
<file path=[Content_Types].xml><?xml version="1.0" encoding="utf-8"?>
<Types xmlns="http://schemas.openxmlformats.org/package/2006/content-types">
  <Default Extension="fntdata" ContentType="application/x-fontdata"/>
  <Default Extension="jpeg" ContentType="image/jpeg"/>
  <Default Extension="mp3" ContentType="audio/m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31"/>
  </p:notesMasterIdLst>
  <p:sldIdLst>
    <p:sldId id="256" r:id="rId2"/>
    <p:sldId id="409" r:id="rId3"/>
    <p:sldId id="272" r:id="rId4"/>
    <p:sldId id="404" r:id="rId5"/>
    <p:sldId id="405" r:id="rId6"/>
    <p:sldId id="406" r:id="rId7"/>
    <p:sldId id="407" r:id="rId8"/>
    <p:sldId id="267" r:id="rId9"/>
    <p:sldId id="274" r:id="rId10"/>
    <p:sldId id="273" r:id="rId11"/>
    <p:sldId id="408" r:id="rId12"/>
    <p:sldId id="321" r:id="rId13"/>
    <p:sldId id="367" r:id="rId14"/>
    <p:sldId id="372" r:id="rId15"/>
    <p:sldId id="410" r:id="rId16"/>
    <p:sldId id="411" r:id="rId17"/>
    <p:sldId id="412" r:id="rId18"/>
    <p:sldId id="413" r:id="rId19"/>
    <p:sldId id="414" r:id="rId20"/>
    <p:sldId id="415" r:id="rId21"/>
    <p:sldId id="416" r:id="rId22"/>
    <p:sldId id="259" r:id="rId23"/>
    <p:sldId id="417" r:id="rId24"/>
    <p:sldId id="418" r:id="rId25"/>
    <p:sldId id="375" r:id="rId26"/>
    <p:sldId id="282" r:id="rId27"/>
    <p:sldId id="401" r:id="rId28"/>
    <p:sldId id="402" r:id="rId29"/>
    <p:sldId id="260" r:id="rId30"/>
  </p:sldIdLst>
  <p:sldSz cx="18288000" cy="10287000"/>
  <p:notesSz cx="6858000" cy="9144000"/>
  <p:embeddedFontLst>
    <p:embeddedFont>
      <p:font typeface=".VnBahamasBH" panose="020BE200000000000000"/>
      <p:bold r:id="rId32"/>
    </p:embeddedFont>
    <p:embeddedFont>
      <p:font typeface=".VnHelvetIns" panose="020B7200000000000000"/>
      <p:regular r:id="rId33"/>
    </p:embeddedFont>
    <p:embeddedFont>
      <p:font typeface="Bookman Old Style" panose="02050604050505020204" pitchFamily="18" charset="0"/>
      <p:regular r:id="rId34"/>
      <p:bold r:id="rId35"/>
      <p:italic r:id="rId36"/>
      <p:boldItalic r:id="rId37"/>
    </p:embeddedFont>
    <p:embeddedFont>
      <p:font typeface="Gill Sans Ultra Bold Condensed" panose="020B0A06020104020203" pitchFamily="34" charset="0"/>
      <p:regular r:id="rId38"/>
    </p:embeddedFont>
    <p:embeddedFont>
      <p:font typeface="Marcellus" panose="020B0604020202020204" charset="0"/>
      <p:regular r:id="rId39"/>
    </p:embeddedFont>
    <p:embeddedFont>
      <p:font typeface="Montserrat" panose="00000500000000000000" pitchFamily="2" charset="0"/>
      <p:regular r:id="rId40"/>
      <p:bold r:id="rId41"/>
      <p:italic r:id="rId42"/>
      <p:boldItalic r:id="rId43"/>
    </p:embeddedFont>
    <p:embeddedFont>
      <p:font typeface="Questrial" pitchFamily="2" charset="0"/>
      <p:regular r:id="rId44"/>
    </p:embeddedFont>
  </p:embeddedFontLst>
  <p:custDataLst>
    <p:tags r:id="rId45"/>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0A2F8"/>
    <a:srgbClr val="F7D9EE"/>
    <a:srgbClr val="FAEAF5"/>
    <a:srgbClr val="DBE5F1"/>
    <a:srgbClr val="FCF9D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E3FDE45-AF77-4B5C-9715-49D594BDF05E}" styleName="浅色样式 1 - 强调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autoAdjust="0"/>
    <p:restoredTop sz="94622" autoAdjust="0"/>
  </p:normalViewPr>
  <p:slideViewPr>
    <p:cSldViewPr showGuides="1">
      <p:cViewPr varScale="1">
        <p:scale>
          <a:sx n="69" d="100"/>
          <a:sy n="69" d="100"/>
        </p:scale>
        <p:origin x="984" y="6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8.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3.fntdata"/><Relationship Id="rId42" Type="http://schemas.openxmlformats.org/officeDocument/2006/relationships/font" Target="fonts/font11.fntdata"/><Relationship Id="rId47"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2.fntdata"/><Relationship Id="rId38" Type="http://schemas.openxmlformats.org/officeDocument/2006/relationships/font" Target="fonts/font7.fntdata"/><Relationship Id="rId46"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font" Target="fonts/font10.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1.fntdata"/><Relationship Id="rId37" Type="http://schemas.openxmlformats.org/officeDocument/2006/relationships/font" Target="fonts/font6.fntdata"/><Relationship Id="rId40" Type="http://schemas.openxmlformats.org/officeDocument/2006/relationships/font" Target="fonts/font9.fntdata"/><Relationship Id="rId45" Type="http://schemas.openxmlformats.org/officeDocument/2006/relationships/tags" Target="tags/tag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5.fntdata"/><Relationship Id="rId49"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4" Type="http://schemas.openxmlformats.org/officeDocument/2006/relationships/font" Target="fonts/font13.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font" Target="fonts/font4.fntdata"/><Relationship Id="rId43" Type="http://schemas.openxmlformats.org/officeDocument/2006/relationships/font" Target="fonts/font12.fntdata"/><Relationship Id="rId48" Type="http://schemas.openxmlformats.org/officeDocument/2006/relationships/theme" Target="theme/theme1.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214C414-63AA-4A00-B1A1-1AA1C87633DF}" type="datetimeFigureOut">
              <a:rPr lang="en-US" smtClean="0"/>
              <a:t>2/4/2026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0083FB9-F3AB-49D7-9EF8-DF36F18456CB}" type="slidenum">
              <a:rPr lang="en-US" smtClean="0"/>
              <a:t>‹#›</a:t>
            </a:fld>
            <a:endParaRPr lang="en-US"/>
          </a:p>
        </p:txBody>
      </p:sp>
    </p:spTree>
    <p:extLst>
      <p:ext uri="{BB962C8B-B14F-4D97-AF65-F5344CB8AC3E}">
        <p14:creationId xmlns:p14="http://schemas.microsoft.com/office/powerpoint/2010/main" val="31608657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7"/>
        <p:cNvGrpSpPr/>
        <p:nvPr/>
      </p:nvGrpSpPr>
      <p:grpSpPr>
        <a:xfrm>
          <a:off x="0" y="0"/>
          <a:ext cx="0" cy="0"/>
          <a:chOff x="0" y="0"/>
          <a:chExt cx="0" cy="0"/>
        </a:xfrm>
      </p:grpSpPr>
      <p:sp>
        <p:nvSpPr>
          <p:cNvPr id="1508" name="Google Shape;1508;g9e4c7167e0_0_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9" name="Google Shape;1509;g9e4c7167e0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1"/>
        <p:cNvGrpSpPr/>
        <p:nvPr/>
      </p:nvGrpSpPr>
      <p:grpSpPr>
        <a:xfrm>
          <a:off x="0" y="0"/>
          <a:ext cx="0" cy="0"/>
          <a:chOff x="0" y="0"/>
          <a:chExt cx="0" cy="0"/>
        </a:xfrm>
      </p:grpSpPr>
      <p:sp>
        <p:nvSpPr>
          <p:cNvPr id="3542" name="Google Shape;3542;g9ce7590032_0_2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3" name="Google Shape;3543;g9ce7590032_0_2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4"/>
        <p:cNvGrpSpPr/>
        <p:nvPr/>
      </p:nvGrpSpPr>
      <p:grpSpPr>
        <a:xfrm>
          <a:off x="0" y="0"/>
          <a:ext cx="0" cy="0"/>
          <a:chOff x="0" y="0"/>
          <a:chExt cx="0" cy="0"/>
        </a:xfrm>
      </p:grpSpPr>
      <p:sp>
        <p:nvSpPr>
          <p:cNvPr id="2575" name="Google Shape;2575;g9c31c8a9aa_0_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6" name="Google Shape;2576;g9c31c8a9aa_0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93628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93"/>
        <p:cNvGrpSpPr/>
        <p:nvPr/>
      </p:nvGrpSpPr>
      <p:grpSpPr>
        <a:xfrm>
          <a:off x="0" y="0"/>
          <a:ext cx="0" cy="0"/>
          <a:chOff x="0" y="0"/>
          <a:chExt cx="0" cy="0"/>
        </a:xfrm>
      </p:grpSpPr>
      <p:sp>
        <p:nvSpPr>
          <p:cNvPr id="7094" name="Google Shape;7094;g9ce7590032_0_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95" name="Google Shape;7095;g9ce7590032_0_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7"/>
        <p:cNvGrpSpPr/>
        <p:nvPr/>
      </p:nvGrpSpPr>
      <p:grpSpPr>
        <a:xfrm>
          <a:off x="0" y="0"/>
          <a:ext cx="0" cy="0"/>
          <a:chOff x="0" y="0"/>
          <a:chExt cx="0" cy="0"/>
        </a:xfrm>
      </p:grpSpPr>
      <p:sp>
        <p:nvSpPr>
          <p:cNvPr id="8688" name="Google Shape;868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89" name="Google Shape;868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3"/>
        <p:cNvGrpSpPr/>
        <p:nvPr/>
      </p:nvGrpSpPr>
      <p:grpSpPr>
        <a:xfrm>
          <a:off x="0" y="0"/>
          <a:ext cx="0" cy="0"/>
          <a:chOff x="0" y="0"/>
          <a:chExt cx="0" cy="0"/>
        </a:xfrm>
      </p:grpSpPr>
      <p:sp>
        <p:nvSpPr>
          <p:cNvPr id="1934" name="Google Shape;1934;gd2d8b6795e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5" name="Google Shape;1935;gd2d8b6795e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7"/>
        <p:cNvGrpSpPr/>
        <p:nvPr/>
      </p:nvGrpSpPr>
      <p:grpSpPr>
        <a:xfrm>
          <a:off x="0" y="0"/>
          <a:ext cx="0" cy="0"/>
          <a:chOff x="0" y="0"/>
          <a:chExt cx="0" cy="0"/>
        </a:xfrm>
      </p:grpSpPr>
      <p:sp>
        <p:nvSpPr>
          <p:cNvPr id="3478" name="Google Shape;3478;ga0c76b13b8_0_14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9" name="Google Shape;3479;ga0c76b13b8_0_1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7"/>
        <p:cNvGrpSpPr/>
        <p:nvPr/>
      </p:nvGrpSpPr>
      <p:grpSpPr>
        <a:xfrm>
          <a:off x="0" y="0"/>
          <a:ext cx="0" cy="0"/>
          <a:chOff x="0" y="0"/>
          <a:chExt cx="0" cy="0"/>
        </a:xfrm>
      </p:grpSpPr>
      <p:sp>
        <p:nvSpPr>
          <p:cNvPr id="3478" name="Google Shape;3478;ga0c76b13b8_0_14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9" name="Google Shape;3479;ga0c76b13b8_0_1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41552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7"/>
        <p:cNvGrpSpPr/>
        <p:nvPr/>
      </p:nvGrpSpPr>
      <p:grpSpPr>
        <a:xfrm>
          <a:off x="0" y="0"/>
          <a:ext cx="0" cy="0"/>
          <a:chOff x="0" y="0"/>
          <a:chExt cx="0" cy="0"/>
        </a:xfrm>
      </p:grpSpPr>
      <p:sp>
        <p:nvSpPr>
          <p:cNvPr id="3478" name="Google Shape;3478;ga0c76b13b8_0_14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9" name="Google Shape;3479;ga0c76b13b8_0_1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37260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7"/>
        <p:cNvGrpSpPr/>
        <p:nvPr/>
      </p:nvGrpSpPr>
      <p:grpSpPr>
        <a:xfrm>
          <a:off x="0" y="0"/>
          <a:ext cx="0" cy="0"/>
          <a:chOff x="0" y="0"/>
          <a:chExt cx="0" cy="0"/>
        </a:xfrm>
      </p:grpSpPr>
      <p:sp>
        <p:nvSpPr>
          <p:cNvPr id="3478" name="Google Shape;3478;ga0c76b13b8_0_14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9" name="Google Shape;3479;ga0c76b13b8_0_1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95511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7"/>
        <p:cNvGrpSpPr/>
        <p:nvPr/>
      </p:nvGrpSpPr>
      <p:grpSpPr>
        <a:xfrm>
          <a:off x="0" y="0"/>
          <a:ext cx="0" cy="0"/>
          <a:chOff x="0" y="0"/>
          <a:chExt cx="0" cy="0"/>
        </a:xfrm>
      </p:grpSpPr>
      <p:sp>
        <p:nvSpPr>
          <p:cNvPr id="3478" name="Google Shape;3478;ga0c76b13b8_0_14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9" name="Google Shape;3479;ga0c76b13b8_0_1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734600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4"/>
        <p:cNvGrpSpPr/>
        <p:nvPr/>
      </p:nvGrpSpPr>
      <p:grpSpPr>
        <a:xfrm>
          <a:off x="0" y="0"/>
          <a:ext cx="0" cy="0"/>
          <a:chOff x="0" y="0"/>
          <a:chExt cx="0" cy="0"/>
        </a:xfrm>
      </p:grpSpPr>
      <p:sp>
        <p:nvSpPr>
          <p:cNvPr id="2575" name="Google Shape;2575;g9c31c8a9aa_0_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6" name="Google Shape;2576;g9c31c8a9aa_0_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2"/>
        <p:cNvGrpSpPr/>
        <p:nvPr/>
      </p:nvGrpSpPr>
      <p:grpSpPr>
        <a:xfrm>
          <a:off x="0" y="0"/>
          <a:ext cx="0" cy="0"/>
          <a:chOff x="0" y="0"/>
          <a:chExt cx="0" cy="0"/>
        </a:xfrm>
      </p:grpSpPr>
      <p:sp>
        <p:nvSpPr>
          <p:cNvPr id="3723" name="Google Shape;3723;g9ce7590032_0_24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4" name="Google Shape;3724;g9ce7590032_0_2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t>2/4/2026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2/4/2026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2/4/2026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339400" y="2477350"/>
            <a:ext cx="11608800" cy="4317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191919"/>
              </a:buClr>
              <a:buSzPts val="5200"/>
              <a:buNone/>
              <a:defRPr sz="14400">
                <a:latin typeface="Marcellus" panose="020B0604020202020204"/>
                <a:ea typeface="Marcellus" panose="020B0604020202020204"/>
                <a:cs typeface="Marcellus" panose="020B0604020202020204"/>
                <a:sym typeface="Marcellus" panose="020B0604020202020204"/>
              </a:defRPr>
            </a:lvl1pPr>
            <a:lvl2pPr lvl="1" algn="ctr" rtl="0">
              <a:spcBef>
                <a:spcPts val="0"/>
              </a:spcBef>
              <a:spcAft>
                <a:spcPts val="0"/>
              </a:spcAft>
              <a:buClr>
                <a:srgbClr val="191919"/>
              </a:buClr>
              <a:buSzPts val="5200"/>
              <a:buNone/>
              <a:defRPr sz="10400">
                <a:solidFill>
                  <a:srgbClr val="191919"/>
                </a:solidFill>
              </a:defRPr>
            </a:lvl2pPr>
            <a:lvl3pPr lvl="2" algn="ctr" rtl="0">
              <a:spcBef>
                <a:spcPts val="0"/>
              </a:spcBef>
              <a:spcAft>
                <a:spcPts val="0"/>
              </a:spcAft>
              <a:buClr>
                <a:srgbClr val="191919"/>
              </a:buClr>
              <a:buSzPts val="5200"/>
              <a:buNone/>
              <a:defRPr sz="10400">
                <a:solidFill>
                  <a:srgbClr val="191919"/>
                </a:solidFill>
              </a:defRPr>
            </a:lvl3pPr>
            <a:lvl4pPr lvl="3" algn="ctr" rtl="0">
              <a:spcBef>
                <a:spcPts val="0"/>
              </a:spcBef>
              <a:spcAft>
                <a:spcPts val="0"/>
              </a:spcAft>
              <a:buClr>
                <a:srgbClr val="191919"/>
              </a:buClr>
              <a:buSzPts val="5200"/>
              <a:buNone/>
              <a:defRPr sz="10400">
                <a:solidFill>
                  <a:srgbClr val="191919"/>
                </a:solidFill>
              </a:defRPr>
            </a:lvl4pPr>
            <a:lvl5pPr lvl="4" algn="ctr" rtl="0">
              <a:spcBef>
                <a:spcPts val="0"/>
              </a:spcBef>
              <a:spcAft>
                <a:spcPts val="0"/>
              </a:spcAft>
              <a:buClr>
                <a:srgbClr val="191919"/>
              </a:buClr>
              <a:buSzPts val="5200"/>
              <a:buNone/>
              <a:defRPr sz="10400">
                <a:solidFill>
                  <a:srgbClr val="191919"/>
                </a:solidFill>
              </a:defRPr>
            </a:lvl5pPr>
            <a:lvl6pPr lvl="5" algn="ctr" rtl="0">
              <a:spcBef>
                <a:spcPts val="0"/>
              </a:spcBef>
              <a:spcAft>
                <a:spcPts val="0"/>
              </a:spcAft>
              <a:buClr>
                <a:srgbClr val="191919"/>
              </a:buClr>
              <a:buSzPts val="5200"/>
              <a:buNone/>
              <a:defRPr sz="10400">
                <a:solidFill>
                  <a:srgbClr val="191919"/>
                </a:solidFill>
              </a:defRPr>
            </a:lvl6pPr>
            <a:lvl7pPr lvl="6" algn="ctr" rtl="0">
              <a:spcBef>
                <a:spcPts val="0"/>
              </a:spcBef>
              <a:spcAft>
                <a:spcPts val="0"/>
              </a:spcAft>
              <a:buClr>
                <a:srgbClr val="191919"/>
              </a:buClr>
              <a:buSzPts val="5200"/>
              <a:buNone/>
              <a:defRPr sz="10400">
                <a:solidFill>
                  <a:srgbClr val="191919"/>
                </a:solidFill>
              </a:defRPr>
            </a:lvl7pPr>
            <a:lvl8pPr lvl="7" algn="ctr" rtl="0">
              <a:spcBef>
                <a:spcPts val="0"/>
              </a:spcBef>
              <a:spcAft>
                <a:spcPts val="0"/>
              </a:spcAft>
              <a:buClr>
                <a:srgbClr val="191919"/>
              </a:buClr>
              <a:buSzPts val="5200"/>
              <a:buNone/>
              <a:defRPr sz="10400">
                <a:solidFill>
                  <a:srgbClr val="191919"/>
                </a:solidFill>
              </a:defRPr>
            </a:lvl8pPr>
            <a:lvl9pPr lvl="8" algn="ctr" rtl="0">
              <a:spcBef>
                <a:spcPts val="0"/>
              </a:spcBef>
              <a:spcAft>
                <a:spcPts val="0"/>
              </a:spcAft>
              <a:buClr>
                <a:srgbClr val="191919"/>
              </a:buClr>
              <a:buSzPts val="5200"/>
              <a:buNone/>
              <a:defRPr sz="10400">
                <a:solidFill>
                  <a:srgbClr val="191919"/>
                </a:solidFill>
              </a:defRPr>
            </a:lvl9pPr>
          </a:lstStyle>
          <a:p>
            <a:endParaRPr/>
          </a:p>
        </p:txBody>
      </p:sp>
      <p:sp>
        <p:nvSpPr>
          <p:cNvPr id="10" name="Google Shape;10;p2"/>
          <p:cNvSpPr txBox="1">
            <a:spLocks noGrp="1"/>
          </p:cNvSpPr>
          <p:nvPr>
            <p:ph type="subTitle" idx="1"/>
          </p:nvPr>
        </p:nvSpPr>
        <p:spPr>
          <a:xfrm>
            <a:off x="4785000" y="7815926"/>
            <a:ext cx="8718000" cy="8190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800">
                <a:solidFill>
                  <a:schemeClr val="dk1"/>
                </a:solidFill>
                <a:latin typeface="Montserrat" panose="00000500000000000000"/>
                <a:ea typeface="Montserrat" panose="00000500000000000000"/>
                <a:cs typeface="Montserrat" panose="00000500000000000000"/>
                <a:sym typeface="Montserrat" panose="00000500000000000000"/>
              </a:defRPr>
            </a:lvl1pPr>
            <a:lvl2pPr lvl="1" algn="ctr" rtl="0">
              <a:lnSpc>
                <a:spcPct val="100000"/>
              </a:lnSpc>
              <a:spcBef>
                <a:spcPts val="0"/>
              </a:spcBef>
              <a:spcAft>
                <a:spcPts val="0"/>
              </a:spcAft>
              <a:buSzPts val="1800"/>
              <a:buNone/>
              <a:defRPr sz="3600"/>
            </a:lvl2pPr>
            <a:lvl3pPr lvl="2" algn="ctr" rtl="0">
              <a:lnSpc>
                <a:spcPct val="100000"/>
              </a:lnSpc>
              <a:spcBef>
                <a:spcPts val="0"/>
              </a:spcBef>
              <a:spcAft>
                <a:spcPts val="0"/>
              </a:spcAft>
              <a:buSzPts val="1800"/>
              <a:buNone/>
              <a:defRPr sz="3600"/>
            </a:lvl3pPr>
            <a:lvl4pPr lvl="3" algn="ctr" rtl="0">
              <a:lnSpc>
                <a:spcPct val="100000"/>
              </a:lnSpc>
              <a:spcBef>
                <a:spcPts val="0"/>
              </a:spcBef>
              <a:spcAft>
                <a:spcPts val="0"/>
              </a:spcAft>
              <a:buSzPts val="1800"/>
              <a:buNone/>
              <a:defRPr sz="3600"/>
            </a:lvl4pPr>
            <a:lvl5pPr lvl="4" algn="ctr" rtl="0">
              <a:lnSpc>
                <a:spcPct val="100000"/>
              </a:lnSpc>
              <a:spcBef>
                <a:spcPts val="0"/>
              </a:spcBef>
              <a:spcAft>
                <a:spcPts val="0"/>
              </a:spcAft>
              <a:buSzPts val="1800"/>
              <a:buNone/>
              <a:defRPr sz="3600"/>
            </a:lvl5pPr>
            <a:lvl6pPr lvl="5" algn="ctr" rtl="0">
              <a:lnSpc>
                <a:spcPct val="100000"/>
              </a:lnSpc>
              <a:spcBef>
                <a:spcPts val="0"/>
              </a:spcBef>
              <a:spcAft>
                <a:spcPts val="0"/>
              </a:spcAft>
              <a:buSzPts val="1800"/>
              <a:buNone/>
              <a:defRPr sz="3600"/>
            </a:lvl6pPr>
            <a:lvl7pPr lvl="6" algn="ctr" rtl="0">
              <a:lnSpc>
                <a:spcPct val="100000"/>
              </a:lnSpc>
              <a:spcBef>
                <a:spcPts val="0"/>
              </a:spcBef>
              <a:spcAft>
                <a:spcPts val="0"/>
              </a:spcAft>
              <a:buSzPts val="1800"/>
              <a:buNone/>
              <a:defRPr sz="3600"/>
            </a:lvl7pPr>
            <a:lvl8pPr lvl="7" algn="ctr" rtl="0">
              <a:lnSpc>
                <a:spcPct val="100000"/>
              </a:lnSpc>
              <a:spcBef>
                <a:spcPts val="0"/>
              </a:spcBef>
              <a:spcAft>
                <a:spcPts val="0"/>
              </a:spcAft>
              <a:buSzPts val="1800"/>
              <a:buNone/>
              <a:defRPr sz="3600"/>
            </a:lvl8pPr>
            <a:lvl9pPr lvl="8" algn="ctr" rtl="0">
              <a:lnSpc>
                <a:spcPct val="100000"/>
              </a:lnSpc>
              <a:spcBef>
                <a:spcPts val="0"/>
              </a:spcBef>
              <a:spcAft>
                <a:spcPts val="0"/>
              </a:spcAft>
              <a:buSzPts val="1800"/>
              <a:buNone/>
              <a:defRPr sz="3600"/>
            </a:lvl9pPr>
          </a:lstStyle>
          <a:p>
            <a:endParaRPr/>
          </a:p>
        </p:txBody>
      </p:sp>
      <p:sp>
        <p:nvSpPr>
          <p:cNvPr id="11" name="Google Shape;11;p2"/>
          <p:cNvSpPr txBox="1">
            <a:spLocks noGrp="1"/>
          </p:cNvSpPr>
          <p:nvPr>
            <p:ph type="ctrTitle" idx="2"/>
          </p:nvPr>
        </p:nvSpPr>
        <p:spPr>
          <a:xfrm>
            <a:off x="3339600" y="1652076"/>
            <a:ext cx="11608800" cy="966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191919"/>
              </a:buClr>
              <a:buSzPts val="5200"/>
              <a:buNone/>
              <a:defRPr sz="3600" b="1">
                <a:latin typeface="Montserrat" panose="00000500000000000000"/>
                <a:ea typeface="Montserrat" panose="00000500000000000000"/>
                <a:cs typeface="Montserrat" panose="00000500000000000000"/>
                <a:sym typeface="Montserrat" panose="00000500000000000000"/>
              </a:defRPr>
            </a:lvl1pPr>
            <a:lvl2pPr lvl="1" algn="ctr" rtl="0">
              <a:spcBef>
                <a:spcPts val="0"/>
              </a:spcBef>
              <a:spcAft>
                <a:spcPts val="0"/>
              </a:spcAft>
              <a:buClr>
                <a:srgbClr val="191919"/>
              </a:buClr>
              <a:buSzPts val="5200"/>
              <a:buNone/>
              <a:defRPr sz="10400">
                <a:solidFill>
                  <a:srgbClr val="191919"/>
                </a:solidFill>
              </a:defRPr>
            </a:lvl2pPr>
            <a:lvl3pPr lvl="2" algn="ctr" rtl="0">
              <a:spcBef>
                <a:spcPts val="0"/>
              </a:spcBef>
              <a:spcAft>
                <a:spcPts val="0"/>
              </a:spcAft>
              <a:buClr>
                <a:srgbClr val="191919"/>
              </a:buClr>
              <a:buSzPts val="5200"/>
              <a:buNone/>
              <a:defRPr sz="10400">
                <a:solidFill>
                  <a:srgbClr val="191919"/>
                </a:solidFill>
              </a:defRPr>
            </a:lvl3pPr>
            <a:lvl4pPr lvl="3" algn="ctr" rtl="0">
              <a:spcBef>
                <a:spcPts val="0"/>
              </a:spcBef>
              <a:spcAft>
                <a:spcPts val="0"/>
              </a:spcAft>
              <a:buClr>
                <a:srgbClr val="191919"/>
              </a:buClr>
              <a:buSzPts val="5200"/>
              <a:buNone/>
              <a:defRPr sz="10400">
                <a:solidFill>
                  <a:srgbClr val="191919"/>
                </a:solidFill>
              </a:defRPr>
            </a:lvl4pPr>
            <a:lvl5pPr lvl="4" algn="ctr" rtl="0">
              <a:spcBef>
                <a:spcPts val="0"/>
              </a:spcBef>
              <a:spcAft>
                <a:spcPts val="0"/>
              </a:spcAft>
              <a:buClr>
                <a:srgbClr val="191919"/>
              </a:buClr>
              <a:buSzPts val="5200"/>
              <a:buNone/>
              <a:defRPr sz="10400">
                <a:solidFill>
                  <a:srgbClr val="191919"/>
                </a:solidFill>
              </a:defRPr>
            </a:lvl5pPr>
            <a:lvl6pPr lvl="5" algn="ctr" rtl="0">
              <a:spcBef>
                <a:spcPts val="0"/>
              </a:spcBef>
              <a:spcAft>
                <a:spcPts val="0"/>
              </a:spcAft>
              <a:buClr>
                <a:srgbClr val="191919"/>
              </a:buClr>
              <a:buSzPts val="5200"/>
              <a:buNone/>
              <a:defRPr sz="10400">
                <a:solidFill>
                  <a:srgbClr val="191919"/>
                </a:solidFill>
              </a:defRPr>
            </a:lvl6pPr>
            <a:lvl7pPr lvl="6" algn="ctr" rtl="0">
              <a:spcBef>
                <a:spcPts val="0"/>
              </a:spcBef>
              <a:spcAft>
                <a:spcPts val="0"/>
              </a:spcAft>
              <a:buClr>
                <a:srgbClr val="191919"/>
              </a:buClr>
              <a:buSzPts val="5200"/>
              <a:buNone/>
              <a:defRPr sz="10400">
                <a:solidFill>
                  <a:srgbClr val="191919"/>
                </a:solidFill>
              </a:defRPr>
            </a:lvl7pPr>
            <a:lvl8pPr lvl="7" algn="ctr" rtl="0">
              <a:spcBef>
                <a:spcPts val="0"/>
              </a:spcBef>
              <a:spcAft>
                <a:spcPts val="0"/>
              </a:spcAft>
              <a:buClr>
                <a:srgbClr val="191919"/>
              </a:buClr>
              <a:buSzPts val="5200"/>
              <a:buNone/>
              <a:defRPr sz="10400">
                <a:solidFill>
                  <a:srgbClr val="191919"/>
                </a:solidFill>
              </a:defRPr>
            </a:lvl8pPr>
            <a:lvl9pPr lvl="8" algn="ctr" rtl="0">
              <a:spcBef>
                <a:spcPts val="0"/>
              </a:spcBef>
              <a:spcAft>
                <a:spcPts val="0"/>
              </a:spcAft>
              <a:buClr>
                <a:srgbClr val="191919"/>
              </a:buClr>
              <a:buSzPts val="5200"/>
              <a:buNone/>
              <a:defRPr sz="10400">
                <a:solidFill>
                  <a:srgbClr val="191919"/>
                </a:solidFill>
              </a:defRPr>
            </a:lvl9pPr>
          </a:lstStyle>
          <a:p>
            <a:endParaRPr/>
          </a:p>
        </p:txBody>
      </p:sp>
      <p:grpSp>
        <p:nvGrpSpPr>
          <p:cNvPr id="12" name="Google Shape;12;p2"/>
          <p:cNvGrpSpPr/>
          <p:nvPr/>
        </p:nvGrpSpPr>
        <p:grpSpPr>
          <a:xfrm>
            <a:off x="870951" y="-4300595"/>
            <a:ext cx="21660818" cy="17613846"/>
            <a:chOff x="435475" y="-2150298"/>
            <a:chExt cx="10830409" cy="8806923"/>
          </a:xfrm>
        </p:grpSpPr>
        <p:grpSp>
          <p:nvGrpSpPr>
            <p:cNvPr id="13" name="Google Shape;13;p2"/>
            <p:cNvGrpSpPr/>
            <p:nvPr/>
          </p:nvGrpSpPr>
          <p:grpSpPr>
            <a:xfrm rot="-3684367">
              <a:off x="3251593" y="4411039"/>
              <a:ext cx="2180646" cy="1742523"/>
              <a:chOff x="1340325" y="4148525"/>
              <a:chExt cx="1340250" cy="1070975"/>
            </a:xfrm>
          </p:grpSpPr>
          <p:sp>
            <p:nvSpPr>
              <p:cNvPr id="14" name="Google Shape;14;p2"/>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 name="Google Shape;15;p2"/>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 name="Google Shape;16;p2"/>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 name="Google Shape;17;p2"/>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 name="Google Shape;19;p2"/>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 name="Google Shape;20;p2"/>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 name="Google Shape;32;p2"/>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 name="Google Shape;33;p2"/>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 name="Google Shape;35;p2"/>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 name="Google Shape;36;p2"/>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 name="Google Shape;38;p2"/>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 name="Google Shape;39;p2"/>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 name="Google Shape;53;p2"/>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 name="Google Shape;54;p2"/>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6" name="Google Shape;56;p2"/>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7" name="Google Shape;57;p2"/>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 name="Google Shape;59;p2"/>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0" name="Google Shape;60;p2"/>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3" name="Google Shape;63;p2"/>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 name="Google Shape;64;p2"/>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 name="Google Shape;65;p2"/>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 name="Google Shape;66;p2"/>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 name="Google Shape;67;p2"/>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 name="Google Shape;68;p2"/>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 name="Google Shape;69;p2"/>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 name="Google Shape;70;p2"/>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 name="Google Shape;71;p2"/>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 name="Google Shape;72;p2"/>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3" name="Google Shape;73;p2"/>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 name="Google Shape;74;p2"/>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 name="Google Shape;75;p2"/>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2"/>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 name="Google Shape;77;p2"/>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 name="Google Shape;78;p2"/>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 name="Google Shape;79;p2"/>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 name="Google Shape;80;p2"/>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 name="Google Shape;81;p2"/>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 name="Google Shape;82;p2"/>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 name="Google Shape;83;p2"/>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 name="Google Shape;84;p2"/>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 name="Google Shape;85;p2"/>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2"/>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 name="Google Shape;87;p2"/>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 name="Google Shape;88;p2"/>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 name="Google Shape;89;p2"/>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 name="Google Shape;90;p2"/>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 name="Google Shape;91;p2"/>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 name="Google Shape;92;p2"/>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 name="Google Shape;93;p2"/>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 name="Google Shape;94;p2"/>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5" name="Google Shape;95;p2"/>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2"/>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2"/>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2"/>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2"/>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2"/>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2"/>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2"/>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2"/>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2"/>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2"/>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6" name="Google Shape;106;p2"/>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7" name="Google Shape;107;p2"/>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8" name="Google Shape;108;p2"/>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2"/>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2"/>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2"/>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2"/>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2"/>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2"/>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5" name="Google Shape;115;p2"/>
            <p:cNvGrpSpPr/>
            <p:nvPr/>
          </p:nvGrpSpPr>
          <p:grpSpPr>
            <a:xfrm rot="-4049286">
              <a:off x="9316161" y="2662425"/>
              <a:ext cx="882113" cy="2900621"/>
              <a:chOff x="6772950" y="1141500"/>
              <a:chExt cx="372575" cy="1225125"/>
            </a:xfrm>
          </p:grpSpPr>
          <p:sp>
            <p:nvSpPr>
              <p:cNvPr id="116" name="Google Shape;116;p2"/>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 name="Google Shape;117;p2"/>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8" name="Google Shape;118;p2"/>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2"/>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2"/>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2"/>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2"/>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2"/>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2"/>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2"/>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 name="Google Shape;126;p2"/>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 name="Google Shape;127;p2"/>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 name="Google Shape;128;p2"/>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 name="Google Shape;129;p2"/>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2"/>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2"/>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2"/>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2"/>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2"/>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2"/>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2"/>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2"/>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2"/>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2"/>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2"/>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2"/>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2"/>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2"/>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2"/>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2"/>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2"/>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7" name="Google Shape;147;p2"/>
            <p:cNvGrpSpPr/>
            <p:nvPr/>
          </p:nvGrpSpPr>
          <p:grpSpPr>
            <a:xfrm rot="-3032343" flipH="1">
              <a:off x="1067701" y="-1907126"/>
              <a:ext cx="1805221" cy="2490012"/>
              <a:chOff x="2763875" y="3698500"/>
              <a:chExt cx="1288825" cy="1777825"/>
            </a:xfrm>
          </p:grpSpPr>
          <p:sp>
            <p:nvSpPr>
              <p:cNvPr id="148" name="Google Shape;148;p2"/>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2"/>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2"/>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2"/>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2"/>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2"/>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2"/>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2"/>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2"/>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2"/>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2"/>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2"/>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2"/>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2"/>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2"/>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2"/>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2"/>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2"/>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2"/>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2"/>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2"/>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2"/>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2"/>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2"/>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2"/>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2"/>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2"/>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2"/>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2"/>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2"/>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2"/>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2"/>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2"/>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2"/>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2"/>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2"/>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2"/>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2"/>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2"/>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2"/>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2"/>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2"/>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2"/>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1" name="Google Shape;191;p2"/>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 name="Google Shape;192;p2"/>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2"/>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 name="Google Shape;194;p2"/>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 name="Google Shape;195;p2"/>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 name="Google Shape;196;p2"/>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 name="Google Shape;197;p2"/>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 name="Google Shape;198;p2"/>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 name="Google Shape;199;p2"/>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 name="Google Shape;200;p2"/>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 name="Google Shape;201;p2"/>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 name="Google Shape;202;p2"/>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 name="Google Shape;203;p2"/>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 name="Google Shape;204;p2"/>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 name="Google Shape;205;p2"/>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 name="Google Shape;206;p2"/>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7" name="Google Shape;207;p2"/>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 name="Google Shape;208;p2"/>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9" name="Google Shape;209;p2"/>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0" name="Google Shape;210;p2"/>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 name="Google Shape;211;p2"/>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 name="Google Shape;212;p2"/>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 name="Google Shape;213;p2"/>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 name="Google Shape;214;p2"/>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 name="Google Shape;215;p2"/>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 name="Google Shape;216;p2"/>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 name="Google Shape;217;p2"/>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8" name="Google Shape;218;p2"/>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9" name="Google Shape;219;p2"/>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0" name="Google Shape;220;p2"/>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 name="Google Shape;221;p2"/>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 name="Google Shape;222;p2"/>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 name="Google Shape;223;p2"/>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 name="Google Shape;224;p2"/>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 name="Google Shape;225;p2"/>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 name="Google Shape;226;p2"/>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 name="Google Shape;227;p2"/>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 name="Google Shape;228;p2"/>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 name="Google Shape;229;p2"/>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 name="Google Shape;230;p2"/>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 name="Google Shape;231;p2"/>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2" name="Google Shape;232;p2"/>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 name="Google Shape;233;p2"/>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 name="Google Shape;234;p2"/>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 name="Google Shape;235;p2"/>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6" name="Google Shape;236;p2"/>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7" name="Google Shape;237;p2"/>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 name="Google Shape;238;p2"/>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 name="Google Shape;239;p2"/>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 name="Google Shape;240;p2"/>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 name="Google Shape;241;p2"/>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 name="Google Shape;242;p2"/>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 name="Google Shape;243;p2"/>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 name="Google Shape;244;p2"/>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 name="Google Shape;245;p2"/>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 name="Google Shape;246;p2"/>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 name="Google Shape;247;p2"/>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 name="Google Shape;248;p2"/>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 name="Google Shape;249;p2"/>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 name="Google Shape;250;p2"/>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2"/>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2"/>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2"/>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2"/>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2"/>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2"/>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2"/>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2"/>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2"/>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2"/>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2"/>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2"/>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nvGrpSpPr>
          <p:cNvPr id="263" name="Google Shape;263;p2"/>
          <p:cNvGrpSpPr/>
          <p:nvPr/>
        </p:nvGrpSpPr>
        <p:grpSpPr>
          <a:xfrm>
            <a:off x="-666655" y="-3577899"/>
            <a:ext cx="18781606" cy="15878502"/>
            <a:chOff x="-333328" y="-1788950"/>
            <a:chExt cx="9390803" cy="7939251"/>
          </a:xfrm>
        </p:grpSpPr>
        <p:pic>
          <p:nvPicPr>
            <p:cNvPr id="264" name="Google Shape;264;p2"/>
            <p:cNvPicPr preferRelativeResize="0"/>
            <p:nvPr/>
          </p:nvPicPr>
          <p:blipFill>
            <a:blip r:embed="rId2"/>
            <a:stretch>
              <a:fillRect/>
            </a:stretch>
          </p:blipFill>
          <p:spPr>
            <a:xfrm rot="10800000">
              <a:off x="3472336" y="-1788950"/>
              <a:ext cx="1996953" cy="3027630"/>
            </a:xfrm>
            <a:prstGeom prst="rect">
              <a:avLst/>
            </a:prstGeom>
            <a:noFill/>
            <a:ln>
              <a:noFill/>
            </a:ln>
          </p:spPr>
        </p:pic>
        <p:pic>
          <p:nvPicPr>
            <p:cNvPr id="265" name="Google Shape;265;p2"/>
            <p:cNvPicPr preferRelativeResize="0"/>
            <p:nvPr/>
          </p:nvPicPr>
          <p:blipFill>
            <a:blip r:embed="rId3"/>
            <a:stretch>
              <a:fillRect/>
            </a:stretch>
          </p:blipFill>
          <p:spPr>
            <a:xfrm rot="1968584" flipH="1">
              <a:off x="6413667" y="2840827"/>
              <a:ext cx="1986340" cy="3011534"/>
            </a:xfrm>
            <a:prstGeom prst="rect">
              <a:avLst/>
            </a:prstGeom>
            <a:noFill/>
            <a:ln>
              <a:noFill/>
            </a:ln>
          </p:spPr>
        </p:pic>
        <p:pic>
          <p:nvPicPr>
            <p:cNvPr id="266" name="Google Shape;266;p2"/>
            <p:cNvPicPr preferRelativeResize="0"/>
            <p:nvPr/>
          </p:nvPicPr>
          <p:blipFill>
            <a:blip r:embed="rId4"/>
            <a:stretch>
              <a:fillRect/>
            </a:stretch>
          </p:blipFill>
          <p:spPr>
            <a:xfrm rot="-2415515">
              <a:off x="404516" y="2840819"/>
              <a:ext cx="1986338" cy="3011542"/>
            </a:xfrm>
            <a:prstGeom prst="rect">
              <a:avLst/>
            </a:prstGeom>
            <a:noFill/>
            <a:ln>
              <a:noFill/>
            </a:ln>
          </p:spPr>
        </p:pic>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grpSp>
        <p:nvGrpSpPr>
          <p:cNvPr id="9" name="Google Shape;9;p2"/>
          <p:cNvGrpSpPr/>
          <p:nvPr/>
        </p:nvGrpSpPr>
        <p:grpSpPr>
          <a:xfrm>
            <a:off x="966" y="3436"/>
            <a:ext cx="18288000" cy="10287040"/>
            <a:chOff x="483" y="1718"/>
            <a:chExt cx="9144000" cy="5143520"/>
          </a:xfrm>
        </p:grpSpPr>
        <p:sp>
          <p:nvSpPr>
            <p:cNvPr id="10" name="Google Shape;10;p2"/>
            <p:cNvSpPr/>
            <p:nvPr/>
          </p:nvSpPr>
          <p:spPr>
            <a:xfrm>
              <a:off x="680547" y="421238"/>
              <a:ext cx="235872" cy="106656"/>
            </a:xfrm>
            <a:custGeom>
              <a:avLst/>
              <a:gdLst/>
              <a:ahLst/>
              <a:cxnLst/>
              <a:rect l="l" t="t" r="r" b="b"/>
              <a:pathLst>
                <a:path w="7371" h="3333" extrusionOk="0">
                  <a:moveTo>
                    <a:pt x="6465" y="0"/>
                  </a:moveTo>
                  <a:cubicBezTo>
                    <a:pt x="6422" y="0"/>
                    <a:pt x="6379" y="4"/>
                    <a:pt x="6335" y="11"/>
                  </a:cubicBezTo>
                  <a:cubicBezTo>
                    <a:pt x="4204" y="356"/>
                    <a:pt x="2263" y="939"/>
                    <a:pt x="596" y="1737"/>
                  </a:cubicBezTo>
                  <a:cubicBezTo>
                    <a:pt x="179" y="1939"/>
                    <a:pt x="1" y="2440"/>
                    <a:pt x="203" y="2856"/>
                  </a:cubicBezTo>
                  <a:cubicBezTo>
                    <a:pt x="346" y="3154"/>
                    <a:pt x="644" y="3332"/>
                    <a:pt x="953" y="3332"/>
                  </a:cubicBezTo>
                  <a:cubicBezTo>
                    <a:pt x="1084" y="3332"/>
                    <a:pt x="1203" y="3309"/>
                    <a:pt x="1322" y="3249"/>
                  </a:cubicBezTo>
                  <a:cubicBezTo>
                    <a:pt x="2846" y="2511"/>
                    <a:pt x="4620" y="1975"/>
                    <a:pt x="6597" y="1666"/>
                  </a:cubicBezTo>
                  <a:cubicBezTo>
                    <a:pt x="7061" y="1582"/>
                    <a:pt x="7371" y="1154"/>
                    <a:pt x="7287" y="701"/>
                  </a:cubicBezTo>
                  <a:cubicBezTo>
                    <a:pt x="7223" y="293"/>
                    <a:pt x="6867" y="0"/>
                    <a:pt x="6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 name="Google Shape;11;p2"/>
            <p:cNvSpPr/>
            <p:nvPr/>
          </p:nvSpPr>
          <p:spPr>
            <a:xfrm>
              <a:off x="88483" y="826102"/>
              <a:ext cx="233184" cy="117856"/>
            </a:xfrm>
            <a:custGeom>
              <a:avLst/>
              <a:gdLst/>
              <a:ahLst/>
              <a:cxnLst/>
              <a:rect l="l" t="t" r="r" b="b"/>
              <a:pathLst>
                <a:path w="7287" h="3683" extrusionOk="0">
                  <a:moveTo>
                    <a:pt x="6336" y="1"/>
                  </a:moveTo>
                  <a:cubicBezTo>
                    <a:pt x="6212" y="1"/>
                    <a:pt x="6085" y="28"/>
                    <a:pt x="5965" y="86"/>
                  </a:cubicBezTo>
                  <a:cubicBezTo>
                    <a:pt x="4382" y="872"/>
                    <a:pt x="2620" y="1527"/>
                    <a:pt x="715" y="2039"/>
                  </a:cubicBezTo>
                  <a:cubicBezTo>
                    <a:pt x="262" y="2158"/>
                    <a:pt x="0" y="2622"/>
                    <a:pt x="119" y="3063"/>
                  </a:cubicBezTo>
                  <a:cubicBezTo>
                    <a:pt x="227" y="3432"/>
                    <a:pt x="560" y="3682"/>
                    <a:pt x="929" y="3682"/>
                  </a:cubicBezTo>
                  <a:cubicBezTo>
                    <a:pt x="1000" y="3682"/>
                    <a:pt x="1072" y="3670"/>
                    <a:pt x="1143" y="3658"/>
                  </a:cubicBezTo>
                  <a:cubicBezTo>
                    <a:pt x="3156" y="3111"/>
                    <a:pt x="5025" y="2420"/>
                    <a:pt x="6704" y="1587"/>
                  </a:cubicBezTo>
                  <a:cubicBezTo>
                    <a:pt x="7120" y="1384"/>
                    <a:pt x="7287" y="884"/>
                    <a:pt x="7085" y="467"/>
                  </a:cubicBezTo>
                  <a:cubicBezTo>
                    <a:pt x="6940" y="171"/>
                    <a:pt x="6645" y="1"/>
                    <a:pt x="6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 name="Google Shape;12;p2"/>
            <p:cNvSpPr/>
            <p:nvPr/>
          </p:nvSpPr>
          <p:spPr>
            <a:xfrm>
              <a:off x="414627" y="583798"/>
              <a:ext cx="179456" cy="193664"/>
            </a:xfrm>
            <a:custGeom>
              <a:avLst/>
              <a:gdLst/>
              <a:ahLst/>
              <a:cxnLst/>
              <a:rect l="l" t="t" r="r" b="b"/>
              <a:pathLst>
                <a:path w="5608" h="6052" extrusionOk="0">
                  <a:moveTo>
                    <a:pt x="4665" y="0"/>
                  </a:moveTo>
                  <a:cubicBezTo>
                    <a:pt x="4438" y="0"/>
                    <a:pt x="4213" y="93"/>
                    <a:pt x="4048" y="277"/>
                  </a:cubicBezTo>
                  <a:cubicBezTo>
                    <a:pt x="3632" y="753"/>
                    <a:pt x="3227" y="1253"/>
                    <a:pt x="2858" y="1789"/>
                  </a:cubicBezTo>
                  <a:cubicBezTo>
                    <a:pt x="2155" y="2789"/>
                    <a:pt x="1310" y="3741"/>
                    <a:pt x="369" y="4587"/>
                  </a:cubicBezTo>
                  <a:cubicBezTo>
                    <a:pt x="24" y="4896"/>
                    <a:pt x="0" y="5432"/>
                    <a:pt x="310" y="5777"/>
                  </a:cubicBezTo>
                  <a:cubicBezTo>
                    <a:pt x="476" y="5956"/>
                    <a:pt x="703" y="6051"/>
                    <a:pt x="929" y="6051"/>
                  </a:cubicBezTo>
                  <a:cubicBezTo>
                    <a:pt x="1131" y="6051"/>
                    <a:pt x="1334" y="5980"/>
                    <a:pt x="1488" y="5837"/>
                  </a:cubicBezTo>
                  <a:cubicBezTo>
                    <a:pt x="2524" y="4896"/>
                    <a:pt x="3453" y="3860"/>
                    <a:pt x="4227" y="2741"/>
                  </a:cubicBezTo>
                  <a:cubicBezTo>
                    <a:pt x="4560" y="2265"/>
                    <a:pt x="4917" y="1812"/>
                    <a:pt x="5298" y="1396"/>
                  </a:cubicBezTo>
                  <a:cubicBezTo>
                    <a:pt x="5608" y="1050"/>
                    <a:pt x="5572" y="527"/>
                    <a:pt x="5227" y="217"/>
                  </a:cubicBezTo>
                  <a:cubicBezTo>
                    <a:pt x="5065" y="72"/>
                    <a:pt x="4864" y="0"/>
                    <a:pt x="4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 name="Google Shape;13;p2"/>
            <p:cNvSpPr/>
            <p:nvPr/>
          </p:nvSpPr>
          <p:spPr>
            <a:xfrm>
              <a:off x="1044803" y="408214"/>
              <a:ext cx="239296" cy="64448"/>
            </a:xfrm>
            <a:custGeom>
              <a:avLst/>
              <a:gdLst/>
              <a:ahLst/>
              <a:cxnLst/>
              <a:rect l="l" t="t" r="r" b="b"/>
              <a:pathLst>
                <a:path w="7478" h="2014" extrusionOk="0">
                  <a:moveTo>
                    <a:pt x="833" y="1"/>
                  </a:moveTo>
                  <a:cubicBezTo>
                    <a:pt x="381" y="1"/>
                    <a:pt x="0" y="382"/>
                    <a:pt x="0" y="834"/>
                  </a:cubicBezTo>
                  <a:cubicBezTo>
                    <a:pt x="0" y="1299"/>
                    <a:pt x="369" y="1680"/>
                    <a:pt x="833" y="1680"/>
                  </a:cubicBezTo>
                  <a:cubicBezTo>
                    <a:pt x="2560" y="1692"/>
                    <a:pt x="4417" y="1799"/>
                    <a:pt x="6513" y="2013"/>
                  </a:cubicBezTo>
                  <a:lnTo>
                    <a:pt x="6596" y="2013"/>
                  </a:lnTo>
                  <a:cubicBezTo>
                    <a:pt x="7025" y="2013"/>
                    <a:pt x="7382" y="1692"/>
                    <a:pt x="7430" y="1263"/>
                  </a:cubicBezTo>
                  <a:cubicBezTo>
                    <a:pt x="7477" y="811"/>
                    <a:pt x="7144" y="394"/>
                    <a:pt x="6679" y="346"/>
                  </a:cubicBezTo>
                  <a:cubicBezTo>
                    <a:pt x="4524" y="132"/>
                    <a:pt x="2619" y="25"/>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 name="Google Shape;14;p2"/>
            <p:cNvSpPr/>
            <p:nvPr/>
          </p:nvSpPr>
          <p:spPr>
            <a:xfrm>
              <a:off x="2502115" y="375990"/>
              <a:ext cx="207680" cy="162560"/>
            </a:xfrm>
            <a:custGeom>
              <a:avLst/>
              <a:gdLst/>
              <a:ahLst/>
              <a:cxnLst/>
              <a:rect l="l" t="t" r="r" b="b"/>
              <a:pathLst>
                <a:path w="6490" h="5080" extrusionOk="0">
                  <a:moveTo>
                    <a:pt x="5568" y="0"/>
                  </a:moveTo>
                  <a:cubicBezTo>
                    <a:pt x="5349" y="0"/>
                    <a:pt x="5130" y="87"/>
                    <a:pt x="4965" y="258"/>
                  </a:cubicBezTo>
                  <a:cubicBezTo>
                    <a:pt x="4727" y="508"/>
                    <a:pt x="4477" y="758"/>
                    <a:pt x="4227" y="1008"/>
                  </a:cubicBezTo>
                  <a:cubicBezTo>
                    <a:pt x="3203" y="2008"/>
                    <a:pt x="1989" y="2853"/>
                    <a:pt x="608" y="3484"/>
                  </a:cubicBezTo>
                  <a:cubicBezTo>
                    <a:pt x="191" y="3675"/>
                    <a:pt x="0" y="4175"/>
                    <a:pt x="203" y="4592"/>
                  </a:cubicBezTo>
                  <a:cubicBezTo>
                    <a:pt x="346" y="4901"/>
                    <a:pt x="643" y="5080"/>
                    <a:pt x="965" y="5080"/>
                  </a:cubicBezTo>
                  <a:cubicBezTo>
                    <a:pt x="1072" y="5080"/>
                    <a:pt x="1191" y="5056"/>
                    <a:pt x="1310" y="5008"/>
                  </a:cubicBezTo>
                  <a:cubicBezTo>
                    <a:pt x="2870" y="4282"/>
                    <a:pt x="4239" y="3342"/>
                    <a:pt x="5406" y="2187"/>
                  </a:cubicBezTo>
                  <a:cubicBezTo>
                    <a:pt x="5668" y="1937"/>
                    <a:pt x="5918" y="1675"/>
                    <a:pt x="6168" y="1413"/>
                  </a:cubicBezTo>
                  <a:cubicBezTo>
                    <a:pt x="6489" y="1079"/>
                    <a:pt x="6477" y="556"/>
                    <a:pt x="6144" y="234"/>
                  </a:cubicBezTo>
                  <a:cubicBezTo>
                    <a:pt x="5982" y="78"/>
                    <a:pt x="5775" y="0"/>
                    <a:pt x="5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 name="Google Shape;15;p2"/>
            <p:cNvSpPr/>
            <p:nvPr/>
          </p:nvSpPr>
          <p:spPr>
            <a:xfrm>
              <a:off x="1410563" y="442966"/>
              <a:ext cx="239680" cy="83008"/>
            </a:xfrm>
            <a:custGeom>
              <a:avLst/>
              <a:gdLst/>
              <a:ahLst/>
              <a:cxnLst/>
              <a:rect l="l" t="t" r="r" b="b"/>
              <a:pathLst>
                <a:path w="7490" h="2594" extrusionOk="0">
                  <a:moveTo>
                    <a:pt x="882" y="0"/>
                  </a:moveTo>
                  <a:cubicBezTo>
                    <a:pt x="480" y="0"/>
                    <a:pt x="124" y="293"/>
                    <a:pt x="60" y="713"/>
                  </a:cubicBezTo>
                  <a:cubicBezTo>
                    <a:pt x="0" y="1165"/>
                    <a:pt x="310" y="1594"/>
                    <a:pt x="762" y="1665"/>
                  </a:cubicBezTo>
                  <a:cubicBezTo>
                    <a:pt x="2679" y="1951"/>
                    <a:pt x="4620" y="2272"/>
                    <a:pt x="6453" y="2582"/>
                  </a:cubicBezTo>
                  <a:cubicBezTo>
                    <a:pt x="6501" y="2594"/>
                    <a:pt x="6548" y="2594"/>
                    <a:pt x="6596" y="2594"/>
                  </a:cubicBezTo>
                  <a:cubicBezTo>
                    <a:pt x="6989" y="2594"/>
                    <a:pt x="7346" y="2308"/>
                    <a:pt x="7418" y="1903"/>
                  </a:cubicBezTo>
                  <a:cubicBezTo>
                    <a:pt x="7489" y="1439"/>
                    <a:pt x="7191" y="1010"/>
                    <a:pt x="6727" y="939"/>
                  </a:cubicBezTo>
                  <a:cubicBezTo>
                    <a:pt x="4894" y="629"/>
                    <a:pt x="2941" y="296"/>
                    <a:pt x="1012" y="10"/>
                  </a:cubicBezTo>
                  <a:cubicBezTo>
                    <a:pt x="968" y="3"/>
                    <a:pt x="925" y="0"/>
                    <a:pt x="8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 name="Google Shape;16;p2"/>
            <p:cNvSpPr/>
            <p:nvPr/>
          </p:nvSpPr>
          <p:spPr>
            <a:xfrm>
              <a:off x="2768067" y="74710"/>
              <a:ext cx="153184" cy="213152"/>
            </a:xfrm>
            <a:custGeom>
              <a:avLst/>
              <a:gdLst/>
              <a:ahLst/>
              <a:cxnLst/>
              <a:rect l="l" t="t" r="r" b="b"/>
              <a:pathLst>
                <a:path w="4787" h="6661" extrusionOk="0">
                  <a:moveTo>
                    <a:pt x="3826" y="1"/>
                  </a:moveTo>
                  <a:cubicBezTo>
                    <a:pt x="3509" y="1"/>
                    <a:pt x="3211" y="180"/>
                    <a:pt x="3072" y="493"/>
                  </a:cubicBezTo>
                  <a:cubicBezTo>
                    <a:pt x="2334" y="2136"/>
                    <a:pt x="1393" y="3767"/>
                    <a:pt x="274" y="5339"/>
                  </a:cubicBezTo>
                  <a:cubicBezTo>
                    <a:pt x="0" y="5720"/>
                    <a:pt x="83" y="6244"/>
                    <a:pt x="464" y="6506"/>
                  </a:cubicBezTo>
                  <a:cubicBezTo>
                    <a:pt x="607" y="6613"/>
                    <a:pt x="786" y="6661"/>
                    <a:pt x="953" y="6661"/>
                  </a:cubicBezTo>
                  <a:cubicBezTo>
                    <a:pt x="1214" y="6661"/>
                    <a:pt x="1464" y="6542"/>
                    <a:pt x="1631" y="6303"/>
                  </a:cubicBezTo>
                  <a:cubicBezTo>
                    <a:pt x="2822" y="4648"/>
                    <a:pt x="3810" y="2922"/>
                    <a:pt x="4596" y="1184"/>
                  </a:cubicBezTo>
                  <a:cubicBezTo>
                    <a:pt x="4786" y="755"/>
                    <a:pt x="4596" y="267"/>
                    <a:pt x="4179" y="76"/>
                  </a:cubicBezTo>
                  <a:cubicBezTo>
                    <a:pt x="4063" y="25"/>
                    <a:pt x="3943" y="1"/>
                    <a:pt x="38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 name="Google Shape;17;p2"/>
            <p:cNvSpPr/>
            <p:nvPr/>
          </p:nvSpPr>
          <p:spPr>
            <a:xfrm>
              <a:off x="2143971" y="534102"/>
              <a:ext cx="240064" cy="62368"/>
            </a:xfrm>
            <a:custGeom>
              <a:avLst/>
              <a:gdLst/>
              <a:ahLst/>
              <a:cxnLst/>
              <a:rect l="l" t="t" r="r" b="b"/>
              <a:pathLst>
                <a:path w="7502" h="1949" extrusionOk="0">
                  <a:moveTo>
                    <a:pt x="6600" y="1"/>
                  </a:moveTo>
                  <a:cubicBezTo>
                    <a:pt x="6564" y="1"/>
                    <a:pt x="6527" y="3"/>
                    <a:pt x="6489" y="8"/>
                  </a:cubicBezTo>
                  <a:cubicBezTo>
                    <a:pt x="5179" y="187"/>
                    <a:pt x="3720" y="277"/>
                    <a:pt x="2141" y="277"/>
                  </a:cubicBezTo>
                  <a:cubicBezTo>
                    <a:pt x="1725" y="277"/>
                    <a:pt x="1301" y="270"/>
                    <a:pt x="870" y="258"/>
                  </a:cubicBezTo>
                  <a:cubicBezTo>
                    <a:pt x="855" y="257"/>
                    <a:pt x="841" y="257"/>
                    <a:pt x="827" y="257"/>
                  </a:cubicBezTo>
                  <a:cubicBezTo>
                    <a:pt x="382" y="257"/>
                    <a:pt x="24" y="617"/>
                    <a:pt x="12" y="1068"/>
                  </a:cubicBezTo>
                  <a:cubicBezTo>
                    <a:pt x="1" y="1532"/>
                    <a:pt x="358" y="1913"/>
                    <a:pt x="822" y="1925"/>
                  </a:cubicBezTo>
                  <a:cubicBezTo>
                    <a:pt x="1275" y="1949"/>
                    <a:pt x="1715" y="1949"/>
                    <a:pt x="2144" y="1949"/>
                  </a:cubicBezTo>
                  <a:cubicBezTo>
                    <a:pt x="3787" y="1949"/>
                    <a:pt x="5323" y="1853"/>
                    <a:pt x="6716" y="1663"/>
                  </a:cubicBezTo>
                  <a:cubicBezTo>
                    <a:pt x="7180" y="1603"/>
                    <a:pt x="7502" y="1187"/>
                    <a:pt x="7430" y="722"/>
                  </a:cubicBezTo>
                  <a:cubicBezTo>
                    <a:pt x="7375" y="306"/>
                    <a:pt x="7018" y="1"/>
                    <a:pt x="6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a:off x="1775171" y="502774"/>
              <a:ext cx="240064" cy="79232"/>
            </a:xfrm>
            <a:custGeom>
              <a:avLst/>
              <a:gdLst/>
              <a:ahLst/>
              <a:cxnLst/>
              <a:rect l="l" t="t" r="r" b="b"/>
              <a:pathLst>
                <a:path w="7502" h="2476" extrusionOk="0">
                  <a:moveTo>
                    <a:pt x="894" y="0"/>
                  </a:moveTo>
                  <a:cubicBezTo>
                    <a:pt x="492" y="0"/>
                    <a:pt x="136" y="292"/>
                    <a:pt x="72" y="701"/>
                  </a:cubicBezTo>
                  <a:cubicBezTo>
                    <a:pt x="0" y="1165"/>
                    <a:pt x="310" y="1594"/>
                    <a:pt x="762" y="1666"/>
                  </a:cubicBezTo>
                  <a:cubicBezTo>
                    <a:pt x="3001" y="2011"/>
                    <a:pt x="4834" y="2273"/>
                    <a:pt x="6513" y="2463"/>
                  </a:cubicBezTo>
                  <a:cubicBezTo>
                    <a:pt x="6549" y="2463"/>
                    <a:pt x="6584" y="2475"/>
                    <a:pt x="6620" y="2475"/>
                  </a:cubicBezTo>
                  <a:cubicBezTo>
                    <a:pt x="7037" y="2475"/>
                    <a:pt x="7394" y="2154"/>
                    <a:pt x="7442" y="1725"/>
                  </a:cubicBezTo>
                  <a:cubicBezTo>
                    <a:pt x="7501" y="1273"/>
                    <a:pt x="7168" y="856"/>
                    <a:pt x="6715" y="796"/>
                  </a:cubicBezTo>
                  <a:cubicBezTo>
                    <a:pt x="5049" y="606"/>
                    <a:pt x="3239" y="356"/>
                    <a:pt x="1024" y="11"/>
                  </a:cubicBezTo>
                  <a:cubicBezTo>
                    <a:pt x="981" y="4"/>
                    <a:pt x="937" y="0"/>
                    <a:pt x="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 name="Google Shape;19;p2"/>
            <p:cNvSpPr/>
            <p:nvPr/>
          </p:nvSpPr>
          <p:spPr>
            <a:xfrm>
              <a:off x="8010627" y="1718"/>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 name="Google Shape;20;p2"/>
            <p:cNvSpPr/>
            <p:nvPr/>
          </p:nvSpPr>
          <p:spPr>
            <a:xfrm>
              <a:off x="7036003" y="63766"/>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a:off x="8186627" y="275734"/>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a:off x="8307043" y="6257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a:off x="6805891" y="339734"/>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a:off x="6499171" y="6073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a:off x="6142179" y="626838"/>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a:off x="5912067" y="1718"/>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a:off x="9063299" y="1352054"/>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a:off x="5930339" y="336054"/>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a:off x="8770691" y="1137846"/>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a:off x="8463235" y="959478"/>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a:off x="1531715" y="4975094"/>
              <a:ext cx="174144" cy="170144"/>
            </a:xfrm>
            <a:custGeom>
              <a:avLst/>
              <a:gdLst/>
              <a:ahLst/>
              <a:cxnLst/>
              <a:rect l="l" t="t" r="r" b="b"/>
              <a:pathLst>
                <a:path w="5442" h="5317" extrusionOk="0">
                  <a:moveTo>
                    <a:pt x="953" y="1"/>
                  </a:moveTo>
                  <a:cubicBezTo>
                    <a:pt x="687" y="1"/>
                    <a:pt x="424" y="127"/>
                    <a:pt x="262" y="363"/>
                  </a:cubicBezTo>
                  <a:cubicBezTo>
                    <a:pt x="0" y="744"/>
                    <a:pt x="95" y="1256"/>
                    <a:pt x="465" y="1530"/>
                  </a:cubicBezTo>
                  <a:cubicBezTo>
                    <a:pt x="1346" y="2125"/>
                    <a:pt x="2012" y="2875"/>
                    <a:pt x="2524" y="3816"/>
                  </a:cubicBezTo>
                  <a:cubicBezTo>
                    <a:pt x="2810" y="4340"/>
                    <a:pt x="3155" y="4840"/>
                    <a:pt x="3548" y="5316"/>
                  </a:cubicBezTo>
                  <a:lnTo>
                    <a:pt x="5429" y="5316"/>
                  </a:lnTo>
                  <a:cubicBezTo>
                    <a:pt x="5441" y="5090"/>
                    <a:pt x="5370" y="4852"/>
                    <a:pt x="5203" y="4673"/>
                  </a:cubicBezTo>
                  <a:cubicBezTo>
                    <a:pt x="4727" y="4161"/>
                    <a:pt x="4310" y="3602"/>
                    <a:pt x="3989" y="3006"/>
                  </a:cubicBezTo>
                  <a:cubicBezTo>
                    <a:pt x="3370" y="1863"/>
                    <a:pt x="2501" y="899"/>
                    <a:pt x="1429" y="149"/>
                  </a:cubicBezTo>
                  <a:cubicBezTo>
                    <a:pt x="1284" y="49"/>
                    <a:pt x="1118" y="1"/>
                    <a:pt x="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 name="Google Shape;32;p2"/>
            <p:cNvSpPr/>
            <p:nvPr/>
          </p:nvSpPr>
          <p:spPr>
            <a:xfrm>
              <a:off x="543011" y="3420118"/>
              <a:ext cx="185568" cy="187008"/>
            </a:xfrm>
            <a:custGeom>
              <a:avLst/>
              <a:gdLst/>
              <a:ahLst/>
              <a:cxnLst/>
              <a:rect l="l" t="t" r="r" b="b"/>
              <a:pathLst>
                <a:path w="5799" h="5844" extrusionOk="0">
                  <a:moveTo>
                    <a:pt x="955" y="1"/>
                  </a:moveTo>
                  <a:cubicBezTo>
                    <a:pt x="672" y="1"/>
                    <a:pt x="394" y="146"/>
                    <a:pt x="239" y="402"/>
                  </a:cubicBezTo>
                  <a:cubicBezTo>
                    <a:pt x="1" y="795"/>
                    <a:pt x="131" y="1319"/>
                    <a:pt x="524" y="1557"/>
                  </a:cubicBezTo>
                  <a:cubicBezTo>
                    <a:pt x="2036" y="2474"/>
                    <a:pt x="3275" y="3808"/>
                    <a:pt x="4096" y="5391"/>
                  </a:cubicBezTo>
                  <a:cubicBezTo>
                    <a:pt x="4251" y="5677"/>
                    <a:pt x="4537" y="5844"/>
                    <a:pt x="4846" y="5844"/>
                  </a:cubicBezTo>
                  <a:cubicBezTo>
                    <a:pt x="4965" y="5844"/>
                    <a:pt x="5096" y="5820"/>
                    <a:pt x="5227" y="5748"/>
                  </a:cubicBezTo>
                  <a:cubicBezTo>
                    <a:pt x="5632" y="5546"/>
                    <a:pt x="5799" y="5034"/>
                    <a:pt x="5585" y="4629"/>
                  </a:cubicBezTo>
                  <a:cubicBezTo>
                    <a:pt x="4620" y="2760"/>
                    <a:pt x="3168" y="1200"/>
                    <a:pt x="1394" y="129"/>
                  </a:cubicBezTo>
                  <a:cubicBezTo>
                    <a:pt x="1257" y="42"/>
                    <a:pt x="1105" y="1"/>
                    <a:pt x="9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 name="Google Shape;33;p2"/>
            <p:cNvSpPr/>
            <p:nvPr/>
          </p:nvSpPr>
          <p:spPr>
            <a:xfrm>
              <a:off x="662275" y="3732054"/>
              <a:ext cx="102144" cy="231680"/>
            </a:xfrm>
            <a:custGeom>
              <a:avLst/>
              <a:gdLst/>
              <a:ahLst/>
              <a:cxnLst/>
              <a:rect l="l" t="t" r="r" b="b"/>
              <a:pathLst>
                <a:path w="3192" h="7240" extrusionOk="0">
                  <a:moveTo>
                    <a:pt x="2347" y="1"/>
                  </a:moveTo>
                  <a:cubicBezTo>
                    <a:pt x="1893" y="1"/>
                    <a:pt x="1524" y="354"/>
                    <a:pt x="1500" y="810"/>
                  </a:cubicBezTo>
                  <a:cubicBezTo>
                    <a:pt x="1453" y="2549"/>
                    <a:pt x="1012" y="4299"/>
                    <a:pt x="191" y="6037"/>
                  </a:cubicBezTo>
                  <a:cubicBezTo>
                    <a:pt x="0" y="6466"/>
                    <a:pt x="179" y="6954"/>
                    <a:pt x="595" y="7156"/>
                  </a:cubicBezTo>
                  <a:cubicBezTo>
                    <a:pt x="715" y="7204"/>
                    <a:pt x="834" y="7240"/>
                    <a:pt x="953" y="7240"/>
                  </a:cubicBezTo>
                  <a:cubicBezTo>
                    <a:pt x="1262" y="7240"/>
                    <a:pt x="1572" y="7061"/>
                    <a:pt x="1715" y="6752"/>
                  </a:cubicBezTo>
                  <a:cubicBezTo>
                    <a:pt x="2620" y="4811"/>
                    <a:pt x="3120" y="2823"/>
                    <a:pt x="3179" y="858"/>
                  </a:cubicBezTo>
                  <a:cubicBezTo>
                    <a:pt x="3191" y="406"/>
                    <a:pt x="2834" y="13"/>
                    <a:pt x="2370" y="1"/>
                  </a:cubicBezTo>
                  <a:cubicBezTo>
                    <a:pt x="2362" y="1"/>
                    <a:pt x="2354" y="1"/>
                    <a:pt x="2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a:off x="807811" y="4919926"/>
              <a:ext cx="239296" cy="57664"/>
            </a:xfrm>
            <a:custGeom>
              <a:avLst/>
              <a:gdLst/>
              <a:ahLst/>
              <a:cxnLst/>
              <a:rect l="l" t="t" r="r" b="b"/>
              <a:pathLst>
                <a:path w="7478" h="1802" extrusionOk="0">
                  <a:moveTo>
                    <a:pt x="6647" y="1"/>
                  </a:moveTo>
                  <a:cubicBezTo>
                    <a:pt x="6626" y="1"/>
                    <a:pt x="6605" y="2"/>
                    <a:pt x="6585" y="3"/>
                  </a:cubicBezTo>
                  <a:cubicBezTo>
                    <a:pt x="5489" y="51"/>
                    <a:pt x="4060" y="123"/>
                    <a:pt x="2667" y="123"/>
                  </a:cubicBezTo>
                  <a:cubicBezTo>
                    <a:pt x="2036" y="123"/>
                    <a:pt x="1453" y="111"/>
                    <a:pt x="893" y="87"/>
                  </a:cubicBezTo>
                  <a:cubicBezTo>
                    <a:pt x="872" y="85"/>
                    <a:pt x="852" y="84"/>
                    <a:pt x="831" y="84"/>
                  </a:cubicBezTo>
                  <a:cubicBezTo>
                    <a:pt x="394" y="84"/>
                    <a:pt x="35" y="441"/>
                    <a:pt x="12" y="873"/>
                  </a:cubicBezTo>
                  <a:cubicBezTo>
                    <a:pt x="0" y="1337"/>
                    <a:pt x="346" y="1730"/>
                    <a:pt x="810" y="1754"/>
                  </a:cubicBezTo>
                  <a:cubicBezTo>
                    <a:pt x="1393" y="1777"/>
                    <a:pt x="2001" y="1801"/>
                    <a:pt x="2667" y="1801"/>
                  </a:cubicBezTo>
                  <a:cubicBezTo>
                    <a:pt x="4096" y="1789"/>
                    <a:pt x="5549" y="1730"/>
                    <a:pt x="6668" y="1670"/>
                  </a:cubicBezTo>
                  <a:cubicBezTo>
                    <a:pt x="7132" y="1647"/>
                    <a:pt x="7477" y="1254"/>
                    <a:pt x="7454" y="789"/>
                  </a:cubicBezTo>
                  <a:cubicBezTo>
                    <a:pt x="7431" y="346"/>
                    <a:pt x="7072" y="1"/>
                    <a:pt x="66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 name="Google Shape;35;p2"/>
            <p:cNvSpPr/>
            <p:nvPr/>
          </p:nvSpPr>
          <p:spPr>
            <a:xfrm>
              <a:off x="483" y="3508182"/>
              <a:ext cx="94880" cy="119520"/>
            </a:xfrm>
            <a:custGeom>
              <a:avLst/>
              <a:gdLst/>
              <a:ahLst/>
              <a:cxnLst/>
              <a:rect l="l" t="t" r="r" b="b"/>
              <a:pathLst>
                <a:path w="2965" h="3735" extrusionOk="0">
                  <a:moveTo>
                    <a:pt x="2031" y="0"/>
                  </a:moveTo>
                  <a:cubicBezTo>
                    <a:pt x="1812" y="0"/>
                    <a:pt x="1594" y="87"/>
                    <a:pt x="1429" y="258"/>
                  </a:cubicBezTo>
                  <a:cubicBezTo>
                    <a:pt x="893" y="829"/>
                    <a:pt x="405" y="1449"/>
                    <a:pt x="0" y="2103"/>
                  </a:cubicBezTo>
                  <a:lnTo>
                    <a:pt x="0" y="3568"/>
                  </a:lnTo>
                  <a:cubicBezTo>
                    <a:pt x="24" y="3580"/>
                    <a:pt x="48" y="3604"/>
                    <a:pt x="83" y="3615"/>
                  </a:cubicBezTo>
                  <a:cubicBezTo>
                    <a:pt x="214" y="3699"/>
                    <a:pt x="357" y="3735"/>
                    <a:pt x="500" y="3735"/>
                  </a:cubicBezTo>
                  <a:cubicBezTo>
                    <a:pt x="786" y="3735"/>
                    <a:pt x="1072" y="3580"/>
                    <a:pt x="1226" y="3306"/>
                  </a:cubicBezTo>
                  <a:cubicBezTo>
                    <a:pt x="1607" y="2627"/>
                    <a:pt x="2084" y="1996"/>
                    <a:pt x="2643" y="1413"/>
                  </a:cubicBezTo>
                  <a:cubicBezTo>
                    <a:pt x="2965" y="1079"/>
                    <a:pt x="2953" y="544"/>
                    <a:pt x="2607" y="234"/>
                  </a:cubicBezTo>
                  <a:cubicBezTo>
                    <a:pt x="2445" y="78"/>
                    <a:pt x="2238"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 name="Google Shape;36;p2"/>
            <p:cNvSpPr/>
            <p:nvPr/>
          </p:nvSpPr>
          <p:spPr>
            <a:xfrm>
              <a:off x="1176995" y="4909366"/>
              <a:ext cx="240064" cy="60608"/>
            </a:xfrm>
            <a:custGeom>
              <a:avLst/>
              <a:gdLst/>
              <a:ahLst/>
              <a:cxnLst/>
              <a:rect l="l" t="t" r="r" b="b"/>
              <a:pathLst>
                <a:path w="7502" h="1894" extrusionOk="0">
                  <a:moveTo>
                    <a:pt x="2715" y="0"/>
                  </a:moveTo>
                  <a:cubicBezTo>
                    <a:pt x="2132" y="0"/>
                    <a:pt x="1513" y="12"/>
                    <a:pt x="822" y="36"/>
                  </a:cubicBezTo>
                  <a:cubicBezTo>
                    <a:pt x="370" y="48"/>
                    <a:pt x="1" y="441"/>
                    <a:pt x="12" y="905"/>
                  </a:cubicBezTo>
                  <a:cubicBezTo>
                    <a:pt x="36" y="1350"/>
                    <a:pt x="405" y="1715"/>
                    <a:pt x="860" y="1715"/>
                  </a:cubicBezTo>
                  <a:cubicBezTo>
                    <a:pt x="867" y="1715"/>
                    <a:pt x="874" y="1715"/>
                    <a:pt x="882" y="1715"/>
                  </a:cubicBezTo>
                  <a:cubicBezTo>
                    <a:pt x="1548" y="1691"/>
                    <a:pt x="2156" y="1679"/>
                    <a:pt x="2715" y="1679"/>
                  </a:cubicBezTo>
                  <a:cubicBezTo>
                    <a:pt x="4168" y="1679"/>
                    <a:pt x="5418" y="1750"/>
                    <a:pt x="6513" y="1881"/>
                  </a:cubicBezTo>
                  <a:cubicBezTo>
                    <a:pt x="6549" y="1893"/>
                    <a:pt x="6585" y="1893"/>
                    <a:pt x="6620" y="1893"/>
                  </a:cubicBezTo>
                  <a:cubicBezTo>
                    <a:pt x="7037" y="1893"/>
                    <a:pt x="7394" y="1584"/>
                    <a:pt x="7442" y="1167"/>
                  </a:cubicBezTo>
                  <a:cubicBezTo>
                    <a:pt x="7501" y="703"/>
                    <a:pt x="7180" y="286"/>
                    <a:pt x="6728" y="226"/>
                  </a:cubicBezTo>
                  <a:cubicBezTo>
                    <a:pt x="5549" y="83"/>
                    <a:pt x="4239" y="0"/>
                    <a:pt x="2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493091" y="4761110"/>
              <a:ext cx="192448" cy="179136"/>
            </a:xfrm>
            <a:custGeom>
              <a:avLst/>
              <a:gdLst/>
              <a:ahLst/>
              <a:cxnLst/>
              <a:rect l="l" t="t" r="r" b="b"/>
              <a:pathLst>
                <a:path w="6014" h="5598" extrusionOk="0">
                  <a:moveTo>
                    <a:pt x="950" y="1"/>
                  </a:moveTo>
                  <a:cubicBezTo>
                    <a:pt x="797" y="1"/>
                    <a:pt x="641" y="43"/>
                    <a:pt x="501" y="133"/>
                  </a:cubicBezTo>
                  <a:cubicBezTo>
                    <a:pt x="108" y="383"/>
                    <a:pt x="1" y="906"/>
                    <a:pt x="251" y="1287"/>
                  </a:cubicBezTo>
                  <a:cubicBezTo>
                    <a:pt x="668" y="1930"/>
                    <a:pt x="1144" y="2585"/>
                    <a:pt x="1668" y="3240"/>
                  </a:cubicBezTo>
                  <a:cubicBezTo>
                    <a:pt x="2442" y="4204"/>
                    <a:pt x="3466" y="4966"/>
                    <a:pt x="4716" y="5526"/>
                  </a:cubicBezTo>
                  <a:cubicBezTo>
                    <a:pt x="4823" y="5574"/>
                    <a:pt x="4942" y="5597"/>
                    <a:pt x="5061" y="5597"/>
                  </a:cubicBezTo>
                  <a:cubicBezTo>
                    <a:pt x="5382" y="5597"/>
                    <a:pt x="5680" y="5407"/>
                    <a:pt x="5823" y="5097"/>
                  </a:cubicBezTo>
                  <a:cubicBezTo>
                    <a:pt x="6013" y="4669"/>
                    <a:pt x="5823" y="4181"/>
                    <a:pt x="5394" y="3990"/>
                  </a:cubicBezTo>
                  <a:cubicBezTo>
                    <a:pt x="4382" y="3538"/>
                    <a:pt x="3585" y="2954"/>
                    <a:pt x="2965" y="2180"/>
                  </a:cubicBezTo>
                  <a:cubicBezTo>
                    <a:pt x="2477" y="1585"/>
                    <a:pt x="2037" y="978"/>
                    <a:pt x="1656" y="383"/>
                  </a:cubicBezTo>
                  <a:cubicBezTo>
                    <a:pt x="1495" y="138"/>
                    <a:pt x="1226"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 name="Google Shape;38;p2"/>
            <p:cNvSpPr/>
            <p:nvPr/>
          </p:nvSpPr>
          <p:spPr>
            <a:xfrm>
              <a:off x="484323" y="4069526"/>
              <a:ext cx="146336" cy="217312"/>
            </a:xfrm>
            <a:custGeom>
              <a:avLst/>
              <a:gdLst/>
              <a:ahLst/>
              <a:cxnLst/>
              <a:rect l="l" t="t" r="r" b="b"/>
              <a:pathLst>
                <a:path w="4573" h="6791" extrusionOk="0">
                  <a:moveTo>
                    <a:pt x="3612" y="1"/>
                  </a:moveTo>
                  <a:cubicBezTo>
                    <a:pt x="3325" y="1"/>
                    <a:pt x="3042" y="149"/>
                    <a:pt x="2882" y="420"/>
                  </a:cubicBezTo>
                  <a:cubicBezTo>
                    <a:pt x="1775" y="2349"/>
                    <a:pt x="894" y="4052"/>
                    <a:pt x="191" y="5612"/>
                  </a:cubicBezTo>
                  <a:cubicBezTo>
                    <a:pt x="1" y="6040"/>
                    <a:pt x="180" y="6528"/>
                    <a:pt x="608" y="6719"/>
                  </a:cubicBezTo>
                  <a:cubicBezTo>
                    <a:pt x="715" y="6778"/>
                    <a:pt x="834" y="6790"/>
                    <a:pt x="953" y="6790"/>
                  </a:cubicBezTo>
                  <a:cubicBezTo>
                    <a:pt x="1263" y="6790"/>
                    <a:pt x="1573" y="6612"/>
                    <a:pt x="1715" y="6302"/>
                  </a:cubicBezTo>
                  <a:cubicBezTo>
                    <a:pt x="2394" y="4790"/>
                    <a:pt x="3251" y="3135"/>
                    <a:pt x="4335" y="1254"/>
                  </a:cubicBezTo>
                  <a:cubicBezTo>
                    <a:pt x="4573" y="861"/>
                    <a:pt x="4430" y="349"/>
                    <a:pt x="4025" y="111"/>
                  </a:cubicBezTo>
                  <a:cubicBezTo>
                    <a:pt x="3896" y="36"/>
                    <a:pt x="3754" y="1"/>
                    <a:pt x="3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 name="Google Shape;39;p2"/>
            <p:cNvSpPr/>
            <p:nvPr/>
          </p:nvSpPr>
          <p:spPr>
            <a:xfrm>
              <a:off x="418819" y="4408150"/>
              <a:ext cx="66304" cy="237216"/>
            </a:xfrm>
            <a:custGeom>
              <a:avLst/>
              <a:gdLst/>
              <a:ahLst/>
              <a:cxnLst/>
              <a:rect l="l" t="t" r="r" b="b"/>
              <a:pathLst>
                <a:path w="2072" h="7413" extrusionOk="0">
                  <a:moveTo>
                    <a:pt x="1163" y="1"/>
                  </a:moveTo>
                  <a:cubicBezTo>
                    <a:pt x="773" y="1"/>
                    <a:pt x="418" y="278"/>
                    <a:pt x="345" y="673"/>
                  </a:cubicBezTo>
                  <a:cubicBezTo>
                    <a:pt x="107" y="1816"/>
                    <a:pt x="0" y="2935"/>
                    <a:pt x="0" y="4007"/>
                  </a:cubicBezTo>
                  <a:cubicBezTo>
                    <a:pt x="0" y="4924"/>
                    <a:pt x="83" y="5840"/>
                    <a:pt x="250" y="6733"/>
                  </a:cubicBezTo>
                  <a:cubicBezTo>
                    <a:pt x="333" y="7126"/>
                    <a:pt x="679" y="7412"/>
                    <a:pt x="1072" y="7412"/>
                  </a:cubicBezTo>
                  <a:cubicBezTo>
                    <a:pt x="1131" y="7412"/>
                    <a:pt x="1179" y="7400"/>
                    <a:pt x="1238" y="7388"/>
                  </a:cubicBezTo>
                  <a:cubicBezTo>
                    <a:pt x="1691" y="7305"/>
                    <a:pt x="1988" y="6864"/>
                    <a:pt x="1893" y="6412"/>
                  </a:cubicBezTo>
                  <a:cubicBezTo>
                    <a:pt x="1738" y="5626"/>
                    <a:pt x="1667" y="4817"/>
                    <a:pt x="1667" y="4007"/>
                  </a:cubicBezTo>
                  <a:cubicBezTo>
                    <a:pt x="1667" y="3042"/>
                    <a:pt x="1774" y="2042"/>
                    <a:pt x="1988" y="1007"/>
                  </a:cubicBezTo>
                  <a:cubicBezTo>
                    <a:pt x="2072" y="554"/>
                    <a:pt x="1786" y="114"/>
                    <a:pt x="1334" y="18"/>
                  </a:cubicBezTo>
                  <a:cubicBezTo>
                    <a:pt x="1277" y="6"/>
                    <a:pt x="1220" y="1"/>
                    <a:pt x="11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a:off x="187907" y="3370102"/>
              <a:ext cx="237408" cy="90336"/>
            </a:xfrm>
            <a:custGeom>
              <a:avLst/>
              <a:gdLst/>
              <a:ahLst/>
              <a:cxnLst/>
              <a:rect l="l" t="t" r="r" b="b"/>
              <a:pathLst>
                <a:path w="7419" h="2823" extrusionOk="0">
                  <a:moveTo>
                    <a:pt x="6323" y="1"/>
                  </a:moveTo>
                  <a:cubicBezTo>
                    <a:pt x="4573" y="1"/>
                    <a:pt x="2787" y="346"/>
                    <a:pt x="1025" y="1049"/>
                  </a:cubicBezTo>
                  <a:cubicBezTo>
                    <a:pt x="894" y="1108"/>
                    <a:pt x="763" y="1156"/>
                    <a:pt x="632" y="1215"/>
                  </a:cubicBezTo>
                  <a:cubicBezTo>
                    <a:pt x="203" y="1394"/>
                    <a:pt x="1" y="1882"/>
                    <a:pt x="179" y="2311"/>
                  </a:cubicBezTo>
                  <a:cubicBezTo>
                    <a:pt x="322" y="2632"/>
                    <a:pt x="632" y="2823"/>
                    <a:pt x="953" y="2823"/>
                  </a:cubicBezTo>
                  <a:cubicBezTo>
                    <a:pt x="1061" y="2823"/>
                    <a:pt x="1168" y="2799"/>
                    <a:pt x="1275" y="2751"/>
                  </a:cubicBezTo>
                  <a:cubicBezTo>
                    <a:pt x="1394" y="2704"/>
                    <a:pt x="1513" y="2656"/>
                    <a:pt x="1632" y="2608"/>
                  </a:cubicBezTo>
                  <a:cubicBezTo>
                    <a:pt x="3228" y="1977"/>
                    <a:pt x="4835" y="1667"/>
                    <a:pt x="6378" y="1667"/>
                  </a:cubicBezTo>
                  <a:cubicBezTo>
                    <a:pt x="6435" y="1667"/>
                    <a:pt x="6492" y="1667"/>
                    <a:pt x="6549" y="1668"/>
                  </a:cubicBezTo>
                  <a:cubicBezTo>
                    <a:pt x="6563" y="1669"/>
                    <a:pt x="6577" y="1669"/>
                    <a:pt x="6591" y="1669"/>
                  </a:cubicBezTo>
                  <a:cubicBezTo>
                    <a:pt x="7036" y="1669"/>
                    <a:pt x="7395" y="1297"/>
                    <a:pt x="7407" y="858"/>
                  </a:cubicBezTo>
                  <a:cubicBezTo>
                    <a:pt x="7418" y="394"/>
                    <a:pt x="7049" y="13"/>
                    <a:pt x="6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1" name="Google Shape;41;p2"/>
          <p:cNvSpPr txBox="1">
            <a:spLocks noGrp="1"/>
          </p:cNvSpPr>
          <p:nvPr>
            <p:ph type="ctrTitle"/>
          </p:nvPr>
        </p:nvSpPr>
        <p:spPr>
          <a:xfrm>
            <a:off x="1458858" y="1655550"/>
            <a:ext cx="8968200" cy="4105200"/>
          </a:xfrm>
          <a:prstGeom prst="rect">
            <a:avLst/>
          </a:prstGeom>
        </p:spPr>
        <p:txBody>
          <a:bodyPr spcFirstLastPara="1" wrap="square" lIns="0" tIns="0" rIns="0" bIns="0" anchor="b" anchorCtr="0">
            <a:noAutofit/>
          </a:bodyPr>
          <a:lstStyle>
            <a:lvl1pPr lvl="0">
              <a:lnSpc>
                <a:spcPct val="80000"/>
              </a:lnSpc>
              <a:spcBef>
                <a:spcPts val="0"/>
              </a:spcBef>
              <a:spcAft>
                <a:spcPts val="0"/>
              </a:spcAft>
              <a:buSzPts val="7000"/>
              <a:buNone/>
              <a:defRPr sz="14000"/>
            </a:lvl1pPr>
            <a:lvl2pPr lvl="1">
              <a:spcBef>
                <a:spcPts val="0"/>
              </a:spcBef>
              <a:spcAft>
                <a:spcPts val="0"/>
              </a:spcAft>
              <a:buSzPts val="5200"/>
              <a:buNone/>
              <a:defRPr sz="10400"/>
            </a:lvl2pPr>
            <a:lvl3pPr lvl="2">
              <a:spcBef>
                <a:spcPts val="0"/>
              </a:spcBef>
              <a:spcAft>
                <a:spcPts val="0"/>
              </a:spcAft>
              <a:buSzPts val="5200"/>
              <a:buNone/>
              <a:defRPr sz="10400"/>
            </a:lvl3pPr>
            <a:lvl4pPr lvl="3">
              <a:spcBef>
                <a:spcPts val="0"/>
              </a:spcBef>
              <a:spcAft>
                <a:spcPts val="0"/>
              </a:spcAft>
              <a:buSzPts val="5200"/>
              <a:buNone/>
              <a:defRPr sz="10400"/>
            </a:lvl4pPr>
            <a:lvl5pPr lvl="4">
              <a:spcBef>
                <a:spcPts val="0"/>
              </a:spcBef>
              <a:spcAft>
                <a:spcPts val="0"/>
              </a:spcAft>
              <a:buSzPts val="5200"/>
              <a:buNone/>
              <a:defRPr sz="10400"/>
            </a:lvl5pPr>
            <a:lvl6pPr lvl="5">
              <a:spcBef>
                <a:spcPts val="0"/>
              </a:spcBef>
              <a:spcAft>
                <a:spcPts val="0"/>
              </a:spcAft>
              <a:buSzPts val="5200"/>
              <a:buNone/>
              <a:defRPr sz="10400"/>
            </a:lvl6pPr>
            <a:lvl7pPr lvl="6">
              <a:spcBef>
                <a:spcPts val="0"/>
              </a:spcBef>
              <a:spcAft>
                <a:spcPts val="0"/>
              </a:spcAft>
              <a:buSzPts val="5200"/>
              <a:buNone/>
              <a:defRPr sz="10400"/>
            </a:lvl7pPr>
            <a:lvl8pPr lvl="7">
              <a:spcBef>
                <a:spcPts val="0"/>
              </a:spcBef>
              <a:spcAft>
                <a:spcPts val="0"/>
              </a:spcAft>
              <a:buSzPts val="5200"/>
              <a:buNone/>
              <a:defRPr sz="10400"/>
            </a:lvl8pPr>
            <a:lvl9pPr lvl="8">
              <a:spcBef>
                <a:spcPts val="0"/>
              </a:spcBef>
              <a:spcAft>
                <a:spcPts val="0"/>
              </a:spcAft>
              <a:buSzPts val="5200"/>
              <a:buNone/>
              <a:defRPr sz="10400"/>
            </a:lvl9pPr>
          </a:lstStyle>
          <a:p>
            <a:endParaRPr/>
          </a:p>
        </p:txBody>
      </p:sp>
    </p:spTree>
    <p:extLst>
      <p:ext uri="{BB962C8B-B14F-4D97-AF65-F5344CB8AC3E}">
        <p14:creationId xmlns:p14="http://schemas.microsoft.com/office/powerpoint/2010/main" val="15246178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1">
  <p:cSld name="Table of contents 1">
    <p:spTree>
      <p:nvGrpSpPr>
        <p:cNvPr id="1" name="Shape 321"/>
        <p:cNvGrpSpPr/>
        <p:nvPr/>
      </p:nvGrpSpPr>
      <p:grpSpPr>
        <a:xfrm>
          <a:off x="0" y="0"/>
          <a:ext cx="0" cy="0"/>
          <a:chOff x="0" y="0"/>
          <a:chExt cx="0" cy="0"/>
        </a:xfrm>
      </p:grpSpPr>
      <p:sp>
        <p:nvSpPr>
          <p:cNvPr id="322" name="Google Shape;322;p14"/>
          <p:cNvSpPr txBox="1">
            <a:spLocks noGrp="1"/>
          </p:cNvSpPr>
          <p:nvPr>
            <p:ph type="title"/>
          </p:nvPr>
        </p:nvSpPr>
        <p:spPr>
          <a:xfrm>
            <a:off x="3191400" y="890050"/>
            <a:ext cx="11905200" cy="162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10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323" name="Google Shape;323;p14"/>
          <p:cNvSpPr txBox="1">
            <a:spLocks noGrp="1"/>
          </p:cNvSpPr>
          <p:nvPr>
            <p:ph type="subTitle" idx="1"/>
          </p:nvPr>
        </p:nvSpPr>
        <p:spPr>
          <a:xfrm>
            <a:off x="1860076" y="4410126"/>
            <a:ext cx="3766800" cy="6534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5600">
                <a:latin typeface="Pirata One"/>
                <a:ea typeface="Pirata One"/>
                <a:cs typeface="Pirata One"/>
                <a:sym typeface="Pirata One"/>
              </a:defRPr>
            </a:lvl1pPr>
            <a:lvl2pPr lvl="1" algn="ctr" rtl="0">
              <a:lnSpc>
                <a:spcPct val="100000"/>
              </a:lnSpc>
              <a:spcBef>
                <a:spcPts val="3200"/>
              </a:spcBef>
              <a:spcAft>
                <a:spcPts val="0"/>
              </a:spcAft>
              <a:buNone/>
              <a:defRPr sz="5600">
                <a:latin typeface="Pirata One"/>
                <a:ea typeface="Pirata One"/>
                <a:cs typeface="Pirata One"/>
                <a:sym typeface="Pirata One"/>
              </a:defRPr>
            </a:lvl2pPr>
            <a:lvl3pPr lvl="2" algn="ctr" rtl="0">
              <a:lnSpc>
                <a:spcPct val="100000"/>
              </a:lnSpc>
              <a:spcBef>
                <a:spcPts val="3200"/>
              </a:spcBef>
              <a:spcAft>
                <a:spcPts val="0"/>
              </a:spcAft>
              <a:buNone/>
              <a:defRPr sz="5600">
                <a:latin typeface="Pirata One"/>
                <a:ea typeface="Pirata One"/>
                <a:cs typeface="Pirata One"/>
                <a:sym typeface="Pirata One"/>
              </a:defRPr>
            </a:lvl3pPr>
            <a:lvl4pPr lvl="3" algn="ctr" rtl="0">
              <a:lnSpc>
                <a:spcPct val="100000"/>
              </a:lnSpc>
              <a:spcBef>
                <a:spcPts val="3200"/>
              </a:spcBef>
              <a:spcAft>
                <a:spcPts val="0"/>
              </a:spcAft>
              <a:buNone/>
              <a:defRPr sz="5600">
                <a:latin typeface="Pirata One"/>
                <a:ea typeface="Pirata One"/>
                <a:cs typeface="Pirata One"/>
                <a:sym typeface="Pirata One"/>
              </a:defRPr>
            </a:lvl4pPr>
            <a:lvl5pPr lvl="4" algn="ctr" rtl="0">
              <a:lnSpc>
                <a:spcPct val="100000"/>
              </a:lnSpc>
              <a:spcBef>
                <a:spcPts val="3200"/>
              </a:spcBef>
              <a:spcAft>
                <a:spcPts val="0"/>
              </a:spcAft>
              <a:buNone/>
              <a:defRPr sz="5600">
                <a:latin typeface="Pirata One"/>
                <a:ea typeface="Pirata One"/>
                <a:cs typeface="Pirata One"/>
                <a:sym typeface="Pirata One"/>
              </a:defRPr>
            </a:lvl5pPr>
            <a:lvl6pPr lvl="5" algn="ctr" rtl="0">
              <a:lnSpc>
                <a:spcPct val="100000"/>
              </a:lnSpc>
              <a:spcBef>
                <a:spcPts val="3200"/>
              </a:spcBef>
              <a:spcAft>
                <a:spcPts val="0"/>
              </a:spcAft>
              <a:buNone/>
              <a:defRPr sz="5600">
                <a:latin typeface="Pirata One"/>
                <a:ea typeface="Pirata One"/>
                <a:cs typeface="Pirata One"/>
                <a:sym typeface="Pirata One"/>
              </a:defRPr>
            </a:lvl6pPr>
            <a:lvl7pPr lvl="6" algn="ctr" rtl="0">
              <a:lnSpc>
                <a:spcPct val="100000"/>
              </a:lnSpc>
              <a:spcBef>
                <a:spcPts val="3200"/>
              </a:spcBef>
              <a:spcAft>
                <a:spcPts val="0"/>
              </a:spcAft>
              <a:buNone/>
              <a:defRPr sz="5600">
                <a:latin typeface="Pirata One"/>
                <a:ea typeface="Pirata One"/>
                <a:cs typeface="Pirata One"/>
                <a:sym typeface="Pirata One"/>
              </a:defRPr>
            </a:lvl7pPr>
            <a:lvl8pPr lvl="7" algn="ctr" rtl="0">
              <a:lnSpc>
                <a:spcPct val="100000"/>
              </a:lnSpc>
              <a:spcBef>
                <a:spcPts val="3200"/>
              </a:spcBef>
              <a:spcAft>
                <a:spcPts val="0"/>
              </a:spcAft>
              <a:buNone/>
              <a:defRPr sz="5600">
                <a:latin typeface="Pirata One"/>
                <a:ea typeface="Pirata One"/>
                <a:cs typeface="Pirata One"/>
                <a:sym typeface="Pirata One"/>
              </a:defRPr>
            </a:lvl8pPr>
            <a:lvl9pPr lvl="8" algn="ctr" rtl="0">
              <a:lnSpc>
                <a:spcPct val="100000"/>
              </a:lnSpc>
              <a:spcBef>
                <a:spcPts val="3200"/>
              </a:spcBef>
              <a:spcAft>
                <a:spcPts val="3200"/>
              </a:spcAft>
              <a:buNone/>
              <a:defRPr sz="5600">
                <a:latin typeface="Pirata One"/>
                <a:ea typeface="Pirata One"/>
                <a:cs typeface="Pirata One"/>
                <a:sym typeface="Pirata One"/>
              </a:defRPr>
            </a:lvl9pPr>
          </a:lstStyle>
          <a:p>
            <a:endParaRPr/>
          </a:p>
        </p:txBody>
      </p:sp>
      <p:sp>
        <p:nvSpPr>
          <p:cNvPr id="324" name="Google Shape;324;p14"/>
          <p:cNvSpPr txBox="1">
            <a:spLocks noGrp="1"/>
          </p:cNvSpPr>
          <p:nvPr>
            <p:ph type="subTitle" idx="2"/>
          </p:nvPr>
        </p:nvSpPr>
        <p:spPr>
          <a:xfrm>
            <a:off x="7260598" y="4410126"/>
            <a:ext cx="3766800" cy="6534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5600">
                <a:latin typeface="Pirata One"/>
                <a:ea typeface="Pirata One"/>
                <a:cs typeface="Pirata One"/>
                <a:sym typeface="Pirata One"/>
              </a:defRPr>
            </a:lvl1pPr>
            <a:lvl2pPr lvl="1" algn="ctr" rtl="0">
              <a:lnSpc>
                <a:spcPct val="100000"/>
              </a:lnSpc>
              <a:spcBef>
                <a:spcPts val="3200"/>
              </a:spcBef>
              <a:spcAft>
                <a:spcPts val="0"/>
              </a:spcAft>
              <a:buNone/>
              <a:defRPr sz="6400">
                <a:latin typeface="Pirata One"/>
                <a:ea typeface="Pirata One"/>
                <a:cs typeface="Pirata One"/>
                <a:sym typeface="Pirata One"/>
              </a:defRPr>
            </a:lvl2pPr>
            <a:lvl3pPr lvl="2" algn="ctr" rtl="0">
              <a:lnSpc>
                <a:spcPct val="100000"/>
              </a:lnSpc>
              <a:spcBef>
                <a:spcPts val="3200"/>
              </a:spcBef>
              <a:spcAft>
                <a:spcPts val="0"/>
              </a:spcAft>
              <a:buNone/>
              <a:defRPr sz="6400">
                <a:latin typeface="Pirata One"/>
                <a:ea typeface="Pirata One"/>
                <a:cs typeface="Pirata One"/>
                <a:sym typeface="Pirata One"/>
              </a:defRPr>
            </a:lvl3pPr>
            <a:lvl4pPr lvl="3" algn="ctr" rtl="0">
              <a:lnSpc>
                <a:spcPct val="100000"/>
              </a:lnSpc>
              <a:spcBef>
                <a:spcPts val="3200"/>
              </a:spcBef>
              <a:spcAft>
                <a:spcPts val="0"/>
              </a:spcAft>
              <a:buNone/>
              <a:defRPr sz="6400">
                <a:latin typeface="Pirata One"/>
                <a:ea typeface="Pirata One"/>
                <a:cs typeface="Pirata One"/>
                <a:sym typeface="Pirata One"/>
              </a:defRPr>
            </a:lvl4pPr>
            <a:lvl5pPr lvl="4" algn="ctr" rtl="0">
              <a:lnSpc>
                <a:spcPct val="100000"/>
              </a:lnSpc>
              <a:spcBef>
                <a:spcPts val="3200"/>
              </a:spcBef>
              <a:spcAft>
                <a:spcPts val="0"/>
              </a:spcAft>
              <a:buNone/>
              <a:defRPr sz="6400">
                <a:latin typeface="Pirata One"/>
                <a:ea typeface="Pirata One"/>
                <a:cs typeface="Pirata One"/>
                <a:sym typeface="Pirata One"/>
              </a:defRPr>
            </a:lvl5pPr>
            <a:lvl6pPr lvl="5" algn="ctr" rtl="0">
              <a:lnSpc>
                <a:spcPct val="100000"/>
              </a:lnSpc>
              <a:spcBef>
                <a:spcPts val="3200"/>
              </a:spcBef>
              <a:spcAft>
                <a:spcPts val="0"/>
              </a:spcAft>
              <a:buNone/>
              <a:defRPr sz="6400">
                <a:latin typeface="Pirata One"/>
                <a:ea typeface="Pirata One"/>
                <a:cs typeface="Pirata One"/>
                <a:sym typeface="Pirata One"/>
              </a:defRPr>
            </a:lvl6pPr>
            <a:lvl7pPr lvl="6" algn="ctr" rtl="0">
              <a:lnSpc>
                <a:spcPct val="100000"/>
              </a:lnSpc>
              <a:spcBef>
                <a:spcPts val="3200"/>
              </a:spcBef>
              <a:spcAft>
                <a:spcPts val="0"/>
              </a:spcAft>
              <a:buNone/>
              <a:defRPr sz="6400">
                <a:latin typeface="Pirata One"/>
                <a:ea typeface="Pirata One"/>
                <a:cs typeface="Pirata One"/>
                <a:sym typeface="Pirata One"/>
              </a:defRPr>
            </a:lvl7pPr>
            <a:lvl8pPr lvl="7" algn="ctr" rtl="0">
              <a:lnSpc>
                <a:spcPct val="100000"/>
              </a:lnSpc>
              <a:spcBef>
                <a:spcPts val="3200"/>
              </a:spcBef>
              <a:spcAft>
                <a:spcPts val="0"/>
              </a:spcAft>
              <a:buNone/>
              <a:defRPr sz="6400">
                <a:latin typeface="Pirata One"/>
                <a:ea typeface="Pirata One"/>
                <a:cs typeface="Pirata One"/>
                <a:sym typeface="Pirata One"/>
              </a:defRPr>
            </a:lvl8pPr>
            <a:lvl9pPr lvl="8" algn="ctr" rtl="0">
              <a:lnSpc>
                <a:spcPct val="100000"/>
              </a:lnSpc>
              <a:spcBef>
                <a:spcPts val="3200"/>
              </a:spcBef>
              <a:spcAft>
                <a:spcPts val="3200"/>
              </a:spcAft>
              <a:buNone/>
              <a:defRPr sz="6400">
                <a:latin typeface="Pirata One"/>
                <a:ea typeface="Pirata One"/>
                <a:cs typeface="Pirata One"/>
                <a:sym typeface="Pirata One"/>
              </a:defRPr>
            </a:lvl9pPr>
          </a:lstStyle>
          <a:p>
            <a:endParaRPr/>
          </a:p>
        </p:txBody>
      </p:sp>
      <p:sp>
        <p:nvSpPr>
          <p:cNvPr id="325" name="Google Shape;325;p14"/>
          <p:cNvSpPr txBox="1">
            <a:spLocks noGrp="1"/>
          </p:cNvSpPr>
          <p:nvPr>
            <p:ph type="subTitle" idx="3"/>
          </p:nvPr>
        </p:nvSpPr>
        <p:spPr>
          <a:xfrm>
            <a:off x="1860076" y="7590174"/>
            <a:ext cx="3766800" cy="6534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5600">
                <a:latin typeface="Pirata One"/>
                <a:ea typeface="Pirata One"/>
                <a:cs typeface="Pirata One"/>
                <a:sym typeface="Pirata One"/>
              </a:defRPr>
            </a:lvl1pPr>
            <a:lvl2pPr lvl="1" algn="ctr" rtl="0">
              <a:lnSpc>
                <a:spcPct val="100000"/>
              </a:lnSpc>
              <a:spcBef>
                <a:spcPts val="3200"/>
              </a:spcBef>
              <a:spcAft>
                <a:spcPts val="0"/>
              </a:spcAft>
              <a:buNone/>
              <a:defRPr sz="5600">
                <a:latin typeface="Pirata One"/>
                <a:ea typeface="Pirata One"/>
                <a:cs typeface="Pirata One"/>
                <a:sym typeface="Pirata One"/>
              </a:defRPr>
            </a:lvl2pPr>
            <a:lvl3pPr lvl="2" algn="ctr" rtl="0">
              <a:lnSpc>
                <a:spcPct val="100000"/>
              </a:lnSpc>
              <a:spcBef>
                <a:spcPts val="3200"/>
              </a:spcBef>
              <a:spcAft>
                <a:spcPts val="0"/>
              </a:spcAft>
              <a:buNone/>
              <a:defRPr sz="5600">
                <a:latin typeface="Pirata One"/>
                <a:ea typeface="Pirata One"/>
                <a:cs typeface="Pirata One"/>
                <a:sym typeface="Pirata One"/>
              </a:defRPr>
            </a:lvl3pPr>
            <a:lvl4pPr lvl="3" algn="ctr" rtl="0">
              <a:lnSpc>
                <a:spcPct val="100000"/>
              </a:lnSpc>
              <a:spcBef>
                <a:spcPts val="3200"/>
              </a:spcBef>
              <a:spcAft>
                <a:spcPts val="0"/>
              </a:spcAft>
              <a:buNone/>
              <a:defRPr sz="5600">
                <a:latin typeface="Pirata One"/>
                <a:ea typeface="Pirata One"/>
                <a:cs typeface="Pirata One"/>
                <a:sym typeface="Pirata One"/>
              </a:defRPr>
            </a:lvl4pPr>
            <a:lvl5pPr lvl="4" algn="ctr" rtl="0">
              <a:lnSpc>
                <a:spcPct val="100000"/>
              </a:lnSpc>
              <a:spcBef>
                <a:spcPts val="3200"/>
              </a:spcBef>
              <a:spcAft>
                <a:spcPts val="0"/>
              </a:spcAft>
              <a:buNone/>
              <a:defRPr sz="5600">
                <a:latin typeface="Pirata One"/>
                <a:ea typeface="Pirata One"/>
                <a:cs typeface="Pirata One"/>
                <a:sym typeface="Pirata One"/>
              </a:defRPr>
            </a:lvl5pPr>
            <a:lvl6pPr lvl="5" algn="ctr" rtl="0">
              <a:lnSpc>
                <a:spcPct val="100000"/>
              </a:lnSpc>
              <a:spcBef>
                <a:spcPts val="3200"/>
              </a:spcBef>
              <a:spcAft>
                <a:spcPts val="0"/>
              </a:spcAft>
              <a:buNone/>
              <a:defRPr sz="5600">
                <a:latin typeface="Pirata One"/>
                <a:ea typeface="Pirata One"/>
                <a:cs typeface="Pirata One"/>
                <a:sym typeface="Pirata One"/>
              </a:defRPr>
            </a:lvl6pPr>
            <a:lvl7pPr lvl="6" algn="ctr" rtl="0">
              <a:lnSpc>
                <a:spcPct val="100000"/>
              </a:lnSpc>
              <a:spcBef>
                <a:spcPts val="3200"/>
              </a:spcBef>
              <a:spcAft>
                <a:spcPts val="0"/>
              </a:spcAft>
              <a:buNone/>
              <a:defRPr sz="5600">
                <a:latin typeface="Pirata One"/>
                <a:ea typeface="Pirata One"/>
                <a:cs typeface="Pirata One"/>
                <a:sym typeface="Pirata One"/>
              </a:defRPr>
            </a:lvl7pPr>
            <a:lvl8pPr lvl="7" algn="ctr" rtl="0">
              <a:lnSpc>
                <a:spcPct val="100000"/>
              </a:lnSpc>
              <a:spcBef>
                <a:spcPts val="3200"/>
              </a:spcBef>
              <a:spcAft>
                <a:spcPts val="0"/>
              </a:spcAft>
              <a:buNone/>
              <a:defRPr sz="5600">
                <a:latin typeface="Pirata One"/>
                <a:ea typeface="Pirata One"/>
                <a:cs typeface="Pirata One"/>
                <a:sym typeface="Pirata One"/>
              </a:defRPr>
            </a:lvl8pPr>
            <a:lvl9pPr lvl="8" algn="ctr" rtl="0">
              <a:lnSpc>
                <a:spcPct val="100000"/>
              </a:lnSpc>
              <a:spcBef>
                <a:spcPts val="3200"/>
              </a:spcBef>
              <a:spcAft>
                <a:spcPts val="3200"/>
              </a:spcAft>
              <a:buNone/>
              <a:defRPr sz="5600">
                <a:latin typeface="Pirata One"/>
                <a:ea typeface="Pirata One"/>
                <a:cs typeface="Pirata One"/>
                <a:sym typeface="Pirata One"/>
              </a:defRPr>
            </a:lvl9pPr>
          </a:lstStyle>
          <a:p>
            <a:endParaRPr/>
          </a:p>
        </p:txBody>
      </p:sp>
      <p:sp>
        <p:nvSpPr>
          <p:cNvPr id="326" name="Google Shape;326;p14"/>
          <p:cNvSpPr txBox="1">
            <a:spLocks noGrp="1"/>
          </p:cNvSpPr>
          <p:nvPr>
            <p:ph type="subTitle" idx="4"/>
          </p:nvPr>
        </p:nvSpPr>
        <p:spPr>
          <a:xfrm>
            <a:off x="7260598" y="7590174"/>
            <a:ext cx="3766800" cy="6534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5600">
                <a:latin typeface="Pirata One"/>
                <a:ea typeface="Pirata One"/>
                <a:cs typeface="Pirata One"/>
                <a:sym typeface="Pirata One"/>
              </a:defRPr>
            </a:lvl1pPr>
            <a:lvl2pPr lvl="1" algn="ctr" rtl="0">
              <a:lnSpc>
                <a:spcPct val="100000"/>
              </a:lnSpc>
              <a:spcBef>
                <a:spcPts val="3200"/>
              </a:spcBef>
              <a:spcAft>
                <a:spcPts val="0"/>
              </a:spcAft>
              <a:buNone/>
              <a:defRPr sz="6400">
                <a:latin typeface="Pirata One"/>
                <a:ea typeface="Pirata One"/>
                <a:cs typeface="Pirata One"/>
                <a:sym typeface="Pirata One"/>
              </a:defRPr>
            </a:lvl2pPr>
            <a:lvl3pPr lvl="2" algn="ctr" rtl="0">
              <a:lnSpc>
                <a:spcPct val="100000"/>
              </a:lnSpc>
              <a:spcBef>
                <a:spcPts val="3200"/>
              </a:spcBef>
              <a:spcAft>
                <a:spcPts val="0"/>
              </a:spcAft>
              <a:buNone/>
              <a:defRPr sz="6400">
                <a:latin typeface="Pirata One"/>
                <a:ea typeface="Pirata One"/>
                <a:cs typeface="Pirata One"/>
                <a:sym typeface="Pirata One"/>
              </a:defRPr>
            </a:lvl3pPr>
            <a:lvl4pPr lvl="3" algn="ctr" rtl="0">
              <a:lnSpc>
                <a:spcPct val="100000"/>
              </a:lnSpc>
              <a:spcBef>
                <a:spcPts val="3200"/>
              </a:spcBef>
              <a:spcAft>
                <a:spcPts val="0"/>
              </a:spcAft>
              <a:buNone/>
              <a:defRPr sz="6400">
                <a:latin typeface="Pirata One"/>
                <a:ea typeface="Pirata One"/>
                <a:cs typeface="Pirata One"/>
                <a:sym typeface="Pirata One"/>
              </a:defRPr>
            </a:lvl4pPr>
            <a:lvl5pPr lvl="4" algn="ctr" rtl="0">
              <a:lnSpc>
                <a:spcPct val="100000"/>
              </a:lnSpc>
              <a:spcBef>
                <a:spcPts val="3200"/>
              </a:spcBef>
              <a:spcAft>
                <a:spcPts val="0"/>
              </a:spcAft>
              <a:buNone/>
              <a:defRPr sz="6400">
                <a:latin typeface="Pirata One"/>
                <a:ea typeface="Pirata One"/>
                <a:cs typeface="Pirata One"/>
                <a:sym typeface="Pirata One"/>
              </a:defRPr>
            </a:lvl5pPr>
            <a:lvl6pPr lvl="5" algn="ctr" rtl="0">
              <a:lnSpc>
                <a:spcPct val="100000"/>
              </a:lnSpc>
              <a:spcBef>
                <a:spcPts val="3200"/>
              </a:spcBef>
              <a:spcAft>
                <a:spcPts val="0"/>
              </a:spcAft>
              <a:buNone/>
              <a:defRPr sz="6400">
                <a:latin typeface="Pirata One"/>
                <a:ea typeface="Pirata One"/>
                <a:cs typeface="Pirata One"/>
                <a:sym typeface="Pirata One"/>
              </a:defRPr>
            </a:lvl6pPr>
            <a:lvl7pPr lvl="6" algn="ctr" rtl="0">
              <a:lnSpc>
                <a:spcPct val="100000"/>
              </a:lnSpc>
              <a:spcBef>
                <a:spcPts val="3200"/>
              </a:spcBef>
              <a:spcAft>
                <a:spcPts val="0"/>
              </a:spcAft>
              <a:buNone/>
              <a:defRPr sz="6400">
                <a:latin typeface="Pirata One"/>
                <a:ea typeface="Pirata One"/>
                <a:cs typeface="Pirata One"/>
                <a:sym typeface="Pirata One"/>
              </a:defRPr>
            </a:lvl7pPr>
            <a:lvl8pPr lvl="7" algn="ctr" rtl="0">
              <a:lnSpc>
                <a:spcPct val="100000"/>
              </a:lnSpc>
              <a:spcBef>
                <a:spcPts val="3200"/>
              </a:spcBef>
              <a:spcAft>
                <a:spcPts val="0"/>
              </a:spcAft>
              <a:buNone/>
              <a:defRPr sz="6400">
                <a:latin typeface="Pirata One"/>
                <a:ea typeface="Pirata One"/>
                <a:cs typeface="Pirata One"/>
                <a:sym typeface="Pirata One"/>
              </a:defRPr>
            </a:lvl8pPr>
            <a:lvl9pPr lvl="8" algn="ctr" rtl="0">
              <a:lnSpc>
                <a:spcPct val="100000"/>
              </a:lnSpc>
              <a:spcBef>
                <a:spcPts val="3200"/>
              </a:spcBef>
              <a:spcAft>
                <a:spcPts val="3200"/>
              </a:spcAft>
              <a:buNone/>
              <a:defRPr sz="6400">
                <a:latin typeface="Pirata One"/>
                <a:ea typeface="Pirata One"/>
                <a:cs typeface="Pirata One"/>
                <a:sym typeface="Pirata One"/>
              </a:defRPr>
            </a:lvl9pPr>
          </a:lstStyle>
          <a:p>
            <a:endParaRPr/>
          </a:p>
        </p:txBody>
      </p:sp>
      <p:grpSp>
        <p:nvGrpSpPr>
          <p:cNvPr id="327" name="Google Shape;327;p14"/>
          <p:cNvGrpSpPr/>
          <p:nvPr/>
        </p:nvGrpSpPr>
        <p:grpSpPr>
          <a:xfrm flipH="1">
            <a:off x="-16" y="34286"/>
            <a:ext cx="6464832" cy="3002304"/>
            <a:chOff x="-4527333" y="-2055682"/>
            <a:chExt cx="3232416" cy="1501152"/>
          </a:xfrm>
        </p:grpSpPr>
        <p:sp>
          <p:nvSpPr>
            <p:cNvPr id="328" name="Google Shape;328;p14"/>
            <p:cNvSpPr/>
            <p:nvPr/>
          </p:nvSpPr>
          <p:spPr>
            <a:xfrm>
              <a:off x="-2428773" y="-2055682"/>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9" name="Google Shape;329;p14"/>
            <p:cNvSpPr/>
            <p:nvPr/>
          </p:nvSpPr>
          <p:spPr>
            <a:xfrm>
              <a:off x="-3403397" y="-1993634"/>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0" name="Google Shape;330;p14"/>
            <p:cNvSpPr/>
            <p:nvPr/>
          </p:nvSpPr>
          <p:spPr>
            <a:xfrm>
              <a:off x="-2252773" y="-1781666"/>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1" name="Google Shape;331;p14"/>
            <p:cNvSpPr/>
            <p:nvPr/>
          </p:nvSpPr>
          <p:spPr>
            <a:xfrm>
              <a:off x="-2132357" y="-14316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2" name="Google Shape;332;p14"/>
            <p:cNvSpPr/>
            <p:nvPr/>
          </p:nvSpPr>
          <p:spPr>
            <a:xfrm>
              <a:off x="-3633509" y="-1717666"/>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14"/>
            <p:cNvSpPr/>
            <p:nvPr/>
          </p:nvSpPr>
          <p:spPr>
            <a:xfrm>
              <a:off x="-3940229" y="-14500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14"/>
            <p:cNvSpPr/>
            <p:nvPr/>
          </p:nvSpPr>
          <p:spPr>
            <a:xfrm>
              <a:off x="-4297221" y="-1430562"/>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14"/>
            <p:cNvSpPr/>
            <p:nvPr/>
          </p:nvSpPr>
          <p:spPr>
            <a:xfrm>
              <a:off x="-4527333" y="-2055682"/>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6" name="Google Shape;336;p14"/>
            <p:cNvSpPr/>
            <p:nvPr/>
          </p:nvSpPr>
          <p:spPr>
            <a:xfrm>
              <a:off x="-1376101" y="-705346"/>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7" name="Google Shape;337;p14"/>
            <p:cNvSpPr/>
            <p:nvPr/>
          </p:nvSpPr>
          <p:spPr>
            <a:xfrm>
              <a:off x="-4509061" y="-1721346"/>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14"/>
            <p:cNvSpPr/>
            <p:nvPr/>
          </p:nvSpPr>
          <p:spPr>
            <a:xfrm>
              <a:off x="-1668709" y="-919554"/>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14"/>
            <p:cNvSpPr/>
            <p:nvPr/>
          </p:nvSpPr>
          <p:spPr>
            <a:xfrm>
              <a:off x="-1976165" y="-1097922"/>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40" name="Google Shape;340;p14"/>
          <p:cNvSpPr txBox="1">
            <a:spLocks noGrp="1"/>
          </p:cNvSpPr>
          <p:nvPr>
            <p:ph type="subTitle" idx="5"/>
          </p:nvPr>
        </p:nvSpPr>
        <p:spPr>
          <a:xfrm>
            <a:off x="12530740" y="4410126"/>
            <a:ext cx="3766800" cy="6534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5600">
                <a:latin typeface="Pirata One"/>
                <a:ea typeface="Pirata One"/>
                <a:cs typeface="Pirata One"/>
                <a:sym typeface="Pirata One"/>
              </a:defRPr>
            </a:lvl1pPr>
            <a:lvl2pPr lvl="1" algn="ctr" rtl="0">
              <a:lnSpc>
                <a:spcPct val="100000"/>
              </a:lnSpc>
              <a:spcBef>
                <a:spcPts val="3200"/>
              </a:spcBef>
              <a:spcAft>
                <a:spcPts val="0"/>
              </a:spcAft>
              <a:buNone/>
              <a:defRPr sz="6400">
                <a:latin typeface="Pirata One"/>
                <a:ea typeface="Pirata One"/>
                <a:cs typeface="Pirata One"/>
                <a:sym typeface="Pirata One"/>
              </a:defRPr>
            </a:lvl2pPr>
            <a:lvl3pPr lvl="2" algn="ctr" rtl="0">
              <a:lnSpc>
                <a:spcPct val="100000"/>
              </a:lnSpc>
              <a:spcBef>
                <a:spcPts val="3200"/>
              </a:spcBef>
              <a:spcAft>
                <a:spcPts val="0"/>
              </a:spcAft>
              <a:buNone/>
              <a:defRPr sz="6400">
                <a:latin typeface="Pirata One"/>
                <a:ea typeface="Pirata One"/>
                <a:cs typeface="Pirata One"/>
                <a:sym typeface="Pirata One"/>
              </a:defRPr>
            </a:lvl3pPr>
            <a:lvl4pPr lvl="3" algn="ctr" rtl="0">
              <a:lnSpc>
                <a:spcPct val="100000"/>
              </a:lnSpc>
              <a:spcBef>
                <a:spcPts val="3200"/>
              </a:spcBef>
              <a:spcAft>
                <a:spcPts val="0"/>
              </a:spcAft>
              <a:buNone/>
              <a:defRPr sz="6400">
                <a:latin typeface="Pirata One"/>
                <a:ea typeface="Pirata One"/>
                <a:cs typeface="Pirata One"/>
                <a:sym typeface="Pirata One"/>
              </a:defRPr>
            </a:lvl4pPr>
            <a:lvl5pPr lvl="4" algn="ctr" rtl="0">
              <a:lnSpc>
                <a:spcPct val="100000"/>
              </a:lnSpc>
              <a:spcBef>
                <a:spcPts val="3200"/>
              </a:spcBef>
              <a:spcAft>
                <a:spcPts val="0"/>
              </a:spcAft>
              <a:buNone/>
              <a:defRPr sz="6400">
                <a:latin typeface="Pirata One"/>
                <a:ea typeface="Pirata One"/>
                <a:cs typeface="Pirata One"/>
                <a:sym typeface="Pirata One"/>
              </a:defRPr>
            </a:lvl5pPr>
            <a:lvl6pPr lvl="5" algn="ctr" rtl="0">
              <a:lnSpc>
                <a:spcPct val="100000"/>
              </a:lnSpc>
              <a:spcBef>
                <a:spcPts val="3200"/>
              </a:spcBef>
              <a:spcAft>
                <a:spcPts val="0"/>
              </a:spcAft>
              <a:buNone/>
              <a:defRPr sz="6400">
                <a:latin typeface="Pirata One"/>
                <a:ea typeface="Pirata One"/>
                <a:cs typeface="Pirata One"/>
                <a:sym typeface="Pirata One"/>
              </a:defRPr>
            </a:lvl6pPr>
            <a:lvl7pPr lvl="6" algn="ctr" rtl="0">
              <a:lnSpc>
                <a:spcPct val="100000"/>
              </a:lnSpc>
              <a:spcBef>
                <a:spcPts val="3200"/>
              </a:spcBef>
              <a:spcAft>
                <a:spcPts val="0"/>
              </a:spcAft>
              <a:buNone/>
              <a:defRPr sz="6400">
                <a:latin typeface="Pirata One"/>
                <a:ea typeface="Pirata One"/>
                <a:cs typeface="Pirata One"/>
                <a:sym typeface="Pirata One"/>
              </a:defRPr>
            </a:lvl7pPr>
            <a:lvl8pPr lvl="7" algn="ctr" rtl="0">
              <a:lnSpc>
                <a:spcPct val="100000"/>
              </a:lnSpc>
              <a:spcBef>
                <a:spcPts val="3200"/>
              </a:spcBef>
              <a:spcAft>
                <a:spcPts val="0"/>
              </a:spcAft>
              <a:buNone/>
              <a:defRPr sz="6400">
                <a:latin typeface="Pirata One"/>
                <a:ea typeface="Pirata One"/>
                <a:cs typeface="Pirata One"/>
                <a:sym typeface="Pirata One"/>
              </a:defRPr>
            </a:lvl8pPr>
            <a:lvl9pPr lvl="8" algn="ctr" rtl="0">
              <a:lnSpc>
                <a:spcPct val="100000"/>
              </a:lnSpc>
              <a:spcBef>
                <a:spcPts val="3200"/>
              </a:spcBef>
              <a:spcAft>
                <a:spcPts val="3200"/>
              </a:spcAft>
              <a:buNone/>
              <a:defRPr sz="6400">
                <a:latin typeface="Pirata One"/>
                <a:ea typeface="Pirata One"/>
                <a:cs typeface="Pirata One"/>
                <a:sym typeface="Pirata One"/>
              </a:defRPr>
            </a:lvl9pPr>
          </a:lstStyle>
          <a:p>
            <a:endParaRPr/>
          </a:p>
        </p:txBody>
      </p:sp>
      <p:sp>
        <p:nvSpPr>
          <p:cNvPr id="341" name="Google Shape;341;p14"/>
          <p:cNvSpPr txBox="1">
            <a:spLocks noGrp="1"/>
          </p:cNvSpPr>
          <p:nvPr>
            <p:ph type="subTitle" idx="6"/>
          </p:nvPr>
        </p:nvSpPr>
        <p:spPr>
          <a:xfrm>
            <a:off x="12530740" y="7590174"/>
            <a:ext cx="3766800" cy="653400"/>
          </a:xfrm>
          <a:prstGeom prst="rect">
            <a:avLst/>
          </a:prstGeom>
        </p:spPr>
        <p:txBody>
          <a:bodyPr spcFirstLastPara="1" wrap="square" lIns="91425" tIns="0" rIns="91425" bIns="0" anchor="t" anchorCtr="0">
            <a:noAutofit/>
          </a:bodyPr>
          <a:lstStyle>
            <a:lvl1pPr lvl="0" algn="ctr" rtl="0">
              <a:lnSpc>
                <a:spcPct val="100000"/>
              </a:lnSpc>
              <a:spcBef>
                <a:spcPts val="0"/>
              </a:spcBef>
              <a:spcAft>
                <a:spcPts val="0"/>
              </a:spcAft>
              <a:buNone/>
              <a:defRPr sz="5600">
                <a:latin typeface="Pirata One"/>
                <a:ea typeface="Pirata One"/>
                <a:cs typeface="Pirata One"/>
                <a:sym typeface="Pirata One"/>
              </a:defRPr>
            </a:lvl1pPr>
            <a:lvl2pPr lvl="1" algn="ctr" rtl="0">
              <a:lnSpc>
                <a:spcPct val="100000"/>
              </a:lnSpc>
              <a:spcBef>
                <a:spcPts val="3200"/>
              </a:spcBef>
              <a:spcAft>
                <a:spcPts val="0"/>
              </a:spcAft>
              <a:buNone/>
              <a:defRPr sz="6400">
                <a:latin typeface="Pirata One"/>
                <a:ea typeface="Pirata One"/>
                <a:cs typeface="Pirata One"/>
                <a:sym typeface="Pirata One"/>
              </a:defRPr>
            </a:lvl2pPr>
            <a:lvl3pPr lvl="2" algn="ctr" rtl="0">
              <a:lnSpc>
                <a:spcPct val="100000"/>
              </a:lnSpc>
              <a:spcBef>
                <a:spcPts val="3200"/>
              </a:spcBef>
              <a:spcAft>
                <a:spcPts val="0"/>
              </a:spcAft>
              <a:buNone/>
              <a:defRPr sz="6400">
                <a:latin typeface="Pirata One"/>
                <a:ea typeface="Pirata One"/>
                <a:cs typeface="Pirata One"/>
                <a:sym typeface="Pirata One"/>
              </a:defRPr>
            </a:lvl3pPr>
            <a:lvl4pPr lvl="3" algn="ctr" rtl="0">
              <a:lnSpc>
                <a:spcPct val="100000"/>
              </a:lnSpc>
              <a:spcBef>
                <a:spcPts val="3200"/>
              </a:spcBef>
              <a:spcAft>
                <a:spcPts val="0"/>
              </a:spcAft>
              <a:buNone/>
              <a:defRPr sz="6400">
                <a:latin typeface="Pirata One"/>
                <a:ea typeface="Pirata One"/>
                <a:cs typeface="Pirata One"/>
                <a:sym typeface="Pirata One"/>
              </a:defRPr>
            </a:lvl4pPr>
            <a:lvl5pPr lvl="4" algn="ctr" rtl="0">
              <a:lnSpc>
                <a:spcPct val="100000"/>
              </a:lnSpc>
              <a:spcBef>
                <a:spcPts val="3200"/>
              </a:spcBef>
              <a:spcAft>
                <a:spcPts val="0"/>
              </a:spcAft>
              <a:buNone/>
              <a:defRPr sz="6400">
                <a:latin typeface="Pirata One"/>
                <a:ea typeface="Pirata One"/>
                <a:cs typeface="Pirata One"/>
                <a:sym typeface="Pirata One"/>
              </a:defRPr>
            </a:lvl5pPr>
            <a:lvl6pPr lvl="5" algn="ctr" rtl="0">
              <a:lnSpc>
                <a:spcPct val="100000"/>
              </a:lnSpc>
              <a:spcBef>
                <a:spcPts val="3200"/>
              </a:spcBef>
              <a:spcAft>
                <a:spcPts val="0"/>
              </a:spcAft>
              <a:buNone/>
              <a:defRPr sz="6400">
                <a:latin typeface="Pirata One"/>
                <a:ea typeface="Pirata One"/>
                <a:cs typeface="Pirata One"/>
                <a:sym typeface="Pirata One"/>
              </a:defRPr>
            </a:lvl6pPr>
            <a:lvl7pPr lvl="6" algn="ctr" rtl="0">
              <a:lnSpc>
                <a:spcPct val="100000"/>
              </a:lnSpc>
              <a:spcBef>
                <a:spcPts val="3200"/>
              </a:spcBef>
              <a:spcAft>
                <a:spcPts val="0"/>
              </a:spcAft>
              <a:buNone/>
              <a:defRPr sz="6400">
                <a:latin typeface="Pirata One"/>
                <a:ea typeface="Pirata One"/>
                <a:cs typeface="Pirata One"/>
                <a:sym typeface="Pirata One"/>
              </a:defRPr>
            </a:lvl7pPr>
            <a:lvl8pPr lvl="7" algn="ctr" rtl="0">
              <a:lnSpc>
                <a:spcPct val="100000"/>
              </a:lnSpc>
              <a:spcBef>
                <a:spcPts val="3200"/>
              </a:spcBef>
              <a:spcAft>
                <a:spcPts val="0"/>
              </a:spcAft>
              <a:buNone/>
              <a:defRPr sz="6400">
                <a:latin typeface="Pirata One"/>
                <a:ea typeface="Pirata One"/>
                <a:cs typeface="Pirata One"/>
                <a:sym typeface="Pirata One"/>
              </a:defRPr>
            </a:lvl8pPr>
            <a:lvl9pPr lvl="8" algn="ctr" rtl="0">
              <a:lnSpc>
                <a:spcPct val="100000"/>
              </a:lnSpc>
              <a:spcBef>
                <a:spcPts val="3200"/>
              </a:spcBef>
              <a:spcAft>
                <a:spcPts val="3200"/>
              </a:spcAft>
              <a:buNone/>
              <a:defRPr sz="6400">
                <a:latin typeface="Pirata One"/>
                <a:ea typeface="Pirata One"/>
                <a:cs typeface="Pirata One"/>
                <a:sym typeface="Pirata One"/>
              </a:defRPr>
            </a:lvl9pPr>
          </a:lstStyle>
          <a:p>
            <a:endParaRPr/>
          </a:p>
        </p:txBody>
      </p:sp>
      <p:sp>
        <p:nvSpPr>
          <p:cNvPr id="342" name="Google Shape;342;p14"/>
          <p:cNvSpPr txBox="1">
            <a:spLocks noGrp="1"/>
          </p:cNvSpPr>
          <p:nvPr>
            <p:ph type="title" idx="7" hasCustomPrompt="1"/>
          </p:nvPr>
        </p:nvSpPr>
        <p:spPr>
          <a:xfrm>
            <a:off x="2749576" y="3343700"/>
            <a:ext cx="1987800" cy="1010400"/>
          </a:xfrm>
          <a:prstGeom prst="rect">
            <a:avLst/>
          </a:prstGeom>
        </p:spPr>
        <p:txBody>
          <a:bodyPr spcFirstLastPara="1" wrap="square" lIns="91425" tIns="457200" rIns="91425" bIns="0" anchor="b" anchorCtr="0">
            <a:noAutofit/>
          </a:bodyPr>
          <a:lstStyle>
            <a:lvl1pPr lvl="0" algn="ctr" rtl="0">
              <a:lnSpc>
                <a:spcPct val="80000"/>
              </a:lnSpc>
              <a:spcBef>
                <a:spcPts val="0"/>
              </a:spcBef>
              <a:spcAft>
                <a:spcPts val="0"/>
              </a:spcAft>
              <a:buSzPts val="3000"/>
              <a:buNone/>
              <a:defRPr sz="8000">
                <a:solidFill>
                  <a:schemeClr val="lt2"/>
                </a:solidFill>
              </a:defRPr>
            </a:lvl1pPr>
            <a:lvl2pPr lvl="1" algn="ctr" rtl="0">
              <a:spcBef>
                <a:spcPts val="0"/>
              </a:spcBef>
              <a:spcAft>
                <a:spcPts val="0"/>
              </a:spcAft>
              <a:buSzPts val="8300"/>
              <a:buNone/>
              <a:defRPr sz="16600"/>
            </a:lvl2pPr>
            <a:lvl3pPr lvl="2" algn="ctr" rtl="0">
              <a:spcBef>
                <a:spcPts val="0"/>
              </a:spcBef>
              <a:spcAft>
                <a:spcPts val="0"/>
              </a:spcAft>
              <a:buSzPts val="8300"/>
              <a:buNone/>
              <a:defRPr sz="16600"/>
            </a:lvl3pPr>
            <a:lvl4pPr lvl="3" algn="ctr" rtl="0">
              <a:spcBef>
                <a:spcPts val="0"/>
              </a:spcBef>
              <a:spcAft>
                <a:spcPts val="0"/>
              </a:spcAft>
              <a:buSzPts val="8300"/>
              <a:buNone/>
              <a:defRPr sz="16600"/>
            </a:lvl4pPr>
            <a:lvl5pPr lvl="4" algn="ctr" rtl="0">
              <a:spcBef>
                <a:spcPts val="0"/>
              </a:spcBef>
              <a:spcAft>
                <a:spcPts val="0"/>
              </a:spcAft>
              <a:buSzPts val="8300"/>
              <a:buNone/>
              <a:defRPr sz="16600"/>
            </a:lvl5pPr>
            <a:lvl6pPr lvl="5" algn="ctr" rtl="0">
              <a:spcBef>
                <a:spcPts val="0"/>
              </a:spcBef>
              <a:spcAft>
                <a:spcPts val="0"/>
              </a:spcAft>
              <a:buSzPts val="8300"/>
              <a:buNone/>
              <a:defRPr sz="16600"/>
            </a:lvl6pPr>
            <a:lvl7pPr lvl="6" algn="ctr" rtl="0">
              <a:spcBef>
                <a:spcPts val="0"/>
              </a:spcBef>
              <a:spcAft>
                <a:spcPts val="0"/>
              </a:spcAft>
              <a:buSzPts val="8300"/>
              <a:buNone/>
              <a:defRPr sz="16600"/>
            </a:lvl7pPr>
            <a:lvl8pPr lvl="7" algn="ctr" rtl="0">
              <a:spcBef>
                <a:spcPts val="0"/>
              </a:spcBef>
              <a:spcAft>
                <a:spcPts val="0"/>
              </a:spcAft>
              <a:buSzPts val="8300"/>
              <a:buNone/>
              <a:defRPr sz="16600"/>
            </a:lvl8pPr>
            <a:lvl9pPr lvl="8" algn="ctr" rtl="0">
              <a:spcBef>
                <a:spcPts val="0"/>
              </a:spcBef>
              <a:spcAft>
                <a:spcPts val="0"/>
              </a:spcAft>
              <a:buSzPts val="8300"/>
              <a:buNone/>
              <a:defRPr sz="16600"/>
            </a:lvl9pPr>
          </a:lstStyle>
          <a:p>
            <a:r>
              <a:t>xx%</a:t>
            </a:r>
          </a:p>
        </p:txBody>
      </p:sp>
      <p:sp>
        <p:nvSpPr>
          <p:cNvPr id="343" name="Google Shape;343;p14"/>
          <p:cNvSpPr txBox="1">
            <a:spLocks noGrp="1"/>
          </p:cNvSpPr>
          <p:nvPr>
            <p:ph type="title" idx="8" hasCustomPrompt="1"/>
          </p:nvPr>
        </p:nvSpPr>
        <p:spPr>
          <a:xfrm>
            <a:off x="2749576" y="6589342"/>
            <a:ext cx="1987800" cy="1010400"/>
          </a:xfrm>
          <a:prstGeom prst="rect">
            <a:avLst/>
          </a:prstGeom>
        </p:spPr>
        <p:txBody>
          <a:bodyPr spcFirstLastPara="1" wrap="square" lIns="91425" tIns="457200" rIns="91425" bIns="0" anchor="b" anchorCtr="0">
            <a:noAutofit/>
          </a:bodyPr>
          <a:lstStyle>
            <a:lvl1pPr lvl="0" algn="ctr" rtl="0">
              <a:lnSpc>
                <a:spcPct val="80000"/>
              </a:lnSpc>
              <a:spcBef>
                <a:spcPts val="0"/>
              </a:spcBef>
              <a:spcAft>
                <a:spcPts val="0"/>
              </a:spcAft>
              <a:buSzPts val="3000"/>
              <a:buNone/>
              <a:defRPr sz="8000">
                <a:solidFill>
                  <a:schemeClr val="lt2"/>
                </a:solidFill>
              </a:defRPr>
            </a:lvl1pPr>
            <a:lvl2pPr lvl="1" algn="ctr" rtl="0">
              <a:spcBef>
                <a:spcPts val="0"/>
              </a:spcBef>
              <a:spcAft>
                <a:spcPts val="0"/>
              </a:spcAft>
              <a:buSzPts val="8300"/>
              <a:buNone/>
              <a:defRPr sz="16600"/>
            </a:lvl2pPr>
            <a:lvl3pPr lvl="2" algn="ctr" rtl="0">
              <a:spcBef>
                <a:spcPts val="0"/>
              </a:spcBef>
              <a:spcAft>
                <a:spcPts val="0"/>
              </a:spcAft>
              <a:buSzPts val="8300"/>
              <a:buNone/>
              <a:defRPr sz="16600"/>
            </a:lvl3pPr>
            <a:lvl4pPr lvl="3" algn="ctr" rtl="0">
              <a:spcBef>
                <a:spcPts val="0"/>
              </a:spcBef>
              <a:spcAft>
                <a:spcPts val="0"/>
              </a:spcAft>
              <a:buSzPts val="8300"/>
              <a:buNone/>
              <a:defRPr sz="16600"/>
            </a:lvl4pPr>
            <a:lvl5pPr lvl="4" algn="ctr" rtl="0">
              <a:spcBef>
                <a:spcPts val="0"/>
              </a:spcBef>
              <a:spcAft>
                <a:spcPts val="0"/>
              </a:spcAft>
              <a:buSzPts val="8300"/>
              <a:buNone/>
              <a:defRPr sz="16600"/>
            </a:lvl5pPr>
            <a:lvl6pPr lvl="5" algn="ctr" rtl="0">
              <a:spcBef>
                <a:spcPts val="0"/>
              </a:spcBef>
              <a:spcAft>
                <a:spcPts val="0"/>
              </a:spcAft>
              <a:buSzPts val="8300"/>
              <a:buNone/>
              <a:defRPr sz="16600"/>
            </a:lvl6pPr>
            <a:lvl7pPr lvl="6" algn="ctr" rtl="0">
              <a:spcBef>
                <a:spcPts val="0"/>
              </a:spcBef>
              <a:spcAft>
                <a:spcPts val="0"/>
              </a:spcAft>
              <a:buSzPts val="8300"/>
              <a:buNone/>
              <a:defRPr sz="16600"/>
            </a:lvl7pPr>
            <a:lvl8pPr lvl="7" algn="ctr" rtl="0">
              <a:spcBef>
                <a:spcPts val="0"/>
              </a:spcBef>
              <a:spcAft>
                <a:spcPts val="0"/>
              </a:spcAft>
              <a:buSzPts val="8300"/>
              <a:buNone/>
              <a:defRPr sz="16600"/>
            </a:lvl8pPr>
            <a:lvl9pPr lvl="8" algn="ctr" rtl="0">
              <a:spcBef>
                <a:spcPts val="0"/>
              </a:spcBef>
              <a:spcAft>
                <a:spcPts val="0"/>
              </a:spcAft>
              <a:buSzPts val="8300"/>
              <a:buNone/>
              <a:defRPr sz="16600"/>
            </a:lvl9pPr>
          </a:lstStyle>
          <a:p>
            <a:r>
              <a:t>xx%</a:t>
            </a:r>
          </a:p>
        </p:txBody>
      </p:sp>
      <p:sp>
        <p:nvSpPr>
          <p:cNvPr id="344" name="Google Shape;344;p14"/>
          <p:cNvSpPr txBox="1">
            <a:spLocks noGrp="1"/>
          </p:cNvSpPr>
          <p:nvPr>
            <p:ph type="title" idx="9" hasCustomPrompt="1"/>
          </p:nvPr>
        </p:nvSpPr>
        <p:spPr>
          <a:xfrm>
            <a:off x="8150098" y="6589342"/>
            <a:ext cx="1987800" cy="1010400"/>
          </a:xfrm>
          <a:prstGeom prst="rect">
            <a:avLst/>
          </a:prstGeom>
        </p:spPr>
        <p:txBody>
          <a:bodyPr spcFirstLastPara="1" wrap="square" lIns="91425" tIns="457200" rIns="91425" bIns="0" anchor="b" anchorCtr="0">
            <a:noAutofit/>
          </a:bodyPr>
          <a:lstStyle>
            <a:lvl1pPr lvl="0" algn="ctr" rtl="0">
              <a:lnSpc>
                <a:spcPct val="80000"/>
              </a:lnSpc>
              <a:spcBef>
                <a:spcPts val="0"/>
              </a:spcBef>
              <a:spcAft>
                <a:spcPts val="0"/>
              </a:spcAft>
              <a:buSzPts val="3000"/>
              <a:buNone/>
              <a:defRPr sz="8000">
                <a:solidFill>
                  <a:schemeClr val="lt2"/>
                </a:solidFill>
              </a:defRPr>
            </a:lvl1pPr>
            <a:lvl2pPr lvl="1" algn="ctr" rtl="0">
              <a:spcBef>
                <a:spcPts val="0"/>
              </a:spcBef>
              <a:spcAft>
                <a:spcPts val="0"/>
              </a:spcAft>
              <a:buSzPts val="8300"/>
              <a:buNone/>
              <a:defRPr sz="16600"/>
            </a:lvl2pPr>
            <a:lvl3pPr lvl="2" algn="ctr" rtl="0">
              <a:spcBef>
                <a:spcPts val="0"/>
              </a:spcBef>
              <a:spcAft>
                <a:spcPts val="0"/>
              </a:spcAft>
              <a:buSzPts val="8300"/>
              <a:buNone/>
              <a:defRPr sz="16600"/>
            </a:lvl3pPr>
            <a:lvl4pPr lvl="3" algn="ctr" rtl="0">
              <a:spcBef>
                <a:spcPts val="0"/>
              </a:spcBef>
              <a:spcAft>
                <a:spcPts val="0"/>
              </a:spcAft>
              <a:buSzPts val="8300"/>
              <a:buNone/>
              <a:defRPr sz="16600"/>
            </a:lvl4pPr>
            <a:lvl5pPr lvl="4" algn="ctr" rtl="0">
              <a:spcBef>
                <a:spcPts val="0"/>
              </a:spcBef>
              <a:spcAft>
                <a:spcPts val="0"/>
              </a:spcAft>
              <a:buSzPts val="8300"/>
              <a:buNone/>
              <a:defRPr sz="16600"/>
            </a:lvl5pPr>
            <a:lvl6pPr lvl="5" algn="ctr" rtl="0">
              <a:spcBef>
                <a:spcPts val="0"/>
              </a:spcBef>
              <a:spcAft>
                <a:spcPts val="0"/>
              </a:spcAft>
              <a:buSzPts val="8300"/>
              <a:buNone/>
              <a:defRPr sz="16600"/>
            </a:lvl6pPr>
            <a:lvl7pPr lvl="6" algn="ctr" rtl="0">
              <a:spcBef>
                <a:spcPts val="0"/>
              </a:spcBef>
              <a:spcAft>
                <a:spcPts val="0"/>
              </a:spcAft>
              <a:buSzPts val="8300"/>
              <a:buNone/>
              <a:defRPr sz="16600"/>
            </a:lvl7pPr>
            <a:lvl8pPr lvl="7" algn="ctr" rtl="0">
              <a:spcBef>
                <a:spcPts val="0"/>
              </a:spcBef>
              <a:spcAft>
                <a:spcPts val="0"/>
              </a:spcAft>
              <a:buSzPts val="8300"/>
              <a:buNone/>
              <a:defRPr sz="16600"/>
            </a:lvl8pPr>
            <a:lvl9pPr lvl="8" algn="ctr" rtl="0">
              <a:spcBef>
                <a:spcPts val="0"/>
              </a:spcBef>
              <a:spcAft>
                <a:spcPts val="0"/>
              </a:spcAft>
              <a:buSzPts val="8300"/>
              <a:buNone/>
              <a:defRPr sz="16600"/>
            </a:lvl9pPr>
          </a:lstStyle>
          <a:p>
            <a:r>
              <a:t>xx%</a:t>
            </a:r>
          </a:p>
        </p:txBody>
      </p:sp>
      <p:sp>
        <p:nvSpPr>
          <p:cNvPr id="345" name="Google Shape;345;p14"/>
          <p:cNvSpPr txBox="1">
            <a:spLocks noGrp="1"/>
          </p:cNvSpPr>
          <p:nvPr>
            <p:ph type="title" idx="13" hasCustomPrompt="1"/>
          </p:nvPr>
        </p:nvSpPr>
        <p:spPr>
          <a:xfrm>
            <a:off x="8150098" y="3343700"/>
            <a:ext cx="1987800" cy="1010400"/>
          </a:xfrm>
          <a:prstGeom prst="rect">
            <a:avLst/>
          </a:prstGeom>
        </p:spPr>
        <p:txBody>
          <a:bodyPr spcFirstLastPara="1" wrap="square" lIns="91425" tIns="457200" rIns="91425" bIns="0" anchor="b" anchorCtr="0">
            <a:noAutofit/>
          </a:bodyPr>
          <a:lstStyle>
            <a:lvl1pPr lvl="0" algn="ctr" rtl="0">
              <a:lnSpc>
                <a:spcPct val="80000"/>
              </a:lnSpc>
              <a:spcBef>
                <a:spcPts val="0"/>
              </a:spcBef>
              <a:spcAft>
                <a:spcPts val="0"/>
              </a:spcAft>
              <a:buSzPts val="3000"/>
              <a:buNone/>
              <a:defRPr sz="8000">
                <a:solidFill>
                  <a:schemeClr val="lt2"/>
                </a:solidFill>
              </a:defRPr>
            </a:lvl1pPr>
            <a:lvl2pPr lvl="1" algn="ctr" rtl="0">
              <a:spcBef>
                <a:spcPts val="0"/>
              </a:spcBef>
              <a:spcAft>
                <a:spcPts val="0"/>
              </a:spcAft>
              <a:buSzPts val="8300"/>
              <a:buNone/>
              <a:defRPr sz="16600"/>
            </a:lvl2pPr>
            <a:lvl3pPr lvl="2" algn="ctr" rtl="0">
              <a:spcBef>
                <a:spcPts val="0"/>
              </a:spcBef>
              <a:spcAft>
                <a:spcPts val="0"/>
              </a:spcAft>
              <a:buSzPts val="8300"/>
              <a:buNone/>
              <a:defRPr sz="16600"/>
            </a:lvl3pPr>
            <a:lvl4pPr lvl="3" algn="ctr" rtl="0">
              <a:spcBef>
                <a:spcPts val="0"/>
              </a:spcBef>
              <a:spcAft>
                <a:spcPts val="0"/>
              </a:spcAft>
              <a:buSzPts val="8300"/>
              <a:buNone/>
              <a:defRPr sz="16600"/>
            </a:lvl4pPr>
            <a:lvl5pPr lvl="4" algn="ctr" rtl="0">
              <a:spcBef>
                <a:spcPts val="0"/>
              </a:spcBef>
              <a:spcAft>
                <a:spcPts val="0"/>
              </a:spcAft>
              <a:buSzPts val="8300"/>
              <a:buNone/>
              <a:defRPr sz="16600"/>
            </a:lvl5pPr>
            <a:lvl6pPr lvl="5" algn="ctr" rtl="0">
              <a:spcBef>
                <a:spcPts val="0"/>
              </a:spcBef>
              <a:spcAft>
                <a:spcPts val="0"/>
              </a:spcAft>
              <a:buSzPts val="8300"/>
              <a:buNone/>
              <a:defRPr sz="16600"/>
            </a:lvl6pPr>
            <a:lvl7pPr lvl="6" algn="ctr" rtl="0">
              <a:spcBef>
                <a:spcPts val="0"/>
              </a:spcBef>
              <a:spcAft>
                <a:spcPts val="0"/>
              </a:spcAft>
              <a:buSzPts val="8300"/>
              <a:buNone/>
              <a:defRPr sz="16600"/>
            </a:lvl7pPr>
            <a:lvl8pPr lvl="7" algn="ctr" rtl="0">
              <a:spcBef>
                <a:spcPts val="0"/>
              </a:spcBef>
              <a:spcAft>
                <a:spcPts val="0"/>
              </a:spcAft>
              <a:buSzPts val="8300"/>
              <a:buNone/>
              <a:defRPr sz="16600"/>
            </a:lvl8pPr>
            <a:lvl9pPr lvl="8" algn="ctr" rtl="0">
              <a:spcBef>
                <a:spcPts val="0"/>
              </a:spcBef>
              <a:spcAft>
                <a:spcPts val="0"/>
              </a:spcAft>
              <a:buSzPts val="8300"/>
              <a:buNone/>
              <a:defRPr sz="16600"/>
            </a:lvl9pPr>
          </a:lstStyle>
          <a:p>
            <a:r>
              <a:t>xx%</a:t>
            </a:r>
          </a:p>
        </p:txBody>
      </p:sp>
      <p:sp>
        <p:nvSpPr>
          <p:cNvPr id="346" name="Google Shape;346;p14"/>
          <p:cNvSpPr txBox="1">
            <a:spLocks noGrp="1"/>
          </p:cNvSpPr>
          <p:nvPr>
            <p:ph type="title" idx="14" hasCustomPrompt="1"/>
          </p:nvPr>
        </p:nvSpPr>
        <p:spPr>
          <a:xfrm>
            <a:off x="13420240" y="3343700"/>
            <a:ext cx="1987800" cy="1010400"/>
          </a:xfrm>
          <a:prstGeom prst="rect">
            <a:avLst/>
          </a:prstGeom>
        </p:spPr>
        <p:txBody>
          <a:bodyPr spcFirstLastPara="1" wrap="square" lIns="91425" tIns="457200" rIns="91425" bIns="0" anchor="b" anchorCtr="0">
            <a:noAutofit/>
          </a:bodyPr>
          <a:lstStyle>
            <a:lvl1pPr lvl="0" algn="ctr" rtl="0">
              <a:lnSpc>
                <a:spcPct val="80000"/>
              </a:lnSpc>
              <a:spcBef>
                <a:spcPts val="0"/>
              </a:spcBef>
              <a:spcAft>
                <a:spcPts val="0"/>
              </a:spcAft>
              <a:buSzPts val="3000"/>
              <a:buNone/>
              <a:defRPr sz="8000">
                <a:solidFill>
                  <a:schemeClr val="lt2"/>
                </a:solidFill>
              </a:defRPr>
            </a:lvl1pPr>
            <a:lvl2pPr lvl="1" algn="ctr" rtl="0">
              <a:spcBef>
                <a:spcPts val="0"/>
              </a:spcBef>
              <a:spcAft>
                <a:spcPts val="0"/>
              </a:spcAft>
              <a:buSzPts val="8300"/>
              <a:buNone/>
              <a:defRPr sz="16600"/>
            </a:lvl2pPr>
            <a:lvl3pPr lvl="2" algn="ctr" rtl="0">
              <a:spcBef>
                <a:spcPts val="0"/>
              </a:spcBef>
              <a:spcAft>
                <a:spcPts val="0"/>
              </a:spcAft>
              <a:buSzPts val="8300"/>
              <a:buNone/>
              <a:defRPr sz="16600"/>
            </a:lvl3pPr>
            <a:lvl4pPr lvl="3" algn="ctr" rtl="0">
              <a:spcBef>
                <a:spcPts val="0"/>
              </a:spcBef>
              <a:spcAft>
                <a:spcPts val="0"/>
              </a:spcAft>
              <a:buSzPts val="8300"/>
              <a:buNone/>
              <a:defRPr sz="16600"/>
            </a:lvl4pPr>
            <a:lvl5pPr lvl="4" algn="ctr" rtl="0">
              <a:spcBef>
                <a:spcPts val="0"/>
              </a:spcBef>
              <a:spcAft>
                <a:spcPts val="0"/>
              </a:spcAft>
              <a:buSzPts val="8300"/>
              <a:buNone/>
              <a:defRPr sz="16600"/>
            </a:lvl5pPr>
            <a:lvl6pPr lvl="5" algn="ctr" rtl="0">
              <a:spcBef>
                <a:spcPts val="0"/>
              </a:spcBef>
              <a:spcAft>
                <a:spcPts val="0"/>
              </a:spcAft>
              <a:buSzPts val="8300"/>
              <a:buNone/>
              <a:defRPr sz="16600"/>
            </a:lvl6pPr>
            <a:lvl7pPr lvl="6" algn="ctr" rtl="0">
              <a:spcBef>
                <a:spcPts val="0"/>
              </a:spcBef>
              <a:spcAft>
                <a:spcPts val="0"/>
              </a:spcAft>
              <a:buSzPts val="8300"/>
              <a:buNone/>
              <a:defRPr sz="16600"/>
            </a:lvl7pPr>
            <a:lvl8pPr lvl="7" algn="ctr" rtl="0">
              <a:spcBef>
                <a:spcPts val="0"/>
              </a:spcBef>
              <a:spcAft>
                <a:spcPts val="0"/>
              </a:spcAft>
              <a:buSzPts val="8300"/>
              <a:buNone/>
              <a:defRPr sz="16600"/>
            </a:lvl8pPr>
            <a:lvl9pPr lvl="8" algn="ctr" rtl="0">
              <a:spcBef>
                <a:spcPts val="0"/>
              </a:spcBef>
              <a:spcAft>
                <a:spcPts val="0"/>
              </a:spcAft>
              <a:buSzPts val="8300"/>
              <a:buNone/>
              <a:defRPr sz="16600"/>
            </a:lvl9pPr>
          </a:lstStyle>
          <a:p>
            <a:r>
              <a:t>xx%</a:t>
            </a:r>
          </a:p>
        </p:txBody>
      </p:sp>
      <p:sp>
        <p:nvSpPr>
          <p:cNvPr id="347" name="Google Shape;347;p14"/>
          <p:cNvSpPr txBox="1">
            <a:spLocks noGrp="1"/>
          </p:cNvSpPr>
          <p:nvPr>
            <p:ph type="title" idx="15" hasCustomPrompt="1"/>
          </p:nvPr>
        </p:nvSpPr>
        <p:spPr>
          <a:xfrm>
            <a:off x="13420240" y="6546218"/>
            <a:ext cx="1987800" cy="1010400"/>
          </a:xfrm>
          <a:prstGeom prst="rect">
            <a:avLst/>
          </a:prstGeom>
        </p:spPr>
        <p:txBody>
          <a:bodyPr spcFirstLastPara="1" wrap="square" lIns="91425" tIns="457200" rIns="91425" bIns="0" anchor="b" anchorCtr="0">
            <a:noAutofit/>
          </a:bodyPr>
          <a:lstStyle>
            <a:lvl1pPr lvl="0" algn="ctr" rtl="0">
              <a:lnSpc>
                <a:spcPct val="80000"/>
              </a:lnSpc>
              <a:spcBef>
                <a:spcPts val="0"/>
              </a:spcBef>
              <a:spcAft>
                <a:spcPts val="0"/>
              </a:spcAft>
              <a:buSzPts val="3000"/>
              <a:buNone/>
              <a:defRPr sz="8000">
                <a:solidFill>
                  <a:schemeClr val="lt2"/>
                </a:solidFill>
              </a:defRPr>
            </a:lvl1pPr>
            <a:lvl2pPr lvl="1" algn="ctr" rtl="0">
              <a:spcBef>
                <a:spcPts val="0"/>
              </a:spcBef>
              <a:spcAft>
                <a:spcPts val="0"/>
              </a:spcAft>
              <a:buSzPts val="8300"/>
              <a:buNone/>
              <a:defRPr sz="16600"/>
            </a:lvl2pPr>
            <a:lvl3pPr lvl="2" algn="ctr" rtl="0">
              <a:spcBef>
                <a:spcPts val="0"/>
              </a:spcBef>
              <a:spcAft>
                <a:spcPts val="0"/>
              </a:spcAft>
              <a:buSzPts val="8300"/>
              <a:buNone/>
              <a:defRPr sz="16600"/>
            </a:lvl3pPr>
            <a:lvl4pPr lvl="3" algn="ctr" rtl="0">
              <a:spcBef>
                <a:spcPts val="0"/>
              </a:spcBef>
              <a:spcAft>
                <a:spcPts val="0"/>
              </a:spcAft>
              <a:buSzPts val="8300"/>
              <a:buNone/>
              <a:defRPr sz="16600"/>
            </a:lvl4pPr>
            <a:lvl5pPr lvl="4" algn="ctr" rtl="0">
              <a:spcBef>
                <a:spcPts val="0"/>
              </a:spcBef>
              <a:spcAft>
                <a:spcPts val="0"/>
              </a:spcAft>
              <a:buSzPts val="8300"/>
              <a:buNone/>
              <a:defRPr sz="16600"/>
            </a:lvl5pPr>
            <a:lvl6pPr lvl="5" algn="ctr" rtl="0">
              <a:spcBef>
                <a:spcPts val="0"/>
              </a:spcBef>
              <a:spcAft>
                <a:spcPts val="0"/>
              </a:spcAft>
              <a:buSzPts val="8300"/>
              <a:buNone/>
              <a:defRPr sz="16600"/>
            </a:lvl6pPr>
            <a:lvl7pPr lvl="6" algn="ctr" rtl="0">
              <a:spcBef>
                <a:spcPts val="0"/>
              </a:spcBef>
              <a:spcAft>
                <a:spcPts val="0"/>
              </a:spcAft>
              <a:buSzPts val="8300"/>
              <a:buNone/>
              <a:defRPr sz="16600"/>
            </a:lvl7pPr>
            <a:lvl8pPr lvl="7" algn="ctr" rtl="0">
              <a:spcBef>
                <a:spcPts val="0"/>
              </a:spcBef>
              <a:spcAft>
                <a:spcPts val="0"/>
              </a:spcAft>
              <a:buSzPts val="8300"/>
              <a:buNone/>
              <a:defRPr sz="16600"/>
            </a:lvl8pPr>
            <a:lvl9pPr lvl="8" algn="ctr" rtl="0">
              <a:spcBef>
                <a:spcPts val="0"/>
              </a:spcBef>
              <a:spcAft>
                <a:spcPts val="0"/>
              </a:spcAft>
              <a:buSzPts val="8300"/>
              <a:buNone/>
              <a:defRPr sz="16600"/>
            </a:lvl9pPr>
          </a:lstStyle>
          <a:p>
            <a:r>
              <a:t>xx%</a:t>
            </a:r>
          </a:p>
        </p:txBody>
      </p:sp>
    </p:spTree>
    <p:extLst>
      <p:ext uri="{BB962C8B-B14F-4D97-AF65-F5344CB8AC3E}">
        <p14:creationId xmlns:p14="http://schemas.microsoft.com/office/powerpoint/2010/main" val="339912984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887"/>
        <p:cNvGrpSpPr/>
        <p:nvPr/>
      </p:nvGrpSpPr>
      <p:grpSpPr>
        <a:xfrm>
          <a:off x="0" y="0"/>
          <a:ext cx="0" cy="0"/>
          <a:chOff x="0" y="0"/>
          <a:chExt cx="0" cy="0"/>
        </a:xfrm>
      </p:grpSpPr>
      <p:sp>
        <p:nvSpPr>
          <p:cNvPr id="888" name="Google Shape;888;p37"/>
          <p:cNvSpPr txBox="1">
            <a:spLocks noGrp="1"/>
          </p:cNvSpPr>
          <p:nvPr>
            <p:ph type="title"/>
          </p:nvPr>
        </p:nvSpPr>
        <p:spPr>
          <a:xfrm>
            <a:off x="2648100" y="890050"/>
            <a:ext cx="12991800" cy="114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000"/>
              <a:buNone/>
              <a:defRPr sz="10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89" name="Google Shape;889;p37"/>
          <p:cNvGrpSpPr/>
          <p:nvPr/>
        </p:nvGrpSpPr>
        <p:grpSpPr>
          <a:xfrm rot="5400000">
            <a:off x="-1619029" y="3760707"/>
            <a:ext cx="8145358" cy="4907270"/>
            <a:chOff x="4219217" y="2168768"/>
            <a:chExt cx="4921667" cy="2965118"/>
          </a:xfrm>
        </p:grpSpPr>
        <p:sp>
          <p:nvSpPr>
            <p:cNvPr id="890" name="Google Shape;890;p37"/>
            <p:cNvSpPr/>
            <p:nvPr/>
          </p:nvSpPr>
          <p:spPr>
            <a:xfrm>
              <a:off x="5070673" y="3480703"/>
              <a:ext cx="239231" cy="79563"/>
            </a:xfrm>
            <a:custGeom>
              <a:avLst/>
              <a:gdLst/>
              <a:ahLst/>
              <a:cxnLst/>
              <a:rect l="l" t="t" r="r" b="b"/>
              <a:pathLst>
                <a:path w="7490" h="2491" extrusionOk="0">
                  <a:moveTo>
                    <a:pt x="840" y="1"/>
                  </a:moveTo>
                  <a:cubicBezTo>
                    <a:pt x="405" y="1"/>
                    <a:pt x="36" y="361"/>
                    <a:pt x="24" y="811"/>
                  </a:cubicBezTo>
                  <a:cubicBezTo>
                    <a:pt x="0" y="1276"/>
                    <a:pt x="370" y="1657"/>
                    <a:pt x="822" y="1680"/>
                  </a:cubicBezTo>
                  <a:cubicBezTo>
                    <a:pt x="2667" y="1740"/>
                    <a:pt x="4525" y="2002"/>
                    <a:pt x="6358" y="2466"/>
                  </a:cubicBezTo>
                  <a:cubicBezTo>
                    <a:pt x="6430" y="2478"/>
                    <a:pt x="6489" y="2490"/>
                    <a:pt x="6561" y="2490"/>
                  </a:cubicBezTo>
                  <a:cubicBezTo>
                    <a:pt x="6942" y="2490"/>
                    <a:pt x="7275" y="2228"/>
                    <a:pt x="7370" y="1847"/>
                  </a:cubicBezTo>
                  <a:cubicBezTo>
                    <a:pt x="7489" y="1407"/>
                    <a:pt x="7216" y="954"/>
                    <a:pt x="6763" y="835"/>
                  </a:cubicBezTo>
                  <a:cubicBezTo>
                    <a:pt x="4822" y="359"/>
                    <a:pt x="2846" y="73"/>
                    <a:pt x="881" y="2"/>
                  </a:cubicBezTo>
                  <a:cubicBezTo>
                    <a:pt x="868" y="1"/>
                    <a:pt x="85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1" name="Google Shape;891;p37"/>
            <p:cNvSpPr/>
            <p:nvPr/>
          </p:nvSpPr>
          <p:spPr>
            <a:xfrm>
              <a:off x="5423195" y="3568219"/>
              <a:ext cx="220610" cy="145295"/>
            </a:xfrm>
            <a:custGeom>
              <a:avLst/>
              <a:gdLst/>
              <a:ahLst/>
              <a:cxnLst/>
              <a:rect l="l" t="t" r="r" b="b"/>
              <a:pathLst>
                <a:path w="6907" h="4549" extrusionOk="0">
                  <a:moveTo>
                    <a:pt x="950" y="0"/>
                  </a:moveTo>
                  <a:cubicBezTo>
                    <a:pt x="639" y="0"/>
                    <a:pt x="340" y="179"/>
                    <a:pt x="203" y="488"/>
                  </a:cubicBezTo>
                  <a:cubicBezTo>
                    <a:pt x="1" y="905"/>
                    <a:pt x="179" y="1405"/>
                    <a:pt x="608" y="1596"/>
                  </a:cubicBezTo>
                  <a:cubicBezTo>
                    <a:pt x="2263" y="2369"/>
                    <a:pt x="3906" y="3310"/>
                    <a:pt x="5477" y="4394"/>
                  </a:cubicBezTo>
                  <a:cubicBezTo>
                    <a:pt x="5620" y="4501"/>
                    <a:pt x="5787" y="4548"/>
                    <a:pt x="5954" y="4548"/>
                  </a:cubicBezTo>
                  <a:cubicBezTo>
                    <a:pt x="6216" y="4548"/>
                    <a:pt x="6478" y="4417"/>
                    <a:pt x="6644" y="4179"/>
                  </a:cubicBezTo>
                  <a:cubicBezTo>
                    <a:pt x="6906" y="3810"/>
                    <a:pt x="6811" y="3286"/>
                    <a:pt x="6430" y="3024"/>
                  </a:cubicBezTo>
                  <a:cubicBezTo>
                    <a:pt x="4775" y="1881"/>
                    <a:pt x="3060" y="893"/>
                    <a:pt x="1310" y="83"/>
                  </a:cubicBezTo>
                  <a:cubicBezTo>
                    <a:pt x="1194" y="27"/>
                    <a:pt x="1071"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2" name="Google Shape;892;p37"/>
            <p:cNvSpPr/>
            <p:nvPr/>
          </p:nvSpPr>
          <p:spPr>
            <a:xfrm>
              <a:off x="4416191" y="3640850"/>
              <a:ext cx="193972" cy="179886"/>
            </a:xfrm>
            <a:custGeom>
              <a:avLst/>
              <a:gdLst/>
              <a:ahLst/>
              <a:cxnLst/>
              <a:rect l="l" t="t" r="r" b="b"/>
              <a:pathLst>
                <a:path w="6073" h="5632" extrusionOk="0">
                  <a:moveTo>
                    <a:pt x="5122" y="1"/>
                  </a:moveTo>
                  <a:cubicBezTo>
                    <a:pt x="4947" y="1"/>
                    <a:pt x="4771" y="55"/>
                    <a:pt x="4620" y="167"/>
                  </a:cubicBezTo>
                  <a:cubicBezTo>
                    <a:pt x="3037" y="1358"/>
                    <a:pt x="1584" y="2727"/>
                    <a:pt x="298" y="4263"/>
                  </a:cubicBezTo>
                  <a:cubicBezTo>
                    <a:pt x="1" y="4608"/>
                    <a:pt x="48" y="5144"/>
                    <a:pt x="406" y="5441"/>
                  </a:cubicBezTo>
                  <a:cubicBezTo>
                    <a:pt x="560" y="5572"/>
                    <a:pt x="751" y="5632"/>
                    <a:pt x="941" y="5632"/>
                  </a:cubicBezTo>
                  <a:cubicBezTo>
                    <a:pt x="1179" y="5632"/>
                    <a:pt x="1418" y="5537"/>
                    <a:pt x="1584" y="5334"/>
                  </a:cubicBezTo>
                  <a:cubicBezTo>
                    <a:pt x="2775" y="3905"/>
                    <a:pt x="4144" y="2620"/>
                    <a:pt x="5621" y="1500"/>
                  </a:cubicBezTo>
                  <a:cubicBezTo>
                    <a:pt x="5990" y="1227"/>
                    <a:pt x="6073" y="703"/>
                    <a:pt x="5787" y="334"/>
                  </a:cubicBezTo>
                  <a:cubicBezTo>
                    <a:pt x="5625" y="115"/>
                    <a:pt x="5375" y="1"/>
                    <a:pt x="5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37"/>
            <p:cNvSpPr/>
            <p:nvPr/>
          </p:nvSpPr>
          <p:spPr>
            <a:xfrm>
              <a:off x="4708250" y="3494374"/>
              <a:ext cx="235430" cy="107318"/>
            </a:xfrm>
            <a:custGeom>
              <a:avLst/>
              <a:gdLst/>
              <a:ahLst/>
              <a:cxnLst/>
              <a:rect l="l" t="t" r="r" b="b"/>
              <a:pathLst>
                <a:path w="7371" h="3360" extrusionOk="0">
                  <a:moveTo>
                    <a:pt x="6463" y="0"/>
                  </a:moveTo>
                  <a:cubicBezTo>
                    <a:pt x="6413" y="0"/>
                    <a:pt x="6362" y="5"/>
                    <a:pt x="6311" y="14"/>
                  </a:cubicBezTo>
                  <a:cubicBezTo>
                    <a:pt x="4347" y="371"/>
                    <a:pt x="2430" y="967"/>
                    <a:pt x="620" y="1753"/>
                  </a:cubicBezTo>
                  <a:cubicBezTo>
                    <a:pt x="191" y="1943"/>
                    <a:pt x="1" y="2431"/>
                    <a:pt x="191" y="2860"/>
                  </a:cubicBezTo>
                  <a:cubicBezTo>
                    <a:pt x="322" y="3169"/>
                    <a:pt x="632" y="3360"/>
                    <a:pt x="953" y="3360"/>
                  </a:cubicBezTo>
                  <a:cubicBezTo>
                    <a:pt x="1060" y="3360"/>
                    <a:pt x="1179" y="3336"/>
                    <a:pt x="1287" y="3288"/>
                  </a:cubicBezTo>
                  <a:cubicBezTo>
                    <a:pt x="2989" y="2550"/>
                    <a:pt x="4775" y="2003"/>
                    <a:pt x="6609" y="1657"/>
                  </a:cubicBezTo>
                  <a:cubicBezTo>
                    <a:pt x="7061" y="1574"/>
                    <a:pt x="7371" y="1133"/>
                    <a:pt x="7287" y="681"/>
                  </a:cubicBezTo>
                  <a:cubicBezTo>
                    <a:pt x="7203" y="280"/>
                    <a:pt x="6856" y="0"/>
                    <a:pt x="6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4" name="Google Shape;894;p37"/>
            <p:cNvSpPr/>
            <p:nvPr/>
          </p:nvSpPr>
          <p:spPr>
            <a:xfrm>
              <a:off x="4219217" y="4273933"/>
              <a:ext cx="60111" cy="237793"/>
            </a:xfrm>
            <a:custGeom>
              <a:avLst/>
              <a:gdLst/>
              <a:ahLst/>
              <a:cxnLst/>
              <a:rect l="l" t="t" r="r" b="b"/>
              <a:pathLst>
                <a:path w="1882" h="7445" extrusionOk="0">
                  <a:moveTo>
                    <a:pt x="911" y="1"/>
                  </a:moveTo>
                  <a:cubicBezTo>
                    <a:pt x="476" y="1"/>
                    <a:pt x="118" y="335"/>
                    <a:pt x="84" y="777"/>
                  </a:cubicBezTo>
                  <a:cubicBezTo>
                    <a:pt x="24" y="1575"/>
                    <a:pt x="0" y="2384"/>
                    <a:pt x="0" y="3206"/>
                  </a:cubicBezTo>
                  <a:cubicBezTo>
                    <a:pt x="0" y="4349"/>
                    <a:pt x="60" y="5516"/>
                    <a:pt x="167" y="6682"/>
                  </a:cubicBezTo>
                  <a:cubicBezTo>
                    <a:pt x="215" y="7111"/>
                    <a:pt x="572" y="7444"/>
                    <a:pt x="1000" y="7444"/>
                  </a:cubicBezTo>
                  <a:cubicBezTo>
                    <a:pt x="1024" y="7444"/>
                    <a:pt x="1048" y="7444"/>
                    <a:pt x="1084" y="7433"/>
                  </a:cubicBezTo>
                  <a:cubicBezTo>
                    <a:pt x="1536" y="7397"/>
                    <a:pt x="1882" y="6980"/>
                    <a:pt x="1834" y="6528"/>
                  </a:cubicBezTo>
                  <a:cubicBezTo>
                    <a:pt x="1727" y="5408"/>
                    <a:pt x="1667" y="4289"/>
                    <a:pt x="1667" y="3206"/>
                  </a:cubicBezTo>
                  <a:cubicBezTo>
                    <a:pt x="1667" y="2432"/>
                    <a:pt x="1703" y="1658"/>
                    <a:pt x="1751" y="896"/>
                  </a:cubicBezTo>
                  <a:cubicBezTo>
                    <a:pt x="1786" y="432"/>
                    <a:pt x="1441" y="39"/>
                    <a:pt x="977" y="3"/>
                  </a:cubicBezTo>
                  <a:cubicBezTo>
                    <a:pt x="955" y="1"/>
                    <a:pt x="933"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5" name="Google Shape;895;p37"/>
            <p:cNvSpPr/>
            <p:nvPr/>
          </p:nvSpPr>
          <p:spPr>
            <a:xfrm>
              <a:off x="4399071" y="4974409"/>
              <a:ext cx="179918" cy="159476"/>
            </a:xfrm>
            <a:custGeom>
              <a:avLst/>
              <a:gdLst/>
              <a:ahLst/>
              <a:cxnLst/>
              <a:rect l="l" t="t" r="r" b="b"/>
              <a:pathLst>
                <a:path w="5633" h="4993" extrusionOk="0">
                  <a:moveTo>
                    <a:pt x="950" y="0"/>
                  </a:moveTo>
                  <a:cubicBezTo>
                    <a:pt x="783" y="0"/>
                    <a:pt x="614" y="51"/>
                    <a:pt x="465" y="158"/>
                  </a:cubicBezTo>
                  <a:cubicBezTo>
                    <a:pt x="84" y="420"/>
                    <a:pt x="1" y="944"/>
                    <a:pt x="275" y="1325"/>
                  </a:cubicBezTo>
                  <a:cubicBezTo>
                    <a:pt x="1215" y="2647"/>
                    <a:pt x="2287" y="3873"/>
                    <a:pt x="3454" y="4992"/>
                  </a:cubicBezTo>
                  <a:lnTo>
                    <a:pt x="5633" y="4992"/>
                  </a:lnTo>
                  <a:cubicBezTo>
                    <a:pt x="5609" y="4802"/>
                    <a:pt x="5514" y="4611"/>
                    <a:pt x="5359" y="4480"/>
                  </a:cubicBezTo>
                  <a:cubicBezTo>
                    <a:pt x="3966" y="3254"/>
                    <a:pt x="2716" y="1873"/>
                    <a:pt x="1632" y="349"/>
                  </a:cubicBezTo>
                  <a:cubicBezTo>
                    <a:pt x="1465" y="124"/>
                    <a:pt x="1210"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37"/>
            <p:cNvSpPr/>
            <p:nvPr/>
          </p:nvSpPr>
          <p:spPr>
            <a:xfrm>
              <a:off x="4249240" y="3920773"/>
              <a:ext cx="125907" cy="225113"/>
            </a:xfrm>
            <a:custGeom>
              <a:avLst/>
              <a:gdLst/>
              <a:ahLst/>
              <a:cxnLst/>
              <a:rect l="l" t="t" r="r" b="b"/>
              <a:pathLst>
                <a:path w="3942" h="7048" extrusionOk="0">
                  <a:moveTo>
                    <a:pt x="2991" y="1"/>
                  </a:moveTo>
                  <a:cubicBezTo>
                    <a:pt x="2688" y="1"/>
                    <a:pt x="2393" y="167"/>
                    <a:pt x="2251" y="452"/>
                  </a:cubicBezTo>
                  <a:cubicBezTo>
                    <a:pt x="1358" y="2190"/>
                    <a:pt x="644" y="4059"/>
                    <a:pt x="120" y="6000"/>
                  </a:cubicBezTo>
                  <a:cubicBezTo>
                    <a:pt x="1" y="6440"/>
                    <a:pt x="263" y="6905"/>
                    <a:pt x="703" y="7024"/>
                  </a:cubicBezTo>
                  <a:cubicBezTo>
                    <a:pt x="787" y="7036"/>
                    <a:pt x="858" y="7048"/>
                    <a:pt x="930" y="7048"/>
                  </a:cubicBezTo>
                  <a:cubicBezTo>
                    <a:pt x="1299" y="7048"/>
                    <a:pt x="1632" y="6798"/>
                    <a:pt x="1739" y="6429"/>
                  </a:cubicBezTo>
                  <a:cubicBezTo>
                    <a:pt x="2227" y="4607"/>
                    <a:pt x="2894" y="2857"/>
                    <a:pt x="3739" y="1214"/>
                  </a:cubicBezTo>
                  <a:cubicBezTo>
                    <a:pt x="3942" y="809"/>
                    <a:pt x="3787" y="297"/>
                    <a:pt x="3370" y="94"/>
                  </a:cubicBezTo>
                  <a:cubicBezTo>
                    <a:pt x="3250" y="31"/>
                    <a:pt x="3120" y="1"/>
                    <a:pt x="29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7" name="Google Shape;897;p37"/>
            <p:cNvSpPr/>
            <p:nvPr/>
          </p:nvSpPr>
          <p:spPr>
            <a:xfrm>
              <a:off x="4251923" y="4639742"/>
              <a:ext cx="117922" cy="227924"/>
            </a:xfrm>
            <a:custGeom>
              <a:avLst/>
              <a:gdLst/>
              <a:ahLst/>
              <a:cxnLst/>
              <a:rect l="l" t="t" r="r" b="b"/>
              <a:pathLst>
                <a:path w="3692" h="7136" extrusionOk="0">
                  <a:moveTo>
                    <a:pt x="935" y="1"/>
                  </a:moveTo>
                  <a:cubicBezTo>
                    <a:pt x="866" y="1"/>
                    <a:pt x="796" y="9"/>
                    <a:pt x="727" y="28"/>
                  </a:cubicBezTo>
                  <a:cubicBezTo>
                    <a:pt x="274" y="135"/>
                    <a:pt x="0" y="587"/>
                    <a:pt x="107" y="1028"/>
                  </a:cubicBezTo>
                  <a:cubicBezTo>
                    <a:pt x="584" y="3016"/>
                    <a:pt x="1215" y="4897"/>
                    <a:pt x="1965" y="6636"/>
                  </a:cubicBezTo>
                  <a:cubicBezTo>
                    <a:pt x="2108" y="6945"/>
                    <a:pt x="2417" y="7136"/>
                    <a:pt x="2739" y="7136"/>
                  </a:cubicBezTo>
                  <a:cubicBezTo>
                    <a:pt x="2846" y="7136"/>
                    <a:pt x="2965" y="7112"/>
                    <a:pt x="3072" y="7064"/>
                  </a:cubicBezTo>
                  <a:cubicBezTo>
                    <a:pt x="3489" y="6886"/>
                    <a:pt x="3691" y="6397"/>
                    <a:pt x="3501" y="5969"/>
                  </a:cubicBezTo>
                  <a:cubicBezTo>
                    <a:pt x="2786" y="4326"/>
                    <a:pt x="2191" y="2528"/>
                    <a:pt x="1739" y="635"/>
                  </a:cubicBezTo>
                  <a:cubicBezTo>
                    <a:pt x="1648" y="262"/>
                    <a:pt x="1310"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8" name="Google Shape;898;p37"/>
            <p:cNvSpPr/>
            <p:nvPr/>
          </p:nvSpPr>
          <p:spPr>
            <a:xfrm>
              <a:off x="8456729" y="2502668"/>
              <a:ext cx="155963" cy="211060"/>
            </a:xfrm>
            <a:custGeom>
              <a:avLst/>
              <a:gdLst/>
              <a:ahLst/>
              <a:cxnLst/>
              <a:rect l="l" t="t" r="r" b="b"/>
              <a:pathLst>
                <a:path w="4883" h="6608" extrusionOk="0">
                  <a:moveTo>
                    <a:pt x="3939" y="1"/>
                  </a:moveTo>
                  <a:cubicBezTo>
                    <a:pt x="3685" y="1"/>
                    <a:pt x="3432" y="115"/>
                    <a:pt x="3263" y="333"/>
                  </a:cubicBezTo>
                  <a:cubicBezTo>
                    <a:pt x="2168" y="1798"/>
                    <a:pt x="1144" y="3500"/>
                    <a:pt x="203" y="5393"/>
                  </a:cubicBezTo>
                  <a:cubicBezTo>
                    <a:pt x="1" y="5810"/>
                    <a:pt x="179" y="6310"/>
                    <a:pt x="584" y="6524"/>
                  </a:cubicBezTo>
                  <a:cubicBezTo>
                    <a:pt x="703" y="6572"/>
                    <a:pt x="834" y="6608"/>
                    <a:pt x="953" y="6608"/>
                  </a:cubicBezTo>
                  <a:cubicBezTo>
                    <a:pt x="1263" y="6608"/>
                    <a:pt x="1560" y="6429"/>
                    <a:pt x="1715" y="6143"/>
                  </a:cubicBezTo>
                  <a:cubicBezTo>
                    <a:pt x="2596" y="4334"/>
                    <a:pt x="3573" y="2726"/>
                    <a:pt x="4608" y="1345"/>
                  </a:cubicBezTo>
                  <a:cubicBezTo>
                    <a:pt x="4882" y="976"/>
                    <a:pt x="4811" y="452"/>
                    <a:pt x="4442" y="167"/>
                  </a:cubicBezTo>
                  <a:cubicBezTo>
                    <a:pt x="4291" y="55"/>
                    <a:pt x="4115" y="1"/>
                    <a:pt x="39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9" name="Google Shape;899;p37"/>
            <p:cNvSpPr/>
            <p:nvPr/>
          </p:nvSpPr>
          <p:spPr>
            <a:xfrm>
              <a:off x="8170003" y="3546691"/>
              <a:ext cx="97768" cy="234120"/>
            </a:xfrm>
            <a:custGeom>
              <a:avLst/>
              <a:gdLst/>
              <a:ahLst/>
              <a:cxnLst/>
              <a:rect l="l" t="t" r="r" b="b"/>
              <a:pathLst>
                <a:path w="3061" h="7330" extrusionOk="0">
                  <a:moveTo>
                    <a:pt x="2147" y="1"/>
                  </a:moveTo>
                  <a:cubicBezTo>
                    <a:pt x="1761" y="1"/>
                    <a:pt x="1417" y="268"/>
                    <a:pt x="1334" y="662"/>
                  </a:cubicBezTo>
                  <a:cubicBezTo>
                    <a:pt x="1000" y="2222"/>
                    <a:pt x="572" y="4282"/>
                    <a:pt x="108" y="6306"/>
                  </a:cubicBezTo>
                  <a:cubicBezTo>
                    <a:pt x="0" y="6746"/>
                    <a:pt x="286" y="7199"/>
                    <a:pt x="739" y="7306"/>
                  </a:cubicBezTo>
                  <a:cubicBezTo>
                    <a:pt x="798" y="7318"/>
                    <a:pt x="858" y="7330"/>
                    <a:pt x="929" y="7330"/>
                  </a:cubicBezTo>
                  <a:cubicBezTo>
                    <a:pt x="1310" y="7330"/>
                    <a:pt x="1655" y="7068"/>
                    <a:pt x="1739" y="6675"/>
                  </a:cubicBezTo>
                  <a:cubicBezTo>
                    <a:pt x="2203" y="4639"/>
                    <a:pt x="2644" y="2579"/>
                    <a:pt x="2977" y="1007"/>
                  </a:cubicBezTo>
                  <a:cubicBezTo>
                    <a:pt x="3060" y="555"/>
                    <a:pt x="2775" y="115"/>
                    <a:pt x="2322" y="19"/>
                  </a:cubicBezTo>
                  <a:cubicBezTo>
                    <a:pt x="2263" y="7"/>
                    <a:pt x="2205" y="1"/>
                    <a:pt x="2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0" name="Google Shape;900;p37"/>
            <p:cNvSpPr/>
            <p:nvPr/>
          </p:nvSpPr>
          <p:spPr>
            <a:xfrm>
              <a:off x="8247202" y="3185418"/>
              <a:ext cx="98152" cy="234120"/>
            </a:xfrm>
            <a:custGeom>
              <a:avLst/>
              <a:gdLst/>
              <a:ahLst/>
              <a:cxnLst/>
              <a:rect l="l" t="t" r="r" b="b"/>
              <a:pathLst>
                <a:path w="3073" h="7330" extrusionOk="0">
                  <a:moveTo>
                    <a:pt x="2165" y="0"/>
                  </a:moveTo>
                  <a:cubicBezTo>
                    <a:pt x="1779" y="0"/>
                    <a:pt x="1428" y="258"/>
                    <a:pt x="1346" y="650"/>
                  </a:cubicBezTo>
                  <a:cubicBezTo>
                    <a:pt x="965" y="2282"/>
                    <a:pt x="584" y="4032"/>
                    <a:pt x="96" y="6318"/>
                  </a:cubicBezTo>
                  <a:cubicBezTo>
                    <a:pt x="0" y="6770"/>
                    <a:pt x="286" y="7211"/>
                    <a:pt x="739" y="7306"/>
                  </a:cubicBezTo>
                  <a:cubicBezTo>
                    <a:pt x="798" y="7318"/>
                    <a:pt x="858" y="7330"/>
                    <a:pt x="917" y="7330"/>
                  </a:cubicBezTo>
                  <a:cubicBezTo>
                    <a:pt x="1310" y="7330"/>
                    <a:pt x="1655" y="7056"/>
                    <a:pt x="1739" y="6663"/>
                  </a:cubicBezTo>
                  <a:cubicBezTo>
                    <a:pt x="2215" y="4389"/>
                    <a:pt x="2596" y="2651"/>
                    <a:pt x="2977" y="1031"/>
                  </a:cubicBezTo>
                  <a:cubicBezTo>
                    <a:pt x="3072" y="579"/>
                    <a:pt x="2798" y="127"/>
                    <a:pt x="2346" y="19"/>
                  </a:cubicBezTo>
                  <a:cubicBezTo>
                    <a:pt x="2285" y="7"/>
                    <a:pt x="2225" y="0"/>
                    <a:pt x="2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1" name="Google Shape;901;p37"/>
            <p:cNvSpPr/>
            <p:nvPr/>
          </p:nvSpPr>
          <p:spPr>
            <a:xfrm>
              <a:off x="8070734" y="3906495"/>
              <a:ext cx="114122" cy="229872"/>
            </a:xfrm>
            <a:custGeom>
              <a:avLst/>
              <a:gdLst/>
              <a:ahLst/>
              <a:cxnLst/>
              <a:rect l="l" t="t" r="r" b="b"/>
              <a:pathLst>
                <a:path w="3573" h="7197" extrusionOk="0">
                  <a:moveTo>
                    <a:pt x="2642" y="1"/>
                  </a:moveTo>
                  <a:cubicBezTo>
                    <a:pt x="2275" y="1"/>
                    <a:pt x="1934" y="244"/>
                    <a:pt x="1834" y="613"/>
                  </a:cubicBezTo>
                  <a:cubicBezTo>
                    <a:pt x="1287" y="2637"/>
                    <a:pt x="727" y="4423"/>
                    <a:pt x="156" y="6078"/>
                  </a:cubicBezTo>
                  <a:cubicBezTo>
                    <a:pt x="1" y="6518"/>
                    <a:pt x="227" y="6995"/>
                    <a:pt x="668" y="7149"/>
                  </a:cubicBezTo>
                  <a:cubicBezTo>
                    <a:pt x="751" y="7173"/>
                    <a:pt x="846" y="7197"/>
                    <a:pt x="941" y="7197"/>
                  </a:cubicBezTo>
                  <a:cubicBezTo>
                    <a:pt x="1287" y="7197"/>
                    <a:pt x="1608" y="6983"/>
                    <a:pt x="1727" y="6637"/>
                  </a:cubicBezTo>
                  <a:cubicBezTo>
                    <a:pt x="2323" y="4947"/>
                    <a:pt x="2882" y="3113"/>
                    <a:pt x="3454" y="1053"/>
                  </a:cubicBezTo>
                  <a:cubicBezTo>
                    <a:pt x="3573" y="613"/>
                    <a:pt x="3311" y="149"/>
                    <a:pt x="2858" y="29"/>
                  </a:cubicBezTo>
                  <a:cubicBezTo>
                    <a:pt x="2786" y="10"/>
                    <a:pt x="2714" y="1"/>
                    <a:pt x="26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2" name="Google Shape;902;p37"/>
            <p:cNvSpPr/>
            <p:nvPr/>
          </p:nvSpPr>
          <p:spPr>
            <a:xfrm>
              <a:off x="7903432" y="4253012"/>
              <a:ext cx="157081" cy="210037"/>
            </a:xfrm>
            <a:custGeom>
              <a:avLst/>
              <a:gdLst/>
              <a:ahLst/>
              <a:cxnLst/>
              <a:rect l="l" t="t" r="r" b="b"/>
              <a:pathLst>
                <a:path w="4918" h="6576" extrusionOk="0">
                  <a:moveTo>
                    <a:pt x="3963" y="1"/>
                  </a:moveTo>
                  <a:cubicBezTo>
                    <a:pt x="3654" y="1"/>
                    <a:pt x="3359" y="171"/>
                    <a:pt x="3215" y="468"/>
                  </a:cubicBezTo>
                  <a:cubicBezTo>
                    <a:pt x="2322" y="2277"/>
                    <a:pt x="1334" y="3873"/>
                    <a:pt x="286" y="5218"/>
                  </a:cubicBezTo>
                  <a:cubicBezTo>
                    <a:pt x="0" y="5587"/>
                    <a:pt x="60" y="6111"/>
                    <a:pt x="429" y="6397"/>
                  </a:cubicBezTo>
                  <a:cubicBezTo>
                    <a:pt x="583" y="6516"/>
                    <a:pt x="762" y="6575"/>
                    <a:pt x="941" y="6575"/>
                  </a:cubicBezTo>
                  <a:cubicBezTo>
                    <a:pt x="1191" y="6575"/>
                    <a:pt x="1441" y="6468"/>
                    <a:pt x="1596" y="6254"/>
                  </a:cubicBezTo>
                  <a:cubicBezTo>
                    <a:pt x="2715" y="4813"/>
                    <a:pt x="3762" y="3123"/>
                    <a:pt x="4715" y="1206"/>
                  </a:cubicBezTo>
                  <a:cubicBezTo>
                    <a:pt x="4917" y="801"/>
                    <a:pt x="4751" y="289"/>
                    <a:pt x="4334" y="87"/>
                  </a:cubicBezTo>
                  <a:cubicBezTo>
                    <a:pt x="4214" y="28"/>
                    <a:pt x="4087" y="1"/>
                    <a:pt x="3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3" name="Google Shape;903;p37"/>
            <p:cNvSpPr/>
            <p:nvPr/>
          </p:nvSpPr>
          <p:spPr>
            <a:xfrm>
              <a:off x="8331620" y="2830405"/>
              <a:ext cx="114888" cy="229393"/>
            </a:xfrm>
            <a:custGeom>
              <a:avLst/>
              <a:gdLst/>
              <a:ahLst/>
              <a:cxnLst/>
              <a:rect l="l" t="t" r="r" b="b"/>
              <a:pathLst>
                <a:path w="3597" h="7182" extrusionOk="0">
                  <a:moveTo>
                    <a:pt x="2650" y="1"/>
                  </a:moveTo>
                  <a:cubicBezTo>
                    <a:pt x="2307" y="1"/>
                    <a:pt x="1980" y="213"/>
                    <a:pt x="1858" y="550"/>
                  </a:cubicBezTo>
                  <a:cubicBezTo>
                    <a:pt x="1263" y="2252"/>
                    <a:pt x="691" y="4074"/>
                    <a:pt x="120" y="6122"/>
                  </a:cubicBezTo>
                  <a:cubicBezTo>
                    <a:pt x="1" y="6574"/>
                    <a:pt x="262" y="7027"/>
                    <a:pt x="703" y="7158"/>
                  </a:cubicBezTo>
                  <a:cubicBezTo>
                    <a:pt x="774" y="7181"/>
                    <a:pt x="858" y="7181"/>
                    <a:pt x="929" y="7181"/>
                  </a:cubicBezTo>
                  <a:cubicBezTo>
                    <a:pt x="1298" y="7181"/>
                    <a:pt x="1632" y="6943"/>
                    <a:pt x="1739" y="6574"/>
                  </a:cubicBezTo>
                  <a:cubicBezTo>
                    <a:pt x="2287" y="4562"/>
                    <a:pt x="2846" y="2776"/>
                    <a:pt x="3441" y="1109"/>
                  </a:cubicBezTo>
                  <a:cubicBezTo>
                    <a:pt x="3596" y="681"/>
                    <a:pt x="3370" y="204"/>
                    <a:pt x="2929" y="50"/>
                  </a:cubicBezTo>
                  <a:cubicBezTo>
                    <a:pt x="2838" y="17"/>
                    <a:pt x="2743" y="1"/>
                    <a:pt x="26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4" name="Google Shape;904;p37"/>
            <p:cNvSpPr/>
            <p:nvPr/>
          </p:nvSpPr>
          <p:spPr>
            <a:xfrm>
              <a:off x="5727040" y="3775925"/>
              <a:ext cx="187136" cy="185923"/>
            </a:xfrm>
            <a:custGeom>
              <a:avLst/>
              <a:gdLst/>
              <a:ahLst/>
              <a:cxnLst/>
              <a:rect l="l" t="t" r="r" b="b"/>
              <a:pathLst>
                <a:path w="5859" h="5821" extrusionOk="0">
                  <a:moveTo>
                    <a:pt x="919" y="1"/>
                  </a:moveTo>
                  <a:cubicBezTo>
                    <a:pt x="698" y="1"/>
                    <a:pt x="477" y="87"/>
                    <a:pt x="310" y="260"/>
                  </a:cubicBezTo>
                  <a:cubicBezTo>
                    <a:pt x="1" y="605"/>
                    <a:pt x="13" y="1129"/>
                    <a:pt x="346" y="1450"/>
                  </a:cubicBezTo>
                  <a:cubicBezTo>
                    <a:pt x="1025" y="2082"/>
                    <a:pt x="1691" y="2748"/>
                    <a:pt x="2334" y="3439"/>
                  </a:cubicBezTo>
                  <a:cubicBezTo>
                    <a:pt x="3013" y="4153"/>
                    <a:pt x="3680" y="4868"/>
                    <a:pt x="4334" y="5558"/>
                  </a:cubicBezTo>
                  <a:cubicBezTo>
                    <a:pt x="4501" y="5737"/>
                    <a:pt x="4715" y="5820"/>
                    <a:pt x="4942" y="5820"/>
                  </a:cubicBezTo>
                  <a:cubicBezTo>
                    <a:pt x="5144" y="5820"/>
                    <a:pt x="5358" y="5737"/>
                    <a:pt x="5513" y="5582"/>
                  </a:cubicBezTo>
                  <a:cubicBezTo>
                    <a:pt x="5847" y="5272"/>
                    <a:pt x="5858" y="4737"/>
                    <a:pt x="5549" y="4403"/>
                  </a:cubicBezTo>
                  <a:cubicBezTo>
                    <a:pt x="4894" y="3725"/>
                    <a:pt x="4227" y="3010"/>
                    <a:pt x="3561" y="2296"/>
                  </a:cubicBezTo>
                  <a:cubicBezTo>
                    <a:pt x="2882" y="1581"/>
                    <a:pt x="2191" y="879"/>
                    <a:pt x="1489" y="224"/>
                  </a:cubicBezTo>
                  <a:cubicBezTo>
                    <a:pt x="1328" y="75"/>
                    <a:pt x="1124" y="1"/>
                    <a:pt x="9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37"/>
            <p:cNvSpPr/>
            <p:nvPr/>
          </p:nvSpPr>
          <p:spPr>
            <a:xfrm>
              <a:off x="8679957" y="2285285"/>
              <a:ext cx="221376" cy="139801"/>
            </a:xfrm>
            <a:custGeom>
              <a:avLst/>
              <a:gdLst/>
              <a:ahLst/>
              <a:cxnLst/>
              <a:rect l="l" t="t" r="r" b="b"/>
              <a:pathLst>
                <a:path w="6931" h="4377" extrusionOk="0">
                  <a:moveTo>
                    <a:pt x="5984" y="0"/>
                  </a:moveTo>
                  <a:cubicBezTo>
                    <a:pt x="5895" y="0"/>
                    <a:pt x="5805" y="14"/>
                    <a:pt x="5716" y="43"/>
                  </a:cubicBezTo>
                  <a:cubicBezTo>
                    <a:pt x="3811" y="686"/>
                    <a:pt x="2037" y="1639"/>
                    <a:pt x="441" y="2877"/>
                  </a:cubicBezTo>
                  <a:cubicBezTo>
                    <a:pt x="72" y="3151"/>
                    <a:pt x="1" y="3675"/>
                    <a:pt x="286" y="4044"/>
                  </a:cubicBezTo>
                  <a:cubicBezTo>
                    <a:pt x="453" y="4258"/>
                    <a:pt x="703" y="4377"/>
                    <a:pt x="953" y="4377"/>
                  </a:cubicBezTo>
                  <a:cubicBezTo>
                    <a:pt x="1132" y="4377"/>
                    <a:pt x="1310" y="4317"/>
                    <a:pt x="1453" y="4198"/>
                  </a:cubicBezTo>
                  <a:cubicBezTo>
                    <a:pt x="2918" y="3079"/>
                    <a:pt x="4525" y="2222"/>
                    <a:pt x="6251" y="1627"/>
                  </a:cubicBezTo>
                  <a:cubicBezTo>
                    <a:pt x="6692" y="1484"/>
                    <a:pt x="6930" y="1008"/>
                    <a:pt x="6775" y="567"/>
                  </a:cubicBezTo>
                  <a:cubicBezTo>
                    <a:pt x="6661" y="216"/>
                    <a:pt x="6335" y="0"/>
                    <a:pt x="59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6" name="Google Shape;906;p37"/>
            <p:cNvSpPr/>
            <p:nvPr/>
          </p:nvSpPr>
          <p:spPr>
            <a:xfrm>
              <a:off x="9015008" y="2168768"/>
              <a:ext cx="125876" cy="112205"/>
            </a:xfrm>
            <a:custGeom>
              <a:avLst/>
              <a:gdLst/>
              <a:ahLst/>
              <a:cxnLst/>
              <a:rect l="l" t="t" r="r" b="b"/>
              <a:pathLst>
                <a:path w="3941" h="3513" extrusionOk="0">
                  <a:moveTo>
                    <a:pt x="3941" y="0"/>
                  </a:moveTo>
                  <a:cubicBezTo>
                    <a:pt x="2858" y="750"/>
                    <a:pt x="1738" y="1393"/>
                    <a:pt x="607" y="1917"/>
                  </a:cubicBezTo>
                  <a:cubicBezTo>
                    <a:pt x="179" y="2108"/>
                    <a:pt x="0" y="2608"/>
                    <a:pt x="191" y="3024"/>
                  </a:cubicBezTo>
                  <a:cubicBezTo>
                    <a:pt x="333" y="3334"/>
                    <a:pt x="643" y="3513"/>
                    <a:pt x="953" y="3513"/>
                  </a:cubicBezTo>
                  <a:cubicBezTo>
                    <a:pt x="1072" y="3513"/>
                    <a:pt x="1191" y="3489"/>
                    <a:pt x="1298" y="3429"/>
                  </a:cubicBezTo>
                  <a:cubicBezTo>
                    <a:pt x="2191" y="3024"/>
                    <a:pt x="3072" y="2548"/>
                    <a:pt x="3941" y="2000"/>
                  </a:cubicBezTo>
                  <a:lnTo>
                    <a:pt x="39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7" name="Google Shape;907;p37"/>
            <p:cNvSpPr/>
            <p:nvPr/>
          </p:nvSpPr>
          <p:spPr>
            <a:xfrm>
              <a:off x="7605655" y="4535873"/>
              <a:ext cx="225912" cy="133286"/>
            </a:xfrm>
            <a:custGeom>
              <a:avLst/>
              <a:gdLst/>
              <a:ahLst/>
              <a:cxnLst/>
              <a:rect l="l" t="t" r="r" b="b"/>
              <a:pathLst>
                <a:path w="7073" h="4173" extrusionOk="0">
                  <a:moveTo>
                    <a:pt x="6125" y="1"/>
                  </a:moveTo>
                  <a:cubicBezTo>
                    <a:pt x="5961" y="1"/>
                    <a:pt x="5794" y="48"/>
                    <a:pt x="5644" y="148"/>
                  </a:cubicBezTo>
                  <a:cubicBezTo>
                    <a:pt x="4906" y="660"/>
                    <a:pt x="4108" y="1101"/>
                    <a:pt x="3287" y="1458"/>
                  </a:cubicBezTo>
                  <a:cubicBezTo>
                    <a:pt x="2394" y="1851"/>
                    <a:pt x="1513" y="2220"/>
                    <a:pt x="643" y="2553"/>
                  </a:cubicBezTo>
                  <a:cubicBezTo>
                    <a:pt x="215" y="2720"/>
                    <a:pt x="0" y="3196"/>
                    <a:pt x="155" y="3637"/>
                  </a:cubicBezTo>
                  <a:cubicBezTo>
                    <a:pt x="286" y="3970"/>
                    <a:pt x="608" y="4173"/>
                    <a:pt x="941" y="4173"/>
                  </a:cubicBezTo>
                  <a:cubicBezTo>
                    <a:pt x="1036" y="4173"/>
                    <a:pt x="1143" y="4149"/>
                    <a:pt x="1239" y="4113"/>
                  </a:cubicBezTo>
                  <a:cubicBezTo>
                    <a:pt x="2132" y="3780"/>
                    <a:pt x="3048" y="3399"/>
                    <a:pt x="3965" y="2994"/>
                  </a:cubicBezTo>
                  <a:cubicBezTo>
                    <a:pt x="4870" y="2589"/>
                    <a:pt x="5763" y="2089"/>
                    <a:pt x="6597" y="1529"/>
                  </a:cubicBezTo>
                  <a:cubicBezTo>
                    <a:pt x="6978" y="1268"/>
                    <a:pt x="7073" y="744"/>
                    <a:pt x="6811" y="363"/>
                  </a:cubicBezTo>
                  <a:cubicBezTo>
                    <a:pt x="6649" y="127"/>
                    <a:pt x="6391" y="1"/>
                    <a:pt x="6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37"/>
            <p:cNvSpPr/>
            <p:nvPr/>
          </p:nvSpPr>
          <p:spPr>
            <a:xfrm>
              <a:off x="6252964" y="4291947"/>
              <a:ext cx="203873" cy="168835"/>
            </a:xfrm>
            <a:custGeom>
              <a:avLst/>
              <a:gdLst/>
              <a:ahLst/>
              <a:cxnLst/>
              <a:rect l="l" t="t" r="r" b="b"/>
              <a:pathLst>
                <a:path w="6383" h="5286" extrusionOk="0">
                  <a:moveTo>
                    <a:pt x="934" y="1"/>
                  </a:moveTo>
                  <a:cubicBezTo>
                    <a:pt x="698" y="1"/>
                    <a:pt x="462" y="100"/>
                    <a:pt x="299" y="296"/>
                  </a:cubicBezTo>
                  <a:cubicBezTo>
                    <a:pt x="1" y="642"/>
                    <a:pt x="37" y="1177"/>
                    <a:pt x="394" y="1475"/>
                  </a:cubicBezTo>
                  <a:cubicBezTo>
                    <a:pt x="1942" y="2797"/>
                    <a:pt x="3466" y="4023"/>
                    <a:pt x="4942" y="5118"/>
                  </a:cubicBezTo>
                  <a:cubicBezTo>
                    <a:pt x="5085" y="5225"/>
                    <a:pt x="5264" y="5285"/>
                    <a:pt x="5442" y="5285"/>
                  </a:cubicBezTo>
                  <a:cubicBezTo>
                    <a:pt x="5692" y="5285"/>
                    <a:pt x="5942" y="5166"/>
                    <a:pt x="6109" y="4952"/>
                  </a:cubicBezTo>
                  <a:cubicBezTo>
                    <a:pt x="6383" y="4583"/>
                    <a:pt x="6311" y="4059"/>
                    <a:pt x="5942" y="3773"/>
                  </a:cubicBezTo>
                  <a:cubicBezTo>
                    <a:pt x="4502" y="2701"/>
                    <a:pt x="3001" y="1499"/>
                    <a:pt x="1477" y="201"/>
                  </a:cubicBezTo>
                  <a:cubicBezTo>
                    <a:pt x="1322" y="67"/>
                    <a:pt x="1128" y="1"/>
                    <a:pt x="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37"/>
            <p:cNvSpPr/>
            <p:nvPr/>
          </p:nvSpPr>
          <p:spPr>
            <a:xfrm>
              <a:off x="5984125" y="4040420"/>
              <a:ext cx="190937" cy="181898"/>
            </a:xfrm>
            <a:custGeom>
              <a:avLst/>
              <a:gdLst/>
              <a:ahLst/>
              <a:cxnLst/>
              <a:rect l="l" t="t" r="r" b="b"/>
              <a:pathLst>
                <a:path w="5978" h="5695" extrusionOk="0">
                  <a:moveTo>
                    <a:pt x="917" y="1"/>
                  </a:moveTo>
                  <a:cubicBezTo>
                    <a:pt x="703" y="1"/>
                    <a:pt x="488" y="81"/>
                    <a:pt x="322" y="242"/>
                  </a:cubicBezTo>
                  <a:cubicBezTo>
                    <a:pt x="0" y="575"/>
                    <a:pt x="0" y="1099"/>
                    <a:pt x="322" y="1432"/>
                  </a:cubicBezTo>
                  <a:cubicBezTo>
                    <a:pt x="1762" y="2873"/>
                    <a:pt x="3155" y="4230"/>
                    <a:pt x="4489" y="5469"/>
                  </a:cubicBezTo>
                  <a:cubicBezTo>
                    <a:pt x="4644" y="5623"/>
                    <a:pt x="4846" y="5695"/>
                    <a:pt x="5060" y="5695"/>
                  </a:cubicBezTo>
                  <a:cubicBezTo>
                    <a:pt x="5275" y="5695"/>
                    <a:pt x="5501" y="5611"/>
                    <a:pt x="5668" y="5433"/>
                  </a:cubicBezTo>
                  <a:cubicBezTo>
                    <a:pt x="5977" y="5100"/>
                    <a:pt x="5965" y="4564"/>
                    <a:pt x="5632" y="4254"/>
                  </a:cubicBezTo>
                  <a:cubicBezTo>
                    <a:pt x="4322" y="3016"/>
                    <a:pt x="2929" y="1671"/>
                    <a:pt x="1512" y="242"/>
                  </a:cubicBezTo>
                  <a:cubicBezTo>
                    <a:pt x="1346" y="81"/>
                    <a:pt x="1131" y="1"/>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0" name="Google Shape;910;p37"/>
            <p:cNvSpPr/>
            <p:nvPr/>
          </p:nvSpPr>
          <p:spPr>
            <a:xfrm>
              <a:off x="6548473" y="4511215"/>
              <a:ext cx="222877" cy="141207"/>
            </a:xfrm>
            <a:custGeom>
              <a:avLst/>
              <a:gdLst/>
              <a:ahLst/>
              <a:cxnLst/>
              <a:rect l="l" t="t" r="r" b="b"/>
              <a:pathLst>
                <a:path w="6978" h="4421" extrusionOk="0">
                  <a:moveTo>
                    <a:pt x="954" y="0"/>
                  </a:moveTo>
                  <a:cubicBezTo>
                    <a:pt x="671" y="0"/>
                    <a:pt x="394" y="140"/>
                    <a:pt x="238" y="396"/>
                  </a:cubicBezTo>
                  <a:cubicBezTo>
                    <a:pt x="0" y="789"/>
                    <a:pt x="119" y="1313"/>
                    <a:pt x="512" y="1551"/>
                  </a:cubicBezTo>
                  <a:cubicBezTo>
                    <a:pt x="2250" y="2623"/>
                    <a:pt x="3989" y="3564"/>
                    <a:pt x="5679" y="4337"/>
                  </a:cubicBezTo>
                  <a:cubicBezTo>
                    <a:pt x="5787" y="4385"/>
                    <a:pt x="5906" y="4421"/>
                    <a:pt x="6025" y="4421"/>
                  </a:cubicBezTo>
                  <a:cubicBezTo>
                    <a:pt x="6346" y="4421"/>
                    <a:pt x="6644" y="4230"/>
                    <a:pt x="6787" y="3933"/>
                  </a:cubicBezTo>
                  <a:cubicBezTo>
                    <a:pt x="6977" y="3504"/>
                    <a:pt x="6799" y="3016"/>
                    <a:pt x="6370" y="2813"/>
                  </a:cubicBezTo>
                  <a:cubicBezTo>
                    <a:pt x="4751" y="2063"/>
                    <a:pt x="3072" y="1158"/>
                    <a:pt x="1393" y="123"/>
                  </a:cubicBezTo>
                  <a:cubicBezTo>
                    <a:pt x="1257" y="40"/>
                    <a:pt x="1104" y="0"/>
                    <a:pt x="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1" name="Google Shape;911;p37"/>
            <p:cNvSpPr/>
            <p:nvPr/>
          </p:nvSpPr>
          <p:spPr>
            <a:xfrm>
              <a:off x="6883492" y="4663250"/>
              <a:ext cx="238464" cy="88442"/>
            </a:xfrm>
            <a:custGeom>
              <a:avLst/>
              <a:gdLst/>
              <a:ahLst/>
              <a:cxnLst/>
              <a:rect l="l" t="t" r="r" b="b"/>
              <a:pathLst>
                <a:path w="7466" h="2769" extrusionOk="0">
                  <a:moveTo>
                    <a:pt x="940" y="0"/>
                  </a:moveTo>
                  <a:cubicBezTo>
                    <a:pt x="569" y="0"/>
                    <a:pt x="231" y="237"/>
                    <a:pt x="131" y="613"/>
                  </a:cubicBezTo>
                  <a:cubicBezTo>
                    <a:pt x="1" y="1054"/>
                    <a:pt x="262" y="1518"/>
                    <a:pt x="703" y="1637"/>
                  </a:cubicBezTo>
                  <a:cubicBezTo>
                    <a:pt x="2620" y="2197"/>
                    <a:pt x="4573" y="2566"/>
                    <a:pt x="6501" y="2768"/>
                  </a:cubicBezTo>
                  <a:lnTo>
                    <a:pt x="6597" y="2768"/>
                  </a:lnTo>
                  <a:cubicBezTo>
                    <a:pt x="7013" y="2768"/>
                    <a:pt x="7382" y="2447"/>
                    <a:pt x="7418" y="2018"/>
                  </a:cubicBezTo>
                  <a:cubicBezTo>
                    <a:pt x="7466" y="1554"/>
                    <a:pt x="7132" y="1149"/>
                    <a:pt x="6680" y="1101"/>
                  </a:cubicBezTo>
                  <a:cubicBezTo>
                    <a:pt x="4846" y="911"/>
                    <a:pt x="2989" y="554"/>
                    <a:pt x="1167" y="30"/>
                  </a:cubicBezTo>
                  <a:cubicBezTo>
                    <a:pt x="1091" y="10"/>
                    <a:pt x="1015" y="0"/>
                    <a:pt x="9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2" name="Google Shape;912;p37"/>
            <p:cNvSpPr/>
            <p:nvPr/>
          </p:nvSpPr>
          <p:spPr>
            <a:xfrm>
              <a:off x="7250099" y="4670660"/>
              <a:ext cx="239231" cy="82916"/>
            </a:xfrm>
            <a:custGeom>
              <a:avLst/>
              <a:gdLst/>
              <a:ahLst/>
              <a:cxnLst/>
              <a:rect l="l" t="t" r="r" b="b"/>
              <a:pathLst>
                <a:path w="7490" h="2596" extrusionOk="0">
                  <a:moveTo>
                    <a:pt x="6567" y="1"/>
                  </a:moveTo>
                  <a:cubicBezTo>
                    <a:pt x="6502" y="1"/>
                    <a:pt x="6436" y="8"/>
                    <a:pt x="6370" y="24"/>
                  </a:cubicBezTo>
                  <a:cubicBezTo>
                    <a:pt x="4489" y="477"/>
                    <a:pt x="2620" y="786"/>
                    <a:pt x="810" y="929"/>
                  </a:cubicBezTo>
                  <a:cubicBezTo>
                    <a:pt x="345" y="965"/>
                    <a:pt x="0" y="1358"/>
                    <a:pt x="36" y="1822"/>
                  </a:cubicBezTo>
                  <a:cubicBezTo>
                    <a:pt x="72" y="2262"/>
                    <a:pt x="441" y="2596"/>
                    <a:pt x="869" y="2596"/>
                  </a:cubicBezTo>
                  <a:lnTo>
                    <a:pt x="941" y="2596"/>
                  </a:lnTo>
                  <a:cubicBezTo>
                    <a:pt x="2846" y="2441"/>
                    <a:pt x="4798" y="2120"/>
                    <a:pt x="6763" y="1655"/>
                  </a:cubicBezTo>
                  <a:cubicBezTo>
                    <a:pt x="7215" y="1536"/>
                    <a:pt x="7489" y="1096"/>
                    <a:pt x="7382" y="643"/>
                  </a:cubicBezTo>
                  <a:cubicBezTo>
                    <a:pt x="7291" y="257"/>
                    <a:pt x="6947" y="1"/>
                    <a:pt x="6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3" name="Google Shape;913;p37"/>
          <p:cNvGrpSpPr/>
          <p:nvPr/>
        </p:nvGrpSpPr>
        <p:grpSpPr>
          <a:xfrm rot="5400000">
            <a:off x="14264126" y="6256383"/>
            <a:ext cx="5504804" cy="2556462"/>
            <a:chOff x="-4527333" y="-2055682"/>
            <a:chExt cx="3232416" cy="1501152"/>
          </a:xfrm>
        </p:grpSpPr>
        <p:sp>
          <p:nvSpPr>
            <p:cNvPr id="914" name="Google Shape;914;p37"/>
            <p:cNvSpPr/>
            <p:nvPr/>
          </p:nvSpPr>
          <p:spPr>
            <a:xfrm>
              <a:off x="-2428773" y="-2055682"/>
              <a:ext cx="161568" cy="158880"/>
            </a:xfrm>
            <a:custGeom>
              <a:avLst/>
              <a:gdLst/>
              <a:ahLst/>
              <a:cxnLst/>
              <a:rect l="l" t="t" r="r" b="b"/>
              <a:pathLst>
                <a:path w="5049" h="4965" extrusionOk="0">
                  <a:moveTo>
                    <a:pt x="0" y="0"/>
                  </a:moveTo>
                  <a:cubicBezTo>
                    <a:pt x="24" y="48"/>
                    <a:pt x="60" y="83"/>
                    <a:pt x="107" y="119"/>
                  </a:cubicBezTo>
                  <a:cubicBezTo>
                    <a:pt x="1262" y="1203"/>
                    <a:pt x="2334" y="2643"/>
                    <a:pt x="3358" y="4524"/>
                  </a:cubicBezTo>
                  <a:cubicBezTo>
                    <a:pt x="3500" y="4798"/>
                    <a:pt x="3786" y="4965"/>
                    <a:pt x="4084" y="4965"/>
                  </a:cubicBezTo>
                  <a:cubicBezTo>
                    <a:pt x="4227" y="4965"/>
                    <a:pt x="4358" y="4929"/>
                    <a:pt x="4489" y="4858"/>
                  </a:cubicBezTo>
                  <a:cubicBezTo>
                    <a:pt x="4893" y="4643"/>
                    <a:pt x="5048" y="4131"/>
                    <a:pt x="4822" y="3727"/>
                  </a:cubicBezTo>
                  <a:cubicBezTo>
                    <a:pt x="4024" y="2250"/>
                    <a:pt x="3191" y="1024"/>
                    <a:pt x="2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37"/>
            <p:cNvSpPr/>
            <p:nvPr/>
          </p:nvSpPr>
          <p:spPr>
            <a:xfrm>
              <a:off x="-3403397" y="-1993634"/>
              <a:ext cx="187488" cy="186752"/>
            </a:xfrm>
            <a:custGeom>
              <a:avLst/>
              <a:gdLst/>
              <a:ahLst/>
              <a:cxnLst/>
              <a:rect l="l" t="t" r="r" b="b"/>
              <a:pathLst>
                <a:path w="5859" h="5836" extrusionOk="0">
                  <a:moveTo>
                    <a:pt x="4928" y="1"/>
                  </a:moveTo>
                  <a:cubicBezTo>
                    <a:pt x="4725" y="1"/>
                    <a:pt x="4522" y="76"/>
                    <a:pt x="4359" y="228"/>
                  </a:cubicBezTo>
                  <a:cubicBezTo>
                    <a:pt x="3049" y="1442"/>
                    <a:pt x="1715" y="2823"/>
                    <a:pt x="298" y="4443"/>
                  </a:cubicBezTo>
                  <a:cubicBezTo>
                    <a:pt x="1" y="4788"/>
                    <a:pt x="37" y="5324"/>
                    <a:pt x="382" y="5621"/>
                  </a:cubicBezTo>
                  <a:cubicBezTo>
                    <a:pt x="537" y="5764"/>
                    <a:pt x="739" y="5836"/>
                    <a:pt x="930" y="5836"/>
                  </a:cubicBezTo>
                  <a:cubicBezTo>
                    <a:pt x="1168" y="5836"/>
                    <a:pt x="1394" y="5741"/>
                    <a:pt x="1561" y="5550"/>
                  </a:cubicBezTo>
                  <a:cubicBezTo>
                    <a:pt x="2942" y="3966"/>
                    <a:pt x="4228" y="2633"/>
                    <a:pt x="5502" y="1454"/>
                  </a:cubicBezTo>
                  <a:cubicBezTo>
                    <a:pt x="5835" y="1133"/>
                    <a:pt x="5859" y="609"/>
                    <a:pt x="5549" y="276"/>
                  </a:cubicBezTo>
                  <a:cubicBezTo>
                    <a:pt x="5380" y="94"/>
                    <a:pt x="5154" y="1"/>
                    <a:pt x="4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37"/>
            <p:cNvSpPr/>
            <p:nvPr/>
          </p:nvSpPr>
          <p:spPr>
            <a:xfrm>
              <a:off x="-2252773" y="-1781666"/>
              <a:ext cx="121568" cy="228160"/>
            </a:xfrm>
            <a:custGeom>
              <a:avLst/>
              <a:gdLst/>
              <a:ahLst/>
              <a:cxnLst/>
              <a:rect l="l" t="t" r="r" b="b"/>
              <a:pathLst>
                <a:path w="3799" h="7130" extrusionOk="0">
                  <a:moveTo>
                    <a:pt x="950" y="1"/>
                  </a:moveTo>
                  <a:cubicBezTo>
                    <a:pt x="848" y="1"/>
                    <a:pt x="745" y="19"/>
                    <a:pt x="644" y="57"/>
                  </a:cubicBezTo>
                  <a:cubicBezTo>
                    <a:pt x="215" y="212"/>
                    <a:pt x="1" y="700"/>
                    <a:pt x="167" y="1129"/>
                  </a:cubicBezTo>
                  <a:cubicBezTo>
                    <a:pt x="834" y="2891"/>
                    <a:pt x="1477" y="4772"/>
                    <a:pt x="2060" y="6558"/>
                  </a:cubicBezTo>
                  <a:cubicBezTo>
                    <a:pt x="2180" y="6903"/>
                    <a:pt x="2513" y="7129"/>
                    <a:pt x="2858" y="7129"/>
                  </a:cubicBezTo>
                  <a:cubicBezTo>
                    <a:pt x="2942" y="7129"/>
                    <a:pt x="3037" y="7117"/>
                    <a:pt x="3120" y="7082"/>
                  </a:cubicBezTo>
                  <a:cubicBezTo>
                    <a:pt x="3561" y="6939"/>
                    <a:pt x="3799" y="6463"/>
                    <a:pt x="3656" y="6022"/>
                  </a:cubicBezTo>
                  <a:cubicBezTo>
                    <a:pt x="3061" y="4236"/>
                    <a:pt x="2406" y="2319"/>
                    <a:pt x="1727" y="533"/>
                  </a:cubicBezTo>
                  <a:cubicBezTo>
                    <a:pt x="1599" y="203"/>
                    <a:pt x="1287" y="1"/>
                    <a:pt x="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7" name="Google Shape;917;p37"/>
            <p:cNvSpPr/>
            <p:nvPr/>
          </p:nvSpPr>
          <p:spPr>
            <a:xfrm>
              <a:off x="-2132357" y="-1431650"/>
              <a:ext cx="127648" cy="225984"/>
            </a:xfrm>
            <a:custGeom>
              <a:avLst/>
              <a:gdLst/>
              <a:ahLst/>
              <a:cxnLst/>
              <a:rect l="l" t="t" r="r" b="b"/>
              <a:pathLst>
                <a:path w="3989" h="7062" extrusionOk="0">
                  <a:moveTo>
                    <a:pt x="945" y="0"/>
                  </a:moveTo>
                  <a:cubicBezTo>
                    <a:pt x="852" y="0"/>
                    <a:pt x="758" y="16"/>
                    <a:pt x="667" y="49"/>
                  </a:cubicBezTo>
                  <a:cubicBezTo>
                    <a:pt x="226" y="204"/>
                    <a:pt x="0" y="680"/>
                    <a:pt x="155" y="1109"/>
                  </a:cubicBezTo>
                  <a:cubicBezTo>
                    <a:pt x="917" y="3299"/>
                    <a:pt x="1596" y="5026"/>
                    <a:pt x="2274" y="6562"/>
                  </a:cubicBezTo>
                  <a:cubicBezTo>
                    <a:pt x="2417" y="6871"/>
                    <a:pt x="2715" y="7062"/>
                    <a:pt x="3036" y="7062"/>
                  </a:cubicBezTo>
                  <a:cubicBezTo>
                    <a:pt x="3155" y="7062"/>
                    <a:pt x="3274" y="7038"/>
                    <a:pt x="3381" y="6990"/>
                  </a:cubicBezTo>
                  <a:cubicBezTo>
                    <a:pt x="3798" y="6800"/>
                    <a:pt x="3989" y="6300"/>
                    <a:pt x="3798" y="5883"/>
                  </a:cubicBezTo>
                  <a:cubicBezTo>
                    <a:pt x="3143" y="4395"/>
                    <a:pt x="2477" y="2704"/>
                    <a:pt x="1726" y="561"/>
                  </a:cubicBezTo>
                  <a:cubicBezTo>
                    <a:pt x="1614" y="214"/>
                    <a:pt x="1288"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8" name="Google Shape;918;p37"/>
            <p:cNvSpPr/>
            <p:nvPr/>
          </p:nvSpPr>
          <p:spPr>
            <a:xfrm>
              <a:off x="-3633509" y="-1717666"/>
              <a:ext cx="172992" cy="199584"/>
            </a:xfrm>
            <a:custGeom>
              <a:avLst/>
              <a:gdLst/>
              <a:ahLst/>
              <a:cxnLst/>
              <a:rect l="l" t="t" r="r" b="b"/>
              <a:pathLst>
                <a:path w="5406" h="6237" extrusionOk="0">
                  <a:moveTo>
                    <a:pt x="4463" y="0"/>
                  </a:moveTo>
                  <a:cubicBezTo>
                    <a:pt x="4212" y="0"/>
                    <a:pt x="3965" y="111"/>
                    <a:pt x="3799" y="319"/>
                  </a:cubicBezTo>
                  <a:cubicBezTo>
                    <a:pt x="3072" y="1260"/>
                    <a:pt x="2334" y="2248"/>
                    <a:pt x="1524" y="3332"/>
                  </a:cubicBezTo>
                  <a:cubicBezTo>
                    <a:pt x="1132" y="3867"/>
                    <a:pt x="727" y="4379"/>
                    <a:pt x="310" y="4856"/>
                  </a:cubicBezTo>
                  <a:cubicBezTo>
                    <a:pt x="0" y="5201"/>
                    <a:pt x="36" y="5737"/>
                    <a:pt x="381" y="6034"/>
                  </a:cubicBezTo>
                  <a:cubicBezTo>
                    <a:pt x="548" y="6177"/>
                    <a:pt x="739" y="6237"/>
                    <a:pt x="941" y="6237"/>
                  </a:cubicBezTo>
                  <a:cubicBezTo>
                    <a:pt x="1167" y="6237"/>
                    <a:pt x="1405" y="6141"/>
                    <a:pt x="1572" y="5951"/>
                  </a:cubicBezTo>
                  <a:cubicBezTo>
                    <a:pt x="2013" y="5439"/>
                    <a:pt x="2453" y="4891"/>
                    <a:pt x="2870" y="4332"/>
                  </a:cubicBezTo>
                  <a:cubicBezTo>
                    <a:pt x="3668" y="3248"/>
                    <a:pt x="4406" y="2272"/>
                    <a:pt x="5120" y="1355"/>
                  </a:cubicBezTo>
                  <a:cubicBezTo>
                    <a:pt x="5406" y="986"/>
                    <a:pt x="5346" y="462"/>
                    <a:pt x="4977" y="176"/>
                  </a:cubicBezTo>
                  <a:cubicBezTo>
                    <a:pt x="4823" y="57"/>
                    <a:pt x="464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37"/>
            <p:cNvSpPr/>
            <p:nvPr/>
          </p:nvSpPr>
          <p:spPr>
            <a:xfrm>
              <a:off x="-3940229" y="-1450050"/>
              <a:ext cx="228640" cy="126656"/>
            </a:xfrm>
            <a:custGeom>
              <a:avLst/>
              <a:gdLst/>
              <a:ahLst/>
              <a:cxnLst/>
              <a:rect l="l" t="t" r="r" b="b"/>
              <a:pathLst>
                <a:path w="7145" h="3958" extrusionOk="0">
                  <a:moveTo>
                    <a:pt x="6200" y="1"/>
                  </a:moveTo>
                  <a:cubicBezTo>
                    <a:pt x="6043" y="1"/>
                    <a:pt x="5883" y="44"/>
                    <a:pt x="5740" y="136"/>
                  </a:cubicBezTo>
                  <a:cubicBezTo>
                    <a:pt x="4156" y="1160"/>
                    <a:pt x="2466" y="1898"/>
                    <a:pt x="727" y="2315"/>
                  </a:cubicBezTo>
                  <a:cubicBezTo>
                    <a:pt x="287" y="2422"/>
                    <a:pt x="1" y="2874"/>
                    <a:pt x="108" y="3315"/>
                  </a:cubicBezTo>
                  <a:cubicBezTo>
                    <a:pt x="203" y="3708"/>
                    <a:pt x="549" y="3958"/>
                    <a:pt x="930" y="3958"/>
                  </a:cubicBezTo>
                  <a:cubicBezTo>
                    <a:pt x="989" y="3958"/>
                    <a:pt x="1061" y="3958"/>
                    <a:pt x="1120" y="3934"/>
                  </a:cubicBezTo>
                  <a:cubicBezTo>
                    <a:pt x="3049" y="3482"/>
                    <a:pt x="4906" y="2672"/>
                    <a:pt x="6645" y="1541"/>
                  </a:cubicBezTo>
                  <a:cubicBezTo>
                    <a:pt x="7038" y="1279"/>
                    <a:pt x="7145" y="767"/>
                    <a:pt x="6895" y="374"/>
                  </a:cubicBezTo>
                  <a:cubicBezTo>
                    <a:pt x="6736" y="132"/>
                    <a:pt x="6472" y="1"/>
                    <a:pt x="6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0" name="Google Shape;920;p37"/>
            <p:cNvSpPr/>
            <p:nvPr/>
          </p:nvSpPr>
          <p:spPr>
            <a:xfrm>
              <a:off x="-4297221" y="-1430562"/>
              <a:ext cx="232064" cy="115936"/>
            </a:xfrm>
            <a:custGeom>
              <a:avLst/>
              <a:gdLst/>
              <a:ahLst/>
              <a:cxnLst/>
              <a:rect l="l" t="t" r="r" b="b"/>
              <a:pathLst>
                <a:path w="7252" h="3623" extrusionOk="0">
                  <a:moveTo>
                    <a:pt x="960" y="0"/>
                  </a:moveTo>
                  <a:cubicBezTo>
                    <a:pt x="679" y="0"/>
                    <a:pt x="403" y="143"/>
                    <a:pt x="239" y="408"/>
                  </a:cubicBezTo>
                  <a:cubicBezTo>
                    <a:pt x="1" y="801"/>
                    <a:pt x="132" y="1313"/>
                    <a:pt x="525" y="1551"/>
                  </a:cubicBezTo>
                  <a:cubicBezTo>
                    <a:pt x="2275" y="2622"/>
                    <a:pt x="4192" y="3313"/>
                    <a:pt x="6228" y="3611"/>
                  </a:cubicBezTo>
                  <a:cubicBezTo>
                    <a:pt x="6275" y="3623"/>
                    <a:pt x="6311" y="3623"/>
                    <a:pt x="6347" y="3623"/>
                  </a:cubicBezTo>
                  <a:cubicBezTo>
                    <a:pt x="6764" y="3623"/>
                    <a:pt x="7121" y="3325"/>
                    <a:pt x="7180" y="2908"/>
                  </a:cubicBezTo>
                  <a:cubicBezTo>
                    <a:pt x="7252" y="2456"/>
                    <a:pt x="6930" y="2027"/>
                    <a:pt x="6478" y="1956"/>
                  </a:cubicBezTo>
                  <a:cubicBezTo>
                    <a:pt x="4656" y="1694"/>
                    <a:pt x="2954" y="1075"/>
                    <a:pt x="1394" y="122"/>
                  </a:cubicBezTo>
                  <a:cubicBezTo>
                    <a:pt x="1258" y="40"/>
                    <a:pt x="1108" y="0"/>
                    <a:pt x="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1" name="Google Shape;921;p37"/>
            <p:cNvSpPr/>
            <p:nvPr/>
          </p:nvSpPr>
          <p:spPr>
            <a:xfrm>
              <a:off x="-4527333" y="-2055682"/>
              <a:ext cx="82336" cy="204992"/>
            </a:xfrm>
            <a:custGeom>
              <a:avLst/>
              <a:gdLst/>
              <a:ahLst/>
              <a:cxnLst/>
              <a:rect l="l" t="t" r="r" b="b"/>
              <a:pathLst>
                <a:path w="2573" h="6406" extrusionOk="0">
                  <a:moveTo>
                    <a:pt x="834" y="0"/>
                  </a:moveTo>
                  <a:cubicBezTo>
                    <a:pt x="334" y="1691"/>
                    <a:pt x="60" y="3560"/>
                    <a:pt x="12" y="5548"/>
                  </a:cubicBezTo>
                  <a:cubicBezTo>
                    <a:pt x="0" y="6013"/>
                    <a:pt x="369" y="6394"/>
                    <a:pt x="822" y="6406"/>
                  </a:cubicBezTo>
                  <a:lnTo>
                    <a:pt x="846" y="6406"/>
                  </a:lnTo>
                  <a:cubicBezTo>
                    <a:pt x="1298" y="6406"/>
                    <a:pt x="1679" y="6048"/>
                    <a:pt x="1679" y="5596"/>
                  </a:cubicBezTo>
                  <a:cubicBezTo>
                    <a:pt x="1739" y="3619"/>
                    <a:pt x="2024" y="1786"/>
                    <a:pt x="2536" y="155"/>
                  </a:cubicBezTo>
                  <a:cubicBezTo>
                    <a:pt x="2548" y="95"/>
                    <a:pt x="2560" y="48"/>
                    <a:pt x="25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37"/>
            <p:cNvSpPr/>
            <p:nvPr/>
          </p:nvSpPr>
          <p:spPr>
            <a:xfrm>
              <a:off x="-1376101" y="-705346"/>
              <a:ext cx="81184" cy="150816"/>
            </a:xfrm>
            <a:custGeom>
              <a:avLst/>
              <a:gdLst/>
              <a:ahLst/>
              <a:cxnLst/>
              <a:rect l="l" t="t" r="r" b="b"/>
              <a:pathLst>
                <a:path w="2537" h="4713" extrusionOk="0">
                  <a:moveTo>
                    <a:pt x="943" y="1"/>
                  </a:moveTo>
                  <a:cubicBezTo>
                    <a:pt x="766" y="1"/>
                    <a:pt x="589" y="58"/>
                    <a:pt x="442" y="176"/>
                  </a:cubicBezTo>
                  <a:cubicBezTo>
                    <a:pt x="72" y="462"/>
                    <a:pt x="1" y="986"/>
                    <a:pt x="287" y="1355"/>
                  </a:cubicBezTo>
                  <a:cubicBezTo>
                    <a:pt x="1275" y="2629"/>
                    <a:pt x="2037" y="3831"/>
                    <a:pt x="2537" y="4713"/>
                  </a:cubicBezTo>
                  <a:lnTo>
                    <a:pt x="2537" y="1581"/>
                  </a:lnTo>
                  <a:cubicBezTo>
                    <a:pt x="2251" y="1176"/>
                    <a:pt x="1942" y="760"/>
                    <a:pt x="1608" y="331"/>
                  </a:cubicBezTo>
                  <a:cubicBezTo>
                    <a:pt x="1441" y="115"/>
                    <a:pt x="1192"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37"/>
            <p:cNvSpPr/>
            <p:nvPr/>
          </p:nvSpPr>
          <p:spPr>
            <a:xfrm>
              <a:off x="-4509061" y="-1721346"/>
              <a:ext cx="138336" cy="219648"/>
            </a:xfrm>
            <a:custGeom>
              <a:avLst/>
              <a:gdLst/>
              <a:ahLst/>
              <a:cxnLst/>
              <a:rect l="l" t="t" r="r" b="b"/>
              <a:pathLst>
                <a:path w="4323" h="6864" extrusionOk="0">
                  <a:moveTo>
                    <a:pt x="924" y="1"/>
                  </a:moveTo>
                  <a:cubicBezTo>
                    <a:pt x="851" y="1"/>
                    <a:pt x="777" y="10"/>
                    <a:pt x="703" y="29"/>
                  </a:cubicBezTo>
                  <a:cubicBezTo>
                    <a:pt x="263" y="149"/>
                    <a:pt x="1" y="613"/>
                    <a:pt x="120" y="1053"/>
                  </a:cubicBezTo>
                  <a:cubicBezTo>
                    <a:pt x="668" y="3066"/>
                    <a:pt x="1537" y="4911"/>
                    <a:pt x="2704" y="6518"/>
                  </a:cubicBezTo>
                  <a:cubicBezTo>
                    <a:pt x="2858" y="6745"/>
                    <a:pt x="3120" y="6864"/>
                    <a:pt x="3382" y="6864"/>
                  </a:cubicBezTo>
                  <a:cubicBezTo>
                    <a:pt x="3549" y="6864"/>
                    <a:pt x="3716" y="6816"/>
                    <a:pt x="3870" y="6709"/>
                  </a:cubicBezTo>
                  <a:cubicBezTo>
                    <a:pt x="4240" y="6435"/>
                    <a:pt x="4323" y="5911"/>
                    <a:pt x="4049" y="5542"/>
                  </a:cubicBezTo>
                  <a:cubicBezTo>
                    <a:pt x="3001" y="4090"/>
                    <a:pt x="2227" y="2435"/>
                    <a:pt x="1727" y="613"/>
                  </a:cubicBezTo>
                  <a:cubicBezTo>
                    <a:pt x="1628" y="244"/>
                    <a:pt x="129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4" name="Google Shape;924;p37"/>
            <p:cNvSpPr/>
            <p:nvPr/>
          </p:nvSpPr>
          <p:spPr>
            <a:xfrm>
              <a:off x="-1668709" y="-919554"/>
              <a:ext cx="223680" cy="136800"/>
            </a:xfrm>
            <a:custGeom>
              <a:avLst/>
              <a:gdLst/>
              <a:ahLst/>
              <a:cxnLst/>
              <a:rect l="l" t="t" r="r" b="b"/>
              <a:pathLst>
                <a:path w="6990" h="4275" extrusionOk="0">
                  <a:moveTo>
                    <a:pt x="945" y="0"/>
                  </a:moveTo>
                  <a:cubicBezTo>
                    <a:pt x="571" y="0"/>
                    <a:pt x="221" y="247"/>
                    <a:pt x="120" y="631"/>
                  </a:cubicBezTo>
                  <a:cubicBezTo>
                    <a:pt x="1" y="1072"/>
                    <a:pt x="275" y="1536"/>
                    <a:pt x="715" y="1643"/>
                  </a:cubicBezTo>
                  <a:cubicBezTo>
                    <a:pt x="2358" y="2072"/>
                    <a:pt x="3978" y="2905"/>
                    <a:pt x="5537" y="4096"/>
                  </a:cubicBezTo>
                  <a:cubicBezTo>
                    <a:pt x="5692" y="4215"/>
                    <a:pt x="5871" y="4275"/>
                    <a:pt x="6049" y="4275"/>
                  </a:cubicBezTo>
                  <a:cubicBezTo>
                    <a:pt x="6299" y="4275"/>
                    <a:pt x="6549" y="4156"/>
                    <a:pt x="6704" y="3941"/>
                  </a:cubicBezTo>
                  <a:cubicBezTo>
                    <a:pt x="6990" y="3572"/>
                    <a:pt x="6919" y="3048"/>
                    <a:pt x="6561" y="2775"/>
                  </a:cubicBezTo>
                  <a:cubicBezTo>
                    <a:pt x="4823" y="1441"/>
                    <a:pt x="3001" y="512"/>
                    <a:pt x="1144" y="24"/>
                  </a:cubicBezTo>
                  <a:cubicBezTo>
                    <a:pt x="1078" y="8"/>
                    <a:pt x="1011"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5" name="Google Shape;925;p37"/>
            <p:cNvSpPr/>
            <p:nvPr/>
          </p:nvSpPr>
          <p:spPr>
            <a:xfrm>
              <a:off x="-1976165" y="-1097922"/>
              <a:ext cx="192832" cy="180288"/>
            </a:xfrm>
            <a:custGeom>
              <a:avLst/>
              <a:gdLst/>
              <a:ahLst/>
              <a:cxnLst/>
              <a:rect l="l" t="t" r="r" b="b"/>
              <a:pathLst>
                <a:path w="6026" h="5634" extrusionOk="0">
                  <a:moveTo>
                    <a:pt x="946" y="0"/>
                  </a:moveTo>
                  <a:cubicBezTo>
                    <a:pt x="780" y="0"/>
                    <a:pt x="613" y="51"/>
                    <a:pt x="465" y="157"/>
                  </a:cubicBezTo>
                  <a:cubicBezTo>
                    <a:pt x="84" y="419"/>
                    <a:pt x="1" y="943"/>
                    <a:pt x="263" y="1324"/>
                  </a:cubicBezTo>
                  <a:cubicBezTo>
                    <a:pt x="1596" y="3193"/>
                    <a:pt x="3025" y="4562"/>
                    <a:pt x="4644" y="5515"/>
                  </a:cubicBezTo>
                  <a:cubicBezTo>
                    <a:pt x="4775" y="5598"/>
                    <a:pt x="4930" y="5634"/>
                    <a:pt x="5073" y="5634"/>
                  </a:cubicBezTo>
                  <a:cubicBezTo>
                    <a:pt x="5358" y="5634"/>
                    <a:pt x="5632" y="5479"/>
                    <a:pt x="5787" y="5217"/>
                  </a:cubicBezTo>
                  <a:cubicBezTo>
                    <a:pt x="6025" y="4824"/>
                    <a:pt x="5894" y="4312"/>
                    <a:pt x="5489" y="4074"/>
                  </a:cubicBezTo>
                  <a:cubicBezTo>
                    <a:pt x="4084" y="3241"/>
                    <a:pt x="2822" y="2026"/>
                    <a:pt x="1632" y="359"/>
                  </a:cubicBezTo>
                  <a:cubicBezTo>
                    <a:pt x="1464" y="126"/>
                    <a:pt x="120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40012554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2/4/2026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t>2/4/2026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t>2/4/2026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t>2/4/2026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t>2/4/2026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t>2/4/2026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t>2/4/2026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t>2/4/2026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t>2/4/2026</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3.xml"/><Relationship Id="rId1" Type="http://schemas.openxmlformats.org/officeDocument/2006/relationships/tags" Target="../tags/tag2.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5.xml"/><Relationship Id="rId1" Type="http://schemas.openxmlformats.org/officeDocument/2006/relationships/tags" Target="../tags/tag11.xml"/><Relationship Id="rId6" Type="http://schemas.openxmlformats.org/officeDocument/2006/relationships/slide" Target="slide22.xml"/><Relationship Id="rId5" Type="http://schemas.openxmlformats.org/officeDocument/2006/relationships/slide" Target="slide3.xml"/><Relationship Id="rId4" Type="http://schemas.openxmlformats.org/officeDocument/2006/relationships/slide" Target="slide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5.xml"/><Relationship Id="rId1" Type="http://schemas.openxmlformats.org/officeDocument/2006/relationships/tags" Target="../tags/tag12.xml"/><Relationship Id="rId6" Type="http://schemas.openxmlformats.org/officeDocument/2006/relationships/slide" Target="slide22.xml"/><Relationship Id="rId5" Type="http://schemas.openxmlformats.org/officeDocument/2006/relationships/slide" Target="slide3.xml"/><Relationship Id="rId4" Type="http://schemas.openxmlformats.org/officeDocument/2006/relationships/slide" Target="slide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5.xml"/><Relationship Id="rId1" Type="http://schemas.openxmlformats.org/officeDocument/2006/relationships/tags" Target="../tags/tag13.xml"/><Relationship Id="rId5" Type="http://schemas.openxmlformats.org/officeDocument/2006/relationships/slide" Target="slide22.xml"/><Relationship Id="rId4" Type="http://schemas.openxmlformats.org/officeDocument/2006/relationships/slide" Target="slide2.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2.xml"/><Relationship Id="rId1" Type="http://schemas.openxmlformats.org/officeDocument/2006/relationships/tags" Target="../tags/tag14.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9.png"/></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7.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audio" Target="../media/media2.mp3"/><Relationship Id="rId7" Type="http://schemas.openxmlformats.org/officeDocument/2006/relationships/image" Target="../media/image5.png"/><Relationship Id="rId2" Type="http://schemas.microsoft.com/office/2007/relationships/media" Target="../media/media2.mp3"/><Relationship Id="rId1" Type="http://schemas.openxmlformats.org/officeDocument/2006/relationships/tags" Target="../tags/tag16.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17.xml"/><Relationship Id="rId4" Type="http://schemas.openxmlformats.org/officeDocument/2006/relationships/image" Target="../media/image4.png"/></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18.xml"/><Relationship Id="rId4" Type="http://schemas.openxmlformats.org/officeDocument/2006/relationships/image" Target="../media/image4.png"/></Relationships>
</file>

<file path=ppt/slides/_rels/slide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19.xml"/><Relationship Id="rId4" Type="http://schemas.openxmlformats.org/officeDocument/2006/relationships/image" Target="../media/image4.png"/></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20.xml"/><Relationship Id="rId4" Type="http://schemas.openxmlformats.org/officeDocument/2006/relationships/image" Target="../media/image4.png"/></Relationships>
</file>

<file path=ppt/slides/_rels/slide2.xml.rels><?xml version="1.0" encoding="UTF-8" standalone="yes"?>
<Relationships xmlns="http://schemas.openxmlformats.org/package/2006/relationships"><Relationship Id="rId8" Type="http://schemas.openxmlformats.org/officeDocument/2006/relationships/slide" Target="slide7.xml"/><Relationship Id="rId3" Type="http://schemas.openxmlformats.org/officeDocument/2006/relationships/notesSlide" Target="../notesSlides/notesSlide2.xml"/><Relationship Id="rId7" Type="http://schemas.openxmlformats.org/officeDocument/2006/relationships/slide" Target="slide6.xml"/><Relationship Id="rId2" Type="http://schemas.openxmlformats.org/officeDocument/2006/relationships/slideLayout" Target="../slideLayouts/slideLayout14.xml"/><Relationship Id="rId1" Type="http://schemas.openxmlformats.org/officeDocument/2006/relationships/tags" Target="../tags/tag3.xml"/><Relationship Id="rId6" Type="http://schemas.openxmlformats.org/officeDocument/2006/relationships/slide" Target="slide5.xml"/><Relationship Id="rId5" Type="http://schemas.openxmlformats.org/officeDocument/2006/relationships/slide" Target="slide4.xml"/><Relationship Id="rId4" Type="http://schemas.openxmlformats.org/officeDocument/2006/relationships/slide" Target="slide3.xml"/><Relationship Id="rId9" Type="http://schemas.openxmlformats.org/officeDocument/2006/relationships/slide" Target="slide13.xml"/></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21.xml"/><Relationship Id="rId4" Type="http://schemas.openxmlformats.org/officeDocument/2006/relationships/image" Target="../media/image4.png"/></Relationships>
</file>

<file path=ppt/slides/_rels/slide2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22.xml"/><Relationship Id="rId4" Type="http://schemas.openxmlformats.org/officeDocument/2006/relationships/image" Target="../media/image4.png"/></Relationships>
</file>

<file path=ppt/slides/_rels/slide2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23.xml"/><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13.png"/></Relationships>
</file>

<file path=ppt/slides/_rels/slide2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24.xml"/><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13.png"/></Relationships>
</file>

<file path=ppt/slides/_rels/slide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25.xml"/><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13.png"/></Relationships>
</file>

<file path=ppt/slides/_rels/slide25.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2.png"/><Relationship Id="rId7" Type="http://schemas.openxmlformats.org/officeDocument/2006/relationships/image" Target="../media/image16.jpeg"/><Relationship Id="rId2" Type="http://schemas.openxmlformats.org/officeDocument/2006/relationships/slideLayout" Target="../slideLayouts/slideLayout7.xml"/><Relationship Id="rId1" Type="http://schemas.openxmlformats.org/officeDocument/2006/relationships/tags" Target="../tags/tag26.xml"/><Relationship Id="rId6" Type="http://schemas.openxmlformats.org/officeDocument/2006/relationships/image" Target="../media/image13.png"/><Relationship Id="rId5" Type="http://schemas.openxmlformats.org/officeDocument/2006/relationships/image" Target="../media/image15.svg"/><Relationship Id="rId4" Type="http://schemas.openxmlformats.org/officeDocument/2006/relationships/image" Target="../media/image14.png"/><Relationship Id="rId9" Type="http://schemas.openxmlformats.org/officeDocument/2006/relationships/image" Target="../media/image18.png"/></Relationships>
</file>

<file path=ppt/slides/_rels/slide2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27.xml"/></Relationships>
</file>

<file path=ppt/slides/_rels/slide2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28.xml"/></Relationships>
</file>

<file path=ppt/slides/_rels/slide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7.xml"/><Relationship Id="rId1" Type="http://schemas.openxmlformats.org/officeDocument/2006/relationships/tags" Target="../tags/tag29.xml"/></Relationships>
</file>

<file path=ppt/slides/_rels/slide29.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11.svg"/><Relationship Id="rId2" Type="http://schemas.openxmlformats.org/officeDocument/2006/relationships/slideLayout" Target="../slideLayouts/slideLayout7.xml"/><Relationship Id="rId1" Type="http://schemas.openxmlformats.org/officeDocument/2006/relationships/tags" Target="../tags/tag30.xml"/><Relationship Id="rId6" Type="http://schemas.openxmlformats.org/officeDocument/2006/relationships/image" Target="../media/image10.png"/><Relationship Id="rId5" Type="http://schemas.openxmlformats.org/officeDocument/2006/relationships/image" Target="../media/image21.svg"/><Relationship Id="rId4" Type="http://schemas.openxmlformats.org/officeDocument/2006/relationships/image" Target="../media/image20.png"/></Relationships>
</file>

<file path=ppt/slides/_rels/slide3.xml.rels><?xml version="1.0" encoding="UTF-8" standalone="yes"?>
<Relationships xmlns="http://schemas.openxmlformats.org/package/2006/relationships"><Relationship Id="rId8" Type="http://schemas.openxmlformats.org/officeDocument/2006/relationships/slide" Target="slide18.xml"/><Relationship Id="rId3" Type="http://schemas.microsoft.com/office/2007/relationships/media" Target="../media/media1.mp3"/><Relationship Id="rId7" Type="http://schemas.openxmlformats.org/officeDocument/2006/relationships/slide" Target="slide8.xml"/><Relationship Id="rId2" Type="http://schemas.openxmlformats.org/officeDocument/2006/relationships/audio" Target="NULL" TargetMode="External"/><Relationship Id="rId1" Type="http://schemas.openxmlformats.org/officeDocument/2006/relationships/tags" Target="../tags/tag4.xml"/><Relationship Id="rId6" Type="http://schemas.openxmlformats.org/officeDocument/2006/relationships/image" Target="../media/image5.png"/><Relationship Id="rId5" Type="http://schemas.openxmlformats.org/officeDocument/2006/relationships/notesSlide" Target="../notesSlides/notesSlide3.xml"/><Relationship Id="rId4" Type="http://schemas.openxmlformats.org/officeDocument/2006/relationships/slideLayout" Target="../slideLayouts/slideLayout6.xml"/><Relationship Id="rId9" Type="http://schemas.openxmlformats.org/officeDocument/2006/relationships/image" Target="../media/image6.png"/></Relationships>
</file>

<file path=ppt/slides/_rels/slide4.xml.rels><?xml version="1.0" encoding="UTF-8" standalone="yes"?>
<Relationships xmlns="http://schemas.openxmlformats.org/package/2006/relationships"><Relationship Id="rId8" Type="http://schemas.openxmlformats.org/officeDocument/2006/relationships/slide" Target="slide18.xml"/><Relationship Id="rId3" Type="http://schemas.microsoft.com/office/2007/relationships/media" Target="../media/media1.mp3"/><Relationship Id="rId7" Type="http://schemas.openxmlformats.org/officeDocument/2006/relationships/slide" Target="slide9.xml"/><Relationship Id="rId2" Type="http://schemas.openxmlformats.org/officeDocument/2006/relationships/audio" Target="NULL" TargetMode="External"/><Relationship Id="rId1" Type="http://schemas.openxmlformats.org/officeDocument/2006/relationships/tags" Target="../tags/tag5.xml"/><Relationship Id="rId6" Type="http://schemas.openxmlformats.org/officeDocument/2006/relationships/image" Target="../media/image5.png"/><Relationship Id="rId5" Type="http://schemas.openxmlformats.org/officeDocument/2006/relationships/notesSlide" Target="../notesSlides/notesSlide4.xml"/><Relationship Id="rId4" Type="http://schemas.openxmlformats.org/officeDocument/2006/relationships/slideLayout" Target="../slideLayouts/slideLayout6.xml"/><Relationship Id="rId9" Type="http://schemas.openxmlformats.org/officeDocument/2006/relationships/image" Target="../media/image6.png"/></Relationships>
</file>

<file path=ppt/slides/_rels/slide5.xml.rels><?xml version="1.0" encoding="UTF-8" standalone="yes"?>
<Relationships xmlns="http://schemas.openxmlformats.org/package/2006/relationships"><Relationship Id="rId8" Type="http://schemas.openxmlformats.org/officeDocument/2006/relationships/slide" Target="slide18.xml"/><Relationship Id="rId3" Type="http://schemas.microsoft.com/office/2007/relationships/media" Target="../media/media1.mp3"/><Relationship Id="rId7" Type="http://schemas.openxmlformats.org/officeDocument/2006/relationships/slide" Target="slide10.xml"/><Relationship Id="rId2" Type="http://schemas.openxmlformats.org/officeDocument/2006/relationships/audio" Target="NULL" TargetMode="External"/><Relationship Id="rId1" Type="http://schemas.openxmlformats.org/officeDocument/2006/relationships/tags" Target="../tags/tag6.xml"/><Relationship Id="rId6" Type="http://schemas.openxmlformats.org/officeDocument/2006/relationships/image" Target="../media/image5.png"/><Relationship Id="rId5" Type="http://schemas.openxmlformats.org/officeDocument/2006/relationships/notesSlide" Target="../notesSlides/notesSlide5.xml"/><Relationship Id="rId4" Type="http://schemas.openxmlformats.org/officeDocument/2006/relationships/slideLayout" Target="../slideLayouts/slideLayout6.xml"/><Relationship Id="rId9" Type="http://schemas.openxmlformats.org/officeDocument/2006/relationships/image" Target="../media/image6.png"/></Relationships>
</file>

<file path=ppt/slides/_rels/slide6.xml.rels><?xml version="1.0" encoding="UTF-8" standalone="yes"?>
<Relationships xmlns="http://schemas.openxmlformats.org/package/2006/relationships"><Relationship Id="rId8" Type="http://schemas.openxmlformats.org/officeDocument/2006/relationships/slide" Target="slide18.xml"/><Relationship Id="rId3" Type="http://schemas.microsoft.com/office/2007/relationships/media" Target="../media/media1.mp3"/><Relationship Id="rId7" Type="http://schemas.openxmlformats.org/officeDocument/2006/relationships/slide" Target="slide11.xml"/><Relationship Id="rId2" Type="http://schemas.openxmlformats.org/officeDocument/2006/relationships/audio" Target="NULL" TargetMode="External"/><Relationship Id="rId1" Type="http://schemas.openxmlformats.org/officeDocument/2006/relationships/tags" Target="../tags/tag7.xml"/><Relationship Id="rId6" Type="http://schemas.openxmlformats.org/officeDocument/2006/relationships/image" Target="../media/image5.png"/><Relationship Id="rId5" Type="http://schemas.openxmlformats.org/officeDocument/2006/relationships/notesSlide" Target="../notesSlides/notesSlide6.xml"/><Relationship Id="rId4" Type="http://schemas.openxmlformats.org/officeDocument/2006/relationships/slideLayout" Target="../slideLayouts/slideLayout6.xml"/><Relationship Id="rId9" Type="http://schemas.openxmlformats.org/officeDocument/2006/relationships/image" Target="../media/image6.png"/></Relationships>
</file>

<file path=ppt/slides/_rels/slide7.xml.rels><?xml version="1.0" encoding="UTF-8" standalone="yes"?>
<Relationships xmlns="http://schemas.openxmlformats.org/package/2006/relationships"><Relationship Id="rId8" Type="http://schemas.openxmlformats.org/officeDocument/2006/relationships/slide" Target="slide18.xml"/><Relationship Id="rId3" Type="http://schemas.microsoft.com/office/2007/relationships/media" Target="../media/media1.mp3"/><Relationship Id="rId7" Type="http://schemas.openxmlformats.org/officeDocument/2006/relationships/slide" Target="slide12.xml"/><Relationship Id="rId2" Type="http://schemas.openxmlformats.org/officeDocument/2006/relationships/audio" Target="NULL" TargetMode="External"/><Relationship Id="rId1" Type="http://schemas.openxmlformats.org/officeDocument/2006/relationships/tags" Target="../tags/tag8.xml"/><Relationship Id="rId6" Type="http://schemas.openxmlformats.org/officeDocument/2006/relationships/image" Target="../media/image5.png"/><Relationship Id="rId11" Type="http://schemas.openxmlformats.org/officeDocument/2006/relationships/image" Target="../media/image8.jpeg"/><Relationship Id="rId5" Type="http://schemas.openxmlformats.org/officeDocument/2006/relationships/notesSlide" Target="../notesSlides/notesSlide7.xml"/><Relationship Id="rId10" Type="http://schemas.openxmlformats.org/officeDocument/2006/relationships/image" Target="../media/image7.jpeg"/><Relationship Id="rId4" Type="http://schemas.openxmlformats.org/officeDocument/2006/relationships/slideLayout" Target="../slideLayouts/slideLayout6.xml"/><Relationship Id="rId9" Type="http://schemas.openxmlformats.org/officeDocument/2006/relationships/image" Target="../media/image6.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5.xml"/><Relationship Id="rId1" Type="http://schemas.openxmlformats.org/officeDocument/2006/relationships/tags" Target="../tags/tag9.xml"/><Relationship Id="rId6" Type="http://schemas.openxmlformats.org/officeDocument/2006/relationships/slide" Target="slide22.xml"/><Relationship Id="rId5" Type="http://schemas.openxmlformats.org/officeDocument/2006/relationships/slide" Target="slide3.xml"/><Relationship Id="rId4" Type="http://schemas.openxmlformats.org/officeDocument/2006/relationships/slide" Target="slide2.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5.xml"/><Relationship Id="rId1" Type="http://schemas.openxmlformats.org/officeDocument/2006/relationships/tags" Target="../tags/tag10.xml"/><Relationship Id="rId6" Type="http://schemas.openxmlformats.org/officeDocument/2006/relationships/slide" Target="slide22.xml"/><Relationship Id="rId5" Type="http://schemas.openxmlformats.org/officeDocument/2006/relationships/slide" Target="slide3.xml"/><Relationship Id="rId4" Type="http://schemas.openxmlformats.org/officeDocument/2006/relationships/slide" Target="slide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510"/>
        <p:cNvGrpSpPr/>
        <p:nvPr/>
      </p:nvGrpSpPr>
      <p:grpSpPr>
        <a:xfrm>
          <a:off x="0" y="0"/>
          <a:ext cx="0" cy="0"/>
          <a:chOff x="0" y="0"/>
          <a:chExt cx="0" cy="0"/>
        </a:xfrm>
      </p:grpSpPr>
      <p:sp>
        <p:nvSpPr>
          <p:cNvPr id="282" name="Freeform 4">
            <a:extLst>
              <a:ext uri="{FF2B5EF4-FFF2-40B4-BE49-F238E27FC236}">
                <a16:creationId xmlns:a16="http://schemas.microsoft.com/office/drawing/2014/main" id="{3CF794D8-46D5-4C64-8673-3E278E28B321}"/>
              </a:ext>
            </a:extLst>
          </p:cNvPr>
          <p:cNvSpPr/>
          <p:nvPr/>
        </p:nvSpPr>
        <p:spPr>
          <a:xfrm rot="-10800000">
            <a:off x="9792230" y="-3039092"/>
            <a:ext cx="9855808" cy="8229600"/>
          </a:xfrm>
          <a:custGeom>
            <a:avLst/>
            <a:gdLst/>
            <a:ahLst/>
            <a:cxnLst/>
            <a:rect l="l" t="t" r="r" b="b"/>
            <a:pathLst>
              <a:path w="9855808" h="8229600">
                <a:moveTo>
                  <a:pt x="0" y="0"/>
                </a:moveTo>
                <a:lnTo>
                  <a:pt x="9855808" y="0"/>
                </a:lnTo>
                <a:lnTo>
                  <a:pt x="9855808" y="8229600"/>
                </a:lnTo>
                <a:lnTo>
                  <a:pt x="0" y="8229600"/>
                </a:lnTo>
                <a:lnTo>
                  <a:pt x="0" y="0"/>
                </a:lnTo>
                <a:close/>
              </a:path>
            </a:pathLst>
          </a:custGeom>
          <a:blipFill>
            <a:blip r:embed="rId4">
              <a:alphaModFix amt="65999"/>
            </a:blip>
            <a:stretch>
              <a:fillRect/>
            </a:stretch>
          </a:blipFill>
        </p:spPr>
      </p:sp>
      <p:sp>
        <p:nvSpPr>
          <p:cNvPr id="281" name="Freeform 4">
            <a:extLst>
              <a:ext uri="{FF2B5EF4-FFF2-40B4-BE49-F238E27FC236}">
                <a16:creationId xmlns:a16="http://schemas.microsoft.com/office/drawing/2014/main" id="{C834EBE3-A504-40AA-AABD-799BCDBDD323}"/>
              </a:ext>
            </a:extLst>
          </p:cNvPr>
          <p:cNvSpPr/>
          <p:nvPr/>
        </p:nvSpPr>
        <p:spPr>
          <a:xfrm rot="-10800000">
            <a:off x="-3491359" y="4297276"/>
            <a:ext cx="9855808" cy="8229600"/>
          </a:xfrm>
          <a:custGeom>
            <a:avLst/>
            <a:gdLst/>
            <a:ahLst/>
            <a:cxnLst/>
            <a:rect l="l" t="t" r="r" b="b"/>
            <a:pathLst>
              <a:path w="9855808" h="8229600">
                <a:moveTo>
                  <a:pt x="0" y="0"/>
                </a:moveTo>
                <a:lnTo>
                  <a:pt x="9855808" y="0"/>
                </a:lnTo>
                <a:lnTo>
                  <a:pt x="9855808" y="8229600"/>
                </a:lnTo>
                <a:lnTo>
                  <a:pt x="0" y="8229600"/>
                </a:lnTo>
                <a:lnTo>
                  <a:pt x="0" y="0"/>
                </a:lnTo>
                <a:close/>
              </a:path>
            </a:pathLst>
          </a:custGeom>
          <a:blipFill>
            <a:blip r:embed="rId4">
              <a:alphaModFix amt="65999"/>
            </a:blip>
            <a:stretch>
              <a:fillRect/>
            </a:stretch>
          </a:blipFill>
        </p:spPr>
      </p:sp>
      <p:grpSp>
        <p:nvGrpSpPr>
          <p:cNvPr id="1511" name="Google Shape;1511;p61"/>
          <p:cNvGrpSpPr/>
          <p:nvPr/>
        </p:nvGrpSpPr>
        <p:grpSpPr>
          <a:xfrm>
            <a:off x="5098694" y="2761836"/>
            <a:ext cx="13190272" cy="7528640"/>
            <a:chOff x="2549347" y="1380918"/>
            <a:chExt cx="6595136" cy="3764320"/>
          </a:xfrm>
        </p:grpSpPr>
        <p:sp>
          <p:nvSpPr>
            <p:cNvPr id="1512" name="Google Shape;1512;p61"/>
            <p:cNvSpPr/>
            <p:nvPr/>
          </p:nvSpPr>
          <p:spPr>
            <a:xfrm>
              <a:off x="7578947" y="1380918"/>
              <a:ext cx="1039776" cy="1629952"/>
            </a:xfrm>
            <a:custGeom>
              <a:avLst/>
              <a:gdLst/>
              <a:ahLst/>
              <a:cxnLst/>
              <a:rect l="l" t="t" r="r" b="b"/>
              <a:pathLst>
                <a:path w="32493" h="50936" extrusionOk="0">
                  <a:moveTo>
                    <a:pt x="0" y="1"/>
                  </a:moveTo>
                  <a:lnTo>
                    <a:pt x="21050" y="50935"/>
                  </a:lnTo>
                  <a:cubicBezTo>
                    <a:pt x="32492" y="21659"/>
                    <a:pt x="1" y="1"/>
                    <a:pt x="0"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1513" name="Google Shape;1513;p61"/>
            <p:cNvSpPr/>
            <p:nvPr/>
          </p:nvSpPr>
          <p:spPr>
            <a:xfrm>
              <a:off x="5582499" y="1380918"/>
              <a:ext cx="2670080" cy="1766720"/>
            </a:xfrm>
            <a:custGeom>
              <a:avLst/>
              <a:gdLst/>
              <a:ahLst/>
              <a:cxnLst/>
              <a:rect l="l" t="t" r="r" b="b"/>
              <a:pathLst>
                <a:path w="83440" h="55210" extrusionOk="0">
                  <a:moveTo>
                    <a:pt x="62389" y="1"/>
                  </a:moveTo>
                  <a:lnTo>
                    <a:pt x="0" y="37255"/>
                  </a:lnTo>
                  <a:lnTo>
                    <a:pt x="10895" y="55210"/>
                  </a:lnTo>
                  <a:lnTo>
                    <a:pt x="83439" y="50935"/>
                  </a:lnTo>
                  <a:lnTo>
                    <a:pt x="62389" y="1"/>
                  </a:ln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514" name="Google Shape;1514;p61"/>
            <p:cNvSpPr/>
            <p:nvPr/>
          </p:nvSpPr>
          <p:spPr>
            <a:xfrm>
              <a:off x="5616419" y="1451798"/>
              <a:ext cx="2578240" cy="1825760"/>
            </a:xfrm>
            <a:custGeom>
              <a:avLst/>
              <a:gdLst/>
              <a:ahLst/>
              <a:cxnLst/>
              <a:rect l="l" t="t" r="r" b="b"/>
              <a:pathLst>
                <a:path w="80570" h="57055" extrusionOk="0">
                  <a:moveTo>
                    <a:pt x="60377" y="0"/>
                  </a:moveTo>
                  <a:lnTo>
                    <a:pt x="0" y="35362"/>
                  </a:lnTo>
                  <a:lnTo>
                    <a:pt x="13788" y="57055"/>
                  </a:lnTo>
                  <a:lnTo>
                    <a:pt x="80570" y="48935"/>
                  </a:lnTo>
                  <a:lnTo>
                    <a:pt x="60377"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15" name="Google Shape;1515;p61"/>
            <p:cNvSpPr/>
            <p:nvPr/>
          </p:nvSpPr>
          <p:spPr>
            <a:xfrm>
              <a:off x="7004771" y="2426006"/>
              <a:ext cx="328064" cy="328448"/>
            </a:xfrm>
            <a:custGeom>
              <a:avLst/>
              <a:gdLst/>
              <a:ahLst/>
              <a:cxnLst/>
              <a:rect l="l" t="t" r="r" b="b"/>
              <a:pathLst>
                <a:path w="10252" h="10264" extrusionOk="0">
                  <a:moveTo>
                    <a:pt x="5132" y="0"/>
                  </a:moveTo>
                  <a:cubicBezTo>
                    <a:pt x="2298" y="0"/>
                    <a:pt x="1" y="2298"/>
                    <a:pt x="1" y="5132"/>
                  </a:cubicBezTo>
                  <a:cubicBezTo>
                    <a:pt x="1" y="7966"/>
                    <a:pt x="2298" y="10263"/>
                    <a:pt x="5132" y="10263"/>
                  </a:cubicBezTo>
                  <a:cubicBezTo>
                    <a:pt x="7966" y="10263"/>
                    <a:pt x="10252" y="7966"/>
                    <a:pt x="10252" y="5132"/>
                  </a:cubicBezTo>
                  <a:cubicBezTo>
                    <a:pt x="10252" y="2298"/>
                    <a:pt x="7966" y="0"/>
                    <a:pt x="5132" y="0"/>
                  </a:cubicBezTo>
                  <a:close/>
                </a:path>
              </a:pathLst>
            </a:custGeom>
            <a:solidFill>
              <a:srgbClr val="E97B31"/>
            </a:solidFill>
            <a:ln>
              <a:noFill/>
            </a:ln>
          </p:spPr>
          <p:txBody>
            <a:bodyPr spcFirstLastPara="1" wrap="square" lIns="182850" tIns="182850" rIns="182850" bIns="182850" anchor="ctr" anchorCtr="0">
              <a:noAutofit/>
            </a:bodyPr>
            <a:lstStyle/>
            <a:p>
              <a:endParaRPr sz="3600"/>
            </a:p>
          </p:txBody>
        </p:sp>
        <p:sp>
          <p:nvSpPr>
            <p:cNvPr id="1516" name="Google Shape;1516;p61"/>
            <p:cNvSpPr/>
            <p:nvPr/>
          </p:nvSpPr>
          <p:spPr>
            <a:xfrm>
              <a:off x="6768931" y="2419126"/>
              <a:ext cx="328064" cy="328480"/>
            </a:xfrm>
            <a:custGeom>
              <a:avLst/>
              <a:gdLst/>
              <a:ahLst/>
              <a:cxnLst/>
              <a:rect l="l" t="t" r="r" b="b"/>
              <a:pathLst>
                <a:path w="10252" h="10265" extrusionOk="0">
                  <a:moveTo>
                    <a:pt x="5120" y="1"/>
                  </a:moveTo>
                  <a:cubicBezTo>
                    <a:pt x="2298" y="1"/>
                    <a:pt x="1" y="2299"/>
                    <a:pt x="1" y="5133"/>
                  </a:cubicBezTo>
                  <a:cubicBezTo>
                    <a:pt x="1" y="7966"/>
                    <a:pt x="2298" y="10264"/>
                    <a:pt x="5120" y="10264"/>
                  </a:cubicBezTo>
                  <a:cubicBezTo>
                    <a:pt x="7954" y="10264"/>
                    <a:pt x="10252" y="7966"/>
                    <a:pt x="10252" y="5133"/>
                  </a:cubicBezTo>
                  <a:cubicBezTo>
                    <a:pt x="10252" y="2299"/>
                    <a:pt x="7954" y="1"/>
                    <a:pt x="5120" y="1"/>
                  </a:cubicBezTo>
                  <a:close/>
                </a:path>
              </a:pathLst>
            </a:custGeom>
            <a:solidFill>
              <a:srgbClr val="E97B31"/>
            </a:solidFill>
            <a:ln>
              <a:noFill/>
            </a:ln>
          </p:spPr>
          <p:txBody>
            <a:bodyPr spcFirstLastPara="1" wrap="square" lIns="182850" tIns="182850" rIns="182850" bIns="182850" anchor="ctr" anchorCtr="0">
              <a:noAutofit/>
            </a:bodyPr>
            <a:lstStyle/>
            <a:p>
              <a:endParaRPr sz="3600"/>
            </a:p>
          </p:txBody>
        </p:sp>
        <p:sp>
          <p:nvSpPr>
            <p:cNvPr id="1517" name="Google Shape;1517;p61"/>
            <p:cNvSpPr/>
            <p:nvPr/>
          </p:nvSpPr>
          <p:spPr>
            <a:xfrm>
              <a:off x="7353379" y="2651926"/>
              <a:ext cx="328448" cy="328064"/>
            </a:xfrm>
            <a:custGeom>
              <a:avLst/>
              <a:gdLst/>
              <a:ahLst/>
              <a:cxnLst/>
              <a:rect l="l" t="t" r="r" b="b"/>
              <a:pathLst>
                <a:path w="10264" h="10252" extrusionOk="0">
                  <a:moveTo>
                    <a:pt x="5132" y="1"/>
                  </a:moveTo>
                  <a:cubicBezTo>
                    <a:pt x="2299" y="1"/>
                    <a:pt x="1" y="2287"/>
                    <a:pt x="1" y="5120"/>
                  </a:cubicBezTo>
                  <a:cubicBezTo>
                    <a:pt x="1" y="7954"/>
                    <a:pt x="2299" y="10252"/>
                    <a:pt x="5132" y="10252"/>
                  </a:cubicBezTo>
                  <a:cubicBezTo>
                    <a:pt x="7966" y="10252"/>
                    <a:pt x="10264" y="7954"/>
                    <a:pt x="10264" y="5120"/>
                  </a:cubicBezTo>
                  <a:cubicBezTo>
                    <a:pt x="10264" y="2287"/>
                    <a:pt x="7966" y="1"/>
                    <a:pt x="5132" y="1"/>
                  </a:cubicBezTo>
                  <a:close/>
                </a:path>
              </a:pathLst>
            </a:custGeom>
            <a:solidFill>
              <a:srgbClr val="E97B31"/>
            </a:solidFill>
            <a:ln>
              <a:noFill/>
            </a:ln>
          </p:spPr>
          <p:txBody>
            <a:bodyPr spcFirstLastPara="1" wrap="square" lIns="182850" tIns="182850" rIns="182850" bIns="182850" anchor="ctr" anchorCtr="0">
              <a:noAutofit/>
            </a:bodyPr>
            <a:lstStyle/>
            <a:p>
              <a:endParaRPr sz="3600"/>
            </a:p>
          </p:txBody>
        </p:sp>
        <p:sp>
          <p:nvSpPr>
            <p:cNvPr id="1518" name="Google Shape;1518;p61"/>
            <p:cNvSpPr/>
            <p:nvPr/>
          </p:nvSpPr>
          <p:spPr>
            <a:xfrm>
              <a:off x="7148419" y="2559350"/>
              <a:ext cx="328064" cy="328448"/>
            </a:xfrm>
            <a:custGeom>
              <a:avLst/>
              <a:gdLst/>
              <a:ahLst/>
              <a:cxnLst/>
              <a:rect l="l" t="t" r="r" b="b"/>
              <a:pathLst>
                <a:path w="10252" h="10264" extrusionOk="0">
                  <a:moveTo>
                    <a:pt x="5132" y="0"/>
                  </a:moveTo>
                  <a:cubicBezTo>
                    <a:pt x="2298" y="0"/>
                    <a:pt x="0" y="2298"/>
                    <a:pt x="0" y="5132"/>
                  </a:cubicBezTo>
                  <a:cubicBezTo>
                    <a:pt x="0" y="7966"/>
                    <a:pt x="2298" y="10264"/>
                    <a:pt x="5132" y="10264"/>
                  </a:cubicBezTo>
                  <a:cubicBezTo>
                    <a:pt x="7954" y="10264"/>
                    <a:pt x="10251" y="7966"/>
                    <a:pt x="10251" y="5132"/>
                  </a:cubicBezTo>
                  <a:cubicBezTo>
                    <a:pt x="10251" y="2298"/>
                    <a:pt x="7954" y="0"/>
                    <a:pt x="5132" y="0"/>
                  </a:cubicBezTo>
                  <a:close/>
                </a:path>
              </a:pathLst>
            </a:custGeom>
            <a:solidFill>
              <a:srgbClr val="ED9734"/>
            </a:solidFill>
            <a:ln>
              <a:noFill/>
            </a:ln>
          </p:spPr>
          <p:txBody>
            <a:bodyPr spcFirstLastPara="1" wrap="square" lIns="182850" tIns="182850" rIns="182850" bIns="182850" anchor="ctr" anchorCtr="0">
              <a:noAutofit/>
            </a:bodyPr>
            <a:lstStyle/>
            <a:p>
              <a:endParaRPr sz="3600"/>
            </a:p>
          </p:txBody>
        </p:sp>
        <p:sp>
          <p:nvSpPr>
            <p:cNvPr id="1519" name="Google Shape;1519;p61"/>
            <p:cNvSpPr/>
            <p:nvPr/>
          </p:nvSpPr>
          <p:spPr>
            <a:xfrm>
              <a:off x="5302083" y="2869878"/>
              <a:ext cx="328064" cy="328064"/>
            </a:xfrm>
            <a:custGeom>
              <a:avLst/>
              <a:gdLst/>
              <a:ahLst/>
              <a:cxnLst/>
              <a:rect l="l" t="t" r="r" b="b"/>
              <a:pathLst>
                <a:path w="10252" h="10252" extrusionOk="0">
                  <a:moveTo>
                    <a:pt x="5132" y="0"/>
                  </a:moveTo>
                  <a:cubicBezTo>
                    <a:pt x="2298" y="0"/>
                    <a:pt x="0" y="2286"/>
                    <a:pt x="0" y="5120"/>
                  </a:cubicBezTo>
                  <a:cubicBezTo>
                    <a:pt x="0" y="7953"/>
                    <a:pt x="2298" y="10251"/>
                    <a:pt x="5132" y="10251"/>
                  </a:cubicBezTo>
                  <a:cubicBezTo>
                    <a:pt x="7954" y="10251"/>
                    <a:pt x="10252" y="7953"/>
                    <a:pt x="10252" y="5120"/>
                  </a:cubicBezTo>
                  <a:cubicBezTo>
                    <a:pt x="10252" y="2286"/>
                    <a:pt x="7954" y="0"/>
                    <a:pt x="5132" y="0"/>
                  </a:cubicBezTo>
                  <a:close/>
                </a:path>
              </a:pathLst>
            </a:custGeom>
            <a:solidFill>
              <a:srgbClr val="ED9734"/>
            </a:solidFill>
            <a:ln>
              <a:noFill/>
            </a:ln>
          </p:spPr>
          <p:txBody>
            <a:bodyPr spcFirstLastPara="1" wrap="square" lIns="182850" tIns="182850" rIns="182850" bIns="182850" anchor="ctr" anchorCtr="0">
              <a:noAutofit/>
            </a:bodyPr>
            <a:lstStyle/>
            <a:p>
              <a:endParaRPr sz="3600"/>
            </a:p>
          </p:txBody>
        </p:sp>
        <p:sp>
          <p:nvSpPr>
            <p:cNvPr id="1520" name="Google Shape;1520;p61"/>
            <p:cNvSpPr/>
            <p:nvPr/>
          </p:nvSpPr>
          <p:spPr>
            <a:xfrm>
              <a:off x="5124931" y="2987606"/>
              <a:ext cx="328448" cy="328448"/>
            </a:xfrm>
            <a:custGeom>
              <a:avLst/>
              <a:gdLst/>
              <a:ahLst/>
              <a:cxnLst/>
              <a:rect l="l" t="t" r="r" b="b"/>
              <a:pathLst>
                <a:path w="10264" h="10264" extrusionOk="0">
                  <a:moveTo>
                    <a:pt x="5132" y="0"/>
                  </a:moveTo>
                  <a:cubicBezTo>
                    <a:pt x="2298" y="0"/>
                    <a:pt x="0" y="2298"/>
                    <a:pt x="0" y="5132"/>
                  </a:cubicBezTo>
                  <a:cubicBezTo>
                    <a:pt x="0" y="7965"/>
                    <a:pt x="2298" y="10263"/>
                    <a:pt x="5132" y="10263"/>
                  </a:cubicBezTo>
                  <a:cubicBezTo>
                    <a:pt x="7965" y="10263"/>
                    <a:pt x="10263" y="7965"/>
                    <a:pt x="10263" y="5132"/>
                  </a:cubicBezTo>
                  <a:cubicBezTo>
                    <a:pt x="10263" y="2298"/>
                    <a:pt x="7965" y="0"/>
                    <a:pt x="5132" y="0"/>
                  </a:cubicBezTo>
                  <a:close/>
                </a:path>
              </a:pathLst>
            </a:custGeom>
            <a:solidFill>
              <a:srgbClr val="ED9734"/>
            </a:solidFill>
            <a:ln>
              <a:noFill/>
            </a:ln>
          </p:spPr>
          <p:txBody>
            <a:bodyPr spcFirstLastPara="1" wrap="square" lIns="182850" tIns="182850" rIns="182850" bIns="182850" anchor="ctr" anchorCtr="0">
              <a:noAutofit/>
            </a:bodyPr>
            <a:lstStyle/>
            <a:p>
              <a:endParaRPr sz="3600"/>
            </a:p>
          </p:txBody>
        </p:sp>
        <p:sp>
          <p:nvSpPr>
            <p:cNvPr id="1521" name="Google Shape;1521;p61"/>
            <p:cNvSpPr/>
            <p:nvPr/>
          </p:nvSpPr>
          <p:spPr>
            <a:xfrm>
              <a:off x="4958435" y="3067222"/>
              <a:ext cx="328064" cy="328064"/>
            </a:xfrm>
            <a:custGeom>
              <a:avLst/>
              <a:gdLst/>
              <a:ahLst/>
              <a:cxnLst/>
              <a:rect l="l" t="t" r="r" b="b"/>
              <a:pathLst>
                <a:path w="10252" h="10252" extrusionOk="0">
                  <a:moveTo>
                    <a:pt x="5132" y="0"/>
                  </a:moveTo>
                  <a:cubicBezTo>
                    <a:pt x="2298" y="0"/>
                    <a:pt x="0" y="2298"/>
                    <a:pt x="0" y="5132"/>
                  </a:cubicBezTo>
                  <a:cubicBezTo>
                    <a:pt x="0" y="7966"/>
                    <a:pt x="2298" y="10252"/>
                    <a:pt x="5132" y="10252"/>
                  </a:cubicBezTo>
                  <a:cubicBezTo>
                    <a:pt x="7965" y="10252"/>
                    <a:pt x="10251" y="7966"/>
                    <a:pt x="10251" y="5132"/>
                  </a:cubicBezTo>
                  <a:cubicBezTo>
                    <a:pt x="10251" y="2298"/>
                    <a:pt x="7965" y="0"/>
                    <a:pt x="5132" y="0"/>
                  </a:cubicBezTo>
                  <a:close/>
                </a:path>
              </a:pathLst>
            </a:custGeom>
            <a:solidFill>
              <a:srgbClr val="F1B836"/>
            </a:solidFill>
            <a:ln>
              <a:noFill/>
            </a:ln>
          </p:spPr>
          <p:txBody>
            <a:bodyPr spcFirstLastPara="1" wrap="square" lIns="182850" tIns="182850" rIns="182850" bIns="182850" anchor="ctr" anchorCtr="0">
              <a:noAutofit/>
            </a:bodyPr>
            <a:lstStyle/>
            <a:p>
              <a:endParaRPr sz="3600"/>
            </a:p>
          </p:txBody>
        </p:sp>
        <p:sp>
          <p:nvSpPr>
            <p:cNvPr id="1522" name="Google Shape;1522;p61"/>
            <p:cNvSpPr/>
            <p:nvPr/>
          </p:nvSpPr>
          <p:spPr>
            <a:xfrm>
              <a:off x="5235395" y="2984918"/>
              <a:ext cx="328096" cy="328448"/>
            </a:xfrm>
            <a:custGeom>
              <a:avLst/>
              <a:gdLst/>
              <a:ahLst/>
              <a:cxnLst/>
              <a:rect l="l" t="t" r="r" b="b"/>
              <a:pathLst>
                <a:path w="10253" h="10264" extrusionOk="0">
                  <a:moveTo>
                    <a:pt x="5132" y="1"/>
                  </a:moveTo>
                  <a:cubicBezTo>
                    <a:pt x="2299" y="1"/>
                    <a:pt x="1" y="2299"/>
                    <a:pt x="1" y="5132"/>
                  </a:cubicBezTo>
                  <a:cubicBezTo>
                    <a:pt x="1" y="7966"/>
                    <a:pt x="2299" y="10264"/>
                    <a:pt x="5132" y="10264"/>
                  </a:cubicBezTo>
                  <a:cubicBezTo>
                    <a:pt x="7954" y="10264"/>
                    <a:pt x="10252" y="7966"/>
                    <a:pt x="10252" y="5132"/>
                  </a:cubicBezTo>
                  <a:cubicBezTo>
                    <a:pt x="10252" y="2299"/>
                    <a:pt x="7954" y="1"/>
                    <a:pt x="5132" y="1"/>
                  </a:cubicBezTo>
                  <a:close/>
                </a:path>
              </a:pathLst>
            </a:custGeom>
            <a:solidFill>
              <a:srgbClr val="F1B836"/>
            </a:solidFill>
            <a:ln>
              <a:noFill/>
            </a:ln>
          </p:spPr>
          <p:txBody>
            <a:bodyPr spcFirstLastPara="1" wrap="square" lIns="182850" tIns="182850" rIns="182850" bIns="182850" anchor="ctr" anchorCtr="0">
              <a:noAutofit/>
            </a:bodyPr>
            <a:lstStyle/>
            <a:p>
              <a:endParaRPr sz="3600"/>
            </a:p>
          </p:txBody>
        </p:sp>
        <p:sp>
          <p:nvSpPr>
            <p:cNvPr id="1523" name="Google Shape;1523;p61"/>
            <p:cNvSpPr/>
            <p:nvPr/>
          </p:nvSpPr>
          <p:spPr>
            <a:xfrm>
              <a:off x="5453347" y="2810806"/>
              <a:ext cx="328064" cy="328064"/>
            </a:xfrm>
            <a:custGeom>
              <a:avLst/>
              <a:gdLst/>
              <a:ahLst/>
              <a:cxnLst/>
              <a:rect l="l" t="t" r="r" b="b"/>
              <a:pathLst>
                <a:path w="10252" h="10252" extrusionOk="0">
                  <a:moveTo>
                    <a:pt x="5132" y="1"/>
                  </a:moveTo>
                  <a:cubicBezTo>
                    <a:pt x="2298" y="1"/>
                    <a:pt x="0" y="2298"/>
                    <a:pt x="0" y="5132"/>
                  </a:cubicBezTo>
                  <a:cubicBezTo>
                    <a:pt x="0" y="7954"/>
                    <a:pt x="2298" y="10252"/>
                    <a:pt x="5132" y="10252"/>
                  </a:cubicBezTo>
                  <a:cubicBezTo>
                    <a:pt x="7966" y="10252"/>
                    <a:pt x="10252" y="7954"/>
                    <a:pt x="10252" y="5132"/>
                  </a:cubicBezTo>
                  <a:cubicBezTo>
                    <a:pt x="10252" y="2298"/>
                    <a:pt x="7966" y="1"/>
                    <a:pt x="5132" y="1"/>
                  </a:cubicBezTo>
                  <a:close/>
                </a:path>
              </a:pathLst>
            </a:custGeom>
            <a:solidFill>
              <a:srgbClr val="F1B836"/>
            </a:solidFill>
            <a:ln>
              <a:noFill/>
            </a:ln>
          </p:spPr>
          <p:txBody>
            <a:bodyPr spcFirstLastPara="1" wrap="square" lIns="182850" tIns="182850" rIns="182850" bIns="182850" anchor="ctr" anchorCtr="0">
              <a:noAutofit/>
            </a:bodyPr>
            <a:lstStyle/>
            <a:p>
              <a:endParaRPr sz="3600"/>
            </a:p>
          </p:txBody>
        </p:sp>
        <p:sp>
          <p:nvSpPr>
            <p:cNvPr id="1524" name="Google Shape;1524;p61"/>
            <p:cNvSpPr/>
            <p:nvPr/>
          </p:nvSpPr>
          <p:spPr>
            <a:xfrm>
              <a:off x="6861123" y="2498006"/>
              <a:ext cx="328096" cy="328064"/>
            </a:xfrm>
            <a:custGeom>
              <a:avLst/>
              <a:gdLst/>
              <a:ahLst/>
              <a:cxnLst/>
              <a:rect l="l" t="t" r="r" b="b"/>
              <a:pathLst>
                <a:path w="10253" h="10252" extrusionOk="0">
                  <a:moveTo>
                    <a:pt x="5132" y="1"/>
                  </a:moveTo>
                  <a:cubicBezTo>
                    <a:pt x="2299" y="1"/>
                    <a:pt x="1" y="2298"/>
                    <a:pt x="1" y="5120"/>
                  </a:cubicBezTo>
                  <a:cubicBezTo>
                    <a:pt x="1" y="7954"/>
                    <a:pt x="2299" y="10252"/>
                    <a:pt x="5132" y="10252"/>
                  </a:cubicBezTo>
                  <a:cubicBezTo>
                    <a:pt x="7966" y="10252"/>
                    <a:pt x="10252" y="7954"/>
                    <a:pt x="10252" y="5120"/>
                  </a:cubicBezTo>
                  <a:cubicBezTo>
                    <a:pt x="10252" y="2298"/>
                    <a:pt x="7966" y="1"/>
                    <a:pt x="5132" y="1"/>
                  </a:cubicBezTo>
                  <a:close/>
                </a:path>
              </a:pathLst>
            </a:custGeom>
            <a:solidFill>
              <a:srgbClr val="ED9734"/>
            </a:solidFill>
            <a:ln>
              <a:noFill/>
            </a:ln>
          </p:spPr>
          <p:txBody>
            <a:bodyPr spcFirstLastPara="1" wrap="square" lIns="182850" tIns="182850" rIns="182850" bIns="182850" anchor="ctr" anchorCtr="0">
              <a:noAutofit/>
            </a:bodyPr>
            <a:lstStyle/>
            <a:p>
              <a:endParaRPr sz="3600"/>
            </a:p>
          </p:txBody>
        </p:sp>
        <p:sp>
          <p:nvSpPr>
            <p:cNvPr id="1525" name="Google Shape;1525;p61"/>
            <p:cNvSpPr/>
            <p:nvPr/>
          </p:nvSpPr>
          <p:spPr>
            <a:xfrm>
              <a:off x="7466147" y="2702614"/>
              <a:ext cx="61376" cy="61760"/>
            </a:xfrm>
            <a:custGeom>
              <a:avLst/>
              <a:gdLst/>
              <a:ahLst/>
              <a:cxnLst/>
              <a:rect l="l" t="t" r="r" b="b"/>
              <a:pathLst>
                <a:path w="1918" h="1930" extrusionOk="0">
                  <a:moveTo>
                    <a:pt x="953" y="0"/>
                  </a:moveTo>
                  <a:cubicBezTo>
                    <a:pt x="430" y="0"/>
                    <a:pt x="1" y="429"/>
                    <a:pt x="1" y="965"/>
                  </a:cubicBezTo>
                  <a:cubicBezTo>
                    <a:pt x="1" y="1489"/>
                    <a:pt x="430" y="1929"/>
                    <a:pt x="953" y="1929"/>
                  </a:cubicBezTo>
                  <a:cubicBezTo>
                    <a:pt x="1489" y="1929"/>
                    <a:pt x="1918" y="1489"/>
                    <a:pt x="1918" y="965"/>
                  </a:cubicBezTo>
                  <a:cubicBezTo>
                    <a:pt x="1918" y="429"/>
                    <a:pt x="1489" y="0"/>
                    <a:pt x="953" y="0"/>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526" name="Google Shape;1526;p61"/>
            <p:cNvSpPr/>
            <p:nvPr/>
          </p:nvSpPr>
          <p:spPr>
            <a:xfrm>
              <a:off x="6584163" y="2402006"/>
              <a:ext cx="328448" cy="328448"/>
            </a:xfrm>
            <a:custGeom>
              <a:avLst/>
              <a:gdLst/>
              <a:ahLst/>
              <a:cxnLst/>
              <a:rect l="l" t="t" r="r" b="b"/>
              <a:pathLst>
                <a:path w="10264" h="10264" extrusionOk="0">
                  <a:moveTo>
                    <a:pt x="5132" y="0"/>
                  </a:moveTo>
                  <a:cubicBezTo>
                    <a:pt x="2298" y="0"/>
                    <a:pt x="0" y="2298"/>
                    <a:pt x="0" y="5132"/>
                  </a:cubicBezTo>
                  <a:cubicBezTo>
                    <a:pt x="0" y="7965"/>
                    <a:pt x="2298" y="10263"/>
                    <a:pt x="5132" y="10263"/>
                  </a:cubicBezTo>
                  <a:cubicBezTo>
                    <a:pt x="7965" y="10263"/>
                    <a:pt x="10263" y="7965"/>
                    <a:pt x="10263" y="5132"/>
                  </a:cubicBezTo>
                  <a:cubicBezTo>
                    <a:pt x="10263" y="2298"/>
                    <a:pt x="7965" y="0"/>
                    <a:pt x="5132" y="0"/>
                  </a:cubicBezTo>
                  <a:close/>
                </a:path>
              </a:pathLst>
            </a:custGeom>
            <a:solidFill>
              <a:srgbClr val="ED9734"/>
            </a:solidFill>
            <a:ln>
              <a:noFill/>
            </a:ln>
          </p:spPr>
          <p:txBody>
            <a:bodyPr spcFirstLastPara="1" wrap="square" lIns="182850" tIns="182850" rIns="182850" bIns="182850" anchor="ctr" anchorCtr="0">
              <a:noAutofit/>
            </a:bodyPr>
            <a:lstStyle/>
            <a:p>
              <a:endParaRPr sz="3600"/>
            </a:p>
          </p:txBody>
        </p:sp>
        <p:sp>
          <p:nvSpPr>
            <p:cNvPr id="1527" name="Google Shape;1527;p61"/>
            <p:cNvSpPr/>
            <p:nvPr/>
          </p:nvSpPr>
          <p:spPr>
            <a:xfrm>
              <a:off x="6806275" y="2468662"/>
              <a:ext cx="61760" cy="61760"/>
            </a:xfrm>
            <a:custGeom>
              <a:avLst/>
              <a:gdLst/>
              <a:ahLst/>
              <a:cxnLst/>
              <a:rect l="l" t="t" r="r" b="b"/>
              <a:pathLst>
                <a:path w="1930" h="1930" extrusionOk="0">
                  <a:moveTo>
                    <a:pt x="965" y="1"/>
                  </a:moveTo>
                  <a:cubicBezTo>
                    <a:pt x="441" y="1"/>
                    <a:pt x="0" y="441"/>
                    <a:pt x="0" y="965"/>
                  </a:cubicBezTo>
                  <a:cubicBezTo>
                    <a:pt x="0" y="1501"/>
                    <a:pt x="441" y="1930"/>
                    <a:pt x="965" y="1930"/>
                  </a:cubicBezTo>
                  <a:cubicBezTo>
                    <a:pt x="1501" y="1930"/>
                    <a:pt x="1929" y="1501"/>
                    <a:pt x="1929" y="965"/>
                  </a:cubicBezTo>
                  <a:cubicBezTo>
                    <a:pt x="1929" y="441"/>
                    <a:pt x="1501"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528" name="Google Shape;1528;p61"/>
            <p:cNvSpPr/>
            <p:nvPr/>
          </p:nvSpPr>
          <p:spPr>
            <a:xfrm>
              <a:off x="4857443" y="2392854"/>
              <a:ext cx="1754176" cy="1484032"/>
            </a:xfrm>
            <a:custGeom>
              <a:avLst/>
              <a:gdLst/>
              <a:ahLst/>
              <a:cxnLst/>
              <a:rect l="l" t="t" r="r" b="b"/>
              <a:pathLst>
                <a:path w="54818" h="46376" extrusionOk="0">
                  <a:moveTo>
                    <a:pt x="53734" y="0"/>
                  </a:moveTo>
                  <a:lnTo>
                    <a:pt x="1" y="28611"/>
                  </a:lnTo>
                  <a:lnTo>
                    <a:pt x="2144" y="46375"/>
                  </a:lnTo>
                  <a:lnTo>
                    <a:pt x="54817" y="30516"/>
                  </a:lnTo>
                  <a:lnTo>
                    <a:pt x="53734" y="0"/>
                  </a:ln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529" name="Google Shape;1529;p61"/>
            <p:cNvSpPr/>
            <p:nvPr/>
          </p:nvSpPr>
          <p:spPr>
            <a:xfrm>
              <a:off x="6576899" y="2392854"/>
              <a:ext cx="1675680" cy="1264576"/>
            </a:xfrm>
            <a:custGeom>
              <a:avLst/>
              <a:gdLst/>
              <a:ahLst/>
              <a:cxnLst/>
              <a:rect l="l" t="t" r="r" b="b"/>
              <a:pathLst>
                <a:path w="52365" h="39518" extrusionOk="0">
                  <a:moveTo>
                    <a:pt x="1" y="0"/>
                  </a:moveTo>
                  <a:lnTo>
                    <a:pt x="1084" y="30516"/>
                  </a:lnTo>
                  <a:lnTo>
                    <a:pt x="1561" y="30373"/>
                  </a:lnTo>
                  <a:lnTo>
                    <a:pt x="49745" y="39517"/>
                  </a:lnTo>
                  <a:lnTo>
                    <a:pt x="52364" y="19312"/>
                  </a:lnTo>
                  <a:lnTo>
                    <a:pt x="1" y="0"/>
                  </a:ln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530" name="Google Shape;1530;p61"/>
            <p:cNvSpPr/>
            <p:nvPr/>
          </p:nvSpPr>
          <p:spPr>
            <a:xfrm>
              <a:off x="4926051" y="3369366"/>
              <a:ext cx="1711840" cy="960512"/>
            </a:xfrm>
            <a:custGeom>
              <a:avLst/>
              <a:gdLst/>
              <a:ahLst/>
              <a:cxnLst/>
              <a:rect l="l" t="t" r="r" b="b"/>
              <a:pathLst>
                <a:path w="53495" h="30016" extrusionOk="0">
                  <a:moveTo>
                    <a:pt x="52673" y="0"/>
                  </a:moveTo>
                  <a:lnTo>
                    <a:pt x="0" y="15859"/>
                  </a:lnTo>
                  <a:lnTo>
                    <a:pt x="1703" y="30016"/>
                  </a:lnTo>
                  <a:lnTo>
                    <a:pt x="53150" y="23253"/>
                  </a:lnTo>
                  <a:lnTo>
                    <a:pt x="53495" y="23277"/>
                  </a:lnTo>
                  <a:lnTo>
                    <a:pt x="52673" y="0"/>
                  </a:ln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531" name="Google Shape;1531;p61"/>
            <p:cNvSpPr/>
            <p:nvPr/>
          </p:nvSpPr>
          <p:spPr>
            <a:xfrm>
              <a:off x="4980515" y="4113430"/>
              <a:ext cx="1677184" cy="558976"/>
            </a:xfrm>
            <a:custGeom>
              <a:avLst/>
              <a:gdLst/>
              <a:ahLst/>
              <a:cxnLst/>
              <a:rect l="l" t="t" r="r" b="b"/>
              <a:pathLst>
                <a:path w="52412" h="17468" extrusionOk="0">
                  <a:moveTo>
                    <a:pt x="51448" y="1"/>
                  </a:moveTo>
                  <a:lnTo>
                    <a:pt x="1" y="6764"/>
                  </a:lnTo>
                  <a:lnTo>
                    <a:pt x="1286" y="17467"/>
                  </a:lnTo>
                  <a:lnTo>
                    <a:pt x="52412" y="17467"/>
                  </a:lnTo>
                  <a:lnTo>
                    <a:pt x="51793" y="25"/>
                  </a:lnTo>
                  <a:lnTo>
                    <a:pt x="51448" y="1"/>
                  </a:ln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532" name="Google Shape;1532;p61"/>
            <p:cNvSpPr/>
            <p:nvPr/>
          </p:nvSpPr>
          <p:spPr>
            <a:xfrm>
              <a:off x="6637859" y="4114198"/>
              <a:ext cx="1460800" cy="558208"/>
            </a:xfrm>
            <a:custGeom>
              <a:avLst/>
              <a:gdLst/>
              <a:ahLst/>
              <a:cxnLst/>
              <a:rect l="l" t="t" r="r" b="b"/>
              <a:pathLst>
                <a:path w="45650" h="17444" extrusionOk="0">
                  <a:moveTo>
                    <a:pt x="1" y="1"/>
                  </a:moveTo>
                  <a:lnTo>
                    <a:pt x="620" y="17443"/>
                  </a:lnTo>
                  <a:lnTo>
                    <a:pt x="43732" y="17443"/>
                  </a:lnTo>
                  <a:lnTo>
                    <a:pt x="45649" y="2668"/>
                  </a:lnTo>
                  <a:lnTo>
                    <a:pt x="1" y="1"/>
                  </a:ln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533" name="Google Shape;1533;p61"/>
            <p:cNvSpPr/>
            <p:nvPr/>
          </p:nvSpPr>
          <p:spPr>
            <a:xfrm>
              <a:off x="6611587" y="3364790"/>
              <a:ext cx="1557184" cy="834784"/>
            </a:xfrm>
            <a:custGeom>
              <a:avLst/>
              <a:gdLst/>
              <a:ahLst/>
              <a:cxnLst/>
              <a:rect l="l" t="t" r="r" b="b"/>
              <a:pathLst>
                <a:path w="48662" h="26087" extrusionOk="0">
                  <a:moveTo>
                    <a:pt x="477" y="0"/>
                  </a:moveTo>
                  <a:lnTo>
                    <a:pt x="0" y="143"/>
                  </a:lnTo>
                  <a:lnTo>
                    <a:pt x="822" y="23420"/>
                  </a:lnTo>
                  <a:lnTo>
                    <a:pt x="46470" y="26087"/>
                  </a:lnTo>
                  <a:lnTo>
                    <a:pt x="48661" y="9144"/>
                  </a:lnTo>
                  <a:lnTo>
                    <a:pt x="477" y="0"/>
                  </a:ln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534" name="Google Shape;1534;p61"/>
            <p:cNvSpPr/>
            <p:nvPr/>
          </p:nvSpPr>
          <p:spPr>
            <a:xfrm>
              <a:off x="6643971" y="4283766"/>
              <a:ext cx="1432192" cy="388640"/>
            </a:xfrm>
            <a:custGeom>
              <a:avLst/>
              <a:gdLst/>
              <a:ahLst/>
              <a:cxnLst/>
              <a:rect l="l" t="t" r="r" b="b"/>
              <a:pathLst>
                <a:path w="44756" h="12145" extrusionOk="0">
                  <a:moveTo>
                    <a:pt x="0" y="0"/>
                  </a:moveTo>
                  <a:lnTo>
                    <a:pt x="429" y="12144"/>
                  </a:lnTo>
                  <a:lnTo>
                    <a:pt x="43541" y="12144"/>
                  </a:lnTo>
                  <a:lnTo>
                    <a:pt x="44756" y="2774"/>
                  </a:lnTo>
                  <a:lnTo>
                    <a:pt x="44756" y="2774"/>
                  </a:lnTo>
                  <a:cubicBezTo>
                    <a:pt x="43184" y="4298"/>
                    <a:pt x="41505" y="5715"/>
                    <a:pt x="39696" y="7013"/>
                  </a:cubicBezTo>
                  <a:cubicBezTo>
                    <a:pt x="35116" y="10555"/>
                    <a:pt x="29961" y="12100"/>
                    <a:pt x="24779" y="12100"/>
                  </a:cubicBezTo>
                  <a:cubicBezTo>
                    <a:pt x="15573" y="12100"/>
                    <a:pt x="6285" y="7222"/>
                    <a:pt x="0" y="0"/>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535" name="Google Shape;1535;p61"/>
            <p:cNvSpPr/>
            <p:nvPr/>
          </p:nvSpPr>
          <p:spPr>
            <a:xfrm>
              <a:off x="4857443" y="2392854"/>
              <a:ext cx="1800256" cy="2279552"/>
            </a:xfrm>
            <a:custGeom>
              <a:avLst/>
              <a:gdLst/>
              <a:ahLst/>
              <a:cxnLst/>
              <a:rect l="l" t="t" r="r" b="b"/>
              <a:pathLst>
                <a:path w="56258" h="71236" extrusionOk="0">
                  <a:moveTo>
                    <a:pt x="53734" y="0"/>
                  </a:moveTo>
                  <a:lnTo>
                    <a:pt x="1" y="28611"/>
                  </a:lnTo>
                  <a:lnTo>
                    <a:pt x="2144" y="46375"/>
                  </a:lnTo>
                  <a:lnTo>
                    <a:pt x="3847" y="60532"/>
                  </a:lnTo>
                  <a:lnTo>
                    <a:pt x="5132" y="71235"/>
                  </a:lnTo>
                  <a:lnTo>
                    <a:pt x="56258" y="71235"/>
                  </a:lnTo>
                  <a:lnTo>
                    <a:pt x="55639" y="53793"/>
                  </a:lnTo>
                  <a:lnTo>
                    <a:pt x="54817" y="30516"/>
                  </a:lnTo>
                  <a:lnTo>
                    <a:pt x="53734" y="0"/>
                  </a:lnTo>
                  <a:close/>
                </a:path>
              </a:pathLst>
            </a:custGeom>
            <a:solidFill>
              <a:srgbClr val="221F1F">
                <a:alpha val="18820"/>
              </a:srgbClr>
            </a:solidFill>
            <a:ln>
              <a:noFill/>
            </a:ln>
          </p:spPr>
          <p:txBody>
            <a:bodyPr spcFirstLastPara="1" wrap="square" lIns="182850" tIns="182850" rIns="182850" bIns="182850" anchor="ctr" anchorCtr="0">
              <a:noAutofit/>
            </a:bodyPr>
            <a:lstStyle/>
            <a:p>
              <a:endParaRPr sz="3600"/>
            </a:p>
          </p:txBody>
        </p:sp>
        <p:sp>
          <p:nvSpPr>
            <p:cNvPr id="1536" name="Google Shape;1536;p61"/>
            <p:cNvSpPr/>
            <p:nvPr/>
          </p:nvSpPr>
          <p:spPr>
            <a:xfrm>
              <a:off x="4857443" y="3199062"/>
              <a:ext cx="1800256" cy="1473344"/>
            </a:xfrm>
            <a:custGeom>
              <a:avLst/>
              <a:gdLst/>
              <a:ahLst/>
              <a:cxnLst/>
              <a:rect l="l" t="t" r="r" b="b"/>
              <a:pathLst>
                <a:path w="56258" h="46042" extrusionOk="0">
                  <a:moveTo>
                    <a:pt x="6418" y="0"/>
                  </a:moveTo>
                  <a:lnTo>
                    <a:pt x="1" y="3417"/>
                  </a:lnTo>
                  <a:lnTo>
                    <a:pt x="2144" y="21181"/>
                  </a:lnTo>
                  <a:lnTo>
                    <a:pt x="3847" y="35338"/>
                  </a:lnTo>
                  <a:lnTo>
                    <a:pt x="5132" y="46041"/>
                  </a:lnTo>
                  <a:lnTo>
                    <a:pt x="56258" y="46041"/>
                  </a:lnTo>
                  <a:lnTo>
                    <a:pt x="55770" y="32421"/>
                  </a:lnTo>
                  <a:cubicBezTo>
                    <a:pt x="53502" y="32843"/>
                    <a:pt x="51156" y="33030"/>
                    <a:pt x="48794" y="33030"/>
                  </a:cubicBezTo>
                  <a:cubicBezTo>
                    <a:pt x="43370" y="33030"/>
                    <a:pt x="37861" y="32044"/>
                    <a:pt x="33017" y="30659"/>
                  </a:cubicBezTo>
                  <a:cubicBezTo>
                    <a:pt x="18503" y="27027"/>
                    <a:pt x="8371" y="14407"/>
                    <a:pt x="6418" y="0"/>
                  </a:cubicBezTo>
                  <a:close/>
                </a:path>
              </a:pathLst>
            </a:custGeom>
            <a:solidFill>
              <a:srgbClr val="221F1F">
                <a:alpha val="18820"/>
              </a:srgbClr>
            </a:solidFill>
            <a:ln>
              <a:noFill/>
            </a:ln>
          </p:spPr>
          <p:txBody>
            <a:bodyPr spcFirstLastPara="1" wrap="square" lIns="182850" tIns="182850" rIns="182850" bIns="182850" anchor="ctr" anchorCtr="0">
              <a:noAutofit/>
            </a:bodyPr>
            <a:lstStyle/>
            <a:p>
              <a:endParaRPr sz="3600"/>
            </a:p>
          </p:txBody>
        </p:sp>
        <p:sp>
          <p:nvSpPr>
            <p:cNvPr id="1537" name="Google Shape;1537;p61"/>
            <p:cNvSpPr/>
            <p:nvPr/>
          </p:nvSpPr>
          <p:spPr>
            <a:xfrm>
              <a:off x="4998051" y="3358678"/>
              <a:ext cx="3112800" cy="508288"/>
            </a:xfrm>
            <a:custGeom>
              <a:avLst/>
              <a:gdLst/>
              <a:ahLst/>
              <a:cxnLst/>
              <a:rect l="l" t="t" r="r" b="b"/>
              <a:pathLst>
                <a:path w="97275" h="15884" extrusionOk="0">
                  <a:moveTo>
                    <a:pt x="50399" y="1"/>
                  </a:moveTo>
                  <a:cubicBezTo>
                    <a:pt x="50340" y="13"/>
                    <a:pt x="50304" y="13"/>
                    <a:pt x="50245" y="25"/>
                  </a:cubicBezTo>
                  <a:cubicBezTo>
                    <a:pt x="50054" y="60"/>
                    <a:pt x="49721" y="144"/>
                    <a:pt x="49221" y="275"/>
                  </a:cubicBezTo>
                  <a:cubicBezTo>
                    <a:pt x="45518" y="1287"/>
                    <a:pt x="33219" y="5025"/>
                    <a:pt x="21836" y="8526"/>
                  </a:cubicBezTo>
                  <a:cubicBezTo>
                    <a:pt x="10454" y="12014"/>
                    <a:pt x="0" y="15265"/>
                    <a:pt x="0" y="15265"/>
                  </a:cubicBezTo>
                  <a:lnTo>
                    <a:pt x="191" y="15884"/>
                  </a:lnTo>
                  <a:cubicBezTo>
                    <a:pt x="191" y="15884"/>
                    <a:pt x="381" y="15824"/>
                    <a:pt x="738" y="15705"/>
                  </a:cubicBezTo>
                  <a:cubicBezTo>
                    <a:pt x="3441" y="14872"/>
                    <a:pt x="15597" y="11097"/>
                    <a:pt x="27218" y="7537"/>
                  </a:cubicBezTo>
                  <a:cubicBezTo>
                    <a:pt x="33028" y="5763"/>
                    <a:pt x="38708" y="4037"/>
                    <a:pt x="42994" y="2751"/>
                  </a:cubicBezTo>
                  <a:cubicBezTo>
                    <a:pt x="45149" y="2108"/>
                    <a:pt x="46947" y="1584"/>
                    <a:pt x="48244" y="1215"/>
                  </a:cubicBezTo>
                  <a:cubicBezTo>
                    <a:pt x="48887" y="1025"/>
                    <a:pt x="49411" y="882"/>
                    <a:pt x="49792" y="787"/>
                  </a:cubicBezTo>
                  <a:cubicBezTo>
                    <a:pt x="49983" y="739"/>
                    <a:pt x="50126" y="703"/>
                    <a:pt x="50245" y="679"/>
                  </a:cubicBezTo>
                  <a:cubicBezTo>
                    <a:pt x="50292" y="668"/>
                    <a:pt x="50328" y="656"/>
                    <a:pt x="50352" y="656"/>
                  </a:cubicBezTo>
                  <a:cubicBezTo>
                    <a:pt x="50388" y="668"/>
                    <a:pt x="50411" y="679"/>
                    <a:pt x="50447" y="679"/>
                  </a:cubicBezTo>
                  <a:cubicBezTo>
                    <a:pt x="50626" y="739"/>
                    <a:pt x="50947" y="810"/>
                    <a:pt x="51411" y="906"/>
                  </a:cubicBezTo>
                  <a:cubicBezTo>
                    <a:pt x="54900" y="1644"/>
                    <a:pt x="66330" y="3751"/>
                    <a:pt x="76891" y="5668"/>
                  </a:cubicBezTo>
                  <a:cubicBezTo>
                    <a:pt x="87464" y="7585"/>
                    <a:pt x="97167" y="9311"/>
                    <a:pt x="97167" y="9311"/>
                  </a:cubicBezTo>
                  <a:lnTo>
                    <a:pt x="97274" y="8680"/>
                  </a:lnTo>
                  <a:cubicBezTo>
                    <a:pt x="97274" y="8680"/>
                    <a:pt x="97096" y="8657"/>
                    <a:pt x="96750" y="8597"/>
                  </a:cubicBezTo>
                  <a:cubicBezTo>
                    <a:pt x="94191" y="8133"/>
                    <a:pt x="82665" y="6073"/>
                    <a:pt x="71747" y="4073"/>
                  </a:cubicBezTo>
                  <a:cubicBezTo>
                    <a:pt x="66294" y="3084"/>
                    <a:pt x="60996" y="2108"/>
                    <a:pt x="57055" y="1358"/>
                  </a:cubicBezTo>
                  <a:cubicBezTo>
                    <a:pt x="55079" y="989"/>
                    <a:pt x="53447" y="668"/>
                    <a:pt x="52304" y="441"/>
                  </a:cubicBezTo>
                  <a:cubicBezTo>
                    <a:pt x="51733" y="322"/>
                    <a:pt x="51281" y="227"/>
                    <a:pt x="50983" y="156"/>
                  </a:cubicBezTo>
                  <a:cubicBezTo>
                    <a:pt x="50828" y="120"/>
                    <a:pt x="50709" y="96"/>
                    <a:pt x="50638" y="72"/>
                  </a:cubicBezTo>
                  <a:cubicBezTo>
                    <a:pt x="50614" y="72"/>
                    <a:pt x="50590" y="60"/>
                    <a:pt x="50578" y="60"/>
                  </a:cubicBezTo>
                  <a:cubicBezTo>
                    <a:pt x="50578" y="60"/>
                    <a:pt x="50578" y="48"/>
                    <a:pt x="50578" y="48"/>
                  </a:cubicBezTo>
                  <a:cubicBezTo>
                    <a:pt x="50519" y="25"/>
                    <a:pt x="50483" y="13"/>
                    <a:pt x="50459" y="13"/>
                  </a:cubicBezTo>
                  <a:lnTo>
                    <a:pt x="50399" y="1"/>
                  </a:ln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538" name="Google Shape;1538;p61"/>
            <p:cNvSpPr/>
            <p:nvPr/>
          </p:nvSpPr>
          <p:spPr>
            <a:xfrm>
              <a:off x="5004131" y="3866934"/>
              <a:ext cx="32" cy="32"/>
            </a:xfrm>
            <a:custGeom>
              <a:avLst/>
              <a:gdLst/>
              <a:ahLst/>
              <a:cxnLst/>
              <a:rect l="l" t="t" r="r" b="b"/>
              <a:pathLst>
                <a:path w="1" h="1" extrusionOk="0">
                  <a:moveTo>
                    <a:pt x="1" y="1"/>
                  </a:move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539" name="Google Shape;1539;p61"/>
            <p:cNvSpPr/>
            <p:nvPr/>
          </p:nvSpPr>
          <p:spPr>
            <a:xfrm>
              <a:off x="5004899" y="4103158"/>
              <a:ext cx="3012608" cy="240832"/>
            </a:xfrm>
            <a:custGeom>
              <a:avLst/>
              <a:gdLst/>
              <a:ahLst/>
              <a:cxnLst/>
              <a:rect l="l" t="t" r="r" b="b"/>
              <a:pathLst>
                <a:path w="94144" h="7526" extrusionOk="0">
                  <a:moveTo>
                    <a:pt x="50674" y="1"/>
                  </a:moveTo>
                  <a:lnTo>
                    <a:pt x="1" y="6894"/>
                  </a:lnTo>
                  <a:lnTo>
                    <a:pt x="84" y="7525"/>
                  </a:lnTo>
                  <a:lnTo>
                    <a:pt x="50697" y="643"/>
                  </a:lnTo>
                  <a:lnTo>
                    <a:pt x="94108" y="3370"/>
                  </a:lnTo>
                  <a:lnTo>
                    <a:pt x="94143" y="2727"/>
                  </a:lnTo>
                  <a:lnTo>
                    <a:pt x="50674" y="1"/>
                  </a:ln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540" name="Google Shape;1540;p61"/>
            <p:cNvSpPr/>
            <p:nvPr/>
          </p:nvSpPr>
          <p:spPr>
            <a:xfrm>
              <a:off x="5007555" y="4343958"/>
              <a:ext cx="32" cy="32"/>
            </a:xfrm>
            <a:custGeom>
              <a:avLst/>
              <a:gdLst/>
              <a:ahLst/>
              <a:cxnLst/>
              <a:rect l="l" t="t" r="r" b="b"/>
              <a:pathLst>
                <a:path w="1" h="1" extrusionOk="0">
                  <a:moveTo>
                    <a:pt x="1" y="0"/>
                  </a:move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541" name="Google Shape;1541;p61"/>
            <p:cNvSpPr/>
            <p:nvPr/>
          </p:nvSpPr>
          <p:spPr>
            <a:xfrm>
              <a:off x="4878019" y="2402774"/>
              <a:ext cx="1800256" cy="2279904"/>
            </a:xfrm>
            <a:custGeom>
              <a:avLst/>
              <a:gdLst/>
              <a:ahLst/>
              <a:cxnLst/>
              <a:rect l="l" t="t" r="r" b="b"/>
              <a:pathLst>
                <a:path w="56258" h="71247" extrusionOk="0">
                  <a:moveTo>
                    <a:pt x="53722" y="0"/>
                  </a:moveTo>
                  <a:lnTo>
                    <a:pt x="1" y="28611"/>
                  </a:lnTo>
                  <a:lnTo>
                    <a:pt x="5132" y="71247"/>
                  </a:lnTo>
                  <a:lnTo>
                    <a:pt x="7740" y="71247"/>
                  </a:lnTo>
                  <a:lnTo>
                    <a:pt x="3847" y="32302"/>
                  </a:lnTo>
                  <a:lnTo>
                    <a:pt x="45518" y="13073"/>
                  </a:lnTo>
                  <a:lnTo>
                    <a:pt x="49888" y="71247"/>
                  </a:lnTo>
                  <a:lnTo>
                    <a:pt x="56258" y="71247"/>
                  </a:lnTo>
                  <a:lnTo>
                    <a:pt x="53722" y="0"/>
                  </a:ln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1542" name="Google Shape;1542;p61"/>
            <p:cNvSpPr/>
            <p:nvPr/>
          </p:nvSpPr>
          <p:spPr>
            <a:xfrm>
              <a:off x="6556323" y="2413046"/>
              <a:ext cx="1676064" cy="2279936"/>
            </a:xfrm>
            <a:custGeom>
              <a:avLst/>
              <a:gdLst/>
              <a:ahLst/>
              <a:cxnLst/>
              <a:rect l="l" t="t" r="r" b="b"/>
              <a:pathLst>
                <a:path w="52377" h="71248" extrusionOk="0">
                  <a:moveTo>
                    <a:pt x="1" y="0"/>
                  </a:moveTo>
                  <a:lnTo>
                    <a:pt x="2525" y="71247"/>
                  </a:lnTo>
                  <a:lnTo>
                    <a:pt x="8121" y="71247"/>
                  </a:lnTo>
                  <a:lnTo>
                    <a:pt x="7811" y="13550"/>
                  </a:lnTo>
                  <a:lnTo>
                    <a:pt x="45638" y="25087"/>
                  </a:lnTo>
                  <a:lnTo>
                    <a:pt x="40494" y="71247"/>
                  </a:lnTo>
                  <a:lnTo>
                    <a:pt x="45638" y="71247"/>
                  </a:lnTo>
                  <a:lnTo>
                    <a:pt x="52376" y="19324"/>
                  </a:lnTo>
                  <a:lnTo>
                    <a:pt x="1"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43" name="Google Shape;1543;p61"/>
            <p:cNvSpPr/>
            <p:nvPr/>
          </p:nvSpPr>
          <p:spPr>
            <a:xfrm>
              <a:off x="6576899" y="2392854"/>
              <a:ext cx="1675680" cy="2279552"/>
            </a:xfrm>
            <a:custGeom>
              <a:avLst/>
              <a:gdLst/>
              <a:ahLst/>
              <a:cxnLst/>
              <a:rect l="l" t="t" r="r" b="b"/>
              <a:pathLst>
                <a:path w="52365" h="71236" extrusionOk="0">
                  <a:moveTo>
                    <a:pt x="1" y="0"/>
                  </a:moveTo>
                  <a:lnTo>
                    <a:pt x="2525" y="71235"/>
                  </a:lnTo>
                  <a:lnTo>
                    <a:pt x="8121" y="71235"/>
                  </a:lnTo>
                  <a:lnTo>
                    <a:pt x="7811" y="13538"/>
                  </a:lnTo>
                  <a:lnTo>
                    <a:pt x="45637" y="25075"/>
                  </a:lnTo>
                  <a:lnTo>
                    <a:pt x="40494" y="71235"/>
                  </a:lnTo>
                  <a:lnTo>
                    <a:pt x="45637" y="71235"/>
                  </a:lnTo>
                  <a:lnTo>
                    <a:pt x="52364" y="19312"/>
                  </a:lnTo>
                  <a:lnTo>
                    <a:pt x="1" y="0"/>
                  </a:lnTo>
                  <a:close/>
                </a:path>
              </a:pathLst>
            </a:custGeom>
            <a:solidFill>
              <a:schemeClr val="accent4"/>
            </a:solidFill>
            <a:ln>
              <a:noFill/>
            </a:ln>
          </p:spPr>
          <p:txBody>
            <a:bodyPr spcFirstLastPara="1" wrap="square" lIns="182850" tIns="182850" rIns="182850" bIns="182850" anchor="ctr" anchorCtr="0">
              <a:noAutofit/>
            </a:bodyPr>
            <a:lstStyle/>
            <a:p>
              <a:endParaRPr sz="3600"/>
            </a:p>
          </p:txBody>
        </p:sp>
        <p:sp>
          <p:nvSpPr>
            <p:cNvPr id="1544" name="Google Shape;1544;p61"/>
            <p:cNvSpPr/>
            <p:nvPr/>
          </p:nvSpPr>
          <p:spPr>
            <a:xfrm>
              <a:off x="4857154" y="2392854"/>
              <a:ext cx="1800256" cy="2279552"/>
            </a:xfrm>
            <a:custGeom>
              <a:avLst/>
              <a:gdLst/>
              <a:ahLst/>
              <a:cxnLst/>
              <a:rect l="l" t="t" r="r" b="b"/>
              <a:pathLst>
                <a:path w="56258" h="71236" extrusionOk="0">
                  <a:moveTo>
                    <a:pt x="53734" y="0"/>
                  </a:moveTo>
                  <a:lnTo>
                    <a:pt x="1" y="28611"/>
                  </a:lnTo>
                  <a:lnTo>
                    <a:pt x="5132" y="71235"/>
                  </a:lnTo>
                  <a:lnTo>
                    <a:pt x="7740" y="71235"/>
                  </a:lnTo>
                  <a:lnTo>
                    <a:pt x="3847" y="32290"/>
                  </a:lnTo>
                  <a:lnTo>
                    <a:pt x="45518" y="13062"/>
                  </a:lnTo>
                  <a:lnTo>
                    <a:pt x="49900" y="71235"/>
                  </a:lnTo>
                  <a:lnTo>
                    <a:pt x="56258" y="71235"/>
                  </a:lnTo>
                  <a:lnTo>
                    <a:pt x="53734" y="0"/>
                  </a:lnTo>
                  <a:close/>
                </a:path>
              </a:pathLst>
            </a:custGeom>
            <a:solidFill>
              <a:srgbClr val="333333">
                <a:alpha val="31370"/>
              </a:srgbClr>
            </a:solidFill>
            <a:ln>
              <a:noFill/>
            </a:ln>
          </p:spPr>
          <p:txBody>
            <a:bodyPr spcFirstLastPara="1" wrap="square" lIns="182850" tIns="182850" rIns="182850" bIns="182850" anchor="ctr" anchorCtr="0">
              <a:noAutofit/>
            </a:bodyPr>
            <a:lstStyle/>
            <a:p>
              <a:endParaRPr sz="3600"/>
            </a:p>
          </p:txBody>
        </p:sp>
        <p:sp>
          <p:nvSpPr>
            <p:cNvPr id="1545" name="Google Shape;1545;p61"/>
            <p:cNvSpPr/>
            <p:nvPr/>
          </p:nvSpPr>
          <p:spPr>
            <a:xfrm>
              <a:off x="4857443" y="3212374"/>
              <a:ext cx="247680" cy="1460032"/>
            </a:xfrm>
            <a:custGeom>
              <a:avLst/>
              <a:gdLst/>
              <a:ahLst/>
              <a:cxnLst/>
              <a:rect l="l" t="t" r="r" b="b"/>
              <a:pathLst>
                <a:path w="7740" h="45626" extrusionOk="0">
                  <a:moveTo>
                    <a:pt x="5621" y="1"/>
                  </a:moveTo>
                  <a:lnTo>
                    <a:pt x="1" y="3001"/>
                  </a:lnTo>
                  <a:lnTo>
                    <a:pt x="5132" y="45625"/>
                  </a:lnTo>
                  <a:lnTo>
                    <a:pt x="7740" y="45625"/>
                  </a:lnTo>
                  <a:lnTo>
                    <a:pt x="3847" y="6680"/>
                  </a:lnTo>
                  <a:lnTo>
                    <a:pt x="6930" y="5263"/>
                  </a:lnTo>
                  <a:cubicBezTo>
                    <a:pt x="6442" y="3525"/>
                    <a:pt x="6037" y="1763"/>
                    <a:pt x="5621" y="1"/>
                  </a:cubicBezTo>
                  <a:close/>
                </a:path>
              </a:pathLst>
            </a:custGeom>
            <a:solidFill>
              <a:srgbClr val="221F1F">
                <a:alpha val="18820"/>
              </a:srgbClr>
            </a:solidFill>
            <a:ln>
              <a:noFill/>
            </a:ln>
          </p:spPr>
          <p:txBody>
            <a:bodyPr spcFirstLastPara="1" wrap="square" lIns="182850" tIns="182850" rIns="182850" bIns="182850" anchor="ctr" anchorCtr="0">
              <a:noAutofit/>
            </a:bodyPr>
            <a:lstStyle/>
            <a:p>
              <a:endParaRPr sz="3600"/>
            </a:p>
          </p:txBody>
        </p:sp>
        <p:sp>
          <p:nvSpPr>
            <p:cNvPr id="1546" name="Google Shape;1546;p61"/>
            <p:cNvSpPr/>
            <p:nvPr/>
          </p:nvSpPr>
          <p:spPr>
            <a:xfrm>
              <a:off x="6421091" y="4001814"/>
              <a:ext cx="236608" cy="670592"/>
            </a:xfrm>
            <a:custGeom>
              <a:avLst/>
              <a:gdLst/>
              <a:ahLst/>
              <a:cxnLst/>
              <a:rect l="l" t="t" r="r" b="b"/>
              <a:pathLst>
                <a:path w="7394" h="20956" extrusionOk="0">
                  <a:moveTo>
                    <a:pt x="6656" y="0"/>
                  </a:moveTo>
                  <a:cubicBezTo>
                    <a:pt x="4989" y="2917"/>
                    <a:pt x="2691" y="5334"/>
                    <a:pt x="0" y="7275"/>
                  </a:cubicBezTo>
                  <a:lnTo>
                    <a:pt x="1036" y="20955"/>
                  </a:lnTo>
                  <a:lnTo>
                    <a:pt x="7394" y="20955"/>
                  </a:lnTo>
                  <a:lnTo>
                    <a:pt x="6656" y="0"/>
                  </a:lnTo>
                  <a:close/>
                </a:path>
              </a:pathLst>
            </a:custGeom>
            <a:solidFill>
              <a:srgbClr val="221F1F">
                <a:alpha val="18820"/>
              </a:srgbClr>
            </a:solidFill>
            <a:ln>
              <a:noFill/>
            </a:ln>
          </p:spPr>
          <p:txBody>
            <a:bodyPr spcFirstLastPara="1" wrap="square" lIns="182850" tIns="182850" rIns="182850" bIns="182850" anchor="ctr" anchorCtr="0">
              <a:noAutofit/>
            </a:bodyPr>
            <a:lstStyle/>
            <a:p>
              <a:endParaRPr sz="3600"/>
            </a:p>
          </p:txBody>
        </p:sp>
        <p:sp>
          <p:nvSpPr>
            <p:cNvPr id="1547" name="Google Shape;1547;p61"/>
            <p:cNvSpPr/>
            <p:nvPr/>
          </p:nvSpPr>
          <p:spPr>
            <a:xfrm>
              <a:off x="5539459" y="2824918"/>
              <a:ext cx="328448" cy="328064"/>
            </a:xfrm>
            <a:custGeom>
              <a:avLst/>
              <a:gdLst/>
              <a:ahLst/>
              <a:cxnLst/>
              <a:rect l="l" t="t" r="r" b="b"/>
              <a:pathLst>
                <a:path w="10264" h="10252" extrusionOk="0">
                  <a:moveTo>
                    <a:pt x="5132" y="0"/>
                  </a:moveTo>
                  <a:cubicBezTo>
                    <a:pt x="2298" y="0"/>
                    <a:pt x="0" y="2298"/>
                    <a:pt x="0" y="5132"/>
                  </a:cubicBezTo>
                  <a:cubicBezTo>
                    <a:pt x="0" y="7965"/>
                    <a:pt x="2298" y="10251"/>
                    <a:pt x="5132" y="10251"/>
                  </a:cubicBezTo>
                  <a:cubicBezTo>
                    <a:pt x="7965" y="10251"/>
                    <a:pt x="10263" y="7965"/>
                    <a:pt x="10263" y="5132"/>
                  </a:cubicBezTo>
                  <a:cubicBezTo>
                    <a:pt x="10263" y="2298"/>
                    <a:pt x="7965" y="0"/>
                    <a:pt x="5132" y="0"/>
                  </a:cubicBezTo>
                  <a:close/>
                </a:path>
              </a:pathLst>
            </a:custGeom>
            <a:solidFill>
              <a:srgbClr val="ED9734"/>
            </a:solidFill>
            <a:ln>
              <a:noFill/>
            </a:ln>
          </p:spPr>
          <p:txBody>
            <a:bodyPr spcFirstLastPara="1" wrap="square" lIns="182850" tIns="182850" rIns="182850" bIns="182850" anchor="ctr" anchorCtr="0">
              <a:noAutofit/>
            </a:bodyPr>
            <a:lstStyle/>
            <a:p>
              <a:endParaRPr sz="3600"/>
            </a:p>
          </p:txBody>
        </p:sp>
        <p:sp>
          <p:nvSpPr>
            <p:cNvPr id="1548" name="Google Shape;1548;p61"/>
            <p:cNvSpPr/>
            <p:nvPr/>
          </p:nvSpPr>
          <p:spPr>
            <a:xfrm>
              <a:off x="6153987" y="2512118"/>
              <a:ext cx="165024" cy="106304"/>
            </a:xfrm>
            <a:custGeom>
              <a:avLst/>
              <a:gdLst/>
              <a:ahLst/>
              <a:cxnLst/>
              <a:rect l="l" t="t" r="r" b="b"/>
              <a:pathLst>
                <a:path w="5157" h="3322" extrusionOk="0">
                  <a:moveTo>
                    <a:pt x="2442" y="0"/>
                  </a:moveTo>
                  <a:lnTo>
                    <a:pt x="1" y="3322"/>
                  </a:lnTo>
                  <a:lnTo>
                    <a:pt x="5156" y="548"/>
                  </a:lnTo>
                  <a:lnTo>
                    <a:pt x="2442" y="0"/>
                  </a:lnTo>
                  <a:close/>
                </a:path>
              </a:pathLst>
            </a:custGeom>
            <a:solidFill>
              <a:srgbClr val="F1C381"/>
            </a:solidFill>
            <a:ln>
              <a:noFill/>
            </a:ln>
          </p:spPr>
          <p:txBody>
            <a:bodyPr spcFirstLastPara="1" wrap="square" lIns="182850" tIns="182850" rIns="182850" bIns="182850" anchor="ctr" anchorCtr="0">
              <a:noAutofit/>
            </a:bodyPr>
            <a:lstStyle/>
            <a:p>
              <a:endParaRPr sz="3600"/>
            </a:p>
          </p:txBody>
        </p:sp>
        <p:sp>
          <p:nvSpPr>
            <p:cNvPr id="1549" name="Google Shape;1549;p61"/>
            <p:cNvSpPr/>
            <p:nvPr/>
          </p:nvSpPr>
          <p:spPr>
            <a:xfrm>
              <a:off x="5469347" y="2512118"/>
              <a:ext cx="1018816" cy="1240544"/>
            </a:xfrm>
            <a:custGeom>
              <a:avLst/>
              <a:gdLst/>
              <a:ahLst/>
              <a:cxnLst/>
              <a:rect l="l" t="t" r="r" b="b"/>
              <a:pathLst>
                <a:path w="31838" h="38767" extrusionOk="0">
                  <a:moveTo>
                    <a:pt x="23837" y="0"/>
                  </a:moveTo>
                  <a:lnTo>
                    <a:pt x="881" y="12740"/>
                  </a:lnTo>
                  <a:lnTo>
                    <a:pt x="0" y="15050"/>
                  </a:lnTo>
                  <a:cubicBezTo>
                    <a:pt x="5656" y="31635"/>
                    <a:pt x="3560" y="38767"/>
                    <a:pt x="3560" y="38767"/>
                  </a:cubicBezTo>
                  <a:lnTo>
                    <a:pt x="24372" y="32230"/>
                  </a:lnTo>
                  <a:cubicBezTo>
                    <a:pt x="31838" y="27908"/>
                    <a:pt x="22837" y="2822"/>
                    <a:pt x="22837" y="2822"/>
                  </a:cubicBezTo>
                  <a:lnTo>
                    <a:pt x="23837" y="0"/>
                  </a:lnTo>
                  <a:close/>
                </a:path>
              </a:pathLst>
            </a:custGeom>
            <a:solidFill>
              <a:srgbClr val="F5D88E"/>
            </a:solidFill>
            <a:ln>
              <a:noFill/>
            </a:ln>
          </p:spPr>
          <p:txBody>
            <a:bodyPr spcFirstLastPara="1" wrap="square" lIns="182850" tIns="182850" rIns="182850" bIns="182850" anchor="ctr" anchorCtr="0">
              <a:noAutofit/>
            </a:bodyPr>
            <a:lstStyle/>
            <a:p>
              <a:endParaRPr sz="3600"/>
            </a:p>
          </p:txBody>
        </p:sp>
        <p:sp>
          <p:nvSpPr>
            <p:cNvPr id="1550" name="Google Shape;1550;p61"/>
            <p:cNvSpPr/>
            <p:nvPr/>
          </p:nvSpPr>
          <p:spPr>
            <a:xfrm>
              <a:off x="6045411" y="3419638"/>
              <a:ext cx="232448" cy="137952"/>
            </a:xfrm>
            <a:custGeom>
              <a:avLst/>
              <a:gdLst/>
              <a:ahLst/>
              <a:cxnLst/>
              <a:rect l="l" t="t" r="r" b="b"/>
              <a:pathLst>
                <a:path w="7264" h="4311" extrusionOk="0">
                  <a:moveTo>
                    <a:pt x="5716" y="1"/>
                  </a:moveTo>
                  <a:lnTo>
                    <a:pt x="3370" y="1453"/>
                  </a:lnTo>
                  <a:lnTo>
                    <a:pt x="1" y="4311"/>
                  </a:lnTo>
                  <a:lnTo>
                    <a:pt x="1" y="4311"/>
                  </a:lnTo>
                  <a:lnTo>
                    <a:pt x="7263" y="1156"/>
                  </a:lnTo>
                  <a:lnTo>
                    <a:pt x="5716" y="1"/>
                  </a:lnTo>
                  <a:close/>
                </a:path>
              </a:pathLst>
            </a:custGeom>
            <a:solidFill>
              <a:srgbClr val="F0A972"/>
            </a:solidFill>
            <a:ln>
              <a:noFill/>
            </a:ln>
          </p:spPr>
          <p:txBody>
            <a:bodyPr spcFirstLastPara="1" wrap="square" lIns="182850" tIns="182850" rIns="182850" bIns="182850" anchor="ctr" anchorCtr="0">
              <a:noAutofit/>
            </a:bodyPr>
            <a:lstStyle/>
            <a:p>
              <a:endParaRPr sz="3600"/>
            </a:p>
          </p:txBody>
        </p:sp>
        <p:sp>
          <p:nvSpPr>
            <p:cNvPr id="1551" name="Google Shape;1551;p61"/>
            <p:cNvSpPr/>
            <p:nvPr/>
          </p:nvSpPr>
          <p:spPr>
            <a:xfrm>
              <a:off x="5550115" y="3419638"/>
              <a:ext cx="699168" cy="333024"/>
            </a:xfrm>
            <a:custGeom>
              <a:avLst/>
              <a:gdLst/>
              <a:ahLst/>
              <a:cxnLst/>
              <a:rect l="l" t="t" r="r" b="b"/>
              <a:pathLst>
                <a:path w="21849" h="10407" extrusionOk="0">
                  <a:moveTo>
                    <a:pt x="21194" y="1"/>
                  </a:moveTo>
                  <a:lnTo>
                    <a:pt x="762" y="7585"/>
                  </a:lnTo>
                  <a:lnTo>
                    <a:pt x="0" y="9002"/>
                  </a:lnTo>
                  <a:lnTo>
                    <a:pt x="1036" y="10407"/>
                  </a:lnTo>
                  <a:lnTo>
                    <a:pt x="21848" y="3870"/>
                  </a:lnTo>
                  <a:lnTo>
                    <a:pt x="20539" y="2120"/>
                  </a:lnTo>
                  <a:lnTo>
                    <a:pt x="21194" y="1"/>
                  </a:lnTo>
                  <a:close/>
                </a:path>
              </a:pathLst>
            </a:custGeom>
            <a:solidFill>
              <a:srgbClr val="F1C381"/>
            </a:solidFill>
            <a:ln>
              <a:noFill/>
            </a:ln>
          </p:spPr>
          <p:txBody>
            <a:bodyPr spcFirstLastPara="1" wrap="square" lIns="182850" tIns="182850" rIns="182850" bIns="182850" anchor="ctr" anchorCtr="0">
              <a:noAutofit/>
            </a:bodyPr>
            <a:lstStyle/>
            <a:p>
              <a:endParaRPr sz="3600"/>
            </a:p>
          </p:txBody>
        </p:sp>
        <p:sp>
          <p:nvSpPr>
            <p:cNvPr id="1552" name="Google Shape;1552;p61"/>
            <p:cNvSpPr/>
            <p:nvPr/>
          </p:nvSpPr>
          <p:spPr>
            <a:xfrm>
              <a:off x="6139907" y="3083990"/>
              <a:ext cx="16032" cy="22880"/>
            </a:xfrm>
            <a:custGeom>
              <a:avLst/>
              <a:gdLst/>
              <a:ahLst/>
              <a:cxnLst/>
              <a:rect l="l" t="t" r="r" b="b"/>
              <a:pathLst>
                <a:path w="501" h="715" extrusionOk="0">
                  <a:moveTo>
                    <a:pt x="298" y="0"/>
                  </a:moveTo>
                  <a:lnTo>
                    <a:pt x="0" y="108"/>
                  </a:lnTo>
                  <a:cubicBezTo>
                    <a:pt x="72" y="310"/>
                    <a:pt x="131" y="512"/>
                    <a:pt x="191" y="715"/>
                  </a:cubicBezTo>
                  <a:lnTo>
                    <a:pt x="500" y="619"/>
                  </a:lnTo>
                  <a:cubicBezTo>
                    <a:pt x="441" y="417"/>
                    <a:pt x="369" y="215"/>
                    <a:pt x="298"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53" name="Google Shape;1553;p61"/>
            <p:cNvSpPr/>
            <p:nvPr/>
          </p:nvSpPr>
          <p:spPr>
            <a:xfrm>
              <a:off x="6151331" y="3124374"/>
              <a:ext cx="13376" cy="21760"/>
            </a:xfrm>
            <a:custGeom>
              <a:avLst/>
              <a:gdLst/>
              <a:ahLst/>
              <a:cxnLst/>
              <a:rect l="l" t="t" r="r" b="b"/>
              <a:pathLst>
                <a:path w="418" h="680" extrusionOk="0">
                  <a:moveTo>
                    <a:pt x="310" y="0"/>
                  </a:moveTo>
                  <a:lnTo>
                    <a:pt x="1" y="60"/>
                  </a:lnTo>
                  <a:cubicBezTo>
                    <a:pt x="36" y="215"/>
                    <a:pt x="60" y="358"/>
                    <a:pt x="84" y="512"/>
                  </a:cubicBezTo>
                  <a:cubicBezTo>
                    <a:pt x="96" y="572"/>
                    <a:pt x="96" y="631"/>
                    <a:pt x="108" y="679"/>
                  </a:cubicBezTo>
                  <a:lnTo>
                    <a:pt x="417" y="643"/>
                  </a:lnTo>
                  <a:cubicBezTo>
                    <a:pt x="417" y="584"/>
                    <a:pt x="405" y="524"/>
                    <a:pt x="393" y="465"/>
                  </a:cubicBezTo>
                  <a:cubicBezTo>
                    <a:pt x="382" y="310"/>
                    <a:pt x="346" y="155"/>
                    <a:pt x="310"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54" name="Google Shape;1554;p61"/>
            <p:cNvSpPr/>
            <p:nvPr/>
          </p:nvSpPr>
          <p:spPr>
            <a:xfrm>
              <a:off x="6120867" y="2803958"/>
              <a:ext cx="18304" cy="22880"/>
            </a:xfrm>
            <a:custGeom>
              <a:avLst/>
              <a:gdLst/>
              <a:ahLst/>
              <a:cxnLst/>
              <a:rect l="l" t="t" r="r" b="b"/>
              <a:pathLst>
                <a:path w="572" h="715" extrusionOk="0">
                  <a:moveTo>
                    <a:pt x="286" y="0"/>
                  </a:moveTo>
                  <a:lnTo>
                    <a:pt x="0" y="167"/>
                  </a:lnTo>
                  <a:cubicBezTo>
                    <a:pt x="107" y="346"/>
                    <a:pt x="202" y="524"/>
                    <a:pt x="274" y="715"/>
                  </a:cubicBezTo>
                  <a:lnTo>
                    <a:pt x="572" y="608"/>
                  </a:lnTo>
                  <a:cubicBezTo>
                    <a:pt x="500" y="393"/>
                    <a:pt x="393" y="191"/>
                    <a:pt x="286"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55" name="Google Shape;1555;p61"/>
            <p:cNvSpPr/>
            <p:nvPr/>
          </p:nvSpPr>
          <p:spPr>
            <a:xfrm>
              <a:off x="6104483" y="2770422"/>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56" name="Google Shape;1556;p61"/>
            <p:cNvSpPr/>
            <p:nvPr/>
          </p:nvSpPr>
          <p:spPr>
            <a:xfrm>
              <a:off x="6114755" y="3006262"/>
              <a:ext cx="14880" cy="22496"/>
            </a:xfrm>
            <a:custGeom>
              <a:avLst/>
              <a:gdLst/>
              <a:ahLst/>
              <a:cxnLst/>
              <a:rect l="l" t="t" r="r" b="b"/>
              <a:pathLst>
                <a:path w="465" h="703" extrusionOk="0">
                  <a:moveTo>
                    <a:pt x="322" y="0"/>
                  </a:moveTo>
                  <a:lnTo>
                    <a:pt x="1" y="60"/>
                  </a:lnTo>
                  <a:cubicBezTo>
                    <a:pt x="48" y="274"/>
                    <a:pt x="96" y="489"/>
                    <a:pt x="155" y="703"/>
                  </a:cubicBezTo>
                  <a:lnTo>
                    <a:pt x="465" y="608"/>
                  </a:lnTo>
                  <a:cubicBezTo>
                    <a:pt x="405" y="405"/>
                    <a:pt x="358" y="203"/>
                    <a:pt x="322"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57" name="Google Shape;1557;p61"/>
            <p:cNvSpPr/>
            <p:nvPr/>
          </p:nvSpPr>
          <p:spPr>
            <a:xfrm>
              <a:off x="6115139" y="2924342"/>
              <a:ext cx="14880" cy="22528"/>
            </a:xfrm>
            <a:custGeom>
              <a:avLst/>
              <a:gdLst/>
              <a:ahLst/>
              <a:cxnLst/>
              <a:rect l="l" t="t" r="r" b="b"/>
              <a:pathLst>
                <a:path w="465" h="704" extrusionOk="0">
                  <a:moveTo>
                    <a:pt x="155" y="1"/>
                  </a:moveTo>
                  <a:cubicBezTo>
                    <a:pt x="96" y="215"/>
                    <a:pt x="48" y="429"/>
                    <a:pt x="0" y="632"/>
                  </a:cubicBezTo>
                  <a:lnTo>
                    <a:pt x="310" y="703"/>
                  </a:lnTo>
                  <a:cubicBezTo>
                    <a:pt x="358" y="501"/>
                    <a:pt x="405" y="298"/>
                    <a:pt x="465" y="84"/>
                  </a:cubicBezTo>
                  <a:lnTo>
                    <a:pt x="155"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58" name="Google Shape;1558;p61"/>
            <p:cNvSpPr/>
            <p:nvPr/>
          </p:nvSpPr>
          <p:spPr>
            <a:xfrm>
              <a:off x="6096835" y="2770422"/>
              <a:ext cx="20992" cy="22496"/>
            </a:xfrm>
            <a:custGeom>
              <a:avLst/>
              <a:gdLst/>
              <a:ahLst/>
              <a:cxnLst/>
              <a:rect l="l" t="t" r="r" b="b"/>
              <a:pathLst>
                <a:path w="656" h="703" extrusionOk="0">
                  <a:moveTo>
                    <a:pt x="239" y="1"/>
                  </a:moveTo>
                  <a:lnTo>
                    <a:pt x="1" y="203"/>
                  </a:lnTo>
                  <a:cubicBezTo>
                    <a:pt x="144" y="370"/>
                    <a:pt x="275" y="536"/>
                    <a:pt x="406" y="703"/>
                  </a:cubicBezTo>
                  <a:lnTo>
                    <a:pt x="656" y="501"/>
                  </a:lnTo>
                  <a:cubicBezTo>
                    <a:pt x="525" y="334"/>
                    <a:pt x="382" y="167"/>
                    <a:pt x="239"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59" name="Google Shape;1559;p61"/>
            <p:cNvSpPr/>
            <p:nvPr/>
          </p:nvSpPr>
          <p:spPr>
            <a:xfrm>
              <a:off x="6111331" y="2965878"/>
              <a:ext cx="11072" cy="21376"/>
            </a:xfrm>
            <a:custGeom>
              <a:avLst/>
              <a:gdLst/>
              <a:ahLst/>
              <a:cxnLst/>
              <a:rect l="l" t="t" r="r" b="b"/>
              <a:pathLst>
                <a:path w="346" h="668" extrusionOk="0">
                  <a:moveTo>
                    <a:pt x="24" y="0"/>
                  </a:moveTo>
                  <a:cubicBezTo>
                    <a:pt x="0" y="227"/>
                    <a:pt x="0" y="441"/>
                    <a:pt x="24" y="667"/>
                  </a:cubicBezTo>
                  <a:lnTo>
                    <a:pt x="346" y="643"/>
                  </a:lnTo>
                  <a:cubicBezTo>
                    <a:pt x="322" y="441"/>
                    <a:pt x="322" y="227"/>
                    <a:pt x="334" y="24"/>
                  </a:cubicBezTo>
                  <a:lnTo>
                    <a:pt x="24"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60" name="Google Shape;1560;p61"/>
            <p:cNvSpPr/>
            <p:nvPr/>
          </p:nvSpPr>
          <p:spPr>
            <a:xfrm>
              <a:off x="6134179" y="2844726"/>
              <a:ext cx="11072" cy="21344"/>
            </a:xfrm>
            <a:custGeom>
              <a:avLst/>
              <a:gdLst/>
              <a:ahLst/>
              <a:cxnLst/>
              <a:rect l="l" t="t" r="r" b="b"/>
              <a:pathLst>
                <a:path w="346" h="667" extrusionOk="0">
                  <a:moveTo>
                    <a:pt x="322" y="0"/>
                  </a:moveTo>
                  <a:lnTo>
                    <a:pt x="1" y="36"/>
                  </a:lnTo>
                  <a:cubicBezTo>
                    <a:pt x="25" y="238"/>
                    <a:pt x="25" y="441"/>
                    <a:pt x="1" y="643"/>
                  </a:cubicBezTo>
                  <a:lnTo>
                    <a:pt x="322" y="667"/>
                  </a:lnTo>
                  <a:cubicBezTo>
                    <a:pt x="346" y="453"/>
                    <a:pt x="346" y="226"/>
                    <a:pt x="322"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61" name="Google Shape;1561;p61"/>
            <p:cNvSpPr/>
            <p:nvPr/>
          </p:nvSpPr>
          <p:spPr>
            <a:xfrm>
              <a:off x="6070563" y="2738806"/>
              <a:ext cx="20992" cy="22496"/>
            </a:xfrm>
            <a:custGeom>
              <a:avLst/>
              <a:gdLst/>
              <a:ahLst/>
              <a:cxnLst/>
              <a:rect l="l" t="t" r="r" b="b"/>
              <a:pathLst>
                <a:path w="656" h="703" extrusionOk="0">
                  <a:moveTo>
                    <a:pt x="262" y="0"/>
                  </a:moveTo>
                  <a:lnTo>
                    <a:pt x="0" y="179"/>
                  </a:lnTo>
                  <a:cubicBezTo>
                    <a:pt x="131" y="358"/>
                    <a:pt x="262" y="536"/>
                    <a:pt x="405" y="703"/>
                  </a:cubicBezTo>
                  <a:lnTo>
                    <a:pt x="655" y="500"/>
                  </a:lnTo>
                  <a:cubicBezTo>
                    <a:pt x="512" y="334"/>
                    <a:pt x="381" y="167"/>
                    <a:pt x="262"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62" name="Google Shape;1562;p61"/>
            <p:cNvSpPr/>
            <p:nvPr/>
          </p:nvSpPr>
          <p:spPr>
            <a:xfrm>
              <a:off x="6125795" y="2884726"/>
              <a:ext cx="15296" cy="22496"/>
            </a:xfrm>
            <a:custGeom>
              <a:avLst/>
              <a:gdLst/>
              <a:ahLst/>
              <a:cxnLst/>
              <a:rect l="l" t="t" r="r" b="b"/>
              <a:pathLst>
                <a:path w="478" h="703" extrusionOk="0">
                  <a:moveTo>
                    <a:pt x="167" y="0"/>
                  </a:moveTo>
                  <a:cubicBezTo>
                    <a:pt x="120" y="215"/>
                    <a:pt x="60" y="417"/>
                    <a:pt x="1" y="620"/>
                  </a:cubicBezTo>
                  <a:lnTo>
                    <a:pt x="310" y="703"/>
                  </a:lnTo>
                  <a:cubicBezTo>
                    <a:pt x="370" y="500"/>
                    <a:pt x="429" y="286"/>
                    <a:pt x="477" y="72"/>
                  </a:cubicBezTo>
                  <a:lnTo>
                    <a:pt x="167"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63" name="Google Shape;1563;p61"/>
            <p:cNvSpPr/>
            <p:nvPr/>
          </p:nvSpPr>
          <p:spPr>
            <a:xfrm>
              <a:off x="6047715" y="2663350"/>
              <a:ext cx="11456" cy="21376"/>
            </a:xfrm>
            <a:custGeom>
              <a:avLst/>
              <a:gdLst/>
              <a:ahLst/>
              <a:cxnLst/>
              <a:rect l="l" t="t" r="r" b="b"/>
              <a:pathLst>
                <a:path w="358" h="668" extrusionOk="0">
                  <a:moveTo>
                    <a:pt x="48" y="1"/>
                  </a:moveTo>
                  <a:cubicBezTo>
                    <a:pt x="12" y="227"/>
                    <a:pt x="0" y="441"/>
                    <a:pt x="12" y="668"/>
                  </a:cubicBezTo>
                  <a:lnTo>
                    <a:pt x="333" y="656"/>
                  </a:lnTo>
                  <a:cubicBezTo>
                    <a:pt x="321" y="453"/>
                    <a:pt x="333" y="251"/>
                    <a:pt x="357" y="49"/>
                  </a:cubicBezTo>
                  <a:lnTo>
                    <a:pt x="48"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64" name="Google Shape;1564;p61"/>
            <p:cNvSpPr/>
            <p:nvPr/>
          </p:nvSpPr>
          <p:spPr>
            <a:xfrm>
              <a:off x="6053795" y="2622582"/>
              <a:ext cx="16800" cy="22912"/>
            </a:xfrm>
            <a:custGeom>
              <a:avLst/>
              <a:gdLst/>
              <a:ahLst/>
              <a:cxnLst/>
              <a:rect l="l" t="t" r="r" b="b"/>
              <a:pathLst>
                <a:path w="525" h="716" extrusionOk="0">
                  <a:moveTo>
                    <a:pt x="227" y="1"/>
                  </a:moveTo>
                  <a:cubicBezTo>
                    <a:pt x="143" y="203"/>
                    <a:pt x="60" y="418"/>
                    <a:pt x="1" y="620"/>
                  </a:cubicBezTo>
                  <a:lnTo>
                    <a:pt x="310" y="715"/>
                  </a:lnTo>
                  <a:cubicBezTo>
                    <a:pt x="370" y="513"/>
                    <a:pt x="441" y="322"/>
                    <a:pt x="524" y="132"/>
                  </a:cubicBezTo>
                  <a:lnTo>
                    <a:pt x="227"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65" name="Google Shape;1565;p61"/>
            <p:cNvSpPr/>
            <p:nvPr/>
          </p:nvSpPr>
          <p:spPr>
            <a:xfrm>
              <a:off x="6051523" y="2703382"/>
              <a:ext cx="17152" cy="22880"/>
            </a:xfrm>
            <a:custGeom>
              <a:avLst/>
              <a:gdLst/>
              <a:ahLst/>
              <a:cxnLst/>
              <a:rect l="l" t="t" r="r" b="b"/>
              <a:pathLst>
                <a:path w="536" h="715" extrusionOk="0">
                  <a:moveTo>
                    <a:pt x="310" y="0"/>
                  </a:moveTo>
                  <a:lnTo>
                    <a:pt x="0" y="95"/>
                  </a:lnTo>
                  <a:lnTo>
                    <a:pt x="24" y="167"/>
                  </a:lnTo>
                  <a:cubicBezTo>
                    <a:pt x="83" y="357"/>
                    <a:pt x="155" y="548"/>
                    <a:pt x="250" y="714"/>
                  </a:cubicBezTo>
                  <a:lnTo>
                    <a:pt x="536" y="572"/>
                  </a:lnTo>
                  <a:cubicBezTo>
                    <a:pt x="453" y="417"/>
                    <a:pt x="381" y="250"/>
                    <a:pt x="333" y="71"/>
                  </a:cubicBezTo>
                  <a:lnTo>
                    <a:pt x="310"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66" name="Google Shape;1566;p61"/>
            <p:cNvSpPr/>
            <p:nvPr/>
          </p:nvSpPr>
          <p:spPr>
            <a:xfrm>
              <a:off x="5640803" y="3033686"/>
              <a:ext cx="21728" cy="21760"/>
            </a:xfrm>
            <a:custGeom>
              <a:avLst/>
              <a:gdLst/>
              <a:ahLst/>
              <a:cxnLst/>
              <a:rect l="l" t="t" r="r" b="b"/>
              <a:pathLst>
                <a:path w="679" h="680" extrusionOk="0">
                  <a:moveTo>
                    <a:pt x="226" y="1"/>
                  </a:moveTo>
                  <a:lnTo>
                    <a:pt x="0" y="227"/>
                  </a:lnTo>
                  <a:cubicBezTo>
                    <a:pt x="143" y="382"/>
                    <a:pt x="298" y="525"/>
                    <a:pt x="453" y="679"/>
                  </a:cubicBezTo>
                  <a:lnTo>
                    <a:pt x="679" y="453"/>
                  </a:lnTo>
                  <a:cubicBezTo>
                    <a:pt x="524" y="298"/>
                    <a:pt x="369" y="156"/>
                    <a:pt x="226"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67" name="Google Shape;1567;p61"/>
            <p:cNvSpPr/>
            <p:nvPr/>
          </p:nvSpPr>
          <p:spPr>
            <a:xfrm>
              <a:off x="6129987" y="2803958"/>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68" name="Google Shape;1568;p61"/>
            <p:cNvSpPr/>
            <p:nvPr/>
          </p:nvSpPr>
          <p:spPr>
            <a:xfrm>
              <a:off x="5613347" y="3002838"/>
              <a:ext cx="20992" cy="22496"/>
            </a:xfrm>
            <a:custGeom>
              <a:avLst/>
              <a:gdLst/>
              <a:ahLst/>
              <a:cxnLst/>
              <a:rect l="l" t="t" r="r" b="b"/>
              <a:pathLst>
                <a:path w="656" h="703" extrusionOk="0">
                  <a:moveTo>
                    <a:pt x="263" y="0"/>
                  </a:moveTo>
                  <a:lnTo>
                    <a:pt x="1" y="191"/>
                  </a:lnTo>
                  <a:cubicBezTo>
                    <a:pt x="132" y="369"/>
                    <a:pt x="263" y="536"/>
                    <a:pt x="406" y="703"/>
                  </a:cubicBezTo>
                  <a:lnTo>
                    <a:pt x="656" y="500"/>
                  </a:lnTo>
                  <a:cubicBezTo>
                    <a:pt x="513" y="346"/>
                    <a:pt x="382" y="179"/>
                    <a:pt x="263"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69" name="Google Shape;1569;p61"/>
            <p:cNvSpPr/>
            <p:nvPr/>
          </p:nvSpPr>
          <p:spPr>
            <a:xfrm>
              <a:off x="5576035" y="2930838"/>
              <a:ext cx="16768" cy="22880"/>
            </a:xfrm>
            <a:custGeom>
              <a:avLst/>
              <a:gdLst/>
              <a:ahLst/>
              <a:cxnLst/>
              <a:rect l="l" t="t" r="r" b="b"/>
              <a:pathLst>
                <a:path w="524" h="715" extrusionOk="0">
                  <a:moveTo>
                    <a:pt x="310" y="0"/>
                  </a:moveTo>
                  <a:lnTo>
                    <a:pt x="0" y="95"/>
                  </a:lnTo>
                  <a:cubicBezTo>
                    <a:pt x="72" y="310"/>
                    <a:pt x="143" y="512"/>
                    <a:pt x="226" y="714"/>
                  </a:cubicBezTo>
                  <a:lnTo>
                    <a:pt x="524" y="595"/>
                  </a:lnTo>
                  <a:cubicBezTo>
                    <a:pt x="441" y="405"/>
                    <a:pt x="369" y="202"/>
                    <a:pt x="310"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70" name="Google Shape;1570;p61"/>
            <p:cNvSpPr/>
            <p:nvPr/>
          </p:nvSpPr>
          <p:spPr>
            <a:xfrm>
              <a:off x="5640419" y="3282102"/>
              <a:ext cx="17152" cy="23264"/>
            </a:xfrm>
            <a:custGeom>
              <a:avLst/>
              <a:gdLst/>
              <a:ahLst/>
              <a:cxnLst/>
              <a:rect l="l" t="t" r="r" b="b"/>
              <a:pathLst>
                <a:path w="536" h="727" extrusionOk="0">
                  <a:moveTo>
                    <a:pt x="238" y="1"/>
                  </a:moveTo>
                  <a:cubicBezTo>
                    <a:pt x="155" y="203"/>
                    <a:pt x="72" y="405"/>
                    <a:pt x="0" y="608"/>
                  </a:cubicBezTo>
                  <a:lnTo>
                    <a:pt x="298" y="727"/>
                  </a:lnTo>
                  <a:cubicBezTo>
                    <a:pt x="369" y="524"/>
                    <a:pt x="453" y="334"/>
                    <a:pt x="536" y="132"/>
                  </a:cubicBezTo>
                  <a:lnTo>
                    <a:pt x="238"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71" name="Google Shape;1571;p61"/>
            <p:cNvSpPr/>
            <p:nvPr/>
          </p:nvSpPr>
          <p:spPr>
            <a:xfrm>
              <a:off x="5622883" y="3362486"/>
              <a:ext cx="12224" cy="21760"/>
            </a:xfrm>
            <a:custGeom>
              <a:avLst/>
              <a:gdLst/>
              <a:ahLst/>
              <a:cxnLst/>
              <a:rect l="l" t="t" r="r" b="b"/>
              <a:pathLst>
                <a:path w="382" h="680" extrusionOk="0">
                  <a:moveTo>
                    <a:pt x="60" y="1"/>
                  </a:moveTo>
                  <a:cubicBezTo>
                    <a:pt x="36" y="227"/>
                    <a:pt x="12" y="441"/>
                    <a:pt x="1" y="668"/>
                  </a:cubicBezTo>
                  <a:lnTo>
                    <a:pt x="322" y="679"/>
                  </a:lnTo>
                  <a:cubicBezTo>
                    <a:pt x="334" y="465"/>
                    <a:pt x="346" y="251"/>
                    <a:pt x="382" y="48"/>
                  </a:cubicBezTo>
                  <a:lnTo>
                    <a:pt x="60"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72" name="Google Shape;1572;p61"/>
            <p:cNvSpPr/>
            <p:nvPr/>
          </p:nvSpPr>
          <p:spPr>
            <a:xfrm>
              <a:off x="6070179" y="2592118"/>
              <a:ext cx="18688" cy="16416"/>
            </a:xfrm>
            <a:custGeom>
              <a:avLst/>
              <a:gdLst/>
              <a:ahLst/>
              <a:cxnLst/>
              <a:rect l="l" t="t" r="r" b="b"/>
              <a:pathLst>
                <a:path w="584" h="513" extrusionOk="0">
                  <a:moveTo>
                    <a:pt x="584" y="0"/>
                  </a:moveTo>
                  <a:lnTo>
                    <a:pt x="36" y="298"/>
                  </a:lnTo>
                  <a:cubicBezTo>
                    <a:pt x="24" y="322"/>
                    <a:pt x="12" y="334"/>
                    <a:pt x="0" y="358"/>
                  </a:cubicBezTo>
                  <a:lnTo>
                    <a:pt x="286" y="512"/>
                  </a:lnTo>
                  <a:cubicBezTo>
                    <a:pt x="381" y="334"/>
                    <a:pt x="477" y="167"/>
                    <a:pt x="584"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73" name="Google Shape;1573;p61"/>
            <p:cNvSpPr/>
            <p:nvPr/>
          </p:nvSpPr>
          <p:spPr>
            <a:xfrm>
              <a:off x="5626307" y="3025302"/>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74" name="Google Shape;1574;p61"/>
            <p:cNvSpPr/>
            <p:nvPr/>
          </p:nvSpPr>
          <p:spPr>
            <a:xfrm>
              <a:off x="5670115" y="3062646"/>
              <a:ext cx="21760" cy="22144"/>
            </a:xfrm>
            <a:custGeom>
              <a:avLst/>
              <a:gdLst/>
              <a:ahLst/>
              <a:cxnLst/>
              <a:rect l="l" t="t" r="r" b="b"/>
              <a:pathLst>
                <a:path w="680" h="692" extrusionOk="0">
                  <a:moveTo>
                    <a:pt x="227" y="1"/>
                  </a:moveTo>
                  <a:lnTo>
                    <a:pt x="1" y="227"/>
                  </a:lnTo>
                  <a:cubicBezTo>
                    <a:pt x="156" y="382"/>
                    <a:pt x="299" y="536"/>
                    <a:pt x="430" y="691"/>
                  </a:cubicBezTo>
                  <a:lnTo>
                    <a:pt x="680" y="477"/>
                  </a:lnTo>
                  <a:cubicBezTo>
                    <a:pt x="537" y="310"/>
                    <a:pt x="382" y="155"/>
                    <a:pt x="227"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75" name="Google Shape;1575;p61"/>
            <p:cNvSpPr/>
            <p:nvPr/>
          </p:nvSpPr>
          <p:spPr>
            <a:xfrm>
              <a:off x="5696035" y="3094646"/>
              <a:ext cx="19072" cy="22912"/>
            </a:xfrm>
            <a:custGeom>
              <a:avLst/>
              <a:gdLst/>
              <a:ahLst/>
              <a:cxnLst/>
              <a:rect l="l" t="t" r="r" b="b"/>
              <a:pathLst>
                <a:path w="596" h="716" extrusionOk="0">
                  <a:moveTo>
                    <a:pt x="274" y="1"/>
                  </a:moveTo>
                  <a:lnTo>
                    <a:pt x="1" y="179"/>
                  </a:lnTo>
                  <a:cubicBezTo>
                    <a:pt x="120" y="358"/>
                    <a:pt x="215" y="537"/>
                    <a:pt x="298" y="715"/>
                  </a:cubicBezTo>
                  <a:lnTo>
                    <a:pt x="596" y="596"/>
                  </a:lnTo>
                  <a:cubicBezTo>
                    <a:pt x="501" y="382"/>
                    <a:pt x="393" y="191"/>
                    <a:pt x="274"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76" name="Google Shape;1576;p61"/>
            <p:cNvSpPr/>
            <p:nvPr/>
          </p:nvSpPr>
          <p:spPr>
            <a:xfrm>
              <a:off x="5591651" y="2968534"/>
              <a:ext cx="19072" cy="22912"/>
            </a:xfrm>
            <a:custGeom>
              <a:avLst/>
              <a:gdLst/>
              <a:ahLst/>
              <a:cxnLst/>
              <a:rect l="l" t="t" r="r" b="b"/>
              <a:pathLst>
                <a:path w="596" h="716" extrusionOk="0">
                  <a:moveTo>
                    <a:pt x="286" y="1"/>
                  </a:moveTo>
                  <a:lnTo>
                    <a:pt x="0" y="144"/>
                  </a:lnTo>
                  <a:cubicBezTo>
                    <a:pt x="95" y="334"/>
                    <a:pt x="203" y="525"/>
                    <a:pt x="322" y="715"/>
                  </a:cubicBezTo>
                  <a:lnTo>
                    <a:pt x="596" y="548"/>
                  </a:lnTo>
                  <a:cubicBezTo>
                    <a:pt x="488" y="370"/>
                    <a:pt x="381" y="179"/>
                    <a:pt x="286"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77" name="Google Shape;1577;p61"/>
            <p:cNvSpPr/>
            <p:nvPr/>
          </p:nvSpPr>
          <p:spPr>
            <a:xfrm>
              <a:off x="5683843" y="3084758"/>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78" name="Google Shape;1578;p61"/>
            <p:cNvSpPr/>
            <p:nvPr/>
          </p:nvSpPr>
          <p:spPr>
            <a:xfrm>
              <a:off x="5566883" y="2891574"/>
              <a:ext cx="13728" cy="22144"/>
            </a:xfrm>
            <a:custGeom>
              <a:avLst/>
              <a:gdLst/>
              <a:ahLst/>
              <a:cxnLst/>
              <a:rect l="l" t="t" r="r" b="b"/>
              <a:pathLst>
                <a:path w="429" h="692" extrusionOk="0">
                  <a:moveTo>
                    <a:pt x="310" y="1"/>
                  </a:moveTo>
                  <a:lnTo>
                    <a:pt x="0" y="48"/>
                  </a:lnTo>
                  <a:lnTo>
                    <a:pt x="0" y="84"/>
                  </a:lnTo>
                  <a:cubicBezTo>
                    <a:pt x="36" y="286"/>
                    <a:pt x="72" y="489"/>
                    <a:pt x="119" y="691"/>
                  </a:cubicBezTo>
                  <a:lnTo>
                    <a:pt x="429" y="620"/>
                  </a:lnTo>
                  <a:cubicBezTo>
                    <a:pt x="381" y="429"/>
                    <a:pt x="346" y="227"/>
                    <a:pt x="322" y="36"/>
                  </a:cubicBezTo>
                  <a:lnTo>
                    <a:pt x="310"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79" name="Google Shape;1579;p61"/>
            <p:cNvSpPr/>
            <p:nvPr/>
          </p:nvSpPr>
          <p:spPr>
            <a:xfrm>
              <a:off x="6126179" y="3045110"/>
              <a:ext cx="16416" cy="22912"/>
            </a:xfrm>
            <a:custGeom>
              <a:avLst/>
              <a:gdLst/>
              <a:ahLst/>
              <a:cxnLst/>
              <a:rect l="l" t="t" r="r" b="b"/>
              <a:pathLst>
                <a:path w="513" h="716" extrusionOk="0">
                  <a:moveTo>
                    <a:pt x="298" y="1"/>
                  </a:moveTo>
                  <a:lnTo>
                    <a:pt x="1" y="108"/>
                  </a:lnTo>
                  <a:cubicBezTo>
                    <a:pt x="60" y="310"/>
                    <a:pt x="132" y="513"/>
                    <a:pt x="215" y="715"/>
                  </a:cubicBezTo>
                  <a:lnTo>
                    <a:pt x="513" y="608"/>
                  </a:lnTo>
                  <a:cubicBezTo>
                    <a:pt x="441" y="406"/>
                    <a:pt x="370" y="203"/>
                    <a:pt x="298"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80" name="Google Shape;1580;p61"/>
            <p:cNvSpPr/>
            <p:nvPr/>
          </p:nvSpPr>
          <p:spPr>
            <a:xfrm>
              <a:off x="5699459" y="3174294"/>
              <a:ext cx="17568" cy="22880"/>
            </a:xfrm>
            <a:custGeom>
              <a:avLst/>
              <a:gdLst/>
              <a:ahLst/>
              <a:cxnLst/>
              <a:rect l="l" t="t" r="r" b="b"/>
              <a:pathLst>
                <a:path w="549" h="715" extrusionOk="0">
                  <a:moveTo>
                    <a:pt x="239" y="0"/>
                  </a:moveTo>
                  <a:cubicBezTo>
                    <a:pt x="179" y="191"/>
                    <a:pt x="96" y="381"/>
                    <a:pt x="1" y="572"/>
                  </a:cubicBezTo>
                  <a:lnTo>
                    <a:pt x="286" y="715"/>
                  </a:lnTo>
                  <a:cubicBezTo>
                    <a:pt x="394" y="524"/>
                    <a:pt x="477" y="310"/>
                    <a:pt x="548" y="107"/>
                  </a:cubicBezTo>
                  <a:lnTo>
                    <a:pt x="239"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81" name="Google Shape;1581;p61"/>
            <p:cNvSpPr/>
            <p:nvPr/>
          </p:nvSpPr>
          <p:spPr>
            <a:xfrm>
              <a:off x="5678499" y="3210486"/>
              <a:ext cx="19840" cy="22880"/>
            </a:xfrm>
            <a:custGeom>
              <a:avLst/>
              <a:gdLst/>
              <a:ahLst/>
              <a:cxnLst/>
              <a:rect l="l" t="t" r="r" b="b"/>
              <a:pathLst>
                <a:path w="620" h="715" extrusionOk="0">
                  <a:moveTo>
                    <a:pt x="346" y="0"/>
                  </a:moveTo>
                  <a:cubicBezTo>
                    <a:pt x="239" y="179"/>
                    <a:pt x="120" y="357"/>
                    <a:pt x="1" y="536"/>
                  </a:cubicBezTo>
                  <a:lnTo>
                    <a:pt x="275" y="715"/>
                  </a:lnTo>
                  <a:cubicBezTo>
                    <a:pt x="394" y="524"/>
                    <a:pt x="513" y="346"/>
                    <a:pt x="620" y="167"/>
                  </a:cubicBezTo>
                  <a:lnTo>
                    <a:pt x="346"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82" name="Google Shape;1582;p61"/>
            <p:cNvSpPr/>
            <p:nvPr/>
          </p:nvSpPr>
          <p:spPr>
            <a:xfrm>
              <a:off x="5740227" y="3440214"/>
              <a:ext cx="20608" cy="22912"/>
            </a:xfrm>
            <a:custGeom>
              <a:avLst/>
              <a:gdLst/>
              <a:ahLst/>
              <a:cxnLst/>
              <a:rect l="l" t="t" r="r" b="b"/>
              <a:pathLst>
                <a:path w="644" h="716" extrusionOk="0">
                  <a:moveTo>
                    <a:pt x="382" y="1"/>
                  </a:moveTo>
                  <a:cubicBezTo>
                    <a:pt x="263" y="179"/>
                    <a:pt x="132" y="346"/>
                    <a:pt x="1" y="489"/>
                  </a:cubicBezTo>
                  <a:lnTo>
                    <a:pt x="239" y="715"/>
                  </a:lnTo>
                  <a:cubicBezTo>
                    <a:pt x="382" y="548"/>
                    <a:pt x="525" y="370"/>
                    <a:pt x="644" y="179"/>
                  </a:cubicBezTo>
                  <a:lnTo>
                    <a:pt x="382"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83" name="Google Shape;1583;p61"/>
            <p:cNvSpPr/>
            <p:nvPr/>
          </p:nvSpPr>
          <p:spPr>
            <a:xfrm>
              <a:off x="5781379" y="3368214"/>
              <a:ext cx="19072" cy="22880"/>
            </a:xfrm>
            <a:custGeom>
              <a:avLst/>
              <a:gdLst/>
              <a:ahLst/>
              <a:cxnLst/>
              <a:rect l="l" t="t" r="r" b="b"/>
              <a:pathLst>
                <a:path w="596" h="715" extrusionOk="0">
                  <a:moveTo>
                    <a:pt x="322" y="0"/>
                  </a:moveTo>
                  <a:cubicBezTo>
                    <a:pt x="215" y="179"/>
                    <a:pt x="108" y="370"/>
                    <a:pt x="1" y="560"/>
                  </a:cubicBezTo>
                  <a:lnTo>
                    <a:pt x="274" y="715"/>
                  </a:lnTo>
                  <a:cubicBezTo>
                    <a:pt x="382" y="524"/>
                    <a:pt x="489" y="346"/>
                    <a:pt x="596" y="167"/>
                  </a:cubicBezTo>
                  <a:lnTo>
                    <a:pt x="322"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84" name="Google Shape;1584;p61"/>
            <p:cNvSpPr/>
            <p:nvPr/>
          </p:nvSpPr>
          <p:spPr>
            <a:xfrm>
              <a:off x="5708227" y="3468406"/>
              <a:ext cx="22496" cy="16800"/>
            </a:xfrm>
            <a:custGeom>
              <a:avLst/>
              <a:gdLst/>
              <a:ahLst/>
              <a:cxnLst/>
              <a:rect l="l" t="t" r="r" b="b"/>
              <a:pathLst>
                <a:path w="703" h="525" extrusionOk="0">
                  <a:moveTo>
                    <a:pt x="536" y="1"/>
                  </a:moveTo>
                  <a:cubicBezTo>
                    <a:pt x="382" y="96"/>
                    <a:pt x="215" y="156"/>
                    <a:pt x="24" y="203"/>
                  </a:cubicBezTo>
                  <a:lnTo>
                    <a:pt x="1" y="203"/>
                  </a:lnTo>
                  <a:lnTo>
                    <a:pt x="60" y="525"/>
                  </a:lnTo>
                  <a:lnTo>
                    <a:pt x="96" y="513"/>
                  </a:lnTo>
                  <a:cubicBezTo>
                    <a:pt x="322" y="465"/>
                    <a:pt x="524" y="382"/>
                    <a:pt x="703" y="275"/>
                  </a:cubicBezTo>
                  <a:lnTo>
                    <a:pt x="536"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85" name="Google Shape;1585;p61"/>
            <p:cNvSpPr/>
            <p:nvPr/>
          </p:nvSpPr>
          <p:spPr>
            <a:xfrm>
              <a:off x="5710883" y="3134646"/>
              <a:ext cx="11488" cy="21760"/>
            </a:xfrm>
            <a:custGeom>
              <a:avLst/>
              <a:gdLst/>
              <a:ahLst/>
              <a:cxnLst/>
              <a:rect l="l" t="t" r="r" b="b"/>
              <a:pathLst>
                <a:path w="359" h="680" extrusionOk="0">
                  <a:moveTo>
                    <a:pt x="322" y="1"/>
                  </a:moveTo>
                  <a:lnTo>
                    <a:pt x="1" y="49"/>
                  </a:lnTo>
                  <a:lnTo>
                    <a:pt x="1" y="72"/>
                  </a:lnTo>
                  <a:cubicBezTo>
                    <a:pt x="13" y="120"/>
                    <a:pt x="25" y="168"/>
                    <a:pt x="25" y="215"/>
                  </a:cubicBezTo>
                  <a:cubicBezTo>
                    <a:pt x="37" y="358"/>
                    <a:pt x="37" y="501"/>
                    <a:pt x="13" y="644"/>
                  </a:cubicBezTo>
                  <a:lnTo>
                    <a:pt x="334" y="680"/>
                  </a:lnTo>
                  <a:cubicBezTo>
                    <a:pt x="358" y="525"/>
                    <a:pt x="358" y="358"/>
                    <a:pt x="346" y="191"/>
                  </a:cubicBezTo>
                  <a:cubicBezTo>
                    <a:pt x="334" y="132"/>
                    <a:pt x="334" y="84"/>
                    <a:pt x="322" y="25"/>
                  </a:cubicBezTo>
                  <a:lnTo>
                    <a:pt x="322"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86" name="Google Shape;1586;p61"/>
            <p:cNvSpPr/>
            <p:nvPr/>
          </p:nvSpPr>
          <p:spPr>
            <a:xfrm>
              <a:off x="5762339" y="3404790"/>
              <a:ext cx="18688" cy="22880"/>
            </a:xfrm>
            <a:custGeom>
              <a:avLst/>
              <a:gdLst/>
              <a:ahLst/>
              <a:cxnLst/>
              <a:rect l="l" t="t" r="r" b="b"/>
              <a:pathLst>
                <a:path w="584" h="715" extrusionOk="0">
                  <a:moveTo>
                    <a:pt x="298" y="0"/>
                  </a:moveTo>
                  <a:cubicBezTo>
                    <a:pt x="203" y="191"/>
                    <a:pt x="107" y="381"/>
                    <a:pt x="0" y="560"/>
                  </a:cubicBezTo>
                  <a:lnTo>
                    <a:pt x="286" y="715"/>
                  </a:lnTo>
                  <a:cubicBezTo>
                    <a:pt x="393" y="524"/>
                    <a:pt x="488" y="334"/>
                    <a:pt x="584" y="143"/>
                  </a:cubicBezTo>
                  <a:lnTo>
                    <a:pt x="298"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87" name="Google Shape;1587;p61"/>
            <p:cNvSpPr/>
            <p:nvPr/>
          </p:nvSpPr>
          <p:spPr>
            <a:xfrm>
              <a:off x="5803107" y="3333526"/>
              <a:ext cx="20224" cy="22912"/>
            </a:xfrm>
            <a:custGeom>
              <a:avLst/>
              <a:gdLst/>
              <a:ahLst/>
              <a:cxnLst/>
              <a:rect l="l" t="t" r="r" b="b"/>
              <a:pathLst>
                <a:path w="632" h="716" extrusionOk="0">
                  <a:moveTo>
                    <a:pt x="381" y="1"/>
                  </a:moveTo>
                  <a:cubicBezTo>
                    <a:pt x="250" y="180"/>
                    <a:pt x="119" y="358"/>
                    <a:pt x="0" y="537"/>
                  </a:cubicBezTo>
                  <a:lnTo>
                    <a:pt x="262" y="715"/>
                  </a:lnTo>
                  <a:cubicBezTo>
                    <a:pt x="381" y="537"/>
                    <a:pt x="512" y="370"/>
                    <a:pt x="631" y="191"/>
                  </a:cubicBezTo>
                  <a:lnTo>
                    <a:pt x="381"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88" name="Google Shape;1588;p61"/>
            <p:cNvSpPr/>
            <p:nvPr/>
          </p:nvSpPr>
          <p:spPr>
            <a:xfrm>
              <a:off x="5628611" y="3321718"/>
              <a:ext cx="14880" cy="22528"/>
            </a:xfrm>
            <a:custGeom>
              <a:avLst/>
              <a:gdLst/>
              <a:ahLst/>
              <a:cxnLst/>
              <a:rect l="l" t="t" r="r" b="b"/>
              <a:pathLst>
                <a:path w="465" h="704" extrusionOk="0">
                  <a:moveTo>
                    <a:pt x="167" y="1"/>
                  </a:moveTo>
                  <a:cubicBezTo>
                    <a:pt x="95" y="203"/>
                    <a:pt x="48" y="418"/>
                    <a:pt x="0" y="632"/>
                  </a:cubicBezTo>
                  <a:lnTo>
                    <a:pt x="310" y="703"/>
                  </a:lnTo>
                  <a:cubicBezTo>
                    <a:pt x="357" y="489"/>
                    <a:pt x="405" y="287"/>
                    <a:pt x="464" y="84"/>
                  </a:cubicBezTo>
                  <a:lnTo>
                    <a:pt x="167"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89" name="Google Shape;1589;p61"/>
            <p:cNvSpPr/>
            <p:nvPr/>
          </p:nvSpPr>
          <p:spPr>
            <a:xfrm>
              <a:off x="5636227" y="3440982"/>
              <a:ext cx="20608" cy="22496"/>
            </a:xfrm>
            <a:custGeom>
              <a:avLst/>
              <a:gdLst/>
              <a:ahLst/>
              <a:cxnLst/>
              <a:rect l="l" t="t" r="r" b="b"/>
              <a:pathLst>
                <a:path w="644" h="703" extrusionOk="0">
                  <a:moveTo>
                    <a:pt x="274" y="0"/>
                  </a:moveTo>
                  <a:lnTo>
                    <a:pt x="0" y="167"/>
                  </a:lnTo>
                  <a:cubicBezTo>
                    <a:pt x="119" y="358"/>
                    <a:pt x="250" y="548"/>
                    <a:pt x="417" y="703"/>
                  </a:cubicBezTo>
                  <a:lnTo>
                    <a:pt x="643" y="477"/>
                  </a:lnTo>
                  <a:cubicBezTo>
                    <a:pt x="500" y="334"/>
                    <a:pt x="381" y="179"/>
                    <a:pt x="274"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90" name="Google Shape;1590;p61"/>
            <p:cNvSpPr/>
            <p:nvPr/>
          </p:nvSpPr>
          <p:spPr>
            <a:xfrm>
              <a:off x="5623651" y="3404022"/>
              <a:ext cx="14112" cy="22144"/>
            </a:xfrm>
            <a:custGeom>
              <a:avLst/>
              <a:gdLst/>
              <a:ahLst/>
              <a:cxnLst/>
              <a:rect l="l" t="t" r="r" b="b"/>
              <a:pathLst>
                <a:path w="441" h="692" extrusionOk="0">
                  <a:moveTo>
                    <a:pt x="322" y="1"/>
                  </a:moveTo>
                  <a:lnTo>
                    <a:pt x="0" y="36"/>
                  </a:lnTo>
                  <a:cubicBezTo>
                    <a:pt x="12" y="84"/>
                    <a:pt x="12" y="132"/>
                    <a:pt x="24" y="179"/>
                  </a:cubicBezTo>
                  <a:cubicBezTo>
                    <a:pt x="48" y="358"/>
                    <a:pt x="84" y="524"/>
                    <a:pt x="131" y="691"/>
                  </a:cubicBezTo>
                  <a:lnTo>
                    <a:pt x="441" y="596"/>
                  </a:lnTo>
                  <a:cubicBezTo>
                    <a:pt x="393" y="453"/>
                    <a:pt x="358" y="298"/>
                    <a:pt x="334" y="143"/>
                  </a:cubicBezTo>
                  <a:cubicBezTo>
                    <a:pt x="334" y="96"/>
                    <a:pt x="322" y="48"/>
                    <a:pt x="322"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91" name="Google Shape;1591;p61"/>
            <p:cNvSpPr/>
            <p:nvPr/>
          </p:nvSpPr>
          <p:spPr>
            <a:xfrm>
              <a:off x="5628611" y="3341910"/>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92" name="Google Shape;1592;p61"/>
            <p:cNvSpPr/>
            <p:nvPr/>
          </p:nvSpPr>
          <p:spPr>
            <a:xfrm>
              <a:off x="5667075" y="3468022"/>
              <a:ext cx="22528" cy="16800"/>
            </a:xfrm>
            <a:custGeom>
              <a:avLst/>
              <a:gdLst/>
              <a:ahLst/>
              <a:cxnLst/>
              <a:rect l="l" t="t" r="r" b="b"/>
              <a:pathLst>
                <a:path w="704" h="525" extrusionOk="0">
                  <a:moveTo>
                    <a:pt x="155" y="1"/>
                  </a:moveTo>
                  <a:lnTo>
                    <a:pt x="1" y="275"/>
                  </a:lnTo>
                  <a:cubicBezTo>
                    <a:pt x="203" y="394"/>
                    <a:pt x="417" y="477"/>
                    <a:pt x="644" y="525"/>
                  </a:cubicBezTo>
                  <a:lnTo>
                    <a:pt x="703" y="215"/>
                  </a:lnTo>
                  <a:cubicBezTo>
                    <a:pt x="513" y="179"/>
                    <a:pt x="334" y="96"/>
                    <a:pt x="155"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93" name="Google Shape;1593;p61"/>
            <p:cNvSpPr/>
            <p:nvPr/>
          </p:nvSpPr>
          <p:spPr>
            <a:xfrm>
              <a:off x="5657187" y="3245142"/>
              <a:ext cx="19072" cy="22912"/>
            </a:xfrm>
            <a:custGeom>
              <a:avLst/>
              <a:gdLst/>
              <a:ahLst/>
              <a:cxnLst/>
              <a:rect l="l" t="t" r="r" b="b"/>
              <a:pathLst>
                <a:path w="596" h="716" extrusionOk="0">
                  <a:moveTo>
                    <a:pt x="322" y="1"/>
                  </a:moveTo>
                  <a:lnTo>
                    <a:pt x="274" y="84"/>
                  </a:lnTo>
                  <a:cubicBezTo>
                    <a:pt x="179" y="239"/>
                    <a:pt x="83" y="406"/>
                    <a:pt x="0" y="572"/>
                  </a:cubicBezTo>
                  <a:lnTo>
                    <a:pt x="286" y="715"/>
                  </a:lnTo>
                  <a:cubicBezTo>
                    <a:pt x="369" y="560"/>
                    <a:pt x="453" y="406"/>
                    <a:pt x="548" y="251"/>
                  </a:cubicBezTo>
                  <a:lnTo>
                    <a:pt x="595" y="167"/>
                  </a:lnTo>
                  <a:lnTo>
                    <a:pt x="322"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94" name="Google Shape;1594;p61"/>
            <p:cNvSpPr/>
            <p:nvPr/>
          </p:nvSpPr>
          <p:spPr>
            <a:xfrm>
              <a:off x="6117795" y="3240182"/>
              <a:ext cx="20608" cy="22912"/>
            </a:xfrm>
            <a:custGeom>
              <a:avLst/>
              <a:gdLst/>
              <a:ahLst/>
              <a:cxnLst/>
              <a:rect l="l" t="t" r="r" b="b"/>
              <a:pathLst>
                <a:path w="644" h="716" extrusionOk="0">
                  <a:moveTo>
                    <a:pt x="370" y="1"/>
                  </a:moveTo>
                  <a:cubicBezTo>
                    <a:pt x="263" y="180"/>
                    <a:pt x="132" y="346"/>
                    <a:pt x="1" y="513"/>
                  </a:cubicBezTo>
                  <a:lnTo>
                    <a:pt x="251" y="715"/>
                  </a:lnTo>
                  <a:cubicBezTo>
                    <a:pt x="382" y="537"/>
                    <a:pt x="513" y="358"/>
                    <a:pt x="644" y="180"/>
                  </a:cubicBezTo>
                  <a:lnTo>
                    <a:pt x="370"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95" name="Google Shape;1595;p61"/>
            <p:cNvSpPr/>
            <p:nvPr/>
          </p:nvSpPr>
          <p:spPr>
            <a:xfrm>
              <a:off x="6058371" y="3299254"/>
              <a:ext cx="22880" cy="20224"/>
            </a:xfrm>
            <a:custGeom>
              <a:avLst/>
              <a:gdLst/>
              <a:ahLst/>
              <a:cxnLst/>
              <a:rect l="l" t="t" r="r" b="b"/>
              <a:pathLst>
                <a:path w="715" h="632" extrusionOk="0">
                  <a:moveTo>
                    <a:pt x="512" y="0"/>
                  </a:moveTo>
                  <a:cubicBezTo>
                    <a:pt x="358" y="131"/>
                    <a:pt x="179" y="250"/>
                    <a:pt x="0" y="369"/>
                  </a:cubicBezTo>
                  <a:lnTo>
                    <a:pt x="179" y="631"/>
                  </a:lnTo>
                  <a:cubicBezTo>
                    <a:pt x="358" y="524"/>
                    <a:pt x="548" y="393"/>
                    <a:pt x="715" y="262"/>
                  </a:cubicBezTo>
                  <a:lnTo>
                    <a:pt x="512"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96" name="Google Shape;1596;p61"/>
            <p:cNvSpPr/>
            <p:nvPr/>
          </p:nvSpPr>
          <p:spPr>
            <a:xfrm>
              <a:off x="5980643" y="3320982"/>
              <a:ext cx="22880" cy="16032"/>
            </a:xfrm>
            <a:custGeom>
              <a:avLst/>
              <a:gdLst/>
              <a:ahLst/>
              <a:cxnLst/>
              <a:rect l="l" t="t" r="r" b="b"/>
              <a:pathLst>
                <a:path w="715" h="501" extrusionOk="0">
                  <a:moveTo>
                    <a:pt x="167" y="0"/>
                  </a:moveTo>
                  <a:lnTo>
                    <a:pt x="1" y="286"/>
                  </a:lnTo>
                  <a:cubicBezTo>
                    <a:pt x="215" y="405"/>
                    <a:pt x="441" y="476"/>
                    <a:pt x="679" y="500"/>
                  </a:cubicBezTo>
                  <a:lnTo>
                    <a:pt x="715" y="179"/>
                  </a:lnTo>
                  <a:cubicBezTo>
                    <a:pt x="524" y="167"/>
                    <a:pt x="334" y="107"/>
                    <a:pt x="167"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97" name="Google Shape;1597;p61"/>
            <p:cNvSpPr/>
            <p:nvPr/>
          </p:nvSpPr>
          <p:spPr>
            <a:xfrm>
              <a:off x="5828259" y="3301526"/>
              <a:ext cx="21344" cy="22528"/>
            </a:xfrm>
            <a:custGeom>
              <a:avLst/>
              <a:gdLst/>
              <a:ahLst/>
              <a:cxnLst/>
              <a:rect l="l" t="t" r="r" b="b"/>
              <a:pathLst>
                <a:path w="667" h="704" extrusionOk="0">
                  <a:moveTo>
                    <a:pt x="429" y="1"/>
                  </a:moveTo>
                  <a:cubicBezTo>
                    <a:pt x="286" y="168"/>
                    <a:pt x="143" y="322"/>
                    <a:pt x="0" y="489"/>
                  </a:cubicBezTo>
                  <a:lnTo>
                    <a:pt x="250" y="703"/>
                  </a:lnTo>
                  <a:cubicBezTo>
                    <a:pt x="381" y="537"/>
                    <a:pt x="524" y="370"/>
                    <a:pt x="667" y="215"/>
                  </a:cubicBezTo>
                  <a:lnTo>
                    <a:pt x="429"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98" name="Google Shape;1598;p61"/>
            <p:cNvSpPr/>
            <p:nvPr/>
          </p:nvSpPr>
          <p:spPr>
            <a:xfrm>
              <a:off x="6089987" y="3271830"/>
              <a:ext cx="22144" cy="21728"/>
            </a:xfrm>
            <a:custGeom>
              <a:avLst/>
              <a:gdLst/>
              <a:ahLst/>
              <a:cxnLst/>
              <a:rect l="l" t="t" r="r" b="b"/>
              <a:pathLst>
                <a:path w="692" h="679" extrusionOk="0">
                  <a:moveTo>
                    <a:pt x="453" y="0"/>
                  </a:moveTo>
                  <a:cubicBezTo>
                    <a:pt x="310" y="155"/>
                    <a:pt x="155" y="298"/>
                    <a:pt x="1" y="453"/>
                  </a:cubicBezTo>
                  <a:lnTo>
                    <a:pt x="227" y="679"/>
                  </a:lnTo>
                  <a:cubicBezTo>
                    <a:pt x="382" y="536"/>
                    <a:pt x="536" y="381"/>
                    <a:pt x="691" y="214"/>
                  </a:cubicBezTo>
                  <a:lnTo>
                    <a:pt x="453"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599" name="Google Shape;1599;p61"/>
            <p:cNvSpPr/>
            <p:nvPr/>
          </p:nvSpPr>
          <p:spPr>
            <a:xfrm>
              <a:off x="6153251" y="3165910"/>
              <a:ext cx="12576" cy="21728"/>
            </a:xfrm>
            <a:custGeom>
              <a:avLst/>
              <a:gdLst/>
              <a:ahLst/>
              <a:cxnLst/>
              <a:rect l="l" t="t" r="r" b="b"/>
              <a:pathLst>
                <a:path w="393" h="679" extrusionOk="0">
                  <a:moveTo>
                    <a:pt x="71" y="0"/>
                  </a:moveTo>
                  <a:cubicBezTo>
                    <a:pt x="71" y="84"/>
                    <a:pt x="60" y="167"/>
                    <a:pt x="60" y="238"/>
                  </a:cubicBezTo>
                  <a:cubicBezTo>
                    <a:pt x="48" y="369"/>
                    <a:pt x="24" y="500"/>
                    <a:pt x="0" y="619"/>
                  </a:cubicBezTo>
                  <a:lnTo>
                    <a:pt x="310" y="679"/>
                  </a:lnTo>
                  <a:cubicBezTo>
                    <a:pt x="345" y="548"/>
                    <a:pt x="357" y="405"/>
                    <a:pt x="369" y="274"/>
                  </a:cubicBezTo>
                  <a:cubicBezTo>
                    <a:pt x="381" y="179"/>
                    <a:pt x="393" y="95"/>
                    <a:pt x="393" y="12"/>
                  </a:cubicBezTo>
                  <a:lnTo>
                    <a:pt x="71"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00" name="Google Shape;1600;p61"/>
            <p:cNvSpPr/>
            <p:nvPr/>
          </p:nvSpPr>
          <p:spPr>
            <a:xfrm>
              <a:off x="6139907" y="3204758"/>
              <a:ext cx="17536" cy="22880"/>
            </a:xfrm>
            <a:custGeom>
              <a:avLst/>
              <a:gdLst/>
              <a:ahLst/>
              <a:cxnLst/>
              <a:rect l="l" t="t" r="r" b="b"/>
              <a:pathLst>
                <a:path w="548" h="715" extrusionOk="0">
                  <a:moveTo>
                    <a:pt x="250" y="1"/>
                  </a:moveTo>
                  <a:cubicBezTo>
                    <a:pt x="179" y="191"/>
                    <a:pt x="96" y="382"/>
                    <a:pt x="0" y="572"/>
                  </a:cubicBezTo>
                  <a:lnTo>
                    <a:pt x="286" y="715"/>
                  </a:lnTo>
                  <a:cubicBezTo>
                    <a:pt x="393" y="525"/>
                    <a:pt x="477" y="322"/>
                    <a:pt x="548" y="108"/>
                  </a:cubicBezTo>
                  <a:lnTo>
                    <a:pt x="250"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01" name="Google Shape;1601;p61"/>
            <p:cNvSpPr/>
            <p:nvPr/>
          </p:nvSpPr>
          <p:spPr>
            <a:xfrm>
              <a:off x="6022179" y="3320214"/>
              <a:ext cx="22880" cy="15648"/>
            </a:xfrm>
            <a:custGeom>
              <a:avLst/>
              <a:gdLst/>
              <a:ahLst/>
              <a:cxnLst/>
              <a:rect l="l" t="t" r="r" b="b"/>
              <a:pathLst>
                <a:path w="715" h="489" extrusionOk="0">
                  <a:moveTo>
                    <a:pt x="584" y="0"/>
                  </a:moveTo>
                  <a:cubicBezTo>
                    <a:pt x="393" y="84"/>
                    <a:pt x="191" y="143"/>
                    <a:pt x="0" y="179"/>
                  </a:cubicBezTo>
                  <a:lnTo>
                    <a:pt x="72" y="488"/>
                  </a:lnTo>
                  <a:cubicBezTo>
                    <a:pt x="286" y="453"/>
                    <a:pt x="500" y="381"/>
                    <a:pt x="715" y="286"/>
                  </a:cubicBezTo>
                  <a:lnTo>
                    <a:pt x="584"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02" name="Google Shape;1602;p61"/>
            <p:cNvSpPr/>
            <p:nvPr/>
          </p:nvSpPr>
          <p:spPr>
            <a:xfrm>
              <a:off x="5856451" y="3272214"/>
              <a:ext cx="22112" cy="21728"/>
            </a:xfrm>
            <a:custGeom>
              <a:avLst/>
              <a:gdLst/>
              <a:ahLst/>
              <a:cxnLst/>
              <a:rect l="l" t="t" r="r" b="b"/>
              <a:pathLst>
                <a:path w="691" h="679" extrusionOk="0">
                  <a:moveTo>
                    <a:pt x="476" y="0"/>
                  </a:moveTo>
                  <a:cubicBezTo>
                    <a:pt x="310" y="143"/>
                    <a:pt x="155" y="298"/>
                    <a:pt x="0" y="452"/>
                  </a:cubicBezTo>
                  <a:lnTo>
                    <a:pt x="226" y="679"/>
                  </a:lnTo>
                  <a:cubicBezTo>
                    <a:pt x="381" y="524"/>
                    <a:pt x="536" y="381"/>
                    <a:pt x="691" y="238"/>
                  </a:cubicBezTo>
                  <a:lnTo>
                    <a:pt x="476"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03" name="Google Shape;1603;p61"/>
            <p:cNvSpPr/>
            <p:nvPr/>
          </p:nvSpPr>
          <p:spPr>
            <a:xfrm>
              <a:off x="5951299" y="3292758"/>
              <a:ext cx="20224" cy="22912"/>
            </a:xfrm>
            <a:custGeom>
              <a:avLst/>
              <a:gdLst/>
              <a:ahLst/>
              <a:cxnLst/>
              <a:rect l="l" t="t" r="r" b="b"/>
              <a:pathLst>
                <a:path w="632" h="716" extrusionOk="0">
                  <a:moveTo>
                    <a:pt x="263" y="1"/>
                  </a:moveTo>
                  <a:lnTo>
                    <a:pt x="1" y="180"/>
                  </a:lnTo>
                  <a:cubicBezTo>
                    <a:pt x="120" y="358"/>
                    <a:pt x="251" y="549"/>
                    <a:pt x="394" y="715"/>
                  </a:cubicBezTo>
                  <a:lnTo>
                    <a:pt x="632" y="501"/>
                  </a:lnTo>
                  <a:cubicBezTo>
                    <a:pt x="501" y="358"/>
                    <a:pt x="382" y="180"/>
                    <a:pt x="263"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04" name="Google Shape;1604;p61"/>
            <p:cNvSpPr/>
            <p:nvPr/>
          </p:nvSpPr>
          <p:spPr>
            <a:xfrm>
              <a:off x="5888451" y="3252022"/>
              <a:ext cx="22112" cy="15648"/>
            </a:xfrm>
            <a:custGeom>
              <a:avLst/>
              <a:gdLst/>
              <a:ahLst/>
              <a:cxnLst/>
              <a:rect l="l" t="t" r="r" b="b"/>
              <a:pathLst>
                <a:path w="691" h="489" extrusionOk="0">
                  <a:moveTo>
                    <a:pt x="631" y="0"/>
                  </a:moveTo>
                  <a:cubicBezTo>
                    <a:pt x="596" y="0"/>
                    <a:pt x="560" y="12"/>
                    <a:pt x="536" y="12"/>
                  </a:cubicBezTo>
                  <a:cubicBezTo>
                    <a:pt x="334" y="36"/>
                    <a:pt x="167" y="119"/>
                    <a:pt x="0" y="214"/>
                  </a:cubicBezTo>
                  <a:lnTo>
                    <a:pt x="167" y="488"/>
                  </a:lnTo>
                  <a:cubicBezTo>
                    <a:pt x="310" y="405"/>
                    <a:pt x="441" y="345"/>
                    <a:pt x="584" y="333"/>
                  </a:cubicBezTo>
                  <a:lnTo>
                    <a:pt x="643" y="321"/>
                  </a:lnTo>
                  <a:lnTo>
                    <a:pt x="691" y="321"/>
                  </a:lnTo>
                  <a:lnTo>
                    <a:pt x="691"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05" name="Google Shape;1605;p61"/>
            <p:cNvSpPr/>
            <p:nvPr/>
          </p:nvSpPr>
          <p:spPr>
            <a:xfrm>
              <a:off x="5849571" y="3308406"/>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06" name="Google Shape;1606;p61"/>
            <p:cNvSpPr/>
            <p:nvPr/>
          </p:nvSpPr>
          <p:spPr>
            <a:xfrm>
              <a:off x="5939875" y="3281718"/>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07" name="Google Shape;1607;p61"/>
            <p:cNvSpPr/>
            <p:nvPr/>
          </p:nvSpPr>
          <p:spPr>
            <a:xfrm>
              <a:off x="5926531" y="3259638"/>
              <a:ext cx="21376" cy="22112"/>
            </a:xfrm>
            <a:custGeom>
              <a:avLst/>
              <a:gdLst/>
              <a:ahLst/>
              <a:cxnLst/>
              <a:rect l="l" t="t" r="r" b="b"/>
              <a:pathLst>
                <a:path w="668" h="691" extrusionOk="0">
                  <a:moveTo>
                    <a:pt x="191" y="0"/>
                  </a:moveTo>
                  <a:lnTo>
                    <a:pt x="1" y="250"/>
                  </a:lnTo>
                  <a:cubicBezTo>
                    <a:pt x="144" y="357"/>
                    <a:pt x="287" y="512"/>
                    <a:pt x="418" y="691"/>
                  </a:cubicBezTo>
                  <a:lnTo>
                    <a:pt x="668" y="500"/>
                  </a:lnTo>
                  <a:cubicBezTo>
                    <a:pt x="525" y="310"/>
                    <a:pt x="382" y="131"/>
                    <a:pt x="191"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08" name="Google Shape;1608;p61"/>
            <p:cNvSpPr/>
            <p:nvPr/>
          </p:nvSpPr>
          <p:spPr>
            <a:xfrm>
              <a:off x="5811107" y="2864150"/>
              <a:ext cx="11456" cy="20992"/>
            </a:xfrm>
            <a:custGeom>
              <a:avLst/>
              <a:gdLst/>
              <a:ahLst/>
              <a:cxnLst/>
              <a:rect l="l" t="t" r="r" b="b"/>
              <a:pathLst>
                <a:path w="358" h="656" extrusionOk="0">
                  <a:moveTo>
                    <a:pt x="36" y="0"/>
                  </a:moveTo>
                  <a:lnTo>
                    <a:pt x="0" y="643"/>
                  </a:lnTo>
                  <a:lnTo>
                    <a:pt x="310" y="655"/>
                  </a:lnTo>
                  <a:lnTo>
                    <a:pt x="357" y="24"/>
                  </a:lnTo>
                  <a:lnTo>
                    <a:pt x="36"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09" name="Google Shape;1609;p61"/>
            <p:cNvSpPr/>
            <p:nvPr/>
          </p:nvSpPr>
          <p:spPr>
            <a:xfrm>
              <a:off x="5876259" y="3141910"/>
              <a:ext cx="14112" cy="22112"/>
            </a:xfrm>
            <a:custGeom>
              <a:avLst/>
              <a:gdLst/>
              <a:ahLst/>
              <a:cxnLst/>
              <a:rect l="l" t="t" r="r" b="b"/>
              <a:pathLst>
                <a:path w="441" h="691" extrusionOk="0">
                  <a:moveTo>
                    <a:pt x="322" y="0"/>
                  </a:moveTo>
                  <a:lnTo>
                    <a:pt x="0" y="72"/>
                  </a:lnTo>
                  <a:cubicBezTo>
                    <a:pt x="48" y="286"/>
                    <a:pt x="95" y="488"/>
                    <a:pt x="131" y="691"/>
                  </a:cubicBezTo>
                  <a:lnTo>
                    <a:pt x="441" y="631"/>
                  </a:lnTo>
                  <a:cubicBezTo>
                    <a:pt x="405" y="429"/>
                    <a:pt x="357" y="214"/>
                    <a:pt x="322"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10" name="Google Shape;1610;p61"/>
            <p:cNvSpPr/>
            <p:nvPr/>
          </p:nvSpPr>
          <p:spPr>
            <a:xfrm>
              <a:off x="5819107" y="2740694"/>
              <a:ext cx="11456" cy="21376"/>
            </a:xfrm>
            <a:custGeom>
              <a:avLst/>
              <a:gdLst/>
              <a:ahLst/>
              <a:cxnLst/>
              <a:rect l="l" t="t" r="r" b="b"/>
              <a:pathLst>
                <a:path w="358" h="668" extrusionOk="0">
                  <a:moveTo>
                    <a:pt x="36" y="1"/>
                  </a:moveTo>
                  <a:lnTo>
                    <a:pt x="0" y="644"/>
                  </a:lnTo>
                  <a:lnTo>
                    <a:pt x="322" y="668"/>
                  </a:lnTo>
                  <a:lnTo>
                    <a:pt x="357" y="25"/>
                  </a:lnTo>
                  <a:lnTo>
                    <a:pt x="36"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11" name="Google Shape;1611;p61"/>
            <p:cNvSpPr/>
            <p:nvPr/>
          </p:nvSpPr>
          <p:spPr>
            <a:xfrm>
              <a:off x="5813763" y="2822998"/>
              <a:ext cx="11456" cy="21376"/>
            </a:xfrm>
            <a:custGeom>
              <a:avLst/>
              <a:gdLst/>
              <a:ahLst/>
              <a:cxnLst/>
              <a:rect l="l" t="t" r="r" b="b"/>
              <a:pathLst>
                <a:path w="358" h="668" extrusionOk="0">
                  <a:moveTo>
                    <a:pt x="48" y="1"/>
                  </a:moveTo>
                  <a:lnTo>
                    <a:pt x="1" y="644"/>
                  </a:lnTo>
                  <a:lnTo>
                    <a:pt x="322" y="667"/>
                  </a:lnTo>
                  <a:lnTo>
                    <a:pt x="358" y="24"/>
                  </a:lnTo>
                  <a:lnTo>
                    <a:pt x="48"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12" name="Google Shape;1612;p61"/>
            <p:cNvSpPr/>
            <p:nvPr/>
          </p:nvSpPr>
          <p:spPr>
            <a:xfrm>
              <a:off x="5816419" y="2782230"/>
              <a:ext cx="11488" cy="20992"/>
            </a:xfrm>
            <a:custGeom>
              <a:avLst/>
              <a:gdLst/>
              <a:ahLst/>
              <a:cxnLst/>
              <a:rect l="l" t="t" r="r" b="b"/>
              <a:pathLst>
                <a:path w="359" h="656" extrusionOk="0">
                  <a:moveTo>
                    <a:pt x="37" y="1"/>
                  </a:moveTo>
                  <a:lnTo>
                    <a:pt x="1" y="644"/>
                  </a:lnTo>
                  <a:lnTo>
                    <a:pt x="322" y="655"/>
                  </a:lnTo>
                  <a:lnTo>
                    <a:pt x="358" y="24"/>
                  </a:lnTo>
                  <a:lnTo>
                    <a:pt x="37"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13" name="Google Shape;1613;p61"/>
            <p:cNvSpPr/>
            <p:nvPr/>
          </p:nvSpPr>
          <p:spPr>
            <a:xfrm>
              <a:off x="5877379" y="3101878"/>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14" name="Google Shape;1614;p61"/>
            <p:cNvSpPr/>
            <p:nvPr/>
          </p:nvSpPr>
          <p:spPr>
            <a:xfrm>
              <a:off x="5867491" y="3101878"/>
              <a:ext cx="14496" cy="22144"/>
            </a:xfrm>
            <a:custGeom>
              <a:avLst/>
              <a:gdLst/>
              <a:ahLst/>
              <a:cxnLst/>
              <a:rect l="l" t="t" r="r" b="b"/>
              <a:pathLst>
                <a:path w="453" h="692" extrusionOk="0">
                  <a:moveTo>
                    <a:pt x="310" y="1"/>
                  </a:moveTo>
                  <a:lnTo>
                    <a:pt x="0" y="72"/>
                  </a:lnTo>
                  <a:cubicBezTo>
                    <a:pt x="48" y="275"/>
                    <a:pt x="96" y="489"/>
                    <a:pt x="143" y="692"/>
                  </a:cubicBezTo>
                  <a:lnTo>
                    <a:pt x="453" y="620"/>
                  </a:lnTo>
                  <a:cubicBezTo>
                    <a:pt x="405" y="418"/>
                    <a:pt x="358" y="203"/>
                    <a:pt x="310"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15" name="Google Shape;1615;p61"/>
            <p:cNvSpPr/>
            <p:nvPr/>
          </p:nvSpPr>
          <p:spPr>
            <a:xfrm>
              <a:off x="5884259" y="3182294"/>
              <a:ext cx="13728" cy="22112"/>
            </a:xfrm>
            <a:custGeom>
              <a:avLst/>
              <a:gdLst/>
              <a:ahLst/>
              <a:cxnLst/>
              <a:rect l="l" t="t" r="r" b="b"/>
              <a:pathLst>
                <a:path w="429" h="691" extrusionOk="0">
                  <a:moveTo>
                    <a:pt x="322" y="0"/>
                  </a:moveTo>
                  <a:lnTo>
                    <a:pt x="0" y="60"/>
                  </a:lnTo>
                  <a:cubicBezTo>
                    <a:pt x="36" y="274"/>
                    <a:pt x="84" y="488"/>
                    <a:pt x="107" y="691"/>
                  </a:cubicBezTo>
                  <a:lnTo>
                    <a:pt x="429" y="643"/>
                  </a:lnTo>
                  <a:cubicBezTo>
                    <a:pt x="393" y="429"/>
                    <a:pt x="357" y="214"/>
                    <a:pt x="322"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16" name="Google Shape;1616;p61"/>
            <p:cNvSpPr/>
            <p:nvPr/>
          </p:nvSpPr>
          <p:spPr>
            <a:xfrm>
              <a:off x="5886531" y="3141910"/>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17" name="Google Shape;1617;p61"/>
            <p:cNvSpPr/>
            <p:nvPr/>
          </p:nvSpPr>
          <p:spPr>
            <a:xfrm>
              <a:off x="5894915" y="3264214"/>
              <a:ext cx="11072" cy="20960"/>
            </a:xfrm>
            <a:custGeom>
              <a:avLst/>
              <a:gdLst/>
              <a:ahLst/>
              <a:cxnLst/>
              <a:rect l="l" t="t" r="r" b="b"/>
              <a:pathLst>
                <a:path w="346" h="655" extrusionOk="0">
                  <a:moveTo>
                    <a:pt x="322" y="0"/>
                  </a:moveTo>
                  <a:lnTo>
                    <a:pt x="1" y="24"/>
                  </a:lnTo>
                  <a:cubicBezTo>
                    <a:pt x="24" y="250"/>
                    <a:pt x="24" y="464"/>
                    <a:pt x="24" y="655"/>
                  </a:cubicBezTo>
                  <a:lnTo>
                    <a:pt x="346" y="655"/>
                  </a:lnTo>
                  <a:cubicBezTo>
                    <a:pt x="346" y="452"/>
                    <a:pt x="346" y="238"/>
                    <a:pt x="322"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18" name="Google Shape;1618;p61"/>
            <p:cNvSpPr/>
            <p:nvPr/>
          </p:nvSpPr>
          <p:spPr>
            <a:xfrm>
              <a:off x="5824803" y="2942646"/>
              <a:ext cx="15648" cy="22880"/>
            </a:xfrm>
            <a:custGeom>
              <a:avLst/>
              <a:gdLst/>
              <a:ahLst/>
              <a:cxnLst/>
              <a:rect l="l" t="t" r="r" b="b"/>
              <a:pathLst>
                <a:path w="489" h="715" extrusionOk="0">
                  <a:moveTo>
                    <a:pt x="310" y="0"/>
                  </a:moveTo>
                  <a:lnTo>
                    <a:pt x="1" y="95"/>
                  </a:lnTo>
                  <a:cubicBezTo>
                    <a:pt x="60" y="286"/>
                    <a:pt x="120" y="488"/>
                    <a:pt x="179" y="715"/>
                  </a:cubicBezTo>
                  <a:lnTo>
                    <a:pt x="489" y="619"/>
                  </a:lnTo>
                  <a:cubicBezTo>
                    <a:pt x="429" y="405"/>
                    <a:pt x="370" y="203"/>
                    <a:pt x="310"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19" name="Google Shape;1619;p61"/>
            <p:cNvSpPr/>
            <p:nvPr/>
          </p:nvSpPr>
          <p:spPr>
            <a:xfrm>
              <a:off x="5836259" y="2982262"/>
              <a:ext cx="15648" cy="22496"/>
            </a:xfrm>
            <a:custGeom>
              <a:avLst/>
              <a:gdLst/>
              <a:ahLst/>
              <a:cxnLst/>
              <a:rect l="l" t="t" r="r" b="b"/>
              <a:pathLst>
                <a:path w="489" h="703" extrusionOk="0">
                  <a:moveTo>
                    <a:pt x="310" y="0"/>
                  </a:moveTo>
                  <a:lnTo>
                    <a:pt x="0" y="84"/>
                  </a:lnTo>
                  <a:cubicBezTo>
                    <a:pt x="60" y="286"/>
                    <a:pt x="119" y="500"/>
                    <a:pt x="179" y="703"/>
                  </a:cubicBezTo>
                  <a:lnTo>
                    <a:pt x="488" y="620"/>
                  </a:lnTo>
                  <a:cubicBezTo>
                    <a:pt x="429" y="405"/>
                    <a:pt x="369" y="203"/>
                    <a:pt x="310"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20" name="Google Shape;1620;p61"/>
            <p:cNvSpPr/>
            <p:nvPr/>
          </p:nvSpPr>
          <p:spPr>
            <a:xfrm>
              <a:off x="5857187" y="302187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21" name="Google Shape;1621;p61"/>
            <p:cNvSpPr/>
            <p:nvPr/>
          </p:nvSpPr>
          <p:spPr>
            <a:xfrm>
              <a:off x="5812995" y="2903382"/>
              <a:ext cx="16032" cy="22528"/>
            </a:xfrm>
            <a:custGeom>
              <a:avLst/>
              <a:gdLst/>
              <a:ahLst/>
              <a:cxnLst/>
              <a:rect l="l" t="t" r="r" b="b"/>
              <a:pathLst>
                <a:path w="501" h="704" extrusionOk="0">
                  <a:moveTo>
                    <a:pt x="310" y="1"/>
                  </a:moveTo>
                  <a:lnTo>
                    <a:pt x="1" y="96"/>
                  </a:lnTo>
                  <a:cubicBezTo>
                    <a:pt x="48" y="239"/>
                    <a:pt x="108" y="453"/>
                    <a:pt x="191" y="703"/>
                  </a:cubicBezTo>
                  <a:lnTo>
                    <a:pt x="501" y="620"/>
                  </a:lnTo>
                  <a:cubicBezTo>
                    <a:pt x="417" y="358"/>
                    <a:pt x="358" y="144"/>
                    <a:pt x="310"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22" name="Google Shape;1622;p61"/>
            <p:cNvSpPr/>
            <p:nvPr/>
          </p:nvSpPr>
          <p:spPr>
            <a:xfrm>
              <a:off x="5893763" y="3304950"/>
              <a:ext cx="10720" cy="5376"/>
            </a:xfrm>
            <a:custGeom>
              <a:avLst/>
              <a:gdLst/>
              <a:ahLst/>
              <a:cxnLst/>
              <a:rect l="l" t="t" r="r" b="b"/>
              <a:pathLst>
                <a:path w="335" h="168" extrusionOk="0">
                  <a:moveTo>
                    <a:pt x="25" y="1"/>
                  </a:moveTo>
                  <a:cubicBezTo>
                    <a:pt x="13" y="37"/>
                    <a:pt x="13" y="72"/>
                    <a:pt x="1" y="120"/>
                  </a:cubicBezTo>
                  <a:lnTo>
                    <a:pt x="322" y="168"/>
                  </a:lnTo>
                  <a:cubicBezTo>
                    <a:pt x="322" y="132"/>
                    <a:pt x="334" y="84"/>
                    <a:pt x="334" y="49"/>
                  </a:cubicBezTo>
                  <a:lnTo>
                    <a:pt x="25"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23" name="Google Shape;1623;p61"/>
            <p:cNvSpPr/>
            <p:nvPr/>
          </p:nvSpPr>
          <p:spPr>
            <a:xfrm>
              <a:off x="5890723" y="3223062"/>
              <a:ext cx="12992" cy="21728"/>
            </a:xfrm>
            <a:custGeom>
              <a:avLst/>
              <a:gdLst/>
              <a:ahLst/>
              <a:cxnLst/>
              <a:rect l="l" t="t" r="r" b="b"/>
              <a:pathLst>
                <a:path w="406" h="679" extrusionOk="0">
                  <a:moveTo>
                    <a:pt x="322" y="0"/>
                  </a:moveTo>
                  <a:lnTo>
                    <a:pt x="1" y="48"/>
                  </a:lnTo>
                  <a:cubicBezTo>
                    <a:pt x="36" y="262"/>
                    <a:pt x="60" y="476"/>
                    <a:pt x="84" y="679"/>
                  </a:cubicBezTo>
                  <a:lnTo>
                    <a:pt x="405" y="643"/>
                  </a:lnTo>
                  <a:cubicBezTo>
                    <a:pt x="382" y="441"/>
                    <a:pt x="358" y="226"/>
                    <a:pt x="322"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24" name="Google Shape;1624;p61"/>
            <p:cNvSpPr/>
            <p:nvPr/>
          </p:nvSpPr>
          <p:spPr>
            <a:xfrm>
              <a:off x="5905219" y="3264214"/>
              <a:ext cx="32" cy="0"/>
            </a:xfrm>
            <a:custGeom>
              <a:avLst/>
              <a:gdLst/>
              <a:ahLst/>
              <a:cxnLst/>
              <a:rect l="l" t="t" r="r" b="b"/>
              <a:pathLst>
                <a:path w="1" extrusionOk="0">
                  <a:moveTo>
                    <a:pt x="0" y="0"/>
                  </a:moveTo>
                  <a:lnTo>
                    <a:pt x="0" y="0"/>
                  </a:lnTo>
                  <a:lnTo>
                    <a:pt x="0"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25" name="Google Shape;1625;p61"/>
            <p:cNvSpPr/>
            <p:nvPr/>
          </p:nvSpPr>
          <p:spPr>
            <a:xfrm>
              <a:off x="5847299" y="3021878"/>
              <a:ext cx="15264" cy="22528"/>
            </a:xfrm>
            <a:custGeom>
              <a:avLst/>
              <a:gdLst/>
              <a:ahLst/>
              <a:cxnLst/>
              <a:rect l="l" t="t" r="r" b="b"/>
              <a:pathLst>
                <a:path w="477" h="704" extrusionOk="0">
                  <a:moveTo>
                    <a:pt x="310" y="1"/>
                  </a:moveTo>
                  <a:lnTo>
                    <a:pt x="0" y="84"/>
                  </a:lnTo>
                  <a:cubicBezTo>
                    <a:pt x="48" y="286"/>
                    <a:pt x="107" y="501"/>
                    <a:pt x="167" y="703"/>
                  </a:cubicBezTo>
                  <a:lnTo>
                    <a:pt x="477" y="632"/>
                  </a:lnTo>
                  <a:cubicBezTo>
                    <a:pt x="417" y="417"/>
                    <a:pt x="358" y="203"/>
                    <a:pt x="310"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26" name="Google Shape;1626;p61"/>
            <p:cNvSpPr/>
            <p:nvPr/>
          </p:nvSpPr>
          <p:spPr>
            <a:xfrm>
              <a:off x="5857571" y="3061878"/>
              <a:ext cx="14912" cy="22528"/>
            </a:xfrm>
            <a:custGeom>
              <a:avLst/>
              <a:gdLst/>
              <a:ahLst/>
              <a:cxnLst/>
              <a:rect l="l" t="t" r="r" b="b"/>
              <a:pathLst>
                <a:path w="466" h="704" extrusionOk="0">
                  <a:moveTo>
                    <a:pt x="310" y="1"/>
                  </a:moveTo>
                  <a:lnTo>
                    <a:pt x="1" y="72"/>
                  </a:lnTo>
                  <a:cubicBezTo>
                    <a:pt x="48" y="287"/>
                    <a:pt x="108" y="489"/>
                    <a:pt x="156" y="703"/>
                  </a:cubicBezTo>
                  <a:lnTo>
                    <a:pt x="465" y="620"/>
                  </a:lnTo>
                  <a:cubicBezTo>
                    <a:pt x="418" y="418"/>
                    <a:pt x="358" y="203"/>
                    <a:pt x="310"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27" name="Google Shape;1627;p61"/>
            <p:cNvSpPr/>
            <p:nvPr/>
          </p:nvSpPr>
          <p:spPr>
            <a:xfrm>
              <a:off x="5971107" y="2826806"/>
              <a:ext cx="22912" cy="18336"/>
            </a:xfrm>
            <a:custGeom>
              <a:avLst/>
              <a:gdLst/>
              <a:ahLst/>
              <a:cxnLst/>
              <a:rect l="l" t="t" r="r" b="b"/>
              <a:pathLst>
                <a:path w="716" h="573" extrusionOk="0">
                  <a:moveTo>
                    <a:pt x="584" y="1"/>
                  </a:moveTo>
                  <a:lnTo>
                    <a:pt x="1" y="286"/>
                  </a:lnTo>
                  <a:lnTo>
                    <a:pt x="132" y="572"/>
                  </a:lnTo>
                  <a:lnTo>
                    <a:pt x="715" y="298"/>
                  </a:lnTo>
                  <a:lnTo>
                    <a:pt x="584"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28" name="Google Shape;1628;p61"/>
            <p:cNvSpPr/>
            <p:nvPr/>
          </p:nvSpPr>
          <p:spPr>
            <a:xfrm>
              <a:off x="5897571" y="2862230"/>
              <a:ext cx="22912" cy="17952"/>
            </a:xfrm>
            <a:custGeom>
              <a:avLst/>
              <a:gdLst/>
              <a:ahLst/>
              <a:cxnLst/>
              <a:rect l="l" t="t" r="r" b="b"/>
              <a:pathLst>
                <a:path w="716" h="561" extrusionOk="0">
                  <a:moveTo>
                    <a:pt x="572" y="1"/>
                  </a:moveTo>
                  <a:lnTo>
                    <a:pt x="1" y="275"/>
                  </a:lnTo>
                  <a:lnTo>
                    <a:pt x="132" y="561"/>
                  </a:lnTo>
                  <a:lnTo>
                    <a:pt x="715" y="287"/>
                  </a:lnTo>
                  <a:lnTo>
                    <a:pt x="572"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29" name="Google Shape;1629;p61"/>
            <p:cNvSpPr/>
            <p:nvPr/>
          </p:nvSpPr>
          <p:spPr>
            <a:xfrm>
              <a:off x="5934531" y="2844726"/>
              <a:ext cx="22912" cy="17920"/>
            </a:xfrm>
            <a:custGeom>
              <a:avLst/>
              <a:gdLst/>
              <a:ahLst/>
              <a:cxnLst/>
              <a:rect l="l" t="t" r="r" b="b"/>
              <a:pathLst>
                <a:path w="716" h="560" extrusionOk="0">
                  <a:moveTo>
                    <a:pt x="584" y="0"/>
                  </a:moveTo>
                  <a:lnTo>
                    <a:pt x="1" y="274"/>
                  </a:lnTo>
                  <a:lnTo>
                    <a:pt x="144" y="560"/>
                  </a:lnTo>
                  <a:lnTo>
                    <a:pt x="715" y="286"/>
                  </a:lnTo>
                  <a:lnTo>
                    <a:pt x="584"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30" name="Google Shape;1630;p61"/>
            <p:cNvSpPr/>
            <p:nvPr/>
          </p:nvSpPr>
          <p:spPr>
            <a:xfrm>
              <a:off x="5860259" y="2879766"/>
              <a:ext cx="23264" cy="17952"/>
            </a:xfrm>
            <a:custGeom>
              <a:avLst/>
              <a:gdLst/>
              <a:ahLst/>
              <a:cxnLst/>
              <a:rect l="l" t="t" r="r" b="b"/>
              <a:pathLst>
                <a:path w="727" h="561" extrusionOk="0">
                  <a:moveTo>
                    <a:pt x="584" y="1"/>
                  </a:moveTo>
                  <a:lnTo>
                    <a:pt x="0" y="274"/>
                  </a:lnTo>
                  <a:lnTo>
                    <a:pt x="143" y="560"/>
                  </a:lnTo>
                  <a:lnTo>
                    <a:pt x="726" y="286"/>
                  </a:lnTo>
                  <a:lnTo>
                    <a:pt x="584"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31" name="Google Shape;1631;p61"/>
            <p:cNvSpPr/>
            <p:nvPr/>
          </p:nvSpPr>
          <p:spPr>
            <a:xfrm>
              <a:off x="6045795" y="2791766"/>
              <a:ext cx="22880" cy="18304"/>
            </a:xfrm>
            <a:custGeom>
              <a:avLst/>
              <a:gdLst/>
              <a:ahLst/>
              <a:cxnLst/>
              <a:rect l="l" t="t" r="r" b="b"/>
              <a:pathLst>
                <a:path w="715" h="572" extrusionOk="0">
                  <a:moveTo>
                    <a:pt x="584" y="0"/>
                  </a:moveTo>
                  <a:lnTo>
                    <a:pt x="0" y="274"/>
                  </a:lnTo>
                  <a:lnTo>
                    <a:pt x="131" y="572"/>
                  </a:lnTo>
                  <a:lnTo>
                    <a:pt x="715" y="286"/>
                  </a:lnTo>
                  <a:lnTo>
                    <a:pt x="584"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32" name="Google Shape;1632;p61"/>
            <p:cNvSpPr/>
            <p:nvPr/>
          </p:nvSpPr>
          <p:spPr>
            <a:xfrm>
              <a:off x="6119715" y="2756342"/>
              <a:ext cx="22880" cy="18304"/>
            </a:xfrm>
            <a:custGeom>
              <a:avLst/>
              <a:gdLst/>
              <a:ahLst/>
              <a:cxnLst/>
              <a:rect l="l" t="t" r="r" b="b"/>
              <a:pathLst>
                <a:path w="715" h="572" extrusionOk="0">
                  <a:moveTo>
                    <a:pt x="572" y="0"/>
                  </a:moveTo>
                  <a:lnTo>
                    <a:pt x="0" y="274"/>
                  </a:lnTo>
                  <a:lnTo>
                    <a:pt x="131" y="572"/>
                  </a:lnTo>
                  <a:lnTo>
                    <a:pt x="715" y="286"/>
                  </a:lnTo>
                  <a:lnTo>
                    <a:pt x="572"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33" name="Google Shape;1633;p61"/>
            <p:cNvSpPr/>
            <p:nvPr/>
          </p:nvSpPr>
          <p:spPr>
            <a:xfrm>
              <a:off x="6082371" y="2774230"/>
              <a:ext cx="22880" cy="17952"/>
            </a:xfrm>
            <a:custGeom>
              <a:avLst/>
              <a:gdLst/>
              <a:ahLst/>
              <a:cxnLst/>
              <a:rect l="l" t="t" r="r" b="b"/>
              <a:pathLst>
                <a:path w="715" h="561" extrusionOk="0">
                  <a:moveTo>
                    <a:pt x="572" y="1"/>
                  </a:moveTo>
                  <a:lnTo>
                    <a:pt x="0" y="274"/>
                  </a:lnTo>
                  <a:lnTo>
                    <a:pt x="131" y="560"/>
                  </a:lnTo>
                  <a:lnTo>
                    <a:pt x="715" y="286"/>
                  </a:lnTo>
                  <a:lnTo>
                    <a:pt x="572"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34" name="Google Shape;1634;p61"/>
            <p:cNvSpPr/>
            <p:nvPr/>
          </p:nvSpPr>
          <p:spPr>
            <a:xfrm>
              <a:off x="6008835" y="2809270"/>
              <a:ext cx="22880" cy="18336"/>
            </a:xfrm>
            <a:custGeom>
              <a:avLst/>
              <a:gdLst/>
              <a:ahLst/>
              <a:cxnLst/>
              <a:rect l="l" t="t" r="r" b="b"/>
              <a:pathLst>
                <a:path w="715" h="573" extrusionOk="0">
                  <a:moveTo>
                    <a:pt x="572" y="1"/>
                  </a:moveTo>
                  <a:lnTo>
                    <a:pt x="1" y="275"/>
                  </a:lnTo>
                  <a:lnTo>
                    <a:pt x="132" y="572"/>
                  </a:lnTo>
                  <a:lnTo>
                    <a:pt x="715" y="299"/>
                  </a:lnTo>
                  <a:lnTo>
                    <a:pt x="572"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35" name="Google Shape;1635;p61"/>
            <p:cNvSpPr/>
            <p:nvPr/>
          </p:nvSpPr>
          <p:spPr>
            <a:xfrm>
              <a:off x="5600771" y="3002838"/>
              <a:ext cx="22912" cy="17920"/>
            </a:xfrm>
            <a:custGeom>
              <a:avLst/>
              <a:gdLst/>
              <a:ahLst/>
              <a:cxnLst/>
              <a:rect l="l" t="t" r="r" b="b"/>
              <a:pathLst>
                <a:path w="716" h="560" extrusionOk="0">
                  <a:moveTo>
                    <a:pt x="572" y="0"/>
                  </a:moveTo>
                  <a:lnTo>
                    <a:pt x="1" y="274"/>
                  </a:lnTo>
                  <a:lnTo>
                    <a:pt x="132" y="560"/>
                  </a:lnTo>
                  <a:lnTo>
                    <a:pt x="715" y="286"/>
                  </a:lnTo>
                  <a:lnTo>
                    <a:pt x="572"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36" name="Google Shape;1636;p61"/>
            <p:cNvSpPr/>
            <p:nvPr/>
          </p:nvSpPr>
          <p:spPr>
            <a:xfrm>
              <a:off x="5637731" y="2985302"/>
              <a:ext cx="22912" cy="18336"/>
            </a:xfrm>
            <a:custGeom>
              <a:avLst/>
              <a:gdLst/>
              <a:ahLst/>
              <a:cxnLst/>
              <a:rect l="l" t="t" r="r" b="b"/>
              <a:pathLst>
                <a:path w="716" h="573" extrusionOk="0">
                  <a:moveTo>
                    <a:pt x="584" y="1"/>
                  </a:moveTo>
                  <a:lnTo>
                    <a:pt x="1" y="274"/>
                  </a:lnTo>
                  <a:lnTo>
                    <a:pt x="144" y="572"/>
                  </a:lnTo>
                  <a:lnTo>
                    <a:pt x="715" y="298"/>
                  </a:lnTo>
                  <a:lnTo>
                    <a:pt x="584"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37" name="Google Shape;1637;p61"/>
            <p:cNvSpPr/>
            <p:nvPr/>
          </p:nvSpPr>
          <p:spPr>
            <a:xfrm>
              <a:off x="5823299" y="2897302"/>
              <a:ext cx="22880" cy="18304"/>
            </a:xfrm>
            <a:custGeom>
              <a:avLst/>
              <a:gdLst/>
              <a:ahLst/>
              <a:cxnLst/>
              <a:rect l="l" t="t" r="r" b="b"/>
              <a:pathLst>
                <a:path w="715" h="572" extrusionOk="0">
                  <a:moveTo>
                    <a:pt x="572" y="0"/>
                  </a:moveTo>
                  <a:lnTo>
                    <a:pt x="0" y="274"/>
                  </a:lnTo>
                  <a:lnTo>
                    <a:pt x="131" y="572"/>
                  </a:lnTo>
                  <a:lnTo>
                    <a:pt x="715" y="298"/>
                  </a:lnTo>
                  <a:lnTo>
                    <a:pt x="572"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38" name="Google Shape;1638;p61"/>
            <p:cNvSpPr/>
            <p:nvPr/>
          </p:nvSpPr>
          <p:spPr>
            <a:xfrm>
              <a:off x="5675075" y="2967766"/>
              <a:ext cx="22912" cy="17952"/>
            </a:xfrm>
            <a:custGeom>
              <a:avLst/>
              <a:gdLst/>
              <a:ahLst/>
              <a:cxnLst/>
              <a:rect l="l" t="t" r="r" b="b"/>
              <a:pathLst>
                <a:path w="716" h="561" extrusionOk="0">
                  <a:moveTo>
                    <a:pt x="584" y="1"/>
                  </a:moveTo>
                  <a:lnTo>
                    <a:pt x="1" y="275"/>
                  </a:lnTo>
                  <a:lnTo>
                    <a:pt x="144" y="561"/>
                  </a:lnTo>
                  <a:lnTo>
                    <a:pt x="715" y="287"/>
                  </a:lnTo>
                  <a:lnTo>
                    <a:pt x="584"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39" name="Google Shape;1639;p61"/>
            <p:cNvSpPr/>
            <p:nvPr/>
          </p:nvSpPr>
          <p:spPr>
            <a:xfrm>
              <a:off x="5563843" y="3020726"/>
              <a:ext cx="22880" cy="18336"/>
            </a:xfrm>
            <a:custGeom>
              <a:avLst/>
              <a:gdLst/>
              <a:ahLst/>
              <a:cxnLst/>
              <a:rect l="l" t="t" r="r" b="b"/>
              <a:pathLst>
                <a:path w="715" h="573" extrusionOk="0">
                  <a:moveTo>
                    <a:pt x="572" y="1"/>
                  </a:moveTo>
                  <a:lnTo>
                    <a:pt x="0" y="275"/>
                  </a:lnTo>
                  <a:lnTo>
                    <a:pt x="131" y="572"/>
                  </a:lnTo>
                  <a:lnTo>
                    <a:pt x="714" y="299"/>
                  </a:lnTo>
                  <a:lnTo>
                    <a:pt x="572"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40" name="Google Shape;1640;p61"/>
            <p:cNvSpPr/>
            <p:nvPr/>
          </p:nvSpPr>
          <p:spPr>
            <a:xfrm>
              <a:off x="5785955" y="2915190"/>
              <a:ext cx="23264" cy="17952"/>
            </a:xfrm>
            <a:custGeom>
              <a:avLst/>
              <a:gdLst/>
              <a:ahLst/>
              <a:cxnLst/>
              <a:rect l="l" t="t" r="r" b="b"/>
              <a:pathLst>
                <a:path w="727" h="561" extrusionOk="0">
                  <a:moveTo>
                    <a:pt x="584" y="1"/>
                  </a:moveTo>
                  <a:lnTo>
                    <a:pt x="0" y="275"/>
                  </a:lnTo>
                  <a:lnTo>
                    <a:pt x="143" y="560"/>
                  </a:lnTo>
                  <a:lnTo>
                    <a:pt x="727" y="287"/>
                  </a:lnTo>
                  <a:lnTo>
                    <a:pt x="584"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41" name="Google Shape;1641;p61"/>
            <p:cNvSpPr/>
            <p:nvPr/>
          </p:nvSpPr>
          <p:spPr>
            <a:xfrm>
              <a:off x="5748995" y="2932342"/>
              <a:ext cx="22880" cy="18336"/>
            </a:xfrm>
            <a:custGeom>
              <a:avLst/>
              <a:gdLst/>
              <a:ahLst/>
              <a:cxnLst/>
              <a:rect l="l" t="t" r="r" b="b"/>
              <a:pathLst>
                <a:path w="715" h="573" extrusionOk="0">
                  <a:moveTo>
                    <a:pt x="584" y="1"/>
                  </a:moveTo>
                  <a:lnTo>
                    <a:pt x="1" y="275"/>
                  </a:lnTo>
                  <a:lnTo>
                    <a:pt x="131" y="572"/>
                  </a:lnTo>
                  <a:lnTo>
                    <a:pt x="715" y="286"/>
                  </a:lnTo>
                  <a:lnTo>
                    <a:pt x="584"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42" name="Google Shape;1642;p61"/>
            <p:cNvSpPr/>
            <p:nvPr/>
          </p:nvSpPr>
          <p:spPr>
            <a:xfrm>
              <a:off x="5712035" y="2950262"/>
              <a:ext cx="22880" cy="18304"/>
            </a:xfrm>
            <a:custGeom>
              <a:avLst/>
              <a:gdLst/>
              <a:ahLst/>
              <a:cxnLst/>
              <a:rect l="l" t="t" r="r" b="b"/>
              <a:pathLst>
                <a:path w="715" h="572" extrusionOk="0">
                  <a:moveTo>
                    <a:pt x="572" y="0"/>
                  </a:moveTo>
                  <a:lnTo>
                    <a:pt x="1" y="274"/>
                  </a:lnTo>
                  <a:lnTo>
                    <a:pt x="132" y="572"/>
                  </a:lnTo>
                  <a:lnTo>
                    <a:pt x="715" y="298"/>
                  </a:lnTo>
                  <a:lnTo>
                    <a:pt x="572"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43" name="Google Shape;1643;p61"/>
            <p:cNvSpPr/>
            <p:nvPr/>
          </p:nvSpPr>
          <p:spPr>
            <a:xfrm>
              <a:off x="5958531" y="3141462"/>
              <a:ext cx="96064" cy="89696"/>
            </a:xfrm>
            <a:custGeom>
              <a:avLst/>
              <a:gdLst/>
              <a:ahLst/>
              <a:cxnLst/>
              <a:rect l="l" t="t" r="r" b="b"/>
              <a:pathLst>
                <a:path w="3002" h="2803" extrusionOk="0">
                  <a:moveTo>
                    <a:pt x="1516" y="322"/>
                  </a:moveTo>
                  <a:cubicBezTo>
                    <a:pt x="2043" y="322"/>
                    <a:pt x="2497" y="713"/>
                    <a:pt x="2573" y="1240"/>
                  </a:cubicBezTo>
                  <a:cubicBezTo>
                    <a:pt x="2656" y="1836"/>
                    <a:pt x="2251" y="2383"/>
                    <a:pt x="1656" y="2467"/>
                  </a:cubicBezTo>
                  <a:cubicBezTo>
                    <a:pt x="1600" y="2476"/>
                    <a:pt x="1544" y="2480"/>
                    <a:pt x="1489" y="2480"/>
                  </a:cubicBezTo>
                  <a:cubicBezTo>
                    <a:pt x="971" y="2480"/>
                    <a:pt x="516" y="2089"/>
                    <a:pt x="430" y="1562"/>
                  </a:cubicBezTo>
                  <a:cubicBezTo>
                    <a:pt x="346" y="967"/>
                    <a:pt x="751" y="419"/>
                    <a:pt x="1346" y="336"/>
                  </a:cubicBezTo>
                  <a:cubicBezTo>
                    <a:pt x="1404" y="326"/>
                    <a:pt x="1460" y="322"/>
                    <a:pt x="1516" y="322"/>
                  </a:cubicBezTo>
                  <a:close/>
                  <a:moveTo>
                    <a:pt x="1499" y="0"/>
                  </a:moveTo>
                  <a:cubicBezTo>
                    <a:pt x="1433" y="0"/>
                    <a:pt x="1366" y="5"/>
                    <a:pt x="1299" y="14"/>
                  </a:cubicBezTo>
                  <a:cubicBezTo>
                    <a:pt x="537" y="121"/>
                    <a:pt x="1" y="836"/>
                    <a:pt x="120" y="1598"/>
                  </a:cubicBezTo>
                  <a:cubicBezTo>
                    <a:pt x="218" y="2304"/>
                    <a:pt x="822" y="2802"/>
                    <a:pt x="1506" y="2802"/>
                  </a:cubicBezTo>
                  <a:cubicBezTo>
                    <a:pt x="1571" y="2802"/>
                    <a:pt x="1637" y="2798"/>
                    <a:pt x="1704" y="2788"/>
                  </a:cubicBezTo>
                  <a:cubicBezTo>
                    <a:pt x="2466" y="2681"/>
                    <a:pt x="3001" y="1967"/>
                    <a:pt x="2894" y="1205"/>
                  </a:cubicBezTo>
                  <a:cubicBezTo>
                    <a:pt x="2785" y="498"/>
                    <a:pt x="2191" y="0"/>
                    <a:pt x="1499"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44" name="Google Shape;1644;p61"/>
            <p:cNvSpPr/>
            <p:nvPr/>
          </p:nvSpPr>
          <p:spPr>
            <a:xfrm>
              <a:off x="5981795" y="2748566"/>
              <a:ext cx="32800" cy="30784"/>
            </a:xfrm>
            <a:custGeom>
              <a:avLst/>
              <a:gdLst/>
              <a:ahLst/>
              <a:cxnLst/>
              <a:rect l="l" t="t" r="r" b="b"/>
              <a:pathLst>
                <a:path w="1025" h="962" extrusionOk="0">
                  <a:moveTo>
                    <a:pt x="512" y="313"/>
                  </a:moveTo>
                  <a:cubicBezTo>
                    <a:pt x="595" y="313"/>
                    <a:pt x="656" y="370"/>
                    <a:pt x="667" y="457"/>
                  </a:cubicBezTo>
                  <a:cubicBezTo>
                    <a:pt x="679" y="541"/>
                    <a:pt x="619" y="624"/>
                    <a:pt x="536" y="636"/>
                  </a:cubicBezTo>
                  <a:cubicBezTo>
                    <a:pt x="529" y="637"/>
                    <a:pt x="522" y="637"/>
                    <a:pt x="515" y="637"/>
                  </a:cubicBezTo>
                  <a:cubicBezTo>
                    <a:pt x="439" y="637"/>
                    <a:pt x="368" y="581"/>
                    <a:pt x="357" y="505"/>
                  </a:cubicBezTo>
                  <a:cubicBezTo>
                    <a:pt x="346" y="410"/>
                    <a:pt x="405" y="326"/>
                    <a:pt x="488" y="314"/>
                  </a:cubicBezTo>
                  <a:cubicBezTo>
                    <a:pt x="496" y="313"/>
                    <a:pt x="504" y="313"/>
                    <a:pt x="512" y="313"/>
                  </a:cubicBezTo>
                  <a:close/>
                  <a:moveTo>
                    <a:pt x="508" y="0"/>
                  </a:moveTo>
                  <a:cubicBezTo>
                    <a:pt x="485" y="0"/>
                    <a:pt x="463" y="2"/>
                    <a:pt x="441" y="5"/>
                  </a:cubicBezTo>
                  <a:cubicBezTo>
                    <a:pt x="179" y="41"/>
                    <a:pt x="0" y="279"/>
                    <a:pt x="36" y="541"/>
                  </a:cubicBezTo>
                  <a:cubicBezTo>
                    <a:pt x="69" y="791"/>
                    <a:pt x="281" y="962"/>
                    <a:pt x="517" y="962"/>
                  </a:cubicBezTo>
                  <a:cubicBezTo>
                    <a:pt x="539" y="962"/>
                    <a:pt x="561" y="960"/>
                    <a:pt x="584" y="957"/>
                  </a:cubicBezTo>
                  <a:cubicBezTo>
                    <a:pt x="846" y="910"/>
                    <a:pt x="1024" y="672"/>
                    <a:pt x="988" y="410"/>
                  </a:cubicBezTo>
                  <a:cubicBezTo>
                    <a:pt x="956" y="170"/>
                    <a:pt x="744" y="0"/>
                    <a:pt x="508"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45" name="Google Shape;1645;p61"/>
            <p:cNvSpPr/>
            <p:nvPr/>
          </p:nvSpPr>
          <p:spPr>
            <a:xfrm>
              <a:off x="5696803" y="3240182"/>
              <a:ext cx="96416" cy="90336"/>
            </a:xfrm>
            <a:custGeom>
              <a:avLst/>
              <a:gdLst/>
              <a:ahLst/>
              <a:cxnLst/>
              <a:rect l="l" t="t" r="r" b="b"/>
              <a:pathLst>
                <a:path w="3013" h="2823" extrusionOk="0">
                  <a:moveTo>
                    <a:pt x="1929" y="346"/>
                  </a:moveTo>
                  <a:lnTo>
                    <a:pt x="2644" y="1239"/>
                  </a:lnTo>
                  <a:lnTo>
                    <a:pt x="2212" y="2313"/>
                  </a:lnTo>
                  <a:lnTo>
                    <a:pt x="2212" y="2313"/>
                  </a:lnTo>
                  <a:lnTo>
                    <a:pt x="1084" y="2477"/>
                  </a:lnTo>
                  <a:lnTo>
                    <a:pt x="369" y="1573"/>
                  </a:lnTo>
                  <a:lnTo>
                    <a:pt x="798" y="513"/>
                  </a:lnTo>
                  <a:lnTo>
                    <a:pt x="1929" y="346"/>
                  </a:lnTo>
                  <a:close/>
                  <a:moveTo>
                    <a:pt x="2072" y="1"/>
                  </a:moveTo>
                  <a:lnTo>
                    <a:pt x="572" y="215"/>
                  </a:lnTo>
                  <a:lnTo>
                    <a:pt x="0" y="1632"/>
                  </a:lnTo>
                  <a:lnTo>
                    <a:pt x="941" y="2823"/>
                  </a:lnTo>
                  <a:lnTo>
                    <a:pt x="2358" y="2620"/>
                  </a:lnTo>
                  <a:lnTo>
                    <a:pt x="2453" y="2596"/>
                  </a:lnTo>
                  <a:lnTo>
                    <a:pt x="3013" y="1192"/>
                  </a:lnTo>
                  <a:lnTo>
                    <a:pt x="2072"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46" name="Google Shape;1646;p61"/>
            <p:cNvSpPr/>
            <p:nvPr/>
          </p:nvSpPr>
          <p:spPr>
            <a:xfrm>
              <a:off x="6853891" y="2487286"/>
              <a:ext cx="61376" cy="1089760"/>
            </a:xfrm>
            <a:custGeom>
              <a:avLst/>
              <a:gdLst/>
              <a:ahLst/>
              <a:cxnLst/>
              <a:rect l="l" t="t" r="r" b="b"/>
              <a:pathLst>
                <a:path w="1918" h="34055" extrusionOk="0">
                  <a:moveTo>
                    <a:pt x="110" y="0"/>
                  </a:moveTo>
                  <a:cubicBezTo>
                    <a:pt x="49" y="0"/>
                    <a:pt x="1" y="45"/>
                    <a:pt x="1" y="109"/>
                  </a:cubicBezTo>
                  <a:cubicBezTo>
                    <a:pt x="1" y="181"/>
                    <a:pt x="48" y="228"/>
                    <a:pt x="108" y="240"/>
                  </a:cubicBezTo>
                  <a:lnTo>
                    <a:pt x="1679" y="359"/>
                  </a:lnTo>
                  <a:lnTo>
                    <a:pt x="1679" y="33935"/>
                  </a:lnTo>
                  <a:cubicBezTo>
                    <a:pt x="1679" y="34006"/>
                    <a:pt x="1739" y="34054"/>
                    <a:pt x="1798" y="34054"/>
                  </a:cubicBezTo>
                  <a:cubicBezTo>
                    <a:pt x="1870" y="34054"/>
                    <a:pt x="1918" y="34006"/>
                    <a:pt x="1918" y="33935"/>
                  </a:cubicBezTo>
                  <a:lnTo>
                    <a:pt x="1918" y="145"/>
                  </a:lnTo>
                  <a:lnTo>
                    <a:pt x="132" y="2"/>
                  </a:lnTo>
                  <a:cubicBezTo>
                    <a:pt x="124" y="1"/>
                    <a:pt x="117" y="0"/>
                    <a:pt x="110"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47" name="Google Shape;1647;p61"/>
            <p:cNvSpPr/>
            <p:nvPr/>
          </p:nvSpPr>
          <p:spPr>
            <a:xfrm>
              <a:off x="6883235" y="2472086"/>
              <a:ext cx="61760" cy="61760"/>
            </a:xfrm>
            <a:custGeom>
              <a:avLst/>
              <a:gdLst/>
              <a:ahLst/>
              <a:cxnLst/>
              <a:rect l="l" t="t" r="r" b="b"/>
              <a:pathLst>
                <a:path w="1930" h="1930" extrusionOk="0">
                  <a:moveTo>
                    <a:pt x="965" y="1"/>
                  </a:moveTo>
                  <a:cubicBezTo>
                    <a:pt x="429" y="1"/>
                    <a:pt x="0" y="441"/>
                    <a:pt x="0" y="965"/>
                  </a:cubicBezTo>
                  <a:cubicBezTo>
                    <a:pt x="0" y="1501"/>
                    <a:pt x="429" y="1930"/>
                    <a:pt x="965" y="1930"/>
                  </a:cubicBezTo>
                  <a:cubicBezTo>
                    <a:pt x="1501" y="1930"/>
                    <a:pt x="1929" y="1501"/>
                    <a:pt x="1929" y="965"/>
                  </a:cubicBezTo>
                  <a:cubicBezTo>
                    <a:pt x="1929" y="441"/>
                    <a:pt x="1501"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48" name="Google Shape;1648;p61"/>
            <p:cNvSpPr/>
            <p:nvPr/>
          </p:nvSpPr>
          <p:spPr>
            <a:xfrm>
              <a:off x="6883235" y="2556694"/>
              <a:ext cx="61760" cy="61728"/>
            </a:xfrm>
            <a:custGeom>
              <a:avLst/>
              <a:gdLst/>
              <a:ahLst/>
              <a:cxnLst/>
              <a:rect l="l" t="t" r="r" b="b"/>
              <a:pathLst>
                <a:path w="1930" h="1929" extrusionOk="0">
                  <a:moveTo>
                    <a:pt x="965" y="0"/>
                  </a:moveTo>
                  <a:cubicBezTo>
                    <a:pt x="429" y="0"/>
                    <a:pt x="0" y="441"/>
                    <a:pt x="0" y="965"/>
                  </a:cubicBezTo>
                  <a:cubicBezTo>
                    <a:pt x="0" y="1500"/>
                    <a:pt x="429" y="1929"/>
                    <a:pt x="965" y="1929"/>
                  </a:cubicBezTo>
                  <a:cubicBezTo>
                    <a:pt x="1501" y="1929"/>
                    <a:pt x="1929" y="1500"/>
                    <a:pt x="1929" y="965"/>
                  </a:cubicBezTo>
                  <a:cubicBezTo>
                    <a:pt x="1929" y="441"/>
                    <a:pt x="1501" y="0"/>
                    <a:pt x="965" y="0"/>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49" name="Google Shape;1649;p61"/>
            <p:cNvSpPr/>
            <p:nvPr/>
          </p:nvSpPr>
          <p:spPr>
            <a:xfrm>
              <a:off x="6883235" y="2641654"/>
              <a:ext cx="61760" cy="61376"/>
            </a:xfrm>
            <a:custGeom>
              <a:avLst/>
              <a:gdLst/>
              <a:ahLst/>
              <a:cxnLst/>
              <a:rect l="l" t="t" r="r" b="b"/>
              <a:pathLst>
                <a:path w="1930" h="1918" extrusionOk="0">
                  <a:moveTo>
                    <a:pt x="965" y="0"/>
                  </a:moveTo>
                  <a:cubicBezTo>
                    <a:pt x="429" y="0"/>
                    <a:pt x="0" y="429"/>
                    <a:pt x="0" y="953"/>
                  </a:cubicBezTo>
                  <a:cubicBezTo>
                    <a:pt x="0" y="1489"/>
                    <a:pt x="429" y="1917"/>
                    <a:pt x="965" y="1917"/>
                  </a:cubicBezTo>
                  <a:cubicBezTo>
                    <a:pt x="1501" y="1917"/>
                    <a:pt x="1929" y="1489"/>
                    <a:pt x="1929" y="953"/>
                  </a:cubicBezTo>
                  <a:cubicBezTo>
                    <a:pt x="1929" y="429"/>
                    <a:pt x="1501" y="0"/>
                    <a:pt x="965" y="0"/>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50" name="Google Shape;1650;p61"/>
            <p:cNvSpPr/>
            <p:nvPr/>
          </p:nvSpPr>
          <p:spPr>
            <a:xfrm>
              <a:off x="6883235" y="2726230"/>
              <a:ext cx="61760" cy="61376"/>
            </a:xfrm>
            <a:custGeom>
              <a:avLst/>
              <a:gdLst/>
              <a:ahLst/>
              <a:cxnLst/>
              <a:rect l="l" t="t" r="r" b="b"/>
              <a:pathLst>
                <a:path w="1930" h="1918" extrusionOk="0">
                  <a:moveTo>
                    <a:pt x="965" y="0"/>
                  </a:moveTo>
                  <a:cubicBezTo>
                    <a:pt x="429" y="0"/>
                    <a:pt x="0" y="429"/>
                    <a:pt x="0" y="953"/>
                  </a:cubicBezTo>
                  <a:cubicBezTo>
                    <a:pt x="0" y="1489"/>
                    <a:pt x="429" y="1917"/>
                    <a:pt x="965" y="1917"/>
                  </a:cubicBezTo>
                  <a:cubicBezTo>
                    <a:pt x="1501" y="1917"/>
                    <a:pt x="1929" y="1489"/>
                    <a:pt x="1929" y="953"/>
                  </a:cubicBezTo>
                  <a:cubicBezTo>
                    <a:pt x="1929" y="429"/>
                    <a:pt x="1501" y="0"/>
                    <a:pt x="965" y="0"/>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51" name="Google Shape;1651;p61"/>
            <p:cNvSpPr/>
            <p:nvPr/>
          </p:nvSpPr>
          <p:spPr>
            <a:xfrm>
              <a:off x="6883235" y="2810806"/>
              <a:ext cx="61760" cy="61376"/>
            </a:xfrm>
            <a:custGeom>
              <a:avLst/>
              <a:gdLst/>
              <a:ahLst/>
              <a:cxnLst/>
              <a:rect l="l" t="t" r="r" b="b"/>
              <a:pathLst>
                <a:path w="1930" h="1918" extrusionOk="0">
                  <a:moveTo>
                    <a:pt x="965" y="1"/>
                  </a:moveTo>
                  <a:cubicBezTo>
                    <a:pt x="429" y="1"/>
                    <a:pt x="0" y="429"/>
                    <a:pt x="0" y="965"/>
                  </a:cubicBezTo>
                  <a:cubicBezTo>
                    <a:pt x="0" y="1489"/>
                    <a:pt x="429" y="1917"/>
                    <a:pt x="965" y="1917"/>
                  </a:cubicBezTo>
                  <a:cubicBezTo>
                    <a:pt x="1501" y="1917"/>
                    <a:pt x="1929" y="1489"/>
                    <a:pt x="1929" y="965"/>
                  </a:cubicBezTo>
                  <a:cubicBezTo>
                    <a:pt x="1929" y="429"/>
                    <a:pt x="1501"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52" name="Google Shape;1652;p61"/>
            <p:cNvSpPr/>
            <p:nvPr/>
          </p:nvSpPr>
          <p:spPr>
            <a:xfrm>
              <a:off x="6883235" y="2895382"/>
              <a:ext cx="61760" cy="61376"/>
            </a:xfrm>
            <a:custGeom>
              <a:avLst/>
              <a:gdLst/>
              <a:ahLst/>
              <a:cxnLst/>
              <a:rect l="l" t="t" r="r" b="b"/>
              <a:pathLst>
                <a:path w="1930" h="1918" extrusionOk="0">
                  <a:moveTo>
                    <a:pt x="965" y="1"/>
                  </a:moveTo>
                  <a:cubicBezTo>
                    <a:pt x="429" y="1"/>
                    <a:pt x="0" y="429"/>
                    <a:pt x="0" y="965"/>
                  </a:cubicBezTo>
                  <a:cubicBezTo>
                    <a:pt x="0" y="1489"/>
                    <a:pt x="429" y="1918"/>
                    <a:pt x="965" y="1918"/>
                  </a:cubicBezTo>
                  <a:cubicBezTo>
                    <a:pt x="1501" y="1918"/>
                    <a:pt x="1929" y="1489"/>
                    <a:pt x="1929" y="965"/>
                  </a:cubicBezTo>
                  <a:cubicBezTo>
                    <a:pt x="1929" y="429"/>
                    <a:pt x="1501"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53" name="Google Shape;1653;p61"/>
            <p:cNvSpPr/>
            <p:nvPr/>
          </p:nvSpPr>
          <p:spPr>
            <a:xfrm>
              <a:off x="6883235" y="2979958"/>
              <a:ext cx="61760" cy="61760"/>
            </a:xfrm>
            <a:custGeom>
              <a:avLst/>
              <a:gdLst/>
              <a:ahLst/>
              <a:cxnLst/>
              <a:rect l="l" t="t" r="r" b="b"/>
              <a:pathLst>
                <a:path w="1930" h="1930" extrusionOk="0">
                  <a:moveTo>
                    <a:pt x="965" y="1"/>
                  </a:moveTo>
                  <a:cubicBezTo>
                    <a:pt x="429" y="1"/>
                    <a:pt x="0" y="430"/>
                    <a:pt x="0" y="965"/>
                  </a:cubicBezTo>
                  <a:cubicBezTo>
                    <a:pt x="0" y="1489"/>
                    <a:pt x="429" y="1930"/>
                    <a:pt x="965" y="1930"/>
                  </a:cubicBezTo>
                  <a:cubicBezTo>
                    <a:pt x="1501" y="1930"/>
                    <a:pt x="1929" y="1489"/>
                    <a:pt x="1929" y="965"/>
                  </a:cubicBezTo>
                  <a:cubicBezTo>
                    <a:pt x="1929" y="430"/>
                    <a:pt x="1501"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54" name="Google Shape;1654;p61"/>
            <p:cNvSpPr/>
            <p:nvPr/>
          </p:nvSpPr>
          <p:spPr>
            <a:xfrm>
              <a:off x="6883235" y="3064566"/>
              <a:ext cx="61760" cy="61728"/>
            </a:xfrm>
            <a:custGeom>
              <a:avLst/>
              <a:gdLst/>
              <a:ahLst/>
              <a:cxnLst/>
              <a:rect l="l" t="t" r="r" b="b"/>
              <a:pathLst>
                <a:path w="1930" h="1929" extrusionOk="0">
                  <a:moveTo>
                    <a:pt x="965" y="0"/>
                  </a:moveTo>
                  <a:cubicBezTo>
                    <a:pt x="429" y="0"/>
                    <a:pt x="0" y="429"/>
                    <a:pt x="0" y="965"/>
                  </a:cubicBezTo>
                  <a:cubicBezTo>
                    <a:pt x="0" y="1500"/>
                    <a:pt x="429" y="1929"/>
                    <a:pt x="965" y="1929"/>
                  </a:cubicBezTo>
                  <a:cubicBezTo>
                    <a:pt x="1501" y="1929"/>
                    <a:pt x="1929" y="1500"/>
                    <a:pt x="1929" y="965"/>
                  </a:cubicBezTo>
                  <a:cubicBezTo>
                    <a:pt x="1929" y="429"/>
                    <a:pt x="1501" y="0"/>
                    <a:pt x="965" y="0"/>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55" name="Google Shape;1655;p61"/>
            <p:cNvSpPr/>
            <p:nvPr/>
          </p:nvSpPr>
          <p:spPr>
            <a:xfrm>
              <a:off x="6883235" y="3149142"/>
              <a:ext cx="61760" cy="61760"/>
            </a:xfrm>
            <a:custGeom>
              <a:avLst/>
              <a:gdLst/>
              <a:ahLst/>
              <a:cxnLst/>
              <a:rect l="l" t="t" r="r" b="b"/>
              <a:pathLst>
                <a:path w="1930" h="1930" extrusionOk="0">
                  <a:moveTo>
                    <a:pt x="965" y="0"/>
                  </a:moveTo>
                  <a:cubicBezTo>
                    <a:pt x="429" y="0"/>
                    <a:pt x="0" y="429"/>
                    <a:pt x="0" y="965"/>
                  </a:cubicBezTo>
                  <a:cubicBezTo>
                    <a:pt x="0" y="1501"/>
                    <a:pt x="429" y="1929"/>
                    <a:pt x="965" y="1929"/>
                  </a:cubicBezTo>
                  <a:cubicBezTo>
                    <a:pt x="1501" y="1929"/>
                    <a:pt x="1929" y="1501"/>
                    <a:pt x="1929" y="965"/>
                  </a:cubicBezTo>
                  <a:cubicBezTo>
                    <a:pt x="1929" y="429"/>
                    <a:pt x="1501" y="0"/>
                    <a:pt x="965" y="0"/>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56" name="Google Shape;1656;p61"/>
            <p:cNvSpPr/>
            <p:nvPr/>
          </p:nvSpPr>
          <p:spPr>
            <a:xfrm>
              <a:off x="6883235" y="3233718"/>
              <a:ext cx="61760" cy="61760"/>
            </a:xfrm>
            <a:custGeom>
              <a:avLst/>
              <a:gdLst/>
              <a:ahLst/>
              <a:cxnLst/>
              <a:rect l="l" t="t" r="r" b="b"/>
              <a:pathLst>
                <a:path w="1930" h="1930" extrusionOk="0">
                  <a:moveTo>
                    <a:pt x="965" y="1"/>
                  </a:moveTo>
                  <a:cubicBezTo>
                    <a:pt x="429" y="1"/>
                    <a:pt x="0" y="441"/>
                    <a:pt x="0" y="965"/>
                  </a:cubicBezTo>
                  <a:cubicBezTo>
                    <a:pt x="0" y="1501"/>
                    <a:pt x="429" y="1929"/>
                    <a:pt x="965" y="1929"/>
                  </a:cubicBezTo>
                  <a:cubicBezTo>
                    <a:pt x="1501" y="1929"/>
                    <a:pt x="1929" y="1501"/>
                    <a:pt x="1929" y="965"/>
                  </a:cubicBezTo>
                  <a:cubicBezTo>
                    <a:pt x="1929" y="441"/>
                    <a:pt x="1501"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57" name="Google Shape;1657;p61"/>
            <p:cNvSpPr/>
            <p:nvPr/>
          </p:nvSpPr>
          <p:spPr>
            <a:xfrm>
              <a:off x="6883235" y="3318294"/>
              <a:ext cx="61760" cy="61760"/>
            </a:xfrm>
            <a:custGeom>
              <a:avLst/>
              <a:gdLst/>
              <a:ahLst/>
              <a:cxnLst/>
              <a:rect l="l" t="t" r="r" b="b"/>
              <a:pathLst>
                <a:path w="1930" h="1930" extrusionOk="0">
                  <a:moveTo>
                    <a:pt x="965" y="1"/>
                  </a:moveTo>
                  <a:cubicBezTo>
                    <a:pt x="429" y="1"/>
                    <a:pt x="0" y="441"/>
                    <a:pt x="0" y="965"/>
                  </a:cubicBezTo>
                  <a:cubicBezTo>
                    <a:pt x="0" y="1501"/>
                    <a:pt x="429" y="1930"/>
                    <a:pt x="965" y="1930"/>
                  </a:cubicBezTo>
                  <a:cubicBezTo>
                    <a:pt x="1501" y="1930"/>
                    <a:pt x="1929" y="1501"/>
                    <a:pt x="1929" y="965"/>
                  </a:cubicBezTo>
                  <a:cubicBezTo>
                    <a:pt x="1929" y="441"/>
                    <a:pt x="1501"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58" name="Google Shape;1658;p61"/>
            <p:cNvSpPr/>
            <p:nvPr/>
          </p:nvSpPr>
          <p:spPr>
            <a:xfrm>
              <a:off x="6883235" y="3403254"/>
              <a:ext cx="61760" cy="61376"/>
            </a:xfrm>
            <a:custGeom>
              <a:avLst/>
              <a:gdLst/>
              <a:ahLst/>
              <a:cxnLst/>
              <a:rect l="l" t="t" r="r" b="b"/>
              <a:pathLst>
                <a:path w="1930" h="1918" extrusionOk="0">
                  <a:moveTo>
                    <a:pt x="965" y="1"/>
                  </a:moveTo>
                  <a:cubicBezTo>
                    <a:pt x="429" y="1"/>
                    <a:pt x="0" y="429"/>
                    <a:pt x="0" y="953"/>
                  </a:cubicBezTo>
                  <a:cubicBezTo>
                    <a:pt x="0" y="1489"/>
                    <a:pt x="429" y="1918"/>
                    <a:pt x="965" y="1918"/>
                  </a:cubicBezTo>
                  <a:cubicBezTo>
                    <a:pt x="1501" y="1918"/>
                    <a:pt x="1929" y="1489"/>
                    <a:pt x="1929" y="953"/>
                  </a:cubicBezTo>
                  <a:cubicBezTo>
                    <a:pt x="1929" y="429"/>
                    <a:pt x="1501"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59" name="Google Shape;1659;p61"/>
            <p:cNvSpPr/>
            <p:nvPr/>
          </p:nvSpPr>
          <p:spPr>
            <a:xfrm>
              <a:off x="6883235" y="3487830"/>
              <a:ext cx="61760" cy="61376"/>
            </a:xfrm>
            <a:custGeom>
              <a:avLst/>
              <a:gdLst/>
              <a:ahLst/>
              <a:cxnLst/>
              <a:rect l="l" t="t" r="r" b="b"/>
              <a:pathLst>
                <a:path w="1930" h="1918" extrusionOk="0">
                  <a:moveTo>
                    <a:pt x="965" y="1"/>
                  </a:moveTo>
                  <a:cubicBezTo>
                    <a:pt x="429" y="1"/>
                    <a:pt x="0" y="430"/>
                    <a:pt x="0" y="953"/>
                  </a:cubicBezTo>
                  <a:cubicBezTo>
                    <a:pt x="0" y="1489"/>
                    <a:pt x="429" y="1918"/>
                    <a:pt x="965" y="1918"/>
                  </a:cubicBezTo>
                  <a:cubicBezTo>
                    <a:pt x="1501" y="1918"/>
                    <a:pt x="1929" y="1489"/>
                    <a:pt x="1929" y="953"/>
                  </a:cubicBezTo>
                  <a:cubicBezTo>
                    <a:pt x="1929" y="430"/>
                    <a:pt x="1501"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60" name="Google Shape;1660;p61"/>
            <p:cNvSpPr/>
            <p:nvPr/>
          </p:nvSpPr>
          <p:spPr>
            <a:xfrm>
              <a:off x="6883235" y="2476662"/>
              <a:ext cx="57184" cy="57184"/>
            </a:xfrm>
            <a:custGeom>
              <a:avLst/>
              <a:gdLst/>
              <a:ahLst/>
              <a:cxnLst/>
              <a:rect l="l" t="t" r="r" b="b"/>
              <a:pathLst>
                <a:path w="1787" h="1787" extrusionOk="0">
                  <a:moveTo>
                    <a:pt x="465" y="1"/>
                  </a:moveTo>
                  <a:lnTo>
                    <a:pt x="465" y="1"/>
                  </a:lnTo>
                  <a:cubicBezTo>
                    <a:pt x="191" y="179"/>
                    <a:pt x="0" y="477"/>
                    <a:pt x="0" y="822"/>
                  </a:cubicBezTo>
                  <a:cubicBezTo>
                    <a:pt x="0" y="1358"/>
                    <a:pt x="429" y="1787"/>
                    <a:pt x="965" y="1787"/>
                  </a:cubicBezTo>
                  <a:cubicBezTo>
                    <a:pt x="1310" y="1787"/>
                    <a:pt x="1620" y="1596"/>
                    <a:pt x="1786" y="1322"/>
                  </a:cubicBezTo>
                  <a:lnTo>
                    <a:pt x="1786" y="1322"/>
                  </a:lnTo>
                  <a:cubicBezTo>
                    <a:pt x="1643" y="1406"/>
                    <a:pt x="1465" y="1465"/>
                    <a:pt x="1286" y="1465"/>
                  </a:cubicBezTo>
                  <a:cubicBezTo>
                    <a:pt x="751" y="1465"/>
                    <a:pt x="322" y="1037"/>
                    <a:pt x="322" y="501"/>
                  </a:cubicBezTo>
                  <a:cubicBezTo>
                    <a:pt x="322" y="322"/>
                    <a:pt x="381" y="156"/>
                    <a:pt x="465" y="1"/>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61" name="Google Shape;1661;p61"/>
            <p:cNvSpPr/>
            <p:nvPr/>
          </p:nvSpPr>
          <p:spPr>
            <a:xfrm>
              <a:off x="6883235" y="2561270"/>
              <a:ext cx="57184" cy="57152"/>
            </a:xfrm>
            <a:custGeom>
              <a:avLst/>
              <a:gdLst/>
              <a:ahLst/>
              <a:cxnLst/>
              <a:rect l="l" t="t" r="r" b="b"/>
              <a:pathLst>
                <a:path w="1787" h="1786" extrusionOk="0">
                  <a:moveTo>
                    <a:pt x="465" y="0"/>
                  </a:moveTo>
                  <a:lnTo>
                    <a:pt x="465" y="0"/>
                  </a:lnTo>
                  <a:cubicBezTo>
                    <a:pt x="191" y="179"/>
                    <a:pt x="0" y="476"/>
                    <a:pt x="0" y="822"/>
                  </a:cubicBezTo>
                  <a:cubicBezTo>
                    <a:pt x="0" y="1357"/>
                    <a:pt x="429" y="1786"/>
                    <a:pt x="965" y="1786"/>
                  </a:cubicBezTo>
                  <a:cubicBezTo>
                    <a:pt x="1310" y="1786"/>
                    <a:pt x="1620" y="1595"/>
                    <a:pt x="1786" y="1322"/>
                  </a:cubicBezTo>
                  <a:lnTo>
                    <a:pt x="1786" y="1322"/>
                  </a:lnTo>
                  <a:cubicBezTo>
                    <a:pt x="1643" y="1417"/>
                    <a:pt x="1465" y="1464"/>
                    <a:pt x="1286" y="1464"/>
                  </a:cubicBezTo>
                  <a:cubicBezTo>
                    <a:pt x="751" y="1464"/>
                    <a:pt x="322" y="1036"/>
                    <a:pt x="322" y="500"/>
                  </a:cubicBezTo>
                  <a:cubicBezTo>
                    <a:pt x="322" y="321"/>
                    <a:pt x="381" y="155"/>
                    <a:pt x="465" y="0"/>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62" name="Google Shape;1662;p61"/>
            <p:cNvSpPr/>
            <p:nvPr/>
          </p:nvSpPr>
          <p:spPr>
            <a:xfrm>
              <a:off x="6883235" y="2646230"/>
              <a:ext cx="57184" cy="56800"/>
            </a:xfrm>
            <a:custGeom>
              <a:avLst/>
              <a:gdLst/>
              <a:ahLst/>
              <a:cxnLst/>
              <a:rect l="l" t="t" r="r" b="b"/>
              <a:pathLst>
                <a:path w="1787" h="1775" extrusionOk="0">
                  <a:moveTo>
                    <a:pt x="465" y="0"/>
                  </a:moveTo>
                  <a:cubicBezTo>
                    <a:pt x="191" y="167"/>
                    <a:pt x="0" y="464"/>
                    <a:pt x="0" y="810"/>
                  </a:cubicBezTo>
                  <a:cubicBezTo>
                    <a:pt x="0" y="1346"/>
                    <a:pt x="429" y="1774"/>
                    <a:pt x="965" y="1774"/>
                  </a:cubicBezTo>
                  <a:cubicBezTo>
                    <a:pt x="1310" y="1774"/>
                    <a:pt x="1620" y="1584"/>
                    <a:pt x="1786" y="1310"/>
                  </a:cubicBezTo>
                  <a:lnTo>
                    <a:pt x="1786" y="1310"/>
                  </a:lnTo>
                  <a:cubicBezTo>
                    <a:pt x="1643" y="1405"/>
                    <a:pt x="1465" y="1453"/>
                    <a:pt x="1286" y="1453"/>
                  </a:cubicBezTo>
                  <a:cubicBezTo>
                    <a:pt x="751" y="1453"/>
                    <a:pt x="322" y="1024"/>
                    <a:pt x="322" y="488"/>
                  </a:cubicBezTo>
                  <a:cubicBezTo>
                    <a:pt x="322" y="310"/>
                    <a:pt x="381" y="143"/>
                    <a:pt x="465" y="0"/>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63" name="Google Shape;1663;p61"/>
            <p:cNvSpPr/>
            <p:nvPr/>
          </p:nvSpPr>
          <p:spPr>
            <a:xfrm>
              <a:off x="6883235" y="2730806"/>
              <a:ext cx="57184" cy="56800"/>
            </a:xfrm>
            <a:custGeom>
              <a:avLst/>
              <a:gdLst/>
              <a:ahLst/>
              <a:cxnLst/>
              <a:rect l="l" t="t" r="r" b="b"/>
              <a:pathLst>
                <a:path w="1787" h="1775" extrusionOk="0">
                  <a:moveTo>
                    <a:pt x="465" y="0"/>
                  </a:moveTo>
                  <a:cubicBezTo>
                    <a:pt x="191" y="167"/>
                    <a:pt x="0" y="465"/>
                    <a:pt x="0" y="810"/>
                  </a:cubicBezTo>
                  <a:cubicBezTo>
                    <a:pt x="0" y="1346"/>
                    <a:pt x="429" y="1774"/>
                    <a:pt x="965" y="1774"/>
                  </a:cubicBezTo>
                  <a:cubicBezTo>
                    <a:pt x="1310" y="1774"/>
                    <a:pt x="1620" y="1596"/>
                    <a:pt x="1786" y="1310"/>
                  </a:cubicBezTo>
                  <a:lnTo>
                    <a:pt x="1786" y="1310"/>
                  </a:lnTo>
                  <a:cubicBezTo>
                    <a:pt x="1643" y="1405"/>
                    <a:pt x="1465" y="1453"/>
                    <a:pt x="1286" y="1453"/>
                  </a:cubicBezTo>
                  <a:cubicBezTo>
                    <a:pt x="751" y="1453"/>
                    <a:pt x="322" y="1024"/>
                    <a:pt x="322" y="500"/>
                  </a:cubicBezTo>
                  <a:cubicBezTo>
                    <a:pt x="322" y="310"/>
                    <a:pt x="381" y="143"/>
                    <a:pt x="465" y="0"/>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64" name="Google Shape;1664;p61"/>
            <p:cNvSpPr/>
            <p:nvPr/>
          </p:nvSpPr>
          <p:spPr>
            <a:xfrm>
              <a:off x="6883235" y="2815382"/>
              <a:ext cx="57184" cy="56800"/>
            </a:xfrm>
            <a:custGeom>
              <a:avLst/>
              <a:gdLst/>
              <a:ahLst/>
              <a:cxnLst/>
              <a:rect l="l" t="t" r="r" b="b"/>
              <a:pathLst>
                <a:path w="1787" h="1775" extrusionOk="0">
                  <a:moveTo>
                    <a:pt x="465" y="0"/>
                  </a:moveTo>
                  <a:cubicBezTo>
                    <a:pt x="191" y="167"/>
                    <a:pt x="0" y="465"/>
                    <a:pt x="0" y="822"/>
                  </a:cubicBezTo>
                  <a:cubicBezTo>
                    <a:pt x="0" y="1346"/>
                    <a:pt x="429" y="1774"/>
                    <a:pt x="965" y="1774"/>
                  </a:cubicBezTo>
                  <a:cubicBezTo>
                    <a:pt x="1310" y="1774"/>
                    <a:pt x="1620" y="1596"/>
                    <a:pt x="1786" y="1310"/>
                  </a:cubicBezTo>
                  <a:lnTo>
                    <a:pt x="1786" y="1310"/>
                  </a:lnTo>
                  <a:cubicBezTo>
                    <a:pt x="1643" y="1405"/>
                    <a:pt x="1465" y="1453"/>
                    <a:pt x="1286" y="1453"/>
                  </a:cubicBezTo>
                  <a:cubicBezTo>
                    <a:pt x="751" y="1453"/>
                    <a:pt x="322" y="1024"/>
                    <a:pt x="322" y="501"/>
                  </a:cubicBezTo>
                  <a:cubicBezTo>
                    <a:pt x="322" y="310"/>
                    <a:pt x="381" y="143"/>
                    <a:pt x="465" y="0"/>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65" name="Google Shape;1665;p61"/>
            <p:cNvSpPr/>
            <p:nvPr/>
          </p:nvSpPr>
          <p:spPr>
            <a:xfrm>
              <a:off x="6883235" y="2899958"/>
              <a:ext cx="57184" cy="56800"/>
            </a:xfrm>
            <a:custGeom>
              <a:avLst/>
              <a:gdLst/>
              <a:ahLst/>
              <a:cxnLst/>
              <a:rect l="l" t="t" r="r" b="b"/>
              <a:pathLst>
                <a:path w="1787" h="1775" extrusionOk="0">
                  <a:moveTo>
                    <a:pt x="465" y="1"/>
                  </a:moveTo>
                  <a:cubicBezTo>
                    <a:pt x="191" y="167"/>
                    <a:pt x="0" y="465"/>
                    <a:pt x="0" y="822"/>
                  </a:cubicBezTo>
                  <a:cubicBezTo>
                    <a:pt x="0" y="1346"/>
                    <a:pt x="429" y="1775"/>
                    <a:pt x="965" y="1775"/>
                  </a:cubicBezTo>
                  <a:cubicBezTo>
                    <a:pt x="1310" y="1775"/>
                    <a:pt x="1620" y="1596"/>
                    <a:pt x="1786" y="1322"/>
                  </a:cubicBezTo>
                  <a:lnTo>
                    <a:pt x="1786" y="1322"/>
                  </a:lnTo>
                  <a:cubicBezTo>
                    <a:pt x="1643" y="1406"/>
                    <a:pt x="1465" y="1453"/>
                    <a:pt x="1286" y="1453"/>
                  </a:cubicBezTo>
                  <a:cubicBezTo>
                    <a:pt x="1279" y="1453"/>
                    <a:pt x="1272" y="1453"/>
                    <a:pt x="1265" y="1453"/>
                  </a:cubicBezTo>
                  <a:cubicBezTo>
                    <a:pt x="739" y="1453"/>
                    <a:pt x="322" y="1018"/>
                    <a:pt x="322" y="501"/>
                  </a:cubicBezTo>
                  <a:cubicBezTo>
                    <a:pt x="322" y="310"/>
                    <a:pt x="381" y="144"/>
                    <a:pt x="465" y="1"/>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66" name="Google Shape;1666;p61"/>
            <p:cNvSpPr/>
            <p:nvPr/>
          </p:nvSpPr>
          <p:spPr>
            <a:xfrm>
              <a:off x="6883235" y="2984534"/>
              <a:ext cx="57184" cy="57184"/>
            </a:xfrm>
            <a:custGeom>
              <a:avLst/>
              <a:gdLst/>
              <a:ahLst/>
              <a:cxnLst/>
              <a:rect l="l" t="t" r="r" b="b"/>
              <a:pathLst>
                <a:path w="1787" h="1787" extrusionOk="0">
                  <a:moveTo>
                    <a:pt x="465" y="1"/>
                  </a:moveTo>
                  <a:cubicBezTo>
                    <a:pt x="191" y="168"/>
                    <a:pt x="0" y="477"/>
                    <a:pt x="0" y="822"/>
                  </a:cubicBezTo>
                  <a:cubicBezTo>
                    <a:pt x="0" y="1346"/>
                    <a:pt x="429" y="1787"/>
                    <a:pt x="965" y="1787"/>
                  </a:cubicBezTo>
                  <a:cubicBezTo>
                    <a:pt x="1310" y="1787"/>
                    <a:pt x="1620" y="1596"/>
                    <a:pt x="1786" y="1322"/>
                  </a:cubicBezTo>
                  <a:lnTo>
                    <a:pt x="1786" y="1322"/>
                  </a:lnTo>
                  <a:cubicBezTo>
                    <a:pt x="1643" y="1406"/>
                    <a:pt x="1465" y="1465"/>
                    <a:pt x="1286" y="1465"/>
                  </a:cubicBezTo>
                  <a:cubicBezTo>
                    <a:pt x="751" y="1465"/>
                    <a:pt x="322" y="1025"/>
                    <a:pt x="322" y="501"/>
                  </a:cubicBezTo>
                  <a:cubicBezTo>
                    <a:pt x="322" y="310"/>
                    <a:pt x="381" y="144"/>
                    <a:pt x="465" y="1"/>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67" name="Google Shape;1667;p61"/>
            <p:cNvSpPr/>
            <p:nvPr/>
          </p:nvSpPr>
          <p:spPr>
            <a:xfrm>
              <a:off x="6883235" y="3069142"/>
              <a:ext cx="57184" cy="57152"/>
            </a:xfrm>
            <a:custGeom>
              <a:avLst/>
              <a:gdLst/>
              <a:ahLst/>
              <a:cxnLst/>
              <a:rect l="l" t="t" r="r" b="b"/>
              <a:pathLst>
                <a:path w="1787" h="1786" extrusionOk="0">
                  <a:moveTo>
                    <a:pt x="465" y="0"/>
                  </a:moveTo>
                  <a:cubicBezTo>
                    <a:pt x="191" y="167"/>
                    <a:pt x="0" y="476"/>
                    <a:pt x="0" y="822"/>
                  </a:cubicBezTo>
                  <a:cubicBezTo>
                    <a:pt x="0" y="1357"/>
                    <a:pt x="429" y="1786"/>
                    <a:pt x="965" y="1786"/>
                  </a:cubicBezTo>
                  <a:cubicBezTo>
                    <a:pt x="1310" y="1786"/>
                    <a:pt x="1620" y="1595"/>
                    <a:pt x="1786" y="1322"/>
                  </a:cubicBezTo>
                  <a:lnTo>
                    <a:pt x="1786" y="1322"/>
                  </a:lnTo>
                  <a:cubicBezTo>
                    <a:pt x="1643" y="1405"/>
                    <a:pt x="1465" y="1464"/>
                    <a:pt x="1286" y="1464"/>
                  </a:cubicBezTo>
                  <a:cubicBezTo>
                    <a:pt x="751" y="1464"/>
                    <a:pt x="322" y="1036"/>
                    <a:pt x="322" y="500"/>
                  </a:cubicBezTo>
                  <a:cubicBezTo>
                    <a:pt x="322" y="321"/>
                    <a:pt x="381" y="143"/>
                    <a:pt x="465" y="0"/>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68" name="Google Shape;1668;p61"/>
            <p:cNvSpPr/>
            <p:nvPr/>
          </p:nvSpPr>
          <p:spPr>
            <a:xfrm>
              <a:off x="6883235" y="3153718"/>
              <a:ext cx="57184" cy="57184"/>
            </a:xfrm>
            <a:custGeom>
              <a:avLst/>
              <a:gdLst/>
              <a:ahLst/>
              <a:cxnLst/>
              <a:rect l="l" t="t" r="r" b="b"/>
              <a:pathLst>
                <a:path w="1787" h="1787" extrusionOk="0">
                  <a:moveTo>
                    <a:pt x="465" y="0"/>
                  </a:moveTo>
                  <a:lnTo>
                    <a:pt x="465" y="0"/>
                  </a:lnTo>
                  <a:cubicBezTo>
                    <a:pt x="191" y="167"/>
                    <a:pt x="0" y="476"/>
                    <a:pt x="0" y="822"/>
                  </a:cubicBezTo>
                  <a:cubicBezTo>
                    <a:pt x="0" y="1358"/>
                    <a:pt x="429" y="1786"/>
                    <a:pt x="965" y="1786"/>
                  </a:cubicBezTo>
                  <a:cubicBezTo>
                    <a:pt x="1310" y="1786"/>
                    <a:pt x="1620" y="1596"/>
                    <a:pt x="1786" y="1322"/>
                  </a:cubicBezTo>
                  <a:lnTo>
                    <a:pt x="1786" y="1322"/>
                  </a:lnTo>
                  <a:cubicBezTo>
                    <a:pt x="1643" y="1405"/>
                    <a:pt x="1465" y="1465"/>
                    <a:pt x="1286" y="1465"/>
                  </a:cubicBezTo>
                  <a:cubicBezTo>
                    <a:pt x="751" y="1465"/>
                    <a:pt x="322" y="1036"/>
                    <a:pt x="322" y="500"/>
                  </a:cubicBezTo>
                  <a:cubicBezTo>
                    <a:pt x="322" y="322"/>
                    <a:pt x="381" y="143"/>
                    <a:pt x="465" y="0"/>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69" name="Google Shape;1669;p61"/>
            <p:cNvSpPr/>
            <p:nvPr/>
          </p:nvSpPr>
          <p:spPr>
            <a:xfrm>
              <a:off x="6883235" y="3238294"/>
              <a:ext cx="57184" cy="57184"/>
            </a:xfrm>
            <a:custGeom>
              <a:avLst/>
              <a:gdLst/>
              <a:ahLst/>
              <a:cxnLst/>
              <a:rect l="l" t="t" r="r" b="b"/>
              <a:pathLst>
                <a:path w="1787" h="1787" extrusionOk="0">
                  <a:moveTo>
                    <a:pt x="465" y="0"/>
                  </a:moveTo>
                  <a:lnTo>
                    <a:pt x="465" y="0"/>
                  </a:lnTo>
                  <a:cubicBezTo>
                    <a:pt x="191" y="179"/>
                    <a:pt x="0" y="477"/>
                    <a:pt x="0" y="822"/>
                  </a:cubicBezTo>
                  <a:cubicBezTo>
                    <a:pt x="0" y="1358"/>
                    <a:pt x="429" y="1786"/>
                    <a:pt x="965" y="1786"/>
                  </a:cubicBezTo>
                  <a:cubicBezTo>
                    <a:pt x="1310" y="1786"/>
                    <a:pt x="1620" y="1596"/>
                    <a:pt x="1786" y="1322"/>
                  </a:cubicBezTo>
                  <a:lnTo>
                    <a:pt x="1786" y="1322"/>
                  </a:lnTo>
                  <a:cubicBezTo>
                    <a:pt x="1643" y="1405"/>
                    <a:pt x="1465" y="1465"/>
                    <a:pt x="1286" y="1465"/>
                  </a:cubicBezTo>
                  <a:cubicBezTo>
                    <a:pt x="751" y="1465"/>
                    <a:pt x="322" y="1036"/>
                    <a:pt x="322" y="500"/>
                  </a:cubicBezTo>
                  <a:cubicBezTo>
                    <a:pt x="322" y="322"/>
                    <a:pt x="381" y="155"/>
                    <a:pt x="465" y="0"/>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70" name="Google Shape;1670;p61"/>
            <p:cNvSpPr/>
            <p:nvPr/>
          </p:nvSpPr>
          <p:spPr>
            <a:xfrm>
              <a:off x="6883235" y="3322870"/>
              <a:ext cx="57184" cy="57184"/>
            </a:xfrm>
            <a:custGeom>
              <a:avLst/>
              <a:gdLst/>
              <a:ahLst/>
              <a:cxnLst/>
              <a:rect l="l" t="t" r="r" b="b"/>
              <a:pathLst>
                <a:path w="1787" h="1787" extrusionOk="0">
                  <a:moveTo>
                    <a:pt x="465" y="1"/>
                  </a:moveTo>
                  <a:lnTo>
                    <a:pt x="465" y="1"/>
                  </a:lnTo>
                  <a:cubicBezTo>
                    <a:pt x="191" y="179"/>
                    <a:pt x="0" y="477"/>
                    <a:pt x="0" y="822"/>
                  </a:cubicBezTo>
                  <a:cubicBezTo>
                    <a:pt x="0" y="1358"/>
                    <a:pt x="429" y="1787"/>
                    <a:pt x="965" y="1787"/>
                  </a:cubicBezTo>
                  <a:cubicBezTo>
                    <a:pt x="1310" y="1787"/>
                    <a:pt x="1620" y="1596"/>
                    <a:pt x="1786" y="1322"/>
                  </a:cubicBezTo>
                  <a:lnTo>
                    <a:pt x="1786" y="1322"/>
                  </a:lnTo>
                  <a:cubicBezTo>
                    <a:pt x="1643" y="1417"/>
                    <a:pt x="1465" y="1465"/>
                    <a:pt x="1286" y="1465"/>
                  </a:cubicBezTo>
                  <a:cubicBezTo>
                    <a:pt x="751" y="1465"/>
                    <a:pt x="322" y="1036"/>
                    <a:pt x="322" y="501"/>
                  </a:cubicBezTo>
                  <a:cubicBezTo>
                    <a:pt x="322" y="322"/>
                    <a:pt x="381" y="155"/>
                    <a:pt x="465" y="1"/>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71" name="Google Shape;1671;p61"/>
            <p:cNvSpPr/>
            <p:nvPr/>
          </p:nvSpPr>
          <p:spPr>
            <a:xfrm>
              <a:off x="6883235" y="3407830"/>
              <a:ext cx="57184" cy="56800"/>
            </a:xfrm>
            <a:custGeom>
              <a:avLst/>
              <a:gdLst/>
              <a:ahLst/>
              <a:cxnLst/>
              <a:rect l="l" t="t" r="r" b="b"/>
              <a:pathLst>
                <a:path w="1787" h="1775" extrusionOk="0">
                  <a:moveTo>
                    <a:pt x="465" y="1"/>
                  </a:moveTo>
                  <a:lnTo>
                    <a:pt x="465" y="1"/>
                  </a:lnTo>
                  <a:cubicBezTo>
                    <a:pt x="191" y="167"/>
                    <a:pt x="0" y="465"/>
                    <a:pt x="0" y="810"/>
                  </a:cubicBezTo>
                  <a:cubicBezTo>
                    <a:pt x="0" y="1346"/>
                    <a:pt x="429" y="1775"/>
                    <a:pt x="965" y="1775"/>
                  </a:cubicBezTo>
                  <a:cubicBezTo>
                    <a:pt x="1310" y="1775"/>
                    <a:pt x="1620" y="1584"/>
                    <a:pt x="1786" y="1310"/>
                  </a:cubicBezTo>
                  <a:lnTo>
                    <a:pt x="1786" y="1310"/>
                  </a:lnTo>
                  <a:cubicBezTo>
                    <a:pt x="1643" y="1406"/>
                    <a:pt x="1465" y="1453"/>
                    <a:pt x="1286" y="1453"/>
                  </a:cubicBezTo>
                  <a:cubicBezTo>
                    <a:pt x="751" y="1453"/>
                    <a:pt x="322" y="1025"/>
                    <a:pt x="322" y="489"/>
                  </a:cubicBezTo>
                  <a:cubicBezTo>
                    <a:pt x="322" y="310"/>
                    <a:pt x="381" y="144"/>
                    <a:pt x="465" y="1"/>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72" name="Google Shape;1672;p61"/>
            <p:cNvSpPr/>
            <p:nvPr/>
          </p:nvSpPr>
          <p:spPr>
            <a:xfrm>
              <a:off x="6883235" y="3492406"/>
              <a:ext cx="57184" cy="56800"/>
            </a:xfrm>
            <a:custGeom>
              <a:avLst/>
              <a:gdLst/>
              <a:ahLst/>
              <a:cxnLst/>
              <a:rect l="l" t="t" r="r" b="b"/>
              <a:pathLst>
                <a:path w="1787" h="1775" extrusionOk="0">
                  <a:moveTo>
                    <a:pt x="465" y="1"/>
                  </a:moveTo>
                  <a:lnTo>
                    <a:pt x="465" y="1"/>
                  </a:lnTo>
                  <a:cubicBezTo>
                    <a:pt x="191" y="168"/>
                    <a:pt x="0" y="465"/>
                    <a:pt x="0" y="810"/>
                  </a:cubicBezTo>
                  <a:cubicBezTo>
                    <a:pt x="0" y="1346"/>
                    <a:pt x="429" y="1775"/>
                    <a:pt x="965" y="1775"/>
                  </a:cubicBezTo>
                  <a:cubicBezTo>
                    <a:pt x="1310" y="1775"/>
                    <a:pt x="1620" y="1596"/>
                    <a:pt x="1786" y="1311"/>
                  </a:cubicBezTo>
                  <a:lnTo>
                    <a:pt x="1786" y="1311"/>
                  </a:lnTo>
                  <a:cubicBezTo>
                    <a:pt x="1643" y="1406"/>
                    <a:pt x="1465" y="1453"/>
                    <a:pt x="1286" y="1453"/>
                  </a:cubicBezTo>
                  <a:cubicBezTo>
                    <a:pt x="751" y="1453"/>
                    <a:pt x="322" y="1025"/>
                    <a:pt x="322" y="489"/>
                  </a:cubicBezTo>
                  <a:cubicBezTo>
                    <a:pt x="322" y="310"/>
                    <a:pt x="381" y="144"/>
                    <a:pt x="465" y="1"/>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73" name="Google Shape;1673;p61"/>
            <p:cNvSpPr/>
            <p:nvPr/>
          </p:nvSpPr>
          <p:spPr>
            <a:xfrm>
              <a:off x="7513411" y="2720886"/>
              <a:ext cx="61760" cy="501440"/>
            </a:xfrm>
            <a:custGeom>
              <a:avLst/>
              <a:gdLst/>
              <a:ahLst/>
              <a:cxnLst/>
              <a:rect l="l" t="t" r="r" b="b"/>
              <a:pathLst>
                <a:path w="1930" h="15670" extrusionOk="0">
                  <a:moveTo>
                    <a:pt x="131" y="1"/>
                  </a:moveTo>
                  <a:cubicBezTo>
                    <a:pt x="60" y="1"/>
                    <a:pt x="12" y="48"/>
                    <a:pt x="0" y="120"/>
                  </a:cubicBezTo>
                  <a:cubicBezTo>
                    <a:pt x="0" y="179"/>
                    <a:pt x="48" y="239"/>
                    <a:pt x="108" y="239"/>
                  </a:cubicBezTo>
                  <a:lnTo>
                    <a:pt x="1679" y="370"/>
                  </a:lnTo>
                  <a:lnTo>
                    <a:pt x="1679" y="15669"/>
                  </a:lnTo>
                  <a:lnTo>
                    <a:pt x="1929" y="15669"/>
                  </a:lnTo>
                  <a:lnTo>
                    <a:pt x="1929" y="144"/>
                  </a:lnTo>
                  <a:lnTo>
                    <a:pt x="131" y="1"/>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674" name="Google Shape;1674;p61"/>
            <p:cNvSpPr/>
            <p:nvPr/>
          </p:nvSpPr>
          <p:spPr>
            <a:xfrm>
              <a:off x="7542755" y="2706038"/>
              <a:ext cx="61728" cy="61760"/>
            </a:xfrm>
            <a:custGeom>
              <a:avLst/>
              <a:gdLst/>
              <a:ahLst/>
              <a:cxnLst/>
              <a:rect l="l" t="t" r="r" b="b"/>
              <a:pathLst>
                <a:path w="1929" h="1930" extrusionOk="0">
                  <a:moveTo>
                    <a:pt x="965" y="0"/>
                  </a:moveTo>
                  <a:cubicBezTo>
                    <a:pt x="441" y="0"/>
                    <a:pt x="0" y="429"/>
                    <a:pt x="0" y="965"/>
                  </a:cubicBezTo>
                  <a:cubicBezTo>
                    <a:pt x="0" y="1489"/>
                    <a:pt x="441" y="1929"/>
                    <a:pt x="965" y="1929"/>
                  </a:cubicBezTo>
                  <a:cubicBezTo>
                    <a:pt x="1500" y="1929"/>
                    <a:pt x="1929" y="1489"/>
                    <a:pt x="1929" y="965"/>
                  </a:cubicBezTo>
                  <a:cubicBezTo>
                    <a:pt x="1929" y="429"/>
                    <a:pt x="1500" y="0"/>
                    <a:pt x="965" y="0"/>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75" name="Google Shape;1675;p61"/>
            <p:cNvSpPr/>
            <p:nvPr/>
          </p:nvSpPr>
          <p:spPr>
            <a:xfrm>
              <a:off x="7542755" y="2790614"/>
              <a:ext cx="61728" cy="61760"/>
            </a:xfrm>
            <a:custGeom>
              <a:avLst/>
              <a:gdLst/>
              <a:ahLst/>
              <a:cxnLst/>
              <a:rect l="l" t="t" r="r" b="b"/>
              <a:pathLst>
                <a:path w="1929" h="1930" extrusionOk="0">
                  <a:moveTo>
                    <a:pt x="965" y="1"/>
                  </a:moveTo>
                  <a:cubicBezTo>
                    <a:pt x="441" y="1"/>
                    <a:pt x="0" y="429"/>
                    <a:pt x="0" y="965"/>
                  </a:cubicBezTo>
                  <a:cubicBezTo>
                    <a:pt x="0" y="1489"/>
                    <a:pt x="441" y="1929"/>
                    <a:pt x="965" y="1929"/>
                  </a:cubicBezTo>
                  <a:cubicBezTo>
                    <a:pt x="1500" y="1929"/>
                    <a:pt x="1929" y="1489"/>
                    <a:pt x="1929" y="965"/>
                  </a:cubicBezTo>
                  <a:cubicBezTo>
                    <a:pt x="1929" y="429"/>
                    <a:pt x="1500"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76" name="Google Shape;1676;p61"/>
            <p:cNvSpPr/>
            <p:nvPr/>
          </p:nvSpPr>
          <p:spPr>
            <a:xfrm>
              <a:off x="7542755" y="2875190"/>
              <a:ext cx="61728" cy="61760"/>
            </a:xfrm>
            <a:custGeom>
              <a:avLst/>
              <a:gdLst/>
              <a:ahLst/>
              <a:cxnLst/>
              <a:rect l="l" t="t" r="r" b="b"/>
              <a:pathLst>
                <a:path w="1929" h="1930" extrusionOk="0">
                  <a:moveTo>
                    <a:pt x="965" y="1"/>
                  </a:moveTo>
                  <a:cubicBezTo>
                    <a:pt x="441" y="1"/>
                    <a:pt x="0" y="429"/>
                    <a:pt x="0" y="965"/>
                  </a:cubicBezTo>
                  <a:cubicBezTo>
                    <a:pt x="0" y="1501"/>
                    <a:pt x="441" y="1930"/>
                    <a:pt x="965" y="1930"/>
                  </a:cubicBezTo>
                  <a:cubicBezTo>
                    <a:pt x="1500" y="1930"/>
                    <a:pt x="1929" y="1501"/>
                    <a:pt x="1929" y="965"/>
                  </a:cubicBezTo>
                  <a:cubicBezTo>
                    <a:pt x="1929" y="429"/>
                    <a:pt x="1500"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77" name="Google Shape;1677;p61"/>
            <p:cNvSpPr/>
            <p:nvPr/>
          </p:nvSpPr>
          <p:spPr>
            <a:xfrm>
              <a:off x="7542755" y="2959766"/>
              <a:ext cx="61728" cy="61760"/>
            </a:xfrm>
            <a:custGeom>
              <a:avLst/>
              <a:gdLst/>
              <a:ahLst/>
              <a:cxnLst/>
              <a:rect l="l" t="t" r="r" b="b"/>
              <a:pathLst>
                <a:path w="1929" h="1930" extrusionOk="0">
                  <a:moveTo>
                    <a:pt x="965" y="1"/>
                  </a:moveTo>
                  <a:cubicBezTo>
                    <a:pt x="441" y="1"/>
                    <a:pt x="0" y="430"/>
                    <a:pt x="0" y="965"/>
                  </a:cubicBezTo>
                  <a:cubicBezTo>
                    <a:pt x="0" y="1501"/>
                    <a:pt x="441" y="1930"/>
                    <a:pt x="965" y="1930"/>
                  </a:cubicBezTo>
                  <a:cubicBezTo>
                    <a:pt x="1500" y="1930"/>
                    <a:pt x="1929" y="1501"/>
                    <a:pt x="1929" y="965"/>
                  </a:cubicBezTo>
                  <a:cubicBezTo>
                    <a:pt x="1929" y="430"/>
                    <a:pt x="1500" y="1"/>
                    <a:pt x="965" y="1"/>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78" name="Google Shape;1678;p61"/>
            <p:cNvSpPr/>
            <p:nvPr/>
          </p:nvSpPr>
          <p:spPr>
            <a:xfrm>
              <a:off x="7542755" y="3044374"/>
              <a:ext cx="61728" cy="61728"/>
            </a:xfrm>
            <a:custGeom>
              <a:avLst/>
              <a:gdLst/>
              <a:ahLst/>
              <a:cxnLst/>
              <a:rect l="l" t="t" r="r" b="b"/>
              <a:pathLst>
                <a:path w="1929" h="1929" extrusionOk="0">
                  <a:moveTo>
                    <a:pt x="965" y="0"/>
                  </a:moveTo>
                  <a:cubicBezTo>
                    <a:pt x="441" y="0"/>
                    <a:pt x="0" y="441"/>
                    <a:pt x="0" y="965"/>
                  </a:cubicBezTo>
                  <a:cubicBezTo>
                    <a:pt x="0" y="1500"/>
                    <a:pt x="441" y="1929"/>
                    <a:pt x="965" y="1929"/>
                  </a:cubicBezTo>
                  <a:cubicBezTo>
                    <a:pt x="1500" y="1929"/>
                    <a:pt x="1929" y="1500"/>
                    <a:pt x="1929" y="965"/>
                  </a:cubicBezTo>
                  <a:cubicBezTo>
                    <a:pt x="1929" y="441"/>
                    <a:pt x="1500" y="0"/>
                    <a:pt x="965" y="0"/>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79" name="Google Shape;1679;p61"/>
            <p:cNvSpPr/>
            <p:nvPr/>
          </p:nvSpPr>
          <p:spPr>
            <a:xfrm>
              <a:off x="7542755" y="3129334"/>
              <a:ext cx="61728" cy="61376"/>
            </a:xfrm>
            <a:custGeom>
              <a:avLst/>
              <a:gdLst/>
              <a:ahLst/>
              <a:cxnLst/>
              <a:rect l="l" t="t" r="r" b="b"/>
              <a:pathLst>
                <a:path w="1929" h="1918" extrusionOk="0">
                  <a:moveTo>
                    <a:pt x="965" y="0"/>
                  </a:moveTo>
                  <a:cubicBezTo>
                    <a:pt x="441" y="0"/>
                    <a:pt x="0" y="429"/>
                    <a:pt x="0" y="953"/>
                  </a:cubicBezTo>
                  <a:cubicBezTo>
                    <a:pt x="0" y="1488"/>
                    <a:pt x="441" y="1917"/>
                    <a:pt x="965" y="1917"/>
                  </a:cubicBezTo>
                  <a:cubicBezTo>
                    <a:pt x="1500" y="1917"/>
                    <a:pt x="1929" y="1488"/>
                    <a:pt x="1929" y="953"/>
                  </a:cubicBezTo>
                  <a:cubicBezTo>
                    <a:pt x="1929" y="429"/>
                    <a:pt x="1500" y="0"/>
                    <a:pt x="965" y="0"/>
                  </a:cubicBezTo>
                  <a:close/>
                </a:path>
              </a:pathLst>
            </a:custGeom>
            <a:solidFill>
              <a:srgbClr val="F3E4D4"/>
            </a:solidFill>
            <a:ln>
              <a:noFill/>
            </a:ln>
          </p:spPr>
          <p:txBody>
            <a:bodyPr spcFirstLastPara="1" wrap="square" lIns="182850" tIns="182850" rIns="182850" bIns="182850" anchor="ctr" anchorCtr="0">
              <a:noAutofit/>
            </a:bodyPr>
            <a:lstStyle/>
            <a:p>
              <a:endParaRPr sz="3600"/>
            </a:p>
          </p:txBody>
        </p:sp>
        <p:sp>
          <p:nvSpPr>
            <p:cNvPr id="1680" name="Google Shape;1680;p61"/>
            <p:cNvSpPr/>
            <p:nvPr/>
          </p:nvSpPr>
          <p:spPr>
            <a:xfrm>
              <a:off x="7542755" y="2710614"/>
              <a:ext cx="57184" cy="57184"/>
            </a:xfrm>
            <a:custGeom>
              <a:avLst/>
              <a:gdLst/>
              <a:ahLst/>
              <a:cxnLst/>
              <a:rect l="l" t="t" r="r" b="b"/>
              <a:pathLst>
                <a:path w="1787" h="1787" extrusionOk="0">
                  <a:moveTo>
                    <a:pt x="464" y="0"/>
                  </a:moveTo>
                  <a:lnTo>
                    <a:pt x="464" y="0"/>
                  </a:lnTo>
                  <a:cubicBezTo>
                    <a:pt x="191" y="167"/>
                    <a:pt x="0" y="477"/>
                    <a:pt x="0" y="822"/>
                  </a:cubicBezTo>
                  <a:cubicBezTo>
                    <a:pt x="0" y="1346"/>
                    <a:pt x="441" y="1786"/>
                    <a:pt x="965" y="1786"/>
                  </a:cubicBezTo>
                  <a:cubicBezTo>
                    <a:pt x="1310" y="1786"/>
                    <a:pt x="1619" y="1596"/>
                    <a:pt x="1786" y="1322"/>
                  </a:cubicBezTo>
                  <a:lnTo>
                    <a:pt x="1786" y="1322"/>
                  </a:lnTo>
                  <a:cubicBezTo>
                    <a:pt x="1643" y="1405"/>
                    <a:pt x="1477" y="1465"/>
                    <a:pt x="1286" y="1465"/>
                  </a:cubicBezTo>
                  <a:cubicBezTo>
                    <a:pt x="762" y="1465"/>
                    <a:pt x="322" y="1024"/>
                    <a:pt x="322" y="500"/>
                  </a:cubicBezTo>
                  <a:cubicBezTo>
                    <a:pt x="322" y="310"/>
                    <a:pt x="381" y="143"/>
                    <a:pt x="464" y="0"/>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81" name="Google Shape;1681;p61"/>
            <p:cNvSpPr/>
            <p:nvPr/>
          </p:nvSpPr>
          <p:spPr>
            <a:xfrm>
              <a:off x="7542755" y="2795190"/>
              <a:ext cx="57184" cy="57184"/>
            </a:xfrm>
            <a:custGeom>
              <a:avLst/>
              <a:gdLst/>
              <a:ahLst/>
              <a:cxnLst/>
              <a:rect l="l" t="t" r="r" b="b"/>
              <a:pathLst>
                <a:path w="1787" h="1787" extrusionOk="0">
                  <a:moveTo>
                    <a:pt x="464" y="0"/>
                  </a:moveTo>
                  <a:lnTo>
                    <a:pt x="464" y="0"/>
                  </a:lnTo>
                  <a:cubicBezTo>
                    <a:pt x="191" y="167"/>
                    <a:pt x="0" y="477"/>
                    <a:pt x="0" y="822"/>
                  </a:cubicBezTo>
                  <a:cubicBezTo>
                    <a:pt x="0" y="1358"/>
                    <a:pt x="441" y="1786"/>
                    <a:pt x="965" y="1786"/>
                  </a:cubicBezTo>
                  <a:cubicBezTo>
                    <a:pt x="1310" y="1786"/>
                    <a:pt x="1619" y="1596"/>
                    <a:pt x="1786" y="1322"/>
                  </a:cubicBezTo>
                  <a:lnTo>
                    <a:pt x="1786" y="1322"/>
                  </a:lnTo>
                  <a:cubicBezTo>
                    <a:pt x="1643" y="1405"/>
                    <a:pt x="1477" y="1465"/>
                    <a:pt x="1286" y="1465"/>
                  </a:cubicBezTo>
                  <a:cubicBezTo>
                    <a:pt x="762" y="1465"/>
                    <a:pt x="322" y="1036"/>
                    <a:pt x="322" y="501"/>
                  </a:cubicBezTo>
                  <a:cubicBezTo>
                    <a:pt x="322" y="322"/>
                    <a:pt x="381" y="143"/>
                    <a:pt x="464" y="0"/>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82" name="Google Shape;1682;p61"/>
            <p:cNvSpPr/>
            <p:nvPr/>
          </p:nvSpPr>
          <p:spPr>
            <a:xfrm>
              <a:off x="7542755" y="2879766"/>
              <a:ext cx="57184" cy="57184"/>
            </a:xfrm>
            <a:custGeom>
              <a:avLst/>
              <a:gdLst/>
              <a:ahLst/>
              <a:cxnLst/>
              <a:rect l="l" t="t" r="r" b="b"/>
              <a:pathLst>
                <a:path w="1787" h="1787" extrusionOk="0">
                  <a:moveTo>
                    <a:pt x="464" y="1"/>
                  </a:moveTo>
                  <a:lnTo>
                    <a:pt x="464" y="1"/>
                  </a:lnTo>
                  <a:cubicBezTo>
                    <a:pt x="191" y="167"/>
                    <a:pt x="0" y="477"/>
                    <a:pt x="0" y="822"/>
                  </a:cubicBezTo>
                  <a:cubicBezTo>
                    <a:pt x="0" y="1358"/>
                    <a:pt x="441" y="1787"/>
                    <a:pt x="965" y="1787"/>
                  </a:cubicBezTo>
                  <a:cubicBezTo>
                    <a:pt x="1310" y="1787"/>
                    <a:pt x="1619" y="1596"/>
                    <a:pt x="1786" y="1322"/>
                  </a:cubicBezTo>
                  <a:lnTo>
                    <a:pt x="1786" y="1322"/>
                  </a:lnTo>
                  <a:cubicBezTo>
                    <a:pt x="1643" y="1406"/>
                    <a:pt x="1477" y="1465"/>
                    <a:pt x="1286" y="1465"/>
                  </a:cubicBezTo>
                  <a:cubicBezTo>
                    <a:pt x="762" y="1465"/>
                    <a:pt x="322" y="1036"/>
                    <a:pt x="322" y="501"/>
                  </a:cubicBezTo>
                  <a:cubicBezTo>
                    <a:pt x="322" y="322"/>
                    <a:pt x="381" y="143"/>
                    <a:pt x="464" y="1"/>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83" name="Google Shape;1683;p61"/>
            <p:cNvSpPr/>
            <p:nvPr/>
          </p:nvSpPr>
          <p:spPr>
            <a:xfrm>
              <a:off x="7542755" y="2964342"/>
              <a:ext cx="57184" cy="57184"/>
            </a:xfrm>
            <a:custGeom>
              <a:avLst/>
              <a:gdLst/>
              <a:ahLst/>
              <a:cxnLst/>
              <a:rect l="l" t="t" r="r" b="b"/>
              <a:pathLst>
                <a:path w="1787" h="1787" extrusionOk="0">
                  <a:moveTo>
                    <a:pt x="464" y="1"/>
                  </a:moveTo>
                  <a:lnTo>
                    <a:pt x="464" y="1"/>
                  </a:lnTo>
                  <a:cubicBezTo>
                    <a:pt x="191" y="167"/>
                    <a:pt x="0" y="477"/>
                    <a:pt x="0" y="822"/>
                  </a:cubicBezTo>
                  <a:cubicBezTo>
                    <a:pt x="0" y="1358"/>
                    <a:pt x="441" y="1787"/>
                    <a:pt x="965" y="1787"/>
                  </a:cubicBezTo>
                  <a:cubicBezTo>
                    <a:pt x="1310" y="1787"/>
                    <a:pt x="1619" y="1596"/>
                    <a:pt x="1786" y="1322"/>
                  </a:cubicBezTo>
                  <a:lnTo>
                    <a:pt x="1786" y="1322"/>
                  </a:lnTo>
                  <a:cubicBezTo>
                    <a:pt x="1643" y="1406"/>
                    <a:pt x="1477" y="1465"/>
                    <a:pt x="1286" y="1465"/>
                  </a:cubicBezTo>
                  <a:cubicBezTo>
                    <a:pt x="762" y="1465"/>
                    <a:pt x="322" y="1037"/>
                    <a:pt x="322" y="501"/>
                  </a:cubicBezTo>
                  <a:cubicBezTo>
                    <a:pt x="322" y="322"/>
                    <a:pt x="381" y="156"/>
                    <a:pt x="464" y="1"/>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84" name="Google Shape;1684;p61"/>
            <p:cNvSpPr/>
            <p:nvPr/>
          </p:nvSpPr>
          <p:spPr>
            <a:xfrm>
              <a:off x="7542755" y="3048918"/>
              <a:ext cx="57184" cy="57184"/>
            </a:xfrm>
            <a:custGeom>
              <a:avLst/>
              <a:gdLst/>
              <a:ahLst/>
              <a:cxnLst/>
              <a:rect l="l" t="t" r="r" b="b"/>
              <a:pathLst>
                <a:path w="1787" h="1787" extrusionOk="0">
                  <a:moveTo>
                    <a:pt x="464" y="1"/>
                  </a:moveTo>
                  <a:lnTo>
                    <a:pt x="464" y="1"/>
                  </a:lnTo>
                  <a:cubicBezTo>
                    <a:pt x="191" y="180"/>
                    <a:pt x="0" y="477"/>
                    <a:pt x="0" y="823"/>
                  </a:cubicBezTo>
                  <a:cubicBezTo>
                    <a:pt x="0" y="1358"/>
                    <a:pt x="441" y="1787"/>
                    <a:pt x="965" y="1787"/>
                  </a:cubicBezTo>
                  <a:cubicBezTo>
                    <a:pt x="1310" y="1787"/>
                    <a:pt x="1619" y="1596"/>
                    <a:pt x="1786" y="1323"/>
                  </a:cubicBezTo>
                  <a:lnTo>
                    <a:pt x="1786" y="1323"/>
                  </a:lnTo>
                  <a:cubicBezTo>
                    <a:pt x="1643" y="1418"/>
                    <a:pt x="1477" y="1465"/>
                    <a:pt x="1286" y="1465"/>
                  </a:cubicBezTo>
                  <a:cubicBezTo>
                    <a:pt x="762" y="1465"/>
                    <a:pt x="322" y="1037"/>
                    <a:pt x="322" y="501"/>
                  </a:cubicBezTo>
                  <a:cubicBezTo>
                    <a:pt x="322" y="322"/>
                    <a:pt x="381" y="156"/>
                    <a:pt x="464" y="1"/>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85" name="Google Shape;1685;p61"/>
            <p:cNvSpPr/>
            <p:nvPr/>
          </p:nvSpPr>
          <p:spPr>
            <a:xfrm>
              <a:off x="7542755" y="3133910"/>
              <a:ext cx="57184" cy="56800"/>
            </a:xfrm>
            <a:custGeom>
              <a:avLst/>
              <a:gdLst/>
              <a:ahLst/>
              <a:cxnLst/>
              <a:rect l="l" t="t" r="r" b="b"/>
              <a:pathLst>
                <a:path w="1787" h="1775" extrusionOk="0">
                  <a:moveTo>
                    <a:pt x="464" y="0"/>
                  </a:moveTo>
                  <a:lnTo>
                    <a:pt x="464" y="0"/>
                  </a:lnTo>
                  <a:cubicBezTo>
                    <a:pt x="191" y="167"/>
                    <a:pt x="0" y="464"/>
                    <a:pt x="0" y="810"/>
                  </a:cubicBezTo>
                  <a:cubicBezTo>
                    <a:pt x="0" y="1345"/>
                    <a:pt x="441" y="1774"/>
                    <a:pt x="965" y="1774"/>
                  </a:cubicBezTo>
                  <a:cubicBezTo>
                    <a:pt x="1310" y="1774"/>
                    <a:pt x="1619" y="1584"/>
                    <a:pt x="1786" y="1310"/>
                  </a:cubicBezTo>
                  <a:lnTo>
                    <a:pt x="1786" y="1310"/>
                  </a:lnTo>
                  <a:cubicBezTo>
                    <a:pt x="1643" y="1405"/>
                    <a:pt x="1477" y="1453"/>
                    <a:pt x="1286" y="1453"/>
                  </a:cubicBezTo>
                  <a:cubicBezTo>
                    <a:pt x="762" y="1453"/>
                    <a:pt x="322" y="1024"/>
                    <a:pt x="322" y="488"/>
                  </a:cubicBezTo>
                  <a:cubicBezTo>
                    <a:pt x="322" y="310"/>
                    <a:pt x="381" y="143"/>
                    <a:pt x="464" y="0"/>
                  </a:cubicBezTo>
                  <a:close/>
                </a:path>
              </a:pathLst>
            </a:custGeom>
            <a:solidFill>
              <a:srgbClr val="221F1F"/>
            </a:solidFill>
            <a:ln>
              <a:noFill/>
            </a:ln>
          </p:spPr>
          <p:txBody>
            <a:bodyPr spcFirstLastPara="1" wrap="square" lIns="182850" tIns="182850" rIns="182850" bIns="182850" anchor="ctr" anchorCtr="0">
              <a:noAutofit/>
            </a:bodyPr>
            <a:lstStyle/>
            <a:p>
              <a:endParaRPr sz="3600"/>
            </a:p>
          </p:txBody>
        </p:sp>
        <p:sp>
          <p:nvSpPr>
            <p:cNvPr id="1686" name="Google Shape;1686;p61"/>
            <p:cNvSpPr/>
            <p:nvPr/>
          </p:nvSpPr>
          <p:spPr>
            <a:xfrm>
              <a:off x="2888067" y="4660566"/>
              <a:ext cx="206144" cy="148608"/>
            </a:xfrm>
            <a:custGeom>
              <a:avLst/>
              <a:gdLst/>
              <a:ahLst/>
              <a:cxnLst/>
              <a:rect l="l" t="t" r="r" b="b"/>
              <a:pathLst>
                <a:path w="6442" h="4644" extrusionOk="0">
                  <a:moveTo>
                    <a:pt x="2492" y="1"/>
                  </a:moveTo>
                  <a:cubicBezTo>
                    <a:pt x="1588" y="1"/>
                    <a:pt x="817" y="369"/>
                    <a:pt x="501" y="1048"/>
                  </a:cubicBezTo>
                  <a:cubicBezTo>
                    <a:pt x="0" y="2120"/>
                    <a:pt x="810" y="3560"/>
                    <a:pt x="2310" y="4263"/>
                  </a:cubicBezTo>
                  <a:cubicBezTo>
                    <a:pt x="2860" y="4520"/>
                    <a:pt x="3427" y="4643"/>
                    <a:pt x="3950" y="4643"/>
                  </a:cubicBezTo>
                  <a:cubicBezTo>
                    <a:pt x="4854" y="4643"/>
                    <a:pt x="5625" y="4275"/>
                    <a:pt x="5942" y="3596"/>
                  </a:cubicBezTo>
                  <a:cubicBezTo>
                    <a:pt x="6442" y="2524"/>
                    <a:pt x="5632" y="1084"/>
                    <a:pt x="4132" y="381"/>
                  </a:cubicBezTo>
                  <a:cubicBezTo>
                    <a:pt x="3582" y="124"/>
                    <a:pt x="3015" y="1"/>
                    <a:pt x="2492" y="1"/>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687" name="Google Shape;1687;p61"/>
            <p:cNvSpPr/>
            <p:nvPr/>
          </p:nvSpPr>
          <p:spPr>
            <a:xfrm>
              <a:off x="2884259" y="4667830"/>
              <a:ext cx="206144" cy="148576"/>
            </a:xfrm>
            <a:custGeom>
              <a:avLst/>
              <a:gdLst/>
              <a:ahLst/>
              <a:cxnLst/>
              <a:rect l="l" t="t" r="r" b="b"/>
              <a:pathLst>
                <a:path w="6442" h="4643" extrusionOk="0">
                  <a:moveTo>
                    <a:pt x="2487" y="0"/>
                  </a:moveTo>
                  <a:cubicBezTo>
                    <a:pt x="1584" y="0"/>
                    <a:pt x="817" y="368"/>
                    <a:pt x="500" y="1047"/>
                  </a:cubicBezTo>
                  <a:cubicBezTo>
                    <a:pt x="0" y="2119"/>
                    <a:pt x="810" y="3560"/>
                    <a:pt x="2310" y="4262"/>
                  </a:cubicBezTo>
                  <a:cubicBezTo>
                    <a:pt x="2860" y="4519"/>
                    <a:pt x="3427" y="4642"/>
                    <a:pt x="3950" y="4642"/>
                  </a:cubicBezTo>
                  <a:cubicBezTo>
                    <a:pt x="4854" y="4642"/>
                    <a:pt x="5625" y="4274"/>
                    <a:pt x="5942" y="3595"/>
                  </a:cubicBezTo>
                  <a:cubicBezTo>
                    <a:pt x="6442" y="2524"/>
                    <a:pt x="5632" y="1083"/>
                    <a:pt x="4132" y="381"/>
                  </a:cubicBezTo>
                  <a:cubicBezTo>
                    <a:pt x="3578" y="123"/>
                    <a:pt x="3010" y="0"/>
                    <a:pt x="2487"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688" name="Google Shape;1688;p61"/>
            <p:cNvSpPr/>
            <p:nvPr/>
          </p:nvSpPr>
          <p:spPr>
            <a:xfrm>
              <a:off x="2586691" y="4874390"/>
              <a:ext cx="206912" cy="145408"/>
            </a:xfrm>
            <a:custGeom>
              <a:avLst/>
              <a:gdLst/>
              <a:ahLst/>
              <a:cxnLst/>
              <a:rect l="l" t="t" r="r" b="b"/>
              <a:pathLst>
                <a:path w="6466" h="4544" extrusionOk="0">
                  <a:moveTo>
                    <a:pt x="3882" y="0"/>
                  </a:moveTo>
                  <a:cubicBezTo>
                    <a:pt x="3428" y="0"/>
                    <a:pt x="2944" y="87"/>
                    <a:pt x="2465" y="272"/>
                  </a:cubicBezTo>
                  <a:cubicBezTo>
                    <a:pt x="917" y="867"/>
                    <a:pt x="1" y="2236"/>
                    <a:pt x="429" y="3343"/>
                  </a:cubicBezTo>
                  <a:cubicBezTo>
                    <a:pt x="717" y="4108"/>
                    <a:pt x="1567" y="4543"/>
                    <a:pt x="2579" y="4543"/>
                  </a:cubicBezTo>
                  <a:cubicBezTo>
                    <a:pt x="3033" y="4543"/>
                    <a:pt x="3519" y="4456"/>
                    <a:pt x="4001" y="4272"/>
                  </a:cubicBezTo>
                  <a:cubicBezTo>
                    <a:pt x="5549" y="3677"/>
                    <a:pt x="6466" y="2308"/>
                    <a:pt x="6037" y="1200"/>
                  </a:cubicBezTo>
                  <a:cubicBezTo>
                    <a:pt x="5749" y="435"/>
                    <a:pt x="4893" y="0"/>
                    <a:pt x="3882" y="0"/>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689" name="Google Shape;1689;p61"/>
            <p:cNvSpPr/>
            <p:nvPr/>
          </p:nvSpPr>
          <p:spPr>
            <a:xfrm>
              <a:off x="2589347" y="4882006"/>
              <a:ext cx="206560" cy="145408"/>
            </a:xfrm>
            <a:custGeom>
              <a:avLst/>
              <a:gdLst/>
              <a:ahLst/>
              <a:cxnLst/>
              <a:rect l="l" t="t" r="r" b="b"/>
              <a:pathLst>
                <a:path w="6455" h="4544" extrusionOk="0">
                  <a:moveTo>
                    <a:pt x="3880" y="0"/>
                  </a:moveTo>
                  <a:cubicBezTo>
                    <a:pt x="3428" y="0"/>
                    <a:pt x="2944" y="88"/>
                    <a:pt x="2466" y="272"/>
                  </a:cubicBezTo>
                  <a:cubicBezTo>
                    <a:pt x="906" y="855"/>
                    <a:pt x="1" y="2236"/>
                    <a:pt x="418" y="3343"/>
                  </a:cubicBezTo>
                  <a:cubicBezTo>
                    <a:pt x="714" y="4108"/>
                    <a:pt x="1566" y="4544"/>
                    <a:pt x="2576" y="4544"/>
                  </a:cubicBezTo>
                  <a:cubicBezTo>
                    <a:pt x="3027" y="4544"/>
                    <a:pt x="3511" y="4456"/>
                    <a:pt x="3990" y="4272"/>
                  </a:cubicBezTo>
                  <a:cubicBezTo>
                    <a:pt x="5537" y="3677"/>
                    <a:pt x="6454" y="2296"/>
                    <a:pt x="6037" y="1200"/>
                  </a:cubicBezTo>
                  <a:cubicBezTo>
                    <a:pt x="5741" y="436"/>
                    <a:pt x="4889" y="0"/>
                    <a:pt x="3880"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690" name="Google Shape;1690;p61"/>
            <p:cNvSpPr/>
            <p:nvPr/>
          </p:nvSpPr>
          <p:spPr>
            <a:xfrm>
              <a:off x="2549347" y="4706646"/>
              <a:ext cx="983392" cy="438592"/>
            </a:xfrm>
            <a:custGeom>
              <a:avLst/>
              <a:gdLst/>
              <a:ahLst/>
              <a:cxnLst/>
              <a:rect l="l" t="t" r="r" b="b"/>
              <a:pathLst>
                <a:path w="30731" h="13706" extrusionOk="0">
                  <a:moveTo>
                    <a:pt x="14584" y="1"/>
                  </a:moveTo>
                  <a:cubicBezTo>
                    <a:pt x="14360" y="1"/>
                    <a:pt x="14134" y="9"/>
                    <a:pt x="13907" y="25"/>
                  </a:cubicBezTo>
                  <a:cubicBezTo>
                    <a:pt x="9133" y="382"/>
                    <a:pt x="4073" y="6823"/>
                    <a:pt x="1" y="13705"/>
                  </a:cubicBezTo>
                  <a:lnTo>
                    <a:pt x="30731" y="13705"/>
                  </a:lnTo>
                  <a:cubicBezTo>
                    <a:pt x="28301" y="9309"/>
                    <a:pt x="22264" y="1"/>
                    <a:pt x="14584" y="1"/>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691" name="Google Shape;1691;p61"/>
            <p:cNvSpPr/>
            <p:nvPr/>
          </p:nvSpPr>
          <p:spPr>
            <a:xfrm>
              <a:off x="2800067" y="4789174"/>
              <a:ext cx="225184" cy="146080"/>
            </a:xfrm>
            <a:custGeom>
              <a:avLst/>
              <a:gdLst/>
              <a:ahLst/>
              <a:cxnLst/>
              <a:rect l="l" t="t" r="r" b="b"/>
              <a:pathLst>
                <a:path w="7037" h="4565" extrusionOk="0">
                  <a:moveTo>
                    <a:pt x="4046" y="0"/>
                  </a:moveTo>
                  <a:cubicBezTo>
                    <a:pt x="3731" y="0"/>
                    <a:pt x="3404" y="33"/>
                    <a:pt x="3072" y="101"/>
                  </a:cubicBezTo>
                  <a:cubicBezTo>
                    <a:pt x="1262" y="470"/>
                    <a:pt x="0" y="1756"/>
                    <a:pt x="250" y="2958"/>
                  </a:cubicBezTo>
                  <a:cubicBezTo>
                    <a:pt x="443" y="3934"/>
                    <a:pt x="1577" y="4565"/>
                    <a:pt x="2964" y="4565"/>
                  </a:cubicBezTo>
                  <a:cubicBezTo>
                    <a:pt x="3287" y="4565"/>
                    <a:pt x="3623" y="4530"/>
                    <a:pt x="3965" y="4459"/>
                  </a:cubicBezTo>
                  <a:cubicBezTo>
                    <a:pt x="5775" y="4089"/>
                    <a:pt x="7037" y="2815"/>
                    <a:pt x="6787" y="1613"/>
                  </a:cubicBezTo>
                  <a:cubicBezTo>
                    <a:pt x="6583" y="632"/>
                    <a:pt x="5437" y="0"/>
                    <a:pt x="4046"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692" name="Google Shape;1692;p61"/>
            <p:cNvSpPr/>
            <p:nvPr/>
          </p:nvSpPr>
          <p:spPr>
            <a:xfrm>
              <a:off x="2802723" y="4776182"/>
              <a:ext cx="225216" cy="145984"/>
            </a:xfrm>
            <a:custGeom>
              <a:avLst/>
              <a:gdLst/>
              <a:ahLst/>
              <a:cxnLst/>
              <a:rect l="l" t="t" r="r" b="b"/>
              <a:pathLst>
                <a:path w="7038" h="4562" extrusionOk="0">
                  <a:moveTo>
                    <a:pt x="4061" y="0"/>
                  </a:moveTo>
                  <a:cubicBezTo>
                    <a:pt x="3742" y="0"/>
                    <a:pt x="3410" y="33"/>
                    <a:pt x="3072" y="102"/>
                  </a:cubicBezTo>
                  <a:cubicBezTo>
                    <a:pt x="1263" y="471"/>
                    <a:pt x="0" y="1745"/>
                    <a:pt x="251" y="2948"/>
                  </a:cubicBezTo>
                  <a:cubicBezTo>
                    <a:pt x="454" y="3936"/>
                    <a:pt x="1595" y="4561"/>
                    <a:pt x="2982" y="4561"/>
                  </a:cubicBezTo>
                  <a:cubicBezTo>
                    <a:pt x="3300" y="4561"/>
                    <a:pt x="3630" y="4529"/>
                    <a:pt x="3965" y="4460"/>
                  </a:cubicBezTo>
                  <a:cubicBezTo>
                    <a:pt x="5775" y="4091"/>
                    <a:pt x="7037" y="2817"/>
                    <a:pt x="6787" y="1614"/>
                  </a:cubicBezTo>
                  <a:cubicBezTo>
                    <a:pt x="6593" y="626"/>
                    <a:pt x="5454" y="0"/>
                    <a:pt x="4061"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693" name="Google Shape;1693;p61"/>
            <p:cNvSpPr/>
            <p:nvPr/>
          </p:nvSpPr>
          <p:spPr>
            <a:xfrm>
              <a:off x="2771107" y="4974262"/>
              <a:ext cx="227488" cy="155840"/>
            </a:xfrm>
            <a:custGeom>
              <a:avLst/>
              <a:gdLst/>
              <a:ahLst/>
              <a:cxnLst/>
              <a:rect l="l" t="t" r="r" b="b"/>
              <a:pathLst>
                <a:path w="7109" h="4870" extrusionOk="0">
                  <a:moveTo>
                    <a:pt x="4477" y="1"/>
                  </a:moveTo>
                  <a:cubicBezTo>
                    <a:pt x="3911" y="1"/>
                    <a:pt x="3290" y="127"/>
                    <a:pt x="2679" y="389"/>
                  </a:cubicBezTo>
                  <a:cubicBezTo>
                    <a:pt x="977" y="1127"/>
                    <a:pt x="0" y="2627"/>
                    <a:pt x="488" y="3759"/>
                  </a:cubicBezTo>
                  <a:cubicBezTo>
                    <a:pt x="799" y="4478"/>
                    <a:pt x="1630" y="4870"/>
                    <a:pt x="2628" y="4870"/>
                  </a:cubicBezTo>
                  <a:cubicBezTo>
                    <a:pt x="3200" y="4870"/>
                    <a:pt x="3826" y="4742"/>
                    <a:pt x="4441" y="4473"/>
                  </a:cubicBezTo>
                  <a:cubicBezTo>
                    <a:pt x="6132" y="3747"/>
                    <a:pt x="7108" y="2235"/>
                    <a:pt x="6620" y="1115"/>
                  </a:cubicBezTo>
                  <a:cubicBezTo>
                    <a:pt x="6308" y="393"/>
                    <a:pt x="5477" y="1"/>
                    <a:pt x="4477" y="1"/>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694" name="Google Shape;1694;p61"/>
            <p:cNvSpPr/>
            <p:nvPr/>
          </p:nvSpPr>
          <p:spPr>
            <a:xfrm>
              <a:off x="2771491" y="4961302"/>
              <a:ext cx="227488" cy="155872"/>
            </a:xfrm>
            <a:custGeom>
              <a:avLst/>
              <a:gdLst/>
              <a:ahLst/>
              <a:cxnLst/>
              <a:rect l="l" t="t" r="r" b="b"/>
              <a:pathLst>
                <a:path w="7109" h="4871" extrusionOk="0">
                  <a:moveTo>
                    <a:pt x="4481" y="1"/>
                  </a:moveTo>
                  <a:cubicBezTo>
                    <a:pt x="3913" y="1"/>
                    <a:pt x="3292" y="126"/>
                    <a:pt x="2679" y="389"/>
                  </a:cubicBezTo>
                  <a:cubicBezTo>
                    <a:pt x="988" y="1116"/>
                    <a:pt x="0" y="2628"/>
                    <a:pt x="488" y="3759"/>
                  </a:cubicBezTo>
                  <a:cubicBezTo>
                    <a:pt x="799" y="4478"/>
                    <a:pt x="1630" y="4870"/>
                    <a:pt x="2628" y="4870"/>
                  </a:cubicBezTo>
                  <a:cubicBezTo>
                    <a:pt x="3200" y="4870"/>
                    <a:pt x="3826" y="4742"/>
                    <a:pt x="4441" y="4473"/>
                  </a:cubicBezTo>
                  <a:cubicBezTo>
                    <a:pt x="6132" y="3747"/>
                    <a:pt x="7108" y="2235"/>
                    <a:pt x="6620" y="1104"/>
                  </a:cubicBezTo>
                  <a:cubicBezTo>
                    <a:pt x="6309" y="390"/>
                    <a:pt x="5479" y="1"/>
                    <a:pt x="4481"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695" name="Google Shape;1695;p61"/>
            <p:cNvSpPr/>
            <p:nvPr/>
          </p:nvSpPr>
          <p:spPr>
            <a:xfrm>
              <a:off x="3053411" y="4760982"/>
              <a:ext cx="219104" cy="170624"/>
            </a:xfrm>
            <a:custGeom>
              <a:avLst/>
              <a:gdLst/>
              <a:ahLst/>
              <a:cxnLst/>
              <a:rect l="l" t="t" r="r" b="b"/>
              <a:pathLst>
                <a:path w="6847" h="5332" extrusionOk="0">
                  <a:moveTo>
                    <a:pt x="2311" y="0"/>
                  </a:moveTo>
                  <a:cubicBezTo>
                    <a:pt x="1638" y="0"/>
                    <a:pt x="1057" y="230"/>
                    <a:pt x="715" y="696"/>
                  </a:cubicBezTo>
                  <a:cubicBezTo>
                    <a:pt x="1" y="1696"/>
                    <a:pt x="620" y="3375"/>
                    <a:pt x="2108" y="4470"/>
                  </a:cubicBezTo>
                  <a:cubicBezTo>
                    <a:pt x="2893" y="5042"/>
                    <a:pt x="3763" y="5331"/>
                    <a:pt x="4517" y="5331"/>
                  </a:cubicBezTo>
                  <a:cubicBezTo>
                    <a:pt x="5194" y="5331"/>
                    <a:pt x="5777" y="5098"/>
                    <a:pt x="6121" y="4625"/>
                  </a:cubicBezTo>
                  <a:cubicBezTo>
                    <a:pt x="6847" y="3637"/>
                    <a:pt x="6216" y="1946"/>
                    <a:pt x="4728" y="863"/>
                  </a:cubicBezTo>
                  <a:cubicBezTo>
                    <a:pt x="3941" y="290"/>
                    <a:pt x="3067" y="0"/>
                    <a:pt x="2311"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696" name="Google Shape;1696;p61"/>
            <p:cNvSpPr/>
            <p:nvPr/>
          </p:nvSpPr>
          <p:spPr>
            <a:xfrm>
              <a:off x="3055715" y="4748118"/>
              <a:ext cx="219104" cy="170592"/>
            </a:xfrm>
            <a:custGeom>
              <a:avLst/>
              <a:gdLst/>
              <a:ahLst/>
              <a:cxnLst/>
              <a:rect l="l" t="t" r="r" b="b"/>
              <a:pathLst>
                <a:path w="6847" h="5331" extrusionOk="0">
                  <a:moveTo>
                    <a:pt x="2324" y="0"/>
                  </a:moveTo>
                  <a:cubicBezTo>
                    <a:pt x="1650" y="0"/>
                    <a:pt x="1069" y="234"/>
                    <a:pt x="727" y="705"/>
                  </a:cubicBezTo>
                  <a:cubicBezTo>
                    <a:pt x="0" y="1693"/>
                    <a:pt x="631" y="3384"/>
                    <a:pt x="2120" y="4468"/>
                  </a:cubicBezTo>
                  <a:cubicBezTo>
                    <a:pt x="2906" y="5040"/>
                    <a:pt x="3780" y="5330"/>
                    <a:pt x="4536" y="5330"/>
                  </a:cubicBezTo>
                  <a:cubicBezTo>
                    <a:pt x="5209" y="5330"/>
                    <a:pt x="5790" y="5100"/>
                    <a:pt x="6132" y="4634"/>
                  </a:cubicBezTo>
                  <a:cubicBezTo>
                    <a:pt x="6846" y="3634"/>
                    <a:pt x="6227" y="1955"/>
                    <a:pt x="4739" y="872"/>
                  </a:cubicBezTo>
                  <a:cubicBezTo>
                    <a:pt x="3953" y="293"/>
                    <a:pt x="3080" y="0"/>
                    <a:pt x="2324"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697" name="Google Shape;1697;p61"/>
            <p:cNvSpPr/>
            <p:nvPr/>
          </p:nvSpPr>
          <p:spPr>
            <a:xfrm>
              <a:off x="2798147" y="4733334"/>
              <a:ext cx="734592" cy="411904"/>
            </a:xfrm>
            <a:custGeom>
              <a:avLst/>
              <a:gdLst/>
              <a:ahLst/>
              <a:cxnLst/>
              <a:rect l="l" t="t" r="r" b="b"/>
              <a:pathLst>
                <a:path w="22956" h="12872" extrusionOk="0">
                  <a:moveTo>
                    <a:pt x="10800" y="0"/>
                  </a:moveTo>
                  <a:cubicBezTo>
                    <a:pt x="8764" y="5513"/>
                    <a:pt x="4858" y="9966"/>
                    <a:pt x="1" y="12871"/>
                  </a:cubicBezTo>
                  <a:lnTo>
                    <a:pt x="22956" y="12871"/>
                  </a:lnTo>
                  <a:cubicBezTo>
                    <a:pt x="20968" y="9263"/>
                    <a:pt x="16562" y="2370"/>
                    <a:pt x="10800" y="0"/>
                  </a:cubicBezTo>
                  <a:close/>
                </a:path>
              </a:pathLst>
            </a:custGeom>
            <a:solidFill>
              <a:schemeClr val="dk1">
                <a:alpha val="31370"/>
              </a:schemeClr>
            </a:solidFill>
            <a:ln>
              <a:noFill/>
            </a:ln>
          </p:spPr>
          <p:txBody>
            <a:bodyPr spcFirstLastPara="1" wrap="square" lIns="182850" tIns="182850" rIns="182850" bIns="182850" anchor="ctr" anchorCtr="0">
              <a:noAutofit/>
            </a:bodyPr>
            <a:lstStyle/>
            <a:p>
              <a:endParaRPr sz="3600"/>
            </a:p>
          </p:txBody>
        </p:sp>
        <p:sp>
          <p:nvSpPr>
            <p:cNvPr id="1698" name="Google Shape;1698;p61"/>
            <p:cNvSpPr/>
            <p:nvPr/>
          </p:nvSpPr>
          <p:spPr>
            <a:xfrm>
              <a:off x="8648771" y="2550966"/>
              <a:ext cx="307520" cy="471712"/>
            </a:xfrm>
            <a:custGeom>
              <a:avLst/>
              <a:gdLst/>
              <a:ahLst/>
              <a:cxnLst/>
              <a:rect l="l" t="t" r="r" b="b"/>
              <a:pathLst>
                <a:path w="9610" h="14741" extrusionOk="0">
                  <a:moveTo>
                    <a:pt x="1409" y="0"/>
                  </a:moveTo>
                  <a:cubicBezTo>
                    <a:pt x="1064" y="0"/>
                    <a:pt x="726" y="148"/>
                    <a:pt x="489" y="429"/>
                  </a:cubicBezTo>
                  <a:cubicBezTo>
                    <a:pt x="1" y="1001"/>
                    <a:pt x="144" y="1870"/>
                    <a:pt x="787" y="2263"/>
                  </a:cubicBezTo>
                  <a:lnTo>
                    <a:pt x="3966" y="4168"/>
                  </a:lnTo>
                  <a:cubicBezTo>
                    <a:pt x="6311" y="6013"/>
                    <a:pt x="7216" y="9156"/>
                    <a:pt x="6204" y="11966"/>
                  </a:cubicBezTo>
                  <a:lnTo>
                    <a:pt x="5216" y="14740"/>
                  </a:lnTo>
                  <a:lnTo>
                    <a:pt x="7609" y="12883"/>
                  </a:lnTo>
                  <a:lnTo>
                    <a:pt x="7835" y="12502"/>
                  </a:lnTo>
                  <a:cubicBezTo>
                    <a:pt x="9609" y="8430"/>
                    <a:pt x="8050" y="3680"/>
                    <a:pt x="4216" y="1453"/>
                  </a:cubicBezTo>
                  <a:lnTo>
                    <a:pt x="2025" y="167"/>
                  </a:lnTo>
                  <a:cubicBezTo>
                    <a:pt x="1831" y="55"/>
                    <a:pt x="1619" y="0"/>
                    <a:pt x="1409" y="0"/>
                  </a:cubicBezTo>
                  <a:close/>
                </a:path>
              </a:pathLst>
            </a:custGeom>
            <a:solidFill>
              <a:srgbClr val="EA7B31"/>
            </a:solidFill>
            <a:ln>
              <a:noFill/>
            </a:ln>
          </p:spPr>
          <p:txBody>
            <a:bodyPr spcFirstLastPara="1" wrap="square" lIns="182850" tIns="182850" rIns="182850" bIns="182850" anchor="ctr" anchorCtr="0">
              <a:noAutofit/>
            </a:bodyPr>
            <a:lstStyle/>
            <a:p>
              <a:endParaRPr sz="3600"/>
            </a:p>
          </p:txBody>
        </p:sp>
        <p:sp>
          <p:nvSpPr>
            <p:cNvPr id="1699" name="Google Shape;1699;p61"/>
            <p:cNvSpPr/>
            <p:nvPr/>
          </p:nvSpPr>
          <p:spPr>
            <a:xfrm>
              <a:off x="8523811" y="2607158"/>
              <a:ext cx="269024" cy="418944"/>
            </a:xfrm>
            <a:custGeom>
              <a:avLst/>
              <a:gdLst/>
              <a:ahLst/>
              <a:cxnLst/>
              <a:rect l="l" t="t" r="r" b="b"/>
              <a:pathLst>
                <a:path w="8407" h="13092" extrusionOk="0">
                  <a:moveTo>
                    <a:pt x="6532" y="1"/>
                  </a:moveTo>
                  <a:cubicBezTo>
                    <a:pt x="6096" y="1"/>
                    <a:pt x="5670" y="219"/>
                    <a:pt x="5430" y="614"/>
                  </a:cubicBezTo>
                  <a:cubicBezTo>
                    <a:pt x="3215" y="4257"/>
                    <a:pt x="1429" y="8103"/>
                    <a:pt x="1" y="12044"/>
                  </a:cubicBezTo>
                  <a:lnTo>
                    <a:pt x="2870" y="13092"/>
                  </a:lnTo>
                  <a:cubicBezTo>
                    <a:pt x="4239" y="9317"/>
                    <a:pt x="5942" y="5662"/>
                    <a:pt x="8037" y="2209"/>
                  </a:cubicBezTo>
                  <a:cubicBezTo>
                    <a:pt x="8407" y="1614"/>
                    <a:pt x="8228" y="840"/>
                    <a:pt x="7633" y="471"/>
                  </a:cubicBezTo>
                  <a:lnTo>
                    <a:pt x="7216" y="197"/>
                  </a:lnTo>
                  <a:cubicBezTo>
                    <a:pt x="7003" y="64"/>
                    <a:pt x="6766" y="1"/>
                    <a:pt x="6532" y="1"/>
                  </a:cubicBezTo>
                  <a:close/>
                </a:path>
              </a:pathLst>
            </a:custGeom>
            <a:solidFill>
              <a:srgbClr val="A7B1BF"/>
            </a:solidFill>
            <a:ln>
              <a:noFill/>
            </a:ln>
          </p:spPr>
          <p:txBody>
            <a:bodyPr spcFirstLastPara="1" wrap="square" lIns="182850" tIns="182850" rIns="182850" bIns="182850" anchor="ctr" anchorCtr="0">
              <a:noAutofit/>
            </a:bodyPr>
            <a:lstStyle/>
            <a:p>
              <a:endParaRPr sz="3600"/>
            </a:p>
          </p:txBody>
        </p:sp>
        <p:sp>
          <p:nvSpPr>
            <p:cNvPr id="1700" name="Google Shape;1700;p61"/>
            <p:cNvSpPr/>
            <p:nvPr/>
          </p:nvSpPr>
          <p:spPr>
            <a:xfrm>
              <a:off x="8550883" y="2609270"/>
              <a:ext cx="241952" cy="416832"/>
            </a:xfrm>
            <a:custGeom>
              <a:avLst/>
              <a:gdLst/>
              <a:ahLst/>
              <a:cxnLst/>
              <a:rect l="l" t="t" r="r" b="b"/>
              <a:pathLst>
                <a:path w="7561" h="13026" extrusionOk="0">
                  <a:moveTo>
                    <a:pt x="6096" y="0"/>
                  </a:moveTo>
                  <a:cubicBezTo>
                    <a:pt x="4941" y="1869"/>
                    <a:pt x="2119" y="6680"/>
                    <a:pt x="0" y="12287"/>
                  </a:cubicBezTo>
                  <a:lnTo>
                    <a:pt x="2024" y="13026"/>
                  </a:lnTo>
                  <a:cubicBezTo>
                    <a:pt x="3393" y="9251"/>
                    <a:pt x="5096" y="5596"/>
                    <a:pt x="7191" y="2143"/>
                  </a:cubicBezTo>
                  <a:cubicBezTo>
                    <a:pt x="7561" y="1548"/>
                    <a:pt x="7370" y="774"/>
                    <a:pt x="6787" y="405"/>
                  </a:cubicBezTo>
                  <a:lnTo>
                    <a:pt x="6370" y="131"/>
                  </a:lnTo>
                  <a:cubicBezTo>
                    <a:pt x="6287" y="84"/>
                    <a:pt x="6191" y="36"/>
                    <a:pt x="6096"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01" name="Google Shape;1701;p61"/>
            <p:cNvSpPr/>
            <p:nvPr/>
          </p:nvSpPr>
          <p:spPr>
            <a:xfrm>
              <a:off x="8372195" y="2896470"/>
              <a:ext cx="546368" cy="234432"/>
            </a:xfrm>
            <a:custGeom>
              <a:avLst/>
              <a:gdLst/>
              <a:ahLst/>
              <a:cxnLst/>
              <a:rect l="l" t="t" r="r" b="b"/>
              <a:pathLst>
                <a:path w="17074" h="7326" extrusionOk="0">
                  <a:moveTo>
                    <a:pt x="3935" y="1"/>
                  </a:moveTo>
                  <a:cubicBezTo>
                    <a:pt x="2468" y="1"/>
                    <a:pt x="1065" y="863"/>
                    <a:pt x="464" y="2312"/>
                  </a:cubicBezTo>
                  <a:cubicBezTo>
                    <a:pt x="0" y="3420"/>
                    <a:pt x="393" y="4705"/>
                    <a:pt x="1393" y="5348"/>
                  </a:cubicBezTo>
                  <a:lnTo>
                    <a:pt x="3941" y="7015"/>
                  </a:lnTo>
                  <a:lnTo>
                    <a:pt x="8537" y="7313"/>
                  </a:lnTo>
                  <a:cubicBezTo>
                    <a:pt x="8663" y="7321"/>
                    <a:pt x="8790" y="7325"/>
                    <a:pt x="8916" y="7325"/>
                  </a:cubicBezTo>
                  <a:cubicBezTo>
                    <a:pt x="11898" y="7325"/>
                    <a:pt x="14985" y="5080"/>
                    <a:pt x="16264" y="2396"/>
                  </a:cubicBezTo>
                  <a:lnTo>
                    <a:pt x="17074" y="336"/>
                  </a:lnTo>
                  <a:lnTo>
                    <a:pt x="14966" y="2181"/>
                  </a:lnTo>
                  <a:cubicBezTo>
                    <a:pt x="14187" y="2866"/>
                    <a:pt x="13203" y="3220"/>
                    <a:pt x="12210" y="3220"/>
                  </a:cubicBezTo>
                  <a:cubicBezTo>
                    <a:pt x="11563" y="3220"/>
                    <a:pt x="10912" y="3070"/>
                    <a:pt x="10311" y="2765"/>
                  </a:cubicBezTo>
                  <a:lnTo>
                    <a:pt x="5632" y="407"/>
                  </a:lnTo>
                  <a:cubicBezTo>
                    <a:pt x="5085" y="131"/>
                    <a:pt x="4506" y="1"/>
                    <a:pt x="3935"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02" name="Google Shape;1702;p61"/>
            <p:cNvSpPr/>
            <p:nvPr/>
          </p:nvSpPr>
          <p:spPr>
            <a:xfrm>
              <a:off x="8316547" y="2981494"/>
              <a:ext cx="329984" cy="2159168"/>
            </a:xfrm>
            <a:custGeom>
              <a:avLst/>
              <a:gdLst/>
              <a:ahLst/>
              <a:cxnLst/>
              <a:rect l="l" t="t" r="r" b="b"/>
              <a:pathLst>
                <a:path w="10312" h="67474" extrusionOk="0">
                  <a:moveTo>
                    <a:pt x="5513" y="1"/>
                  </a:moveTo>
                  <a:cubicBezTo>
                    <a:pt x="2715" y="7704"/>
                    <a:pt x="1263" y="15764"/>
                    <a:pt x="632" y="23515"/>
                  </a:cubicBezTo>
                  <a:cubicBezTo>
                    <a:pt x="1" y="31266"/>
                    <a:pt x="191" y="38720"/>
                    <a:pt x="727" y="45209"/>
                  </a:cubicBezTo>
                  <a:cubicBezTo>
                    <a:pt x="1810" y="58186"/>
                    <a:pt x="4239" y="67366"/>
                    <a:pt x="4263" y="67473"/>
                  </a:cubicBezTo>
                  <a:lnTo>
                    <a:pt x="9192" y="66152"/>
                  </a:lnTo>
                  <a:lnTo>
                    <a:pt x="9180" y="66116"/>
                  </a:lnTo>
                  <a:cubicBezTo>
                    <a:pt x="9180" y="66080"/>
                    <a:pt x="9169" y="66021"/>
                    <a:pt x="9145" y="65949"/>
                  </a:cubicBezTo>
                  <a:cubicBezTo>
                    <a:pt x="9109" y="65806"/>
                    <a:pt x="9049" y="65592"/>
                    <a:pt x="8978" y="65294"/>
                  </a:cubicBezTo>
                  <a:cubicBezTo>
                    <a:pt x="8847" y="64723"/>
                    <a:pt x="8645" y="63854"/>
                    <a:pt x="8407" y="62746"/>
                  </a:cubicBezTo>
                  <a:cubicBezTo>
                    <a:pt x="7942" y="60532"/>
                    <a:pt x="7335" y="57329"/>
                    <a:pt x="6787" y="53436"/>
                  </a:cubicBezTo>
                  <a:cubicBezTo>
                    <a:pt x="5680" y="45637"/>
                    <a:pt x="4811" y="35029"/>
                    <a:pt x="5716" y="23932"/>
                  </a:cubicBezTo>
                  <a:cubicBezTo>
                    <a:pt x="6311" y="16526"/>
                    <a:pt x="7704" y="8906"/>
                    <a:pt x="10312" y="1739"/>
                  </a:cubicBezTo>
                  <a:lnTo>
                    <a:pt x="5513" y="1"/>
                  </a:lnTo>
                  <a:close/>
                </a:path>
              </a:pathLst>
            </a:custGeom>
            <a:solidFill>
              <a:srgbClr val="A7B1BF"/>
            </a:solidFill>
            <a:ln>
              <a:noFill/>
            </a:ln>
          </p:spPr>
          <p:txBody>
            <a:bodyPr spcFirstLastPara="1" wrap="square" lIns="182850" tIns="182850" rIns="182850" bIns="182850" anchor="ctr" anchorCtr="0">
              <a:noAutofit/>
            </a:bodyPr>
            <a:lstStyle/>
            <a:p>
              <a:endParaRPr sz="3600"/>
            </a:p>
          </p:txBody>
        </p:sp>
        <p:sp>
          <p:nvSpPr>
            <p:cNvPr id="1703" name="Google Shape;1703;p61"/>
            <p:cNvSpPr/>
            <p:nvPr/>
          </p:nvSpPr>
          <p:spPr>
            <a:xfrm>
              <a:off x="8361891" y="2998646"/>
              <a:ext cx="267872" cy="2122560"/>
            </a:xfrm>
            <a:custGeom>
              <a:avLst/>
              <a:gdLst/>
              <a:ahLst/>
              <a:cxnLst/>
              <a:rect l="l" t="t" r="r" b="b"/>
              <a:pathLst>
                <a:path w="8371" h="66330" extrusionOk="0">
                  <a:moveTo>
                    <a:pt x="5501" y="0"/>
                  </a:moveTo>
                  <a:cubicBezTo>
                    <a:pt x="2715" y="7704"/>
                    <a:pt x="1263" y="15740"/>
                    <a:pt x="632" y="23479"/>
                  </a:cubicBezTo>
                  <a:cubicBezTo>
                    <a:pt x="1" y="31230"/>
                    <a:pt x="191" y="38684"/>
                    <a:pt x="727" y="45173"/>
                  </a:cubicBezTo>
                  <a:cubicBezTo>
                    <a:pt x="1596" y="55579"/>
                    <a:pt x="3322" y="63520"/>
                    <a:pt x="4001" y="66330"/>
                  </a:cubicBezTo>
                  <a:lnTo>
                    <a:pt x="7263" y="65461"/>
                  </a:lnTo>
                  <a:lnTo>
                    <a:pt x="7263" y="65449"/>
                  </a:lnTo>
                  <a:lnTo>
                    <a:pt x="7251" y="65413"/>
                  </a:lnTo>
                  <a:cubicBezTo>
                    <a:pt x="7240" y="65377"/>
                    <a:pt x="7228" y="65330"/>
                    <a:pt x="7216" y="65258"/>
                  </a:cubicBezTo>
                  <a:cubicBezTo>
                    <a:pt x="7168" y="65116"/>
                    <a:pt x="7121" y="64889"/>
                    <a:pt x="7049" y="64604"/>
                  </a:cubicBezTo>
                  <a:cubicBezTo>
                    <a:pt x="6906" y="64020"/>
                    <a:pt x="6716" y="63163"/>
                    <a:pt x="6478" y="62056"/>
                  </a:cubicBezTo>
                  <a:cubicBezTo>
                    <a:pt x="6013" y="59841"/>
                    <a:pt x="5394" y="56638"/>
                    <a:pt x="4846" y="52733"/>
                  </a:cubicBezTo>
                  <a:cubicBezTo>
                    <a:pt x="3739" y="44934"/>
                    <a:pt x="2870" y="34338"/>
                    <a:pt x="3775" y="23241"/>
                  </a:cubicBezTo>
                  <a:cubicBezTo>
                    <a:pt x="4382" y="15836"/>
                    <a:pt x="5775" y="8216"/>
                    <a:pt x="8371" y="1048"/>
                  </a:cubicBezTo>
                  <a:lnTo>
                    <a:pt x="5501" y="0"/>
                  </a:lnTo>
                  <a:close/>
                </a:path>
              </a:pathLst>
            </a:custGeom>
            <a:solidFill>
              <a:srgbClr val="231F20">
                <a:alpha val="31370"/>
              </a:srgbClr>
            </a:solidFill>
            <a:ln>
              <a:noFill/>
            </a:ln>
          </p:spPr>
          <p:txBody>
            <a:bodyPr spcFirstLastPara="1" wrap="square" lIns="182850" tIns="182850" rIns="182850" bIns="182850" anchor="ctr" anchorCtr="0">
              <a:noAutofit/>
            </a:bodyPr>
            <a:lstStyle/>
            <a:p>
              <a:endParaRPr sz="3600"/>
            </a:p>
          </p:txBody>
        </p:sp>
        <p:sp>
          <p:nvSpPr>
            <p:cNvPr id="1704" name="Google Shape;1704;p61"/>
            <p:cNvSpPr/>
            <p:nvPr/>
          </p:nvSpPr>
          <p:spPr>
            <a:xfrm>
              <a:off x="8484579" y="2997878"/>
              <a:ext cx="127648" cy="243872"/>
            </a:xfrm>
            <a:custGeom>
              <a:avLst/>
              <a:gdLst/>
              <a:ahLst/>
              <a:cxnLst/>
              <a:rect l="l" t="t" r="r" b="b"/>
              <a:pathLst>
                <a:path w="3989" h="7621" extrusionOk="0">
                  <a:moveTo>
                    <a:pt x="1679" y="1"/>
                  </a:moveTo>
                  <a:cubicBezTo>
                    <a:pt x="1048" y="1727"/>
                    <a:pt x="500" y="3477"/>
                    <a:pt x="0" y="5239"/>
                  </a:cubicBezTo>
                  <a:cubicBezTo>
                    <a:pt x="620" y="6037"/>
                    <a:pt x="1262" y="6835"/>
                    <a:pt x="1905" y="7621"/>
                  </a:cubicBezTo>
                  <a:cubicBezTo>
                    <a:pt x="2489" y="5323"/>
                    <a:pt x="3179" y="3060"/>
                    <a:pt x="3989" y="834"/>
                  </a:cubicBezTo>
                  <a:lnTo>
                    <a:pt x="1679" y="1"/>
                  </a:lnTo>
                  <a:close/>
                </a:path>
              </a:pathLst>
            </a:custGeom>
            <a:solidFill>
              <a:schemeClr val="dk1">
                <a:alpha val="56470"/>
              </a:schemeClr>
            </a:solidFill>
            <a:ln>
              <a:noFill/>
            </a:ln>
          </p:spPr>
          <p:txBody>
            <a:bodyPr spcFirstLastPara="1" wrap="square" lIns="182850" tIns="182850" rIns="182850" bIns="182850" anchor="ctr" anchorCtr="0">
              <a:noAutofit/>
            </a:bodyPr>
            <a:lstStyle/>
            <a:p>
              <a:endParaRPr sz="3600"/>
            </a:p>
          </p:txBody>
        </p:sp>
        <p:sp>
          <p:nvSpPr>
            <p:cNvPr id="1705" name="Google Shape;1705;p61"/>
            <p:cNvSpPr/>
            <p:nvPr/>
          </p:nvSpPr>
          <p:spPr>
            <a:xfrm>
              <a:off x="8432387" y="3306486"/>
              <a:ext cx="80800" cy="151296"/>
            </a:xfrm>
            <a:custGeom>
              <a:avLst/>
              <a:gdLst/>
              <a:ahLst/>
              <a:cxnLst/>
              <a:rect l="l" t="t" r="r" b="b"/>
              <a:pathLst>
                <a:path w="2525" h="4728" extrusionOk="0">
                  <a:moveTo>
                    <a:pt x="512" y="1"/>
                  </a:moveTo>
                  <a:cubicBezTo>
                    <a:pt x="322" y="798"/>
                    <a:pt x="167" y="1596"/>
                    <a:pt x="0" y="2394"/>
                  </a:cubicBezTo>
                  <a:cubicBezTo>
                    <a:pt x="655" y="3203"/>
                    <a:pt x="1369" y="3977"/>
                    <a:pt x="2096" y="4727"/>
                  </a:cubicBezTo>
                  <a:cubicBezTo>
                    <a:pt x="2227" y="3965"/>
                    <a:pt x="2370" y="3191"/>
                    <a:pt x="2524" y="2429"/>
                  </a:cubicBezTo>
                  <a:cubicBezTo>
                    <a:pt x="1846" y="1632"/>
                    <a:pt x="1167" y="810"/>
                    <a:pt x="512" y="1"/>
                  </a:cubicBezTo>
                  <a:close/>
                </a:path>
              </a:pathLst>
            </a:custGeom>
            <a:solidFill>
              <a:schemeClr val="dk1">
                <a:alpha val="56470"/>
              </a:schemeClr>
            </a:solidFill>
            <a:ln>
              <a:noFill/>
            </a:ln>
          </p:spPr>
          <p:txBody>
            <a:bodyPr spcFirstLastPara="1" wrap="square" lIns="182850" tIns="182850" rIns="182850" bIns="182850" anchor="ctr" anchorCtr="0">
              <a:noAutofit/>
            </a:bodyPr>
            <a:lstStyle/>
            <a:p>
              <a:endParaRPr sz="3600"/>
            </a:p>
          </p:txBody>
        </p:sp>
        <p:sp>
          <p:nvSpPr>
            <p:cNvPr id="1706" name="Google Shape;1706;p61"/>
            <p:cNvSpPr/>
            <p:nvPr/>
          </p:nvSpPr>
          <p:spPr>
            <a:xfrm>
              <a:off x="8389699" y="3534326"/>
              <a:ext cx="88416" cy="209952"/>
            </a:xfrm>
            <a:custGeom>
              <a:avLst/>
              <a:gdLst/>
              <a:ahLst/>
              <a:cxnLst/>
              <a:rect l="l" t="t" r="r" b="b"/>
              <a:pathLst>
                <a:path w="2763" h="6561" extrusionOk="0">
                  <a:moveTo>
                    <a:pt x="525" y="1"/>
                  </a:moveTo>
                  <a:cubicBezTo>
                    <a:pt x="322" y="1394"/>
                    <a:pt x="156" y="2798"/>
                    <a:pt x="1" y="4180"/>
                  </a:cubicBezTo>
                  <a:cubicBezTo>
                    <a:pt x="763" y="4989"/>
                    <a:pt x="1537" y="5787"/>
                    <a:pt x="2334" y="6561"/>
                  </a:cubicBezTo>
                  <a:cubicBezTo>
                    <a:pt x="2334" y="6466"/>
                    <a:pt x="2346" y="6358"/>
                    <a:pt x="2358" y="6263"/>
                  </a:cubicBezTo>
                  <a:cubicBezTo>
                    <a:pt x="2465" y="4918"/>
                    <a:pt x="2596" y="3560"/>
                    <a:pt x="2763" y="2203"/>
                  </a:cubicBezTo>
                  <a:cubicBezTo>
                    <a:pt x="1989" y="1489"/>
                    <a:pt x="1239" y="763"/>
                    <a:pt x="525" y="1"/>
                  </a:cubicBezTo>
                  <a:close/>
                </a:path>
              </a:pathLst>
            </a:custGeom>
            <a:solidFill>
              <a:schemeClr val="dk1">
                <a:alpha val="56470"/>
              </a:schemeClr>
            </a:solidFill>
            <a:ln>
              <a:noFill/>
            </a:ln>
          </p:spPr>
          <p:txBody>
            <a:bodyPr spcFirstLastPara="1" wrap="square" lIns="182850" tIns="182850" rIns="182850" bIns="182850" anchor="ctr" anchorCtr="0">
              <a:noAutofit/>
            </a:bodyPr>
            <a:lstStyle/>
            <a:p>
              <a:endParaRPr sz="3600"/>
            </a:p>
          </p:txBody>
        </p:sp>
        <p:sp>
          <p:nvSpPr>
            <p:cNvPr id="1707" name="Google Shape;1707;p61"/>
            <p:cNvSpPr/>
            <p:nvPr/>
          </p:nvSpPr>
          <p:spPr>
            <a:xfrm>
              <a:off x="8369507" y="3823126"/>
              <a:ext cx="86144" cy="293408"/>
            </a:xfrm>
            <a:custGeom>
              <a:avLst/>
              <a:gdLst/>
              <a:ahLst/>
              <a:cxnLst/>
              <a:rect l="l" t="t" r="r" b="b"/>
              <a:pathLst>
                <a:path w="2692" h="9169" extrusionOk="0">
                  <a:moveTo>
                    <a:pt x="227" y="0"/>
                  </a:moveTo>
                  <a:cubicBezTo>
                    <a:pt x="96" y="2239"/>
                    <a:pt x="25" y="4453"/>
                    <a:pt x="1" y="6608"/>
                  </a:cubicBezTo>
                  <a:cubicBezTo>
                    <a:pt x="763" y="7370"/>
                    <a:pt x="1572" y="8097"/>
                    <a:pt x="2299" y="8835"/>
                  </a:cubicBezTo>
                  <a:cubicBezTo>
                    <a:pt x="2406" y="8954"/>
                    <a:pt x="2525" y="9061"/>
                    <a:pt x="2632" y="9168"/>
                  </a:cubicBezTo>
                  <a:cubicBezTo>
                    <a:pt x="2596" y="6989"/>
                    <a:pt x="2608" y="4739"/>
                    <a:pt x="2692" y="2465"/>
                  </a:cubicBezTo>
                  <a:cubicBezTo>
                    <a:pt x="1834" y="1679"/>
                    <a:pt x="1001" y="870"/>
                    <a:pt x="227" y="0"/>
                  </a:cubicBezTo>
                  <a:close/>
                </a:path>
              </a:pathLst>
            </a:custGeom>
            <a:solidFill>
              <a:srgbClr val="231F20"/>
            </a:solidFill>
            <a:ln>
              <a:noFill/>
            </a:ln>
          </p:spPr>
          <p:txBody>
            <a:bodyPr spcFirstLastPara="1" wrap="square" lIns="182850" tIns="182850" rIns="182850" bIns="182850" anchor="ctr" anchorCtr="0">
              <a:noAutofit/>
            </a:bodyPr>
            <a:lstStyle/>
            <a:p>
              <a:endParaRPr sz="3600"/>
            </a:p>
          </p:txBody>
        </p:sp>
        <p:sp>
          <p:nvSpPr>
            <p:cNvPr id="1708" name="Google Shape;1708;p61"/>
            <p:cNvSpPr/>
            <p:nvPr/>
          </p:nvSpPr>
          <p:spPr>
            <a:xfrm>
              <a:off x="8369507" y="4084502"/>
              <a:ext cx="88064" cy="146336"/>
            </a:xfrm>
            <a:custGeom>
              <a:avLst/>
              <a:gdLst/>
              <a:ahLst/>
              <a:cxnLst/>
              <a:rect l="l" t="t" r="r" b="b"/>
              <a:pathLst>
                <a:path w="2752" h="4573" extrusionOk="0">
                  <a:moveTo>
                    <a:pt x="1" y="0"/>
                  </a:moveTo>
                  <a:cubicBezTo>
                    <a:pt x="1" y="750"/>
                    <a:pt x="13" y="1476"/>
                    <a:pt x="25" y="2203"/>
                  </a:cubicBezTo>
                  <a:cubicBezTo>
                    <a:pt x="906" y="3048"/>
                    <a:pt x="1858" y="3822"/>
                    <a:pt x="2751" y="4572"/>
                  </a:cubicBezTo>
                  <a:cubicBezTo>
                    <a:pt x="2715" y="3953"/>
                    <a:pt x="2692" y="3322"/>
                    <a:pt x="2680" y="2679"/>
                  </a:cubicBezTo>
                  <a:cubicBezTo>
                    <a:pt x="2060" y="2060"/>
                    <a:pt x="1441" y="1441"/>
                    <a:pt x="834" y="834"/>
                  </a:cubicBezTo>
                  <a:cubicBezTo>
                    <a:pt x="560" y="548"/>
                    <a:pt x="275" y="274"/>
                    <a:pt x="1" y="0"/>
                  </a:cubicBezTo>
                  <a:close/>
                </a:path>
              </a:pathLst>
            </a:custGeom>
            <a:solidFill>
              <a:srgbClr val="231F20"/>
            </a:solidFill>
            <a:ln>
              <a:noFill/>
            </a:ln>
          </p:spPr>
          <p:txBody>
            <a:bodyPr spcFirstLastPara="1" wrap="square" lIns="182850" tIns="182850" rIns="182850" bIns="182850" anchor="ctr" anchorCtr="0">
              <a:noAutofit/>
            </a:bodyPr>
            <a:lstStyle/>
            <a:p>
              <a:endParaRPr sz="3600"/>
            </a:p>
          </p:txBody>
        </p:sp>
        <p:sp>
          <p:nvSpPr>
            <p:cNvPr id="1709" name="Google Shape;1709;p61"/>
            <p:cNvSpPr/>
            <p:nvPr/>
          </p:nvSpPr>
          <p:spPr>
            <a:xfrm>
              <a:off x="8371811" y="4206038"/>
              <a:ext cx="204608" cy="903744"/>
            </a:xfrm>
            <a:custGeom>
              <a:avLst/>
              <a:gdLst/>
              <a:ahLst/>
              <a:cxnLst/>
              <a:rect l="l" t="t" r="r" b="b"/>
              <a:pathLst>
                <a:path w="6394" h="28242" extrusionOk="0">
                  <a:moveTo>
                    <a:pt x="0" y="0"/>
                  </a:moveTo>
                  <a:lnTo>
                    <a:pt x="0" y="0"/>
                  </a:lnTo>
                  <a:cubicBezTo>
                    <a:pt x="83" y="2584"/>
                    <a:pt x="226" y="5072"/>
                    <a:pt x="417" y="7442"/>
                  </a:cubicBezTo>
                  <a:cubicBezTo>
                    <a:pt x="1250" y="17431"/>
                    <a:pt x="2881" y="25158"/>
                    <a:pt x="3596" y="28242"/>
                  </a:cubicBezTo>
                  <a:lnTo>
                    <a:pt x="6394" y="27492"/>
                  </a:lnTo>
                  <a:lnTo>
                    <a:pt x="6382" y="27456"/>
                  </a:lnTo>
                  <a:cubicBezTo>
                    <a:pt x="6382" y="27420"/>
                    <a:pt x="6358" y="27361"/>
                    <a:pt x="6346" y="27289"/>
                  </a:cubicBezTo>
                  <a:cubicBezTo>
                    <a:pt x="6310" y="27146"/>
                    <a:pt x="6251" y="26920"/>
                    <a:pt x="6179" y="26634"/>
                  </a:cubicBezTo>
                  <a:cubicBezTo>
                    <a:pt x="6049" y="26051"/>
                    <a:pt x="5846" y="25194"/>
                    <a:pt x="5608" y="24086"/>
                  </a:cubicBezTo>
                  <a:cubicBezTo>
                    <a:pt x="5144" y="21872"/>
                    <a:pt x="4536" y="18669"/>
                    <a:pt x="3977" y="14776"/>
                  </a:cubicBezTo>
                  <a:cubicBezTo>
                    <a:pt x="3465" y="11156"/>
                    <a:pt x="3012" y="6942"/>
                    <a:pt x="2750" y="2358"/>
                  </a:cubicBezTo>
                  <a:cubicBezTo>
                    <a:pt x="2536" y="2167"/>
                    <a:pt x="2322" y="1989"/>
                    <a:pt x="2096" y="1798"/>
                  </a:cubicBezTo>
                  <a:cubicBezTo>
                    <a:pt x="1417" y="1215"/>
                    <a:pt x="691" y="619"/>
                    <a:pt x="0" y="0"/>
                  </a:cubicBezTo>
                  <a:close/>
                </a:path>
              </a:pathLst>
            </a:custGeom>
            <a:solidFill>
              <a:srgbClr val="231F20"/>
            </a:solidFill>
            <a:ln>
              <a:noFill/>
            </a:ln>
          </p:spPr>
          <p:txBody>
            <a:bodyPr spcFirstLastPara="1" wrap="square" lIns="182850" tIns="182850" rIns="182850" bIns="182850" anchor="ctr" anchorCtr="0">
              <a:noAutofit/>
            </a:bodyPr>
            <a:lstStyle/>
            <a:p>
              <a:endParaRPr sz="3600"/>
            </a:p>
          </p:txBody>
        </p:sp>
        <p:sp>
          <p:nvSpPr>
            <p:cNvPr id="1710" name="Google Shape;1710;p61"/>
            <p:cNvSpPr/>
            <p:nvPr/>
          </p:nvSpPr>
          <p:spPr>
            <a:xfrm>
              <a:off x="8395811" y="2546134"/>
              <a:ext cx="538752" cy="458880"/>
            </a:xfrm>
            <a:custGeom>
              <a:avLst/>
              <a:gdLst/>
              <a:ahLst/>
              <a:cxnLst/>
              <a:rect l="l" t="t" r="r" b="b"/>
              <a:pathLst>
                <a:path w="16836" h="14340" extrusionOk="0">
                  <a:moveTo>
                    <a:pt x="9296" y="0"/>
                  </a:moveTo>
                  <a:cubicBezTo>
                    <a:pt x="9201" y="0"/>
                    <a:pt x="9106" y="11"/>
                    <a:pt x="9013" y="32"/>
                  </a:cubicBezTo>
                  <a:cubicBezTo>
                    <a:pt x="9013" y="32"/>
                    <a:pt x="8799" y="116"/>
                    <a:pt x="8644" y="259"/>
                  </a:cubicBezTo>
                  <a:cubicBezTo>
                    <a:pt x="8573" y="330"/>
                    <a:pt x="8501" y="413"/>
                    <a:pt x="8466" y="485"/>
                  </a:cubicBezTo>
                  <a:cubicBezTo>
                    <a:pt x="8418" y="544"/>
                    <a:pt x="8394" y="580"/>
                    <a:pt x="8394" y="580"/>
                  </a:cubicBezTo>
                  <a:cubicBezTo>
                    <a:pt x="8394" y="580"/>
                    <a:pt x="8430" y="556"/>
                    <a:pt x="8489" y="509"/>
                  </a:cubicBezTo>
                  <a:cubicBezTo>
                    <a:pt x="8549" y="461"/>
                    <a:pt x="8632" y="413"/>
                    <a:pt x="8716" y="366"/>
                  </a:cubicBezTo>
                  <a:cubicBezTo>
                    <a:pt x="8894" y="294"/>
                    <a:pt x="9073" y="283"/>
                    <a:pt x="9073" y="283"/>
                  </a:cubicBezTo>
                  <a:cubicBezTo>
                    <a:pt x="9151" y="264"/>
                    <a:pt x="9230" y="255"/>
                    <a:pt x="9309" y="255"/>
                  </a:cubicBezTo>
                  <a:cubicBezTo>
                    <a:pt x="9483" y="255"/>
                    <a:pt x="9655" y="300"/>
                    <a:pt x="9811" y="390"/>
                  </a:cubicBezTo>
                  <a:lnTo>
                    <a:pt x="12061" y="1711"/>
                  </a:lnTo>
                  <a:lnTo>
                    <a:pt x="12252" y="1830"/>
                  </a:lnTo>
                  <a:cubicBezTo>
                    <a:pt x="13573" y="2664"/>
                    <a:pt x="14609" y="3819"/>
                    <a:pt x="15300" y="5140"/>
                  </a:cubicBezTo>
                  <a:cubicBezTo>
                    <a:pt x="16252" y="6950"/>
                    <a:pt x="16574" y="9081"/>
                    <a:pt x="16097" y="11177"/>
                  </a:cubicBezTo>
                  <a:cubicBezTo>
                    <a:pt x="16086" y="11236"/>
                    <a:pt x="16062" y="11296"/>
                    <a:pt x="16014" y="11343"/>
                  </a:cubicBezTo>
                  <a:lnTo>
                    <a:pt x="14562" y="12796"/>
                  </a:lnTo>
                  <a:cubicBezTo>
                    <a:pt x="14240" y="13106"/>
                    <a:pt x="13883" y="13367"/>
                    <a:pt x="13502" y="13570"/>
                  </a:cubicBezTo>
                  <a:cubicBezTo>
                    <a:pt x="12871" y="13909"/>
                    <a:pt x="12165" y="14082"/>
                    <a:pt x="11454" y="14082"/>
                  </a:cubicBezTo>
                  <a:cubicBezTo>
                    <a:pt x="10743" y="14082"/>
                    <a:pt x="10025" y="13909"/>
                    <a:pt x="9370" y="13558"/>
                  </a:cubicBezTo>
                  <a:lnTo>
                    <a:pt x="5025" y="11236"/>
                  </a:lnTo>
                  <a:cubicBezTo>
                    <a:pt x="4450" y="10928"/>
                    <a:pt x="3825" y="10779"/>
                    <a:pt x="3206" y="10779"/>
                  </a:cubicBezTo>
                  <a:cubicBezTo>
                    <a:pt x="2581" y="10779"/>
                    <a:pt x="1962" y="10931"/>
                    <a:pt x="1405" y="11224"/>
                  </a:cubicBezTo>
                  <a:cubicBezTo>
                    <a:pt x="1203" y="11331"/>
                    <a:pt x="1000" y="11462"/>
                    <a:pt x="810" y="11617"/>
                  </a:cubicBezTo>
                  <a:cubicBezTo>
                    <a:pt x="810" y="11617"/>
                    <a:pt x="750" y="11665"/>
                    <a:pt x="667" y="11760"/>
                  </a:cubicBezTo>
                  <a:cubicBezTo>
                    <a:pt x="572" y="11855"/>
                    <a:pt x="465" y="11986"/>
                    <a:pt x="357" y="12129"/>
                  </a:cubicBezTo>
                  <a:cubicBezTo>
                    <a:pt x="262" y="12272"/>
                    <a:pt x="179" y="12415"/>
                    <a:pt x="107" y="12522"/>
                  </a:cubicBezTo>
                  <a:cubicBezTo>
                    <a:pt x="36" y="12629"/>
                    <a:pt x="0" y="12701"/>
                    <a:pt x="0" y="12701"/>
                  </a:cubicBezTo>
                  <a:cubicBezTo>
                    <a:pt x="0" y="12701"/>
                    <a:pt x="48" y="12641"/>
                    <a:pt x="143" y="12546"/>
                  </a:cubicBezTo>
                  <a:cubicBezTo>
                    <a:pt x="226" y="12451"/>
                    <a:pt x="334" y="12320"/>
                    <a:pt x="453" y="12213"/>
                  </a:cubicBezTo>
                  <a:cubicBezTo>
                    <a:pt x="584" y="12105"/>
                    <a:pt x="703" y="11998"/>
                    <a:pt x="810" y="11927"/>
                  </a:cubicBezTo>
                  <a:cubicBezTo>
                    <a:pt x="905" y="11855"/>
                    <a:pt x="977" y="11808"/>
                    <a:pt x="977" y="11808"/>
                  </a:cubicBezTo>
                  <a:cubicBezTo>
                    <a:pt x="1143" y="11677"/>
                    <a:pt x="1334" y="11558"/>
                    <a:pt x="1524" y="11451"/>
                  </a:cubicBezTo>
                  <a:cubicBezTo>
                    <a:pt x="2048" y="11180"/>
                    <a:pt x="2629" y="11037"/>
                    <a:pt x="3216" y="11037"/>
                  </a:cubicBezTo>
                  <a:cubicBezTo>
                    <a:pt x="3790" y="11037"/>
                    <a:pt x="4370" y="11174"/>
                    <a:pt x="4906" y="11462"/>
                  </a:cubicBezTo>
                  <a:lnTo>
                    <a:pt x="9251" y="13784"/>
                  </a:lnTo>
                  <a:cubicBezTo>
                    <a:pt x="9945" y="14158"/>
                    <a:pt x="10698" y="14339"/>
                    <a:pt x="11445" y="14339"/>
                  </a:cubicBezTo>
                  <a:cubicBezTo>
                    <a:pt x="12198" y="14339"/>
                    <a:pt x="12946" y="14155"/>
                    <a:pt x="13621" y="13796"/>
                  </a:cubicBezTo>
                  <a:cubicBezTo>
                    <a:pt x="14026" y="13582"/>
                    <a:pt x="14407" y="13308"/>
                    <a:pt x="14740" y="12975"/>
                  </a:cubicBezTo>
                  <a:lnTo>
                    <a:pt x="16193" y="11522"/>
                  </a:lnTo>
                  <a:cubicBezTo>
                    <a:pt x="16264" y="11451"/>
                    <a:pt x="16324" y="11355"/>
                    <a:pt x="16348" y="11248"/>
                  </a:cubicBezTo>
                  <a:lnTo>
                    <a:pt x="16348" y="11236"/>
                  </a:lnTo>
                  <a:cubicBezTo>
                    <a:pt x="16836" y="9081"/>
                    <a:pt x="16514" y="6879"/>
                    <a:pt x="15526" y="5021"/>
                  </a:cubicBezTo>
                  <a:cubicBezTo>
                    <a:pt x="14812" y="3664"/>
                    <a:pt x="13740" y="2473"/>
                    <a:pt x="12383" y="1616"/>
                  </a:cubicBezTo>
                  <a:lnTo>
                    <a:pt x="12192" y="1485"/>
                  </a:lnTo>
                  <a:lnTo>
                    <a:pt x="9942" y="175"/>
                  </a:lnTo>
                  <a:cubicBezTo>
                    <a:pt x="9742" y="59"/>
                    <a:pt x="9519" y="0"/>
                    <a:pt x="9296" y="0"/>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711" name="Google Shape;1711;p61"/>
            <p:cNvSpPr/>
            <p:nvPr/>
          </p:nvSpPr>
          <p:spPr>
            <a:xfrm>
              <a:off x="4498947" y="3596022"/>
              <a:ext cx="297184" cy="213824"/>
            </a:xfrm>
            <a:custGeom>
              <a:avLst/>
              <a:gdLst/>
              <a:ahLst/>
              <a:cxnLst/>
              <a:rect l="l" t="t" r="r" b="b"/>
              <a:pathLst>
                <a:path w="9287" h="6682" extrusionOk="0">
                  <a:moveTo>
                    <a:pt x="3586" y="0"/>
                  </a:moveTo>
                  <a:cubicBezTo>
                    <a:pt x="2285" y="0"/>
                    <a:pt x="1179" y="529"/>
                    <a:pt x="726" y="1502"/>
                  </a:cubicBezTo>
                  <a:cubicBezTo>
                    <a:pt x="0" y="3049"/>
                    <a:pt x="1167" y="5121"/>
                    <a:pt x="3334" y="6133"/>
                  </a:cubicBezTo>
                  <a:cubicBezTo>
                    <a:pt x="4129" y="6504"/>
                    <a:pt x="4946" y="6682"/>
                    <a:pt x="5698" y="6682"/>
                  </a:cubicBezTo>
                  <a:cubicBezTo>
                    <a:pt x="6997" y="6682"/>
                    <a:pt x="8101" y="6153"/>
                    <a:pt x="8561" y="5181"/>
                  </a:cubicBezTo>
                  <a:cubicBezTo>
                    <a:pt x="9287" y="3633"/>
                    <a:pt x="8120" y="1561"/>
                    <a:pt x="5953" y="549"/>
                  </a:cubicBezTo>
                  <a:cubicBezTo>
                    <a:pt x="5158" y="178"/>
                    <a:pt x="4340" y="0"/>
                    <a:pt x="3586" y="0"/>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712" name="Google Shape;1712;p61"/>
            <p:cNvSpPr/>
            <p:nvPr/>
          </p:nvSpPr>
          <p:spPr>
            <a:xfrm>
              <a:off x="4493219" y="3605942"/>
              <a:ext cx="296832" cy="214080"/>
            </a:xfrm>
            <a:custGeom>
              <a:avLst/>
              <a:gdLst/>
              <a:ahLst/>
              <a:cxnLst/>
              <a:rect l="l" t="t" r="r" b="b"/>
              <a:pathLst>
                <a:path w="9276" h="6690" extrusionOk="0">
                  <a:moveTo>
                    <a:pt x="3586" y="1"/>
                  </a:moveTo>
                  <a:cubicBezTo>
                    <a:pt x="2286" y="1"/>
                    <a:pt x="1175" y="532"/>
                    <a:pt x="715" y="1513"/>
                  </a:cubicBezTo>
                  <a:cubicBezTo>
                    <a:pt x="1" y="3049"/>
                    <a:pt x="1167" y="5121"/>
                    <a:pt x="3334" y="6133"/>
                  </a:cubicBezTo>
                  <a:cubicBezTo>
                    <a:pt x="4127" y="6509"/>
                    <a:pt x="4946" y="6690"/>
                    <a:pt x="5701" y="6690"/>
                  </a:cubicBezTo>
                  <a:cubicBezTo>
                    <a:pt x="6996" y="6690"/>
                    <a:pt x="8102" y="6158"/>
                    <a:pt x="8561" y="5180"/>
                  </a:cubicBezTo>
                  <a:cubicBezTo>
                    <a:pt x="9275" y="3644"/>
                    <a:pt x="8109" y="1573"/>
                    <a:pt x="5942" y="549"/>
                  </a:cubicBezTo>
                  <a:cubicBezTo>
                    <a:pt x="5153" y="178"/>
                    <a:pt x="4338" y="1"/>
                    <a:pt x="3586"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13" name="Google Shape;1713;p61"/>
            <p:cNvSpPr/>
            <p:nvPr/>
          </p:nvSpPr>
          <p:spPr>
            <a:xfrm>
              <a:off x="4064579" y="3903926"/>
              <a:ext cx="297600" cy="209280"/>
            </a:xfrm>
            <a:custGeom>
              <a:avLst/>
              <a:gdLst/>
              <a:ahLst/>
              <a:cxnLst/>
              <a:rect l="l" t="t" r="r" b="b"/>
              <a:pathLst>
                <a:path w="9300" h="6540" extrusionOk="0">
                  <a:moveTo>
                    <a:pt x="5596" y="1"/>
                  </a:moveTo>
                  <a:cubicBezTo>
                    <a:pt x="4943" y="1"/>
                    <a:pt x="4243" y="127"/>
                    <a:pt x="3549" y="392"/>
                  </a:cubicBezTo>
                  <a:cubicBezTo>
                    <a:pt x="1323" y="1238"/>
                    <a:pt x="1" y="3226"/>
                    <a:pt x="608" y="4810"/>
                  </a:cubicBezTo>
                  <a:cubicBezTo>
                    <a:pt x="1037" y="5914"/>
                    <a:pt x="2269" y="6539"/>
                    <a:pt x="3726" y="6539"/>
                  </a:cubicBezTo>
                  <a:cubicBezTo>
                    <a:pt x="4374" y="6539"/>
                    <a:pt x="5066" y="6415"/>
                    <a:pt x="5752" y="6155"/>
                  </a:cubicBezTo>
                  <a:cubicBezTo>
                    <a:pt x="7990" y="5298"/>
                    <a:pt x="9300" y="3309"/>
                    <a:pt x="8693" y="1726"/>
                  </a:cubicBezTo>
                  <a:cubicBezTo>
                    <a:pt x="8274" y="625"/>
                    <a:pt x="7050" y="1"/>
                    <a:pt x="5596" y="1"/>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714" name="Google Shape;1714;p61"/>
            <p:cNvSpPr/>
            <p:nvPr/>
          </p:nvSpPr>
          <p:spPr>
            <a:xfrm>
              <a:off x="4068035" y="3914966"/>
              <a:ext cx="297952" cy="209280"/>
            </a:xfrm>
            <a:custGeom>
              <a:avLst/>
              <a:gdLst/>
              <a:ahLst/>
              <a:cxnLst/>
              <a:rect l="l" t="t" r="r" b="b"/>
              <a:pathLst>
                <a:path w="9311" h="6540" extrusionOk="0">
                  <a:moveTo>
                    <a:pt x="5600" y="1"/>
                  </a:moveTo>
                  <a:cubicBezTo>
                    <a:pt x="4948" y="1"/>
                    <a:pt x="4250" y="127"/>
                    <a:pt x="3560" y="393"/>
                  </a:cubicBezTo>
                  <a:cubicBezTo>
                    <a:pt x="1322" y="1238"/>
                    <a:pt x="0" y="3226"/>
                    <a:pt x="619" y="4810"/>
                  </a:cubicBezTo>
                  <a:cubicBezTo>
                    <a:pt x="1040" y="5914"/>
                    <a:pt x="2270" y="6539"/>
                    <a:pt x="3729" y="6539"/>
                  </a:cubicBezTo>
                  <a:cubicBezTo>
                    <a:pt x="4379" y="6539"/>
                    <a:pt x="5074" y="6416"/>
                    <a:pt x="5763" y="6155"/>
                  </a:cubicBezTo>
                  <a:cubicBezTo>
                    <a:pt x="7989" y="5298"/>
                    <a:pt x="9311" y="3310"/>
                    <a:pt x="8704" y="1726"/>
                  </a:cubicBezTo>
                  <a:cubicBezTo>
                    <a:pt x="8276" y="625"/>
                    <a:pt x="7050" y="1"/>
                    <a:pt x="5600"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15" name="Google Shape;1715;p61"/>
            <p:cNvSpPr/>
            <p:nvPr/>
          </p:nvSpPr>
          <p:spPr>
            <a:xfrm>
              <a:off x="3763235" y="4419318"/>
              <a:ext cx="281952" cy="233952"/>
            </a:xfrm>
            <a:custGeom>
              <a:avLst/>
              <a:gdLst/>
              <a:ahLst/>
              <a:cxnLst/>
              <a:rect l="l" t="t" r="r" b="b"/>
              <a:pathLst>
                <a:path w="8811" h="7311" extrusionOk="0">
                  <a:moveTo>
                    <a:pt x="5647" y="0"/>
                  </a:moveTo>
                  <a:cubicBezTo>
                    <a:pt x="4609" y="0"/>
                    <a:pt x="3429" y="441"/>
                    <a:pt x="2417" y="1300"/>
                  </a:cubicBezTo>
                  <a:cubicBezTo>
                    <a:pt x="595" y="2848"/>
                    <a:pt x="0" y="5158"/>
                    <a:pt x="1107" y="6456"/>
                  </a:cubicBezTo>
                  <a:cubicBezTo>
                    <a:pt x="1592" y="7030"/>
                    <a:pt x="2329" y="7311"/>
                    <a:pt x="3158" y="7311"/>
                  </a:cubicBezTo>
                  <a:cubicBezTo>
                    <a:pt x="4201" y="7311"/>
                    <a:pt x="5390" y="6866"/>
                    <a:pt x="6406" y="6003"/>
                  </a:cubicBezTo>
                  <a:cubicBezTo>
                    <a:pt x="8227" y="4468"/>
                    <a:pt x="8811" y="2158"/>
                    <a:pt x="7703" y="860"/>
                  </a:cubicBezTo>
                  <a:cubicBezTo>
                    <a:pt x="7216" y="283"/>
                    <a:pt x="6477" y="0"/>
                    <a:pt x="5647" y="0"/>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716" name="Google Shape;1716;p61"/>
            <p:cNvSpPr/>
            <p:nvPr/>
          </p:nvSpPr>
          <p:spPr>
            <a:xfrm>
              <a:off x="3770083" y="4428214"/>
              <a:ext cx="281984" cy="233856"/>
            </a:xfrm>
            <a:custGeom>
              <a:avLst/>
              <a:gdLst/>
              <a:ahLst/>
              <a:cxnLst/>
              <a:rect l="l" t="t" r="r" b="b"/>
              <a:pathLst>
                <a:path w="8812" h="7308" extrusionOk="0">
                  <a:moveTo>
                    <a:pt x="5658" y="1"/>
                  </a:moveTo>
                  <a:cubicBezTo>
                    <a:pt x="4618" y="1"/>
                    <a:pt x="3433" y="446"/>
                    <a:pt x="2417" y="1308"/>
                  </a:cubicBezTo>
                  <a:cubicBezTo>
                    <a:pt x="596" y="2844"/>
                    <a:pt x="0" y="5154"/>
                    <a:pt x="1108" y="6452"/>
                  </a:cubicBezTo>
                  <a:cubicBezTo>
                    <a:pt x="1593" y="7027"/>
                    <a:pt x="2330" y="7308"/>
                    <a:pt x="3159" y="7308"/>
                  </a:cubicBezTo>
                  <a:cubicBezTo>
                    <a:pt x="4199" y="7308"/>
                    <a:pt x="5386" y="6866"/>
                    <a:pt x="6406" y="6011"/>
                  </a:cubicBezTo>
                  <a:cubicBezTo>
                    <a:pt x="8228" y="4463"/>
                    <a:pt x="8811" y="2154"/>
                    <a:pt x="7704" y="856"/>
                  </a:cubicBezTo>
                  <a:cubicBezTo>
                    <a:pt x="7219" y="281"/>
                    <a:pt x="6484" y="1"/>
                    <a:pt x="5658"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17" name="Google Shape;1717;p61"/>
            <p:cNvSpPr/>
            <p:nvPr/>
          </p:nvSpPr>
          <p:spPr>
            <a:xfrm>
              <a:off x="3628739" y="3662710"/>
              <a:ext cx="1851296" cy="1410112"/>
            </a:xfrm>
            <a:custGeom>
              <a:avLst/>
              <a:gdLst/>
              <a:ahLst/>
              <a:cxnLst/>
              <a:rect l="l" t="t" r="r" b="b"/>
              <a:pathLst>
                <a:path w="57853" h="44066" extrusionOk="0">
                  <a:moveTo>
                    <a:pt x="32965" y="0"/>
                  </a:moveTo>
                  <a:cubicBezTo>
                    <a:pt x="32635" y="0"/>
                    <a:pt x="32303" y="12"/>
                    <a:pt x="31969" y="37"/>
                  </a:cubicBezTo>
                  <a:cubicBezTo>
                    <a:pt x="16967" y="1132"/>
                    <a:pt x="0" y="44066"/>
                    <a:pt x="0" y="44066"/>
                  </a:cubicBezTo>
                  <a:lnTo>
                    <a:pt x="57853" y="22956"/>
                  </a:lnTo>
                  <a:cubicBezTo>
                    <a:pt x="57853" y="22956"/>
                    <a:pt x="47439" y="0"/>
                    <a:pt x="32965" y="0"/>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718" name="Google Shape;1718;p61"/>
            <p:cNvSpPr/>
            <p:nvPr/>
          </p:nvSpPr>
          <p:spPr>
            <a:xfrm>
              <a:off x="3628739" y="3706550"/>
              <a:ext cx="1851296" cy="1366272"/>
            </a:xfrm>
            <a:custGeom>
              <a:avLst/>
              <a:gdLst/>
              <a:ahLst/>
              <a:cxnLst/>
              <a:rect l="l" t="t" r="r" b="b"/>
              <a:pathLst>
                <a:path w="57853" h="42696" extrusionOk="0">
                  <a:moveTo>
                    <a:pt x="39124" y="0"/>
                  </a:moveTo>
                  <a:cubicBezTo>
                    <a:pt x="41565" y="2917"/>
                    <a:pt x="43601" y="6227"/>
                    <a:pt x="43744" y="9989"/>
                  </a:cubicBezTo>
                  <a:cubicBezTo>
                    <a:pt x="44101" y="20586"/>
                    <a:pt x="33969" y="27682"/>
                    <a:pt x="25206" y="31611"/>
                  </a:cubicBezTo>
                  <a:cubicBezTo>
                    <a:pt x="22405" y="32809"/>
                    <a:pt x="19570" y="33360"/>
                    <a:pt x="16787" y="33360"/>
                  </a:cubicBezTo>
                  <a:cubicBezTo>
                    <a:pt x="12850" y="33360"/>
                    <a:pt x="9017" y="32258"/>
                    <a:pt x="5537" y="30325"/>
                  </a:cubicBezTo>
                  <a:cubicBezTo>
                    <a:pt x="2131" y="37314"/>
                    <a:pt x="0" y="42696"/>
                    <a:pt x="0" y="42696"/>
                  </a:cubicBezTo>
                  <a:lnTo>
                    <a:pt x="57853" y="21586"/>
                  </a:lnTo>
                  <a:cubicBezTo>
                    <a:pt x="57853" y="21586"/>
                    <a:pt x="50304" y="4953"/>
                    <a:pt x="39124" y="0"/>
                  </a:cubicBezTo>
                  <a:close/>
                </a:path>
              </a:pathLst>
            </a:custGeom>
            <a:solidFill>
              <a:schemeClr val="dk1">
                <a:alpha val="25099"/>
              </a:schemeClr>
            </a:solidFill>
            <a:ln>
              <a:noFill/>
            </a:ln>
          </p:spPr>
          <p:txBody>
            <a:bodyPr spcFirstLastPara="1" wrap="square" lIns="182850" tIns="182850" rIns="182850" bIns="182850" anchor="ctr" anchorCtr="0">
              <a:noAutofit/>
            </a:bodyPr>
            <a:lstStyle/>
            <a:p>
              <a:endParaRPr sz="3600"/>
            </a:p>
          </p:txBody>
        </p:sp>
        <p:sp>
          <p:nvSpPr>
            <p:cNvPr id="1719" name="Google Shape;1719;p61"/>
            <p:cNvSpPr/>
            <p:nvPr/>
          </p:nvSpPr>
          <p:spPr>
            <a:xfrm>
              <a:off x="4306915" y="3846998"/>
              <a:ext cx="324256" cy="210240"/>
            </a:xfrm>
            <a:custGeom>
              <a:avLst/>
              <a:gdLst/>
              <a:ahLst/>
              <a:cxnLst/>
              <a:rect l="l" t="t" r="r" b="b"/>
              <a:pathLst>
                <a:path w="10133" h="6570" extrusionOk="0">
                  <a:moveTo>
                    <a:pt x="5838" y="0"/>
                  </a:moveTo>
                  <a:cubicBezTo>
                    <a:pt x="5379" y="0"/>
                    <a:pt x="4902" y="48"/>
                    <a:pt x="4418" y="147"/>
                  </a:cubicBezTo>
                  <a:cubicBezTo>
                    <a:pt x="1822" y="683"/>
                    <a:pt x="0" y="2517"/>
                    <a:pt x="358" y="4255"/>
                  </a:cubicBezTo>
                  <a:cubicBezTo>
                    <a:pt x="648" y="5668"/>
                    <a:pt x="2284" y="6570"/>
                    <a:pt x="4287" y="6570"/>
                  </a:cubicBezTo>
                  <a:cubicBezTo>
                    <a:pt x="4747" y="6570"/>
                    <a:pt x="5228" y="6522"/>
                    <a:pt x="5715" y="6422"/>
                  </a:cubicBezTo>
                  <a:cubicBezTo>
                    <a:pt x="8311" y="5898"/>
                    <a:pt x="10133" y="4053"/>
                    <a:pt x="9775" y="2314"/>
                  </a:cubicBezTo>
                  <a:cubicBezTo>
                    <a:pt x="9485" y="909"/>
                    <a:pt x="7844" y="0"/>
                    <a:pt x="5838"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20" name="Google Shape;1720;p61"/>
            <p:cNvSpPr/>
            <p:nvPr/>
          </p:nvSpPr>
          <p:spPr>
            <a:xfrm>
              <a:off x="4311491" y="3828342"/>
              <a:ext cx="324256" cy="210432"/>
            </a:xfrm>
            <a:custGeom>
              <a:avLst/>
              <a:gdLst/>
              <a:ahLst/>
              <a:cxnLst/>
              <a:rect l="l" t="t" r="r" b="b"/>
              <a:pathLst>
                <a:path w="10133" h="6576" extrusionOk="0">
                  <a:moveTo>
                    <a:pt x="5832" y="0"/>
                  </a:moveTo>
                  <a:cubicBezTo>
                    <a:pt x="5375" y="0"/>
                    <a:pt x="4899" y="47"/>
                    <a:pt x="4417" y="147"/>
                  </a:cubicBezTo>
                  <a:cubicBezTo>
                    <a:pt x="1810" y="683"/>
                    <a:pt x="0" y="2516"/>
                    <a:pt x="346" y="4255"/>
                  </a:cubicBezTo>
                  <a:cubicBezTo>
                    <a:pt x="637" y="5673"/>
                    <a:pt x="2291" y="6576"/>
                    <a:pt x="4300" y="6576"/>
                  </a:cubicBezTo>
                  <a:cubicBezTo>
                    <a:pt x="4754" y="6576"/>
                    <a:pt x="5225" y="6530"/>
                    <a:pt x="5703" y="6433"/>
                  </a:cubicBezTo>
                  <a:cubicBezTo>
                    <a:pt x="8311" y="5898"/>
                    <a:pt x="10132" y="4052"/>
                    <a:pt x="9775" y="2326"/>
                  </a:cubicBezTo>
                  <a:cubicBezTo>
                    <a:pt x="9484" y="910"/>
                    <a:pt x="7836" y="0"/>
                    <a:pt x="5832"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21" name="Google Shape;1721;p61"/>
            <p:cNvSpPr/>
            <p:nvPr/>
          </p:nvSpPr>
          <p:spPr>
            <a:xfrm>
              <a:off x="3975427" y="4137846"/>
              <a:ext cx="268640" cy="278720"/>
            </a:xfrm>
            <a:custGeom>
              <a:avLst/>
              <a:gdLst/>
              <a:ahLst/>
              <a:cxnLst/>
              <a:rect l="l" t="t" r="r" b="b"/>
              <a:pathLst>
                <a:path w="8395" h="8710" extrusionOk="0">
                  <a:moveTo>
                    <a:pt x="5586" y="0"/>
                  </a:moveTo>
                  <a:cubicBezTo>
                    <a:pt x="4249" y="0"/>
                    <a:pt x="2671" y="937"/>
                    <a:pt x="1561" y="2524"/>
                  </a:cubicBezTo>
                  <a:cubicBezTo>
                    <a:pt x="49" y="4715"/>
                    <a:pt x="1" y="7298"/>
                    <a:pt x="1465" y="8311"/>
                  </a:cubicBezTo>
                  <a:cubicBezTo>
                    <a:pt x="1859" y="8581"/>
                    <a:pt x="2322" y="8710"/>
                    <a:pt x="2818" y="8710"/>
                  </a:cubicBezTo>
                  <a:cubicBezTo>
                    <a:pt x="4155" y="8710"/>
                    <a:pt x="5732" y="7777"/>
                    <a:pt x="6835" y="6179"/>
                  </a:cubicBezTo>
                  <a:cubicBezTo>
                    <a:pt x="8347" y="4000"/>
                    <a:pt x="8395" y="1417"/>
                    <a:pt x="6942" y="405"/>
                  </a:cubicBezTo>
                  <a:cubicBezTo>
                    <a:pt x="6548" y="130"/>
                    <a:pt x="6084" y="0"/>
                    <a:pt x="5586"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22" name="Google Shape;1722;p61"/>
            <p:cNvSpPr/>
            <p:nvPr/>
          </p:nvSpPr>
          <p:spPr>
            <a:xfrm>
              <a:off x="3966307" y="4121462"/>
              <a:ext cx="268256" cy="278880"/>
            </a:xfrm>
            <a:custGeom>
              <a:avLst/>
              <a:gdLst/>
              <a:ahLst/>
              <a:cxnLst/>
              <a:rect l="l" t="t" r="r" b="b"/>
              <a:pathLst>
                <a:path w="8383" h="8715" extrusionOk="0">
                  <a:moveTo>
                    <a:pt x="5575" y="0"/>
                  </a:moveTo>
                  <a:cubicBezTo>
                    <a:pt x="4238" y="0"/>
                    <a:pt x="2662" y="939"/>
                    <a:pt x="1560" y="2536"/>
                  </a:cubicBezTo>
                  <a:cubicBezTo>
                    <a:pt x="48" y="4715"/>
                    <a:pt x="0" y="7299"/>
                    <a:pt x="1453" y="8311"/>
                  </a:cubicBezTo>
                  <a:cubicBezTo>
                    <a:pt x="1847" y="8585"/>
                    <a:pt x="2311" y="8715"/>
                    <a:pt x="2808" y="8715"/>
                  </a:cubicBezTo>
                  <a:cubicBezTo>
                    <a:pt x="4144" y="8715"/>
                    <a:pt x="5720" y="7776"/>
                    <a:pt x="6822" y="6179"/>
                  </a:cubicBezTo>
                  <a:cubicBezTo>
                    <a:pt x="8335" y="4001"/>
                    <a:pt x="8382" y="1417"/>
                    <a:pt x="6930" y="405"/>
                  </a:cubicBezTo>
                  <a:cubicBezTo>
                    <a:pt x="6536" y="130"/>
                    <a:pt x="6072" y="0"/>
                    <a:pt x="5575"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23" name="Google Shape;1723;p61"/>
            <p:cNvSpPr/>
            <p:nvPr/>
          </p:nvSpPr>
          <p:spPr>
            <a:xfrm>
              <a:off x="4556099" y="4105430"/>
              <a:ext cx="327680" cy="224480"/>
            </a:xfrm>
            <a:custGeom>
              <a:avLst/>
              <a:gdLst/>
              <a:ahLst/>
              <a:cxnLst/>
              <a:rect l="l" t="t" r="r" b="b"/>
              <a:pathLst>
                <a:path w="10240" h="7015" extrusionOk="0">
                  <a:moveTo>
                    <a:pt x="6445" y="0"/>
                  </a:moveTo>
                  <a:cubicBezTo>
                    <a:pt x="5627" y="0"/>
                    <a:pt x="4729" y="181"/>
                    <a:pt x="3846" y="561"/>
                  </a:cubicBezTo>
                  <a:cubicBezTo>
                    <a:pt x="1405" y="1620"/>
                    <a:pt x="0" y="3787"/>
                    <a:pt x="703" y="5418"/>
                  </a:cubicBezTo>
                  <a:cubicBezTo>
                    <a:pt x="1151" y="6451"/>
                    <a:pt x="2350" y="7014"/>
                    <a:pt x="3794" y="7014"/>
                  </a:cubicBezTo>
                  <a:cubicBezTo>
                    <a:pt x="4613" y="7014"/>
                    <a:pt x="5510" y="6833"/>
                    <a:pt x="6394" y="6454"/>
                  </a:cubicBezTo>
                  <a:cubicBezTo>
                    <a:pt x="8834" y="5394"/>
                    <a:pt x="10239" y="3228"/>
                    <a:pt x="9537" y="1596"/>
                  </a:cubicBezTo>
                  <a:cubicBezTo>
                    <a:pt x="9089" y="563"/>
                    <a:pt x="7889" y="0"/>
                    <a:pt x="6445"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24" name="Google Shape;1724;p61"/>
            <p:cNvSpPr/>
            <p:nvPr/>
          </p:nvSpPr>
          <p:spPr>
            <a:xfrm>
              <a:off x="4556835" y="4086262"/>
              <a:ext cx="327328" cy="224480"/>
            </a:xfrm>
            <a:custGeom>
              <a:avLst/>
              <a:gdLst/>
              <a:ahLst/>
              <a:cxnLst/>
              <a:rect l="l" t="t" r="r" b="b"/>
              <a:pathLst>
                <a:path w="10229" h="7015" extrusionOk="0">
                  <a:moveTo>
                    <a:pt x="6447" y="1"/>
                  </a:moveTo>
                  <a:cubicBezTo>
                    <a:pt x="5627" y="1"/>
                    <a:pt x="4729" y="184"/>
                    <a:pt x="3847" y="564"/>
                  </a:cubicBezTo>
                  <a:cubicBezTo>
                    <a:pt x="1406" y="1624"/>
                    <a:pt x="1" y="3791"/>
                    <a:pt x="703" y="5410"/>
                  </a:cubicBezTo>
                  <a:cubicBezTo>
                    <a:pt x="1151" y="6449"/>
                    <a:pt x="2347" y="7015"/>
                    <a:pt x="3784" y="7015"/>
                  </a:cubicBezTo>
                  <a:cubicBezTo>
                    <a:pt x="4603" y="7015"/>
                    <a:pt x="5501" y="6831"/>
                    <a:pt x="6383" y="6446"/>
                  </a:cubicBezTo>
                  <a:cubicBezTo>
                    <a:pt x="8823" y="5398"/>
                    <a:pt x="10228" y="3219"/>
                    <a:pt x="9526" y="1600"/>
                  </a:cubicBezTo>
                  <a:cubicBezTo>
                    <a:pt x="9079" y="562"/>
                    <a:pt x="7883" y="1"/>
                    <a:pt x="6447"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25" name="Google Shape;1725;p61"/>
            <p:cNvSpPr/>
            <p:nvPr/>
          </p:nvSpPr>
          <p:spPr>
            <a:xfrm>
              <a:off x="5123395" y="4392534"/>
              <a:ext cx="324640" cy="211072"/>
            </a:xfrm>
            <a:custGeom>
              <a:avLst/>
              <a:gdLst/>
              <a:ahLst/>
              <a:cxnLst/>
              <a:rect l="l" t="t" r="r" b="b"/>
              <a:pathLst>
                <a:path w="10145" h="6596" extrusionOk="0">
                  <a:moveTo>
                    <a:pt x="5882" y="1"/>
                  </a:moveTo>
                  <a:cubicBezTo>
                    <a:pt x="5406" y="1"/>
                    <a:pt x="4910" y="52"/>
                    <a:pt x="4406" y="161"/>
                  </a:cubicBezTo>
                  <a:cubicBezTo>
                    <a:pt x="1810" y="721"/>
                    <a:pt x="0" y="2578"/>
                    <a:pt x="370" y="4304"/>
                  </a:cubicBezTo>
                  <a:cubicBezTo>
                    <a:pt x="677" y="5705"/>
                    <a:pt x="2298" y="6596"/>
                    <a:pt x="4275" y="6596"/>
                  </a:cubicBezTo>
                  <a:cubicBezTo>
                    <a:pt x="4751" y="6596"/>
                    <a:pt x="5247" y="6544"/>
                    <a:pt x="5751" y="6436"/>
                  </a:cubicBezTo>
                  <a:cubicBezTo>
                    <a:pt x="8347" y="5876"/>
                    <a:pt x="10145" y="4019"/>
                    <a:pt x="9775" y="2292"/>
                  </a:cubicBezTo>
                  <a:cubicBezTo>
                    <a:pt x="9478" y="891"/>
                    <a:pt x="7858" y="1"/>
                    <a:pt x="5882" y="1"/>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726" name="Google Shape;1726;p61"/>
            <p:cNvSpPr/>
            <p:nvPr/>
          </p:nvSpPr>
          <p:spPr>
            <a:xfrm>
              <a:off x="5127587" y="4374262"/>
              <a:ext cx="324640" cy="210912"/>
            </a:xfrm>
            <a:custGeom>
              <a:avLst/>
              <a:gdLst/>
              <a:ahLst/>
              <a:cxnLst/>
              <a:rect l="l" t="t" r="r" b="b"/>
              <a:pathLst>
                <a:path w="10145" h="6591" extrusionOk="0">
                  <a:moveTo>
                    <a:pt x="5882" y="0"/>
                  </a:moveTo>
                  <a:cubicBezTo>
                    <a:pt x="5406" y="0"/>
                    <a:pt x="4909" y="52"/>
                    <a:pt x="4406" y="161"/>
                  </a:cubicBezTo>
                  <a:cubicBezTo>
                    <a:pt x="1810" y="720"/>
                    <a:pt x="0" y="2577"/>
                    <a:pt x="370" y="4304"/>
                  </a:cubicBezTo>
                  <a:cubicBezTo>
                    <a:pt x="677" y="5707"/>
                    <a:pt x="2304" y="6591"/>
                    <a:pt x="4286" y="6591"/>
                  </a:cubicBezTo>
                  <a:cubicBezTo>
                    <a:pt x="4758" y="6591"/>
                    <a:pt x="5251" y="6541"/>
                    <a:pt x="5751" y="6435"/>
                  </a:cubicBezTo>
                  <a:cubicBezTo>
                    <a:pt x="8347" y="5876"/>
                    <a:pt x="10145" y="4018"/>
                    <a:pt x="9775" y="2292"/>
                  </a:cubicBezTo>
                  <a:cubicBezTo>
                    <a:pt x="9478" y="891"/>
                    <a:pt x="7858" y="0"/>
                    <a:pt x="5882"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27" name="Google Shape;1727;p61"/>
            <p:cNvSpPr/>
            <p:nvPr/>
          </p:nvSpPr>
          <p:spPr>
            <a:xfrm>
              <a:off x="3756739" y="4784374"/>
              <a:ext cx="325792" cy="230144"/>
            </a:xfrm>
            <a:custGeom>
              <a:avLst/>
              <a:gdLst/>
              <a:ahLst/>
              <a:cxnLst/>
              <a:rect l="l" t="t" r="r" b="b"/>
              <a:pathLst>
                <a:path w="10181" h="7192" extrusionOk="0">
                  <a:moveTo>
                    <a:pt x="6537" y="1"/>
                  </a:moveTo>
                  <a:cubicBezTo>
                    <a:pt x="5627" y="1"/>
                    <a:pt x="4612" y="242"/>
                    <a:pt x="3632" y="739"/>
                  </a:cubicBezTo>
                  <a:cubicBezTo>
                    <a:pt x="1263" y="1942"/>
                    <a:pt x="1" y="4204"/>
                    <a:pt x="810" y="5775"/>
                  </a:cubicBezTo>
                  <a:cubicBezTo>
                    <a:pt x="1279" y="6705"/>
                    <a:pt x="2358" y="7191"/>
                    <a:pt x="3649" y="7191"/>
                  </a:cubicBezTo>
                  <a:cubicBezTo>
                    <a:pt x="4558" y="7191"/>
                    <a:pt x="5571" y="6951"/>
                    <a:pt x="6549" y="6454"/>
                  </a:cubicBezTo>
                  <a:cubicBezTo>
                    <a:pt x="8907" y="5240"/>
                    <a:pt x="10181" y="2989"/>
                    <a:pt x="9371" y="1406"/>
                  </a:cubicBezTo>
                  <a:cubicBezTo>
                    <a:pt x="8903" y="484"/>
                    <a:pt x="7826" y="1"/>
                    <a:pt x="6537" y="1"/>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728" name="Google Shape;1728;p61"/>
            <p:cNvSpPr/>
            <p:nvPr/>
          </p:nvSpPr>
          <p:spPr>
            <a:xfrm>
              <a:off x="3755971" y="4765430"/>
              <a:ext cx="325792" cy="230208"/>
            </a:xfrm>
            <a:custGeom>
              <a:avLst/>
              <a:gdLst/>
              <a:ahLst/>
              <a:cxnLst/>
              <a:rect l="l" t="t" r="r" b="b"/>
              <a:pathLst>
                <a:path w="10181" h="7194" extrusionOk="0">
                  <a:moveTo>
                    <a:pt x="6542" y="1"/>
                  </a:moveTo>
                  <a:cubicBezTo>
                    <a:pt x="5631" y="1"/>
                    <a:pt x="4614" y="244"/>
                    <a:pt x="3632" y="748"/>
                  </a:cubicBezTo>
                  <a:cubicBezTo>
                    <a:pt x="1275" y="1950"/>
                    <a:pt x="1" y="4212"/>
                    <a:pt x="811" y="5784"/>
                  </a:cubicBezTo>
                  <a:cubicBezTo>
                    <a:pt x="1279" y="6706"/>
                    <a:pt x="2358" y="7194"/>
                    <a:pt x="3649" y="7194"/>
                  </a:cubicBezTo>
                  <a:cubicBezTo>
                    <a:pt x="4557" y="7194"/>
                    <a:pt x="5571" y="6952"/>
                    <a:pt x="6549" y="6451"/>
                  </a:cubicBezTo>
                  <a:cubicBezTo>
                    <a:pt x="8919" y="5248"/>
                    <a:pt x="10181" y="2986"/>
                    <a:pt x="9371" y="1414"/>
                  </a:cubicBezTo>
                  <a:cubicBezTo>
                    <a:pt x="8904" y="487"/>
                    <a:pt x="7829" y="1"/>
                    <a:pt x="6542"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29" name="Google Shape;1729;p61"/>
            <p:cNvSpPr/>
            <p:nvPr/>
          </p:nvSpPr>
          <p:spPr>
            <a:xfrm>
              <a:off x="4736675" y="3740662"/>
              <a:ext cx="315488" cy="245728"/>
            </a:xfrm>
            <a:custGeom>
              <a:avLst/>
              <a:gdLst/>
              <a:ahLst/>
              <a:cxnLst/>
              <a:rect l="l" t="t" r="r" b="b"/>
              <a:pathLst>
                <a:path w="9859" h="7679" extrusionOk="0">
                  <a:moveTo>
                    <a:pt x="3335" y="0"/>
                  </a:moveTo>
                  <a:cubicBezTo>
                    <a:pt x="2368" y="0"/>
                    <a:pt x="1536" y="333"/>
                    <a:pt x="1048" y="1006"/>
                  </a:cubicBezTo>
                  <a:cubicBezTo>
                    <a:pt x="1" y="2446"/>
                    <a:pt x="894" y="4863"/>
                    <a:pt x="3049" y="6435"/>
                  </a:cubicBezTo>
                  <a:cubicBezTo>
                    <a:pt x="4182" y="7260"/>
                    <a:pt x="5439" y="7679"/>
                    <a:pt x="6526" y="7679"/>
                  </a:cubicBezTo>
                  <a:cubicBezTo>
                    <a:pt x="7495" y="7679"/>
                    <a:pt x="8329" y="7346"/>
                    <a:pt x="8823" y="6673"/>
                  </a:cubicBezTo>
                  <a:cubicBezTo>
                    <a:pt x="9859" y="5233"/>
                    <a:pt x="8966" y="2816"/>
                    <a:pt x="6811" y="1244"/>
                  </a:cubicBezTo>
                  <a:cubicBezTo>
                    <a:pt x="5678" y="419"/>
                    <a:pt x="4421" y="0"/>
                    <a:pt x="3335"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30" name="Google Shape;1730;p61"/>
            <p:cNvSpPr/>
            <p:nvPr/>
          </p:nvSpPr>
          <p:spPr>
            <a:xfrm>
              <a:off x="4740099" y="3722102"/>
              <a:ext cx="315520" cy="245632"/>
            </a:xfrm>
            <a:custGeom>
              <a:avLst/>
              <a:gdLst/>
              <a:ahLst/>
              <a:cxnLst/>
              <a:rect l="l" t="t" r="r" b="b"/>
              <a:pathLst>
                <a:path w="9860" h="7676" extrusionOk="0">
                  <a:moveTo>
                    <a:pt x="3342" y="0"/>
                  </a:moveTo>
                  <a:cubicBezTo>
                    <a:pt x="2372" y="0"/>
                    <a:pt x="1537" y="335"/>
                    <a:pt x="1049" y="1014"/>
                  </a:cubicBezTo>
                  <a:cubicBezTo>
                    <a:pt x="1" y="2443"/>
                    <a:pt x="906" y="4872"/>
                    <a:pt x="3049" y="6432"/>
                  </a:cubicBezTo>
                  <a:cubicBezTo>
                    <a:pt x="4182" y="7257"/>
                    <a:pt x="5439" y="7675"/>
                    <a:pt x="6526" y="7675"/>
                  </a:cubicBezTo>
                  <a:cubicBezTo>
                    <a:pt x="7495" y="7675"/>
                    <a:pt x="8330" y="7343"/>
                    <a:pt x="8823" y="6670"/>
                  </a:cubicBezTo>
                  <a:cubicBezTo>
                    <a:pt x="9859" y="5241"/>
                    <a:pt x="8966" y="2812"/>
                    <a:pt x="6823" y="1252"/>
                  </a:cubicBezTo>
                  <a:cubicBezTo>
                    <a:pt x="5690" y="422"/>
                    <a:pt x="4431" y="0"/>
                    <a:pt x="3342"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31" name="Google Shape;1731;p61"/>
            <p:cNvSpPr/>
            <p:nvPr/>
          </p:nvSpPr>
          <p:spPr>
            <a:xfrm>
              <a:off x="5082243" y="4024790"/>
              <a:ext cx="260256" cy="289344"/>
            </a:xfrm>
            <a:custGeom>
              <a:avLst/>
              <a:gdLst/>
              <a:ahLst/>
              <a:cxnLst/>
              <a:rect l="l" t="t" r="r" b="b"/>
              <a:pathLst>
                <a:path w="8133" h="9042" extrusionOk="0">
                  <a:moveTo>
                    <a:pt x="2903" y="1"/>
                  </a:moveTo>
                  <a:cubicBezTo>
                    <a:pt x="2536" y="1"/>
                    <a:pt x="2182" y="80"/>
                    <a:pt x="1858" y="247"/>
                  </a:cubicBezTo>
                  <a:cubicBezTo>
                    <a:pt x="286" y="1068"/>
                    <a:pt x="1" y="3640"/>
                    <a:pt x="1215" y="5998"/>
                  </a:cubicBezTo>
                  <a:cubicBezTo>
                    <a:pt x="2179" y="7868"/>
                    <a:pt x="3803" y="9042"/>
                    <a:pt x="5223" y="9042"/>
                  </a:cubicBezTo>
                  <a:cubicBezTo>
                    <a:pt x="5593" y="9042"/>
                    <a:pt x="5948" y="8963"/>
                    <a:pt x="6275" y="8796"/>
                  </a:cubicBezTo>
                  <a:cubicBezTo>
                    <a:pt x="7847" y="7986"/>
                    <a:pt x="8133" y="5414"/>
                    <a:pt x="6906" y="3057"/>
                  </a:cubicBezTo>
                  <a:cubicBezTo>
                    <a:pt x="5942" y="1176"/>
                    <a:pt x="4318" y="1"/>
                    <a:pt x="2903" y="1"/>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32" name="Google Shape;1732;p61"/>
            <p:cNvSpPr/>
            <p:nvPr/>
          </p:nvSpPr>
          <p:spPr>
            <a:xfrm>
              <a:off x="5093667" y="4009942"/>
              <a:ext cx="260256" cy="289344"/>
            </a:xfrm>
            <a:custGeom>
              <a:avLst/>
              <a:gdLst/>
              <a:ahLst/>
              <a:cxnLst/>
              <a:rect l="l" t="t" r="r" b="b"/>
              <a:pathLst>
                <a:path w="8133" h="9042" extrusionOk="0">
                  <a:moveTo>
                    <a:pt x="2904" y="0"/>
                  </a:moveTo>
                  <a:cubicBezTo>
                    <a:pt x="2536" y="0"/>
                    <a:pt x="2182" y="80"/>
                    <a:pt x="1858" y="247"/>
                  </a:cubicBezTo>
                  <a:cubicBezTo>
                    <a:pt x="287" y="1068"/>
                    <a:pt x="1" y="3640"/>
                    <a:pt x="1215" y="5997"/>
                  </a:cubicBezTo>
                  <a:cubicBezTo>
                    <a:pt x="2188" y="7868"/>
                    <a:pt x="3814" y="9042"/>
                    <a:pt x="5229" y="9042"/>
                  </a:cubicBezTo>
                  <a:cubicBezTo>
                    <a:pt x="5597" y="9042"/>
                    <a:pt x="5951" y="8962"/>
                    <a:pt x="6275" y="8795"/>
                  </a:cubicBezTo>
                  <a:cubicBezTo>
                    <a:pt x="7847" y="7986"/>
                    <a:pt x="8133" y="5414"/>
                    <a:pt x="6918" y="3056"/>
                  </a:cubicBezTo>
                  <a:cubicBezTo>
                    <a:pt x="5945" y="1176"/>
                    <a:pt x="4319" y="0"/>
                    <a:pt x="2904"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33" name="Google Shape;1733;p61"/>
            <p:cNvSpPr/>
            <p:nvPr/>
          </p:nvSpPr>
          <p:spPr>
            <a:xfrm>
              <a:off x="4205187" y="4352502"/>
              <a:ext cx="266720" cy="279520"/>
            </a:xfrm>
            <a:custGeom>
              <a:avLst/>
              <a:gdLst/>
              <a:ahLst/>
              <a:cxnLst/>
              <a:rect l="l" t="t" r="r" b="b"/>
              <a:pathLst>
                <a:path w="8335" h="8735" extrusionOk="0">
                  <a:moveTo>
                    <a:pt x="5539" y="1"/>
                  </a:moveTo>
                  <a:cubicBezTo>
                    <a:pt x="4196" y="1"/>
                    <a:pt x="2614" y="950"/>
                    <a:pt x="1512" y="2567"/>
                  </a:cubicBezTo>
                  <a:cubicBezTo>
                    <a:pt x="24" y="4758"/>
                    <a:pt x="0" y="7353"/>
                    <a:pt x="1465" y="8341"/>
                  </a:cubicBezTo>
                  <a:cubicBezTo>
                    <a:pt x="1855" y="8608"/>
                    <a:pt x="2313" y="8734"/>
                    <a:pt x="2802" y="8734"/>
                  </a:cubicBezTo>
                  <a:cubicBezTo>
                    <a:pt x="4147" y="8734"/>
                    <a:pt x="5731" y="7781"/>
                    <a:pt x="6823" y="6175"/>
                  </a:cubicBezTo>
                  <a:cubicBezTo>
                    <a:pt x="8311" y="3972"/>
                    <a:pt x="8335" y="1388"/>
                    <a:pt x="6870" y="388"/>
                  </a:cubicBezTo>
                  <a:cubicBezTo>
                    <a:pt x="6481" y="125"/>
                    <a:pt x="6026" y="1"/>
                    <a:pt x="5539" y="1"/>
                  </a:cubicBezTo>
                  <a:close/>
                </a:path>
              </a:pathLst>
            </a:custGeom>
            <a:solidFill>
              <a:srgbClr val="231F20"/>
            </a:solidFill>
            <a:ln>
              <a:noFill/>
            </a:ln>
          </p:spPr>
          <p:txBody>
            <a:bodyPr spcFirstLastPara="1" wrap="square" lIns="182850" tIns="182850" rIns="182850" bIns="182850" anchor="ctr" anchorCtr="0">
              <a:noAutofit/>
            </a:bodyPr>
            <a:lstStyle/>
            <a:p>
              <a:endParaRPr sz="3600"/>
            </a:p>
          </p:txBody>
        </p:sp>
        <p:sp>
          <p:nvSpPr>
            <p:cNvPr id="1734" name="Google Shape;1734;p61"/>
            <p:cNvSpPr/>
            <p:nvPr/>
          </p:nvSpPr>
          <p:spPr>
            <a:xfrm>
              <a:off x="4195267" y="4336182"/>
              <a:ext cx="266752" cy="279456"/>
            </a:xfrm>
            <a:custGeom>
              <a:avLst/>
              <a:gdLst/>
              <a:ahLst/>
              <a:cxnLst/>
              <a:rect l="l" t="t" r="r" b="b"/>
              <a:pathLst>
                <a:path w="8336" h="8733" extrusionOk="0">
                  <a:moveTo>
                    <a:pt x="5545" y="0"/>
                  </a:moveTo>
                  <a:cubicBezTo>
                    <a:pt x="4202" y="0"/>
                    <a:pt x="2619" y="955"/>
                    <a:pt x="1525" y="2565"/>
                  </a:cubicBezTo>
                  <a:cubicBezTo>
                    <a:pt x="25" y="4768"/>
                    <a:pt x="1" y="7351"/>
                    <a:pt x="1465" y="8339"/>
                  </a:cubicBezTo>
                  <a:cubicBezTo>
                    <a:pt x="1856" y="8606"/>
                    <a:pt x="2313" y="8732"/>
                    <a:pt x="2803" y="8732"/>
                  </a:cubicBezTo>
                  <a:cubicBezTo>
                    <a:pt x="4148" y="8732"/>
                    <a:pt x="5732" y="7779"/>
                    <a:pt x="6823" y="6173"/>
                  </a:cubicBezTo>
                  <a:cubicBezTo>
                    <a:pt x="8311" y="3970"/>
                    <a:pt x="8335" y="1386"/>
                    <a:pt x="6871" y="386"/>
                  </a:cubicBezTo>
                  <a:cubicBezTo>
                    <a:pt x="6483" y="124"/>
                    <a:pt x="6030" y="0"/>
                    <a:pt x="5545"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35" name="Google Shape;1735;p61"/>
            <p:cNvSpPr/>
            <p:nvPr/>
          </p:nvSpPr>
          <p:spPr>
            <a:xfrm>
              <a:off x="3628739" y="3700438"/>
              <a:ext cx="1851296" cy="1372384"/>
            </a:xfrm>
            <a:custGeom>
              <a:avLst/>
              <a:gdLst/>
              <a:ahLst/>
              <a:cxnLst/>
              <a:rect l="l" t="t" r="r" b="b"/>
              <a:pathLst>
                <a:path w="57853" h="42887" extrusionOk="0">
                  <a:moveTo>
                    <a:pt x="38696" y="1"/>
                  </a:moveTo>
                  <a:cubicBezTo>
                    <a:pt x="33969" y="12776"/>
                    <a:pt x="22301" y="21622"/>
                    <a:pt x="9109" y="23551"/>
                  </a:cubicBezTo>
                  <a:cubicBezTo>
                    <a:pt x="3679" y="33600"/>
                    <a:pt x="0" y="42887"/>
                    <a:pt x="0" y="42887"/>
                  </a:cubicBezTo>
                  <a:lnTo>
                    <a:pt x="57853" y="21777"/>
                  </a:lnTo>
                  <a:cubicBezTo>
                    <a:pt x="57853" y="21777"/>
                    <a:pt x="50114" y="4704"/>
                    <a:pt x="38696" y="1"/>
                  </a:cubicBezTo>
                  <a:close/>
                </a:path>
              </a:pathLst>
            </a:custGeom>
            <a:solidFill>
              <a:schemeClr val="dk1">
                <a:alpha val="31370"/>
              </a:schemeClr>
            </a:solidFill>
            <a:ln>
              <a:noFill/>
            </a:ln>
          </p:spPr>
          <p:txBody>
            <a:bodyPr spcFirstLastPara="1" wrap="square" lIns="182850" tIns="182850" rIns="182850" bIns="182850" anchor="ctr" anchorCtr="0">
              <a:noAutofit/>
            </a:bodyPr>
            <a:lstStyle/>
            <a:p>
              <a:endParaRPr sz="3600"/>
            </a:p>
          </p:txBody>
        </p:sp>
        <p:sp>
          <p:nvSpPr>
            <p:cNvPr id="1736" name="Google Shape;1736;p61"/>
            <p:cNvSpPr/>
            <p:nvPr/>
          </p:nvSpPr>
          <p:spPr>
            <a:xfrm>
              <a:off x="8219779" y="3729942"/>
              <a:ext cx="297600" cy="212192"/>
            </a:xfrm>
            <a:custGeom>
              <a:avLst/>
              <a:gdLst/>
              <a:ahLst/>
              <a:cxnLst/>
              <a:rect l="l" t="t" r="r" b="b"/>
              <a:pathLst>
                <a:path w="9300" h="6631" extrusionOk="0">
                  <a:moveTo>
                    <a:pt x="5677" y="1"/>
                  </a:moveTo>
                  <a:cubicBezTo>
                    <a:pt x="4957" y="1"/>
                    <a:pt x="4178" y="161"/>
                    <a:pt x="3418" y="495"/>
                  </a:cubicBezTo>
                  <a:cubicBezTo>
                    <a:pt x="1227" y="1448"/>
                    <a:pt x="1" y="3484"/>
                    <a:pt x="691" y="5044"/>
                  </a:cubicBezTo>
                  <a:cubicBezTo>
                    <a:pt x="1135" y="6064"/>
                    <a:pt x="2282" y="6631"/>
                    <a:pt x="3636" y="6631"/>
                  </a:cubicBezTo>
                  <a:cubicBezTo>
                    <a:pt x="4351" y="6631"/>
                    <a:pt x="5125" y="6473"/>
                    <a:pt x="5882" y="6139"/>
                  </a:cubicBezTo>
                  <a:cubicBezTo>
                    <a:pt x="8073" y="5187"/>
                    <a:pt x="9299" y="3151"/>
                    <a:pt x="8621" y="1591"/>
                  </a:cubicBezTo>
                  <a:cubicBezTo>
                    <a:pt x="8178" y="565"/>
                    <a:pt x="7030" y="1"/>
                    <a:pt x="5677" y="1"/>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737" name="Google Shape;1737;p61"/>
            <p:cNvSpPr/>
            <p:nvPr/>
          </p:nvSpPr>
          <p:spPr>
            <a:xfrm>
              <a:off x="2913987" y="4254422"/>
              <a:ext cx="6230496" cy="890816"/>
            </a:xfrm>
            <a:custGeom>
              <a:avLst/>
              <a:gdLst/>
              <a:ahLst/>
              <a:cxnLst/>
              <a:rect l="l" t="t" r="r" b="b"/>
              <a:pathLst>
                <a:path w="194703" h="27838" extrusionOk="0">
                  <a:moveTo>
                    <a:pt x="90138" y="0"/>
                  </a:moveTo>
                  <a:cubicBezTo>
                    <a:pt x="52442" y="0"/>
                    <a:pt x="20960" y="14508"/>
                    <a:pt x="0" y="27837"/>
                  </a:cubicBezTo>
                  <a:lnTo>
                    <a:pt x="194703" y="27837"/>
                  </a:lnTo>
                  <a:lnTo>
                    <a:pt x="194703" y="26825"/>
                  </a:lnTo>
                  <a:cubicBezTo>
                    <a:pt x="172986" y="16490"/>
                    <a:pt x="144459" y="6203"/>
                    <a:pt x="110645" y="1441"/>
                  </a:cubicBezTo>
                  <a:cubicBezTo>
                    <a:pt x="103632" y="452"/>
                    <a:pt x="96788" y="0"/>
                    <a:pt x="90138" y="0"/>
                  </a:cubicBezTo>
                  <a:close/>
                </a:path>
              </a:pathLst>
            </a:custGeom>
            <a:solidFill>
              <a:srgbClr val="C6B296"/>
            </a:solidFill>
            <a:ln>
              <a:noFill/>
            </a:ln>
          </p:spPr>
          <p:txBody>
            <a:bodyPr spcFirstLastPara="1" wrap="square" lIns="182850" tIns="182850" rIns="182850" bIns="182850" anchor="ctr" anchorCtr="0">
              <a:noAutofit/>
            </a:bodyPr>
            <a:lstStyle/>
            <a:p>
              <a:endParaRPr sz="3600"/>
            </a:p>
          </p:txBody>
        </p:sp>
        <p:sp>
          <p:nvSpPr>
            <p:cNvPr id="1738" name="Google Shape;1738;p61"/>
            <p:cNvSpPr/>
            <p:nvPr/>
          </p:nvSpPr>
          <p:spPr>
            <a:xfrm>
              <a:off x="2913987" y="4254582"/>
              <a:ext cx="3486176" cy="890656"/>
            </a:xfrm>
            <a:custGeom>
              <a:avLst/>
              <a:gdLst/>
              <a:ahLst/>
              <a:cxnLst/>
              <a:rect l="l" t="t" r="r" b="b"/>
              <a:pathLst>
                <a:path w="108943" h="27833" extrusionOk="0">
                  <a:moveTo>
                    <a:pt x="90150" y="1"/>
                  </a:moveTo>
                  <a:cubicBezTo>
                    <a:pt x="52449" y="1"/>
                    <a:pt x="20964" y="14512"/>
                    <a:pt x="0" y="27832"/>
                  </a:cubicBezTo>
                  <a:lnTo>
                    <a:pt x="50602" y="27832"/>
                  </a:lnTo>
                  <a:lnTo>
                    <a:pt x="108942" y="1210"/>
                  </a:lnTo>
                  <a:cubicBezTo>
                    <a:pt x="102527" y="382"/>
                    <a:pt x="96257" y="1"/>
                    <a:pt x="90150" y="1"/>
                  </a:cubicBezTo>
                  <a:close/>
                </a:path>
              </a:pathLst>
            </a:custGeom>
            <a:solidFill>
              <a:schemeClr val="dk1">
                <a:alpha val="31370"/>
              </a:schemeClr>
            </a:solidFill>
            <a:ln>
              <a:noFill/>
            </a:ln>
          </p:spPr>
          <p:txBody>
            <a:bodyPr spcFirstLastPara="1" wrap="square" lIns="182850" tIns="182850" rIns="182850" bIns="182850" anchor="ctr" anchorCtr="0">
              <a:noAutofit/>
            </a:bodyPr>
            <a:lstStyle/>
            <a:p>
              <a:endParaRPr sz="3600"/>
            </a:p>
          </p:txBody>
        </p:sp>
        <p:sp>
          <p:nvSpPr>
            <p:cNvPr id="1739" name="Google Shape;1739;p61"/>
            <p:cNvSpPr/>
            <p:nvPr/>
          </p:nvSpPr>
          <p:spPr>
            <a:xfrm>
              <a:off x="6200483" y="4468918"/>
              <a:ext cx="2944000" cy="676320"/>
            </a:xfrm>
            <a:custGeom>
              <a:avLst/>
              <a:gdLst/>
              <a:ahLst/>
              <a:cxnLst/>
              <a:rect l="l" t="t" r="r" b="b"/>
              <a:pathLst>
                <a:path w="92000" h="21135" extrusionOk="0">
                  <a:moveTo>
                    <a:pt x="35398" y="0"/>
                  </a:moveTo>
                  <a:lnTo>
                    <a:pt x="0" y="21134"/>
                  </a:lnTo>
                  <a:lnTo>
                    <a:pt x="92000" y="21134"/>
                  </a:lnTo>
                  <a:lnTo>
                    <a:pt x="92000" y="20122"/>
                  </a:lnTo>
                  <a:cubicBezTo>
                    <a:pt x="76439" y="12716"/>
                    <a:pt x="57389" y="5346"/>
                    <a:pt x="35398" y="0"/>
                  </a:cubicBezTo>
                  <a:close/>
                </a:path>
              </a:pathLst>
            </a:custGeom>
            <a:solidFill>
              <a:schemeClr val="dk1">
                <a:alpha val="31370"/>
              </a:schemeClr>
            </a:solidFill>
            <a:ln>
              <a:noFill/>
            </a:ln>
          </p:spPr>
          <p:txBody>
            <a:bodyPr spcFirstLastPara="1" wrap="square" lIns="182850" tIns="182850" rIns="182850" bIns="182850" anchor="ctr" anchorCtr="0">
              <a:noAutofit/>
            </a:bodyPr>
            <a:lstStyle/>
            <a:p>
              <a:endParaRPr sz="3600"/>
            </a:p>
          </p:txBody>
        </p:sp>
        <p:sp>
          <p:nvSpPr>
            <p:cNvPr id="1740" name="Google Shape;1740;p61"/>
            <p:cNvSpPr/>
            <p:nvPr/>
          </p:nvSpPr>
          <p:spPr>
            <a:xfrm>
              <a:off x="4875363" y="4359414"/>
              <a:ext cx="328064" cy="221920"/>
            </a:xfrm>
            <a:custGeom>
              <a:avLst/>
              <a:gdLst/>
              <a:ahLst/>
              <a:cxnLst/>
              <a:rect l="l" t="t" r="r" b="b"/>
              <a:pathLst>
                <a:path w="10252" h="6935" extrusionOk="0">
                  <a:moveTo>
                    <a:pt x="6390" y="1"/>
                  </a:moveTo>
                  <a:cubicBezTo>
                    <a:pt x="5616" y="1"/>
                    <a:pt x="4775" y="159"/>
                    <a:pt x="3941" y="494"/>
                  </a:cubicBezTo>
                  <a:cubicBezTo>
                    <a:pt x="1477" y="1470"/>
                    <a:pt x="0" y="3601"/>
                    <a:pt x="655" y="5244"/>
                  </a:cubicBezTo>
                  <a:cubicBezTo>
                    <a:pt x="1089" y="6332"/>
                    <a:pt x="2346" y="6934"/>
                    <a:pt x="3862" y="6934"/>
                  </a:cubicBezTo>
                  <a:cubicBezTo>
                    <a:pt x="4636" y="6934"/>
                    <a:pt x="5477" y="6777"/>
                    <a:pt x="6311" y="6447"/>
                  </a:cubicBezTo>
                  <a:cubicBezTo>
                    <a:pt x="8775" y="5470"/>
                    <a:pt x="10252" y="3339"/>
                    <a:pt x="9597" y="1696"/>
                  </a:cubicBezTo>
                  <a:cubicBezTo>
                    <a:pt x="9163" y="609"/>
                    <a:pt x="7906" y="1"/>
                    <a:pt x="6390" y="1"/>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41" name="Google Shape;1741;p61"/>
            <p:cNvSpPr/>
            <p:nvPr/>
          </p:nvSpPr>
          <p:spPr>
            <a:xfrm>
              <a:off x="4876899" y="4340534"/>
              <a:ext cx="327680" cy="222016"/>
            </a:xfrm>
            <a:custGeom>
              <a:avLst/>
              <a:gdLst/>
              <a:ahLst/>
              <a:cxnLst/>
              <a:rect l="l" t="t" r="r" b="b"/>
              <a:pathLst>
                <a:path w="10240" h="6938" extrusionOk="0">
                  <a:moveTo>
                    <a:pt x="6384" y="1"/>
                  </a:moveTo>
                  <a:cubicBezTo>
                    <a:pt x="5609" y="1"/>
                    <a:pt x="4767" y="158"/>
                    <a:pt x="3929" y="488"/>
                  </a:cubicBezTo>
                  <a:cubicBezTo>
                    <a:pt x="1465" y="1476"/>
                    <a:pt x="0" y="3596"/>
                    <a:pt x="655" y="5251"/>
                  </a:cubicBezTo>
                  <a:cubicBezTo>
                    <a:pt x="1087" y="6335"/>
                    <a:pt x="2334" y="6937"/>
                    <a:pt x="3840" y="6937"/>
                  </a:cubicBezTo>
                  <a:cubicBezTo>
                    <a:pt x="4616" y="6937"/>
                    <a:pt x="5460" y="6777"/>
                    <a:pt x="6299" y="6441"/>
                  </a:cubicBezTo>
                  <a:cubicBezTo>
                    <a:pt x="8775" y="5465"/>
                    <a:pt x="10239" y="3334"/>
                    <a:pt x="9585" y="1691"/>
                  </a:cubicBezTo>
                  <a:cubicBezTo>
                    <a:pt x="9151" y="603"/>
                    <a:pt x="7899" y="1"/>
                    <a:pt x="6384"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42" name="Google Shape;1742;p61"/>
            <p:cNvSpPr/>
            <p:nvPr/>
          </p:nvSpPr>
          <p:spPr>
            <a:xfrm>
              <a:off x="5416003" y="4407222"/>
              <a:ext cx="327680" cy="221984"/>
            </a:xfrm>
            <a:custGeom>
              <a:avLst/>
              <a:gdLst/>
              <a:ahLst/>
              <a:cxnLst/>
              <a:rect l="l" t="t" r="r" b="b"/>
              <a:pathLst>
                <a:path w="10240" h="6937" extrusionOk="0">
                  <a:moveTo>
                    <a:pt x="6387" y="0"/>
                  </a:moveTo>
                  <a:cubicBezTo>
                    <a:pt x="5615" y="0"/>
                    <a:pt x="4775" y="158"/>
                    <a:pt x="3941" y="488"/>
                  </a:cubicBezTo>
                  <a:cubicBezTo>
                    <a:pt x="1465" y="1464"/>
                    <a:pt x="0" y="3595"/>
                    <a:pt x="655" y="5238"/>
                  </a:cubicBezTo>
                  <a:cubicBezTo>
                    <a:pt x="1088" y="6331"/>
                    <a:pt x="2336" y="6936"/>
                    <a:pt x="3843" y="6936"/>
                  </a:cubicBezTo>
                  <a:cubicBezTo>
                    <a:pt x="4618" y="6936"/>
                    <a:pt x="5462" y="6776"/>
                    <a:pt x="6299" y="6441"/>
                  </a:cubicBezTo>
                  <a:cubicBezTo>
                    <a:pt x="8775" y="5465"/>
                    <a:pt x="10240" y="3333"/>
                    <a:pt x="9585" y="1690"/>
                  </a:cubicBezTo>
                  <a:cubicBezTo>
                    <a:pt x="9152" y="603"/>
                    <a:pt x="7899" y="0"/>
                    <a:pt x="6387"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43" name="Google Shape;1743;p61"/>
            <p:cNvSpPr/>
            <p:nvPr/>
          </p:nvSpPr>
          <p:spPr>
            <a:xfrm>
              <a:off x="5416387" y="4388566"/>
              <a:ext cx="328064" cy="221888"/>
            </a:xfrm>
            <a:custGeom>
              <a:avLst/>
              <a:gdLst/>
              <a:ahLst/>
              <a:cxnLst/>
              <a:rect l="l" t="t" r="r" b="b"/>
              <a:pathLst>
                <a:path w="10252" h="6934" extrusionOk="0">
                  <a:moveTo>
                    <a:pt x="6390" y="0"/>
                  </a:moveTo>
                  <a:cubicBezTo>
                    <a:pt x="5616" y="0"/>
                    <a:pt x="4775" y="157"/>
                    <a:pt x="3941" y="487"/>
                  </a:cubicBezTo>
                  <a:cubicBezTo>
                    <a:pt x="1477" y="1464"/>
                    <a:pt x="0" y="3595"/>
                    <a:pt x="655" y="5238"/>
                  </a:cubicBezTo>
                  <a:cubicBezTo>
                    <a:pt x="1089" y="6326"/>
                    <a:pt x="2346" y="6933"/>
                    <a:pt x="3862" y="6933"/>
                  </a:cubicBezTo>
                  <a:cubicBezTo>
                    <a:pt x="4636" y="6933"/>
                    <a:pt x="5477" y="6775"/>
                    <a:pt x="6311" y="6441"/>
                  </a:cubicBezTo>
                  <a:cubicBezTo>
                    <a:pt x="8775" y="5464"/>
                    <a:pt x="10252" y="3333"/>
                    <a:pt x="9597" y="1690"/>
                  </a:cubicBezTo>
                  <a:cubicBezTo>
                    <a:pt x="9163" y="602"/>
                    <a:pt x="7906" y="0"/>
                    <a:pt x="6390"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44" name="Google Shape;1744;p61"/>
            <p:cNvSpPr/>
            <p:nvPr/>
          </p:nvSpPr>
          <p:spPr>
            <a:xfrm>
              <a:off x="3973155" y="4776406"/>
              <a:ext cx="327680" cy="222112"/>
            </a:xfrm>
            <a:custGeom>
              <a:avLst/>
              <a:gdLst/>
              <a:ahLst/>
              <a:cxnLst/>
              <a:rect l="l" t="t" r="r" b="b"/>
              <a:pathLst>
                <a:path w="10240" h="6941" extrusionOk="0">
                  <a:moveTo>
                    <a:pt x="6384" y="1"/>
                  </a:moveTo>
                  <a:cubicBezTo>
                    <a:pt x="5610" y="1"/>
                    <a:pt x="4767" y="158"/>
                    <a:pt x="3930" y="488"/>
                  </a:cubicBezTo>
                  <a:cubicBezTo>
                    <a:pt x="1465" y="1476"/>
                    <a:pt x="0" y="3595"/>
                    <a:pt x="655" y="5250"/>
                  </a:cubicBezTo>
                  <a:cubicBezTo>
                    <a:pt x="1089" y="6338"/>
                    <a:pt x="2341" y="6940"/>
                    <a:pt x="3853" y="6940"/>
                  </a:cubicBezTo>
                  <a:cubicBezTo>
                    <a:pt x="4625" y="6940"/>
                    <a:pt x="5466" y="6783"/>
                    <a:pt x="6299" y="6453"/>
                  </a:cubicBezTo>
                  <a:cubicBezTo>
                    <a:pt x="8775" y="5465"/>
                    <a:pt x="10240" y="3334"/>
                    <a:pt x="9585" y="1690"/>
                  </a:cubicBezTo>
                  <a:cubicBezTo>
                    <a:pt x="9152" y="603"/>
                    <a:pt x="7899" y="1"/>
                    <a:pt x="6384" y="1"/>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45" name="Google Shape;1745;p61"/>
            <p:cNvSpPr/>
            <p:nvPr/>
          </p:nvSpPr>
          <p:spPr>
            <a:xfrm>
              <a:off x="3973923" y="4757750"/>
              <a:ext cx="327680" cy="221984"/>
            </a:xfrm>
            <a:custGeom>
              <a:avLst/>
              <a:gdLst/>
              <a:ahLst/>
              <a:cxnLst/>
              <a:rect l="l" t="t" r="r" b="b"/>
              <a:pathLst>
                <a:path w="10240" h="6937" extrusionOk="0">
                  <a:moveTo>
                    <a:pt x="6384" y="0"/>
                  </a:moveTo>
                  <a:cubicBezTo>
                    <a:pt x="5610" y="0"/>
                    <a:pt x="4767" y="157"/>
                    <a:pt x="3929" y="488"/>
                  </a:cubicBezTo>
                  <a:cubicBezTo>
                    <a:pt x="1465" y="1476"/>
                    <a:pt x="0" y="3595"/>
                    <a:pt x="655" y="5238"/>
                  </a:cubicBezTo>
                  <a:cubicBezTo>
                    <a:pt x="1088" y="6331"/>
                    <a:pt x="2336" y="6936"/>
                    <a:pt x="3843" y="6936"/>
                  </a:cubicBezTo>
                  <a:cubicBezTo>
                    <a:pt x="4618" y="6936"/>
                    <a:pt x="5462" y="6776"/>
                    <a:pt x="6299" y="6441"/>
                  </a:cubicBezTo>
                  <a:cubicBezTo>
                    <a:pt x="8775" y="5464"/>
                    <a:pt x="10240" y="3333"/>
                    <a:pt x="9585" y="1690"/>
                  </a:cubicBezTo>
                  <a:cubicBezTo>
                    <a:pt x="9151" y="603"/>
                    <a:pt x="7899" y="0"/>
                    <a:pt x="6384"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46" name="Google Shape;1746;p61"/>
            <p:cNvSpPr/>
            <p:nvPr/>
          </p:nvSpPr>
          <p:spPr>
            <a:xfrm>
              <a:off x="5843875" y="4315830"/>
              <a:ext cx="323488" cy="209792"/>
            </a:xfrm>
            <a:custGeom>
              <a:avLst/>
              <a:gdLst/>
              <a:ahLst/>
              <a:cxnLst/>
              <a:rect l="l" t="t" r="r" b="b"/>
              <a:pathLst>
                <a:path w="10109" h="6556" extrusionOk="0">
                  <a:moveTo>
                    <a:pt x="4322" y="0"/>
                  </a:moveTo>
                  <a:cubicBezTo>
                    <a:pt x="2280" y="0"/>
                    <a:pt x="609" y="932"/>
                    <a:pt x="334" y="2368"/>
                  </a:cubicBezTo>
                  <a:cubicBezTo>
                    <a:pt x="0" y="4106"/>
                    <a:pt x="1846" y="5927"/>
                    <a:pt x="4453" y="6428"/>
                  </a:cubicBezTo>
                  <a:cubicBezTo>
                    <a:pt x="4905" y="6514"/>
                    <a:pt x="5349" y="6555"/>
                    <a:pt x="5778" y="6555"/>
                  </a:cubicBezTo>
                  <a:cubicBezTo>
                    <a:pt x="7824" y="6555"/>
                    <a:pt x="9500" y="5615"/>
                    <a:pt x="9775" y="4177"/>
                  </a:cubicBezTo>
                  <a:cubicBezTo>
                    <a:pt x="10109" y="2439"/>
                    <a:pt x="8263" y="629"/>
                    <a:pt x="5656" y="129"/>
                  </a:cubicBezTo>
                  <a:cubicBezTo>
                    <a:pt x="5201" y="42"/>
                    <a:pt x="4753" y="0"/>
                    <a:pt x="4322"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47" name="Google Shape;1747;p61"/>
            <p:cNvSpPr/>
            <p:nvPr/>
          </p:nvSpPr>
          <p:spPr>
            <a:xfrm>
              <a:off x="5854915" y="4300598"/>
              <a:ext cx="323488" cy="209792"/>
            </a:xfrm>
            <a:custGeom>
              <a:avLst/>
              <a:gdLst/>
              <a:ahLst/>
              <a:cxnLst/>
              <a:rect l="l" t="t" r="r" b="b"/>
              <a:pathLst>
                <a:path w="10109" h="6556" extrusionOk="0">
                  <a:moveTo>
                    <a:pt x="4322" y="0"/>
                  </a:moveTo>
                  <a:cubicBezTo>
                    <a:pt x="2280" y="0"/>
                    <a:pt x="609" y="932"/>
                    <a:pt x="334" y="2367"/>
                  </a:cubicBezTo>
                  <a:cubicBezTo>
                    <a:pt x="0" y="4106"/>
                    <a:pt x="1846" y="5927"/>
                    <a:pt x="4453" y="6427"/>
                  </a:cubicBezTo>
                  <a:cubicBezTo>
                    <a:pt x="4905" y="6514"/>
                    <a:pt x="5350" y="6555"/>
                    <a:pt x="5778" y="6555"/>
                  </a:cubicBezTo>
                  <a:cubicBezTo>
                    <a:pt x="7824" y="6555"/>
                    <a:pt x="9500" y="5614"/>
                    <a:pt x="9775" y="4177"/>
                  </a:cubicBezTo>
                  <a:cubicBezTo>
                    <a:pt x="10109" y="2439"/>
                    <a:pt x="8263" y="629"/>
                    <a:pt x="5656" y="129"/>
                  </a:cubicBezTo>
                  <a:cubicBezTo>
                    <a:pt x="5201" y="42"/>
                    <a:pt x="4753" y="0"/>
                    <a:pt x="4322"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48" name="Google Shape;1748;p61"/>
            <p:cNvSpPr/>
            <p:nvPr/>
          </p:nvSpPr>
          <p:spPr>
            <a:xfrm>
              <a:off x="6898467" y="4782326"/>
              <a:ext cx="324640" cy="232704"/>
            </a:xfrm>
            <a:custGeom>
              <a:avLst/>
              <a:gdLst/>
              <a:ahLst/>
              <a:cxnLst/>
              <a:rect l="l" t="t" r="r" b="b"/>
              <a:pathLst>
                <a:path w="10145" h="7272" extrusionOk="0">
                  <a:moveTo>
                    <a:pt x="3593" y="0"/>
                  </a:moveTo>
                  <a:cubicBezTo>
                    <a:pt x="2361" y="0"/>
                    <a:pt x="1325" y="456"/>
                    <a:pt x="846" y="1339"/>
                  </a:cubicBezTo>
                  <a:cubicBezTo>
                    <a:pt x="1" y="2887"/>
                    <a:pt x="1203" y="5185"/>
                    <a:pt x="3537" y="6447"/>
                  </a:cubicBezTo>
                  <a:cubicBezTo>
                    <a:pt x="4552" y="7001"/>
                    <a:pt x="5613" y="7271"/>
                    <a:pt x="6557" y="7271"/>
                  </a:cubicBezTo>
                  <a:cubicBezTo>
                    <a:pt x="7784" y="7271"/>
                    <a:pt x="8815" y="6816"/>
                    <a:pt x="9299" y="5935"/>
                  </a:cubicBezTo>
                  <a:cubicBezTo>
                    <a:pt x="10145" y="4375"/>
                    <a:pt x="8942" y="2089"/>
                    <a:pt x="6609" y="815"/>
                  </a:cubicBezTo>
                  <a:cubicBezTo>
                    <a:pt x="5596" y="267"/>
                    <a:pt x="4537" y="0"/>
                    <a:pt x="3593"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49" name="Google Shape;1749;p61"/>
            <p:cNvSpPr/>
            <p:nvPr/>
          </p:nvSpPr>
          <p:spPr>
            <a:xfrm>
              <a:off x="6899619" y="4763318"/>
              <a:ext cx="324640" cy="232736"/>
            </a:xfrm>
            <a:custGeom>
              <a:avLst/>
              <a:gdLst/>
              <a:ahLst/>
              <a:cxnLst/>
              <a:rect l="l" t="t" r="r" b="b"/>
              <a:pathLst>
                <a:path w="10145" h="7273" extrusionOk="0">
                  <a:moveTo>
                    <a:pt x="3584" y="1"/>
                  </a:moveTo>
                  <a:cubicBezTo>
                    <a:pt x="2355" y="1"/>
                    <a:pt x="1323" y="456"/>
                    <a:pt x="846" y="1337"/>
                  </a:cubicBezTo>
                  <a:cubicBezTo>
                    <a:pt x="0" y="2897"/>
                    <a:pt x="1203" y="5183"/>
                    <a:pt x="3537" y="6457"/>
                  </a:cubicBezTo>
                  <a:cubicBezTo>
                    <a:pt x="4549" y="7005"/>
                    <a:pt x="5606" y="7272"/>
                    <a:pt x="6548" y="7272"/>
                  </a:cubicBezTo>
                  <a:cubicBezTo>
                    <a:pt x="7779" y="7272"/>
                    <a:pt x="8814" y="6816"/>
                    <a:pt x="9299" y="5933"/>
                  </a:cubicBezTo>
                  <a:cubicBezTo>
                    <a:pt x="10145" y="4385"/>
                    <a:pt x="8942" y="2088"/>
                    <a:pt x="6608" y="826"/>
                  </a:cubicBezTo>
                  <a:cubicBezTo>
                    <a:pt x="5593" y="271"/>
                    <a:pt x="4530" y="1"/>
                    <a:pt x="3584"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50" name="Google Shape;1750;p61"/>
            <p:cNvSpPr/>
            <p:nvPr/>
          </p:nvSpPr>
          <p:spPr>
            <a:xfrm>
              <a:off x="8225123" y="3740118"/>
              <a:ext cx="297568" cy="212320"/>
            </a:xfrm>
            <a:custGeom>
              <a:avLst/>
              <a:gdLst/>
              <a:ahLst/>
              <a:cxnLst/>
              <a:rect l="l" t="t" r="r" b="b"/>
              <a:pathLst>
                <a:path w="9299" h="6635" extrusionOk="0">
                  <a:moveTo>
                    <a:pt x="5664" y="0"/>
                  </a:moveTo>
                  <a:cubicBezTo>
                    <a:pt x="4949" y="0"/>
                    <a:pt x="4175" y="158"/>
                    <a:pt x="3417" y="487"/>
                  </a:cubicBezTo>
                  <a:cubicBezTo>
                    <a:pt x="1227" y="1451"/>
                    <a:pt x="0" y="3487"/>
                    <a:pt x="679" y="5047"/>
                  </a:cubicBezTo>
                  <a:cubicBezTo>
                    <a:pt x="1123" y="6067"/>
                    <a:pt x="2275" y="6634"/>
                    <a:pt x="3632" y="6634"/>
                  </a:cubicBezTo>
                  <a:cubicBezTo>
                    <a:pt x="4350" y="6634"/>
                    <a:pt x="5124" y="6476"/>
                    <a:pt x="5882" y="6142"/>
                  </a:cubicBezTo>
                  <a:cubicBezTo>
                    <a:pt x="8073" y="5190"/>
                    <a:pt x="9299" y="3154"/>
                    <a:pt x="8608" y="1582"/>
                  </a:cubicBezTo>
                  <a:cubicBezTo>
                    <a:pt x="8165" y="562"/>
                    <a:pt x="7018" y="0"/>
                    <a:pt x="5664"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51" name="Google Shape;1751;p61"/>
            <p:cNvSpPr/>
            <p:nvPr/>
          </p:nvSpPr>
          <p:spPr>
            <a:xfrm>
              <a:off x="7517219" y="3794646"/>
              <a:ext cx="1627264" cy="1350592"/>
            </a:xfrm>
            <a:custGeom>
              <a:avLst/>
              <a:gdLst/>
              <a:ahLst/>
              <a:cxnLst/>
              <a:rect l="l" t="t" r="r" b="b"/>
              <a:pathLst>
                <a:path w="50852" h="42206" extrusionOk="0">
                  <a:moveTo>
                    <a:pt x="25137" y="1"/>
                  </a:moveTo>
                  <a:cubicBezTo>
                    <a:pt x="10841" y="1"/>
                    <a:pt x="0" y="22286"/>
                    <a:pt x="0" y="22286"/>
                  </a:cubicBezTo>
                  <a:lnTo>
                    <a:pt x="50352" y="42205"/>
                  </a:lnTo>
                  <a:lnTo>
                    <a:pt x="50852" y="42205"/>
                  </a:lnTo>
                  <a:lnTo>
                    <a:pt x="50852" y="29799"/>
                  </a:lnTo>
                  <a:cubicBezTo>
                    <a:pt x="44863" y="17119"/>
                    <a:pt x="35529" y="974"/>
                    <a:pt x="26504" y="69"/>
                  </a:cubicBezTo>
                  <a:cubicBezTo>
                    <a:pt x="26045" y="23"/>
                    <a:pt x="25589" y="1"/>
                    <a:pt x="25137" y="1"/>
                  </a:cubicBezTo>
                  <a:close/>
                </a:path>
              </a:pathLst>
            </a:custGeom>
            <a:solidFill>
              <a:srgbClr val="EE9835"/>
            </a:solidFill>
            <a:ln>
              <a:noFill/>
            </a:ln>
          </p:spPr>
          <p:txBody>
            <a:bodyPr spcFirstLastPara="1" wrap="square" lIns="182850" tIns="182850" rIns="182850" bIns="182850" anchor="ctr" anchorCtr="0">
              <a:noAutofit/>
            </a:bodyPr>
            <a:lstStyle/>
            <a:p>
              <a:endParaRPr sz="3600"/>
            </a:p>
          </p:txBody>
        </p:sp>
        <p:sp>
          <p:nvSpPr>
            <p:cNvPr id="1752" name="Google Shape;1752;p61"/>
            <p:cNvSpPr/>
            <p:nvPr/>
          </p:nvSpPr>
          <p:spPr>
            <a:xfrm>
              <a:off x="7517219" y="3833398"/>
              <a:ext cx="1627264" cy="1311840"/>
            </a:xfrm>
            <a:custGeom>
              <a:avLst/>
              <a:gdLst/>
              <a:ahLst/>
              <a:cxnLst/>
              <a:rect l="l" t="t" r="r" b="b"/>
              <a:pathLst>
                <a:path w="50852" h="40995" extrusionOk="0">
                  <a:moveTo>
                    <a:pt x="19312" y="1"/>
                  </a:moveTo>
                  <a:cubicBezTo>
                    <a:pt x="8001" y="4644"/>
                    <a:pt x="0" y="21075"/>
                    <a:pt x="0" y="21075"/>
                  </a:cubicBezTo>
                  <a:lnTo>
                    <a:pt x="50352" y="40994"/>
                  </a:lnTo>
                  <a:lnTo>
                    <a:pt x="50852" y="40994"/>
                  </a:lnTo>
                  <a:lnTo>
                    <a:pt x="50852" y="31814"/>
                  </a:lnTo>
                  <a:cubicBezTo>
                    <a:pt x="47830" y="33187"/>
                    <a:pt x="44597" y="33953"/>
                    <a:pt x="41302" y="33953"/>
                  </a:cubicBezTo>
                  <a:cubicBezTo>
                    <a:pt x="38340" y="33953"/>
                    <a:pt x="35327" y="33334"/>
                    <a:pt x="32374" y="31981"/>
                  </a:cubicBezTo>
                  <a:cubicBezTo>
                    <a:pt x="23718" y="27814"/>
                    <a:pt x="13788" y="20444"/>
                    <a:pt x="14431" y="9859"/>
                  </a:cubicBezTo>
                  <a:cubicBezTo>
                    <a:pt x="14657" y="6097"/>
                    <a:pt x="16800" y="2858"/>
                    <a:pt x="19312" y="1"/>
                  </a:cubicBezTo>
                  <a:close/>
                </a:path>
              </a:pathLst>
            </a:custGeom>
            <a:solidFill>
              <a:schemeClr val="dk1">
                <a:alpha val="31370"/>
              </a:schemeClr>
            </a:solidFill>
            <a:ln>
              <a:noFill/>
            </a:ln>
          </p:spPr>
          <p:txBody>
            <a:bodyPr spcFirstLastPara="1" wrap="square" lIns="182850" tIns="182850" rIns="182850" bIns="182850" anchor="ctr" anchorCtr="0">
              <a:noAutofit/>
            </a:bodyPr>
            <a:lstStyle/>
            <a:p>
              <a:endParaRPr sz="3600"/>
            </a:p>
          </p:txBody>
        </p:sp>
        <p:sp>
          <p:nvSpPr>
            <p:cNvPr id="1753" name="Google Shape;1753;p61"/>
            <p:cNvSpPr/>
            <p:nvPr/>
          </p:nvSpPr>
          <p:spPr>
            <a:xfrm>
              <a:off x="8461731" y="3984086"/>
              <a:ext cx="326912" cy="227136"/>
            </a:xfrm>
            <a:custGeom>
              <a:avLst/>
              <a:gdLst/>
              <a:ahLst/>
              <a:cxnLst/>
              <a:rect l="l" t="t" r="r" b="b"/>
              <a:pathLst>
                <a:path w="10216" h="7098" extrusionOk="0">
                  <a:moveTo>
                    <a:pt x="3722" y="1"/>
                  </a:moveTo>
                  <a:cubicBezTo>
                    <a:pt x="2348" y="1"/>
                    <a:pt x="1204" y="530"/>
                    <a:pt x="750" y="1519"/>
                  </a:cubicBezTo>
                  <a:cubicBezTo>
                    <a:pt x="0" y="3126"/>
                    <a:pt x="1345" y="5341"/>
                    <a:pt x="3750" y="6460"/>
                  </a:cubicBezTo>
                  <a:cubicBezTo>
                    <a:pt x="4680" y="6890"/>
                    <a:pt x="5629" y="7097"/>
                    <a:pt x="6488" y="7097"/>
                  </a:cubicBezTo>
                  <a:cubicBezTo>
                    <a:pt x="7862" y="7097"/>
                    <a:pt x="9004" y="6568"/>
                    <a:pt x="9465" y="5579"/>
                  </a:cubicBezTo>
                  <a:cubicBezTo>
                    <a:pt x="10216" y="3972"/>
                    <a:pt x="8870" y="1757"/>
                    <a:pt x="6453" y="638"/>
                  </a:cubicBezTo>
                  <a:cubicBezTo>
                    <a:pt x="5528" y="207"/>
                    <a:pt x="4580" y="1"/>
                    <a:pt x="3722" y="1"/>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54" name="Google Shape;1754;p61"/>
            <p:cNvSpPr/>
            <p:nvPr/>
          </p:nvSpPr>
          <p:spPr>
            <a:xfrm>
              <a:off x="8461731" y="3965430"/>
              <a:ext cx="326912" cy="226720"/>
            </a:xfrm>
            <a:custGeom>
              <a:avLst/>
              <a:gdLst/>
              <a:ahLst/>
              <a:cxnLst/>
              <a:rect l="l" t="t" r="r" b="b"/>
              <a:pathLst>
                <a:path w="10216" h="7085" extrusionOk="0">
                  <a:moveTo>
                    <a:pt x="3722" y="0"/>
                  </a:moveTo>
                  <a:cubicBezTo>
                    <a:pt x="2348" y="0"/>
                    <a:pt x="1204" y="529"/>
                    <a:pt x="750" y="1518"/>
                  </a:cubicBezTo>
                  <a:cubicBezTo>
                    <a:pt x="0" y="3126"/>
                    <a:pt x="1345" y="5328"/>
                    <a:pt x="3750" y="6448"/>
                  </a:cubicBezTo>
                  <a:cubicBezTo>
                    <a:pt x="4680" y="6878"/>
                    <a:pt x="5629" y="7085"/>
                    <a:pt x="6488" y="7085"/>
                  </a:cubicBezTo>
                  <a:cubicBezTo>
                    <a:pt x="7862" y="7085"/>
                    <a:pt x="9004" y="6556"/>
                    <a:pt x="9465" y="5567"/>
                  </a:cubicBezTo>
                  <a:cubicBezTo>
                    <a:pt x="10216" y="3959"/>
                    <a:pt x="8870" y="1757"/>
                    <a:pt x="6453" y="637"/>
                  </a:cubicBezTo>
                  <a:cubicBezTo>
                    <a:pt x="5528" y="207"/>
                    <a:pt x="4580" y="0"/>
                    <a:pt x="3722"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55" name="Google Shape;1755;p61"/>
            <p:cNvSpPr/>
            <p:nvPr/>
          </p:nvSpPr>
          <p:spPr>
            <a:xfrm>
              <a:off x="8752803" y="4298518"/>
              <a:ext cx="264832" cy="281024"/>
            </a:xfrm>
            <a:custGeom>
              <a:avLst/>
              <a:gdLst/>
              <a:ahLst/>
              <a:cxnLst/>
              <a:rect l="l" t="t" r="r" b="b"/>
              <a:pathLst>
                <a:path w="8276" h="8782" extrusionOk="0">
                  <a:moveTo>
                    <a:pt x="2802" y="1"/>
                  </a:moveTo>
                  <a:cubicBezTo>
                    <a:pt x="2330" y="1"/>
                    <a:pt x="1885" y="120"/>
                    <a:pt x="1501" y="373"/>
                  </a:cubicBezTo>
                  <a:cubicBezTo>
                    <a:pt x="24" y="1337"/>
                    <a:pt x="0" y="3921"/>
                    <a:pt x="1453" y="6147"/>
                  </a:cubicBezTo>
                  <a:cubicBezTo>
                    <a:pt x="2530" y="7798"/>
                    <a:pt x="4118" y="8781"/>
                    <a:pt x="5473" y="8781"/>
                  </a:cubicBezTo>
                  <a:cubicBezTo>
                    <a:pt x="5946" y="8781"/>
                    <a:pt x="6390" y="8662"/>
                    <a:pt x="6775" y="8409"/>
                  </a:cubicBezTo>
                  <a:cubicBezTo>
                    <a:pt x="8251" y="7445"/>
                    <a:pt x="8275" y="4861"/>
                    <a:pt x="6823" y="2635"/>
                  </a:cubicBezTo>
                  <a:cubicBezTo>
                    <a:pt x="5746" y="984"/>
                    <a:pt x="4158" y="1"/>
                    <a:pt x="2802" y="1"/>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56" name="Google Shape;1756;p61"/>
            <p:cNvSpPr/>
            <p:nvPr/>
          </p:nvSpPr>
          <p:spPr>
            <a:xfrm>
              <a:off x="8763075" y="4281974"/>
              <a:ext cx="264832" cy="280960"/>
            </a:xfrm>
            <a:custGeom>
              <a:avLst/>
              <a:gdLst/>
              <a:ahLst/>
              <a:cxnLst/>
              <a:rect l="l" t="t" r="r" b="b"/>
              <a:pathLst>
                <a:path w="8276" h="8780" extrusionOk="0">
                  <a:moveTo>
                    <a:pt x="2798" y="1"/>
                  </a:moveTo>
                  <a:cubicBezTo>
                    <a:pt x="2330" y="1"/>
                    <a:pt x="1892" y="118"/>
                    <a:pt x="1513" y="366"/>
                  </a:cubicBezTo>
                  <a:cubicBezTo>
                    <a:pt x="25" y="1342"/>
                    <a:pt x="1" y="3926"/>
                    <a:pt x="1453" y="6152"/>
                  </a:cubicBezTo>
                  <a:cubicBezTo>
                    <a:pt x="2542" y="7798"/>
                    <a:pt x="4130" y="8779"/>
                    <a:pt x="5484" y="8779"/>
                  </a:cubicBezTo>
                  <a:cubicBezTo>
                    <a:pt x="5953" y="8779"/>
                    <a:pt x="6393" y="8662"/>
                    <a:pt x="6776" y="8414"/>
                  </a:cubicBezTo>
                  <a:cubicBezTo>
                    <a:pt x="8252" y="7450"/>
                    <a:pt x="8276" y="4854"/>
                    <a:pt x="6823" y="2640"/>
                  </a:cubicBezTo>
                  <a:cubicBezTo>
                    <a:pt x="5743" y="985"/>
                    <a:pt x="4151" y="1"/>
                    <a:pt x="2798"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57" name="Google Shape;1757;p61"/>
            <p:cNvSpPr/>
            <p:nvPr/>
          </p:nvSpPr>
          <p:spPr>
            <a:xfrm>
              <a:off x="8107779" y="4420310"/>
              <a:ext cx="326912" cy="226752"/>
            </a:xfrm>
            <a:custGeom>
              <a:avLst/>
              <a:gdLst/>
              <a:ahLst/>
              <a:cxnLst/>
              <a:rect l="l" t="t" r="r" b="b"/>
              <a:pathLst>
                <a:path w="10216" h="7086" extrusionOk="0">
                  <a:moveTo>
                    <a:pt x="3718" y="0"/>
                  </a:moveTo>
                  <a:cubicBezTo>
                    <a:pt x="2346" y="0"/>
                    <a:pt x="1204" y="527"/>
                    <a:pt x="750" y="1508"/>
                  </a:cubicBezTo>
                  <a:cubicBezTo>
                    <a:pt x="0" y="3115"/>
                    <a:pt x="1346" y="5329"/>
                    <a:pt x="3762" y="6449"/>
                  </a:cubicBezTo>
                  <a:cubicBezTo>
                    <a:pt x="4688" y="6879"/>
                    <a:pt x="5636" y="7086"/>
                    <a:pt x="6494" y="7086"/>
                  </a:cubicBezTo>
                  <a:cubicBezTo>
                    <a:pt x="7867" y="7086"/>
                    <a:pt x="9011" y="6557"/>
                    <a:pt x="9466" y="5568"/>
                  </a:cubicBezTo>
                  <a:cubicBezTo>
                    <a:pt x="10216" y="3960"/>
                    <a:pt x="8870" y="1746"/>
                    <a:pt x="6453" y="638"/>
                  </a:cubicBezTo>
                  <a:cubicBezTo>
                    <a:pt x="5527" y="207"/>
                    <a:pt x="4577" y="0"/>
                    <a:pt x="3718"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58" name="Google Shape;1758;p61"/>
            <p:cNvSpPr/>
            <p:nvPr/>
          </p:nvSpPr>
          <p:spPr>
            <a:xfrm>
              <a:off x="8107779" y="4401270"/>
              <a:ext cx="326912" cy="226752"/>
            </a:xfrm>
            <a:custGeom>
              <a:avLst/>
              <a:gdLst/>
              <a:ahLst/>
              <a:cxnLst/>
              <a:rect l="l" t="t" r="r" b="b"/>
              <a:pathLst>
                <a:path w="10216" h="7086" extrusionOk="0">
                  <a:moveTo>
                    <a:pt x="3722" y="1"/>
                  </a:moveTo>
                  <a:cubicBezTo>
                    <a:pt x="2349" y="1"/>
                    <a:pt x="1204" y="530"/>
                    <a:pt x="750" y="1519"/>
                  </a:cubicBezTo>
                  <a:cubicBezTo>
                    <a:pt x="0" y="3127"/>
                    <a:pt x="1346" y="5329"/>
                    <a:pt x="3762" y="6448"/>
                  </a:cubicBezTo>
                  <a:cubicBezTo>
                    <a:pt x="4688" y="6879"/>
                    <a:pt x="5636" y="7086"/>
                    <a:pt x="6494" y="7086"/>
                  </a:cubicBezTo>
                  <a:cubicBezTo>
                    <a:pt x="7867" y="7086"/>
                    <a:pt x="9011" y="6556"/>
                    <a:pt x="9466" y="5567"/>
                  </a:cubicBezTo>
                  <a:cubicBezTo>
                    <a:pt x="10216" y="3972"/>
                    <a:pt x="8870" y="1757"/>
                    <a:pt x="6453" y="638"/>
                  </a:cubicBezTo>
                  <a:cubicBezTo>
                    <a:pt x="5528" y="208"/>
                    <a:pt x="4580" y="1"/>
                    <a:pt x="3722"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59" name="Google Shape;1759;p61"/>
            <p:cNvSpPr/>
            <p:nvPr/>
          </p:nvSpPr>
          <p:spPr>
            <a:xfrm>
              <a:off x="7958019" y="3868310"/>
              <a:ext cx="317792" cy="242976"/>
            </a:xfrm>
            <a:custGeom>
              <a:avLst/>
              <a:gdLst/>
              <a:ahLst/>
              <a:cxnLst/>
              <a:rect l="l" t="t" r="r" b="b"/>
              <a:pathLst>
                <a:path w="9931" h="7593" extrusionOk="0">
                  <a:moveTo>
                    <a:pt x="6546" y="0"/>
                  </a:moveTo>
                  <a:cubicBezTo>
                    <a:pt x="5488" y="0"/>
                    <a:pt x="4271" y="385"/>
                    <a:pt x="3156" y="1148"/>
                  </a:cubicBezTo>
                  <a:cubicBezTo>
                    <a:pt x="965" y="2660"/>
                    <a:pt x="1" y="5065"/>
                    <a:pt x="1013" y="6518"/>
                  </a:cubicBezTo>
                  <a:cubicBezTo>
                    <a:pt x="1503" y="7236"/>
                    <a:pt x="2373" y="7593"/>
                    <a:pt x="3391" y="7593"/>
                  </a:cubicBezTo>
                  <a:cubicBezTo>
                    <a:pt x="4451" y="7593"/>
                    <a:pt x="5670" y="7206"/>
                    <a:pt x="6788" y="6435"/>
                  </a:cubicBezTo>
                  <a:cubicBezTo>
                    <a:pt x="8978" y="4934"/>
                    <a:pt x="9931" y="2529"/>
                    <a:pt x="8931" y="1077"/>
                  </a:cubicBezTo>
                  <a:cubicBezTo>
                    <a:pt x="8440" y="358"/>
                    <a:pt x="7567" y="0"/>
                    <a:pt x="6546"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60" name="Google Shape;1760;p61"/>
            <p:cNvSpPr/>
            <p:nvPr/>
          </p:nvSpPr>
          <p:spPr>
            <a:xfrm>
              <a:off x="7954979" y="3849686"/>
              <a:ext cx="317792" cy="242944"/>
            </a:xfrm>
            <a:custGeom>
              <a:avLst/>
              <a:gdLst/>
              <a:ahLst/>
              <a:cxnLst/>
              <a:rect l="l" t="t" r="r" b="b"/>
              <a:pathLst>
                <a:path w="9931" h="7592" extrusionOk="0">
                  <a:moveTo>
                    <a:pt x="6552" y="0"/>
                  </a:moveTo>
                  <a:cubicBezTo>
                    <a:pt x="5493" y="0"/>
                    <a:pt x="4273" y="388"/>
                    <a:pt x="3156" y="1159"/>
                  </a:cubicBezTo>
                  <a:cubicBezTo>
                    <a:pt x="965" y="2659"/>
                    <a:pt x="1" y="5064"/>
                    <a:pt x="1013" y="6517"/>
                  </a:cubicBezTo>
                  <a:cubicBezTo>
                    <a:pt x="1503" y="7234"/>
                    <a:pt x="2373" y="7592"/>
                    <a:pt x="3391" y="7592"/>
                  </a:cubicBezTo>
                  <a:cubicBezTo>
                    <a:pt x="4451" y="7592"/>
                    <a:pt x="5670" y="7204"/>
                    <a:pt x="6787" y="6433"/>
                  </a:cubicBezTo>
                  <a:cubicBezTo>
                    <a:pt x="8978" y="4933"/>
                    <a:pt x="9931" y="2528"/>
                    <a:pt x="8930" y="1075"/>
                  </a:cubicBezTo>
                  <a:cubicBezTo>
                    <a:pt x="8440" y="358"/>
                    <a:pt x="7570" y="0"/>
                    <a:pt x="6552"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61" name="Google Shape;1761;p61"/>
            <p:cNvSpPr/>
            <p:nvPr/>
          </p:nvSpPr>
          <p:spPr>
            <a:xfrm>
              <a:off x="7660483" y="4143798"/>
              <a:ext cx="261760" cy="287136"/>
            </a:xfrm>
            <a:custGeom>
              <a:avLst/>
              <a:gdLst/>
              <a:ahLst/>
              <a:cxnLst/>
              <a:rect l="l" t="t" r="r" b="b"/>
              <a:pathLst>
                <a:path w="8180" h="8973" extrusionOk="0">
                  <a:moveTo>
                    <a:pt x="5293" y="0"/>
                  </a:moveTo>
                  <a:cubicBezTo>
                    <a:pt x="3895" y="0"/>
                    <a:pt x="2277" y="1123"/>
                    <a:pt x="1274" y="2933"/>
                  </a:cubicBezTo>
                  <a:cubicBezTo>
                    <a:pt x="0" y="5267"/>
                    <a:pt x="214" y="7839"/>
                    <a:pt x="1762" y="8696"/>
                  </a:cubicBezTo>
                  <a:cubicBezTo>
                    <a:pt x="2104" y="8884"/>
                    <a:pt x="2480" y="8973"/>
                    <a:pt x="2874" y="8973"/>
                  </a:cubicBezTo>
                  <a:cubicBezTo>
                    <a:pt x="4276" y="8973"/>
                    <a:pt x="5890" y="7842"/>
                    <a:pt x="6894" y="6029"/>
                  </a:cubicBezTo>
                  <a:cubicBezTo>
                    <a:pt x="8180" y="3707"/>
                    <a:pt x="7954" y="1124"/>
                    <a:pt x="6406" y="278"/>
                  </a:cubicBezTo>
                  <a:cubicBezTo>
                    <a:pt x="6065" y="90"/>
                    <a:pt x="5688" y="0"/>
                    <a:pt x="5293"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62" name="Google Shape;1762;p61"/>
            <p:cNvSpPr/>
            <p:nvPr/>
          </p:nvSpPr>
          <p:spPr>
            <a:xfrm>
              <a:off x="7649411" y="4128758"/>
              <a:ext cx="261792" cy="287328"/>
            </a:xfrm>
            <a:custGeom>
              <a:avLst/>
              <a:gdLst/>
              <a:ahLst/>
              <a:cxnLst/>
              <a:rect l="l" t="t" r="r" b="b"/>
              <a:pathLst>
                <a:path w="8181" h="8979" extrusionOk="0">
                  <a:moveTo>
                    <a:pt x="5305" y="0"/>
                  </a:moveTo>
                  <a:cubicBezTo>
                    <a:pt x="3905" y="0"/>
                    <a:pt x="2283" y="1124"/>
                    <a:pt x="1287" y="2939"/>
                  </a:cubicBezTo>
                  <a:cubicBezTo>
                    <a:pt x="1" y="5273"/>
                    <a:pt x="215" y="7844"/>
                    <a:pt x="1775" y="8702"/>
                  </a:cubicBezTo>
                  <a:cubicBezTo>
                    <a:pt x="2114" y="8889"/>
                    <a:pt x="2489" y="8978"/>
                    <a:pt x="2881" y="8978"/>
                  </a:cubicBezTo>
                  <a:cubicBezTo>
                    <a:pt x="4280" y="8978"/>
                    <a:pt x="5900" y="7848"/>
                    <a:pt x="6895" y="6035"/>
                  </a:cubicBezTo>
                  <a:cubicBezTo>
                    <a:pt x="8180" y="3713"/>
                    <a:pt x="7966" y="1129"/>
                    <a:pt x="6406" y="272"/>
                  </a:cubicBezTo>
                  <a:cubicBezTo>
                    <a:pt x="6069" y="88"/>
                    <a:pt x="5695" y="0"/>
                    <a:pt x="5305"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63" name="Google Shape;1763;p61"/>
            <p:cNvSpPr/>
            <p:nvPr/>
          </p:nvSpPr>
          <p:spPr>
            <a:xfrm>
              <a:off x="8853763" y="4717814"/>
              <a:ext cx="264448" cy="281760"/>
            </a:xfrm>
            <a:custGeom>
              <a:avLst/>
              <a:gdLst/>
              <a:ahLst/>
              <a:cxnLst/>
              <a:rect l="l" t="t" r="r" b="b"/>
              <a:pathLst>
                <a:path w="8264" h="8805" extrusionOk="0">
                  <a:moveTo>
                    <a:pt x="2802" y="0"/>
                  </a:moveTo>
                  <a:cubicBezTo>
                    <a:pt x="2343" y="0"/>
                    <a:pt x="1912" y="114"/>
                    <a:pt x="1536" y="354"/>
                  </a:cubicBezTo>
                  <a:cubicBezTo>
                    <a:pt x="48" y="1307"/>
                    <a:pt x="1" y="3891"/>
                    <a:pt x="1429" y="6129"/>
                  </a:cubicBezTo>
                  <a:cubicBezTo>
                    <a:pt x="2498" y="7803"/>
                    <a:pt x="4093" y="8805"/>
                    <a:pt x="5456" y="8805"/>
                  </a:cubicBezTo>
                  <a:cubicBezTo>
                    <a:pt x="5916" y="8805"/>
                    <a:pt x="6349" y="8691"/>
                    <a:pt x="6728" y="8451"/>
                  </a:cubicBezTo>
                  <a:cubicBezTo>
                    <a:pt x="8216" y="7486"/>
                    <a:pt x="8263" y="4903"/>
                    <a:pt x="6823" y="2664"/>
                  </a:cubicBezTo>
                  <a:cubicBezTo>
                    <a:pt x="5755" y="999"/>
                    <a:pt x="4160" y="0"/>
                    <a:pt x="2802" y="0"/>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64" name="Google Shape;1764;p61"/>
            <p:cNvSpPr/>
            <p:nvPr/>
          </p:nvSpPr>
          <p:spPr>
            <a:xfrm>
              <a:off x="8863683" y="4701814"/>
              <a:ext cx="264448" cy="281760"/>
            </a:xfrm>
            <a:custGeom>
              <a:avLst/>
              <a:gdLst/>
              <a:ahLst/>
              <a:cxnLst/>
              <a:rect l="l" t="t" r="r" b="b"/>
              <a:pathLst>
                <a:path w="8264" h="8805" extrusionOk="0">
                  <a:moveTo>
                    <a:pt x="2807" y="1"/>
                  </a:moveTo>
                  <a:cubicBezTo>
                    <a:pt x="2348" y="1"/>
                    <a:pt x="1914" y="114"/>
                    <a:pt x="1536" y="354"/>
                  </a:cubicBezTo>
                  <a:cubicBezTo>
                    <a:pt x="48" y="1307"/>
                    <a:pt x="0" y="3902"/>
                    <a:pt x="1441" y="6129"/>
                  </a:cubicBezTo>
                  <a:cubicBezTo>
                    <a:pt x="2509" y="7803"/>
                    <a:pt x="4104" y="8804"/>
                    <a:pt x="5463" y="8804"/>
                  </a:cubicBezTo>
                  <a:cubicBezTo>
                    <a:pt x="5921" y="8804"/>
                    <a:pt x="6352" y="8691"/>
                    <a:pt x="6727" y="8451"/>
                  </a:cubicBezTo>
                  <a:cubicBezTo>
                    <a:pt x="8215" y="7498"/>
                    <a:pt x="8263" y="4914"/>
                    <a:pt x="6834" y="2676"/>
                  </a:cubicBezTo>
                  <a:cubicBezTo>
                    <a:pt x="5766" y="1002"/>
                    <a:pt x="4171" y="1"/>
                    <a:pt x="2807"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65" name="Google Shape;1765;p61"/>
            <p:cNvSpPr/>
            <p:nvPr/>
          </p:nvSpPr>
          <p:spPr>
            <a:xfrm>
              <a:off x="5353507" y="3740438"/>
              <a:ext cx="32" cy="32"/>
            </a:xfrm>
            <a:custGeom>
              <a:avLst/>
              <a:gdLst/>
              <a:ahLst/>
              <a:cxnLst/>
              <a:rect l="l" t="t" r="r" b="b"/>
              <a:pathLst>
                <a:path w="1" h="1" extrusionOk="0">
                  <a:moveTo>
                    <a:pt x="1" y="1"/>
                  </a:moveTo>
                  <a:close/>
                </a:path>
              </a:pathLst>
            </a:custGeom>
            <a:solidFill>
              <a:srgbClr val="A7B1BF"/>
            </a:solidFill>
            <a:ln>
              <a:noFill/>
            </a:ln>
          </p:spPr>
          <p:txBody>
            <a:bodyPr spcFirstLastPara="1" wrap="square" lIns="182850" tIns="182850" rIns="182850" bIns="182850" anchor="ctr" anchorCtr="0">
              <a:noAutofit/>
            </a:bodyPr>
            <a:lstStyle/>
            <a:p>
              <a:endParaRPr sz="3600"/>
            </a:p>
          </p:txBody>
        </p:sp>
        <p:sp>
          <p:nvSpPr>
            <p:cNvPr id="1766" name="Google Shape;1766;p61"/>
            <p:cNvSpPr/>
            <p:nvPr/>
          </p:nvSpPr>
          <p:spPr>
            <a:xfrm>
              <a:off x="7546179" y="4507542"/>
              <a:ext cx="325792" cy="212352"/>
            </a:xfrm>
            <a:custGeom>
              <a:avLst/>
              <a:gdLst/>
              <a:ahLst/>
              <a:cxnLst/>
              <a:rect l="l" t="t" r="r" b="b"/>
              <a:pathLst>
                <a:path w="10181" h="6636" extrusionOk="0">
                  <a:moveTo>
                    <a:pt x="4208" y="1"/>
                  </a:moveTo>
                  <a:cubicBezTo>
                    <a:pt x="2305" y="1"/>
                    <a:pt x="743" y="834"/>
                    <a:pt x="417" y="2187"/>
                  </a:cubicBezTo>
                  <a:cubicBezTo>
                    <a:pt x="0" y="3901"/>
                    <a:pt x="1751" y="5806"/>
                    <a:pt x="4322" y="6437"/>
                  </a:cubicBezTo>
                  <a:cubicBezTo>
                    <a:pt x="4882" y="6571"/>
                    <a:pt x="5434" y="6635"/>
                    <a:pt x="5960" y="6635"/>
                  </a:cubicBezTo>
                  <a:cubicBezTo>
                    <a:pt x="7864" y="6635"/>
                    <a:pt x="9425" y="5801"/>
                    <a:pt x="9752" y="4449"/>
                  </a:cubicBezTo>
                  <a:cubicBezTo>
                    <a:pt x="10180" y="2734"/>
                    <a:pt x="8418" y="829"/>
                    <a:pt x="5846" y="198"/>
                  </a:cubicBezTo>
                  <a:cubicBezTo>
                    <a:pt x="5287" y="64"/>
                    <a:pt x="4734" y="1"/>
                    <a:pt x="4208" y="1"/>
                  </a:cubicBezTo>
                  <a:close/>
                </a:path>
              </a:pathLst>
            </a:custGeom>
            <a:solidFill>
              <a:schemeClr val="dk1">
                <a:alpha val="64730"/>
              </a:schemeClr>
            </a:solidFill>
            <a:ln>
              <a:noFill/>
            </a:ln>
          </p:spPr>
          <p:txBody>
            <a:bodyPr spcFirstLastPara="1" wrap="square" lIns="182850" tIns="182850" rIns="182850" bIns="182850" anchor="ctr" anchorCtr="0">
              <a:noAutofit/>
            </a:bodyPr>
            <a:lstStyle/>
            <a:p>
              <a:endParaRPr sz="3600"/>
            </a:p>
          </p:txBody>
        </p:sp>
        <p:sp>
          <p:nvSpPr>
            <p:cNvPr id="1767" name="Google Shape;1767;p61"/>
            <p:cNvSpPr/>
            <p:nvPr/>
          </p:nvSpPr>
          <p:spPr>
            <a:xfrm>
              <a:off x="7542371" y="4489110"/>
              <a:ext cx="325792" cy="212256"/>
            </a:xfrm>
            <a:custGeom>
              <a:avLst/>
              <a:gdLst/>
              <a:ahLst/>
              <a:cxnLst/>
              <a:rect l="l" t="t" r="r" b="b"/>
              <a:pathLst>
                <a:path w="10181" h="6633" extrusionOk="0">
                  <a:moveTo>
                    <a:pt x="4198" y="0"/>
                  </a:moveTo>
                  <a:cubicBezTo>
                    <a:pt x="2299" y="0"/>
                    <a:pt x="743" y="839"/>
                    <a:pt x="417" y="2179"/>
                  </a:cubicBezTo>
                  <a:cubicBezTo>
                    <a:pt x="0" y="3906"/>
                    <a:pt x="1750" y="5811"/>
                    <a:pt x="4334" y="6430"/>
                  </a:cubicBezTo>
                  <a:cubicBezTo>
                    <a:pt x="4897" y="6567"/>
                    <a:pt x="5453" y="6633"/>
                    <a:pt x="5982" y="6633"/>
                  </a:cubicBezTo>
                  <a:cubicBezTo>
                    <a:pt x="7881" y="6633"/>
                    <a:pt x="9437" y="5794"/>
                    <a:pt x="9763" y="4453"/>
                  </a:cubicBezTo>
                  <a:cubicBezTo>
                    <a:pt x="10180" y="2739"/>
                    <a:pt x="8430" y="834"/>
                    <a:pt x="5846" y="203"/>
                  </a:cubicBezTo>
                  <a:cubicBezTo>
                    <a:pt x="5283" y="65"/>
                    <a:pt x="4727" y="0"/>
                    <a:pt x="4198"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768" name="Google Shape;1768;p61"/>
            <p:cNvSpPr/>
            <p:nvPr/>
          </p:nvSpPr>
          <p:spPr>
            <a:xfrm>
              <a:off x="7144300" y="3249853"/>
              <a:ext cx="534543" cy="455348"/>
            </a:xfrm>
            <a:custGeom>
              <a:avLst/>
              <a:gdLst/>
              <a:ahLst/>
              <a:cxnLst/>
              <a:rect l="l" t="t" r="r" b="b"/>
              <a:pathLst>
                <a:path w="10111" h="8613" extrusionOk="0">
                  <a:moveTo>
                    <a:pt x="9527" y="2967"/>
                  </a:moveTo>
                  <a:cubicBezTo>
                    <a:pt x="9109" y="2269"/>
                    <a:pt x="8418" y="1707"/>
                    <a:pt x="7719" y="1297"/>
                  </a:cubicBezTo>
                  <a:cubicBezTo>
                    <a:pt x="6942" y="843"/>
                    <a:pt x="5998" y="145"/>
                    <a:pt x="5070" y="80"/>
                  </a:cubicBezTo>
                  <a:cubicBezTo>
                    <a:pt x="3788" y="1"/>
                    <a:pt x="1232" y="310"/>
                    <a:pt x="706" y="1765"/>
                  </a:cubicBezTo>
                  <a:cubicBezTo>
                    <a:pt x="0" y="3716"/>
                    <a:pt x="2981" y="4033"/>
                    <a:pt x="4213" y="4177"/>
                  </a:cubicBezTo>
                  <a:cubicBezTo>
                    <a:pt x="4191" y="4393"/>
                    <a:pt x="3910" y="4595"/>
                    <a:pt x="3809" y="4796"/>
                  </a:cubicBezTo>
                  <a:cubicBezTo>
                    <a:pt x="3593" y="5228"/>
                    <a:pt x="3421" y="5696"/>
                    <a:pt x="3205" y="6136"/>
                  </a:cubicBezTo>
                  <a:cubicBezTo>
                    <a:pt x="2909" y="6755"/>
                    <a:pt x="2535" y="7216"/>
                    <a:pt x="2117" y="7756"/>
                  </a:cubicBezTo>
                  <a:cubicBezTo>
                    <a:pt x="2801" y="7842"/>
                    <a:pt x="3478" y="8008"/>
                    <a:pt x="4169" y="8008"/>
                  </a:cubicBezTo>
                  <a:cubicBezTo>
                    <a:pt x="4465" y="7309"/>
                    <a:pt x="4443" y="6503"/>
                    <a:pt x="4832" y="5840"/>
                  </a:cubicBezTo>
                  <a:cubicBezTo>
                    <a:pt x="5034" y="6488"/>
                    <a:pt x="4227" y="7338"/>
                    <a:pt x="4479" y="7965"/>
                  </a:cubicBezTo>
                  <a:cubicBezTo>
                    <a:pt x="5271" y="8073"/>
                    <a:pt x="6070" y="8173"/>
                    <a:pt x="6863" y="8281"/>
                  </a:cubicBezTo>
                  <a:cubicBezTo>
                    <a:pt x="6690" y="7525"/>
                    <a:pt x="6502" y="6776"/>
                    <a:pt x="6301" y="6035"/>
                  </a:cubicBezTo>
                  <a:cubicBezTo>
                    <a:pt x="6596" y="5948"/>
                    <a:pt x="6920" y="7929"/>
                    <a:pt x="7064" y="8260"/>
                  </a:cubicBezTo>
                  <a:cubicBezTo>
                    <a:pt x="7230" y="8613"/>
                    <a:pt x="8569" y="8577"/>
                    <a:pt x="8879" y="8548"/>
                  </a:cubicBezTo>
                  <a:cubicBezTo>
                    <a:pt x="8238" y="7187"/>
                    <a:pt x="7568" y="5848"/>
                    <a:pt x="6827" y="4537"/>
                  </a:cubicBezTo>
                  <a:cubicBezTo>
                    <a:pt x="7539" y="4710"/>
                    <a:pt x="8238" y="5012"/>
                    <a:pt x="8987" y="4904"/>
                  </a:cubicBezTo>
                  <a:cubicBezTo>
                    <a:pt x="10110" y="4753"/>
                    <a:pt x="9980" y="3716"/>
                    <a:pt x="9527" y="2967"/>
                  </a:cubicBezTo>
                  <a:close/>
                  <a:moveTo>
                    <a:pt x="4522" y="2470"/>
                  </a:moveTo>
                  <a:cubicBezTo>
                    <a:pt x="4054" y="3536"/>
                    <a:pt x="2254" y="3082"/>
                    <a:pt x="2628" y="1981"/>
                  </a:cubicBezTo>
                  <a:cubicBezTo>
                    <a:pt x="2592" y="2082"/>
                    <a:pt x="2556" y="2168"/>
                    <a:pt x="2628" y="1966"/>
                  </a:cubicBezTo>
                  <a:cubicBezTo>
                    <a:pt x="2700" y="1757"/>
                    <a:pt x="2664" y="1858"/>
                    <a:pt x="2628" y="1959"/>
                  </a:cubicBezTo>
                  <a:cubicBezTo>
                    <a:pt x="3017" y="879"/>
                    <a:pt x="5048" y="1282"/>
                    <a:pt x="4522" y="2470"/>
                  </a:cubicBezTo>
                  <a:close/>
                  <a:moveTo>
                    <a:pt x="6092" y="5307"/>
                  </a:moveTo>
                  <a:cubicBezTo>
                    <a:pt x="5847" y="5048"/>
                    <a:pt x="5610" y="4782"/>
                    <a:pt x="5365" y="4523"/>
                  </a:cubicBezTo>
                  <a:cubicBezTo>
                    <a:pt x="5199" y="4645"/>
                    <a:pt x="4954" y="4940"/>
                    <a:pt x="4717" y="4818"/>
                  </a:cubicBezTo>
                  <a:cubicBezTo>
                    <a:pt x="4904" y="4407"/>
                    <a:pt x="5026" y="3983"/>
                    <a:pt x="5343" y="3622"/>
                  </a:cubicBezTo>
                  <a:cubicBezTo>
                    <a:pt x="5782" y="3925"/>
                    <a:pt x="6250" y="4760"/>
                    <a:pt x="6092" y="5307"/>
                  </a:cubicBezTo>
                  <a:close/>
                  <a:moveTo>
                    <a:pt x="6956" y="3817"/>
                  </a:moveTo>
                  <a:cubicBezTo>
                    <a:pt x="6848" y="3767"/>
                    <a:pt x="6812" y="3745"/>
                    <a:pt x="6812" y="3745"/>
                  </a:cubicBezTo>
                  <a:cubicBezTo>
                    <a:pt x="6394" y="3514"/>
                    <a:pt x="6013" y="3126"/>
                    <a:pt x="6078" y="2607"/>
                  </a:cubicBezTo>
                  <a:cubicBezTo>
                    <a:pt x="6128" y="2161"/>
                    <a:pt x="7007" y="1556"/>
                    <a:pt x="7439" y="1779"/>
                  </a:cubicBezTo>
                  <a:cubicBezTo>
                    <a:pt x="7705" y="1909"/>
                    <a:pt x="8216" y="2881"/>
                    <a:pt x="8187" y="3198"/>
                  </a:cubicBezTo>
                  <a:cubicBezTo>
                    <a:pt x="8130" y="3903"/>
                    <a:pt x="7496" y="3889"/>
                    <a:pt x="6956" y="3817"/>
                  </a:cubicBezTo>
                  <a:close/>
                </a:path>
              </a:pathLst>
            </a:custGeom>
            <a:solidFill>
              <a:schemeClr val="dk1">
                <a:alpha val="50199"/>
              </a:schemeClr>
            </a:solidFill>
            <a:ln>
              <a:noFill/>
            </a:ln>
          </p:spPr>
          <p:txBody>
            <a:bodyPr spcFirstLastPara="1" wrap="square" lIns="182850" tIns="182850" rIns="182850" bIns="182850" anchor="ctr" anchorCtr="0">
              <a:noAutofit/>
            </a:bodyPr>
            <a:lstStyle/>
            <a:p>
              <a:endParaRPr sz="3600"/>
            </a:p>
          </p:txBody>
        </p:sp>
        <p:sp>
          <p:nvSpPr>
            <p:cNvPr id="1769" name="Google Shape;1769;p61"/>
            <p:cNvSpPr/>
            <p:nvPr/>
          </p:nvSpPr>
          <p:spPr>
            <a:xfrm>
              <a:off x="7235285" y="3684211"/>
              <a:ext cx="351780" cy="329735"/>
            </a:xfrm>
            <a:custGeom>
              <a:avLst/>
              <a:gdLst/>
              <a:ahLst/>
              <a:cxnLst/>
              <a:rect l="l" t="t" r="r" b="b"/>
              <a:pathLst>
                <a:path w="6654" h="6237" extrusionOk="0">
                  <a:moveTo>
                    <a:pt x="6157" y="1664"/>
                  </a:moveTo>
                  <a:cubicBezTo>
                    <a:pt x="6106" y="1606"/>
                    <a:pt x="6006" y="1592"/>
                    <a:pt x="5905" y="1556"/>
                  </a:cubicBezTo>
                  <a:cubicBezTo>
                    <a:pt x="5926" y="1527"/>
                    <a:pt x="5934" y="1484"/>
                    <a:pt x="5962" y="1470"/>
                  </a:cubicBezTo>
                  <a:cubicBezTo>
                    <a:pt x="6070" y="1419"/>
                    <a:pt x="6099" y="1318"/>
                    <a:pt x="6099" y="1225"/>
                  </a:cubicBezTo>
                  <a:cubicBezTo>
                    <a:pt x="6114" y="951"/>
                    <a:pt x="6056" y="706"/>
                    <a:pt x="5862" y="505"/>
                  </a:cubicBezTo>
                  <a:cubicBezTo>
                    <a:pt x="5739" y="382"/>
                    <a:pt x="5602" y="382"/>
                    <a:pt x="5509" y="526"/>
                  </a:cubicBezTo>
                  <a:cubicBezTo>
                    <a:pt x="5444" y="634"/>
                    <a:pt x="5394" y="757"/>
                    <a:pt x="5372" y="872"/>
                  </a:cubicBezTo>
                  <a:cubicBezTo>
                    <a:pt x="5336" y="1102"/>
                    <a:pt x="5329" y="1340"/>
                    <a:pt x="5307" y="1578"/>
                  </a:cubicBezTo>
                  <a:cubicBezTo>
                    <a:pt x="4940" y="1678"/>
                    <a:pt x="4645" y="1894"/>
                    <a:pt x="4357" y="2103"/>
                  </a:cubicBezTo>
                  <a:cubicBezTo>
                    <a:pt x="4018" y="2355"/>
                    <a:pt x="3644" y="2564"/>
                    <a:pt x="3377" y="2903"/>
                  </a:cubicBezTo>
                  <a:cubicBezTo>
                    <a:pt x="3370" y="2910"/>
                    <a:pt x="3363" y="2917"/>
                    <a:pt x="3356" y="2924"/>
                  </a:cubicBezTo>
                  <a:cubicBezTo>
                    <a:pt x="3349" y="2917"/>
                    <a:pt x="3341" y="2910"/>
                    <a:pt x="3341" y="2895"/>
                  </a:cubicBezTo>
                  <a:cubicBezTo>
                    <a:pt x="3132" y="2521"/>
                    <a:pt x="2801" y="2240"/>
                    <a:pt x="2513" y="1938"/>
                  </a:cubicBezTo>
                  <a:cubicBezTo>
                    <a:pt x="2268" y="1678"/>
                    <a:pt x="2024" y="1419"/>
                    <a:pt x="1678" y="1254"/>
                  </a:cubicBezTo>
                  <a:cubicBezTo>
                    <a:pt x="1700" y="1009"/>
                    <a:pt x="1736" y="778"/>
                    <a:pt x="1736" y="548"/>
                  </a:cubicBezTo>
                  <a:cubicBezTo>
                    <a:pt x="1743" y="425"/>
                    <a:pt x="1714" y="296"/>
                    <a:pt x="1664" y="181"/>
                  </a:cubicBezTo>
                  <a:cubicBezTo>
                    <a:pt x="1599" y="22"/>
                    <a:pt x="1462" y="1"/>
                    <a:pt x="1325" y="94"/>
                  </a:cubicBezTo>
                  <a:cubicBezTo>
                    <a:pt x="1095" y="260"/>
                    <a:pt x="994" y="497"/>
                    <a:pt x="958" y="764"/>
                  </a:cubicBezTo>
                  <a:cubicBezTo>
                    <a:pt x="943" y="857"/>
                    <a:pt x="958" y="958"/>
                    <a:pt x="1051" y="1030"/>
                  </a:cubicBezTo>
                  <a:cubicBezTo>
                    <a:pt x="1073" y="1052"/>
                    <a:pt x="1080" y="1095"/>
                    <a:pt x="1087" y="1124"/>
                  </a:cubicBezTo>
                  <a:cubicBezTo>
                    <a:pt x="987" y="1146"/>
                    <a:pt x="879" y="1138"/>
                    <a:pt x="821" y="1182"/>
                  </a:cubicBezTo>
                  <a:cubicBezTo>
                    <a:pt x="655" y="1318"/>
                    <a:pt x="490" y="1470"/>
                    <a:pt x="353" y="1635"/>
                  </a:cubicBezTo>
                  <a:cubicBezTo>
                    <a:pt x="216" y="1794"/>
                    <a:pt x="216" y="1952"/>
                    <a:pt x="317" y="2082"/>
                  </a:cubicBezTo>
                  <a:cubicBezTo>
                    <a:pt x="418" y="2204"/>
                    <a:pt x="583" y="2247"/>
                    <a:pt x="763" y="2168"/>
                  </a:cubicBezTo>
                  <a:cubicBezTo>
                    <a:pt x="915" y="2096"/>
                    <a:pt x="1044" y="1981"/>
                    <a:pt x="1181" y="1887"/>
                  </a:cubicBezTo>
                  <a:cubicBezTo>
                    <a:pt x="1217" y="1866"/>
                    <a:pt x="1253" y="1830"/>
                    <a:pt x="1275" y="1808"/>
                  </a:cubicBezTo>
                  <a:cubicBezTo>
                    <a:pt x="1469" y="1981"/>
                    <a:pt x="1656" y="2132"/>
                    <a:pt x="1822" y="2305"/>
                  </a:cubicBezTo>
                  <a:cubicBezTo>
                    <a:pt x="2139" y="2622"/>
                    <a:pt x="2484" y="2903"/>
                    <a:pt x="2801" y="3219"/>
                  </a:cubicBezTo>
                  <a:cubicBezTo>
                    <a:pt x="2772" y="3241"/>
                    <a:pt x="2744" y="3263"/>
                    <a:pt x="2715" y="3284"/>
                  </a:cubicBezTo>
                  <a:cubicBezTo>
                    <a:pt x="2628" y="3342"/>
                    <a:pt x="2542" y="3399"/>
                    <a:pt x="2456" y="3464"/>
                  </a:cubicBezTo>
                  <a:cubicBezTo>
                    <a:pt x="2168" y="3666"/>
                    <a:pt x="1880" y="3875"/>
                    <a:pt x="1592" y="4076"/>
                  </a:cubicBezTo>
                  <a:cubicBezTo>
                    <a:pt x="1419" y="4199"/>
                    <a:pt x="1239" y="4321"/>
                    <a:pt x="1044" y="4458"/>
                  </a:cubicBezTo>
                  <a:cubicBezTo>
                    <a:pt x="843" y="4271"/>
                    <a:pt x="605" y="4227"/>
                    <a:pt x="360" y="4220"/>
                  </a:cubicBezTo>
                  <a:cubicBezTo>
                    <a:pt x="288" y="4220"/>
                    <a:pt x="209" y="4235"/>
                    <a:pt x="137" y="4263"/>
                  </a:cubicBezTo>
                  <a:cubicBezTo>
                    <a:pt x="22" y="4314"/>
                    <a:pt x="0" y="4386"/>
                    <a:pt x="29" y="4508"/>
                  </a:cubicBezTo>
                  <a:cubicBezTo>
                    <a:pt x="94" y="4811"/>
                    <a:pt x="346" y="5020"/>
                    <a:pt x="655" y="5048"/>
                  </a:cubicBezTo>
                  <a:cubicBezTo>
                    <a:pt x="799" y="5063"/>
                    <a:pt x="922" y="5034"/>
                    <a:pt x="994" y="4890"/>
                  </a:cubicBezTo>
                  <a:cubicBezTo>
                    <a:pt x="1001" y="4861"/>
                    <a:pt x="1037" y="4847"/>
                    <a:pt x="1080" y="4804"/>
                  </a:cubicBezTo>
                  <a:cubicBezTo>
                    <a:pt x="1095" y="4861"/>
                    <a:pt x="1109" y="4904"/>
                    <a:pt x="1102" y="4940"/>
                  </a:cubicBezTo>
                  <a:cubicBezTo>
                    <a:pt x="1073" y="5099"/>
                    <a:pt x="1037" y="5257"/>
                    <a:pt x="1001" y="5416"/>
                  </a:cubicBezTo>
                  <a:cubicBezTo>
                    <a:pt x="958" y="5624"/>
                    <a:pt x="1195" y="5898"/>
                    <a:pt x="1404" y="5876"/>
                  </a:cubicBezTo>
                  <a:cubicBezTo>
                    <a:pt x="1440" y="5876"/>
                    <a:pt x="1476" y="5862"/>
                    <a:pt x="1505" y="5840"/>
                  </a:cubicBezTo>
                  <a:cubicBezTo>
                    <a:pt x="1678" y="5732"/>
                    <a:pt x="1779" y="5466"/>
                    <a:pt x="1728" y="5272"/>
                  </a:cubicBezTo>
                  <a:cubicBezTo>
                    <a:pt x="1692" y="5120"/>
                    <a:pt x="1656" y="4969"/>
                    <a:pt x="1520" y="4861"/>
                  </a:cubicBezTo>
                  <a:cubicBezTo>
                    <a:pt x="1541" y="4825"/>
                    <a:pt x="1563" y="4789"/>
                    <a:pt x="1584" y="4775"/>
                  </a:cubicBezTo>
                  <a:cubicBezTo>
                    <a:pt x="1916" y="4559"/>
                    <a:pt x="2240" y="4335"/>
                    <a:pt x="2578" y="4127"/>
                  </a:cubicBezTo>
                  <a:cubicBezTo>
                    <a:pt x="2808" y="3983"/>
                    <a:pt x="3053" y="3860"/>
                    <a:pt x="3284" y="3716"/>
                  </a:cubicBezTo>
                  <a:cubicBezTo>
                    <a:pt x="3485" y="3896"/>
                    <a:pt x="3709" y="4062"/>
                    <a:pt x="3910" y="4249"/>
                  </a:cubicBezTo>
                  <a:cubicBezTo>
                    <a:pt x="4205" y="4515"/>
                    <a:pt x="4486" y="4789"/>
                    <a:pt x="4767" y="5063"/>
                  </a:cubicBezTo>
                  <a:cubicBezTo>
                    <a:pt x="4789" y="5084"/>
                    <a:pt x="4803" y="5120"/>
                    <a:pt x="4825" y="5156"/>
                  </a:cubicBezTo>
                  <a:cubicBezTo>
                    <a:pt x="4666" y="5236"/>
                    <a:pt x="4601" y="5380"/>
                    <a:pt x="4537" y="5524"/>
                  </a:cubicBezTo>
                  <a:cubicBezTo>
                    <a:pt x="4457" y="5711"/>
                    <a:pt x="4508" y="5984"/>
                    <a:pt x="4659" y="6128"/>
                  </a:cubicBezTo>
                  <a:cubicBezTo>
                    <a:pt x="4688" y="6150"/>
                    <a:pt x="4717" y="6164"/>
                    <a:pt x="4753" y="6179"/>
                  </a:cubicBezTo>
                  <a:cubicBezTo>
                    <a:pt x="4954" y="6236"/>
                    <a:pt x="5235" y="6006"/>
                    <a:pt x="5228" y="5790"/>
                  </a:cubicBezTo>
                  <a:cubicBezTo>
                    <a:pt x="5221" y="5632"/>
                    <a:pt x="5214" y="5466"/>
                    <a:pt x="5214" y="5308"/>
                  </a:cubicBezTo>
                  <a:cubicBezTo>
                    <a:pt x="5214" y="5272"/>
                    <a:pt x="5242" y="5236"/>
                    <a:pt x="5264" y="5178"/>
                  </a:cubicBezTo>
                  <a:cubicBezTo>
                    <a:pt x="5300" y="5228"/>
                    <a:pt x="5329" y="5250"/>
                    <a:pt x="5336" y="5279"/>
                  </a:cubicBezTo>
                  <a:cubicBezTo>
                    <a:pt x="5372" y="5437"/>
                    <a:pt x="5494" y="5480"/>
                    <a:pt x="5638" y="5495"/>
                  </a:cubicBezTo>
                  <a:cubicBezTo>
                    <a:pt x="5948" y="5524"/>
                    <a:pt x="6229" y="5358"/>
                    <a:pt x="6351" y="5077"/>
                  </a:cubicBezTo>
                  <a:cubicBezTo>
                    <a:pt x="6402" y="4955"/>
                    <a:pt x="6387" y="4890"/>
                    <a:pt x="6286" y="4818"/>
                  </a:cubicBezTo>
                  <a:cubicBezTo>
                    <a:pt x="6222" y="4775"/>
                    <a:pt x="6150" y="4746"/>
                    <a:pt x="6070" y="4732"/>
                  </a:cubicBezTo>
                  <a:cubicBezTo>
                    <a:pt x="5833" y="4696"/>
                    <a:pt x="5595" y="4696"/>
                    <a:pt x="5358" y="4847"/>
                  </a:cubicBezTo>
                  <a:cubicBezTo>
                    <a:pt x="5192" y="4681"/>
                    <a:pt x="5041" y="4523"/>
                    <a:pt x="4882" y="4371"/>
                  </a:cubicBezTo>
                  <a:cubicBezTo>
                    <a:pt x="4637" y="4119"/>
                    <a:pt x="4393" y="3867"/>
                    <a:pt x="4148" y="3615"/>
                  </a:cubicBezTo>
                  <a:cubicBezTo>
                    <a:pt x="4076" y="3536"/>
                    <a:pt x="3997" y="3464"/>
                    <a:pt x="3925" y="3392"/>
                  </a:cubicBezTo>
                  <a:cubicBezTo>
                    <a:pt x="3896" y="3363"/>
                    <a:pt x="3874" y="3335"/>
                    <a:pt x="3845" y="3313"/>
                  </a:cubicBezTo>
                  <a:cubicBezTo>
                    <a:pt x="4220" y="3061"/>
                    <a:pt x="4609" y="2845"/>
                    <a:pt x="4976" y="2586"/>
                  </a:cubicBezTo>
                  <a:cubicBezTo>
                    <a:pt x="5170" y="2449"/>
                    <a:pt x="5379" y="2334"/>
                    <a:pt x="5602" y="2197"/>
                  </a:cubicBezTo>
                  <a:cubicBezTo>
                    <a:pt x="5624" y="2218"/>
                    <a:pt x="5653" y="2262"/>
                    <a:pt x="5682" y="2290"/>
                  </a:cubicBezTo>
                  <a:cubicBezTo>
                    <a:pt x="5804" y="2413"/>
                    <a:pt x="5912" y="2542"/>
                    <a:pt x="6042" y="2636"/>
                  </a:cubicBezTo>
                  <a:cubicBezTo>
                    <a:pt x="6207" y="2758"/>
                    <a:pt x="6380" y="2737"/>
                    <a:pt x="6495" y="2636"/>
                  </a:cubicBezTo>
                  <a:cubicBezTo>
                    <a:pt x="6618" y="2521"/>
                    <a:pt x="6654" y="2377"/>
                    <a:pt x="6546" y="2190"/>
                  </a:cubicBezTo>
                  <a:cubicBezTo>
                    <a:pt x="6438" y="2002"/>
                    <a:pt x="6301" y="1822"/>
                    <a:pt x="6157" y="1664"/>
                  </a:cubicBezTo>
                  <a:close/>
                </a:path>
              </a:pathLst>
            </a:custGeom>
            <a:solidFill>
              <a:schemeClr val="dk1">
                <a:alpha val="50199"/>
              </a:schemeClr>
            </a:solidFill>
            <a:ln>
              <a:noFill/>
            </a:ln>
          </p:spPr>
          <p:txBody>
            <a:bodyPr spcFirstLastPara="1" wrap="square" lIns="182850" tIns="182850" rIns="182850" bIns="182850" anchor="ctr" anchorCtr="0">
              <a:noAutofit/>
            </a:bodyPr>
            <a:lstStyle/>
            <a:p>
              <a:endParaRPr sz="3600"/>
            </a:p>
          </p:txBody>
        </p:sp>
      </p:grpSp>
      <p:sp>
        <p:nvSpPr>
          <p:cNvPr id="1770" name="Google Shape;1770;p61"/>
          <p:cNvSpPr txBox="1">
            <a:spLocks noGrp="1"/>
          </p:cNvSpPr>
          <p:nvPr>
            <p:ph type="ctrTitle"/>
          </p:nvPr>
        </p:nvSpPr>
        <p:spPr>
          <a:xfrm>
            <a:off x="2839019" y="449580"/>
            <a:ext cx="8968200" cy="4105200"/>
          </a:xfrm>
          <a:prstGeom prst="rect">
            <a:avLst/>
          </a:prstGeom>
        </p:spPr>
        <p:txBody>
          <a:bodyPr spcFirstLastPara="1" vert="horz" wrap="square" lIns="0" tIns="0" rIns="0" bIns="0" rtlCol="0" anchor="b" anchorCtr="0">
            <a:noAutofit/>
          </a:bodyPr>
          <a:lstStyle/>
          <a:p>
            <a:pPr algn="l"/>
            <a:r>
              <a:rPr lang="en" sz="12600" dirty="0">
                <a:latin typeface=".VnHelvetIns" panose="020B7200000000000000" pitchFamily="34" charset="0"/>
              </a:rPr>
              <a:t>Treasure Hunting</a:t>
            </a:r>
            <a:endParaRPr sz="12600" dirty="0">
              <a:latin typeface=".VnHelvetIns" panose="020B7200000000000000" pitchFamily="34" charset="0"/>
            </a:endParaRPr>
          </a:p>
        </p:txBody>
      </p:sp>
      <p:grpSp>
        <p:nvGrpSpPr>
          <p:cNvPr id="1771" name="Google Shape;1771;p61"/>
          <p:cNvGrpSpPr/>
          <p:nvPr/>
        </p:nvGrpSpPr>
        <p:grpSpPr>
          <a:xfrm>
            <a:off x="698950" y="7863404"/>
            <a:ext cx="924352" cy="875584"/>
            <a:chOff x="349475" y="3931702"/>
            <a:chExt cx="462176" cy="437792"/>
          </a:xfrm>
        </p:grpSpPr>
        <p:sp>
          <p:nvSpPr>
            <p:cNvPr id="1772" name="Google Shape;1772;p61"/>
            <p:cNvSpPr/>
            <p:nvPr/>
          </p:nvSpPr>
          <p:spPr>
            <a:xfrm>
              <a:off x="349475" y="4001046"/>
              <a:ext cx="462176" cy="292640"/>
            </a:xfrm>
            <a:custGeom>
              <a:avLst/>
              <a:gdLst/>
              <a:ahLst/>
              <a:cxnLst/>
              <a:rect l="l" t="t" r="r" b="b"/>
              <a:pathLst>
                <a:path w="14443" h="9145" extrusionOk="0">
                  <a:moveTo>
                    <a:pt x="11954" y="1"/>
                  </a:moveTo>
                  <a:cubicBezTo>
                    <a:pt x="11371" y="739"/>
                    <a:pt x="0" y="7775"/>
                    <a:pt x="0" y="7775"/>
                  </a:cubicBezTo>
                  <a:lnTo>
                    <a:pt x="1429" y="9145"/>
                  </a:lnTo>
                  <a:lnTo>
                    <a:pt x="14442" y="2465"/>
                  </a:lnTo>
                  <a:lnTo>
                    <a:pt x="11954" y="1"/>
                  </a:ln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1773" name="Google Shape;1773;p61"/>
            <p:cNvSpPr/>
            <p:nvPr/>
          </p:nvSpPr>
          <p:spPr>
            <a:xfrm>
              <a:off x="419171" y="3931702"/>
              <a:ext cx="331904" cy="437792"/>
            </a:xfrm>
            <a:custGeom>
              <a:avLst/>
              <a:gdLst/>
              <a:ahLst/>
              <a:cxnLst/>
              <a:rect l="l" t="t" r="r" b="b"/>
              <a:pathLst>
                <a:path w="10372" h="13681" extrusionOk="0">
                  <a:moveTo>
                    <a:pt x="1192" y="1"/>
                  </a:moveTo>
                  <a:lnTo>
                    <a:pt x="1" y="1584"/>
                  </a:lnTo>
                  <a:lnTo>
                    <a:pt x="8228" y="13681"/>
                  </a:lnTo>
                  <a:lnTo>
                    <a:pt x="10371" y="10919"/>
                  </a:lnTo>
                  <a:cubicBezTo>
                    <a:pt x="9574" y="10419"/>
                    <a:pt x="1192" y="1"/>
                    <a:pt x="1192"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grpSp>
      <p:sp>
        <p:nvSpPr>
          <p:cNvPr id="1774" name="Google Shape;1774;p61">
            <a:hlinkClick r:id="" action="ppaction://hlinkshowjump?jump=nextslide"/>
          </p:cNvPr>
          <p:cNvSpPr/>
          <p:nvPr/>
        </p:nvSpPr>
        <p:spPr>
          <a:xfrm>
            <a:off x="3897237" y="6203748"/>
            <a:ext cx="2850230" cy="1254428"/>
          </a:xfrm>
          <a:custGeom>
            <a:avLst/>
            <a:gdLst/>
            <a:ahLst/>
            <a:cxnLst/>
            <a:rect l="l" t="t" r="r" b="b"/>
            <a:pathLst>
              <a:path w="120339" h="52963" extrusionOk="0">
                <a:moveTo>
                  <a:pt x="3678" y="0"/>
                </a:moveTo>
                <a:cubicBezTo>
                  <a:pt x="1662" y="0"/>
                  <a:pt x="1" y="1661"/>
                  <a:pt x="1" y="3677"/>
                </a:cubicBezTo>
                <a:lnTo>
                  <a:pt x="1" y="49227"/>
                </a:lnTo>
                <a:cubicBezTo>
                  <a:pt x="1" y="51302"/>
                  <a:pt x="1662" y="52963"/>
                  <a:pt x="3678" y="52963"/>
                </a:cubicBezTo>
                <a:lnTo>
                  <a:pt x="95429" y="52963"/>
                </a:lnTo>
                <a:cubicBezTo>
                  <a:pt x="96200" y="52963"/>
                  <a:pt x="96912" y="52489"/>
                  <a:pt x="97267" y="51777"/>
                </a:cubicBezTo>
                <a:lnTo>
                  <a:pt x="99462" y="47329"/>
                </a:lnTo>
                <a:lnTo>
                  <a:pt x="101716" y="51777"/>
                </a:lnTo>
                <a:cubicBezTo>
                  <a:pt x="102071" y="52489"/>
                  <a:pt x="102783" y="52963"/>
                  <a:pt x="103554" y="52963"/>
                </a:cubicBezTo>
                <a:lnTo>
                  <a:pt x="116602" y="52963"/>
                </a:lnTo>
                <a:cubicBezTo>
                  <a:pt x="118678" y="52963"/>
                  <a:pt x="120339" y="51302"/>
                  <a:pt x="120339" y="49227"/>
                </a:cubicBezTo>
                <a:lnTo>
                  <a:pt x="120339" y="3677"/>
                </a:lnTo>
                <a:cubicBezTo>
                  <a:pt x="120279" y="1661"/>
                  <a:pt x="118678" y="0"/>
                  <a:pt x="116602" y="0"/>
                </a:cubicBezTo>
                <a:lnTo>
                  <a:pt x="24851" y="0"/>
                </a:lnTo>
                <a:cubicBezTo>
                  <a:pt x="24080" y="0"/>
                  <a:pt x="23428" y="415"/>
                  <a:pt x="23013" y="1127"/>
                </a:cubicBezTo>
                <a:lnTo>
                  <a:pt x="20818" y="5575"/>
                </a:lnTo>
                <a:lnTo>
                  <a:pt x="18565" y="1127"/>
                </a:lnTo>
                <a:cubicBezTo>
                  <a:pt x="18209" y="415"/>
                  <a:pt x="17556" y="0"/>
                  <a:pt x="16785" y="0"/>
                </a:cubicBezTo>
                <a:close/>
              </a:path>
            </a:pathLst>
          </a:custGeom>
          <a:solidFill>
            <a:schemeClr val="accent1">
              <a:lumMod val="20000"/>
              <a:lumOff val="80000"/>
            </a:schemeClr>
          </a:solidFill>
          <a:ln>
            <a:solidFill>
              <a:schemeClr val="accent1">
                <a:lumMod val="20000"/>
                <a:lumOff val="80000"/>
              </a:schemeClr>
            </a:solidFill>
          </a:ln>
          <a:effectLst>
            <a:outerShdw dist="47625" dir="3000000" algn="bl" rotWithShape="0">
              <a:schemeClr val="accent2">
                <a:alpha val="30000"/>
              </a:schemeClr>
            </a:outerShdw>
          </a:effectLst>
        </p:spPr>
        <p:txBody>
          <a:bodyPr spcFirstLastPara="1" wrap="square" lIns="182850" tIns="182850" rIns="182850" bIns="182850" anchor="ctr" anchorCtr="0">
            <a:noAutofit/>
          </a:bodyPr>
          <a:lstStyle/>
          <a:p>
            <a:pPr algn="ctr"/>
            <a:r>
              <a:rPr lang="en" sz="4800" dirty="0">
                <a:solidFill>
                  <a:schemeClr val="tx2">
                    <a:lumMod val="60000"/>
                    <a:lumOff val="40000"/>
                  </a:schemeClr>
                </a:solidFill>
                <a:uFill>
                  <a:noFill/>
                </a:uFill>
                <a:latin typeface=".VnHelvetIns" panose="020B7200000000000000" pitchFamily="34" charset="0"/>
                <a:ea typeface="Pirata One"/>
                <a:cs typeface="Pirata One"/>
                <a:sym typeface="Pirata One"/>
                <a:hlinkClick r:id="" action="ppaction://hlinkshowjump?jump=nextslide">
                  <a:extLst>
                    <a:ext uri="{A12FA001-AC4F-418D-AE19-62706E023703}">
                      <ahyp:hlinkClr xmlns:ahyp="http://schemas.microsoft.com/office/drawing/2018/hyperlinkcolor" val="tx"/>
                    </a:ext>
                  </a:extLst>
                </a:hlinkClick>
              </a:rPr>
              <a:t>Let's start</a:t>
            </a:r>
            <a:endParaRPr sz="3200" dirty="0">
              <a:solidFill>
                <a:schemeClr val="tx2">
                  <a:lumMod val="60000"/>
                  <a:lumOff val="40000"/>
                </a:schemeClr>
              </a:solidFill>
              <a:latin typeface=".VnHelvetIns" panose="020B7200000000000000" pitchFamily="34" charset="0"/>
            </a:endParaRPr>
          </a:p>
        </p:txBody>
      </p:sp>
      <p:grpSp>
        <p:nvGrpSpPr>
          <p:cNvPr id="1775" name="Google Shape;1775;p61"/>
          <p:cNvGrpSpPr/>
          <p:nvPr/>
        </p:nvGrpSpPr>
        <p:grpSpPr>
          <a:xfrm>
            <a:off x="15970182" y="853804"/>
            <a:ext cx="1383104" cy="1519488"/>
            <a:chOff x="6943641" y="462327"/>
            <a:chExt cx="691552" cy="759744"/>
          </a:xfrm>
        </p:grpSpPr>
        <p:sp>
          <p:nvSpPr>
            <p:cNvPr id="1776" name="Google Shape;1776;p61"/>
            <p:cNvSpPr/>
            <p:nvPr/>
          </p:nvSpPr>
          <p:spPr>
            <a:xfrm>
              <a:off x="7035475" y="588200"/>
              <a:ext cx="507900" cy="507900"/>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1777" name="Google Shape;1777;p61"/>
            <p:cNvSpPr/>
            <p:nvPr/>
          </p:nvSpPr>
          <p:spPr>
            <a:xfrm>
              <a:off x="7090375" y="643150"/>
              <a:ext cx="398100" cy="398100"/>
            </a:xfrm>
            <a:prstGeom prst="ellipse">
              <a:avLst/>
            </a:prstGeom>
            <a:solidFill>
              <a:schemeClr val="accent1"/>
            </a:solidFill>
            <a:ln>
              <a:noFill/>
            </a:ln>
          </p:spPr>
          <p:txBody>
            <a:bodyPr spcFirstLastPara="1" wrap="square" lIns="182850" tIns="182850" rIns="182850" bIns="182850" anchor="ctr" anchorCtr="0">
              <a:noAutofit/>
            </a:bodyPr>
            <a:lstStyle/>
            <a:p>
              <a:endParaRPr sz="3600"/>
            </a:p>
          </p:txBody>
        </p:sp>
        <p:grpSp>
          <p:nvGrpSpPr>
            <p:cNvPr id="1778" name="Google Shape;1778;p61"/>
            <p:cNvGrpSpPr/>
            <p:nvPr/>
          </p:nvGrpSpPr>
          <p:grpSpPr>
            <a:xfrm>
              <a:off x="6943641" y="462327"/>
              <a:ext cx="691552" cy="759744"/>
              <a:chOff x="7216391" y="426902"/>
              <a:chExt cx="691552" cy="759744"/>
            </a:xfrm>
          </p:grpSpPr>
          <p:sp>
            <p:nvSpPr>
              <p:cNvPr id="1779" name="Google Shape;1779;p61"/>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1780" name="Google Shape;1780;p61"/>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1781" name="Google Shape;1781;p61"/>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1782" name="Google Shape;1782;p61"/>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182850" tIns="182850" rIns="182850" bIns="182850" anchor="ctr" anchorCtr="0">
                <a:noAutofit/>
              </a:bodyPr>
              <a:lstStyle/>
              <a:p>
                <a:endParaRPr sz="3600"/>
              </a:p>
            </p:txBody>
          </p:sp>
        </p:grpSp>
      </p:grpSp>
      <p:grpSp>
        <p:nvGrpSpPr>
          <p:cNvPr id="1783" name="Google Shape;1783;p61"/>
          <p:cNvGrpSpPr/>
          <p:nvPr/>
        </p:nvGrpSpPr>
        <p:grpSpPr>
          <a:xfrm>
            <a:off x="763035" y="277298"/>
            <a:ext cx="1270714" cy="1270714"/>
            <a:chOff x="3922789" y="109320"/>
            <a:chExt cx="683400" cy="683400"/>
          </a:xfrm>
        </p:grpSpPr>
        <p:sp>
          <p:nvSpPr>
            <p:cNvPr id="1784" name="Google Shape;1784;p61"/>
            <p:cNvSpPr/>
            <p:nvPr/>
          </p:nvSpPr>
          <p:spPr>
            <a:xfrm rot="1625691">
              <a:off x="4010573" y="197103"/>
              <a:ext cx="507833" cy="507833"/>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1785" name="Google Shape;1785;p61"/>
            <p:cNvSpPr/>
            <p:nvPr/>
          </p:nvSpPr>
          <p:spPr>
            <a:xfrm rot="1625197">
              <a:off x="4065546" y="251973"/>
              <a:ext cx="397947" cy="397947"/>
            </a:xfrm>
            <a:prstGeom prst="ellipse">
              <a:avLst/>
            </a:prstGeom>
            <a:solidFill>
              <a:schemeClr val="lt1"/>
            </a:solidFill>
            <a:ln>
              <a:noFill/>
            </a:ln>
          </p:spPr>
          <p:txBody>
            <a:bodyPr spcFirstLastPara="1" wrap="square" lIns="182850" tIns="182850" rIns="182850" bIns="182850" anchor="ctr" anchorCtr="0">
              <a:noAutofit/>
            </a:bodyPr>
            <a:lstStyle/>
            <a:p>
              <a:endParaRPr sz="3600"/>
            </a:p>
          </p:txBody>
        </p:sp>
        <p:grpSp>
          <p:nvGrpSpPr>
            <p:cNvPr id="1786" name="Google Shape;1786;p61"/>
            <p:cNvGrpSpPr/>
            <p:nvPr/>
          </p:nvGrpSpPr>
          <p:grpSpPr>
            <a:xfrm rot="1625114">
              <a:off x="4079249" y="423580"/>
              <a:ext cx="368338" cy="58798"/>
              <a:chOff x="4083986" y="424038"/>
              <a:chExt cx="368350" cy="58800"/>
            </a:xfrm>
          </p:grpSpPr>
          <p:sp>
            <p:nvSpPr>
              <p:cNvPr id="1787" name="Google Shape;1787;p61"/>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182850" tIns="182850" rIns="182850" bIns="182850" anchor="ctr" anchorCtr="0">
                <a:noAutofit/>
              </a:bodyPr>
              <a:lstStyle/>
              <a:p>
                <a:endParaRPr sz="3600"/>
              </a:p>
            </p:txBody>
          </p:sp>
          <p:sp>
            <p:nvSpPr>
              <p:cNvPr id="1788" name="Google Shape;1788;p61"/>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182850" tIns="182850" rIns="182850" bIns="182850" anchor="ctr" anchorCtr="0">
                <a:noAutofit/>
              </a:bodyPr>
              <a:lstStyle/>
              <a:p>
                <a:endParaRPr sz="3600"/>
              </a:p>
            </p:txBody>
          </p:sp>
        </p:grpSp>
        <p:sp>
          <p:nvSpPr>
            <p:cNvPr id="1789" name="Google Shape;1789;p61"/>
            <p:cNvSpPr/>
            <p:nvPr/>
          </p:nvSpPr>
          <p:spPr>
            <a:xfrm rot="1623036">
              <a:off x="4217071" y="403468"/>
              <a:ext cx="94992" cy="94992"/>
            </a:xfrm>
            <a:prstGeom prst="ellipse">
              <a:avLst/>
            </a:prstGeom>
            <a:solidFill>
              <a:schemeClr val="dk2"/>
            </a:solidFill>
            <a:ln>
              <a:noFill/>
            </a:ln>
          </p:spPr>
          <p:txBody>
            <a:bodyPr spcFirstLastPara="1" wrap="square" lIns="182850" tIns="182850" rIns="182850" bIns="182850" anchor="ctr" anchorCtr="0">
              <a:noAutofit/>
            </a:bodyPr>
            <a:lstStyle/>
            <a:p>
              <a:endParaRPr sz="3600"/>
            </a:p>
          </p:txBody>
        </p:sp>
      </p:grpSp>
    </p:spTree>
    <p:custDataLst>
      <p:tags r:id="rId1"/>
    </p:custData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44"/>
        <p:cNvGrpSpPr/>
        <p:nvPr/>
      </p:nvGrpSpPr>
      <p:grpSpPr>
        <a:xfrm>
          <a:off x="0" y="0"/>
          <a:ext cx="0" cy="0"/>
          <a:chOff x="0" y="0"/>
          <a:chExt cx="0" cy="0"/>
        </a:xfrm>
      </p:grpSpPr>
      <p:grpSp>
        <p:nvGrpSpPr>
          <p:cNvPr id="168" name="Google Shape;7681;p126">
            <a:extLst>
              <a:ext uri="{FF2B5EF4-FFF2-40B4-BE49-F238E27FC236}">
                <a16:creationId xmlns:a16="http://schemas.microsoft.com/office/drawing/2014/main" id="{9091CBF9-0FE1-494F-B8E4-D588B9E8A520}"/>
              </a:ext>
            </a:extLst>
          </p:cNvPr>
          <p:cNvGrpSpPr/>
          <p:nvPr/>
        </p:nvGrpSpPr>
        <p:grpSpPr>
          <a:xfrm>
            <a:off x="1295400" y="928378"/>
            <a:ext cx="15097231" cy="8982828"/>
            <a:chOff x="3597785" y="3065882"/>
            <a:chExt cx="2241344" cy="1330656"/>
          </a:xfrm>
          <a:solidFill>
            <a:schemeClr val="accent5">
              <a:lumMod val="60000"/>
              <a:lumOff val="40000"/>
            </a:schemeClr>
          </a:solidFill>
        </p:grpSpPr>
        <p:grpSp>
          <p:nvGrpSpPr>
            <p:cNvPr id="169" name="Google Shape;7682;p126">
              <a:extLst>
                <a:ext uri="{FF2B5EF4-FFF2-40B4-BE49-F238E27FC236}">
                  <a16:creationId xmlns:a16="http://schemas.microsoft.com/office/drawing/2014/main" id="{ABF39612-95A9-47FD-892E-DC7DBEE3CB8D}"/>
                </a:ext>
              </a:extLst>
            </p:cNvPr>
            <p:cNvGrpSpPr/>
            <p:nvPr/>
          </p:nvGrpSpPr>
          <p:grpSpPr>
            <a:xfrm>
              <a:off x="5296908" y="3937355"/>
              <a:ext cx="143198" cy="32380"/>
              <a:chOff x="5296908" y="3937355"/>
              <a:chExt cx="143198" cy="32380"/>
            </a:xfrm>
            <a:grpFill/>
          </p:grpSpPr>
          <p:sp>
            <p:nvSpPr>
              <p:cNvPr id="974" name="Google Shape;7683;p126">
                <a:extLst>
                  <a:ext uri="{FF2B5EF4-FFF2-40B4-BE49-F238E27FC236}">
                    <a16:creationId xmlns:a16="http://schemas.microsoft.com/office/drawing/2014/main" id="{F612A6AD-43D1-4331-B580-77CB4B503FD7}"/>
                  </a:ext>
                </a:extLst>
              </p:cNvPr>
              <p:cNvSpPr/>
              <p:nvPr/>
            </p:nvSpPr>
            <p:spPr>
              <a:xfrm>
                <a:off x="5319457" y="3952794"/>
                <a:ext cx="111895" cy="8"/>
              </a:xfrm>
              <a:custGeom>
                <a:avLst/>
                <a:gdLst/>
                <a:ahLst/>
                <a:cxnLst/>
                <a:rect l="l" t="t" r="r" b="b"/>
                <a:pathLst>
                  <a:path w="14227" h="1" fill="none" extrusionOk="0">
                    <a:moveTo>
                      <a:pt x="1" y="0"/>
                    </a:moveTo>
                    <a:lnTo>
                      <a:pt x="14227"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 name="Google Shape;7684;p126">
                <a:extLst>
                  <a:ext uri="{FF2B5EF4-FFF2-40B4-BE49-F238E27FC236}">
                    <a16:creationId xmlns:a16="http://schemas.microsoft.com/office/drawing/2014/main" id="{7CF94069-6D95-4D19-8B09-1369785EE4DC}"/>
                  </a:ext>
                </a:extLst>
              </p:cNvPr>
              <p:cNvGrpSpPr/>
              <p:nvPr/>
            </p:nvGrpSpPr>
            <p:grpSpPr>
              <a:xfrm>
                <a:off x="5402331" y="3937355"/>
                <a:ext cx="37776" cy="32380"/>
                <a:chOff x="5402331" y="3937355"/>
                <a:chExt cx="37776" cy="32380"/>
              </a:xfrm>
              <a:grpFill/>
            </p:grpSpPr>
            <p:sp>
              <p:nvSpPr>
                <p:cNvPr id="979" name="Google Shape;7685;p126">
                  <a:extLst>
                    <a:ext uri="{FF2B5EF4-FFF2-40B4-BE49-F238E27FC236}">
                      <a16:creationId xmlns:a16="http://schemas.microsoft.com/office/drawing/2014/main" id="{47A89DB9-05D3-4F55-9CED-68FA249C4AB3}"/>
                    </a:ext>
                  </a:extLst>
                </p:cNvPr>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7686;p126">
                  <a:extLst>
                    <a:ext uri="{FF2B5EF4-FFF2-40B4-BE49-F238E27FC236}">
                      <a16:creationId xmlns:a16="http://schemas.microsoft.com/office/drawing/2014/main" id="{11F5F99A-9FAD-40F7-A526-3732B06FD6B7}"/>
                    </a:ext>
                  </a:extLst>
                </p:cNvPr>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7687;p126">
                <a:extLst>
                  <a:ext uri="{FF2B5EF4-FFF2-40B4-BE49-F238E27FC236}">
                    <a16:creationId xmlns:a16="http://schemas.microsoft.com/office/drawing/2014/main" id="{7FC61102-F7D5-4239-ABAD-4E5E960A3F4A}"/>
                  </a:ext>
                </a:extLst>
              </p:cNvPr>
              <p:cNvGrpSpPr/>
              <p:nvPr/>
            </p:nvGrpSpPr>
            <p:grpSpPr>
              <a:xfrm>
                <a:off x="5296908" y="3937355"/>
                <a:ext cx="37783" cy="32380"/>
                <a:chOff x="5296908" y="3937355"/>
                <a:chExt cx="37783" cy="32380"/>
              </a:xfrm>
              <a:grpFill/>
            </p:grpSpPr>
            <p:sp>
              <p:nvSpPr>
                <p:cNvPr id="977" name="Google Shape;7688;p126">
                  <a:extLst>
                    <a:ext uri="{FF2B5EF4-FFF2-40B4-BE49-F238E27FC236}">
                      <a16:creationId xmlns:a16="http://schemas.microsoft.com/office/drawing/2014/main" id="{CB033BC4-267C-47AE-B4FF-DBB6D70E32E8}"/>
                    </a:ext>
                  </a:extLst>
                </p:cNvPr>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7689;p126">
                  <a:extLst>
                    <a:ext uri="{FF2B5EF4-FFF2-40B4-BE49-F238E27FC236}">
                      <a16:creationId xmlns:a16="http://schemas.microsoft.com/office/drawing/2014/main" id="{FCAF708F-8A35-428F-A0B8-B42813796A87}"/>
                    </a:ext>
                  </a:extLst>
                </p:cNvPr>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 name="Google Shape;7690;p126">
              <a:extLst>
                <a:ext uri="{FF2B5EF4-FFF2-40B4-BE49-F238E27FC236}">
                  <a16:creationId xmlns:a16="http://schemas.microsoft.com/office/drawing/2014/main" id="{BA4EFCE0-C292-4269-944E-33B6861A70B8}"/>
                </a:ext>
              </a:extLst>
            </p:cNvPr>
            <p:cNvGrpSpPr/>
            <p:nvPr/>
          </p:nvGrpSpPr>
          <p:grpSpPr>
            <a:xfrm>
              <a:off x="4724163" y="3119631"/>
              <a:ext cx="120838" cy="84218"/>
              <a:chOff x="4724163" y="3119631"/>
              <a:chExt cx="120838" cy="84218"/>
            </a:xfrm>
            <a:grpFill/>
          </p:grpSpPr>
          <p:grpSp>
            <p:nvGrpSpPr>
              <p:cNvPr id="959" name="Google Shape;7691;p126">
                <a:extLst>
                  <a:ext uri="{FF2B5EF4-FFF2-40B4-BE49-F238E27FC236}">
                    <a16:creationId xmlns:a16="http://schemas.microsoft.com/office/drawing/2014/main" id="{DC5EF8E1-7403-451B-8590-003C703EA9A0}"/>
                  </a:ext>
                </a:extLst>
              </p:cNvPr>
              <p:cNvGrpSpPr/>
              <p:nvPr/>
            </p:nvGrpSpPr>
            <p:grpSpPr>
              <a:xfrm>
                <a:off x="4746712" y="3132773"/>
                <a:ext cx="86869" cy="56424"/>
                <a:chOff x="4746712" y="3132773"/>
                <a:chExt cx="86869" cy="56424"/>
              </a:xfrm>
              <a:grpFill/>
            </p:grpSpPr>
            <p:sp>
              <p:nvSpPr>
                <p:cNvPr id="972" name="Google Shape;7692;p126">
                  <a:extLst>
                    <a:ext uri="{FF2B5EF4-FFF2-40B4-BE49-F238E27FC236}">
                      <a16:creationId xmlns:a16="http://schemas.microsoft.com/office/drawing/2014/main" id="{57B50E87-9D6A-4A79-B121-B1E54B13E772}"/>
                    </a:ext>
                  </a:extLst>
                </p:cNvPr>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7693;p126">
                  <a:extLst>
                    <a:ext uri="{FF2B5EF4-FFF2-40B4-BE49-F238E27FC236}">
                      <a16:creationId xmlns:a16="http://schemas.microsoft.com/office/drawing/2014/main" id="{8F7593ED-EE1A-4651-885E-DBEDB4E68A8D}"/>
                    </a:ext>
                  </a:extLst>
                </p:cNvPr>
                <p:cNvSpPr/>
                <p:nvPr/>
              </p:nvSpPr>
              <p:spPr>
                <a:xfrm>
                  <a:off x="4746712" y="3145334"/>
                  <a:ext cx="49479" cy="13520"/>
                </a:xfrm>
                <a:custGeom>
                  <a:avLst/>
                  <a:gdLst/>
                  <a:ahLst/>
                  <a:cxnLst/>
                  <a:rect l="l" t="t" r="r" b="b"/>
                  <a:pathLst>
                    <a:path w="6291" h="1719" fill="none" extrusionOk="0">
                      <a:moveTo>
                        <a:pt x="0" y="0"/>
                      </a:moveTo>
                      <a:lnTo>
                        <a:pt x="6290" y="1718"/>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7694;p126">
                <a:extLst>
                  <a:ext uri="{FF2B5EF4-FFF2-40B4-BE49-F238E27FC236}">
                    <a16:creationId xmlns:a16="http://schemas.microsoft.com/office/drawing/2014/main" id="{712AA6DF-1339-4642-B779-989542991C93}"/>
                  </a:ext>
                </a:extLst>
              </p:cNvPr>
              <p:cNvGrpSpPr/>
              <p:nvPr/>
            </p:nvGrpSpPr>
            <p:grpSpPr>
              <a:xfrm>
                <a:off x="4773634" y="3143336"/>
                <a:ext cx="37776" cy="32451"/>
                <a:chOff x="4773634" y="3143336"/>
                <a:chExt cx="37776" cy="32451"/>
              </a:xfrm>
              <a:grpFill/>
            </p:grpSpPr>
            <p:sp>
              <p:nvSpPr>
                <p:cNvPr id="970" name="Google Shape;7695;p126">
                  <a:extLst>
                    <a:ext uri="{FF2B5EF4-FFF2-40B4-BE49-F238E27FC236}">
                      <a16:creationId xmlns:a16="http://schemas.microsoft.com/office/drawing/2014/main" id="{7A1FF2C5-6F09-4EDC-AED3-68FDF6265EE7}"/>
                    </a:ext>
                  </a:extLst>
                </p:cNvPr>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7696;p126">
                  <a:extLst>
                    <a:ext uri="{FF2B5EF4-FFF2-40B4-BE49-F238E27FC236}">
                      <a16:creationId xmlns:a16="http://schemas.microsoft.com/office/drawing/2014/main" id="{51B15F99-412E-47E6-9856-DE3093878757}"/>
                    </a:ext>
                  </a:extLst>
                </p:cNvPr>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 name="Google Shape;7697;p126">
                <a:extLst>
                  <a:ext uri="{FF2B5EF4-FFF2-40B4-BE49-F238E27FC236}">
                    <a16:creationId xmlns:a16="http://schemas.microsoft.com/office/drawing/2014/main" id="{D40AE90C-1BE8-457D-9C19-23549C2EEBB9}"/>
                  </a:ext>
                </a:extLst>
              </p:cNvPr>
              <p:cNvGrpSpPr/>
              <p:nvPr/>
            </p:nvGrpSpPr>
            <p:grpSpPr>
              <a:xfrm>
                <a:off x="4724163" y="3131248"/>
                <a:ext cx="37776" cy="32459"/>
                <a:chOff x="4724163" y="3131248"/>
                <a:chExt cx="37776" cy="32459"/>
              </a:xfrm>
              <a:grpFill/>
            </p:grpSpPr>
            <p:sp>
              <p:nvSpPr>
                <p:cNvPr id="968" name="Google Shape;7698;p126">
                  <a:extLst>
                    <a:ext uri="{FF2B5EF4-FFF2-40B4-BE49-F238E27FC236}">
                      <a16:creationId xmlns:a16="http://schemas.microsoft.com/office/drawing/2014/main" id="{B96B5A3C-18C6-47CC-A465-D28FCC337A2E}"/>
                    </a:ext>
                  </a:extLst>
                </p:cNvPr>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7699;p126">
                  <a:extLst>
                    <a:ext uri="{FF2B5EF4-FFF2-40B4-BE49-F238E27FC236}">
                      <a16:creationId xmlns:a16="http://schemas.microsoft.com/office/drawing/2014/main" id="{4DB5E366-F0FC-4895-9F53-A3785F72DB07}"/>
                    </a:ext>
                  </a:extLst>
                </p:cNvPr>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7700;p126">
                <a:extLst>
                  <a:ext uri="{FF2B5EF4-FFF2-40B4-BE49-F238E27FC236}">
                    <a16:creationId xmlns:a16="http://schemas.microsoft.com/office/drawing/2014/main" id="{0B20AB97-7D00-4948-A559-B9C9770B853E}"/>
                  </a:ext>
                </a:extLst>
              </p:cNvPr>
              <p:cNvGrpSpPr/>
              <p:nvPr/>
            </p:nvGrpSpPr>
            <p:grpSpPr>
              <a:xfrm>
                <a:off x="4755081" y="3176054"/>
                <a:ext cx="32357" cy="27795"/>
                <a:chOff x="4755081" y="3176054"/>
                <a:chExt cx="32357" cy="27795"/>
              </a:xfrm>
              <a:grpFill/>
            </p:grpSpPr>
            <p:sp>
              <p:nvSpPr>
                <p:cNvPr id="966" name="Google Shape;7701;p126">
                  <a:extLst>
                    <a:ext uri="{FF2B5EF4-FFF2-40B4-BE49-F238E27FC236}">
                      <a16:creationId xmlns:a16="http://schemas.microsoft.com/office/drawing/2014/main" id="{8A3F86A2-1DA5-42EB-A3DD-6BF27B5FAF27}"/>
                    </a:ext>
                  </a:extLst>
                </p:cNvPr>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7702;p126">
                  <a:extLst>
                    <a:ext uri="{FF2B5EF4-FFF2-40B4-BE49-F238E27FC236}">
                      <a16:creationId xmlns:a16="http://schemas.microsoft.com/office/drawing/2014/main" id="{7384F981-80D8-4E77-B553-24585588E660}"/>
                    </a:ext>
                  </a:extLst>
                </p:cNvPr>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7703;p126">
                <a:extLst>
                  <a:ext uri="{FF2B5EF4-FFF2-40B4-BE49-F238E27FC236}">
                    <a16:creationId xmlns:a16="http://schemas.microsoft.com/office/drawing/2014/main" id="{1A4246D2-F204-4FB8-944E-62B3DACC637C}"/>
                  </a:ext>
                </a:extLst>
              </p:cNvPr>
              <p:cNvGrpSpPr/>
              <p:nvPr/>
            </p:nvGrpSpPr>
            <p:grpSpPr>
              <a:xfrm>
                <a:off x="4812550" y="3119631"/>
                <a:ext cx="32451" cy="27803"/>
                <a:chOff x="4812550" y="3119631"/>
                <a:chExt cx="32451" cy="27803"/>
              </a:xfrm>
              <a:grpFill/>
            </p:grpSpPr>
            <p:sp>
              <p:nvSpPr>
                <p:cNvPr id="964" name="Google Shape;7704;p126">
                  <a:extLst>
                    <a:ext uri="{FF2B5EF4-FFF2-40B4-BE49-F238E27FC236}">
                      <a16:creationId xmlns:a16="http://schemas.microsoft.com/office/drawing/2014/main" id="{2F2EE20E-015B-4090-9E90-5E3D28E14A58}"/>
                    </a:ext>
                  </a:extLst>
                </p:cNvPr>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7705;p126">
                  <a:extLst>
                    <a:ext uri="{FF2B5EF4-FFF2-40B4-BE49-F238E27FC236}">
                      <a16:creationId xmlns:a16="http://schemas.microsoft.com/office/drawing/2014/main" id="{EFDFBF79-BDBA-4473-9138-5ADAE2CC85B4}"/>
                    </a:ext>
                  </a:extLst>
                </p:cNvPr>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 name="Google Shape;7706;p126">
              <a:extLst>
                <a:ext uri="{FF2B5EF4-FFF2-40B4-BE49-F238E27FC236}">
                  <a16:creationId xmlns:a16="http://schemas.microsoft.com/office/drawing/2014/main" id="{8C84FC83-A5AA-4F5A-999F-D0AAE0A93A5A}"/>
                </a:ext>
              </a:extLst>
            </p:cNvPr>
            <p:cNvGrpSpPr/>
            <p:nvPr/>
          </p:nvGrpSpPr>
          <p:grpSpPr>
            <a:xfrm>
              <a:off x="5382826" y="4027197"/>
              <a:ext cx="268967" cy="250422"/>
              <a:chOff x="5382826" y="4027197"/>
              <a:chExt cx="268967" cy="250422"/>
            </a:xfrm>
            <a:grpFill/>
          </p:grpSpPr>
          <p:grpSp>
            <p:nvGrpSpPr>
              <p:cNvPr id="931" name="Google Shape;7707;p126">
                <a:extLst>
                  <a:ext uri="{FF2B5EF4-FFF2-40B4-BE49-F238E27FC236}">
                    <a16:creationId xmlns:a16="http://schemas.microsoft.com/office/drawing/2014/main" id="{21D0DCDA-B365-49C3-9C1F-3AD279BB5234}"/>
                  </a:ext>
                </a:extLst>
              </p:cNvPr>
              <p:cNvGrpSpPr/>
              <p:nvPr/>
            </p:nvGrpSpPr>
            <p:grpSpPr>
              <a:xfrm>
                <a:off x="5405280" y="4042510"/>
                <a:ext cx="237570" cy="218647"/>
                <a:chOff x="5405280" y="4042510"/>
                <a:chExt cx="237570" cy="218647"/>
              </a:xfrm>
              <a:grpFill/>
            </p:grpSpPr>
            <p:sp>
              <p:nvSpPr>
                <p:cNvPr id="953" name="Google Shape;7708;p126">
                  <a:extLst>
                    <a:ext uri="{FF2B5EF4-FFF2-40B4-BE49-F238E27FC236}">
                      <a16:creationId xmlns:a16="http://schemas.microsoft.com/office/drawing/2014/main" id="{CB9309DB-9EEA-4DA0-8DFB-CDF86492A9EF}"/>
                    </a:ext>
                  </a:extLst>
                </p:cNvPr>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7709;p126">
                  <a:extLst>
                    <a:ext uri="{FF2B5EF4-FFF2-40B4-BE49-F238E27FC236}">
                      <a16:creationId xmlns:a16="http://schemas.microsoft.com/office/drawing/2014/main" id="{9D50C52B-859A-4CE8-88B7-9017F8600F65}"/>
                    </a:ext>
                  </a:extLst>
                </p:cNvPr>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7710;p126">
                  <a:extLst>
                    <a:ext uri="{FF2B5EF4-FFF2-40B4-BE49-F238E27FC236}">
                      <a16:creationId xmlns:a16="http://schemas.microsoft.com/office/drawing/2014/main" id="{E8519764-10F8-4863-9CFE-71266459AB0C}"/>
                    </a:ext>
                  </a:extLst>
                </p:cNvPr>
                <p:cNvSpPr/>
                <p:nvPr/>
              </p:nvSpPr>
              <p:spPr>
                <a:xfrm>
                  <a:off x="5543704" y="4042990"/>
                  <a:ext cx="99146" cy="81639"/>
                </a:xfrm>
                <a:custGeom>
                  <a:avLst/>
                  <a:gdLst/>
                  <a:ahLst/>
                  <a:cxnLst/>
                  <a:rect l="l" t="t" r="r" b="b"/>
                  <a:pathLst>
                    <a:path w="12606" h="10380" fill="none" extrusionOk="0">
                      <a:moveTo>
                        <a:pt x="1" y="0"/>
                      </a:moveTo>
                      <a:lnTo>
                        <a:pt x="12606" y="10379"/>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7711;p126">
                  <a:extLst>
                    <a:ext uri="{FF2B5EF4-FFF2-40B4-BE49-F238E27FC236}">
                      <a16:creationId xmlns:a16="http://schemas.microsoft.com/office/drawing/2014/main" id="{CDE9EADE-93D3-4EFE-B979-D940FAA34570}"/>
                    </a:ext>
                  </a:extLst>
                </p:cNvPr>
                <p:cNvSpPr/>
                <p:nvPr/>
              </p:nvSpPr>
              <p:spPr>
                <a:xfrm>
                  <a:off x="5501941" y="4140980"/>
                  <a:ext cx="103708" cy="51862"/>
                </a:xfrm>
                <a:custGeom>
                  <a:avLst/>
                  <a:gdLst/>
                  <a:ahLst/>
                  <a:cxnLst/>
                  <a:rect l="l" t="t" r="r" b="b"/>
                  <a:pathLst>
                    <a:path w="13186" h="6594" fill="none" extrusionOk="0">
                      <a:moveTo>
                        <a:pt x="13186" y="6594"/>
                      </a:moveTo>
                      <a:lnTo>
                        <a:pt x="0"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7712;p126">
                  <a:extLst>
                    <a:ext uri="{FF2B5EF4-FFF2-40B4-BE49-F238E27FC236}">
                      <a16:creationId xmlns:a16="http://schemas.microsoft.com/office/drawing/2014/main" id="{ED9EBBD4-9091-44DB-9299-88DF962FDEEB}"/>
                    </a:ext>
                  </a:extLst>
                </p:cNvPr>
                <p:cNvSpPr/>
                <p:nvPr/>
              </p:nvSpPr>
              <p:spPr>
                <a:xfrm>
                  <a:off x="5495854" y="4211010"/>
                  <a:ext cx="105989" cy="50147"/>
                </a:xfrm>
                <a:custGeom>
                  <a:avLst/>
                  <a:gdLst/>
                  <a:ahLst/>
                  <a:cxnLst/>
                  <a:rect l="l" t="t" r="r" b="b"/>
                  <a:pathLst>
                    <a:path w="13476" h="6376" fill="none" extrusionOk="0">
                      <a:moveTo>
                        <a:pt x="0" y="0"/>
                      </a:moveTo>
                      <a:lnTo>
                        <a:pt x="13476" y="637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7713;p126">
                  <a:extLst>
                    <a:ext uri="{FF2B5EF4-FFF2-40B4-BE49-F238E27FC236}">
                      <a16:creationId xmlns:a16="http://schemas.microsoft.com/office/drawing/2014/main" id="{72F8E196-4495-4CE8-9D5A-A3DEEFE7D947}"/>
                    </a:ext>
                  </a:extLst>
                </p:cNvPr>
                <p:cNvSpPr/>
                <p:nvPr/>
              </p:nvSpPr>
              <p:spPr>
                <a:xfrm>
                  <a:off x="5405280" y="4134420"/>
                  <a:ext cx="96669" cy="6567"/>
                </a:xfrm>
                <a:custGeom>
                  <a:avLst/>
                  <a:gdLst/>
                  <a:ahLst/>
                  <a:cxnLst/>
                  <a:rect l="l" t="t" r="r" b="b"/>
                  <a:pathLst>
                    <a:path w="12291" h="835" fill="none" extrusionOk="0">
                      <a:moveTo>
                        <a:pt x="12290" y="835"/>
                      </a:moveTo>
                      <a:lnTo>
                        <a:pt x="0"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 name="Google Shape;7714;p126">
                <a:extLst>
                  <a:ext uri="{FF2B5EF4-FFF2-40B4-BE49-F238E27FC236}">
                    <a16:creationId xmlns:a16="http://schemas.microsoft.com/office/drawing/2014/main" id="{27B5EDAB-C9BF-42AB-A5A7-FB45B659D798}"/>
                  </a:ext>
                </a:extLst>
              </p:cNvPr>
              <p:cNvGrpSpPr/>
              <p:nvPr/>
            </p:nvGrpSpPr>
            <p:grpSpPr>
              <a:xfrm>
                <a:off x="5382826" y="4125549"/>
                <a:ext cx="37776" cy="32380"/>
                <a:chOff x="5382826" y="4125549"/>
                <a:chExt cx="37776" cy="32380"/>
              </a:xfrm>
              <a:grpFill/>
            </p:grpSpPr>
            <p:sp>
              <p:nvSpPr>
                <p:cNvPr id="951" name="Google Shape;7715;p126">
                  <a:extLst>
                    <a:ext uri="{FF2B5EF4-FFF2-40B4-BE49-F238E27FC236}">
                      <a16:creationId xmlns:a16="http://schemas.microsoft.com/office/drawing/2014/main" id="{3CD253A0-D481-4B68-9ED5-71610918EEF1}"/>
                    </a:ext>
                  </a:extLst>
                </p:cNvPr>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7716;p126">
                  <a:extLst>
                    <a:ext uri="{FF2B5EF4-FFF2-40B4-BE49-F238E27FC236}">
                      <a16:creationId xmlns:a16="http://schemas.microsoft.com/office/drawing/2014/main" id="{FA36D25A-BBC2-4A13-A0DE-4E9437393D42}"/>
                    </a:ext>
                  </a:extLst>
                </p:cNvPr>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7717;p126">
                <a:extLst>
                  <a:ext uri="{FF2B5EF4-FFF2-40B4-BE49-F238E27FC236}">
                    <a16:creationId xmlns:a16="http://schemas.microsoft.com/office/drawing/2014/main" id="{7268616C-BF01-4364-827C-21240BD69F44}"/>
                  </a:ext>
                </a:extLst>
              </p:cNvPr>
              <p:cNvGrpSpPr/>
              <p:nvPr/>
            </p:nvGrpSpPr>
            <p:grpSpPr>
              <a:xfrm>
                <a:off x="5475680" y="4195587"/>
                <a:ext cx="37783" cy="32364"/>
                <a:chOff x="5475680" y="4195587"/>
                <a:chExt cx="37783" cy="32364"/>
              </a:xfrm>
              <a:grpFill/>
            </p:grpSpPr>
            <p:sp>
              <p:nvSpPr>
                <p:cNvPr id="949" name="Google Shape;7718;p126">
                  <a:extLst>
                    <a:ext uri="{FF2B5EF4-FFF2-40B4-BE49-F238E27FC236}">
                      <a16:creationId xmlns:a16="http://schemas.microsoft.com/office/drawing/2014/main" id="{455C89FD-E1DB-4BA5-928A-5636667A408E}"/>
                    </a:ext>
                  </a:extLst>
                </p:cNvPr>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7719;p126">
                  <a:extLst>
                    <a:ext uri="{FF2B5EF4-FFF2-40B4-BE49-F238E27FC236}">
                      <a16:creationId xmlns:a16="http://schemas.microsoft.com/office/drawing/2014/main" id="{D2A5E9D7-E69B-4C98-AAD7-2AE943E5D2BA}"/>
                    </a:ext>
                  </a:extLst>
                </p:cNvPr>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7720;p126">
                <a:extLst>
                  <a:ext uri="{FF2B5EF4-FFF2-40B4-BE49-F238E27FC236}">
                    <a16:creationId xmlns:a16="http://schemas.microsoft.com/office/drawing/2014/main" id="{E64AEA81-2ED7-4E54-8663-8868C31376C8}"/>
                  </a:ext>
                </a:extLst>
              </p:cNvPr>
              <p:cNvGrpSpPr/>
              <p:nvPr/>
            </p:nvGrpSpPr>
            <p:grpSpPr>
              <a:xfrm>
                <a:off x="5532575" y="4027197"/>
                <a:ext cx="33308" cy="32262"/>
                <a:chOff x="5532575" y="4027197"/>
                <a:chExt cx="33308" cy="32262"/>
              </a:xfrm>
              <a:grpFill/>
            </p:grpSpPr>
            <p:sp>
              <p:nvSpPr>
                <p:cNvPr id="947" name="Google Shape;7721;p126">
                  <a:extLst>
                    <a:ext uri="{FF2B5EF4-FFF2-40B4-BE49-F238E27FC236}">
                      <a16:creationId xmlns:a16="http://schemas.microsoft.com/office/drawing/2014/main" id="{E943FE67-A074-48A5-B4E9-3CC88622F507}"/>
                    </a:ext>
                  </a:extLst>
                </p:cNvPr>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7722;p126">
                  <a:extLst>
                    <a:ext uri="{FF2B5EF4-FFF2-40B4-BE49-F238E27FC236}">
                      <a16:creationId xmlns:a16="http://schemas.microsoft.com/office/drawing/2014/main" id="{052001DB-5D5E-4B3E-9068-6AEFF8602C6E}"/>
                    </a:ext>
                  </a:extLst>
                </p:cNvPr>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7723;p126">
                <a:extLst>
                  <a:ext uri="{FF2B5EF4-FFF2-40B4-BE49-F238E27FC236}">
                    <a16:creationId xmlns:a16="http://schemas.microsoft.com/office/drawing/2014/main" id="{381A88E1-AABA-44F3-9228-C7B26CB017A6}"/>
                  </a:ext>
                </a:extLst>
              </p:cNvPr>
              <p:cNvGrpSpPr/>
              <p:nvPr/>
            </p:nvGrpSpPr>
            <p:grpSpPr>
              <a:xfrm>
                <a:off x="5590706" y="4245348"/>
                <a:ext cx="33497" cy="32270"/>
                <a:chOff x="5590706" y="4245348"/>
                <a:chExt cx="33497" cy="32270"/>
              </a:xfrm>
              <a:grpFill/>
            </p:grpSpPr>
            <p:sp>
              <p:nvSpPr>
                <p:cNvPr id="945" name="Google Shape;7724;p126">
                  <a:extLst>
                    <a:ext uri="{FF2B5EF4-FFF2-40B4-BE49-F238E27FC236}">
                      <a16:creationId xmlns:a16="http://schemas.microsoft.com/office/drawing/2014/main" id="{4EB1E4AD-D9C1-4882-9B52-850E638B082E}"/>
                    </a:ext>
                  </a:extLst>
                </p:cNvPr>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7725;p126">
                  <a:extLst>
                    <a:ext uri="{FF2B5EF4-FFF2-40B4-BE49-F238E27FC236}">
                      <a16:creationId xmlns:a16="http://schemas.microsoft.com/office/drawing/2014/main" id="{B90B7BC0-446D-42B2-A399-94D2A19BC8CF}"/>
                    </a:ext>
                  </a:extLst>
                </p:cNvPr>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7726;p126">
                <a:extLst>
                  <a:ext uri="{FF2B5EF4-FFF2-40B4-BE49-F238E27FC236}">
                    <a16:creationId xmlns:a16="http://schemas.microsoft.com/office/drawing/2014/main" id="{37B151D5-E6D6-4D06-A9F4-3DC1C947E385}"/>
                  </a:ext>
                </a:extLst>
              </p:cNvPr>
              <p:cNvGrpSpPr/>
              <p:nvPr/>
            </p:nvGrpSpPr>
            <p:grpSpPr>
              <a:xfrm>
                <a:off x="5618681" y="4109677"/>
                <a:ext cx="33112" cy="32357"/>
                <a:chOff x="5618681" y="4109677"/>
                <a:chExt cx="33112" cy="32357"/>
              </a:xfrm>
              <a:grpFill/>
            </p:grpSpPr>
            <p:sp>
              <p:nvSpPr>
                <p:cNvPr id="943" name="Google Shape;7727;p126">
                  <a:extLst>
                    <a:ext uri="{FF2B5EF4-FFF2-40B4-BE49-F238E27FC236}">
                      <a16:creationId xmlns:a16="http://schemas.microsoft.com/office/drawing/2014/main" id="{CFAA431F-FBDD-4715-9E21-958753FF7814}"/>
                    </a:ext>
                  </a:extLst>
                </p:cNvPr>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7728;p126">
                  <a:extLst>
                    <a:ext uri="{FF2B5EF4-FFF2-40B4-BE49-F238E27FC236}">
                      <a16:creationId xmlns:a16="http://schemas.microsoft.com/office/drawing/2014/main" id="{CBFB15F7-9675-4140-B462-07342B7A6F09}"/>
                    </a:ext>
                  </a:extLst>
                </p:cNvPr>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7729;p126">
                <a:extLst>
                  <a:ext uri="{FF2B5EF4-FFF2-40B4-BE49-F238E27FC236}">
                    <a16:creationId xmlns:a16="http://schemas.microsoft.com/office/drawing/2014/main" id="{B528C7AF-9B8A-4C12-9698-84B9ACB0E130}"/>
                  </a:ext>
                </a:extLst>
              </p:cNvPr>
              <p:cNvGrpSpPr/>
              <p:nvPr/>
            </p:nvGrpSpPr>
            <p:grpSpPr>
              <a:xfrm>
                <a:off x="5479298" y="4128262"/>
                <a:ext cx="31405" cy="26906"/>
                <a:chOff x="5479298" y="4128262"/>
                <a:chExt cx="31405" cy="26906"/>
              </a:xfrm>
              <a:grpFill/>
            </p:grpSpPr>
            <p:sp>
              <p:nvSpPr>
                <p:cNvPr id="941" name="Google Shape;7730;p126">
                  <a:extLst>
                    <a:ext uri="{FF2B5EF4-FFF2-40B4-BE49-F238E27FC236}">
                      <a16:creationId xmlns:a16="http://schemas.microsoft.com/office/drawing/2014/main" id="{8C06FB7F-E2BD-4D35-A712-11D77558995C}"/>
                    </a:ext>
                  </a:extLst>
                </p:cNvPr>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7731;p126">
                  <a:extLst>
                    <a:ext uri="{FF2B5EF4-FFF2-40B4-BE49-F238E27FC236}">
                      <a16:creationId xmlns:a16="http://schemas.microsoft.com/office/drawing/2014/main" id="{083F6727-D43A-47E7-A72F-94346C36FED4}"/>
                    </a:ext>
                  </a:extLst>
                </p:cNvPr>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 name="Google Shape;7732;p126">
                <a:extLst>
                  <a:ext uri="{FF2B5EF4-FFF2-40B4-BE49-F238E27FC236}">
                    <a16:creationId xmlns:a16="http://schemas.microsoft.com/office/drawing/2014/main" id="{F81EB713-9489-4949-86F7-1C01A7F4C6BF}"/>
                  </a:ext>
                </a:extLst>
              </p:cNvPr>
              <p:cNvGrpSpPr/>
              <p:nvPr/>
            </p:nvGrpSpPr>
            <p:grpSpPr>
              <a:xfrm>
                <a:off x="5582903" y="4180116"/>
                <a:ext cx="31499" cy="26898"/>
                <a:chOff x="5582903" y="4180116"/>
                <a:chExt cx="31499" cy="26898"/>
              </a:xfrm>
              <a:grpFill/>
            </p:grpSpPr>
            <p:sp>
              <p:nvSpPr>
                <p:cNvPr id="939" name="Google Shape;7733;p126">
                  <a:extLst>
                    <a:ext uri="{FF2B5EF4-FFF2-40B4-BE49-F238E27FC236}">
                      <a16:creationId xmlns:a16="http://schemas.microsoft.com/office/drawing/2014/main" id="{1D43C608-4145-42BA-92FE-E77E91403290}"/>
                    </a:ext>
                  </a:extLst>
                </p:cNvPr>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7734;p126">
                  <a:extLst>
                    <a:ext uri="{FF2B5EF4-FFF2-40B4-BE49-F238E27FC236}">
                      <a16:creationId xmlns:a16="http://schemas.microsoft.com/office/drawing/2014/main" id="{835CCC99-3C2E-4371-9852-390148D90C9E}"/>
                    </a:ext>
                  </a:extLst>
                </p:cNvPr>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 name="Google Shape;7735;p126">
              <a:extLst>
                <a:ext uri="{FF2B5EF4-FFF2-40B4-BE49-F238E27FC236}">
                  <a16:creationId xmlns:a16="http://schemas.microsoft.com/office/drawing/2014/main" id="{317D4333-157E-4920-BD27-C1E19CE6C604}"/>
                </a:ext>
              </a:extLst>
            </p:cNvPr>
            <p:cNvGrpSpPr/>
            <p:nvPr/>
          </p:nvGrpSpPr>
          <p:grpSpPr>
            <a:xfrm>
              <a:off x="3977681" y="3230323"/>
              <a:ext cx="94584" cy="84085"/>
              <a:chOff x="3977681" y="3230323"/>
              <a:chExt cx="94584" cy="84085"/>
            </a:xfrm>
            <a:grpFill/>
          </p:grpSpPr>
          <p:grpSp>
            <p:nvGrpSpPr>
              <p:cNvPr id="915" name="Google Shape;7736;p126">
                <a:extLst>
                  <a:ext uri="{FF2B5EF4-FFF2-40B4-BE49-F238E27FC236}">
                    <a16:creationId xmlns:a16="http://schemas.microsoft.com/office/drawing/2014/main" id="{E31D37DA-BCDC-47CD-B12A-BFFC74FB8ADE}"/>
                  </a:ext>
                </a:extLst>
              </p:cNvPr>
              <p:cNvGrpSpPr/>
              <p:nvPr/>
            </p:nvGrpSpPr>
            <p:grpSpPr>
              <a:xfrm>
                <a:off x="4000135" y="3243041"/>
                <a:ext cx="59570" cy="57186"/>
                <a:chOff x="4000135" y="3243041"/>
                <a:chExt cx="59570" cy="57186"/>
              </a:xfrm>
              <a:grpFill/>
            </p:grpSpPr>
            <p:sp>
              <p:nvSpPr>
                <p:cNvPr id="928" name="Google Shape;7737;p126">
                  <a:extLst>
                    <a:ext uri="{FF2B5EF4-FFF2-40B4-BE49-F238E27FC236}">
                      <a16:creationId xmlns:a16="http://schemas.microsoft.com/office/drawing/2014/main" id="{F7458198-CEFD-4A22-9C8D-02CFC7CBA5F8}"/>
                    </a:ext>
                  </a:extLst>
                </p:cNvPr>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738;p126">
                  <a:extLst>
                    <a:ext uri="{FF2B5EF4-FFF2-40B4-BE49-F238E27FC236}">
                      <a16:creationId xmlns:a16="http://schemas.microsoft.com/office/drawing/2014/main" id="{0BA6E8F8-28C0-49DE-9CC6-6E3A549AE256}"/>
                    </a:ext>
                  </a:extLst>
                </p:cNvPr>
                <p:cNvSpPr/>
                <p:nvPr/>
              </p:nvSpPr>
              <p:spPr>
                <a:xfrm>
                  <a:off x="4024210" y="3246847"/>
                  <a:ext cx="15706" cy="53380"/>
                </a:xfrm>
                <a:custGeom>
                  <a:avLst/>
                  <a:gdLst/>
                  <a:ahLst/>
                  <a:cxnLst/>
                  <a:rect l="l" t="t" r="r" b="b"/>
                  <a:pathLst>
                    <a:path w="1997" h="6787" fill="none" extrusionOk="0">
                      <a:moveTo>
                        <a:pt x="0" y="6787"/>
                      </a:moveTo>
                      <a:lnTo>
                        <a:pt x="1996"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739;p126">
                  <a:extLst>
                    <a:ext uri="{FF2B5EF4-FFF2-40B4-BE49-F238E27FC236}">
                      <a16:creationId xmlns:a16="http://schemas.microsoft.com/office/drawing/2014/main" id="{F19FC709-58BB-4151-829B-70C9B5E82B04}"/>
                    </a:ext>
                  </a:extLst>
                </p:cNvPr>
                <p:cNvSpPr/>
                <p:nvPr/>
              </p:nvSpPr>
              <p:spPr>
                <a:xfrm>
                  <a:off x="4002896" y="3261311"/>
                  <a:ext cx="56809" cy="14086"/>
                </a:xfrm>
                <a:custGeom>
                  <a:avLst/>
                  <a:gdLst/>
                  <a:ahLst/>
                  <a:cxnLst/>
                  <a:rect l="l" t="t" r="r" b="b"/>
                  <a:pathLst>
                    <a:path w="7223" h="1791" fill="none" extrusionOk="0">
                      <a:moveTo>
                        <a:pt x="7222" y="1791"/>
                      </a:moveTo>
                      <a:lnTo>
                        <a:pt x="1"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7740;p126">
                <a:extLst>
                  <a:ext uri="{FF2B5EF4-FFF2-40B4-BE49-F238E27FC236}">
                    <a16:creationId xmlns:a16="http://schemas.microsoft.com/office/drawing/2014/main" id="{3F736CDE-48C1-457A-BEB3-E9E557933A9C}"/>
                  </a:ext>
                </a:extLst>
              </p:cNvPr>
              <p:cNvGrpSpPr/>
              <p:nvPr/>
            </p:nvGrpSpPr>
            <p:grpSpPr>
              <a:xfrm>
                <a:off x="3977681" y="3245872"/>
                <a:ext cx="37783" cy="32380"/>
                <a:chOff x="3977681" y="3245872"/>
                <a:chExt cx="37783" cy="32380"/>
              </a:xfrm>
              <a:grpFill/>
            </p:grpSpPr>
            <p:sp>
              <p:nvSpPr>
                <p:cNvPr id="926" name="Google Shape;7741;p126">
                  <a:extLst>
                    <a:ext uri="{FF2B5EF4-FFF2-40B4-BE49-F238E27FC236}">
                      <a16:creationId xmlns:a16="http://schemas.microsoft.com/office/drawing/2014/main" id="{BC5371CD-0F4E-4707-8192-BF961AB3300C}"/>
                    </a:ext>
                  </a:extLst>
                </p:cNvPr>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742;p126">
                  <a:extLst>
                    <a:ext uri="{FF2B5EF4-FFF2-40B4-BE49-F238E27FC236}">
                      <a16:creationId xmlns:a16="http://schemas.microsoft.com/office/drawing/2014/main" id="{51B68295-65A1-4C52-80E0-3A371149390F}"/>
                    </a:ext>
                  </a:extLst>
                </p:cNvPr>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7743;p126">
                <a:extLst>
                  <a:ext uri="{FF2B5EF4-FFF2-40B4-BE49-F238E27FC236}">
                    <a16:creationId xmlns:a16="http://schemas.microsoft.com/office/drawing/2014/main" id="{1C8B5E23-083B-4A0E-80D5-D9B124FDEB6C}"/>
                  </a:ext>
                </a:extLst>
              </p:cNvPr>
              <p:cNvGrpSpPr/>
              <p:nvPr/>
            </p:nvGrpSpPr>
            <p:grpSpPr>
              <a:xfrm>
                <a:off x="4040860" y="3262672"/>
                <a:ext cx="31405" cy="27001"/>
                <a:chOff x="4040860" y="3262672"/>
                <a:chExt cx="31405" cy="27001"/>
              </a:xfrm>
              <a:grpFill/>
            </p:grpSpPr>
            <p:sp>
              <p:nvSpPr>
                <p:cNvPr id="924" name="Google Shape;7744;p126">
                  <a:extLst>
                    <a:ext uri="{FF2B5EF4-FFF2-40B4-BE49-F238E27FC236}">
                      <a16:creationId xmlns:a16="http://schemas.microsoft.com/office/drawing/2014/main" id="{9C82F24A-C7B9-4442-895B-325316EA0BD0}"/>
                    </a:ext>
                  </a:extLst>
                </p:cNvPr>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745;p126">
                  <a:extLst>
                    <a:ext uri="{FF2B5EF4-FFF2-40B4-BE49-F238E27FC236}">
                      <a16:creationId xmlns:a16="http://schemas.microsoft.com/office/drawing/2014/main" id="{E2D4139C-5F3A-4E15-B29A-BD4669C1E00D}"/>
                    </a:ext>
                  </a:extLst>
                </p:cNvPr>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 name="Google Shape;7746;p126">
                <a:extLst>
                  <a:ext uri="{FF2B5EF4-FFF2-40B4-BE49-F238E27FC236}">
                    <a16:creationId xmlns:a16="http://schemas.microsoft.com/office/drawing/2014/main" id="{B670B03E-0059-4F91-8BC0-9C9E448ED5C9}"/>
                  </a:ext>
                </a:extLst>
              </p:cNvPr>
              <p:cNvGrpSpPr/>
              <p:nvPr/>
            </p:nvGrpSpPr>
            <p:grpSpPr>
              <a:xfrm>
                <a:off x="4021072" y="3230323"/>
                <a:ext cx="31397" cy="26906"/>
                <a:chOff x="4021072" y="3230323"/>
                <a:chExt cx="31397" cy="26906"/>
              </a:xfrm>
              <a:grpFill/>
            </p:grpSpPr>
            <p:sp>
              <p:nvSpPr>
                <p:cNvPr id="922" name="Google Shape;7747;p126">
                  <a:extLst>
                    <a:ext uri="{FF2B5EF4-FFF2-40B4-BE49-F238E27FC236}">
                      <a16:creationId xmlns:a16="http://schemas.microsoft.com/office/drawing/2014/main" id="{EFD3EC7F-3FEA-4FCD-A4E4-DCC61C980D35}"/>
                    </a:ext>
                  </a:extLst>
                </p:cNvPr>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748;p126">
                  <a:extLst>
                    <a:ext uri="{FF2B5EF4-FFF2-40B4-BE49-F238E27FC236}">
                      <a16:creationId xmlns:a16="http://schemas.microsoft.com/office/drawing/2014/main" id="{DDDD703A-9635-4276-9188-C6B83FC587C2}"/>
                    </a:ext>
                  </a:extLst>
                </p:cNvPr>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 name="Google Shape;7749;p126">
                <a:extLst>
                  <a:ext uri="{FF2B5EF4-FFF2-40B4-BE49-F238E27FC236}">
                    <a16:creationId xmlns:a16="http://schemas.microsoft.com/office/drawing/2014/main" id="{1EECB611-F4E1-4470-91B4-B661EB7C6096}"/>
                  </a:ext>
                </a:extLst>
              </p:cNvPr>
              <p:cNvGrpSpPr/>
              <p:nvPr/>
            </p:nvGrpSpPr>
            <p:grpSpPr>
              <a:xfrm>
                <a:off x="4001472" y="3287462"/>
                <a:ext cx="31499" cy="26945"/>
                <a:chOff x="4001472" y="3287462"/>
                <a:chExt cx="31499" cy="26945"/>
              </a:xfrm>
              <a:grpFill/>
            </p:grpSpPr>
            <p:sp>
              <p:nvSpPr>
                <p:cNvPr id="920" name="Google Shape;7750;p126">
                  <a:extLst>
                    <a:ext uri="{FF2B5EF4-FFF2-40B4-BE49-F238E27FC236}">
                      <a16:creationId xmlns:a16="http://schemas.microsoft.com/office/drawing/2014/main" id="{A58ACE55-DCAF-4E81-B155-74CE4527A9BA}"/>
                    </a:ext>
                  </a:extLst>
                </p:cNvPr>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7751;p126">
                  <a:extLst>
                    <a:ext uri="{FF2B5EF4-FFF2-40B4-BE49-F238E27FC236}">
                      <a16:creationId xmlns:a16="http://schemas.microsoft.com/office/drawing/2014/main" id="{026E50C3-FE3A-4439-82D1-ADB520348C70}"/>
                    </a:ext>
                  </a:extLst>
                </p:cNvPr>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3" name="Google Shape;7752;p126">
              <a:extLst>
                <a:ext uri="{FF2B5EF4-FFF2-40B4-BE49-F238E27FC236}">
                  <a16:creationId xmlns:a16="http://schemas.microsoft.com/office/drawing/2014/main" id="{519A51B6-192E-4F5B-A498-563C3ED1FF9B}"/>
                </a:ext>
              </a:extLst>
            </p:cNvPr>
            <p:cNvGrpSpPr/>
            <p:nvPr/>
          </p:nvGrpSpPr>
          <p:grpSpPr>
            <a:xfrm>
              <a:off x="4084715" y="3258865"/>
              <a:ext cx="184961" cy="137268"/>
              <a:chOff x="4084715" y="3258865"/>
              <a:chExt cx="184961" cy="137268"/>
            </a:xfrm>
            <a:grpFill/>
          </p:grpSpPr>
          <p:grpSp>
            <p:nvGrpSpPr>
              <p:cNvPr id="892" name="Google Shape;7753;p126">
                <a:extLst>
                  <a:ext uri="{FF2B5EF4-FFF2-40B4-BE49-F238E27FC236}">
                    <a16:creationId xmlns:a16="http://schemas.microsoft.com/office/drawing/2014/main" id="{0CE27BEB-998E-46DC-92B6-87BD71D43C42}"/>
                  </a:ext>
                </a:extLst>
              </p:cNvPr>
              <p:cNvGrpSpPr/>
              <p:nvPr/>
            </p:nvGrpSpPr>
            <p:grpSpPr>
              <a:xfrm>
                <a:off x="4107453" y="3271583"/>
                <a:ext cx="153470" cy="110275"/>
                <a:chOff x="4107453" y="3271583"/>
                <a:chExt cx="153470" cy="110275"/>
              </a:xfrm>
              <a:grpFill/>
            </p:grpSpPr>
            <p:sp>
              <p:nvSpPr>
                <p:cNvPr id="911" name="Google Shape;7754;p126">
                  <a:extLst>
                    <a:ext uri="{FF2B5EF4-FFF2-40B4-BE49-F238E27FC236}">
                      <a16:creationId xmlns:a16="http://schemas.microsoft.com/office/drawing/2014/main" id="{C014D643-A33B-4312-A048-A00C94D3D247}"/>
                    </a:ext>
                  </a:extLst>
                </p:cNvPr>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7755;p126">
                  <a:extLst>
                    <a:ext uri="{FF2B5EF4-FFF2-40B4-BE49-F238E27FC236}">
                      <a16:creationId xmlns:a16="http://schemas.microsoft.com/office/drawing/2014/main" id="{3293F56F-93B7-4187-88D1-43386B683612}"/>
                    </a:ext>
                  </a:extLst>
                </p:cNvPr>
                <p:cNvSpPr/>
                <p:nvPr/>
              </p:nvSpPr>
              <p:spPr>
                <a:xfrm>
                  <a:off x="4155886" y="3271968"/>
                  <a:ext cx="22171" cy="20559"/>
                </a:xfrm>
                <a:custGeom>
                  <a:avLst/>
                  <a:gdLst/>
                  <a:ahLst/>
                  <a:cxnLst/>
                  <a:rect l="l" t="t" r="r" b="b"/>
                  <a:pathLst>
                    <a:path w="2819" h="2614" fill="none" extrusionOk="0">
                      <a:moveTo>
                        <a:pt x="2819" y="2613"/>
                      </a:moveTo>
                      <a:lnTo>
                        <a:pt x="0"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7756;p126">
                  <a:extLst>
                    <a:ext uri="{FF2B5EF4-FFF2-40B4-BE49-F238E27FC236}">
                      <a16:creationId xmlns:a16="http://schemas.microsoft.com/office/drawing/2014/main" id="{2DADE646-9445-41A2-AE5A-C322E378033D}"/>
                    </a:ext>
                  </a:extLst>
                </p:cNvPr>
                <p:cNvSpPr/>
                <p:nvPr/>
              </p:nvSpPr>
              <p:spPr>
                <a:xfrm>
                  <a:off x="4178049" y="3279196"/>
                  <a:ext cx="42345" cy="13331"/>
                </a:xfrm>
                <a:custGeom>
                  <a:avLst/>
                  <a:gdLst/>
                  <a:ahLst/>
                  <a:cxnLst/>
                  <a:rect l="l" t="t" r="r" b="b"/>
                  <a:pathLst>
                    <a:path w="5384" h="1695" fill="none" extrusionOk="0">
                      <a:moveTo>
                        <a:pt x="1" y="1694"/>
                      </a:moveTo>
                      <a:lnTo>
                        <a:pt x="5384"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7757;p126">
                  <a:extLst>
                    <a:ext uri="{FF2B5EF4-FFF2-40B4-BE49-F238E27FC236}">
                      <a16:creationId xmlns:a16="http://schemas.microsoft.com/office/drawing/2014/main" id="{C31E377C-B7E9-4F6F-BB1C-7A9D7A4DDA29}"/>
                    </a:ext>
                  </a:extLst>
                </p:cNvPr>
                <p:cNvSpPr/>
                <p:nvPr/>
              </p:nvSpPr>
              <p:spPr>
                <a:xfrm>
                  <a:off x="4220387" y="3279196"/>
                  <a:ext cx="8" cy="71745"/>
                </a:xfrm>
                <a:custGeom>
                  <a:avLst/>
                  <a:gdLst/>
                  <a:ahLst/>
                  <a:cxnLst/>
                  <a:rect l="l" t="t" r="r" b="b"/>
                  <a:pathLst>
                    <a:path w="1" h="9122" fill="none" extrusionOk="0">
                      <a:moveTo>
                        <a:pt x="1" y="0"/>
                      </a:moveTo>
                      <a:lnTo>
                        <a:pt x="1" y="912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 name="Google Shape;7758;p126">
                <a:extLst>
                  <a:ext uri="{FF2B5EF4-FFF2-40B4-BE49-F238E27FC236}">
                    <a16:creationId xmlns:a16="http://schemas.microsoft.com/office/drawing/2014/main" id="{8AEC2BA6-9ED4-4562-8138-1BF98CAE3B3A}"/>
                  </a:ext>
                </a:extLst>
              </p:cNvPr>
              <p:cNvGrpSpPr/>
              <p:nvPr/>
            </p:nvGrpSpPr>
            <p:grpSpPr>
              <a:xfrm>
                <a:off x="4136947" y="3258865"/>
                <a:ext cx="31499" cy="27001"/>
                <a:chOff x="4136947" y="3258865"/>
                <a:chExt cx="31499" cy="27001"/>
              </a:xfrm>
              <a:grpFill/>
            </p:grpSpPr>
            <p:sp>
              <p:nvSpPr>
                <p:cNvPr id="909" name="Google Shape;7759;p126">
                  <a:extLst>
                    <a:ext uri="{FF2B5EF4-FFF2-40B4-BE49-F238E27FC236}">
                      <a16:creationId xmlns:a16="http://schemas.microsoft.com/office/drawing/2014/main" id="{EF0385CB-4EF1-468A-9DAD-8A023AA084DE}"/>
                    </a:ext>
                  </a:extLst>
                </p:cNvPr>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7760;p126">
                  <a:extLst>
                    <a:ext uri="{FF2B5EF4-FFF2-40B4-BE49-F238E27FC236}">
                      <a16:creationId xmlns:a16="http://schemas.microsoft.com/office/drawing/2014/main" id="{D033268A-FD54-49D7-B466-0FE9D01A42E0}"/>
                    </a:ext>
                  </a:extLst>
                </p:cNvPr>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7761;p126">
                <a:extLst>
                  <a:ext uri="{FF2B5EF4-FFF2-40B4-BE49-F238E27FC236}">
                    <a16:creationId xmlns:a16="http://schemas.microsoft.com/office/drawing/2014/main" id="{ED31ED16-5082-4DA5-879D-5EAE0795D219}"/>
                  </a:ext>
                </a:extLst>
              </p:cNvPr>
              <p:cNvGrpSpPr/>
              <p:nvPr/>
            </p:nvGrpSpPr>
            <p:grpSpPr>
              <a:xfrm>
                <a:off x="4084715" y="3266478"/>
                <a:ext cx="31468" cy="26898"/>
                <a:chOff x="4084715" y="3266478"/>
                <a:chExt cx="31468" cy="26898"/>
              </a:xfrm>
              <a:grpFill/>
            </p:grpSpPr>
            <p:sp>
              <p:nvSpPr>
                <p:cNvPr id="907" name="Google Shape;7762;p126">
                  <a:extLst>
                    <a:ext uri="{FF2B5EF4-FFF2-40B4-BE49-F238E27FC236}">
                      <a16:creationId xmlns:a16="http://schemas.microsoft.com/office/drawing/2014/main" id="{A49DB6B8-5617-4AEF-94AB-3C515F177BB1}"/>
                    </a:ext>
                  </a:extLst>
                </p:cNvPr>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7763;p126">
                  <a:extLst>
                    <a:ext uri="{FF2B5EF4-FFF2-40B4-BE49-F238E27FC236}">
                      <a16:creationId xmlns:a16="http://schemas.microsoft.com/office/drawing/2014/main" id="{B9571D62-F3E9-4808-8418-C420DFAE797D}"/>
                    </a:ext>
                  </a:extLst>
                </p:cNvPr>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 name="Google Shape;7764;p126">
                <a:extLst>
                  <a:ext uri="{FF2B5EF4-FFF2-40B4-BE49-F238E27FC236}">
                    <a16:creationId xmlns:a16="http://schemas.microsoft.com/office/drawing/2014/main" id="{2E96310B-CC83-4EE4-A423-63B626C47A67}"/>
                  </a:ext>
                </a:extLst>
              </p:cNvPr>
              <p:cNvGrpSpPr/>
              <p:nvPr/>
            </p:nvGrpSpPr>
            <p:grpSpPr>
              <a:xfrm>
                <a:off x="4159213" y="3279849"/>
                <a:ext cx="31405" cy="26945"/>
                <a:chOff x="4159213" y="3279849"/>
                <a:chExt cx="31405" cy="26945"/>
              </a:xfrm>
              <a:grpFill/>
            </p:grpSpPr>
            <p:sp>
              <p:nvSpPr>
                <p:cNvPr id="905" name="Google Shape;7765;p126">
                  <a:extLst>
                    <a:ext uri="{FF2B5EF4-FFF2-40B4-BE49-F238E27FC236}">
                      <a16:creationId xmlns:a16="http://schemas.microsoft.com/office/drawing/2014/main" id="{FE498D6E-F37C-4FBC-9886-E7F82F24B1DF}"/>
                    </a:ext>
                  </a:extLst>
                </p:cNvPr>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7766;p126">
                  <a:extLst>
                    <a:ext uri="{FF2B5EF4-FFF2-40B4-BE49-F238E27FC236}">
                      <a16:creationId xmlns:a16="http://schemas.microsoft.com/office/drawing/2014/main" id="{1084E800-BF30-48D7-9D0A-7D23ED2ADB37}"/>
                    </a:ext>
                  </a:extLst>
                </p:cNvPr>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7767;p126">
                <a:extLst>
                  <a:ext uri="{FF2B5EF4-FFF2-40B4-BE49-F238E27FC236}">
                    <a16:creationId xmlns:a16="http://schemas.microsoft.com/office/drawing/2014/main" id="{8C077342-A73F-4744-8CFD-BADE9CB094FF}"/>
                  </a:ext>
                </a:extLst>
              </p:cNvPr>
              <p:cNvGrpSpPr/>
              <p:nvPr/>
            </p:nvGrpSpPr>
            <p:grpSpPr>
              <a:xfrm>
                <a:off x="4201550" y="3266502"/>
                <a:ext cx="31405" cy="26883"/>
                <a:chOff x="4201550" y="3266502"/>
                <a:chExt cx="31405" cy="26883"/>
              </a:xfrm>
              <a:grpFill/>
            </p:grpSpPr>
            <p:sp>
              <p:nvSpPr>
                <p:cNvPr id="903" name="Google Shape;7768;p126">
                  <a:extLst>
                    <a:ext uri="{FF2B5EF4-FFF2-40B4-BE49-F238E27FC236}">
                      <a16:creationId xmlns:a16="http://schemas.microsoft.com/office/drawing/2014/main" id="{7EC8763D-7628-4CD5-804A-5BFF62FF9792}"/>
                    </a:ext>
                  </a:extLst>
                </p:cNvPr>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7769;p126">
                  <a:extLst>
                    <a:ext uri="{FF2B5EF4-FFF2-40B4-BE49-F238E27FC236}">
                      <a16:creationId xmlns:a16="http://schemas.microsoft.com/office/drawing/2014/main" id="{77E6ABCE-FE69-48F7-BE7D-05F95F6F6A58}"/>
                    </a:ext>
                  </a:extLst>
                </p:cNvPr>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7770;p126">
                <a:extLst>
                  <a:ext uri="{FF2B5EF4-FFF2-40B4-BE49-F238E27FC236}">
                    <a16:creationId xmlns:a16="http://schemas.microsoft.com/office/drawing/2014/main" id="{B3D616E1-E434-42FE-BF22-548C34BFAE11}"/>
                  </a:ext>
                </a:extLst>
              </p:cNvPr>
              <p:cNvGrpSpPr/>
              <p:nvPr/>
            </p:nvGrpSpPr>
            <p:grpSpPr>
              <a:xfrm>
                <a:off x="4201550" y="3338278"/>
                <a:ext cx="31405" cy="26930"/>
                <a:chOff x="4201550" y="3338278"/>
                <a:chExt cx="31405" cy="26930"/>
              </a:xfrm>
              <a:grpFill/>
            </p:grpSpPr>
            <p:sp>
              <p:nvSpPr>
                <p:cNvPr id="901" name="Google Shape;7771;p126">
                  <a:extLst>
                    <a:ext uri="{FF2B5EF4-FFF2-40B4-BE49-F238E27FC236}">
                      <a16:creationId xmlns:a16="http://schemas.microsoft.com/office/drawing/2014/main" id="{5F857ABD-19E3-4B35-99B5-3CA6741F227A}"/>
                    </a:ext>
                  </a:extLst>
                </p:cNvPr>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7772;p126">
                  <a:extLst>
                    <a:ext uri="{FF2B5EF4-FFF2-40B4-BE49-F238E27FC236}">
                      <a16:creationId xmlns:a16="http://schemas.microsoft.com/office/drawing/2014/main" id="{7CC7DF5B-11ED-4616-B78D-2CA14F5ED6D6}"/>
                    </a:ext>
                  </a:extLst>
                </p:cNvPr>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 name="Google Shape;7773;p126">
                <a:extLst>
                  <a:ext uri="{FF2B5EF4-FFF2-40B4-BE49-F238E27FC236}">
                    <a16:creationId xmlns:a16="http://schemas.microsoft.com/office/drawing/2014/main" id="{7B534EC0-91B4-4DBB-91F6-B296388CA02F}"/>
                  </a:ext>
                </a:extLst>
              </p:cNvPr>
              <p:cNvGrpSpPr/>
              <p:nvPr/>
            </p:nvGrpSpPr>
            <p:grpSpPr>
              <a:xfrm>
                <a:off x="4238272" y="3369132"/>
                <a:ext cx="31405" cy="27001"/>
                <a:chOff x="4238272" y="3369132"/>
                <a:chExt cx="31405" cy="27001"/>
              </a:xfrm>
              <a:grpFill/>
            </p:grpSpPr>
            <p:sp>
              <p:nvSpPr>
                <p:cNvPr id="899" name="Google Shape;7774;p126">
                  <a:extLst>
                    <a:ext uri="{FF2B5EF4-FFF2-40B4-BE49-F238E27FC236}">
                      <a16:creationId xmlns:a16="http://schemas.microsoft.com/office/drawing/2014/main" id="{CCE598ED-70FC-425A-A9B5-5503E3094EFC}"/>
                    </a:ext>
                  </a:extLst>
                </p:cNvPr>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7775;p126">
                  <a:extLst>
                    <a:ext uri="{FF2B5EF4-FFF2-40B4-BE49-F238E27FC236}">
                      <a16:creationId xmlns:a16="http://schemas.microsoft.com/office/drawing/2014/main" id="{567071C1-0DBA-4E36-9AA8-9859ED26EF97}"/>
                    </a:ext>
                  </a:extLst>
                </p:cNvPr>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 name="Google Shape;7776;p126">
              <a:extLst>
                <a:ext uri="{FF2B5EF4-FFF2-40B4-BE49-F238E27FC236}">
                  <a16:creationId xmlns:a16="http://schemas.microsoft.com/office/drawing/2014/main" id="{7CD37E78-0144-4BD5-BDEC-71E6A3ADE5CA}"/>
                </a:ext>
              </a:extLst>
            </p:cNvPr>
            <p:cNvGrpSpPr/>
            <p:nvPr/>
          </p:nvGrpSpPr>
          <p:grpSpPr>
            <a:xfrm>
              <a:off x="4068639" y="3200169"/>
              <a:ext cx="77643" cy="37272"/>
              <a:chOff x="4068639" y="3200169"/>
              <a:chExt cx="77643" cy="37272"/>
            </a:xfrm>
            <a:grpFill/>
          </p:grpSpPr>
          <p:sp>
            <p:nvSpPr>
              <p:cNvPr id="885" name="Google Shape;7777;p126">
                <a:extLst>
                  <a:ext uri="{FF2B5EF4-FFF2-40B4-BE49-F238E27FC236}">
                    <a16:creationId xmlns:a16="http://schemas.microsoft.com/office/drawing/2014/main" id="{24FC8DD6-82E3-463F-A45A-B82864DD8EFA}"/>
                  </a:ext>
                </a:extLst>
              </p:cNvPr>
              <p:cNvSpPr/>
              <p:nvPr/>
            </p:nvSpPr>
            <p:spPr>
              <a:xfrm>
                <a:off x="4087570" y="3212886"/>
                <a:ext cx="49958" cy="10374"/>
              </a:xfrm>
              <a:custGeom>
                <a:avLst/>
                <a:gdLst/>
                <a:ahLst/>
                <a:cxnLst/>
                <a:rect l="l" t="t" r="r" b="b"/>
                <a:pathLst>
                  <a:path w="6352" h="1319" fill="none" extrusionOk="0">
                    <a:moveTo>
                      <a:pt x="1" y="1319"/>
                    </a:moveTo>
                    <a:lnTo>
                      <a:pt x="6351"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 name="Google Shape;7778;p126">
                <a:extLst>
                  <a:ext uri="{FF2B5EF4-FFF2-40B4-BE49-F238E27FC236}">
                    <a16:creationId xmlns:a16="http://schemas.microsoft.com/office/drawing/2014/main" id="{8C01B52A-03F0-4688-88CA-F2B69ECA8234}"/>
                  </a:ext>
                </a:extLst>
              </p:cNvPr>
              <p:cNvGrpSpPr/>
              <p:nvPr/>
            </p:nvGrpSpPr>
            <p:grpSpPr>
              <a:xfrm>
                <a:off x="4114878" y="3200169"/>
                <a:ext cx="31405" cy="26993"/>
                <a:chOff x="4114878" y="3200169"/>
                <a:chExt cx="31405" cy="26993"/>
              </a:xfrm>
              <a:grpFill/>
            </p:grpSpPr>
            <p:sp>
              <p:nvSpPr>
                <p:cNvPr id="890" name="Google Shape;7779;p126">
                  <a:extLst>
                    <a:ext uri="{FF2B5EF4-FFF2-40B4-BE49-F238E27FC236}">
                      <a16:creationId xmlns:a16="http://schemas.microsoft.com/office/drawing/2014/main" id="{7BF9AC5C-3F8E-4EF6-8238-C1D08199CE83}"/>
                    </a:ext>
                  </a:extLst>
                </p:cNvPr>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7780;p126">
                  <a:extLst>
                    <a:ext uri="{FF2B5EF4-FFF2-40B4-BE49-F238E27FC236}">
                      <a16:creationId xmlns:a16="http://schemas.microsoft.com/office/drawing/2014/main" id="{19376698-BE3E-4A91-8E51-D04DD92F798C}"/>
                    </a:ext>
                  </a:extLst>
                </p:cNvPr>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7781;p126">
                <a:extLst>
                  <a:ext uri="{FF2B5EF4-FFF2-40B4-BE49-F238E27FC236}">
                    <a16:creationId xmlns:a16="http://schemas.microsoft.com/office/drawing/2014/main" id="{1C0CC17F-4B11-4F25-928D-4F97F65F6B50}"/>
                  </a:ext>
                </a:extLst>
              </p:cNvPr>
              <p:cNvGrpSpPr/>
              <p:nvPr/>
            </p:nvGrpSpPr>
            <p:grpSpPr>
              <a:xfrm>
                <a:off x="4068639" y="3210535"/>
                <a:ext cx="31499" cy="26906"/>
                <a:chOff x="4068639" y="3210535"/>
                <a:chExt cx="31499" cy="26906"/>
              </a:xfrm>
              <a:grpFill/>
            </p:grpSpPr>
            <p:sp>
              <p:nvSpPr>
                <p:cNvPr id="888" name="Google Shape;7782;p126">
                  <a:extLst>
                    <a:ext uri="{FF2B5EF4-FFF2-40B4-BE49-F238E27FC236}">
                      <a16:creationId xmlns:a16="http://schemas.microsoft.com/office/drawing/2014/main" id="{E05968D1-8F05-47E4-8707-D331C74DB816}"/>
                    </a:ext>
                  </a:extLst>
                </p:cNvPr>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7783;p126">
                  <a:extLst>
                    <a:ext uri="{FF2B5EF4-FFF2-40B4-BE49-F238E27FC236}">
                      <a16:creationId xmlns:a16="http://schemas.microsoft.com/office/drawing/2014/main" id="{F68ED344-79CE-4435-B6E5-305E8CA4EF06}"/>
                    </a:ext>
                  </a:extLst>
                </p:cNvPr>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 name="Google Shape;7784;p126">
              <a:extLst>
                <a:ext uri="{FF2B5EF4-FFF2-40B4-BE49-F238E27FC236}">
                  <a16:creationId xmlns:a16="http://schemas.microsoft.com/office/drawing/2014/main" id="{0901DEC3-29FA-4D78-B225-EF384E43E622}"/>
                </a:ext>
              </a:extLst>
            </p:cNvPr>
            <p:cNvGrpSpPr/>
            <p:nvPr/>
          </p:nvGrpSpPr>
          <p:grpSpPr>
            <a:xfrm>
              <a:off x="3869702" y="3066935"/>
              <a:ext cx="382664" cy="190294"/>
              <a:chOff x="3869702" y="3066935"/>
              <a:chExt cx="382664" cy="190294"/>
            </a:xfrm>
            <a:grpFill/>
          </p:grpSpPr>
          <p:grpSp>
            <p:nvGrpSpPr>
              <p:cNvPr id="851" name="Google Shape;7785;p126">
                <a:extLst>
                  <a:ext uri="{FF2B5EF4-FFF2-40B4-BE49-F238E27FC236}">
                    <a16:creationId xmlns:a16="http://schemas.microsoft.com/office/drawing/2014/main" id="{C66CAFA5-6E58-46FC-BE49-48E74619E666}"/>
                  </a:ext>
                </a:extLst>
              </p:cNvPr>
              <p:cNvGrpSpPr/>
              <p:nvPr/>
            </p:nvGrpSpPr>
            <p:grpSpPr>
              <a:xfrm>
                <a:off x="3888633" y="3082351"/>
                <a:ext cx="351172" cy="160698"/>
                <a:chOff x="3888633" y="3082351"/>
                <a:chExt cx="351172" cy="160698"/>
              </a:xfrm>
              <a:grpFill/>
            </p:grpSpPr>
            <p:sp>
              <p:nvSpPr>
                <p:cNvPr id="879" name="Google Shape;7786;p126">
                  <a:extLst>
                    <a:ext uri="{FF2B5EF4-FFF2-40B4-BE49-F238E27FC236}">
                      <a16:creationId xmlns:a16="http://schemas.microsoft.com/office/drawing/2014/main" id="{A43F401B-CB54-40FC-892D-7B62FBEDF226}"/>
                    </a:ext>
                  </a:extLst>
                </p:cNvPr>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7787;p126">
                  <a:extLst>
                    <a:ext uri="{FF2B5EF4-FFF2-40B4-BE49-F238E27FC236}">
                      <a16:creationId xmlns:a16="http://schemas.microsoft.com/office/drawing/2014/main" id="{ED8AFB0E-2717-470A-8A74-29E29AFE9240}"/>
                    </a:ext>
                  </a:extLst>
                </p:cNvPr>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7788;p126">
                  <a:extLst>
                    <a:ext uri="{FF2B5EF4-FFF2-40B4-BE49-F238E27FC236}">
                      <a16:creationId xmlns:a16="http://schemas.microsoft.com/office/drawing/2014/main" id="{CF50EDBE-79A8-466F-BCD3-C1BC7065701A}"/>
                    </a:ext>
                  </a:extLst>
                </p:cNvPr>
                <p:cNvSpPr/>
                <p:nvPr/>
              </p:nvSpPr>
              <p:spPr>
                <a:xfrm>
                  <a:off x="3960370" y="3203653"/>
                  <a:ext cx="79547" cy="19607"/>
                </a:xfrm>
                <a:custGeom>
                  <a:avLst/>
                  <a:gdLst/>
                  <a:ahLst/>
                  <a:cxnLst/>
                  <a:rect l="l" t="t" r="r" b="b"/>
                  <a:pathLst>
                    <a:path w="10114" h="2493" fill="none" extrusionOk="0">
                      <a:moveTo>
                        <a:pt x="0" y="2493"/>
                      </a:moveTo>
                      <a:lnTo>
                        <a:pt x="10113"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7789;p126">
                  <a:extLst>
                    <a:ext uri="{FF2B5EF4-FFF2-40B4-BE49-F238E27FC236}">
                      <a16:creationId xmlns:a16="http://schemas.microsoft.com/office/drawing/2014/main" id="{7CEFB3FF-0A58-4F6C-84C7-1D04FD18D208}"/>
                    </a:ext>
                  </a:extLst>
                </p:cNvPr>
                <p:cNvSpPr/>
                <p:nvPr/>
              </p:nvSpPr>
              <p:spPr>
                <a:xfrm>
                  <a:off x="4043613" y="3161504"/>
                  <a:ext cx="108474" cy="42156"/>
                </a:xfrm>
                <a:custGeom>
                  <a:avLst/>
                  <a:gdLst/>
                  <a:ahLst/>
                  <a:cxnLst/>
                  <a:rect l="l" t="t" r="r" b="b"/>
                  <a:pathLst>
                    <a:path w="13792" h="5360" fill="none" extrusionOk="0">
                      <a:moveTo>
                        <a:pt x="1" y="5360"/>
                      </a:moveTo>
                      <a:lnTo>
                        <a:pt x="13791"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7790;p126">
                  <a:extLst>
                    <a:ext uri="{FF2B5EF4-FFF2-40B4-BE49-F238E27FC236}">
                      <a16:creationId xmlns:a16="http://schemas.microsoft.com/office/drawing/2014/main" id="{CF321465-2ADE-409C-931D-B8D304063D11}"/>
                    </a:ext>
                  </a:extLst>
                </p:cNvPr>
                <p:cNvSpPr/>
                <p:nvPr/>
              </p:nvSpPr>
              <p:spPr>
                <a:xfrm>
                  <a:off x="4152079" y="3082351"/>
                  <a:ext cx="17224" cy="82968"/>
                </a:xfrm>
                <a:custGeom>
                  <a:avLst/>
                  <a:gdLst/>
                  <a:ahLst/>
                  <a:cxnLst/>
                  <a:rect l="l" t="t" r="r" b="b"/>
                  <a:pathLst>
                    <a:path w="2190" h="10549" fill="none" extrusionOk="0">
                      <a:moveTo>
                        <a:pt x="0" y="10549"/>
                      </a:moveTo>
                      <a:lnTo>
                        <a:pt x="2190"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7791;p126">
                  <a:extLst>
                    <a:ext uri="{FF2B5EF4-FFF2-40B4-BE49-F238E27FC236}">
                      <a16:creationId xmlns:a16="http://schemas.microsoft.com/office/drawing/2014/main" id="{32C934E5-8C69-43C0-BB44-D690DAE3AA6A}"/>
                    </a:ext>
                  </a:extLst>
                </p:cNvPr>
                <p:cNvSpPr/>
                <p:nvPr/>
              </p:nvSpPr>
              <p:spPr>
                <a:xfrm>
                  <a:off x="4169296" y="3082351"/>
                  <a:ext cx="25797" cy="63557"/>
                </a:xfrm>
                <a:custGeom>
                  <a:avLst/>
                  <a:gdLst/>
                  <a:ahLst/>
                  <a:cxnLst/>
                  <a:rect l="l" t="t" r="r" b="b"/>
                  <a:pathLst>
                    <a:path w="3280" h="8081" fill="none" extrusionOk="0">
                      <a:moveTo>
                        <a:pt x="1" y="0"/>
                      </a:moveTo>
                      <a:lnTo>
                        <a:pt x="3279" y="808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 name="Google Shape;7792;p126">
                <a:extLst>
                  <a:ext uri="{FF2B5EF4-FFF2-40B4-BE49-F238E27FC236}">
                    <a16:creationId xmlns:a16="http://schemas.microsoft.com/office/drawing/2014/main" id="{9C35B32A-45E0-4D8E-B826-98D0E847E770}"/>
                  </a:ext>
                </a:extLst>
              </p:cNvPr>
              <p:cNvGrpSpPr/>
              <p:nvPr/>
            </p:nvGrpSpPr>
            <p:grpSpPr>
              <a:xfrm>
                <a:off x="4143703" y="3066935"/>
                <a:ext cx="37783" cy="32357"/>
                <a:chOff x="4143703" y="3066935"/>
                <a:chExt cx="37783" cy="32357"/>
              </a:xfrm>
              <a:grpFill/>
            </p:grpSpPr>
            <p:sp>
              <p:nvSpPr>
                <p:cNvPr id="877" name="Google Shape;7793;p126">
                  <a:extLst>
                    <a:ext uri="{FF2B5EF4-FFF2-40B4-BE49-F238E27FC236}">
                      <a16:creationId xmlns:a16="http://schemas.microsoft.com/office/drawing/2014/main" id="{99A6A8ED-A3DA-4131-935D-A73EFEDD15CE}"/>
                    </a:ext>
                  </a:extLst>
                </p:cNvPr>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7794;p126">
                  <a:extLst>
                    <a:ext uri="{FF2B5EF4-FFF2-40B4-BE49-F238E27FC236}">
                      <a16:creationId xmlns:a16="http://schemas.microsoft.com/office/drawing/2014/main" id="{30A4B9F4-1459-4262-B83C-7A49F289354B}"/>
                    </a:ext>
                  </a:extLst>
                </p:cNvPr>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7795;p126">
                <a:extLst>
                  <a:ext uri="{FF2B5EF4-FFF2-40B4-BE49-F238E27FC236}">
                    <a16:creationId xmlns:a16="http://schemas.microsoft.com/office/drawing/2014/main" id="{7A56605C-9656-4FFC-9B4C-95EC9E534DF8}"/>
                  </a:ext>
                </a:extLst>
              </p:cNvPr>
              <p:cNvGrpSpPr/>
              <p:nvPr/>
            </p:nvGrpSpPr>
            <p:grpSpPr>
              <a:xfrm>
                <a:off x="4044565" y="3103563"/>
                <a:ext cx="37783" cy="32451"/>
                <a:chOff x="4044565" y="3103563"/>
                <a:chExt cx="37783" cy="32451"/>
              </a:xfrm>
              <a:grpFill/>
            </p:grpSpPr>
            <p:sp>
              <p:nvSpPr>
                <p:cNvPr id="875" name="Google Shape;7796;p126">
                  <a:extLst>
                    <a:ext uri="{FF2B5EF4-FFF2-40B4-BE49-F238E27FC236}">
                      <a16:creationId xmlns:a16="http://schemas.microsoft.com/office/drawing/2014/main" id="{6832D632-976C-4E1E-96F5-C724C821C262}"/>
                    </a:ext>
                  </a:extLst>
                </p:cNvPr>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7797;p126">
                  <a:extLst>
                    <a:ext uri="{FF2B5EF4-FFF2-40B4-BE49-F238E27FC236}">
                      <a16:creationId xmlns:a16="http://schemas.microsoft.com/office/drawing/2014/main" id="{06D7BE50-C0D9-4E35-A22D-249FE2F0FF4C}"/>
                    </a:ext>
                  </a:extLst>
                </p:cNvPr>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7798;p126">
                <a:extLst>
                  <a:ext uri="{FF2B5EF4-FFF2-40B4-BE49-F238E27FC236}">
                    <a16:creationId xmlns:a16="http://schemas.microsoft.com/office/drawing/2014/main" id="{151B606F-09D2-4009-96FE-641D1D05736F}"/>
                  </a:ext>
                </a:extLst>
              </p:cNvPr>
              <p:cNvGrpSpPr/>
              <p:nvPr/>
            </p:nvGrpSpPr>
            <p:grpSpPr>
              <a:xfrm>
                <a:off x="4017454" y="3188237"/>
                <a:ext cx="37776" cy="32357"/>
                <a:chOff x="4017454" y="3188237"/>
                <a:chExt cx="37776" cy="32357"/>
              </a:xfrm>
              <a:grpFill/>
            </p:grpSpPr>
            <p:sp>
              <p:nvSpPr>
                <p:cNvPr id="873" name="Google Shape;7799;p126">
                  <a:extLst>
                    <a:ext uri="{FF2B5EF4-FFF2-40B4-BE49-F238E27FC236}">
                      <a16:creationId xmlns:a16="http://schemas.microsoft.com/office/drawing/2014/main" id="{D5BE4482-72F6-4411-9F08-46179B1F5D9F}"/>
                    </a:ext>
                  </a:extLst>
                </p:cNvPr>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7800;p126">
                  <a:extLst>
                    <a:ext uri="{FF2B5EF4-FFF2-40B4-BE49-F238E27FC236}">
                      <a16:creationId xmlns:a16="http://schemas.microsoft.com/office/drawing/2014/main" id="{1A9C74BB-6F47-48EC-BC7E-084EE9FF5619}"/>
                    </a:ext>
                  </a:extLst>
                </p:cNvPr>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7801;p126">
                <a:extLst>
                  <a:ext uri="{FF2B5EF4-FFF2-40B4-BE49-F238E27FC236}">
                    <a16:creationId xmlns:a16="http://schemas.microsoft.com/office/drawing/2014/main" id="{77BD4CD2-1B7C-4371-8AFC-2E1CCBC7D02E}"/>
                  </a:ext>
                </a:extLst>
              </p:cNvPr>
              <p:cNvGrpSpPr/>
              <p:nvPr/>
            </p:nvGrpSpPr>
            <p:grpSpPr>
              <a:xfrm>
                <a:off x="3921548" y="3157509"/>
                <a:ext cx="37783" cy="32357"/>
                <a:chOff x="3921548" y="3157509"/>
                <a:chExt cx="37783" cy="32357"/>
              </a:xfrm>
              <a:grpFill/>
            </p:grpSpPr>
            <p:sp>
              <p:nvSpPr>
                <p:cNvPr id="871" name="Google Shape;7802;p126">
                  <a:extLst>
                    <a:ext uri="{FF2B5EF4-FFF2-40B4-BE49-F238E27FC236}">
                      <a16:creationId xmlns:a16="http://schemas.microsoft.com/office/drawing/2014/main" id="{35EB2990-AEBF-4B43-B98B-2899110E4FF0}"/>
                    </a:ext>
                  </a:extLst>
                </p:cNvPr>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7803;p126">
                  <a:extLst>
                    <a:ext uri="{FF2B5EF4-FFF2-40B4-BE49-F238E27FC236}">
                      <a16:creationId xmlns:a16="http://schemas.microsoft.com/office/drawing/2014/main" id="{DEFB8D33-228B-4878-B723-2606B444FB21}"/>
                    </a:ext>
                  </a:extLst>
                </p:cNvPr>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7804;p126">
                <a:extLst>
                  <a:ext uri="{FF2B5EF4-FFF2-40B4-BE49-F238E27FC236}">
                    <a16:creationId xmlns:a16="http://schemas.microsoft.com/office/drawing/2014/main" id="{82C5976B-D2CD-44C0-B2F4-E16A8B6143A2}"/>
                  </a:ext>
                </a:extLst>
              </p:cNvPr>
              <p:cNvGrpSpPr/>
              <p:nvPr/>
            </p:nvGrpSpPr>
            <p:grpSpPr>
              <a:xfrm>
                <a:off x="3939056" y="3211620"/>
                <a:ext cx="37783" cy="32380"/>
                <a:chOff x="3939056" y="3211620"/>
                <a:chExt cx="37783" cy="32380"/>
              </a:xfrm>
              <a:grpFill/>
            </p:grpSpPr>
            <p:sp>
              <p:nvSpPr>
                <p:cNvPr id="869" name="Google Shape;7805;p126">
                  <a:extLst>
                    <a:ext uri="{FF2B5EF4-FFF2-40B4-BE49-F238E27FC236}">
                      <a16:creationId xmlns:a16="http://schemas.microsoft.com/office/drawing/2014/main" id="{E8EFF4C3-0813-4F87-B517-33B0C3527768}"/>
                    </a:ext>
                  </a:extLst>
                </p:cNvPr>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7806;p126">
                  <a:extLst>
                    <a:ext uri="{FF2B5EF4-FFF2-40B4-BE49-F238E27FC236}">
                      <a16:creationId xmlns:a16="http://schemas.microsoft.com/office/drawing/2014/main" id="{80BF34D6-CB49-410A-9351-3FBBAAE147F6}"/>
                    </a:ext>
                  </a:extLst>
                </p:cNvPr>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 name="Google Shape;7807;p126">
                <a:extLst>
                  <a:ext uri="{FF2B5EF4-FFF2-40B4-BE49-F238E27FC236}">
                    <a16:creationId xmlns:a16="http://schemas.microsoft.com/office/drawing/2014/main" id="{CE3E0DBE-3CE3-482E-B599-5721D0ACD86F}"/>
                  </a:ext>
                </a:extLst>
              </p:cNvPr>
              <p:cNvGrpSpPr/>
              <p:nvPr/>
            </p:nvGrpSpPr>
            <p:grpSpPr>
              <a:xfrm>
                <a:off x="4176240" y="3136965"/>
                <a:ext cx="31405" cy="26930"/>
                <a:chOff x="4176240" y="3136965"/>
                <a:chExt cx="31405" cy="26930"/>
              </a:xfrm>
              <a:grpFill/>
            </p:grpSpPr>
            <p:sp>
              <p:nvSpPr>
                <p:cNvPr id="867" name="Google Shape;7808;p126">
                  <a:extLst>
                    <a:ext uri="{FF2B5EF4-FFF2-40B4-BE49-F238E27FC236}">
                      <a16:creationId xmlns:a16="http://schemas.microsoft.com/office/drawing/2014/main" id="{93E78A19-165E-47D1-801F-986ED79DC3CC}"/>
                    </a:ext>
                  </a:extLst>
                </p:cNvPr>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7809;p126">
                  <a:extLst>
                    <a:ext uri="{FF2B5EF4-FFF2-40B4-BE49-F238E27FC236}">
                      <a16:creationId xmlns:a16="http://schemas.microsoft.com/office/drawing/2014/main" id="{D3F36982-BAE1-4CBE-BDB5-9653ACDA86B1}"/>
                    </a:ext>
                  </a:extLst>
                </p:cNvPr>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 name="Google Shape;7810;p126">
                <a:extLst>
                  <a:ext uri="{FF2B5EF4-FFF2-40B4-BE49-F238E27FC236}">
                    <a16:creationId xmlns:a16="http://schemas.microsoft.com/office/drawing/2014/main" id="{AFCCCBB6-6CAC-4BDE-91B6-8E4E91EE9BC9}"/>
                  </a:ext>
                </a:extLst>
              </p:cNvPr>
              <p:cNvGrpSpPr/>
              <p:nvPr/>
            </p:nvGrpSpPr>
            <p:grpSpPr>
              <a:xfrm>
                <a:off x="4133148" y="3152593"/>
                <a:ext cx="31499" cy="27001"/>
                <a:chOff x="4133148" y="3152593"/>
                <a:chExt cx="31499" cy="27001"/>
              </a:xfrm>
              <a:grpFill/>
            </p:grpSpPr>
            <p:sp>
              <p:nvSpPr>
                <p:cNvPr id="865" name="Google Shape;7811;p126">
                  <a:extLst>
                    <a:ext uri="{FF2B5EF4-FFF2-40B4-BE49-F238E27FC236}">
                      <a16:creationId xmlns:a16="http://schemas.microsoft.com/office/drawing/2014/main" id="{0BFEFB63-2B90-4AF8-BC11-DF71FEE2A95C}"/>
                    </a:ext>
                  </a:extLst>
                </p:cNvPr>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7812;p126">
                  <a:extLst>
                    <a:ext uri="{FF2B5EF4-FFF2-40B4-BE49-F238E27FC236}">
                      <a16:creationId xmlns:a16="http://schemas.microsoft.com/office/drawing/2014/main" id="{500F86F5-7FB3-4083-B3D7-F22016A402E1}"/>
                    </a:ext>
                  </a:extLst>
                </p:cNvPr>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7813;p126">
                <a:extLst>
                  <a:ext uri="{FF2B5EF4-FFF2-40B4-BE49-F238E27FC236}">
                    <a16:creationId xmlns:a16="http://schemas.microsoft.com/office/drawing/2014/main" id="{DD2DB380-701E-474A-8254-7A081B97BF46}"/>
                  </a:ext>
                </a:extLst>
              </p:cNvPr>
              <p:cNvGrpSpPr/>
              <p:nvPr/>
            </p:nvGrpSpPr>
            <p:grpSpPr>
              <a:xfrm>
                <a:off x="4220866" y="3073534"/>
                <a:ext cx="31499" cy="26898"/>
                <a:chOff x="4220866" y="3073534"/>
                <a:chExt cx="31499" cy="26898"/>
              </a:xfrm>
              <a:grpFill/>
            </p:grpSpPr>
            <p:sp>
              <p:nvSpPr>
                <p:cNvPr id="863" name="Google Shape;7814;p126">
                  <a:extLst>
                    <a:ext uri="{FF2B5EF4-FFF2-40B4-BE49-F238E27FC236}">
                      <a16:creationId xmlns:a16="http://schemas.microsoft.com/office/drawing/2014/main" id="{46550BD9-4A60-448B-850B-49E0B0AAFD84}"/>
                    </a:ext>
                  </a:extLst>
                </p:cNvPr>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7815;p126">
                  <a:extLst>
                    <a:ext uri="{FF2B5EF4-FFF2-40B4-BE49-F238E27FC236}">
                      <a16:creationId xmlns:a16="http://schemas.microsoft.com/office/drawing/2014/main" id="{7B5720C8-E5C2-45B4-BA49-EF4F7F59C88A}"/>
                    </a:ext>
                  </a:extLst>
                </p:cNvPr>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 name="Google Shape;7816;p126">
                <a:extLst>
                  <a:ext uri="{FF2B5EF4-FFF2-40B4-BE49-F238E27FC236}">
                    <a16:creationId xmlns:a16="http://schemas.microsoft.com/office/drawing/2014/main" id="{F2D2D000-78CD-46EE-91C9-5C5990C4DB2A}"/>
                  </a:ext>
                </a:extLst>
              </p:cNvPr>
              <p:cNvGrpSpPr/>
              <p:nvPr/>
            </p:nvGrpSpPr>
            <p:grpSpPr>
              <a:xfrm>
                <a:off x="3869702" y="3230323"/>
                <a:ext cx="31499" cy="26906"/>
                <a:chOff x="3869702" y="3230323"/>
                <a:chExt cx="31499" cy="26906"/>
              </a:xfrm>
              <a:grpFill/>
            </p:grpSpPr>
            <p:sp>
              <p:nvSpPr>
                <p:cNvPr id="861" name="Google Shape;7817;p126">
                  <a:extLst>
                    <a:ext uri="{FF2B5EF4-FFF2-40B4-BE49-F238E27FC236}">
                      <a16:creationId xmlns:a16="http://schemas.microsoft.com/office/drawing/2014/main" id="{826A9773-0024-4D8E-B660-1D0CA9776B36}"/>
                    </a:ext>
                  </a:extLst>
                </p:cNvPr>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7818;p126">
                  <a:extLst>
                    <a:ext uri="{FF2B5EF4-FFF2-40B4-BE49-F238E27FC236}">
                      <a16:creationId xmlns:a16="http://schemas.microsoft.com/office/drawing/2014/main" id="{BC642EA0-1AC0-41A6-A669-BF2205ADEC2E}"/>
                    </a:ext>
                  </a:extLst>
                </p:cNvPr>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 name="Google Shape;7819;p126">
              <a:extLst>
                <a:ext uri="{FF2B5EF4-FFF2-40B4-BE49-F238E27FC236}">
                  <a16:creationId xmlns:a16="http://schemas.microsoft.com/office/drawing/2014/main" id="{6291956D-B94E-466B-844E-41C348941E3D}"/>
                </a:ext>
              </a:extLst>
            </p:cNvPr>
            <p:cNvGrpSpPr/>
            <p:nvPr/>
          </p:nvGrpSpPr>
          <p:grpSpPr>
            <a:xfrm>
              <a:off x="4271383" y="3065882"/>
              <a:ext cx="304556" cy="341663"/>
              <a:chOff x="4271383" y="3065882"/>
              <a:chExt cx="304556" cy="341663"/>
            </a:xfrm>
            <a:grpFill/>
          </p:grpSpPr>
          <p:grpSp>
            <p:nvGrpSpPr>
              <p:cNvPr id="794" name="Google Shape;7820;p126">
                <a:extLst>
                  <a:ext uri="{FF2B5EF4-FFF2-40B4-BE49-F238E27FC236}">
                    <a16:creationId xmlns:a16="http://schemas.microsoft.com/office/drawing/2014/main" id="{F37AF91E-8BA4-45E5-98CA-F55A7A46FCB9}"/>
                  </a:ext>
                </a:extLst>
              </p:cNvPr>
              <p:cNvGrpSpPr/>
              <p:nvPr/>
            </p:nvGrpSpPr>
            <p:grpSpPr>
              <a:xfrm>
                <a:off x="4293838" y="3078639"/>
                <a:ext cx="269353" cy="311973"/>
                <a:chOff x="4293838" y="3078639"/>
                <a:chExt cx="269353" cy="311973"/>
              </a:xfrm>
              <a:grpFill/>
            </p:grpSpPr>
            <p:sp>
              <p:nvSpPr>
                <p:cNvPr id="834" name="Google Shape;7821;p126">
                  <a:extLst>
                    <a:ext uri="{FF2B5EF4-FFF2-40B4-BE49-F238E27FC236}">
                      <a16:creationId xmlns:a16="http://schemas.microsoft.com/office/drawing/2014/main" id="{76AC2AE5-EE9E-4BCC-867C-F795C1E34188}"/>
                    </a:ext>
                  </a:extLst>
                </p:cNvPr>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7822;p126">
                  <a:extLst>
                    <a:ext uri="{FF2B5EF4-FFF2-40B4-BE49-F238E27FC236}">
                      <a16:creationId xmlns:a16="http://schemas.microsoft.com/office/drawing/2014/main" id="{012948FE-4A8E-418D-BC46-B0CB11BF627F}"/>
                    </a:ext>
                  </a:extLst>
                </p:cNvPr>
                <p:cNvSpPr/>
                <p:nvPr/>
              </p:nvSpPr>
              <p:spPr>
                <a:xfrm>
                  <a:off x="4306965" y="3099473"/>
                  <a:ext cx="62519" cy="69652"/>
                </a:xfrm>
                <a:custGeom>
                  <a:avLst/>
                  <a:gdLst/>
                  <a:ahLst/>
                  <a:cxnLst/>
                  <a:rect l="l" t="t" r="r" b="b"/>
                  <a:pathLst>
                    <a:path w="7949" h="8856" fill="none" extrusionOk="0">
                      <a:moveTo>
                        <a:pt x="1" y="1"/>
                      </a:moveTo>
                      <a:lnTo>
                        <a:pt x="7948" y="8856"/>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7823;p126">
                  <a:extLst>
                    <a:ext uri="{FF2B5EF4-FFF2-40B4-BE49-F238E27FC236}">
                      <a16:creationId xmlns:a16="http://schemas.microsoft.com/office/drawing/2014/main" id="{E58F8D55-37FD-41DF-B1E3-6528EB04B011}"/>
                    </a:ext>
                  </a:extLst>
                </p:cNvPr>
                <p:cNvSpPr/>
                <p:nvPr/>
              </p:nvSpPr>
              <p:spPr>
                <a:xfrm>
                  <a:off x="4369476" y="3169118"/>
                  <a:ext cx="26072" cy="98666"/>
                </a:xfrm>
                <a:custGeom>
                  <a:avLst/>
                  <a:gdLst/>
                  <a:ahLst/>
                  <a:cxnLst/>
                  <a:rect l="l" t="t" r="r" b="b"/>
                  <a:pathLst>
                    <a:path w="3315" h="12545" fill="none" extrusionOk="0">
                      <a:moveTo>
                        <a:pt x="0" y="1"/>
                      </a:moveTo>
                      <a:lnTo>
                        <a:pt x="3315" y="1254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7824;p126">
                  <a:extLst>
                    <a:ext uri="{FF2B5EF4-FFF2-40B4-BE49-F238E27FC236}">
                      <a16:creationId xmlns:a16="http://schemas.microsoft.com/office/drawing/2014/main" id="{72F4301C-C960-4B08-BCAD-C6332B7BB652}"/>
                    </a:ext>
                  </a:extLst>
                </p:cNvPr>
                <p:cNvSpPr/>
                <p:nvPr/>
              </p:nvSpPr>
              <p:spPr>
                <a:xfrm>
                  <a:off x="4399347" y="3078639"/>
                  <a:ext cx="60041" cy="110558"/>
                </a:xfrm>
                <a:custGeom>
                  <a:avLst/>
                  <a:gdLst/>
                  <a:ahLst/>
                  <a:cxnLst/>
                  <a:rect l="l" t="t" r="r" b="b"/>
                  <a:pathLst>
                    <a:path w="7634" h="14057" fill="none" extrusionOk="0">
                      <a:moveTo>
                        <a:pt x="7634" y="14057"/>
                      </a:moveTo>
                      <a:lnTo>
                        <a:pt x="1"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7825;p126">
                  <a:extLst>
                    <a:ext uri="{FF2B5EF4-FFF2-40B4-BE49-F238E27FC236}">
                      <a16:creationId xmlns:a16="http://schemas.microsoft.com/office/drawing/2014/main" id="{B0EF460D-FD63-4624-8D7B-3B43128AB0B5}"/>
                    </a:ext>
                  </a:extLst>
                </p:cNvPr>
                <p:cNvSpPr/>
                <p:nvPr/>
              </p:nvSpPr>
              <p:spPr>
                <a:xfrm>
                  <a:off x="4373282" y="3169118"/>
                  <a:ext cx="82299" cy="20079"/>
                </a:xfrm>
                <a:custGeom>
                  <a:avLst/>
                  <a:gdLst/>
                  <a:ahLst/>
                  <a:cxnLst/>
                  <a:rect l="l" t="t" r="r" b="b"/>
                  <a:pathLst>
                    <a:path w="10464" h="2553" fill="none" extrusionOk="0">
                      <a:moveTo>
                        <a:pt x="0" y="1"/>
                      </a:moveTo>
                      <a:lnTo>
                        <a:pt x="10464" y="2553"/>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7826;p126">
                  <a:extLst>
                    <a:ext uri="{FF2B5EF4-FFF2-40B4-BE49-F238E27FC236}">
                      <a16:creationId xmlns:a16="http://schemas.microsoft.com/office/drawing/2014/main" id="{2C375E13-EBCD-466B-BCE8-60A4DB6186B1}"/>
                    </a:ext>
                  </a:extLst>
                </p:cNvPr>
                <p:cNvSpPr/>
                <p:nvPr/>
              </p:nvSpPr>
              <p:spPr>
                <a:xfrm>
                  <a:off x="4369476" y="3078639"/>
                  <a:ext cx="29879" cy="90487"/>
                </a:xfrm>
                <a:custGeom>
                  <a:avLst/>
                  <a:gdLst/>
                  <a:ahLst/>
                  <a:cxnLst/>
                  <a:rect l="l" t="t" r="r" b="b"/>
                  <a:pathLst>
                    <a:path w="3799" h="11505" fill="none" extrusionOk="0">
                      <a:moveTo>
                        <a:pt x="0" y="11505"/>
                      </a:moveTo>
                      <a:lnTo>
                        <a:pt x="3799"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7827;p126">
                  <a:extLst>
                    <a:ext uri="{FF2B5EF4-FFF2-40B4-BE49-F238E27FC236}">
                      <a16:creationId xmlns:a16="http://schemas.microsoft.com/office/drawing/2014/main" id="{7F8BC9BF-1FFA-4794-A353-CA9D5EAAADF1}"/>
                    </a:ext>
                  </a:extLst>
                </p:cNvPr>
                <p:cNvSpPr/>
                <p:nvPr/>
              </p:nvSpPr>
              <p:spPr>
                <a:xfrm>
                  <a:off x="4293932" y="3169118"/>
                  <a:ext cx="75551" cy="41110"/>
                </a:xfrm>
                <a:custGeom>
                  <a:avLst/>
                  <a:gdLst/>
                  <a:ahLst/>
                  <a:cxnLst/>
                  <a:rect l="l" t="t" r="r" b="b"/>
                  <a:pathLst>
                    <a:path w="9606" h="5227" fill="none" extrusionOk="0">
                      <a:moveTo>
                        <a:pt x="1" y="5226"/>
                      </a:moveTo>
                      <a:lnTo>
                        <a:pt x="9605"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7828;p126">
                  <a:extLst>
                    <a:ext uri="{FF2B5EF4-FFF2-40B4-BE49-F238E27FC236}">
                      <a16:creationId xmlns:a16="http://schemas.microsoft.com/office/drawing/2014/main" id="{4D3EB680-3108-4ABF-A09B-B3AC13B823FA}"/>
                    </a:ext>
                  </a:extLst>
                </p:cNvPr>
                <p:cNvSpPr/>
                <p:nvPr/>
              </p:nvSpPr>
              <p:spPr>
                <a:xfrm>
                  <a:off x="4350159" y="3267776"/>
                  <a:ext cx="45389" cy="27032"/>
                </a:xfrm>
                <a:custGeom>
                  <a:avLst/>
                  <a:gdLst/>
                  <a:ahLst/>
                  <a:cxnLst/>
                  <a:rect l="l" t="t" r="r" b="b"/>
                  <a:pathLst>
                    <a:path w="5771" h="3437" fill="none" extrusionOk="0">
                      <a:moveTo>
                        <a:pt x="1" y="3436"/>
                      </a:moveTo>
                      <a:lnTo>
                        <a:pt x="5771"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7829;p126">
                  <a:extLst>
                    <a:ext uri="{FF2B5EF4-FFF2-40B4-BE49-F238E27FC236}">
                      <a16:creationId xmlns:a16="http://schemas.microsoft.com/office/drawing/2014/main" id="{B940C173-0A31-49E4-81DF-4297B00163FE}"/>
                    </a:ext>
                  </a:extLst>
                </p:cNvPr>
                <p:cNvSpPr/>
                <p:nvPr/>
              </p:nvSpPr>
              <p:spPr>
                <a:xfrm>
                  <a:off x="4395540" y="3267776"/>
                  <a:ext cx="38830" cy="76031"/>
                </a:xfrm>
                <a:custGeom>
                  <a:avLst/>
                  <a:gdLst/>
                  <a:ahLst/>
                  <a:cxnLst/>
                  <a:rect l="l" t="t" r="r" b="b"/>
                  <a:pathLst>
                    <a:path w="4937" h="9667" fill="none" extrusionOk="0">
                      <a:moveTo>
                        <a:pt x="1" y="1"/>
                      </a:moveTo>
                      <a:lnTo>
                        <a:pt x="4936" y="9666"/>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7830;p126">
                  <a:extLst>
                    <a:ext uri="{FF2B5EF4-FFF2-40B4-BE49-F238E27FC236}">
                      <a16:creationId xmlns:a16="http://schemas.microsoft.com/office/drawing/2014/main" id="{8A19243E-6B57-426F-8089-4D09E863E45A}"/>
                    </a:ext>
                  </a:extLst>
                </p:cNvPr>
                <p:cNvSpPr/>
                <p:nvPr/>
              </p:nvSpPr>
              <p:spPr>
                <a:xfrm>
                  <a:off x="4360439" y="3267776"/>
                  <a:ext cx="35109" cy="121978"/>
                </a:xfrm>
                <a:custGeom>
                  <a:avLst/>
                  <a:gdLst/>
                  <a:ahLst/>
                  <a:cxnLst/>
                  <a:rect l="l" t="t" r="r" b="b"/>
                  <a:pathLst>
                    <a:path w="4464" h="15509" fill="none" extrusionOk="0">
                      <a:moveTo>
                        <a:pt x="0" y="15509"/>
                      </a:moveTo>
                      <a:lnTo>
                        <a:pt x="4464"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7831;p126">
                  <a:extLst>
                    <a:ext uri="{FF2B5EF4-FFF2-40B4-BE49-F238E27FC236}">
                      <a16:creationId xmlns:a16="http://schemas.microsoft.com/office/drawing/2014/main" id="{B1610032-4D5B-4482-B087-703150FC4470}"/>
                    </a:ext>
                  </a:extLst>
                </p:cNvPr>
                <p:cNvSpPr/>
                <p:nvPr/>
              </p:nvSpPr>
              <p:spPr>
                <a:xfrm>
                  <a:off x="4293932" y="3210220"/>
                  <a:ext cx="101616" cy="57564"/>
                </a:xfrm>
                <a:custGeom>
                  <a:avLst/>
                  <a:gdLst/>
                  <a:ahLst/>
                  <a:cxnLst/>
                  <a:rect l="l" t="t" r="r" b="b"/>
                  <a:pathLst>
                    <a:path w="12920" h="7319" fill="none" extrusionOk="0">
                      <a:moveTo>
                        <a:pt x="1" y="0"/>
                      </a:moveTo>
                      <a:lnTo>
                        <a:pt x="12920" y="7319"/>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7832;p126">
                  <a:extLst>
                    <a:ext uri="{FF2B5EF4-FFF2-40B4-BE49-F238E27FC236}">
                      <a16:creationId xmlns:a16="http://schemas.microsoft.com/office/drawing/2014/main" id="{5D232598-84CC-4F5A-BC73-7E7BBF1A8230}"/>
                    </a:ext>
                  </a:extLst>
                </p:cNvPr>
                <p:cNvSpPr/>
                <p:nvPr/>
              </p:nvSpPr>
              <p:spPr>
                <a:xfrm>
                  <a:off x="4395540" y="3186436"/>
                  <a:ext cx="66420" cy="79735"/>
                </a:xfrm>
                <a:custGeom>
                  <a:avLst/>
                  <a:gdLst/>
                  <a:ahLst/>
                  <a:cxnLst/>
                  <a:rect l="l" t="t" r="r" b="b"/>
                  <a:pathLst>
                    <a:path w="8445" h="10138" fill="none" extrusionOk="0">
                      <a:moveTo>
                        <a:pt x="8444" y="0"/>
                      </a:moveTo>
                      <a:lnTo>
                        <a:pt x="1" y="10137"/>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7833;p126">
                  <a:extLst>
                    <a:ext uri="{FF2B5EF4-FFF2-40B4-BE49-F238E27FC236}">
                      <a16:creationId xmlns:a16="http://schemas.microsoft.com/office/drawing/2014/main" id="{B7B06BA4-18A4-4591-85AE-770ED728A2F2}"/>
                    </a:ext>
                  </a:extLst>
                </p:cNvPr>
                <p:cNvSpPr/>
                <p:nvPr/>
              </p:nvSpPr>
              <p:spPr>
                <a:xfrm>
                  <a:off x="4459380" y="3189669"/>
                  <a:ext cx="41873" cy="123402"/>
                </a:xfrm>
                <a:custGeom>
                  <a:avLst/>
                  <a:gdLst/>
                  <a:ahLst/>
                  <a:cxnLst/>
                  <a:rect l="l" t="t" r="r" b="b"/>
                  <a:pathLst>
                    <a:path w="5324" h="15690" fill="none" extrusionOk="0">
                      <a:moveTo>
                        <a:pt x="1" y="0"/>
                      </a:moveTo>
                      <a:lnTo>
                        <a:pt x="5323" y="1569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7834;p126">
                  <a:extLst>
                    <a:ext uri="{FF2B5EF4-FFF2-40B4-BE49-F238E27FC236}">
                      <a16:creationId xmlns:a16="http://schemas.microsoft.com/office/drawing/2014/main" id="{51D83752-43AB-4450-BB90-02AD844D782D}"/>
                    </a:ext>
                  </a:extLst>
                </p:cNvPr>
                <p:cNvSpPr/>
                <p:nvPr/>
              </p:nvSpPr>
              <p:spPr>
                <a:xfrm>
                  <a:off x="4395540" y="3267776"/>
                  <a:ext cx="105713" cy="45295"/>
                </a:xfrm>
                <a:custGeom>
                  <a:avLst/>
                  <a:gdLst/>
                  <a:ahLst/>
                  <a:cxnLst/>
                  <a:rect l="l" t="t" r="r" b="b"/>
                  <a:pathLst>
                    <a:path w="13441" h="5759" fill="none" extrusionOk="0">
                      <a:moveTo>
                        <a:pt x="1" y="1"/>
                      </a:moveTo>
                      <a:lnTo>
                        <a:pt x="13440" y="5759"/>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7835;p126">
                  <a:extLst>
                    <a:ext uri="{FF2B5EF4-FFF2-40B4-BE49-F238E27FC236}">
                      <a16:creationId xmlns:a16="http://schemas.microsoft.com/office/drawing/2014/main" id="{5032F572-01D0-455A-B969-9B861025AEBA}"/>
                    </a:ext>
                  </a:extLst>
                </p:cNvPr>
                <p:cNvSpPr/>
                <p:nvPr/>
              </p:nvSpPr>
              <p:spPr>
                <a:xfrm>
                  <a:off x="4501246" y="3223252"/>
                  <a:ext cx="46435" cy="89818"/>
                </a:xfrm>
                <a:custGeom>
                  <a:avLst/>
                  <a:gdLst/>
                  <a:ahLst/>
                  <a:cxnLst/>
                  <a:rect l="l" t="t" r="r" b="b"/>
                  <a:pathLst>
                    <a:path w="5904" h="11420" fill="none" extrusionOk="0">
                      <a:moveTo>
                        <a:pt x="0" y="11420"/>
                      </a:moveTo>
                      <a:lnTo>
                        <a:pt x="5904"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7836;p126">
                  <a:extLst>
                    <a:ext uri="{FF2B5EF4-FFF2-40B4-BE49-F238E27FC236}">
                      <a16:creationId xmlns:a16="http://schemas.microsoft.com/office/drawing/2014/main" id="{EB06E61C-76AF-46BF-87EC-9DD221502E0E}"/>
                    </a:ext>
                  </a:extLst>
                </p:cNvPr>
                <p:cNvSpPr/>
                <p:nvPr/>
              </p:nvSpPr>
              <p:spPr>
                <a:xfrm>
                  <a:off x="4459671" y="3104231"/>
                  <a:ext cx="58421" cy="84966"/>
                </a:xfrm>
                <a:custGeom>
                  <a:avLst/>
                  <a:gdLst/>
                  <a:ahLst/>
                  <a:cxnLst/>
                  <a:rect l="l" t="t" r="r" b="b"/>
                  <a:pathLst>
                    <a:path w="7428" h="10803" fill="none" extrusionOk="0">
                      <a:moveTo>
                        <a:pt x="0" y="10803"/>
                      </a:moveTo>
                      <a:lnTo>
                        <a:pt x="7428"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7837;p126">
                  <a:extLst>
                    <a:ext uri="{FF2B5EF4-FFF2-40B4-BE49-F238E27FC236}">
                      <a16:creationId xmlns:a16="http://schemas.microsoft.com/office/drawing/2014/main" id="{EB3280A2-B25F-4234-981B-EA368CAF0BB6}"/>
                    </a:ext>
                  </a:extLst>
                </p:cNvPr>
                <p:cNvSpPr/>
                <p:nvPr/>
              </p:nvSpPr>
              <p:spPr>
                <a:xfrm>
                  <a:off x="4459671" y="3189189"/>
                  <a:ext cx="86586" cy="36737"/>
                </a:xfrm>
                <a:custGeom>
                  <a:avLst/>
                  <a:gdLst/>
                  <a:ahLst/>
                  <a:cxnLst/>
                  <a:rect l="l" t="t" r="r" b="b"/>
                  <a:pathLst>
                    <a:path w="11009" h="4671" fill="none" extrusionOk="0">
                      <a:moveTo>
                        <a:pt x="0" y="1"/>
                      </a:moveTo>
                      <a:lnTo>
                        <a:pt x="11008" y="467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 name="Google Shape;7838;p126">
                <a:extLst>
                  <a:ext uri="{FF2B5EF4-FFF2-40B4-BE49-F238E27FC236}">
                    <a16:creationId xmlns:a16="http://schemas.microsoft.com/office/drawing/2014/main" id="{60041FEB-5BA7-4C29-882F-117AF5C35259}"/>
                  </a:ext>
                </a:extLst>
              </p:cNvPr>
              <p:cNvGrpSpPr/>
              <p:nvPr/>
            </p:nvGrpSpPr>
            <p:grpSpPr>
              <a:xfrm>
                <a:off x="4538164" y="3342061"/>
                <a:ext cx="37776" cy="32380"/>
                <a:chOff x="4538164" y="3342061"/>
                <a:chExt cx="37776" cy="32380"/>
              </a:xfrm>
              <a:grpFill/>
            </p:grpSpPr>
            <p:sp>
              <p:nvSpPr>
                <p:cNvPr id="832" name="Google Shape;7839;p126">
                  <a:extLst>
                    <a:ext uri="{FF2B5EF4-FFF2-40B4-BE49-F238E27FC236}">
                      <a16:creationId xmlns:a16="http://schemas.microsoft.com/office/drawing/2014/main" id="{769982CC-C158-446F-8562-1260AA8D3DAF}"/>
                    </a:ext>
                  </a:extLst>
                </p:cNvPr>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7840;p126">
                  <a:extLst>
                    <a:ext uri="{FF2B5EF4-FFF2-40B4-BE49-F238E27FC236}">
                      <a16:creationId xmlns:a16="http://schemas.microsoft.com/office/drawing/2014/main" id="{CC59199B-E095-456F-8C01-3DAE168495BA}"/>
                    </a:ext>
                  </a:extLst>
                </p:cNvPr>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841;p126">
                <a:extLst>
                  <a:ext uri="{FF2B5EF4-FFF2-40B4-BE49-F238E27FC236}">
                    <a16:creationId xmlns:a16="http://schemas.microsoft.com/office/drawing/2014/main" id="{274EA1AA-5D70-45AC-9E7C-43F1736EAEF7}"/>
                  </a:ext>
                </a:extLst>
              </p:cNvPr>
              <p:cNvGrpSpPr/>
              <p:nvPr/>
            </p:nvGrpSpPr>
            <p:grpSpPr>
              <a:xfrm>
                <a:off x="4271383" y="3194742"/>
                <a:ext cx="37783" cy="32420"/>
                <a:chOff x="4271383" y="3194742"/>
                <a:chExt cx="37783" cy="32420"/>
              </a:xfrm>
              <a:grpFill/>
            </p:grpSpPr>
            <p:sp>
              <p:nvSpPr>
                <p:cNvPr id="830" name="Google Shape;7842;p126">
                  <a:extLst>
                    <a:ext uri="{FF2B5EF4-FFF2-40B4-BE49-F238E27FC236}">
                      <a16:creationId xmlns:a16="http://schemas.microsoft.com/office/drawing/2014/main" id="{69BE95EE-22B6-4533-8AC2-E19F0397CEE9}"/>
                    </a:ext>
                  </a:extLst>
                </p:cNvPr>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7843;p126">
                  <a:extLst>
                    <a:ext uri="{FF2B5EF4-FFF2-40B4-BE49-F238E27FC236}">
                      <a16:creationId xmlns:a16="http://schemas.microsoft.com/office/drawing/2014/main" id="{D2E37341-BAD3-40C7-84B9-3E920F71A155}"/>
                    </a:ext>
                  </a:extLst>
                </p:cNvPr>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 name="Google Shape;7844;p126">
                <a:extLst>
                  <a:ext uri="{FF2B5EF4-FFF2-40B4-BE49-F238E27FC236}">
                    <a16:creationId xmlns:a16="http://schemas.microsoft.com/office/drawing/2014/main" id="{510FB381-304A-41E9-B9A0-7C95A98CD1AB}"/>
                  </a:ext>
                </a:extLst>
              </p:cNvPr>
              <p:cNvGrpSpPr/>
              <p:nvPr/>
            </p:nvGrpSpPr>
            <p:grpSpPr>
              <a:xfrm>
                <a:off x="4284416" y="3084058"/>
                <a:ext cx="37783" cy="32357"/>
                <a:chOff x="4284416" y="3084058"/>
                <a:chExt cx="37783" cy="32357"/>
              </a:xfrm>
              <a:grpFill/>
            </p:grpSpPr>
            <p:sp>
              <p:nvSpPr>
                <p:cNvPr id="828" name="Google Shape;7845;p126">
                  <a:extLst>
                    <a:ext uri="{FF2B5EF4-FFF2-40B4-BE49-F238E27FC236}">
                      <a16:creationId xmlns:a16="http://schemas.microsoft.com/office/drawing/2014/main" id="{B1727D6C-3CED-44B7-827B-97F1BBA41A40}"/>
                    </a:ext>
                  </a:extLst>
                </p:cNvPr>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7846;p126">
                  <a:extLst>
                    <a:ext uri="{FF2B5EF4-FFF2-40B4-BE49-F238E27FC236}">
                      <a16:creationId xmlns:a16="http://schemas.microsoft.com/office/drawing/2014/main" id="{0005392E-6B25-4FF5-8FEA-4F55772394FB}"/>
                    </a:ext>
                  </a:extLst>
                </p:cNvPr>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847;p126">
                <a:extLst>
                  <a:ext uri="{FF2B5EF4-FFF2-40B4-BE49-F238E27FC236}">
                    <a16:creationId xmlns:a16="http://schemas.microsoft.com/office/drawing/2014/main" id="{07574396-02C5-4BFD-88F3-41BBDA4410EF}"/>
                  </a:ext>
                </a:extLst>
              </p:cNvPr>
              <p:cNvGrpSpPr/>
              <p:nvPr/>
            </p:nvGrpSpPr>
            <p:grpSpPr>
              <a:xfrm>
                <a:off x="4478697" y="3297561"/>
                <a:ext cx="37776" cy="32451"/>
                <a:chOff x="4478697" y="3297561"/>
                <a:chExt cx="37776" cy="32451"/>
              </a:xfrm>
              <a:grpFill/>
            </p:grpSpPr>
            <p:sp>
              <p:nvSpPr>
                <p:cNvPr id="826" name="Google Shape;7848;p126">
                  <a:extLst>
                    <a:ext uri="{FF2B5EF4-FFF2-40B4-BE49-F238E27FC236}">
                      <a16:creationId xmlns:a16="http://schemas.microsoft.com/office/drawing/2014/main" id="{F53A3A5B-91BE-49CD-9C5D-80D2341B90DF}"/>
                    </a:ext>
                  </a:extLst>
                </p:cNvPr>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7849;p126">
                  <a:extLst>
                    <a:ext uri="{FF2B5EF4-FFF2-40B4-BE49-F238E27FC236}">
                      <a16:creationId xmlns:a16="http://schemas.microsoft.com/office/drawing/2014/main" id="{D5EA6A9D-5A50-446D-AE90-7BAD7F3F4534}"/>
                    </a:ext>
                  </a:extLst>
                </p:cNvPr>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 name="Google Shape;7850;p126">
                <a:extLst>
                  <a:ext uri="{FF2B5EF4-FFF2-40B4-BE49-F238E27FC236}">
                    <a16:creationId xmlns:a16="http://schemas.microsoft.com/office/drawing/2014/main" id="{45608DF2-679E-4EFA-B5EA-A266118D33FA}"/>
                  </a:ext>
                </a:extLst>
              </p:cNvPr>
              <p:cNvGrpSpPr/>
              <p:nvPr/>
            </p:nvGrpSpPr>
            <p:grpSpPr>
              <a:xfrm>
                <a:off x="4411813" y="3331711"/>
                <a:ext cx="37776" cy="32451"/>
                <a:chOff x="4411813" y="3331711"/>
                <a:chExt cx="37776" cy="32451"/>
              </a:xfrm>
              <a:grpFill/>
            </p:grpSpPr>
            <p:sp>
              <p:nvSpPr>
                <p:cNvPr id="824" name="Google Shape;7851;p126">
                  <a:extLst>
                    <a:ext uri="{FF2B5EF4-FFF2-40B4-BE49-F238E27FC236}">
                      <a16:creationId xmlns:a16="http://schemas.microsoft.com/office/drawing/2014/main" id="{0FB18D10-E467-4364-A4AC-47824625854F}"/>
                    </a:ext>
                  </a:extLst>
                </p:cNvPr>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7852;p126">
                  <a:extLst>
                    <a:ext uri="{FF2B5EF4-FFF2-40B4-BE49-F238E27FC236}">
                      <a16:creationId xmlns:a16="http://schemas.microsoft.com/office/drawing/2014/main" id="{3C7E2E28-0A15-4E08-8016-EB9DE2566935}"/>
                    </a:ext>
                  </a:extLst>
                </p:cNvPr>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7853;p126">
                <a:extLst>
                  <a:ext uri="{FF2B5EF4-FFF2-40B4-BE49-F238E27FC236}">
                    <a16:creationId xmlns:a16="http://schemas.microsoft.com/office/drawing/2014/main" id="{A7B6ED22-25B7-4210-87F5-4D80B6EFC03F}"/>
                  </a:ext>
                </a:extLst>
              </p:cNvPr>
              <p:cNvGrpSpPr/>
              <p:nvPr/>
            </p:nvGrpSpPr>
            <p:grpSpPr>
              <a:xfrm>
                <a:off x="4337984" y="3375188"/>
                <a:ext cx="37776" cy="32357"/>
                <a:chOff x="4337984" y="3375188"/>
                <a:chExt cx="37776" cy="32357"/>
              </a:xfrm>
              <a:grpFill/>
            </p:grpSpPr>
            <p:sp>
              <p:nvSpPr>
                <p:cNvPr id="822" name="Google Shape;7854;p126">
                  <a:extLst>
                    <a:ext uri="{FF2B5EF4-FFF2-40B4-BE49-F238E27FC236}">
                      <a16:creationId xmlns:a16="http://schemas.microsoft.com/office/drawing/2014/main" id="{F882B269-D2AA-4F2E-8AC9-68D22D709D16}"/>
                    </a:ext>
                  </a:extLst>
                </p:cNvPr>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7855;p126">
                  <a:extLst>
                    <a:ext uri="{FF2B5EF4-FFF2-40B4-BE49-F238E27FC236}">
                      <a16:creationId xmlns:a16="http://schemas.microsoft.com/office/drawing/2014/main" id="{CD6C9DEA-E243-4A9C-8305-C6D4F75FC580}"/>
                    </a:ext>
                  </a:extLst>
                </p:cNvPr>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 name="Google Shape;7856;p126">
                <a:extLst>
                  <a:ext uri="{FF2B5EF4-FFF2-40B4-BE49-F238E27FC236}">
                    <a16:creationId xmlns:a16="http://schemas.microsoft.com/office/drawing/2014/main" id="{93BC74B5-7B2C-45BA-A1D4-C9AEB4F7A32F}"/>
                  </a:ext>
                </a:extLst>
              </p:cNvPr>
              <p:cNvGrpSpPr/>
              <p:nvPr/>
            </p:nvGrpSpPr>
            <p:grpSpPr>
              <a:xfrm>
                <a:off x="4494867" y="3090530"/>
                <a:ext cx="37878" cy="32451"/>
                <a:chOff x="4494867" y="3090530"/>
                <a:chExt cx="37878" cy="32451"/>
              </a:xfrm>
              <a:grpFill/>
            </p:grpSpPr>
            <p:sp>
              <p:nvSpPr>
                <p:cNvPr id="820" name="Google Shape;7857;p126">
                  <a:extLst>
                    <a:ext uri="{FF2B5EF4-FFF2-40B4-BE49-F238E27FC236}">
                      <a16:creationId xmlns:a16="http://schemas.microsoft.com/office/drawing/2014/main" id="{FEFEC88B-97A2-461C-A326-8BC24833ADCF}"/>
                    </a:ext>
                  </a:extLst>
                </p:cNvPr>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7858;p126">
                  <a:extLst>
                    <a:ext uri="{FF2B5EF4-FFF2-40B4-BE49-F238E27FC236}">
                      <a16:creationId xmlns:a16="http://schemas.microsoft.com/office/drawing/2014/main" id="{42FA5D1A-4C7A-4A2C-AE19-A8E31D728C36}"/>
                    </a:ext>
                  </a:extLst>
                </p:cNvPr>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 name="Google Shape;7859;p126">
                <a:extLst>
                  <a:ext uri="{FF2B5EF4-FFF2-40B4-BE49-F238E27FC236}">
                    <a16:creationId xmlns:a16="http://schemas.microsoft.com/office/drawing/2014/main" id="{2F9CD5AF-7E5C-48F9-A00C-1CD52A9462EF}"/>
                  </a:ext>
                </a:extLst>
              </p:cNvPr>
              <p:cNvGrpSpPr/>
              <p:nvPr/>
            </p:nvGrpSpPr>
            <p:grpSpPr>
              <a:xfrm>
                <a:off x="4525124" y="3207774"/>
                <a:ext cx="37783" cy="32420"/>
                <a:chOff x="4525124" y="3207774"/>
                <a:chExt cx="37783" cy="32420"/>
              </a:xfrm>
              <a:grpFill/>
            </p:grpSpPr>
            <p:sp>
              <p:nvSpPr>
                <p:cNvPr id="818" name="Google Shape;7860;p126">
                  <a:extLst>
                    <a:ext uri="{FF2B5EF4-FFF2-40B4-BE49-F238E27FC236}">
                      <a16:creationId xmlns:a16="http://schemas.microsoft.com/office/drawing/2014/main" id="{82AE62B3-F8AE-434A-A15C-6F19BC828E5B}"/>
                    </a:ext>
                  </a:extLst>
                </p:cNvPr>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7861;p126">
                  <a:extLst>
                    <a:ext uri="{FF2B5EF4-FFF2-40B4-BE49-F238E27FC236}">
                      <a16:creationId xmlns:a16="http://schemas.microsoft.com/office/drawing/2014/main" id="{61C14CBA-B56A-49E7-B728-23C3257F14A5}"/>
                    </a:ext>
                  </a:extLst>
                </p:cNvPr>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7862;p126">
                <a:extLst>
                  <a:ext uri="{FF2B5EF4-FFF2-40B4-BE49-F238E27FC236}">
                    <a16:creationId xmlns:a16="http://schemas.microsoft.com/office/drawing/2014/main" id="{7B95193D-948D-4670-8125-DD21FAA1841E}"/>
                  </a:ext>
                </a:extLst>
              </p:cNvPr>
              <p:cNvGrpSpPr/>
              <p:nvPr/>
            </p:nvGrpSpPr>
            <p:grpSpPr>
              <a:xfrm>
                <a:off x="4440544" y="3176479"/>
                <a:ext cx="31499" cy="26898"/>
                <a:chOff x="4440544" y="3176479"/>
                <a:chExt cx="31499" cy="26898"/>
              </a:xfrm>
              <a:grpFill/>
            </p:grpSpPr>
            <p:sp>
              <p:nvSpPr>
                <p:cNvPr id="816" name="Google Shape;7863;p126">
                  <a:extLst>
                    <a:ext uri="{FF2B5EF4-FFF2-40B4-BE49-F238E27FC236}">
                      <a16:creationId xmlns:a16="http://schemas.microsoft.com/office/drawing/2014/main" id="{0FAD83FF-1C32-459E-92C4-240C2176CB52}"/>
                    </a:ext>
                  </a:extLst>
                </p:cNvPr>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7864;p126">
                  <a:extLst>
                    <a:ext uri="{FF2B5EF4-FFF2-40B4-BE49-F238E27FC236}">
                      <a16:creationId xmlns:a16="http://schemas.microsoft.com/office/drawing/2014/main" id="{B750AA82-2A89-460B-852D-416F001E352F}"/>
                    </a:ext>
                  </a:extLst>
                </p:cNvPr>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7865;p126">
                <a:extLst>
                  <a:ext uri="{FF2B5EF4-FFF2-40B4-BE49-F238E27FC236}">
                    <a16:creationId xmlns:a16="http://schemas.microsoft.com/office/drawing/2014/main" id="{0B05F2A6-6769-4A8B-BB1D-7D5B03DE70AB}"/>
                  </a:ext>
                </a:extLst>
              </p:cNvPr>
              <p:cNvGrpSpPr/>
              <p:nvPr/>
            </p:nvGrpSpPr>
            <p:grpSpPr>
              <a:xfrm>
                <a:off x="4350545" y="3156400"/>
                <a:ext cx="31405" cy="27001"/>
                <a:chOff x="4350545" y="3156400"/>
                <a:chExt cx="31405" cy="27001"/>
              </a:xfrm>
              <a:grpFill/>
            </p:grpSpPr>
            <p:sp>
              <p:nvSpPr>
                <p:cNvPr id="814" name="Google Shape;7866;p126">
                  <a:extLst>
                    <a:ext uri="{FF2B5EF4-FFF2-40B4-BE49-F238E27FC236}">
                      <a16:creationId xmlns:a16="http://schemas.microsoft.com/office/drawing/2014/main" id="{442339D3-1C2A-462C-AB01-2F78596D28BD}"/>
                    </a:ext>
                  </a:extLst>
                </p:cNvPr>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7867;p126">
                  <a:extLst>
                    <a:ext uri="{FF2B5EF4-FFF2-40B4-BE49-F238E27FC236}">
                      <a16:creationId xmlns:a16="http://schemas.microsoft.com/office/drawing/2014/main" id="{BF277CB7-99BD-4B4F-AE05-FE027564DDFD}"/>
                    </a:ext>
                  </a:extLst>
                </p:cNvPr>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 name="Google Shape;7868;p126">
                <a:extLst>
                  <a:ext uri="{FF2B5EF4-FFF2-40B4-BE49-F238E27FC236}">
                    <a16:creationId xmlns:a16="http://schemas.microsoft.com/office/drawing/2014/main" id="{FB61CC1E-1F86-425F-85B3-1E1C08F00178}"/>
                  </a:ext>
                </a:extLst>
              </p:cNvPr>
              <p:cNvGrpSpPr/>
              <p:nvPr/>
            </p:nvGrpSpPr>
            <p:grpSpPr>
              <a:xfrm>
                <a:off x="4376703" y="3255058"/>
                <a:ext cx="31405" cy="27001"/>
                <a:chOff x="4376703" y="3255058"/>
                <a:chExt cx="31405" cy="27001"/>
              </a:xfrm>
              <a:grpFill/>
            </p:grpSpPr>
            <p:sp>
              <p:nvSpPr>
                <p:cNvPr id="812" name="Google Shape;7869;p126">
                  <a:extLst>
                    <a:ext uri="{FF2B5EF4-FFF2-40B4-BE49-F238E27FC236}">
                      <a16:creationId xmlns:a16="http://schemas.microsoft.com/office/drawing/2014/main" id="{07DA000C-EDE6-455B-BC24-DF8D5A7ADBB6}"/>
                    </a:ext>
                  </a:extLst>
                </p:cNvPr>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7870;p126">
                  <a:extLst>
                    <a:ext uri="{FF2B5EF4-FFF2-40B4-BE49-F238E27FC236}">
                      <a16:creationId xmlns:a16="http://schemas.microsoft.com/office/drawing/2014/main" id="{17A792FD-1D0F-4C46-A35E-ECEE41F4F564}"/>
                    </a:ext>
                  </a:extLst>
                </p:cNvPr>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 name="Google Shape;7871;p126">
                <a:extLst>
                  <a:ext uri="{FF2B5EF4-FFF2-40B4-BE49-F238E27FC236}">
                    <a16:creationId xmlns:a16="http://schemas.microsoft.com/office/drawing/2014/main" id="{998727A0-8ED0-46F9-9398-E7CB45E3B6F5}"/>
                  </a:ext>
                </a:extLst>
              </p:cNvPr>
              <p:cNvGrpSpPr/>
              <p:nvPr/>
            </p:nvGrpSpPr>
            <p:grpSpPr>
              <a:xfrm>
                <a:off x="4331322" y="3283656"/>
                <a:ext cx="31405" cy="26945"/>
                <a:chOff x="4331322" y="3283656"/>
                <a:chExt cx="31405" cy="26945"/>
              </a:xfrm>
              <a:grpFill/>
            </p:grpSpPr>
            <p:sp>
              <p:nvSpPr>
                <p:cNvPr id="810" name="Google Shape;7872;p126">
                  <a:extLst>
                    <a:ext uri="{FF2B5EF4-FFF2-40B4-BE49-F238E27FC236}">
                      <a16:creationId xmlns:a16="http://schemas.microsoft.com/office/drawing/2014/main" id="{B1833500-2FD8-40DC-B243-7CC9A9479106}"/>
                    </a:ext>
                  </a:extLst>
                </p:cNvPr>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7873;p126">
                  <a:extLst>
                    <a:ext uri="{FF2B5EF4-FFF2-40B4-BE49-F238E27FC236}">
                      <a16:creationId xmlns:a16="http://schemas.microsoft.com/office/drawing/2014/main" id="{ACFB55BF-E600-4B11-ACC4-C8F318D4BE93}"/>
                    </a:ext>
                  </a:extLst>
                </p:cNvPr>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7874;p126">
                <a:extLst>
                  <a:ext uri="{FF2B5EF4-FFF2-40B4-BE49-F238E27FC236}">
                    <a16:creationId xmlns:a16="http://schemas.microsoft.com/office/drawing/2014/main" id="{CA08C0A3-A9C6-4B65-B6BF-175F3B6B94AA}"/>
                  </a:ext>
                </a:extLst>
              </p:cNvPr>
              <p:cNvGrpSpPr/>
              <p:nvPr/>
            </p:nvGrpSpPr>
            <p:grpSpPr>
              <a:xfrm>
                <a:off x="4380510" y="3065882"/>
                <a:ext cx="31405" cy="26938"/>
                <a:chOff x="4380510" y="3065882"/>
                <a:chExt cx="31405" cy="26938"/>
              </a:xfrm>
              <a:grpFill/>
            </p:grpSpPr>
            <p:sp>
              <p:nvSpPr>
                <p:cNvPr id="808" name="Google Shape;7875;p126">
                  <a:extLst>
                    <a:ext uri="{FF2B5EF4-FFF2-40B4-BE49-F238E27FC236}">
                      <a16:creationId xmlns:a16="http://schemas.microsoft.com/office/drawing/2014/main" id="{2679E94F-CC25-4C47-946C-1EADEC31F290}"/>
                    </a:ext>
                  </a:extLst>
                </p:cNvPr>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7876;p126">
                  <a:extLst>
                    <a:ext uri="{FF2B5EF4-FFF2-40B4-BE49-F238E27FC236}">
                      <a16:creationId xmlns:a16="http://schemas.microsoft.com/office/drawing/2014/main" id="{98E4492D-F55C-4EFB-9F40-534E0534CB69}"/>
                    </a:ext>
                  </a:extLst>
                </p:cNvPr>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 name="Google Shape;7877;p126">
              <a:extLst>
                <a:ext uri="{FF2B5EF4-FFF2-40B4-BE49-F238E27FC236}">
                  <a16:creationId xmlns:a16="http://schemas.microsoft.com/office/drawing/2014/main" id="{6FD8A132-2BEC-42FB-8F7F-EE397CCE0029}"/>
                </a:ext>
              </a:extLst>
            </p:cNvPr>
            <p:cNvGrpSpPr/>
            <p:nvPr/>
          </p:nvGrpSpPr>
          <p:grpSpPr>
            <a:xfrm>
              <a:off x="4558998" y="3188237"/>
              <a:ext cx="1280131" cy="1052746"/>
              <a:chOff x="4558998" y="3188237"/>
              <a:chExt cx="1280131" cy="1052746"/>
            </a:xfrm>
            <a:grpFill/>
          </p:grpSpPr>
          <p:sp>
            <p:nvSpPr>
              <p:cNvPr id="374" name="Google Shape;7878;p126">
                <a:extLst>
                  <a:ext uri="{FF2B5EF4-FFF2-40B4-BE49-F238E27FC236}">
                    <a16:creationId xmlns:a16="http://schemas.microsoft.com/office/drawing/2014/main" id="{D2CD43BE-488E-48F4-8946-E3AD4EDFC7FC}"/>
                  </a:ext>
                </a:extLst>
              </p:cNvPr>
              <p:cNvSpPr/>
              <p:nvPr/>
            </p:nvSpPr>
            <p:spPr>
              <a:xfrm>
                <a:off x="4916156" y="3750813"/>
                <a:ext cx="8" cy="8"/>
              </a:xfrm>
              <a:custGeom>
                <a:avLst/>
                <a:gdLst/>
                <a:ahLst/>
                <a:cxnLst/>
                <a:rect l="l" t="t" r="r" b="b"/>
                <a:pathLst>
                  <a:path w="1" h="1" fill="none" extrusionOk="0">
                    <a:moveTo>
                      <a:pt x="0" y="0"/>
                    </a:moveTo>
                    <a:close/>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7879;p126">
                <a:extLst>
                  <a:ext uri="{FF2B5EF4-FFF2-40B4-BE49-F238E27FC236}">
                    <a16:creationId xmlns:a16="http://schemas.microsoft.com/office/drawing/2014/main" id="{A94D04F4-CC68-4C74-8E09-309982FCCE29}"/>
                  </a:ext>
                </a:extLst>
              </p:cNvPr>
              <p:cNvGrpSpPr/>
              <p:nvPr/>
            </p:nvGrpSpPr>
            <p:grpSpPr>
              <a:xfrm>
                <a:off x="4579164" y="3203653"/>
                <a:ext cx="1244833" cy="1020397"/>
                <a:chOff x="4579164" y="3203653"/>
                <a:chExt cx="1244833" cy="1020397"/>
              </a:xfrm>
              <a:grpFill/>
            </p:grpSpPr>
            <p:sp>
              <p:nvSpPr>
                <p:cNvPr id="693" name="Google Shape;7880;p126">
                  <a:extLst>
                    <a:ext uri="{FF2B5EF4-FFF2-40B4-BE49-F238E27FC236}">
                      <a16:creationId xmlns:a16="http://schemas.microsoft.com/office/drawing/2014/main" id="{FBE9A4B7-F0F9-4564-9A04-687B6A1FD9E8}"/>
                    </a:ext>
                  </a:extLst>
                </p:cNvPr>
                <p:cNvSpPr/>
                <p:nvPr/>
              </p:nvSpPr>
              <p:spPr>
                <a:xfrm>
                  <a:off x="5490144" y="3482892"/>
                  <a:ext cx="58995" cy="4955"/>
                </a:xfrm>
                <a:custGeom>
                  <a:avLst/>
                  <a:gdLst/>
                  <a:ahLst/>
                  <a:cxnLst/>
                  <a:rect l="l" t="t" r="r" b="b"/>
                  <a:pathLst>
                    <a:path w="7501" h="630" fill="none" extrusionOk="0">
                      <a:moveTo>
                        <a:pt x="0" y="630"/>
                      </a:moveTo>
                      <a:lnTo>
                        <a:pt x="7500"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7881;p126">
                  <a:extLst>
                    <a:ext uri="{FF2B5EF4-FFF2-40B4-BE49-F238E27FC236}">
                      <a16:creationId xmlns:a16="http://schemas.microsoft.com/office/drawing/2014/main" id="{63FB9650-AF79-49A7-A3E2-22BD493EEDAB}"/>
                    </a:ext>
                  </a:extLst>
                </p:cNvPr>
                <p:cNvSpPr/>
                <p:nvPr/>
              </p:nvSpPr>
              <p:spPr>
                <a:xfrm>
                  <a:off x="5490616" y="3482892"/>
                  <a:ext cx="66137" cy="77360"/>
                </a:xfrm>
                <a:custGeom>
                  <a:avLst/>
                  <a:gdLst/>
                  <a:ahLst/>
                  <a:cxnLst/>
                  <a:rect l="l" t="t" r="r" b="b"/>
                  <a:pathLst>
                    <a:path w="8409" h="9836" fill="none" extrusionOk="0">
                      <a:moveTo>
                        <a:pt x="1" y="1"/>
                      </a:moveTo>
                      <a:lnTo>
                        <a:pt x="8408" y="983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 name="Google Shape;7882;p126">
                  <a:extLst>
                    <a:ext uri="{FF2B5EF4-FFF2-40B4-BE49-F238E27FC236}">
                      <a16:creationId xmlns:a16="http://schemas.microsoft.com/office/drawing/2014/main" id="{FA2D6F97-C3D6-4B55-A7C9-6DC281CED79A}"/>
                    </a:ext>
                  </a:extLst>
                </p:cNvPr>
                <p:cNvGrpSpPr/>
                <p:nvPr/>
              </p:nvGrpSpPr>
              <p:grpSpPr>
                <a:xfrm>
                  <a:off x="4579164" y="3203653"/>
                  <a:ext cx="1244833" cy="1020397"/>
                  <a:chOff x="4579164" y="3203653"/>
                  <a:chExt cx="1244833" cy="1020397"/>
                </a:xfrm>
                <a:grpFill/>
              </p:grpSpPr>
              <p:sp>
                <p:nvSpPr>
                  <p:cNvPr id="696" name="Google Shape;7883;p126">
                    <a:extLst>
                      <a:ext uri="{FF2B5EF4-FFF2-40B4-BE49-F238E27FC236}">
                        <a16:creationId xmlns:a16="http://schemas.microsoft.com/office/drawing/2014/main" id="{DA0E8746-508B-4E24-AC89-720C5172B1F8}"/>
                      </a:ext>
                    </a:extLst>
                  </p:cNvPr>
                  <p:cNvSpPr/>
                  <p:nvPr/>
                </p:nvSpPr>
                <p:spPr>
                  <a:xfrm>
                    <a:off x="4787909" y="3833395"/>
                    <a:ext cx="69267" cy="22266"/>
                  </a:xfrm>
                  <a:custGeom>
                    <a:avLst/>
                    <a:gdLst/>
                    <a:ahLst/>
                    <a:cxnLst/>
                    <a:rect l="l" t="t" r="r" b="b"/>
                    <a:pathLst>
                      <a:path w="8807" h="2831" fill="none" extrusionOk="0">
                        <a:moveTo>
                          <a:pt x="8806" y="0"/>
                        </a:moveTo>
                        <a:lnTo>
                          <a:pt x="0" y="283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7884;p126">
                    <a:extLst>
                      <a:ext uri="{FF2B5EF4-FFF2-40B4-BE49-F238E27FC236}">
                        <a16:creationId xmlns:a16="http://schemas.microsoft.com/office/drawing/2014/main" id="{5F9A30EF-97F5-4E45-BF50-F04BC0208123}"/>
                      </a:ext>
                    </a:extLst>
                  </p:cNvPr>
                  <p:cNvSpPr/>
                  <p:nvPr/>
                </p:nvSpPr>
                <p:spPr>
                  <a:xfrm>
                    <a:off x="4857263" y="3819695"/>
                    <a:ext cx="69936" cy="14181"/>
                  </a:xfrm>
                  <a:custGeom>
                    <a:avLst/>
                    <a:gdLst/>
                    <a:ahLst/>
                    <a:cxnLst/>
                    <a:rect l="l" t="t" r="r" b="b"/>
                    <a:pathLst>
                      <a:path w="8892" h="1803" fill="none" extrusionOk="0">
                        <a:moveTo>
                          <a:pt x="1" y="1803"/>
                        </a:moveTo>
                        <a:lnTo>
                          <a:pt x="8892"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 name="Google Shape;7885;p126">
                    <a:extLst>
                      <a:ext uri="{FF2B5EF4-FFF2-40B4-BE49-F238E27FC236}">
                        <a16:creationId xmlns:a16="http://schemas.microsoft.com/office/drawing/2014/main" id="{2F83BE96-A8C6-46BF-BAA6-28B4A369CFB1}"/>
                      </a:ext>
                    </a:extLst>
                  </p:cNvPr>
                  <p:cNvGrpSpPr/>
                  <p:nvPr/>
                </p:nvGrpSpPr>
                <p:grpSpPr>
                  <a:xfrm>
                    <a:off x="4579164" y="3203653"/>
                    <a:ext cx="1244833" cy="1020397"/>
                    <a:chOff x="4579164" y="3203653"/>
                    <a:chExt cx="1244833" cy="1020397"/>
                  </a:xfrm>
                  <a:grpFill/>
                </p:grpSpPr>
                <p:sp>
                  <p:nvSpPr>
                    <p:cNvPr id="699" name="Google Shape;7886;p126">
                      <a:extLst>
                        <a:ext uri="{FF2B5EF4-FFF2-40B4-BE49-F238E27FC236}">
                          <a16:creationId xmlns:a16="http://schemas.microsoft.com/office/drawing/2014/main" id="{13418CAC-39C5-4338-AAE3-8B9E8ED43A42}"/>
                        </a:ext>
                      </a:extLst>
                    </p:cNvPr>
                    <p:cNvSpPr/>
                    <p:nvPr/>
                  </p:nvSpPr>
                  <p:spPr>
                    <a:xfrm>
                      <a:off x="4930329" y="3363965"/>
                      <a:ext cx="23894" cy="102764"/>
                    </a:xfrm>
                    <a:custGeom>
                      <a:avLst/>
                      <a:gdLst/>
                      <a:ahLst/>
                      <a:cxnLst/>
                      <a:rect l="l" t="t" r="r" b="b"/>
                      <a:pathLst>
                        <a:path w="3038" h="13066" fill="none" extrusionOk="0">
                          <a:moveTo>
                            <a:pt x="3037" y="13065"/>
                          </a:moveTo>
                          <a:lnTo>
                            <a:pt x="1"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887;p126">
                      <a:extLst>
                        <a:ext uri="{FF2B5EF4-FFF2-40B4-BE49-F238E27FC236}">
                          <a16:creationId xmlns:a16="http://schemas.microsoft.com/office/drawing/2014/main" id="{CDC5F04A-D4F9-41B9-BB55-40569C253136}"/>
                        </a:ext>
                      </a:extLst>
                    </p:cNvPr>
                    <p:cNvSpPr/>
                    <p:nvPr/>
                  </p:nvSpPr>
                  <p:spPr>
                    <a:xfrm>
                      <a:off x="4849846" y="3385948"/>
                      <a:ext cx="104085" cy="79256"/>
                    </a:xfrm>
                    <a:custGeom>
                      <a:avLst/>
                      <a:gdLst/>
                      <a:ahLst/>
                      <a:cxnLst/>
                      <a:rect l="l" t="t" r="r" b="b"/>
                      <a:pathLst>
                        <a:path w="13234" h="10077" fill="none" extrusionOk="0">
                          <a:moveTo>
                            <a:pt x="0" y="0"/>
                          </a:moveTo>
                          <a:lnTo>
                            <a:pt x="13234" y="10077"/>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888;p126">
                      <a:extLst>
                        <a:ext uri="{FF2B5EF4-FFF2-40B4-BE49-F238E27FC236}">
                          <a16:creationId xmlns:a16="http://schemas.microsoft.com/office/drawing/2014/main" id="{6AF109CC-6DE8-4409-A40C-7EE362647339}"/>
                        </a:ext>
                      </a:extLst>
                    </p:cNvPr>
                    <p:cNvSpPr/>
                    <p:nvPr/>
                  </p:nvSpPr>
                  <p:spPr>
                    <a:xfrm>
                      <a:off x="4849650" y="3306598"/>
                      <a:ext cx="45869" cy="79358"/>
                    </a:xfrm>
                    <a:custGeom>
                      <a:avLst/>
                      <a:gdLst/>
                      <a:ahLst/>
                      <a:cxnLst/>
                      <a:rect l="l" t="t" r="r" b="b"/>
                      <a:pathLst>
                        <a:path w="5832" h="10090" fill="none" extrusionOk="0">
                          <a:moveTo>
                            <a:pt x="5831" y="0"/>
                          </a:moveTo>
                          <a:lnTo>
                            <a:pt x="1" y="10089"/>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889;p126">
                      <a:extLst>
                        <a:ext uri="{FF2B5EF4-FFF2-40B4-BE49-F238E27FC236}">
                          <a16:creationId xmlns:a16="http://schemas.microsoft.com/office/drawing/2014/main" id="{C8ACA724-28C2-4379-8C89-F967B82A18D8}"/>
                        </a:ext>
                      </a:extLst>
                    </p:cNvPr>
                    <p:cNvSpPr/>
                    <p:nvPr/>
                  </p:nvSpPr>
                  <p:spPr>
                    <a:xfrm>
                      <a:off x="4849650" y="3361299"/>
                      <a:ext cx="84305" cy="24657"/>
                    </a:xfrm>
                    <a:custGeom>
                      <a:avLst/>
                      <a:gdLst/>
                      <a:ahLst/>
                      <a:cxnLst/>
                      <a:rect l="l" t="t" r="r" b="b"/>
                      <a:pathLst>
                        <a:path w="10719" h="3135" fill="none" extrusionOk="0">
                          <a:moveTo>
                            <a:pt x="1" y="3134"/>
                          </a:moveTo>
                          <a:lnTo>
                            <a:pt x="10719"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890;p126">
                      <a:extLst>
                        <a:ext uri="{FF2B5EF4-FFF2-40B4-BE49-F238E27FC236}">
                          <a16:creationId xmlns:a16="http://schemas.microsoft.com/office/drawing/2014/main" id="{F5148C41-90A8-47EF-8B2D-2E3105FE2098}"/>
                        </a:ext>
                      </a:extLst>
                    </p:cNvPr>
                    <p:cNvSpPr/>
                    <p:nvPr/>
                  </p:nvSpPr>
                  <p:spPr>
                    <a:xfrm>
                      <a:off x="4789616" y="3306598"/>
                      <a:ext cx="19702" cy="54709"/>
                    </a:xfrm>
                    <a:custGeom>
                      <a:avLst/>
                      <a:gdLst/>
                      <a:ahLst/>
                      <a:cxnLst/>
                      <a:rect l="l" t="t" r="r" b="b"/>
                      <a:pathLst>
                        <a:path w="2505" h="6956" fill="none" extrusionOk="0">
                          <a:moveTo>
                            <a:pt x="2505" y="6956"/>
                          </a:moveTo>
                          <a:lnTo>
                            <a:pt x="1"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891;p126">
                      <a:extLst>
                        <a:ext uri="{FF2B5EF4-FFF2-40B4-BE49-F238E27FC236}">
                          <a16:creationId xmlns:a16="http://schemas.microsoft.com/office/drawing/2014/main" id="{1EA7F630-9ABB-45B0-A8EF-2EAAF3D8927F}"/>
                        </a:ext>
                      </a:extLst>
                    </p:cNvPr>
                    <p:cNvSpPr/>
                    <p:nvPr/>
                  </p:nvSpPr>
                  <p:spPr>
                    <a:xfrm>
                      <a:off x="4738242" y="3357500"/>
                      <a:ext cx="74883" cy="10280"/>
                    </a:xfrm>
                    <a:custGeom>
                      <a:avLst/>
                      <a:gdLst/>
                      <a:ahLst/>
                      <a:cxnLst/>
                      <a:rect l="l" t="t" r="r" b="b"/>
                      <a:pathLst>
                        <a:path w="9521" h="1307" fill="none" extrusionOk="0">
                          <a:moveTo>
                            <a:pt x="1" y="1307"/>
                          </a:moveTo>
                          <a:lnTo>
                            <a:pt x="9521"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892;p126">
                      <a:extLst>
                        <a:ext uri="{FF2B5EF4-FFF2-40B4-BE49-F238E27FC236}">
                          <a16:creationId xmlns:a16="http://schemas.microsoft.com/office/drawing/2014/main" id="{258D464B-E9EA-4BB3-9FBD-977BF313E4FA}"/>
                        </a:ext>
                      </a:extLst>
                    </p:cNvPr>
                    <p:cNvSpPr/>
                    <p:nvPr/>
                  </p:nvSpPr>
                  <p:spPr>
                    <a:xfrm>
                      <a:off x="4710274" y="3357500"/>
                      <a:ext cx="99044" cy="63557"/>
                    </a:xfrm>
                    <a:custGeom>
                      <a:avLst/>
                      <a:gdLst/>
                      <a:ahLst/>
                      <a:cxnLst/>
                      <a:rect l="l" t="t" r="r" b="b"/>
                      <a:pathLst>
                        <a:path w="12593" h="8081" fill="none" extrusionOk="0">
                          <a:moveTo>
                            <a:pt x="0" y="8081"/>
                          </a:moveTo>
                          <a:lnTo>
                            <a:pt x="12593"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893;p126">
                      <a:extLst>
                        <a:ext uri="{FF2B5EF4-FFF2-40B4-BE49-F238E27FC236}">
                          <a16:creationId xmlns:a16="http://schemas.microsoft.com/office/drawing/2014/main" id="{E05EE477-07BE-4C48-BDBA-DB63EB4ACE08}"/>
                        </a:ext>
                      </a:extLst>
                    </p:cNvPr>
                    <p:cNvSpPr/>
                    <p:nvPr/>
                  </p:nvSpPr>
                  <p:spPr>
                    <a:xfrm>
                      <a:off x="4809310" y="3306598"/>
                      <a:ext cx="87443" cy="50910"/>
                    </a:xfrm>
                    <a:custGeom>
                      <a:avLst/>
                      <a:gdLst/>
                      <a:ahLst/>
                      <a:cxnLst/>
                      <a:rect l="l" t="t" r="r" b="b"/>
                      <a:pathLst>
                        <a:path w="11118" h="6473" fill="none" extrusionOk="0">
                          <a:moveTo>
                            <a:pt x="1" y="6472"/>
                          </a:moveTo>
                          <a:lnTo>
                            <a:pt x="11118"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 name="Google Shape;7894;p126">
                      <a:extLst>
                        <a:ext uri="{FF2B5EF4-FFF2-40B4-BE49-F238E27FC236}">
                          <a16:creationId xmlns:a16="http://schemas.microsoft.com/office/drawing/2014/main" id="{64232DC3-0E1D-4175-9E45-F519DFC68AF1}"/>
                        </a:ext>
                      </a:extLst>
                    </p:cNvPr>
                    <p:cNvGrpSpPr/>
                    <p:nvPr/>
                  </p:nvGrpSpPr>
                  <p:grpSpPr>
                    <a:xfrm>
                      <a:off x="4579164" y="3203653"/>
                      <a:ext cx="1244833" cy="1020397"/>
                      <a:chOff x="4579164" y="3203653"/>
                      <a:chExt cx="1244833" cy="1020397"/>
                    </a:xfrm>
                    <a:grpFill/>
                  </p:grpSpPr>
                  <p:sp>
                    <p:nvSpPr>
                      <p:cNvPr id="708" name="Google Shape;7895;p126">
                        <a:extLst>
                          <a:ext uri="{FF2B5EF4-FFF2-40B4-BE49-F238E27FC236}">
                            <a16:creationId xmlns:a16="http://schemas.microsoft.com/office/drawing/2014/main" id="{B1E63B78-BE4A-442D-90F9-CAF975BC7433}"/>
                          </a:ext>
                        </a:extLst>
                      </p:cNvPr>
                      <p:cNvSpPr/>
                      <p:nvPr/>
                    </p:nvSpPr>
                    <p:spPr>
                      <a:xfrm>
                        <a:off x="4617986" y="3614284"/>
                        <a:ext cx="53002" cy="21031"/>
                      </a:xfrm>
                      <a:custGeom>
                        <a:avLst/>
                        <a:gdLst/>
                        <a:ahLst/>
                        <a:cxnLst/>
                        <a:rect l="l" t="t" r="r" b="b"/>
                        <a:pathLst>
                          <a:path w="6739" h="2674" fill="none" extrusionOk="0">
                            <a:moveTo>
                              <a:pt x="0" y="0"/>
                            </a:moveTo>
                            <a:lnTo>
                              <a:pt x="6738" y="2674"/>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896;p126">
                        <a:extLst>
                          <a:ext uri="{FF2B5EF4-FFF2-40B4-BE49-F238E27FC236}">
                            <a16:creationId xmlns:a16="http://schemas.microsoft.com/office/drawing/2014/main" id="{80283958-39BE-4D02-81E0-16FEBA44879D}"/>
                          </a:ext>
                        </a:extLst>
                      </p:cNvPr>
                      <p:cNvSpPr/>
                      <p:nvPr/>
                    </p:nvSpPr>
                    <p:spPr>
                      <a:xfrm>
                        <a:off x="4624545" y="3589069"/>
                        <a:ext cx="43682" cy="63180"/>
                      </a:xfrm>
                      <a:custGeom>
                        <a:avLst/>
                        <a:gdLst/>
                        <a:ahLst/>
                        <a:cxnLst/>
                        <a:rect l="l" t="t" r="r" b="b"/>
                        <a:pathLst>
                          <a:path w="5554" h="8033" fill="none" extrusionOk="0">
                            <a:moveTo>
                              <a:pt x="1" y="8033"/>
                            </a:moveTo>
                            <a:lnTo>
                              <a:pt x="5553"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897;p126">
                        <a:extLst>
                          <a:ext uri="{FF2B5EF4-FFF2-40B4-BE49-F238E27FC236}">
                            <a16:creationId xmlns:a16="http://schemas.microsoft.com/office/drawing/2014/main" id="{7E868A6B-6C99-4015-BDCB-0641D971F495}"/>
                          </a:ext>
                        </a:extLst>
                      </p:cNvPr>
                      <p:cNvSpPr/>
                      <p:nvPr/>
                    </p:nvSpPr>
                    <p:spPr>
                      <a:xfrm>
                        <a:off x="4668220" y="3517907"/>
                        <a:ext cx="112178" cy="71170"/>
                      </a:xfrm>
                      <a:custGeom>
                        <a:avLst/>
                        <a:gdLst/>
                        <a:ahLst/>
                        <a:cxnLst/>
                        <a:rect l="l" t="t" r="r" b="b"/>
                        <a:pathLst>
                          <a:path w="14263" h="9049" fill="none" extrusionOk="0">
                            <a:moveTo>
                              <a:pt x="0" y="9049"/>
                            </a:moveTo>
                            <a:lnTo>
                              <a:pt x="14262"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898;p126">
                        <a:extLst>
                          <a:ext uri="{FF2B5EF4-FFF2-40B4-BE49-F238E27FC236}">
                            <a16:creationId xmlns:a16="http://schemas.microsoft.com/office/drawing/2014/main" id="{ADE838BB-8A49-462B-BEE1-63AB2400E312}"/>
                          </a:ext>
                        </a:extLst>
                      </p:cNvPr>
                      <p:cNvSpPr/>
                      <p:nvPr/>
                    </p:nvSpPr>
                    <p:spPr>
                      <a:xfrm>
                        <a:off x="4706562" y="3516766"/>
                        <a:ext cx="77455" cy="79924"/>
                      </a:xfrm>
                      <a:custGeom>
                        <a:avLst/>
                        <a:gdLst/>
                        <a:ahLst/>
                        <a:cxnLst/>
                        <a:rect l="l" t="t" r="r" b="b"/>
                        <a:pathLst>
                          <a:path w="9848" h="10162" fill="none" extrusionOk="0">
                            <a:moveTo>
                              <a:pt x="0" y="10161"/>
                            </a:moveTo>
                            <a:lnTo>
                              <a:pt x="9847"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899;p126">
                        <a:extLst>
                          <a:ext uri="{FF2B5EF4-FFF2-40B4-BE49-F238E27FC236}">
                            <a16:creationId xmlns:a16="http://schemas.microsoft.com/office/drawing/2014/main" id="{B32B8FBF-A6FF-4353-87DB-B800BCADC402}"/>
                          </a:ext>
                        </a:extLst>
                      </p:cNvPr>
                      <p:cNvSpPr/>
                      <p:nvPr/>
                    </p:nvSpPr>
                    <p:spPr>
                      <a:xfrm>
                        <a:off x="4763646" y="3516766"/>
                        <a:ext cx="20370" cy="52806"/>
                      </a:xfrm>
                      <a:custGeom>
                        <a:avLst/>
                        <a:gdLst/>
                        <a:ahLst/>
                        <a:cxnLst/>
                        <a:rect l="l" t="t" r="r" b="b"/>
                        <a:pathLst>
                          <a:path w="2590" h="6714" fill="none" extrusionOk="0">
                            <a:moveTo>
                              <a:pt x="0" y="6714"/>
                            </a:moveTo>
                            <a:lnTo>
                              <a:pt x="2589"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900;p126">
                        <a:extLst>
                          <a:ext uri="{FF2B5EF4-FFF2-40B4-BE49-F238E27FC236}">
                            <a16:creationId xmlns:a16="http://schemas.microsoft.com/office/drawing/2014/main" id="{2E2C6232-0DD8-46EA-B4CA-832723599221}"/>
                          </a:ext>
                        </a:extLst>
                      </p:cNvPr>
                      <p:cNvSpPr/>
                      <p:nvPr/>
                    </p:nvSpPr>
                    <p:spPr>
                      <a:xfrm>
                        <a:off x="4783151" y="3520565"/>
                        <a:ext cx="45861" cy="97432"/>
                      </a:xfrm>
                      <a:custGeom>
                        <a:avLst/>
                        <a:gdLst/>
                        <a:ahLst/>
                        <a:cxnLst/>
                        <a:rect l="l" t="t" r="r" b="b"/>
                        <a:pathLst>
                          <a:path w="5831" h="12388" fill="none" extrusionOk="0">
                            <a:moveTo>
                              <a:pt x="5831" y="12388"/>
                            </a:moveTo>
                            <a:lnTo>
                              <a:pt x="0"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901;p126">
                        <a:extLst>
                          <a:ext uri="{FF2B5EF4-FFF2-40B4-BE49-F238E27FC236}">
                            <a16:creationId xmlns:a16="http://schemas.microsoft.com/office/drawing/2014/main" id="{12C28DF4-6D2A-41DA-B8C2-D8F6BA3246AB}"/>
                          </a:ext>
                        </a:extLst>
                      </p:cNvPr>
                      <p:cNvSpPr/>
                      <p:nvPr/>
                    </p:nvSpPr>
                    <p:spPr>
                      <a:xfrm>
                        <a:off x="4738242" y="3483175"/>
                        <a:ext cx="44917" cy="37398"/>
                      </a:xfrm>
                      <a:custGeom>
                        <a:avLst/>
                        <a:gdLst/>
                        <a:ahLst/>
                        <a:cxnLst/>
                        <a:rect l="l" t="t" r="r" b="b"/>
                        <a:pathLst>
                          <a:path w="5711" h="4755" fill="none" extrusionOk="0">
                            <a:moveTo>
                              <a:pt x="1" y="1"/>
                            </a:moveTo>
                            <a:lnTo>
                              <a:pt x="5710" y="475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902;p126">
                        <a:extLst>
                          <a:ext uri="{FF2B5EF4-FFF2-40B4-BE49-F238E27FC236}">
                            <a16:creationId xmlns:a16="http://schemas.microsoft.com/office/drawing/2014/main" id="{7E1A02BB-6D27-4F02-B18D-58AB24CF05F6}"/>
                          </a:ext>
                        </a:extLst>
                      </p:cNvPr>
                      <p:cNvSpPr/>
                      <p:nvPr/>
                    </p:nvSpPr>
                    <p:spPr>
                      <a:xfrm>
                        <a:off x="4704941" y="3501823"/>
                        <a:ext cx="78217" cy="18750"/>
                      </a:xfrm>
                      <a:custGeom>
                        <a:avLst/>
                        <a:gdLst/>
                        <a:ahLst/>
                        <a:cxnLst/>
                        <a:rect l="l" t="t" r="r" b="b"/>
                        <a:pathLst>
                          <a:path w="9945" h="2384" fill="none" extrusionOk="0">
                            <a:moveTo>
                              <a:pt x="1" y="1"/>
                            </a:moveTo>
                            <a:lnTo>
                              <a:pt x="9944" y="2384"/>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903;p126">
                        <a:extLst>
                          <a:ext uri="{FF2B5EF4-FFF2-40B4-BE49-F238E27FC236}">
                            <a16:creationId xmlns:a16="http://schemas.microsoft.com/office/drawing/2014/main" id="{238DFB2F-A969-449B-BDAA-BC28A2A74AEB}"/>
                          </a:ext>
                        </a:extLst>
                      </p:cNvPr>
                      <p:cNvSpPr/>
                      <p:nvPr/>
                    </p:nvSpPr>
                    <p:spPr>
                      <a:xfrm>
                        <a:off x="4668220" y="3520565"/>
                        <a:ext cx="115796" cy="19324"/>
                      </a:xfrm>
                      <a:custGeom>
                        <a:avLst/>
                        <a:gdLst/>
                        <a:ahLst/>
                        <a:cxnLst/>
                        <a:rect l="l" t="t" r="r" b="b"/>
                        <a:pathLst>
                          <a:path w="14723" h="2457" fill="none" extrusionOk="0">
                            <a:moveTo>
                              <a:pt x="0" y="2457"/>
                            </a:moveTo>
                            <a:lnTo>
                              <a:pt x="14722"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904;p126">
                        <a:extLst>
                          <a:ext uri="{FF2B5EF4-FFF2-40B4-BE49-F238E27FC236}">
                            <a16:creationId xmlns:a16="http://schemas.microsoft.com/office/drawing/2014/main" id="{230167BA-8A85-4F09-81EB-17F494B9DF61}"/>
                          </a:ext>
                        </a:extLst>
                      </p:cNvPr>
                      <p:cNvSpPr/>
                      <p:nvPr/>
                    </p:nvSpPr>
                    <p:spPr>
                      <a:xfrm>
                        <a:off x="4813117" y="3462915"/>
                        <a:ext cx="40347" cy="51193"/>
                      </a:xfrm>
                      <a:custGeom>
                        <a:avLst/>
                        <a:gdLst/>
                        <a:ahLst/>
                        <a:cxnLst/>
                        <a:rect l="l" t="t" r="r" b="b"/>
                        <a:pathLst>
                          <a:path w="5130" h="6509" fill="none" extrusionOk="0">
                            <a:moveTo>
                              <a:pt x="5130" y="6508"/>
                            </a:moveTo>
                            <a:lnTo>
                              <a:pt x="1"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905;p126">
                        <a:extLst>
                          <a:ext uri="{FF2B5EF4-FFF2-40B4-BE49-F238E27FC236}">
                            <a16:creationId xmlns:a16="http://schemas.microsoft.com/office/drawing/2014/main" id="{1B16A66E-321C-4B69-851C-1A3616657B1D}"/>
                          </a:ext>
                        </a:extLst>
                      </p:cNvPr>
                      <p:cNvSpPr/>
                      <p:nvPr/>
                    </p:nvSpPr>
                    <p:spPr>
                      <a:xfrm>
                        <a:off x="4787807" y="3462915"/>
                        <a:ext cx="25317" cy="55000"/>
                      </a:xfrm>
                      <a:custGeom>
                        <a:avLst/>
                        <a:gdLst/>
                        <a:ahLst/>
                        <a:cxnLst/>
                        <a:rect l="l" t="t" r="r" b="b"/>
                        <a:pathLst>
                          <a:path w="3219" h="6993" fill="none" extrusionOk="0">
                            <a:moveTo>
                              <a:pt x="1" y="6992"/>
                            </a:moveTo>
                            <a:lnTo>
                              <a:pt x="3219"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906;p126">
                        <a:extLst>
                          <a:ext uri="{FF2B5EF4-FFF2-40B4-BE49-F238E27FC236}">
                            <a16:creationId xmlns:a16="http://schemas.microsoft.com/office/drawing/2014/main" id="{24A08D21-3E71-40CA-A176-1947F187258E}"/>
                          </a:ext>
                        </a:extLst>
                      </p:cNvPr>
                      <p:cNvSpPr/>
                      <p:nvPr/>
                    </p:nvSpPr>
                    <p:spPr>
                      <a:xfrm>
                        <a:off x="4781342" y="3514100"/>
                        <a:ext cx="72311" cy="6953"/>
                      </a:xfrm>
                      <a:custGeom>
                        <a:avLst/>
                        <a:gdLst/>
                        <a:ahLst/>
                        <a:cxnLst/>
                        <a:rect l="l" t="t" r="r" b="b"/>
                        <a:pathLst>
                          <a:path w="9194" h="884" fill="none" extrusionOk="0">
                            <a:moveTo>
                              <a:pt x="0" y="883"/>
                            </a:moveTo>
                            <a:lnTo>
                              <a:pt x="9194"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907;p126">
                        <a:extLst>
                          <a:ext uri="{FF2B5EF4-FFF2-40B4-BE49-F238E27FC236}">
                            <a16:creationId xmlns:a16="http://schemas.microsoft.com/office/drawing/2014/main" id="{E37B563F-DA62-487C-90C0-880E671B1CFE}"/>
                          </a:ext>
                        </a:extLst>
                      </p:cNvPr>
                      <p:cNvSpPr/>
                      <p:nvPr/>
                    </p:nvSpPr>
                    <p:spPr>
                      <a:xfrm>
                        <a:off x="4853645" y="3514100"/>
                        <a:ext cx="26175" cy="59184"/>
                      </a:xfrm>
                      <a:custGeom>
                        <a:avLst/>
                        <a:gdLst/>
                        <a:ahLst/>
                        <a:cxnLst/>
                        <a:rect l="l" t="t" r="r" b="b"/>
                        <a:pathLst>
                          <a:path w="3328" h="7525" fill="none" extrusionOk="0">
                            <a:moveTo>
                              <a:pt x="1" y="0"/>
                            </a:moveTo>
                            <a:lnTo>
                              <a:pt x="3328" y="752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908;p126">
                        <a:extLst>
                          <a:ext uri="{FF2B5EF4-FFF2-40B4-BE49-F238E27FC236}">
                            <a16:creationId xmlns:a16="http://schemas.microsoft.com/office/drawing/2014/main" id="{581E1500-FD57-4CA9-AE2A-A34384988D6F}"/>
                          </a:ext>
                        </a:extLst>
                      </p:cNvPr>
                      <p:cNvSpPr/>
                      <p:nvPr/>
                    </p:nvSpPr>
                    <p:spPr>
                      <a:xfrm>
                        <a:off x="4827392" y="3514100"/>
                        <a:ext cx="26261" cy="100381"/>
                      </a:xfrm>
                      <a:custGeom>
                        <a:avLst/>
                        <a:gdLst/>
                        <a:ahLst/>
                        <a:cxnLst/>
                        <a:rect l="l" t="t" r="r" b="b"/>
                        <a:pathLst>
                          <a:path w="3339" h="12763" fill="none" extrusionOk="0">
                            <a:moveTo>
                              <a:pt x="3339" y="0"/>
                            </a:moveTo>
                            <a:lnTo>
                              <a:pt x="0" y="1276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 name="Google Shape;7909;p126">
                        <a:extLst>
                          <a:ext uri="{FF2B5EF4-FFF2-40B4-BE49-F238E27FC236}">
                            <a16:creationId xmlns:a16="http://schemas.microsoft.com/office/drawing/2014/main" id="{7CF9C1A0-B6CA-4A1A-8328-CD54FCE047E8}"/>
                          </a:ext>
                        </a:extLst>
                      </p:cNvPr>
                      <p:cNvGrpSpPr/>
                      <p:nvPr/>
                    </p:nvGrpSpPr>
                    <p:grpSpPr>
                      <a:xfrm>
                        <a:off x="4579164" y="3203653"/>
                        <a:ext cx="1244833" cy="1020397"/>
                        <a:chOff x="4579164" y="3203653"/>
                        <a:chExt cx="1244833" cy="1020397"/>
                      </a:xfrm>
                      <a:grpFill/>
                    </p:grpSpPr>
                    <p:sp>
                      <p:nvSpPr>
                        <p:cNvPr id="728" name="Google Shape;7915;p126">
                          <a:extLst>
                            <a:ext uri="{FF2B5EF4-FFF2-40B4-BE49-F238E27FC236}">
                              <a16:creationId xmlns:a16="http://schemas.microsoft.com/office/drawing/2014/main" id="{18F4E6C3-5B19-4C30-8866-B8E527C28E96}"/>
                            </a:ext>
                          </a:extLst>
                        </p:cNvPr>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910;p126">
                          <a:extLst>
                            <a:ext uri="{FF2B5EF4-FFF2-40B4-BE49-F238E27FC236}">
                              <a16:creationId xmlns:a16="http://schemas.microsoft.com/office/drawing/2014/main" id="{12A9A389-9C7D-4790-94E4-07EF7C04D690}"/>
                            </a:ext>
                          </a:extLst>
                        </p:cNvPr>
                        <p:cNvSpPr/>
                        <p:nvPr/>
                      </p:nvSpPr>
                      <p:spPr>
                        <a:xfrm>
                          <a:off x="4879812" y="3466721"/>
                          <a:ext cx="74411" cy="106563"/>
                        </a:xfrm>
                        <a:custGeom>
                          <a:avLst/>
                          <a:gdLst/>
                          <a:ahLst/>
                          <a:cxnLst/>
                          <a:rect l="l" t="t" r="r" b="b"/>
                          <a:pathLst>
                            <a:path w="9461" h="13549" fill="none" extrusionOk="0">
                              <a:moveTo>
                                <a:pt x="1" y="13549"/>
                              </a:moveTo>
                              <a:lnTo>
                                <a:pt x="9460"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911;p126">
                          <a:extLst>
                            <a:ext uri="{FF2B5EF4-FFF2-40B4-BE49-F238E27FC236}">
                              <a16:creationId xmlns:a16="http://schemas.microsoft.com/office/drawing/2014/main" id="{D18B978F-6C9C-40D9-AD1D-1B00A626607E}"/>
                            </a:ext>
                          </a:extLst>
                        </p:cNvPr>
                        <p:cNvSpPr/>
                        <p:nvPr/>
                      </p:nvSpPr>
                      <p:spPr>
                        <a:xfrm>
                          <a:off x="4954215" y="3408017"/>
                          <a:ext cx="105989" cy="58712"/>
                        </a:xfrm>
                        <a:custGeom>
                          <a:avLst/>
                          <a:gdLst/>
                          <a:ahLst/>
                          <a:cxnLst/>
                          <a:rect l="l" t="t" r="r" b="b"/>
                          <a:pathLst>
                            <a:path w="13476" h="7465" fill="none" extrusionOk="0">
                              <a:moveTo>
                                <a:pt x="0" y="7464"/>
                              </a:moveTo>
                              <a:lnTo>
                                <a:pt x="13476"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912;p126">
                          <a:extLst>
                            <a:ext uri="{FF2B5EF4-FFF2-40B4-BE49-F238E27FC236}">
                              <a16:creationId xmlns:a16="http://schemas.microsoft.com/office/drawing/2014/main" id="{5B30E660-7FCF-40BD-93A0-9825A8859AA9}"/>
                            </a:ext>
                          </a:extLst>
                        </p:cNvPr>
                        <p:cNvSpPr/>
                        <p:nvPr/>
                      </p:nvSpPr>
                      <p:spPr>
                        <a:xfrm>
                          <a:off x="4953924" y="3465195"/>
                          <a:ext cx="119792" cy="54811"/>
                        </a:xfrm>
                        <a:custGeom>
                          <a:avLst/>
                          <a:gdLst/>
                          <a:ahLst/>
                          <a:cxnLst/>
                          <a:rect l="l" t="t" r="r" b="b"/>
                          <a:pathLst>
                            <a:path w="15231" h="6969" fill="none" extrusionOk="0">
                              <a:moveTo>
                                <a:pt x="1" y="1"/>
                              </a:moveTo>
                              <a:lnTo>
                                <a:pt x="15231" y="6968"/>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913;p126">
                          <a:extLst>
                            <a:ext uri="{FF2B5EF4-FFF2-40B4-BE49-F238E27FC236}">
                              <a16:creationId xmlns:a16="http://schemas.microsoft.com/office/drawing/2014/main" id="{A40EC572-348B-4230-A0DB-09DA60EAFC21}"/>
                            </a:ext>
                          </a:extLst>
                        </p:cNvPr>
                        <p:cNvSpPr/>
                        <p:nvPr/>
                      </p:nvSpPr>
                      <p:spPr>
                        <a:xfrm>
                          <a:off x="5073708" y="3521045"/>
                          <a:ext cx="26938" cy="71839"/>
                        </a:xfrm>
                        <a:custGeom>
                          <a:avLst/>
                          <a:gdLst/>
                          <a:ahLst/>
                          <a:cxnLst/>
                          <a:rect l="l" t="t" r="r" b="b"/>
                          <a:pathLst>
                            <a:path w="3425" h="9134" fill="none" extrusionOk="0">
                              <a:moveTo>
                                <a:pt x="1" y="0"/>
                              </a:moveTo>
                              <a:lnTo>
                                <a:pt x="3424" y="9133"/>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914;p126">
                          <a:extLst>
                            <a:ext uri="{FF2B5EF4-FFF2-40B4-BE49-F238E27FC236}">
                              <a16:creationId xmlns:a16="http://schemas.microsoft.com/office/drawing/2014/main" id="{924D84B6-186F-4A1A-8E88-6A71C5A09FCA}"/>
                            </a:ext>
                          </a:extLst>
                        </p:cNvPr>
                        <p:cNvSpPr/>
                        <p:nvPr/>
                      </p:nvSpPr>
                      <p:spPr>
                        <a:xfrm>
                          <a:off x="5100637" y="3586309"/>
                          <a:ext cx="26741" cy="81167"/>
                        </a:xfrm>
                        <a:custGeom>
                          <a:avLst/>
                          <a:gdLst/>
                          <a:ahLst/>
                          <a:cxnLst/>
                          <a:rect l="l" t="t" r="r" b="b"/>
                          <a:pathLst>
                            <a:path w="3400" h="10320" fill="none" extrusionOk="0">
                              <a:moveTo>
                                <a:pt x="3399" y="10319"/>
                              </a:moveTo>
                              <a:lnTo>
                                <a:pt x="0"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916;p126">
                          <a:extLst>
                            <a:ext uri="{FF2B5EF4-FFF2-40B4-BE49-F238E27FC236}">
                              <a16:creationId xmlns:a16="http://schemas.microsoft.com/office/drawing/2014/main" id="{FA049B8B-BEEA-4CF8-9536-3C366F4CDAA1}"/>
                            </a:ext>
                          </a:extLst>
                        </p:cNvPr>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917;p126">
                          <a:extLst>
                            <a:ext uri="{FF2B5EF4-FFF2-40B4-BE49-F238E27FC236}">
                              <a16:creationId xmlns:a16="http://schemas.microsoft.com/office/drawing/2014/main" id="{650C7C85-EC9D-451E-B603-CC21B9ACEBEE}"/>
                            </a:ext>
                          </a:extLst>
                        </p:cNvPr>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918;p126">
                          <a:extLst>
                            <a:ext uri="{FF2B5EF4-FFF2-40B4-BE49-F238E27FC236}">
                              <a16:creationId xmlns:a16="http://schemas.microsoft.com/office/drawing/2014/main" id="{64DB9ACF-4D24-4A01-AB64-3E11D68453C7}"/>
                            </a:ext>
                          </a:extLst>
                        </p:cNvPr>
                        <p:cNvSpPr/>
                        <p:nvPr/>
                      </p:nvSpPr>
                      <p:spPr>
                        <a:xfrm>
                          <a:off x="5100637" y="3507533"/>
                          <a:ext cx="99618" cy="78784"/>
                        </a:xfrm>
                        <a:custGeom>
                          <a:avLst/>
                          <a:gdLst/>
                          <a:ahLst/>
                          <a:cxnLst/>
                          <a:rect l="l" t="t" r="r" b="b"/>
                          <a:pathLst>
                            <a:path w="12666" h="10017" fill="none" extrusionOk="0">
                              <a:moveTo>
                                <a:pt x="0" y="10017"/>
                              </a:moveTo>
                              <a:lnTo>
                                <a:pt x="12665"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919;p126">
                          <a:extLst>
                            <a:ext uri="{FF2B5EF4-FFF2-40B4-BE49-F238E27FC236}">
                              <a16:creationId xmlns:a16="http://schemas.microsoft.com/office/drawing/2014/main" id="{CD88A96E-0A42-4466-9AAA-0601485A89DF}"/>
                            </a:ext>
                          </a:extLst>
                        </p:cNvPr>
                        <p:cNvSpPr/>
                        <p:nvPr/>
                      </p:nvSpPr>
                      <p:spPr>
                        <a:xfrm>
                          <a:off x="5200248" y="3501068"/>
                          <a:ext cx="156514" cy="6473"/>
                        </a:xfrm>
                        <a:custGeom>
                          <a:avLst/>
                          <a:gdLst/>
                          <a:ahLst/>
                          <a:cxnLst/>
                          <a:rect l="l" t="t" r="r" b="b"/>
                          <a:pathLst>
                            <a:path w="19900" h="823" fill="none" extrusionOk="0">
                              <a:moveTo>
                                <a:pt x="0" y="823"/>
                              </a:moveTo>
                              <a:lnTo>
                                <a:pt x="19900"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920;p126">
                          <a:extLst>
                            <a:ext uri="{FF2B5EF4-FFF2-40B4-BE49-F238E27FC236}">
                              <a16:creationId xmlns:a16="http://schemas.microsoft.com/office/drawing/2014/main" id="{0737F760-7B13-40FE-B2D7-3F8EB998870E}"/>
                            </a:ext>
                          </a:extLst>
                        </p:cNvPr>
                        <p:cNvSpPr/>
                        <p:nvPr/>
                      </p:nvSpPr>
                      <p:spPr>
                        <a:xfrm>
                          <a:off x="5127371" y="3507533"/>
                          <a:ext cx="72885" cy="155853"/>
                        </a:xfrm>
                        <a:custGeom>
                          <a:avLst/>
                          <a:gdLst/>
                          <a:ahLst/>
                          <a:cxnLst/>
                          <a:rect l="l" t="t" r="r" b="b"/>
                          <a:pathLst>
                            <a:path w="9267" h="19816" fill="none" extrusionOk="0">
                              <a:moveTo>
                                <a:pt x="9266" y="1"/>
                              </a:moveTo>
                              <a:lnTo>
                                <a:pt x="0" y="1981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921;p126">
                          <a:extLst>
                            <a:ext uri="{FF2B5EF4-FFF2-40B4-BE49-F238E27FC236}">
                              <a16:creationId xmlns:a16="http://schemas.microsoft.com/office/drawing/2014/main" id="{AB70FE3E-FC54-48B4-8A25-87FDFB822681}"/>
                            </a:ext>
                          </a:extLst>
                        </p:cNvPr>
                        <p:cNvSpPr/>
                        <p:nvPr/>
                      </p:nvSpPr>
                      <p:spPr>
                        <a:xfrm>
                          <a:off x="5352947" y="3384139"/>
                          <a:ext cx="126265" cy="117692"/>
                        </a:xfrm>
                        <a:custGeom>
                          <a:avLst/>
                          <a:gdLst/>
                          <a:ahLst/>
                          <a:cxnLst/>
                          <a:rect l="l" t="t" r="r" b="b"/>
                          <a:pathLst>
                            <a:path w="16054" h="14964" fill="none" extrusionOk="0">
                              <a:moveTo>
                                <a:pt x="1" y="14964"/>
                              </a:moveTo>
                              <a:lnTo>
                                <a:pt x="16053"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922;p126">
                          <a:extLst>
                            <a:ext uri="{FF2B5EF4-FFF2-40B4-BE49-F238E27FC236}">
                              <a16:creationId xmlns:a16="http://schemas.microsoft.com/office/drawing/2014/main" id="{3740676C-4AAD-488F-9681-C5202997BEFC}"/>
                            </a:ext>
                          </a:extLst>
                        </p:cNvPr>
                        <p:cNvSpPr/>
                        <p:nvPr/>
                      </p:nvSpPr>
                      <p:spPr>
                        <a:xfrm>
                          <a:off x="5356753" y="3246375"/>
                          <a:ext cx="61567" cy="254700"/>
                        </a:xfrm>
                        <a:custGeom>
                          <a:avLst/>
                          <a:gdLst/>
                          <a:ahLst/>
                          <a:cxnLst/>
                          <a:rect l="l" t="t" r="r" b="b"/>
                          <a:pathLst>
                            <a:path w="7828" h="32384" fill="none" extrusionOk="0">
                              <a:moveTo>
                                <a:pt x="1" y="32383"/>
                              </a:moveTo>
                              <a:lnTo>
                                <a:pt x="7827"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923;p126">
                          <a:extLst>
                            <a:ext uri="{FF2B5EF4-FFF2-40B4-BE49-F238E27FC236}">
                              <a16:creationId xmlns:a16="http://schemas.microsoft.com/office/drawing/2014/main" id="{094356B8-7399-4AFE-8952-7E7C3C931723}"/>
                            </a:ext>
                          </a:extLst>
                        </p:cNvPr>
                        <p:cNvSpPr/>
                        <p:nvPr/>
                      </p:nvSpPr>
                      <p:spPr>
                        <a:xfrm>
                          <a:off x="5352947" y="3486698"/>
                          <a:ext cx="141483" cy="10571"/>
                        </a:xfrm>
                        <a:custGeom>
                          <a:avLst/>
                          <a:gdLst/>
                          <a:ahLst/>
                          <a:cxnLst/>
                          <a:rect l="l" t="t" r="r" b="b"/>
                          <a:pathLst>
                            <a:path w="17989" h="1344" fill="none" extrusionOk="0">
                              <a:moveTo>
                                <a:pt x="1" y="1343"/>
                              </a:moveTo>
                              <a:lnTo>
                                <a:pt x="17989"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924;p126">
                          <a:extLst>
                            <a:ext uri="{FF2B5EF4-FFF2-40B4-BE49-F238E27FC236}">
                              <a16:creationId xmlns:a16="http://schemas.microsoft.com/office/drawing/2014/main" id="{47574EFD-9DA0-4D8B-A303-7F7DA77D24B6}"/>
                            </a:ext>
                          </a:extLst>
                        </p:cNvPr>
                        <p:cNvSpPr/>
                        <p:nvPr/>
                      </p:nvSpPr>
                      <p:spPr>
                        <a:xfrm>
                          <a:off x="5353898" y="3501068"/>
                          <a:ext cx="18089" cy="136725"/>
                        </a:xfrm>
                        <a:custGeom>
                          <a:avLst/>
                          <a:gdLst/>
                          <a:ahLst/>
                          <a:cxnLst/>
                          <a:rect l="l" t="t" r="r" b="b"/>
                          <a:pathLst>
                            <a:path w="2300" h="17384" fill="none" extrusionOk="0">
                              <a:moveTo>
                                <a:pt x="1" y="0"/>
                              </a:moveTo>
                              <a:lnTo>
                                <a:pt x="2299" y="17383"/>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925;p126">
                          <a:extLst>
                            <a:ext uri="{FF2B5EF4-FFF2-40B4-BE49-F238E27FC236}">
                              <a16:creationId xmlns:a16="http://schemas.microsoft.com/office/drawing/2014/main" id="{B3159462-7EF9-4FDA-B0A3-6C4ED141DB1D}"/>
                            </a:ext>
                          </a:extLst>
                        </p:cNvPr>
                        <p:cNvSpPr/>
                        <p:nvPr/>
                      </p:nvSpPr>
                      <p:spPr>
                        <a:xfrm>
                          <a:off x="5206721" y="3620749"/>
                          <a:ext cx="102379" cy="98863"/>
                        </a:xfrm>
                        <a:custGeom>
                          <a:avLst/>
                          <a:gdLst/>
                          <a:ahLst/>
                          <a:cxnLst/>
                          <a:rect l="l" t="t" r="r" b="b"/>
                          <a:pathLst>
                            <a:path w="13017" h="12570" fill="none" extrusionOk="0">
                              <a:moveTo>
                                <a:pt x="0" y="1"/>
                              </a:moveTo>
                              <a:lnTo>
                                <a:pt x="13016" y="12569"/>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926;p126">
                          <a:extLst>
                            <a:ext uri="{FF2B5EF4-FFF2-40B4-BE49-F238E27FC236}">
                              <a16:creationId xmlns:a16="http://schemas.microsoft.com/office/drawing/2014/main" id="{3EE761AE-07CD-4EF7-988C-99FC3ECA9B46}"/>
                            </a:ext>
                          </a:extLst>
                        </p:cNvPr>
                        <p:cNvSpPr/>
                        <p:nvPr/>
                      </p:nvSpPr>
                      <p:spPr>
                        <a:xfrm>
                          <a:off x="5293102" y="3715798"/>
                          <a:ext cx="15997" cy="101238"/>
                        </a:xfrm>
                        <a:custGeom>
                          <a:avLst/>
                          <a:gdLst/>
                          <a:ahLst/>
                          <a:cxnLst/>
                          <a:rect l="l" t="t" r="r" b="b"/>
                          <a:pathLst>
                            <a:path w="2034" h="12872" fill="none" extrusionOk="0">
                              <a:moveTo>
                                <a:pt x="2033" y="0"/>
                              </a:moveTo>
                              <a:lnTo>
                                <a:pt x="1" y="1287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927;p126">
                          <a:extLst>
                            <a:ext uri="{FF2B5EF4-FFF2-40B4-BE49-F238E27FC236}">
                              <a16:creationId xmlns:a16="http://schemas.microsoft.com/office/drawing/2014/main" id="{07A67811-C3A3-4CE0-BFEC-F88247C0A6AA}"/>
                            </a:ext>
                          </a:extLst>
                        </p:cNvPr>
                        <p:cNvSpPr/>
                        <p:nvPr/>
                      </p:nvSpPr>
                      <p:spPr>
                        <a:xfrm>
                          <a:off x="5127371" y="3659854"/>
                          <a:ext cx="92862" cy="134539"/>
                        </a:xfrm>
                        <a:custGeom>
                          <a:avLst/>
                          <a:gdLst/>
                          <a:ahLst/>
                          <a:cxnLst/>
                          <a:rect l="l" t="t" r="r" b="b"/>
                          <a:pathLst>
                            <a:path w="11807" h="17106" fill="none" extrusionOk="0">
                              <a:moveTo>
                                <a:pt x="11807" y="17105"/>
                              </a:moveTo>
                              <a:lnTo>
                                <a:pt x="0"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928;p126">
                          <a:extLst>
                            <a:ext uri="{FF2B5EF4-FFF2-40B4-BE49-F238E27FC236}">
                              <a16:creationId xmlns:a16="http://schemas.microsoft.com/office/drawing/2014/main" id="{71EF2D41-9E6A-4556-A8CC-852BB64CD11E}"/>
                            </a:ext>
                          </a:extLst>
                        </p:cNvPr>
                        <p:cNvSpPr/>
                        <p:nvPr/>
                      </p:nvSpPr>
                      <p:spPr>
                        <a:xfrm>
                          <a:off x="5479203" y="3327149"/>
                          <a:ext cx="150615" cy="56998"/>
                        </a:xfrm>
                        <a:custGeom>
                          <a:avLst/>
                          <a:gdLst/>
                          <a:ahLst/>
                          <a:cxnLst/>
                          <a:rect l="l" t="t" r="r" b="b"/>
                          <a:pathLst>
                            <a:path w="19150" h="7247" fill="none" extrusionOk="0">
                              <a:moveTo>
                                <a:pt x="19149" y="0"/>
                              </a:moveTo>
                              <a:lnTo>
                                <a:pt x="0" y="7246"/>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929;p126">
                          <a:extLst>
                            <a:ext uri="{FF2B5EF4-FFF2-40B4-BE49-F238E27FC236}">
                              <a16:creationId xmlns:a16="http://schemas.microsoft.com/office/drawing/2014/main" id="{E5BC4A1E-8F21-446E-8C5D-F72F756157F7}"/>
                            </a:ext>
                          </a:extLst>
                        </p:cNvPr>
                        <p:cNvSpPr/>
                        <p:nvPr/>
                      </p:nvSpPr>
                      <p:spPr>
                        <a:xfrm>
                          <a:off x="5371980" y="3633790"/>
                          <a:ext cx="59373" cy="4003"/>
                        </a:xfrm>
                        <a:custGeom>
                          <a:avLst/>
                          <a:gdLst/>
                          <a:ahLst/>
                          <a:cxnLst/>
                          <a:rect l="l" t="t" r="r" b="b"/>
                          <a:pathLst>
                            <a:path w="7549" h="509" fill="none" extrusionOk="0">
                              <a:moveTo>
                                <a:pt x="0" y="508"/>
                              </a:moveTo>
                              <a:lnTo>
                                <a:pt x="7549"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930;p126">
                          <a:extLst>
                            <a:ext uri="{FF2B5EF4-FFF2-40B4-BE49-F238E27FC236}">
                              <a16:creationId xmlns:a16="http://schemas.microsoft.com/office/drawing/2014/main" id="{83418575-35B6-487C-9E96-20293DC4BAEF}"/>
                            </a:ext>
                          </a:extLst>
                        </p:cNvPr>
                        <p:cNvSpPr/>
                        <p:nvPr/>
                      </p:nvSpPr>
                      <p:spPr>
                        <a:xfrm>
                          <a:off x="5352947" y="3497261"/>
                          <a:ext cx="78406" cy="136536"/>
                        </a:xfrm>
                        <a:custGeom>
                          <a:avLst/>
                          <a:gdLst/>
                          <a:ahLst/>
                          <a:cxnLst/>
                          <a:rect l="l" t="t" r="r" b="b"/>
                          <a:pathLst>
                            <a:path w="9969" h="17360" fill="none" extrusionOk="0">
                              <a:moveTo>
                                <a:pt x="9969" y="17359"/>
                              </a:moveTo>
                              <a:lnTo>
                                <a:pt x="1"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931;p126">
                          <a:extLst>
                            <a:ext uri="{FF2B5EF4-FFF2-40B4-BE49-F238E27FC236}">
                              <a16:creationId xmlns:a16="http://schemas.microsoft.com/office/drawing/2014/main" id="{E27949BE-F2F3-43BF-87D1-869DDF393BB1}"/>
                            </a:ext>
                          </a:extLst>
                        </p:cNvPr>
                        <p:cNvSpPr/>
                        <p:nvPr/>
                      </p:nvSpPr>
                      <p:spPr>
                        <a:xfrm>
                          <a:off x="4917296" y="3466721"/>
                          <a:ext cx="40733" cy="122356"/>
                        </a:xfrm>
                        <a:custGeom>
                          <a:avLst/>
                          <a:gdLst/>
                          <a:ahLst/>
                          <a:cxnLst/>
                          <a:rect l="l" t="t" r="r" b="b"/>
                          <a:pathLst>
                            <a:path w="5179" h="15557" fill="none" extrusionOk="0">
                              <a:moveTo>
                                <a:pt x="1" y="15557"/>
                              </a:moveTo>
                              <a:lnTo>
                                <a:pt x="5178"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932;p126">
                          <a:extLst>
                            <a:ext uri="{FF2B5EF4-FFF2-40B4-BE49-F238E27FC236}">
                              <a16:creationId xmlns:a16="http://schemas.microsoft.com/office/drawing/2014/main" id="{D866CC87-44A4-4FF7-AB85-4C1AB6822D5E}"/>
                            </a:ext>
                          </a:extLst>
                        </p:cNvPr>
                        <p:cNvSpPr/>
                        <p:nvPr/>
                      </p:nvSpPr>
                      <p:spPr>
                        <a:xfrm>
                          <a:off x="5060203" y="3408017"/>
                          <a:ext cx="111416" cy="19513"/>
                        </a:xfrm>
                        <a:custGeom>
                          <a:avLst/>
                          <a:gdLst/>
                          <a:ahLst/>
                          <a:cxnLst/>
                          <a:rect l="l" t="t" r="r" b="b"/>
                          <a:pathLst>
                            <a:path w="14166" h="2481" fill="none" extrusionOk="0">
                              <a:moveTo>
                                <a:pt x="0" y="0"/>
                              </a:moveTo>
                              <a:lnTo>
                                <a:pt x="14165" y="248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933;p126">
                          <a:extLst>
                            <a:ext uri="{FF2B5EF4-FFF2-40B4-BE49-F238E27FC236}">
                              <a16:creationId xmlns:a16="http://schemas.microsoft.com/office/drawing/2014/main" id="{9EBFCF69-0636-44AC-9AB5-AC2D672306FA}"/>
                            </a:ext>
                          </a:extLst>
                        </p:cNvPr>
                        <p:cNvSpPr/>
                        <p:nvPr/>
                      </p:nvSpPr>
                      <p:spPr>
                        <a:xfrm>
                          <a:off x="5127371" y="3620749"/>
                          <a:ext cx="79358" cy="42636"/>
                        </a:xfrm>
                        <a:custGeom>
                          <a:avLst/>
                          <a:gdLst/>
                          <a:ahLst/>
                          <a:cxnLst/>
                          <a:rect l="l" t="t" r="r" b="b"/>
                          <a:pathLst>
                            <a:path w="10090" h="5421" fill="none" extrusionOk="0">
                              <a:moveTo>
                                <a:pt x="0" y="5420"/>
                              </a:moveTo>
                              <a:lnTo>
                                <a:pt x="10089"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 name="Google Shape;7934;p126">
                          <a:extLst>
                            <a:ext uri="{FF2B5EF4-FFF2-40B4-BE49-F238E27FC236}">
                              <a16:creationId xmlns:a16="http://schemas.microsoft.com/office/drawing/2014/main" id="{4980CC06-D0B8-4BEE-9868-155D53D5479D}"/>
                            </a:ext>
                          </a:extLst>
                        </p:cNvPr>
                        <p:cNvGrpSpPr/>
                        <p:nvPr/>
                      </p:nvGrpSpPr>
                      <p:grpSpPr>
                        <a:xfrm>
                          <a:off x="4579164" y="3203653"/>
                          <a:ext cx="1244833" cy="1020397"/>
                          <a:chOff x="4579164" y="3203653"/>
                          <a:chExt cx="1244833" cy="1020397"/>
                        </a:xfrm>
                        <a:grpFill/>
                      </p:grpSpPr>
                      <p:sp>
                        <p:nvSpPr>
                          <p:cNvPr id="749" name="Google Shape;7935;p126">
                            <a:extLst>
                              <a:ext uri="{FF2B5EF4-FFF2-40B4-BE49-F238E27FC236}">
                                <a16:creationId xmlns:a16="http://schemas.microsoft.com/office/drawing/2014/main" id="{60466F56-FD81-4F2C-903D-5DF657B56749}"/>
                              </a:ext>
                            </a:extLst>
                          </p:cNvPr>
                          <p:cNvSpPr/>
                          <p:nvPr/>
                        </p:nvSpPr>
                        <p:spPr>
                          <a:xfrm>
                            <a:off x="4949551" y="3708185"/>
                            <a:ext cx="37972" cy="3815"/>
                          </a:xfrm>
                          <a:custGeom>
                            <a:avLst/>
                            <a:gdLst/>
                            <a:ahLst/>
                            <a:cxnLst/>
                            <a:rect l="l" t="t" r="r" b="b"/>
                            <a:pathLst>
                              <a:path w="4828" h="485" fill="none" extrusionOk="0">
                                <a:moveTo>
                                  <a:pt x="0" y="1"/>
                                </a:moveTo>
                                <a:lnTo>
                                  <a:pt x="4827" y="48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 name="Google Shape;7936;p126">
                            <a:extLst>
                              <a:ext uri="{FF2B5EF4-FFF2-40B4-BE49-F238E27FC236}">
                                <a16:creationId xmlns:a16="http://schemas.microsoft.com/office/drawing/2014/main" id="{119AA23D-AAB6-40EA-8C94-86EFF9653E58}"/>
                              </a:ext>
                            </a:extLst>
                          </p:cNvPr>
                          <p:cNvGrpSpPr/>
                          <p:nvPr/>
                        </p:nvGrpSpPr>
                        <p:grpSpPr>
                          <a:xfrm>
                            <a:off x="4579164" y="3203653"/>
                            <a:ext cx="1244833" cy="1020397"/>
                            <a:chOff x="4579164" y="3203653"/>
                            <a:chExt cx="1244833" cy="1020397"/>
                          </a:xfrm>
                          <a:grpFill/>
                        </p:grpSpPr>
                        <p:sp>
                          <p:nvSpPr>
                            <p:cNvPr id="751" name="Google Shape;7937;p126">
                              <a:extLst>
                                <a:ext uri="{FF2B5EF4-FFF2-40B4-BE49-F238E27FC236}">
                                  <a16:creationId xmlns:a16="http://schemas.microsoft.com/office/drawing/2014/main" id="{804A8D66-C18A-484E-B62A-ECD9F133E966}"/>
                                </a:ext>
                              </a:extLst>
                            </p:cNvPr>
                            <p:cNvSpPr/>
                            <p:nvPr/>
                          </p:nvSpPr>
                          <p:spPr>
                            <a:xfrm>
                              <a:off x="4953357" y="3586309"/>
                              <a:ext cx="147288" cy="121884"/>
                            </a:xfrm>
                            <a:custGeom>
                              <a:avLst/>
                              <a:gdLst/>
                              <a:ahLst/>
                              <a:cxnLst/>
                              <a:rect l="l" t="t" r="r" b="b"/>
                              <a:pathLst>
                                <a:path w="18727" h="15497" fill="none" extrusionOk="0">
                                  <a:moveTo>
                                    <a:pt x="18726" y="1"/>
                                  </a:moveTo>
                                  <a:lnTo>
                                    <a:pt x="0" y="15497"/>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938;p126">
                              <a:extLst>
                                <a:ext uri="{FF2B5EF4-FFF2-40B4-BE49-F238E27FC236}">
                                  <a16:creationId xmlns:a16="http://schemas.microsoft.com/office/drawing/2014/main" id="{C114384E-2A10-43A9-A297-C46A5CB4618A}"/>
                                </a:ext>
                              </a:extLst>
                            </p:cNvPr>
                            <p:cNvSpPr/>
                            <p:nvPr/>
                          </p:nvSpPr>
                          <p:spPr>
                            <a:xfrm>
                              <a:off x="4987515" y="3592876"/>
                              <a:ext cx="113130" cy="119123"/>
                            </a:xfrm>
                            <a:custGeom>
                              <a:avLst/>
                              <a:gdLst/>
                              <a:ahLst/>
                              <a:cxnLst/>
                              <a:rect l="l" t="t" r="r" b="b"/>
                              <a:pathLst>
                                <a:path w="14384" h="15146" fill="none" extrusionOk="0">
                                  <a:moveTo>
                                    <a:pt x="0" y="15146"/>
                                  </a:moveTo>
                                  <a:lnTo>
                                    <a:pt x="14383"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939;p126">
                              <a:extLst>
                                <a:ext uri="{FF2B5EF4-FFF2-40B4-BE49-F238E27FC236}">
                                  <a16:creationId xmlns:a16="http://schemas.microsoft.com/office/drawing/2014/main" id="{CEA0F285-27BD-45E4-8E4B-3F5D4A63202A}"/>
                                </a:ext>
                              </a:extLst>
                            </p:cNvPr>
                            <p:cNvSpPr/>
                            <p:nvPr/>
                          </p:nvSpPr>
                          <p:spPr>
                            <a:xfrm>
                              <a:off x="4913395" y="3708185"/>
                              <a:ext cx="39970" cy="45389"/>
                            </a:xfrm>
                            <a:custGeom>
                              <a:avLst/>
                              <a:gdLst/>
                              <a:ahLst/>
                              <a:cxnLst/>
                              <a:rect l="l" t="t" r="r" b="b"/>
                              <a:pathLst>
                                <a:path w="5082" h="5771" fill="none" extrusionOk="0">
                                  <a:moveTo>
                                    <a:pt x="1" y="5771"/>
                                  </a:moveTo>
                                  <a:lnTo>
                                    <a:pt x="5081"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940;p126">
                              <a:extLst>
                                <a:ext uri="{FF2B5EF4-FFF2-40B4-BE49-F238E27FC236}">
                                  <a16:creationId xmlns:a16="http://schemas.microsoft.com/office/drawing/2014/main" id="{BA0170F5-AB24-471A-AE30-953B7060611A}"/>
                                </a:ext>
                              </a:extLst>
                            </p:cNvPr>
                            <p:cNvSpPr/>
                            <p:nvPr/>
                          </p:nvSpPr>
                          <p:spPr>
                            <a:xfrm>
                              <a:off x="4888943" y="3704378"/>
                              <a:ext cx="60616" cy="26080"/>
                            </a:xfrm>
                            <a:custGeom>
                              <a:avLst/>
                              <a:gdLst/>
                              <a:ahLst/>
                              <a:cxnLst/>
                              <a:rect l="l" t="t" r="r" b="b"/>
                              <a:pathLst>
                                <a:path w="7707" h="3316" fill="none" extrusionOk="0">
                                  <a:moveTo>
                                    <a:pt x="1" y="3315"/>
                                  </a:moveTo>
                                  <a:lnTo>
                                    <a:pt x="7706"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941;p126">
                              <a:extLst>
                                <a:ext uri="{FF2B5EF4-FFF2-40B4-BE49-F238E27FC236}">
                                  <a16:creationId xmlns:a16="http://schemas.microsoft.com/office/drawing/2014/main" id="{B72E36A2-C822-4C9B-817F-B58C065D129D}"/>
                                </a:ext>
                              </a:extLst>
                            </p:cNvPr>
                            <p:cNvSpPr/>
                            <p:nvPr/>
                          </p:nvSpPr>
                          <p:spPr>
                            <a:xfrm>
                              <a:off x="4917296" y="3589069"/>
                              <a:ext cx="32262" cy="119123"/>
                            </a:xfrm>
                            <a:custGeom>
                              <a:avLst/>
                              <a:gdLst/>
                              <a:ahLst/>
                              <a:cxnLst/>
                              <a:rect l="l" t="t" r="r" b="b"/>
                              <a:pathLst>
                                <a:path w="4102" h="15146" fill="none" extrusionOk="0">
                                  <a:moveTo>
                                    <a:pt x="1" y="1"/>
                                  </a:moveTo>
                                  <a:lnTo>
                                    <a:pt x="4101" y="15146"/>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942;p126">
                              <a:extLst>
                                <a:ext uri="{FF2B5EF4-FFF2-40B4-BE49-F238E27FC236}">
                                  <a16:creationId xmlns:a16="http://schemas.microsoft.com/office/drawing/2014/main" id="{4AC378CB-4A1B-4EEF-997B-BC4CAD95C656}"/>
                                </a:ext>
                              </a:extLst>
                            </p:cNvPr>
                            <p:cNvSpPr/>
                            <p:nvPr/>
                          </p:nvSpPr>
                          <p:spPr>
                            <a:xfrm>
                              <a:off x="4949551" y="3708185"/>
                              <a:ext cx="22840" cy="72885"/>
                            </a:xfrm>
                            <a:custGeom>
                              <a:avLst/>
                              <a:gdLst/>
                              <a:ahLst/>
                              <a:cxnLst/>
                              <a:rect l="l" t="t" r="r" b="b"/>
                              <a:pathLst>
                                <a:path w="2904" h="9267" fill="none" extrusionOk="0">
                                  <a:moveTo>
                                    <a:pt x="0" y="1"/>
                                  </a:moveTo>
                                  <a:lnTo>
                                    <a:pt x="2904" y="9267"/>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943;p126">
                              <a:extLst>
                                <a:ext uri="{FF2B5EF4-FFF2-40B4-BE49-F238E27FC236}">
                                  <a16:creationId xmlns:a16="http://schemas.microsoft.com/office/drawing/2014/main" id="{45DCE534-E667-4175-BD21-327DA37EC68B}"/>
                                </a:ext>
                              </a:extLst>
                            </p:cNvPr>
                            <p:cNvSpPr/>
                            <p:nvPr/>
                          </p:nvSpPr>
                          <p:spPr>
                            <a:xfrm>
                              <a:off x="4912066" y="3752237"/>
                              <a:ext cx="60325" cy="28833"/>
                            </a:xfrm>
                            <a:custGeom>
                              <a:avLst/>
                              <a:gdLst/>
                              <a:ahLst/>
                              <a:cxnLst/>
                              <a:rect l="l" t="t" r="r" b="b"/>
                              <a:pathLst>
                                <a:path w="7670" h="3666" fill="none" extrusionOk="0">
                                  <a:moveTo>
                                    <a:pt x="0" y="1"/>
                                  </a:moveTo>
                                  <a:lnTo>
                                    <a:pt x="7670" y="3666"/>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 name="Google Shape;7944;p126">
                              <a:extLst>
                                <a:ext uri="{FF2B5EF4-FFF2-40B4-BE49-F238E27FC236}">
                                  <a16:creationId xmlns:a16="http://schemas.microsoft.com/office/drawing/2014/main" id="{A8E6EDF5-66F4-48A5-911F-2F80F99CC39D}"/>
                                </a:ext>
                              </a:extLst>
                            </p:cNvPr>
                            <p:cNvGrpSpPr/>
                            <p:nvPr/>
                          </p:nvGrpSpPr>
                          <p:grpSpPr>
                            <a:xfrm>
                              <a:off x="4579164" y="3203653"/>
                              <a:ext cx="1244833" cy="1020397"/>
                              <a:chOff x="4579164" y="3203653"/>
                              <a:chExt cx="1244833" cy="1020397"/>
                            </a:xfrm>
                            <a:grpFill/>
                          </p:grpSpPr>
                          <p:sp>
                            <p:nvSpPr>
                              <p:cNvPr id="762" name="Google Shape;7945;p126">
                                <a:extLst>
                                  <a:ext uri="{FF2B5EF4-FFF2-40B4-BE49-F238E27FC236}">
                                    <a16:creationId xmlns:a16="http://schemas.microsoft.com/office/drawing/2014/main" id="{0242E720-EB2B-4801-9345-73386F93470B}"/>
                                  </a:ext>
                                </a:extLst>
                              </p:cNvPr>
                              <p:cNvSpPr/>
                              <p:nvPr/>
                            </p:nvSpPr>
                            <p:spPr>
                              <a:xfrm>
                                <a:off x="4590301" y="3738347"/>
                                <a:ext cx="92956" cy="91722"/>
                              </a:xfrm>
                              <a:custGeom>
                                <a:avLst/>
                                <a:gdLst/>
                                <a:ahLst/>
                                <a:cxnLst/>
                                <a:rect l="l" t="t" r="r" b="b"/>
                                <a:pathLst>
                                  <a:path w="11819" h="11662" fill="none" extrusionOk="0">
                                    <a:moveTo>
                                      <a:pt x="0" y="0"/>
                                    </a:moveTo>
                                    <a:lnTo>
                                      <a:pt x="11819" y="1166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946;p126">
                                <a:extLst>
                                  <a:ext uri="{FF2B5EF4-FFF2-40B4-BE49-F238E27FC236}">
                                    <a16:creationId xmlns:a16="http://schemas.microsoft.com/office/drawing/2014/main" id="{3382F64E-2362-4248-9572-1BD86AC408E8}"/>
                                  </a:ext>
                                </a:extLst>
                              </p:cNvPr>
                              <p:cNvSpPr/>
                              <p:nvPr/>
                            </p:nvSpPr>
                            <p:spPr>
                              <a:xfrm>
                                <a:off x="4683250" y="3652241"/>
                                <a:ext cx="33591" cy="177828"/>
                              </a:xfrm>
                              <a:custGeom>
                                <a:avLst/>
                                <a:gdLst/>
                                <a:ahLst/>
                                <a:cxnLst/>
                                <a:rect l="l" t="t" r="r" b="b"/>
                                <a:pathLst>
                                  <a:path w="4271" h="22610" fill="none" extrusionOk="0">
                                    <a:moveTo>
                                      <a:pt x="1" y="22610"/>
                                    </a:moveTo>
                                    <a:lnTo>
                                      <a:pt x="4271"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947;p126">
                                <a:extLst>
                                  <a:ext uri="{FF2B5EF4-FFF2-40B4-BE49-F238E27FC236}">
                                    <a16:creationId xmlns:a16="http://schemas.microsoft.com/office/drawing/2014/main" id="{069E01A9-2043-49A4-BA79-BDF97D198174}"/>
                                  </a:ext>
                                </a:extLst>
                              </p:cNvPr>
                              <p:cNvSpPr/>
                              <p:nvPr/>
                            </p:nvSpPr>
                            <p:spPr>
                              <a:xfrm>
                                <a:off x="4716833" y="3652241"/>
                                <a:ext cx="70982" cy="207707"/>
                              </a:xfrm>
                              <a:custGeom>
                                <a:avLst/>
                                <a:gdLst/>
                                <a:ahLst/>
                                <a:cxnLst/>
                                <a:rect l="l" t="t" r="r" b="b"/>
                                <a:pathLst>
                                  <a:path w="9025" h="26409" fill="none" extrusionOk="0">
                                    <a:moveTo>
                                      <a:pt x="1" y="1"/>
                                    </a:moveTo>
                                    <a:lnTo>
                                      <a:pt x="9025" y="26408"/>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948;p126">
                                <a:extLst>
                                  <a:ext uri="{FF2B5EF4-FFF2-40B4-BE49-F238E27FC236}">
                                    <a16:creationId xmlns:a16="http://schemas.microsoft.com/office/drawing/2014/main" id="{B824D2FB-98BB-4CE3-B7A6-B1CFBF20C722}"/>
                                  </a:ext>
                                </a:extLst>
                              </p:cNvPr>
                              <p:cNvSpPr/>
                              <p:nvPr/>
                            </p:nvSpPr>
                            <p:spPr>
                              <a:xfrm>
                                <a:off x="4813117" y="3694578"/>
                                <a:ext cx="44154" cy="139297"/>
                              </a:xfrm>
                              <a:custGeom>
                                <a:avLst/>
                                <a:gdLst/>
                                <a:ahLst/>
                                <a:cxnLst/>
                                <a:rect l="l" t="t" r="r" b="b"/>
                                <a:pathLst>
                                  <a:path w="5614" h="17711" fill="none" extrusionOk="0">
                                    <a:moveTo>
                                      <a:pt x="5614" y="17711"/>
                                    </a:moveTo>
                                    <a:lnTo>
                                      <a:pt x="1"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949;p126">
                                <a:extLst>
                                  <a:ext uri="{FF2B5EF4-FFF2-40B4-BE49-F238E27FC236}">
                                    <a16:creationId xmlns:a16="http://schemas.microsoft.com/office/drawing/2014/main" id="{B51BE331-65F7-4836-9807-DE8E21943B6C}"/>
                                  </a:ext>
                                </a:extLst>
                              </p:cNvPr>
                              <p:cNvSpPr/>
                              <p:nvPr/>
                            </p:nvSpPr>
                            <p:spPr>
                              <a:xfrm>
                                <a:off x="4787807" y="3694578"/>
                                <a:ext cx="25317" cy="165369"/>
                              </a:xfrm>
                              <a:custGeom>
                                <a:avLst/>
                                <a:gdLst/>
                                <a:ahLst/>
                                <a:cxnLst/>
                                <a:rect l="l" t="t" r="r" b="b"/>
                                <a:pathLst>
                                  <a:path w="3219" h="21026" fill="none" extrusionOk="0">
                                    <a:moveTo>
                                      <a:pt x="3219" y="1"/>
                                    </a:moveTo>
                                    <a:lnTo>
                                      <a:pt x="1" y="2102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950;p126">
                                <a:extLst>
                                  <a:ext uri="{FF2B5EF4-FFF2-40B4-BE49-F238E27FC236}">
                                    <a16:creationId xmlns:a16="http://schemas.microsoft.com/office/drawing/2014/main" id="{075E58B6-3B01-4084-9C37-4B2C8F669DFB}"/>
                                  </a:ext>
                                </a:extLst>
                              </p:cNvPr>
                              <p:cNvSpPr/>
                              <p:nvPr/>
                            </p:nvSpPr>
                            <p:spPr>
                              <a:xfrm>
                                <a:off x="4683250" y="3830061"/>
                                <a:ext cx="106374" cy="25223"/>
                              </a:xfrm>
                              <a:custGeom>
                                <a:avLst/>
                                <a:gdLst/>
                                <a:ahLst/>
                                <a:cxnLst/>
                                <a:rect l="l" t="t" r="r" b="b"/>
                                <a:pathLst>
                                  <a:path w="13525" h="3207" fill="none" extrusionOk="0">
                                    <a:moveTo>
                                      <a:pt x="1" y="1"/>
                                    </a:moveTo>
                                    <a:lnTo>
                                      <a:pt x="13525" y="3206"/>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951;p126">
                                <a:extLst>
                                  <a:ext uri="{FF2B5EF4-FFF2-40B4-BE49-F238E27FC236}">
                                    <a16:creationId xmlns:a16="http://schemas.microsoft.com/office/drawing/2014/main" id="{115D98A3-3BF7-4837-83E4-8D69BD9272AA}"/>
                                  </a:ext>
                                </a:extLst>
                              </p:cNvPr>
                              <p:cNvSpPr/>
                              <p:nvPr/>
                            </p:nvSpPr>
                            <p:spPr>
                              <a:xfrm>
                                <a:off x="4670980" y="3830061"/>
                                <a:ext cx="12277" cy="79263"/>
                              </a:xfrm>
                              <a:custGeom>
                                <a:avLst/>
                                <a:gdLst/>
                                <a:ahLst/>
                                <a:cxnLst/>
                                <a:rect l="l" t="t" r="r" b="b"/>
                                <a:pathLst>
                                  <a:path w="1561" h="10078" fill="none" extrusionOk="0">
                                    <a:moveTo>
                                      <a:pt x="1561" y="1"/>
                                    </a:moveTo>
                                    <a:lnTo>
                                      <a:pt x="0" y="10077"/>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952;p126">
                                <a:extLst>
                                  <a:ext uri="{FF2B5EF4-FFF2-40B4-BE49-F238E27FC236}">
                                    <a16:creationId xmlns:a16="http://schemas.microsoft.com/office/drawing/2014/main" id="{A8748E6D-3186-45B2-A90E-E0159A9218C9}"/>
                                  </a:ext>
                                </a:extLst>
                              </p:cNvPr>
                              <p:cNvSpPr/>
                              <p:nvPr/>
                            </p:nvSpPr>
                            <p:spPr>
                              <a:xfrm>
                                <a:off x="4583828" y="3830061"/>
                                <a:ext cx="99429" cy="34543"/>
                              </a:xfrm>
                              <a:custGeom>
                                <a:avLst/>
                                <a:gdLst/>
                                <a:ahLst/>
                                <a:cxnLst/>
                                <a:rect l="l" t="t" r="r" b="b"/>
                                <a:pathLst>
                                  <a:path w="12642" h="4392" fill="none" extrusionOk="0">
                                    <a:moveTo>
                                      <a:pt x="0" y="4392"/>
                                    </a:moveTo>
                                    <a:lnTo>
                                      <a:pt x="12642"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953;p126">
                                <a:extLst>
                                  <a:ext uri="{FF2B5EF4-FFF2-40B4-BE49-F238E27FC236}">
                                    <a16:creationId xmlns:a16="http://schemas.microsoft.com/office/drawing/2014/main" id="{12EAD540-C080-41EE-8583-81B57A4869D0}"/>
                                  </a:ext>
                                </a:extLst>
                              </p:cNvPr>
                              <p:cNvSpPr/>
                              <p:nvPr/>
                            </p:nvSpPr>
                            <p:spPr>
                              <a:xfrm>
                                <a:off x="4683250" y="3830061"/>
                                <a:ext cx="50336" cy="117983"/>
                              </a:xfrm>
                              <a:custGeom>
                                <a:avLst/>
                                <a:gdLst/>
                                <a:ahLst/>
                                <a:cxnLst/>
                                <a:rect l="l" t="t" r="r" b="b"/>
                                <a:pathLst>
                                  <a:path w="6400" h="15001" fill="none" extrusionOk="0">
                                    <a:moveTo>
                                      <a:pt x="1" y="1"/>
                                    </a:moveTo>
                                    <a:lnTo>
                                      <a:pt x="6400" y="1500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954;p126">
                                <a:extLst>
                                  <a:ext uri="{FF2B5EF4-FFF2-40B4-BE49-F238E27FC236}">
                                    <a16:creationId xmlns:a16="http://schemas.microsoft.com/office/drawing/2014/main" id="{AB1112D0-A760-4221-B9AF-11217A7CAF1B}"/>
                                  </a:ext>
                                </a:extLst>
                              </p:cNvPr>
                              <p:cNvSpPr/>
                              <p:nvPr/>
                            </p:nvSpPr>
                            <p:spPr>
                              <a:xfrm>
                                <a:off x="4733578" y="3855276"/>
                                <a:ext cx="56046" cy="92768"/>
                              </a:xfrm>
                              <a:custGeom>
                                <a:avLst/>
                                <a:gdLst/>
                                <a:ahLst/>
                                <a:cxnLst/>
                                <a:rect l="l" t="t" r="r" b="b"/>
                                <a:pathLst>
                                  <a:path w="7126" h="11795" fill="none" extrusionOk="0">
                                    <a:moveTo>
                                      <a:pt x="1" y="11795"/>
                                    </a:moveTo>
                                    <a:lnTo>
                                      <a:pt x="7126"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955;p126">
                                <a:extLst>
                                  <a:ext uri="{FF2B5EF4-FFF2-40B4-BE49-F238E27FC236}">
                                    <a16:creationId xmlns:a16="http://schemas.microsoft.com/office/drawing/2014/main" id="{B0961A1C-998F-40EA-85CA-3CD0BD5B6602}"/>
                                  </a:ext>
                                </a:extLst>
                              </p:cNvPr>
                              <p:cNvSpPr/>
                              <p:nvPr/>
                            </p:nvSpPr>
                            <p:spPr>
                              <a:xfrm>
                                <a:off x="4888943" y="3730450"/>
                                <a:ext cx="34928" cy="89252"/>
                              </a:xfrm>
                              <a:custGeom>
                                <a:avLst/>
                                <a:gdLst/>
                                <a:ahLst/>
                                <a:cxnLst/>
                                <a:rect l="l" t="t" r="r" b="b"/>
                                <a:pathLst>
                                  <a:path w="4441" h="11348" fill="none" extrusionOk="0">
                                    <a:moveTo>
                                      <a:pt x="4440" y="11347"/>
                                    </a:moveTo>
                                    <a:lnTo>
                                      <a:pt x="1"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956;p126">
                                <a:extLst>
                                  <a:ext uri="{FF2B5EF4-FFF2-40B4-BE49-F238E27FC236}">
                                    <a16:creationId xmlns:a16="http://schemas.microsoft.com/office/drawing/2014/main" id="{DE1235C8-794D-4422-B45B-CF89C6530AB9}"/>
                                  </a:ext>
                                </a:extLst>
                              </p:cNvPr>
                              <p:cNvSpPr/>
                              <p:nvPr/>
                            </p:nvSpPr>
                            <p:spPr>
                              <a:xfrm>
                                <a:off x="4590301" y="3667468"/>
                                <a:ext cx="49762" cy="70887"/>
                              </a:xfrm>
                              <a:custGeom>
                                <a:avLst/>
                                <a:gdLst/>
                                <a:ahLst/>
                                <a:cxnLst/>
                                <a:rect l="l" t="t" r="r" b="b"/>
                                <a:pathLst>
                                  <a:path w="6327" h="9013" fill="none" extrusionOk="0">
                                    <a:moveTo>
                                      <a:pt x="0" y="9012"/>
                                    </a:moveTo>
                                    <a:lnTo>
                                      <a:pt x="6327"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957;p126">
                                <a:extLst>
                                  <a:ext uri="{FF2B5EF4-FFF2-40B4-BE49-F238E27FC236}">
                                    <a16:creationId xmlns:a16="http://schemas.microsoft.com/office/drawing/2014/main" id="{A8EB0654-A3E8-4E34-92C2-97A5EB958310}"/>
                                  </a:ext>
                                </a:extLst>
                              </p:cNvPr>
                              <p:cNvSpPr/>
                              <p:nvPr/>
                            </p:nvSpPr>
                            <p:spPr>
                              <a:xfrm>
                                <a:off x="4640338" y="3648536"/>
                                <a:ext cx="80593" cy="20268"/>
                              </a:xfrm>
                              <a:custGeom>
                                <a:avLst/>
                                <a:gdLst/>
                                <a:ahLst/>
                                <a:cxnLst/>
                                <a:rect l="l" t="t" r="r" b="b"/>
                                <a:pathLst>
                                  <a:path w="10247" h="2577" fill="none" extrusionOk="0">
                                    <a:moveTo>
                                      <a:pt x="1" y="2577"/>
                                    </a:moveTo>
                                    <a:lnTo>
                                      <a:pt x="10247"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 name="Google Shape;7958;p126">
                                <a:extLst>
                                  <a:ext uri="{FF2B5EF4-FFF2-40B4-BE49-F238E27FC236}">
                                    <a16:creationId xmlns:a16="http://schemas.microsoft.com/office/drawing/2014/main" id="{1B54F650-8FBD-4259-83E8-721BEA5D447F}"/>
                                  </a:ext>
                                </a:extLst>
                              </p:cNvPr>
                              <p:cNvGrpSpPr/>
                              <p:nvPr/>
                            </p:nvGrpSpPr>
                            <p:grpSpPr>
                              <a:xfrm>
                                <a:off x="4579164" y="3203653"/>
                                <a:ext cx="1244833" cy="1020397"/>
                                <a:chOff x="4579164" y="3203653"/>
                                <a:chExt cx="1244833" cy="1020397"/>
                              </a:xfrm>
                              <a:grpFill/>
                            </p:grpSpPr>
                            <p:sp>
                              <p:nvSpPr>
                                <p:cNvPr id="776" name="Google Shape;7959;p126">
                                  <a:extLst>
                                    <a:ext uri="{FF2B5EF4-FFF2-40B4-BE49-F238E27FC236}">
                                      <a16:creationId xmlns:a16="http://schemas.microsoft.com/office/drawing/2014/main" id="{0E801A8E-AA78-4A6F-9CB5-EBCEE714D689}"/>
                                    </a:ext>
                                  </a:extLst>
                                </p:cNvPr>
                                <p:cNvSpPr/>
                                <p:nvPr/>
                              </p:nvSpPr>
                              <p:spPr>
                                <a:xfrm>
                                  <a:off x="4753083" y="3966015"/>
                                  <a:ext cx="92964" cy="53765"/>
                                </a:xfrm>
                                <a:custGeom>
                                  <a:avLst/>
                                  <a:gdLst/>
                                  <a:ahLst/>
                                  <a:cxnLst/>
                                  <a:rect l="l" t="t" r="r" b="b"/>
                                  <a:pathLst>
                                    <a:path w="11820" h="6836" fill="none" extrusionOk="0">
                                      <a:moveTo>
                                        <a:pt x="1" y="6836"/>
                                      </a:moveTo>
                                      <a:lnTo>
                                        <a:pt x="11819"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960;p126">
                                  <a:extLst>
                                    <a:ext uri="{FF2B5EF4-FFF2-40B4-BE49-F238E27FC236}">
                                      <a16:creationId xmlns:a16="http://schemas.microsoft.com/office/drawing/2014/main" id="{93FB2BBC-E9F8-4454-8195-0C29246ABF22}"/>
                                    </a:ext>
                                  </a:extLst>
                                </p:cNvPr>
                                <p:cNvSpPr/>
                                <p:nvPr/>
                              </p:nvSpPr>
                              <p:spPr>
                                <a:xfrm>
                                  <a:off x="4846040" y="3952794"/>
                                  <a:ext cx="103519" cy="13135"/>
                                </a:xfrm>
                                <a:custGeom>
                                  <a:avLst/>
                                  <a:gdLst/>
                                  <a:ahLst/>
                                  <a:cxnLst/>
                                  <a:rect l="l" t="t" r="r" b="b"/>
                                  <a:pathLst>
                                    <a:path w="13162" h="1670" fill="none" extrusionOk="0">
                                      <a:moveTo>
                                        <a:pt x="13161" y="0"/>
                                      </a:moveTo>
                                      <a:lnTo>
                                        <a:pt x="0" y="167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961;p126">
                                  <a:extLst>
                                    <a:ext uri="{FF2B5EF4-FFF2-40B4-BE49-F238E27FC236}">
                                      <a16:creationId xmlns:a16="http://schemas.microsoft.com/office/drawing/2014/main" id="{6316DB04-108E-4078-85A3-4CB15980838C}"/>
                                    </a:ext>
                                  </a:extLst>
                                </p:cNvPr>
                                <p:cNvSpPr/>
                                <p:nvPr/>
                              </p:nvSpPr>
                              <p:spPr>
                                <a:xfrm>
                                  <a:off x="4846040" y="3962216"/>
                                  <a:ext cx="64800" cy="128066"/>
                                </a:xfrm>
                                <a:custGeom>
                                  <a:avLst/>
                                  <a:gdLst/>
                                  <a:ahLst/>
                                  <a:cxnLst/>
                                  <a:rect l="l" t="t" r="r" b="b"/>
                                  <a:pathLst>
                                    <a:path w="8239" h="16283" fill="none" extrusionOk="0">
                                      <a:moveTo>
                                        <a:pt x="0" y="0"/>
                                      </a:moveTo>
                                      <a:lnTo>
                                        <a:pt x="8238" y="1628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962;p126">
                                  <a:extLst>
                                    <a:ext uri="{FF2B5EF4-FFF2-40B4-BE49-F238E27FC236}">
                                      <a16:creationId xmlns:a16="http://schemas.microsoft.com/office/drawing/2014/main" id="{B6676577-92DE-4B29-8E4D-17B8E9228359}"/>
                                    </a:ext>
                                  </a:extLst>
                                </p:cNvPr>
                                <p:cNvSpPr/>
                                <p:nvPr/>
                              </p:nvSpPr>
                              <p:spPr>
                                <a:xfrm>
                                  <a:off x="4842233" y="3962216"/>
                                  <a:ext cx="3815" cy="164787"/>
                                </a:xfrm>
                                <a:custGeom>
                                  <a:avLst/>
                                  <a:gdLst/>
                                  <a:ahLst/>
                                  <a:cxnLst/>
                                  <a:rect l="l" t="t" r="r" b="b"/>
                                  <a:pathLst>
                                    <a:path w="485" h="20952" fill="none" extrusionOk="0">
                                      <a:moveTo>
                                        <a:pt x="0" y="20952"/>
                                      </a:moveTo>
                                      <a:lnTo>
                                        <a:pt x="484"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963;p126">
                                  <a:extLst>
                                    <a:ext uri="{FF2B5EF4-FFF2-40B4-BE49-F238E27FC236}">
                                      <a16:creationId xmlns:a16="http://schemas.microsoft.com/office/drawing/2014/main" id="{0FEE71A6-FBF8-4E50-8BD4-A2E52BF99538}"/>
                                    </a:ext>
                                  </a:extLst>
                                </p:cNvPr>
                                <p:cNvSpPr/>
                                <p:nvPr/>
                              </p:nvSpPr>
                              <p:spPr>
                                <a:xfrm>
                                  <a:off x="4842233" y="4123189"/>
                                  <a:ext cx="37587" cy="53002"/>
                                </a:xfrm>
                                <a:custGeom>
                                  <a:avLst/>
                                  <a:gdLst/>
                                  <a:ahLst/>
                                  <a:cxnLst/>
                                  <a:rect l="l" t="t" r="r" b="b"/>
                                  <a:pathLst>
                                    <a:path w="4779" h="6739" fill="none" extrusionOk="0">
                                      <a:moveTo>
                                        <a:pt x="4779" y="6739"/>
                                      </a:moveTo>
                                      <a:lnTo>
                                        <a:pt x="0"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964;p126">
                                  <a:extLst>
                                    <a:ext uri="{FF2B5EF4-FFF2-40B4-BE49-F238E27FC236}">
                                      <a16:creationId xmlns:a16="http://schemas.microsoft.com/office/drawing/2014/main" id="{789EF315-75C5-48D4-B3F8-18CAF06D4A43}"/>
                                    </a:ext>
                                  </a:extLst>
                                </p:cNvPr>
                                <p:cNvSpPr/>
                                <p:nvPr/>
                              </p:nvSpPr>
                              <p:spPr>
                                <a:xfrm>
                                  <a:off x="4770779" y="4118525"/>
                                  <a:ext cx="71461" cy="4672"/>
                                </a:xfrm>
                                <a:custGeom>
                                  <a:avLst/>
                                  <a:gdLst/>
                                  <a:ahLst/>
                                  <a:cxnLst/>
                                  <a:rect l="l" t="t" r="r" b="b"/>
                                  <a:pathLst>
                                    <a:path w="9086" h="594" fill="none" extrusionOk="0">
                                      <a:moveTo>
                                        <a:pt x="9085" y="594"/>
                                      </a:moveTo>
                                      <a:lnTo>
                                        <a:pt x="1"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965;p126">
                                  <a:extLst>
                                    <a:ext uri="{FF2B5EF4-FFF2-40B4-BE49-F238E27FC236}">
                                      <a16:creationId xmlns:a16="http://schemas.microsoft.com/office/drawing/2014/main" id="{ACBEF960-2BD8-4FD3-A345-CBF00BCA0A45}"/>
                                    </a:ext>
                                  </a:extLst>
                                </p:cNvPr>
                                <p:cNvSpPr/>
                                <p:nvPr/>
                              </p:nvSpPr>
                              <p:spPr>
                                <a:xfrm>
                                  <a:off x="4842233" y="4090274"/>
                                  <a:ext cx="68606" cy="32923"/>
                                </a:xfrm>
                                <a:custGeom>
                                  <a:avLst/>
                                  <a:gdLst/>
                                  <a:ahLst/>
                                  <a:cxnLst/>
                                  <a:rect l="l" t="t" r="r" b="b"/>
                                  <a:pathLst>
                                    <a:path w="8723" h="4186" fill="none" extrusionOk="0">
                                      <a:moveTo>
                                        <a:pt x="0" y="4186"/>
                                      </a:moveTo>
                                      <a:lnTo>
                                        <a:pt x="8722"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 name="Google Shape;7966;p126">
                                  <a:extLst>
                                    <a:ext uri="{FF2B5EF4-FFF2-40B4-BE49-F238E27FC236}">
                                      <a16:creationId xmlns:a16="http://schemas.microsoft.com/office/drawing/2014/main" id="{BD63080D-044E-4FC7-A3FA-61B80B22FBA4}"/>
                                    </a:ext>
                                  </a:extLst>
                                </p:cNvPr>
                                <p:cNvGrpSpPr/>
                                <p:nvPr/>
                              </p:nvGrpSpPr>
                              <p:grpSpPr>
                                <a:xfrm>
                                  <a:off x="4579164" y="3203653"/>
                                  <a:ext cx="1244833" cy="1020397"/>
                                  <a:chOff x="4579164" y="3203653"/>
                                  <a:chExt cx="1244833" cy="1020397"/>
                                </a:xfrm>
                                <a:grpFill/>
                              </p:grpSpPr>
                              <p:sp>
                                <p:nvSpPr>
                                  <p:cNvPr id="784" name="Google Shape;7967;p126">
                                    <a:extLst>
                                      <a:ext uri="{FF2B5EF4-FFF2-40B4-BE49-F238E27FC236}">
                                        <a16:creationId xmlns:a16="http://schemas.microsoft.com/office/drawing/2014/main" id="{B875018E-3A13-4787-B8CE-FF8A01797943}"/>
                                      </a:ext>
                                    </a:extLst>
                                  </p:cNvPr>
                                  <p:cNvSpPr/>
                                  <p:nvPr/>
                                </p:nvSpPr>
                                <p:spPr>
                                  <a:xfrm>
                                    <a:off x="4788476" y="3855276"/>
                                    <a:ext cx="57572" cy="110747"/>
                                  </a:xfrm>
                                  <a:custGeom>
                                    <a:avLst/>
                                    <a:gdLst/>
                                    <a:ahLst/>
                                    <a:cxnLst/>
                                    <a:rect l="l" t="t" r="r" b="b"/>
                                    <a:pathLst>
                                      <a:path w="7320" h="14081" fill="none" extrusionOk="0">
                                        <a:moveTo>
                                          <a:pt x="7319" y="14081"/>
                                        </a:moveTo>
                                        <a:lnTo>
                                          <a:pt x="1"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968;p126">
                                    <a:extLst>
                                      <a:ext uri="{FF2B5EF4-FFF2-40B4-BE49-F238E27FC236}">
                                        <a16:creationId xmlns:a16="http://schemas.microsoft.com/office/drawing/2014/main" id="{9D49C2E0-84FC-4A8E-AD3E-433C17E942D8}"/>
                                      </a:ext>
                                    </a:extLst>
                                  </p:cNvPr>
                                  <p:cNvSpPr/>
                                  <p:nvPr/>
                                </p:nvSpPr>
                                <p:spPr>
                                  <a:xfrm>
                                    <a:off x="4846040" y="3833867"/>
                                    <a:ext cx="11231" cy="132156"/>
                                  </a:xfrm>
                                  <a:custGeom>
                                    <a:avLst/>
                                    <a:gdLst/>
                                    <a:ahLst/>
                                    <a:cxnLst/>
                                    <a:rect l="l" t="t" r="r" b="b"/>
                                    <a:pathLst>
                                      <a:path w="1428" h="16803" fill="none" extrusionOk="0">
                                        <a:moveTo>
                                          <a:pt x="0" y="16803"/>
                                        </a:moveTo>
                                        <a:lnTo>
                                          <a:pt x="1428"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969;p126">
                                    <a:extLst>
                                      <a:ext uri="{FF2B5EF4-FFF2-40B4-BE49-F238E27FC236}">
                                        <a16:creationId xmlns:a16="http://schemas.microsoft.com/office/drawing/2014/main" id="{EC805875-C3CF-438E-9D89-31EABCCE6B82}"/>
                                      </a:ext>
                                    </a:extLst>
                                  </p:cNvPr>
                                  <p:cNvSpPr/>
                                  <p:nvPr/>
                                </p:nvSpPr>
                                <p:spPr>
                                  <a:xfrm>
                                    <a:off x="4761554" y="3854796"/>
                                    <a:ext cx="26261" cy="164984"/>
                                  </a:xfrm>
                                  <a:custGeom>
                                    <a:avLst/>
                                    <a:gdLst/>
                                    <a:ahLst/>
                                    <a:cxnLst/>
                                    <a:rect l="l" t="t" r="r" b="b"/>
                                    <a:pathLst>
                                      <a:path w="3339" h="20977" fill="none" extrusionOk="0">
                                        <a:moveTo>
                                          <a:pt x="0" y="20977"/>
                                        </a:moveTo>
                                        <a:lnTo>
                                          <a:pt x="3339"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970;p126">
                                    <a:extLst>
                                      <a:ext uri="{FF2B5EF4-FFF2-40B4-BE49-F238E27FC236}">
                                        <a16:creationId xmlns:a16="http://schemas.microsoft.com/office/drawing/2014/main" id="{A40F4B40-A563-4BF5-8D73-C3795A22B127}"/>
                                      </a:ext>
                                    </a:extLst>
                                  </p:cNvPr>
                                  <p:cNvSpPr/>
                                  <p:nvPr/>
                                </p:nvSpPr>
                                <p:spPr>
                                  <a:xfrm>
                                    <a:off x="4846991" y="3818263"/>
                                    <a:ext cx="74025" cy="146242"/>
                                  </a:xfrm>
                                  <a:custGeom>
                                    <a:avLst/>
                                    <a:gdLst/>
                                    <a:ahLst/>
                                    <a:cxnLst/>
                                    <a:rect l="l" t="t" r="r" b="b"/>
                                    <a:pathLst>
                                      <a:path w="9412" h="18594" fill="none" extrusionOk="0">
                                        <a:moveTo>
                                          <a:pt x="0" y="18593"/>
                                        </a:moveTo>
                                        <a:lnTo>
                                          <a:pt x="9411"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971;p126">
                                    <a:extLst>
                                      <a:ext uri="{FF2B5EF4-FFF2-40B4-BE49-F238E27FC236}">
                                        <a16:creationId xmlns:a16="http://schemas.microsoft.com/office/drawing/2014/main" id="{47A667A7-E30A-4511-BDDD-F29936C567C1}"/>
                                      </a:ext>
                                    </a:extLst>
                                  </p:cNvPr>
                                  <p:cNvSpPr/>
                                  <p:nvPr/>
                                </p:nvSpPr>
                                <p:spPr>
                                  <a:xfrm>
                                    <a:off x="4927191" y="3823305"/>
                                    <a:ext cx="22368" cy="129497"/>
                                  </a:xfrm>
                                  <a:custGeom>
                                    <a:avLst/>
                                    <a:gdLst/>
                                    <a:ahLst/>
                                    <a:cxnLst/>
                                    <a:rect l="l" t="t" r="r" b="b"/>
                                    <a:pathLst>
                                      <a:path w="2844" h="16465" fill="none" extrusionOk="0">
                                        <a:moveTo>
                                          <a:pt x="1" y="1"/>
                                        </a:moveTo>
                                        <a:lnTo>
                                          <a:pt x="2843" y="16464"/>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 name="Google Shape;7972;p126">
                                    <a:extLst>
                                      <a:ext uri="{FF2B5EF4-FFF2-40B4-BE49-F238E27FC236}">
                                        <a16:creationId xmlns:a16="http://schemas.microsoft.com/office/drawing/2014/main" id="{A7C531B2-DB7F-4470-8C2A-A11EA4F07E8B}"/>
                                      </a:ext>
                                    </a:extLst>
                                  </p:cNvPr>
                                  <p:cNvGrpSpPr/>
                                  <p:nvPr/>
                                </p:nvGrpSpPr>
                                <p:grpSpPr>
                                  <a:xfrm>
                                    <a:off x="4579164" y="3203653"/>
                                    <a:ext cx="1244833" cy="1020397"/>
                                    <a:chOff x="4579164" y="3203653"/>
                                    <a:chExt cx="1244833" cy="1020397"/>
                                  </a:xfrm>
                                  <a:grpFill/>
                                </p:grpSpPr>
                                <p:sp>
                                  <p:nvSpPr>
                                    <p:cNvPr id="790" name="Google Shape;7973;p126">
                                      <a:extLst>
                                        <a:ext uri="{FF2B5EF4-FFF2-40B4-BE49-F238E27FC236}">
                                          <a16:creationId xmlns:a16="http://schemas.microsoft.com/office/drawing/2014/main" id="{BA28DE58-FEEE-453D-A206-65A3AA31A4D9}"/>
                                        </a:ext>
                                      </a:extLst>
                                    </p:cNvPr>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74;p126">
                                      <a:extLst>
                                        <a:ext uri="{FF2B5EF4-FFF2-40B4-BE49-F238E27FC236}">
                                          <a16:creationId xmlns:a16="http://schemas.microsoft.com/office/drawing/2014/main" id="{045DC53D-7E4D-4A27-8867-3A29CCE843C3}"/>
                                        </a:ext>
                                      </a:extLst>
                                    </p:cNvPr>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75;p126">
                                      <a:extLst>
                                        <a:ext uri="{FF2B5EF4-FFF2-40B4-BE49-F238E27FC236}">
                                          <a16:creationId xmlns:a16="http://schemas.microsoft.com/office/drawing/2014/main" id="{DE3DF431-1837-4EC7-9204-BC8073BFEAF3}"/>
                                        </a:ext>
                                      </a:extLst>
                                    </p:cNvPr>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76;p126">
                                      <a:extLst>
                                        <a:ext uri="{FF2B5EF4-FFF2-40B4-BE49-F238E27FC236}">
                                          <a16:creationId xmlns:a16="http://schemas.microsoft.com/office/drawing/2014/main" id="{EEFD08DA-2573-4423-A797-477A601916F7}"/>
                                        </a:ext>
                                      </a:extLst>
                                    </p:cNvPr>
                                    <p:cNvSpPr/>
                                    <p:nvPr/>
                                  </p:nvSpPr>
                                  <p:spPr>
                                    <a:xfrm>
                                      <a:off x="4972383" y="3756043"/>
                                      <a:ext cx="25412" cy="25026"/>
                                    </a:xfrm>
                                    <a:custGeom>
                                      <a:avLst/>
                                      <a:gdLst/>
                                      <a:ahLst/>
                                      <a:cxnLst/>
                                      <a:rect l="l" t="t" r="r" b="b"/>
                                      <a:pathLst>
                                        <a:path w="3231" h="3182" fill="none" extrusionOk="0">
                                          <a:moveTo>
                                            <a:pt x="1" y="3182"/>
                                          </a:moveTo>
                                          <a:lnTo>
                                            <a:pt x="3231"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59" name="Google Shape;7977;p126">
                              <a:extLst>
                                <a:ext uri="{FF2B5EF4-FFF2-40B4-BE49-F238E27FC236}">
                                  <a16:creationId xmlns:a16="http://schemas.microsoft.com/office/drawing/2014/main" id="{30028A73-51F0-459E-923D-29F04751B960}"/>
                                </a:ext>
                              </a:extLst>
                            </p:cNvPr>
                            <p:cNvSpPr/>
                            <p:nvPr/>
                          </p:nvSpPr>
                          <p:spPr>
                            <a:xfrm>
                              <a:off x="4890375" y="3688019"/>
                              <a:ext cx="5144" cy="43769"/>
                            </a:xfrm>
                            <a:custGeom>
                              <a:avLst/>
                              <a:gdLst/>
                              <a:ahLst/>
                              <a:cxnLst/>
                              <a:rect l="l" t="t" r="r" b="b"/>
                              <a:pathLst>
                                <a:path w="654" h="5565" fill="none" extrusionOk="0">
                                  <a:moveTo>
                                    <a:pt x="653" y="0"/>
                                  </a:moveTo>
                                  <a:lnTo>
                                    <a:pt x="0" y="556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978;p126">
                              <a:extLst>
                                <a:ext uri="{FF2B5EF4-FFF2-40B4-BE49-F238E27FC236}">
                                  <a16:creationId xmlns:a16="http://schemas.microsoft.com/office/drawing/2014/main" id="{9C061E90-1E08-417C-8A19-02A80B8103F2}"/>
                                </a:ext>
                              </a:extLst>
                            </p:cNvPr>
                            <p:cNvSpPr/>
                            <p:nvPr/>
                          </p:nvSpPr>
                          <p:spPr>
                            <a:xfrm>
                              <a:off x="4899317" y="3688019"/>
                              <a:ext cx="54048" cy="20174"/>
                            </a:xfrm>
                            <a:custGeom>
                              <a:avLst/>
                              <a:gdLst/>
                              <a:ahLst/>
                              <a:cxnLst/>
                              <a:rect l="l" t="t" r="r" b="b"/>
                              <a:pathLst>
                                <a:path w="6872" h="2565" fill="none" extrusionOk="0">
                                  <a:moveTo>
                                    <a:pt x="0" y="0"/>
                                  </a:moveTo>
                                  <a:lnTo>
                                    <a:pt x="6871" y="256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979;p126">
                              <a:extLst>
                                <a:ext uri="{FF2B5EF4-FFF2-40B4-BE49-F238E27FC236}">
                                  <a16:creationId xmlns:a16="http://schemas.microsoft.com/office/drawing/2014/main" id="{555C15FD-FDD1-4DFD-B47B-05D97A3864FE}"/>
                                </a:ext>
                              </a:extLst>
                            </p:cNvPr>
                            <p:cNvSpPr/>
                            <p:nvPr/>
                          </p:nvSpPr>
                          <p:spPr>
                            <a:xfrm>
                              <a:off x="4862690" y="3700571"/>
                              <a:ext cx="27693" cy="31216"/>
                            </a:xfrm>
                            <a:custGeom>
                              <a:avLst/>
                              <a:gdLst/>
                              <a:ahLst/>
                              <a:cxnLst/>
                              <a:rect l="l" t="t" r="r" b="b"/>
                              <a:pathLst>
                                <a:path w="3521" h="3969" fill="none" extrusionOk="0">
                                  <a:moveTo>
                                    <a:pt x="0" y="1"/>
                                  </a:moveTo>
                                  <a:lnTo>
                                    <a:pt x="3520" y="3969"/>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8" name="Google Shape;7980;p126">
                          <a:extLst>
                            <a:ext uri="{FF2B5EF4-FFF2-40B4-BE49-F238E27FC236}">
                              <a16:creationId xmlns:a16="http://schemas.microsoft.com/office/drawing/2014/main" id="{F2E7A142-716E-48F6-A06D-D2FE0C6FB84A}"/>
                            </a:ext>
                          </a:extLst>
                        </p:cNvPr>
                        <p:cNvSpPr/>
                        <p:nvPr/>
                      </p:nvSpPr>
                      <p:spPr>
                        <a:xfrm>
                          <a:off x="4953924" y="3297081"/>
                          <a:ext cx="146053" cy="168122"/>
                        </a:xfrm>
                        <a:custGeom>
                          <a:avLst/>
                          <a:gdLst/>
                          <a:ahLst/>
                          <a:cxnLst/>
                          <a:rect l="l" t="t" r="r" b="b"/>
                          <a:pathLst>
                            <a:path w="18570" h="21376" fill="none" extrusionOk="0">
                              <a:moveTo>
                                <a:pt x="1" y="21376"/>
                              </a:moveTo>
                              <a:lnTo>
                                <a:pt x="18569"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376" name="Google Shape;7981;p126">
                <a:extLst>
                  <a:ext uri="{FF2B5EF4-FFF2-40B4-BE49-F238E27FC236}">
                    <a16:creationId xmlns:a16="http://schemas.microsoft.com/office/drawing/2014/main" id="{D7BD6D6A-3A23-406D-9AEE-3B453A1F17A9}"/>
                  </a:ext>
                </a:extLst>
              </p:cNvPr>
              <p:cNvGrpSpPr/>
              <p:nvPr/>
            </p:nvGrpSpPr>
            <p:grpSpPr>
              <a:xfrm>
                <a:off x="4595437" y="3598775"/>
                <a:ext cx="37776" cy="32451"/>
                <a:chOff x="4595437" y="3598775"/>
                <a:chExt cx="37776" cy="32451"/>
              </a:xfrm>
              <a:grpFill/>
            </p:grpSpPr>
            <p:sp>
              <p:nvSpPr>
                <p:cNvPr id="691" name="Google Shape;7982;p126">
                  <a:extLst>
                    <a:ext uri="{FF2B5EF4-FFF2-40B4-BE49-F238E27FC236}">
                      <a16:creationId xmlns:a16="http://schemas.microsoft.com/office/drawing/2014/main" id="{42170659-128F-40F2-BBA4-9AFF5A0A7BCB}"/>
                    </a:ext>
                  </a:extLst>
                </p:cNvPr>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7983;p126">
                  <a:extLst>
                    <a:ext uri="{FF2B5EF4-FFF2-40B4-BE49-F238E27FC236}">
                      <a16:creationId xmlns:a16="http://schemas.microsoft.com/office/drawing/2014/main" id="{A8AE56C7-AD31-4BFA-BA3A-B31B8E29695B}"/>
                    </a:ext>
                  </a:extLst>
                </p:cNvPr>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7984;p126">
                <a:extLst>
                  <a:ext uri="{FF2B5EF4-FFF2-40B4-BE49-F238E27FC236}">
                    <a16:creationId xmlns:a16="http://schemas.microsoft.com/office/drawing/2014/main" id="{6350681A-E7C6-43D1-95CB-CFF7252E3F30}"/>
                  </a:ext>
                </a:extLst>
              </p:cNvPr>
              <p:cNvGrpSpPr/>
              <p:nvPr/>
            </p:nvGrpSpPr>
            <p:grpSpPr>
              <a:xfrm>
                <a:off x="4641864" y="3524443"/>
                <a:ext cx="37776" cy="32380"/>
                <a:chOff x="4641864" y="3524443"/>
                <a:chExt cx="37776" cy="32380"/>
              </a:xfrm>
              <a:grpFill/>
            </p:grpSpPr>
            <p:sp>
              <p:nvSpPr>
                <p:cNvPr id="689" name="Google Shape;7985;p126">
                  <a:extLst>
                    <a:ext uri="{FF2B5EF4-FFF2-40B4-BE49-F238E27FC236}">
                      <a16:creationId xmlns:a16="http://schemas.microsoft.com/office/drawing/2014/main" id="{2C684E90-51FC-44E0-884E-2B1B4E0C4EFB}"/>
                    </a:ext>
                  </a:extLst>
                </p:cNvPr>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7986;p126">
                  <a:extLst>
                    <a:ext uri="{FF2B5EF4-FFF2-40B4-BE49-F238E27FC236}">
                      <a16:creationId xmlns:a16="http://schemas.microsoft.com/office/drawing/2014/main" id="{91337274-26F4-4FD6-98FD-237091E57346}"/>
                    </a:ext>
                  </a:extLst>
                </p:cNvPr>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7987;p126">
                <a:extLst>
                  <a:ext uri="{FF2B5EF4-FFF2-40B4-BE49-F238E27FC236}">
                    <a16:creationId xmlns:a16="http://schemas.microsoft.com/office/drawing/2014/main" id="{D49ADD79-4BC2-454F-B4A0-2A995662C423}"/>
                  </a:ext>
                </a:extLst>
              </p:cNvPr>
              <p:cNvGrpSpPr/>
              <p:nvPr/>
            </p:nvGrpSpPr>
            <p:grpSpPr>
              <a:xfrm>
                <a:off x="4648431" y="3893901"/>
                <a:ext cx="37776" cy="32357"/>
                <a:chOff x="4648431" y="3893901"/>
                <a:chExt cx="37776" cy="32357"/>
              </a:xfrm>
              <a:grpFill/>
            </p:grpSpPr>
            <p:sp>
              <p:nvSpPr>
                <p:cNvPr id="687" name="Google Shape;7988;p126">
                  <a:extLst>
                    <a:ext uri="{FF2B5EF4-FFF2-40B4-BE49-F238E27FC236}">
                      <a16:creationId xmlns:a16="http://schemas.microsoft.com/office/drawing/2014/main" id="{6C956045-6832-49ED-AEA2-F1ADEF27BB3D}"/>
                    </a:ext>
                  </a:extLst>
                </p:cNvPr>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7989;p126">
                  <a:extLst>
                    <a:ext uri="{FF2B5EF4-FFF2-40B4-BE49-F238E27FC236}">
                      <a16:creationId xmlns:a16="http://schemas.microsoft.com/office/drawing/2014/main" id="{006D1381-6163-4256-B17D-187F657976B0}"/>
                    </a:ext>
                  </a:extLst>
                </p:cNvPr>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7990;p126">
                <a:extLst>
                  <a:ext uri="{FF2B5EF4-FFF2-40B4-BE49-F238E27FC236}">
                    <a16:creationId xmlns:a16="http://schemas.microsoft.com/office/drawing/2014/main" id="{B3BBB4DA-6F28-4EB2-B567-737B25C373C4}"/>
                  </a:ext>
                </a:extLst>
              </p:cNvPr>
              <p:cNvGrpSpPr/>
              <p:nvPr/>
            </p:nvGrpSpPr>
            <p:grpSpPr>
              <a:xfrm>
                <a:off x="4567752" y="3722908"/>
                <a:ext cx="37870" cy="32380"/>
                <a:chOff x="4567752" y="3722908"/>
                <a:chExt cx="37870" cy="32380"/>
              </a:xfrm>
              <a:grpFill/>
            </p:grpSpPr>
            <p:sp>
              <p:nvSpPr>
                <p:cNvPr id="685" name="Google Shape;7991;p126">
                  <a:extLst>
                    <a:ext uri="{FF2B5EF4-FFF2-40B4-BE49-F238E27FC236}">
                      <a16:creationId xmlns:a16="http://schemas.microsoft.com/office/drawing/2014/main" id="{8CAD1F85-AFBB-4CA9-B2A6-83AD19E3CDD9}"/>
                    </a:ext>
                  </a:extLst>
                </p:cNvPr>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7992;p126">
                  <a:extLst>
                    <a:ext uri="{FF2B5EF4-FFF2-40B4-BE49-F238E27FC236}">
                      <a16:creationId xmlns:a16="http://schemas.microsoft.com/office/drawing/2014/main" id="{07A0CEF7-C40E-478E-84C2-9492BA140918}"/>
                    </a:ext>
                  </a:extLst>
                </p:cNvPr>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 name="Google Shape;7993;p126">
                <a:extLst>
                  <a:ext uri="{FF2B5EF4-FFF2-40B4-BE49-F238E27FC236}">
                    <a16:creationId xmlns:a16="http://schemas.microsoft.com/office/drawing/2014/main" id="{66F3C6C2-3D3C-499F-A444-78D1064FFC30}"/>
                  </a:ext>
                </a:extLst>
              </p:cNvPr>
              <p:cNvGrpSpPr/>
              <p:nvPr/>
            </p:nvGrpSpPr>
            <p:grpSpPr>
              <a:xfrm>
                <a:off x="4617506" y="3652052"/>
                <a:ext cx="37783" cy="32357"/>
                <a:chOff x="4617506" y="3652052"/>
                <a:chExt cx="37783" cy="32357"/>
              </a:xfrm>
              <a:grpFill/>
            </p:grpSpPr>
            <p:sp>
              <p:nvSpPr>
                <p:cNvPr id="683" name="Google Shape;7994;p126">
                  <a:extLst>
                    <a:ext uri="{FF2B5EF4-FFF2-40B4-BE49-F238E27FC236}">
                      <a16:creationId xmlns:a16="http://schemas.microsoft.com/office/drawing/2014/main" id="{2F03FE5C-C745-4C39-A0F3-1D9DEA78A644}"/>
                    </a:ext>
                  </a:extLst>
                </p:cNvPr>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7995;p126">
                  <a:extLst>
                    <a:ext uri="{FF2B5EF4-FFF2-40B4-BE49-F238E27FC236}">
                      <a16:creationId xmlns:a16="http://schemas.microsoft.com/office/drawing/2014/main" id="{6D7EFA2C-8A23-4250-ADAE-24237BC06A2A}"/>
                    </a:ext>
                  </a:extLst>
                </p:cNvPr>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7996;p126">
                <a:extLst>
                  <a:ext uri="{FF2B5EF4-FFF2-40B4-BE49-F238E27FC236}">
                    <a16:creationId xmlns:a16="http://schemas.microsoft.com/office/drawing/2014/main" id="{E6BF40BA-7633-4688-9AC8-28EB63C5322B}"/>
                  </a:ext>
                </a:extLst>
              </p:cNvPr>
              <p:cNvGrpSpPr/>
              <p:nvPr/>
            </p:nvGrpSpPr>
            <p:grpSpPr>
              <a:xfrm>
                <a:off x="4739005" y="3554149"/>
                <a:ext cx="37870" cy="32357"/>
                <a:chOff x="4739005" y="3554149"/>
                <a:chExt cx="37870" cy="32357"/>
              </a:xfrm>
              <a:grpFill/>
            </p:grpSpPr>
            <p:sp>
              <p:nvSpPr>
                <p:cNvPr id="681" name="Google Shape;7997;p126">
                  <a:extLst>
                    <a:ext uri="{FF2B5EF4-FFF2-40B4-BE49-F238E27FC236}">
                      <a16:creationId xmlns:a16="http://schemas.microsoft.com/office/drawing/2014/main" id="{BDE9A051-AD97-4DC4-9B01-634399D358A9}"/>
                    </a:ext>
                  </a:extLst>
                </p:cNvPr>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7998;p126">
                  <a:extLst>
                    <a:ext uri="{FF2B5EF4-FFF2-40B4-BE49-F238E27FC236}">
                      <a16:creationId xmlns:a16="http://schemas.microsoft.com/office/drawing/2014/main" id="{FC9B2021-037C-4C28-9103-936D6E60BA1C}"/>
                    </a:ext>
                  </a:extLst>
                </p:cNvPr>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 name="Google Shape;7999;p126">
                <a:extLst>
                  <a:ext uri="{FF2B5EF4-FFF2-40B4-BE49-F238E27FC236}">
                    <a16:creationId xmlns:a16="http://schemas.microsoft.com/office/drawing/2014/main" id="{5CD11124-87CB-4F6E-9E4F-C53495CC01CC}"/>
                  </a:ext>
                </a:extLst>
              </p:cNvPr>
              <p:cNvGrpSpPr/>
              <p:nvPr/>
            </p:nvGrpSpPr>
            <p:grpSpPr>
              <a:xfrm>
                <a:off x="4806557" y="3630258"/>
                <a:ext cx="37776" cy="32364"/>
                <a:chOff x="4806557" y="3630258"/>
                <a:chExt cx="37776" cy="32364"/>
              </a:xfrm>
              <a:grpFill/>
            </p:grpSpPr>
            <p:sp>
              <p:nvSpPr>
                <p:cNvPr id="679" name="Google Shape;8000;p126">
                  <a:extLst>
                    <a:ext uri="{FF2B5EF4-FFF2-40B4-BE49-F238E27FC236}">
                      <a16:creationId xmlns:a16="http://schemas.microsoft.com/office/drawing/2014/main" id="{14B39D65-A856-4346-AA81-9E962039C964}"/>
                    </a:ext>
                  </a:extLst>
                </p:cNvPr>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8001;p126">
                  <a:extLst>
                    <a:ext uri="{FF2B5EF4-FFF2-40B4-BE49-F238E27FC236}">
                      <a16:creationId xmlns:a16="http://schemas.microsoft.com/office/drawing/2014/main" id="{B93DF8D3-01DF-4560-A476-4A0FB96B4852}"/>
                    </a:ext>
                  </a:extLst>
                </p:cNvPr>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 name="Google Shape;8002;p126">
                <a:extLst>
                  <a:ext uri="{FF2B5EF4-FFF2-40B4-BE49-F238E27FC236}">
                    <a16:creationId xmlns:a16="http://schemas.microsoft.com/office/drawing/2014/main" id="{5A54AE1A-4FF8-4DC5-BFA9-86F2F8F0BA0A}"/>
                  </a:ext>
                </a:extLst>
              </p:cNvPr>
              <p:cNvGrpSpPr/>
              <p:nvPr/>
            </p:nvGrpSpPr>
            <p:grpSpPr>
              <a:xfrm>
                <a:off x="4737007" y="4004357"/>
                <a:ext cx="37870" cy="32357"/>
                <a:chOff x="4737007" y="4004357"/>
                <a:chExt cx="37870" cy="32357"/>
              </a:xfrm>
              <a:grpFill/>
            </p:grpSpPr>
            <p:sp>
              <p:nvSpPr>
                <p:cNvPr id="677" name="Google Shape;8003;p126">
                  <a:extLst>
                    <a:ext uri="{FF2B5EF4-FFF2-40B4-BE49-F238E27FC236}">
                      <a16:creationId xmlns:a16="http://schemas.microsoft.com/office/drawing/2014/main" id="{7F8E9E70-24BC-46A8-BF98-76AE01032146}"/>
                    </a:ext>
                  </a:extLst>
                </p:cNvPr>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8004;p126">
                  <a:extLst>
                    <a:ext uri="{FF2B5EF4-FFF2-40B4-BE49-F238E27FC236}">
                      <a16:creationId xmlns:a16="http://schemas.microsoft.com/office/drawing/2014/main" id="{9E80ECEE-A469-4254-B0E7-C3D9AC927501}"/>
                    </a:ext>
                  </a:extLst>
                </p:cNvPr>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8005;p126">
                <a:extLst>
                  <a:ext uri="{FF2B5EF4-FFF2-40B4-BE49-F238E27FC236}">
                    <a16:creationId xmlns:a16="http://schemas.microsoft.com/office/drawing/2014/main" id="{EB87950D-13FC-47ED-9686-C0E33DC313E5}"/>
                  </a:ext>
                </a:extLst>
              </p:cNvPr>
              <p:cNvGrpSpPr/>
              <p:nvPr/>
            </p:nvGrpSpPr>
            <p:grpSpPr>
              <a:xfrm>
                <a:off x="4773634" y="4208627"/>
                <a:ext cx="37776" cy="32357"/>
                <a:chOff x="4773634" y="4208627"/>
                <a:chExt cx="37776" cy="32357"/>
              </a:xfrm>
              <a:grpFill/>
            </p:grpSpPr>
            <p:sp>
              <p:nvSpPr>
                <p:cNvPr id="675" name="Google Shape;8006;p126">
                  <a:extLst>
                    <a:ext uri="{FF2B5EF4-FFF2-40B4-BE49-F238E27FC236}">
                      <a16:creationId xmlns:a16="http://schemas.microsoft.com/office/drawing/2014/main" id="{642DE890-C7DC-4695-A719-42B610C052D1}"/>
                    </a:ext>
                  </a:extLst>
                </p:cNvPr>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8007;p126">
                  <a:extLst>
                    <a:ext uri="{FF2B5EF4-FFF2-40B4-BE49-F238E27FC236}">
                      <a16:creationId xmlns:a16="http://schemas.microsoft.com/office/drawing/2014/main" id="{7C3B0AE0-05ED-4481-B933-B6F917A8A46C}"/>
                    </a:ext>
                  </a:extLst>
                </p:cNvPr>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8008;p126">
                <a:extLst>
                  <a:ext uri="{FF2B5EF4-FFF2-40B4-BE49-F238E27FC236}">
                    <a16:creationId xmlns:a16="http://schemas.microsoft.com/office/drawing/2014/main" id="{C96AE3EE-6BF1-4110-B912-BFD307BFCA77}"/>
                  </a:ext>
                </a:extLst>
              </p:cNvPr>
              <p:cNvGrpSpPr/>
              <p:nvPr/>
            </p:nvGrpSpPr>
            <p:grpSpPr>
              <a:xfrm>
                <a:off x="4888282" y="4074764"/>
                <a:ext cx="37776" cy="32451"/>
                <a:chOff x="4888282" y="4074764"/>
                <a:chExt cx="37776" cy="32451"/>
              </a:xfrm>
              <a:grpFill/>
            </p:grpSpPr>
            <p:sp>
              <p:nvSpPr>
                <p:cNvPr id="673" name="Google Shape;8009;p126">
                  <a:extLst>
                    <a:ext uri="{FF2B5EF4-FFF2-40B4-BE49-F238E27FC236}">
                      <a16:creationId xmlns:a16="http://schemas.microsoft.com/office/drawing/2014/main" id="{6EAA95D9-6B42-496A-B316-BFADA5B52FE8}"/>
                    </a:ext>
                  </a:extLst>
                </p:cNvPr>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8010;p126">
                  <a:extLst>
                    <a:ext uri="{FF2B5EF4-FFF2-40B4-BE49-F238E27FC236}">
                      <a16:creationId xmlns:a16="http://schemas.microsoft.com/office/drawing/2014/main" id="{33B63A14-18DE-4AEA-ADB3-E23AED5C1D26}"/>
                    </a:ext>
                  </a:extLst>
                </p:cNvPr>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8011;p126">
                <a:extLst>
                  <a:ext uri="{FF2B5EF4-FFF2-40B4-BE49-F238E27FC236}">
                    <a16:creationId xmlns:a16="http://schemas.microsoft.com/office/drawing/2014/main" id="{032D14E9-0D6B-4B6C-A4BF-DD4E2582210A}"/>
                  </a:ext>
                </a:extLst>
              </p:cNvPr>
              <p:cNvGrpSpPr/>
              <p:nvPr/>
            </p:nvGrpSpPr>
            <p:grpSpPr>
              <a:xfrm>
                <a:off x="4901315" y="3804271"/>
                <a:ext cx="37776" cy="32364"/>
                <a:chOff x="4901315" y="3804271"/>
                <a:chExt cx="37776" cy="32364"/>
              </a:xfrm>
              <a:grpFill/>
            </p:grpSpPr>
            <p:sp>
              <p:nvSpPr>
                <p:cNvPr id="671" name="Google Shape;8012;p126">
                  <a:extLst>
                    <a:ext uri="{FF2B5EF4-FFF2-40B4-BE49-F238E27FC236}">
                      <a16:creationId xmlns:a16="http://schemas.microsoft.com/office/drawing/2014/main" id="{E5E832B3-D2E6-4F17-B831-BD6185D85FCD}"/>
                    </a:ext>
                  </a:extLst>
                </p:cNvPr>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8013;p126">
                  <a:extLst>
                    <a:ext uri="{FF2B5EF4-FFF2-40B4-BE49-F238E27FC236}">
                      <a16:creationId xmlns:a16="http://schemas.microsoft.com/office/drawing/2014/main" id="{7A1174C4-C75C-4935-99AC-912949BC1C30}"/>
                    </a:ext>
                  </a:extLst>
                </p:cNvPr>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 name="Google Shape;8014;p126">
                <a:extLst>
                  <a:ext uri="{FF2B5EF4-FFF2-40B4-BE49-F238E27FC236}">
                    <a16:creationId xmlns:a16="http://schemas.microsoft.com/office/drawing/2014/main" id="{F39D4CD8-7421-465F-9F9E-10FC5FE3E976}"/>
                  </a:ext>
                </a:extLst>
              </p:cNvPr>
              <p:cNvGrpSpPr/>
              <p:nvPr/>
            </p:nvGrpSpPr>
            <p:grpSpPr>
              <a:xfrm>
                <a:off x="4866394" y="3715035"/>
                <a:ext cx="37846" cy="32357"/>
                <a:chOff x="4866394" y="3715035"/>
                <a:chExt cx="37846" cy="32357"/>
              </a:xfrm>
              <a:grpFill/>
            </p:grpSpPr>
            <p:sp>
              <p:nvSpPr>
                <p:cNvPr id="669" name="Google Shape;8015;p126">
                  <a:extLst>
                    <a:ext uri="{FF2B5EF4-FFF2-40B4-BE49-F238E27FC236}">
                      <a16:creationId xmlns:a16="http://schemas.microsoft.com/office/drawing/2014/main" id="{1E8D88C6-DCB5-4753-A921-DBBFAF55840B}"/>
                    </a:ext>
                  </a:extLst>
                </p:cNvPr>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8016;p126">
                  <a:extLst>
                    <a:ext uri="{FF2B5EF4-FFF2-40B4-BE49-F238E27FC236}">
                      <a16:creationId xmlns:a16="http://schemas.microsoft.com/office/drawing/2014/main" id="{F05CFF96-443D-40D2-BB3E-D725B6AA00ED}"/>
                    </a:ext>
                  </a:extLst>
                </p:cNvPr>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 name="Google Shape;8017;p126">
                <a:extLst>
                  <a:ext uri="{FF2B5EF4-FFF2-40B4-BE49-F238E27FC236}">
                    <a16:creationId xmlns:a16="http://schemas.microsoft.com/office/drawing/2014/main" id="{93B199E6-FFCF-4DEA-831D-BE3D2F9D0B13}"/>
                  </a:ext>
                </a:extLst>
              </p:cNvPr>
              <p:cNvGrpSpPr/>
              <p:nvPr/>
            </p:nvGrpSpPr>
            <p:grpSpPr>
              <a:xfrm>
                <a:off x="4979233" y="3839798"/>
                <a:ext cx="37878" cy="32420"/>
                <a:chOff x="4979233" y="3839798"/>
                <a:chExt cx="37878" cy="32420"/>
              </a:xfrm>
              <a:grpFill/>
            </p:grpSpPr>
            <p:sp>
              <p:nvSpPr>
                <p:cNvPr id="667" name="Google Shape;8018;p126">
                  <a:extLst>
                    <a:ext uri="{FF2B5EF4-FFF2-40B4-BE49-F238E27FC236}">
                      <a16:creationId xmlns:a16="http://schemas.microsoft.com/office/drawing/2014/main" id="{047087F2-9B68-4140-91BC-C2BDC37F72E7}"/>
                    </a:ext>
                  </a:extLst>
                </p:cNvPr>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8019;p126">
                  <a:extLst>
                    <a:ext uri="{FF2B5EF4-FFF2-40B4-BE49-F238E27FC236}">
                      <a16:creationId xmlns:a16="http://schemas.microsoft.com/office/drawing/2014/main" id="{9CA2C15A-65A9-4F26-9AAF-4B57749D41F9}"/>
                    </a:ext>
                  </a:extLst>
                </p:cNvPr>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 name="Google Shape;8020;p126">
                <a:extLst>
                  <a:ext uri="{FF2B5EF4-FFF2-40B4-BE49-F238E27FC236}">
                    <a16:creationId xmlns:a16="http://schemas.microsoft.com/office/drawing/2014/main" id="{A519FD65-6AAA-407E-8E9B-6CC9BB8BC2F7}"/>
                  </a:ext>
                </a:extLst>
              </p:cNvPr>
              <p:cNvGrpSpPr/>
              <p:nvPr/>
            </p:nvGrpSpPr>
            <p:grpSpPr>
              <a:xfrm>
                <a:off x="4790662" y="3679147"/>
                <a:ext cx="37783" cy="32380"/>
                <a:chOff x="4790662" y="3679147"/>
                <a:chExt cx="37783" cy="32380"/>
              </a:xfrm>
              <a:grpFill/>
            </p:grpSpPr>
            <p:sp>
              <p:nvSpPr>
                <p:cNvPr id="665" name="Google Shape;8021;p126">
                  <a:extLst>
                    <a:ext uri="{FF2B5EF4-FFF2-40B4-BE49-F238E27FC236}">
                      <a16:creationId xmlns:a16="http://schemas.microsoft.com/office/drawing/2014/main" id="{78FBA283-7173-4D1B-9728-7A1A8385E3C5}"/>
                    </a:ext>
                  </a:extLst>
                </p:cNvPr>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8022;p126">
                  <a:extLst>
                    <a:ext uri="{FF2B5EF4-FFF2-40B4-BE49-F238E27FC236}">
                      <a16:creationId xmlns:a16="http://schemas.microsoft.com/office/drawing/2014/main" id="{0ECDE1B6-656D-477C-A82D-3A568DB10553}"/>
                    </a:ext>
                  </a:extLst>
                </p:cNvPr>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8023;p126">
                <a:extLst>
                  <a:ext uri="{FF2B5EF4-FFF2-40B4-BE49-F238E27FC236}">
                    <a16:creationId xmlns:a16="http://schemas.microsoft.com/office/drawing/2014/main" id="{1C252580-FAED-4783-B340-191FD684E6A8}"/>
                  </a:ext>
                </a:extLst>
              </p:cNvPr>
              <p:cNvGrpSpPr/>
              <p:nvPr/>
            </p:nvGrpSpPr>
            <p:grpSpPr>
              <a:xfrm>
                <a:off x="4857263" y="3557861"/>
                <a:ext cx="37776" cy="32357"/>
                <a:chOff x="4857263" y="3557861"/>
                <a:chExt cx="37776" cy="32357"/>
              </a:xfrm>
              <a:grpFill/>
            </p:grpSpPr>
            <p:sp>
              <p:nvSpPr>
                <p:cNvPr id="663" name="Google Shape;8024;p126">
                  <a:extLst>
                    <a:ext uri="{FF2B5EF4-FFF2-40B4-BE49-F238E27FC236}">
                      <a16:creationId xmlns:a16="http://schemas.microsoft.com/office/drawing/2014/main" id="{AC7C400D-1C61-4156-9ED8-4001A31A19A8}"/>
                    </a:ext>
                  </a:extLst>
                </p:cNvPr>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8025;p126">
                  <a:extLst>
                    <a:ext uri="{FF2B5EF4-FFF2-40B4-BE49-F238E27FC236}">
                      <a16:creationId xmlns:a16="http://schemas.microsoft.com/office/drawing/2014/main" id="{61116327-1C51-4FEB-A5B2-6FAF4FEEC034}"/>
                    </a:ext>
                  </a:extLst>
                </p:cNvPr>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8026;p126">
                <a:extLst>
                  <a:ext uri="{FF2B5EF4-FFF2-40B4-BE49-F238E27FC236}">
                    <a16:creationId xmlns:a16="http://schemas.microsoft.com/office/drawing/2014/main" id="{6C18BECF-9609-4FDB-A857-2FA84F0FD0DA}"/>
                  </a:ext>
                </a:extLst>
              </p:cNvPr>
              <p:cNvGrpSpPr/>
              <p:nvPr/>
            </p:nvGrpSpPr>
            <p:grpSpPr>
              <a:xfrm>
                <a:off x="4883902" y="3648033"/>
                <a:ext cx="37783" cy="32380"/>
                <a:chOff x="4883902" y="3648033"/>
                <a:chExt cx="37783" cy="32380"/>
              </a:xfrm>
              <a:grpFill/>
            </p:grpSpPr>
            <p:sp>
              <p:nvSpPr>
                <p:cNvPr id="661" name="Google Shape;8027;p126">
                  <a:extLst>
                    <a:ext uri="{FF2B5EF4-FFF2-40B4-BE49-F238E27FC236}">
                      <a16:creationId xmlns:a16="http://schemas.microsoft.com/office/drawing/2014/main" id="{5A9B7436-E0B4-41DE-BB9C-00050230451E}"/>
                    </a:ext>
                  </a:extLst>
                </p:cNvPr>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8028;p126">
                  <a:extLst>
                    <a:ext uri="{FF2B5EF4-FFF2-40B4-BE49-F238E27FC236}">
                      <a16:creationId xmlns:a16="http://schemas.microsoft.com/office/drawing/2014/main" id="{62EED62F-28D7-48EE-AD81-8DFA4F9CA6E1}"/>
                    </a:ext>
                  </a:extLst>
                </p:cNvPr>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 name="Google Shape;8029;p126">
                <a:extLst>
                  <a:ext uri="{FF2B5EF4-FFF2-40B4-BE49-F238E27FC236}">
                    <a16:creationId xmlns:a16="http://schemas.microsoft.com/office/drawing/2014/main" id="{7DC847D3-B134-4302-B5E0-F05B65C36072}"/>
                  </a:ext>
                </a:extLst>
              </p:cNvPr>
              <p:cNvGrpSpPr/>
              <p:nvPr/>
            </p:nvGrpSpPr>
            <p:grpSpPr>
              <a:xfrm>
                <a:off x="4907780" y="3347220"/>
                <a:ext cx="37878" cy="32357"/>
                <a:chOff x="4907780" y="3347220"/>
                <a:chExt cx="37878" cy="32357"/>
              </a:xfrm>
              <a:grpFill/>
            </p:grpSpPr>
            <p:sp>
              <p:nvSpPr>
                <p:cNvPr id="659" name="Google Shape;8030;p126">
                  <a:extLst>
                    <a:ext uri="{FF2B5EF4-FFF2-40B4-BE49-F238E27FC236}">
                      <a16:creationId xmlns:a16="http://schemas.microsoft.com/office/drawing/2014/main" id="{EE7F3C4E-E5DD-43DC-852E-6A8A81A21A2B}"/>
                    </a:ext>
                  </a:extLst>
                </p:cNvPr>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8031;p126">
                  <a:extLst>
                    <a:ext uri="{FF2B5EF4-FFF2-40B4-BE49-F238E27FC236}">
                      <a16:creationId xmlns:a16="http://schemas.microsoft.com/office/drawing/2014/main" id="{25A968D7-22CB-4695-A594-3D3381F3869A}"/>
                    </a:ext>
                  </a:extLst>
                </p:cNvPr>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 name="Google Shape;8032;p126">
                <a:extLst>
                  <a:ext uri="{FF2B5EF4-FFF2-40B4-BE49-F238E27FC236}">
                    <a16:creationId xmlns:a16="http://schemas.microsoft.com/office/drawing/2014/main" id="{574BAB17-C765-4E3B-A82B-062DA7BF7532}"/>
                  </a:ext>
                </a:extLst>
              </p:cNvPr>
              <p:cNvGrpSpPr/>
              <p:nvPr/>
            </p:nvGrpSpPr>
            <p:grpSpPr>
              <a:xfrm>
                <a:off x="5065048" y="3738150"/>
                <a:ext cx="37783" cy="32364"/>
                <a:chOff x="5065048" y="3738150"/>
                <a:chExt cx="37783" cy="32364"/>
              </a:xfrm>
              <a:grpFill/>
            </p:grpSpPr>
            <p:sp>
              <p:nvSpPr>
                <p:cNvPr id="657" name="Google Shape;8033;p126">
                  <a:extLst>
                    <a:ext uri="{FF2B5EF4-FFF2-40B4-BE49-F238E27FC236}">
                      <a16:creationId xmlns:a16="http://schemas.microsoft.com/office/drawing/2014/main" id="{5615A43A-E995-4E50-B867-6F0D58DB7D51}"/>
                    </a:ext>
                  </a:extLst>
                </p:cNvPr>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8034;p126">
                  <a:extLst>
                    <a:ext uri="{FF2B5EF4-FFF2-40B4-BE49-F238E27FC236}">
                      <a16:creationId xmlns:a16="http://schemas.microsoft.com/office/drawing/2014/main" id="{F43C4A8E-EB38-4E4D-B452-1FC3C56B8C77}"/>
                    </a:ext>
                  </a:extLst>
                </p:cNvPr>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 name="Google Shape;8035;p126">
                <a:extLst>
                  <a:ext uri="{FF2B5EF4-FFF2-40B4-BE49-F238E27FC236}">
                    <a16:creationId xmlns:a16="http://schemas.microsoft.com/office/drawing/2014/main" id="{FA9DF1A2-A6F0-4E43-8AA0-2009BE4568D5}"/>
                  </a:ext>
                </a:extLst>
              </p:cNvPr>
              <p:cNvGrpSpPr/>
              <p:nvPr/>
            </p:nvGrpSpPr>
            <p:grpSpPr>
              <a:xfrm>
                <a:off x="5071616" y="3284615"/>
                <a:ext cx="37783" cy="32357"/>
                <a:chOff x="5071616" y="3284615"/>
                <a:chExt cx="37783" cy="32357"/>
              </a:xfrm>
              <a:grpFill/>
            </p:grpSpPr>
            <p:sp>
              <p:nvSpPr>
                <p:cNvPr id="655" name="Google Shape;8036;p126">
                  <a:extLst>
                    <a:ext uri="{FF2B5EF4-FFF2-40B4-BE49-F238E27FC236}">
                      <a16:creationId xmlns:a16="http://schemas.microsoft.com/office/drawing/2014/main" id="{72AFD6FD-C926-4385-B901-7BEF1A52F3DC}"/>
                    </a:ext>
                  </a:extLst>
                </p:cNvPr>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8037;p126">
                  <a:extLst>
                    <a:ext uri="{FF2B5EF4-FFF2-40B4-BE49-F238E27FC236}">
                      <a16:creationId xmlns:a16="http://schemas.microsoft.com/office/drawing/2014/main" id="{B1203925-41E5-41C3-9FDE-6C3EC9E03D9B}"/>
                    </a:ext>
                  </a:extLst>
                </p:cNvPr>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 name="Google Shape;8038;p126">
                <a:extLst>
                  <a:ext uri="{FF2B5EF4-FFF2-40B4-BE49-F238E27FC236}">
                    <a16:creationId xmlns:a16="http://schemas.microsoft.com/office/drawing/2014/main" id="{F22F1D5E-0445-4AA4-AFD0-607627DCD3B3}"/>
                  </a:ext>
                </a:extLst>
              </p:cNvPr>
              <p:cNvGrpSpPr/>
              <p:nvPr/>
            </p:nvGrpSpPr>
            <p:grpSpPr>
              <a:xfrm>
                <a:off x="5389291" y="3759921"/>
                <a:ext cx="37783" cy="32380"/>
                <a:chOff x="5389291" y="3759921"/>
                <a:chExt cx="37783" cy="32380"/>
              </a:xfrm>
              <a:grpFill/>
            </p:grpSpPr>
            <p:sp>
              <p:nvSpPr>
                <p:cNvPr id="653" name="Google Shape;8039;p126">
                  <a:extLst>
                    <a:ext uri="{FF2B5EF4-FFF2-40B4-BE49-F238E27FC236}">
                      <a16:creationId xmlns:a16="http://schemas.microsoft.com/office/drawing/2014/main" id="{335302CA-F04A-496A-B2AF-40BE92C97D99}"/>
                    </a:ext>
                  </a:extLst>
                </p:cNvPr>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8040;p126">
                  <a:extLst>
                    <a:ext uri="{FF2B5EF4-FFF2-40B4-BE49-F238E27FC236}">
                      <a16:creationId xmlns:a16="http://schemas.microsoft.com/office/drawing/2014/main" id="{FC1ED6E5-732A-4AFE-B5C0-A68A94142DC5}"/>
                    </a:ext>
                  </a:extLst>
                </p:cNvPr>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 name="Google Shape;8041;p126">
                <a:extLst>
                  <a:ext uri="{FF2B5EF4-FFF2-40B4-BE49-F238E27FC236}">
                    <a16:creationId xmlns:a16="http://schemas.microsoft.com/office/drawing/2014/main" id="{8BCE78C9-A0DB-40AC-A2A6-43976C9E48D5}"/>
                  </a:ext>
                </a:extLst>
              </p:cNvPr>
              <p:cNvGrpSpPr/>
              <p:nvPr/>
            </p:nvGrpSpPr>
            <p:grpSpPr>
              <a:xfrm>
                <a:off x="5431534" y="3632932"/>
                <a:ext cx="37878" cy="32451"/>
                <a:chOff x="5431534" y="3632932"/>
                <a:chExt cx="37878" cy="32451"/>
              </a:xfrm>
              <a:grpFill/>
            </p:grpSpPr>
            <p:sp>
              <p:nvSpPr>
                <p:cNvPr id="651" name="Google Shape;8042;p126">
                  <a:extLst>
                    <a:ext uri="{FF2B5EF4-FFF2-40B4-BE49-F238E27FC236}">
                      <a16:creationId xmlns:a16="http://schemas.microsoft.com/office/drawing/2014/main" id="{34812772-3FF8-4B0B-A046-A6C7572A34D9}"/>
                    </a:ext>
                  </a:extLst>
                </p:cNvPr>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8043;p126">
                  <a:extLst>
                    <a:ext uri="{FF2B5EF4-FFF2-40B4-BE49-F238E27FC236}">
                      <a16:creationId xmlns:a16="http://schemas.microsoft.com/office/drawing/2014/main" id="{A334411A-EB2E-4F6A-BE62-3A5533F9E2AF}"/>
                    </a:ext>
                  </a:extLst>
                </p:cNvPr>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8044;p126">
                <a:extLst>
                  <a:ext uri="{FF2B5EF4-FFF2-40B4-BE49-F238E27FC236}">
                    <a16:creationId xmlns:a16="http://schemas.microsoft.com/office/drawing/2014/main" id="{B9BBF23A-904E-4A73-9FE0-EB22E9BA0F33}"/>
                  </a:ext>
                </a:extLst>
              </p:cNvPr>
              <p:cNvGrpSpPr/>
              <p:nvPr/>
            </p:nvGrpSpPr>
            <p:grpSpPr>
              <a:xfrm>
                <a:off x="5540755" y="3544829"/>
                <a:ext cx="37783" cy="32357"/>
                <a:chOff x="5540755" y="3544829"/>
                <a:chExt cx="37783" cy="32357"/>
              </a:xfrm>
              <a:grpFill/>
            </p:grpSpPr>
            <p:sp>
              <p:nvSpPr>
                <p:cNvPr id="649" name="Google Shape;8045;p126">
                  <a:extLst>
                    <a:ext uri="{FF2B5EF4-FFF2-40B4-BE49-F238E27FC236}">
                      <a16:creationId xmlns:a16="http://schemas.microsoft.com/office/drawing/2014/main" id="{68FC269E-70DD-4BBA-ACDC-AE693A07960C}"/>
                    </a:ext>
                  </a:extLst>
                </p:cNvPr>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8046;p126">
                  <a:extLst>
                    <a:ext uri="{FF2B5EF4-FFF2-40B4-BE49-F238E27FC236}">
                      <a16:creationId xmlns:a16="http://schemas.microsoft.com/office/drawing/2014/main" id="{525045EB-1BBA-4551-8619-9132C519A7E8}"/>
                    </a:ext>
                  </a:extLst>
                </p:cNvPr>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 name="Google Shape;8047;p126">
                <a:extLst>
                  <a:ext uri="{FF2B5EF4-FFF2-40B4-BE49-F238E27FC236}">
                    <a16:creationId xmlns:a16="http://schemas.microsoft.com/office/drawing/2014/main" id="{314788F4-5F02-4F59-B2F8-D80355268526}"/>
                  </a:ext>
                </a:extLst>
              </p:cNvPr>
              <p:cNvGrpSpPr/>
              <p:nvPr/>
            </p:nvGrpSpPr>
            <p:grpSpPr>
              <a:xfrm>
                <a:off x="5579293" y="3412107"/>
                <a:ext cx="37776" cy="32357"/>
                <a:chOff x="5579293" y="3412107"/>
                <a:chExt cx="37776" cy="32357"/>
              </a:xfrm>
              <a:grpFill/>
            </p:grpSpPr>
            <p:sp>
              <p:nvSpPr>
                <p:cNvPr id="647" name="Google Shape;8048;p126">
                  <a:extLst>
                    <a:ext uri="{FF2B5EF4-FFF2-40B4-BE49-F238E27FC236}">
                      <a16:creationId xmlns:a16="http://schemas.microsoft.com/office/drawing/2014/main" id="{2124FB35-4032-4A7F-9F8F-E83FE6E48888}"/>
                    </a:ext>
                  </a:extLst>
                </p:cNvPr>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8049;p126">
                  <a:extLst>
                    <a:ext uri="{FF2B5EF4-FFF2-40B4-BE49-F238E27FC236}">
                      <a16:creationId xmlns:a16="http://schemas.microsoft.com/office/drawing/2014/main" id="{93AD7D44-D915-4A21-9B61-308F72411272}"/>
                    </a:ext>
                  </a:extLst>
                </p:cNvPr>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 name="Google Shape;8050;p126">
                <a:extLst>
                  <a:ext uri="{FF2B5EF4-FFF2-40B4-BE49-F238E27FC236}">
                    <a16:creationId xmlns:a16="http://schemas.microsoft.com/office/drawing/2014/main" id="{C5540F06-7D2B-43EC-94E7-AA9EDECCEB91}"/>
                  </a:ext>
                </a:extLst>
              </p:cNvPr>
              <p:cNvGrpSpPr/>
              <p:nvPr/>
            </p:nvGrpSpPr>
            <p:grpSpPr>
              <a:xfrm>
                <a:off x="5801346" y="3284615"/>
                <a:ext cx="37783" cy="32357"/>
                <a:chOff x="5801346" y="3284615"/>
                <a:chExt cx="37783" cy="32357"/>
              </a:xfrm>
              <a:grpFill/>
            </p:grpSpPr>
            <p:sp>
              <p:nvSpPr>
                <p:cNvPr id="645" name="Google Shape;8051;p126">
                  <a:extLst>
                    <a:ext uri="{FF2B5EF4-FFF2-40B4-BE49-F238E27FC236}">
                      <a16:creationId xmlns:a16="http://schemas.microsoft.com/office/drawing/2014/main" id="{B6493AC5-8FBD-4B4D-A3A1-EE55F492B3FD}"/>
                    </a:ext>
                  </a:extLst>
                </p:cNvPr>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8052;p126">
                  <a:extLst>
                    <a:ext uri="{FF2B5EF4-FFF2-40B4-BE49-F238E27FC236}">
                      <a16:creationId xmlns:a16="http://schemas.microsoft.com/office/drawing/2014/main" id="{D144B94D-0049-4004-95C0-B89FF7499DFB}"/>
                    </a:ext>
                  </a:extLst>
                </p:cNvPr>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 name="Google Shape;8053;p126">
                <a:extLst>
                  <a:ext uri="{FF2B5EF4-FFF2-40B4-BE49-F238E27FC236}">
                    <a16:creationId xmlns:a16="http://schemas.microsoft.com/office/drawing/2014/main" id="{1CA42921-0D9F-4A56-A816-4C7CC87F7C87}"/>
                  </a:ext>
                </a:extLst>
              </p:cNvPr>
              <p:cNvGrpSpPr/>
              <p:nvPr/>
            </p:nvGrpSpPr>
            <p:grpSpPr>
              <a:xfrm>
                <a:off x="5763578" y="3399067"/>
                <a:ext cx="37776" cy="32364"/>
                <a:chOff x="5763578" y="3399067"/>
                <a:chExt cx="37776" cy="32364"/>
              </a:xfrm>
              <a:grpFill/>
            </p:grpSpPr>
            <p:sp>
              <p:nvSpPr>
                <p:cNvPr id="643" name="Google Shape;8054;p126">
                  <a:extLst>
                    <a:ext uri="{FF2B5EF4-FFF2-40B4-BE49-F238E27FC236}">
                      <a16:creationId xmlns:a16="http://schemas.microsoft.com/office/drawing/2014/main" id="{79EF81CB-E563-421C-ABD1-091C70439C4E}"/>
                    </a:ext>
                  </a:extLst>
                </p:cNvPr>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8055;p126">
                  <a:extLst>
                    <a:ext uri="{FF2B5EF4-FFF2-40B4-BE49-F238E27FC236}">
                      <a16:creationId xmlns:a16="http://schemas.microsoft.com/office/drawing/2014/main" id="{68B64DD0-35B5-4999-99D2-12C2096B6BC0}"/>
                    </a:ext>
                  </a:extLst>
                </p:cNvPr>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8056;p126">
                <a:extLst>
                  <a:ext uri="{FF2B5EF4-FFF2-40B4-BE49-F238E27FC236}">
                    <a16:creationId xmlns:a16="http://schemas.microsoft.com/office/drawing/2014/main" id="{816AE434-D75B-47DF-986B-0A32E7FB7AFC}"/>
                  </a:ext>
                </a:extLst>
              </p:cNvPr>
              <p:cNvGrpSpPr/>
              <p:nvPr/>
            </p:nvGrpSpPr>
            <p:grpSpPr>
              <a:xfrm>
                <a:off x="5395858" y="3230952"/>
                <a:ext cx="37776" cy="32364"/>
                <a:chOff x="5395858" y="3230952"/>
                <a:chExt cx="37776" cy="32364"/>
              </a:xfrm>
              <a:grpFill/>
            </p:grpSpPr>
            <p:sp>
              <p:nvSpPr>
                <p:cNvPr id="641" name="Google Shape;8057;p126">
                  <a:extLst>
                    <a:ext uri="{FF2B5EF4-FFF2-40B4-BE49-F238E27FC236}">
                      <a16:creationId xmlns:a16="http://schemas.microsoft.com/office/drawing/2014/main" id="{03716307-5430-41D0-A84D-80EC16427849}"/>
                    </a:ext>
                  </a:extLst>
                </p:cNvPr>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8058;p126">
                  <a:extLst>
                    <a:ext uri="{FF2B5EF4-FFF2-40B4-BE49-F238E27FC236}">
                      <a16:creationId xmlns:a16="http://schemas.microsoft.com/office/drawing/2014/main" id="{66E0B5B2-2CAB-4CE8-8297-FB48A67C3997}"/>
                    </a:ext>
                  </a:extLst>
                </p:cNvPr>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 name="Google Shape;8059;p126">
                <a:extLst>
                  <a:ext uri="{FF2B5EF4-FFF2-40B4-BE49-F238E27FC236}">
                    <a16:creationId xmlns:a16="http://schemas.microsoft.com/office/drawing/2014/main" id="{70C3EBA8-9DBE-4534-9F49-96953B13C1CF}"/>
                  </a:ext>
                </a:extLst>
              </p:cNvPr>
              <p:cNvGrpSpPr/>
              <p:nvPr/>
            </p:nvGrpSpPr>
            <p:grpSpPr>
              <a:xfrm>
                <a:off x="5264088" y="3188237"/>
                <a:ext cx="37776" cy="32357"/>
                <a:chOff x="5264088" y="3188237"/>
                <a:chExt cx="37776" cy="32357"/>
              </a:xfrm>
              <a:grpFill/>
            </p:grpSpPr>
            <p:sp>
              <p:nvSpPr>
                <p:cNvPr id="639" name="Google Shape;8060;p126">
                  <a:extLst>
                    <a:ext uri="{FF2B5EF4-FFF2-40B4-BE49-F238E27FC236}">
                      <a16:creationId xmlns:a16="http://schemas.microsoft.com/office/drawing/2014/main" id="{C382BB6E-944D-459E-B65C-8615A0E323C7}"/>
                    </a:ext>
                  </a:extLst>
                </p:cNvPr>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8061;p126">
                  <a:extLst>
                    <a:ext uri="{FF2B5EF4-FFF2-40B4-BE49-F238E27FC236}">
                      <a16:creationId xmlns:a16="http://schemas.microsoft.com/office/drawing/2014/main" id="{3AC9A49F-9200-4ABF-8989-F86A94FCA1E3}"/>
                    </a:ext>
                  </a:extLst>
                </p:cNvPr>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8062;p126">
                <a:extLst>
                  <a:ext uri="{FF2B5EF4-FFF2-40B4-BE49-F238E27FC236}">
                    <a16:creationId xmlns:a16="http://schemas.microsoft.com/office/drawing/2014/main" id="{E3BF3556-C8B6-497D-B4F8-118543B4881E}"/>
                  </a:ext>
                </a:extLst>
              </p:cNvPr>
              <p:cNvGrpSpPr/>
              <p:nvPr/>
            </p:nvGrpSpPr>
            <p:grpSpPr>
              <a:xfrm>
                <a:off x="5585758" y="3237425"/>
                <a:ext cx="37878" cy="32357"/>
                <a:chOff x="5585758" y="3237425"/>
                <a:chExt cx="37878" cy="32357"/>
              </a:xfrm>
              <a:grpFill/>
            </p:grpSpPr>
            <p:sp>
              <p:nvSpPr>
                <p:cNvPr id="637" name="Google Shape;8063;p126">
                  <a:extLst>
                    <a:ext uri="{FF2B5EF4-FFF2-40B4-BE49-F238E27FC236}">
                      <a16:creationId xmlns:a16="http://schemas.microsoft.com/office/drawing/2014/main" id="{1006E395-A125-41C2-B45A-33F0A98406A1}"/>
                    </a:ext>
                  </a:extLst>
                </p:cNvPr>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8064;p126">
                  <a:extLst>
                    <a:ext uri="{FF2B5EF4-FFF2-40B4-BE49-F238E27FC236}">
                      <a16:creationId xmlns:a16="http://schemas.microsoft.com/office/drawing/2014/main" id="{AA688D8C-A1CD-4D4B-9D4A-E69A2261B907}"/>
                    </a:ext>
                  </a:extLst>
                </p:cNvPr>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 name="Google Shape;8065;p126">
                <a:extLst>
                  <a:ext uri="{FF2B5EF4-FFF2-40B4-BE49-F238E27FC236}">
                    <a16:creationId xmlns:a16="http://schemas.microsoft.com/office/drawing/2014/main" id="{D23371F1-5517-455F-AA88-C5E160E8E467}"/>
                  </a:ext>
                </a:extLst>
              </p:cNvPr>
              <p:cNvGrpSpPr/>
              <p:nvPr/>
            </p:nvGrpSpPr>
            <p:grpSpPr>
              <a:xfrm>
                <a:off x="4874196" y="3291088"/>
                <a:ext cx="37878" cy="32451"/>
                <a:chOff x="4874196" y="3291088"/>
                <a:chExt cx="37878" cy="32451"/>
              </a:xfrm>
              <a:grpFill/>
            </p:grpSpPr>
            <p:sp>
              <p:nvSpPr>
                <p:cNvPr id="635" name="Google Shape;8066;p126">
                  <a:extLst>
                    <a:ext uri="{FF2B5EF4-FFF2-40B4-BE49-F238E27FC236}">
                      <a16:creationId xmlns:a16="http://schemas.microsoft.com/office/drawing/2014/main" id="{EBD7ABF3-410F-4665-8B5D-6453A07A800E}"/>
                    </a:ext>
                  </a:extLst>
                </p:cNvPr>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8067;p126">
                  <a:extLst>
                    <a:ext uri="{FF2B5EF4-FFF2-40B4-BE49-F238E27FC236}">
                      <a16:creationId xmlns:a16="http://schemas.microsoft.com/office/drawing/2014/main" id="{61EA2CEB-D57C-418C-96FE-0771372756D7}"/>
                    </a:ext>
                  </a:extLst>
                </p:cNvPr>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8068;p126">
                <a:extLst>
                  <a:ext uri="{FF2B5EF4-FFF2-40B4-BE49-F238E27FC236}">
                    <a16:creationId xmlns:a16="http://schemas.microsoft.com/office/drawing/2014/main" id="{0CDA2C56-3DB2-4E3B-822F-FDFB99D64035}"/>
                  </a:ext>
                </a:extLst>
              </p:cNvPr>
              <p:cNvGrpSpPr/>
              <p:nvPr/>
            </p:nvGrpSpPr>
            <p:grpSpPr>
              <a:xfrm>
                <a:off x="5197770" y="3785466"/>
                <a:ext cx="37783" cy="32427"/>
                <a:chOff x="5197770" y="3785466"/>
                <a:chExt cx="37783" cy="32427"/>
              </a:xfrm>
              <a:grpFill/>
            </p:grpSpPr>
            <p:sp>
              <p:nvSpPr>
                <p:cNvPr id="633" name="Google Shape;8069;p126">
                  <a:extLst>
                    <a:ext uri="{FF2B5EF4-FFF2-40B4-BE49-F238E27FC236}">
                      <a16:creationId xmlns:a16="http://schemas.microsoft.com/office/drawing/2014/main" id="{8AB1CEF4-DDF9-4071-814F-84FA4B6EA861}"/>
                    </a:ext>
                  </a:extLst>
                </p:cNvPr>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8070;p126">
                  <a:extLst>
                    <a:ext uri="{FF2B5EF4-FFF2-40B4-BE49-F238E27FC236}">
                      <a16:creationId xmlns:a16="http://schemas.microsoft.com/office/drawing/2014/main" id="{E8F6F77B-CFE2-4376-AF8A-7EE91CF557C7}"/>
                    </a:ext>
                  </a:extLst>
                </p:cNvPr>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8071;p126">
                <a:extLst>
                  <a:ext uri="{FF2B5EF4-FFF2-40B4-BE49-F238E27FC236}">
                    <a16:creationId xmlns:a16="http://schemas.microsoft.com/office/drawing/2014/main" id="{51306D45-F1BF-460D-A896-6E8EE7A4D700}"/>
                  </a:ext>
                </a:extLst>
              </p:cNvPr>
              <p:cNvGrpSpPr/>
              <p:nvPr/>
            </p:nvGrpSpPr>
            <p:grpSpPr>
              <a:xfrm>
                <a:off x="5177699" y="3492117"/>
                <a:ext cx="37776" cy="32357"/>
                <a:chOff x="5177699" y="3492117"/>
                <a:chExt cx="37776" cy="32357"/>
              </a:xfrm>
              <a:grpFill/>
            </p:grpSpPr>
            <p:sp>
              <p:nvSpPr>
                <p:cNvPr id="631" name="Google Shape;8072;p126">
                  <a:extLst>
                    <a:ext uri="{FF2B5EF4-FFF2-40B4-BE49-F238E27FC236}">
                      <a16:creationId xmlns:a16="http://schemas.microsoft.com/office/drawing/2014/main" id="{7FB7ADAB-284B-41E4-AA2E-90EF7F88C2A5}"/>
                    </a:ext>
                  </a:extLst>
                </p:cNvPr>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8073;p126">
                  <a:extLst>
                    <a:ext uri="{FF2B5EF4-FFF2-40B4-BE49-F238E27FC236}">
                      <a16:creationId xmlns:a16="http://schemas.microsoft.com/office/drawing/2014/main" id="{9FBD39D1-C2F1-4E42-B86C-659791B99F93}"/>
                    </a:ext>
                  </a:extLst>
                </p:cNvPr>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 name="Google Shape;8074;p126">
                <a:extLst>
                  <a:ext uri="{FF2B5EF4-FFF2-40B4-BE49-F238E27FC236}">
                    <a16:creationId xmlns:a16="http://schemas.microsoft.com/office/drawing/2014/main" id="{868FB6DB-7C46-4663-85F8-DA50D2CDB98E}"/>
                  </a:ext>
                </a:extLst>
              </p:cNvPr>
              <p:cNvGrpSpPr/>
              <p:nvPr/>
            </p:nvGrpSpPr>
            <p:grpSpPr>
              <a:xfrm>
                <a:off x="5349431" y="3622346"/>
                <a:ext cx="37870" cy="32380"/>
                <a:chOff x="5349431" y="3622346"/>
                <a:chExt cx="37870" cy="32380"/>
              </a:xfrm>
              <a:grpFill/>
            </p:grpSpPr>
            <p:sp>
              <p:nvSpPr>
                <p:cNvPr id="629" name="Google Shape;8075;p126">
                  <a:extLst>
                    <a:ext uri="{FF2B5EF4-FFF2-40B4-BE49-F238E27FC236}">
                      <a16:creationId xmlns:a16="http://schemas.microsoft.com/office/drawing/2014/main" id="{D4301BCD-BC40-45E4-A776-8AE0EE3598EC}"/>
                    </a:ext>
                  </a:extLst>
                </p:cNvPr>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8076;p126">
                  <a:extLst>
                    <a:ext uri="{FF2B5EF4-FFF2-40B4-BE49-F238E27FC236}">
                      <a16:creationId xmlns:a16="http://schemas.microsoft.com/office/drawing/2014/main" id="{E2C171CA-09C8-478C-A9B7-7ECBF2D4EA55}"/>
                    </a:ext>
                  </a:extLst>
                </p:cNvPr>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 name="Google Shape;8077;p126">
                <a:extLst>
                  <a:ext uri="{FF2B5EF4-FFF2-40B4-BE49-F238E27FC236}">
                    <a16:creationId xmlns:a16="http://schemas.microsoft.com/office/drawing/2014/main" id="{19F877FB-B6FE-40B9-84CA-58D898043A1C}"/>
                  </a:ext>
                </a:extLst>
              </p:cNvPr>
              <p:cNvGrpSpPr/>
              <p:nvPr/>
            </p:nvGrpSpPr>
            <p:grpSpPr>
              <a:xfrm>
                <a:off x="5068855" y="3563980"/>
                <a:ext cx="53954" cy="46223"/>
                <a:chOff x="5068855" y="3563980"/>
                <a:chExt cx="53954" cy="46223"/>
              </a:xfrm>
              <a:grpFill/>
            </p:grpSpPr>
            <p:sp>
              <p:nvSpPr>
                <p:cNvPr id="627" name="Google Shape;8078;p126">
                  <a:extLst>
                    <a:ext uri="{FF2B5EF4-FFF2-40B4-BE49-F238E27FC236}">
                      <a16:creationId xmlns:a16="http://schemas.microsoft.com/office/drawing/2014/main" id="{F7087CDE-80E6-4C44-9E13-EB9ECB437DB7}"/>
                    </a:ext>
                  </a:extLst>
                </p:cNvPr>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8079;p126">
                  <a:extLst>
                    <a:ext uri="{FF2B5EF4-FFF2-40B4-BE49-F238E27FC236}">
                      <a16:creationId xmlns:a16="http://schemas.microsoft.com/office/drawing/2014/main" id="{60311EE3-5D67-45AD-9ACD-9128D0CBEB40}"/>
                    </a:ext>
                  </a:extLst>
                </p:cNvPr>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 name="Google Shape;8080;p126">
                <a:extLst>
                  <a:ext uri="{FF2B5EF4-FFF2-40B4-BE49-F238E27FC236}">
                    <a16:creationId xmlns:a16="http://schemas.microsoft.com/office/drawing/2014/main" id="{6DDECC00-5B16-4B1E-8107-3E888E9A10E5}"/>
                  </a:ext>
                </a:extLst>
              </p:cNvPr>
              <p:cNvGrpSpPr/>
              <p:nvPr/>
            </p:nvGrpSpPr>
            <p:grpSpPr>
              <a:xfrm>
                <a:off x="5037654" y="3392507"/>
                <a:ext cx="37870" cy="32451"/>
                <a:chOff x="5037654" y="3392507"/>
                <a:chExt cx="37870" cy="32451"/>
              </a:xfrm>
              <a:grpFill/>
            </p:grpSpPr>
            <p:sp>
              <p:nvSpPr>
                <p:cNvPr id="625" name="Google Shape;8081;p126">
                  <a:extLst>
                    <a:ext uri="{FF2B5EF4-FFF2-40B4-BE49-F238E27FC236}">
                      <a16:creationId xmlns:a16="http://schemas.microsoft.com/office/drawing/2014/main" id="{972D77DD-5B3E-41EE-8660-5988E75211E1}"/>
                    </a:ext>
                  </a:extLst>
                </p:cNvPr>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8082;p126">
                  <a:extLst>
                    <a:ext uri="{FF2B5EF4-FFF2-40B4-BE49-F238E27FC236}">
                      <a16:creationId xmlns:a16="http://schemas.microsoft.com/office/drawing/2014/main" id="{BB73B535-149C-42F8-95C8-A97E4204F362}"/>
                    </a:ext>
                  </a:extLst>
                </p:cNvPr>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 name="Google Shape;8083;p126">
                <a:extLst>
                  <a:ext uri="{FF2B5EF4-FFF2-40B4-BE49-F238E27FC236}">
                    <a16:creationId xmlns:a16="http://schemas.microsoft.com/office/drawing/2014/main" id="{1A7C57B8-794A-42F5-A232-5B80B3CD7C39}"/>
                  </a:ext>
                </a:extLst>
              </p:cNvPr>
              <p:cNvGrpSpPr/>
              <p:nvPr/>
            </p:nvGrpSpPr>
            <p:grpSpPr>
              <a:xfrm>
                <a:off x="5456560" y="3368629"/>
                <a:ext cx="37870" cy="32451"/>
                <a:chOff x="5456560" y="3368629"/>
                <a:chExt cx="37870" cy="32451"/>
              </a:xfrm>
              <a:grpFill/>
            </p:grpSpPr>
            <p:sp>
              <p:nvSpPr>
                <p:cNvPr id="623" name="Google Shape;8084;p126">
                  <a:extLst>
                    <a:ext uri="{FF2B5EF4-FFF2-40B4-BE49-F238E27FC236}">
                      <a16:creationId xmlns:a16="http://schemas.microsoft.com/office/drawing/2014/main" id="{7049B385-8A0F-433D-A263-623BA740A963}"/>
                    </a:ext>
                  </a:extLst>
                </p:cNvPr>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8085;p126">
                  <a:extLst>
                    <a:ext uri="{FF2B5EF4-FFF2-40B4-BE49-F238E27FC236}">
                      <a16:creationId xmlns:a16="http://schemas.microsoft.com/office/drawing/2014/main" id="{7CAC655F-2DAB-4F5D-935D-6A72E0EEBDF4}"/>
                    </a:ext>
                  </a:extLst>
                </p:cNvPr>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8086;p126">
                <a:extLst>
                  <a:ext uri="{FF2B5EF4-FFF2-40B4-BE49-F238E27FC236}">
                    <a16:creationId xmlns:a16="http://schemas.microsoft.com/office/drawing/2014/main" id="{F67CC7DE-6A8E-4D16-ABBA-4F670C92578C}"/>
                  </a:ext>
                </a:extLst>
              </p:cNvPr>
              <p:cNvGrpSpPr/>
              <p:nvPr/>
            </p:nvGrpSpPr>
            <p:grpSpPr>
              <a:xfrm>
                <a:off x="4755749" y="3501516"/>
                <a:ext cx="46246" cy="39608"/>
                <a:chOff x="4755749" y="3501516"/>
                <a:chExt cx="46246" cy="39608"/>
              </a:xfrm>
              <a:grpFill/>
            </p:grpSpPr>
            <p:sp>
              <p:nvSpPr>
                <p:cNvPr id="621" name="Google Shape;8087;p126">
                  <a:extLst>
                    <a:ext uri="{FF2B5EF4-FFF2-40B4-BE49-F238E27FC236}">
                      <a16:creationId xmlns:a16="http://schemas.microsoft.com/office/drawing/2014/main" id="{9CE4102A-E53A-4C66-BB8E-FF2CA70126B6}"/>
                    </a:ext>
                  </a:extLst>
                </p:cNvPr>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8088;p126">
                  <a:extLst>
                    <a:ext uri="{FF2B5EF4-FFF2-40B4-BE49-F238E27FC236}">
                      <a16:creationId xmlns:a16="http://schemas.microsoft.com/office/drawing/2014/main" id="{E271BCEE-6F00-4B4B-A835-2438B589FCDE}"/>
                    </a:ext>
                  </a:extLst>
                </p:cNvPr>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 name="Google Shape;8089;p126">
                <a:extLst>
                  <a:ext uri="{FF2B5EF4-FFF2-40B4-BE49-F238E27FC236}">
                    <a16:creationId xmlns:a16="http://schemas.microsoft.com/office/drawing/2014/main" id="{7F74DC83-E7F3-49A9-905F-836F87F59735}"/>
                  </a:ext>
                </a:extLst>
              </p:cNvPr>
              <p:cNvGrpSpPr/>
              <p:nvPr/>
            </p:nvGrpSpPr>
            <p:grpSpPr>
              <a:xfrm>
                <a:off x="4681346" y="3485582"/>
                <a:ext cx="37783" cy="32427"/>
                <a:chOff x="4681346" y="3485582"/>
                <a:chExt cx="37783" cy="32427"/>
              </a:xfrm>
              <a:grpFill/>
            </p:grpSpPr>
            <p:sp>
              <p:nvSpPr>
                <p:cNvPr id="619" name="Google Shape;8090;p126">
                  <a:extLst>
                    <a:ext uri="{FF2B5EF4-FFF2-40B4-BE49-F238E27FC236}">
                      <a16:creationId xmlns:a16="http://schemas.microsoft.com/office/drawing/2014/main" id="{DEA40472-3235-41A3-9395-C27C2E2E6CF0}"/>
                    </a:ext>
                  </a:extLst>
                </p:cNvPr>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8091;p126">
                  <a:extLst>
                    <a:ext uri="{FF2B5EF4-FFF2-40B4-BE49-F238E27FC236}">
                      <a16:creationId xmlns:a16="http://schemas.microsoft.com/office/drawing/2014/main" id="{BC58C03B-4C02-4B91-831F-6116838DB765}"/>
                    </a:ext>
                  </a:extLst>
                </p:cNvPr>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 name="Google Shape;8092;p126">
                <a:extLst>
                  <a:ext uri="{FF2B5EF4-FFF2-40B4-BE49-F238E27FC236}">
                    <a16:creationId xmlns:a16="http://schemas.microsoft.com/office/drawing/2014/main" id="{1CFBB8C4-4FA7-4A62-9D8B-C73077EE440C}"/>
                  </a:ext>
                </a:extLst>
              </p:cNvPr>
              <p:cNvGrpSpPr/>
              <p:nvPr/>
            </p:nvGrpSpPr>
            <p:grpSpPr>
              <a:xfrm>
                <a:off x="4767067" y="3291088"/>
                <a:ext cx="37878" cy="32451"/>
                <a:chOff x="4767067" y="3291088"/>
                <a:chExt cx="37878" cy="32451"/>
              </a:xfrm>
              <a:grpFill/>
            </p:grpSpPr>
            <p:sp>
              <p:nvSpPr>
                <p:cNvPr id="617" name="Google Shape;8093;p126">
                  <a:extLst>
                    <a:ext uri="{FF2B5EF4-FFF2-40B4-BE49-F238E27FC236}">
                      <a16:creationId xmlns:a16="http://schemas.microsoft.com/office/drawing/2014/main" id="{BA98585D-0A86-4938-A723-FA735FD8CBEC}"/>
                    </a:ext>
                  </a:extLst>
                </p:cNvPr>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8094;p126">
                  <a:extLst>
                    <a:ext uri="{FF2B5EF4-FFF2-40B4-BE49-F238E27FC236}">
                      <a16:creationId xmlns:a16="http://schemas.microsoft.com/office/drawing/2014/main" id="{FF6BA38A-C9BE-49D4-96A3-A82C6394ACE1}"/>
                    </a:ext>
                  </a:extLst>
                </p:cNvPr>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8095;p126">
                <a:extLst>
                  <a:ext uri="{FF2B5EF4-FFF2-40B4-BE49-F238E27FC236}">
                    <a16:creationId xmlns:a16="http://schemas.microsoft.com/office/drawing/2014/main" id="{060623D3-4383-4C43-8811-A0843D579225}"/>
                  </a:ext>
                </a:extLst>
              </p:cNvPr>
              <p:cNvGrpSpPr/>
              <p:nvPr/>
            </p:nvGrpSpPr>
            <p:grpSpPr>
              <a:xfrm>
                <a:off x="4687819" y="3405539"/>
                <a:ext cx="37776" cy="32451"/>
                <a:chOff x="4687819" y="3405539"/>
                <a:chExt cx="37776" cy="32451"/>
              </a:xfrm>
              <a:grpFill/>
            </p:grpSpPr>
            <p:sp>
              <p:nvSpPr>
                <p:cNvPr id="615" name="Google Shape;8096;p126">
                  <a:extLst>
                    <a:ext uri="{FF2B5EF4-FFF2-40B4-BE49-F238E27FC236}">
                      <a16:creationId xmlns:a16="http://schemas.microsoft.com/office/drawing/2014/main" id="{1D4CD8D4-8A6C-4498-8C9B-002B5B925D6E}"/>
                    </a:ext>
                  </a:extLst>
                </p:cNvPr>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8097;p126">
                  <a:extLst>
                    <a:ext uri="{FF2B5EF4-FFF2-40B4-BE49-F238E27FC236}">
                      <a16:creationId xmlns:a16="http://schemas.microsoft.com/office/drawing/2014/main" id="{46824D30-4A8D-41F4-9EE8-6AC60B612DC0}"/>
                    </a:ext>
                  </a:extLst>
                </p:cNvPr>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8098;p126">
                <a:extLst>
                  <a:ext uri="{FF2B5EF4-FFF2-40B4-BE49-F238E27FC236}">
                    <a16:creationId xmlns:a16="http://schemas.microsoft.com/office/drawing/2014/main" id="{BFF04A37-04D8-4B46-A53C-B4F91F63485A}"/>
                  </a:ext>
                </a:extLst>
              </p:cNvPr>
              <p:cNvGrpSpPr/>
              <p:nvPr/>
            </p:nvGrpSpPr>
            <p:grpSpPr>
              <a:xfrm>
                <a:off x="4923101" y="3444809"/>
                <a:ext cx="52813" cy="45318"/>
                <a:chOff x="4923101" y="3444809"/>
                <a:chExt cx="52813" cy="45318"/>
              </a:xfrm>
              <a:grpFill/>
            </p:grpSpPr>
            <p:sp>
              <p:nvSpPr>
                <p:cNvPr id="613" name="Google Shape;8099;p126">
                  <a:extLst>
                    <a:ext uri="{FF2B5EF4-FFF2-40B4-BE49-F238E27FC236}">
                      <a16:creationId xmlns:a16="http://schemas.microsoft.com/office/drawing/2014/main" id="{F7095E36-A45B-4DD2-9F89-247614D39DD0}"/>
                    </a:ext>
                  </a:extLst>
                </p:cNvPr>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8100;p126">
                  <a:extLst>
                    <a:ext uri="{FF2B5EF4-FFF2-40B4-BE49-F238E27FC236}">
                      <a16:creationId xmlns:a16="http://schemas.microsoft.com/office/drawing/2014/main" id="{7BD8057A-487F-4FB0-A1BA-13C2A59E9FC2}"/>
                    </a:ext>
                  </a:extLst>
                </p:cNvPr>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8101;p126">
                <a:extLst>
                  <a:ext uri="{FF2B5EF4-FFF2-40B4-BE49-F238E27FC236}">
                    <a16:creationId xmlns:a16="http://schemas.microsoft.com/office/drawing/2014/main" id="{757CF6F0-3955-4544-BBD2-84E283E19ED2}"/>
                  </a:ext>
                </a:extLst>
              </p:cNvPr>
              <p:cNvGrpSpPr/>
              <p:nvPr/>
            </p:nvGrpSpPr>
            <p:grpSpPr>
              <a:xfrm>
                <a:off x="4846040" y="3654750"/>
                <a:ext cx="31405" cy="26993"/>
                <a:chOff x="4846040" y="3654750"/>
                <a:chExt cx="31405" cy="26993"/>
              </a:xfrm>
              <a:grpFill/>
            </p:grpSpPr>
            <p:sp>
              <p:nvSpPr>
                <p:cNvPr id="611" name="Google Shape;8102;p126">
                  <a:extLst>
                    <a:ext uri="{FF2B5EF4-FFF2-40B4-BE49-F238E27FC236}">
                      <a16:creationId xmlns:a16="http://schemas.microsoft.com/office/drawing/2014/main" id="{03125A05-E589-40DC-AE99-D2D4AE93BD3C}"/>
                    </a:ext>
                  </a:extLst>
                </p:cNvPr>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8103;p126">
                  <a:extLst>
                    <a:ext uri="{FF2B5EF4-FFF2-40B4-BE49-F238E27FC236}">
                      <a16:creationId xmlns:a16="http://schemas.microsoft.com/office/drawing/2014/main" id="{51CE91C4-EBF2-4747-A1BE-F07EFC08D38C}"/>
                    </a:ext>
                  </a:extLst>
                </p:cNvPr>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8104;p126">
                <a:extLst>
                  <a:ext uri="{FF2B5EF4-FFF2-40B4-BE49-F238E27FC236}">
                    <a16:creationId xmlns:a16="http://schemas.microsoft.com/office/drawing/2014/main" id="{5D9CDF2A-3D07-47DE-B9A2-86A43993881E}"/>
                  </a:ext>
                </a:extLst>
              </p:cNvPr>
              <p:cNvGrpSpPr/>
              <p:nvPr/>
            </p:nvGrpSpPr>
            <p:grpSpPr>
              <a:xfrm>
                <a:off x="4925673" y="3691700"/>
                <a:ext cx="40253" cy="34472"/>
                <a:chOff x="4925673" y="3691700"/>
                <a:chExt cx="40253" cy="34472"/>
              </a:xfrm>
              <a:grpFill/>
            </p:grpSpPr>
            <p:sp>
              <p:nvSpPr>
                <p:cNvPr id="609" name="Google Shape;8105;p126">
                  <a:extLst>
                    <a:ext uri="{FF2B5EF4-FFF2-40B4-BE49-F238E27FC236}">
                      <a16:creationId xmlns:a16="http://schemas.microsoft.com/office/drawing/2014/main" id="{045ED97C-9DDC-452F-85F6-519A13D19D99}"/>
                    </a:ext>
                  </a:extLst>
                </p:cNvPr>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8106;p126">
                  <a:extLst>
                    <a:ext uri="{FF2B5EF4-FFF2-40B4-BE49-F238E27FC236}">
                      <a16:creationId xmlns:a16="http://schemas.microsoft.com/office/drawing/2014/main" id="{A3D7A3E4-5586-45E3-B21B-72457BA2DD54}"/>
                    </a:ext>
                  </a:extLst>
                </p:cNvPr>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8107;p126">
                <a:extLst>
                  <a:ext uri="{FF2B5EF4-FFF2-40B4-BE49-F238E27FC236}">
                    <a16:creationId xmlns:a16="http://schemas.microsoft.com/office/drawing/2014/main" id="{B4460236-0F5F-4A63-8FC0-E31F82DC0E73}"/>
                  </a:ext>
                </a:extLst>
              </p:cNvPr>
              <p:cNvGrpSpPr/>
              <p:nvPr/>
            </p:nvGrpSpPr>
            <p:grpSpPr>
              <a:xfrm>
                <a:off x="4894653" y="3740848"/>
                <a:ext cx="31405" cy="26906"/>
                <a:chOff x="4894653" y="3740848"/>
                <a:chExt cx="31405" cy="26906"/>
              </a:xfrm>
              <a:grpFill/>
            </p:grpSpPr>
            <p:sp>
              <p:nvSpPr>
                <p:cNvPr id="607" name="Google Shape;8108;p126">
                  <a:extLst>
                    <a:ext uri="{FF2B5EF4-FFF2-40B4-BE49-F238E27FC236}">
                      <a16:creationId xmlns:a16="http://schemas.microsoft.com/office/drawing/2014/main" id="{916AD6CE-6F40-4038-8CD4-038A519EB02D}"/>
                    </a:ext>
                  </a:extLst>
                </p:cNvPr>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8109;p126">
                  <a:extLst>
                    <a:ext uri="{FF2B5EF4-FFF2-40B4-BE49-F238E27FC236}">
                      <a16:creationId xmlns:a16="http://schemas.microsoft.com/office/drawing/2014/main" id="{4DD44FC0-39CB-4750-831B-46ED6729130E}"/>
                    </a:ext>
                  </a:extLst>
                </p:cNvPr>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 name="Google Shape;8110;p126">
                <a:extLst>
                  <a:ext uri="{FF2B5EF4-FFF2-40B4-BE49-F238E27FC236}">
                    <a16:creationId xmlns:a16="http://schemas.microsoft.com/office/drawing/2014/main" id="{FFDCB49B-F4D1-4BB0-8975-1385E555DB34}"/>
                  </a:ext>
                </a:extLst>
              </p:cNvPr>
              <p:cNvGrpSpPr/>
              <p:nvPr/>
            </p:nvGrpSpPr>
            <p:grpSpPr>
              <a:xfrm>
                <a:off x="4962300" y="3696348"/>
                <a:ext cx="38255" cy="32773"/>
                <a:chOff x="4962300" y="3696348"/>
                <a:chExt cx="38255" cy="32773"/>
              </a:xfrm>
              <a:grpFill/>
            </p:grpSpPr>
            <p:sp>
              <p:nvSpPr>
                <p:cNvPr id="605" name="Google Shape;8111;p126">
                  <a:extLst>
                    <a:ext uri="{FF2B5EF4-FFF2-40B4-BE49-F238E27FC236}">
                      <a16:creationId xmlns:a16="http://schemas.microsoft.com/office/drawing/2014/main" id="{65E38E61-6842-4494-84F6-7AD98F88FD79}"/>
                    </a:ext>
                  </a:extLst>
                </p:cNvPr>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8112;p126">
                  <a:extLst>
                    <a:ext uri="{FF2B5EF4-FFF2-40B4-BE49-F238E27FC236}">
                      <a16:creationId xmlns:a16="http://schemas.microsoft.com/office/drawing/2014/main" id="{AA620FB5-2164-4F18-AD1C-65138E35E25A}"/>
                    </a:ext>
                  </a:extLst>
                </p:cNvPr>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 name="Google Shape;8113;p126">
                <a:extLst>
                  <a:ext uri="{FF2B5EF4-FFF2-40B4-BE49-F238E27FC236}">
                    <a16:creationId xmlns:a16="http://schemas.microsoft.com/office/drawing/2014/main" id="{FC101A9C-9388-495A-BC4E-38634D45868E}"/>
                  </a:ext>
                </a:extLst>
              </p:cNvPr>
              <p:cNvGrpSpPr/>
              <p:nvPr/>
            </p:nvGrpSpPr>
            <p:grpSpPr>
              <a:xfrm>
                <a:off x="4980185" y="3743349"/>
                <a:ext cx="31499" cy="26969"/>
                <a:chOff x="4980185" y="3743349"/>
                <a:chExt cx="31499" cy="26969"/>
              </a:xfrm>
              <a:grpFill/>
            </p:grpSpPr>
            <p:sp>
              <p:nvSpPr>
                <p:cNvPr id="603" name="Google Shape;8114;p126">
                  <a:extLst>
                    <a:ext uri="{FF2B5EF4-FFF2-40B4-BE49-F238E27FC236}">
                      <a16:creationId xmlns:a16="http://schemas.microsoft.com/office/drawing/2014/main" id="{55E07108-BE76-422D-BE7C-2180F867A1EE}"/>
                    </a:ext>
                  </a:extLst>
                </p:cNvPr>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8115;p126">
                  <a:extLst>
                    <a:ext uri="{FF2B5EF4-FFF2-40B4-BE49-F238E27FC236}">
                      <a16:creationId xmlns:a16="http://schemas.microsoft.com/office/drawing/2014/main" id="{E1CFBE0B-DB8A-473E-85F3-2AC9A642A278}"/>
                    </a:ext>
                  </a:extLst>
                </p:cNvPr>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 name="Google Shape;8116;p126">
                <a:extLst>
                  <a:ext uri="{FF2B5EF4-FFF2-40B4-BE49-F238E27FC236}">
                    <a16:creationId xmlns:a16="http://schemas.microsoft.com/office/drawing/2014/main" id="{6C2C1074-4057-46A5-A3C6-0082D0D9310F}"/>
                  </a:ext>
                </a:extLst>
              </p:cNvPr>
              <p:cNvGrpSpPr/>
              <p:nvPr/>
            </p:nvGrpSpPr>
            <p:grpSpPr>
              <a:xfrm>
                <a:off x="5013768" y="3734312"/>
                <a:ext cx="31499" cy="26969"/>
                <a:chOff x="5013768" y="3734312"/>
                <a:chExt cx="31499" cy="26969"/>
              </a:xfrm>
              <a:grpFill/>
            </p:grpSpPr>
            <p:sp>
              <p:nvSpPr>
                <p:cNvPr id="601" name="Google Shape;8117;p126">
                  <a:extLst>
                    <a:ext uri="{FF2B5EF4-FFF2-40B4-BE49-F238E27FC236}">
                      <a16:creationId xmlns:a16="http://schemas.microsoft.com/office/drawing/2014/main" id="{71AD19DD-10E6-4C67-BE55-764C9A99E7CE}"/>
                    </a:ext>
                  </a:extLst>
                </p:cNvPr>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8118;p126">
                  <a:extLst>
                    <a:ext uri="{FF2B5EF4-FFF2-40B4-BE49-F238E27FC236}">
                      <a16:creationId xmlns:a16="http://schemas.microsoft.com/office/drawing/2014/main" id="{5DC95C02-969D-4FD2-B04E-4CA7EB07C443}"/>
                    </a:ext>
                  </a:extLst>
                </p:cNvPr>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8119;p126">
                <a:extLst>
                  <a:ext uri="{FF2B5EF4-FFF2-40B4-BE49-F238E27FC236}">
                    <a16:creationId xmlns:a16="http://schemas.microsoft.com/office/drawing/2014/main" id="{E0CCA2F0-37E3-442F-A9A6-7CD52DCD4B30}"/>
                  </a:ext>
                </a:extLst>
              </p:cNvPr>
              <p:cNvGrpSpPr/>
              <p:nvPr/>
            </p:nvGrpSpPr>
            <p:grpSpPr>
              <a:xfrm>
                <a:off x="5036703" y="3764545"/>
                <a:ext cx="31499" cy="26898"/>
                <a:chOff x="5036703" y="3764545"/>
                <a:chExt cx="31499" cy="26898"/>
              </a:xfrm>
              <a:grpFill/>
            </p:grpSpPr>
            <p:sp>
              <p:nvSpPr>
                <p:cNvPr id="599" name="Google Shape;8120;p126">
                  <a:extLst>
                    <a:ext uri="{FF2B5EF4-FFF2-40B4-BE49-F238E27FC236}">
                      <a16:creationId xmlns:a16="http://schemas.microsoft.com/office/drawing/2014/main" id="{0CB47DFA-96FB-464F-BEBC-0767789A7463}"/>
                    </a:ext>
                  </a:extLst>
                </p:cNvPr>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8121;p126">
                  <a:extLst>
                    <a:ext uri="{FF2B5EF4-FFF2-40B4-BE49-F238E27FC236}">
                      <a16:creationId xmlns:a16="http://schemas.microsoft.com/office/drawing/2014/main" id="{A68573A0-35BA-491B-AD3B-E5E14170D346}"/>
                    </a:ext>
                  </a:extLst>
                </p:cNvPr>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8122;p126">
                <a:extLst>
                  <a:ext uri="{FF2B5EF4-FFF2-40B4-BE49-F238E27FC236}">
                    <a16:creationId xmlns:a16="http://schemas.microsoft.com/office/drawing/2014/main" id="{EBE01F9D-F19F-46C6-8F80-7DD9D737237B}"/>
                  </a:ext>
                </a:extLst>
              </p:cNvPr>
              <p:cNvGrpSpPr/>
              <p:nvPr/>
            </p:nvGrpSpPr>
            <p:grpSpPr>
              <a:xfrm>
                <a:off x="4953546" y="3768352"/>
                <a:ext cx="31405" cy="26898"/>
                <a:chOff x="4953546" y="3768352"/>
                <a:chExt cx="31405" cy="26898"/>
              </a:xfrm>
              <a:grpFill/>
            </p:grpSpPr>
            <p:sp>
              <p:nvSpPr>
                <p:cNvPr id="597" name="Google Shape;8123;p126">
                  <a:extLst>
                    <a:ext uri="{FF2B5EF4-FFF2-40B4-BE49-F238E27FC236}">
                      <a16:creationId xmlns:a16="http://schemas.microsoft.com/office/drawing/2014/main" id="{2AF34273-BFA7-4F47-A36B-C13BC26FCB1D}"/>
                    </a:ext>
                  </a:extLst>
                </p:cNvPr>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8124;p126">
                  <a:extLst>
                    <a:ext uri="{FF2B5EF4-FFF2-40B4-BE49-F238E27FC236}">
                      <a16:creationId xmlns:a16="http://schemas.microsoft.com/office/drawing/2014/main" id="{65D182EF-9B9C-46A5-BE24-29720CA056E2}"/>
                    </a:ext>
                  </a:extLst>
                </p:cNvPr>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 name="Google Shape;8125;p126">
                <a:extLst>
                  <a:ext uri="{FF2B5EF4-FFF2-40B4-BE49-F238E27FC236}">
                    <a16:creationId xmlns:a16="http://schemas.microsoft.com/office/drawing/2014/main" id="{E17F8DAF-E049-49E9-8ECA-1438B8A0D5DA}"/>
                  </a:ext>
                </a:extLst>
              </p:cNvPr>
              <p:cNvGrpSpPr/>
              <p:nvPr/>
            </p:nvGrpSpPr>
            <p:grpSpPr>
              <a:xfrm>
                <a:off x="4964770" y="3814016"/>
                <a:ext cx="31499" cy="26993"/>
                <a:chOff x="4964770" y="3814016"/>
                <a:chExt cx="31499" cy="26993"/>
              </a:xfrm>
              <a:grpFill/>
            </p:grpSpPr>
            <p:sp>
              <p:nvSpPr>
                <p:cNvPr id="595" name="Google Shape;8126;p126">
                  <a:extLst>
                    <a:ext uri="{FF2B5EF4-FFF2-40B4-BE49-F238E27FC236}">
                      <a16:creationId xmlns:a16="http://schemas.microsoft.com/office/drawing/2014/main" id="{3B1005A4-6DA8-45D0-A39F-6A72342C3E82}"/>
                    </a:ext>
                  </a:extLst>
                </p:cNvPr>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8127;p126">
                  <a:extLst>
                    <a:ext uri="{FF2B5EF4-FFF2-40B4-BE49-F238E27FC236}">
                      <a16:creationId xmlns:a16="http://schemas.microsoft.com/office/drawing/2014/main" id="{F05FA846-B552-45A8-9D7A-C0B3D9FC4189}"/>
                    </a:ext>
                  </a:extLst>
                </p:cNvPr>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 name="Google Shape;8128;p126">
                <a:extLst>
                  <a:ext uri="{FF2B5EF4-FFF2-40B4-BE49-F238E27FC236}">
                    <a16:creationId xmlns:a16="http://schemas.microsoft.com/office/drawing/2014/main" id="{50C13A5C-7779-4AC5-AB6B-DEA9A6FFC7A6}"/>
                  </a:ext>
                </a:extLst>
              </p:cNvPr>
              <p:cNvGrpSpPr/>
              <p:nvPr/>
            </p:nvGrpSpPr>
            <p:grpSpPr>
              <a:xfrm>
                <a:off x="4923290" y="3800504"/>
                <a:ext cx="31468" cy="26898"/>
                <a:chOff x="4923290" y="3800504"/>
                <a:chExt cx="31468" cy="26898"/>
              </a:xfrm>
              <a:grpFill/>
            </p:grpSpPr>
            <p:sp>
              <p:nvSpPr>
                <p:cNvPr id="593" name="Google Shape;8129;p126">
                  <a:extLst>
                    <a:ext uri="{FF2B5EF4-FFF2-40B4-BE49-F238E27FC236}">
                      <a16:creationId xmlns:a16="http://schemas.microsoft.com/office/drawing/2014/main" id="{04EADEDD-D8EE-4FC5-92C0-8027B5F52230}"/>
                    </a:ext>
                  </a:extLst>
                </p:cNvPr>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8130;p126">
                  <a:extLst>
                    <a:ext uri="{FF2B5EF4-FFF2-40B4-BE49-F238E27FC236}">
                      <a16:creationId xmlns:a16="http://schemas.microsoft.com/office/drawing/2014/main" id="{11080BDF-7FE4-4B02-BB8C-1779F6EC473D}"/>
                    </a:ext>
                  </a:extLst>
                </p:cNvPr>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8131;p126">
                <a:extLst>
                  <a:ext uri="{FF2B5EF4-FFF2-40B4-BE49-F238E27FC236}">
                    <a16:creationId xmlns:a16="http://schemas.microsoft.com/office/drawing/2014/main" id="{307D9D95-8CDB-4DD9-A06A-1A7DEC9DDCBA}"/>
                  </a:ext>
                </a:extLst>
              </p:cNvPr>
              <p:cNvGrpSpPr/>
              <p:nvPr/>
            </p:nvGrpSpPr>
            <p:grpSpPr>
              <a:xfrm>
                <a:off x="5108534" y="3650943"/>
                <a:ext cx="31405" cy="26993"/>
                <a:chOff x="5108534" y="3650943"/>
                <a:chExt cx="31405" cy="26993"/>
              </a:xfrm>
              <a:grpFill/>
            </p:grpSpPr>
            <p:sp>
              <p:nvSpPr>
                <p:cNvPr id="591" name="Google Shape;8132;p126">
                  <a:extLst>
                    <a:ext uri="{FF2B5EF4-FFF2-40B4-BE49-F238E27FC236}">
                      <a16:creationId xmlns:a16="http://schemas.microsoft.com/office/drawing/2014/main" id="{FCFE9EB7-B2DF-4402-9F5F-79A8C7BC24AC}"/>
                    </a:ext>
                  </a:extLst>
                </p:cNvPr>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8133;p126">
                  <a:extLst>
                    <a:ext uri="{FF2B5EF4-FFF2-40B4-BE49-F238E27FC236}">
                      <a16:creationId xmlns:a16="http://schemas.microsoft.com/office/drawing/2014/main" id="{13BB508B-0852-41E3-8C0C-56E4C7288255}"/>
                    </a:ext>
                  </a:extLst>
                </p:cNvPr>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 name="Google Shape;8134;p126">
                <a:extLst>
                  <a:ext uri="{FF2B5EF4-FFF2-40B4-BE49-F238E27FC236}">
                    <a16:creationId xmlns:a16="http://schemas.microsoft.com/office/drawing/2014/main" id="{05F0BBF2-C6BB-42DD-8AB8-B473A2529C8B}"/>
                  </a:ext>
                </a:extLst>
              </p:cNvPr>
              <p:cNvGrpSpPr/>
              <p:nvPr/>
            </p:nvGrpSpPr>
            <p:grpSpPr>
              <a:xfrm>
                <a:off x="5119380" y="3760739"/>
                <a:ext cx="31499" cy="26993"/>
                <a:chOff x="5119380" y="3760739"/>
                <a:chExt cx="31499" cy="26993"/>
              </a:xfrm>
              <a:grpFill/>
            </p:grpSpPr>
            <p:sp>
              <p:nvSpPr>
                <p:cNvPr id="589" name="Google Shape;8135;p126">
                  <a:extLst>
                    <a:ext uri="{FF2B5EF4-FFF2-40B4-BE49-F238E27FC236}">
                      <a16:creationId xmlns:a16="http://schemas.microsoft.com/office/drawing/2014/main" id="{A01EF2ED-D7DA-4DA1-8D95-05EF9A05F5CE}"/>
                    </a:ext>
                  </a:extLst>
                </p:cNvPr>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8136;p126">
                  <a:extLst>
                    <a:ext uri="{FF2B5EF4-FFF2-40B4-BE49-F238E27FC236}">
                      <a16:creationId xmlns:a16="http://schemas.microsoft.com/office/drawing/2014/main" id="{F01078B8-F7D6-49F0-948C-35C332EE0BCE}"/>
                    </a:ext>
                  </a:extLst>
                </p:cNvPr>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 name="Google Shape;8137;p126">
                <a:extLst>
                  <a:ext uri="{FF2B5EF4-FFF2-40B4-BE49-F238E27FC236}">
                    <a16:creationId xmlns:a16="http://schemas.microsoft.com/office/drawing/2014/main" id="{34D832C5-6A22-4A9C-8895-27906C025DC0}"/>
                  </a:ext>
                </a:extLst>
              </p:cNvPr>
              <p:cNvGrpSpPr/>
              <p:nvPr/>
            </p:nvGrpSpPr>
            <p:grpSpPr>
              <a:xfrm>
                <a:off x="5119380" y="3788235"/>
                <a:ext cx="31499" cy="26993"/>
                <a:chOff x="5119380" y="3788235"/>
                <a:chExt cx="31499" cy="26993"/>
              </a:xfrm>
              <a:grpFill/>
            </p:grpSpPr>
            <p:sp>
              <p:nvSpPr>
                <p:cNvPr id="587" name="Google Shape;8138;p126">
                  <a:extLst>
                    <a:ext uri="{FF2B5EF4-FFF2-40B4-BE49-F238E27FC236}">
                      <a16:creationId xmlns:a16="http://schemas.microsoft.com/office/drawing/2014/main" id="{CB1C8FE7-540E-4858-ADDF-577BAF2C59FE}"/>
                    </a:ext>
                  </a:extLst>
                </p:cNvPr>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8139;p126">
                  <a:extLst>
                    <a:ext uri="{FF2B5EF4-FFF2-40B4-BE49-F238E27FC236}">
                      <a16:creationId xmlns:a16="http://schemas.microsoft.com/office/drawing/2014/main" id="{9B61E5FF-580E-44D8-A573-4EC1DEEC9EB0}"/>
                    </a:ext>
                  </a:extLst>
                </p:cNvPr>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8140;p126">
                <a:extLst>
                  <a:ext uri="{FF2B5EF4-FFF2-40B4-BE49-F238E27FC236}">
                    <a16:creationId xmlns:a16="http://schemas.microsoft.com/office/drawing/2014/main" id="{169C260A-6B28-4832-BF00-F111D337ED61}"/>
                  </a:ext>
                </a:extLst>
              </p:cNvPr>
              <p:cNvGrpSpPr/>
              <p:nvPr/>
            </p:nvGrpSpPr>
            <p:grpSpPr>
              <a:xfrm>
                <a:off x="5158005" y="3875284"/>
                <a:ext cx="31405" cy="27001"/>
                <a:chOff x="5158005" y="3875284"/>
                <a:chExt cx="31405" cy="27001"/>
              </a:xfrm>
              <a:grpFill/>
            </p:grpSpPr>
            <p:sp>
              <p:nvSpPr>
                <p:cNvPr id="585" name="Google Shape;8141;p126">
                  <a:extLst>
                    <a:ext uri="{FF2B5EF4-FFF2-40B4-BE49-F238E27FC236}">
                      <a16:creationId xmlns:a16="http://schemas.microsoft.com/office/drawing/2014/main" id="{5F112616-8C54-4073-ACFC-43C9A73A1F3E}"/>
                    </a:ext>
                  </a:extLst>
                </p:cNvPr>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8142;p126">
                  <a:extLst>
                    <a:ext uri="{FF2B5EF4-FFF2-40B4-BE49-F238E27FC236}">
                      <a16:creationId xmlns:a16="http://schemas.microsoft.com/office/drawing/2014/main" id="{E72B47DA-46AF-4145-8F59-DD101D8994D9}"/>
                    </a:ext>
                  </a:extLst>
                </p:cNvPr>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8143;p126">
                <a:extLst>
                  <a:ext uri="{FF2B5EF4-FFF2-40B4-BE49-F238E27FC236}">
                    <a16:creationId xmlns:a16="http://schemas.microsoft.com/office/drawing/2014/main" id="{BED823A9-6977-4805-8F7D-28B759F8DA05}"/>
                  </a:ext>
                </a:extLst>
              </p:cNvPr>
              <p:cNvGrpSpPr/>
              <p:nvPr/>
            </p:nvGrpSpPr>
            <p:grpSpPr>
              <a:xfrm>
                <a:off x="5233163" y="3764545"/>
                <a:ext cx="31499" cy="26898"/>
                <a:chOff x="5233163" y="3764545"/>
                <a:chExt cx="31499" cy="26898"/>
              </a:xfrm>
              <a:grpFill/>
            </p:grpSpPr>
            <p:sp>
              <p:nvSpPr>
                <p:cNvPr id="583" name="Google Shape;8144;p126">
                  <a:extLst>
                    <a:ext uri="{FF2B5EF4-FFF2-40B4-BE49-F238E27FC236}">
                      <a16:creationId xmlns:a16="http://schemas.microsoft.com/office/drawing/2014/main" id="{54CFEF43-63AD-45E1-976C-D64858FC82BC}"/>
                    </a:ext>
                  </a:extLst>
                </p:cNvPr>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8145;p126">
                  <a:extLst>
                    <a:ext uri="{FF2B5EF4-FFF2-40B4-BE49-F238E27FC236}">
                      <a16:creationId xmlns:a16="http://schemas.microsoft.com/office/drawing/2014/main" id="{5661C91D-6379-4F0D-A43C-BEFA098D9A4B}"/>
                    </a:ext>
                  </a:extLst>
                </p:cNvPr>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8146;p126">
                <a:extLst>
                  <a:ext uri="{FF2B5EF4-FFF2-40B4-BE49-F238E27FC236}">
                    <a16:creationId xmlns:a16="http://schemas.microsoft.com/office/drawing/2014/main" id="{C3F87309-CDD4-4590-8C5F-9CDE600523A4}"/>
                  </a:ext>
                </a:extLst>
              </p:cNvPr>
              <p:cNvGrpSpPr/>
              <p:nvPr/>
            </p:nvGrpSpPr>
            <p:grpSpPr>
              <a:xfrm>
                <a:off x="5276168" y="3805545"/>
                <a:ext cx="31499" cy="26906"/>
                <a:chOff x="5276168" y="3805545"/>
                <a:chExt cx="31499" cy="26906"/>
              </a:xfrm>
              <a:grpFill/>
            </p:grpSpPr>
            <p:sp>
              <p:nvSpPr>
                <p:cNvPr id="581" name="Google Shape;8147;p126">
                  <a:extLst>
                    <a:ext uri="{FF2B5EF4-FFF2-40B4-BE49-F238E27FC236}">
                      <a16:creationId xmlns:a16="http://schemas.microsoft.com/office/drawing/2014/main" id="{EB248646-3D8E-465F-B2AA-17F21767652E}"/>
                    </a:ext>
                  </a:extLst>
                </p:cNvPr>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8148;p126">
                  <a:extLst>
                    <a:ext uri="{FF2B5EF4-FFF2-40B4-BE49-F238E27FC236}">
                      <a16:creationId xmlns:a16="http://schemas.microsoft.com/office/drawing/2014/main" id="{98D17A63-4E2E-4B09-AE35-B020576A6A68}"/>
                    </a:ext>
                  </a:extLst>
                </p:cNvPr>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 name="Google Shape;8149;p126">
                <a:extLst>
                  <a:ext uri="{FF2B5EF4-FFF2-40B4-BE49-F238E27FC236}">
                    <a16:creationId xmlns:a16="http://schemas.microsoft.com/office/drawing/2014/main" id="{9577816E-B6BE-4C94-898E-8B7BFE80F43C}"/>
                  </a:ext>
                </a:extLst>
              </p:cNvPr>
              <p:cNvGrpSpPr/>
              <p:nvPr/>
            </p:nvGrpSpPr>
            <p:grpSpPr>
              <a:xfrm>
                <a:off x="5294053" y="3851933"/>
                <a:ext cx="31405" cy="26945"/>
                <a:chOff x="5294053" y="3851933"/>
                <a:chExt cx="31405" cy="26945"/>
              </a:xfrm>
              <a:grpFill/>
            </p:grpSpPr>
            <p:sp>
              <p:nvSpPr>
                <p:cNvPr id="579" name="Google Shape;8150;p126">
                  <a:extLst>
                    <a:ext uri="{FF2B5EF4-FFF2-40B4-BE49-F238E27FC236}">
                      <a16:creationId xmlns:a16="http://schemas.microsoft.com/office/drawing/2014/main" id="{6BEC3192-8224-4CF7-B39C-791318E5A153}"/>
                    </a:ext>
                  </a:extLst>
                </p:cNvPr>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8151;p126">
                  <a:extLst>
                    <a:ext uri="{FF2B5EF4-FFF2-40B4-BE49-F238E27FC236}">
                      <a16:creationId xmlns:a16="http://schemas.microsoft.com/office/drawing/2014/main" id="{A8BBD45C-A378-4959-8632-7AC9F618D059}"/>
                    </a:ext>
                  </a:extLst>
                </p:cNvPr>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 name="Google Shape;8152;p126">
                <a:extLst>
                  <a:ext uri="{FF2B5EF4-FFF2-40B4-BE49-F238E27FC236}">
                    <a16:creationId xmlns:a16="http://schemas.microsoft.com/office/drawing/2014/main" id="{99F43C4C-DE84-4325-9153-DABF87F1F32A}"/>
                  </a:ext>
                </a:extLst>
              </p:cNvPr>
              <p:cNvGrpSpPr/>
              <p:nvPr/>
            </p:nvGrpSpPr>
            <p:grpSpPr>
              <a:xfrm>
                <a:off x="5341723" y="3851902"/>
                <a:ext cx="31405" cy="26977"/>
                <a:chOff x="5341723" y="3851902"/>
                <a:chExt cx="31405" cy="26977"/>
              </a:xfrm>
              <a:grpFill/>
            </p:grpSpPr>
            <p:sp>
              <p:nvSpPr>
                <p:cNvPr id="577" name="Google Shape;8153;p126">
                  <a:extLst>
                    <a:ext uri="{FF2B5EF4-FFF2-40B4-BE49-F238E27FC236}">
                      <a16:creationId xmlns:a16="http://schemas.microsoft.com/office/drawing/2014/main" id="{C7BF5CD8-054C-4D93-BE31-D61B02ADDDB8}"/>
                    </a:ext>
                  </a:extLst>
                </p:cNvPr>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8154;p126">
                  <a:extLst>
                    <a:ext uri="{FF2B5EF4-FFF2-40B4-BE49-F238E27FC236}">
                      <a16:creationId xmlns:a16="http://schemas.microsoft.com/office/drawing/2014/main" id="{8905762C-874A-4F9B-8ED3-2B26826D5D29}"/>
                    </a:ext>
                  </a:extLst>
                </p:cNvPr>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 name="Google Shape;8155;p126">
                <a:extLst>
                  <a:ext uri="{FF2B5EF4-FFF2-40B4-BE49-F238E27FC236}">
                    <a16:creationId xmlns:a16="http://schemas.microsoft.com/office/drawing/2014/main" id="{103117CF-9125-4A1A-A6B1-E404855685C0}"/>
                  </a:ext>
                </a:extLst>
              </p:cNvPr>
              <p:cNvGrpSpPr/>
              <p:nvPr/>
            </p:nvGrpSpPr>
            <p:grpSpPr>
              <a:xfrm>
                <a:off x="5054871" y="3507855"/>
                <a:ext cx="31405" cy="26993"/>
                <a:chOff x="5054871" y="3507855"/>
                <a:chExt cx="31405" cy="26993"/>
              </a:xfrm>
              <a:grpFill/>
            </p:grpSpPr>
            <p:sp>
              <p:nvSpPr>
                <p:cNvPr id="575" name="Google Shape;8156;p126">
                  <a:extLst>
                    <a:ext uri="{FF2B5EF4-FFF2-40B4-BE49-F238E27FC236}">
                      <a16:creationId xmlns:a16="http://schemas.microsoft.com/office/drawing/2014/main" id="{1E0188B5-3185-480D-BBF6-8CE138057522}"/>
                    </a:ext>
                  </a:extLst>
                </p:cNvPr>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8157;p126">
                  <a:extLst>
                    <a:ext uri="{FF2B5EF4-FFF2-40B4-BE49-F238E27FC236}">
                      <a16:creationId xmlns:a16="http://schemas.microsoft.com/office/drawing/2014/main" id="{06187F7A-AFCE-498C-931A-F058FA9E6D33}"/>
                    </a:ext>
                  </a:extLst>
                </p:cNvPr>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8158;p126">
                <a:extLst>
                  <a:ext uri="{FF2B5EF4-FFF2-40B4-BE49-F238E27FC236}">
                    <a16:creationId xmlns:a16="http://schemas.microsoft.com/office/drawing/2014/main" id="{1B1FB92E-CFAB-42AF-B902-C8CE0A395DBE}"/>
                  </a:ext>
                </a:extLst>
              </p:cNvPr>
              <p:cNvGrpSpPr/>
              <p:nvPr/>
            </p:nvGrpSpPr>
            <p:grpSpPr>
              <a:xfrm>
                <a:off x="4876579" y="3675325"/>
                <a:ext cx="31405" cy="26969"/>
                <a:chOff x="4876579" y="3675325"/>
                <a:chExt cx="31405" cy="26969"/>
              </a:xfrm>
              <a:grpFill/>
            </p:grpSpPr>
            <p:sp>
              <p:nvSpPr>
                <p:cNvPr id="573" name="Google Shape;8159;p126">
                  <a:extLst>
                    <a:ext uri="{FF2B5EF4-FFF2-40B4-BE49-F238E27FC236}">
                      <a16:creationId xmlns:a16="http://schemas.microsoft.com/office/drawing/2014/main" id="{875A432E-BC00-4B95-A4C5-C616B0AF2CBA}"/>
                    </a:ext>
                  </a:extLst>
                </p:cNvPr>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8160;p126">
                  <a:extLst>
                    <a:ext uri="{FF2B5EF4-FFF2-40B4-BE49-F238E27FC236}">
                      <a16:creationId xmlns:a16="http://schemas.microsoft.com/office/drawing/2014/main" id="{896E16B5-8B05-4DD8-835D-D9575E68F842}"/>
                    </a:ext>
                  </a:extLst>
                </p:cNvPr>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 name="Google Shape;8161;p126">
                <a:extLst>
                  <a:ext uri="{FF2B5EF4-FFF2-40B4-BE49-F238E27FC236}">
                    <a16:creationId xmlns:a16="http://schemas.microsoft.com/office/drawing/2014/main" id="{ECED703F-C8E1-4DD3-8E52-D04B496C764F}"/>
                  </a:ext>
                </a:extLst>
              </p:cNvPr>
              <p:cNvGrpSpPr/>
              <p:nvPr/>
            </p:nvGrpSpPr>
            <p:grpSpPr>
              <a:xfrm>
                <a:off x="4842233" y="3688333"/>
                <a:ext cx="31405" cy="26993"/>
                <a:chOff x="4842233" y="3688333"/>
                <a:chExt cx="31405" cy="26993"/>
              </a:xfrm>
              <a:grpFill/>
            </p:grpSpPr>
            <p:sp>
              <p:nvSpPr>
                <p:cNvPr id="571" name="Google Shape;8162;p126">
                  <a:extLst>
                    <a:ext uri="{FF2B5EF4-FFF2-40B4-BE49-F238E27FC236}">
                      <a16:creationId xmlns:a16="http://schemas.microsoft.com/office/drawing/2014/main" id="{9C2B7324-9671-4364-83B2-DAEFBFDC138A}"/>
                    </a:ext>
                  </a:extLst>
                </p:cNvPr>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8163;p126">
                  <a:extLst>
                    <a:ext uri="{FF2B5EF4-FFF2-40B4-BE49-F238E27FC236}">
                      <a16:creationId xmlns:a16="http://schemas.microsoft.com/office/drawing/2014/main" id="{124DE060-AE14-4D00-8A30-99F086E34EB6}"/>
                    </a:ext>
                  </a:extLst>
                </p:cNvPr>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 name="Google Shape;8164;p126">
                <a:extLst>
                  <a:ext uri="{FF2B5EF4-FFF2-40B4-BE49-F238E27FC236}">
                    <a16:creationId xmlns:a16="http://schemas.microsoft.com/office/drawing/2014/main" id="{AB647C9D-BB86-416C-9FC3-68F224E51294}"/>
                  </a:ext>
                </a:extLst>
              </p:cNvPr>
              <p:cNvGrpSpPr/>
              <p:nvPr/>
            </p:nvGrpSpPr>
            <p:grpSpPr>
              <a:xfrm>
                <a:off x="5187876" y="3608032"/>
                <a:ext cx="31405" cy="27001"/>
                <a:chOff x="5187876" y="3608032"/>
                <a:chExt cx="31405" cy="27001"/>
              </a:xfrm>
              <a:grpFill/>
            </p:grpSpPr>
            <p:sp>
              <p:nvSpPr>
                <p:cNvPr id="569" name="Google Shape;8165;p126">
                  <a:extLst>
                    <a:ext uri="{FF2B5EF4-FFF2-40B4-BE49-F238E27FC236}">
                      <a16:creationId xmlns:a16="http://schemas.microsoft.com/office/drawing/2014/main" id="{1791CE23-3660-47FC-B8AB-1069D5BE795E}"/>
                    </a:ext>
                  </a:extLst>
                </p:cNvPr>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8166;p126">
                  <a:extLst>
                    <a:ext uri="{FF2B5EF4-FFF2-40B4-BE49-F238E27FC236}">
                      <a16:creationId xmlns:a16="http://schemas.microsoft.com/office/drawing/2014/main" id="{BC22DE4A-8923-4F88-BD73-425F795F5987}"/>
                    </a:ext>
                  </a:extLst>
                </p:cNvPr>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 name="Google Shape;8167;p126">
                <a:extLst>
                  <a:ext uri="{FF2B5EF4-FFF2-40B4-BE49-F238E27FC236}">
                    <a16:creationId xmlns:a16="http://schemas.microsoft.com/office/drawing/2014/main" id="{95B22216-BE74-4C1F-8876-F5F2E1DC3FE8}"/>
                  </a:ext>
                </a:extLst>
              </p:cNvPr>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8168;p126">
                <a:extLst>
                  <a:ext uri="{FF2B5EF4-FFF2-40B4-BE49-F238E27FC236}">
                    <a16:creationId xmlns:a16="http://schemas.microsoft.com/office/drawing/2014/main" id="{B9C5E768-017A-4727-933D-0E6E45AA10B8}"/>
                  </a:ext>
                </a:extLst>
              </p:cNvPr>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 name="Google Shape;8169;p126">
                <a:extLst>
                  <a:ext uri="{FF2B5EF4-FFF2-40B4-BE49-F238E27FC236}">
                    <a16:creationId xmlns:a16="http://schemas.microsoft.com/office/drawing/2014/main" id="{73AF418C-A142-44B1-9408-B29E0E935AA0}"/>
                  </a:ext>
                </a:extLst>
              </p:cNvPr>
              <p:cNvGrpSpPr/>
              <p:nvPr/>
            </p:nvGrpSpPr>
            <p:grpSpPr>
              <a:xfrm>
                <a:off x="5269224" y="3304167"/>
                <a:ext cx="40253" cy="34402"/>
                <a:chOff x="5269224" y="3304167"/>
                <a:chExt cx="40253" cy="34402"/>
              </a:xfrm>
              <a:grpFill/>
            </p:grpSpPr>
            <p:sp>
              <p:nvSpPr>
                <p:cNvPr id="567" name="Google Shape;8170;p126">
                  <a:extLst>
                    <a:ext uri="{FF2B5EF4-FFF2-40B4-BE49-F238E27FC236}">
                      <a16:creationId xmlns:a16="http://schemas.microsoft.com/office/drawing/2014/main" id="{61A58546-11CE-4B6A-AFA3-82E5DFCE7AB6}"/>
                    </a:ext>
                  </a:extLst>
                </p:cNvPr>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8171;p126">
                  <a:extLst>
                    <a:ext uri="{FF2B5EF4-FFF2-40B4-BE49-F238E27FC236}">
                      <a16:creationId xmlns:a16="http://schemas.microsoft.com/office/drawing/2014/main" id="{13911711-740C-48DA-9724-5093DFE9E4AA}"/>
                    </a:ext>
                  </a:extLst>
                </p:cNvPr>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 name="Google Shape;8172;p126">
                <a:extLst>
                  <a:ext uri="{FF2B5EF4-FFF2-40B4-BE49-F238E27FC236}">
                    <a16:creationId xmlns:a16="http://schemas.microsoft.com/office/drawing/2014/main" id="{BE251FAC-567B-41B2-8251-5CD34E7786DE}"/>
                  </a:ext>
                </a:extLst>
              </p:cNvPr>
              <p:cNvGrpSpPr/>
              <p:nvPr/>
            </p:nvGrpSpPr>
            <p:grpSpPr>
              <a:xfrm>
                <a:off x="5327354" y="3476615"/>
                <a:ext cx="49864" cy="42723"/>
                <a:chOff x="5327354" y="3476615"/>
                <a:chExt cx="49864" cy="42723"/>
              </a:xfrm>
              <a:grpFill/>
            </p:grpSpPr>
            <p:sp>
              <p:nvSpPr>
                <p:cNvPr id="565" name="Google Shape;8173;p126">
                  <a:extLst>
                    <a:ext uri="{FF2B5EF4-FFF2-40B4-BE49-F238E27FC236}">
                      <a16:creationId xmlns:a16="http://schemas.microsoft.com/office/drawing/2014/main" id="{26B36536-9436-4A6C-A37F-4F7309A379DB}"/>
                    </a:ext>
                  </a:extLst>
                </p:cNvPr>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8174;p126">
                  <a:extLst>
                    <a:ext uri="{FF2B5EF4-FFF2-40B4-BE49-F238E27FC236}">
                      <a16:creationId xmlns:a16="http://schemas.microsoft.com/office/drawing/2014/main" id="{6D2CD272-4F0B-4389-B7B9-13E643A54AEF}"/>
                    </a:ext>
                  </a:extLst>
                </p:cNvPr>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 name="Google Shape;8175;p126">
                <a:extLst>
                  <a:ext uri="{FF2B5EF4-FFF2-40B4-BE49-F238E27FC236}">
                    <a16:creationId xmlns:a16="http://schemas.microsoft.com/office/drawing/2014/main" id="{15B5FAA4-222D-43E2-AE6B-B7954ECB90B2}"/>
                  </a:ext>
                </a:extLst>
              </p:cNvPr>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8176;p126">
                <a:extLst>
                  <a:ext uri="{FF2B5EF4-FFF2-40B4-BE49-F238E27FC236}">
                    <a16:creationId xmlns:a16="http://schemas.microsoft.com/office/drawing/2014/main" id="{45009977-97D9-4845-AC03-BEC44CD8D1E0}"/>
                  </a:ext>
                </a:extLst>
              </p:cNvPr>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8177;p126">
                <a:extLst>
                  <a:ext uri="{FF2B5EF4-FFF2-40B4-BE49-F238E27FC236}">
                    <a16:creationId xmlns:a16="http://schemas.microsoft.com/office/drawing/2014/main" id="{AE800824-6CD1-48C6-9065-78CF0A87A190}"/>
                  </a:ext>
                </a:extLst>
              </p:cNvPr>
              <p:cNvGrpSpPr/>
              <p:nvPr/>
            </p:nvGrpSpPr>
            <p:grpSpPr>
              <a:xfrm>
                <a:off x="5341723" y="3775957"/>
                <a:ext cx="31405" cy="26898"/>
                <a:chOff x="5341723" y="3775957"/>
                <a:chExt cx="31405" cy="26898"/>
              </a:xfrm>
              <a:grpFill/>
            </p:grpSpPr>
            <p:sp>
              <p:nvSpPr>
                <p:cNvPr id="563" name="Google Shape;8178;p126">
                  <a:extLst>
                    <a:ext uri="{FF2B5EF4-FFF2-40B4-BE49-F238E27FC236}">
                      <a16:creationId xmlns:a16="http://schemas.microsoft.com/office/drawing/2014/main" id="{5E8CD1BA-E7F2-4F56-850C-72F2A0D69433}"/>
                    </a:ext>
                  </a:extLst>
                </p:cNvPr>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8179;p126">
                  <a:extLst>
                    <a:ext uri="{FF2B5EF4-FFF2-40B4-BE49-F238E27FC236}">
                      <a16:creationId xmlns:a16="http://schemas.microsoft.com/office/drawing/2014/main" id="{D0DC0BC0-F5F5-42C7-8E6E-5294E25866F2}"/>
                    </a:ext>
                  </a:extLst>
                </p:cNvPr>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 name="Google Shape;8180;p126">
                <a:extLst>
                  <a:ext uri="{FF2B5EF4-FFF2-40B4-BE49-F238E27FC236}">
                    <a16:creationId xmlns:a16="http://schemas.microsoft.com/office/drawing/2014/main" id="{188901D0-774D-4E64-8293-540B523AEEEE}"/>
                  </a:ext>
                </a:extLst>
              </p:cNvPr>
              <p:cNvGrpSpPr/>
              <p:nvPr/>
            </p:nvGrpSpPr>
            <p:grpSpPr>
              <a:xfrm>
                <a:off x="5439053" y="3699274"/>
                <a:ext cx="31405" cy="26898"/>
                <a:chOff x="5439053" y="3699274"/>
                <a:chExt cx="31405" cy="26898"/>
              </a:xfrm>
              <a:grpFill/>
            </p:grpSpPr>
            <p:sp>
              <p:nvSpPr>
                <p:cNvPr id="561" name="Google Shape;8181;p126">
                  <a:extLst>
                    <a:ext uri="{FF2B5EF4-FFF2-40B4-BE49-F238E27FC236}">
                      <a16:creationId xmlns:a16="http://schemas.microsoft.com/office/drawing/2014/main" id="{2E05695A-84D4-40B6-9FF4-D26FFE8C38C6}"/>
                    </a:ext>
                  </a:extLst>
                </p:cNvPr>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8182;p126">
                  <a:extLst>
                    <a:ext uri="{FF2B5EF4-FFF2-40B4-BE49-F238E27FC236}">
                      <a16:creationId xmlns:a16="http://schemas.microsoft.com/office/drawing/2014/main" id="{D33BB98D-CDF2-4002-90E1-6DB1A3A1CDCF}"/>
                    </a:ext>
                  </a:extLst>
                </p:cNvPr>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 name="Google Shape;8183;p126">
                <a:extLst>
                  <a:ext uri="{FF2B5EF4-FFF2-40B4-BE49-F238E27FC236}">
                    <a16:creationId xmlns:a16="http://schemas.microsoft.com/office/drawing/2014/main" id="{456FAD18-26E0-4257-84CF-7B0746A4D8C9}"/>
                  </a:ext>
                </a:extLst>
              </p:cNvPr>
              <p:cNvGrpSpPr/>
              <p:nvPr/>
            </p:nvGrpSpPr>
            <p:grpSpPr>
              <a:xfrm>
                <a:off x="5412414" y="3622307"/>
                <a:ext cx="31499" cy="26993"/>
                <a:chOff x="5412414" y="3622307"/>
                <a:chExt cx="31499" cy="26993"/>
              </a:xfrm>
              <a:grpFill/>
            </p:grpSpPr>
            <p:sp>
              <p:nvSpPr>
                <p:cNvPr id="559" name="Google Shape;8184;p126">
                  <a:extLst>
                    <a:ext uri="{FF2B5EF4-FFF2-40B4-BE49-F238E27FC236}">
                      <a16:creationId xmlns:a16="http://schemas.microsoft.com/office/drawing/2014/main" id="{E213089D-EF68-4A30-9332-451F67820604}"/>
                    </a:ext>
                  </a:extLst>
                </p:cNvPr>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8185;p126">
                  <a:extLst>
                    <a:ext uri="{FF2B5EF4-FFF2-40B4-BE49-F238E27FC236}">
                      <a16:creationId xmlns:a16="http://schemas.microsoft.com/office/drawing/2014/main" id="{6F88D59C-A2ED-470C-B45E-23E13103492B}"/>
                    </a:ext>
                  </a:extLst>
                </p:cNvPr>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8186;p126">
                <a:extLst>
                  <a:ext uri="{FF2B5EF4-FFF2-40B4-BE49-F238E27FC236}">
                    <a16:creationId xmlns:a16="http://schemas.microsoft.com/office/drawing/2014/main" id="{E45A3B56-28A4-4D23-B94E-8C2D5ED224ED}"/>
                  </a:ext>
                </a:extLst>
              </p:cNvPr>
              <p:cNvGrpSpPr/>
              <p:nvPr/>
            </p:nvGrpSpPr>
            <p:grpSpPr>
              <a:xfrm>
                <a:off x="5476254" y="3473949"/>
                <a:ext cx="26835" cy="26930"/>
                <a:chOff x="5476254" y="3473949"/>
                <a:chExt cx="26835" cy="26930"/>
              </a:xfrm>
              <a:grpFill/>
            </p:grpSpPr>
            <p:sp>
              <p:nvSpPr>
                <p:cNvPr id="557" name="Google Shape;8187;p126">
                  <a:extLst>
                    <a:ext uri="{FF2B5EF4-FFF2-40B4-BE49-F238E27FC236}">
                      <a16:creationId xmlns:a16="http://schemas.microsoft.com/office/drawing/2014/main" id="{69E5792C-F8A7-4B61-B710-A57B47F0D7CB}"/>
                    </a:ext>
                  </a:extLst>
                </p:cNvPr>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8188;p126">
                  <a:extLst>
                    <a:ext uri="{FF2B5EF4-FFF2-40B4-BE49-F238E27FC236}">
                      <a16:creationId xmlns:a16="http://schemas.microsoft.com/office/drawing/2014/main" id="{5733FB41-175D-43AE-A43F-AAF8F03203EA}"/>
                    </a:ext>
                  </a:extLst>
                </p:cNvPr>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 name="Google Shape;8189;p126">
                <a:extLst>
                  <a:ext uri="{FF2B5EF4-FFF2-40B4-BE49-F238E27FC236}">
                    <a16:creationId xmlns:a16="http://schemas.microsoft.com/office/drawing/2014/main" id="{EC2EC951-4F2A-45C1-9964-4EA59EAE5B03}"/>
                  </a:ext>
                </a:extLst>
              </p:cNvPr>
              <p:cNvGrpSpPr/>
              <p:nvPr/>
            </p:nvGrpSpPr>
            <p:grpSpPr>
              <a:xfrm>
                <a:off x="5564547" y="3481594"/>
                <a:ext cx="31397" cy="26898"/>
                <a:chOff x="5564547" y="3481594"/>
                <a:chExt cx="31397" cy="26898"/>
              </a:xfrm>
              <a:grpFill/>
            </p:grpSpPr>
            <p:sp>
              <p:nvSpPr>
                <p:cNvPr id="555" name="Google Shape;8190;p126">
                  <a:extLst>
                    <a:ext uri="{FF2B5EF4-FFF2-40B4-BE49-F238E27FC236}">
                      <a16:creationId xmlns:a16="http://schemas.microsoft.com/office/drawing/2014/main" id="{6DED1E13-5124-4F17-B4C3-78CBEBCAC766}"/>
                    </a:ext>
                  </a:extLst>
                </p:cNvPr>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8191;p126">
                  <a:extLst>
                    <a:ext uri="{FF2B5EF4-FFF2-40B4-BE49-F238E27FC236}">
                      <a16:creationId xmlns:a16="http://schemas.microsoft.com/office/drawing/2014/main" id="{95C34B65-C39E-4FA7-AF3E-9389ED05A24F}"/>
                    </a:ext>
                  </a:extLst>
                </p:cNvPr>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 name="Google Shape;8192;p126">
                <a:extLst>
                  <a:ext uri="{FF2B5EF4-FFF2-40B4-BE49-F238E27FC236}">
                    <a16:creationId xmlns:a16="http://schemas.microsoft.com/office/drawing/2014/main" id="{0EB7C66C-A098-4E69-A449-70002C16B885}"/>
                  </a:ext>
                </a:extLst>
              </p:cNvPr>
              <p:cNvGrpSpPr/>
              <p:nvPr/>
            </p:nvGrpSpPr>
            <p:grpSpPr>
              <a:xfrm>
                <a:off x="5534101" y="3470174"/>
                <a:ext cx="31397" cy="26906"/>
                <a:chOff x="5534101" y="3470174"/>
                <a:chExt cx="31397" cy="26906"/>
              </a:xfrm>
              <a:grpFill/>
            </p:grpSpPr>
            <p:sp>
              <p:nvSpPr>
                <p:cNvPr id="553" name="Google Shape;8193;p126">
                  <a:extLst>
                    <a:ext uri="{FF2B5EF4-FFF2-40B4-BE49-F238E27FC236}">
                      <a16:creationId xmlns:a16="http://schemas.microsoft.com/office/drawing/2014/main" id="{76795F18-AEC5-4D0A-AC59-A2E2745CCEF4}"/>
                    </a:ext>
                  </a:extLst>
                </p:cNvPr>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8194;p126">
                  <a:extLst>
                    <a:ext uri="{FF2B5EF4-FFF2-40B4-BE49-F238E27FC236}">
                      <a16:creationId xmlns:a16="http://schemas.microsoft.com/office/drawing/2014/main" id="{6C3CD466-2BCF-4A34-AB8A-996B32F333C4}"/>
                    </a:ext>
                  </a:extLst>
                </p:cNvPr>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 name="Google Shape;8195;p126">
                <a:extLst>
                  <a:ext uri="{FF2B5EF4-FFF2-40B4-BE49-F238E27FC236}">
                    <a16:creationId xmlns:a16="http://schemas.microsoft.com/office/drawing/2014/main" id="{9A59F198-2B51-40CD-9880-50829E017FB9}"/>
                  </a:ext>
                </a:extLst>
              </p:cNvPr>
              <p:cNvGrpSpPr/>
              <p:nvPr/>
            </p:nvGrpSpPr>
            <p:grpSpPr>
              <a:xfrm>
                <a:off x="5610879" y="3314486"/>
                <a:ext cx="31499" cy="26938"/>
                <a:chOff x="5610879" y="3314486"/>
                <a:chExt cx="31499" cy="26938"/>
              </a:xfrm>
              <a:grpFill/>
            </p:grpSpPr>
            <p:sp>
              <p:nvSpPr>
                <p:cNvPr id="551" name="Google Shape;8196;p126">
                  <a:extLst>
                    <a:ext uri="{FF2B5EF4-FFF2-40B4-BE49-F238E27FC236}">
                      <a16:creationId xmlns:a16="http://schemas.microsoft.com/office/drawing/2014/main" id="{8EDACE43-0CB1-49E4-9C6A-F775EBA29793}"/>
                    </a:ext>
                  </a:extLst>
                </p:cNvPr>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8197;p126">
                  <a:extLst>
                    <a:ext uri="{FF2B5EF4-FFF2-40B4-BE49-F238E27FC236}">
                      <a16:creationId xmlns:a16="http://schemas.microsoft.com/office/drawing/2014/main" id="{1E95A062-BAD5-47D8-BC81-DE968899A8E0}"/>
                    </a:ext>
                  </a:extLst>
                </p:cNvPr>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 name="Google Shape;8198;p126">
                <a:extLst>
                  <a:ext uri="{FF2B5EF4-FFF2-40B4-BE49-F238E27FC236}">
                    <a16:creationId xmlns:a16="http://schemas.microsoft.com/office/drawing/2014/main" id="{3B736DF7-0009-48DC-A8D8-0816A52EBAB7}"/>
                  </a:ext>
                </a:extLst>
              </p:cNvPr>
              <p:cNvGrpSpPr/>
              <p:nvPr/>
            </p:nvGrpSpPr>
            <p:grpSpPr>
              <a:xfrm>
                <a:off x="4834525" y="3501382"/>
                <a:ext cx="31499" cy="26898"/>
                <a:chOff x="4834525" y="3501382"/>
                <a:chExt cx="31499" cy="26898"/>
              </a:xfrm>
              <a:grpFill/>
            </p:grpSpPr>
            <p:sp>
              <p:nvSpPr>
                <p:cNvPr id="549" name="Google Shape;8199;p126">
                  <a:extLst>
                    <a:ext uri="{FF2B5EF4-FFF2-40B4-BE49-F238E27FC236}">
                      <a16:creationId xmlns:a16="http://schemas.microsoft.com/office/drawing/2014/main" id="{C52D1BED-B01F-4968-86FE-8E4D8422EBB1}"/>
                    </a:ext>
                  </a:extLst>
                </p:cNvPr>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8200;p126">
                  <a:extLst>
                    <a:ext uri="{FF2B5EF4-FFF2-40B4-BE49-F238E27FC236}">
                      <a16:creationId xmlns:a16="http://schemas.microsoft.com/office/drawing/2014/main" id="{1203EDDE-8951-446C-9EE0-76057D34DD24}"/>
                    </a:ext>
                  </a:extLst>
                </p:cNvPr>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 name="Google Shape;8201;p126">
                <a:extLst>
                  <a:ext uri="{FF2B5EF4-FFF2-40B4-BE49-F238E27FC236}">
                    <a16:creationId xmlns:a16="http://schemas.microsoft.com/office/drawing/2014/main" id="{1363CA98-45FF-4829-9F72-F66522B1D568}"/>
                  </a:ext>
                </a:extLst>
              </p:cNvPr>
              <p:cNvGrpSpPr/>
              <p:nvPr/>
            </p:nvGrpSpPr>
            <p:grpSpPr>
              <a:xfrm>
                <a:off x="4898460" y="3580158"/>
                <a:ext cx="31405" cy="26898"/>
                <a:chOff x="4898460" y="3580158"/>
                <a:chExt cx="31405" cy="26898"/>
              </a:xfrm>
              <a:grpFill/>
            </p:grpSpPr>
            <p:sp>
              <p:nvSpPr>
                <p:cNvPr id="547" name="Google Shape;8202;p126">
                  <a:extLst>
                    <a:ext uri="{FF2B5EF4-FFF2-40B4-BE49-F238E27FC236}">
                      <a16:creationId xmlns:a16="http://schemas.microsoft.com/office/drawing/2014/main" id="{DD38A182-8A67-4AAC-AFC0-DA7862F364B9}"/>
                    </a:ext>
                  </a:extLst>
                </p:cNvPr>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8203;p126">
                  <a:extLst>
                    <a:ext uri="{FF2B5EF4-FFF2-40B4-BE49-F238E27FC236}">
                      <a16:creationId xmlns:a16="http://schemas.microsoft.com/office/drawing/2014/main" id="{4367BE16-878D-425D-B637-6B1716ECC9CF}"/>
                    </a:ext>
                  </a:extLst>
                </p:cNvPr>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8204;p126">
                <a:extLst>
                  <a:ext uri="{FF2B5EF4-FFF2-40B4-BE49-F238E27FC236}">
                    <a16:creationId xmlns:a16="http://schemas.microsoft.com/office/drawing/2014/main" id="{1C633C93-933B-452E-8B13-CB10C8A0EB2A}"/>
                  </a:ext>
                </a:extLst>
              </p:cNvPr>
              <p:cNvGrpSpPr/>
              <p:nvPr/>
            </p:nvGrpSpPr>
            <p:grpSpPr>
              <a:xfrm>
                <a:off x="4882667" y="3608032"/>
                <a:ext cx="31499" cy="27001"/>
                <a:chOff x="4882667" y="3608032"/>
                <a:chExt cx="31499" cy="27001"/>
              </a:xfrm>
              <a:grpFill/>
            </p:grpSpPr>
            <p:sp>
              <p:nvSpPr>
                <p:cNvPr id="545" name="Google Shape;8205;p126">
                  <a:extLst>
                    <a:ext uri="{FF2B5EF4-FFF2-40B4-BE49-F238E27FC236}">
                      <a16:creationId xmlns:a16="http://schemas.microsoft.com/office/drawing/2014/main" id="{8D91DE1E-2879-4626-8397-43FB7F5A462C}"/>
                    </a:ext>
                  </a:extLst>
                </p:cNvPr>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8206;p126">
                  <a:extLst>
                    <a:ext uri="{FF2B5EF4-FFF2-40B4-BE49-F238E27FC236}">
                      <a16:creationId xmlns:a16="http://schemas.microsoft.com/office/drawing/2014/main" id="{116CD25F-6B85-4008-8A3D-866C931FF6E2}"/>
                    </a:ext>
                  </a:extLst>
                </p:cNvPr>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 name="Google Shape;8207;p126">
                <a:extLst>
                  <a:ext uri="{FF2B5EF4-FFF2-40B4-BE49-F238E27FC236}">
                    <a16:creationId xmlns:a16="http://schemas.microsoft.com/office/drawing/2014/main" id="{FE60E3F6-948D-4AE5-89D6-07C1E712F1B1}"/>
                  </a:ext>
                </a:extLst>
              </p:cNvPr>
              <p:cNvGrpSpPr/>
              <p:nvPr/>
            </p:nvGrpSpPr>
            <p:grpSpPr>
              <a:xfrm>
                <a:off x="4843373" y="3631407"/>
                <a:ext cx="16273" cy="16186"/>
                <a:chOff x="4843373" y="3631407"/>
                <a:chExt cx="16273" cy="16186"/>
              </a:xfrm>
              <a:grpFill/>
            </p:grpSpPr>
            <p:sp>
              <p:nvSpPr>
                <p:cNvPr id="543" name="Google Shape;8208;p126">
                  <a:extLst>
                    <a:ext uri="{FF2B5EF4-FFF2-40B4-BE49-F238E27FC236}">
                      <a16:creationId xmlns:a16="http://schemas.microsoft.com/office/drawing/2014/main" id="{03E354A9-FA28-4DF6-9404-E79F0C939409}"/>
                    </a:ext>
                  </a:extLst>
                </p:cNvPr>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8209;p126">
                  <a:extLst>
                    <a:ext uri="{FF2B5EF4-FFF2-40B4-BE49-F238E27FC236}">
                      <a16:creationId xmlns:a16="http://schemas.microsoft.com/office/drawing/2014/main" id="{77047405-EDEE-46AF-B37E-546F19999BBE}"/>
                    </a:ext>
                  </a:extLst>
                </p:cNvPr>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8210;p126">
                <a:extLst>
                  <a:ext uri="{FF2B5EF4-FFF2-40B4-BE49-F238E27FC236}">
                    <a16:creationId xmlns:a16="http://schemas.microsoft.com/office/drawing/2014/main" id="{296D1329-773B-4E14-8750-14DD847472AC}"/>
                  </a:ext>
                </a:extLst>
              </p:cNvPr>
              <p:cNvGrpSpPr/>
              <p:nvPr/>
            </p:nvGrpSpPr>
            <p:grpSpPr>
              <a:xfrm>
                <a:off x="4727773" y="3591578"/>
                <a:ext cx="31499" cy="26898"/>
                <a:chOff x="4727773" y="3591578"/>
                <a:chExt cx="31499" cy="26898"/>
              </a:xfrm>
              <a:grpFill/>
            </p:grpSpPr>
            <p:sp>
              <p:nvSpPr>
                <p:cNvPr id="541" name="Google Shape;8211;p126">
                  <a:extLst>
                    <a:ext uri="{FF2B5EF4-FFF2-40B4-BE49-F238E27FC236}">
                      <a16:creationId xmlns:a16="http://schemas.microsoft.com/office/drawing/2014/main" id="{A384572F-26C6-4372-99D7-4AF02B589CC8}"/>
                    </a:ext>
                  </a:extLst>
                </p:cNvPr>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8212;p126">
                  <a:extLst>
                    <a:ext uri="{FF2B5EF4-FFF2-40B4-BE49-F238E27FC236}">
                      <a16:creationId xmlns:a16="http://schemas.microsoft.com/office/drawing/2014/main" id="{A2E68F02-5995-4262-A9B1-3B564204CF61}"/>
                    </a:ext>
                  </a:extLst>
                </p:cNvPr>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 name="Google Shape;8213;p126">
                <a:extLst>
                  <a:ext uri="{FF2B5EF4-FFF2-40B4-BE49-F238E27FC236}">
                    <a16:creationId xmlns:a16="http://schemas.microsoft.com/office/drawing/2014/main" id="{D53D1CB2-8894-4E38-83A3-1A293EBB0727}"/>
                  </a:ext>
                </a:extLst>
              </p:cNvPr>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8214;p126">
                <a:extLst>
                  <a:ext uri="{FF2B5EF4-FFF2-40B4-BE49-F238E27FC236}">
                    <a16:creationId xmlns:a16="http://schemas.microsoft.com/office/drawing/2014/main" id="{569676A5-C7CF-48D0-BD48-05A1FBDFB3BF}"/>
                  </a:ext>
                </a:extLst>
              </p:cNvPr>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 name="Google Shape;8215;p126">
                <a:extLst>
                  <a:ext uri="{FF2B5EF4-FFF2-40B4-BE49-F238E27FC236}">
                    <a16:creationId xmlns:a16="http://schemas.microsoft.com/office/drawing/2014/main" id="{299D133B-79E2-4D81-8948-F7BE731CE595}"/>
                  </a:ext>
                </a:extLst>
              </p:cNvPr>
              <p:cNvGrpSpPr/>
              <p:nvPr/>
            </p:nvGrpSpPr>
            <p:grpSpPr>
              <a:xfrm>
                <a:off x="4609421" y="3577398"/>
                <a:ext cx="31499" cy="27001"/>
                <a:chOff x="4609421" y="3577398"/>
                <a:chExt cx="31499" cy="27001"/>
              </a:xfrm>
              <a:grpFill/>
            </p:grpSpPr>
            <p:sp>
              <p:nvSpPr>
                <p:cNvPr id="539" name="Google Shape;8216;p126">
                  <a:extLst>
                    <a:ext uri="{FF2B5EF4-FFF2-40B4-BE49-F238E27FC236}">
                      <a16:creationId xmlns:a16="http://schemas.microsoft.com/office/drawing/2014/main" id="{1FAA0C59-C393-4CE5-A816-9CBA2F325FAA}"/>
                    </a:ext>
                  </a:extLst>
                </p:cNvPr>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8217;p126">
                  <a:extLst>
                    <a:ext uri="{FF2B5EF4-FFF2-40B4-BE49-F238E27FC236}">
                      <a16:creationId xmlns:a16="http://schemas.microsoft.com/office/drawing/2014/main" id="{F591CAC0-FD8F-42CC-88C9-B63E012AF2F4}"/>
                    </a:ext>
                  </a:extLst>
                </p:cNvPr>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 name="Google Shape;8218;p126">
                <a:extLst>
                  <a:ext uri="{FF2B5EF4-FFF2-40B4-BE49-F238E27FC236}">
                    <a16:creationId xmlns:a16="http://schemas.microsoft.com/office/drawing/2014/main" id="{C7797A09-4947-4369-B92E-B48D455F7FA0}"/>
                  </a:ext>
                </a:extLst>
              </p:cNvPr>
              <p:cNvGrpSpPr/>
              <p:nvPr/>
            </p:nvGrpSpPr>
            <p:grpSpPr>
              <a:xfrm>
                <a:off x="4649289" y="3577398"/>
                <a:ext cx="31499" cy="27001"/>
                <a:chOff x="4649289" y="3577398"/>
                <a:chExt cx="31499" cy="27001"/>
              </a:xfrm>
              <a:grpFill/>
            </p:grpSpPr>
            <p:sp>
              <p:nvSpPr>
                <p:cNvPr id="537" name="Google Shape;8219;p126">
                  <a:extLst>
                    <a:ext uri="{FF2B5EF4-FFF2-40B4-BE49-F238E27FC236}">
                      <a16:creationId xmlns:a16="http://schemas.microsoft.com/office/drawing/2014/main" id="{162A0201-B9FF-4102-B9C1-A990F9ED1F36}"/>
                    </a:ext>
                  </a:extLst>
                </p:cNvPr>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8220;p126">
                  <a:extLst>
                    <a:ext uri="{FF2B5EF4-FFF2-40B4-BE49-F238E27FC236}">
                      <a16:creationId xmlns:a16="http://schemas.microsoft.com/office/drawing/2014/main" id="{68D6E20B-EA4F-4209-B233-809CD2877FDA}"/>
                    </a:ext>
                  </a:extLst>
                </p:cNvPr>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8221;p126">
                <a:extLst>
                  <a:ext uri="{FF2B5EF4-FFF2-40B4-BE49-F238E27FC236}">
                    <a16:creationId xmlns:a16="http://schemas.microsoft.com/office/drawing/2014/main" id="{8C4CBE85-5AC9-4446-819B-A07AAF7FEDF8}"/>
                  </a:ext>
                </a:extLst>
              </p:cNvPr>
              <p:cNvGrpSpPr/>
              <p:nvPr/>
            </p:nvGrpSpPr>
            <p:grpSpPr>
              <a:xfrm>
                <a:off x="4605614" y="3639523"/>
                <a:ext cx="31499" cy="26906"/>
                <a:chOff x="4605614" y="3639523"/>
                <a:chExt cx="31499" cy="26906"/>
              </a:xfrm>
              <a:grpFill/>
            </p:grpSpPr>
            <p:sp>
              <p:nvSpPr>
                <p:cNvPr id="535" name="Google Shape;8222;p126">
                  <a:extLst>
                    <a:ext uri="{FF2B5EF4-FFF2-40B4-BE49-F238E27FC236}">
                      <a16:creationId xmlns:a16="http://schemas.microsoft.com/office/drawing/2014/main" id="{EB4A2C3B-345C-470B-84DC-E04B8E64AEE6}"/>
                    </a:ext>
                  </a:extLst>
                </p:cNvPr>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8223;p126">
                  <a:extLst>
                    <a:ext uri="{FF2B5EF4-FFF2-40B4-BE49-F238E27FC236}">
                      <a16:creationId xmlns:a16="http://schemas.microsoft.com/office/drawing/2014/main" id="{D3EDA3D1-914E-46A8-8B92-65352F11198E}"/>
                    </a:ext>
                  </a:extLst>
                </p:cNvPr>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8224;p126">
                <a:extLst>
                  <a:ext uri="{FF2B5EF4-FFF2-40B4-BE49-F238E27FC236}">
                    <a16:creationId xmlns:a16="http://schemas.microsoft.com/office/drawing/2014/main" id="{8D66EF69-2D70-4EA7-A649-A080CCB4D826}"/>
                  </a:ext>
                </a:extLst>
              </p:cNvPr>
              <p:cNvGrpSpPr/>
              <p:nvPr/>
            </p:nvGrpSpPr>
            <p:grpSpPr>
              <a:xfrm>
                <a:off x="4785149" y="3618846"/>
                <a:ext cx="26930" cy="26843"/>
                <a:chOff x="4785149" y="3618846"/>
                <a:chExt cx="26930" cy="26843"/>
              </a:xfrm>
              <a:grpFill/>
            </p:grpSpPr>
            <p:sp>
              <p:nvSpPr>
                <p:cNvPr id="533" name="Google Shape;8225;p126">
                  <a:extLst>
                    <a:ext uri="{FF2B5EF4-FFF2-40B4-BE49-F238E27FC236}">
                      <a16:creationId xmlns:a16="http://schemas.microsoft.com/office/drawing/2014/main" id="{4E707A07-0E1D-4438-BD42-AE559EB8723A}"/>
                    </a:ext>
                  </a:extLst>
                </p:cNvPr>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8226;p126">
                  <a:extLst>
                    <a:ext uri="{FF2B5EF4-FFF2-40B4-BE49-F238E27FC236}">
                      <a16:creationId xmlns:a16="http://schemas.microsoft.com/office/drawing/2014/main" id="{173AC367-D9AA-4AD6-8C0F-37C4CC1CEFD0}"/>
                    </a:ext>
                  </a:extLst>
                </p:cNvPr>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 name="Google Shape;8227;p126">
                <a:extLst>
                  <a:ext uri="{FF2B5EF4-FFF2-40B4-BE49-F238E27FC236}">
                    <a16:creationId xmlns:a16="http://schemas.microsoft.com/office/drawing/2014/main" id="{2485DAC5-315A-4D8D-B18B-17985B33F8F4}"/>
                  </a:ext>
                </a:extLst>
              </p:cNvPr>
              <p:cNvGrpSpPr/>
              <p:nvPr/>
            </p:nvGrpSpPr>
            <p:grpSpPr>
              <a:xfrm>
                <a:off x="4810167" y="3601567"/>
                <a:ext cx="31405" cy="26898"/>
                <a:chOff x="4810167" y="3601567"/>
                <a:chExt cx="31405" cy="26898"/>
              </a:xfrm>
              <a:grpFill/>
            </p:grpSpPr>
            <p:sp>
              <p:nvSpPr>
                <p:cNvPr id="531" name="Google Shape;8228;p126">
                  <a:extLst>
                    <a:ext uri="{FF2B5EF4-FFF2-40B4-BE49-F238E27FC236}">
                      <a16:creationId xmlns:a16="http://schemas.microsoft.com/office/drawing/2014/main" id="{DE03B5FA-D1EF-4AA2-B220-EE291A8710C7}"/>
                    </a:ext>
                  </a:extLst>
                </p:cNvPr>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8229;p126">
                  <a:extLst>
                    <a:ext uri="{FF2B5EF4-FFF2-40B4-BE49-F238E27FC236}">
                      <a16:creationId xmlns:a16="http://schemas.microsoft.com/office/drawing/2014/main" id="{36DC7C40-8652-43CA-A8C4-D2AA254B2361}"/>
                    </a:ext>
                  </a:extLst>
                </p:cNvPr>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8230;p126">
                <a:extLst>
                  <a:ext uri="{FF2B5EF4-FFF2-40B4-BE49-F238E27FC236}">
                    <a16:creationId xmlns:a16="http://schemas.microsoft.com/office/drawing/2014/main" id="{C1C9D648-42D5-4227-831D-1EBCD9F7D477}"/>
                  </a:ext>
                </a:extLst>
              </p:cNvPr>
              <p:cNvGrpSpPr/>
              <p:nvPr/>
            </p:nvGrpSpPr>
            <p:grpSpPr>
              <a:xfrm>
                <a:off x="4831002" y="3373230"/>
                <a:ext cx="31405" cy="26898"/>
                <a:chOff x="4831002" y="3373230"/>
                <a:chExt cx="31405" cy="26898"/>
              </a:xfrm>
              <a:grpFill/>
            </p:grpSpPr>
            <p:sp>
              <p:nvSpPr>
                <p:cNvPr id="529" name="Google Shape;8231;p126">
                  <a:extLst>
                    <a:ext uri="{FF2B5EF4-FFF2-40B4-BE49-F238E27FC236}">
                      <a16:creationId xmlns:a16="http://schemas.microsoft.com/office/drawing/2014/main" id="{89EBA99F-220D-490B-8F02-85F116BA2455}"/>
                    </a:ext>
                  </a:extLst>
                </p:cNvPr>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8232;p126">
                  <a:extLst>
                    <a:ext uri="{FF2B5EF4-FFF2-40B4-BE49-F238E27FC236}">
                      <a16:creationId xmlns:a16="http://schemas.microsoft.com/office/drawing/2014/main" id="{5B16056E-598E-4F07-8899-959A9A0C1CE2}"/>
                    </a:ext>
                  </a:extLst>
                </p:cNvPr>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8233;p126">
                <a:extLst>
                  <a:ext uri="{FF2B5EF4-FFF2-40B4-BE49-F238E27FC236}">
                    <a16:creationId xmlns:a16="http://schemas.microsoft.com/office/drawing/2014/main" id="{17987DEB-6720-4FB7-B8B2-7802E012B2BA}"/>
                  </a:ext>
                </a:extLst>
              </p:cNvPr>
              <p:cNvGrpSpPr/>
              <p:nvPr/>
            </p:nvGrpSpPr>
            <p:grpSpPr>
              <a:xfrm>
                <a:off x="4719311" y="3355054"/>
                <a:ext cx="31499" cy="27001"/>
                <a:chOff x="4719311" y="3355054"/>
                <a:chExt cx="31499" cy="27001"/>
              </a:xfrm>
              <a:grpFill/>
            </p:grpSpPr>
            <p:sp>
              <p:nvSpPr>
                <p:cNvPr id="527" name="Google Shape;8234;p126">
                  <a:extLst>
                    <a:ext uri="{FF2B5EF4-FFF2-40B4-BE49-F238E27FC236}">
                      <a16:creationId xmlns:a16="http://schemas.microsoft.com/office/drawing/2014/main" id="{5D865580-2476-4E34-8535-A464FBC8ACE3}"/>
                    </a:ext>
                  </a:extLst>
                </p:cNvPr>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8235;p126">
                  <a:extLst>
                    <a:ext uri="{FF2B5EF4-FFF2-40B4-BE49-F238E27FC236}">
                      <a16:creationId xmlns:a16="http://schemas.microsoft.com/office/drawing/2014/main" id="{BEB8C248-C5C7-4959-A6AC-B1DB285EBF03}"/>
                    </a:ext>
                  </a:extLst>
                </p:cNvPr>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8236;p126">
                <a:extLst>
                  <a:ext uri="{FF2B5EF4-FFF2-40B4-BE49-F238E27FC236}">
                    <a16:creationId xmlns:a16="http://schemas.microsoft.com/office/drawing/2014/main" id="{6462FC79-5E85-468C-9249-E523CEC7510E}"/>
                  </a:ext>
                </a:extLst>
              </p:cNvPr>
              <p:cNvGrpSpPr/>
              <p:nvPr/>
            </p:nvGrpSpPr>
            <p:grpSpPr>
              <a:xfrm>
                <a:off x="4798755" y="3450260"/>
                <a:ext cx="26930" cy="26930"/>
                <a:chOff x="4798755" y="3450260"/>
                <a:chExt cx="26930" cy="26930"/>
              </a:xfrm>
              <a:grpFill/>
            </p:grpSpPr>
            <p:sp>
              <p:nvSpPr>
                <p:cNvPr id="525" name="Google Shape;8237;p126">
                  <a:extLst>
                    <a:ext uri="{FF2B5EF4-FFF2-40B4-BE49-F238E27FC236}">
                      <a16:creationId xmlns:a16="http://schemas.microsoft.com/office/drawing/2014/main" id="{EAD4E45F-65F1-48CC-A500-0FDC84FEE303}"/>
                    </a:ext>
                  </a:extLst>
                </p:cNvPr>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8238;p126">
                  <a:extLst>
                    <a:ext uri="{FF2B5EF4-FFF2-40B4-BE49-F238E27FC236}">
                      <a16:creationId xmlns:a16="http://schemas.microsoft.com/office/drawing/2014/main" id="{5FB292E5-3EF9-4901-AF4F-40C7BDCFC235}"/>
                    </a:ext>
                  </a:extLst>
                </p:cNvPr>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 name="Google Shape;8239;p126">
                <a:extLst>
                  <a:ext uri="{FF2B5EF4-FFF2-40B4-BE49-F238E27FC236}">
                    <a16:creationId xmlns:a16="http://schemas.microsoft.com/office/drawing/2014/main" id="{976AB03F-223C-41FB-B347-02A06C87DAE3}"/>
                  </a:ext>
                </a:extLst>
              </p:cNvPr>
              <p:cNvGrpSpPr/>
              <p:nvPr/>
            </p:nvGrpSpPr>
            <p:grpSpPr>
              <a:xfrm>
                <a:off x="4645576" y="3467555"/>
                <a:ext cx="31405" cy="26953"/>
                <a:chOff x="4645576" y="3467555"/>
                <a:chExt cx="31405" cy="26953"/>
              </a:xfrm>
              <a:grpFill/>
            </p:grpSpPr>
            <p:sp>
              <p:nvSpPr>
                <p:cNvPr id="523" name="Google Shape;8240;p126">
                  <a:extLst>
                    <a:ext uri="{FF2B5EF4-FFF2-40B4-BE49-F238E27FC236}">
                      <a16:creationId xmlns:a16="http://schemas.microsoft.com/office/drawing/2014/main" id="{EFFC8A73-11F2-47B2-96BC-0FEAE3CD3720}"/>
                    </a:ext>
                  </a:extLst>
                </p:cNvPr>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8241;p126">
                  <a:extLst>
                    <a:ext uri="{FF2B5EF4-FFF2-40B4-BE49-F238E27FC236}">
                      <a16:creationId xmlns:a16="http://schemas.microsoft.com/office/drawing/2014/main" id="{B1EB5365-7811-4BC1-9BC2-1F04E837750D}"/>
                    </a:ext>
                  </a:extLst>
                </p:cNvPr>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8242;p126">
                <a:extLst>
                  <a:ext uri="{FF2B5EF4-FFF2-40B4-BE49-F238E27FC236}">
                    <a16:creationId xmlns:a16="http://schemas.microsoft.com/office/drawing/2014/main" id="{5FC4DAFC-3E89-499F-BD30-104EA673604C}"/>
                  </a:ext>
                </a:extLst>
              </p:cNvPr>
              <p:cNvGrpSpPr/>
              <p:nvPr/>
            </p:nvGrpSpPr>
            <p:grpSpPr>
              <a:xfrm>
                <a:off x="4687631" y="3583965"/>
                <a:ext cx="31499" cy="26898"/>
                <a:chOff x="4687631" y="3583965"/>
                <a:chExt cx="31499" cy="26898"/>
              </a:xfrm>
              <a:grpFill/>
            </p:grpSpPr>
            <p:sp>
              <p:nvSpPr>
                <p:cNvPr id="521" name="Google Shape;8243;p126">
                  <a:extLst>
                    <a:ext uri="{FF2B5EF4-FFF2-40B4-BE49-F238E27FC236}">
                      <a16:creationId xmlns:a16="http://schemas.microsoft.com/office/drawing/2014/main" id="{DD03ECFF-B3B8-42E3-A043-986C11C0B3A6}"/>
                    </a:ext>
                  </a:extLst>
                </p:cNvPr>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8244;p126">
                  <a:extLst>
                    <a:ext uri="{FF2B5EF4-FFF2-40B4-BE49-F238E27FC236}">
                      <a16:creationId xmlns:a16="http://schemas.microsoft.com/office/drawing/2014/main" id="{06C45165-74FC-40CB-8E78-3DBB5DAF7A5C}"/>
                    </a:ext>
                  </a:extLst>
                </p:cNvPr>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8245;p126">
                <a:extLst>
                  <a:ext uri="{FF2B5EF4-FFF2-40B4-BE49-F238E27FC236}">
                    <a16:creationId xmlns:a16="http://schemas.microsoft.com/office/drawing/2014/main" id="{2188103A-D2C9-4842-8327-F7C89B75F09A}"/>
                  </a:ext>
                </a:extLst>
              </p:cNvPr>
              <p:cNvGrpSpPr/>
              <p:nvPr/>
            </p:nvGrpSpPr>
            <p:grpSpPr>
              <a:xfrm>
                <a:off x="4719311" y="3471314"/>
                <a:ext cx="31499" cy="27001"/>
                <a:chOff x="4719311" y="3471314"/>
                <a:chExt cx="31499" cy="27001"/>
              </a:xfrm>
              <a:grpFill/>
            </p:grpSpPr>
            <p:sp>
              <p:nvSpPr>
                <p:cNvPr id="519" name="Google Shape;8246;p126">
                  <a:extLst>
                    <a:ext uri="{FF2B5EF4-FFF2-40B4-BE49-F238E27FC236}">
                      <a16:creationId xmlns:a16="http://schemas.microsoft.com/office/drawing/2014/main" id="{CED5B097-B615-4D05-8AAC-B36D5B1164CA}"/>
                    </a:ext>
                  </a:extLst>
                </p:cNvPr>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8247;p126">
                  <a:extLst>
                    <a:ext uri="{FF2B5EF4-FFF2-40B4-BE49-F238E27FC236}">
                      <a16:creationId xmlns:a16="http://schemas.microsoft.com/office/drawing/2014/main" id="{CECCC761-7090-4B55-80C5-554A5E541447}"/>
                    </a:ext>
                  </a:extLst>
                </p:cNvPr>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 name="Google Shape;8248;p126">
                <a:extLst>
                  <a:ext uri="{FF2B5EF4-FFF2-40B4-BE49-F238E27FC236}">
                    <a16:creationId xmlns:a16="http://schemas.microsoft.com/office/drawing/2014/main" id="{193D7C44-4BA8-4406-B599-7663E33532E3}"/>
                  </a:ext>
                </a:extLst>
              </p:cNvPr>
              <p:cNvGrpSpPr/>
              <p:nvPr/>
            </p:nvGrpSpPr>
            <p:grpSpPr>
              <a:xfrm>
                <a:off x="4719311" y="3434404"/>
                <a:ext cx="31499" cy="26898"/>
                <a:chOff x="4719311" y="3434404"/>
                <a:chExt cx="31499" cy="26898"/>
              </a:xfrm>
              <a:grpFill/>
            </p:grpSpPr>
            <p:sp>
              <p:nvSpPr>
                <p:cNvPr id="517" name="Google Shape;8249;p126">
                  <a:extLst>
                    <a:ext uri="{FF2B5EF4-FFF2-40B4-BE49-F238E27FC236}">
                      <a16:creationId xmlns:a16="http://schemas.microsoft.com/office/drawing/2014/main" id="{207A7F87-9164-4E3A-9575-D8F2A0ECD0ED}"/>
                    </a:ext>
                  </a:extLst>
                </p:cNvPr>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8250;p126">
                  <a:extLst>
                    <a:ext uri="{FF2B5EF4-FFF2-40B4-BE49-F238E27FC236}">
                      <a16:creationId xmlns:a16="http://schemas.microsoft.com/office/drawing/2014/main" id="{08C03BD2-D6F4-47E6-9B2E-35F7C376A92E}"/>
                    </a:ext>
                  </a:extLst>
                </p:cNvPr>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8251;p126">
                <a:extLst>
                  <a:ext uri="{FF2B5EF4-FFF2-40B4-BE49-F238E27FC236}">
                    <a16:creationId xmlns:a16="http://schemas.microsoft.com/office/drawing/2014/main" id="{C7D385DE-5A57-43B7-AFD5-EC3FDA196AAC}"/>
                  </a:ext>
                </a:extLst>
              </p:cNvPr>
              <p:cNvGrpSpPr/>
              <p:nvPr/>
            </p:nvGrpSpPr>
            <p:grpSpPr>
              <a:xfrm>
                <a:off x="4768876" y="3401772"/>
                <a:ext cx="31499" cy="26898"/>
                <a:chOff x="4768876" y="3401772"/>
                <a:chExt cx="31499" cy="26898"/>
              </a:xfrm>
              <a:grpFill/>
            </p:grpSpPr>
            <p:sp>
              <p:nvSpPr>
                <p:cNvPr id="515" name="Google Shape;8252;p126">
                  <a:extLst>
                    <a:ext uri="{FF2B5EF4-FFF2-40B4-BE49-F238E27FC236}">
                      <a16:creationId xmlns:a16="http://schemas.microsoft.com/office/drawing/2014/main" id="{0D25E661-B5F2-4029-9B4C-04AF35064D30}"/>
                    </a:ext>
                  </a:extLst>
                </p:cNvPr>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8253;p126">
                  <a:extLst>
                    <a:ext uri="{FF2B5EF4-FFF2-40B4-BE49-F238E27FC236}">
                      <a16:creationId xmlns:a16="http://schemas.microsoft.com/office/drawing/2014/main" id="{87735F5F-B764-4358-9DF0-1C08F575FD55}"/>
                    </a:ext>
                  </a:extLst>
                </p:cNvPr>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 name="Google Shape;8254;p126">
                <a:extLst>
                  <a:ext uri="{FF2B5EF4-FFF2-40B4-BE49-F238E27FC236}">
                    <a16:creationId xmlns:a16="http://schemas.microsoft.com/office/drawing/2014/main" id="{34D365B2-903E-471F-AC92-8971951E74C3}"/>
                  </a:ext>
                </a:extLst>
              </p:cNvPr>
              <p:cNvGrpSpPr/>
              <p:nvPr/>
            </p:nvGrpSpPr>
            <p:grpSpPr>
              <a:xfrm>
                <a:off x="4762214" y="3471377"/>
                <a:ext cx="26938" cy="26938"/>
                <a:chOff x="4762214" y="3471377"/>
                <a:chExt cx="26938" cy="26938"/>
              </a:xfrm>
              <a:grpFill/>
            </p:grpSpPr>
            <p:sp>
              <p:nvSpPr>
                <p:cNvPr id="513" name="Google Shape;8255;p126">
                  <a:extLst>
                    <a:ext uri="{FF2B5EF4-FFF2-40B4-BE49-F238E27FC236}">
                      <a16:creationId xmlns:a16="http://schemas.microsoft.com/office/drawing/2014/main" id="{D6F16501-6B07-4731-AFD6-D2D20D413DCA}"/>
                    </a:ext>
                  </a:extLst>
                </p:cNvPr>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8256;p126">
                  <a:extLst>
                    <a:ext uri="{FF2B5EF4-FFF2-40B4-BE49-F238E27FC236}">
                      <a16:creationId xmlns:a16="http://schemas.microsoft.com/office/drawing/2014/main" id="{4D88B3A0-403D-4A6D-B837-9D96A15649EB}"/>
                    </a:ext>
                  </a:extLst>
                </p:cNvPr>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 name="Google Shape;8257;p126">
                <a:extLst>
                  <a:ext uri="{FF2B5EF4-FFF2-40B4-BE49-F238E27FC236}">
                    <a16:creationId xmlns:a16="http://schemas.microsoft.com/office/drawing/2014/main" id="{2B41C081-2C08-4F1C-81CA-BF534DAEC302}"/>
                  </a:ext>
                </a:extLst>
              </p:cNvPr>
              <p:cNvGrpSpPr/>
              <p:nvPr/>
            </p:nvGrpSpPr>
            <p:grpSpPr>
              <a:xfrm>
                <a:off x="4790473" y="3344782"/>
                <a:ext cx="31405" cy="26898"/>
                <a:chOff x="4790473" y="3344782"/>
                <a:chExt cx="31405" cy="26898"/>
              </a:xfrm>
              <a:grpFill/>
            </p:grpSpPr>
            <p:sp>
              <p:nvSpPr>
                <p:cNvPr id="511" name="Google Shape;8258;p126">
                  <a:extLst>
                    <a:ext uri="{FF2B5EF4-FFF2-40B4-BE49-F238E27FC236}">
                      <a16:creationId xmlns:a16="http://schemas.microsoft.com/office/drawing/2014/main" id="{DDACA3A5-A35E-45E8-940D-59483EE121D9}"/>
                    </a:ext>
                  </a:extLst>
                </p:cNvPr>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8259;p126">
                  <a:extLst>
                    <a:ext uri="{FF2B5EF4-FFF2-40B4-BE49-F238E27FC236}">
                      <a16:creationId xmlns:a16="http://schemas.microsoft.com/office/drawing/2014/main" id="{5A267B31-CC2F-4D8A-ADD1-BFEE06C6CEEC}"/>
                    </a:ext>
                  </a:extLst>
                </p:cNvPr>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8260;p126">
                <a:extLst>
                  <a:ext uri="{FF2B5EF4-FFF2-40B4-BE49-F238E27FC236}">
                    <a16:creationId xmlns:a16="http://schemas.microsoft.com/office/drawing/2014/main" id="{24D4DAE3-C0C9-4771-9322-CA853B0AA952}"/>
                  </a:ext>
                </a:extLst>
              </p:cNvPr>
              <p:cNvGrpSpPr/>
              <p:nvPr/>
            </p:nvGrpSpPr>
            <p:grpSpPr>
              <a:xfrm>
                <a:off x="4823774" y="3950733"/>
                <a:ext cx="37398" cy="32034"/>
                <a:chOff x="4823774" y="3950733"/>
                <a:chExt cx="37398" cy="32034"/>
              </a:xfrm>
              <a:grpFill/>
            </p:grpSpPr>
            <p:sp>
              <p:nvSpPr>
                <p:cNvPr id="509" name="Google Shape;8261;p126">
                  <a:extLst>
                    <a:ext uri="{FF2B5EF4-FFF2-40B4-BE49-F238E27FC236}">
                      <a16:creationId xmlns:a16="http://schemas.microsoft.com/office/drawing/2014/main" id="{648117C6-0DD5-4D99-A698-EE58093DA812}"/>
                    </a:ext>
                  </a:extLst>
                </p:cNvPr>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8262;p126">
                  <a:extLst>
                    <a:ext uri="{FF2B5EF4-FFF2-40B4-BE49-F238E27FC236}">
                      <a16:creationId xmlns:a16="http://schemas.microsoft.com/office/drawing/2014/main" id="{DD91E807-A2BE-4878-9A44-B6D510F52ABB}"/>
                    </a:ext>
                  </a:extLst>
                </p:cNvPr>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 name="Google Shape;8263;p126">
                <a:extLst>
                  <a:ext uri="{FF2B5EF4-FFF2-40B4-BE49-F238E27FC236}">
                    <a16:creationId xmlns:a16="http://schemas.microsoft.com/office/drawing/2014/main" id="{D3B4DFD2-B8AA-41EB-96AA-8E0B7CE87576}"/>
                  </a:ext>
                </a:extLst>
              </p:cNvPr>
              <p:cNvGrpSpPr/>
              <p:nvPr/>
            </p:nvGrpSpPr>
            <p:grpSpPr>
              <a:xfrm>
                <a:off x="4823396" y="4110566"/>
                <a:ext cx="31405" cy="26906"/>
                <a:chOff x="4823396" y="4110566"/>
                <a:chExt cx="31405" cy="26906"/>
              </a:xfrm>
              <a:grpFill/>
            </p:grpSpPr>
            <p:sp>
              <p:nvSpPr>
                <p:cNvPr id="507" name="Google Shape;8264;p126">
                  <a:extLst>
                    <a:ext uri="{FF2B5EF4-FFF2-40B4-BE49-F238E27FC236}">
                      <a16:creationId xmlns:a16="http://schemas.microsoft.com/office/drawing/2014/main" id="{323DBC85-F7D3-43AA-959A-44FB664E7497}"/>
                    </a:ext>
                  </a:extLst>
                </p:cNvPr>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8265;p126">
                  <a:extLst>
                    <a:ext uri="{FF2B5EF4-FFF2-40B4-BE49-F238E27FC236}">
                      <a16:creationId xmlns:a16="http://schemas.microsoft.com/office/drawing/2014/main" id="{F2952E36-5CBE-4A71-A93F-1254CCFDF5B2}"/>
                    </a:ext>
                  </a:extLst>
                </p:cNvPr>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 name="Google Shape;8266;p126">
                <a:extLst>
                  <a:ext uri="{FF2B5EF4-FFF2-40B4-BE49-F238E27FC236}">
                    <a16:creationId xmlns:a16="http://schemas.microsoft.com/office/drawing/2014/main" id="{81613253-07D4-433C-BB7F-A0D3E5E00D81}"/>
                  </a:ext>
                </a:extLst>
              </p:cNvPr>
              <p:cNvGrpSpPr/>
              <p:nvPr/>
            </p:nvGrpSpPr>
            <p:grpSpPr>
              <a:xfrm>
                <a:off x="4838332" y="3821150"/>
                <a:ext cx="31499" cy="26898"/>
                <a:chOff x="4838332" y="3821150"/>
                <a:chExt cx="31499" cy="26898"/>
              </a:xfrm>
              <a:grpFill/>
            </p:grpSpPr>
            <p:sp>
              <p:nvSpPr>
                <p:cNvPr id="505" name="Google Shape;8267;p126">
                  <a:extLst>
                    <a:ext uri="{FF2B5EF4-FFF2-40B4-BE49-F238E27FC236}">
                      <a16:creationId xmlns:a16="http://schemas.microsoft.com/office/drawing/2014/main" id="{2CC9CC01-F3AB-41D8-AE5C-EB6B21EE1CFA}"/>
                    </a:ext>
                  </a:extLst>
                </p:cNvPr>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8268;p126">
                  <a:extLst>
                    <a:ext uri="{FF2B5EF4-FFF2-40B4-BE49-F238E27FC236}">
                      <a16:creationId xmlns:a16="http://schemas.microsoft.com/office/drawing/2014/main" id="{6FC7B153-1F1E-4A42-8C84-AE0F3D4555D9}"/>
                    </a:ext>
                  </a:extLst>
                </p:cNvPr>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 name="Google Shape;8269;p126">
                <a:extLst>
                  <a:ext uri="{FF2B5EF4-FFF2-40B4-BE49-F238E27FC236}">
                    <a16:creationId xmlns:a16="http://schemas.microsoft.com/office/drawing/2014/main" id="{868D21D9-81F4-4186-AD0B-4628A81CA01F}"/>
                  </a:ext>
                </a:extLst>
              </p:cNvPr>
              <p:cNvGrpSpPr/>
              <p:nvPr/>
            </p:nvGrpSpPr>
            <p:grpSpPr>
              <a:xfrm>
                <a:off x="4661275" y="3815007"/>
                <a:ext cx="36824" cy="31523"/>
                <a:chOff x="4661275" y="3815007"/>
                <a:chExt cx="36824" cy="31523"/>
              </a:xfrm>
              <a:grpFill/>
            </p:grpSpPr>
            <p:sp>
              <p:nvSpPr>
                <p:cNvPr id="503" name="Google Shape;8270;p126">
                  <a:extLst>
                    <a:ext uri="{FF2B5EF4-FFF2-40B4-BE49-F238E27FC236}">
                      <a16:creationId xmlns:a16="http://schemas.microsoft.com/office/drawing/2014/main" id="{36B800DA-26F7-4DEB-946E-64A2956812EA}"/>
                    </a:ext>
                  </a:extLst>
                </p:cNvPr>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8271;p126">
                  <a:extLst>
                    <a:ext uri="{FF2B5EF4-FFF2-40B4-BE49-F238E27FC236}">
                      <a16:creationId xmlns:a16="http://schemas.microsoft.com/office/drawing/2014/main" id="{FB5F3C63-F9AF-4D27-984B-F3EC41426B23}"/>
                    </a:ext>
                  </a:extLst>
                </p:cNvPr>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8272;p126">
                <a:extLst>
                  <a:ext uri="{FF2B5EF4-FFF2-40B4-BE49-F238E27FC236}">
                    <a16:creationId xmlns:a16="http://schemas.microsoft.com/office/drawing/2014/main" id="{EA2ACD5A-D2E2-46DB-85C9-9701DB77B434}"/>
                  </a:ext>
                </a:extLst>
              </p:cNvPr>
              <p:cNvGrpSpPr/>
              <p:nvPr/>
            </p:nvGrpSpPr>
            <p:grpSpPr>
              <a:xfrm>
                <a:off x="4558998" y="3851037"/>
                <a:ext cx="33591" cy="28699"/>
                <a:chOff x="4558998" y="3851037"/>
                <a:chExt cx="33591" cy="28699"/>
              </a:xfrm>
              <a:grpFill/>
            </p:grpSpPr>
            <p:sp>
              <p:nvSpPr>
                <p:cNvPr id="501" name="Google Shape;8273;p126">
                  <a:extLst>
                    <a:ext uri="{FF2B5EF4-FFF2-40B4-BE49-F238E27FC236}">
                      <a16:creationId xmlns:a16="http://schemas.microsoft.com/office/drawing/2014/main" id="{E4BF9511-8CE9-4BA2-86F6-3508C8B8127A}"/>
                    </a:ext>
                  </a:extLst>
                </p:cNvPr>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8274;p126">
                  <a:extLst>
                    <a:ext uri="{FF2B5EF4-FFF2-40B4-BE49-F238E27FC236}">
                      <a16:creationId xmlns:a16="http://schemas.microsoft.com/office/drawing/2014/main" id="{6AD869C1-307F-4322-BE5C-B476EC384BE6}"/>
                    </a:ext>
                  </a:extLst>
                </p:cNvPr>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8275;p126">
                <a:extLst>
                  <a:ext uri="{FF2B5EF4-FFF2-40B4-BE49-F238E27FC236}">
                    <a16:creationId xmlns:a16="http://schemas.microsoft.com/office/drawing/2014/main" id="{FC253FEE-D105-44EC-88C3-95D8D99CE0FA}"/>
                  </a:ext>
                </a:extLst>
              </p:cNvPr>
              <p:cNvGrpSpPr/>
              <p:nvPr/>
            </p:nvGrpSpPr>
            <p:grpSpPr>
              <a:xfrm>
                <a:off x="4696762" y="3638587"/>
                <a:ext cx="33591" cy="28794"/>
                <a:chOff x="4696762" y="3638587"/>
                <a:chExt cx="33591" cy="28794"/>
              </a:xfrm>
              <a:grpFill/>
            </p:grpSpPr>
            <p:sp>
              <p:nvSpPr>
                <p:cNvPr id="499" name="Google Shape;8276;p126">
                  <a:extLst>
                    <a:ext uri="{FF2B5EF4-FFF2-40B4-BE49-F238E27FC236}">
                      <a16:creationId xmlns:a16="http://schemas.microsoft.com/office/drawing/2014/main" id="{FD7C2D53-0A0A-4BAD-837C-B6F84DABD8B6}"/>
                    </a:ext>
                  </a:extLst>
                </p:cNvPr>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8277;p126">
                  <a:extLst>
                    <a:ext uri="{FF2B5EF4-FFF2-40B4-BE49-F238E27FC236}">
                      <a16:creationId xmlns:a16="http://schemas.microsoft.com/office/drawing/2014/main" id="{8AA6C0D3-8255-49F7-8292-7D803601D1A2}"/>
                    </a:ext>
                  </a:extLst>
                </p:cNvPr>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8278;p126">
                <a:extLst>
                  <a:ext uri="{FF2B5EF4-FFF2-40B4-BE49-F238E27FC236}">
                    <a16:creationId xmlns:a16="http://schemas.microsoft.com/office/drawing/2014/main" id="{AFA52C14-2639-40D9-AF4E-B179547A3F82}"/>
                  </a:ext>
                </a:extLst>
              </p:cNvPr>
              <p:cNvGrpSpPr/>
              <p:nvPr/>
            </p:nvGrpSpPr>
            <p:grpSpPr>
              <a:xfrm>
                <a:off x="4929479" y="3939140"/>
                <a:ext cx="33497" cy="28692"/>
                <a:chOff x="4929479" y="3939140"/>
                <a:chExt cx="33497" cy="28692"/>
              </a:xfrm>
              <a:grpFill/>
            </p:grpSpPr>
            <p:sp>
              <p:nvSpPr>
                <p:cNvPr id="497" name="Google Shape;8279;p126">
                  <a:extLst>
                    <a:ext uri="{FF2B5EF4-FFF2-40B4-BE49-F238E27FC236}">
                      <a16:creationId xmlns:a16="http://schemas.microsoft.com/office/drawing/2014/main" id="{9A1E0300-9121-4CB4-84E9-96261A536D9C}"/>
                    </a:ext>
                  </a:extLst>
                </p:cNvPr>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8280;p126">
                  <a:extLst>
                    <a:ext uri="{FF2B5EF4-FFF2-40B4-BE49-F238E27FC236}">
                      <a16:creationId xmlns:a16="http://schemas.microsoft.com/office/drawing/2014/main" id="{0A31B850-A215-4FFD-AF97-56B834AD1D71}"/>
                    </a:ext>
                  </a:extLst>
                </p:cNvPr>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 name="Google Shape;8281;p126">
                <a:extLst>
                  <a:ext uri="{FF2B5EF4-FFF2-40B4-BE49-F238E27FC236}">
                    <a16:creationId xmlns:a16="http://schemas.microsoft.com/office/drawing/2014/main" id="{21C57DFF-A477-49E5-B08D-02813D996949}"/>
                  </a:ext>
                </a:extLst>
              </p:cNvPr>
              <p:cNvGrpSpPr/>
              <p:nvPr/>
            </p:nvGrpSpPr>
            <p:grpSpPr>
              <a:xfrm>
                <a:off x="4907119" y="3986039"/>
                <a:ext cx="33497" cy="28699"/>
                <a:chOff x="4907119" y="3986039"/>
                <a:chExt cx="33497" cy="28699"/>
              </a:xfrm>
              <a:grpFill/>
            </p:grpSpPr>
            <p:sp>
              <p:nvSpPr>
                <p:cNvPr id="495" name="Google Shape;8282;p126">
                  <a:extLst>
                    <a:ext uri="{FF2B5EF4-FFF2-40B4-BE49-F238E27FC236}">
                      <a16:creationId xmlns:a16="http://schemas.microsoft.com/office/drawing/2014/main" id="{40F062F7-CDB7-43E2-935A-BE1A57D4CFBB}"/>
                    </a:ext>
                  </a:extLst>
                </p:cNvPr>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8283;p126">
                  <a:extLst>
                    <a:ext uri="{FF2B5EF4-FFF2-40B4-BE49-F238E27FC236}">
                      <a16:creationId xmlns:a16="http://schemas.microsoft.com/office/drawing/2014/main" id="{921CEB29-D256-4BC5-8FE1-89867B3F2310}"/>
                    </a:ext>
                  </a:extLst>
                </p:cNvPr>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 name="Google Shape;8284;p126">
                <a:extLst>
                  <a:ext uri="{FF2B5EF4-FFF2-40B4-BE49-F238E27FC236}">
                    <a16:creationId xmlns:a16="http://schemas.microsoft.com/office/drawing/2014/main" id="{C94578FF-C479-4667-B77A-66C5434EFC03}"/>
                  </a:ext>
                </a:extLst>
              </p:cNvPr>
              <p:cNvGrpSpPr/>
              <p:nvPr/>
            </p:nvGrpSpPr>
            <p:grpSpPr>
              <a:xfrm>
                <a:off x="4911783" y="4048102"/>
                <a:ext cx="33591" cy="28762"/>
                <a:chOff x="4911783" y="4048102"/>
                <a:chExt cx="33591" cy="28762"/>
              </a:xfrm>
              <a:grpFill/>
            </p:grpSpPr>
            <p:sp>
              <p:nvSpPr>
                <p:cNvPr id="493" name="Google Shape;8285;p126">
                  <a:extLst>
                    <a:ext uri="{FF2B5EF4-FFF2-40B4-BE49-F238E27FC236}">
                      <a16:creationId xmlns:a16="http://schemas.microsoft.com/office/drawing/2014/main" id="{00167920-A8A4-4FA9-A474-F5FA023D1E68}"/>
                    </a:ext>
                  </a:extLst>
                </p:cNvPr>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8286;p126">
                  <a:extLst>
                    <a:ext uri="{FF2B5EF4-FFF2-40B4-BE49-F238E27FC236}">
                      <a16:creationId xmlns:a16="http://schemas.microsoft.com/office/drawing/2014/main" id="{52C80931-FC2E-4CF5-AC80-256874AB0786}"/>
                    </a:ext>
                  </a:extLst>
                </p:cNvPr>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 name="Google Shape;8287;p126">
                <a:extLst>
                  <a:ext uri="{FF2B5EF4-FFF2-40B4-BE49-F238E27FC236}">
                    <a16:creationId xmlns:a16="http://schemas.microsoft.com/office/drawing/2014/main" id="{F1B886FD-6CBD-4F41-B445-205551D0F807}"/>
                  </a:ext>
                </a:extLst>
              </p:cNvPr>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8288;p126">
                <a:extLst>
                  <a:ext uri="{FF2B5EF4-FFF2-40B4-BE49-F238E27FC236}">
                    <a16:creationId xmlns:a16="http://schemas.microsoft.com/office/drawing/2014/main" id="{2E426E49-02DB-4170-87BA-E779E4751B50}"/>
                  </a:ext>
                </a:extLst>
              </p:cNvPr>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 name="Google Shape;8289;p126">
                <a:extLst>
                  <a:ext uri="{FF2B5EF4-FFF2-40B4-BE49-F238E27FC236}">
                    <a16:creationId xmlns:a16="http://schemas.microsoft.com/office/drawing/2014/main" id="{2B697AD6-0B9F-48CC-A90B-AB43952D9CFD}"/>
                  </a:ext>
                </a:extLst>
              </p:cNvPr>
              <p:cNvGrpSpPr/>
              <p:nvPr/>
            </p:nvGrpSpPr>
            <p:grpSpPr>
              <a:xfrm>
                <a:off x="4762623" y="3837847"/>
                <a:ext cx="42416" cy="36273"/>
                <a:chOff x="4762623" y="3837847"/>
                <a:chExt cx="42416" cy="36273"/>
              </a:xfrm>
              <a:grpFill/>
            </p:grpSpPr>
            <p:sp>
              <p:nvSpPr>
                <p:cNvPr id="491" name="Google Shape;8290;p126">
                  <a:extLst>
                    <a:ext uri="{FF2B5EF4-FFF2-40B4-BE49-F238E27FC236}">
                      <a16:creationId xmlns:a16="http://schemas.microsoft.com/office/drawing/2014/main" id="{49CABEF9-1EE7-4EB4-B13C-7BCC9A8E1777}"/>
                    </a:ext>
                  </a:extLst>
                </p:cNvPr>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8291;p126">
                  <a:extLst>
                    <a:ext uri="{FF2B5EF4-FFF2-40B4-BE49-F238E27FC236}">
                      <a16:creationId xmlns:a16="http://schemas.microsoft.com/office/drawing/2014/main" id="{240C4CF1-6234-4593-8724-BEE49576A546}"/>
                    </a:ext>
                  </a:extLst>
                </p:cNvPr>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 name="Google Shape;8292;p126">
                <a:extLst>
                  <a:ext uri="{FF2B5EF4-FFF2-40B4-BE49-F238E27FC236}">
                    <a16:creationId xmlns:a16="http://schemas.microsoft.com/office/drawing/2014/main" id="{7998A0F2-65B1-49DB-A88A-D0C3F02C5A3C}"/>
                  </a:ext>
                </a:extLst>
              </p:cNvPr>
              <p:cNvGrpSpPr/>
              <p:nvPr/>
            </p:nvGrpSpPr>
            <p:grpSpPr>
              <a:xfrm>
                <a:off x="4746044" y="4104966"/>
                <a:ext cx="33497" cy="28699"/>
                <a:chOff x="4746044" y="4104966"/>
                <a:chExt cx="33497" cy="28699"/>
              </a:xfrm>
              <a:grpFill/>
            </p:grpSpPr>
            <p:sp>
              <p:nvSpPr>
                <p:cNvPr id="489" name="Google Shape;8293;p126">
                  <a:extLst>
                    <a:ext uri="{FF2B5EF4-FFF2-40B4-BE49-F238E27FC236}">
                      <a16:creationId xmlns:a16="http://schemas.microsoft.com/office/drawing/2014/main" id="{7CD497BF-D8A7-4415-BA94-6BDB9ECD0719}"/>
                    </a:ext>
                  </a:extLst>
                </p:cNvPr>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8294;p126">
                  <a:extLst>
                    <a:ext uri="{FF2B5EF4-FFF2-40B4-BE49-F238E27FC236}">
                      <a16:creationId xmlns:a16="http://schemas.microsoft.com/office/drawing/2014/main" id="{07EC1491-B7CC-41A0-B86E-2D464145955C}"/>
                    </a:ext>
                  </a:extLst>
                </p:cNvPr>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8295;p126">
                <a:extLst>
                  <a:ext uri="{FF2B5EF4-FFF2-40B4-BE49-F238E27FC236}">
                    <a16:creationId xmlns:a16="http://schemas.microsoft.com/office/drawing/2014/main" id="{13871D5F-8C10-4460-B287-1C099FC83755}"/>
                  </a:ext>
                </a:extLst>
              </p:cNvPr>
              <p:cNvGrpSpPr/>
              <p:nvPr/>
            </p:nvGrpSpPr>
            <p:grpSpPr>
              <a:xfrm>
                <a:off x="4859646" y="4162554"/>
                <a:ext cx="33591" cy="28762"/>
                <a:chOff x="4859646" y="4162554"/>
                <a:chExt cx="33591" cy="28762"/>
              </a:xfrm>
              <a:grpFill/>
            </p:grpSpPr>
            <p:sp>
              <p:nvSpPr>
                <p:cNvPr id="487" name="Google Shape;8296;p126">
                  <a:extLst>
                    <a:ext uri="{FF2B5EF4-FFF2-40B4-BE49-F238E27FC236}">
                      <a16:creationId xmlns:a16="http://schemas.microsoft.com/office/drawing/2014/main" id="{94CD1517-F286-4042-9CF9-EFF0950B3F2E}"/>
                    </a:ext>
                  </a:extLst>
                </p:cNvPr>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8297;p126">
                  <a:extLst>
                    <a:ext uri="{FF2B5EF4-FFF2-40B4-BE49-F238E27FC236}">
                      <a16:creationId xmlns:a16="http://schemas.microsoft.com/office/drawing/2014/main" id="{848DFDBE-8A69-49AF-8050-ED8BFD041BB9}"/>
                    </a:ext>
                  </a:extLst>
                </p:cNvPr>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 name="Google Shape;8298;p126">
              <a:extLst>
                <a:ext uri="{FF2B5EF4-FFF2-40B4-BE49-F238E27FC236}">
                  <a16:creationId xmlns:a16="http://schemas.microsoft.com/office/drawing/2014/main" id="{B96D1CF1-984F-4DF7-A639-A337B56BA7B9}"/>
                </a:ext>
              </a:extLst>
            </p:cNvPr>
            <p:cNvGrpSpPr/>
            <p:nvPr/>
          </p:nvGrpSpPr>
          <p:grpSpPr>
            <a:xfrm>
              <a:off x="3597785" y="3274438"/>
              <a:ext cx="855610" cy="1122100"/>
              <a:chOff x="3597785" y="3274438"/>
              <a:chExt cx="855610" cy="1122100"/>
            </a:xfrm>
            <a:grpFill/>
          </p:grpSpPr>
          <p:grpSp>
            <p:nvGrpSpPr>
              <p:cNvPr id="180" name="Google Shape;8299;p126">
                <a:extLst>
                  <a:ext uri="{FF2B5EF4-FFF2-40B4-BE49-F238E27FC236}">
                    <a16:creationId xmlns:a16="http://schemas.microsoft.com/office/drawing/2014/main" id="{48459CFB-F60E-4D0E-9F29-8880244DA67F}"/>
                  </a:ext>
                </a:extLst>
              </p:cNvPr>
              <p:cNvGrpSpPr/>
              <p:nvPr/>
            </p:nvGrpSpPr>
            <p:grpSpPr>
              <a:xfrm>
                <a:off x="3617857" y="3284717"/>
                <a:ext cx="826785" cy="1099165"/>
                <a:chOff x="3617857" y="3284717"/>
                <a:chExt cx="826785" cy="1099165"/>
              </a:xfrm>
              <a:grpFill/>
            </p:grpSpPr>
            <p:sp>
              <p:nvSpPr>
                <p:cNvPr id="318" name="Google Shape;8300;p126">
                  <a:extLst>
                    <a:ext uri="{FF2B5EF4-FFF2-40B4-BE49-F238E27FC236}">
                      <a16:creationId xmlns:a16="http://schemas.microsoft.com/office/drawing/2014/main" id="{90600D55-6E91-43ED-B8E4-A1E84E80E671}"/>
                    </a:ext>
                  </a:extLst>
                </p:cNvPr>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8301;p126">
                  <a:extLst>
                    <a:ext uri="{FF2B5EF4-FFF2-40B4-BE49-F238E27FC236}">
                      <a16:creationId xmlns:a16="http://schemas.microsoft.com/office/drawing/2014/main" id="{2729C569-39AE-447E-83B8-39AB227E29AF}"/>
                    </a:ext>
                  </a:extLst>
                </p:cNvPr>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8302;p126">
                  <a:extLst>
                    <a:ext uri="{FF2B5EF4-FFF2-40B4-BE49-F238E27FC236}">
                      <a16:creationId xmlns:a16="http://schemas.microsoft.com/office/drawing/2014/main" id="{0F03E04F-3480-4E9E-A0DF-9E92AC25548D}"/>
                    </a:ext>
                  </a:extLst>
                </p:cNvPr>
                <p:cNvSpPr/>
                <p:nvPr/>
              </p:nvSpPr>
              <p:spPr>
                <a:xfrm>
                  <a:off x="4230666" y="3943372"/>
                  <a:ext cx="15612" cy="77934"/>
                </a:xfrm>
                <a:custGeom>
                  <a:avLst/>
                  <a:gdLst/>
                  <a:ahLst/>
                  <a:cxnLst/>
                  <a:rect l="l" t="t" r="r" b="b"/>
                  <a:pathLst>
                    <a:path w="1985" h="9909" fill="none" extrusionOk="0">
                      <a:moveTo>
                        <a:pt x="1984" y="9908"/>
                      </a:moveTo>
                      <a:lnTo>
                        <a:pt x="0"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8303;p126">
                  <a:extLst>
                    <a:ext uri="{FF2B5EF4-FFF2-40B4-BE49-F238E27FC236}">
                      <a16:creationId xmlns:a16="http://schemas.microsoft.com/office/drawing/2014/main" id="{C2233629-BAAB-45BD-8369-68A5DD8B4B03}"/>
                    </a:ext>
                  </a:extLst>
                </p:cNvPr>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8304;p126">
                  <a:extLst>
                    <a:ext uri="{FF2B5EF4-FFF2-40B4-BE49-F238E27FC236}">
                      <a16:creationId xmlns:a16="http://schemas.microsoft.com/office/drawing/2014/main" id="{93F90BD6-9ABD-447B-BA56-08EB845A1BB7}"/>
                    </a:ext>
                  </a:extLst>
                </p:cNvPr>
                <p:cNvSpPr/>
                <p:nvPr/>
              </p:nvSpPr>
              <p:spPr>
                <a:xfrm>
                  <a:off x="4234473" y="3939573"/>
                  <a:ext cx="143953" cy="22171"/>
                </a:xfrm>
                <a:custGeom>
                  <a:avLst/>
                  <a:gdLst/>
                  <a:ahLst/>
                  <a:cxnLst/>
                  <a:rect l="l" t="t" r="r" b="b"/>
                  <a:pathLst>
                    <a:path w="18303" h="2819" fill="none" extrusionOk="0">
                      <a:moveTo>
                        <a:pt x="0" y="0"/>
                      </a:moveTo>
                      <a:lnTo>
                        <a:pt x="18303" y="2819"/>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8305;p126">
                  <a:extLst>
                    <a:ext uri="{FF2B5EF4-FFF2-40B4-BE49-F238E27FC236}">
                      <a16:creationId xmlns:a16="http://schemas.microsoft.com/office/drawing/2014/main" id="{7A56AD1F-2A35-45EE-A4C2-9C84939FD198}"/>
                    </a:ext>
                  </a:extLst>
                </p:cNvPr>
                <p:cNvSpPr/>
                <p:nvPr/>
              </p:nvSpPr>
              <p:spPr>
                <a:xfrm>
                  <a:off x="4300405" y="4023579"/>
                  <a:ext cx="24264" cy="112650"/>
                </a:xfrm>
                <a:custGeom>
                  <a:avLst/>
                  <a:gdLst/>
                  <a:ahLst/>
                  <a:cxnLst/>
                  <a:rect l="l" t="t" r="r" b="b"/>
                  <a:pathLst>
                    <a:path w="3085" h="14323" fill="none" extrusionOk="0">
                      <a:moveTo>
                        <a:pt x="0" y="14323"/>
                      </a:moveTo>
                      <a:lnTo>
                        <a:pt x="3085"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8306;p126">
                  <a:extLst>
                    <a:ext uri="{FF2B5EF4-FFF2-40B4-BE49-F238E27FC236}">
                      <a16:creationId xmlns:a16="http://schemas.microsoft.com/office/drawing/2014/main" id="{49C62B5A-7A8D-4F3D-8256-F158D8A9A10B}"/>
                    </a:ext>
                  </a:extLst>
                </p:cNvPr>
                <p:cNvSpPr/>
                <p:nvPr/>
              </p:nvSpPr>
              <p:spPr>
                <a:xfrm>
                  <a:off x="4324661" y="4019772"/>
                  <a:ext cx="40544" cy="140154"/>
                </a:xfrm>
                <a:custGeom>
                  <a:avLst/>
                  <a:gdLst/>
                  <a:ahLst/>
                  <a:cxnLst/>
                  <a:rect l="l" t="t" r="r" b="b"/>
                  <a:pathLst>
                    <a:path w="5155" h="17820" fill="none" extrusionOk="0">
                      <a:moveTo>
                        <a:pt x="1" y="1"/>
                      </a:moveTo>
                      <a:lnTo>
                        <a:pt x="5154" y="17819"/>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8307;p126">
                  <a:extLst>
                    <a:ext uri="{FF2B5EF4-FFF2-40B4-BE49-F238E27FC236}">
                      <a16:creationId xmlns:a16="http://schemas.microsoft.com/office/drawing/2014/main" id="{F91B2C23-4534-4DA4-AB50-2444ABAB82FC}"/>
                    </a:ext>
                  </a:extLst>
                </p:cNvPr>
                <p:cNvSpPr/>
                <p:nvPr/>
              </p:nvSpPr>
              <p:spPr>
                <a:xfrm>
                  <a:off x="4324661" y="4019772"/>
                  <a:ext cx="104282" cy="52522"/>
                </a:xfrm>
                <a:custGeom>
                  <a:avLst/>
                  <a:gdLst/>
                  <a:ahLst/>
                  <a:cxnLst/>
                  <a:rect l="l" t="t" r="r" b="b"/>
                  <a:pathLst>
                    <a:path w="13259" h="6678" fill="none" extrusionOk="0">
                      <a:moveTo>
                        <a:pt x="1" y="1"/>
                      </a:moveTo>
                      <a:lnTo>
                        <a:pt x="13259" y="6678"/>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8308;p126">
                  <a:extLst>
                    <a:ext uri="{FF2B5EF4-FFF2-40B4-BE49-F238E27FC236}">
                      <a16:creationId xmlns:a16="http://schemas.microsoft.com/office/drawing/2014/main" id="{A39A615A-C67D-4E0E-8C71-3FC512FBA8B6}"/>
                    </a:ext>
                  </a:extLst>
                </p:cNvPr>
                <p:cNvSpPr/>
                <p:nvPr/>
              </p:nvSpPr>
              <p:spPr>
                <a:xfrm>
                  <a:off x="4328467" y="3989901"/>
                  <a:ext cx="113421" cy="29879"/>
                </a:xfrm>
                <a:custGeom>
                  <a:avLst/>
                  <a:gdLst/>
                  <a:ahLst/>
                  <a:cxnLst/>
                  <a:rect l="l" t="t" r="r" b="b"/>
                  <a:pathLst>
                    <a:path w="14421" h="3799" fill="none" extrusionOk="0">
                      <a:moveTo>
                        <a:pt x="14420" y="0"/>
                      </a:moveTo>
                      <a:lnTo>
                        <a:pt x="1" y="3799"/>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8309;p126">
                  <a:extLst>
                    <a:ext uri="{FF2B5EF4-FFF2-40B4-BE49-F238E27FC236}">
                      <a16:creationId xmlns:a16="http://schemas.microsoft.com/office/drawing/2014/main" id="{004459C2-3180-4945-BD61-A04C1733FA43}"/>
                    </a:ext>
                  </a:extLst>
                </p:cNvPr>
                <p:cNvSpPr/>
                <p:nvPr/>
              </p:nvSpPr>
              <p:spPr>
                <a:xfrm>
                  <a:off x="4224193" y="4019772"/>
                  <a:ext cx="23886" cy="76975"/>
                </a:xfrm>
                <a:custGeom>
                  <a:avLst/>
                  <a:gdLst/>
                  <a:ahLst/>
                  <a:cxnLst/>
                  <a:rect l="l" t="t" r="r" b="b"/>
                  <a:pathLst>
                    <a:path w="3037" h="9787" fill="none" extrusionOk="0">
                      <a:moveTo>
                        <a:pt x="1" y="9787"/>
                      </a:moveTo>
                      <a:lnTo>
                        <a:pt x="3037"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8310;p126">
                  <a:extLst>
                    <a:ext uri="{FF2B5EF4-FFF2-40B4-BE49-F238E27FC236}">
                      <a16:creationId xmlns:a16="http://schemas.microsoft.com/office/drawing/2014/main" id="{66E5F343-B950-48B2-9A1E-FE7BD7C1BB45}"/>
                    </a:ext>
                  </a:extLst>
                </p:cNvPr>
                <p:cNvSpPr/>
                <p:nvPr/>
              </p:nvSpPr>
              <p:spPr>
                <a:xfrm>
                  <a:off x="4248071" y="4019772"/>
                  <a:ext cx="52342" cy="116457"/>
                </a:xfrm>
                <a:custGeom>
                  <a:avLst/>
                  <a:gdLst/>
                  <a:ahLst/>
                  <a:cxnLst/>
                  <a:rect l="l" t="t" r="r" b="b"/>
                  <a:pathLst>
                    <a:path w="6655" h="14807" fill="none" extrusionOk="0">
                      <a:moveTo>
                        <a:pt x="1" y="1"/>
                      </a:moveTo>
                      <a:lnTo>
                        <a:pt x="6654" y="14807"/>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8311;p126">
                  <a:extLst>
                    <a:ext uri="{FF2B5EF4-FFF2-40B4-BE49-F238E27FC236}">
                      <a16:creationId xmlns:a16="http://schemas.microsoft.com/office/drawing/2014/main" id="{DA540CED-21D5-4FDE-8572-2726A8887E03}"/>
                    </a:ext>
                  </a:extLst>
                </p:cNvPr>
                <p:cNvSpPr/>
                <p:nvPr/>
              </p:nvSpPr>
              <p:spPr>
                <a:xfrm>
                  <a:off x="4300405" y="4138982"/>
                  <a:ext cx="6567" cy="119029"/>
                </a:xfrm>
                <a:custGeom>
                  <a:avLst/>
                  <a:gdLst/>
                  <a:ahLst/>
                  <a:cxnLst/>
                  <a:rect l="l" t="t" r="r" b="b"/>
                  <a:pathLst>
                    <a:path w="835" h="15134" fill="none" extrusionOk="0">
                      <a:moveTo>
                        <a:pt x="0" y="1"/>
                      </a:moveTo>
                      <a:lnTo>
                        <a:pt x="835" y="15134"/>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8312;p126">
                  <a:extLst>
                    <a:ext uri="{FF2B5EF4-FFF2-40B4-BE49-F238E27FC236}">
                      <a16:creationId xmlns:a16="http://schemas.microsoft.com/office/drawing/2014/main" id="{F269F0B4-B4FB-499D-A37B-9A08A27220EF}"/>
                    </a:ext>
                  </a:extLst>
                </p:cNvPr>
                <p:cNvSpPr/>
                <p:nvPr/>
              </p:nvSpPr>
              <p:spPr>
                <a:xfrm>
                  <a:off x="4219726" y="4200164"/>
                  <a:ext cx="85343" cy="60513"/>
                </a:xfrm>
                <a:custGeom>
                  <a:avLst/>
                  <a:gdLst/>
                  <a:ahLst/>
                  <a:cxnLst/>
                  <a:rect l="l" t="t" r="r" b="b"/>
                  <a:pathLst>
                    <a:path w="10851" h="7694" fill="none" extrusionOk="0">
                      <a:moveTo>
                        <a:pt x="0" y="0"/>
                      </a:moveTo>
                      <a:lnTo>
                        <a:pt x="10851" y="7694"/>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8313;p126">
                  <a:extLst>
                    <a:ext uri="{FF2B5EF4-FFF2-40B4-BE49-F238E27FC236}">
                      <a16:creationId xmlns:a16="http://schemas.microsoft.com/office/drawing/2014/main" id="{CFAFE1C7-47A7-4E15-9AE8-B3A8B02AD774}"/>
                    </a:ext>
                  </a:extLst>
                </p:cNvPr>
                <p:cNvSpPr/>
                <p:nvPr/>
              </p:nvSpPr>
              <p:spPr>
                <a:xfrm>
                  <a:off x="4223430" y="4137275"/>
                  <a:ext cx="81930" cy="15132"/>
                </a:xfrm>
                <a:custGeom>
                  <a:avLst/>
                  <a:gdLst/>
                  <a:ahLst/>
                  <a:cxnLst/>
                  <a:rect l="l" t="t" r="r" b="b"/>
                  <a:pathLst>
                    <a:path w="10417" h="1924" fill="none" extrusionOk="0">
                      <a:moveTo>
                        <a:pt x="1" y="1923"/>
                      </a:moveTo>
                      <a:lnTo>
                        <a:pt x="10416"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8314;p126">
                  <a:extLst>
                    <a:ext uri="{FF2B5EF4-FFF2-40B4-BE49-F238E27FC236}">
                      <a16:creationId xmlns:a16="http://schemas.microsoft.com/office/drawing/2014/main" id="{6C7236D9-1D04-4775-8F34-0AE2253FD34D}"/>
                    </a:ext>
                  </a:extLst>
                </p:cNvPr>
                <p:cNvSpPr/>
                <p:nvPr/>
              </p:nvSpPr>
              <p:spPr>
                <a:xfrm>
                  <a:off x="4303638" y="4138982"/>
                  <a:ext cx="59947" cy="23894"/>
                </a:xfrm>
                <a:custGeom>
                  <a:avLst/>
                  <a:gdLst/>
                  <a:ahLst/>
                  <a:cxnLst/>
                  <a:rect l="l" t="t" r="r" b="b"/>
                  <a:pathLst>
                    <a:path w="7622" h="3038" fill="none" extrusionOk="0">
                      <a:moveTo>
                        <a:pt x="7621" y="3037"/>
                      </a:moveTo>
                      <a:lnTo>
                        <a:pt x="0"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8315;p126">
                  <a:extLst>
                    <a:ext uri="{FF2B5EF4-FFF2-40B4-BE49-F238E27FC236}">
                      <a16:creationId xmlns:a16="http://schemas.microsoft.com/office/drawing/2014/main" id="{2221FBF6-8B26-46EF-B462-BEF823F429F1}"/>
                    </a:ext>
                  </a:extLst>
                </p:cNvPr>
                <p:cNvSpPr/>
                <p:nvPr/>
              </p:nvSpPr>
              <p:spPr>
                <a:xfrm>
                  <a:off x="4201644" y="4267237"/>
                  <a:ext cx="39970" cy="77164"/>
                </a:xfrm>
                <a:custGeom>
                  <a:avLst/>
                  <a:gdLst/>
                  <a:ahLst/>
                  <a:cxnLst/>
                  <a:rect l="l" t="t" r="r" b="b"/>
                  <a:pathLst>
                    <a:path w="5082" h="9811" fill="none" extrusionOk="0">
                      <a:moveTo>
                        <a:pt x="1" y="0"/>
                      </a:moveTo>
                      <a:lnTo>
                        <a:pt x="5081" y="981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8316;p126">
                  <a:extLst>
                    <a:ext uri="{FF2B5EF4-FFF2-40B4-BE49-F238E27FC236}">
                      <a16:creationId xmlns:a16="http://schemas.microsoft.com/office/drawing/2014/main" id="{F9B7CA74-444B-48F2-B21B-A0143F461083}"/>
                    </a:ext>
                  </a:extLst>
                </p:cNvPr>
                <p:cNvSpPr/>
                <p:nvPr/>
              </p:nvSpPr>
              <p:spPr>
                <a:xfrm>
                  <a:off x="4203831" y="4258003"/>
                  <a:ext cx="103142" cy="9241"/>
                </a:xfrm>
                <a:custGeom>
                  <a:avLst/>
                  <a:gdLst/>
                  <a:ahLst/>
                  <a:cxnLst/>
                  <a:rect l="l" t="t" r="r" b="b"/>
                  <a:pathLst>
                    <a:path w="13114" h="1175" fill="none" extrusionOk="0">
                      <a:moveTo>
                        <a:pt x="1" y="1174"/>
                      </a:moveTo>
                      <a:lnTo>
                        <a:pt x="13114"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8317;p126">
                  <a:extLst>
                    <a:ext uri="{FF2B5EF4-FFF2-40B4-BE49-F238E27FC236}">
                      <a16:creationId xmlns:a16="http://schemas.microsoft.com/office/drawing/2014/main" id="{B60E6F08-66B7-440D-BAEC-4FBC94366F69}"/>
                    </a:ext>
                  </a:extLst>
                </p:cNvPr>
                <p:cNvSpPr/>
                <p:nvPr/>
              </p:nvSpPr>
              <p:spPr>
                <a:xfrm>
                  <a:off x="4179001" y="3943372"/>
                  <a:ext cx="51673" cy="104951"/>
                </a:xfrm>
                <a:custGeom>
                  <a:avLst/>
                  <a:gdLst/>
                  <a:ahLst/>
                  <a:cxnLst/>
                  <a:rect l="l" t="t" r="r" b="b"/>
                  <a:pathLst>
                    <a:path w="6570" h="13344" fill="none" extrusionOk="0">
                      <a:moveTo>
                        <a:pt x="1" y="13344"/>
                      </a:moveTo>
                      <a:lnTo>
                        <a:pt x="6569"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8318;p126">
                  <a:extLst>
                    <a:ext uri="{FF2B5EF4-FFF2-40B4-BE49-F238E27FC236}">
                      <a16:creationId xmlns:a16="http://schemas.microsoft.com/office/drawing/2014/main" id="{C0F08CE5-32A6-40EE-BC7B-B62F98FCF437}"/>
                    </a:ext>
                  </a:extLst>
                </p:cNvPr>
                <p:cNvSpPr/>
                <p:nvPr/>
              </p:nvSpPr>
              <p:spPr>
                <a:xfrm>
                  <a:off x="4248071" y="4019772"/>
                  <a:ext cx="76597" cy="8"/>
                </a:xfrm>
                <a:custGeom>
                  <a:avLst/>
                  <a:gdLst/>
                  <a:ahLst/>
                  <a:cxnLst/>
                  <a:rect l="l" t="t" r="r" b="b"/>
                  <a:pathLst>
                    <a:path w="9739" h="1" fill="none" extrusionOk="0">
                      <a:moveTo>
                        <a:pt x="1" y="1"/>
                      </a:moveTo>
                      <a:lnTo>
                        <a:pt x="9739"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8319;p126">
                  <a:extLst>
                    <a:ext uri="{FF2B5EF4-FFF2-40B4-BE49-F238E27FC236}">
                      <a16:creationId xmlns:a16="http://schemas.microsoft.com/office/drawing/2014/main" id="{C98F7269-008A-42A7-B270-E5184A4650C1}"/>
                    </a:ext>
                  </a:extLst>
                </p:cNvPr>
                <p:cNvSpPr/>
                <p:nvPr/>
              </p:nvSpPr>
              <p:spPr>
                <a:xfrm>
                  <a:off x="4219529" y="4138982"/>
                  <a:ext cx="84116" cy="63282"/>
                </a:xfrm>
                <a:custGeom>
                  <a:avLst/>
                  <a:gdLst/>
                  <a:ahLst/>
                  <a:cxnLst/>
                  <a:rect l="l" t="t" r="r" b="b"/>
                  <a:pathLst>
                    <a:path w="10695" h="8046" fill="none" extrusionOk="0">
                      <a:moveTo>
                        <a:pt x="1" y="8045"/>
                      </a:moveTo>
                      <a:lnTo>
                        <a:pt x="10694"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8320;p126">
                  <a:extLst>
                    <a:ext uri="{FF2B5EF4-FFF2-40B4-BE49-F238E27FC236}">
                      <a16:creationId xmlns:a16="http://schemas.microsoft.com/office/drawing/2014/main" id="{D07E2713-DAB1-415A-AF46-AC68298BEAE5}"/>
                    </a:ext>
                  </a:extLst>
                </p:cNvPr>
                <p:cNvSpPr/>
                <p:nvPr/>
              </p:nvSpPr>
              <p:spPr>
                <a:xfrm>
                  <a:off x="3654964" y="3289853"/>
                  <a:ext cx="46820" cy="63848"/>
                </a:xfrm>
                <a:custGeom>
                  <a:avLst/>
                  <a:gdLst/>
                  <a:ahLst/>
                  <a:cxnLst/>
                  <a:rect l="l" t="t" r="r" b="b"/>
                  <a:pathLst>
                    <a:path w="5953" h="8118" fill="none" extrusionOk="0">
                      <a:moveTo>
                        <a:pt x="1" y="0"/>
                      </a:moveTo>
                      <a:lnTo>
                        <a:pt x="5952" y="8117"/>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8321;p126">
                  <a:extLst>
                    <a:ext uri="{FF2B5EF4-FFF2-40B4-BE49-F238E27FC236}">
                      <a16:creationId xmlns:a16="http://schemas.microsoft.com/office/drawing/2014/main" id="{3B4BDB3C-25F8-48CE-8DC4-BF886F80D16F}"/>
                    </a:ext>
                  </a:extLst>
                </p:cNvPr>
                <p:cNvSpPr/>
                <p:nvPr/>
              </p:nvSpPr>
              <p:spPr>
                <a:xfrm>
                  <a:off x="3619760" y="3353693"/>
                  <a:ext cx="85736" cy="36730"/>
                </a:xfrm>
                <a:custGeom>
                  <a:avLst/>
                  <a:gdLst/>
                  <a:ahLst/>
                  <a:cxnLst/>
                  <a:rect l="l" t="t" r="r" b="b"/>
                  <a:pathLst>
                    <a:path w="10901" h="4670" fill="none" extrusionOk="0">
                      <a:moveTo>
                        <a:pt x="1" y="4670"/>
                      </a:moveTo>
                      <a:lnTo>
                        <a:pt x="10900"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8322;p126">
                  <a:extLst>
                    <a:ext uri="{FF2B5EF4-FFF2-40B4-BE49-F238E27FC236}">
                      <a16:creationId xmlns:a16="http://schemas.microsoft.com/office/drawing/2014/main" id="{E8E918B0-52EE-42FB-BB26-F3AE734D037D}"/>
                    </a:ext>
                  </a:extLst>
                </p:cNvPr>
                <p:cNvSpPr/>
                <p:nvPr/>
              </p:nvSpPr>
              <p:spPr>
                <a:xfrm>
                  <a:off x="3703011" y="3354739"/>
                  <a:ext cx="70415" cy="79350"/>
                </a:xfrm>
                <a:custGeom>
                  <a:avLst/>
                  <a:gdLst/>
                  <a:ahLst/>
                  <a:cxnLst/>
                  <a:rect l="l" t="t" r="r" b="b"/>
                  <a:pathLst>
                    <a:path w="8953" h="10089" fill="none" extrusionOk="0">
                      <a:moveTo>
                        <a:pt x="1" y="0"/>
                      </a:moveTo>
                      <a:lnTo>
                        <a:pt x="8952" y="10089"/>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8323;p126">
                  <a:extLst>
                    <a:ext uri="{FF2B5EF4-FFF2-40B4-BE49-F238E27FC236}">
                      <a16:creationId xmlns:a16="http://schemas.microsoft.com/office/drawing/2014/main" id="{B45240F8-C9C2-49EF-BB17-22A4AFACEF14}"/>
                    </a:ext>
                  </a:extLst>
                </p:cNvPr>
                <p:cNvSpPr/>
                <p:nvPr/>
              </p:nvSpPr>
              <p:spPr>
                <a:xfrm>
                  <a:off x="3779884" y="3366443"/>
                  <a:ext cx="34449" cy="67647"/>
                </a:xfrm>
                <a:custGeom>
                  <a:avLst/>
                  <a:gdLst/>
                  <a:ahLst/>
                  <a:cxnLst/>
                  <a:rect l="l" t="t" r="r" b="b"/>
                  <a:pathLst>
                    <a:path w="4380" h="8601" fill="none" extrusionOk="0">
                      <a:moveTo>
                        <a:pt x="1" y="8601"/>
                      </a:moveTo>
                      <a:lnTo>
                        <a:pt x="4380"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8324;p126">
                  <a:extLst>
                    <a:ext uri="{FF2B5EF4-FFF2-40B4-BE49-F238E27FC236}">
                      <a16:creationId xmlns:a16="http://schemas.microsoft.com/office/drawing/2014/main" id="{9C8AF5DD-B599-410C-92AD-D2B8B08C2C2D}"/>
                    </a:ext>
                  </a:extLst>
                </p:cNvPr>
                <p:cNvSpPr/>
                <p:nvPr/>
              </p:nvSpPr>
              <p:spPr>
                <a:xfrm>
                  <a:off x="3701776" y="3353693"/>
                  <a:ext cx="116363" cy="12757"/>
                </a:xfrm>
                <a:custGeom>
                  <a:avLst/>
                  <a:gdLst/>
                  <a:ahLst/>
                  <a:cxnLst/>
                  <a:rect l="l" t="t" r="r" b="b"/>
                  <a:pathLst>
                    <a:path w="14795" h="1622" fill="none" extrusionOk="0">
                      <a:moveTo>
                        <a:pt x="14795" y="1621"/>
                      </a:moveTo>
                      <a:lnTo>
                        <a:pt x="0"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8325;p126">
                  <a:extLst>
                    <a:ext uri="{FF2B5EF4-FFF2-40B4-BE49-F238E27FC236}">
                      <a16:creationId xmlns:a16="http://schemas.microsoft.com/office/drawing/2014/main" id="{AA74FE5A-725B-434D-87C4-6971CC67AAF8}"/>
                    </a:ext>
                  </a:extLst>
                </p:cNvPr>
                <p:cNvSpPr/>
                <p:nvPr/>
              </p:nvSpPr>
              <p:spPr>
                <a:xfrm>
                  <a:off x="3701776" y="3313063"/>
                  <a:ext cx="227204" cy="40638"/>
                </a:xfrm>
                <a:custGeom>
                  <a:avLst/>
                  <a:gdLst/>
                  <a:ahLst/>
                  <a:cxnLst/>
                  <a:rect l="l" t="t" r="r" b="b"/>
                  <a:pathLst>
                    <a:path w="28888" h="5167" fill="none" extrusionOk="0">
                      <a:moveTo>
                        <a:pt x="28887" y="1"/>
                      </a:moveTo>
                      <a:lnTo>
                        <a:pt x="0" y="5166"/>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8326;p126">
                  <a:extLst>
                    <a:ext uri="{FF2B5EF4-FFF2-40B4-BE49-F238E27FC236}">
                      <a16:creationId xmlns:a16="http://schemas.microsoft.com/office/drawing/2014/main" id="{8ABF86DB-8E8C-45FD-B94F-09DCBA4732CA}"/>
                    </a:ext>
                  </a:extLst>
                </p:cNvPr>
                <p:cNvSpPr/>
                <p:nvPr/>
              </p:nvSpPr>
              <p:spPr>
                <a:xfrm>
                  <a:off x="3888633" y="3313063"/>
                  <a:ext cx="40347" cy="114467"/>
                </a:xfrm>
                <a:custGeom>
                  <a:avLst/>
                  <a:gdLst/>
                  <a:ahLst/>
                  <a:cxnLst/>
                  <a:rect l="l" t="t" r="r" b="b"/>
                  <a:pathLst>
                    <a:path w="5130" h="14554" fill="none" extrusionOk="0">
                      <a:moveTo>
                        <a:pt x="5129" y="1"/>
                      </a:moveTo>
                      <a:lnTo>
                        <a:pt x="0" y="14553"/>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8327;p126">
                  <a:extLst>
                    <a:ext uri="{FF2B5EF4-FFF2-40B4-BE49-F238E27FC236}">
                      <a16:creationId xmlns:a16="http://schemas.microsoft.com/office/drawing/2014/main" id="{FDE484A3-33E2-4ABA-AFF6-E4681065436E}"/>
                    </a:ext>
                  </a:extLst>
                </p:cNvPr>
                <p:cNvSpPr/>
                <p:nvPr/>
              </p:nvSpPr>
              <p:spPr>
                <a:xfrm>
                  <a:off x="3814325" y="3366443"/>
                  <a:ext cx="74316" cy="61087"/>
                </a:xfrm>
                <a:custGeom>
                  <a:avLst/>
                  <a:gdLst/>
                  <a:ahLst/>
                  <a:cxnLst/>
                  <a:rect l="l" t="t" r="r" b="b"/>
                  <a:pathLst>
                    <a:path w="9449" h="7767" fill="none" extrusionOk="0">
                      <a:moveTo>
                        <a:pt x="1" y="0"/>
                      </a:moveTo>
                      <a:lnTo>
                        <a:pt x="9448" y="7766"/>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8328;p126">
                  <a:extLst>
                    <a:ext uri="{FF2B5EF4-FFF2-40B4-BE49-F238E27FC236}">
                      <a16:creationId xmlns:a16="http://schemas.microsoft.com/office/drawing/2014/main" id="{C855D09E-4577-44CC-ACC4-212F3792B1CD}"/>
                    </a:ext>
                  </a:extLst>
                </p:cNvPr>
                <p:cNvSpPr/>
                <p:nvPr/>
              </p:nvSpPr>
              <p:spPr>
                <a:xfrm>
                  <a:off x="3838399" y="3427522"/>
                  <a:ext cx="50242" cy="67749"/>
                </a:xfrm>
                <a:custGeom>
                  <a:avLst/>
                  <a:gdLst/>
                  <a:ahLst/>
                  <a:cxnLst/>
                  <a:rect l="l" t="t" r="r" b="b"/>
                  <a:pathLst>
                    <a:path w="6388" h="8614" fill="none" extrusionOk="0">
                      <a:moveTo>
                        <a:pt x="0" y="8613"/>
                      </a:moveTo>
                      <a:lnTo>
                        <a:pt x="6387"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8329;p126">
                  <a:extLst>
                    <a:ext uri="{FF2B5EF4-FFF2-40B4-BE49-F238E27FC236}">
                      <a16:creationId xmlns:a16="http://schemas.microsoft.com/office/drawing/2014/main" id="{9E188CB8-E05D-48F6-BBD1-A64ED1B9F3F6}"/>
                    </a:ext>
                  </a:extLst>
                </p:cNvPr>
                <p:cNvSpPr/>
                <p:nvPr/>
              </p:nvSpPr>
              <p:spPr>
                <a:xfrm>
                  <a:off x="3814325" y="3313063"/>
                  <a:ext cx="114656" cy="53388"/>
                </a:xfrm>
                <a:custGeom>
                  <a:avLst/>
                  <a:gdLst/>
                  <a:ahLst/>
                  <a:cxnLst/>
                  <a:rect l="l" t="t" r="r" b="b"/>
                  <a:pathLst>
                    <a:path w="14578" h="6788" fill="none" extrusionOk="0">
                      <a:moveTo>
                        <a:pt x="1" y="6787"/>
                      </a:moveTo>
                      <a:lnTo>
                        <a:pt x="14577"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8330;p126">
                  <a:extLst>
                    <a:ext uri="{FF2B5EF4-FFF2-40B4-BE49-F238E27FC236}">
                      <a16:creationId xmlns:a16="http://schemas.microsoft.com/office/drawing/2014/main" id="{BC51ADB5-6878-4779-95B7-A0F5B1BD479B}"/>
                    </a:ext>
                  </a:extLst>
                </p:cNvPr>
                <p:cNvSpPr/>
                <p:nvPr/>
              </p:nvSpPr>
              <p:spPr>
                <a:xfrm>
                  <a:off x="3888633" y="3427522"/>
                  <a:ext cx="55377" cy="76212"/>
                </a:xfrm>
                <a:custGeom>
                  <a:avLst/>
                  <a:gdLst/>
                  <a:ahLst/>
                  <a:cxnLst/>
                  <a:rect l="l" t="t" r="r" b="b"/>
                  <a:pathLst>
                    <a:path w="7041" h="9690" fill="none" extrusionOk="0">
                      <a:moveTo>
                        <a:pt x="0" y="0"/>
                      </a:moveTo>
                      <a:lnTo>
                        <a:pt x="7041" y="969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8331;p126">
                  <a:extLst>
                    <a:ext uri="{FF2B5EF4-FFF2-40B4-BE49-F238E27FC236}">
                      <a16:creationId xmlns:a16="http://schemas.microsoft.com/office/drawing/2014/main" id="{8F71BDFF-8213-412A-939E-13C7EB9E0845}"/>
                    </a:ext>
                  </a:extLst>
                </p:cNvPr>
                <p:cNvSpPr/>
                <p:nvPr/>
              </p:nvSpPr>
              <p:spPr>
                <a:xfrm>
                  <a:off x="3944003" y="3406208"/>
                  <a:ext cx="40631" cy="97526"/>
                </a:xfrm>
                <a:custGeom>
                  <a:avLst/>
                  <a:gdLst/>
                  <a:ahLst/>
                  <a:cxnLst/>
                  <a:rect l="l" t="t" r="r" b="b"/>
                  <a:pathLst>
                    <a:path w="5166" h="12400" fill="none" extrusionOk="0">
                      <a:moveTo>
                        <a:pt x="1" y="12400"/>
                      </a:moveTo>
                      <a:lnTo>
                        <a:pt x="5166"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8332;p126">
                  <a:extLst>
                    <a:ext uri="{FF2B5EF4-FFF2-40B4-BE49-F238E27FC236}">
                      <a16:creationId xmlns:a16="http://schemas.microsoft.com/office/drawing/2014/main" id="{E11A1AA4-9CEF-42AC-946D-200ED71E61AA}"/>
                    </a:ext>
                  </a:extLst>
                </p:cNvPr>
                <p:cNvSpPr/>
                <p:nvPr/>
              </p:nvSpPr>
              <p:spPr>
                <a:xfrm>
                  <a:off x="3984625" y="3357500"/>
                  <a:ext cx="55291" cy="48716"/>
                </a:xfrm>
                <a:custGeom>
                  <a:avLst/>
                  <a:gdLst/>
                  <a:ahLst/>
                  <a:cxnLst/>
                  <a:rect l="l" t="t" r="r" b="b"/>
                  <a:pathLst>
                    <a:path w="7030" h="6194" fill="none" extrusionOk="0">
                      <a:moveTo>
                        <a:pt x="1" y="6194"/>
                      </a:moveTo>
                      <a:lnTo>
                        <a:pt x="7029"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8333;p126">
                  <a:extLst>
                    <a:ext uri="{FF2B5EF4-FFF2-40B4-BE49-F238E27FC236}">
                      <a16:creationId xmlns:a16="http://schemas.microsoft.com/office/drawing/2014/main" id="{8A1388C2-D86E-4AAA-8BEF-891921E2F3D6}"/>
                    </a:ext>
                  </a:extLst>
                </p:cNvPr>
                <p:cNvSpPr/>
                <p:nvPr/>
              </p:nvSpPr>
              <p:spPr>
                <a:xfrm>
                  <a:off x="3888633" y="3406208"/>
                  <a:ext cx="96000" cy="21322"/>
                </a:xfrm>
                <a:custGeom>
                  <a:avLst/>
                  <a:gdLst/>
                  <a:ahLst/>
                  <a:cxnLst/>
                  <a:rect l="l" t="t" r="r" b="b"/>
                  <a:pathLst>
                    <a:path w="12206" h="2711" fill="none" extrusionOk="0">
                      <a:moveTo>
                        <a:pt x="0" y="2710"/>
                      </a:moveTo>
                      <a:lnTo>
                        <a:pt x="12206"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8334;p126">
                  <a:extLst>
                    <a:ext uri="{FF2B5EF4-FFF2-40B4-BE49-F238E27FC236}">
                      <a16:creationId xmlns:a16="http://schemas.microsoft.com/office/drawing/2014/main" id="{E11C7CB2-B898-4C9D-9B0D-83792D3797B7}"/>
                    </a:ext>
                  </a:extLst>
                </p:cNvPr>
                <p:cNvSpPr/>
                <p:nvPr/>
              </p:nvSpPr>
              <p:spPr>
                <a:xfrm>
                  <a:off x="3984625" y="3406208"/>
                  <a:ext cx="42251" cy="136348"/>
                </a:xfrm>
                <a:custGeom>
                  <a:avLst/>
                  <a:gdLst/>
                  <a:ahLst/>
                  <a:cxnLst/>
                  <a:rect l="l" t="t" r="r" b="b"/>
                  <a:pathLst>
                    <a:path w="5372" h="17336" fill="none" extrusionOk="0">
                      <a:moveTo>
                        <a:pt x="1" y="1"/>
                      </a:moveTo>
                      <a:lnTo>
                        <a:pt x="5372" y="1733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8335;p126">
                  <a:extLst>
                    <a:ext uri="{FF2B5EF4-FFF2-40B4-BE49-F238E27FC236}">
                      <a16:creationId xmlns:a16="http://schemas.microsoft.com/office/drawing/2014/main" id="{B4B584E8-B634-41FF-B10E-025573D2A181}"/>
                    </a:ext>
                  </a:extLst>
                </p:cNvPr>
                <p:cNvSpPr/>
                <p:nvPr/>
              </p:nvSpPr>
              <p:spPr>
                <a:xfrm>
                  <a:off x="4026868" y="3427522"/>
                  <a:ext cx="35597" cy="115033"/>
                </a:xfrm>
                <a:custGeom>
                  <a:avLst/>
                  <a:gdLst/>
                  <a:ahLst/>
                  <a:cxnLst/>
                  <a:rect l="l" t="t" r="r" b="b"/>
                  <a:pathLst>
                    <a:path w="4526" h="14626" fill="none" extrusionOk="0">
                      <a:moveTo>
                        <a:pt x="1" y="14625"/>
                      </a:moveTo>
                      <a:lnTo>
                        <a:pt x="4525"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8336;p126">
                  <a:extLst>
                    <a:ext uri="{FF2B5EF4-FFF2-40B4-BE49-F238E27FC236}">
                      <a16:creationId xmlns:a16="http://schemas.microsoft.com/office/drawing/2014/main" id="{8B077892-6E03-4EDE-938B-7EAD72F224DB}"/>
                    </a:ext>
                  </a:extLst>
                </p:cNvPr>
                <p:cNvSpPr/>
                <p:nvPr/>
              </p:nvSpPr>
              <p:spPr>
                <a:xfrm>
                  <a:off x="3876261" y="3542548"/>
                  <a:ext cx="150615" cy="52051"/>
                </a:xfrm>
                <a:custGeom>
                  <a:avLst/>
                  <a:gdLst/>
                  <a:ahLst/>
                  <a:cxnLst/>
                  <a:rect l="l" t="t" r="r" b="b"/>
                  <a:pathLst>
                    <a:path w="19150" h="6618" fill="none" extrusionOk="0">
                      <a:moveTo>
                        <a:pt x="1" y="6617"/>
                      </a:moveTo>
                      <a:lnTo>
                        <a:pt x="19150"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8337;p126">
                  <a:extLst>
                    <a:ext uri="{FF2B5EF4-FFF2-40B4-BE49-F238E27FC236}">
                      <a16:creationId xmlns:a16="http://schemas.microsoft.com/office/drawing/2014/main" id="{92D6D00E-B0AA-472B-B8A9-5729E1503755}"/>
                    </a:ext>
                  </a:extLst>
                </p:cNvPr>
                <p:cNvSpPr/>
                <p:nvPr/>
              </p:nvSpPr>
              <p:spPr>
                <a:xfrm>
                  <a:off x="4006702" y="3542548"/>
                  <a:ext cx="20174" cy="99044"/>
                </a:xfrm>
                <a:custGeom>
                  <a:avLst/>
                  <a:gdLst/>
                  <a:ahLst/>
                  <a:cxnLst/>
                  <a:rect l="l" t="t" r="r" b="b"/>
                  <a:pathLst>
                    <a:path w="2565" h="12593" fill="none" extrusionOk="0">
                      <a:moveTo>
                        <a:pt x="2565" y="0"/>
                      </a:moveTo>
                      <a:lnTo>
                        <a:pt x="0" y="12593"/>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8338;p126">
                  <a:extLst>
                    <a:ext uri="{FF2B5EF4-FFF2-40B4-BE49-F238E27FC236}">
                      <a16:creationId xmlns:a16="http://schemas.microsoft.com/office/drawing/2014/main" id="{3120CE0E-5C09-43B7-A1C5-AA34F8C615E6}"/>
                    </a:ext>
                  </a:extLst>
                </p:cNvPr>
                <p:cNvSpPr/>
                <p:nvPr/>
              </p:nvSpPr>
              <p:spPr>
                <a:xfrm>
                  <a:off x="3912700" y="3641584"/>
                  <a:ext cx="97817" cy="41779"/>
                </a:xfrm>
                <a:custGeom>
                  <a:avLst/>
                  <a:gdLst/>
                  <a:ahLst/>
                  <a:cxnLst/>
                  <a:rect l="l" t="t" r="r" b="b"/>
                  <a:pathLst>
                    <a:path w="12437" h="5312" fill="none" extrusionOk="0">
                      <a:moveTo>
                        <a:pt x="1" y="5311"/>
                      </a:moveTo>
                      <a:lnTo>
                        <a:pt x="12436"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8339;p126">
                  <a:extLst>
                    <a:ext uri="{FF2B5EF4-FFF2-40B4-BE49-F238E27FC236}">
                      <a16:creationId xmlns:a16="http://schemas.microsoft.com/office/drawing/2014/main" id="{8E43097E-1650-4C1D-9F74-8EFC882DAC40}"/>
                    </a:ext>
                  </a:extLst>
                </p:cNvPr>
                <p:cNvSpPr/>
                <p:nvPr/>
              </p:nvSpPr>
              <p:spPr>
                <a:xfrm>
                  <a:off x="3875601" y="3503726"/>
                  <a:ext cx="68410" cy="89158"/>
                </a:xfrm>
                <a:custGeom>
                  <a:avLst/>
                  <a:gdLst/>
                  <a:ahLst/>
                  <a:cxnLst/>
                  <a:rect l="l" t="t" r="r" b="b"/>
                  <a:pathLst>
                    <a:path w="8698" h="11336" fill="none" extrusionOk="0">
                      <a:moveTo>
                        <a:pt x="8698" y="1"/>
                      </a:moveTo>
                      <a:lnTo>
                        <a:pt x="0" y="11335"/>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8340;p126">
                  <a:extLst>
                    <a:ext uri="{FF2B5EF4-FFF2-40B4-BE49-F238E27FC236}">
                      <a16:creationId xmlns:a16="http://schemas.microsoft.com/office/drawing/2014/main" id="{41DD7183-2DA3-4141-9F8C-9D65BEC4E02D}"/>
                    </a:ext>
                  </a:extLst>
                </p:cNvPr>
                <p:cNvSpPr/>
                <p:nvPr/>
              </p:nvSpPr>
              <p:spPr>
                <a:xfrm>
                  <a:off x="3944003" y="3503726"/>
                  <a:ext cx="89441" cy="36163"/>
                </a:xfrm>
                <a:custGeom>
                  <a:avLst/>
                  <a:gdLst/>
                  <a:ahLst/>
                  <a:cxnLst/>
                  <a:rect l="l" t="t" r="r" b="b"/>
                  <a:pathLst>
                    <a:path w="11372" h="4598" fill="none" extrusionOk="0">
                      <a:moveTo>
                        <a:pt x="1" y="1"/>
                      </a:moveTo>
                      <a:lnTo>
                        <a:pt x="11372" y="4598"/>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8341;p126">
                  <a:extLst>
                    <a:ext uri="{FF2B5EF4-FFF2-40B4-BE49-F238E27FC236}">
                      <a16:creationId xmlns:a16="http://schemas.microsoft.com/office/drawing/2014/main" id="{812549F9-59B8-4035-A3E3-BECD453A4302}"/>
                    </a:ext>
                  </a:extLst>
                </p:cNvPr>
                <p:cNvSpPr/>
                <p:nvPr/>
              </p:nvSpPr>
              <p:spPr>
                <a:xfrm>
                  <a:off x="4033436" y="3490599"/>
                  <a:ext cx="132824" cy="49290"/>
                </a:xfrm>
                <a:custGeom>
                  <a:avLst/>
                  <a:gdLst/>
                  <a:ahLst/>
                  <a:cxnLst/>
                  <a:rect l="l" t="t" r="r" b="b"/>
                  <a:pathLst>
                    <a:path w="16888" h="6267" fill="none" extrusionOk="0">
                      <a:moveTo>
                        <a:pt x="1" y="6267"/>
                      </a:moveTo>
                      <a:lnTo>
                        <a:pt x="16888"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8342;p126">
                  <a:extLst>
                    <a:ext uri="{FF2B5EF4-FFF2-40B4-BE49-F238E27FC236}">
                      <a16:creationId xmlns:a16="http://schemas.microsoft.com/office/drawing/2014/main" id="{4CE8F841-77E3-4393-A759-591056BB8914}"/>
                    </a:ext>
                  </a:extLst>
                </p:cNvPr>
                <p:cNvSpPr/>
                <p:nvPr/>
              </p:nvSpPr>
              <p:spPr>
                <a:xfrm>
                  <a:off x="4166252" y="3490599"/>
                  <a:ext cx="73459" cy="95528"/>
                </a:xfrm>
                <a:custGeom>
                  <a:avLst/>
                  <a:gdLst/>
                  <a:ahLst/>
                  <a:cxnLst/>
                  <a:rect l="l" t="t" r="r" b="b"/>
                  <a:pathLst>
                    <a:path w="9340" h="12146" fill="none" extrusionOk="0">
                      <a:moveTo>
                        <a:pt x="1" y="0"/>
                      </a:moveTo>
                      <a:lnTo>
                        <a:pt x="9339" y="12146"/>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8343;p126">
                  <a:extLst>
                    <a:ext uri="{FF2B5EF4-FFF2-40B4-BE49-F238E27FC236}">
                      <a16:creationId xmlns:a16="http://schemas.microsoft.com/office/drawing/2014/main" id="{94BE9984-6A44-49BB-812D-05E881B3805F}"/>
                    </a:ext>
                  </a:extLst>
                </p:cNvPr>
                <p:cNvSpPr/>
                <p:nvPr/>
              </p:nvSpPr>
              <p:spPr>
                <a:xfrm>
                  <a:off x="4027726" y="3539882"/>
                  <a:ext cx="211985" cy="39970"/>
                </a:xfrm>
                <a:custGeom>
                  <a:avLst/>
                  <a:gdLst/>
                  <a:ahLst/>
                  <a:cxnLst/>
                  <a:rect l="l" t="t" r="r" b="b"/>
                  <a:pathLst>
                    <a:path w="26953" h="5082" fill="none" extrusionOk="0">
                      <a:moveTo>
                        <a:pt x="26952" y="5081"/>
                      </a:moveTo>
                      <a:lnTo>
                        <a:pt x="1"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8344;p126">
                  <a:extLst>
                    <a:ext uri="{FF2B5EF4-FFF2-40B4-BE49-F238E27FC236}">
                      <a16:creationId xmlns:a16="http://schemas.microsoft.com/office/drawing/2014/main" id="{B45BDAE9-3313-4E36-9906-F11F075CEBB6}"/>
                    </a:ext>
                  </a:extLst>
                </p:cNvPr>
                <p:cNvSpPr/>
                <p:nvPr/>
              </p:nvSpPr>
              <p:spPr>
                <a:xfrm>
                  <a:off x="4027726" y="3539882"/>
                  <a:ext cx="99720" cy="174878"/>
                </a:xfrm>
                <a:custGeom>
                  <a:avLst/>
                  <a:gdLst/>
                  <a:ahLst/>
                  <a:cxnLst/>
                  <a:rect l="l" t="t" r="r" b="b"/>
                  <a:pathLst>
                    <a:path w="12679" h="22235" fill="none" extrusionOk="0">
                      <a:moveTo>
                        <a:pt x="1" y="1"/>
                      </a:moveTo>
                      <a:lnTo>
                        <a:pt x="12678" y="22234"/>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8345;p126">
                  <a:extLst>
                    <a:ext uri="{FF2B5EF4-FFF2-40B4-BE49-F238E27FC236}">
                      <a16:creationId xmlns:a16="http://schemas.microsoft.com/office/drawing/2014/main" id="{E28C36C7-ED49-47DE-8472-AA73A9D66BDD}"/>
                    </a:ext>
                  </a:extLst>
                </p:cNvPr>
                <p:cNvSpPr/>
                <p:nvPr/>
              </p:nvSpPr>
              <p:spPr>
                <a:xfrm>
                  <a:off x="4027726" y="3539882"/>
                  <a:ext cx="159754" cy="111707"/>
                </a:xfrm>
                <a:custGeom>
                  <a:avLst/>
                  <a:gdLst/>
                  <a:ahLst/>
                  <a:cxnLst/>
                  <a:rect l="l" t="t" r="r" b="b"/>
                  <a:pathLst>
                    <a:path w="20312" h="14203" fill="none" extrusionOk="0">
                      <a:moveTo>
                        <a:pt x="1" y="1"/>
                      </a:moveTo>
                      <a:lnTo>
                        <a:pt x="20311" y="1420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8346;p126">
                  <a:extLst>
                    <a:ext uri="{FF2B5EF4-FFF2-40B4-BE49-F238E27FC236}">
                      <a16:creationId xmlns:a16="http://schemas.microsoft.com/office/drawing/2014/main" id="{077C266B-D59C-4E3E-B1B4-4AEAF82D743D}"/>
                    </a:ext>
                  </a:extLst>
                </p:cNvPr>
                <p:cNvSpPr/>
                <p:nvPr/>
              </p:nvSpPr>
              <p:spPr>
                <a:xfrm>
                  <a:off x="4006702" y="3641584"/>
                  <a:ext cx="120743" cy="73176"/>
                </a:xfrm>
                <a:custGeom>
                  <a:avLst/>
                  <a:gdLst/>
                  <a:ahLst/>
                  <a:cxnLst/>
                  <a:rect l="l" t="t" r="r" b="b"/>
                  <a:pathLst>
                    <a:path w="15352" h="9304" fill="none" extrusionOk="0">
                      <a:moveTo>
                        <a:pt x="0" y="1"/>
                      </a:moveTo>
                      <a:lnTo>
                        <a:pt x="15351" y="9303"/>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8347;p126">
                  <a:extLst>
                    <a:ext uri="{FF2B5EF4-FFF2-40B4-BE49-F238E27FC236}">
                      <a16:creationId xmlns:a16="http://schemas.microsoft.com/office/drawing/2014/main" id="{34D2F443-DDDC-4914-903F-504E32C90800}"/>
                    </a:ext>
                  </a:extLst>
                </p:cNvPr>
                <p:cNvSpPr/>
                <p:nvPr/>
              </p:nvSpPr>
              <p:spPr>
                <a:xfrm>
                  <a:off x="4006702" y="3641584"/>
                  <a:ext cx="39773" cy="140249"/>
                </a:xfrm>
                <a:custGeom>
                  <a:avLst/>
                  <a:gdLst/>
                  <a:ahLst/>
                  <a:cxnLst/>
                  <a:rect l="l" t="t" r="r" b="b"/>
                  <a:pathLst>
                    <a:path w="5057" h="17832" fill="none" extrusionOk="0">
                      <a:moveTo>
                        <a:pt x="5057" y="17832"/>
                      </a:moveTo>
                      <a:lnTo>
                        <a:pt x="0"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8348;p126">
                  <a:extLst>
                    <a:ext uri="{FF2B5EF4-FFF2-40B4-BE49-F238E27FC236}">
                      <a16:creationId xmlns:a16="http://schemas.microsoft.com/office/drawing/2014/main" id="{F37360F0-1151-4077-AE71-944C22DBB451}"/>
                    </a:ext>
                  </a:extLst>
                </p:cNvPr>
                <p:cNvSpPr/>
                <p:nvPr/>
              </p:nvSpPr>
              <p:spPr>
                <a:xfrm>
                  <a:off x="3996423" y="3784585"/>
                  <a:ext cx="51862" cy="10280"/>
                </a:xfrm>
                <a:custGeom>
                  <a:avLst/>
                  <a:gdLst/>
                  <a:ahLst/>
                  <a:cxnLst/>
                  <a:rect l="l" t="t" r="r" b="b"/>
                  <a:pathLst>
                    <a:path w="6594" h="1307" fill="none" extrusionOk="0">
                      <a:moveTo>
                        <a:pt x="1" y="1307"/>
                      </a:moveTo>
                      <a:lnTo>
                        <a:pt x="6594"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8349;p126">
                  <a:extLst>
                    <a:ext uri="{FF2B5EF4-FFF2-40B4-BE49-F238E27FC236}">
                      <a16:creationId xmlns:a16="http://schemas.microsoft.com/office/drawing/2014/main" id="{A56BE58E-C888-4780-8E11-473D71E9C66D}"/>
                    </a:ext>
                  </a:extLst>
                </p:cNvPr>
                <p:cNvSpPr/>
                <p:nvPr/>
              </p:nvSpPr>
              <p:spPr>
                <a:xfrm>
                  <a:off x="4048277" y="3784585"/>
                  <a:ext cx="47583" cy="68890"/>
                </a:xfrm>
                <a:custGeom>
                  <a:avLst/>
                  <a:gdLst/>
                  <a:ahLst/>
                  <a:cxnLst/>
                  <a:rect l="l" t="t" r="r" b="b"/>
                  <a:pathLst>
                    <a:path w="6050" h="8759" fill="none" extrusionOk="0">
                      <a:moveTo>
                        <a:pt x="1" y="0"/>
                      </a:moveTo>
                      <a:lnTo>
                        <a:pt x="6049" y="8758"/>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8350;p126">
                  <a:extLst>
                    <a:ext uri="{FF2B5EF4-FFF2-40B4-BE49-F238E27FC236}">
                      <a16:creationId xmlns:a16="http://schemas.microsoft.com/office/drawing/2014/main" id="{81C19849-E4C3-437D-9076-41309AEFE3EF}"/>
                    </a:ext>
                  </a:extLst>
                </p:cNvPr>
                <p:cNvSpPr/>
                <p:nvPr/>
              </p:nvSpPr>
              <p:spPr>
                <a:xfrm>
                  <a:off x="4095947" y="3788392"/>
                  <a:ext cx="10280" cy="64894"/>
                </a:xfrm>
                <a:custGeom>
                  <a:avLst/>
                  <a:gdLst/>
                  <a:ahLst/>
                  <a:cxnLst/>
                  <a:rect l="l" t="t" r="r" b="b"/>
                  <a:pathLst>
                    <a:path w="1307" h="8251" fill="none" extrusionOk="0">
                      <a:moveTo>
                        <a:pt x="0" y="8250"/>
                      </a:moveTo>
                      <a:lnTo>
                        <a:pt x="1307" y="0"/>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8351;p126">
                  <a:extLst>
                    <a:ext uri="{FF2B5EF4-FFF2-40B4-BE49-F238E27FC236}">
                      <a16:creationId xmlns:a16="http://schemas.microsoft.com/office/drawing/2014/main" id="{C31F02E7-426D-4D42-9395-C39504D41BCF}"/>
                    </a:ext>
                  </a:extLst>
                </p:cNvPr>
                <p:cNvSpPr/>
                <p:nvPr/>
              </p:nvSpPr>
              <p:spPr>
                <a:xfrm>
                  <a:off x="4095852" y="3853467"/>
                  <a:ext cx="45672" cy="15895"/>
                </a:xfrm>
                <a:custGeom>
                  <a:avLst/>
                  <a:gdLst/>
                  <a:ahLst/>
                  <a:cxnLst/>
                  <a:rect l="l" t="t" r="r" b="b"/>
                  <a:pathLst>
                    <a:path w="5807" h="2021" fill="none" extrusionOk="0">
                      <a:moveTo>
                        <a:pt x="0" y="0"/>
                      </a:moveTo>
                      <a:lnTo>
                        <a:pt x="5807" y="202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8352;p126">
                  <a:extLst>
                    <a:ext uri="{FF2B5EF4-FFF2-40B4-BE49-F238E27FC236}">
                      <a16:creationId xmlns:a16="http://schemas.microsoft.com/office/drawing/2014/main" id="{D3F7DA84-5778-4E64-8CC9-B0F1485353D3}"/>
                    </a:ext>
                  </a:extLst>
                </p:cNvPr>
                <p:cNvSpPr/>
                <p:nvPr/>
              </p:nvSpPr>
              <p:spPr>
                <a:xfrm>
                  <a:off x="4138567" y="3868308"/>
                  <a:ext cx="16469" cy="101710"/>
                </a:xfrm>
                <a:custGeom>
                  <a:avLst/>
                  <a:gdLst/>
                  <a:ahLst/>
                  <a:cxnLst/>
                  <a:rect l="l" t="t" r="r" b="b"/>
                  <a:pathLst>
                    <a:path w="2094" h="12932" fill="none" extrusionOk="0">
                      <a:moveTo>
                        <a:pt x="1" y="1"/>
                      </a:moveTo>
                      <a:lnTo>
                        <a:pt x="2093" y="1293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8353;p126">
                  <a:extLst>
                    <a:ext uri="{FF2B5EF4-FFF2-40B4-BE49-F238E27FC236}">
                      <a16:creationId xmlns:a16="http://schemas.microsoft.com/office/drawing/2014/main" id="{C3D38A2C-76E4-4C6B-8D60-3DCD899B4017}"/>
                    </a:ext>
                  </a:extLst>
                </p:cNvPr>
                <p:cNvSpPr/>
                <p:nvPr/>
              </p:nvSpPr>
              <p:spPr>
                <a:xfrm>
                  <a:off x="3875601" y="3592876"/>
                  <a:ext cx="131110" cy="48716"/>
                </a:xfrm>
                <a:custGeom>
                  <a:avLst/>
                  <a:gdLst/>
                  <a:ahLst/>
                  <a:cxnLst/>
                  <a:rect l="l" t="t" r="r" b="b"/>
                  <a:pathLst>
                    <a:path w="16670" h="6194" fill="none" extrusionOk="0">
                      <a:moveTo>
                        <a:pt x="0" y="0"/>
                      </a:moveTo>
                      <a:lnTo>
                        <a:pt x="16669" y="6194"/>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8354;p126">
                  <a:extLst>
                    <a:ext uri="{FF2B5EF4-FFF2-40B4-BE49-F238E27FC236}">
                      <a16:creationId xmlns:a16="http://schemas.microsoft.com/office/drawing/2014/main" id="{18B5DF0C-8AA6-4FB1-9AC1-93DCB1F36A28}"/>
                    </a:ext>
                  </a:extLst>
                </p:cNvPr>
                <p:cNvSpPr/>
                <p:nvPr/>
              </p:nvSpPr>
              <p:spPr>
                <a:xfrm>
                  <a:off x="4164828" y="3394410"/>
                  <a:ext cx="26458" cy="93153"/>
                </a:xfrm>
                <a:custGeom>
                  <a:avLst/>
                  <a:gdLst/>
                  <a:ahLst/>
                  <a:cxnLst/>
                  <a:rect l="l" t="t" r="r" b="b"/>
                  <a:pathLst>
                    <a:path w="3364" h="11844" fill="none" extrusionOk="0">
                      <a:moveTo>
                        <a:pt x="0" y="11843"/>
                      </a:moveTo>
                      <a:lnTo>
                        <a:pt x="3363" y="1"/>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8355;p126">
                  <a:extLst>
                    <a:ext uri="{FF2B5EF4-FFF2-40B4-BE49-F238E27FC236}">
                      <a16:creationId xmlns:a16="http://schemas.microsoft.com/office/drawing/2014/main" id="{D4D0D004-D201-4A3C-9EC2-303C67A85865}"/>
                    </a:ext>
                  </a:extLst>
                </p:cNvPr>
                <p:cNvSpPr/>
                <p:nvPr/>
              </p:nvSpPr>
              <p:spPr>
                <a:xfrm>
                  <a:off x="4191278" y="3394410"/>
                  <a:ext cx="86586" cy="52719"/>
                </a:xfrm>
                <a:custGeom>
                  <a:avLst/>
                  <a:gdLst/>
                  <a:ahLst/>
                  <a:cxnLst/>
                  <a:rect l="l" t="t" r="r" b="b"/>
                  <a:pathLst>
                    <a:path w="11009" h="6703" fill="none" extrusionOk="0">
                      <a:moveTo>
                        <a:pt x="0" y="1"/>
                      </a:moveTo>
                      <a:lnTo>
                        <a:pt x="11008" y="6702"/>
                      </a:lnTo>
                    </a:path>
                  </a:pathLst>
                </a:custGeom>
                <a:grp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 name="Google Shape;8356;p126">
                <a:extLst>
                  <a:ext uri="{FF2B5EF4-FFF2-40B4-BE49-F238E27FC236}">
                    <a16:creationId xmlns:a16="http://schemas.microsoft.com/office/drawing/2014/main" id="{37BD7F18-E2C0-4493-AB14-F7D9B2DD2A1C}"/>
                  </a:ext>
                </a:extLst>
              </p:cNvPr>
              <p:cNvGrpSpPr/>
              <p:nvPr/>
            </p:nvGrpSpPr>
            <p:grpSpPr>
              <a:xfrm>
                <a:off x="4180904" y="4251758"/>
                <a:ext cx="37783" cy="32420"/>
                <a:chOff x="4180904" y="4251758"/>
                <a:chExt cx="37783" cy="32420"/>
              </a:xfrm>
              <a:grpFill/>
            </p:grpSpPr>
            <p:sp>
              <p:nvSpPr>
                <p:cNvPr id="316" name="Google Shape;8357;p126">
                  <a:extLst>
                    <a:ext uri="{FF2B5EF4-FFF2-40B4-BE49-F238E27FC236}">
                      <a16:creationId xmlns:a16="http://schemas.microsoft.com/office/drawing/2014/main" id="{F42DA640-B202-4110-9E70-FB9678F18778}"/>
                    </a:ext>
                  </a:extLst>
                </p:cNvPr>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8358;p126">
                  <a:extLst>
                    <a:ext uri="{FF2B5EF4-FFF2-40B4-BE49-F238E27FC236}">
                      <a16:creationId xmlns:a16="http://schemas.microsoft.com/office/drawing/2014/main" id="{C3677929-99EB-4CFC-8FA0-1C70494199D0}"/>
                    </a:ext>
                  </a:extLst>
                </p:cNvPr>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 name="Google Shape;8359;p126">
                <a:extLst>
                  <a:ext uri="{FF2B5EF4-FFF2-40B4-BE49-F238E27FC236}">
                    <a16:creationId xmlns:a16="http://schemas.microsoft.com/office/drawing/2014/main" id="{6468A6BD-10CB-4C50-898A-8A1323FF9DFD}"/>
                  </a:ext>
                </a:extLst>
              </p:cNvPr>
              <p:cNvGrpSpPr/>
              <p:nvPr/>
            </p:nvGrpSpPr>
            <p:grpSpPr>
              <a:xfrm>
                <a:off x="4201644" y="4081324"/>
                <a:ext cx="37783" cy="32364"/>
                <a:chOff x="4201644" y="4081324"/>
                <a:chExt cx="37783" cy="32364"/>
              </a:xfrm>
              <a:grpFill/>
            </p:grpSpPr>
            <p:sp>
              <p:nvSpPr>
                <p:cNvPr id="314" name="Google Shape;8360;p126">
                  <a:extLst>
                    <a:ext uri="{FF2B5EF4-FFF2-40B4-BE49-F238E27FC236}">
                      <a16:creationId xmlns:a16="http://schemas.microsoft.com/office/drawing/2014/main" id="{FD88C508-B8C6-4E4A-855F-BD1B70AFD7B1}"/>
                    </a:ext>
                  </a:extLst>
                </p:cNvPr>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8361;p126">
                  <a:extLst>
                    <a:ext uri="{FF2B5EF4-FFF2-40B4-BE49-F238E27FC236}">
                      <a16:creationId xmlns:a16="http://schemas.microsoft.com/office/drawing/2014/main" id="{D3B1F455-5161-4C3D-9F1F-6AA32E00A8E7}"/>
                    </a:ext>
                  </a:extLst>
                </p:cNvPr>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8362;p126">
                <a:extLst>
                  <a:ext uri="{FF2B5EF4-FFF2-40B4-BE49-F238E27FC236}">
                    <a16:creationId xmlns:a16="http://schemas.microsoft.com/office/drawing/2014/main" id="{833266B2-E80E-4113-822F-519C2CCADBED}"/>
                  </a:ext>
                </a:extLst>
              </p:cNvPr>
              <p:cNvGrpSpPr/>
              <p:nvPr/>
            </p:nvGrpSpPr>
            <p:grpSpPr>
              <a:xfrm>
                <a:off x="4284416" y="3887428"/>
                <a:ext cx="37783" cy="32451"/>
                <a:chOff x="4284416" y="3887428"/>
                <a:chExt cx="37783" cy="32451"/>
              </a:xfrm>
              <a:grpFill/>
            </p:grpSpPr>
            <p:sp>
              <p:nvSpPr>
                <p:cNvPr id="312" name="Google Shape;8363;p126">
                  <a:extLst>
                    <a:ext uri="{FF2B5EF4-FFF2-40B4-BE49-F238E27FC236}">
                      <a16:creationId xmlns:a16="http://schemas.microsoft.com/office/drawing/2014/main" id="{A35B1603-FAC8-498C-8E30-98020BD8BFF5}"/>
                    </a:ext>
                  </a:extLst>
                </p:cNvPr>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8364;p126">
                  <a:extLst>
                    <a:ext uri="{FF2B5EF4-FFF2-40B4-BE49-F238E27FC236}">
                      <a16:creationId xmlns:a16="http://schemas.microsoft.com/office/drawing/2014/main" id="{EAA08ABD-FC72-429E-9A43-0FBA22BFBC52}"/>
                    </a:ext>
                  </a:extLst>
                </p:cNvPr>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8365;p126">
                <a:extLst>
                  <a:ext uri="{FF2B5EF4-FFF2-40B4-BE49-F238E27FC236}">
                    <a16:creationId xmlns:a16="http://schemas.microsoft.com/office/drawing/2014/main" id="{F375E010-DD83-4734-AEEF-8A15DC3FD7C7}"/>
                  </a:ext>
                </a:extLst>
              </p:cNvPr>
              <p:cNvGrpSpPr/>
              <p:nvPr/>
            </p:nvGrpSpPr>
            <p:grpSpPr>
              <a:xfrm>
                <a:off x="4223721" y="3860404"/>
                <a:ext cx="37870" cy="32364"/>
                <a:chOff x="4223721" y="3860404"/>
                <a:chExt cx="37870" cy="32364"/>
              </a:xfrm>
              <a:grpFill/>
            </p:grpSpPr>
            <p:sp>
              <p:nvSpPr>
                <p:cNvPr id="310" name="Google Shape;8366;p126">
                  <a:extLst>
                    <a:ext uri="{FF2B5EF4-FFF2-40B4-BE49-F238E27FC236}">
                      <a16:creationId xmlns:a16="http://schemas.microsoft.com/office/drawing/2014/main" id="{6954393E-6098-4522-9AAA-8FA15CE5121E}"/>
                    </a:ext>
                  </a:extLst>
                </p:cNvPr>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8367;p126">
                  <a:extLst>
                    <a:ext uri="{FF2B5EF4-FFF2-40B4-BE49-F238E27FC236}">
                      <a16:creationId xmlns:a16="http://schemas.microsoft.com/office/drawing/2014/main" id="{A8C438A6-88F0-437C-98DF-3E99A189CA51}"/>
                    </a:ext>
                  </a:extLst>
                </p:cNvPr>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 name="Google Shape;8368;p126">
                <a:extLst>
                  <a:ext uri="{FF2B5EF4-FFF2-40B4-BE49-F238E27FC236}">
                    <a16:creationId xmlns:a16="http://schemas.microsoft.com/office/drawing/2014/main" id="{F0D0D94D-89DF-408D-B1CF-305BF7B4345F}"/>
                  </a:ext>
                </a:extLst>
              </p:cNvPr>
              <p:cNvGrpSpPr/>
              <p:nvPr/>
            </p:nvGrpSpPr>
            <p:grpSpPr>
              <a:xfrm>
                <a:off x="4104889" y="3699242"/>
                <a:ext cx="37776" cy="32357"/>
                <a:chOff x="4104889" y="3699242"/>
                <a:chExt cx="37776" cy="32357"/>
              </a:xfrm>
              <a:grpFill/>
            </p:grpSpPr>
            <p:sp>
              <p:nvSpPr>
                <p:cNvPr id="308" name="Google Shape;8369;p126">
                  <a:extLst>
                    <a:ext uri="{FF2B5EF4-FFF2-40B4-BE49-F238E27FC236}">
                      <a16:creationId xmlns:a16="http://schemas.microsoft.com/office/drawing/2014/main" id="{C58FA6ED-6AAB-4E23-B21D-5033320CD5B7}"/>
                    </a:ext>
                  </a:extLst>
                </p:cNvPr>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8370;p126">
                  <a:extLst>
                    <a:ext uri="{FF2B5EF4-FFF2-40B4-BE49-F238E27FC236}">
                      <a16:creationId xmlns:a16="http://schemas.microsoft.com/office/drawing/2014/main" id="{30EAE1A3-4B86-4B88-91DD-36AFDB05B30E}"/>
                    </a:ext>
                  </a:extLst>
                </p:cNvPr>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8371;p126">
                <a:extLst>
                  <a:ext uri="{FF2B5EF4-FFF2-40B4-BE49-F238E27FC236}">
                    <a16:creationId xmlns:a16="http://schemas.microsoft.com/office/drawing/2014/main" id="{BBE9894E-348A-4FC6-AFD0-6ABC5DA05D4E}"/>
                  </a:ext>
                </a:extLst>
              </p:cNvPr>
              <p:cNvGrpSpPr/>
              <p:nvPr/>
            </p:nvGrpSpPr>
            <p:grpSpPr>
              <a:xfrm>
                <a:off x="4143608" y="3475121"/>
                <a:ext cx="37878" cy="32420"/>
                <a:chOff x="4143608" y="3475121"/>
                <a:chExt cx="37878" cy="32420"/>
              </a:xfrm>
              <a:grpFill/>
            </p:grpSpPr>
            <p:sp>
              <p:nvSpPr>
                <p:cNvPr id="306" name="Google Shape;8372;p126">
                  <a:extLst>
                    <a:ext uri="{FF2B5EF4-FFF2-40B4-BE49-F238E27FC236}">
                      <a16:creationId xmlns:a16="http://schemas.microsoft.com/office/drawing/2014/main" id="{5735147C-1858-495D-92CC-6E30D3DDEE4B}"/>
                    </a:ext>
                  </a:extLst>
                </p:cNvPr>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8373;p126">
                  <a:extLst>
                    <a:ext uri="{FF2B5EF4-FFF2-40B4-BE49-F238E27FC236}">
                      <a16:creationId xmlns:a16="http://schemas.microsoft.com/office/drawing/2014/main" id="{4C4CDF78-07DE-4040-BC33-8A61C60F2F77}"/>
                    </a:ext>
                  </a:extLst>
                </p:cNvPr>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 name="Google Shape;8374;p126">
                <a:extLst>
                  <a:ext uri="{FF2B5EF4-FFF2-40B4-BE49-F238E27FC236}">
                    <a16:creationId xmlns:a16="http://schemas.microsoft.com/office/drawing/2014/main" id="{AB745AE9-8B27-491E-8FFB-A2364126F081}"/>
                  </a:ext>
                </a:extLst>
              </p:cNvPr>
              <p:cNvGrpSpPr/>
              <p:nvPr/>
            </p:nvGrpSpPr>
            <p:grpSpPr>
              <a:xfrm>
                <a:off x="4217248" y="3570893"/>
                <a:ext cx="37776" cy="32364"/>
                <a:chOff x="4217248" y="3570893"/>
                <a:chExt cx="37776" cy="32364"/>
              </a:xfrm>
              <a:grpFill/>
            </p:grpSpPr>
            <p:sp>
              <p:nvSpPr>
                <p:cNvPr id="304" name="Google Shape;8375;p126">
                  <a:extLst>
                    <a:ext uri="{FF2B5EF4-FFF2-40B4-BE49-F238E27FC236}">
                      <a16:creationId xmlns:a16="http://schemas.microsoft.com/office/drawing/2014/main" id="{95BE1FAF-CB0C-436F-9FE4-C92BFBF610A6}"/>
                    </a:ext>
                  </a:extLst>
                </p:cNvPr>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8376;p126">
                  <a:extLst>
                    <a:ext uri="{FF2B5EF4-FFF2-40B4-BE49-F238E27FC236}">
                      <a16:creationId xmlns:a16="http://schemas.microsoft.com/office/drawing/2014/main" id="{3949515B-015F-4863-98D2-FFFF9343D5BD}"/>
                    </a:ext>
                  </a:extLst>
                </p:cNvPr>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8377;p126">
                <a:extLst>
                  <a:ext uri="{FF2B5EF4-FFF2-40B4-BE49-F238E27FC236}">
                    <a16:creationId xmlns:a16="http://schemas.microsoft.com/office/drawing/2014/main" id="{9850DBB5-E871-4167-8441-C5E663A7F70E}"/>
                  </a:ext>
                </a:extLst>
              </p:cNvPr>
              <p:cNvGrpSpPr/>
              <p:nvPr/>
            </p:nvGrpSpPr>
            <p:grpSpPr>
              <a:xfrm>
                <a:off x="4255307" y="3431612"/>
                <a:ext cx="37776" cy="32451"/>
                <a:chOff x="4255307" y="3431612"/>
                <a:chExt cx="37776" cy="32451"/>
              </a:xfrm>
              <a:grpFill/>
            </p:grpSpPr>
            <p:sp>
              <p:nvSpPr>
                <p:cNvPr id="302" name="Google Shape;8378;p126">
                  <a:extLst>
                    <a:ext uri="{FF2B5EF4-FFF2-40B4-BE49-F238E27FC236}">
                      <a16:creationId xmlns:a16="http://schemas.microsoft.com/office/drawing/2014/main" id="{7779B225-7EDD-492F-9A6F-431CF564236C}"/>
                    </a:ext>
                  </a:extLst>
                </p:cNvPr>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8379;p126">
                  <a:extLst>
                    <a:ext uri="{FF2B5EF4-FFF2-40B4-BE49-F238E27FC236}">
                      <a16:creationId xmlns:a16="http://schemas.microsoft.com/office/drawing/2014/main" id="{DC17606B-4108-48CC-A134-EABD98F22941}"/>
                    </a:ext>
                  </a:extLst>
                </p:cNvPr>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 name="Google Shape;8380;p126">
                <a:extLst>
                  <a:ext uri="{FF2B5EF4-FFF2-40B4-BE49-F238E27FC236}">
                    <a16:creationId xmlns:a16="http://schemas.microsoft.com/office/drawing/2014/main" id="{CD67BFF9-D46E-4C52-9D4E-7E5CB7E0A19B}"/>
                  </a:ext>
                </a:extLst>
              </p:cNvPr>
              <p:cNvGrpSpPr/>
              <p:nvPr/>
            </p:nvGrpSpPr>
            <p:grpSpPr>
              <a:xfrm>
                <a:off x="3853052" y="3577398"/>
                <a:ext cx="37776" cy="32420"/>
                <a:chOff x="3853052" y="3577398"/>
                <a:chExt cx="37776" cy="32420"/>
              </a:xfrm>
              <a:grpFill/>
            </p:grpSpPr>
            <p:sp>
              <p:nvSpPr>
                <p:cNvPr id="300" name="Google Shape;8381;p126">
                  <a:extLst>
                    <a:ext uri="{FF2B5EF4-FFF2-40B4-BE49-F238E27FC236}">
                      <a16:creationId xmlns:a16="http://schemas.microsoft.com/office/drawing/2014/main" id="{335D84D0-D69D-4A2D-8A10-E0E7C124C403}"/>
                    </a:ext>
                  </a:extLst>
                </p:cNvPr>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8382;p126">
                  <a:extLst>
                    <a:ext uri="{FF2B5EF4-FFF2-40B4-BE49-F238E27FC236}">
                      <a16:creationId xmlns:a16="http://schemas.microsoft.com/office/drawing/2014/main" id="{6588C1CD-DD9B-4105-A29D-253376362A52}"/>
                    </a:ext>
                  </a:extLst>
                </p:cNvPr>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8383;p126">
                <a:extLst>
                  <a:ext uri="{FF2B5EF4-FFF2-40B4-BE49-F238E27FC236}">
                    <a16:creationId xmlns:a16="http://schemas.microsoft.com/office/drawing/2014/main" id="{4002EEFA-D26D-4449-BFF1-3D6098B128F4}"/>
                  </a:ext>
                </a:extLst>
              </p:cNvPr>
              <p:cNvGrpSpPr/>
              <p:nvPr/>
            </p:nvGrpSpPr>
            <p:grpSpPr>
              <a:xfrm>
                <a:off x="4039908" y="3412107"/>
                <a:ext cx="37776" cy="32357"/>
                <a:chOff x="4039908" y="3412107"/>
                <a:chExt cx="37776" cy="32357"/>
              </a:xfrm>
              <a:grpFill/>
            </p:grpSpPr>
            <p:sp>
              <p:nvSpPr>
                <p:cNvPr id="298" name="Google Shape;8384;p126">
                  <a:extLst>
                    <a:ext uri="{FF2B5EF4-FFF2-40B4-BE49-F238E27FC236}">
                      <a16:creationId xmlns:a16="http://schemas.microsoft.com/office/drawing/2014/main" id="{A7309AA2-9FD6-4FAF-A059-58BC0C7F5A1A}"/>
                    </a:ext>
                  </a:extLst>
                </p:cNvPr>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8385;p126">
                  <a:extLst>
                    <a:ext uri="{FF2B5EF4-FFF2-40B4-BE49-F238E27FC236}">
                      <a16:creationId xmlns:a16="http://schemas.microsoft.com/office/drawing/2014/main" id="{5E8B946D-1285-4B27-A471-B6930E1B24A5}"/>
                    </a:ext>
                  </a:extLst>
                </p:cNvPr>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8386;p126">
                <a:extLst>
                  <a:ext uri="{FF2B5EF4-FFF2-40B4-BE49-F238E27FC236}">
                    <a16:creationId xmlns:a16="http://schemas.microsoft.com/office/drawing/2014/main" id="{92040E17-7A1B-4441-BB87-8651D2D47FB3}"/>
                  </a:ext>
                </a:extLst>
              </p:cNvPr>
              <p:cNvGrpSpPr/>
              <p:nvPr/>
            </p:nvGrpSpPr>
            <p:grpSpPr>
              <a:xfrm>
                <a:off x="4017360" y="3342061"/>
                <a:ext cx="37870" cy="32380"/>
                <a:chOff x="4017360" y="3342061"/>
                <a:chExt cx="37870" cy="32380"/>
              </a:xfrm>
              <a:grpFill/>
            </p:grpSpPr>
            <p:sp>
              <p:nvSpPr>
                <p:cNvPr id="296" name="Google Shape;8387;p126">
                  <a:extLst>
                    <a:ext uri="{FF2B5EF4-FFF2-40B4-BE49-F238E27FC236}">
                      <a16:creationId xmlns:a16="http://schemas.microsoft.com/office/drawing/2014/main" id="{E60F85EA-B0F8-48B6-8959-F9D4A303F472}"/>
                    </a:ext>
                  </a:extLst>
                </p:cNvPr>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8388;p126">
                  <a:extLst>
                    <a:ext uri="{FF2B5EF4-FFF2-40B4-BE49-F238E27FC236}">
                      <a16:creationId xmlns:a16="http://schemas.microsoft.com/office/drawing/2014/main" id="{CF870EAC-6F4E-4D30-91A2-26BE930F706E}"/>
                    </a:ext>
                  </a:extLst>
                </p:cNvPr>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 name="Google Shape;8389;p126">
                <a:extLst>
                  <a:ext uri="{FF2B5EF4-FFF2-40B4-BE49-F238E27FC236}">
                    <a16:creationId xmlns:a16="http://schemas.microsoft.com/office/drawing/2014/main" id="{F88241D7-75C4-4B70-BC92-A85F6100435B}"/>
                  </a:ext>
                </a:extLst>
              </p:cNvPr>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390;p126">
                <a:extLst>
                  <a:ext uri="{FF2B5EF4-FFF2-40B4-BE49-F238E27FC236}">
                    <a16:creationId xmlns:a16="http://schemas.microsoft.com/office/drawing/2014/main" id="{F3711205-0634-4D75-9003-9AB6978A5B4E}"/>
                  </a:ext>
                </a:extLst>
              </p:cNvPr>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 name="Google Shape;8391;p126">
                <a:extLst>
                  <a:ext uri="{FF2B5EF4-FFF2-40B4-BE49-F238E27FC236}">
                    <a16:creationId xmlns:a16="http://schemas.microsoft.com/office/drawing/2014/main" id="{5FC31956-DE91-400F-9DEF-E7A8184B16A2}"/>
                  </a:ext>
                </a:extLst>
              </p:cNvPr>
              <p:cNvGrpSpPr/>
              <p:nvPr/>
            </p:nvGrpSpPr>
            <p:grpSpPr>
              <a:xfrm>
                <a:off x="3750870" y="3418650"/>
                <a:ext cx="37776" cy="32380"/>
                <a:chOff x="3750870" y="3418650"/>
                <a:chExt cx="37776" cy="32380"/>
              </a:xfrm>
              <a:grpFill/>
            </p:grpSpPr>
            <p:sp>
              <p:nvSpPr>
                <p:cNvPr id="294" name="Google Shape;8392;p126">
                  <a:extLst>
                    <a:ext uri="{FF2B5EF4-FFF2-40B4-BE49-F238E27FC236}">
                      <a16:creationId xmlns:a16="http://schemas.microsoft.com/office/drawing/2014/main" id="{B2347ED6-4BE5-420C-9033-219E275A035D}"/>
                    </a:ext>
                  </a:extLst>
                </p:cNvPr>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8393;p126">
                  <a:extLst>
                    <a:ext uri="{FF2B5EF4-FFF2-40B4-BE49-F238E27FC236}">
                      <a16:creationId xmlns:a16="http://schemas.microsoft.com/office/drawing/2014/main" id="{9BA56159-0E11-4E26-8F5D-5E62AFA9C2B2}"/>
                    </a:ext>
                  </a:extLst>
                </p:cNvPr>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 name="Google Shape;8394;p126">
                <a:extLst>
                  <a:ext uri="{FF2B5EF4-FFF2-40B4-BE49-F238E27FC236}">
                    <a16:creationId xmlns:a16="http://schemas.microsoft.com/office/drawing/2014/main" id="{33E4FFCE-22BA-4EEA-AA75-0DB9955384DB}"/>
                  </a:ext>
                </a:extLst>
              </p:cNvPr>
              <p:cNvGrpSpPr/>
              <p:nvPr/>
            </p:nvGrpSpPr>
            <p:grpSpPr>
              <a:xfrm>
                <a:off x="3632509" y="3274438"/>
                <a:ext cx="37783" cy="32357"/>
                <a:chOff x="3632509" y="3274438"/>
                <a:chExt cx="37783" cy="32357"/>
              </a:xfrm>
              <a:grpFill/>
            </p:grpSpPr>
            <p:sp>
              <p:nvSpPr>
                <p:cNvPr id="292" name="Google Shape;8395;p126">
                  <a:extLst>
                    <a:ext uri="{FF2B5EF4-FFF2-40B4-BE49-F238E27FC236}">
                      <a16:creationId xmlns:a16="http://schemas.microsoft.com/office/drawing/2014/main" id="{2DE39150-0DCE-49B4-9032-E0FA6385CAEF}"/>
                    </a:ext>
                  </a:extLst>
                </p:cNvPr>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8396;p126">
                  <a:extLst>
                    <a:ext uri="{FF2B5EF4-FFF2-40B4-BE49-F238E27FC236}">
                      <a16:creationId xmlns:a16="http://schemas.microsoft.com/office/drawing/2014/main" id="{6AD8906D-540F-4DD7-959F-AA16F963570D}"/>
                    </a:ext>
                  </a:extLst>
                </p:cNvPr>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 name="Google Shape;8397;p126">
                <a:extLst>
                  <a:ext uri="{FF2B5EF4-FFF2-40B4-BE49-F238E27FC236}">
                    <a16:creationId xmlns:a16="http://schemas.microsoft.com/office/drawing/2014/main" id="{8C32BD93-9EBA-41D9-A83C-7A5B09B978DD}"/>
                  </a:ext>
                </a:extLst>
              </p:cNvPr>
              <p:cNvGrpSpPr/>
              <p:nvPr/>
            </p:nvGrpSpPr>
            <p:grpSpPr>
              <a:xfrm>
                <a:off x="3906424" y="3297561"/>
                <a:ext cx="37776" cy="32451"/>
                <a:chOff x="3906424" y="3297561"/>
                <a:chExt cx="37776" cy="32451"/>
              </a:xfrm>
              <a:grpFill/>
            </p:grpSpPr>
            <p:sp>
              <p:nvSpPr>
                <p:cNvPr id="290" name="Google Shape;8398;p126">
                  <a:extLst>
                    <a:ext uri="{FF2B5EF4-FFF2-40B4-BE49-F238E27FC236}">
                      <a16:creationId xmlns:a16="http://schemas.microsoft.com/office/drawing/2014/main" id="{33E8A0F9-AAAB-4CD1-A06D-35CB6EC47C62}"/>
                    </a:ext>
                  </a:extLst>
                </p:cNvPr>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8399;p126">
                  <a:extLst>
                    <a:ext uri="{FF2B5EF4-FFF2-40B4-BE49-F238E27FC236}">
                      <a16:creationId xmlns:a16="http://schemas.microsoft.com/office/drawing/2014/main" id="{5E27DE18-1D61-4F47-A121-98BB390D4EF8}"/>
                    </a:ext>
                  </a:extLst>
                </p:cNvPr>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 name="Google Shape;8400;p126">
                <a:extLst>
                  <a:ext uri="{FF2B5EF4-FFF2-40B4-BE49-F238E27FC236}">
                    <a16:creationId xmlns:a16="http://schemas.microsoft.com/office/drawing/2014/main" id="{75F2EEE0-EE23-41CE-8D6E-E3608512265E}"/>
                  </a:ext>
                </a:extLst>
              </p:cNvPr>
              <p:cNvGrpSpPr/>
              <p:nvPr/>
            </p:nvGrpSpPr>
            <p:grpSpPr>
              <a:xfrm>
                <a:off x="3866084" y="3412107"/>
                <a:ext cx="37776" cy="32357"/>
                <a:chOff x="3866084" y="3412107"/>
                <a:chExt cx="37776" cy="32357"/>
              </a:xfrm>
              <a:grpFill/>
            </p:grpSpPr>
            <p:sp>
              <p:nvSpPr>
                <p:cNvPr id="288" name="Google Shape;8401;p126">
                  <a:extLst>
                    <a:ext uri="{FF2B5EF4-FFF2-40B4-BE49-F238E27FC236}">
                      <a16:creationId xmlns:a16="http://schemas.microsoft.com/office/drawing/2014/main" id="{E5662147-B833-432C-9737-81FA6FB246E2}"/>
                    </a:ext>
                  </a:extLst>
                </p:cNvPr>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8402;p126">
                  <a:extLst>
                    <a:ext uri="{FF2B5EF4-FFF2-40B4-BE49-F238E27FC236}">
                      <a16:creationId xmlns:a16="http://schemas.microsoft.com/office/drawing/2014/main" id="{8F1D5648-D70A-42DA-9C64-19BC8AA3FB25}"/>
                    </a:ext>
                  </a:extLst>
                </p:cNvPr>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8403;p126">
                <a:extLst>
                  <a:ext uri="{FF2B5EF4-FFF2-40B4-BE49-F238E27FC236}">
                    <a16:creationId xmlns:a16="http://schemas.microsoft.com/office/drawing/2014/main" id="{82153B0B-CA5B-4EB6-AD9B-FDC7A0FAFAC5}"/>
                  </a:ext>
                </a:extLst>
              </p:cNvPr>
              <p:cNvGrpSpPr/>
              <p:nvPr/>
            </p:nvGrpSpPr>
            <p:grpSpPr>
              <a:xfrm>
                <a:off x="4023919" y="3766409"/>
                <a:ext cx="37783" cy="32357"/>
                <a:chOff x="4023919" y="3766409"/>
                <a:chExt cx="37783" cy="32357"/>
              </a:xfrm>
              <a:grpFill/>
            </p:grpSpPr>
            <p:sp>
              <p:nvSpPr>
                <p:cNvPr id="286" name="Google Shape;8404;p126">
                  <a:extLst>
                    <a:ext uri="{FF2B5EF4-FFF2-40B4-BE49-F238E27FC236}">
                      <a16:creationId xmlns:a16="http://schemas.microsoft.com/office/drawing/2014/main" id="{7770838F-AE0F-4576-8ABD-D312DD404252}"/>
                    </a:ext>
                  </a:extLst>
                </p:cNvPr>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8405;p126">
                  <a:extLst>
                    <a:ext uri="{FF2B5EF4-FFF2-40B4-BE49-F238E27FC236}">
                      <a16:creationId xmlns:a16="http://schemas.microsoft.com/office/drawing/2014/main" id="{F9A61B25-AC5E-4DE5-8A6E-C7139BB68364}"/>
                    </a:ext>
                  </a:extLst>
                </p:cNvPr>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 name="Google Shape;8406;p126">
                <a:extLst>
                  <a:ext uri="{FF2B5EF4-FFF2-40B4-BE49-F238E27FC236}">
                    <a16:creationId xmlns:a16="http://schemas.microsoft.com/office/drawing/2014/main" id="{19B4F46D-6157-4202-94D4-4447F0AD71BC}"/>
                  </a:ext>
                </a:extLst>
              </p:cNvPr>
              <p:cNvGrpSpPr/>
              <p:nvPr/>
            </p:nvGrpSpPr>
            <p:grpSpPr>
              <a:xfrm>
                <a:off x="3973882" y="3779449"/>
                <a:ext cx="37776" cy="32357"/>
                <a:chOff x="3973882" y="3779449"/>
                <a:chExt cx="37776" cy="32357"/>
              </a:xfrm>
              <a:grpFill/>
            </p:grpSpPr>
            <p:sp>
              <p:nvSpPr>
                <p:cNvPr id="284" name="Google Shape;8407;p126">
                  <a:extLst>
                    <a:ext uri="{FF2B5EF4-FFF2-40B4-BE49-F238E27FC236}">
                      <a16:creationId xmlns:a16="http://schemas.microsoft.com/office/drawing/2014/main" id="{B5D62AFA-688C-476D-B440-2EE848C69604}"/>
                    </a:ext>
                  </a:extLst>
                </p:cNvPr>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8408;p126">
                  <a:extLst>
                    <a:ext uri="{FF2B5EF4-FFF2-40B4-BE49-F238E27FC236}">
                      <a16:creationId xmlns:a16="http://schemas.microsoft.com/office/drawing/2014/main" id="{740BA284-F87A-43B4-B19A-CC97F686F0E8}"/>
                    </a:ext>
                  </a:extLst>
                </p:cNvPr>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 name="Google Shape;8409;p126">
                <a:extLst>
                  <a:ext uri="{FF2B5EF4-FFF2-40B4-BE49-F238E27FC236}">
                    <a16:creationId xmlns:a16="http://schemas.microsoft.com/office/drawing/2014/main" id="{D51EA90A-D224-4D84-B185-65BB5DC1C30F}"/>
                  </a:ext>
                </a:extLst>
              </p:cNvPr>
              <p:cNvGrpSpPr/>
              <p:nvPr/>
            </p:nvGrpSpPr>
            <p:grpSpPr>
              <a:xfrm>
                <a:off x="4073398" y="3838028"/>
                <a:ext cx="37776" cy="32380"/>
                <a:chOff x="4073398" y="3838028"/>
                <a:chExt cx="37776" cy="32380"/>
              </a:xfrm>
              <a:grpFill/>
            </p:grpSpPr>
            <p:sp>
              <p:nvSpPr>
                <p:cNvPr id="282" name="Google Shape;8410;p126">
                  <a:extLst>
                    <a:ext uri="{FF2B5EF4-FFF2-40B4-BE49-F238E27FC236}">
                      <a16:creationId xmlns:a16="http://schemas.microsoft.com/office/drawing/2014/main" id="{F7E40374-4E58-479D-A112-D88E8A257C97}"/>
                    </a:ext>
                  </a:extLst>
                </p:cNvPr>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8411;p126">
                  <a:extLst>
                    <a:ext uri="{FF2B5EF4-FFF2-40B4-BE49-F238E27FC236}">
                      <a16:creationId xmlns:a16="http://schemas.microsoft.com/office/drawing/2014/main" id="{09FD221D-0CFD-49A5-B080-B1DECCFD064F}"/>
                    </a:ext>
                  </a:extLst>
                </p:cNvPr>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 name="Google Shape;8412;p126">
                <a:extLst>
                  <a:ext uri="{FF2B5EF4-FFF2-40B4-BE49-F238E27FC236}">
                    <a16:creationId xmlns:a16="http://schemas.microsoft.com/office/drawing/2014/main" id="{8A50EAA3-1D20-4688-81AC-791D6EB8A608}"/>
                  </a:ext>
                </a:extLst>
              </p:cNvPr>
              <p:cNvGrpSpPr/>
              <p:nvPr/>
            </p:nvGrpSpPr>
            <p:grpSpPr>
              <a:xfrm>
                <a:off x="4342672" y="4144496"/>
                <a:ext cx="37752" cy="32364"/>
                <a:chOff x="4342672" y="4144496"/>
                <a:chExt cx="37752" cy="32364"/>
              </a:xfrm>
              <a:grpFill/>
            </p:grpSpPr>
            <p:sp>
              <p:nvSpPr>
                <p:cNvPr id="280" name="Google Shape;8413;p126">
                  <a:extLst>
                    <a:ext uri="{FF2B5EF4-FFF2-40B4-BE49-F238E27FC236}">
                      <a16:creationId xmlns:a16="http://schemas.microsoft.com/office/drawing/2014/main" id="{B4DEF31B-9D0C-4AE9-9666-36F7EFB7902E}"/>
                    </a:ext>
                  </a:extLst>
                </p:cNvPr>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8414;p126">
                  <a:extLst>
                    <a:ext uri="{FF2B5EF4-FFF2-40B4-BE49-F238E27FC236}">
                      <a16:creationId xmlns:a16="http://schemas.microsoft.com/office/drawing/2014/main" id="{DF73C286-B37B-4F40-8951-E8F3E073A49C}"/>
                    </a:ext>
                  </a:extLst>
                </p:cNvPr>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8415;p126">
                <a:extLst>
                  <a:ext uri="{FF2B5EF4-FFF2-40B4-BE49-F238E27FC236}">
                    <a16:creationId xmlns:a16="http://schemas.microsoft.com/office/drawing/2014/main" id="{CD6FBA2A-2EAA-491C-BDBA-B7C9C6EBBA37}"/>
                  </a:ext>
                </a:extLst>
              </p:cNvPr>
              <p:cNvGrpSpPr/>
              <p:nvPr/>
            </p:nvGrpSpPr>
            <p:grpSpPr>
              <a:xfrm>
                <a:off x="4406386" y="4056872"/>
                <a:ext cx="37783" cy="32364"/>
                <a:chOff x="4406386" y="4056872"/>
                <a:chExt cx="37783" cy="32364"/>
              </a:xfrm>
              <a:grpFill/>
            </p:grpSpPr>
            <p:sp>
              <p:nvSpPr>
                <p:cNvPr id="278" name="Google Shape;8416;p126">
                  <a:extLst>
                    <a:ext uri="{FF2B5EF4-FFF2-40B4-BE49-F238E27FC236}">
                      <a16:creationId xmlns:a16="http://schemas.microsoft.com/office/drawing/2014/main" id="{376F048C-97E6-4314-A949-2676C7857292}"/>
                    </a:ext>
                  </a:extLst>
                </p:cNvPr>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8417;p126">
                  <a:extLst>
                    <a:ext uri="{FF2B5EF4-FFF2-40B4-BE49-F238E27FC236}">
                      <a16:creationId xmlns:a16="http://schemas.microsoft.com/office/drawing/2014/main" id="{2EA6980A-32AF-49A5-BFB7-DAAA3ACBF614}"/>
                    </a:ext>
                  </a:extLst>
                </p:cNvPr>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 name="Google Shape;8418;p126">
                <a:extLst>
                  <a:ext uri="{FF2B5EF4-FFF2-40B4-BE49-F238E27FC236}">
                    <a16:creationId xmlns:a16="http://schemas.microsoft.com/office/drawing/2014/main" id="{07F59CB2-FBF5-429B-ABE1-B7FF655D8020}"/>
                  </a:ext>
                </a:extLst>
              </p:cNvPr>
              <p:cNvGrpSpPr/>
              <p:nvPr/>
            </p:nvGrpSpPr>
            <p:grpSpPr>
              <a:xfrm>
                <a:off x="4284416" y="4245254"/>
                <a:ext cx="37783" cy="32357"/>
                <a:chOff x="4284416" y="4245254"/>
                <a:chExt cx="37783" cy="32357"/>
              </a:xfrm>
              <a:grpFill/>
            </p:grpSpPr>
            <p:sp>
              <p:nvSpPr>
                <p:cNvPr id="276" name="Google Shape;8419;p126">
                  <a:extLst>
                    <a:ext uri="{FF2B5EF4-FFF2-40B4-BE49-F238E27FC236}">
                      <a16:creationId xmlns:a16="http://schemas.microsoft.com/office/drawing/2014/main" id="{53FF6F3A-2C19-456D-8954-C0B7ED0E16EA}"/>
                    </a:ext>
                  </a:extLst>
                </p:cNvPr>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8420;p126">
                  <a:extLst>
                    <a:ext uri="{FF2B5EF4-FFF2-40B4-BE49-F238E27FC236}">
                      <a16:creationId xmlns:a16="http://schemas.microsoft.com/office/drawing/2014/main" id="{F8BBCD23-E4EB-4762-B34C-818EA0512DCA}"/>
                    </a:ext>
                  </a:extLst>
                </p:cNvPr>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8421;p126">
                <a:extLst>
                  <a:ext uri="{FF2B5EF4-FFF2-40B4-BE49-F238E27FC236}">
                    <a16:creationId xmlns:a16="http://schemas.microsoft.com/office/drawing/2014/main" id="{4DA6A5E3-046E-4C40-9838-E5EA7A135142}"/>
                  </a:ext>
                </a:extLst>
              </p:cNvPr>
              <p:cNvGrpSpPr/>
              <p:nvPr/>
            </p:nvGrpSpPr>
            <p:grpSpPr>
              <a:xfrm>
                <a:off x="4219057" y="4331258"/>
                <a:ext cx="37776" cy="32364"/>
                <a:chOff x="4219057" y="4331258"/>
                <a:chExt cx="37776" cy="32364"/>
              </a:xfrm>
              <a:grpFill/>
            </p:grpSpPr>
            <p:sp>
              <p:nvSpPr>
                <p:cNvPr id="274" name="Google Shape;8422;p126">
                  <a:extLst>
                    <a:ext uri="{FF2B5EF4-FFF2-40B4-BE49-F238E27FC236}">
                      <a16:creationId xmlns:a16="http://schemas.microsoft.com/office/drawing/2014/main" id="{E7A252F5-88F7-4305-B9A8-973536B05B48}"/>
                    </a:ext>
                  </a:extLst>
                </p:cNvPr>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8423;p126">
                  <a:extLst>
                    <a:ext uri="{FF2B5EF4-FFF2-40B4-BE49-F238E27FC236}">
                      <a16:creationId xmlns:a16="http://schemas.microsoft.com/office/drawing/2014/main" id="{255387A1-2481-40AA-A3E5-507F4D75D1C6}"/>
                    </a:ext>
                  </a:extLst>
                </p:cNvPr>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 name="Google Shape;8424;p126">
                <a:extLst>
                  <a:ext uri="{FF2B5EF4-FFF2-40B4-BE49-F238E27FC236}">
                    <a16:creationId xmlns:a16="http://schemas.microsoft.com/office/drawing/2014/main" id="{587833D1-3DA9-4C4E-AABD-52AD30E8CBAA}"/>
                  </a:ext>
                </a:extLst>
              </p:cNvPr>
              <p:cNvGrpSpPr/>
              <p:nvPr/>
            </p:nvGrpSpPr>
            <p:grpSpPr>
              <a:xfrm>
                <a:off x="4204122" y="4141688"/>
                <a:ext cx="33497" cy="28699"/>
                <a:chOff x="4204122" y="4141688"/>
                <a:chExt cx="33497" cy="28699"/>
              </a:xfrm>
              <a:grpFill/>
            </p:grpSpPr>
            <p:sp>
              <p:nvSpPr>
                <p:cNvPr id="272" name="Google Shape;8425;p126">
                  <a:extLst>
                    <a:ext uri="{FF2B5EF4-FFF2-40B4-BE49-F238E27FC236}">
                      <a16:creationId xmlns:a16="http://schemas.microsoft.com/office/drawing/2014/main" id="{A21D98FD-1CCB-406D-A30B-7A69EEB0DAF7}"/>
                    </a:ext>
                  </a:extLst>
                </p:cNvPr>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8426;p126">
                  <a:extLst>
                    <a:ext uri="{FF2B5EF4-FFF2-40B4-BE49-F238E27FC236}">
                      <a16:creationId xmlns:a16="http://schemas.microsoft.com/office/drawing/2014/main" id="{DCFA4F51-9C8C-4463-B116-BDACC234D866}"/>
                    </a:ext>
                  </a:extLst>
                </p:cNvPr>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8427;p126">
                <a:extLst>
                  <a:ext uri="{FF2B5EF4-FFF2-40B4-BE49-F238E27FC236}">
                    <a16:creationId xmlns:a16="http://schemas.microsoft.com/office/drawing/2014/main" id="{C6268EC4-3228-47D9-AFB2-8D2898D9D858}"/>
                  </a:ext>
                </a:extLst>
              </p:cNvPr>
              <p:cNvGrpSpPr/>
              <p:nvPr/>
            </p:nvGrpSpPr>
            <p:grpSpPr>
              <a:xfrm>
                <a:off x="4301546" y="4003869"/>
                <a:ext cx="38916" cy="33324"/>
                <a:chOff x="4301546" y="4003869"/>
                <a:chExt cx="38916" cy="33324"/>
              </a:xfrm>
              <a:grpFill/>
            </p:grpSpPr>
            <p:sp>
              <p:nvSpPr>
                <p:cNvPr id="270" name="Google Shape;8428;p126">
                  <a:extLst>
                    <a:ext uri="{FF2B5EF4-FFF2-40B4-BE49-F238E27FC236}">
                      <a16:creationId xmlns:a16="http://schemas.microsoft.com/office/drawing/2014/main" id="{8E95E8CC-5381-4A5E-B053-89F1B46562BB}"/>
                    </a:ext>
                  </a:extLst>
                </p:cNvPr>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8429;p126">
                  <a:extLst>
                    <a:ext uri="{FF2B5EF4-FFF2-40B4-BE49-F238E27FC236}">
                      <a16:creationId xmlns:a16="http://schemas.microsoft.com/office/drawing/2014/main" id="{58F60AA5-6BB9-4C90-B4F3-6ADACE8DB830}"/>
                    </a:ext>
                  </a:extLst>
                </p:cNvPr>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8430;p126">
                <a:extLst>
                  <a:ext uri="{FF2B5EF4-FFF2-40B4-BE49-F238E27FC236}">
                    <a16:creationId xmlns:a16="http://schemas.microsoft.com/office/drawing/2014/main" id="{1B40789A-E790-4DD1-83A4-6AE38D23EF3D}"/>
                  </a:ext>
                </a:extLst>
              </p:cNvPr>
              <p:cNvGrpSpPr/>
              <p:nvPr/>
            </p:nvGrpSpPr>
            <p:grpSpPr>
              <a:xfrm>
                <a:off x="4210681" y="3924669"/>
                <a:ext cx="36549" cy="31366"/>
                <a:chOff x="4210681" y="3924669"/>
                <a:chExt cx="36549" cy="31366"/>
              </a:xfrm>
              <a:grpFill/>
            </p:grpSpPr>
            <p:sp>
              <p:nvSpPr>
                <p:cNvPr id="268" name="Google Shape;8431;p126">
                  <a:extLst>
                    <a:ext uri="{FF2B5EF4-FFF2-40B4-BE49-F238E27FC236}">
                      <a16:creationId xmlns:a16="http://schemas.microsoft.com/office/drawing/2014/main" id="{F100EE63-296E-4B76-8FE3-A3F244EF19C7}"/>
                    </a:ext>
                  </a:extLst>
                </p:cNvPr>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8432;p126">
                  <a:extLst>
                    <a:ext uri="{FF2B5EF4-FFF2-40B4-BE49-F238E27FC236}">
                      <a16:creationId xmlns:a16="http://schemas.microsoft.com/office/drawing/2014/main" id="{FDE72ED5-7A8C-4851-B511-71534F00A98F}"/>
                    </a:ext>
                  </a:extLst>
                </p:cNvPr>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8433;p126">
                <a:extLst>
                  <a:ext uri="{FF2B5EF4-FFF2-40B4-BE49-F238E27FC236}">
                    <a16:creationId xmlns:a16="http://schemas.microsoft.com/office/drawing/2014/main" id="{39D2424A-0394-498B-9D69-E162E7DB610E}"/>
                  </a:ext>
                </a:extLst>
              </p:cNvPr>
              <p:cNvGrpSpPr/>
              <p:nvPr/>
            </p:nvGrpSpPr>
            <p:grpSpPr>
              <a:xfrm>
                <a:off x="3987771" y="3628874"/>
                <a:ext cx="31499" cy="26993"/>
                <a:chOff x="3987771" y="3628874"/>
                <a:chExt cx="31499" cy="26993"/>
              </a:xfrm>
              <a:grpFill/>
            </p:grpSpPr>
            <p:sp>
              <p:nvSpPr>
                <p:cNvPr id="266" name="Google Shape;8434;p126">
                  <a:extLst>
                    <a:ext uri="{FF2B5EF4-FFF2-40B4-BE49-F238E27FC236}">
                      <a16:creationId xmlns:a16="http://schemas.microsoft.com/office/drawing/2014/main" id="{48133093-6C73-481F-AB8C-4F25B9D4480B}"/>
                    </a:ext>
                  </a:extLst>
                </p:cNvPr>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8435;p126">
                  <a:extLst>
                    <a:ext uri="{FF2B5EF4-FFF2-40B4-BE49-F238E27FC236}">
                      <a16:creationId xmlns:a16="http://schemas.microsoft.com/office/drawing/2014/main" id="{5EE90860-6337-4CA6-A06E-347B1EC9C4D2}"/>
                    </a:ext>
                  </a:extLst>
                </p:cNvPr>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8436;p126">
                <a:extLst>
                  <a:ext uri="{FF2B5EF4-FFF2-40B4-BE49-F238E27FC236}">
                    <a16:creationId xmlns:a16="http://schemas.microsoft.com/office/drawing/2014/main" id="{B5BD22DE-6CCC-4140-865A-41BAD926F071}"/>
                  </a:ext>
                </a:extLst>
              </p:cNvPr>
              <p:cNvGrpSpPr/>
              <p:nvPr/>
            </p:nvGrpSpPr>
            <p:grpSpPr>
              <a:xfrm>
                <a:off x="4087382" y="3775674"/>
                <a:ext cx="31405" cy="26898"/>
                <a:chOff x="4087382" y="3775674"/>
                <a:chExt cx="31405" cy="26898"/>
              </a:xfrm>
              <a:grpFill/>
            </p:grpSpPr>
            <p:sp>
              <p:nvSpPr>
                <p:cNvPr id="264" name="Google Shape;8437;p126">
                  <a:extLst>
                    <a:ext uri="{FF2B5EF4-FFF2-40B4-BE49-F238E27FC236}">
                      <a16:creationId xmlns:a16="http://schemas.microsoft.com/office/drawing/2014/main" id="{E9356062-E332-45F0-8FD9-1EA94BDF5D43}"/>
                    </a:ext>
                  </a:extLst>
                </p:cNvPr>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8438;p126">
                  <a:extLst>
                    <a:ext uri="{FF2B5EF4-FFF2-40B4-BE49-F238E27FC236}">
                      <a16:creationId xmlns:a16="http://schemas.microsoft.com/office/drawing/2014/main" id="{70863016-E951-4750-912C-1347771F8CC9}"/>
                    </a:ext>
                  </a:extLst>
                </p:cNvPr>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8439;p126">
                <a:extLst>
                  <a:ext uri="{FF2B5EF4-FFF2-40B4-BE49-F238E27FC236}">
                    <a16:creationId xmlns:a16="http://schemas.microsoft.com/office/drawing/2014/main" id="{855345A0-D709-458A-A7E7-D5E642EA79A1}"/>
                  </a:ext>
                </a:extLst>
              </p:cNvPr>
              <p:cNvGrpSpPr/>
              <p:nvPr/>
            </p:nvGrpSpPr>
            <p:grpSpPr>
              <a:xfrm>
                <a:off x="4118873" y="3856637"/>
                <a:ext cx="31405" cy="26906"/>
                <a:chOff x="4118873" y="3856637"/>
                <a:chExt cx="31405" cy="26906"/>
              </a:xfrm>
              <a:grpFill/>
            </p:grpSpPr>
            <p:sp>
              <p:nvSpPr>
                <p:cNvPr id="262" name="Google Shape;8440;p126">
                  <a:extLst>
                    <a:ext uri="{FF2B5EF4-FFF2-40B4-BE49-F238E27FC236}">
                      <a16:creationId xmlns:a16="http://schemas.microsoft.com/office/drawing/2014/main" id="{B128CF24-21D3-4A9C-8244-317FE66A7F11}"/>
                    </a:ext>
                  </a:extLst>
                </p:cNvPr>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8441;p126">
                  <a:extLst>
                    <a:ext uri="{FF2B5EF4-FFF2-40B4-BE49-F238E27FC236}">
                      <a16:creationId xmlns:a16="http://schemas.microsoft.com/office/drawing/2014/main" id="{FF3BCCD3-29D5-493C-B9CA-229649D5D421}"/>
                    </a:ext>
                  </a:extLst>
                </p:cNvPr>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8442;p126">
                <a:extLst>
                  <a:ext uri="{FF2B5EF4-FFF2-40B4-BE49-F238E27FC236}">
                    <a16:creationId xmlns:a16="http://schemas.microsoft.com/office/drawing/2014/main" id="{D0AE0DFB-A1B8-49FA-86BA-891ACF956C6E}"/>
                  </a:ext>
                </a:extLst>
              </p:cNvPr>
              <p:cNvGrpSpPr/>
              <p:nvPr/>
            </p:nvGrpSpPr>
            <p:grpSpPr>
              <a:xfrm>
                <a:off x="4168541" y="3639523"/>
                <a:ext cx="31499" cy="26906"/>
                <a:chOff x="4168541" y="3639523"/>
                <a:chExt cx="31499" cy="26906"/>
              </a:xfrm>
              <a:grpFill/>
            </p:grpSpPr>
            <p:sp>
              <p:nvSpPr>
                <p:cNvPr id="260" name="Google Shape;8443;p126">
                  <a:extLst>
                    <a:ext uri="{FF2B5EF4-FFF2-40B4-BE49-F238E27FC236}">
                      <a16:creationId xmlns:a16="http://schemas.microsoft.com/office/drawing/2014/main" id="{E5FFB5C4-3D8E-470D-A123-1948A9C5BB01}"/>
                    </a:ext>
                  </a:extLst>
                </p:cNvPr>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8444;p126">
                  <a:extLst>
                    <a:ext uri="{FF2B5EF4-FFF2-40B4-BE49-F238E27FC236}">
                      <a16:creationId xmlns:a16="http://schemas.microsoft.com/office/drawing/2014/main" id="{C9BA2D07-9979-4020-8989-734FA2E474DA}"/>
                    </a:ext>
                  </a:extLst>
                </p:cNvPr>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8445;p126">
                <a:extLst>
                  <a:ext uri="{FF2B5EF4-FFF2-40B4-BE49-F238E27FC236}">
                    <a16:creationId xmlns:a16="http://schemas.microsoft.com/office/drawing/2014/main" id="{3B1DFF46-39EA-45AB-91C1-881BE5C004CF}"/>
                  </a:ext>
                </a:extLst>
              </p:cNvPr>
              <p:cNvGrpSpPr/>
              <p:nvPr/>
            </p:nvGrpSpPr>
            <p:grpSpPr>
              <a:xfrm>
                <a:off x="3965789" y="3393545"/>
                <a:ext cx="31405" cy="26945"/>
                <a:chOff x="3965789" y="3393545"/>
                <a:chExt cx="31405" cy="26945"/>
              </a:xfrm>
              <a:grpFill/>
            </p:grpSpPr>
            <p:sp>
              <p:nvSpPr>
                <p:cNvPr id="258" name="Google Shape;8446;p126">
                  <a:extLst>
                    <a:ext uri="{FF2B5EF4-FFF2-40B4-BE49-F238E27FC236}">
                      <a16:creationId xmlns:a16="http://schemas.microsoft.com/office/drawing/2014/main" id="{2E7F5985-2667-468F-AE25-C1EF2C422028}"/>
                    </a:ext>
                  </a:extLst>
                </p:cNvPr>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8447;p126">
                  <a:extLst>
                    <a:ext uri="{FF2B5EF4-FFF2-40B4-BE49-F238E27FC236}">
                      <a16:creationId xmlns:a16="http://schemas.microsoft.com/office/drawing/2014/main" id="{7D7EA1C2-83C6-4AA0-BAD9-CEA4D20B0243}"/>
                    </a:ext>
                  </a:extLst>
                </p:cNvPr>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8448;p126">
                <a:extLst>
                  <a:ext uri="{FF2B5EF4-FFF2-40B4-BE49-F238E27FC236}">
                    <a16:creationId xmlns:a16="http://schemas.microsoft.com/office/drawing/2014/main" id="{01B9A045-3AB0-4021-AE7B-C56265A2005E}"/>
                  </a:ext>
                </a:extLst>
              </p:cNvPr>
              <p:cNvGrpSpPr/>
              <p:nvPr/>
            </p:nvGrpSpPr>
            <p:grpSpPr>
              <a:xfrm>
                <a:off x="3925166" y="3491008"/>
                <a:ext cx="31405" cy="27001"/>
                <a:chOff x="3925166" y="3491008"/>
                <a:chExt cx="31405" cy="27001"/>
              </a:xfrm>
              <a:grpFill/>
            </p:grpSpPr>
            <p:sp>
              <p:nvSpPr>
                <p:cNvPr id="256" name="Google Shape;8449;p126">
                  <a:extLst>
                    <a:ext uri="{FF2B5EF4-FFF2-40B4-BE49-F238E27FC236}">
                      <a16:creationId xmlns:a16="http://schemas.microsoft.com/office/drawing/2014/main" id="{0DE0204F-550C-4EF9-8F02-1AD75B65C87E}"/>
                    </a:ext>
                  </a:extLst>
                </p:cNvPr>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8450;p126">
                  <a:extLst>
                    <a:ext uri="{FF2B5EF4-FFF2-40B4-BE49-F238E27FC236}">
                      <a16:creationId xmlns:a16="http://schemas.microsoft.com/office/drawing/2014/main" id="{D31D1AF2-FDD1-4B14-B8BE-B47578D4C804}"/>
                    </a:ext>
                  </a:extLst>
                </p:cNvPr>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 name="Google Shape;8451;p126">
                <a:extLst>
                  <a:ext uri="{FF2B5EF4-FFF2-40B4-BE49-F238E27FC236}">
                    <a16:creationId xmlns:a16="http://schemas.microsoft.com/office/drawing/2014/main" id="{9C7D5C14-B3F3-4958-B57F-11999EF9C909}"/>
                  </a:ext>
                </a:extLst>
              </p:cNvPr>
              <p:cNvGrpSpPr/>
              <p:nvPr/>
            </p:nvGrpSpPr>
            <p:grpSpPr>
              <a:xfrm>
                <a:off x="3682845" y="3340976"/>
                <a:ext cx="31397" cy="26898"/>
                <a:chOff x="3682845" y="3340976"/>
                <a:chExt cx="31397" cy="26898"/>
              </a:xfrm>
              <a:grpFill/>
            </p:grpSpPr>
            <p:sp>
              <p:nvSpPr>
                <p:cNvPr id="254" name="Google Shape;8452;p126">
                  <a:extLst>
                    <a:ext uri="{FF2B5EF4-FFF2-40B4-BE49-F238E27FC236}">
                      <a16:creationId xmlns:a16="http://schemas.microsoft.com/office/drawing/2014/main" id="{0AF02632-B9EA-4845-BDE0-52321A38365B}"/>
                    </a:ext>
                  </a:extLst>
                </p:cNvPr>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8453;p126">
                  <a:extLst>
                    <a:ext uri="{FF2B5EF4-FFF2-40B4-BE49-F238E27FC236}">
                      <a16:creationId xmlns:a16="http://schemas.microsoft.com/office/drawing/2014/main" id="{481F932F-1057-45E1-89C0-7AE11E8C4D1D}"/>
                    </a:ext>
                  </a:extLst>
                </p:cNvPr>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8454;p126">
                <a:extLst>
                  <a:ext uri="{FF2B5EF4-FFF2-40B4-BE49-F238E27FC236}">
                    <a16:creationId xmlns:a16="http://schemas.microsoft.com/office/drawing/2014/main" id="{EAFA1A11-A1ED-414F-B537-B0EC8E3A46A0}"/>
                  </a:ext>
                </a:extLst>
              </p:cNvPr>
              <p:cNvGrpSpPr/>
              <p:nvPr/>
            </p:nvGrpSpPr>
            <p:grpSpPr>
              <a:xfrm>
                <a:off x="3795393" y="3353725"/>
                <a:ext cx="31499" cy="26993"/>
                <a:chOff x="3795393" y="3353725"/>
                <a:chExt cx="31499" cy="26993"/>
              </a:xfrm>
              <a:grpFill/>
            </p:grpSpPr>
            <p:sp>
              <p:nvSpPr>
                <p:cNvPr id="252" name="Google Shape;8455;p126">
                  <a:extLst>
                    <a:ext uri="{FF2B5EF4-FFF2-40B4-BE49-F238E27FC236}">
                      <a16:creationId xmlns:a16="http://schemas.microsoft.com/office/drawing/2014/main" id="{283C33AC-004E-4C81-9927-A3965F3EE5A4}"/>
                    </a:ext>
                  </a:extLst>
                </p:cNvPr>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8456;p126">
                  <a:extLst>
                    <a:ext uri="{FF2B5EF4-FFF2-40B4-BE49-F238E27FC236}">
                      <a16:creationId xmlns:a16="http://schemas.microsoft.com/office/drawing/2014/main" id="{BF82563F-EAA3-44F5-8DFC-18BB7110C4F1}"/>
                    </a:ext>
                  </a:extLst>
                </p:cNvPr>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8457;p126">
                <a:extLst>
                  <a:ext uri="{FF2B5EF4-FFF2-40B4-BE49-F238E27FC236}">
                    <a16:creationId xmlns:a16="http://schemas.microsoft.com/office/drawing/2014/main" id="{D68F0C5D-485E-47BB-8FAE-9223490DA2BE}"/>
                  </a:ext>
                </a:extLst>
              </p:cNvPr>
              <p:cNvGrpSpPr/>
              <p:nvPr/>
            </p:nvGrpSpPr>
            <p:grpSpPr>
              <a:xfrm>
                <a:off x="4176909" y="4363221"/>
                <a:ext cx="38924" cy="33316"/>
                <a:chOff x="4176909" y="4363221"/>
                <a:chExt cx="38924" cy="33316"/>
              </a:xfrm>
              <a:grpFill/>
            </p:grpSpPr>
            <p:sp>
              <p:nvSpPr>
                <p:cNvPr id="250" name="Google Shape;8458;p126">
                  <a:extLst>
                    <a:ext uri="{FF2B5EF4-FFF2-40B4-BE49-F238E27FC236}">
                      <a16:creationId xmlns:a16="http://schemas.microsoft.com/office/drawing/2014/main" id="{7E1DC9A5-8919-4103-8AA4-0824D87D25CF}"/>
                    </a:ext>
                  </a:extLst>
                </p:cNvPr>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8459;p126">
                  <a:extLst>
                    <a:ext uri="{FF2B5EF4-FFF2-40B4-BE49-F238E27FC236}">
                      <a16:creationId xmlns:a16="http://schemas.microsoft.com/office/drawing/2014/main" id="{C76B2111-200A-421F-A017-FBC3706606BA}"/>
                    </a:ext>
                  </a:extLst>
                </p:cNvPr>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8460;p126">
                <a:extLst>
                  <a:ext uri="{FF2B5EF4-FFF2-40B4-BE49-F238E27FC236}">
                    <a16:creationId xmlns:a16="http://schemas.microsoft.com/office/drawing/2014/main" id="{9B0B7F2F-F83E-4C51-9E28-44E5DE19E232}"/>
                  </a:ext>
                </a:extLst>
              </p:cNvPr>
              <p:cNvGrpSpPr/>
              <p:nvPr/>
            </p:nvGrpSpPr>
            <p:grpSpPr>
              <a:xfrm>
                <a:off x="4226191" y="4007660"/>
                <a:ext cx="33560" cy="28770"/>
                <a:chOff x="4226191" y="4007660"/>
                <a:chExt cx="33560" cy="28770"/>
              </a:xfrm>
              <a:grpFill/>
            </p:grpSpPr>
            <p:sp>
              <p:nvSpPr>
                <p:cNvPr id="248" name="Google Shape;8461;p126">
                  <a:extLst>
                    <a:ext uri="{FF2B5EF4-FFF2-40B4-BE49-F238E27FC236}">
                      <a16:creationId xmlns:a16="http://schemas.microsoft.com/office/drawing/2014/main" id="{D719F481-C70A-430A-80A1-F0BA2FBC1152}"/>
                    </a:ext>
                  </a:extLst>
                </p:cNvPr>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8462;p126">
                  <a:extLst>
                    <a:ext uri="{FF2B5EF4-FFF2-40B4-BE49-F238E27FC236}">
                      <a16:creationId xmlns:a16="http://schemas.microsoft.com/office/drawing/2014/main" id="{419DF6F0-0065-4F12-A263-A63F5636AF16}"/>
                    </a:ext>
                  </a:extLst>
                </p:cNvPr>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 name="Google Shape;8463;p126">
                <a:extLst>
                  <a:ext uri="{FF2B5EF4-FFF2-40B4-BE49-F238E27FC236}">
                    <a16:creationId xmlns:a16="http://schemas.microsoft.com/office/drawing/2014/main" id="{71F699C7-EBDA-4F00-8F46-8282E3F45103}"/>
                  </a:ext>
                </a:extLst>
              </p:cNvPr>
              <p:cNvGrpSpPr/>
              <p:nvPr/>
            </p:nvGrpSpPr>
            <p:grpSpPr>
              <a:xfrm>
                <a:off x="3597785" y="3377045"/>
                <a:ext cx="33591" cy="28699"/>
                <a:chOff x="3597785" y="3377045"/>
                <a:chExt cx="33591" cy="28699"/>
              </a:xfrm>
              <a:grpFill/>
            </p:grpSpPr>
            <p:sp>
              <p:nvSpPr>
                <p:cNvPr id="246" name="Google Shape;8464;p126">
                  <a:extLst>
                    <a:ext uri="{FF2B5EF4-FFF2-40B4-BE49-F238E27FC236}">
                      <a16:creationId xmlns:a16="http://schemas.microsoft.com/office/drawing/2014/main" id="{BC7327B8-0227-45A7-8D68-D178924FEAA9}"/>
                    </a:ext>
                  </a:extLst>
                </p:cNvPr>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8465;p126">
                  <a:extLst>
                    <a:ext uri="{FF2B5EF4-FFF2-40B4-BE49-F238E27FC236}">
                      <a16:creationId xmlns:a16="http://schemas.microsoft.com/office/drawing/2014/main" id="{4C65E3EE-A8BA-4CCF-964B-497CC355E9ED}"/>
                    </a:ext>
                  </a:extLst>
                </p:cNvPr>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8466;p126">
                <a:extLst>
                  <a:ext uri="{FF2B5EF4-FFF2-40B4-BE49-F238E27FC236}">
                    <a16:creationId xmlns:a16="http://schemas.microsoft.com/office/drawing/2014/main" id="{C4C468F8-1E97-458F-AADA-8B1829BB2A56}"/>
                  </a:ext>
                </a:extLst>
              </p:cNvPr>
              <p:cNvGrpSpPr/>
              <p:nvPr/>
            </p:nvGrpSpPr>
            <p:grpSpPr>
              <a:xfrm>
                <a:off x="3887870" y="3669796"/>
                <a:ext cx="33591" cy="28692"/>
                <a:chOff x="3887870" y="3669796"/>
                <a:chExt cx="33591" cy="28692"/>
              </a:xfrm>
              <a:grpFill/>
            </p:grpSpPr>
            <p:sp>
              <p:nvSpPr>
                <p:cNvPr id="244" name="Google Shape;8467;p126">
                  <a:extLst>
                    <a:ext uri="{FF2B5EF4-FFF2-40B4-BE49-F238E27FC236}">
                      <a16:creationId xmlns:a16="http://schemas.microsoft.com/office/drawing/2014/main" id="{6F3A2F1C-397C-4CAB-9BB0-27F9481A151E}"/>
                    </a:ext>
                  </a:extLst>
                </p:cNvPr>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8468;p126">
                  <a:extLst>
                    <a:ext uri="{FF2B5EF4-FFF2-40B4-BE49-F238E27FC236}">
                      <a16:creationId xmlns:a16="http://schemas.microsoft.com/office/drawing/2014/main" id="{46FF3E56-F091-420A-8212-1C764E2117F7}"/>
                    </a:ext>
                  </a:extLst>
                </p:cNvPr>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8469;p126">
                <a:extLst>
                  <a:ext uri="{FF2B5EF4-FFF2-40B4-BE49-F238E27FC236}">
                    <a16:creationId xmlns:a16="http://schemas.microsoft.com/office/drawing/2014/main" id="{0217147D-85A0-42D8-8DF3-DD18931945BF}"/>
                  </a:ext>
                </a:extLst>
              </p:cNvPr>
              <p:cNvGrpSpPr/>
              <p:nvPr/>
            </p:nvGrpSpPr>
            <p:grpSpPr>
              <a:xfrm>
                <a:off x="3818320" y="3481625"/>
                <a:ext cx="33497" cy="28770"/>
                <a:chOff x="3818320" y="3481625"/>
                <a:chExt cx="33497" cy="28770"/>
              </a:xfrm>
              <a:grpFill/>
            </p:grpSpPr>
            <p:sp>
              <p:nvSpPr>
                <p:cNvPr id="242" name="Google Shape;8470;p126">
                  <a:extLst>
                    <a:ext uri="{FF2B5EF4-FFF2-40B4-BE49-F238E27FC236}">
                      <a16:creationId xmlns:a16="http://schemas.microsoft.com/office/drawing/2014/main" id="{D7A68640-B4DB-4EC4-9534-B94B2628015E}"/>
                    </a:ext>
                  </a:extLst>
                </p:cNvPr>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8471;p126">
                  <a:extLst>
                    <a:ext uri="{FF2B5EF4-FFF2-40B4-BE49-F238E27FC236}">
                      <a16:creationId xmlns:a16="http://schemas.microsoft.com/office/drawing/2014/main" id="{98D23033-B113-4C7F-91B7-3CC6BE8BDDCD}"/>
                    </a:ext>
                  </a:extLst>
                </p:cNvPr>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8472;p126">
                <a:extLst>
                  <a:ext uri="{FF2B5EF4-FFF2-40B4-BE49-F238E27FC236}">
                    <a16:creationId xmlns:a16="http://schemas.microsoft.com/office/drawing/2014/main" id="{6E9E4EA1-E616-4E1F-B8B3-587ABA0EAE7B}"/>
                  </a:ext>
                </a:extLst>
              </p:cNvPr>
              <p:cNvGrpSpPr/>
              <p:nvPr/>
            </p:nvGrpSpPr>
            <p:grpSpPr>
              <a:xfrm>
                <a:off x="4278139" y="4120948"/>
                <a:ext cx="37492" cy="32129"/>
                <a:chOff x="4278139" y="4120948"/>
                <a:chExt cx="37492" cy="32129"/>
              </a:xfrm>
              <a:grpFill/>
            </p:grpSpPr>
            <p:sp>
              <p:nvSpPr>
                <p:cNvPr id="240" name="Google Shape;8473;p126">
                  <a:extLst>
                    <a:ext uri="{FF2B5EF4-FFF2-40B4-BE49-F238E27FC236}">
                      <a16:creationId xmlns:a16="http://schemas.microsoft.com/office/drawing/2014/main" id="{33A781FC-20E7-41A6-9095-38C1C59D7D00}"/>
                    </a:ext>
                  </a:extLst>
                </p:cNvPr>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8474;p126">
                  <a:extLst>
                    <a:ext uri="{FF2B5EF4-FFF2-40B4-BE49-F238E27FC236}">
                      <a16:creationId xmlns:a16="http://schemas.microsoft.com/office/drawing/2014/main" id="{E03F0AFE-0265-42B7-8105-86AA828BB541}"/>
                    </a:ext>
                  </a:extLst>
                </p:cNvPr>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 name="Google Shape;8475;p126">
                <a:extLst>
                  <a:ext uri="{FF2B5EF4-FFF2-40B4-BE49-F238E27FC236}">
                    <a16:creationId xmlns:a16="http://schemas.microsoft.com/office/drawing/2014/main" id="{1E313302-AEB7-4D66-9B96-E4C8EF5062B3}"/>
                  </a:ext>
                </a:extLst>
              </p:cNvPr>
              <p:cNvGrpSpPr/>
              <p:nvPr/>
            </p:nvGrpSpPr>
            <p:grpSpPr>
              <a:xfrm>
                <a:off x="4419898" y="3977388"/>
                <a:ext cx="33497" cy="28692"/>
                <a:chOff x="4419898" y="3977388"/>
                <a:chExt cx="33497" cy="28692"/>
              </a:xfrm>
              <a:grpFill/>
            </p:grpSpPr>
            <p:sp>
              <p:nvSpPr>
                <p:cNvPr id="238" name="Google Shape;8476;p126">
                  <a:extLst>
                    <a:ext uri="{FF2B5EF4-FFF2-40B4-BE49-F238E27FC236}">
                      <a16:creationId xmlns:a16="http://schemas.microsoft.com/office/drawing/2014/main" id="{25C534E1-D11B-423B-B514-5C186E52D21B}"/>
                    </a:ext>
                  </a:extLst>
                </p:cNvPr>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8477;p126">
                  <a:extLst>
                    <a:ext uri="{FF2B5EF4-FFF2-40B4-BE49-F238E27FC236}">
                      <a16:creationId xmlns:a16="http://schemas.microsoft.com/office/drawing/2014/main" id="{010200FA-9466-4D56-AE94-A55ACA1BB6F9}"/>
                    </a:ext>
                  </a:extLst>
                </p:cNvPr>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 name="Google Shape;8478;p126">
                <a:extLst>
                  <a:ext uri="{FF2B5EF4-FFF2-40B4-BE49-F238E27FC236}">
                    <a16:creationId xmlns:a16="http://schemas.microsoft.com/office/drawing/2014/main" id="{F689759B-9CD6-4E6D-A38E-B9982F35FF2A}"/>
                  </a:ext>
                </a:extLst>
              </p:cNvPr>
              <p:cNvGrpSpPr/>
              <p:nvPr/>
            </p:nvGrpSpPr>
            <p:grpSpPr>
              <a:xfrm>
                <a:off x="4158930" y="4034684"/>
                <a:ext cx="33497" cy="28762"/>
                <a:chOff x="4158930" y="4034684"/>
                <a:chExt cx="33497" cy="28762"/>
              </a:xfrm>
              <a:grpFill/>
            </p:grpSpPr>
            <p:sp>
              <p:nvSpPr>
                <p:cNvPr id="236" name="Google Shape;8479;p126">
                  <a:extLst>
                    <a:ext uri="{FF2B5EF4-FFF2-40B4-BE49-F238E27FC236}">
                      <a16:creationId xmlns:a16="http://schemas.microsoft.com/office/drawing/2014/main" id="{0F31EDCB-F555-4B0B-B0C7-9054DE52181E}"/>
                    </a:ext>
                  </a:extLst>
                </p:cNvPr>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8480;p126">
                  <a:extLst>
                    <a:ext uri="{FF2B5EF4-FFF2-40B4-BE49-F238E27FC236}">
                      <a16:creationId xmlns:a16="http://schemas.microsoft.com/office/drawing/2014/main" id="{724D1443-4B02-44F5-A61D-D12CB91CC8DA}"/>
                    </a:ext>
                  </a:extLst>
                </p:cNvPr>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8481;p126">
                <a:extLst>
                  <a:ext uri="{FF2B5EF4-FFF2-40B4-BE49-F238E27FC236}">
                    <a16:creationId xmlns:a16="http://schemas.microsoft.com/office/drawing/2014/main" id="{5EE40796-FB4A-4113-BCD8-DBC34E2F2ECC}"/>
                  </a:ext>
                </a:extLst>
              </p:cNvPr>
              <p:cNvGrpSpPr/>
              <p:nvPr/>
            </p:nvGrpSpPr>
            <p:grpSpPr>
              <a:xfrm>
                <a:off x="4134949" y="3957049"/>
                <a:ext cx="33497" cy="28770"/>
                <a:chOff x="4134949" y="3957049"/>
                <a:chExt cx="33497" cy="28770"/>
              </a:xfrm>
              <a:grpFill/>
            </p:grpSpPr>
            <p:sp>
              <p:nvSpPr>
                <p:cNvPr id="234" name="Google Shape;8482;p126">
                  <a:extLst>
                    <a:ext uri="{FF2B5EF4-FFF2-40B4-BE49-F238E27FC236}">
                      <a16:creationId xmlns:a16="http://schemas.microsoft.com/office/drawing/2014/main" id="{080ECDEF-0E77-45B7-A764-2389E063A857}"/>
                    </a:ext>
                  </a:extLst>
                </p:cNvPr>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8483;p126">
                  <a:extLst>
                    <a:ext uri="{FF2B5EF4-FFF2-40B4-BE49-F238E27FC236}">
                      <a16:creationId xmlns:a16="http://schemas.microsoft.com/office/drawing/2014/main" id="{E0586BD5-DB76-41BF-AB94-0FDDC2E1DC9D}"/>
                    </a:ext>
                  </a:extLst>
                </p:cNvPr>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 name="Google Shape;8484;p126">
                <a:extLst>
                  <a:ext uri="{FF2B5EF4-FFF2-40B4-BE49-F238E27FC236}">
                    <a16:creationId xmlns:a16="http://schemas.microsoft.com/office/drawing/2014/main" id="{13F9823C-E928-428B-B7EA-34CE9546B04F}"/>
                  </a:ext>
                </a:extLst>
              </p:cNvPr>
              <p:cNvGrpSpPr/>
              <p:nvPr/>
            </p:nvGrpSpPr>
            <p:grpSpPr>
              <a:xfrm>
                <a:off x="4193653" y="4184403"/>
                <a:ext cx="43580" cy="37264"/>
                <a:chOff x="4193653" y="4184403"/>
                <a:chExt cx="43580" cy="37264"/>
              </a:xfrm>
              <a:grpFill/>
            </p:grpSpPr>
            <p:sp>
              <p:nvSpPr>
                <p:cNvPr id="232" name="Google Shape;8485;p126">
                  <a:extLst>
                    <a:ext uri="{FF2B5EF4-FFF2-40B4-BE49-F238E27FC236}">
                      <a16:creationId xmlns:a16="http://schemas.microsoft.com/office/drawing/2014/main" id="{90DF7E66-D442-4DAA-9996-4A6B61D4AA31}"/>
                    </a:ext>
                  </a:extLst>
                </p:cNvPr>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486;p126">
                  <a:extLst>
                    <a:ext uri="{FF2B5EF4-FFF2-40B4-BE49-F238E27FC236}">
                      <a16:creationId xmlns:a16="http://schemas.microsoft.com/office/drawing/2014/main" id="{6A4179FA-EC4D-49BC-A16D-56863E3E64A9}"/>
                    </a:ext>
                  </a:extLst>
                </p:cNvPr>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 name="Google Shape;8487;p126">
                <a:extLst>
                  <a:ext uri="{FF2B5EF4-FFF2-40B4-BE49-F238E27FC236}">
                    <a16:creationId xmlns:a16="http://schemas.microsoft.com/office/drawing/2014/main" id="{CE22A7BA-9B38-4B21-957B-6C6E7322717C}"/>
                  </a:ext>
                </a:extLst>
              </p:cNvPr>
              <p:cNvGrpSpPr/>
              <p:nvPr/>
            </p:nvGrpSpPr>
            <p:grpSpPr>
              <a:xfrm>
                <a:off x="4343600" y="3943844"/>
                <a:ext cx="43580" cy="37312"/>
                <a:chOff x="4343600" y="3943844"/>
                <a:chExt cx="43580" cy="37312"/>
              </a:xfrm>
              <a:grpFill/>
            </p:grpSpPr>
            <p:sp>
              <p:nvSpPr>
                <p:cNvPr id="230" name="Google Shape;8488;p126">
                  <a:extLst>
                    <a:ext uri="{FF2B5EF4-FFF2-40B4-BE49-F238E27FC236}">
                      <a16:creationId xmlns:a16="http://schemas.microsoft.com/office/drawing/2014/main" id="{CDBE5F12-1B21-4B6E-95A2-0F1260ECA6CB}"/>
                    </a:ext>
                  </a:extLst>
                </p:cNvPr>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489;p126">
                  <a:extLst>
                    <a:ext uri="{FF2B5EF4-FFF2-40B4-BE49-F238E27FC236}">
                      <a16:creationId xmlns:a16="http://schemas.microsoft.com/office/drawing/2014/main" id="{D62AF687-EA42-47EE-A034-05806CA702CC}"/>
                    </a:ext>
                  </a:extLst>
                </p:cNvPr>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 name="Google Shape;8490;p126">
                <a:extLst>
                  <a:ext uri="{FF2B5EF4-FFF2-40B4-BE49-F238E27FC236}">
                    <a16:creationId xmlns:a16="http://schemas.microsoft.com/office/drawing/2014/main" id="{D938B142-ED5A-410F-8B7B-1A1233B3EFCE}"/>
                  </a:ext>
                </a:extLst>
              </p:cNvPr>
              <p:cNvGrpSpPr/>
              <p:nvPr/>
            </p:nvGrpSpPr>
            <p:grpSpPr>
              <a:xfrm>
                <a:off x="4172339" y="3381693"/>
                <a:ext cx="31499" cy="27001"/>
                <a:chOff x="4172339" y="3381693"/>
                <a:chExt cx="31499" cy="27001"/>
              </a:xfrm>
              <a:grpFill/>
            </p:grpSpPr>
            <p:sp>
              <p:nvSpPr>
                <p:cNvPr id="228" name="Google Shape;8491;p126">
                  <a:extLst>
                    <a:ext uri="{FF2B5EF4-FFF2-40B4-BE49-F238E27FC236}">
                      <a16:creationId xmlns:a16="http://schemas.microsoft.com/office/drawing/2014/main" id="{E9821F87-9BAC-4A67-89A7-F0FA66AC1BD6}"/>
                    </a:ext>
                  </a:extLst>
                </p:cNvPr>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492;p126">
                  <a:extLst>
                    <a:ext uri="{FF2B5EF4-FFF2-40B4-BE49-F238E27FC236}">
                      <a16:creationId xmlns:a16="http://schemas.microsoft.com/office/drawing/2014/main" id="{E118871C-3A2B-44F2-973F-E50513F3F846}"/>
                    </a:ext>
                  </a:extLst>
                </p:cNvPr>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545" name="Google Shape;3545;p78"/>
          <p:cNvSpPr/>
          <p:nvPr/>
        </p:nvSpPr>
        <p:spPr>
          <a:xfrm flipH="1">
            <a:off x="4883937" y="7499048"/>
            <a:ext cx="8520130" cy="1270692"/>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chemeClr val="dk1">
              <a:alpha val="25099"/>
            </a:schemeClr>
          </a:solidFill>
          <a:ln>
            <a:noFill/>
          </a:ln>
        </p:spPr>
        <p:txBody>
          <a:bodyPr spcFirstLastPara="1" wrap="square" lIns="182850" tIns="182850" rIns="182850" bIns="182850" anchor="ctr" anchorCtr="0">
            <a:noAutofit/>
          </a:bodyPr>
          <a:lstStyle/>
          <a:p>
            <a:endParaRPr sz="3600"/>
          </a:p>
        </p:txBody>
      </p:sp>
      <p:sp>
        <p:nvSpPr>
          <p:cNvPr id="3546" name="Google Shape;3546;p78"/>
          <p:cNvSpPr txBox="1">
            <a:spLocks noGrp="1"/>
          </p:cNvSpPr>
          <p:nvPr>
            <p:ph type="title"/>
          </p:nvPr>
        </p:nvSpPr>
        <p:spPr>
          <a:xfrm>
            <a:off x="2648100" y="890050"/>
            <a:ext cx="12991800" cy="1145400"/>
          </a:xfrm>
          <a:prstGeom prst="rect">
            <a:avLst/>
          </a:prstGeom>
        </p:spPr>
        <p:txBody>
          <a:bodyPr spcFirstLastPara="1" vert="horz" wrap="square" lIns="182850" tIns="182850" rIns="182850" bIns="182850" rtlCol="0" anchor="t" anchorCtr="0">
            <a:noAutofit/>
          </a:bodyPr>
          <a:lstStyle/>
          <a:p>
            <a:r>
              <a:rPr lang="en" sz="8000" dirty="0">
                <a:latin typeface="Gill Sans Ultra Bold Condensed" panose="020B0A06020104020203" pitchFamily="34" charset="0"/>
              </a:rPr>
              <a:t>Yes, the gold is yours!</a:t>
            </a:r>
            <a:endParaRPr sz="8000" dirty="0">
              <a:latin typeface="Gill Sans Ultra Bold Condensed" panose="020B0A06020104020203" pitchFamily="34" charset="0"/>
            </a:endParaRPr>
          </a:p>
        </p:txBody>
      </p:sp>
      <p:grpSp>
        <p:nvGrpSpPr>
          <p:cNvPr id="3547" name="Google Shape;3547;p78"/>
          <p:cNvGrpSpPr/>
          <p:nvPr/>
        </p:nvGrpSpPr>
        <p:grpSpPr>
          <a:xfrm>
            <a:off x="1762082" y="7846754"/>
            <a:ext cx="1383104" cy="1519488"/>
            <a:chOff x="6943641" y="462327"/>
            <a:chExt cx="691552" cy="759744"/>
          </a:xfrm>
        </p:grpSpPr>
        <p:sp>
          <p:nvSpPr>
            <p:cNvPr id="3548" name="Google Shape;3548;p78"/>
            <p:cNvSpPr/>
            <p:nvPr/>
          </p:nvSpPr>
          <p:spPr>
            <a:xfrm>
              <a:off x="7035475" y="588200"/>
              <a:ext cx="507900" cy="507900"/>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3549" name="Google Shape;3549;p78"/>
            <p:cNvSpPr/>
            <p:nvPr/>
          </p:nvSpPr>
          <p:spPr>
            <a:xfrm>
              <a:off x="7090375" y="643150"/>
              <a:ext cx="398100" cy="398100"/>
            </a:xfrm>
            <a:prstGeom prst="ellipse">
              <a:avLst/>
            </a:prstGeom>
            <a:solidFill>
              <a:schemeClr val="accent1"/>
            </a:solidFill>
            <a:ln>
              <a:noFill/>
            </a:ln>
          </p:spPr>
          <p:txBody>
            <a:bodyPr spcFirstLastPara="1" wrap="square" lIns="182850" tIns="182850" rIns="182850" bIns="182850" anchor="ctr" anchorCtr="0">
              <a:noAutofit/>
            </a:bodyPr>
            <a:lstStyle/>
            <a:p>
              <a:endParaRPr sz="3600"/>
            </a:p>
          </p:txBody>
        </p:sp>
        <p:grpSp>
          <p:nvGrpSpPr>
            <p:cNvPr id="3550" name="Google Shape;3550;p78"/>
            <p:cNvGrpSpPr/>
            <p:nvPr/>
          </p:nvGrpSpPr>
          <p:grpSpPr>
            <a:xfrm>
              <a:off x="6943641" y="462327"/>
              <a:ext cx="691552" cy="759744"/>
              <a:chOff x="7216391" y="426902"/>
              <a:chExt cx="691552" cy="759744"/>
            </a:xfrm>
          </p:grpSpPr>
          <p:sp>
            <p:nvSpPr>
              <p:cNvPr id="3551" name="Google Shape;3551;p78"/>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3552" name="Google Shape;3552;p78"/>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3553" name="Google Shape;3553;p78"/>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3554" name="Google Shape;3554;p78"/>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182850" tIns="182850" rIns="182850" bIns="182850" anchor="ctr" anchorCtr="0">
                <a:noAutofit/>
              </a:bodyPr>
              <a:lstStyle/>
              <a:p>
                <a:endParaRPr sz="3600"/>
              </a:p>
            </p:txBody>
          </p:sp>
        </p:grpSp>
      </p:grpSp>
      <p:grpSp>
        <p:nvGrpSpPr>
          <p:cNvPr id="3555" name="Google Shape;3555;p78"/>
          <p:cNvGrpSpPr/>
          <p:nvPr/>
        </p:nvGrpSpPr>
        <p:grpSpPr>
          <a:xfrm>
            <a:off x="16369469" y="8256903"/>
            <a:ext cx="1270714" cy="1270714"/>
            <a:chOff x="3922789" y="109320"/>
            <a:chExt cx="683400" cy="683400"/>
          </a:xfrm>
        </p:grpSpPr>
        <p:sp>
          <p:nvSpPr>
            <p:cNvPr id="3556" name="Google Shape;3556;p78"/>
            <p:cNvSpPr/>
            <p:nvPr/>
          </p:nvSpPr>
          <p:spPr>
            <a:xfrm rot="1625691">
              <a:off x="4010573" y="197103"/>
              <a:ext cx="507833" cy="507833"/>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3557" name="Google Shape;3557;p78"/>
            <p:cNvSpPr/>
            <p:nvPr/>
          </p:nvSpPr>
          <p:spPr>
            <a:xfrm rot="1625197">
              <a:off x="4065546" y="251973"/>
              <a:ext cx="397947" cy="397947"/>
            </a:xfrm>
            <a:prstGeom prst="ellipse">
              <a:avLst/>
            </a:prstGeom>
            <a:solidFill>
              <a:schemeClr val="lt1"/>
            </a:solidFill>
            <a:ln>
              <a:noFill/>
            </a:ln>
          </p:spPr>
          <p:txBody>
            <a:bodyPr spcFirstLastPara="1" wrap="square" lIns="182850" tIns="182850" rIns="182850" bIns="182850" anchor="ctr" anchorCtr="0">
              <a:noAutofit/>
            </a:bodyPr>
            <a:lstStyle/>
            <a:p>
              <a:endParaRPr sz="3600"/>
            </a:p>
          </p:txBody>
        </p:sp>
        <p:grpSp>
          <p:nvGrpSpPr>
            <p:cNvPr id="3558" name="Google Shape;3558;p78"/>
            <p:cNvGrpSpPr/>
            <p:nvPr/>
          </p:nvGrpSpPr>
          <p:grpSpPr>
            <a:xfrm rot="1625114">
              <a:off x="4079249" y="423580"/>
              <a:ext cx="368338" cy="58798"/>
              <a:chOff x="4083986" y="424038"/>
              <a:chExt cx="368350" cy="58800"/>
            </a:xfrm>
          </p:grpSpPr>
          <p:sp>
            <p:nvSpPr>
              <p:cNvPr id="3559" name="Google Shape;3559;p78"/>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182850" tIns="182850" rIns="182850" bIns="182850" anchor="ctr" anchorCtr="0">
                <a:noAutofit/>
              </a:bodyPr>
              <a:lstStyle/>
              <a:p>
                <a:endParaRPr sz="3600"/>
              </a:p>
            </p:txBody>
          </p:sp>
          <p:sp>
            <p:nvSpPr>
              <p:cNvPr id="3560" name="Google Shape;3560;p78"/>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182850" tIns="182850" rIns="182850" bIns="182850" anchor="ctr" anchorCtr="0">
                <a:noAutofit/>
              </a:bodyPr>
              <a:lstStyle/>
              <a:p>
                <a:endParaRPr sz="3600"/>
              </a:p>
            </p:txBody>
          </p:sp>
        </p:grpSp>
        <p:sp>
          <p:nvSpPr>
            <p:cNvPr id="3561" name="Google Shape;3561;p78">
              <a:hlinkClick r:id="rId4" action="ppaction://hlinksldjump"/>
            </p:cNvPr>
            <p:cNvSpPr/>
            <p:nvPr/>
          </p:nvSpPr>
          <p:spPr>
            <a:xfrm rot="1623036">
              <a:off x="4217071" y="403468"/>
              <a:ext cx="94992" cy="94992"/>
            </a:xfrm>
            <a:prstGeom prst="ellipse">
              <a:avLst/>
            </a:prstGeom>
            <a:solidFill>
              <a:schemeClr val="dk2"/>
            </a:solidFill>
            <a:ln>
              <a:noFill/>
            </a:ln>
          </p:spPr>
          <p:txBody>
            <a:bodyPr spcFirstLastPara="1" wrap="square" lIns="182850" tIns="182850" rIns="182850" bIns="182850" anchor="ctr" anchorCtr="0">
              <a:noAutofit/>
            </a:bodyPr>
            <a:lstStyle/>
            <a:p>
              <a:endParaRPr sz="3600"/>
            </a:p>
          </p:txBody>
        </p:sp>
      </p:grpSp>
      <p:grpSp>
        <p:nvGrpSpPr>
          <p:cNvPr id="3562" name="Google Shape;3562;p78"/>
          <p:cNvGrpSpPr/>
          <p:nvPr/>
        </p:nvGrpSpPr>
        <p:grpSpPr>
          <a:xfrm>
            <a:off x="5591289" y="5612473"/>
            <a:ext cx="7105422" cy="2644430"/>
            <a:chOff x="2654225" y="2973550"/>
            <a:chExt cx="2533850" cy="943025"/>
          </a:xfrm>
        </p:grpSpPr>
        <p:sp>
          <p:nvSpPr>
            <p:cNvPr id="3563" name="Google Shape;3563;p78"/>
            <p:cNvSpPr/>
            <p:nvPr/>
          </p:nvSpPr>
          <p:spPr>
            <a:xfrm>
              <a:off x="4699025" y="3735725"/>
              <a:ext cx="285725" cy="156875"/>
            </a:xfrm>
            <a:custGeom>
              <a:avLst/>
              <a:gdLst/>
              <a:ahLst/>
              <a:cxnLst/>
              <a:rect l="l" t="t" r="r" b="b"/>
              <a:pathLst>
                <a:path w="11429" h="6275" extrusionOk="0">
                  <a:moveTo>
                    <a:pt x="85" y="0"/>
                  </a:moveTo>
                  <a:lnTo>
                    <a:pt x="1" y="1986"/>
                  </a:lnTo>
                  <a:cubicBezTo>
                    <a:pt x="1" y="2113"/>
                    <a:pt x="1" y="2218"/>
                    <a:pt x="1" y="2345"/>
                  </a:cubicBezTo>
                  <a:cubicBezTo>
                    <a:pt x="22" y="2387"/>
                    <a:pt x="22" y="2429"/>
                    <a:pt x="22" y="2472"/>
                  </a:cubicBezTo>
                  <a:cubicBezTo>
                    <a:pt x="43" y="2556"/>
                    <a:pt x="43" y="2641"/>
                    <a:pt x="64" y="2725"/>
                  </a:cubicBezTo>
                  <a:cubicBezTo>
                    <a:pt x="64" y="2767"/>
                    <a:pt x="85" y="2810"/>
                    <a:pt x="85" y="2831"/>
                  </a:cubicBezTo>
                  <a:cubicBezTo>
                    <a:pt x="127" y="2936"/>
                    <a:pt x="149" y="3042"/>
                    <a:pt x="191" y="3148"/>
                  </a:cubicBezTo>
                  <a:cubicBezTo>
                    <a:pt x="191" y="3148"/>
                    <a:pt x="191" y="3169"/>
                    <a:pt x="212" y="3190"/>
                  </a:cubicBezTo>
                  <a:cubicBezTo>
                    <a:pt x="254" y="3317"/>
                    <a:pt x="296" y="3422"/>
                    <a:pt x="360" y="3528"/>
                  </a:cubicBezTo>
                  <a:cubicBezTo>
                    <a:pt x="381" y="3570"/>
                    <a:pt x="402" y="3591"/>
                    <a:pt x="402" y="3634"/>
                  </a:cubicBezTo>
                  <a:cubicBezTo>
                    <a:pt x="465" y="3697"/>
                    <a:pt x="508" y="3781"/>
                    <a:pt x="550" y="3866"/>
                  </a:cubicBezTo>
                  <a:cubicBezTo>
                    <a:pt x="571" y="3908"/>
                    <a:pt x="613" y="3929"/>
                    <a:pt x="634" y="3972"/>
                  </a:cubicBezTo>
                  <a:cubicBezTo>
                    <a:pt x="698" y="4056"/>
                    <a:pt x="761" y="4141"/>
                    <a:pt x="824" y="4204"/>
                  </a:cubicBezTo>
                  <a:cubicBezTo>
                    <a:pt x="846" y="4225"/>
                    <a:pt x="846" y="4267"/>
                    <a:pt x="867" y="4288"/>
                  </a:cubicBezTo>
                  <a:cubicBezTo>
                    <a:pt x="972" y="4373"/>
                    <a:pt x="1057" y="4478"/>
                    <a:pt x="1162" y="4563"/>
                  </a:cubicBezTo>
                  <a:cubicBezTo>
                    <a:pt x="1184" y="4605"/>
                    <a:pt x="1205" y="4626"/>
                    <a:pt x="1226" y="4647"/>
                  </a:cubicBezTo>
                  <a:cubicBezTo>
                    <a:pt x="1310" y="4711"/>
                    <a:pt x="1395" y="4774"/>
                    <a:pt x="1479" y="4859"/>
                  </a:cubicBezTo>
                  <a:cubicBezTo>
                    <a:pt x="1500" y="4880"/>
                    <a:pt x="1543" y="4901"/>
                    <a:pt x="1585" y="4943"/>
                  </a:cubicBezTo>
                  <a:cubicBezTo>
                    <a:pt x="1669" y="5007"/>
                    <a:pt x="1754" y="5070"/>
                    <a:pt x="1838" y="5112"/>
                  </a:cubicBezTo>
                  <a:cubicBezTo>
                    <a:pt x="1881" y="5133"/>
                    <a:pt x="1902" y="5176"/>
                    <a:pt x="1944" y="5197"/>
                  </a:cubicBezTo>
                  <a:cubicBezTo>
                    <a:pt x="2071" y="5260"/>
                    <a:pt x="2198" y="5345"/>
                    <a:pt x="2324" y="5408"/>
                  </a:cubicBezTo>
                  <a:cubicBezTo>
                    <a:pt x="2345" y="5429"/>
                    <a:pt x="2367" y="5429"/>
                    <a:pt x="2388" y="5450"/>
                  </a:cubicBezTo>
                  <a:cubicBezTo>
                    <a:pt x="2514" y="5514"/>
                    <a:pt x="2620" y="5556"/>
                    <a:pt x="2747" y="5619"/>
                  </a:cubicBezTo>
                  <a:cubicBezTo>
                    <a:pt x="2789" y="5640"/>
                    <a:pt x="2831" y="5661"/>
                    <a:pt x="2874" y="5683"/>
                  </a:cubicBezTo>
                  <a:cubicBezTo>
                    <a:pt x="2979" y="5725"/>
                    <a:pt x="3085" y="5767"/>
                    <a:pt x="3190" y="5809"/>
                  </a:cubicBezTo>
                  <a:cubicBezTo>
                    <a:pt x="3233" y="5809"/>
                    <a:pt x="3275" y="5830"/>
                    <a:pt x="3338" y="5852"/>
                  </a:cubicBezTo>
                  <a:cubicBezTo>
                    <a:pt x="3359" y="5852"/>
                    <a:pt x="3380" y="5873"/>
                    <a:pt x="3402" y="5873"/>
                  </a:cubicBezTo>
                  <a:cubicBezTo>
                    <a:pt x="3486" y="5915"/>
                    <a:pt x="3592" y="5936"/>
                    <a:pt x="3676" y="5957"/>
                  </a:cubicBezTo>
                  <a:cubicBezTo>
                    <a:pt x="3718" y="5978"/>
                    <a:pt x="3782" y="5999"/>
                    <a:pt x="3824" y="5999"/>
                  </a:cubicBezTo>
                  <a:cubicBezTo>
                    <a:pt x="3972" y="6042"/>
                    <a:pt x="4141" y="6084"/>
                    <a:pt x="4310" y="6126"/>
                  </a:cubicBezTo>
                  <a:lnTo>
                    <a:pt x="4331" y="6126"/>
                  </a:lnTo>
                  <a:cubicBezTo>
                    <a:pt x="4563" y="6168"/>
                    <a:pt x="4796" y="6190"/>
                    <a:pt x="5049" y="6232"/>
                  </a:cubicBezTo>
                  <a:lnTo>
                    <a:pt x="5134" y="6232"/>
                  </a:lnTo>
                  <a:cubicBezTo>
                    <a:pt x="5239" y="6253"/>
                    <a:pt x="5366" y="6253"/>
                    <a:pt x="5472" y="6253"/>
                  </a:cubicBezTo>
                  <a:cubicBezTo>
                    <a:pt x="5620" y="6274"/>
                    <a:pt x="5767" y="6274"/>
                    <a:pt x="5915" y="6274"/>
                  </a:cubicBezTo>
                  <a:lnTo>
                    <a:pt x="5979" y="6274"/>
                  </a:lnTo>
                  <a:cubicBezTo>
                    <a:pt x="6211" y="6253"/>
                    <a:pt x="6443" y="6253"/>
                    <a:pt x="6676" y="6232"/>
                  </a:cubicBezTo>
                  <a:lnTo>
                    <a:pt x="6718" y="6232"/>
                  </a:lnTo>
                  <a:cubicBezTo>
                    <a:pt x="6739" y="6211"/>
                    <a:pt x="6760" y="6211"/>
                    <a:pt x="6803" y="6211"/>
                  </a:cubicBezTo>
                  <a:cubicBezTo>
                    <a:pt x="7035" y="6190"/>
                    <a:pt x="7267" y="6147"/>
                    <a:pt x="7500" y="6084"/>
                  </a:cubicBezTo>
                  <a:lnTo>
                    <a:pt x="7584" y="6084"/>
                  </a:lnTo>
                  <a:cubicBezTo>
                    <a:pt x="7605" y="6063"/>
                    <a:pt x="7605" y="6063"/>
                    <a:pt x="7626" y="6063"/>
                  </a:cubicBezTo>
                  <a:cubicBezTo>
                    <a:pt x="7817" y="6021"/>
                    <a:pt x="7985" y="5978"/>
                    <a:pt x="8176" y="5915"/>
                  </a:cubicBezTo>
                  <a:lnTo>
                    <a:pt x="8197" y="5915"/>
                  </a:lnTo>
                  <a:cubicBezTo>
                    <a:pt x="8366" y="5852"/>
                    <a:pt x="8556" y="5788"/>
                    <a:pt x="8725" y="5704"/>
                  </a:cubicBezTo>
                  <a:cubicBezTo>
                    <a:pt x="8725" y="5704"/>
                    <a:pt x="8746" y="5704"/>
                    <a:pt x="8767" y="5683"/>
                  </a:cubicBezTo>
                  <a:cubicBezTo>
                    <a:pt x="8809" y="5661"/>
                    <a:pt x="8852" y="5640"/>
                    <a:pt x="8915" y="5619"/>
                  </a:cubicBezTo>
                  <a:cubicBezTo>
                    <a:pt x="8999" y="5577"/>
                    <a:pt x="9084" y="5535"/>
                    <a:pt x="9168" y="5492"/>
                  </a:cubicBezTo>
                  <a:cubicBezTo>
                    <a:pt x="9232" y="5450"/>
                    <a:pt x="9295" y="5408"/>
                    <a:pt x="9359" y="5387"/>
                  </a:cubicBezTo>
                  <a:cubicBezTo>
                    <a:pt x="9443" y="5323"/>
                    <a:pt x="9528" y="5281"/>
                    <a:pt x="9591" y="5239"/>
                  </a:cubicBezTo>
                  <a:cubicBezTo>
                    <a:pt x="9654" y="5197"/>
                    <a:pt x="9718" y="5154"/>
                    <a:pt x="9760" y="5112"/>
                  </a:cubicBezTo>
                  <a:cubicBezTo>
                    <a:pt x="9844" y="5070"/>
                    <a:pt x="9908" y="5007"/>
                    <a:pt x="9971" y="4943"/>
                  </a:cubicBezTo>
                  <a:cubicBezTo>
                    <a:pt x="10035" y="4901"/>
                    <a:pt x="10077" y="4859"/>
                    <a:pt x="10140" y="4816"/>
                  </a:cubicBezTo>
                  <a:cubicBezTo>
                    <a:pt x="10204" y="4753"/>
                    <a:pt x="10267" y="4711"/>
                    <a:pt x="10330" y="4647"/>
                  </a:cubicBezTo>
                  <a:cubicBezTo>
                    <a:pt x="10351" y="4626"/>
                    <a:pt x="10372" y="4605"/>
                    <a:pt x="10394" y="4584"/>
                  </a:cubicBezTo>
                  <a:cubicBezTo>
                    <a:pt x="10415" y="4563"/>
                    <a:pt x="10436" y="4521"/>
                    <a:pt x="10457" y="4500"/>
                  </a:cubicBezTo>
                  <a:cubicBezTo>
                    <a:pt x="10520" y="4436"/>
                    <a:pt x="10584" y="4352"/>
                    <a:pt x="10647" y="4267"/>
                  </a:cubicBezTo>
                  <a:cubicBezTo>
                    <a:pt x="10689" y="4225"/>
                    <a:pt x="10710" y="4183"/>
                    <a:pt x="10753" y="4141"/>
                  </a:cubicBezTo>
                  <a:cubicBezTo>
                    <a:pt x="10816" y="4056"/>
                    <a:pt x="10858" y="3950"/>
                    <a:pt x="10922" y="3866"/>
                  </a:cubicBezTo>
                  <a:cubicBezTo>
                    <a:pt x="10943" y="3845"/>
                    <a:pt x="10964" y="3803"/>
                    <a:pt x="10985" y="3781"/>
                  </a:cubicBezTo>
                  <a:cubicBezTo>
                    <a:pt x="10985" y="3760"/>
                    <a:pt x="10985" y="3739"/>
                    <a:pt x="11006" y="3739"/>
                  </a:cubicBezTo>
                  <a:cubicBezTo>
                    <a:pt x="11027" y="3697"/>
                    <a:pt x="11027" y="3655"/>
                    <a:pt x="11048" y="3634"/>
                  </a:cubicBezTo>
                  <a:cubicBezTo>
                    <a:pt x="11091" y="3549"/>
                    <a:pt x="11112" y="3465"/>
                    <a:pt x="11154" y="3380"/>
                  </a:cubicBezTo>
                  <a:cubicBezTo>
                    <a:pt x="11175" y="3338"/>
                    <a:pt x="11175" y="3296"/>
                    <a:pt x="11196" y="3253"/>
                  </a:cubicBezTo>
                  <a:cubicBezTo>
                    <a:pt x="11196" y="3232"/>
                    <a:pt x="11217" y="3190"/>
                    <a:pt x="11217" y="3169"/>
                  </a:cubicBezTo>
                  <a:cubicBezTo>
                    <a:pt x="11239" y="3105"/>
                    <a:pt x="11260" y="3042"/>
                    <a:pt x="11260" y="2979"/>
                  </a:cubicBezTo>
                  <a:cubicBezTo>
                    <a:pt x="11281" y="2958"/>
                    <a:pt x="11281" y="2936"/>
                    <a:pt x="11281" y="2915"/>
                  </a:cubicBezTo>
                  <a:cubicBezTo>
                    <a:pt x="11302" y="2810"/>
                    <a:pt x="11323" y="2704"/>
                    <a:pt x="11323" y="2598"/>
                  </a:cubicBezTo>
                  <a:cubicBezTo>
                    <a:pt x="11323" y="2577"/>
                    <a:pt x="11323" y="2556"/>
                    <a:pt x="11323" y="2535"/>
                  </a:cubicBezTo>
                  <a:lnTo>
                    <a:pt x="11429" y="549"/>
                  </a:lnTo>
                  <a:lnTo>
                    <a:pt x="11429" y="549"/>
                  </a:lnTo>
                  <a:cubicBezTo>
                    <a:pt x="11408" y="676"/>
                    <a:pt x="11408" y="803"/>
                    <a:pt x="11386" y="930"/>
                  </a:cubicBezTo>
                  <a:cubicBezTo>
                    <a:pt x="11365" y="972"/>
                    <a:pt x="11365" y="993"/>
                    <a:pt x="11365" y="1014"/>
                  </a:cubicBezTo>
                  <a:cubicBezTo>
                    <a:pt x="11344" y="1099"/>
                    <a:pt x="11323" y="1204"/>
                    <a:pt x="11281" y="1289"/>
                  </a:cubicBezTo>
                  <a:cubicBezTo>
                    <a:pt x="11281" y="1331"/>
                    <a:pt x="11260" y="1373"/>
                    <a:pt x="11239" y="1416"/>
                  </a:cubicBezTo>
                  <a:cubicBezTo>
                    <a:pt x="11217" y="1500"/>
                    <a:pt x="11175" y="1585"/>
                    <a:pt x="11133" y="1648"/>
                  </a:cubicBezTo>
                  <a:cubicBezTo>
                    <a:pt x="11133" y="1690"/>
                    <a:pt x="11112" y="1732"/>
                    <a:pt x="11091" y="1753"/>
                  </a:cubicBezTo>
                  <a:cubicBezTo>
                    <a:pt x="11070" y="1796"/>
                    <a:pt x="11048" y="1859"/>
                    <a:pt x="11006" y="1901"/>
                  </a:cubicBezTo>
                  <a:cubicBezTo>
                    <a:pt x="10964" y="1986"/>
                    <a:pt x="10901" y="2070"/>
                    <a:pt x="10858" y="2155"/>
                  </a:cubicBezTo>
                  <a:cubicBezTo>
                    <a:pt x="10816" y="2197"/>
                    <a:pt x="10774" y="2260"/>
                    <a:pt x="10753" y="2303"/>
                  </a:cubicBezTo>
                  <a:cubicBezTo>
                    <a:pt x="10689" y="2387"/>
                    <a:pt x="10626" y="2451"/>
                    <a:pt x="10541" y="2535"/>
                  </a:cubicBezTo>
                  <a:cubicBezTo>
                    <a:pt x="10499" y="2577"/>
                    <a:pt x="10457" y="2620"/>
                    <a:pt x="10415" y="2662"/>
                  </a:cubicBezTo>
                  <a:cubicBezTo>
                    <a:pt x="10351" y="2725"/>
                    <a:pt x="10288" y="2789"/>
                    <a:pt x="10225" y="2852"/>
                  </a:cubicBezTo>
                  <a:cubicBezTo>
                    <a:pt x="10182" y="2894"/>
                    <a:pt x="10140" y="2936"/>
                    <a:pt x="10077" y="2979"/>
                  </a:cubicBezTo>
                  <a:cubicBezTo>
                    <a:pt x="10013" y="3042"/>
                    <a:pt x="9929" y="3084"/>
                    <a:pt x="9866" y="3127"/>
                  </a:cubicBezTo>
                  <a:cubicBezTo>
                    <a:pt x="9802" y="3169"/>
                    <a:pt x="9760" y="3211"/>
                    <a:pt x="9697" y="3253"/>
                  </a:cubicBezTo>
                  <a:cubicBezTo>
                    <a:pt x="9612" y="3317"/>
                    <a:pt x="9528" y="3359"/>
                    <a:pt x="9464" y="3401"/>
                  </a:cubicBezTo>
                  <a:cubicBezTo>
                    <a:pt x="9401" y="3443"/>
                    <a:pt x="9337" y="3486"/>
                    <a:pt x="9274" y="3507"/>
                  </a:cubicBezTo>
                  <a:cubicBezTo>
                    <a:pt x="9190" y="3549"/>
                    <a:pt x="9105" y="3591"/>
                    <a:pt x="8999" y="3634"/>
                  </a:cubicBezTo>
                  <a:cubicBezTo>
                    <a:pt x="8936" y="3676"/>
                    <a:pt x="8873" y="3697"/>
                    <a:pt x="8809" y="3739"/>
                  </a:cubicBezTo>
                  <a:cubicBezTo>
                    <a:pt x="8640" y="3803"/>
                    <a:pt x="8471" y="3866"/>
                    <a:pt x="8281" y="3929"/>
                  </a:cubicBezTo>
                  <a:lnTo>
                    <a:pt x="8260" y="3929"/>
                  </a:lnTo>
                  <a:cubicBezTo>
                    <a:pt x="8091" y="3993"/>
                    <a:pt x="7901" y="4035"/>
                    <a:pt x="7732" y="4098"/>
                  </a:cubicBezTo>
                  <a:cubicBezTo>
                    <a:pt x="7690" y="4098"/>
                    <a:pt x="7648" y="4098"/>
                    <a:pt x="7584" y="4119"/>
                  </a:cubicBezTo>
                  <a:cubicBezTo>
                    <a:pt x="7373" y="4162"/>
                    <a:pt x="7119" y="4204"/>
                    <a:pt x="6887" y="4225"/>
                  </a:cubicBezTo>
                  <a:cubicBezTo>
                    <a:pt x="6845" y="4246"/>
                    <a:pt x="6803" y="4246"/>
                    <a:pt x="6760" y="4246"/>
                  </a:cubicBezTo>
                  <a:cubicBezTo>
                    <a:pt x="6549" y="4267"/>
                    <a:pt x="6296" y="4288"/>
                    <a:pt x="6063" y="4288"/>
                  </a:cubicBezTo>
                  <a:lnTo>
                    <a:pt x="5577" y="4288"/>
                  </a:lnTo>
                  <a:cubicBezTo>
                    <a:pt x="5429" y="4267"/>
                    <a:pt x="5282" y="4267"/>
                    <a:pt x="5134" y="4246"/>
                  </a:cubicBezTo>
                  <a:cubicBezTo>
                    <a:pt x="4901" y="4225"/>
                    <a:pt x="4648" y="4183"/>
                    <a:pt x="4416" y="4141"/>
                  </a:cubicBezTo>
                  <a:cubicBezTo>
                    <a:pt x="4247" y="4119"/>
                    <a:pt x="4078" y="4077"/>
                    <a:pt x="3909" y="4035"/>
                  </a:cubicBezTo>
                  <a:cubicBezTo>
                    <a:pt x="3866" y="4014"/>
                    <a:pt x="3824" y="3993"/>
                    <a:pt x="3782" y="3993"/>
                  </a:cubicBezTo>
                  <a:cubicBezTo>
                    <a:pt x="3655" y="3950"/>
                    <a:pt x="3549" y="3908"/>
                    <a:pt x="3423" y="3887"/>
                  </a:cubicBezTo>
                  <a:cubicBezTo>
                    <a:pt x="3380" y="3866"/>
                    <a:pt x="3338" y="3845"/>
                    <a:pt x="3296" y="3824"/>
                  </a:cubicBezTo>
                  <a:cubicBezTo>
                    <a:pt x="3190" y="3781"/>
                    <a:pt x="3085" y="3739"/>
                    <a:pt x="2979" y="3697"/>
                  </a:cubicBezTo>
                  <a:cubicBezTo>
                    <a:pt x="2916" y="3676"/>
                    <a:pt x="2874" y="3655"/>
                    <a:pt x="2831" y="3634"/>
                  </a:cubicBezTo>
                  <a:cubicBezTo>
                    <a:pt x="2726" y="3591"/>
                    <a:pt x="2599" y="3528"/>
                    <a:pt x="2493" y="3486"/>
                  </a:cubicBezTo>
                  <a:cubicBezTo>
                    <a:pt x="2472" y="3465"/>
                    <a:pt x="2451" y="3443"/>
                    <a:pt x="2430" y="3443"/>
                  </a:cubicBezTo>
                  <a:cubicBezTo>
                    <a:pt x="2282" y="3359"/>
                    <a:pt x="2155" y="3296"/>
                    <a:pt x="2029" y="3211"/>
                  </a:cubicBezTo>
                  <a:cubicBezTo>
                    <a:pt x="2007" y="3190"/>
                    <a:pt x="1965" y="3169"/>
                    <a:pt x="1944" y="3148"/>
                  </a:cubicBezTo>
                  <a:cubicBezTo>
                    <a:pt x="1860" y="3084"/>
                    <a:pt x="1754" y="3021"/>
                    <a:pt x="1669" y="2958"/>
                  </a:cubicBezTo>
                  <a:cubicBezTo>
                    <a:pt x="1648" y="2936"/>
                    <a:pt x="1606" y="2894"/>
                    <a:pt x="1564" y="2873"/>
                  </a:cubicBezTo>
                  <a:cubicBezTo>
                    <a:pt x="1479" y="2810"/>
                    <a:pt x="1395" y="2746"/>
                    <a:pt x="1331" y="2662"/>
                  </a:cubicBezTo>
                  <a:cubicBezTo>
                    <a:pt x="1289" y="2641"/>
                    <a:pt x="1268" y="2620"/>
                    <a:pt x="1247" y="2598"/>
                  </a:cubicBezTo>
                  <a:cubicBezTo>
                    <a:pt x="1141" y="2514"/>
                    <a:pt x="1057" y="2408"/>
                    <a:pt x="972" y="2303"/>
                  </a:cubicBezTo>
                  <a:cubicBezTo>
                    <a:pt x="951" y="2282"/>
                    <a:pt x="930" y="2260"/>
                    <a:pt x="909" y="2239"/>
                  </a:cubicBezTo>
                  <a:cubicBezTo>
                    <a:pt x="846" y="2155"/>
                    <a:pt x="782" y="2070"/>
                    <a:pt x="719" y="1986"/>
                  </a:cubicBezTo>
                  <a:cubicBezTo>
                    <a:pt x="698" y="1965"/>
                    <a:pt x="677" y="1922"/>
                    <a:pt x="655" y="1901"/>
                  </a:cubicBezTo>
                  <a:cubicBezTo>
                    <a:pt x="592" y="1817"/>
                    <a:pt x="550" y="1732"/>
                    <a:pt x="508" y="1648"/>
                  </a:cubicBezTo>
                  <a:cubicBezTo>
                    <a:pt x="486" y="1627"/>
                    <a:pt x="465" y="1585"/>
                    <a:pt x="444" y="1563"/>
                  </a:cubicBezTo>
                  <a:cubicBezTo>
                    <a:pt x="402" y="1437"/>
                    <a:pt x="339" y="1331"/>
                    <a:pt x="296" y="1225"/>
                  </a:cubicBezTo>
                  <a:cubicBezTo>
                    <a:pt x="296" y="1204"/>
                    <a:pt x="275" y="1183"/>
                    <a:pt x="275" y="1162"/>
                  </a:cubicBezTo>
                  <a:cubicBezTo>
                    <a:pt x="233" y="1056"/>
                    <a:pt x="212" y="972"/>
                    <a:pt x="191" y="866"/>
                  </a:cubicBezTo>
                  <a:cubicBezTo>
                    <a:pt x="170" y="824"/>
                    <a:pt x="170" y="782"/>
                    <a:pt x="170" y="761"/>
                  </a:cubicBezTo>
                  <a:cubicBezTo>
                    <a:pt x="149" y="655"/>
                    <a:pt x="127" y="571"/>
                    <a:pt x="127" y="486"/>
                  </a:cubicBezTo>
                  <a:cubicBezTo>
                    <a:pt x="106" y="444"/>
                    <a:pt x="106" y="423"/>
                    <a:pt x="106" y="380"/>
                  </a:cubicBezTo>
                  <a:cubicBezTo>
                    <a:pt x="85" y="254"/>
                    <a:pt x="85" y="127"/>
                    <a:pt x="85" y="0"/>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564" name="Google Shape;3564;p78"/>
            <p:cNvSpPr/>
            <p:nvPr/>
          </p:nvSpPr>
          <p:spPr>
            <a:xfrm>
              <a:off x="4698500" y="3642025"/>
              <a:ext cx="288900" cy="201150"/>
            </a:xfrm>
            <a:custGeom>
              <a:avLst/>
              <a:gdLst/>
              <a:ahLst/>
              <a:cxnLst/>
              <a:rect l="l" t="t" r="r" b="b"/>
              <a:pathLst>
                <a:path w="11556" h="8046" extrusionOk="0">
                  <a:moveTo>
                    <a:pt x="5594" y="0"/>
                  </a:moveTo>
                  <a:cubicBezTo>
                    <a:pt x="2640" y="0"/>
                    <a:pt x="229" y="1622"/>
                    <a:pt x="127" y="3748"/>
                  </a:cubicBezTo>
                  <a:cubicBezTo>
                    <a:pt x="1" y="5966"/>
                    <a:pt x="2451" y="7889"/>
                    <a:pt x="5598" y="8036"/>
                  </a:cubicBezTo>
                  <a:cubicBezTo>
                    <a:pt x="5727" y="8042"/>
                    <a:pt x="5856" y="8045"/>
                    <a:pt x="5983" y="8045"/>
                  </a:cubicBezTo>
                  <a:cubicBezTo>
                    <a:pt x="8937" y="8045"/>
                    <a:pt x="11348" y="6424"/>
                    <a:pt x="11450" y="4297"/>
                  </a:cubicBezTo>
                  <a:cubicBezTo>
                    <a:pt x="11555" y="2079"/>
                    <a:pt x="9105" y="178"/>
                    <a:pt x="5979" y="9"/>
                  </a:cubicBezTo>
                  <a:cubicBezTo>
                    <a:pt x="5849" y="3"/>
                    <a:pt x="5721" y="0"/>
                    <a:pt x="5594"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565" name="Google Shape;3565;p78"/>
            <p:cNvSpPr/>
            <p:nvPr/>
          </p:nvSpPr>
          <p:spPr>
            <a:xfrm>
              <a:off x="4734400" y="3676925"/>
              <a:ext cx="217075" cy="131350"/>
            </a:xfrm>
            <a:custGeom>
              <a:avLst/>
              <a:gdLst/>
              <a:ahLst/>
              <a:cxnLst/>
              <a:rect l="l" t="t" r="r" b="b"/>
              <a:pathLst>
                <a:path w="8683" h="5254" extrusionOk="0">
                  <a:moveTo>
                    <a:pt x="4180" y="1"/>
                  </a:moveTo>
                  <a:cubicBezTo>
                    <a:pt x="2020" y="1"/>
                    <a:pt x="125" y="1083"/>
                    <a:pt x="64" y="2416"/>
                  </a:cubicBezTo>
                  <a:cubicBezTo>
                    <a:pt x="1" y="3810"/>
                    <a:pt x="1944" y="5141"/>
                    <a:pt x="4226" y="5246"/>
                  </a:cubicBezTo>
                  <a:cubicBezTo>
                    <a:pt x="4326" y="5251"/>
                    <a:pt x="4425" y="5253"/>
                    <a:pt x="4524" y="5253"/>
                  </a:cubicBezTo>
                  <a:cubicBezTo>
                    <a:pt x="6683" y="5253"/>
                    <a:pt x="8559" y="4171"/>
                    <a:pt x="8620" y="2838"/>
                  </a:cubicBezTo>
                  <a:cubicBezTo>
                    <a:pt x="8683" y="1444"/>
                    <a:pt x="6761" y="113"/>
                    <a:pt x="4479" y="7"/>
                  </a:cubicBezTo>
                  <a:cubicBezTo>
                    <a:pt x="4379" y="3"/>
                    <a:pt x="4280" y="1"/>
                    <a:pt x="4180"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566" name="Google Shape;3566;p78"/>
            <p:cNvSpPr/>
            <p:nvPr/>
          </p:nvSpPr>
          <p:spPr>
            <a:xfrm>
              <a:off x="4734400" y="3694775"/>
              <a:ext cx="216550" cy="113525"/>
            </a:xfrm>
            <a:custGeom>
              <a:avLst/>
              <a:gdLst/>
              <a:ahLst/>
              <a:cxnLst/>
              <a:rect l="l" t="t" r="r" b="b"/>
              <a:pathLst>
                <a:path w="8662" h="4541" extrusionOk="0">
                  <a:moveTo>
                    <a:pt x="4035" y="1"/>
                  </a:moveTo>
                  <a:cubicBezTo>
                    <a:pt x="1920" y="1"/>
                    <a:pt x="103" y="928"/>
                    <a:pt x="43" y="2061"/>
                  </a:cubicBezTo>
                  <a:cubicBezTo>
                    <a:pt x="1" y="3265"/>
                    <a:pt x="1944" y="4427"/>
                    <a:pt x="4226" y="4532"/>
                  </a:cubicBezTo>
                  <a:cubicBezTo>
                    <a:pt x="4342" y="4538"/>
                    <a:pt x="4458" y="4540"/>
                    <a:pt x="4573" y="4540"/>
                  </a:cubicBezTo>
                  <a:cubicBezTo>
                    <a:pt x="6711" y="4540"/>
                    <a:pt x="8558" y="3626"/>
                    <a:pt x="8598" y="2483"/>
                  </a:cubicBezTo>
                  <a:cubicBezTo>
                    <a:pt x="8662" y="1258"/>
                    <a:pt x="6718" y="117"/>
                    <a:pt x="4437" y="12"/>
                  </a:cubicBezTo>
                  <a:cubicBezTo>
                    <a:pt x="4302" y="4"/>
                    <a:pt x="4168" y="1"/>
                    <a:pt x="4035"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567" name="Google Shape;3567;p78"/>
            <p:cNvSpPr/>
            <p:nvPr/>
          </p:nvSpPr>
          <p:spPr>
            <a:xfrm>
              <a:off x="4205250" y="3546650"/>
              <a:ext cx="285725" cy="156350"/>
            </a:xfrm>
            <a:custGeom>
              <a:avLst/>
              <a:gdLst/>
              <a:ahLst/>
              <a:cxnLst/>
              <a:rect l="l" t="t" r="r" b="b"/>
              <a:pathLst>
                <a:path w="11429" h="6254" extrusionOk="0">
                  <a:moveTo>
                    <a:pt x="11429" y="550"/>
                  </a:moveTo>
                  <a:lnTo>
                    <a:pt x="11424" y="658"/>
                  </a:lnTo>
                  <a:lnTo>
                    <a:pt x="11424" y="658"/>
                  </a:lnTo>
                  <a:cubicBezTo>
                    <a:pt x="11427" y="622"/>
                    <a:pt x="11429" y="586"/>
                    <a:pt x="11429" y="550"/>
                  </a:cubicBezTo>
                  <a:close/>
                  <a:moveTo>
                    <a:pt x="106" y="1"/>
                  </a:moveTo>
                  <a:lnTo>
                    <a:pt x="22" y="1965"/>
                  </a:lnTo>
                  <a:cubicBezTo>
                    <a:pt x="1" y="2092"/>
                    <a:pt x="22" y="2219"/>
                    <a:pt x="22" y="2346"/>
                  </a:cubicBezTo>
                  <a:cubicBezTo>
                    <a:pt x="22" y="2388"/>
                    <a:pt x="22" y="2409"/>
                    <a:pt x="43" y="2451"/>
                  </a:cubicBezTo>
                  <a:cubicBezTo>
                    <a:pt x="43" y="2536"/>
                    <a:pt x="64" y="2620"/>
                    <a:pt x="85" y="2705"/>
                  </a:cubicBezTo>
                  <a:cubicBezTo>
                    <a:pt x="85" y="2747"/>
                    <a:pt x="106" y="2789"/>
                    <a:pt x="106" y="2831"/>
                  </a:cubicBezTo>
                  <a:cubicBezTo>
                    <a:pt x="128" y="2937"/>
                    <a:pt x="170" y="3022"/>
                    <a:pt x="191" y="3127"/>
                  </a:cubicBezTo>
                  <a:cubicBezTo>
                    <a:pt x="212" y="3148"/>
                    <a:pt x="212" y="3169"/>
                    <a:pt x="212" y="3191"/>
                  </a:cubicBezTo>
                  <a:cubicBezTo>
                    <a:pt x="254" y="3296"/>
                    <a:pt x="318" y="3402"/>
                    <a:pt x="381" y="3529"/>
                  </a:cubicBezTo>
                  <a:cubicBezTo>
                    <a:pt x="381" y="3550"/>
                    <a:pt x="402" y="3592"/>
                    <a:pt x="423" y="3613"/>
                  </a:cubicBezTo>
                  <a:cubicBezTo>
                    <a:pt x="465" y="3698"/>
                    <a:pt x="529" y="3782"/>
                    <a:pt x="571" y="3867"/>
                  </a:cubicBezTo>
                  <a:cubicBezTo>
                    <a:pt x="592" y="3888"/>
                    <a:pt x="613" y="3930"/>
                    <a:pt x="634" y="3951"/>
                  </a:cubicBezTo>
                  <a:cubicBezTo>
                    <a:pt x="698" y="4035"/>
                    <a:pt x="761" y="4120"/>
                    <a:pt x="825" y="4204"/>
                  </a:cubicBezTo>
                  <a:cubicBezTo>
                    <a:pt x="846" y="4226"/>
                    <a:pt x="867" y="4247"/>
                    <a:pt x="888" y="4268"/>
                  </a:cubicBezTo>
                  <a:cubicBezTo>
                    <a:pt x="972" y="4373"/>
                    <a:pt x="1078" y="4479"/>
                    <a:pt x="1163" y="4564"/>
                  </a:cubicBezTo>
                  <a:cubicBezTo>
                    <a:pt x="1184" y="4585"/>
                    <a:pt x="1226" y="4606"/>
                    <a:pt x="1247" y="4627"/>
                  </a:cubicBezTo>
                  <a:cubicBezTo>
                    <a:pt x="1332" y="4711"/>
                    <a:pt x="1395" y="4775"/>
                    <a:pt x="1479" y="4838"/>
                  </a:cubicBezTo>
                  <a:cubicBezTo>
                    <a:pt x="1522" y="4859"/>
                    <a:pt x="1564" y="4902"/>
                    <a:pt x="1606" y="4923"/>
                  </a:cubicBezTo>
                  <a:cubicBezTo>
                    <a:pt x="1691" y="4986"/>
                    <a:pt x="1775" y="5049"/>
                    <a:pt x="1860" y="5113"/>
                  </a:cubicBezTo>
                  <a:cubicBezTo>
                    <a:pt x="1902" y="5134"/>
                    <a:pt x="1923" y="5155"/>
                    <a:pt x="1965" y="5176"/>
                  </a:cubicBezTo>
                  <a:cubicBezTo>
                    <a:pt x="2071" y="5261"/>
                    <a:pt x="2219" y="5324"/>
                    <a:pt x="2346" y="5409"/>
                  </a:cubicBezTo>
                  <a:cubicBezTo>
                    <a:pt x="2367" y="5409"/>
                    <a:pt x="2388" y="5430"/>
                    <a:pt x="2409" y="5430"/>
                  </a:cubicBezTo>
                  <a:cubicBezTo>
                    <a:pt x="2515" y="5493"/>
                    <a:pt x="2641" y="5556"/>
                    <a:pt x="2747" y="5599"/>
                  </a:cubicBezTo>
                  <a:cubicBezTo>
                    <a:pt x="2789" y="5620"/>
                    <a:pt x="2853" y="5641"/>
                    <a:pt x="2895" y="5662"/>
                  </a:cubicBezTo>
                  <a:cubicBezTo>
                    <a:pt x="3000" y="5704"/>
                    <a:pt x="3106" y="5747"/>
                    <a:pt x="3212" y="5789"/>
                  </a:cubicBezTo>
                  <a:cubicBezTo>
                    <a:pt x="3254" y="5810"/>
                    <a:pt x="3296" y="5831"/>
                    <a:pt x="3338" y="5852"/>
                  </a:cubicBezTo>
                  <a:cubicBezTo>
                    <a:pt x="3359" y="5852"/>
                    <a:pt x="3381" y="5852"/>
                    <a:pt x="3402" y="5873"/>
                  </a:cubicBezTo>
                  <a:cubicBezTo>
                    <a:pt x="3507" y="5894"/>
                    <a:pt x="3592" y="5916"/>
                    <a:pt x="3697" y="5958"/>
                  </a:cubicBezTo>
                  <a:cubicBezTo>
                    <a:pt x="3740" y="5958"/>
                    <a:pt x="3782" y="5979"/>
                    <a:pt x="3824" y="6000"/>
                  </a:cubicBezTo>
                  <a:cubicBezTo>
                    <a:pt x="3993" y="6042"/>
                    <a:pt x="4162" y="6085"/>
                    <a:pt x="4331" y="6106"/>
                  </a:cubicBezTo>
                  <a:cubicBezTo>
                    <a:pt x="4564" y="6148"/>
                    <a:pt x="4817" y="6190"/>
                    <a:pt x="5049" y="6211"/>
                  </a:cubicBezTo>
                  <a:cubicBezTo>
                    <a:pt x="5092" y="6211"/>
                    <a:pt x="5113" y="6232"/>
                    <a:pt x="5134" y="6232"/>
                  </a:cubicBezTo>
                  <a:cubicBezTo>
                    <a:pt x="5261" y="6232"/>
                    <a:pt x="5366" y="6232"/>
                    <a:pt x="5493" y="6254"/>
                  </a:cubicBezTo>
                  <a:lnTo>
                    <a:pt x="5979" y="6254"/>
                  </a:lnTo>
                  <a:cubicBezTo>
                    <a:pt x="6232" y="6254"/>
                    <a:pt x="6465" y="6232"/>
                    <a:pt x="6697" y="6211"/>
                  </a:cubicBezTo>
                  <a:lnTo>
                    <a:pt x="6718" y="6211"/>
                  </a:lnTo>
                  <a:cubicBezTo>
                    <a:pt x="6760" y="6211"/>
                    <a:pt x="6782" y="6211"/>
                    <a:pt x="6803" y="6190"/>
                  </a:cubicBezTo>
                  <a:cubicBezTo>
                    <a:pt x="7056" y="6169"/>
                    <a:pt x="7289" y="6127"/>
                    <a:pt x="7521" y="6085"/>
                  </a:cubicBezTo>
                  <a:cubicBezTo>
                    <a:pt x="7542" y="6063"/>
                    <a:pt x="7563" y="6063"/>
                    <a:pt x="7605" y="6063"/>
                  </a:cubicBezTo>
                  <a:cubicBezTo>
                    <a:pt x="7605" y="6063"/>
                    <a:pt x="7627" y="6063"/>
                    <a:pt x="7648" y="6042"/>
                  </a:cubicBezTo>
                  <a:cubicBezTo>
                    <a:pt x="7838" y="6000"/>
                    <a:pt x="8007" y="5958"/>
                    <a:pt x="8176" y="5894"/>
                  </a:cubicBezTo>
                  <a:lnTo>
                    <a:pt x="8197" y="5894"/>
                  </a:lnTo>
                  <a:cubicBezTo>
                    <a:pt x="8387" y="5831"/>
                    <a:pt x="8556" y="5768"/>
                    <a:pt x="8725" y="5704"/>
                  </a:cubicBezTo>
                  <a:cubicBezTo>
                    <a:pt x="8746" y="5683"/>
                    <a:pt x="8767" y="5683"/>
                    <a:pt x="8767" y="5683"/>
                  </a:cubicBezTo>
                  <a:cubicBezTo>
                    <a:pt x="8831" y="5662"/>
                    <a:pt x="8873" y="5620"/>
                    <a:pt x="8915" y="5599"/>
                  </a:cubicBezTo>
                  <a:cubicBezTo>
                    <a:pt x="9021" y="5556"/>
                    <a:pt x="9105" y="5514"/>
                    <a:pt x="9190" y="5472"/>
                  </a:cubicBezTo>
                  <a:cubicBezTo>
                    <a:pt x="9253" y="5451"/>
                    <a:pt x="9316" y="5409"/>
                    <a:pt x="9380" y="5366"/>
                  </a:cubicBezTo>
                  <a:cubicBezTo>
                    <a:pt x="9464" y="5324"/>
                    <a:pt x="9528" y="5282"/>
                    <a:pt x="9612" y="5218"/>
                  </a:cubicBezTo>
                  <a:cubicBezTo>
                    <a:pt x="9676" y="5176"/>
                    <a:pt x="9718" y="5134"/>
                    <a:pt x="9781" y="5092"/>
                  </a:cubicBezTo>
                  <a:cubicBezTo>
                    <a:pt x="9866" y="5049"/>
                    <a:pt x="9929" y="5007"/>
                    <a:pt x="9992" y="4944"/>
                  </a:cubicBezTo>
                  <a:cubicBezTo>
                    <a:pt x="10056" y="4902"/>
                    <a:pt x="10098" y="4859"/>
                    <a:pt x="10161" y="4817"/>
                  </a:cubicBezTo>
                  <a:cubicBezTo>
                    <a:pt x="10225" y="4754"/>
                    <a:pt x="10288" y="4690"/>
                    <a:pt x="10330" y="4627"/>
                  </a:cubicBezTo>
                  <a:cubicBezTo>
                    <a:pt x="10351" y="4606"/>
                    <a:pt x="10394" y="4585"/>
                    <a:pt x="10415" y="4564"/>
                  </a:cubicBezTo>
                  <a:cubicBezTo>
                    <a:pt x="10436" y="4542"/>
                    <a:pt x="10436" y="4521"/>
                    <a:pt x="10478" y="4500"/>
                  </a:cubicBezTo>
                  <a:cubicBezTo>
                    <a:pt x="10542" y="4416"/>
                    <a:pt x="10605" y="4352"/>
                    <a:pt x="10668" y="4268"/>
                  </a:cubicBezTo>
                  <a:cubicBezTo>
                    <a:pt x="10689" y="4226"/>
                    <a:pt x="10732" y="4162"/>
                    <a:pt x="10774" y="4120"/>
                  </a:cubicBezTo>
                  <a:cubicBezTo>
                    <a:pt x="10837" y="4035"/>
                    <a:pt x="10880" y="3951"/>
                    <a:pt x="10943" y="3867"/>
                  </a:cubicBezTo>
                  <a:cubicBezTo>
                    <a:pt x="10943" y="3824"/>
                    <a:pt x="10985" y="3803"/>
                    <a:pt x="10985" y="3761"/>
                  </a:cubicBezTo>
                  <a:cubicBezTo>
                    <a:pt x="11006" y="3740"/>
                    <a:pt x="11006" y="3740"/>
                    <a:pt x="11006" y="3719"/>
                  </a:cubicBezTo>
                  <a:cubicBezTo>
                    <a:pt x="11027" y="3698"/>
                    <a:pt x="11049" y="3655"/>
                    <a:pt x="11070" y="3613"/>
                  </a:cubicBezTo>
                  <a:cubicBezTo>
                    <a:pt x="11091" y="3550"/>
                    <a:pt x="11133" y="3465"/>
                    <a:pt x="11154" y="3381"/>
                  </a:cubicBezTo>
                  <a:cubicBezTo>
                    <a:pt x="11175" y="3338"/>
                    <a:pt x="11196" y="3296"/>
                    <a:pt x="11196" y="3254"/>
                  </a:cubicBezTo>
                  <a:cubicBezTo>
                    <a:pt x="11218" y="3212"/>
                    <a:pt x="11239" y="3191"/>
                    <a:pt x="11239" y="3148"/>
                  </a:cubicBezTo>
                  <a:cubicBezTo>
                    <a:pt x="11260" y="3085"/>
                    <a:pt x="11260" y="3043"/>
                    <a:pt x="11281" y="2979"/>
                  </a:cubicBezTo>
                  <a:cubicBezTo>
                    <a:pt x="11281" y="2958"/>
                    <a:pt x="11302" y="2937"/>
                    <a:pt x="11302" y="2895"/>
                  </a:cubicBezTo>
                  <a:cubicBezTo>
                    <a:pt x="11323" y="2810"/>
                    <a:pt x="11323" y="2705"/>
                    <a:pt x="11344" y="2599"/>
                  </a:cubicBezTo>
                  <a:cubicBezTo>
                    <a:pt x="11344" y="2557"/>
                    <a:pt x="11344" y="2536"/>
                    <a:pt x="11344" y="2515"/>
                  </a:cubicBezTo>
                  <a:lnTo>
                    <a:pt x="11424" y="658"/>
                  </a:lnTo>
                  <a:lnTo>
                    <a:pt x="11424" y="658"/>
                  </a:lnTo>
                  <a:cubicBezTo>
                    <a:pt x="11417" y="749"/>
                    <a:pt x="11402" y="840"/>
                    <a:pt x="11387" y="930"/>
                  </a:cubicBezTo>
                  <a:cubicBezTo>
                    <a:pt x="11387" y="951"/>
                    <a:pt x="11387" y="973"/>
                    <a:pt x="11365" y="994"/>
                  </a:cubicBezTo>
                  <a:cubicBezTo>
                    <a:pt x="11365" y="1099"/>
                    <a:pt x="11323" y="1184"/>
                    <a:pt x="11302" y="1268"/>
                  </a:cubicBezTo>
                  <a:cubicBezTo>
                    <a:pt x="11281" y="1311"/>
                    <a:pt x="11281" y="1353"/>
                    <a:pt x="11260" y="1395"/>
                  </a:cubicBezTo>
                  <a:cubicBezTo>
                    <a:pt x="11239" y="1479"/>
                    <a:pt x="11196" y="1564"/>
                    <a:pt x="11154" y="1648"/>
                  </a:cubicBezTo>
                  <a:cubicBezTo>
                    <a:pt x="11133" y="1670"/>
                    <a:pt x="11133" y="1712"/>
                    <a:pt x="11112" y="1754"/>
                  </a:cubicBezTo>
                  <a:cubicBezTo>
                    <a:pt x="11091" y="1796"/>
                    <a:pt x="11049" y="1839"/>
                    <a:pt x="11027" y="1881"/>
                  </a:cubicBezTo>
                  <a:cubicBezTo>
                    <a:pt x="10985" y="1965"/>
                    <a:pt x="10922" y="2071"/>
                    <a:pt x="10858" y="2155"/>
                  </a:cubicBezTo>
                  <a:cubicBezTo>
                    <a:pt x="10837" y="2198"/>
                    <a:pt x="10795" y="2240"/>
                    <a:pt x="10753" y="2282"/>
                  </a:cubicBezTo>
                  <a:cubicBezTo>
                    <a:pt x="10689" y="2367"/>
                    <a:pt x="10626" y="2451"/>
                    <a:pt x="10563" y="2515"/>
                  </a:cubicBezTo>
                  <a:cubicBezTo>
                    <a:pt x="10520" y="2557"/>
                    <a:pt x="10478" y="2620"/>
                    <a:pt x="10436" y="2662"/>
                  </a:cubicBezTo>
                  <a:cubicBezTo>
                    <a:pt x="10373" y="2726"/>
                    <a:pt x="10309" y="2768"/>
                    <a:pt x="10246" y="2831"/>
                  </a:cubicBezTo>
                  <a:cubicBezTo>
                    <a:pt x="10204" y="2874"/>
                    <a:pt x="10140" y="2916"/>
                    <a:pt x="10098" y="2958"/>
                  </a:cubicBezTo>
                  <a:cubicBezTo>
                    <a:pt x="10014" y="3022"/>
                    <a:pt x="9950" y="3064"/>
                    <a:pt x="9887" y="3127"/>
                  </a:cubicBezTo>
                  <a:cubicBezTo>
                    <a:pt x="9823" y="3169"/>
                    <a:pt x="9760" y="3212"/>
                    <a:pt x="9697" y="3254"/>
                  </a:cubicBezTo>
                  <a:cubicBezTo>
                    <a:pt x="9633" y="3296"/>
                    <a:pt x="9549" y="3338"/>
                    <a:pt x="9464" y="3402"/>
                  </a:cubicBezTo>
                  <a:cubicBezTo>
                    <a:pt x="9401" y="3423"/>
                    <a:pt x="9338" y="3465"/>
                    <a:pt x="9274" y="3507"/>
                  </a:cubicBezTo>
                  <a:cubicBezTo>
                    <a:pt x="9190" y="3550"/>
                    <a:pt x="9105" y="3592"/>
                    <a:pt x="9021" y="3634"/>
                  </a:cubicBezTo>
                  <a:cubicBezTo>
                    <a:pt x="8957" y="3655"/>
                    <a:pt x="8894" y="3698"/>
                    <a:pt x="8831" y="3719"/>
                  </a:cubicBezTo>
                  <a:cubicBezTo>
                    <a:pt x="8662" y="3782"/>
                    <a:pt x="8493" y="3867"/>
                    <a:pt x="8302" y="3930"/>
                  </a:cubicBezTo>
                  <a:lnTo>
                    <a:pt x="8281" y="3930"/>
                  </a:lnTo>
                  <a:cubicBezTo>
                    <a:pt x="8112" y="3993"/>
                    <a:pt x="7922" y="4035"/>
                    <a:pt x="7732" y="4078"/>
                  </a:cubicBezTo>
                  <a:cubicBezTo>
                    <a:pt x="7690" y="4078"/>
                    <a:pt x="7648" y="4099"/>
                    <a:pt x="7605" y="4099"/>
                  </a:cubicBezTo>
                  <a:cubicBezTo>
                    <a:pt x="7373" y="4162"/>
                    <a:pt x="7141" y="4204"/>
                    <a:pt x="6908" y="4226"/>
                  </a:cubicBezTo>
                  <a:cubicBezTo>
                    <a:pt x="6866" y="4226"/>
                    <a:pt x="6824" y="4226"/>
                    <a:pt x="6782" y="4247"/>
                  </a:cubicBezTo>
                  <a:cubicBezTo>
                    <a:pt x="6549" y="4268"/>
                    <a:pt x="6317" y="4268"/>
                    <a:pt x="6084" y="4289"/>
                  </a:cubicBezTo>
                  <a:cubicBezTo>
                    <a:pt x="5915" y="4289"/>
                    <a:pt x="5746" y="4289"/>
                    <a:pt x="5577" y="4268"/>
                  </a:cubicBezTo>
                  <a:cubicBezTo>
                    <a:pt x="5430" y="4268"/>
                    <a:pt x="5303" y="4247"/>
                    <a:pt x="5155" y="4247"/>
                  </a:cubicBezTo>
                  <a:cubicBezTo>
                    <a:pt x="4902" y="4204"/>
                    <a:pt x="4669" y="4183"/>
                    <a:pt x="4437" y="4141"/>
                  </a:cubicBezTo>
                  <a:cubicBezTo>
                    <a:pt x="4268" y="4099"/>
                    <a:pt x="4099" y="4057"/>
                    <a:pt x="3930" y="4014"/>
                  </a:cubicBezTo>
                  <a:cubicBezTo>
                    <a:pt x="3888" y="4014"/>
                    <a:pt x="3845" y="3993"/>
                    <a:pt x="3782" y="3972"/>
                  </a:cubicBezTo>
                  <a:cubicBezTo>
                    <a:pt x="3676" y="3951"/>
                    <a:pt x="3550" y="3909"/>
                    <a:pt x="3444" y="3867"/>
                  </a:cubicBezTo>
                  <a:cubicBezTo>
                    <a:pt x="3402" y="3845"/>
                    <a:pt x="3359" y="3824"/>
                    <a:pt x="3296" y="3824"/>
                  </a:cubicBezTo>
                  <a:cubicBezTo>
                    <a:pt x="3190" y="3782"/>
                    <a:pt x="3085" y="3740"/>
                    <a:pt x="2979" y="3698"/>
                  </a:cubicBezTo>
                  <a:cubicBezTo>
                    <a:pt x="2937" y="3676"/>
                    <a:pt x="2895" y="3655"/>
                    <a:pt x="2853" y="3634"/>
                  </a:cubicBezTo>
                  <a:cubicBezTo>
                    <a:pt x="2726" y="3571"/>
                    <a:pt x="2620" y="3529"/>
                    <a:pt x="2515" y="3465"/>
                  </a:cubicBezTo>
                  <a:cubicBezTo>
                    <a:pt x="2493" y="3444"/>
                    <a:pt x="2451" y="3444"/>
                    <a:pt x="2430" y="3423"/>
                  </a:cubicBezTo>
                  <a:cubicBezTo>
                    <a:pt x="2303" y="3360"/>
                    <a:pt x="2177" y="3275"/>
                    <a:pt x="2050" y="3212"/>
                  </a:cubicBezTo>
                  <a:cubicBezTo>
                    <a:pt x="2029" y="3191"/>
                    <a:pt x="1986" y="3148"/>
                    <a:pt x="1965" y="3127"/>
                  </a:cubicBezTo>
                  <a:cubicBezTo>
                    <a:pt x="1860" y="3085"/>
                    <a:pt x="1775" y="3022"/>
                    <a:pt x="1691" y="2958"/>
                  </a:cubicBezTo>
                  <a:cubicBezTo>
                    <a:pt x="1648" y="2916"/>
                    <a:pt x="1627" y="2895"/>
                    <a:pt x="1585" y="2874"/>
                  </a:cubicBezTo>
                  <a:cubicBezTo>
                    <a:pt x="1501" y="2789"/>
                    <a:pt x="1416" y="2726"/>
                    <a:pt x="1332" y="2662"/>
                  </a:cubicBezTo>
                  <a:cubicBezTo>
                    <a:pt x="1310" y="2641"/>
                    <a:pt x="1289" y="2620"/>
                    <a:pt x="1268" y="2578"/>
                  </a:cubicBezTo>
                  <a:cubicBezTo>
                    <a:pt x="1163" y="2493"/>
                    <a:pt x="1078" y="2388"/>
                    <a:pt x="994" y="2303"/>
                  </a:cubicBezTo>
                  <a:cubicBezTo>
                    <a:pt x="972" y="2282"/>
                    <a:pt x="951" y="2240"/>
                    <a:pt x="930" y="2219"/>
                  </a:cubicBezTo>
                  <a:cubicBezTo>
                    <a:pt x="867" y="2155"/>
                    <a:pt x="803" y="2071"/>
                    <a:pt x="740" y="1986"/>
                  </a:cubicBezTo>
                  <a:cubicBezTo>
                    <a:pt x="719" y="1944"/>
                    <a:pt x="698" y="1923"/>
                    <a:pt x="677" y="1881"/>
                  </a:cubicBezTo>
                  <a:cubicBezTo>
                    <a:pt x="613" y="1796"/>
                    <a:pt x="571" y="1712"/>
                    <a:pt x="529" y="1648"/>
                  </a:cubicBezTo>
                  <a:cubicBezTo>
                    <a:pt x="508" y="1606"/>
                    <a:pt x="487" y="1585"/>
                    <a:pt x="465" y="1543"/>
                  </a:cubicBezTo>
                  <a:cubicBezTo>
                    <a:pt x="402" y="1437"/>
                    <a:pt x="360" y="1332"/>
                    <a:pt x="318" y="1205"/>
                  </a:cubicBezTo>
                  <a:cubicBezTo>
                    <a:pt x="297" y="1184"/>
                    <a:pt x="297" y="1163"/>
                    <a:pt x="297" y="1163"/>
                  </a:cubicBezTo>
                  <a:cubicBezTo>
                    <a:pt x="254" y="1057"/>
                    <a:pt x="233" y="951"/>
                    <a:pt x="191" y="846"/>
                  </a:cubicBezTo>
                  <a:cubicBezTo>
                    <a:pt x="191" y="825"/>
                    <a:pt x="191" y="782"/>
                    <a:pt x="170" y="740"/>
                  </a:cubicBezTo>
                  <a:cubicBezTo>
                    <a:pt x="149" y="656"/>
                    <a:pt x="149" y="571"/>
                    <a:pt x="128" y="487"/>
                  </a:cubicBezTo>
                  <a:cubicBezTo>
                    <a:pt x="128" y="444"/>
                    <a:pt x="128" y="402"/>
                    <a:pt x="128" y="360"/>
                  </a:cubicBezTo>
                  <a:cubicBezTo>
                    <a:pt x="106" y="233"/>
                    <a:pt x="106" y="128"/>
                    <a:pt x="106" y="1"/>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568" name="Google Shape;3568;p78"/>
            <p:cNvSpPr/>
            <p:nvPr/>
          </p:nvSpPr>
          <p:spPr>
            <a:xfrm>
              <a:off x="4205250" y="3452950"/>
              <a:ext cx="288375" cy="200625"/>
            </a:xfrm>
            <a:custGeom>
              <a:avLst/>
              <a:gdLst/>
              <a:ahLst/>
              <a:cxnLst/>
              <a:rect l="l" t="t" r="r" b="b"/>
              <a:pathLst>
                <a:path w="11535" h="8025" extrusionOk="0">
                  <a:moveTo>
                    <a:pt x="5592" y="1"/>
                  </a:moveTo>
                  <a:cubicBezTo>
                    <a:pt x="2619" y="1"/>
                    <a:pt x="208" y="1622"/>
                    <a:pt x="106" y="3749"/>
                  </a:cubicBezTo>
                  <a:cubicBezTo>
                    <a:pt x="1" y="5946"/>
                    <a:pt x="2451" y="7868"/>
                    <a:pt x="5577" y="8016"/>
                  </a:cubicBezTo>
                  <a:cubicBezTo>
                    <a:pt x="5707" y="8022"/>
                    <a:pt x="5835" y="8025"/>
                    <a:pt x="5962" y="8025"/>
                  </a:cubicBezTo>
                  <a:cubicBezTo>
                    <a:pt x="8916" y="8025"/>
                    <a:pt x="11328" y="6403"/>
                    <a:pt x="11429" y="4277"/>
                  </a:cubicBezTo>
                  <a:cubicBezTo>
                    <a:pt x="11534" y="2080"/>
                    <a:pt x="9105" y="158"/>
                    <a:pt x="5979" y="10"/>
                  </a:cubicBezTo>
                  <a:cubicBezTo>
                    <a:pt x="5849" y="4"/>
                    <a:pt x="5720" y="1"/>
                    <a:pt x="5592"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569" name="Google Shape;3569;p78"/>
            <p:cNvSpPr/>
            <p:nvPr/>
          </p:nvSpPr>
          <p:spPr>
            <a:xfrm>
              <a:off x="4241175" y="3487350"/>
              <a:ext cx="217075" cy="131850"/>
            </a:xfrm>
            <a:custGeom>
              <a:avLst/>
              <a:gdLst/>
              <a:ahLst/>
              <a:cxnLst/>
              <a:rect l="l" t="t" r="r" b="b"/>
              <a:pathLst>
                <a:path w="8683" h="5274" extrusionOk="0">
                  <a:moveTo>
                    <a:pt x="4164" y="0"/>
                  </a:moveTo>
                  <a:cubicBezTo>
                    <a:pt x="2003" y="0"/>
                    <a:pt x="124" y="1102"/>
                    <a:pt x="64" y="2436"/>
                  </a:cubicBezTo>
                  <a:cubicBezTo>
                    <a:pt x="0" y="3830"/>
                    <a:pt x="1922" y="5140"/>
                    <a:pt x="4204" y="5267"/>
                  </a:cubicBezTo>
                  <a:cubicBezTo>
                    <a:pt x="4302" y="5271"/>
                    <a:pt x="4400" y="5274"/>
                    <a:pt x="4498" y="5274"/>
                  </a:cubicBezTo>
                  <a:cubicBezTo>
                    <a:pt x="6660" y="5274"/>
                    <a:pt x="8558" y="4172"/>
                    <a:pt x="8619" y="2838"/>
                  </a:cubicBezTo>
                  <a:cubicBezTo>
                    <a:pt x="8682" y="1443"/>
                    <a:pt x="6739" y="134"/>
                    <a:pt x="4457" y="7"/>
                  </a:cubicBezTo>
                  <a:cubicBezTo>
                    <a:pt x="4359" y="2"/>
                    <a:pt x="4261" y="0"/>
                    <a:pt x="4164" y="0"/>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570" name="Google Shape;3570;p78"/>
            <p:cNvSpPr/>
            <p:nvPr/>
          </p:nvSpPr>
          <p:spPr>
            <a:xfrm>
              <a:off x="4240650" y="3505275"/>
              <a:ext cx="217050" cy="113950"/>
            </a:xfrm>
            <a:custGeom>
              <a:avLst/>
              <a:gdLst/>
              <a:ahLst/>
              <a:cxnLst/>
              <a:rect l="l" t="t" r="r" b="b"/>
              <a:pathLst>
                <a:path w="8682" h="4558" extrusionOk="0">
                  <a:moveTo>
                    <a:pt x="4110" y="0"/>
                  </a:moveTo>
                  <a:cubicBezTo>
                    <a:pt x="1972" y="0"/>
                    <a:pt x="124" y="916"/>
                    <a:pt x="63" y="2078"/>
                  </a:cubicBezTo>
                  <a:cubicBezTo>
                    <a:pt x="0" y="3282"/>
                    <a:pt x="1943" y="4423"/>
                    <a:pt x="4225" y="4550"/>
                  </a:cubicBezTo>
                  <a:cubicBezTo>
                    <a:pt x="4339" y="4555"/>
                    <a:pt x="4452" y="4558"/>
                    <a:pt x="4565" y="4558"/>
                  </a:cubicBezTo>
                  <a:cubicBezTo>
                    <a:pt x="6706" y="4558"/>
                    <a:pt x="8558" y="3624"/>
                    <a:pt x="8619" y="2480"/>
                  </a:cubicBezTo>
                  <a:cubicBezTo>
                    <a:pt x="8682" y="1276"/>
                    <a:pt x="6739" y="114"/>
                    <a:pt x="4457" y="8"/>
                  </a:cubicBezTo>
                  <a:cubicBezTo>
                    <a:pt x="4341" y="3"/>
                    <a:pt x="4225" y="0"/>
                    <a:pt x="4110" y="0"/>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571" name="Google Shape;3571;p78"/>
            <p:cNvSpPr/>
            <p:nvPr/>
          </p:nvSpPr>
          <p:spPr>
            <a:xfrm>
              <a:off x="4880175" y="3685025"/>
              <a:ext cx="284650" cy="212850"/>
            </a:xfrm>
            <a:custGeom>
              <a:avLst/>
              <a:gdLst/>
              <a:ahLst/>
              <a:cxnLst/>
              <a:rect l="l" t="t" r="r" b="b"/>
              <a:pathLst>
                <a:path w="11386" h="8514" extrusionOk="0">
                  <a:moveTo>
                    <a:pt x="1099" y="0"/>
                  </a:moveTo>
                  <a:cubicBezTo>
                    <a:pt x="1075" y="48"/>
                    <a:pt x="1054" y="93"/>
                    <a:pt x="1036" y="137"/>
                  </a:cubicBezTo>
                  <a:lnTo>
                    <a:pt x="1036" y="137"/>
                  </a:lnTo>
                  <a:lnTo>
                    <a:pt x="1099" y="0"/>
                  </a:lnTo>
                  <a:close/>
                  <a:moveTo>
                    <a:pt x="11386" y="4753"/>
                  </a:moveTo>
                  <a:lnTo>
                    <a:pt x="11299" y="4943"/>
                  </a:lnTo>
                  <a:lnTo>
                    <a:pt x="11299" y="4943"/>
                  </a:lnTo>
                  <a:cubicBezTo>
                    <a:pt x="11332" y="4878"/>
                    <a:pt x="11362" y="4812"/>
                    <a:pt x="11386" y="4753"/>
                  </a:cubicBezTo>
                  <a:close/>
                  <a:moveTo>
                    <a:pt x="1036" y="137"/>
                  </a:moveTo>
                  <a:lnTo>
                    <a:pt x="275" y="1796"/>
                  </a:lnTo>
                  <a:cubicBezTo>
                    <a:pt x="211" y="1923"/>
                    <a:pt x="169" y="2028"/>
                    <a:pt x="127" y="2155"/>
                  </a:cubicBezTo>
                  <a:cubicBezTo>
                    <a:pt x="127" y="2176"/>
                    <a:pt x="106" y="2218"/>
                    <a:pt x="106" y="2261"/>
                  </a:cubicBezTo>
                  <a:cubicBezTo>
                    <a:pt x="85" y="2345"/>
                    <a:pt x="64" y="2430"/>
                    <a:pt x="42" y="2514"/>
                  </a:cubicBezTo>
                  <a:cubicBezTo>
                    <a:pt x="42" y="2556"/>
                    <a:pt x="42" y="2599"/>
                    <a:pt x="21" y="2641"/>
                  </a:cubicBezTo>
                  <a:cubicBezTo>
                    <a:pt x="21" y="2746"/>
                    <a:pt x="0" y="2831"/>
                    <a:pt x="0" y="2937"/>
                  </a:cubicBezTo>
                  <a:cubicBezTo>
                    <a:pt x="0" y="2958"/>
                    <a:pt x="0" y="2979"/>
                    <a:pt x="0" y="3000"/>
                  </a:cubicBezTo>
                  <a:cubicBezTo>
                    <a:pt x="0" y="3127"/>
                    <a:pt x="0" y="3253"/>
                    <a:pt x="21" y="3380"/>
                  </a:cubicBezTo>
                  <a:cubicBezTo>
                    <a:pt x="21" y="3401"/>
                    <a:pt x="21" y="3444"/>
                    <a:pt x="21" y="3486"/>
                  </a:cubicBezTo>
                  <a:cubicBezTo>
                    <a:pt x="42" y="3570"/>
                    <a:pt x="64" y="3676"/>
                    <a:pt x="85" y="3760"/>
                  </a:cubicBezTo>
                  <a:cubicBezTo>
                    <a:pt x="85" y="3803"/>
                    <a:pt x="106" y="3845"/>
                    <a:pt x="106" y="3887"/>
                  </a:cubicBezTo>
                  <a:cubicBezTo>
                    <a:pt x="127" y="3972"/>
                    <a:pt x="148" y="4077"/>
                    <a:pt x="190" y="4183"/>
                  </a:cubicBezTo>
                  <a:cubicBezTo>
                    <a:pt x="190" y="4204"/>
                    <a:pt x="211" y="4246"/>
                    <a:pt x="211" y="4267"/>
                  </a:cubicBezTo>
                  <a:cubicBezTo>
                    <a:pt x="254" y="4394"/>
                    <a:pt x="317" y="4521"/>
                    <a:pt x="359" y="4648"/>
                  </a:cubicBezTo>
                  <a:cubicBezTo>
                    <a:pt x="380" y="4669"/>
                    <a:pt x="402" y="4690"/>
                    <a:pt x="402" y="4732"/>
                  </a:cubicBezTo>
                  <a:cubicBezTo>
                    <a:pt x="465" y="4817"/>
                    <a:pt x="507" y="4922"/>
                    <a:pt x="571" y="5007"/>
                  </a:cubicBezTo>
                  <a:cubicBezTo>
                    <a:pt x="592" y="5049"/>
                    <a:pt x="613" y="5091"/>
                    <a:pt x="634" y="5133"/>
                  </a:cubicBezTo>
                  <a:cubicBezTo>
                    <a:pt x="676" y="5218"/>
                    <a:pt x="739" y="5324"/>
                    <a:pt x="803" y="5408"/>
                  </a:cubicBezTo>
                  <a:cubicBezTo>
                    <a:pt x="824" y="5429"/>
                    <a:pt x="845" y="5471"/>
                    <a:pt x="866" y="5514"/>
                  </a:cubicBezTo>
                  <a:cubicBezTo>
                    <a:pt x="951" y="5619"/>
                    <a:pt x="1035" y="5746"/>
                    <a:pt x="1141" y="5852"/>
                  </a:cubicBezTo>
                  <a:cubicBezTo>
                    <a:pt x="1162" y="5873"/>
                    <a:pt x="1183" y="5894"/>
                    <a:pt x="1183" y="5915"/>
                  </a:cubicBezTo>
                  <a:cubicBezTo>
                    <a:pt x="1268" y="6021"/>
                    <a:pt x="1352" y="6105"/>
                    <a:pt x="1458" y="6211"/>
                  </a:cubicBezTo>
                  <a:cubicBezTo>
                    <a:pt x="1479" y="6232"/>
                    <a:pt x="1521" y="6274"/>
                    <a:pt x="1542" y="6316"/>
                  </a:cubicBezTo>
                  <a:cubicBezTo>
                    <a:pt x="1627" y="6380"/>
                    <a:pt x="1711" y="6464"/>
                    <a:pt x="1796" y="6549"/>
                  </a:cubicBezTo>
                  <a:cubicBezTo>
                    <a:pt x="1838" y="6570"/>
                    <a:pt x="1880" y="6612"/>
                    <a:pt x="1901" y="6633"/>
                  </a:cubicBezTo>
                  <a:cubicBezTo>
                    <a:pt x="1922" y="6654"/>
                    <a:pt x="1944" y="6675"/>
                    <a:pt x="1965" y="6697"/>
                  </a:cubicBezTo>
                  <a:cubicBezTo>
                    <a:pt x="2028" y="6739"/>
                    <a:pt x="2113" y="6802"/>
                    <a:pt x="2197" y="6866"/>
                  </a:cubicBezTo>
                  <a:cubicBezTo>
                    <a:pt x="2218" y="6908"/>
                    <a:pt x="2260" y="6929"/>
                    <a:pt x="2303" y="6971"/>
                  </a:cubicBezTo>
                  <a:cubicBezTo>
                    <a:pt x="2429" y="7056"/>
                    <a:pt x="2577" y="7161"/>
                    <a:pt x="2725" y="7246"/>
                  </a:cubicBezTo>
                  <a:cubicBezTo>
                    <a:pt x="2725" y="7246"/>
                    <a:pt x="2725" y="7246"/>
                    <a:pt x="2725" y="7267"/>
                  </a:cubicBezTo>
                  <a:cubicBezTo>
                    <a:pt x="2915" y="7394"/>
                    <a:pt x="3148" y="7499"/>
                    <a:pt x="3359" y="7626"/>
                  </a:cubicBezTo>
                  <a:cubicBezTo>
                    <a:pt x="3380" y="7626"/>
                    <a:pt x="3401" y="7647"/>
                    <a:pt x="3422" y="7668"/>
                  </a:cubicBezTo>
                  <a:cubicBezTo>
                    <a:pt x="3528" y="7711"/>
                    <a:pt x="3633" y="7774"/>
                    <a:pt x="3739" y="7816"/>
                  </a:cubicBezTo>
                  <a:cubicBezTo>
                    <a:pt x="3887" y="7880"/>
                    <a:pt x="4014" y="7943"/>
                    <a:pt x="4140" y="7985"/>
                  </a:cubicBezTo>
                  <a:cubicBezTo>
                    <a:pt x="4162" y="8006"/>
                    <a:pt x="4183" y="8006"/>
                    <a:pt x="4204" y="8006"/>
                  </a:cubicBezTo>
                  <a:cubicBezTo>
                    <a:pt x="4415" y="8091"/>
                    <a:pt x="4647" y="8175"/>
                    <a:pt x="4859" y="8239"/>
                  </a:cubicBezTo>
                  <a:lnTo>
                    <a:pt x="4901" y="8239"/>
                  </a:lnTo>
                  <a:cubicBezTo>
                    <a:pt x="4922" y="8260"/>
                    <a:pt x="4964" y="8260"/>
                    <a:pt x="4985" y="8260"/>
                  </a:cubicBezTo>
                  <a:cubicBezTo>
                    <a:pt x="5218" y="8323"/>
                    <a:pt x="5450" y="8387"/>
                    <a:pt x="5682" y="8408"/>
                  </a:cubicBezTo>
                  <a:cubicBezTo>
                    <a:pt x="5704" y="8429"/>
                    <a:pt x="5746" y="8429"/>
                    <a:pt x="5767" y="8429"/>
                  </a:cubicBezTo>
                  <a:cubicBezTo>
                    <a:pt x="5788" y="8429"/>
                    <a:pt x="5809" y="8429"/>
                    <a:pt x="5809" y="8450"/>
                  </a:cubicBezTo>
                  <a:cubicBezTo>
                    <a:pt x="5999" y="8471"/>
                    <a:pt x="6189" y="8492"/>
                    <a:pt x="6358" y="8513"/>
                  </a:cubicBezTo>
                  <a:lnTo>
                    <a:pt x="7161" y="8513"/>
                  </a:lnTo>
                  <a:cubicBezTo>
                    <a:pt x="7267" y="8492"/>
                    <a:pt x="7372" y="8492"/>
                    <a:pt x="7457" y="8492"/>
                  </a:cubicBezTo>
                  <a:cubicBezTo>
                    <a:pt x="7541" y="8471"/>
                    <a:pt x="7605" y="8471"/>
                    <a:pt x="7668" y="8450"/>
                  </a:cubicBezTo>
                  <a:cubicBezTo>
                    <a:pt x="7774" y="8450"/>
                    <a:pt x="7858" y="8429"/>
                    <a:pt x="7943" y="8408"/>
                  </a:cubicBezTo>
                  <a:cubicBezTo>
                    <a:pt x="8027" y="8387"/>
                    <a:pt x="8091" y="8387"/>
                    <a:pt x="8154" y="8365"/>
                  </a:cubicBezTo>
                  <a:cubicBezTo>
                    <a:pt x="8238" y="8344"/>
                    <a:pt x="8323" y="8323"/>
                    <a:pt x="8407" y="8281"/>
                  </a:cubicBezTo>
                  <a:cubicBezTo>
                    <a:pt x="8471" y="8281"/>
                    <a:pt x="8534" y="8239"/>
                    <a:pt x="8619" y="8218"/>
                  </a:cubicBezTo>
                  <a:cubicBezTo>
                    <a:pt x="8682" y="8196"/>
                    <a:pt x="8767" y="8175"/>
                    <a:pt x="8851" y="8133"/>
                  </a:cubicBezTo>
                  <a:cubicBezTo>
                    <a:pt x="8872" y="8112"/>
                    <a:pt x="8893" y="8112"/>
                    <a:pt x="8936" y="8091"/>
                  </a:cubicBezTo>
                  <a:cubicBezTo>
                    <a:pt x="8957" y="8091"/>
                    <a:pt x="8978" y="8070"/>
                    <a:pt x="9020" y="8049"/>
                  </a:cubicBezTo>
                  <a:cubicBezTo>
                    <a:pt x="9105" y="8006"/>
                    <a:pt x="9189" y="7964"/>
                    <a:pt x="9274" y="7922"/>
                  </a:cubicBezTo>
                  <a:cubicBezTo>
                    <a:pt x="9337" y="7880"/>
                    <a:pt x="9379" y="7858"/>
                    <a:pt x="9443" y="7816"/>
                  </a:cubicBezTo>
                  <a:cubicBezTo>
                    <a:pt x="9527" y="7774"/>
                    <a:pt x="9612" y="7711"/>
                    <a:pt x="9696" y="7647"/>
                  </a:cubicBezTo>
                  <a:cubicBezTo>
                    <a:pt x="9717" y="7605"/>
                    <a:pt x="9759" y="7605"/>
                    <a:pt x="9781" y="7563"/>
                  </a:cubicBezTo>
                  <a:cubicBezTo>
                    <a:pt x="9802" y="7563"/>
                    <a:pt x="9802" y="7542"/>
                    <a:pt x="9802" y="7542"/>
                  </a:cubicBezTo>
                  <a:cubicBezTo>
                    <a:pt x="9844" y="7520"/>
                    <a:pt x="9865" y="7478"/>
                    <a:pt x="9886" y="7457"/>
                  </a:cubicBezTo>
                  <a:cubicBezTo>
                    <a:pt x="9950" y="7394"/>
                    <a:pt x="10013" y="7330"/>
                    <a:pt x="10076" y="7267"/>
                  </a:cubicBezTo>
                  <a:cubicBezTo>
                    <a:pt x="10119" y="7246"/>
                    <a:pt x="10140" y="7204"/>
                    <a:pt x="10161" y="7182"/>
                  </a:cubicBezTo>
                  <a:cubicBezTo>
                    <a:pt x="10182" y="7140"/>
                    <a:pt x="10203" y="7119"/>
                    <a:pt x="10224" y="7098"/>
                  </a:cubicBezTo>
                  <a:cubicBezTo>
                    <a:pt x="10266" y="7056"/>
                    <a:pt x="10309" y="6992"/>
                    <a:pt x="10330" y="6950"/>
                  </a:cubicBezTo>
                  <a:cubicBezTo>
                    <a:pt x="10351" y="6929"/>
                    <a:pt x="10372" y="6908"/>
                    <a:pt x="10372" y="6887"/>
                  </a:cubicBezTo>
                  <a:cubicBezTo>
                    <a:pt x="10435" y="6802"/>
                    <a:pt x="10499" y="6718"/>
                    <a:pt x="10541" y="6612"/>
                  </a:cubicBezTo>
                  <a:cubicBezTo>
                    <a:pt x="10541" y="6591"/>
                    <a:pt x="10562" y="6570"/>
                    <a:pt x="10562" y="6549"/>
                  </a:cubicBezTo>
                  <a:lnTo>
                    <a:pt x="11299" y="4943"/>
                  </a:lnTo>
                  <a:lnTo>
                    <a:pt x="11299" y="4943"/>
                  </a:lnTo>
                  <a:cubicBezTo>
                    <a:pt x="11273" y="4994"/>
                    <a:pt x="11245" y="5045"/>
                    <a:pt x="11217" y="5091"/>
                  </a:cubicBezTo>
                  <a:cubicBezTo>
                    <a:pt x="11196" y="5112"/>
                    <a:pt x="11175" y="5133"/>
                    <a:pt x="11175" y="5155"/>
                  </a:cubicBezTo>
                  <a:cubicBezTo>
                    <a:pt x="11111" y="5218"/>
                    <a:pt x="11048" y="5302"/>
                    <a:pt x="10985" y="5387"/>
                  </a:cubicBezTo>
                  <a:cubicBezTo>
                    <a:pt x="10963" y="5408"/>
                    <a:pt x="10942" y="5450"/>
                    <a:pt x="10900" y="5471"/>
                  </a:cubicBezTo>
                  <a:cubicBezTo>
                    <a:pt x="10858" y="5535"/>
                    <a:pt x="10794" y="5598"/>
                    <a:pt x="10731" y="5662"/>
                  </a:cubicBezTo>
                  <a:cubicBezTo>
                    <a:pt x="10689" y="5683"/>
                    <a:pt x="10668" y="5725"/>
                    <a:pt x="10647" y="5746"/>
                  </a:cubicBezTo>
                  <a:cubicBezTo>
                    <a:pt x="10604" y="5788"/>
                    <a:pt x="10562" y="5809"/>
                    <a:pt x="10520" y="5831"/>
                  </a:cubicBezTo>
                  <a:cubicBezTo>
                    <a:pt x="10435" y="5915"/>
                    <a:pt x="10351" y="5957"/>
                    <a:pt x="10266" y="6021"/>
                  </a:cubicBezTo>
                  <a:cubicBezTo>
                    <a:pt x="10203" y="6063"/>
                    <a:pt x="10161" y="6084"/>
                    <a:pt x="10119" y="6105"/>
                  </a:cubicBezTo>
                  <a:cubicBezTo>
                    <a:pt x="10034" y="6169"/>
                    <a:pt x="9928" y="6211"/>
                    <a:pt x="9844" y="6253"/>
                  </a:cubicBezTo>
                  <a:cubicBezTo>
                    <a:pt x="9781" y="6274"/>
                    <a:pt x="9738" y="6316"/>
                    <a:pt x="9675" y="6338"/>
                  </a:cubicBezTo>
                  <a:cubicBezTo>
                    <a:pt x="9590" y="6359"/>
                    <a:pt x="9506" y="6401"/>
                    <a:pt x="9443" y="6422"/>
                  </a:cubicBezTo>
                  <a:cubicBezTo>
                    <a:pt x="9379" y="6443"/>
                    <a:pt x="9295" y="6464"/>
                    <a:pt x="9231" y="6485"/>
                  </a:cubicBezTo>
                  <a:cubicBezTo>
                    <a:pt x="9147" y="6528"/>
                    <a:pt x="9062" y="6549"/>
                    <a:pt x="8978" y="6570"/>
                  </a:cubicBezTo>
                  <a:cubicBezTo>
                    <a:pt x="8914" y="6570"/>
                    <a:pt x="8851" y="6591"/>
                    <a:pt x="8767" y="6612"/>
                  </a:cubicBezTo>
                  <a:cubicBezTo>
                    <a:pt x="8682" y="6633"/>
                    <a:pt x="8598" y="6633"/>
                    <a:pt x="8513" y="6654"/>
                  </a:cubicBezTo>
                  <a:cubicBezTo>
                    <a:pt x="8429" y="6675"/>
                    <a:pt x="8365" y="6675"/>
                    <a:pt x="8281" y="6697"/>
                  </a:cubicBezTo>
                  <a:cubicBezTo>
                    <a:pt x="8196" y="6697"/>
                    <a:pt x="8091" y="6697"/>
                    <a:pt x="8006" y="6718"/>
                  </a:cubicBezTo>
                  <a:lnTo>
                    <a:pt x="7225" y="6718"/>
                  </a:lnTo>
                  <a:cubicBezTo>
                    <a:pt x="7203" y="6718"/>
                    <a:pt x="7203" y="6718"/>
                    <a:pt x="7203" y="6697"/>
                  </a:cubicBezTo>
                  <a:cubicBezTo>
                    <a:pt x="7013" y="6697"/>
                    <a:pt x="6823" y="6675"/>
                    <a:pt x="6654" y="6654"/>
                  </a:cubicBezTo>
                  <a:cubicBezTo>
                    <a:pt x="6591" y="6633"/>
                    <a:pt x="6549" y="6633"/>
                    <a:pt x="6506" y="6612"/>
                  </a:cubicBezTo>
                  <a:cubicBezTo>
                    <a:pt x="6274" y="6591"/>
                    <a:pt x="6042" y="6528"/>
                    <a:pt x="5809" y="6464"/>
                  </a:cubicBezTo>
                  <a:cubicBezTo>
                    <a:pt x="5767" y="6464"/>
                    <a:pt x="5725" y="6443"/>
                    <a:pt x="5704" y="6443"/>
                  </a:cubicBezTo>
                  <a:cubicBezTo>
                    <a:pt x="5471" y="6380"/>
                    <a:pt x="5260" y="6295"/>
                    <a:pt x="5028" y="6211"/>
                  </a:cubicBezTo>
                  <a:cubicBezTo>
                    <a:pt x="4880" y="6147"/>
                    <a:pt x="4711" y="6084"/>
                    <a:pt x="4563" y="6021"/>
                  </a:cubicBezTo>
                  <a:cubicBezTo>
                    <a:pt x="4436" y="5957"/>
                    <a:pt x="4309" y="5894"/>
                    <a:pt x="4183" y="5831"/>
                  </a:cubicBezTo>
                  <a:cubicBezTo>
                    <a:pt x="3971" y="5704"/>
                    <a:pt x="3760" y="5598"/>
                    <a:pt x="3549" y="5450"/>
                  </a:cubicBezTo>
                  <a:cubicBezTo>
                    <a:pt x="3401" y="5366"/>
                    <a:pt x="3274" y="5260"/>
                    <a:pt x="3126" y="5155"/>
                  </a:cubicBezTo>
                  <a:cubicBezTo>
                    <a:pt x="3084" y="5133"/>
                    <a:pt x="3063" y="5112"/>
                    <a:pt x="3021" y="5070"/>
                  </a:cubicBezTo>
                  <a:cubicBezTo>
                    <a:pt x="2915" y="5007"/>
                    <a:pt x="2831" y="4922"/>
                    <a:pt x="2725" y="4838"/>
                  </a:cubicBezTo>
                  <a:cubicBezTo>
                    <a:pt x="2704" y="4817"/>
                    <a:pt x="2662" y="4774"/>
                    <a:pt x="2620" y="4753"/>
                  </a:cubicBezTo>
                  <a:cubicBezTo>
                    <a:pt x="2535" y="4669"/>
                    <a:pt x="2451" y="4584"/>
                    <a:pt x="2387" y="4500"/>
                  </a:cubicBezTo>
                  <a:cubicBezTo>
                    <a:pt x="2345" y="4479"/>
                    <a:pt x="2303" y="4436"/>
                    <a:pt x="2282" y="4394"/>
                  </a:cubicBezTo>
                  <a:cubicBezTo>
                    <a:pt x="2176" y="4310"/>
                    <a:pt x="2091" y="4225"/>
                    <a:pt x="2028" y="4119"/>
                  </a:cubicBezTo>
                  <a:cubicBezTo>
                    <a:pt x="2007" y="4098"/>
                    <a:pt x="1986" y="4077"/>
                    <a:pt x="1965" y="4056"/>
                  </a:cubicBezTo>
                  <a:cubicBezTo>
                    <a:pt x="1880" y="3950"/>
                    <a:pt x="1775" y="3824"/>
                    <a:pt x="1690" y="3697"/>
                  </a:cubicBezTo>
                  <a:cubicBezTo>
                    <a:pt x="1669" y="3676"/>
                    <a:pt x="1648" y="3634"/>
                    <a:pt x="1627" y="3613"/>
                  </a:cubicBezTo>
                  <a:cubicBezTo>
                    <a:pt x="1563" y="3528"/>
                    <a:pt x="1500" y="3422"/>
                    <a:pt x="1458" y="3338"/>
                  </a:cubicBezTo>
                  <a:cubicBezTo>
                    <a:pt x="1437" y="3296"/>
                    <a:pt x="1415" y="3253"/>
                    <a:pt x="1394" y="3211"/>
                  </a:cubicBezTo>
                  <a:cubicBezTo>
                    <a:pt x="1331" y="3127"/>
                    <a:pt x="1289" y="3021"/>
                    <a:pt x="1246" y="2937"/>
                  </a:cubicBezTo>
                  <a:cubicBezTo>
                    <a:pt x="1225" y="2894"/>
                    <a:pt x="1204" y="2873"/>
                    <a:pt x="1204" y="2852"/>
                  </a:cubicBezTo>
                  <a:cubicBezTo>
                    <a:pt x="1141" y="2725"/>
                    <a:pt x="1077" y="2599"/>
                    <a:pt x="1035" y="2472"/>
                  </a:cubicBezTo>
                  <a:cubicBezTo>
                    <a:pt x="1035" y="2430"/>
                    <a:pt x="1035" y="2408"/>
                    <a:pt x="1014" y="2387"/>
                  </a:cubicBezTo>
                  <a:cubicBezTo>
                    <a:pt x="993" y="2282"/>
                    <a:pt x="951" y="2176"/>
                    <a:pt x="930" y="2092"/>
                  </a:cubicBezTo>
                  <a:cubicBezTo>
                    <a:pt x="930" y="2049"/>
                    <a:pt x="908" y="2007"/>
                    <a:pt x="908" y="1965"/>
                  </a:cubicBezTo>
                  <a:cubicBezTo>
                    <a:pt x="887" y="1880"/>
                    <a:pt x="866" y="1775"/>
                    <a:pt x="866" y="1690"/>
                  </a:cubicBezTo>
                  <a:cubicBezTo>
                    <a:pt x="845" y="1648"/>
                    <a:pt x="845" y="1606"/>
                    <a:pt x="845" y="1585"/>
                  </a:cubicBezTo>
                  <a:cubicBezTo>
                    <a:pt x="824" y="1458"/>
                    <a:pt x="824" y="1331"/>
                    <a:pt x="824" y="1204"/>
                  </a:cubicBezTo>
                  <a:cubicBezTo>
                    <a:pt x="824" y="1183"/>
                    <a:pt x="824" y="1162"/>
                    <a:pt x="824" y="1141"/>
                  </a:cubicBezTo>
                  <a:cubicBezTo>
                    <a:pt x="824" y="1035"/>
                    <a:pt x="845" y="951"/>
                    <a:pt x="845" y="845"/>
                  </a:cubicBezTo>
                  <a:cubicBezTo>
                    <a:pt x="866" y="803"/>
                    <a:pt x="866" y="761"/>
                    <a:pt x="866" y="719"/>
                  </a:cubicBezTo>
                  <a:cubicBezTo>
                    <a:pt x="887" y="634"/>
                    <a:pt x="908" y="550"/>
                    <a:pt x="930" y="465"/>
                  </a:cubicBezTo>
                  <a:cubicBezTo>
                    <a:pt x="951" y="423"/>
                    <a:pt x="951" y="381"/>
                    <a:pt x="972" y="359"/>
                  </a:cubicBezTo>
                  <a:cubicBezTo>
                    <a:pt x="985" y="280"/>
                    <a:pt x="1006" y="210"/>
                    <a:pt x="1036" y="137"/>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572" name="Google Shape;3572;p78"/>
            <p:cNvSpPr/>
            <p:nvPr/>
          </p:nvSpPr>
          <p:spPr>
            <a:xfrm>
              <a:off x="4884400" y="3635725"/>
              <a:ext cx="303675" cy="217425"/>
            </a:xfrm>
            <a:custGeom>
              <a:avLst/>
              <a:gdLst/>
              <a:ahLst/>
              <a:cxnLst/>
              <a:rect l="l" t="t" r="r" b="b"/>
              <a:pathLst>
                <a:path w="12147" h="8697" extrusionOk="0">
                  <a:moveTo>
                    <a:pt x="4674" y="1"/>
                  </a:moveTo>
                  <a:cubicBezTo>
                    <a:pt x="2967" y="1"/>
                    <a:pt x="1521" y="696"/>
                    <a:pt x="930" y="1972"/>
                  </a:cubicBezTo>
                  <a:cubicBezTo>
                    <a:pt x="0" y="3979"/>
                    <a:pt x="1563" y="6683"/>
                    <a:pt x="4394" y="7993"/>
                  </a:cubicBezTo>
                  <a:cubicBezTo>
                    <a:pt x="5432" y="8469"/>
                    <a:pt x="6498" y="8697"/>
                    <a:pt x="7477" y="8697"/>
                  </a:cubicBezTo>
                  <a:cubicBezTo>
                    <a:pt x="9190" y="8697"/>
                    <a:pt x="10639" y="8002"/>
                    <a:pt x="11217" y="6725"/>
                  </a:cubicBezTo>
                  <a:cubicBezTo>
                    <a:pt x="12146" y="4697"/>
                    <a:pt x="10604" y="2015"/>
                    <a:pt x="7753" y="705"/>
                  </a:cubicBezTo>
                  <a:cubicBezTo>
                    <a:pt x="6715" y="228"/>
                    <a:pt x="5652" y="1"/>
                    <a:pt x="4674"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573" name="Google Shape;3573;p78"/>
            <p:cNvSpPr/>
            <p:nvPr/>
          </p:nvSpPr>
          <p:spPr>
            <a:xfrm>
              <a:off x="4924525" y="3670600"/>
              <a:ext cx="223950" cy="147450"/>
            </a:xfrm>
            <a:custGeom>
              <a:avLst/>
              <a:gdLst/>
              <a:ahLst/>
              <a:cxnLst/>
              <a:rect l="l" t="t" r="r" b="b"/>
              <a:pathLst>
                <a:path w="8958" h="5898" extrusionOk="0">
                  <a:moveTo>
                    <a:pt x="3069" y="1"/>
                  </a:moveTo>
                  <a:cubicBezTo>
                    <a:pt x="1897" y="1"/>
                    <a:pt x="924" y="411"/>
                    <a:pt x="571" y="1169"/>
                  </a:cubicBezTo>
                  <a:cubicBezTo>
                    <a:pt x="1" y="2436"/>
                    <a:pt x="1310" y="4380"/>
                    <a:pt x="3380" y="5330"/>
                  </a:cubicBezTo>
                  <a:cubicBezTo>
                    <a:pt x="4215" y="5714"/>
                    <a:pt x="5092" y="5898"/>
                    <a:pt x="5879" y="5898"/>
                  </a:cubicBezTo>
                  <a:cubicBezTo>
                    <a:pt x="7043" y="5898"/>
                    <a:pt x="8013" y="5495"/>
                    <a:pt x="8366" y="4739"/>
                  </a:cubicBezTo>
                  <a:cubicBezTo>
                    <a:pt x="8957" y="3471"/>
                    <a:pt x="7647" y="1528"/>
                    <a:pt x="5577" y="577"/>
                  </a:cubicBezTo>
                  <a:cubicBezTo>
                    <a:pt x="4736" y="186"/>
                    <a:pt x="3857" y="1"/>
                    <a:pt x="3069"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574" name="Google Shape;3574;p78"/>
            <p:cNvSpPr/>
            <p:nvPr/>
          </p:nvSpPr>
          <p:spPr>
            <a:xfrm>
              <a:off x="4922425" y="3684900"/>
              <a:ext cx="220225" cy="134925"/>
            </a:xfrm>
            <a:custGeom>
              <a:avLst/>
              <a:gdLst/>
              <a:ahLst/>
              <a:cxnLst/>
              <a:rect l="l" t="t" r="r" b="b"/>
              <a:pathLst>
                <a:path w="8809" h="5397" extrusionOk="0">
                  <a:moveTo>
                    <a:pt x="2608" y="1"/>
                  </a:moveTo>
                  <a:cubicBezTo>
                    <a:pt x="1592" y="1"/>
                    <a:pt x="785" y="311"/>
                    <a:pt x="507" y="914"/>
                  </a:cubicBezTo>
                  <a:cubicBezTo>
                    <a:pt x="0" y="2012"/>
                    <a:pt x="1394" y="3808"/>
                    <a:pt x="3464" y="4758"/>
                  </a:cubicBezTo>
                  <a:cubicBezTo>
                    <a:pt x="4398" y="5187"/>
                    <a:pt x="5371" y="5397"/>
                    <a:pt x="6204" y="5397"/>
                  </a:cubicBezTo>
                  <a:cubicBezTo>
                    <a:pt x="7217" y="5397"/>
                    <a:pt x="8024" y="5086"/>
                    <a:pt x="8302" y="4484"/>
                  </a:cubicBezTo>
                  <a:cubicBezTo>
                    <a:pt x="8809" y="3385"/>
                    <a:pt x="7436" y="1590"/>
                    <a:pt x="5366" y="639"/>
                  </a:cubicBezTo>
                  <a:cubicBezTo>
                    <a:pt x="4422" y="210"/>
                    <a:pt x="3444" y="1"/>
                    <a:pt x="2608"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575" name="Google Shape;3575;p78"/>
            <p:cNvSpPr/>
            <p:nvPr/>
          </p:nvSpPr>
          <p:spPr>
            <a:xfrm>
              <a:off x="4114950" y="3738350"/>
              <a:ext cx="284675" cy="153700"/>
            </a:xfrm>
            <a:custGeom>
              <a:avLst/>
              <a:gdLst/>
              <a:ahLst/>
              <a:cxnLst/>
              <a:rect l="l" t="t" r="r" b="b"/>
              <a:pathLst>
                <a:path w="11387" h="6148" extrusionOk="0">
                  <a:moveTo>
                    <a:pt x="11386" y="297"/>
                  </a:moveTo>
                  <a:lnTo>
                    <a:pt x="11383" y="398"/>
                  </a:lnTo>
                  <a:lnTo>
                    <a:pt x="11383" y="398"/>
                  </a:lnTo>
                  <a:cubicBezTo>
                    <a:pt x="11385" y="365"/>
                    <a:pt x="11386" y="331"/>
                    <a:pt x="11386" y="297"/>
                  </a:cubicBezTo>
                  <a:close/>
                  <a:moveTo>
                    <a:pt x="43" y="1"/>
                  </a:moveTo>
                  <a:lnTo>
                    <a:pt x="1" y="1986"/>
                  </a:lnTo>
                  <a:cubicBezTo>
                    <a:pt x="1" y="2113"/>
                    <a:pt x="1" y="2219"/>
                    <a:pt x="22" y="2346"/>
                  </a:cubicBezTo>
                  <a:cubicBezTo>
                    <a:pt x="22" y="2388"/>
                    <a:pt x="22" y="2430"/>
                    <a:pt x="22" y="2451"/>
                  </a:cubicBezTo>
                  <a:cubicBezTo>
                    <a:pt x="43" y="2557"/>
                    <a:pt x="64" y="2641"/>
                    <a:pt x="85" y="2726"/>
                  </a:cubicBezTo>
                  <a:cubicBezTo>
                    <a:pt x="85" y="2768"/>
                    <a:pt x="85" y="2789"/>
                    <a:pt x="106" y="2831"/>
                  </a:cubicBezTo>
                  <a:cubicBezTo>
                    <a:pt x="127" y="2937"/>
                    <a:pt x="170" y="3043"/>
                    <a:pt x="212" y="3127"/>
                  </a:cubicBezTo>
                  <a:cubicBezTo>
                    <a:pt x="212" y="3148"/>
                    <a:pt x="212" y="3169"/>
                    <a:pt x="233" y="3191"/>
                  </a:cubicBezTo>
                  <a:cubicBezTo>
                    <a:pt x="275" y="3296"/>
                    <a:pt x="317" y="3402"/>
                    <a:pt x="381" y="3529"/>
                  </a:cubicBezTo>
                  <a:cubicBezTo>
                    <a:pt x="402" y="3550"/>
                    <a:pt x="423" y="3592"/>
                    <a:pt x="444" y="3613"/>
                  </a:cubicBezTo>
                  <a:cubicBezTo>
                    <a:pt x="486" y="3698"/>
                    <a:pt x="550" y="3782"/>
                    <a:pt x="592" y="3845"/>
                  </a:cubicBezTo>
                  <a:cubicBezTo>
                    <a:pt x="613" y="3888"/>
                    <a:pt x="634" y="3909"/>
                    <a:pt x="677" y="3951"/>
                  </a:cubicBezTo>
                  <a:cubicBezTo>
                    <a:pt x="719" y="4036"/>
                    <a:pt x="803" y="4120"/>
                    <a:pt x="867" y="4183"/>
                  </a:cubicBezTo>
                  <a:cubicBezTo>
                    <a:pt x="888" y="4205"/>
                    <a:pt x="909" y="4247"/>
                    <a:pt x="930" y="4268"/>
                  </a:cubicBezTo>
                  <a:cubicBezTo>
                    <a:pt x="1015" y="4352"/>
                    <a:pt x="1099" y="4458"/>
                    <a:pt x="1205" y="4542"/>
                  </a:cubicBezTo>
                  <a:cubicBezTo>
                    <a:pt x="1226" y="4564"/>
                    <a:pt x="1247" y="4585"/>
                    <a:pt x="1289" y="4606"/>
                  </a:cubicBezTo>
                  <a:cubicBezTo>
                    <a:pt x="1353" y="4690"/>
                    <a:pt x="1437" y="4754"/>
                    <a:pt x="1522" y="4817"/>
                  </a:cubicBezTo>
                  <a:cubicBezTo>
                    <a:pt x="1564" y="4838"/>
                    <a:pt x="1606" y="4859"/>
                    <a:pt x="1648" y="4902"/>
                  </a:cubicBezTo>
                  <a:cubicBezTo>
                    <a:pt x="1733" y="4965"/>
                    <a:pt x="1817" y="5028"/>
                    <a:pt x="1902" y="5071"/>
                  </a:cubicBezTo>
                  <a:cubicBezTo>
                    <a:pt x="1944" y="5092"/>
                    <a:pt x="1965" y="5113"/>
                    <a:pt x="2007" y="5134"/>
                  </a:cubicBezTo>
                  <a:cubicBezTo>
                    <a:pt x="2134" y="5218"/>
                    <a:pt x="2261" y="5282"/>
                    <a:pt x="2388" y="5366"/>
                  </a:cubicBezTo>
                  <a:cubicBezTo>
                    <a:pt x="2409" y="5366"/>
                    <a:pt x="2451" y="5387"/>
                    <a:pt x="2472" y="5387"/>
                  </a:cubicBezTo>
                  <a:cubicBezTo>
                    <a:pt x="2578" y="5451"/>
                    <a:pt x="2704" y="5514"/>
                    <a:pt x="2810" y="5556"/>
                  </a:cubicBezTo>
                  <a:cubicBezTo>
                    <a:pt x="2852" y="5578"/>
                    <a:pt x="2895" y="5599"/>
                    <a:pt x="2958" y="5620"/>
                  </a:cubicBezTo>
                  <a:cubicBezTo>
                    <a:pt x="3064" y="5662"/>
                    <a:pt x="3169" y="5683"/>
                    <a:pt x="3275" y="5725"/>
                  </a:cubicBezTo>
                  <a:cubicBezTo>
                    <a:pt x="3317" y="5747"/>
                    <a:pt x="3359" y="5768"/>
                    <a:pt x="3402" y="5768"/>
                  </a:cubicBezTo>
                  <a:cubicBezTo>
                    <a:pt x="3423" y="5789"/>
                    <a:pt x="3444" y="5789"/>
                    <a:pt x="3465" y="5810"/>
                  </a:cubicBezTo>
                  <a:cubicBezTo>
                    <a:pt x="3571" y="5831"/>
                    <a:pt x="3655" y="5852"/>
                    <a:pt x="3761" y="5873"/>
                  </a:cubicBezTo>
                  <a:cubicBezTo>
                    <a:pt x="3803" y="5894"/>
                    <a:pt x="3845" y="5916"/>
                    <a:pt x="3909" y="5916"/>
                  </a:cubicBezTo>
                  <a:cubicBezTo>
                    <a:pt x="4056" y="5958"/>
                    <a:pt x="4225" y="6000"/>
                    <a:pt x="4394" y="6021"/>
                  </a:cubicBezTo>
                  <a:cubicBezTo>
                    <a:pt x="4648" y="6063"/>
                    <a:pt x="4880" y="6085"/>
                    <a:pt x="5134" y="6106"/>
                  </a:cubicBezTo>
                  <a:cubicBezTo>
                    <a:pt x="5155" y="6106"/>
                    <a:pt x="5176" y="6127"/>
                    <a:pt x="5218" y="6127"/>
                  </a:cubicBezTo>
                  <a:cubicBezTo>
                    <a:pt x="5324" y="6127"/>
                    <a:pt x="5451" y="6127"/>
                    <a:pt x="5556" y="6148"/>
                  </a:cubicBezTo>
                  <a:lnTo>
                    <a:pt x="6000" y="6148"/>
                  </a:lnTo>
                  <a:cubicBezTo>
                    <a:pt x="6021" y="6127"/>
                    <a:pt x="6042" y="6127"/>
                    <a:pt x="6063" y="6127"/>
                  </a:cubicBezTo>
                  <a:cubicBezTo>
                    <a:pt x="6296" y="6127"/>
                    <a:pt x="6528" y="6106"/>
                    <a:pt x="6760" y="6085"/>
                  </a:cubicBezTo>
                  <a:lnTo>
                    <a:pt x="6802" y="6085"/>
                  </a:lnTo>
                  <a:cubicBezTo>
                    <a:pt x="6824" y="6063"/>
                    <a:pt x="6845" y="6063"/>
                    <a:pt x="6887" y="6063"/>
                  </a:cubicBezTo>
                  <a:cubicBezTo>
                    <a:pt x="7119" y="6021"/>
                    <a:pt x="7352" y="5979"/>
                    <a:pt x="7584" y="5916"/>
                  </a:cubicBezTo>
                  <a:lnTo>
                    <a:pt x="7669" y="5916"/>
                  </a:lnTo>
                  <a:cubicBezTo>
                    <a:pt x="7690" y="5916"/>
                    <a:pt x="7690" y="5894"/>
                    <a:pt x="7711" y="5894"/>
                  </a:cubicBezTo>
                  <a:cubicBezTo>
                    <a:pt x="7901" y="5852"/>
                    <a:pt x="8070" y="5789"/>
                    <a:pt x="8239" y="5725"/>
                  </a:cubicBezTo>
                  <a:lnTo>
                    <a:pt x="8260" y="5725"/>
                  </a:lnTo>
                  <a:cubicBezTo>
                    <a:pt x="8450" y="5662"/>
                    <a:pt x="8619" y="5599"/>
                    <a:pt x="8788" y="5514"/>
                  </a:cubicBezTo>
                  <a:cubicBezTo>
                    <a:pt x="8809" y="5514"/>
                    <a:pt x="8809" y="5514"/>
                    <a:pt x="8830" y="5493"/>
                  </a:cubicBezTo>
                  <a:cubicBezTo>
                    <a:pt x="8894" y="5472"/>
                    <a:pt x="8936" y="5451"/>
                    <a:pt x="8978" y="5430"/>
                  </a:cubicBezTo>
                  <a:cubicBezTo>
                    <a:pt x="9063" y="5366"/>
                    <a:pt x="9147" y="5324"/>
                    <a:pt x="9232" y="5282"/>
                  </a:cubicBezTo>
                  <a:cubicBezTo>
                    <a:pt x="9295" y="5261"/>
                    <a:pt x="9358" y="5218"/>
                    <a:pt x="9422" y="5176"/>
                  </a:cubicBezTo>
                  <a:cubicBezTo>
                    <a:pt x="9506" y="5134"/>
                    <a:pt x="9591" y="5071"/>
                    <a:pt x="9654" y="5028"/>
                  </a:cubicBezTo>
                  <a:cubicBezTo>
                    <a:pt x="9718" y="4986"/>
                    <a:pt x="9781" y="4944"/>
                    <a:pt x="9823" y="4902"/>
                  </a:cubicBezTo>
                  <a:cubicBezTo>
                    <a:pt x="9908" y="4838"/>
                    <a:pt x="9971" y="4796"/>
                    <a:pt x="10034" y="4733"/>
                  </a:cubicBezTo>
                  <a:cubicBezTo>
                    <a:pt x="10098" y="4690"/>
                    <a:pt x="10140" y="4648"/>
                    <a:pt x="10182" y="4606"/>
                  </a:cubicBezTo>
                  <a:cubicBezTo>
                    <a:pt x="10246" y="4542"/>
                    <a:pt x="10309" y="4479"/>
                    <a:pt x="10372" y="4416"/>
                  </a:cubicBezTo>
                  <a:cubicBezTo>
                    <a:pt x="10394" y="4395"/>
                    <a:pt x="10415" y="4373"/>
                    <a:pt x="10436" y="4352"/>
                  </a:cubicBezTo>
                  <a:cubicBezTo>
                    <a:pt x="10457" y="4331"/>
                    <a:pt x="10478" y="4310"/>
                    <a:pt x="10499" y="4289"/>
                  </a:cubicBezTo>
                  <a:cubicBezTo>
                    <a:pt x="10563" y="4205"/>
                    <a:pt x="10626" y="4120"/>
                    <a:pt x="10689" y="4036"/>
                  </a:cubicBezTo>
                  <a:cubicBezTo>
                    <a:pt x="10732" y="3993"/>
                    <a:pt x="10753" y="3951"/>
                    <a:pt x="10795" y="3909"/>
                  </a:cubicBezTo>
                  <a:cubicBezTo>
                    <a:pt x="10858" y="3824"/>
                    <a:pt x="10901" y="3719"/>
                    <a:pt x="10964" y="3634"/>
                  </a:cubicBezTo>
                  <a:cubicBezTo>
                    <a:pt x="10964" y="3592"/>
                    <a:pt x="10985" y="3571"/>
                    <a:pt x="11006" y="3529"/>
                  </a:cubicBezTo>
                  <a:cubicBezTo>
                    <a:pt x="11027" y="3529"/>
                    <a:pt x="11027" y="3507"/>
                    <a:pt x="11027" y="3486"/>
                  </a:cubicBezTo>
                  <a:cubicBezTo>
                    <a:pt x="11048" y="3465"/>
                    <a:pt x="11070" y="3423"/>
                    <a:pt x="11070" y="3381"/>
                  </a:cubicBezTo>
                  <a:cubicBezTo>
                    <a:pt x="11112" y="3317"/>
                    <a:pt x="11154" y="3233"/>
                    <a:pt x="11175" y="3148"/>
                  </a:cubicBezTo>
                  <a:cubicBezTo>
                    <a:pt x="11196" y="3106"/>
                    <a:pt x="11196" y="3064"/>
                    <a:pt x="11217" y="3022"/>
                  </a:cubicBezTo>
                  <a:cubicBezTo>
                    <a:pt x="11217" y="2979"/>
                    <a:pt x="11239" y="2958"/>
                    <a:pt x="11239" y="2916"/>
                  </a:cubicBezTo>
                  <a:cubicBezTo>
                    <a:pt x="11260" y="2853"/>
                    <a:pt x="11260" y="2810"/>
                    <a:pt x="11281" y="2747"/>
                  </a:cubicBezTo>
                  <a:cubicBezTo>
                    <a:pt x="11281" y="2726"/>
                    <a:pt x="11281" y="2684"/>
                    <a:pt x="11302" y="2662"/>
                  </a:cubicBezTo>
                  <a:cubicBezTo>
                    <a:pt x="11302" y="2557"/>
                    <a:pt x="11323" y="2472"/>
                    <a:pt x="11323" y="2346"/>
                  </a:cubicBezTo>
                  <a:cubicBezTo>
                    <a:pt x="11323" y="2324"/>
                    <a:pt x="11323" y="2303"/>
                    <a:pt x="11323" y="2282"/>
                  </a:cubicBezTo>
                  <a:lnTo>
                    <a:pt x="11383" y="398"/>
                  </a:lnTo>
                  <a:lnTo>
                    <a:pt x="11383" y="398"/>
                  </a:lnTo>
                  <a:cubicBezTo>
                    <a:pt x="11376" y="504"/>
                    <a:pt x="11360" y="601"/>
                    <a:pt x="11344" y="698"/>
                  </a:cubicBezTo>
                  <a:cubicBezTo>
                    <a:pt x="11344" y="719"/>
                    <a:pt x="11344" y="740"/>
                    <a:pt x="11344" y="761"/>
                  </a:cubicBezTo>
                  <a:cubicBezTo>
                    <a:pt x="11323" y="867"/>
                    <a:pt x="11302" y="951"/>
                    <a:pt x="11260" y="1036"/>
                  </a:cubicBezTo>
                  <a:cubicBezTo>
                    <a:pt x="11260" y="1078"/>
                    <a:pt x="11239" y="1120"/>
                    <a:pt x="11217" y="1163"/>
                  </a:cubicBezTo>
                  <a:cubicBezTo>
                    <a:pt x="11196" y="1247"/>
                    <a:pt x="11175" y="1332"/>
                    <a:pt x="11133" y="1416"/>
                  </a:cubicBezTo>
                  <a:cubicBezTo>
                    <a:pt x="11112" y="1458"/>
                    <a:pt x="11091" y="1480"/>
                    <a:pt x="11091" y="1522"/>
                  </a:cubicBezTo>
                  <a:cubicBezTo>
                    <a:pt x="11070" y="1564"/>
                    <a:pt x="11027" y="1606"/>
                    <a:pt x="11006" y="1648"/>
                  </a:cubicBezTo>
                  <a:cubicBezTo>
                    <a:pt x="10964" y="1754"/>
                    <a:pt x="10901" y="1839"/>
                    <a:pt x="10837" y="1923"/>
                  </a:cubicBezTo>
                  <a:cubicBezTo>
                    <a:pt x="10816" y="1965"/>
                    <a:pt x="10774" y="2029"/>
                    <a:pt x="10753" y="2071"/>
                  </a:cubicBezTo>
                  <a:cubicBezTo>
                    <a:pt x="10689" y="2155"/>
                    <a:pt x="10626" y="2219"/>
                    <a:pt x="10563" y="2303"/>
                  </a:cubicBezTo>
                  <a:cubicBezTo>
                    <a:pt x="10520" y="2346"/>
                    <a:pt x="10478" y="2388"/>
                    <a:pt x="10436" y="2451"/>
                  </a:cubicBezTo>
                  <a:cubicBezTo>
                    <a:pt x="10372" y="2515"/>
                    <a:pt x="10309" y="2557"/>
                    <a:pt x="10246" y="2620"/>
                  </a:cubicBezTo>
                  <a:cubicBezTo>
                    <a:pt x="10203" y="2662"/>
                    <a:pt x="10140" y="2705"/>
                    <a:pt x="10098" y="2768"/>
                  </a:cubicBezTo>
                  <a:cubicBezTo>
                    <a:pt x="10013" y="2810"/>
                    <a:pt x="9950" y="2874"/>
                    <a:pt x="9887" y="2916"/>
                  </a:cubicBezTo>
                  <a:cubicBezTo>
                    <a:pt x="9823" y="2958"/>
                    <a:pt x="9781" y="3000"/>
                    <a:pt x="9718" y="3043"/>
                  </a:cubicBezTo>
                  <a:cubicBezTo>
                    <a:pt x="9633" y="3106"/>
                    <a:pt x="9549" y="3148"/>
                    <a:pt x="9485" y="3191"/>
                  </a:cubicBezTo>
                  <a:cubicBezTo>
                    <a:pt x="9422" y="3233"/>
                    <a:pt x="9358" y="3275"/>
                    <a:pt x="9295" y="3317"/>
                  </a:cubicBezTo>
                  <a:cubicBezTo>
                    <a:pt x="9211" y="3360"/>
                    <a:pt x="9126" y="3402"/>
                    <a:pt x="9042" y="3444"/>
                  </a:cubicBezTo>
                  <a:cubicBezTo>
                    <a:pt x="8978" y="3465"/>
                    <a:pt x="8915" y="3507"/>
                    <a:pt x="8852" y="3529"/>
                  </a:cubicBezTo>
                  <a:cubicBezTo>
                    <a:pt x="8683" y="3613"/>
                    <a:pt x="8492" y="3676"/>
                    <a:pt x="8323" y="3761"/>
                  </a:cubicBezTo>
                  <a:lnTo>
                    <a:pt x="8302" y="3761"/>
                  </a:lnTo>
                  <a:cubicBezTo>
                    <a:pt x="8133" y="3824"/>
                    <a:pt x="7943" y="3867"/>
                    <a:pt x="7774" y="3909"/>
                  </a:cubicBezTo>
                  <a:cubicBezTo>
                    <a:pt x="7732" y="3930"/>
                    <a:pt x="7669" y="3930"/>
                    <a:pt x="7626" y="3951"/>
                  </a:cubicBezTo>
                  <a:cubicBezTo>
                    <a:pt x="7415" y="4014"/>
                    <a:pt x="7162" y="4057"/>
                    <a:pt x="6929" y="4078"/>
                  </a:cubicBezTo>
                  <a:cubicBezTo>
                    <a:pt x="6887" y="4099"/>
                    <a:pt x="6845" y="4099"/>
                    <a:pt x="6802" y="4099"/>
                  </a:cubicBezTo>
                  <a:cubicBezTo>
                    <a:pt x="6591" y="4120"/>
                    <a:pt x="6338" y="4141"/>
                    <a:pt x="6105" y="4162"/>
                  </a:cubicBezTo>
                  <a:lnTo>
                    <a:pt x="5620" y="4162"/>
                  </a:lnTo>
                  <a:cubicBezTo>
                    <a:pt x="5472" y="4162"/>
                    <a:pt x="5324" y="4141"/>
                    <a:pt x="5176" y="4141"/>
                  </a:cubicBezTo>
                  <a:cubicBezTo>
                    <a:pt x="4944" y="4120"/>
                    <a:pt x="4690" y="4078"/>
                    <a:pt x="4458" y="4036"/>
                  </a:cubicBezTo>
                  <a:cubicBezTo>
                    <a:pt x="4289" y="4014"/>
                    <a:pt x="4120" y="3972"/>
                    <a:pt x="3951" y="3951"/>
                  </a:cubicBezTo>
                  <a:cubicBezTo>
                    <a:pt x="3909" y="3930"/>
                    <a:pt x="3866" y="3909"/>
                    <a:pt x="3803" y="3909"/>
                  </a:cubicBezTo>
                  <a:cubicBezTo>
                    <a:pt x="3697" y="3867"/>
                    <a:pt x="3571" y="3845"/>
                    <a:pt x="3465" y="3803"/>
                  </a:cubicBezTo>
                  <a:cubicBezTo>
                    <a:pt x="3423" y="3782"/>
                    <a:pt x="3359" y="3761"/>
                    <a:pt x="3317" y="3761"/>
                  </a:cubicBezTo>
                  <a:cubicBezTo>
                    <a:pt x="3211" y="3719"/>
                    <a:pt x="3106" y="3676"/>
                    <a:pt x="3000" y="3634"/>
                  </a:cubicBezTo>
                  <a:cubicBezTo>
                    <a:pt x="2958" y="3613"/>
                    <a:pt x="2916" y="3592"/>
                    <a:pt x="2873" y="3571"/>
                  </a:cubicBezTo>
                  <a:cubicBezTo>
                    <a:pt x="2747" y="3529"/>
                    <a:pt x="2641" y="3465"/>
                    <a:pt x="2514" y="3423"/>
                  </a:cubicBezTo>
                  <a:cubicBezTo>
                    <a:pt x="2493" y="3402"/>
                    <a:pt x="2472" y="3402"/>
                    <a:pt x="2451" y="3381"/>
                  </a:cubicBezTo>
                  <a:cubicBezTo>
                    <a:pt x="2303" y="3317"/>
                    <a:pt x="2176" y="3233"/>
                    <a:pt x="2050" y="3169"/>
                  </a:cubicBezTo>
                  <a:cubicBezTo>
                    <a:pt x="2028" y="3148"/>
                    <a:pt x="1986" y="3127"/>
                    <a:pt x="1965" y="3106"/>
                  </a:cubicBezTo>
                  <a:cubicBezTo>
                    <a:pt x="1859" y="3043"/>
                    <a:pt x="1775" y="2979"/>
                    <a:pt x="1690" y="2916"/>
                  </a:cubicBezTo>
                  <a:cubicBezTo>
                    <a:pt x="1648" y="2895"/>
                    <a:pt x="1627" y="2874"/>
                    <a:pt x="1585" y="2831"/>
                  </a:cubicBezTo>
                  <a:cubicBezTo>
                    <a:pt x="1500" y="2768"/>
                    <a:pt x="1416" y="2705"/>
                    <a:pt x="1331" y="2641"/>
                  </a:cubicBezTo>
                  <a:cubicBezTo>
                    <a:pt x="1310" y="2620"/>
                    <a:pt x="1289" y="2599"/>
                    <a:pt x="1268" y="2578"/>
                  </a:cubicBezTo>
                  <a:cubicBezTo>
                    <a:pt x="1162" y="2472"/>
                    <a:pt x="1057" y="2388"/>
                    <a:pt x="972" y="2282"/>
                  </a:cubicBezTo>
                  <a:cubicBezTo>
                    <a:pt x="951" y="2261"/>
                    <a:pt x="930" y="2240"/>
                    <a:pt x="909" y="2219"/>
                  </a:cubicBezTo>
                  <a:cubicBezTo>
                    <a:pt x="846" y="2134"/>
                    <a:pt x="782" y="2050"/>
                    <a:pt x="719" y="1965"/>
                  </a:cubicBezTo>
                  <a:cubicBezTo>
                    <a:pt x="698" y="1944"/>
                    <a:pt x="677" y="1902"/>
                    <a:pt x="655" y="1881"/>
                  </a:cubicBezTo>
                  <a:cubicBezTo>
                    <a:pt x="592" y="1796"/>
                    <a:pt x="550" y="1712"/>
                    <a:pt x="486" y="1627"/>
                  </a:cubicBezTo>
                  <a:cubicBezTo>
                    <a:pt x="486" y="1606"/>
                    <a:pt x="465" y="1585"/>
                    <a:pt x="444" y="1543"/>
                  </a:cubicBezTo>
                  <a:cubicBezTo>
                    <a:pt x="381" y="1437"/>
                    <a:pt x="317" y="1332"/>
                    <a:pt x="275" y="1205"/>
                  </a:cubicBezTo>
                  <a:cubicBezTo>
                    <a:pt x="275" y="1184"/>
                    <a:pt x="254" y="1163"/>
                    <a:pt x="254" y="1163"/>
                  </a:cubicBezTo>
                  <a:cubicBezTo>
                    <a:pt x="212" y="1057"/>
                    <a:pt x="191" y="951"/>
                    <a:pt x="148" y="867"/>
                  </a:cubicBezTo>
                  <a:cubicBezTo>
                    <a:pt x="148" y="825"/>
                    <a:pt x="148" y="782"/>
                    <a:pt x="127" y="740"/>
                  </a:cubicBezTo>
                  <a:cubicBezTo>
                    <a:pt x="106" y="656"/>
                    <a:pt x="85" y="571"/>
                    <a:pt x="85" y="487"/>
                  </a:cubicBezTo>
                  <a:cubicBezTo>
                    <a:pt x="85" y="444"/>
                    <a:pt x="64" y="402"/>
                    <a:pt x="64" y="381"/>
                  </a:cubicBezTo>
                  <a:cubicBezTo>
                    <a:pt x="43" y="254"/>
                    <a:pt x="43" y="128"/>
                    <a:pt x="43" y="1"/>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576" name="Google Shape;3576;p78"/>
            <p:cNvSpPr/>
            <p:nvPr/>
          </p:nvSpPr>
          <p:spPr>
            <a:xfrm>
              <a:off x="4114425" y="3641650"/>
              <a:ext cx="286775" cy="200850"/>
            </a:xfrm>
            <a:custGeom>
              <a:avLst/>
              <a:gdLst/>
              <a:ahLst/>
              <a:cxnLst/>
              <a:rect l="l" t="t" r="r" b="b"/>
              <a:pathLst>
                <a:path w="11471" h="8034" extrusionOk="0">
                  <a:moveTo>
                    <a:pt x="5633" y="0"/>
                  </a:moveTo>
                  <a:cubicBezTo>
                    <a:pt x="2605" y="0"/>
                    <a:pt x="126" y="1703"/>
                    <a:pt x="64" y="3869"/>
                  </a:cubicBezTo>
                  <a:cubicBezTo>
                    <a:pt x="0" y="6087"/>
                    <a:pt x="2493" y="7946"/>
                    <a:pt x="5641" y="8030"/>
                  </a:cubicBezTo>
                  <a:cubicBezTo>
                    <a:pt x="5714" y="8032"/>
                    <a:pt x="5787" y="8033"/>
                    <a:pt x="5860" y="8033"/>
                  </a:cubicBezTo>
                  <a:cubicBezTo>
                    <a:pt x="8886" y="8033"/>
                    <a:pt x="11345" y="6331"/>
                    <a:pt x="11407" y="4165"/>
                  </a:cubicBezTo>
                  <a:cubicBezTo>
                    <a:pt x="11471" y="1968"/>
                    <a:pt x="8978" y="88"/>
                    <a:pt x="5852" y="3"/>
                  </a:cubicBezTo>
                  <a:cubicBezTo>
                    <a:pt x="5778" y="1"/>
                    <a:pt x="5705" y="0"/>
                    <a:pt x="5633"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577" name="Google Shape;3577;p78"/>
            <p:cNvSpPr/>
            <p:nvPr/>
          </p:nvSpPr>
          <p:spPr>
            <a:xfrm>
              <a:off x="4149800" y="3676500"/>
              <a:ext cx="216025" cy="131125"/>
            </a:xfrm>
            <a:custGeom>
              <a:avLst/>
              <a:gdLst/>
              <a:ahLst/>
              <a:cxnLst/>
              <a:rect l="l" t="t" r="r" b="b"/>
              <a:pathLst>
                <a:path w="8641" h="5245" extrusionOk="0">
                  <a:moveTo>
                    <a:pt x="4219" y="1"/>
                  </a:moveTo>
                  <a:cubicBezTo>
                    <a:pt x="2010" y="1"/>
                    <a:pt x="84" y="1159"/>
                    <a:pt x="43" y="2517"/>
                  </a:cubicBezTo>
                  <a:cubicBezTo>
                    <a:pt x="1" y="3911"/>
                    <a:pt x="1965" y="5179"/>
                    <a:pt x="4247" y="5242"/>
                  </a:cubicBezTo>
                  <a:cubicBezTo>
                    <a:pt x="4306" y="5244"/>
                    <a:pt x="4366" y="5245"/>
                    <a:pt x="4425" y="5245"/>
                  </a:cubicBezTo>
                  <a:cubicBezTo>
                    <a:pt x="6634" y="5245"/>
                    <a:pt x="8578" y="4107"/>
                    <a:pt x="8598" y="2749"/>
                  </a:cubicBezTo>
                  <a:cubicBezTo>
                    <a:pt x="8640" y="1334"/>
                    <a:pt x="6676" y="67"/>
                    <a:pt x="4395" y="3"/>
                  </a:cubicBezTo>
                  <a:cubicBezTo>
                    <a:pt x="4336" y="2"/>
                    <a:pt x="4277" y="1"/>
                    <a:pt x="4219"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578" name="Google Shape;3578;p78"/>
            <p:cNvSpPr/>
            <p:nvPr/>
          </p:nvSpPr>
          <p:spPr>
            <a:xfrm>
              <a:off x="4149800" y="3694450"/>
              <a:ext cx="215500" cy="113175"/>
            </a:xfrm>
            <a:custGeom>
              <a:avLst/>
              <a:gdLst/>
              <a:ahLst/>
              <a:cxnLst/>
              <a:rect l="l" t="t" r="r" b="b"/>
              <a:pathLst>
                <a:path w="8620" h="4527" extrusionOk="0">
                  <a:moveTo>
                    <a:pt x="4166" y="1"/>
                  </a:moveTo>
                  <a:cubicBezTo>
                    <a:pt x="1971" y="1"/>
                    <a:pt x="63" y="970"/>
                    <a:pt x="22" y="2137"/>
                  </a:cubicBezTo>
                  <a:cubicBezTo>
                    <a:pt x="1" y="3362"/>
                    <a:pt x="1965" y="4461"/>
                    <a:pt x="4247" y="4524"/>
                  </a:cubicBezTo>
                  <a:cubicBezTo>
                    <a:pt x="4316" y="4526"/>
                    <a:pt x="4385" y="4527"/>
                    <a:pt x="4454" y="4527"/>
                  </a:cubicBezTo>
                  <a:cubicBezTo>
                    <a:pt x="6649" y="4527"/>
                    <a:pt x="8557" y="3557"/>
                    <a:pt x="8598" y="2369"/>
                  </a:cubicBezTo>
                  <a:cubicBezTo>
                    <a:pt x="8619" y="1165"/>
                    <a:pt x="6655" y="46"/>
                    <a:pt x="4373" y="4"/>
                  </a:cubicBezTo>
                  <a:cubicBezTo>
                    <a:pt x="4304" y="2"/>
                    <a:pt x="4235" y="1"/>
                    <a:pt x="4166"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579" name="Google Shape;3579;p78"/>
            <p:cNvSpPr/>
            <p:nvPr/>
          </p:nvSpPr>
          <p:spPr>
            <a:xfrm>
              <a:off x="4516300" y="3641200"/>
              <a:ext cx="274650" cy="236600"/>
            </a:xfrm>
            <a:custGeom>
              <a:avLst/>
              <a:gdLst/>
              <a:ahLst/>
              <a:cxnLst/>
              <a:rect l="l" t="t" r="r" b="b"/>
              <a:pathLst>
                <a:path w="10986" h="9464" extrusionOk="0">
                  <a:moveTo>
                    <a:pt x="9316" y="0"/>
                  </a:moveTo>
                  <a:lnTo>
                    <a:pt x="9434" y="168"/>
                  </a:lnTo>
                  <a:lnTo>
                    <a:pt x="9434" y="168"/>
                  </a:lnTo>
                  <a:cubicBezTo>
                    <a:pt x="9399" y="110"/>
                    <a:pt x="9360" y="55"/>
                    <a:pt x="9316" y="0"/>
                  </a:cubicBezTo>
                  <a:close/>
                  <a:moveTo>
                    <a:pt x="9434" y="168"/>
                  </a:moveTo>
                  <a:cubicBezTo>
                    <a:pt x="9467" y="221"/>
                    <a:pt x="9497" y="277"/>
                    <a:pt x="9528" y="338"/>
                  </a:cubicBezTo>
                  <a:cubicBezTo>
                    <a:pt x="9528" y="359"/>
                    <a:pt x="9549" y="380"/>
                    <a:pt x="9549" y="401"/>
                  </a:cubicBezTo>
                  <a:cubicBezTo>
                    <a:pt x="9591" y="486"/>
                    <a:pt x="9633" y="570"/>
                    <a:pt x="9654" y="655"/>
                  </a:cubicBezTo>
                  <a:cubicBezTo>
                    <a:pt x="9676" y="697"/>
                    <a:pt x="9697" y="739"/>
                    <a:pt x="9697" y="782"/>
                  </a:cubicBezTo>
                  <a:cubicBezTo>
                    <a:pt x="9739" y="866"/>
                    <a:pt x="9760" y="951"/>
                    <a:pt x="9781" y="1035"/>
                  </a:cubicBezTo>
                  <a:cubicBezTo>
                    <a:pt x="9781" y="1077"/>
                    <a:pt x="9781" y="1120"/>
                    <a:pt x="9802" y="1162"/>
                  </a:cubicBezTo>
                  <a:cubicBezTo>
                    <a:pt x="9802" y="1204"/>
                    <a:pt x="9802" y="1267"/>
                    <a:pt x="9823" y="1310"/>
                  </a:cubicBezTo>
                  <a:cubicBezTo>
                    <a:pt x="9823" y="1415"/>
                    <a:pt x="9845" y="1521"/>
                    <a:pt x="9845" y="1627"/>
                  </a:cubicBezTo>
                  <a:cubicBezTo>
                    <a:pt x="9845" y="1669"/>
                    <a:pt x="9845" y="1732"/>
                    <a:pt x="9845" y="1796"/>
                  </a:cubicBezTo>
                  <a:cubicBezTo>
                    <a:pt x="9845" y="1901"/>
                    <a:pt x="9845" y="2007"/>
                    <a:pt x="9845" y="2091"/>
                  </a:cubicBezTo>
                  <a:cubicBezTo>
                    <a:pt x="9823" y="2155"/>
                    <a:pt x="9823" y="2218"/>
                    <a:pt x="9823" y="2281"/>
                  </a:cubicBezTo>
                  <a:cubicBezTo>
                    <a:pt x="9802" y="2366"/>
                    <a:pt x="9781" y="2450"/>
                    <a:pt x="9781" y="2535"/>
                  </a:cubicBezTo>
                  <a:cubicBezTo>
                    <a:pt x="9760" y="2598"/>
                    <a:pt x="9739" y="2683"/>
                    <a:pt x="9739" y="2746"/>
                  </a:cubicBezTo>
                  <a:cubicBezTo>
                    <a:pt x="9718" y="2831"/>
                    <a:pt x="9697" y="2915"/>
                    <a:pt x="9654" y="3000"/>
                  </a:cubicBezTo>
                  <a:cubicBezTo>
                    <a:pt x="9633" y="3063"/>
                    <a:pt x="9612" y="3126"/>
                    <a:pt x="9591" y="3190"/>
                  </a:cubicBezTo>
                  <a:cubicBezTo>
                    <a:pt x="9570" y="3274"/>
                    <a:pt x="9528" y="3359"/>
                    <a:pt x="9507" y="3464"/>
                  </a:cubicBezTo>
                  <a:cubicBezTo>
                    <a:pt x="9464" y="3528"/>
                    <a:pt x="9443" y="3591"/>
                    <a:pt x="9422" y="3654"/>
                  </a:cubicBezTo>
                  <a:cubicBezTo>
                    <a:pt x="9380" y="3739"/>
                    <a:pt x="9338" y="3823"/>
                    <a:pt x="9295" y="3908"/>
                  </a:cubicBezTo>
                  <a:cubicBezTo>
                    <a:pt x="9253" y="3971"/>
                    <a:pt x="9232" y="4035"/>
                    <a:pt x="9190" y="4098"/>
                  </a:cubicBezTo>
                  <a:cubicBezTo>
                    <a:pt x="9105" y="4267"/>
                    <a:pt x="9000" y="4436"/>
                    <a:pt x="8894" y="4584"/>
                  </a:cubicBezTo>
                  <a:cubicBezTo>
                    <a:pt x="8894" y="4584"/>
                    <a:pt x="8873" y="4605"/>
                    <a:pt x="8873" y="4605"/>
                  </a:cubicBezTo>
                  <a:cubicBezTo>
                    <a:pt x="8767" y="4753"/>
                    <a:pt x="8662" y="4901"/>
                    <a:pt x="8535" y="5049"/>
                  </a:cubicBezTo>
                  <a:cubicBezTo>
                    <a:pt x="8514" y="5091"/>
                    <a:pt x="8493" y="5112"/>
                    <a:pt x="8450" y="5154"/>
                  </a:cubicBezTo>
                  <a:cubicBezTo>
                    <a:pt x="8302" y="5344"/>
                    <a:pt x="8133" y="5513"/>
                    <a:pt x="7964" y="5682"/>
                  </a:cubicBezTo>
                  <a:cubicBezTo>
                    <a:pt x="7943" y="5703"/>
                    <a:pt x="7922" y="5746"/>
                    <a:pt x="7880" y="5767"/>
                  </a:cubicBezTo>
                  <a:cubicBezTo>
                    <a:pt x="7711" y="5915"/>
                    <a:pt x="7542" y="6084"/>
                    <a:pt x="7352" y="6232"/>
                  </a:cubicBezTo>
                  <a:cubicBezTo>
                    <a:pt x="7225" y="6316"/>
                    <a:pt x="7098" y="6422"/>
                    <a:pt x="6951" y="6527"/>
                  </a:cubicBezTo>
                  <a:cubicBezTo>
                    <a:pt x="6824" y="6612"/>
                    <a:pt x="6718" y="6675"/>
                    <a:pt x="6591" y="6760"/>
                  </a:cubicBezTo>
                  <a:cubicBezTo>
                    <a:pt x="6380" y="6886"/>
                    <a:pt x="6169" y="7013"/>
                    <a:pt x="5958" y="7119"/>
                  </a:cubicBezTo>
                  <a:cubicBezTo>
                    <a:pt x="5789" y="7182"/>
                    <a:pt x="5641" y="7267"/>
                    <a:pt x="5493" y="7330"/>
                  </a:cubicBezTo>
                  <a:cubicBezTo>
                    <a:pt x="5430" y="7351"/>
                    <a:pt x="5387" y="7351"/>
                    <a:pt x="5345" y="7372"/>
                  </a:cubicBezTo>
                  <a:cubicBezTo>
                    <a:pt x="5240" y="7415"/>
                    <a:pt x="5113" y="7457"/>
                    <a:pt x="5007" y="7499"/>
                  </a:cubicBezTo>
                  <a:cubicBezTo>
                    <a:pt x="4965" y="7520"/>
                    <a:pt x="4923" y="7541"/>
                    <a:pt x="4859" y="7541"/>
                  </a:cubicBezTo>
                  <a:cubicBezTo>
                    <a:pt x="4754" y="7584"/>
                    <a:pt x="4648" y="7605"/>
                    <a:pt x="4542" y="7647"/>
                  </a:cubicBezTo>
                  <a:cubicBezTo>
                    <a:pt x="4500" y="7647"/>
                    <a:pt x="4437" y="7668"/>
                    <a:pt x="4395" y="7668"/>
                  </a:cubicBezTo>
                  <a:cubicBezTo>
                    <a:pt x="4268" y="7710"/>
                    <a:pt x="4141" y="7731"/>
                    <a:pt x="4014" y="7753"/>
                  </a:cubicBezTo>
                  <a:cubicBezTo>
                    <a:pt x="3993" y="7753"/>
                    <a:pt x="3972" y="7774"/>
                    <a:pt x="3951" y="7774"/>
                  </a:cubicBezTo>
                  <a:cubicBezTo>
                    <a:pt x="3803" y="7795"/>
                    <a:pt x="3655" y="7816"/>
                    <a:pt x="3507" y="7816"/>
                  </a:cubicBezTo>
                  <a:cubicBezTo>
                    <a:pt x="3465" y="7816"/>
                    <a:pt x="3423" y="7837"/>
                    <a:pt x="3381" y="7837"/>
                  </a:cubicBezTo>
                  <a:lnTo>
                    <a:pt x="2916" y="7837"/>
                  </a:lnTo>
                  <a:cubicBezTo>
                    <a:pt x="2810" y="7837"/>
                    <a:pt x="2705" y="7837"/>
                    <a:pt x="2599" y="7816"/>
                  </a:cubicBezTo>
                  <a:lnTo>
                    <a:pt x="2493" y="7816"/>
                  </a:lnTo>
                  <a:cubicBezTo>
                    <a:pt x="2367" y="7795"/>
                    <a:pt x="2240" y="7774"/>
                    <a:pt x="2092" y="7753"/>
                  </a:cubicBezTo>
                  <a:cubicBezTo>
                    <a:pt x="2071" y="7753"/>
                    <a:pt x="2050" y="7731"/>
                    <a:pt x="2008" y="7731"/>
                  </a:cubicBezTo>
                  <a:cubicBezTo>
                    <a:pt x="1902" y="7710"/>
                    <a:pt x="1817" y="7689"/>
                    <a:pt x="1712" y="7647"/>
                  </a:cubicBezTo>
                  <a:cubicBezTo>
                    <a:pt x="1670" y="7647"/>
                    <a:pt x="1627" y="7626"/>
                    <a:pt x="1606" y="7626"/>
                  </a:cubicBezTo>
                  <a:cubicBezTo>
                    <a:pt x="1501" y="7584"/>
                    <a:pt x="1416" y="7562"/>
                    <a:pt x="1332" y="7520"/>
                  </a:cubicBezTo>
                  <a:cubicBezTo>
                    <a:pt x="1289" y="7499"/>
                    <a:pt x="1268" y="7499"/>
                    <a:pt x="1226" y="7478"/>
                  </a:cubicBezTo>
                  <a:cubicBezTo>
                    <a:pt x="1120" y="7415"/>
                    <a:pt x="1015" y="7372"/>
                    <a:pt x="909" y="7309"/>
                  </a:cubicBezTo>
                  <a:cubicBezTo>
                    <a:pt x="888" y="7288"/>
                    <a:pt x="867" y="7288"/>
                    <a:pt x="867" y="7267"/>
                  </a:cubicBezTo>
                  <a:cubicBezTo>
                    <a:pt x="761" y="7203"/>
                    <a:pt x="677" y="7161"/>
                    <a:pt x="592" y="7098"/>
                  </a:cubicBezTo>
                  <a:cubicBezTo>
                    <a:pt x="571" y="7055"/>
                    <a:pt x="550" y="7034"/>
                    <a:pt x="508" y="7013"/>
                  </a:cubicBezTo>
                  <a:cubicBezTo>
                    <a:pt x="444" y="6950"/>
                    <a:pt x="381" y="6886"/>
                    <a:pt x="318" y="6823"/>
                  </a:cubicBezTo>
                  <a:cubicBezTo>
                    <a:pt x="297" y="6802"/>
                    <a:pt x="254" y="6781"/>
                    <a:pt x="233" y="6760"/>
                  </a:cubicBezTo>
                  <a:cubicBezTo>
                    <a:pt x="149" y="6654"/>
                    <a:pt x="85" y="6570"/>
                    <a:pt x="1" y="6464"/>
                  </a:cubicBezTo>
                  <a:lnTo>
                    <a:pt x="1" y="6464"/>
                  </a:lnTo>
                  <a:lnTo>
                    <a:pt x="1141" y="8091"/>
                  </a:lnTo>
                  <a:cubicBezTo>
                    <a:pt x="1205" y="8196"/>
                    <a:pt x="1289" y="8281"/>
                    <a:pt x="1374" y="8365"/>
                  </a:cubicBezTo>
                  <a:cubicBezTo>
                    <a:pt x="1395" y="8407"/>
                    <a:pt x="1416" y="8428"/>
                    <a:pt x="1437" y="8450"/>
                  </a:cubicBezTo>
                  <a:cubicBezTo>
                    <a:pt x="1501" y="8513"/>
                    <a:pt x="1564" y="8576"/>
                    <a:pt x="1648" y="8640"/>
                  </a:cubicBezTo>
                  <a:cubicBezTo>
                    <a:pt x="1670" y="8661"/>
                    <a:pt x="1691" y="8682"/>
                    <a:pt x="1733" y="8703"/>
                  </a:cubicBezTo>
                  <a:cubicBezTo>
                    <a:pt x="1817" y="8766"/>
                    <a:pt x="1902" y="8830"/>
                    <a:pt x="1986" y="8893"/>
                  </a:cubicBezTo>
                  <a:cubicBezTo>
                    <a:pt x="2008" y="8893"/>
                    <a:pt x="2008" y="8914"/>
                    <a:pt x="2029" y="8914"/>
                  </a:cubicBezTo>
                  <a:cubicBezTo>
                    <a:pt x="2134" y="8999"/>
                    <a:pt x="2240" y="9041"/>
                    <a:pt x="2367" y="9104"/>
                  </a:cubicBezTo>
                  <a:cubicBezTo>
                    <a:pt x="2388" y="9104"/>
                    <a:pt x="2430" y="9126"/>
                    <a:pt x="2451" y="9147"/>
                  </a:cubicBezTo>
                  <a:cubicBezTo>
                    <a:pt x="2536" y="9168"/>
                    <a:pt x="2641" y="9210"/>
                    <a:pt x="2726" y="9252"/>
                  </a:cubicBezTo>
                  <a:cubicBezTo>
                    <a:pt x="2768" y="9252"/>
                    <a:pt x="2810" y="9273"/>
                    <a:pt x="2852" y="9273"/>
                  </a:cubicBezTo>
                  <a:cubicBezTo>
                    <a:pt x="2937" y="9316"/>
                    <a:pt x="3043" y="9337"/>
                    <a:pt x="3148" y="9358"/>
                  </a:cubicBezTo>
                  <a:cubicBezTo>
                    <a:pt x="3169" y="9358"/>
                    <a:pt x="3190" y="9379"/>
                    <a:pt x="3233" y="9379"/>
                  </a:cubicBezTo>
                  <a:cubicBezTo>
                    <a:pt x="3359" y="9400"/>
                    <a:pt x="3486" y="9421"/>
                    <a:pt x="3634" y="9442"/>
                  </a:cubicBezTo>
                  <a:lnTo>
                    <a:pt x="3719" y="9442"/>
                  </a:lnTo>
                  <a:cubicBezTo>
                    <a:pt x="3824" y="9464"/>
                    <a:pt x="3951" y="9464"/>
                    <a:pt x="4057" y="9464"/>
                  </a:cubicBezTo>
                  <a:lnTo>
                    <a:pt x="4500" y="9464"/>
                  </a:lnTo>
                  <a:cubicBezTo>
                    <a:pt x="4542" y="9442"/>
                    <a:pt x="4585" y="9442"/>
                    <a:pt x="4627" y="9442"/>
                  </a:cubicBezTo>
                  <a:cubicBezTo>
                    <a:pt x="4775" y="9442"/>
                    <a:pt x="4923" y="9421"/>
                    <a:pt x="5071" y="9400"/>
                  </a:cubicBezTo>
                  <a:cubicBezTo>
                    <a:pt x="5092" y="9379"/>
                    <a:pt x="5113" y="9379"/>
                    <a:pt x="5155" y="9379"/>
                  </a:cubicBezTo>
                  <a:cubicBezTo>
                    <a:pt x="5282" y="9358"/>
                    <a:pt x="5387" y="9337"/>
                    <a:pt x="5514" y="9295"/>
                  </a:cubicBezTo>
                  <a:cubicBezTo>
                    <a:pt x="5577" y="9295"/>
                    <a:pt x="5620" y="9273"/>
                    <a:pt x="5662" y="9273"/>
                  </a:cubicBezTo>
                  <a:cubicBezTo>
                    <a:pt x="5768" y="9231"/>
                    <a:pt x="5894" y="9210"/>
                    <a:pt x="6000" y="9168"/>
                  </a:cubicBezTo>
                  <a:cubicBezTo>
                    <a:pt x="6042" y="9168"/>
                    <a:pt x="6084" y="9147"/>
                    <a:pt x="6127" y="9126"/>
                  </a:cubicBezTo>
                  <a:cubicBezTo>
                    <a:pt x="6148" y="9126"/>
                    <a:pt x="6169" y="9126"/>
                    <a:pt x="6190" y="9104"/>
                  </a:cubicBezTo>
                  <a:cubicBezTo>
                    <a:pt x="6296" y="9083"/>
                    <a:pt x="6380" y="9041"/>
                    <a:pt x="6486" y="8999"/>
                  </a:cubicBezTo>
                  <a:cubicBezTo>
                    <a:pt x="6528" y="8978"/>
                    <a:pt x="6570" y="8978"/>
                    <a:pt x="6613" y="8957"/>
                  </a:cubicBezTo>
                  <a:cubicBezTo>
                    <a:pt x="6760" y="8893"/>
                    <a:pt x="6929" y="8809"/>
                    <a:pt x="7077" y="8745"/>
                  </a:cubicBezTo>
                  <a:cubicBezTo>
                    <a:pt x="7289" y="8640"/>
                    <a:pt x="7500" y="8513"/>
                    <a:pt x="7711" y="8386"/>
                  </a:cubicBezTo>
                  <a:cubicBezTo>
                    <a:pt x="7732" y="8365"/>
                    <a:pt x="7774" y="8344"/>
                    <a:pt x="7795" y="8344"/>
                  </a:cubicBezTo>
                  <a:cubicBezTo>
                    <a:pt x="7880" y="8281"/>
                    <a:pt x="7986" y="8217"/>
                    <a:pt x="8070" y="8154"/>
                  </a:cubicBezTo>
                  <a:cubicBezTo>
                    <a:pt x="8197" y="8069"/>
                    <a:pt x="8324" y="7964"/>
                    <a:pt x="8429" y="7879"/>
                  </a:cubicBezTo>
                  <a:cubicBezTo>
                    <a:pt x="8450" y="7879"/>
                    <a:pt x="8471" y="7858"/>
                    <a:pt x="8471" y="7858"/>
                  </a:cubicBezTo>
                  <a:cubicBezTo>
                    <a:pt x="8662" y="7710"/>
                    <a:pt x="8852" y="7541"/>
                    <a:pt x="9021" y="7393"/>
                  </a:cubicBezTo>
                  <a:cubicBezTo>
                    <a:pt x="9021" y="7372"/>
                    <a:pt x="9042" y="7372"/>
                    <a:pt x="9042" y="7372"/>
                  </a:cubicBezTo>
                  <a:cubicBezTo>
                    <a:pt x="9063" y="7351"/>
                    <a:pt x="9084" y="7330"/>
                    <a:pt x="9105" y="7309"/>
                  </a:cubicBezTo>
                  <a:cubicBezTo>
                    <a:pt x="9274" y="7140"/>
                    <a:pt x="9422" y="6950"/>
                    <a:pt x="9591" y="6781"/>
                  </a:cubicBezTo>
                  <a:cubicBezTo>
                    <a:pt x="9612" y="6760"/>
                    <a:pt x="9633" y="6739"/>
                    <a:pt x="9633" y="6717"/>
                  </a:cubicBezTo>
                  <a:cubicBezTo>
                    <a:pt x="9654" y="6696"/>
                    <a:pt x="9654" y="6696"/>
                    <a:pt x="9676" y="6675"/>
                  </a:cubicBezTo>
                  <a:cubicBezTo>
                    <a:pt x="9781" y="6527"/>
                    <a:pt x="9908" y="6379"/>
                    <a:pt x="10014" y="6232"/>
                  </a:cubicBezTo>
                  <a:cubicBezTo>
                    <a:pt x="10014" y="6232"/>
                    <a:pt x="10014" y="6210"/>
                    <a:pt x="10014" y="6210"/>
                  </a:cubicBezTo>
                  <a:cubicBezTo>
                    <a:pt x="10119" y="6063"/>
                    <a:pt x="10225" y="5894"/>
                    <a:pt x="10309" y="5725"/>
                  </a:cubicBezTo>
                  <a:cubicBezTo>
                    <a:pt x="10330" y="5725"/>
                    <a:pt x="10330" y="5703"/>
                    <a:pt x="10330" y="5703"/>
                  </a:cubicBezTo>
                  <a:cubicBezTo>
                    <a:pt x="10373" y="5640"/>
                    <a:pt x="10394" y="5598"/>
                    <a:pt x="10415" y="5534"/>
                  </a:cubicBezTo>
                  <a:cubicBezTo>
                    <a:pt x="10457" y="5450"/>
                    <a:pt x="10499" y="5366"/>
                    <a:pt x="10542" y="5281"/>
                  </a:cubicBezTo>
                  <a:cubicBezTo>
                    <a:pt x="10584" y="5218"/>
                    <a:pt x="10605" y="5154"/>
                    <a:pt x="10626" y="5070"/>
                  </a:cubicBezTo>
                  <a:cubicBezTo>
                    <a:pt x="10668" y="4985"/>
                    <a:pt x="10689" y="4901"/>
                    <a:pt x="10732" y="4816"/>
                  </a:cubicBezTo>
                  <a:cubicBezTo>
                    <a:pt x="10753" y="4753"/>
                    <a:pt x="10774" y="4690"/>
                    <a:pt x="10795" y="4626"/>
                  </a:cubicBezTo>
                  <a:cubicBezTo>
                    <a:pt x="10816" y="4542"/>
                    <a:pt x="10837" y="4457"/>
                    <a:pt x="10858" y="4373"/>
                  </a:cubicBezTo>
                  <a:cubicBezTo>
                    <a:pt x="10880" y="4288"/>
                    <a:pt x="10880" y="4225"/>
                    <a:pt x="10901" y="4161"/>
                  </a:cubicBezTo>
                  <a:cubicBezTo>
                    <a:pt x="10922" y="4077"/>
                    <a:pt x="10922" y="3992"/>
                    <a:pt x="10943" y="3908"/>
                  </a:cubicBezTo>
                  <a:cubicBezTo>
                    <a:pt x="10943" y="3887"/>
                    <a:pt x="10964" y="3845"/>
                    <a:pt x="10964" y="3823"/>
                  </a:cubicBezTo>
                  <a:cubicBezTo>
                    <a:pt x="10964" y="3781"/>
                    <a:pt x="10964" y="3760"/>
                    <a:pt x="10964" y="3718"/>
                  </a:cubicBezTo>
                  <a:cubicBezTo>
                    <a:pt x="10964" y="3612"/>
                    <a:pt x="10985" y="3528"/>
                    <a:pt x="10985" y="3422"/>
                  </a:cubicBezTo>
                  <a:cubicBezTo>
                    <a:pt x="10985" y="3359"/>
                    <a:pt x="10985" y="3295"/>
                    <a:pt x="10985" y="3253"/>
                  </a:cubicBezTo>
                  <a:cubicBezTo>
                    <a:pt x="10964" y="3147"/>
                    <a:pt x="10964" y="3042"/>
                    <a:pt x="10943" y="2936"/>
                  </a:cubicBezTo>
                  <a:cubicBezTo>
                    <a:pt x="10943" y="2894"/>
                    <a:pt x="10943" y="2852"/>
                    <a:pt x="10943" y="2810"/>
                  </a:cubicBezTo>
                  <a:cubicBezTo>
                    <a:pt x="10922" y="2810"/>
                    <a:pt x="10922" y="2788"/>
                    <a:pt x="10922" y="2767"/>
                  </a:cubicBezTo>
                  <a:cubicBezTo>
                    <a:pt x="10922" y="2746"/>
                    <a:pt x="10901" y="2704"/>
                    <a:pt x="10901" y="2662"/>
                  </a:cubicBezTo>
                  <a:cubicBezTo>
                    <a:pt x="10880" y="2577"/>
                    <a:pt x="10858" y="2493"/>
                    <a:pt x="10837" y="2408"/>
                  </a:cubicBezTo>
                  <a:cubicBezTo>
                    <a:pt x="10816" y="2366"/>
                    <a:pt x="10795" y="2324"/>
                    <a:pt x="10795" y="2281"/>
                  </a:cubicBezTo>
                  <a:cubicBezTo>
                    <a:pt x="10774" y="2260"/>
                    <a:pt x="10774" y="2218"/>
                    <a:pt x="10753" y="2197"/>
                  </a:cubicBezTo>
                  <a:cubicBezTo>
                    <a:pt x="10732" y="2134"/>
                    <a:pt x="10711" y="2070"/>
                    <a:pt x="10689" y="2028"/>
                  </a:cubicBezTo>
                  <a:cubicBezTo>
                    <a:pt x="10668" y="2007"/>
                    <a:pt x="10668" y="1986"/>
                    <a:pt x="10647" y="1965"/>
                  </a:cubicBezTo>
                  <a:cubicBezTo>
                    <a:pt x="10605" y="1859"/>
                    <a:pt x="10542" y="1774"/>
                    <a:pt x="10499" y="1690"/>
                  </a:cubicBezTo>
                  <a:cubicBezTo>
                    <a:pt x="10478" y="1669"/>
                    <a:pt x="10457" y="1648"/>
                    <a:pt x="10457" y="1627"/>
                  </a:cubicBezTo>
                  <a:lnTo>
                    <a:pt x="9434" y="168"/>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580" name="Google Shape;3580;p78"/>
            <p:cNvSpPr/>
            <p:nvPr/>
          </p:nvSpPr>
          <p:spPr>
            <a:xfrm>
              <a:off x="4484625" y="3606525"/>
              <a:ext cx="296275" cy="230750"/>
            </a:xfrm>
            <a:custGeom>
              <a:avLst/>
              <a:gdLst/>
              <a:ahLst/>
              <a:cxnLst/>
              <a:rect l="l" t="t" r="r" b="b"/>
              <a:pathLst>
                <a:path w="11851" h="9230" extrusionOk="0">
                  <a:moveTo>
                    <a:pt x="7547" y="0"/>
                  </a:moveTo>
                  <a:cubicBezTo>
                    <a:pt x="6307" y="0"/>
                    <a:pt x="4914" y="439"/>
                    <a:pt x="3655" y="1324"/>
                  </a:cubicBezTo>
                  <a:cubicBezTo>
                    <a:pt x="1078" y="3098"/>
                    <a:pt x="0" y="6034"/>
                    <a:pt x="1268" y="7851"/>
                  </a:cubicBezTo>
                  <a:cubicBezTo>
                    <a:pt x="1909" y="8770"/>
                    <a:pt x="3020" y="9229"/>
                    <a:pt x="4296" y="9229"/>
                  </a:cubicBezTo>
                  <a:cubicBezTo>
                    <a:pt x="5542" y="9229"/>
                    <a:pt x="6944" y="8791"/>
                    <a:pt x="8218" y="7914"/>
                  </a:cubicBezTo>
                  <a:cubicBezTo>
                    <a:pt x="10795" y="6119"/>
                    <a:pt x="11851" y="3204"/>
                    <a:pt x="10583" y="1387"/>
                  </a:cubicBezTo>
                  <a:cubicBezTo>
                    <a:pt x="9940" y="465"/>
                    <a:pt x="8824" y="0"/>
                    <a:pt x="7547"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581" name="Google Shape;3581;p78"/>
            <p:cNvSpPr/>
            <p:nvPr/>
          </p:nvSpPr>
          <p:spPr>
            <a:xfrm>
              <a:off x="4524750" y="3641275"/>
              <a:ext cx="216025" cy="161175"/>
            </a:xfrm>
            <a:custGeom>
              <a:avLst/>
              <a:gdLst/>
              <a:ahLst/>
              <a:cxnLst/>
              <a:rect l="l" t="t" r="r" b="b"/>
              <a:pathLst>
                <a:path w="8641" h="6447" extrusionOk="0">
                  <a:moveTo>
                    <a:pt x="5981" y="1"/>
                  </a:moveTo>
                  <a:cubicBezTo>
                    <a:pt x="5010" y="1"/>
                    <a:pt x="3852" y="363"/>
                    <a:pt x="2831" y="1074"/>
                  </a:cubicBezTo>
                  <a:cubicBezTo>
                    <a:pt x="951" y="2363"/>
                    <a:pt x="1" y="4518"/>
                    <a:pt x="803" y="5658"/>
                  </a:cubicBezTo>
                  <a:cubicBezTo>
                    <a:pt x="1170" y="6189"/>
                    <a:pt x="1859" y="6447"/>
                    <a:pt x="2679" y="6447"/>
                  </a:cubicBezTo>
                  <a:cubicBezTo>
                    <a:pt x="3652" y="6447"/>
                    <a:pt x="4810" y="6083"/>
                    <a:pt x="5831" y="5384"/>
                  </a:cubicBezTo>
                  <a:cubicBezTo>
                    <a:pt x="7690" y="4074"/>
                    <a:pt x="8640" y="1940"/>
                    <a:pt x="7838" y="779"/>
                  </a:cubicBezTo>
                  <a:cubicBezTo>
                    <a:pt x="7481" y="257"/>
                    <a:pt x="6797" y="1"/>
                    <a:pt x="5981"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582" name="Google Shape;3582;p78"/>
            <p:cNvSpPr/>
            <p:nvPr/>
          </p:nvSpPr>
          <p:spPr>
            <a:xfrm>
              <a:off x="4532675" y="3653125"/>
              <a:ext cx="210750" cy="152000"/>
            </a:xfrm>
            <a:custGeom>
              <a:avLst/>
              <a:gdLst/>
              <a:ahLst/>
              <a:cxnLst/>
              <a:rect l="l" t="t" r="r" b="b"/>
              <a:pathLst>
                <a:path w="8430" h="6080" extrusionOk="0">
                  <a:moveTo>
                    <a:pt x="6236" y="1"/>
                  </a:moveTo>
                  <a:cubicBezTo>
                    <a:pt x="5266" y="1"/>
                    <a:pt x="4028" y="408"/>
                    <a:pt x="2916" y="1171"/>
                  </a:cubicBezTo>
                  <a:cubicBezTo>
                    <a:pt x="1036" y="2480"/>
                    <a:pt x="1" y="4487"/>
                    <a:pt x="698" y="5480"/>
                  </a:cubicBezTo>
                  <a:cubicBezTo>
                    <a:pt x="974" y="5885"/>
                    <a:pt x="1514" y="6079"/>
                    <a:pt x="2185" y="6079"/>
                  </a:cubicBezTo>
                  <a:cubicBezTo>
                    <a:pt x="3156" y="6079"/>
                    <a:pt x="4402" y="5672"/>
                    <a:pt x="5514" y="4910"/>
                  </a:cubicBezTo>
                  <a:cubicBezTo>
                    <a:pt x="7373" y="3600"/>
                    <a:pt x="8429" y="1593"/>
                    <a:pt x="7732" y="600"/>
                  </a:cubicBezTo>
                  <a:cubicBezTo>
                    <a:pt x="7447" y="195"/>
                    <a:pt x="6906" y="1"/>
                    <a:pt x="6236"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583" name="Google Shape;3583;p78"/>
            <p:cNvSpPr/>
            <p:nvPr/>
          </p:nvSpPr>
          <p:spPr>
            <a:xfrm>
              <a:off x="4462450" y="3513400"/>
              <a:ext cx="285200" cy="212300"/>
            </a:xfrm>
            <a:custGeom>
              <a:avLst/>
              <a:gdLst/>
              <a:ahLst/>
              <a:cxnLst/>
              <a:rect l="l" t="t" r="r" b="b"/>
              <a:pathLst>
                <a:path w="11408" h="8492" extrusionOk="0">
                  <a:moveTo>
                    <a:pt x="0" y="4690"/>
                  </a:moveTo>
                  <a:cubicBezTo>
                    <a:pt x="21" y="4741"/>
                    <a:pt x="46" y="4798"/>
                    <a:pt x="75" y="4852"/>
                  </a:cubicBezTo>
                  <a:lnTo>
                    <a:pt x="75" y="4852"/>
                  </a:lnTo>
                  <a:lnTo>
                    <a:pt x="0" y="4690"/>
                  </a:lnTo>
                  <a:close/>
                  <a:moveTo>
                    <a:pt x="10330" y="0"/>
                  </a:moveTo>
                  <a:cubicBezTo>
                    <a:pt x="10372" y="127"/>
                    <a:pt x="10414" y="232"/>
                    <a:pt x="10456" y="359"/>
                  </a:cubicBezTo>
                  <a:cubicBezTo>
                    <a:pt x="10456" y="380"/>
                    <a:pt x="10478" y="422"/>
                    <a:pt x="10478" y="444"/>
                  </a:cubicBezTo>
                  <a:cubicBezTo>
                    <a:pt x="10499" y="528"/>
                    <a:pt x="10520" y="613"/>
                    <a:pt x="10541" y="718"/>
                  </a:cubicBezTo>
                  <a:cubicBezTo>
                    <a:pt x="10541" y="760"/>
                    <a:pt x="10562" y="803"/>
                    <a:pt x="10562" y="845"/>
                  </a:cubicBezTo>
                  <a:cubicBezTo>
                    <a:pt x="10562" y="929"/>
                    <a:pt x="10583" y="1014"/>
                    <a:pt x="10583" y="1098"/>
                  </a:cubicBezTo>
                  <a:cubicBezTo>
                    <a:pt x="10583" y="1141"/>
                    <a:pt x="10583" y="1183"/>
                    <a:pt x="10583" y="1225"/>
                  </a:cubicBezTo>
                  <a:cubicBezTo>
                    <a:pt x="10583" y="1267"/>
                    <a:pt x="10583" y="1331"/>
                    <a:pt x="10583" y="1373"/>
                  </a:cubicBezTo>
                  <a:cubicBezTo>
                    <a:pt x="10562" y="1479"/>
                    <a:pt x="10562" y="1584"/>
                    <a:pt x="10541" y="1690"/>
                  </a:cubicBezTo>
                  <a:cubicBezTo>
                    <a:pt x="10541" y="1753"/>
                    <a:pt x="10520" y="1817"/>
                    <a:pt x="10520" y="1859"/>
                  </a:cubicBezTo>
                  <a:cubicBezTo>
                    <a:pt x="10499" y="1965"/>
                    <a:pt x="10478" y="2070"/>
                    <a:pt x="10456" y="2155"/>
                  </a:cubicBezTo>
                  <a:cubicBezTo>
                    <a:pt x="10435" y="2218"/>
                    <a:pt x="10414" y="2281"/>
                    <a:pt x="10393" y="2345"/>
                  </a:cubicBezTo>
                  <a:cubicBezTo>
                    <a:pt x="10372" y="2429"/>
                    <a:pt x="10351" y="2493"/>
                    <a:pt x="10309" y="2577"/>
                  </a:cubicBezTo>
                  <a:cubicBezTo>
                    <a:pt x="10287" y="2641"/>
                    <a:pt x="10266" y="2704"/>
                    <a:pt x="10224" y="2767"/>
                  </a:cubicBezTo>
                  <a:cubicBezTo>
                    <a:pt x="10203" y="2852"/>
                    <a:pt x="10161" y="2936"/>
                    <a:pt x="10118" y="3021"/>
                  </a:cubicBezTo>
                  <a:cubicBezTo>
                    <a:pt x="10076" y="3084"/>
                    <a:pt x="10055" y="3147"/>
                    <a:pt x="10013" y="3211"/>
                  </a:cubicBezTo>
                  <a:cubicBezTo>
                    <a:pt x="9971" y="3274"/>
                    <a:pt x="9928" y="3359"/>
                    <a:pt x="9886" y="3443"/>
                  </a:cubicBezTo>
                  <a:cubicBezTo>
                    <a:pt x="9844" y="3485"/>
                    <a:pt x="9802" y="3549"/>
                    <a:pt x="9759" y="3612"/>
                  </a:cubicBezTo>
                  <a:cubicBezTo>
                    <a:pt x="9696" y="3697"/>
                    <a:pt x="9654" y="3781"/>
                    <a:pt x="9590" y="3845"/>
                  </a:cubicBezTo>
                  <a:cubicBezTo>
                    <a:pt x="9548" y="3908"/>
                    <a:pt x="9506" y="3971"/>
                    <a:pt x="9464" y="4014"/>
                  </a:cubicBezTo>
                  <a:cubicBezTo>
                    <a:pt x="9337" y="4161"/>
                    <a:pt x="9210" y="4309"/>
                    <a:pt x="9083" y="4436"/>
                  </a:cubicBezTo>
                  <a:cubicBezTo>
                    <a:pt x="9062" y="4436"/>
                    <a:pt x="9062" y="4457"/>
                    <a:pt x="9062" y="4457"/>
                  </a:cubicBezTo>
                  <a:cubicBezTo>
                    <a:pt x="8936" y="4584"/>
                    <a:pt x="8788" y="4711"/>
                    <a:pt x="8661" y="4837"/>
                  </a:cubicBezTo>
                  <a:cubicBezTo>
                    <a:pt x="8619" y="4859"/>
                    <a:pt x="8576" y="4901"/>
                    <a:pt x="8555" y="4922"/>
                  </a:cubicBezTo>
                  <a:cubicBezTo>
                    <a:pt x="8365" y="5070"/>
                    <a:pt x="8175" y="5218"/>
                    <a:pt x="7964" y="5344"/>
                  </a:cubicBezTo>
                  <a:cubicBezTo>
                    <a:pt x="7943" y="5365"/>
                    <a:pt x="7900" y="5387"/>
                    <a:pt x="7879" y="5408"/>
                  </a:cubicBezTo>
                  <a:cubicBezTo>
                    <a:pt x="7689" y="5534"/>
                    <a:pt x="7478" y="5661"/>
                    <a:pt x="7267" y="5767"/>
                  </a:cubicBezTo>
                  <a:cubicBezTo>
                    <a:pt x="7119" y="5851"/>
                    <a:pt x="6971" y="5936"/>
                    <a:pt x="6823" y="5999"/>
                  </a:cubicBezTo>
                  <a:cubicBezTo>
                    <a:pt x="6696" y="6063"/>
                    <a:pt x="6549" y="6105"/>
                    <a:pt x="6422" y="6168"/>
                  </a:cubicBezTo>
                  <a:cubicBezTo>
                    <a:pt x="6189" y="6253"/>
                    <a:pt x="5957" y="6337"/>
                    <a:pt x="5725" y="6401"/>
                  </a:cubicBezTo>
                  <a:cubicBezTo>
                    <a:pt x="5556" y="6443"/>
                    <a:pt x="5408" y="6485"/>
                    <a:pt x="5239" y="6527"/>
                  </a:cubicBezTo>
                  <a:cubicBezTo>
                    <a:pt x="5175" y="6527"/>
                    <a:pt x="5133" y="6548"/>
                    <a:pt x="5091" y="6548"/>
                  </a:cubicBezTo>
                  <a:cubicBezTo>
                    <a:pt x="4964" y="6570"/>
                    <a:pt x="4859" y="6591"/>
                    <a:pt x="4732" y="6612"/>
                  </a:cubicBezTo>
                  <a:cubicBezTo>
                    <a:pt x="4690" y="6612"/>
                    <a:pt x="4626" y="6633"/>
                    <a:pt x="4584" y="6633"/>
                  </a:cubicBezTo>
                  <a:cubicBezTo>
                    <a:pt x="4478" y="6654"/>
                    <a:pt x="4352" y="6654"/>
                    <a:pt x="4246" y="6675"/>
                  </a:cubicBezTo>
                  <a:lnTo>
                    <a:pt x="3633" y="6675"/>
                  </a:lnTo>
                  <a:cubicBezTo>
                    <a:pt x="3486" y="6675"/>
                    <a:pt x="3338" y="6675"/>
                    <a:pt x="3190" y="6654"/>
                  </a:cubicBezTo>
                  <a:cubicBezTo>
                    <a:pt x="3148" y="6654"/>
                    <a:pt x="3105" y="6654"/>
                    <a:pt x="3084" y="6633"/>
                  </a:cubicBezTo>
                  <a:cubicBezTo>
                    <a:pt x="2957" y="6633"/>
                    <a:pt x="2852" y="6612"/>
                    <a:pt x="2746" y="6591"/>
                  </a:cubicBezTo>
                  <a:cubicBezTo>
                    <a:pt x="2704" y="6591"/>
                    <a:pt x="2662" y="6570"/>
                    <a:pt x="2619" y="6570"/>
                  </a:cubicBezTo>
                  <a:cubicBezTo>
                    <a:pt x="2514" y="6548"/>
                    <a:pt x="2408" y="6527"/>
                    <a:pt x="2303" y="6485"/>
                  </a:cubicBezTo>
                  <a:cubicBezTo>
                    <a:pt x="2282" y="6485"/>
                    <a:pt x="2239" y="6485"/>
                    <a:pt x="2218" y="6464"/>
                  </a:cubicBezTo>
                  <a:cubicBezTo>
                    <a:pt x="2070" y="6422"/>
                    <a:pt x="1944" y="6379"/>
                    <a:pt x="1817" y="6337"/>
                  </a:cubicBezTo>
                  <a:cubicBezTo>
                    <a:pt x="1796" y="6316"/>
                    <a:pt x="1775" y="6316"/>
                    <a:pt x="1753" y="6295"/>
                  </a:cubicBezTo>
                  <a:cubicBezTo>
                    <a:pt x="1648" y="6253"/>
                    <a:pt x="1563" y="6210"/>
                    <a:pt x="1458" y="6168"/>
                  </a:cubicBezTo>
                  <a:cubicBezTo>
                    <a:pt x="1437" y="6147"/>
                    <a:pt x="1394" y="6126"/>
                    <a:pt x="1352" y="6105"/>
                  </a:cubicBezTo>
                  <a:cubicBezTo>
                    <a:pt x="1268" y="6063"/>
                    <a:pt x="1183" y="6020"/>
                    <a:pt x="1120" y="5957"/>
                  </a:cubicBezTo>
                  <a:cubicBezTo>
                    <a:pt x="1077" y="5957"/>
                    <a:pt x="1056" y="5936"/>
                    <a:pt x="1035" y="5915"/>
                  </a:cubicBezTo>
                  <a:cubicBezTo>
                    <a:pt x="930" y="5830"/>
                    <a:pt x="824" y="5767"/>
                    <a:pt x="739" y="5682"/>
                  </a:cubicBezTo>
                  <a:cubicBezTo>
                    <a:pt x="718" y="5661"/>
                    <a:pt x="697" y="5640"/>
                    <a:pt x="697" y="5640"/>
                  </a:cubicBezTo>
                  <a:cubicBezTo>
                    <a:pt x="613" y="5577"/>
                    <a:pt x="549" y="5492"/>
                    <a:pt x="465" y="5408"/>
                  </a:cubicBezTo>
                  <a:cubicBezTo>
                    <a:pt x="444" y="5387"/>
                    <a:pt x="423" y="5344"/>
                    <a:pt x="401" y="5323"/>
                  </a:cubicBezTo>
                  <a:cubicBezTo>
                    <a:pt x="338" y="5260"/>
                    <a:pt x="296" y="5175"/>
                    <a:pt x="232" y="5112"/>
                  </a:cubicBezTo>
                  <a:cubicBezTo>
                    <a:pt x="211" y="5070"/>
                    <a:pt x="190" y="5049"/>
                    <a:pt x="169" y="5006"/>
                  </a:cubicBezTo>
                  <a:cubicBezTo>
                    <a:pt x="137" y="4963"/>
                    <a:pt x="104" y="4909"/>
                    <a:pt x="75" y="4852"/>
                  </a:cubicBezTo>
                  <a:lnTo>
                    <a:pt x="75" y="4852"/>
                  </a:lnTo>
                  <a:lnTo>
                    <a:pt x="824" y="6485"/>
                  </a:lnTo>
                  <a:cubicBezTo>
                    <a:pt x="866" y="6612"/>
                    <a:pt x="930" y="6717"/>
                    <a:pt x="993" y="6823"/>
                  </a:cubicBezTo>
                  <a:cubicBezTo>
                    <a:pt x="1014" y="6844"/>
                    <a:pt x="1035" y="6886"/>
                    <a:pt x="1056" y="6908"/>
                  </a:cubicBezTo>
                  <a:cubicBezTo>
                    <a:pt x="1099" y="6992"/>
                    <a:pt x="1162" y="7055"/>
                    <a:pt x="1225" y="7119"/>
                  </a:cubicBezTo>
                  <a:cubicBezTo>
                    <a:pt x="1246" y="7161"/>
                    <a:pt x="1268" y="7182"/>
                    <a:pt x="1289" y="7203"/>
                  </a:cubicBezTo>
                  <a:cubicBezTo>
                    <a:pt x="1352" y="7288"/>
                    <a:pt x="1437" y="7372"/>
                    <a:pt x="1500" y="7436"/>
                  </a:cubicBezTo>
                  <a:cubicBezTo>
                    <a:pt x="1521" y="7457"/>
                    <a:pt x="1542" y="7457"/>
                    <a:pt x="1542" y="7478"/>
                  </a:cubicBezTo>
                  <a:cubicBezTo>
                    <a:pt x="1648" y="7562"/>
                    <a:pt x="1732" y="7626"/>
                    <a:pt x="1838" y="7710"/>
                  </a:cubicBezTo>
                  <a:cubicBezTo>
                    <a:pt x="1880" y="7731"/>
                    <a:pt x="1901" y="7753"/>
                    <a:pt x="1922" y="7774"/>
                  </a:cubicBezTo>
                  <a:cubicBezTo>
                    <a:pt x="2007" y="7816"/>
                    <a:pt x="2091" y="7858"/>
                    <a:pt x="2176" y="7922"/>
                  </a:cubicBezTo>
                  <a:cubicBezTo>
                    <a:pt x="2218" y="7943"/>
                    <a:pt x="2239" y="7964"/>
                    <a:pt x="2282" y="7964"/>
                  </a:cubicBezTo>
                  <a:cubicBezTo>
                    <a:pt x="2366" y="8027"/>
                    <a:pt x="2472" y="8069"/>
                    <a:pt x="2556" y="8112"/>
                  </a:cubicBezTo>
                  <a:cubicBezTo>
                    <a:pt x="2598" y="8112"/>
                    <a:pt x="2619" y="8133"/>
                    <a:pt x="2641" y="8133"/>
                  </a:cubicBezTo>
                  <a:cubicBezTo>
                    <a:pt x="2767" y="8196"/>
                    <a:pt x="2894" y="8238"/>
                    <a:pt x="3021" y="8259"/>
                  </a:cubicBezTo>
                  <a:cubicBezTo>
                    <a:pt x="3063" y="8281"/>
                    <a:pt x="3084" y="8281"/>
                    <a:pt x="3126" y="8302"/>
                  </a:cubicBezTo>
                  <a:cubicBezTo>
                    <a:pt x="3232" y="8323"/>
                    <a:pt x="3338" y="8344"/>
                    <a:pt x="3443" y="8365"/>
                  </a:cubicBezTo>
                  <a:cubicBezTo>
                    <a:pt x="3486" y="8386"/>
                    <a:pt x="3528" y="8386"/>
                    <a:pt x="3570" y="8386"/>
                  </a:cubicBezTo>
                  <a:cubicBezTo>
                    <a:pt x="3676" y="8407"/>
                    <a:pt x="3781" y="8428"/>
                    <a:pt x="3887" y="8450"/>
                  </a:cubicBezTo>
                  <a:lnTo>
                    <a:pt x="4014" y="8450"/>
                  </a:lnTo>
                  <a:cubicBezTo>
                    <a:pt x="4162" y="8471"/>
                    <a:pt x="4309" y="8471"/>
                    <a:pt x="4457" y="8492"/>
                  </a:cubicBezTo>
                  <a:lnTo>
                    <a:pt x="4542" y="8492"/>
                  </a:lnTo>
                  <a:cubicBezTo>
                    <a:pt x="4669" y="8492"/>
                    <a:pt x="4795" y="8492"/>
                    <a:pt x="4922" y="8471"/>
                  </a:cubicBezTo>
                  <a:lnTo>
                    <a:pt x="5070" y="8471"/>
                  </a:lnTo>
                  <a:cubicBezTo>
                    <a:pt x="5175" y="8450"/>
                    <a:pt x="5281" y="8450"/>
                    <a:pt x="5408" y="8428"/>
                  </a:cubicBezTo>
                  <a:cubicBezTo>
                    <a:pt x="5450" y="8428"/>
                    <a:pt x="5492" y="8428"/>
                    <a:pt x="5556" y="8407"/>
                  </a:cubicBezTo>
                  <a:lnTo>
                    <a:pt x="5619" y="8407"/>
                  </a:lnTo>
                  <a:cubicBezTo>
                    <a:pt x="5704" y="8386"/>
                    <a:pt x="5809" y="8365"/>
                    <a:pt x="5915" y="8344"/>
                  </a:cubicBezTo>
                  <a:cubicBezTo>
                    <a:pt x="5957" y="8344"/>
                    <a:pt x="5999" y="8344"/>
                    <a:pt x="6042" y="8323"/>
                  </a:cubicBezTo>
                  <a:cubicBezTo>
                    <a:pt x="6211" y="8281"/>
                    <a:pt x="6380" y="8238"/>
                    <a:pt x="6549" y="8196"/>
                  </a:cubicBezTo>
                  <a:cubicBezTo>
                    <a:pt x="6781" y="8133"/>
                    <a:pt x="7013" y="8048"/>
                    <a:pt x="7246" y="7964"/>
                  </a:cubicBezTo>
                  <a:cubicBezTo>
                    <a:pt x="7267" y="7943"/>
                    <a:pt x="7288" y="7943"/>
                    <a:pt x="7309" y="7943"/>
                  </a:cubicBezTo>
                  <a:cubicBezTo>
                    <a:pt x="7436" y="7900"/>
                    <a:pt x="7541" y="7837"/>
                    <a:pt x="7647" y="7795"/>
                  </a:cubicBezTo>
                  <a:cubicBezTo>
                    <a:pt x="7774" y="7731"/>
                    <a:pt x="7900" y="7668"/>
                    <a:pt x="8027" y="7605"/>
                  </a:cubicBezTo>
                  <a:cubicBezTo>
                    <a:pt x="8048" y="7584"/>
                    <a:pt x="8069" y="7584"/>
                    <a:pt x="8091" y="7584"/>
                  </a:cubicBezTo>
                  <a:cubicBezTo>
                    <a:pt x="8302" y="7457"/>
                    <a:pt x="8492" y="7351"/>
                    <a:pt x="8682" y="7224"/>
                  </a:cubicBezTo>
                  <a:cubicBezTo>
                    <a:pt x="8703" y="7203"/>
                    <a:pt x="8724" y="7203"/>
                    <a:pt x="8724" y="7203"/>
                  </a:cubicBezTo>
                  <a:cubicBezTo>
                    <a:pt x="8745" y="7182"/>
                    <a:pt x="8767" y="7161"/>
                    <a:pt x="8788" y="7140"/>
                  </a:cubicBezTo>
                  <a:cubicBezTo>
                    <a:pt x="8999" y="7013"/>
                    <a:pt x="9189" y="6865"/>
                    <a:pt x="9358" y="6717"/>
                  </a:cubicBezTo>
                  <a:cubicBezTo>
                    <a:pt x="9379" y="6696"/>
                    <a:pt x="9421" y="6696"/>
                    <a:pt x="9443" y="6675"/>
                  </a:cubicBezTo>
                  <a:cubicBezTo>
                    <a:pt x="9443" y="6654"/>
                    <a:pt x="9464" y="6654"/>
                    <a:pt x="9464" y="6633"/>
                  </a:cubicBezTo>
                  <a:cubicBezTo>
                    <a:pt x="9612" y="6506"/>
                    <a:pt x="9738" y="6379"/>
                    <a:pt x="9886" y="6253"/>
                  </a:cubicBezTo>
                  <a:cubicBezTo>
                    <a:pt x="9886" y="6253"/>
                    <a:pt x="9886" y="6253"/>
                    <a:pt x="9886" y="6232"/>
                  </a:cubicBezTo>
                  <a:cubicBezTo>
                    <a:pt x="10034" y="6105"/>
                    <a:pt x="10161" y="5957"/>
                    <a:pt x="10266" y="5830"/>
                  </a:cubicBezTo>
                  <a:cubicBezTo>
                    <a:pt x="10287" y="5809"/>
                    <a:pt x="10287" y="5809"/>
                    <a:pt x="10309" y="5788"/>
                  </a:cubicBezTo>
                  <a:cubicBezTo>
                    <a:pt x="10330" y="5746"/>
                    <a:pt x="10372" y="5703"/>
                    <a:pt x="10393" y="5661"/>
                  </a:cubicBezTo>
                  <a:cubicBezTo>
                    <a:pt x="10456" y="5577"/>
                    <a:pt x="10520" y="5492"/>
                    <a:pt x="10583" y="5429"/>
                  </a:cubicBezTo>
                  <a:cubicBezTo>
                    <a:pt x="10625" y="5365"/>
                    <a:pt x="10647" y="5302"/>
                    <a:pt x="10689" y="5239"/>
                  </a:cubicBezTo>
                  <a:cubicBezTo>
                    <a:pt x="10752" y="5154"/>
                    <a:pt x="10794" y="5070"/>
                    <a:pt x="10837" y="5006"/>
                  </a:cubicBezTo>
                  <a:cubicBezTo>
                    <a:pt x="10879" y="4943"/>
                    <a:pt x="10900" y="4880"/>
                    <a:pt x="10942" y="4816"/>
                  </a:cubicBezTo>
                  <a:cubicBezTo>
                    <a:pt x="10985" y="4732"/>
                    <a:pt x="11006" y="4647"/>
                    <a:pt x="11048" y="4584"/>
                  </a:cubicBezTo>
                  <a:cubicBezTo>
                    <a:pt x="11069" y="4521"/>
                    <a:pt x="11111" y="4436"/>
                    <a:pt x="11132" y="4373"/>
                  </a:cubicBezTo>
                  <a:cubicBezTo>
                    <a:pt x="11154" y="4309"/>
                    <a:pt x="11196" y="4225"/>
                    <a:pt x="11217" y="4140"/>
                  </a:cubicBezTo>
                  <a:cubicBezTo>
                    <a:pt x="11217" y="4119"/>
                    <a:pt x="11238" y="4077"/>
                    <a:pt x="11238" y="4056"/>
                  </a:cubicBezTo>
                  <a:cubicBezTo>
                    <a:pt x="11259" y="4035"/>
                    <a:pt x="11259" y="3992"/>
                    <a:pt x="11259" y="3950"/>
                  </a:cubicBezTo>
                  <a:cubicBezTo>
                    <a:pt x="11301" y="3866"/>
                    <a:pt x="11323" y="3760"/>
                    <a:pt x="11344" y="3676"/>
                  </a:cubicBezTo>
                  <a:cubicBezTo>
                    <a:pt x="11344" y="3612"/>
                    <a:pt x="11365" y="3549"/>
                    <a:pt x="11365" y="3485"/>
                  </a:cubicBezTo>
                  <a:cubicBezTo>
                    <a:pt x="11386" y="3380"/>
                    <a:pt x="11386" y="3295"/>
                    <a:pt x="11386" y="3190"/>
                  </a:cubicBezTo>
                  <a:cubicBezTo>
                    <a:pt x="11386" y="3147"/>
                    <a:pt x="11407" y="3105"/>
                    <a:pt x="11407" y="3063"/>
                  </a:cubicBezTo>
                  <a:cubicBezTo>
                    <a:pt x="11407" y="3042"/>
                    <a:pt x="11407" y="3042"/>
                    <a:pt x="11407" y="3021"/>
                  </a:cubicBezTo>
                  <a:cubicBezTo>
                    <a:pt x="11407" y="2978"/>
                    <a:pt x="11407" y="2957"/>
                    <a:pt x="11386" y="2915"/>
                  </a:cubicBezTo>
                  <a:cubicBezTo>
                    <a:pt x="11386" y="2831"/>
                    <a:pt x="11386" y="2725"/>
                    <a:pt x="11386" y="2641"/>
                  </a:cubicBezTo>
                  <a:cubicBezTo>
                    <a:pt x="11365" y="2598"/>
                    <a:pt x="11365" y="2556"/>
                    <a:pt x="11365" y="2514"/>
                  </a:cubicBezTo>
                  <a:cubicBezTo>
                    <a:pt x="11344" y="2493"/>
                    <a:pt x="11344" y="2450"/>
                    <a:pt x="11344" y="2408"/>
                  </a:cubicBezTo>
                  <a:cubicBezTo>
                    <a:pt x="11323" y="2345"/>
                    <a:pt x="11301" y="2303"/>
                    <a:pt x="11301" y="2239"/>
                  </a:cubicBezTo>
                  <a:cubicBezTo>
                    <a:pt x="11280" y="2218"/>
                    <a:pt x="11280" y="2197"/>
                    <a:pt x="11280" y="2176"/>
                  </a:cubicBezTo>
                  <a:cubicBezTo>
                    <a:pt x="11238" y="2070"/>
                    <a:pt x="11217" y="1965"/>
                    <a:pt x="11175" y="1859"/>
                  </a:cubicBezTo>
                  <a:cubicBezTo>
                    <a:pt x="11154" y="1838"/>
                    <a:pt x="11154" y="1817"/>
                    <a:pt x="11132" y="1796"/>
                  </a:cubicBezTo>
                  <a:lnTo>
                    <a:pt x="10330" y="0"/>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584" name="Google Shape;3584;p78"/>
            <p:cNvSpPr/>
            <p:nvPr/>
          </p:nvSpPr>
          <p:spPr>
            <a:xfrm>
              <a:off x="4439725" y="3463450"/>
              <a:ext cx="303700" cy="217125"/>
            </a:xfrm>
            <a:custGeom>
              <a:avLst/>
              <a:gdLst/>
              <a:ahLst/>
              <a:cxnLst/>
              <a:rect l="l" t="t" r="r" b="b"/>
              <a:pathLst>
                <a:path w="12148" h="8685" extrusionOk="0">
                  <a:moveTo>
                    <a:pt x="7467" y="1"/>
                  </a:moveTo>
                  <a:cubicBezTo>
                    <a:pt x="6497" y="1"/>
                    <a:pt x="5444" y="224"/>
                    <a:pt x="4416" y="688"/>
                  </a:cubicBezTo>
                  <a:cubicBezTo>
                    <a:pt x="1564" y="1977"/>
                    <a:pt x="1" y="4681"/>
                    <a:pt x="909" y="6688"/>
                  </a:cubicBezTo>
                  <a:cubicBezTo>
                    <a:pt x="1490" y="7984"/>
                    <a:pt x="2951" y="8685"/>
                    <a:pt x="4675" y="8685"/>
                  </a:cubicBezTo>
                  <a:cubicBezTo>
                    <a:pt x="5648" y="8685"/>
                    <a:pt x="6704" y="8462"/>
                    <a:pt x="7732" y="7997"/>
                  </a:cubicBezTo>
                  <a:cubicBezTo>
                    <a:pt x="10584" y="6709"/>
                    <a:pt x="12147" y="4005"/>
                    <a:pt x="11239" y="1998"/>
                  </a:cubicBezTo>
                  <a:cubicBezTo>
                    <a:pt x="10644" y="701"/>
                    <a:pt x="9187" y="1"/>
                    <a:pt x="7467"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585" name="Google Shape;3585;p78"/>
            <p:cNvSpPr/>
            <p:nvPr/>
          </p:nvSpPr>
          <p:spPr>
            <a:xfrm>
              <a:off x="4479350" y="3498325"/>
              <a:ext cx="223925" cy="147375"/>
            </a:xfrm>
            <a:custGeom>
              <a:avLst/>
              <a:gdLst/>
              <a:ahLst/>
              <a:cxnLst/>
              <a:rect l="l" t="t" r="r" b="b"/>
              <a:pathLst>
                <a:path w="8957" h="5895" extrusionOk="0">
                  <a:moveTo>
                    <a:pt x="5879" y="1"/>
                  </a:moveTo>
                  <a:cubicBezTo>
                    <a:pt x="5096" y="1"/>
                    <a:pt x="4227" y="182"/>
                    <a:pt x="3401" y="561"/>
                  </a:cubicBezTo>
                  <a:cubicBezTo>
                    <a:pt x="1331" y="1511"/>
                    <a:pt x="0" y="3455"/>
                    <a:pt x="592" y="4722"/>
                  </a:cubicBezTo>
                  <a:cubicBezTo>
                    <a:pt x="934" y="5484"/>
                    <a:pt x="1911" y="5895"/>
                    <a:pt x="3089" y="5895"/>
                  </a:cubicBezTo>
                  <a:cubicBezTo>
                    <a:pt x="3871" y="5895"/>
                    <a:pt x="4743" y="5714"/>
                    <a:pt x="5577" y="5335"/>
                  </a:cubicBezTo>
                  <a:cubicBezTo>
                    <a:pt x="7647" y="4384"/>
                    <a:pt x="8957" y="2441"/>
                    <a:pt x="8386" y="1173"/>
                  </a:cubicBezTo>
                  <a:cubicBezTo>
                    <a:pt x="8043" y="411"/>
                    <a:pt x="7059" y="1"/>
                    <a:pt x="5879"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586" name="Google Shape;3586;p78"/>
            <p:cNvSpPr/>
            <p:nvPr/>
          </p:nvSpPr>
          <p:spPr>
            <a:xfrm>
              <a:off x="4485150" y="3512650"/>
              <a:ext cx="220250" cy="134800"/>
            </a:xfrm>
            <a:custGeom>
              <a:avLst/>
              <a:gdLst/>
              <a:ahLst/>
              <a:cxnLst/>
              <a:rect l="l" t="t" r="r" b="b"/>
              <a:pathLst>
                <a:path w="8810" h="5392" extrusionOk="0">
                  <a:moveTo>
                    <a:pt x="6187" y="1"/>
                  </a:moveTo>
                  <a:cubicBezTo>
                    <a:pt x="5358" y="1"/>
                    <a:pt x="4392" y="205"/>
                    <a:pt x="3465" y="621"/>
                  </a:cubicBezTo>
                  <a:cubicBezTo>
                    <a:pt x="1374" y="1572"/>
                    <a:pt x="0" y="3368"/>
                    <a:pt x="507" y="4466"/>
                  </a:cubicBezTo>
                  <a:cubicBezTo>
                    <a:pt x="777" y="5074"/>
                    <a:pt x="1590" y="5391"/>
                    <a:pt x="2618" y="5391"/>
                  </a:cubicBezTo>
                  <a:cubicBezTo>
                    <a:pt x="3445" y="5391"/>
                    <a:pt x="4412" y="5186"/>
                    <a:pt x="5345" y="4762"/>
                  </a:cubicBezTo>
                  <a:cubicBezTo>
                    <a:pt x="7415" y="3811"/>
                    <a:pt x="8809" y="2016"/>
                    <a:pt x="8302" y="917"/>
                  </a:cubicBezTo>
                  <a:cubicBezTo>
                    <a:pt x="8022" y="311"/>
                    <a:pt x="7208" y="1"/>
                    <a:pt x="6187"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587" name="Google Shape;3587;p78"/>
            <p:cNvSpPr/>
            <p:nvPr/>
          </p:nvSpPr>
          <p:spPr>
            <a:xfrm>
              <a:off x="4704300" y="3564625"/>
              <a:ext cx="285200" cy="154750"/>
            </a:xfrm>
            <a:custGeom>
              <a:avLst/>
              <a:gdLst/>
              <a:ahLst/>
              <a:cxnLst/>
              <a:rect l="l" t="t" r="r" b="b"/>
              <a:pathLst>
                <a:path w="11408" h="6190" extrusionOk="0">
                  <a:moveTo>
                    <a:pt x="11408" y="423"/>
                  </a:moveTo>
                  <a:lnTo>
                    <a:pt x="11403" y="531"/>
                  </a:lnTo>
                  <a:lnTo>
                    <a:pt x="11403" y="531"/>
                  </a:lnTo>
                  <a:cubicBezTo>
                    <a:pt x="11406" y="495"/>
                    <a:pt x="11408" y="459"/>
                    <a:pt x="11408" y="423"/>
                  </a:cubicBezTo>
                  <a:close/>
                  <a:moveTo>
                    <a:pt x="64" y="0"/>
                  </a:moveTo>
                  <a:lnTo>
                    <a:pt x="1" y="1965"/>
                  </a:lnTo>
                  <a:cubicBezTo>
                    <a:pt x="1" y="2091"/>
                    <a:pt x="1" y="2218"/>
                    <a:pt x="1" y="2345"/>
                  </a:cubicBezTo>
                  <a:cubicBezTo>
                    <a:pt x="22" y="2387"/>
                    <a:pt x="22" y="2429"/>
                    <a:pt x="22" y="2450"/>
                  </a:cubicBezTo>
                  <a:cubicBezTo>
                    <a:pt x="43" y="2556"/>
                    <a:pt x="43" y="2641"/>
                    <a:pt x="64" y="2725"/>
                  </a:cubicBezTo>
                  <a:cubicBezTo>
                    <a:pt x="85" y="2767"/>
                    <a:pt x="85" y="2788"/>
                    <a:pt x="107" y="2831"/>
                  </a:cubicBezTo>
                  <a:cubicBezTo>
                    <a:pt x="128" y="2936"/>
                    <a:pt x="149" y="3042"/>
                    <a:pt x="191" y="3126"/>
                  </a:cubicBezTo>
                  <a:cubicBezTo>
                    <a:pt x="191" y="3148"/>
                    <a:pt x="212" y="3169"/>
                    <a:pt x="212" y="3190"/>
                  </a:cubicBezTo>
                  <a:cubicBezTo>
                    <a:pt x="254" y="3295"/>
                    <a:pt x="318" y="3422"/>
                    <a:pt x="381" y="3528"/>
                  </a:cubicBezTo>
                  <a:cubicBezTo>
                    <a:pt x="381" y="3549"/>
                    <a:pt x="402" y="3591"/>
                    <a:pt x="423" y="3612"/>
                  </a:cubicBezTo>
                  <a:cubicBezTo>
                    <a:pt x="466" y="3697"/>
                    <a:pt x="529" y="3781"/>
                    <a:pt x="571" y="3866"/>
                  </a:cubicBezTo>
                  <a:cubicBezTo>
                    <a:pt x="592" y="3887"/>
                    <a:pt x="613" y="3929"/>
                    <a:pt x="656" y="3950"/>
                  </a:cubicBezTo>
                  <a:cubicBezTo>
                    <a:pt x="698" y="4035"/>
                    <a:pt x="761" y="4119"/>
                    <a:pt x="846" y="4204"/>
                  </a:cubicBezTo>
                  <a:cubicBezTo>
                    <a:pt x="867" y="4225"/>
                    <a:pt x="867" y="4246"/>
                    <a:pt x="888" y="4267"/>
                  </a:cubicBezTo>
                  <a:cubicBezTo>
                    <a:pt x="994" y="4373"/>
                    <a:pt x="1078" y="4457"/>
                    <a:pt x="1184" y="4563"/>
                  </a:cubicBezTo>
                  <a:cubicBezTo>
                    <a:pt x="1205" y="4584"/>
                    <a:pt x="1226" y="4605"/>
                    <a:pt x="1247" y="4626"/>
                  </a:cubicBezTo>
                  <a:cubicBezTo>
                    <a:pt x="1332" y="4690"/>
                    <a:pt x="1416" y="4753"/>
                    <a:pt x="1501" y="4837"/>
                  </a:cubicBezTo>
                  <a:cubicBezTo>
                    <a:pt x="1543" y="4859"/>
                    <a:pt x="1585" y="4880"/>
                    <a:pt x="1606" y="4922"/>
                  </a:cubicBezTo>
                  <a:cubicBezTo>
                    <a:pt x="1691" y="4985"/>
                    <a:pt x="1775" y="5028"/>
                    <a:pt x="1881" y="5091"/>
                  </a:cubicBezTo>
                  <a:cubicBezTo>
                    <a:pt x="1902" y="5112"/>
                    <a:pt x="1944" y="5133"/>
                    <a:pt x="1965" y="5154"/>
                  </a:cubicBezTo>
                  <a:cubicBezTo>
                    <a:pt x="2092" y="5239"/>
                    <a:pt x="2219" y="5323"/>
                    <a:pt x="2367" y="5387"/>
                  </a:cubicBezTo>
                  <a:cubicBezTo>
                    <a:pt x="2388" y="5387"/>
                    <a:pt x="2409" y="5408"/>
                    <a:pt x="2430" y="5429"/>
                  </a:cubicBezTo>
                  <a:cubicBezTo>
                    <a:pt x="2536" y="5471"/>
                    <a:pt x="2663" y="5535"/>
                    <a:pt x="2768" y="5577"/>
                  </a:cubicBezTo>
                  <a:cubicBezTo>
                    <a:pt x="2831" y="5598"/>
                    <a:pt x="2874" y="5619"/>
                    <a:pt x="2916" y="5640"/>
                  </a:cubicBezTo>
                  <a:cubicBezTo>
                    <a:pt x="3022" y="5682"/>
                    <a:pt x="3127" y="5725"/>
                    <a:pt x="3233" y="5767"/>
                  </a:cubicBezTo>
                  <a:cubicBezTo>
                    <a:pt x="3275" y="5788"/>
                    <a:pt x="3317" y="5788"/>
                    <a:pt x="3360" y="5809"/>
                  </a:cubicBezTo>
                  <a:cubicBezTo>
                    <a:pt x="3402" y="5809"/>
                    <a:pt x="3423" y="5830"/>
                    <a:pt x="3444" y="5830"/>
                  </a:cubicBezTo>
                  <a:cubicBezTo>
                    <a:pt x="3529" y="5873"/>
                    <a:pt x="3634" y="5894"/>
                    <a:pt x="3719" y="5915"/>
                  </a:cubicBezTo>
                  <a:cubicBezTo>
                    <a:pt x="3761" y="5936"/>
                    <a:pt x="3803" y="5936"/>
                    <a:pt x="3867" y="5957"/>
                  </a:cubicBezTo>
                  <a:cubicBezTo>
                    <a:pt x="4014" y="5999"/>
                    <a:pt x="4183" y="6041"/>
                    <a:pt x="4352" y="6063"/>
                  </a:cubicBezTo>
                  <a:lnTo>
                    <a:pt x="4374" y="6063"/>
                  </a:lnTo>
                  <a:cubicBezTo>
                    <a:pt x="4606" y="6105"/>
                    <a:pt x="4838" y="6147"/>
                    <a:pt x="5092" y="6168"/>
                  </a:cubicBezTo>
                  <a:lnTo>
                    <a:pt x="5176" y="6168"/>
                  </a:lnTo>
                  <a:cubicBezTo>
                    <a:pt x="5282" y="6189"/>
                    <a:pt x="5409" y="6189"/>
                    <a:pt x="5514" y="6189"/>
                  </a:cubicBezTo>
                  <a:lnTo>
                    <a:pt x="6021" y="6189"/>
                  </a:lnTo>
                  <a:cubicBezTo>
                    <a:pt x="6254" y="6189"/>
                    <a:pt x="6486" y="6168"/>
                    <a:pt x="6718" y="6147"/>
                  </a:cubicBezTo>
                  <a:lnTo>
                    <a:pt x="6761" y="6147"/>
                  </a:lnTo>
                  <a:cubicBezTo>
                    <a:pt x="6782" y="6147"/>
                    <a:pt x="6803" y="6126"/>
                    <a:pt x="6845" y="6126"/>
                  </a:cubicBezTo>
                  <a:cubicBezTo>
                    <a:pt x="7077" y="6105"/>
                    <a:pt x="7310" y="6063"/>
                    <a:pt x="7542" y="5999"/>
                  </a:cubicBezTo>
                  <a:cubicBezTo>
                    <a:pt x="7563" y="5999"/>
                    <a:pt x="7606" y="5999"/>
                    <a:pt x="7627" y="5978"/>
                  </a:cubicBezTo>
                  <a:lnTo>
                    <a:pt x="7669" y="5978"/>
                  </a:lnTo>
                  <a:cubicBezTo>
                    <a:pt x="7859" y="5936"/>
                    <a:pt x="8028" y="5873"/>
                    <a:pt x="8197" y="5809"/>
                  </a:cubicBezTo>
                  <a:lnTo>
                    <a:pt x="8239" y="5809"/>
                  </a:lnTo>
                  <a:cubicBezTo>
                    <a:pt x="8408" y="5746"/>
                    <a:pt x="8577" y="5682"/>
                    <a:pt x="8746" y="5598"/>
                  </a:cubicBezTo>
                  <a:cubicBezTo>
                    <a:pt x="8767" y="5598"/>
                    <a:pt x="8788" y="5598"/>
                    <a:pt x="8788" y="5577"/>
                  </a:cubicBezTo>
                  <a:cubicBezTo>
                    <a:pt x="8852" y="5556"/>
                    <a:pt x="8894" y="5535"/>
                    <a:pt x="8957" y="5513"/>
                  </a:cubicBezTo>
                  <a:cubicBezTo>
                    <a:pt x="9042" y="5471"/>
                    <a:pt x="9126" y="5429"/>
                    <a:pt x="9211" y="5387"/>
                  </a:cubicBezTo>
                  <a:cubicBezTo>
                    <a:pt x="9274" y="5344"/>
                    <a:pt x="9338" y="5302"/>
                    <a:pt x="9401" y="5260"/>
                  </a:cubicBezTo>
                  <a:cubicBezTo>
                    <a:pt x="9464" y="5218"/>
                    <a:pt x="9549" y="5175"/>
                    <a:pt x="9633" y="5112"/>
                  </a:cubicBezTo>
                  <a:cubicBezTo>
                    <a:pt x="9697" y="5070"/>
                    <a:pt x="9739" y="5028"/>
                    <a:pt x="9802" y="4985"/>
                  </a:cubicBezTo>
                  <a:cubicBezTo>
                    <a:pt x="9866" y="4943"/>
                    <a:pt x="9950" y="4880"/>
                    <a:pt x="10014" y="4837"/>
                  </a:cubicBezTo>
                  <a:cubicBezTo>
                    <a:pt x="10056" y="4795"/>
                    <a:pt x="10119" y="4753"/>
                    <a:pt x="10161" y="4690"/>
                  </a:cubicBezTo>
                  <a:cubicBezTo>
                    <a:pt x="10225" y="4647"/>
                    <a:pt x="10288" y="4584"/>
                    <a:pt x="10352" y="4521"/>
                  </a:cubicBezTo>
                  <a:cubicBezTo>
                    <a:pt x="10373" y="4499"/>
                    <a:pt x="10394" y="4478"/>
                    <a:pt x="10415" y="4457"/>
                  </a:cubicBezTo>
                  <a:cubicBezTo>
                    <a:pt x="10436" y="4436"/>
                    <a:pt x="10457" y="4415"/>
                    <a:pt x="10478" y="4373"/>
                  </a:cubicBezTo>
                  <a:cubicBezTo>
                    <a:pt x="10542" y="4309"/>
                    <a:pt x="10605" y="4225"/>
                    <a:pt x="10668" y="4140"/>
                  </a:cubicBezTo>
                  <a:cubicBezTo>
                    <a:pt x="10711" y="4098"/>
                    <a:pt x="10732" y="4056"/>
                    <a:pt x="10774" y="4014"/>
                  </a:cubicBezTo>
                  <a:cubicBezTo>
                    <a:pt x="10837" y="3929"/>
                    <a:pt x="10880" y="3823"/>
                    <a:pt x="10943" y="3739"/>
                  </a:cubicBezTo>
                  <a:cubicBezTo>
                    <a:pt x="10964" y="3718"/>
                    <a:pt x="10985" y="3676"/>
                    <a:pt x="11006" y="3633"/>
                  </a:cubicBezTo>
                  <a:cubicBezTo>
                    <a:pt x="11006" y="3633"/>
                    <a:pt x="11006" y="3612"/>
                    <a:pt x="11006" y="3612"/>
                  </a:cubicBezTo>
                  <a:cubicBezTo>
                    <a:pt x="11028" y="3570"/>
                    <a:pt x="11049" y="3528"/>
                    <a:pt x="11070" y="3507"/>
                  </a:cubicBezTo>
                  <a:cubicBezTo>
                    <a:pt x="11091" y="3422"/>
                    <a:pt x="11133" y="3338"/>
                    <a:pt x="11154" y="3253"/>
                  </a:cubicBezTo>
                  <a:cubicBezTo>
                    <a:pt x="11175" y="3211"/>
                    <a:pt x="11197" y="3169"/>
                    <a:pt x="11197" y="3126"/>
                  </a:cubicBezTo>
                  <a:cubicBezTo>
                    <a:pt x="11218" y="3105"/>
                    <a:pt x="11218" y="3063"/>
                    <a:pt x="11239" y="3042"/>
                  </a:cubicBezTo>
                  <a:cubicBezTo>
                    <a:pt x="11260" y="2979"/>
                    <a:pt x="11260" y="2915"/>
                    <a:pt x="11281" y="2852"/>
                  </a:cubicBezTo>
                  <a:cubicBezTo>
                    <a:pt x="11281" y="2831"/>
                    <a:pt x="11281" y="2810"/>
                    <a:pt x="11281" y="2788"/>
                  </a:cubicBezTo>
                  <a:cubicBezTo>
                    <a:pt x="11302" y="2683"/>
                    <a:pt x="11323" y="2577"/>
                    <a:pt x="11323" y="2472"/>
                  </a:cubicBezTo>
                  <a:cubicBezTo>
                    <a:pt x="11323" y="2450"/>
                    <a:pt x="11323" y="2408"/>
                    <a:pt x="11323" y="2387"/>
                  </a:cubicBezTo>
                  <a:lnTo>
                    <a:pt x="11403" y="531"/>
                  </a:lnTo>
                  <a:lnTo>
                    <a:pt x="11403" y="531"/>
                  </a:lnTo>
                  <a:cubicBezTo>
                    <a:pt x="11396" y="622"/>
                    <a:pt x="11381" y="712"/>
                    <a:pt x="11366" y="803"/>
                  </a:cubicBezTo>
                  <a:cubicBezTo>
                    <a:pt x="11366" y="824"/>
                    <a:pt x="11344" y="845"/>
                    <a:pt x="11344" y="866"/>
                  </a:cubicBezTo>
                  <a:cubicBezTo>
                    <a:pt x="11323" y="972"/>
                    <a:pt x="11302" y="1056"/>
                    <a:pt x="11281" y="1162"/>
                  </a:cubicBezTo>
                  <a:cubicBezTo>
                    <a:pt x="11260" y="1204"/>
                    <a:pt x="11239" y="1246"/>
                    <a:pt x="11239" y="1289"/>
                  </a:cubicBezTo>
                  <a:cubicBezTo>
                    <a:pt x="11197" y="1352"/>
                    <a:pt x="11175" y="1436"/>
                    <a:pt x="11133" y="1521"/>
                  </a:cubicBezTo>
                  <a:cubicBezTo>
                    <a:pt x="11112" y="1563"/>
                    <a:pt x="11112" y="1584"/>
                    <a:pt x="11091" y="1627"/>
                  </a:cubicBezTo>
                  <a:cubicBezTo>
                    <a:pt x="11070" y="1669"/>
                    <a:pt x="11028" y="1711"/>
                    <a:pt x="11006" y="1774"/>
                  </a:cubicBezTo>
                  <a:cubicBezTo>
                    <a:pt x="10964" y="1859"/>
                    <a:pt x="10901" y="1943"/>
                    <a:pt x="10837" y="2028"/>
                  </a:cubicBezTo>
                  <a:cubicBezTo>
                    <a:pt x="10816" y="2091"/>
                    <a:pt x="10774" y="2134"/>
                    <a:pt x="10753" y="2176"/>
                  </a:cubicBezTo>
                  <a:cubicBezTo>
                    <a:pt x="10690" y="2260"/>
                    <a:pt x="10626" y="2324"/>
                    <a:pt x="10542" y="2408"/>
                  </a:cubicBezTo>
                  <a:cubicBezTo>
                    <a:pt x="10499" y="2450"/>
                    <a:pt x="10457" y="2493"/>
                    <a:pt x="10415" y="2556"/>
                  </a:cubicBezTo>
                  <a:cubicBezTo>
                    <a:pt x="10373" y="2598"/>
                    <a:pt x="10309" y="2662"/>
                    <a:pt x="10246" y="2725"/>
                  </a:cubicBezTo>
                  <a:cubicBezTo>
                    <a:pt x="10183" y="2767"/>
                    <a:pt x="10140" y="2810"/>
                    <a:pt x="10077" y="2852"/>
                  </a:cubicBezTo>
                  <a:cubicBezTo>
                    <a:pt x="10014" y="2915"/>
                    <a:pt x="9950" y="2957"/>
                    <a:pt x="9866" y="3021"/>
                  </a:cubicBezTo>
                  <a:cubicBezTo>
                    <a:pt x="9824" y="3063"/>
                    <a:pt x="9760" y="3105"/>
                    <a:pt x="9697" y="3148"/>
                  </a:cubicBezTo>
                  <a:cubicBezTo>
                    <a:pt x="9633" y="3190"/>
                    <a:pt x="9549" y="3253"/>
                    <a:pt x="9464" y="3295"/>
                  </a:cubicBezTo>
                  <a:cubicBezTo>
                    <a:pt x="9401" y="3338"/>
                    <a:pt x="9338" y="3359"/>
                    <a:pt x="9274" y="3401"/>
                  </a:cubicBezTo>
                  <a:cubicBezTo>
                    <a:pt x="9190" y="3443"/>
                    <a:pt x="9105" y="3485"/>
                    <a:pt x="9021" y="3528"/>
                  </a:cubicBezTo>
                  <a:cubicBezTo>
                    <a:pt x="8957" y="3570"/>
                    <a:pt x="8894" y="3591"/>
                    <a:pt x="8831" y="3633"/>
                  </a:cubicBezTo>
                  <a:cubicBezTo>
                    <a:pt x="8662" y="3697"/>
                    <a:pt x="8493" y="3760"/>
                    <a:pt x="8303" y="3823"/>
                  </a:cubicBezTo>
                  <a:cubicBezTo>
                    <a:pt x="8303" y="3845"/>
                    <a:pt x="8281" y="3845"/>
                    <a:pt x="8281" y="3845"/>
                  </a:cubicBezTo>
                  <a:cubicBezTo>
                    <a:pt x="8112" y="3908"/>
                    <a:pt x="7922" y="3950"/>
                    <a:pt x="7753" y="3992"/>
                  </a:cubicBezTo>
                  <a:cubicBezTo>
                    <a:pt x="7711" y="4014"/>
                    <a:pt x="7648" y="4014"/>
                    <a:pt x="7606" y="4035"/>
                  </a:cubicBezTo>
                  <a:cubicBezTo>
                    <a:pt x="7394" y="4077"/>
                    <a:pt x="7141" y="4119"/>
                    <a:pt x="6908" y="4161"/>
                  </a:cubicBezTo>
                  <a:lnTo>
                    <a:pt x="6782" y="4161"/>
                  </a:lnTo>
                  <a:cubicBezTo>
                    <a:pt x="6570" y="4204"/>
                    <a:pt x="6317" y="4204"/>
                    <a:pt x="6085" y="4225"/>
                  </a:cubicBezTo>
                  <a:lnTo>
                    <a:pt x="5599" y="4225"/>
                  </a:lnTo>
                  <a:cubicBezTo>
                    <a:pt x="5451" y="4204"/>
                    <a:pt x="5303" y="4204"/>
                    <a:pt x="5155" y="4183"/>
                  </a:cubicBezTo>
                  <a:cubicBezTo>
                    <a:pt x="4923" y="4161"/>
                    <a:pt x="4669" y="4140"/>
                    <a:pt x="4437" y="4098"/>
                  </a:cubicBezTo>
                  <a:cubicBezTo>
                    <a:pt x="4268" y="4056"/>
                    <a:pt x="4099" y="4014"/>
                    <a:pt x="3930" y="3971"/>
                  </a:cubicBezTo>
                  <a:cubicBezTo>
                    <a:pt x="3888" y="3971"/>
                    <a:pt x="3845" y="3950"/>
                    <a:pt x="3803" y="3929"/>
                  </a:cubicBezTo>
                  <a:cubicBezTo>
                    <a:pt x="3676" y="3908"/>
                    <a:pt x="3550" y="3866"/>
                    <a:pt x="3444" y="3823"/>
                  </a:cubicBezTo>
                  <a:cubicBezTo>
                    <a:pt x="3402" y="3823"/>
                    <a:pt x="3360" y="3802"/>
                    <a:pt x="3317" y="3781"/>
                  </a:cubicBezTo>
                  <a:cubicBezTo>
                    <a:pt x="3191" y="3739"/>
                    <a:pt x="3085" y="3697"/>
                    <a:pt x="2979" y="3654"/>
                  </a:cubicBezTo>
                  <a:cubicBezTo>
                    <a:pt x="2937" y="3654"/>
                    <a:pt x="2895" y="3633"/>
                    <a:pt x="2853" y="3612"/>
                  </a:cubicBezTo>
                  <a:cubicBezTo>
                    <a:pt x="2726" y="3549"/>
                    <a:pt x="2620" y="3507"/>
                    <a:pt x="2515" y="3443"/>
                  </a:cubicBezTo>
                  <a:cubicBezTo>
                    <a:pt x="2472" y="3422"/>
                    <a:pt x="2451" y="3422"/>
                    <a:pt x="2430" y="3401"/>
                  </a:cubicBezTo>
                  <a:cubicBezTo>
                    <a:pt x="2303" y="3338"/>
                    <a:pt x="2177" y="3253"/>
                    <a:pt x="2050" y="3190"/>
                  </a:cubicBezTo>
                  <a:cubicBezTo>
                    <a:pt x="2008" y="3169"/>
                    <a:pt x="1987" y="3148"/>
                    <a:pt x="1944" y="3126"/>
                  </a:cubicBezTo>
                  <a:cubicBezTo>
                    <a:pt x="1860" y="3063"/>
                    <a:pt x="1775" y="3000"/>
                    <a:pt x="1691" y="2936"/>
                  </a:cubicBezTo>
                  <a:cubicBezTo>
                    <a:pt x="1649" y="2915"/>
                    <a:pt x="1606" y="2873"/>
                    <a:pt x="1585" y="2852"/>
                  </a:cubicBezTo>
                  <a:cubicBezTo>
                    <a:pt x="1501" y="2788"/>
                    <a:pt x="1416" y="2725"/>
                    <a:pt x="1332" y="2641"/>
                  </a:cubicBezTo>
                  <a:cubicBezTo>
                    <a:pt x="1311" y="2619"/>
                    <a:pt x="1268" y="2598"/>
                    <a:pt x="1247" y="2577"/>
                  </a:cubicBezTo>
                  <a:cubicBezTo>
                    <a:pt x="1163" y="2493"/>
                    <a:pt x="1057" y="2387"/>
                    <a:pt x="973" y="2281"/>
                  </a:cubicBezTo>
                  <a:cubicBezTo>
                    <a:pt x="951" y="2260"/>
                    <a:pt x="930" y="2239"/>
                    <a:pt x="909" y="2218"/>
                  </a:cubicBezTo>
                  <a:cubicBezTo>
                    <a:pt x="846" y="2134"/>
                    <a:pt x="782" y="2070"/>
                    <a:pt x="719" y="1986"/>
                  </a:cubicBezTo>
                  <a:cubicBezTo>
                    <a:pt x="698" y="1943"/>
                    <a:pt x="677" y="1922"/>
                    <a:pt x="656" y="1880"/>
                  </a:cubicBezTo>
                  <a:cubicBezTo>
                    <a:pt x="592" y="1796"/>
                    <a:pt x="550" y="1711"/>
                    <a:pt x="508" y="1648"/>
                  </a:cubicBezTo>
                  <a:cubicBezTo>
                    <a:pt x="487" y="1605"/>
                    <a:pt x="466" y="1584"/>
                    <a:pt x="444" y="1542"/>
                  </a:cubicBezTo>
                  <a:cubicBezTo>
                    <a:pt x="381" y="1436"/>
                    <a:pt x="339" y="1331"/>
                    <a:pt x="275" y="1204"/>
                  </a:cubicBezTo>
                  <a:cubicBezTo>
                    <a:pt x="275" y="1183"/>
                    <a:pt x="275" y="1183"/>
                    <a:pt x="275" y="1162"/>
                  </a:cubicBezTo>
                  <a:cubicBezTo>
                    <a:pt x="233" y="1056"/>
                    <a:pt x="191" y="951"/>
                    <a:pt x="170" y="866"/>
                  </a:cubicBezTo>
                  <a:cubicBezTo>
                    <a:pt x="170" y="824"/>
                    <a:pt x="149" y="782"/>
                    <a:pt x="149" y="739"/>
                  </a:cubicBezTo>
                  <a:cubicBezTo>
                    <a:pt x="128" y="655"/>
                    <a:pt x="107" y="570"/>
                    <a:pt x="85" y="486"/>
                  </a:cubicBezTo>
                  <a:cubicBezTo>
                    <a:pt x="85" y="444"/>
                    <a:pt x="85" y="401"/>
                    <a:pt x="85" y="380"/>
                  </a:cubicBezTo>
                  <a:cubicBezTo>
                    <a:pt x="64" y="254"/>
                    <a:pt x="64" y="127"/>
                    <a:pt x="64" y="0"/>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588" name="Google Shape;3588;p78"/>
            <p:cNvSpPr/>
            <p:nvPr/>
          </p:nvSpPr>
          <p:spPr>
            <a:xfrm>
              <a:off x="4703775" y="3469450"/>
              <a:ext cx="287850" cy="200925"/>
            </a:xfrm>
            <a:custGeom>
              <a:avLst/>
              <a:gdLst/>
              <a:ahLst/>
              <a:cxnLst/>
              <a:rect l="l" t="t" r="r" b="b"/>
              <a:pathLst>
                <a:path w="11514" h="8037" extrusionOk="0">
                  <a:moveTo>
                    <a:pt x="5636" y="0"/>
                  </a:moveTo>
                  <a:cubicBezTo>
                    <a:pt x="2616" y="0"/>
                    <a:pt x="167" y="1655"/>
                    <a:pt x="85" y="3807"/>
                  </a:cubicBezTo>
                  <a:cubicBezTo>
                    <a:pt x="1" y="6025"/>
                    <a:pt x="2472" y="7905"/>
                    <a:pt x="5620" y="8032"/>
                  </a:cubicBezTo>
                  <a:cubicBezTo>
                    <a:pt x="5712" y="8035"/>
                    <a:pt x="5803" y="8036"/>
                    <a:pt x="5894" y="8036"/>
                  </a:cubicBezTo>
                  <a:cubicBezTo>
                    <a:pt x="8897" y="8036"/>
                    <a:pt x="11347" y="6362"/>
                    <a:pt x="11429" y="4230"/>
                  </a:cubicBezTo>
                  <a:cubicBezTo>
                    <a:pt x="11513" y="2011"/>
                    <a:pt x="9042" y="131"/>
                    <a:pt x="5915" y="5"/>
                  </a:cubicBezTo>
                  <a:cubicBezTo>
                    <a:pt x="5822" y="2"/>
                    <a:pt x="5729" y="0"/>
                    <a:pt x="5636"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589" name="Google Shape;3589;p78"/>
            <p:cNvSpPr/>
            <p:nvPr/>
          </p:nvSpPr>
          <p:spPr>
            <a:xfrm>
              <a:off x="4739175" y="3504300"/>
              <a:ext cx="217050" cy="131200"/>
            </a:xfrm>
            <a:custGeom>
              <a:avLst/>
              <a:gdLst/>
              <a:ahLst/>
              <a:cxnLst/>
              <a:rect l="l" t="t" r="r" b="b"/>
              <a:pathLst>
                <a:path w="8682" h="5248" extrusionOk="0">
                  <a:moveTo>
                    <a:pt x="4198" y="0"/>
                  </a:moveTo>
                  <a:cubicBezTo>
                    <a:pt x="2014" y="0"/>
                    <a:pt x="104" y="1110"/>
                    <a:pt x="63" y="2455"/>
                  </a:cubicBezTo>
                  <a:cubicBezTo>
                    <a:pt x="0" y="3849"/>
                    <a:pt x="1965" y="5159"/>
                    <a:pt x="4246" y="5244"/>
                  </a:cubicBezTo>
                  <a:cubicBezTo>
                    <a:pt x="4324" y="5247"/>
                    <a:pt x="4403" y="5248"/>
                    <a:pt x="4480" y="5248"/>
                  </a:cubicBezTo>
                  <a:cubicBezTo>
                    <a:pt x="6666" y="5248"/>
                    <a:pt x="8578" y="4118"/>
                    <a:pt x="8619" y="2772"/>
                  </a:cubicBezTo>
                  <a:cubicBezTo>
                    <a:pt x="8682" y="1378"/>
                    <a:pt x="6717" y="89"/>
                    <a:pt x="4436" y="5"/>
                  </a:cubicBezTo>
                  <a:cubicBezTo>
                    <a:pt x="4356" y="2"/>
                    <a:pt x="4277" y="0"/>
                    <a:pt x="4198" y="0"/>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590" name="Google Shape;3590;p78"/>
            <p:cNvSpPr/>
            <p:nvPr/>
          </p:nvSpPr>
          <p:spPr>
            <a:xfrm>
              <a:off x="4739175" y="3521700"/>
              <a:ext cx="216525" cy="113825"/>
            </a:xfrm>
            <a:custGeom>
              <a:avLst/>
              <a:gdLst/>
              <a:ahLst/>
              <a:cxnLst/>
              <a:rect l="l" t="t" r="r" b="b"/>
              <a:pathLst>
                <a:path w="8661" h="4553" extrusionOk="0">
                  <a:moveTo>
                    <a:pt x="4143" y="1"/>
                  </a:moveTo>
                  <a:cubicBezTo>
                    <a:pt x="1973" y="1"/>
                    <a:pt x="83" y="962"/>
                    <a:pt x="42" y="2118"/>
                  </a:cubicBezTo>
                  <a:cubicBezTo>
                    <a:pt x="0" y="3322"/>
                    <a:pt x="1965" y="4463"/>
                    <a:pt x="4246" y="4548"/>
                  </a:cubicBezTo>
                  <a:cubicBezTo>
                    <a:pt x="4337" y="4551"/>
                    <a:pt x="4427" y="4553"/>
                    <a:pt x="4517" y="4553"/>
                  </a:cubicBezTo>
                  <a:cubicBezTo>
                    <a:pt x="6686" y="4553"/>
                    <a:pt x="8558" y="3591"/>
                    <a:pt x="8619" y="2435"/>
                  </a:cubicBezTo>
                  <a:cubicBezTo>
                    <a:pt x="8661" y="1231"/>
                    <a:pt x="6696" y="90"/>
                    <a:pt x="4415" y="6"/>
                  </a:cubicBezTo>
                  <a:cubicBezTo>
                    <a:pt x="4324" y="3"/>
                    <a:pt x="4233" y="1"/>
                    <a:pt x="4143"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591" name="Google Shape;3591;p78"/>
            <p:cNvSpPr/>
            <p:nvPr/>
          </p:nvSpPr>
          <p:spPr>
            <a:xfrm>
              <a:off x="4272325" y="3699800"/>
              <a:ext cx="284675" cy="212550"/>
            </a:xfrm>
            <a:custGeom>
              <a:avLst/>
              <a:gdLst/>
              <a:ahLst/>
              <a:cxnLst/>
              <a:rect l="l" t="t" r="r" b="b"/>
              <a:pathLst>
                <a:path w="11387" h="8502" extrusionOk="0">
                  <a:moveTo>
                    <a:pt x="1099" y="1"/>
                  </a:moveTo>
                  <a:cubicBezTo>
                    <a:pt x="1058" y="69"/>
                    <a:pt x="1026" y="137"/>
                    <a:pt x="1003" y="210"/>
                  </a:cubicBezTo>
                  <a:lnTo>
                    <a:pt x="1003" y="210"/>
                  </a:lnTo>
                  <a:lnTo>
                    <a:pt x="1099" y="1"/>
                  </a:lnTo>
                  <a:close/>
                  <a:moveTo>
                    <a:pt x="11386" y="4733"/>
                  </a:moveTo>
                  <a:lnTo>
                    <a:pt x="11281" y="4963"/>
                  </a:lnTo>
                  <a:lnTo>
                    <a:pt x="11281" y="4963"/>
                  </a:lnTo>
                  <a:cubicBezTo>
                    <a:pt x="11321" y="4891"/>
                    <a:pt x="11358" y="4817"/>
                    <a:pt x="11386" y="4733"/>
                  </a:cubicBezTo>
                  <a:close/>
                  <a:moveTo>
                    <a:pt x="1003" y="210"/>
                  </a:moveTo>
                  <a:lnTo>
                    <a:pt x="275" y="1796"/>
                  </a:lnTo>
                  <a:cubicBezTo>
                    <a:pt x="212" y="1902"/>
                    <a:pt x="170" y="2008"/>
                    <a:pt x="127" y="2134"/>
                  </a:cubicBezTo>
                  <a:cubicBezTo>
                    <a:pt x="127" y="2177"/>
                    <a:pt x="106" y="2198"/>
                    <a:pt x="106" y="2240"/>
                  </a:cubicBezTo>
                  <a:cubicBezTo>
                    <a:pt x="85" y="2324"/>
                    <a:pt x="64" y="2409"/>
                    <a:pt x="43" y="2493"/>
                  </a:cubicBezTo>
                  <a:cubicBezTo>
                    <a:pt x="43" y="2536"/>
                    <a:pt x="43" y="2578"/>
                    <a:pt x="22" y="2620"/>
                  </a:cubicBezTo>
                  <a:cubicBezTo>
                    <a:pt x="22" y="2726"/>
                    <a:pt x="1" y="2831"/>
                    <a:pt x="1" y="2937"/>
                  </a:cubicBezTo>
                  <a:cubicBezTo>
                    <a:pt x="1" y="2958"/>
                    <a:pt x="1" y="2958"/>
                    <a:pt x="1" y="2979"/>
                  </a:cubicBezTo>
                  <a:cubicBezTo>
                    <a:pt x="1" y="3106"/>
                    <a:pt x="1" y="3233"/>
                    <a:pt x="22" y="3359"/>
                  </a:cubicBezTo>
                  <a:cubicBezTo>
                    <a:pt x="22" y="3402"/>
                    <a:pt x="22" y="3423"/>
                    <a:pt x="22" y="3465"/>
                  </a:cubicBezTo>
                  <a:cubicBezTo>
                    <a:pt x="43" y="3550"/>
                    <a:pt x="64" y="3655"/>
                    <a:pt x="85" y="3740"/>
                  </a:cubicBezTo>
                  <a:cubicBezTo>
                    <a:pt x="85" y="3782"/>
                    <a:pt x="106" y="3824"/>
                    <a:pt x="106" y="3866"/>
                  </a:cubicBezTo>
                  <a:cubicBezTo>
                    <a:pt x="127" y="3972"/>
                    <a:pt x="148" y="4057"/>
                    <a:pt x="191" y="4162"/>
                  </a:cubicBezTo>
                  <a:cubicBezTo>
                    <a:pt x="191" y="4183"/>
                    <a:pt x="212" y="4226"/>
                    <a:pt x="212" y="4247"/>
                  </a:cubicBezTo>
                  <a:cubicBezTo>
                    <a:pt x="254" y="4373"/>
                    <a:pt x="317" y="4500"/>
                    <a:pt x="360" y="4627"/>
                  </a:cubicBezTo>
                  <a:cubicBezTo>
                    <a:pt x="381" y="4648"/>
                    <a:pt x="402" y="4690"/>
                    <a:pt x="402" y="4711"/>
                  </a:cubicBezTo>
                  <a:cubicBezTo>
                    <a:pt x="465" y="4817"/>
                    <a:pt x="507" y="4902"/>
                    <a:pt x="571" y="5007"/>
                  </a:cubicBezTo>
                  <a:cubicBezTo>
                    <a:pt x="592" y="5049"/>
                    <a:pt x="613" y="5071"/>
                    <a:pt x="634" y="5113"/>
                  </a:cubicBezTo>
                  <a:cubicBezTo>
                    <a:pt x="676" y="5218"/>
                    <a:pt x="740" y="5303"/>
                    <a:pt x="803" y="5387"/>
                  </a:cubicBezTo>
                  <a:cubicBezTo>
                    <a:pt x="824" y="5430"/>
                    <a:pt x="845" y="5451"/>
                    <a:pt x="867" y="5493"/>
                  </a:cubicBezTo>
                  <a:cubicBezTo>
                    <a:pt x="951" y="5599"/>
                    <a:pt x="1036" y="5725"/>
                    <a:pt x="1141" y="5852"/>
                  </a:cubicBezTo>
                  <a:cubicBezTo>
                    <a:pt x="1162" y="5852"/>
                    <a:pt x="1183" y="5873"/>
                    <a:pt x="1183" y="5894"/>
                  </a:cubicBezTo>
                  <a:cubicBezTo>
                    <a:pt x="1268" y="6000"/>
                    <a:pt x="1352" y="6084"/>
                    <a:pt x="1458" y="6190"/>
                  </a:cubicBezTo>
                  <a:cubicBezTo>
                    <a:pt x="1479" y="6211"/>
                    <a:pt x="1521" y="6253"/>
                    <a:pt x="1543" y="6296"/>
                  </a:cubicBezTo>
                  <a:cubicBezTo>
                    <a:pt x="1627" y="6380"/>
                    <a:pt x="1712" y="6444"/>
                    <a:pt x="1796" y="6528"/>
                  </a:cubicBezTo>
                  <a:cubicBezTo>
                    <a:pt x="1838" y="6549"/>
                    <a:pt x="1881" y="6591"/>
                    <a:pt x="1902" y="6634"/>
                  </a:cubicBezTo>
                  <a:cubicBezTo>
                    <a:pt x="1923" y="6634"/>
                    <a:pt x="1944" y="6655"/>
                    <a:pt x="1965" y="6676"/>
                  </a:cubicBezTo>
                  <a:cubicBezTo>
                    <a:pt x="2028" y="6739"/>
                    <a:pt x="2113" y="6803"/>
                    <a:pt x="2197" y="6845"/>
                  </a:cubicBezTo>
                  <a:cubicBezTo>
                    <a:pt x="2240" y="6887"/>
                    <a:pt x="2261" y="6908"/>
                    <a:pt x="2303" y="6951"/>
                  </a:cubicBezTo>
                  <a:cubicBezTo>
                    <a:pt x="2430" y="7056"/>
                    <a:pt x="2578" y="7141"/>
                    <a:pt x="2725" y="7246"/>
                  </a:cubicBezTo>
                  <a:cubicBezTo>
                    <a:pt x="2937" y="7373"/>
                    <a:pt x="3148" y="7500"/>
                    <a:pt x="3359" y="7605"/>
                  </a:cubicBezTo>
                  <a:cubicBezTo>
                    <a:pt x="3380" y="7627"/>
                    <a:pt x="3401" y="7627"/>
                    <a:pt x="3423" y="7648"/>
                  </a:cubicBezTo>
                  <a:cubicBezTo>
                    <a:pt x="3528" y="7711"/>
                    <a:pt x="3634" y="7753"/>
                    <a:pt x="3739" y="7796"/>
                  </a:cubicBezTo>
                  <a:cubicBezTo>
                    <a:pt x="3887" y="7859"/>
                    <a:pt x="4014" y="7922"/>
                    <a:pt x="4141" y="7986"/>
                  </a:cubicBezTo>
                  <a:lnTo>
                    <a:pt x="4204" y="7986"/>
                  </a:lnTo>
                  <a:cubicBezTo>
                    <a:pt x="4415" y="8070"/>
                    <a:pt x="4648" y="8155"/>
                    <a:pt x="4880" y="8218"/>
                  </a:cubicBezTo>
                  <a:cubicBezTo>
                    <a:pt x="4880" y="8218"/>
                    <a:pt x="4901" y="8218"/>
                    <a:pt x="4901" y="8239"/>
                  </a:cubicBezTo>
                  <a:lnTo>
                    <a:pt x="4986" y="8239"/>
                  </a:lnTo>
                  <a:cubicBezTo>
                    <a:pt x="5218" y="8303"/>
                    <a:pt x="5450" y="8366"/>
                    <a:pt x="5683" y="8408"/>
                  </a:cubicBezTo>
                  <a:cubicBezTo>
                    <a:pt x="5704" y="8408"/>
                    <a:pt x="5746" y="8408"/>
                    <a:pt x="5767" y="8429"/>
                  </a:cubicBezTo>
                  <a:lnTo>
                    <a:pt x="5810" y="8429"/>
                  </a:lnTo>
                  <a:cubicBezTo>
                    <a:pt x="6000" y="8450"/>
                    <a:pt x="6190" y="8471"/>
                    <a:pt x="6359" y="8493"/>
                  </a:cubicBezTo>
                  <a:lnTo>
                    <a:pt x="6401" y="8493"/>
                  </a:lnTo>
                  <a:cubicBezTo>
                    <a:pt x="6528" y="8493"/>
                    <a:pt x="6655" y="8502"/>
                    <a:pt x="6775" y="8502"/>
                  </a:cubicBezTo>
                  <a:cubicBezTo>
                    <a:pt x="6835" y="8502"/>
                    <a:pt x="6894" y="8500"/>
                    <a:pt x="6950" y="8493"/>
                  </a:cubicBezTo>
                  <a:lnTo>
                    <a:pt x="7183" y="8493"/>
                  </a:lnTo>
                  <a:cubicBezTo>
                    <a:pt x="7267" y="8493"/>
                    <a:pt x="7373" y="8471"/>
                    <a:pt x="7457" y="8471"/>
                  </a:cubicBezTo>
                  <a:cubicBezTo>
                    <a:pt x="7542" y="8450"/>
                    <a:pt x="7605" y="8450"/>
                    <a:pt x="7668" y="8429"/>
                  </a:cubicBezTo>
                  <a:cubicBezTo>
                    <a:pt x="7774" y="8429"/>
                    <a:pt x="7859" y="8408"/>
                    <a:pt x="7943" y="8387"/>
                  </a:cubicBezTo>
                  <a:cubicBezTo>
                    <a:pt x="8028" y="8387"/>
                    <a:pt x="8091" y="8366"/>
                    <a:pt x="8154" y="8345"/>
                  </a:cubicBezTo>
                  <a:cubicBezTo>
                    <a:pt x="8239" y="8324"/>
                    <a:pt x="8323" y="8303"/>
                    <a:pt x="8408" y="8281"/>
                  </a:cubicBezTo>
                  <a:cubicBezTo>
                    <a:pt x="8471" y="8260"/>
                    <a:pt x="8535" y="8239"/>
                    <a:pt x="8619" y="8197"/>
                  </a:cubicBezTo>
                  <a:cubicBezTo>
                    <a:pt x="8682" y="8176"/>
                    <a:pt x="8767" y="8155"/>
                    <a:pt x="8851" y="8112"/>
                  </a:cubicBezTo>
                  <a:cubicBezTo>
                    <a:pt x="8873" y="8112"/>
                    <a:pt x="8894" y="8091"/>
                    <a:pt x="8936" y="8091"/>
                  </a:cubicBezTo>
                  <a:cubicBezTo>
                    <a:pt x="8957" y="8070"/>
                    <a:pt x="8978" y="8049"/>
                    <a:pt x="9020" y="8028"/>
                  </a:cubicBezTo>
                  <a:cubicBezTo>
                    <a:pt x="9105" y="7986"/>
                    <a:pt x="9189" y="7943"/>
                    <a:pt x="9295" y="7901"/>
                  </a:cubicBezTo>
                  <a:cubicBezTo>
                    <a:pt x="9337" y="7859"/>
                    <a:pt x="9380" y="7838"/>
                    <a:pt x="9443" y="7796"/>
                  </a:cubicBezTo>
                  <a:cubicBezTo>
                    <a:pt x="9527" y="7753"/>
                    <a:pt x="9612" y="7690"/>
                    <a:pt x="9696" y="7627"/>
                  </a:cubicBezTo>
                  <a:cubicBezTo>
                    <a:pt x="9718" y="7605"/>
                    <a:pt x="9760" y="7584"/>
                    <a:pt x="9781" y="7563"/>
                  </a:cubicBezTo>
                  <a:cubicBezTo>
                    <a:pt x="9802" y="7542"/>
                    <a:pt x="9802" y="7542"/>
                    <a:pt x="9823" y="7521"/>
                  </a:cubicBezTo>
                  <a:cubicBezTo>
                    <a:pt x="9844" y="7500"/>
                    <a:pt x="9865" y="7479"/>
                    <a:pt x="9887" y="7436"/>
                  </a:cubicBezTo>
                  <a:cubicBezTo>
                    <a:pt x="9971" y="7394"/>
                    <a:pt x="10013" y="7331"/>
                    <a:pt x="10077" y="7267"/>
                  </a:cubicBezTo>
                  <a:cubicBezTo>
                    <a:pt x="10119" y="7225"/>
                    <a:pt x="10140" y="7183"/>
                    <a:pt x="10161" y="7162"/>
                  </a:cubicBezTo>
                  <a:cubicBezTo>
                    <a:pt x="10182" y="7141"/>
                    <a:pt x="10203" y="7098"/>
                    <a:pt x="10224" y="7077"/>
                  </a:cubicBezTo>
                  <a:cubicBezTo>
                    <a:pt x="10267" y="7035"/>
                    <a:pt x="10309" y="6972"/>
                    <a:pt x="10330" y="6929"/>
                  </a:cubicBezTo>
                  <a:cubicBezTo>
                    <a:pt x="10351" y="6908"/>
                    <a:pt x="10372" y="6887"/>
                    <a:pt x="10372" y="6866"/>
                  </a:cubicBezTo>
                  <a:cubicBezTo>
                    <a:pt x="10436" y="6782"/>
                    <a:pt x="10499" y="6697"/>
                    <a:pt x="10541" y="6591"/>
                  </a:cubicBezTo>
                  <a:cubicBezTo>
                    <a:pt x="10541" y="6570"/>
                    <a:pt x="10562" y="6549"/>
                    <a:pt x="10562" y="6528"/>
                  </a:cubicBezTo>
                  <a:lnTo>
                    <a:pt x="11281" y="4963"/>
                  </a:lnTo>
                  <a:lnTo>
                    <a:pt x="11281" y="4963"/>
                  </a:lnTo>
                  <a:cubicBezTo>
                    <a:pt x="11260" y="4999"/>
                    <a:pt x="11239" y="5035"/>
                    <a:pt x="11217" y="5071"/>
                  </a:cubicBezTo>
                  <a:cubicBezTo>
                    <a:pt x="11196" y="5092"/>
                    <a:pt x="11175" y="5113"/>
                    <a:pt x="11175" y="5134"/>
                  </a:cubicBezTo>
                  <a:cubicBezTo>
                    <a:pt x="11112" y="5218"/>
                    <a:pt x="11048" y="5282"/>
                    <a:pt x="10985" y="5366"/>
                  </a:cubicBezTo>
                  <a:cubicBezTo>
                    <a:pt x="10964" y="5387"/>
                    <a:pt x="10943" y="5430"/>
                    <a:pt x="10900" y="5472"/>
                  </a:cubicBezTo>
                  <a:cubicBezTo>
                    <a:pt x="10858" y="5535"/>
                    <a:pt x="10795" y="5599"/>
                    <a:pt x="10731" y="5641"/>
                  </a:cubicBezTo>
                  <a:cubicBezTo>
                    <a:pt x="10689" y="5683"/>
                    <a:pt x="10668" y="5704"/>
                    <a:pt x="10647" y="5725"/>
                  </a:cubicBezTo>
                  <a:cubicBezTo>
                    <a:pt x="10605" y="5768"/>
                    <a:pt x="10562" y="5789"/>
                    <a:pt x="10520" y="5831"/>
                  </a:cubicBezTo>
                  <a:cubicBezTo>
                    <a:pt x="10436" y="5894"/>
                    <a:pt x="10351" y="5958"/>
                    <a:pt x="10267" y="6000"/>
                  </a:cubicBezTo>
                  <a:cubicBezTo>
                    <a:pt x="10203" y="6042"/>
                    <a:pt x="10161" y="6063"/>
                    <a:pt x="10119" y="6106"/>
                  </a:cubicBezTo>
                  <a:cubicBezTo>
                    <a:pt x="10034" y="6148"/>
                    <a:pt x="9929" y="6190"/>
                    <a:pt x="9844" y="6232"/>
                  </a:cubicBezTo>
                  <a:cubicBezTo>
                    <a:pt x="9781" y="6275"/>
                    <a:pt x="9739" y="6296"/>
                    <a:pt x="9675" y="6317"/>
                  </a:cubicBezTo>
                  <a:cubicBezTo>
                    <a:pt x="9591" y="6359"/>
                    <a:pt x="9506" y="6380"/>
                    <a:pt x="9443" y="6401"/>
                  </a:cubicBezTo>
                  <a:cubicBezTo>
                    <a:pt x="9380" y="6444"/>
                    <a:pt x="9316" y="6465"/>
                    <a:pt x="9232" y="6486"/>
                  </a:cubicBezTo>
                  <a:cubicBezTo>
                    <a:pt x="9147" y="6507"/>
                    <a:pt x="9063" y="6528"/>
                    <a:pt x="8978" y="6549"/>
                  </a:cubicBezTo>
                  <a:cubicBezTo>
                    <a:pt x="8915" y="6570"/>
                    <a:pt x="8851" y="6591"/>
                    <a:pt x="8767" y="6591"/>
                  </a:cubicBezTo>
                  <a:cubicBezTo>
                    <a:pt x="8682" y="6613"/>
                    <a:pt x="8598" y="6634"/>
                    <a:pt x="8513" y="6634"/>
                  </a:cubicBezTo>
                  <a:cubicBezTo>
                    <a:pt x="8429" y="6655"/>
                    <a:pt x="8366" y="6655"/>
                    <a:pt x="8281" y="6676"/>
                  </a:cubicBezTo>
                  <a:cubicBezTo>
                    <a:pt x="8197" y="6676"/>
                    <a:pt x="8091" y="6697"/>
                    <a:pt x="8006" y="6697"/>
                  </a:cubicBezTo>
                  <a:lnTo>
                    <a:pt x="7795" y="6697"/>
                  </a:lnTo>
                  <a:cubicBezTo>
                    <a:pt x="7732" y="6704"/>
                    <a:pt x="7668" y="6706"/>
                    <a:pt x="7605" y="6706"/>
                  </a:cubicBezTo>
                  <a:cubicBezTo>
                    <a:pt x="7478" y="6706"/>
                    <a:pt x="7352" y="6697"/>
                    <a:pt x="7225" y="6697"/>
                  </a:cubicBezTo>
                  <a:lnTo>
                    <a:pt x="7204" y="6697"/>
                  </a:lnTo>
                  <a:cubicBezTo>
                    <a:pt x="7014" y="6676"/>
                    <a:pt x="6824" y="6655"/>
                    <a:pt x="6655" y="6634"/>
                  </a:cubicBezTo>
                  <a:cubicBezTo>
                    <a:pt x="6591" y="6634"/>
                    <a:pt x="6549" y="6613"/>
                    <a:pt x="6507" y="6613"/>
                  </a:cubicBezTo>
                  <a:cubicBezTo>
                    <a:pt x="6274" y="6570"/>
                    <a:pt x="6042" y="6507"/>
                    <a:pt x="5810" y="6444"/>
                  </a:cubicBezTo>
                  <a:cubicBezTo>
                    <a:pt x="5767" y="6444"/>
                    <a:pt x="5725" y="6444"/>
                    <a:pt x="5704" y="6422"/>
                  </a:cubicBezTo>
                  <a:cubicBezTo>
                    <a:pt x="5472" y="6359"/>
                    <a:pt x="5260" y="6275"/>
                    <a:pt x="5028" y="6190"/>
                  </a:cubicBezTo>
                  <a:cubicBezTo>
                    <a:pt x="4880" y="6148"/>
                    <a:pt x="4711" y="6084"/>
                    <a:pt x="4563" y="6000"/>
                  </a:cubicBezTo>
                  <a:cubicBezTo>
                    <a:pt x="4437" y="5937"/>
                    <a:pt x="4310" y="5873"/>
                    <a:pt x="4183" y="5810"/>
                  </a:cubicBezTo>
                  <a:cubicBezTo>
                    <a:pt x="3972" y="5704"/>
                    <a:pt x="3761" y="5578"/>
                    <a:pt x="3549" y="5451"/>
                  </a:cubicBezTo>
                  <a:cubicBezTo>
                    <a:pt x="3401" y="5345"/>
                    <a:pt x="3275" y="5261"/>
                    <a:pt x="3127" y="5155"/>
                  </a:cubicBezTo>
                  <a:cubicBezTo>
                    <a:pt x="3085" y="5113"/>
                    <a:pt x="3063" y="5092"/>
                    <a:pt x="3021" y="5049"/>
                  </a:cubicBezTo>
                  <a:cubicBezTo>
                    <a:pt x="2916" y="4986"/>
                    <a:pt x="2831" y="4902"/>
                    <a:pt x="2725" y="4817"/>
                  </a:cubicBezTo>
                  <a:cubicBezTo>
                    <a:pt x="2704" y="4796"/>
                    <a:pt x="2662" y="4754"/>
                    <a:pt x="2620" y="4733"/>
                  </a:cubicBezTo>
                  <a:cubicBezTo>
                    <a:pt x="2535" y="4648"/>
                    <a:pt x="2451" y="4585"/>
                    <a:pt x="2388" y="4500"/>
                  </a:cubicBezTo>
                  <a:cubicBezTo>
                    <a:pt x="2345" y="4458"/>
                    <a:pt x="2303" y="4416"/>
                    <a:pt x="2282" y="4395"/>
                  </a:cubicBezTo>
                  <a:cubicBezTo>
                    <a:pt x="2176" y="4289"/>
                    <a:pt x="2092" y="4204"/>
                    <a:pt x="2028" y="4099"/>
                  </a:cubicBezTo>
                  <a:cubicBezTo>
                    <a:pt x="2007" y="4078"/>
                    <a:pt x="1986" y="4057"/>
                    <a:pt x="1965" y="4035"/>
                  </a:cubicBezTo>
                  <a:cubicBezTo>
                    <a:pt x="1881" y="3930"/>
                    <a:pt x="1775" y="3803"/>
                    <a:pt x="1690" y="3697"/>
                  </a:cubicBezTo>
                  <a:cubicBezTo>
                    <a:pt x="1669" y="3655"/>
                    <a:pt x="1648" y="3634"/>
                    <a:pt x="1627" y="3592"/>
                  </a:cubicBezTo>
                  <a:cubicBezTo>
                    <a:pt x="1564" y="3507"/>
                    <a:pt x="1521" y="3423"/>
                    <a:pt x="1458" y="3317"/>
                  </a:cubicBezTo>
                  <a:cubicBezTo>
                    <a:pt x="1437" y="3275"/>
                    <a:pt x="1416" y="3233"/>
                    <a:pt x="1395" y="3212"/>
                  </a:cubicBezTo>
                  <a:cubicBezTo>
                    <a:pt x="1331" y="3106"/>
                    <a:pt x="1289" y="3022"/>
                    <a:pt x="1247" y="2916"/>
                  </a:cubicBezTo>
                  <a:cubicBezTo>
                    <a:pt x="1226" y="2895"/>
                    <a:pt x="1205" y="2853"/>
                    <a:pt x="1205" y="2831"/>
                  </a:cubicBezTo>
                  <a:cubicBezTo>
                    <a:pt x="1141" y="2705"/>
                    <a:pt x="1078" y="2578"/>
                    <a:pt x="1036" y="2451"/>
                  </a:cubicBezTo>
                  <a:cubicBezTo>
                    <a:pt x="1036" y="2430"/>
                    <a:pt x="1036" y="2388"/>
                    <a:pt x="1014" y="2367"/>
                  </a:cubicBezTo>
                  <a:cubicBezTo>
                    <a:pt x="993" y="2261"/>
                    <a:pt x="951" y="2177"/>
                    <a:pt x="930" y="2071"/>
                  </a:cubicBezTo>
                  <a:cubicBezTo>
                    <a:pt x="930" y="2029"/>
                    <a:pt x="909" y="1986"/>
                    <a:pt x="909" y="1944"/>
                  </a:cubicBezTo>
                  <a:cubicBezTo>
                    <a:pt x="888" y="1860"/>
                    <a:pt x="867" y="1754"/>
                    <a:pt x="867" y="1670"/>
                  </a:cubicBezTo>
                  <a:cubicBezTo>
                    <a:pt x="845" y="1627"/>
                    <a:pt x="845" y="1606"/>
                    <a:pt x="845" y="1564"/>
                  </a:cubicBezTo>
                  <a:cubicBezTo>
                    <a:pt x="824" y="1437"/>
                    <a:pt x="824" y="1310"/>
                    <a:pt x="824" y="1184"/>
                  </a:cubicBezTo>
                  <a:cubicBezTo>
                    <a:pt x="824" y="1163"/>
                    <a:pt x="824" y="1163"/>
                    <a:pt x="824" y="1141"/>
                  </a:cubicBezTo>
                  <a:cubicBezTo>
                    <a:pt x="824" y="1036"/>
                    <a:pt x="845" y="930"/>
                    <a:pt x="867" y="825"/>
                  </a:cubicBezTo>
                  <a:cubicBezTo>
                    <a:pt x="867" y="782"/>
                    <a:pt x="867" y="740"/>
                    <a:pt x="867" y="698"/>
                  </a:cubicBezTo>
                  <a:cubicBezTo>
                    <a:pt x="888" y="613"/>
                    <a:pt x="909" y="529"/>
                    <a:pt x="930" y="444"/>
                  </a:cubicBezTo>
                  <a:cubicBezTo>
                    <a:pt x="951" y="402"/>
                    <a:pt x="951" y="381"/>
                    <a:pt x="972" y="339"/>
                  </a:cubicBezTo>
                  <a:cubicBezTo>
                    <a:pt x="980" y="293"/>
                    <a:pt x="990" y="251"/>
                    <a:pt x="1003" y="210"/>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592" name="Google Shape;3592;p78"/>
            <p:cNvSpPr/>
            <p:nvPr/>
          </p:nvSpPr>
          <p:spPr>
            <a:xfrm>
              <a:off x="4276550" y="3649975"/>
              <a:ext cx="303675" cy="217450"/>
            </a:xfrm>
            <a:custGeom>
              <a:avLst/>
              <a:gdLst/>
              <a:ahLst/>
              <a:cxnLst/>
              <a:rect l="l" t="t" r="r" b="b"/>
              <a:pathLst>
                <a:path w="12147" h="8698" extrusionOk="0">
                  <a:moveTo>
                    <a:pt x="4675" y="1"/>
                  </a:moveTo>
                  <a:cubicBezTo>
                    <a:pt x="2967" y="1"/>
                    <a:pt x="1521" y="696"/>
                    <a:pt x="930" y="1973"/>
                  </a:cubicBezTo>
                  <a:cubicBezTo>
                    <a:pt x="1" y="4001"/>
                    <a:pt x="1564" y="6683"/>
                    <a:pt x="4394" y="7993"/>
                  </a:cubicBezTo>
                  <a:cubicBezTo>
                    <a:pt x="5432" y="8470"/>
                    <a:pt x="6498" y="8697"/>
                    <a:pt x="7478" y="8697"/>
                  </a:cubicBezTo>
                  <a:cubicBezTo>
                    <a:pt x="9190" y="8697"/>
                    <a:pt x="10640" y="8002"/>
                    <a:pt x="11217" y="6726"/>
                  </a:cubicBezTo>
                  <a:cubicBezTo>
                    <a:pt x="12147" y="4719"/>
                    <a:pt x="10605" y="2015"/>
                    <a:pt x="7753" y="705"/>
                  </a:cubicBezTo>
                  <a:cubicBezTo>
                    <a:pt x="6715" y="229"/>
                    <a:pt x="5652" y="1"/>
                    <a:pt x="4675"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593" name="Google Shape;3593;p78"/>
            <p:cNvSpPr/>
            <p:nvPr/>
          </p:nvSpPr>
          <p:spPr>
            <a:xfrm>
              <a:off x="4316675" y="3685100"/>
              <a:ext cx="223950" cy="147750"/>
            </a:xfrm>
            <a:custGeom>
              <a:avLst/>
              <a:gdLst/>
              <a:ahLst/>
              <a:cxnLst/>
              <a:rect l="l" t="t" r="r" b="b"/>
              <a:pathLst>
                <a:path w="8958" h="5910" extrusionOk="0">
                  <a:moveTo>
                    <a:pt x="3063" y="0"/>
                  </a:moveTo>
                  <a:cubicBezTo>
                    <a:pt x="1894" y="0"/>
                    <a:pt x="924" y="403"/>
                    <a:pt x="571" y="1159"/>
                  </a:cubicBezTo>
                  <a:cubicBezTo>
                    <a:pt x="1" y="2427"/>
                    <a:pt x="1311" y="4370"/>
                    <a:pt x="3381" y="5342"/>
                  </a:cubicBezTo>
                  <a:cubicBezTo>
                    <a:pt x="4216" y="5725"/>
                    <a:pt x="5092" y="5909"/>
                    <a:pt x="5879" y="5909"/>
                  </a:cubicBezTo>
                  <a:cubicBezTo>
                    <a:pt x="7044" y="5909"/>
                    <a:pt x="8013" y="5506"/>
                    <a:pt x="8366" y="4750"/>
                  </a:cubicBezTo>
                  <a:cubicBezTo>
                    <a:pt x="8957" y="3462"/>
                    <a:pt x="7648" y="1518"/>
                    <a:pt x="5578" y="568"/>
                  </a:cubicBezTo>
                  <a:cubicBezTo>
                    <a:pt x="4734" y="184"/>
                    <a:pt x="3853" y="0"/>
                    <a:pt x="3063" y="0"/>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594" name="Google Shape;3594;p78"/>
            <p:cNvSpPr/>
            <p:nvPr/>
          </p:nvSpPr>
          <p:spPr>
            <a:xfrm>
              <a:off x="4314575" y="3699150"/>
              <a:ext cx="220250" cy="135475"/>
            </a:xfrm>
            <a:custGeom>
              <a:avLst/>
              <a:gdLst/>
              <a:ahLst/>
              <a:cxnLst/>
              <a:rect l="l" t="t" r="r" b="b"/>
              <a:pathLst>
                <a:path w="8810" h="5419" extrusionOk="0">
                  <a:moveTo>
                    <a:pt x="2609" y="1"/>
                  </a:moveTo>
                  <a:cubicBezTo>
                    <a:pt x="1592" y="1"/>
                    <a:pt x="786" y="311"/>
                    <a:pt x="507" y="914"/>
                  </a:cubicBezTo>
                  <a:cubicBezTo>
                    <a:pt x="0" y="2012"/>
                    <a:pt x="1395" y="3808"/>
                    <a:pt x="3465" y="4780"/>
                  </a:cubicBezTo>
                  <a:cubicBezTo>
                    <a:pt x="4399" y="5209"/>
                    <a:pt x="5371" y="5418"/>
                    <a:pt x="6204" y="5418"/>
                  </a:cubicBezTo>
                  <a:cubicBezTo>
                    <a:pt x="7217" y="5418"/>
                    <a:pt x="8024" y="5108"/>
                    <a:pt x="8302" y="4505"/>
                  </a:cubicBezTo>
                  <a:cubicBezTo>
                    <a:pt x="8809" y="3407"/>
                    <a:pt x="7436" y="1590"/>
                    <a:pt x="5366" y="639"/>
                  </a:cubicBezTo>
                  <a:cubicBezTo>
                    <a:pt x="4422" y="211"/>
                    <a:pt x="3445" y="1"/>
                    <a:pt x="2609"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595" name="Google Shape;3595;p78"/>
            <p:cNvSpPr/>
            <p:nvPr/>
          </p:nvSpPr>
          <p:spPr>
            <a:xfrm>
              <a:off x="4007750" y="3540850"/>
              <a:ext cx="288900" cy="188550"/>
            </a:xfrm>
            <a:custGeom>
              <a:avLst/>
              <a:gdLst/>
              <a:ahLst/>
              <a:cxnLst/>
              <a:rect l="l" t="t" r="r" b="b"/>
              <a:pathLst>
                <a:path w="11556" h="7542" extrusionOk="0">
                  <a:moveTo>
                    <a:pt x="0" y="2979"/>
                  </a:moveTo>
                  <a:lnTo>
                    <a:pt x="0" y="2979"/>
                  </a:lnTo>
                  <a:cubicBezTo>
                    <a:pt x="13" y="3056"/>
                    <a:pt x="34" y="3126"/>
                    <a:pt x="58" y="3197"/>
                  </a:cubicBezTo>
                  <a:lnTo>
                    <a:pt x="58" y="3197"/>
                  </a:lnTo>
                  <a:lnTo>
                    <a:pt x="0" y="2979"/>
                  </a:lnTo>
                  <a:close/>
                  <a:moveTo>
                    <a:pt x="10943" y="0"/>
                  </a:moveTo>
                  <a:cubicBezTo>
                    <a:pt x="10964" y="127"/>
                    <a:pt x="10985" y="254"/>
                    <a:pt x="11006" y="381"/>
                  </a:cubicBezTo>
                  <a:cubicBezTo>
                    <a:pt x="11006" y="402"/>
                    <a:pt x="11006" y="423"/>
                    <a:pt x="11006" y="465"/>
                  </a:cubicBezTo>
                  <a:cubicBezTo>
                    <a:pt x="11027" y="550"/>
                    <a:pt x="11027" y="655"/>
                    <a:pt x="11027" y="740"/>
                  </a:cubicBezTo>
                  <a:cubicBezTo>
                    <a:pt x="11027" y="782"/>
                    <a:pt x="11027" y="824"/>
                    <a:pt x="11027" y="867"/>
                  </a:cubicBezTo>
                  <a:cubicBezTo>
                    <a:pt x="11027" y="951"/>
                    <a:pt x="11027" y="1057"/>
                    <a:pt x="11006" y="1141"/>
                  </a:cubicBezTo>
                  <a:cubicBezTo>
                    <a:pt x="11006" y="1183"/>
                    <a:pt x="11006" y="1205"/>
                    <a:pt x="10985" y="1247"/>
                  </a:cubicBezTo>
                  <a:cubicBezTo>
                    <a:pt x="10985" y="1310"/>
                    <a:pt x="10964" y="1352"/>
                    <a:pt x="10964" y="1395"/>
                  </a:cubicBezTo>
                  <a:cubicBezTo>
                    <a:pt x="10943" y="1500"/>
                    <a:pt x="10921" y="1606"/>
                    <a:pt x="10879" y="1711"/>
                  </a:cubicBezTo>
                  <a:cubicBezTo>
                    <a:pt x="10858" y="1754"/>
                    <a:pt x="10837" y="1817"/>
                    <a:pt x="10837" y="1880"/>
                  </a:cubicBezTo>
                  <a:cubicBezTo>
                    <a:pt x="10795" y="1965"/>
                    <a:pt x="10753" y="2049"/>
                    <a:pt x="10710" y="2155"/>
                  </a:cubicBezTo>
                  <a:cubicBezTo>
                    <a:pt x="10689" y="2218"/>
                    <a:pt x="10668" y="2261"/>
                    <a:pt x="10626" y="2324"/>
                  </a:cubicBezTo>
                  <a:cubicBezTo>
                    <a:pt x="10584" y="2409"/>
                    <a:pt x="10562" y="2472"/>
                    <a:pt x="10520" y="2556"/>
                  </a:cubicBezTo>
                  <a:cubicBezTo>
                    <a:pt x="10478" y="2599"/>
                    <a:pt x="10436" y="2662"/>
                    <a:pt x="10393" y="2725"/>
                  </a:cubicBezTo>
                  <a:cubicBezTo>
                    <a:pt x="10351" y="2789"/>
                    <a:pt x="10309" y="2873"/>
                    <a:pt x="10246" y="2937"/>
                  </a:cubicBezTo>
                  <a:cubicBezTo>
                    <a:pt x="10203" y="3000"/>
                    <a:pt x="10161" y="3063"/>
                    <a:pt x="10119" y="3106"/>
                  </a:cubicBezTo>
                  <a:cubicBezTo>
                    <a:pt x="10055" y="3190"/>
                    <a:pt x="10013" y="3254"/>
                    <a:pt x="9950" y="3317"/>
                  </a:cubicBezTo>
                  <a:cubicBezTo>
                    <a:pt x="9886" y="3380"/>
                    <a:pt x="9844" y="3423"/>
                    <a:pt x="9802" y="3486"/>
                  </a:cubicBezTo>
                  <a:cubicBezTo>
                    <a:pt x="9739" y="3549"/>
                    <a:pt x="9654" y="3613"/>
                    <a:pt x="9591" y="3676"/>
                  </a:cubicBezTo>
                  <a:cubicBezTo>
                    <a:pt x="9527" y="3739"/>
                    <a:pt x="9485" y="3782"/>
                    <a:pt x="9443" y="3824"/>
                  </a:cubicBezTo>
                  <a:cubicBezTo>
                    <a:pt x="9295" y="3951"/>
                    <a:pt x="9147" y="4077"/>
                    <a:pt x="8999" y="4183"/>
                  </a:cubicBezTo>
                  <a:cubicBezTo>
                    <a:pt x="8978" y="4183"/>
                    <a:pt x="8978" y="4204"/>
                    <a:pt x="8978" y="4204"/>
                  </a:cubicBezTo>
                  <a:cubicBezTo>
                    <a:pt x="8830" y="4310"/>
                    <a:pt x="8661" y="4415"/>
                    <a:pt x="8513" y="4500"/>
                  </a:cubicBezTo>
                  <a:cubicBezTo>
                    <a:pt x="8471" y="4521"/>
                    <a:pt x="8429" y="4542"/>
                    <a:pt x="8387" y="4563"/>
                  </a:cubicBezTo>
                  <a:cubicBezTo>
                    <a:pt x="8197" y="4690"/>
                    <a:pt x="7985" y="4796"/>
                    <a:pt x="7753" y="4901"/>
                  </a:cubicBezTo>
                  <a:cubicBezTo>
                    <a:pt x="7732" y="4922"/>
                    <a:pt x="7690" y="4943"/>
                    <a:pt x="7647" y="4965"/>
                  </a:cubicBezTo>
                  <a:cubicBezTo>
                    <a:pt x="7436" y="5049"/>
                    <a:pt x="7225" y="5134"/>
                    <a:pt x="6992" y="5218"/>
                  </a:cubicBezTo>
                  <a:cubicBezTo>
                    <a:pt x="6845" y="5260"/>
                    <a:pt x="6676" y="5324"/>
                    <a:pt x="6528" y="5366"/>
                  </a:cubicBezTo>
                  <a:cubicBezTo>
                    <a:pt x="6380" y="5408"/>
                    <a:pt x="6232" y="5429"/>
                    <a:pt x="6105" y="5450"/>
                  </a:cubicBezTo>
                  <a:cubicBezTo>
                    <a:pt x="5852" y="5514"/>
                    <a:pt x="5619" y="5556"/>
                    <a:pt x="5387" y="5577"/>
                  </a:cubicBezTo>
                  <a:cubicBezTo>
                    <a:pt x="5218" y="5598"/>
                    <a:pt x="5028" y="5619"/>
                    <a:pt x="4859" y="5619"/>
                  </a:cubicBezTo>
                  <a:cubicBezTo>
                    <a:pt x="4817" y="5641"/>
                    <a:pt x="4774" y="5641"/>
                    <a:pt x="4711" y="5641"/>
                  </a:cubicBezTo>
                  <a:lnTo>
                    <a:pt x="4204" y="5641"/>
                  </a:lnTo>
                  <a:cubicBezTo>
                    <a:pt x="4098" y="5619"/>
                    <a:pt x="3993" y="5619"/>
                    <a:pt x="3866" y="5619"/>
                  </a:cubicBezTo>
                  <a:cubicBezTo>
                    <a:pt x="3824" y="5598"/>
                    <a:pt x="3760" y="5598"/>
                    <a:pt x="3718" y="5598"/>
                  </a:cubicBezTo>
                  <a:cubicBezTo>
                    <a:pt x="3591" y="5577"/>
                    <a:pt x="3465" y="5556"/>
                    <a:pt x="3338" y="5535"/>
                  </a:cubicBezTo>
                  <a:lnTo>
                    <a:pt x="3275" y="5535"/>
                  </a:lnTo>
                  <a:cubicBezTo>
                    <a:pt x="3127" y="5514"/>
                    <a:pt x="2979" y="5472"/>
                    <a:pt x="2831" y="5429"/>
                  </a:cubicBezTo>
                  <a:cubicBezTo>
                    <a:pt x="2789" y="5429"/>
                    <a:pt x="2747" y="5408"/>
                    <a:pt x="2725" y="5408"/>
                  </a:cubicBezTo>
                  <a:cubicBezTo>
                    <a:pt x="2620" y="5366"/>
                    <a:pt x="2514" y="5345"/>
                    <a:pt x="2409" y="5303"/>
                  </a:cubicBezTo>
                  <a:cubicBezTo>
                    <a:pt x="2366" y="5281"/>
                    <a:pt x="2324" y="5281"/>
                    <a:pt x="2282" y="5260"/>
                  </a:cubicBezTo>
                  <a:cubicBezTo>
                    <a:pt x="2176" y="5218"/>
                    <a:pt x="2071" y="5176"/>
                    <a:pt x="1986" y="5134"/>
                  </a:cubicBezTo>
                  <a:cubicBezTo>
                    <a:pt x="1944" y="5112"/>
                    <a:pt x="1923" y="5112"/>
                    <a:pt x="1880" y="5091"/>
                  </a:cubicBezTo>
                  <a:cubicBezTo>
                    <a:pt x="1775" y="5028"/>
                    <a:pt x="1648" y="4965"/>
                    <a:pt x="1542" y="4901"/>
                  </a:cubicBezTo>
                  <a:cubicBezTo>
                    <a:pt x="1500" y="4880"/>
                    <a:pt x="1479" y="4880"/>
                    <a:pt x="1458" y="4859"/>
                  </a:cubicBezTo>
                  <a:cubicBezTo>
                    <a:pt x="1373" y="4796"/>
                    <a:pt x="1289" y="4732"/>
                    <a:pt x="1204" y="4690"/>
                  </a:cubicBezTo>
                  <a:cubicBezTo>
                    <a:pt x="1162" y="4648"/>
                    <a:pt x="1141" y="4627"/>
                    <a:pt x="1099" y="4605"/>
                  </a:cubicBezTo>
                  <a:cubicBezTo>
                    <a:pt x="1035" y="4542"/>
                    <a:pt x="951" y="4479"/>
                    <a:pt x="888" y="4415"/>
                  </a:cubicBezTo>
                  <a:cubicBezTo>
                    <a:pt x="867" y="4394"/>
                    <a:pt x="845" y="4373"/>
                    <a:pt x="803" y="4352"/>
                  </a:cubicBezTo>
                  <a:cubicBezTo>
                    <a:pt x="719" y="4267"/>
                    <a:pt x="634" y="4162"/>
                    <a:pt x="550" y="4077"/>
                  </a:cubicBezTo>
                  <a:cubicBezTo>
                    <a:pt x="550" y="4056"/>
                    <a:pt x="529" y="4035"/>
                    <a:pt x="529" y="4035"/>
                  </a:cubicBezTo>
                  <a:cubicBezTo>
                    <a:pt x="465" y="3951"/>
                    <a:pt x="402" y="3866"/>
                    <a:pt x="338" y="3782"/>
                  </a:cubicBezTo>
                  <a:cubicBezTo>
                    <a:pt x="317" y="3739"/>
                    <a:pt x="296" y="3697"/>
                    <a:pt x="275" y="3676"/>
                  </a:cubicBezTo>
                  <a:cubicBezTo>
                    <a:pt x="233" y="3592"/>
                    <a:pt x="191" y="3507"/>
                    <a:pt x="169" y="3444"/>
                  </a:cubicBezTo>
                  <a:cubicBezTo>
                    <a:pt x="148" y="3401"/>
                    <a:pt x="127" y="3359"/>
                    <a:pt x="106" y="3338"/>
                  </a:cubicBezTo>
                  <a:cubicBezTo>
                    <a:pt x="90" y="3289"/>
                    <a:pt x="73" y="3243"/>
                    <a:pt x="58" y="3197"/>
                  </a:cubicBezTo>
                  <a:lnTo>
                    <a:pt x="58" y="3197"/>
                  </a:lnTo>
                  <a:lnTo>
                    <a:pt x="507" y="4901"/>
                  </a:lnTo>
                  <a:cubicBezTo>
                    <a:pt x="550" y="5007"/>
                    <a:pt x="592" y="5134"/>
                    <a:pt x="634" y="5239"/>
                  </a:cubicBezTo>
                  <a:cubicBezTo>
                    <a:pt x="655" y="5281"/>
                    <a:pt x="655" y="5303"/>
                    <a:pt x="676" y="5345"/>
                  </a:cubicBezTo>
                  <a:cubicBezTo>
                    <a:pt x="719" y="5429"/>
                    <a:pt x="761" y="5514"/>
                    <a:pt x="803" y="5577"/>
                  </a:cubicBezTo>
                  <a:cubicBezTo>
                    <a:pt x="824" y="5619"/>
                    <a:pt x="845" y="5641"/>
                    <a:pt x="867" y="5683"/>
                  </a:cubicBezTo>
                  <a:cubicBezTo>
                    <a:pt x="909" y="5767"/>
                    <a:pt x="972" y="5852"/>
                    <a:pt x="1035" y="5936"/>
                  </a:cubicBezTo>
                  <a:cubicBezTo>
                    <a:pt x="1057" y="5957"/>
                    <a:pt x="1057" y="5979"/>
                    <a:pt x="1078" y="5979"/>
                  </a:cubicBezTo>
                  <a:cubicBezTo>
                    <a:pt x="1162" y="6084"/>
                    <a:pt x="1247" y="6169"/>
                    <a:pt x="1331" y="6253"/>
                  </a:cubicBezTo>
                  <a:cubicBezTo>
                    <a:pt x="1352" y="6274"/>
                    <a:pt x="1373" y="6295"/>
                    <a:pt x="1416" y="6338"/>
                  </a:cubicBezTo>
                  <a:cubicBezTo>
                    <a:pt x="1479" y="6401"/>
                    <a:pt x="1542" y="6464"/>
                    <a:pt x="1627" y="6507"/>
                  </a:cubicBezTo>
                  <a:cubicBezTo>
                    <a:pt x="1648" y="6549"/>
                    <a:pt x="1690" y="6570"/>
                    <a:pt x="1733" y="6591"/>
                  </a:cubicBezTo>
                  <a:cubicBezTo>
                    <a:pt x="1796" y="6655"/>
                    <a:pt x="1902" y="6697"/>
                    <a:pt x="1986" y="6760"/>
                  </a:cubicBezTo>
                  <a:cubicBezTo>
                    <a:pt x="2007" y="6781"/>
                    <a:pt x="2028" y="6802"/>
                    <a:pt x="2049" y="6802"/>
                  </a:cubicBezTo>
                  <a:cubicBezTo>
                    <a:pt x="2176" y="6887"/>
                    <a:pt x="2282" y="6950"/>
                    <a:pt x="2409" y="6992"/>
                  </a:cubicBezTo>
                  <a:cubicBezTo>
                    <a:pt x="2451" y="7014"/>
                    <a:pt x="2472" y="7035"/>
                    <a:pt x="2493" y="7035"/>
                  </a:cubicBezTo>
                  <a:cubicBezTo>
                    <a:pt x="2599" y="7077"/>
                    <a:pt x="2704" y="7119"/>
                    <a:pt x="2810" y="7161"/>
                  </a:cubicBezTo>
                  <a:cubicBezTo>
                    <a:pt x="2852" y="7183"/>
                    <a:pt x="2894" y="7204"/>
                    <a:pt x="2937" y="7204"/>
                  </a:cubicBezTo>
                  <a:cubicBezTo>
                    <a:pt x="3021" y="7246"/>
                    <a:pt x="3127" y="7288"/>
                    <a:pt x="3232" y="7309"/>
                  </a:cubicBezTo>
                  <a:cubicBezTo>
                    <a:pt x="3275" y="7330"/>
                    <a:pt x="3317" y="7330"/>
                    <a:pt x="3359" y="7352"/>
                  </a:cubicBezTo>
                  <a:cubicBezTo>
                    <a:pt x="3486" y="7373"/>
                    <a:pt x="3634" y="7415"/>
                    <a:pt x="3782" y="7436"/>
                  </a:cubicBezTo>
                  <a:cubicBezTo>
                    <a:pt x="3803" y="7436"/>
                    <a:pt x="3845" y="7457"/>
                    <a:pt x="3866" y="7457"/>
                  </a:cubicBezTo>
                  <a:cubicBezTo>
                    <a:pt x="3993" y="7478"/>
                    <a:pt x="4120" y="7499"/>
                    <a:pt x="4246" y="7499"/>
                  </a:cubicBezTo>
                  <a:cubicBezTo>
                    <a:pt x="4289" y="7499"/>
                    <a:pt x="4331" y="7521"/>
                    <a:pt x="4394" y="7521"/>
                  </a:cubicBezTo>
                  <a:cubicBezTo>
                    <a:pt x="4500" y="7521"/>
                    <a:pt x="4627" y="7542"/>
                    <a:pt x="4732" y="7542"/>
                  </a:cubicBezTo>
                  <a:lnTo>
                    <a:pt x="5387" y="7542"/>
                  </a:lnTo>
                  <a:cubicBezTo>
                    <a:pt x="5556" y="7521"/>
                    <a:pt x="5725" y="7521"/>
                    <a:pt x="5894" y="7499"/>
                  </a:cubicBezTo>
                  <a:cubicBezTo>
                    <a:pt x="6147" y="7457"/>
                    <a:pt x="6380" y="7415"/>
                    <a:pt x="6612" y="7373"/>
                  </a:cubicBezTo>
                  <a:cubicBezTo>
                    <a:pt x="6654" y="7352"/>
                    <a:pt x="6676" y="7352"/>
                    <a:pt x="6697" y="7352"/>
                  </a:cubicBezTo>
                  <a:cubicBezTo>
                    <a:pt x="6823" y="7330"/>
                    <a:pt x="6929" y="7309"/>
                    <a:pt x="7035" y="7267"/>
                  </a:cubicBezTo>
                  <a:cubicBezTo>
                    <a:pt x="7183" y="7225"/>
                    <a:pt x="7330" y="7183"/>
                    <a:pt x="7457" y="7140"/>
                  </a:cubicBezTo>
                  <a:cubicBezTo>
                    <a:pt x="7478" y="7140"/>
                    <a:pt x="7499" y="7119"/>
                    <a:pt x="7521" y="7119"/>
                  </a:cubicBezTo>
                  <a:cubicBezTo>
                    <a:pt x="7732" y="7035"/>
                    <a:pt x="7964" y="6950"/>
                    <a:pt x="8175" y="6866"/>
                  </a:cubicBezTo>
                  <a:cubicBezTo>
                    <a:pt x="8175" y="6866"/>
                    <a:pt x="8197" y="6866"/>
                    <a:pt x="8197" y="6845"/>
                  </a:cubicBezTo>
                  <a:cubicBezTo>
                    <a:pt x="8239" y="6845"/>
                    <a:pt x="8260" y="6824"/>
                    <a:pt x="8281" y="6802"/>
                  </a:cubicBezTo>
                  <a:cubicBezTo>
                    <a:pt x="8492" y="6718"/>
                    <a:pt x="8703" y="6591"/>
                    <a:pt x="8915" y="6486"/>
                  </a:cubicBezTo>
                  <a:cubicBezTo>
                    <a:pt x="8936" y="6464"/>
                    <a:pt x="8957" y="6464"/>
                    <a:pt x="8999" y="6443"/>
                  </a:cubicBezTo>
                  <a:cubicBezTo>
                    <a:pt x="8999" y="6443"/>
                    <a:pt x="9020" y="6422"/>
                    <a:pt x="9020" y="6422"/>
                  </a:cubicBezTo>
                  <a:cubicBezTo>
                    <a:pt x="9189" y="6317"/>
                    <a:pt x="9337" y="6211"/>
                    <a:pt x="9485" y="6105"/>
                  </a:cubicBezTo>
                  <a:cubicBezTo>
                    <a:pt x="9506" y="6105"/>
                    <a:pt x="9506" y="6105"/>
                    <a:pt x="9506" y="6084"/>
                  </a:cubicBezTo>
                  <a:cubicBezTo>
                    <a:pt x="9675" y="5979"/>
                    <a:pt x="9823" y="5852"/>
                    <a:pt x="9950" y="5746"/>
                  </a:cubicBezTo>
                  <a:cubicBezTo>
                    <a:pt x="9971" y="5725"/>
                    <a:pt x="9971" y="5725"/>
                    <a:pt x="9992" y="5704"/>
                  </a:cubicBezTo>
                  <a:cubicBezTo>
                    <a:pt x="10034" y="5683"/>
                    <a:pt x="10077" y="5641"/>
                    <a:pt x="10119" y="5598"/>
                  </a:cubicBezTo>
                  <a:cubicBezTo>
                    <a:pt x="10182" y="5535"/>
                    <a:pt x="10246" y="5450"/>
                    <a:pt x="10309" y="5387"/>
                  </a:cubicBezTo>
                  <a:cubicBezTo>
                    <a:pt x="10372" y="5345"/>
                    <a:pt x="10415" y="5281"/>
                    <a:pt x="10457" y="5218"/>
                  </a:cubicBezTo>
                  <a:cubicBezTo>
                    <a:pt x="10520" y="5155"/>
                    <a:pt x="10584" y="5091"/>
                    <a:pt x="10647" y="5028"/>
                  </a:cubicBezTo>
                  <a:cubicBezTo>
                    <a:pt x="10689" y="4965"/>
                    <a:pt x="10731" y="4901"/>
                    <a:pt x="10774" y="4838"/>
                  </a:cubicBezTo>
                  <a:cubicBezTo>
                    <a:pt x="10816" y="4774"/>
                    <a:pt x="10879" y="4711"/>
                    <a:pt x="10921" y="4627"/>
                  </a:cubicBezTo>
                  <a:cubicBezTo>
                    <a:pt x="10964" y="4584"/>
                    <a:pt x="10985" y="4521"/>
                    <a:pt x="11027" y="4458"/>
                  </a:cubicBezTo>
                  <a:cubicBezTo>
                    <a:pt x="11069" y="4373"/>
                    <a:pt x="11112" y="4310"/>
                    <a:pt x="11154" y="4225"/>
                  </a:cubicBezTo>
                  <a:cubicBezTo>
                    <a:pt x="11175" y="4204"/>
                    <a:pt x="11175" y="4183"/>
                    <a:pt x="11196" y="4162"/>
                  </a:cubicBezTo>
                  <a:cubicBezTo>
                    <a:pt x="11217" y="4120"/>
                    <a:pt x="11217" y="4099"/>
                    <a:pt x="11238" y="4056"/>
                  </a:cubicBezTo>
                  <a:cubicBezTo>
                    <a:pt x="11281" y="3972"/>
                    <a:pt x="11323" y="3866"/>
                    <a:pt x="11344" y="3782"/>
                  </a:cubicBezTo>
                  <a:cubicBezTo>
                    <a:pt x="11365" y="3718"/>
                    <a:pt x="11386" y="3676"/>
                    <a:pt x="11407" y="3613"/>
                  </a:cubicBezTo>
                  <a:cubicBezTo>
                    <a:pt x="11428" y="3507"/>
                    <a:pt x="11450" y="3423"/>
                    <a:pt x="11471" y="3317"/>
                  </a:cubicBezTo>
                  <a:cubicBezTo>
                    <a:pt x="11492" y="3275"/>
                    <a:pt x="11492" y="3232"/>
                    <a:pt x="11513" y="3190"/>
                  </a:cubicBezTo>
                  <a:cubicBezTo>
                    <a:pt x="11513" y="3190"/>
                    <a:pt x="11513" y="3169"/>
                    <a:pt x="11513" y="3148"/>
                  </a:cubicBezTo>
                  <a:cubicBezTo>
                    <a:pt x="11513" y="3127"/>
                    <a:pt x="11513" y="3085"/>
                    <a:pt x="11534" y="3042"/>
                  </a:cubicBezTo>
                  <a:cubicBezTo>
                    <a:pt x="11534" y="2958"/>
                    <a:pt x="11555" y="2873"/>
                    <a:pt x="11555" y="2789"/>
                  </a:cubicBezTo>
                  <a:cubicBezTo>
                    <a:pt x="11555" y="2747"/>
                    <a:pt x="11555" y="2683"/>
                    <a:pt x="11555" y="2641"/>
                  </a:cubicBezTo>
                  <a:cubicBezTo>
                    <a:pt x="11555" y="2620"/>
                    <a:pt x="11555" y="2578"/>
                    <a:pt x="11555" y="2556"/>
                  </a:cubicBezTo>
                  <a:cubicBezTo>
                    <a:pt x="11555" y="2493"/>
                    <a:pt x="11534" y="2430"/>
                    <a:pt x="11534" y="2366"/>
                  </a:cubicBezTo>
                  <a:cubicBezTo>
                    <a:pt x="11534" y="2345"/>
                    <a:pt x="11534" y="2324"/>
                    <a:pt x="11534" y="2282"/>
                  </a:cubicBezTo>
                  <a:cubicBezTo>
                    <a:pt x="11513" y="2176"/>
                    <a:pt x="11492" y="2092"/>
                    <a:pt x="11471" y="1986"/>
                  </a:cubicBezTo>
                  <a:cubicBezTo>
                    <a:pt x="11471" y="1965"/>
                    <a:pt x="11450" y="1923"/>
                    <a:pt x="11450" y="1902"/>
                  </a:cubicBezTo>
                  <a:lnTo>
                    <a:pt x="10943" y="0"/>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596" name="Google Shape;3596;p78"/>
            <p:cNvSpPr/>
            <p:nvPr/>
          </p:nvSpPr>
          <p:spPr>
            <a:xfrm>
              <a:off x="3992950" y="3474250"/>
              <a:ext cx="302625" cy="207675"/>
            </a:xfrm>
            <a:custGeom>
              <a:avLst/>
              <a:gdLst/>
              <a:ahLst/>
              <a:cxnLst/>
              <a:rect l="l" t="t" r="r" b="b"/>
              <a:pathLst>
                <a:path w="12105" h="8307" extrusionOk="0">
                  <a:moveTo>
                    <a:pt x="7033" y="0"/>
                  </a:moveTo>
                  <a:cubicBezTo>
                    <a:pt x="6381" y="0"/>
                    <a:pt x="5697" y="89"/>
                    <a:pt x="5007" y="277"/>
                  </a:cubicBezTo>
                  <a:cubicBezTo>
                    <a:pt x="1987" y="1101"/>
                    <a:pt x="1" y="3509"/>
                    <a:pt x="592" y="5643"/>
                  </a:cubicBezTo>
                  <a:cubicBezTo>
                    <a:pt x="1033" y="7289"/>
                    <a:pt x="2882" y="8307"/>
                    <a:pt x="5092" y="8307"/>
                  </a:cubicBezTo>
                  <a:cubicBezTo>
                    <a:pt x="5745" y="8307"/>
                    <a:pt x="6430" y="8218"/>
                    <a:pt x="7120" y="8030"/>
                  </a:cubicBezTo>
                  <a:cubicBezTo>
                    <a:pt x="10140" y="7206"/>
                    <a:pt x="12105" y="4798"/>
                    <a:pt x="11535" y="2664"/>
                  </a:cubicBezTo>
                  <a:cubicBezTo>
                    <a:pt x="11078" y="1018"/>
                    <a:pt x="9238" y="0"/>
                    <a:pt x="7033"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597" name="Google Shape;3597;p78"/>
            <p:cNvSpPr/>
            <p:nvPr/>
          </p:nvSpPr>
          <p:spPr>
            <a:xfrm>
              <a:off x="4031500" y="3509200"/>
              <a:ext cx="225525" cy="137775"/>
            </a:xfrm>
            <a:custGeom>
              <a:avLst/>
              <a:gdLst/>
              <a:ahLst/>
              <a:cxnLst/>
              <a:rect l="l" t="t" r="r" b="b"/>
              <a:pathLst>
                <a:path w="9021" h="5511" extrusionOk="0">
                  <a:moveTo>
                    <a:pt x="5494" y="1"/>
                  </a:moveTo>
                  <a:cubicBezTo>
                    <a:pt x="4955" y="1"/>
                    <a:pt x="4388" y="74"/>
                    <a:pt x="3824" y="231"/>
                  </a:cubicBezTo>
                  <a:cubicBezTo>
                    <a:pt x="1628" y="823"/>
                    <a:pt x="1" y="2534"/>
                    <a:pt x="381" y="3886"/>
                  </a:cubicBezTo>
                  <a:cubicBezTo>
                    <a:pt x="648" y="4891"/>
                    <a:pt x="1966" y="5511"/>
                    <a:pt x="3528" y="5511"/>
                  </a:cubicBezTo>
                  <a:cubicBezTo>
                    <a:pt x="4066" y="5511"/>
                    <a:pt x="4634" y="5437"/>
                    <a:pt x="5197" y="5280"/>
                  </a:cubicBezTo>
                  <a:cubicBezTo>
                    <a:pt x="7415" y="4689"/>
                    <a:pt x="9021" y="2977"/>
                    <a:pt x="8641" y="1626"/>
                  </a:cubicBezTo>
                  <a:cubicBezTo>
                    <a:pt x="8374" y="620"/>
                    <a:pt x="7056" y="1"/>
                    <a:pt x="5494"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598" name="Google Shape;3598;p78"/>
            <p:cNvSpPr/>
            <p:nvPr/>
          </p:nvSpPr>
          <p:spPr>
            <a:xfrm>
              <a:off x="4035200" y="3525550"/>
              <a:ext cx="222900" cy="122200"/>
            </a:xfrm>
            <a:custGeom>
              <a:avLst/>
              <a:gdLst/>
              <a:ahLst/>
              <a:cxnLst/>
              <a:rect l="l" t="t" r="r" b="b"/>
              <a:pathLst>
                <a:path w="8916" h="4888" extrusionOk="0">
                  <a:moveTo>
                    <a:pt x="5737" y="1"/>
                  </a:moveTo>
                  <a:cubicBezTo>
                    <a:pt x="5143" y="1"/>
                    <a:pt x="4504" y="82"/>
                    <a:pt x="3867" y="253"/>
                  </a:cubicBezTo>
                  <a:cubicBezTo>
                    <a:pt x="1649" y="845"/>
                    <a:pt x="1" y="2408"/>
                    <a:pt x="318" y="3570"/>
                  </a:cubicBezTo>
                  <a:cubicBezTo>
                    <a:pt x="542" y="4393"/>
                    <a:pt x="1722" y="4888"/>
                    <a:pt x="3172" y="4888"/>
                  </a:cubicBezTo>
                  <a:cubicBezTo>
                    <a:pt x="3768" y="4888"/>
                    <a:pt x="4410" y="4804"/>
                    <a:pt x="5049" y="4626"/>
                  </a:cubicBezTo>
                  <a:cubicBezTo>
                    <a:pt x="7267" y="4035"/>
                    <a:pt x="8915" y="2492"/>
                    <a:pt x="8598" y="1310"/>
                  </a:cubicBezTo>
                  <a:cubicBezTo>
                    <a:pt x="8373" y="485"/>
                    <a:pt x="7191" y="1"/>
                    <a:pt x="5737"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599" name="Google Shape;3599;p78"/>
            <p:cNvSpPr/>
            <p:nvPr/>
          </p:nvSpPr>
          <p:spPr>
            <a:xfrm>
              <a:off x="2858075" y="3735725"/>
              <a:ext cx="285725" cy="156875"/>
            </a:xfrm>
            <a:custGeom>
              <a:avLst/>
              <a:gdLst/>
              <a:ahLst/>
              <a:cxnLst/>
              <a:rect l="l" t="t" r="r" b="b"/>
              <a:pathLst>
                <a:path w="11429" h="6275" extrusionOk="0">
                  <a:moveTo>
                    <a:pt x="1" y="549"/>
                  </a:moveTo>
                  <a:cubicBezTo>
                    <a:pt x="1" y="585"/>
                    <a:pt x="2" y="621"/>
                    <a:pt x="5" y="657"/>
                  </a:cubicBezTo>
                  <a:lnTo>
                    <a:pt x="5" y="657"/>
                  </a:lnTo>
                  <a:lnTo>
                    <a:pt x="1" y="549"/>
                  </a:lnTo>
                  <a:close/>
                  <a:moveTo>
                    <a:pt x="11323" y="0"/>
                  </a:moveTo>
                  <a:cubicBezTo>
                    <a:pt x="11323" y="127"/>
                    <a:pt x="11323" y="254"/>
                    <a:pt x="11323" y="380"/>
                  </a:cubicBezTo>
                  <a:cubicBezTo>
                    <a:pt x="11323" y="423"/>
                    <a:pt x="11302" y="444"/>
                    <a:pt x="11302" y="486"/>
                  </a:cubicBezTo>
                  <a:cubicBezTo>
                    <a:pt x="11302" y="571"/>
                    <a:pt x="11281" y="655"/>
                    <a:pt x="11260" y="761"/>
                  </a:cubicBezTo>
                  <a:cubicBezTo>
                    <a:pt x="11260" y="782"/>
                    <a:pt x="11239" y="824"/>
                    <a:pt x="11239" y="866"/>
                  </a:cubicBezTo>
                  <a:cubicBezTo>
                    <a:pt x="11217" y="972"/>
                    <a:pt x="11175" y="1056"/>
                    <a:pt x="11133" y="1162"/>
                  </a:cubicBezTo>
                  <a:cubicBezTo>
                    <a:pt x="11133" y="1183"/>
                    <a:pt x="11133" y="1204"/>
                    <a:pt x="11133" y="1225"/>
                  </a:cubicBezTo>
                  <a:cubicBezTo>
                    <a:pt x="11070" y="1331"/>
                    <a:pt x="11027" y="1437"/>
                    <a:pt x="10964" y="1563"/>
                  </a:cubicBezTo>
                  <a:cubicBezTo>
                    <a:pt x="10943" y="1585"/>
                    <a:pt x="10922" y="1627"/>
                    <a:pt x="10922" y="1648"/>
                  </a:cubicBezTo>
                  <a:cubicBezTo>
                    <a:pt x="10858" y="1732"/>
                    <a:pt x="10816" y="1817"/>
                    <a:pt x="10774" y="1901"/>
                  </a:cubicBezTo>
                  <a:cubicBezTo>
                    <a:pt x="10753" y="1922"/>
                    <a:pt x="10710" y="1965"/>
                    <a:pt x="10689" y="1986"/>
                  </a:cubicBezTo>
                  <a:cubicBezTo>
                    <a:pt x="10626" y="2070"/>
                    <a:pt x="10563" y="2155"/>
                    <a:pt x="10499" y="2239"/>
                  </a:cubicBezTo>
                  <a:cubicBezTo>
                    <a:pt x="10478" y="2260"/>
                    <a:pt x="10478" y="2282"/>
                    <a:pt x="10457" y="2303"/>
                  </a:cubicBezTo>
                  <a:cubicBezTo>
                    <a:pt x="10351" y="2408"/>
                    <a:pt x="10267" y="2514"/>
                    <a:pt x="10161" y="2598"/>
                  </a:cubicBezTo>
                  <a:cubicBezTo>
                    <a:pt x="10140" y="2620"/>
                    <a:pt x="10119" y="2641"/>
                    <a:pt x="10098" y="2662"/>
                  </a:cubicBezTo>
                  <a:cubicBezTo>
                    <a:pt x="10013" y="2746"/>
                    <a:pt x="9929" y="2810"/>
                    <a:pt x="9844" y="2873"/>
                  </a:cubicBezTo>
                  <a:cubicBezTo>
                    <a:pt x="9823" y="2894"/>
                    <a:pt x="9781" y="2936"/>
                    <a:pt x="9739" y="2958"/>
                  </a:cubicBezTo>
                  <a:cubicBezTo>
                    <a:pt x="9654" y="3021"/>
                    <a:pt x="9570" y="3084"/>
                    <a:pt x="9485" y="3148"/>
                  </a:cubicBezTo>
                  <a:cubicBezTo>
                    <a:pt x="9443" y="3169"/>
                    <a:pt x="9422" y="3190"/>
                    <a:pt x="9380" y="3211"/>
                  </a:cubicBezTo>
                  <a:cubicBezTo>
                    <a:pt x="9253" y="3296"/>
                    <a:pt x="9126" y="3359"/>
                    <a:pt x="8999" y="3443"/>
                  </a:cubicBezTo>
                  <a:cubicBezTo>
                    <a:pt x="8978" y="3443"/>
                    <a:pt x="8957" y="3465"/>
                    <a:pt x="8936" y="3486"/>
                  </a:cubicBezTo>
                  <a:cubicBezTo>
                    <a:pt x="8809" y="3528"/>
                    <a:pt x="8704" y="3591"/>
                    <a:pt x="8577" y="3634"/>
                  </a:cubicBezTo>
                  <a:cubicBezTo>
                    <a:pt x="8535" y="3655"/>
                    <a:pt x="8492" y="3676"/>
                    <a:pt x="8450" y="3697"/>
                  </a:cubicBezTo>
                  <a:cubicBezTo>
                    <a:pt x="8345" y="3739"/>
                    <a:pt x="8239" y="3781"/>
                    <a:pt x="8133" y="3824"/>
                  </a:cubicBezTo>
                  <a:cubicBezTo>
                    <a:pt x="8091" y="3845"/>
                    <a:pt x="8049" y="3866"/>
                    <a:pt x="7985" y="3887"/>
                  </a:cubicBezTo>
                  <a:cubicBezTo>
                    <a:pt x="7880" y="3908"/>
                    <a:pt x="7753" y="3950"/>
                    <a:pt x="7647" y="3993"/>
                  </a:cubicBezTo>
                  <a:cubicBezTo>
                    <a:pt x="7605" y="3993"/>
                    <a:pt x="7542" y="4014"/>
                    <a:pt x="7500" y="4035"/>
                  </a:cubicBezTo>
                  <a:cubicBezTo>
                    <a:pt x="7331" y="4077"/>
                    <a:pt x="7183" y="4119"/>
                    <a:pt x="6993" y="4141"/>
                  </a:cubicBezTo>
                  <a:cubicBezTo>
                    <a:pt x="6760" y="4183"/>
                    <a:pt x="6528" y="4225"/>
                    <a:pt x="6274" y="4246"/>
                  </a:cubicBezTo>
                  <a:cubicBezTo>
                    <a:pt x="6148" y="4267"/>
                    <a:pt x="6000" y="4267"/>
                    <a:pt x="5852" y="4288"/>
                  </a:cubicBezTo>
                  <a:lnTo>
                    <a:pt x="5345" y="4288"/>
                  </a:lnTo>
                  <a:cubicBezTo>
                    <a:pt x="5113" y="4288"/>
                    <a:pt x="4880" y="4267"/>
                    <a:pt x="4648" y="4246"/>
                  </a:cubicBezTo>
                  <a:cubicBezTo>
                    <a:pt x="4606" y="4246"/>
                    <a:pt x="4563" y="4246"/>
                    <a:pt x="4521" y="4225"/>
                  </a:cubicBezTo>
                  <a:cubicBezTo>
                    <a:pt x="4289" y="4204"/>
                    <a:pt x="4056" y="4162"/>
                    <a:pt x="3824" y="4119"/>
                  </a:cubicBezTo>
                  <a:cubicBezTo>
                    <a:pt x="3782" y="4098"/>
                    <a:pt x="3740" y="4098"/>
                    <a:pt x="3697" y="4098"/>
                  </a:cubicBezTo>
                  <a:cubicBezTo>
                    <a:pt x="3507" y="4035"/>
                    <a:pt x="3338" y="3993"/>
                    <a:pt x="3148" y="3929"/>
                  </a:cubicBezTo>
                  <a:lnTo>
                    <a:pt x="3127" y="3929"/>
                  </a:lnTo>
                  <a:cubicBezTo>
                    <a:pt x="2958" y="3866"/>
                    <a:pt x="2768" y="3803"/>
                    <a:pt x="2599" y="3739"/>
                  </a:cubicBezTo>
                  <a:cubicBezTo>
                    <a:pt x="2535" y="3697"/>
                    <a:pt x="2472" y="3676"/>
                    <a:pt x="2409" y="3634"/>
                  </a:cubicBezTo>
                  <a:cubicBezTo>
                    <a:pt x="2324" y="3591"/>
                    <a:pt x="2240" y="3549"/>
                    <a:pt x="2155" y="3507"/>
                  </a:cubicBezTo>
                  <a:cubicBezTo>
                    <a:pt x="2092" y="3486"/>
                    <a:pt x="2029" y="3443"/>
                    <a:pt x="1965" y="3401"/>
                  </a:cubicBezTo>
                  <a:cubicBezTo>
                    <a:pt x="1881" y="3359"/>
                    <a:pt x="1796" y="3317"/>
                    <a:pt x="1733" y="3253"/>
                  </a:cubicBezTo>
                  <a:cubicBezTo>
                    <a:pt x="1669" y="3211"/>
                    <a:pt x="1606" y="3169"/>
                    <a:pt x="1564" y="3127"/>
                  </a:cubicBezTo>
                  <a:cubicBezTo>
                    <a:pt x="1479" y="3084"/>
                    <a:pt x="1416" y="3042"/>
                    <a:pt x="1353" y="2979"/>
                  </a:cubicBezTo>
                  <a:cubicBezTo>
                    <a:pt x="1289" y="2936"/>
                    <a:pt x="1247" y="2894"/>
                    <a:pt x="1184" y="2852"/>
                  </a:cubicBezTo>
                  <a:cubicBezTo>
                    <a:pt x="1120" y="2789"/>
                    <a:pt x="1057" y="2725"/>
                    <a:pt x="993" y="2662"/>
                  </a:cubicBezTo>
                  <a:cubicBezTo>
                    <a:pt x="951" y="2620"/>
                    <a:pt x="909" y="2577"/>
                    <a:pt x="867" y="2535"/>
                  </a:cubicBezTo>
                  <a:cubicBezTo>
                    <a:pt x="803" y="2451"/>
                    <a:pt x="740" y="2387"/>
                    <a:pt x="677" y="2303"/>
                  </a:cubicBezTo>
                  <a:cubicBezTo>
                    <a:pt x="634" y="2260"/>
                    <a:pt x="613" y="2197"/>
                    <a:pt x="571" y="2155"/>
                  </a:cubicBezTo>
                  <a:cubicBezTo>
                    <a:pt x="508" y="2070"/>
                    <a:pt x="465" y="1986"/>
                    <a:pt x="402" y="1901"/>
                  </a:cubicBezTo>
                  <a:cubicBezTo>
                    <a:pt x="381" y="1859"/>
                    <a:pt x="339" y="1796"/>
                    <a:pt x="317" y="1753"/>
                  </a:cubicBezTo>
                  <a:cubicBezTo>
                    <a:pt x="317" y="1732"/>
                    <a:pt x="296" y="1690"/>
                    <a:pt x="275" y="1648"/>
                  </a:cubicBezTo>
                  <a:cubicBezTo>
                    <a:pt x="233" y="1585"/>
                    <a:pt x="212" y="1500"/>
                    <a:pt x="170" y="1416"/>
                  </a:cubicBezTo>
                  <a:cubicBezTo>
                    <a:pt x="170" y="1373"/>
                    <a:pt x="148" y="1331"/>
                    <a:pt x="127" y="1289"/>
                  </a:cubicBezTo>
                  <a:cubicBezTo>
                    <a:pt x="106" y="1204"/>
                    <a:pt x="85" y="1099"/>
                    <a:pt x="64" y="1014"/>
                  </a:cubicBezTo>
                  <a:cubicBezTo>
                    <a:pt x="43" y="993"/>
                    <a:pt x="43" y="972"/>
                    <a:pt x="43" y="930"/>
                  </a:cubicBezTo>
                  <a:cubicBezTo>
                    <a:pt x="28" y="839"/>
                    <a:pt x="13" y="748"/>
                    <a:pt x="5" y="657"/>
                  </a:cubicBezTo>
                  <a:lnTo>
                    <a:pt x="5" y="657"/>
                  </a:lnTo>
                  <a:lnTo>
                    <a:pt x="85" y="2535"/>
                  </a:lnTo>
                  <a:cubicBezTo>
                    <a:pt x="85" y="2556"/>
                    <a:pt x="85" y="2577"/>
                    <a:pt x="85" y="2598"/>
                  </a:cubicBezTo>
                  <a:cubicBezTo>
                    <a:pt x="106" y="2704"/>
                    <a:pt x="127" y="2810"/>
                    <a:pt x="127" y="2915"/>
                  </a:cubicBezTo>
                  <a:cubicBezTo>
                    <a:pt x="148" y="2936"/>
                    <a:pt x="148" y="2958"/>
                    <a:pt x="148" y="2979"/>
                  </a:cubicBezTo>
                  <a:cubicBezTo>
                    <a:pt x="170" y="3042"/>
                    <a:pt x="170" y="3105"/>
                    <a:pt x="191" y="3169"/>
                  </a:cubicBezTo>
                  <a:cubicBezTo>
                    <a:pt x="212" y="3190"/>
                    <a:pt x="212" y="3232"/>
                    <a:pt x="233" y="3253"/>
                  </a:cubicBezTo>
                  <a:cubicBezTo>
                    <a:pt x="233" y="3296"/>
                    <a:pt x="254" y="3338"/>
                    <a:pt x="275" y="3380"/>
                  </a:cubicBezTo>
                  <a:cubicBezTo>
                    <a:pt x="296" y="3465"/>
                    <a:pt x="339" y="3549"/>
                    <a:pt x="381" y="3634"/>
                  </a:cubicBezTo>
                  <a:cubicBezTo>
                    <a:pt x="381" y="3655"/>
                    <a:pt x="402" y="3697"/>
                    <a:pt x="423" y="3739"/>
                  </a:cubicBezTo>
                  <a:cubicBezTo>
                    <a:pt x="423" y="3739"/>
                    <a:pt x="423" y="3760"/>
                    <a:pt x="444" y="3781"/>
                  </a:cubicBezTo>
                  <a:cubicBezTo>
                    <a:pt x="465" y="3803"/>
                    <a:pt x="486" y="3845"/>
                    <a:pt x="508" y="3866"/>
                  </a:cubicBezTo>
                  <a:cubicBezTo>
                    <a:pt x="550" y="3950"/>
                    <a:pt x="613" y="4056"/>
                    <a:pt x="655" y="4141"/>
                  </a:cubicBezTo>
                  <a:cubicBezTo>
                    <a:pt x="698" y="4183"/>
                    <a:pt x="740" y="4225"/>
                    <a:pt x="761" y="4267"/>
                  </a:cubicBezTo>
                  <a:cubicBezTo>
                    <a:pt x="824" y="4352"/>
                    <a:pt x="888" y="4436"/>
                    <a:pt x="972" y="4500"/>
                  </a:cubicBezTo>
                  <a:cubicBezTo>
                    <a:pt x="993" y="4521"/>
                    <a:pt x="1015" y="4563"/>
                    <a:pt x="1036" y="4584"/>
                  </a:cubicBezTo>
                  <a:cubicBezTo>
                    <a:pt x="1057" y="4605"/>
                    <a:pt x="1078" y="4626"/>
                    <a:pt x="1099" y="4647"/>
                  </a:cubicBezTo>
                  <a:cubicBezTo>
                    <a:pt x="1162" y="4711"/>
                    <a:pt x="1226" y="4753"/>
                    <a:pt x="1289" y="4816"/>
                  </a:cubicBezTo>
                  <a:cubicBezTo>
                    <a:pt x="1331" y="4859"/>
                    <a:pt x="1374" y="4901"/>
                    <a:pt x="1437" y="4943"/>
                  </a:cubicBezTo>
                  <a:cubicBezTo>
                    <a:pt x="1500" y="5007"/>
                    <a:pt x="1585" y="5070"/>
                    <a:pt x="1648" y="5112"/>
                  </a:cubicBezTo>
                  <a:cubicBezTo>
                    <a:pt x="1712" y="5154"/>
                    <a:pt x="1754" y="5197"/>
                    <a:pt x="1817" y="5239"/>
                  </a:cubicBezTo>
                  <a:cubicBezTo>
                    <a:pt x="1902" y="5281"/>
                    <a:pt x="1986" y="5323"/>
                    <a:pt x="2050" y="5387"/>
                  </a:cubicBezTo>
                  <a:cubicBezTo>
                    <a:pt x="2113" y="5408"/>
                    <a:pt x="2176" y="5450"/>
                    <a:pt x="2240" y="5492"/>
                  </a:cubicBezTo>
                  <a:cubicBezTo>
                    <a:pt x="2324" y="5535"/>
                    <a:pt x="2430" y="5577"/>
                    <a:pt x="2514" y="5619"/>
                  </a:cubicBezTo>
                  <a:cubicBezTo>
                    <a:pt x="2557" y="5640"/>
                    <a:pt x="2599" y="5661"/>
                    <a:pt x="2662" y="5683"/>
                  </a:cubicBezTo>
                  <a:cubicBezTo>
                    <a:pt x="2683" y="5704"/>
                    <a:pt x="2683" y="5704"/>
                    <a:pt x="2704" y="5704"/>
                  </a:cubicBezTo>
                  <a:cubicBezTo>
                    <a:pt x="2873" y="5788"/>
                    <a:pt x="3042" y="5852"/>
                    <a:pt x="3233" y="5915"/>
                  </a:cubicBezTo>
                  <a:lnTo>
                    <a:pt x="3254" y="5915"/>
                  </a:lnTo>
                  <a:cubicBezTo>
                    <a:pt x="3423" y="5978"/>
                    <a:pt x="3613" y="6021"/>
                    <a:pt x="3782" y="6063"/>
                  </a:cubicBezTo>
                  <a:cubicBezTo>
                    <a:pt x="3803" y="6063"/>
                    <a:pt x="3824" y="6063"/>
                    <a:pt x="3845" y="6084"/>
                  </a:cubicBezTo>
                  <a:lnTo>
                    <a:pt x="3930" y="6084"/>
                  </a:lnTo>
                  <a:cubicBezTo>
                    <a:pt x="4141" y="6147"/>
                    <a:pt x="4394" y="6190"/>
                    <a:pt x="4627" y="6211"/>
                  </a:cubicBezTo>
                  <a:cubicBezTo>
                    <a:pt x="4648" y="6211"/>
                    <a:pt x="4669" y="6211"/>
                    <a:pt x="4711" y="6232"/>
                  </a:cubicBezTo>
                  <a:lnTo>
                    <a:pt x="4754" y="6232"/>
                  </a:lnTo>
                  <a:cubicBezTo>
                    <a:pt x="4986" y="6253"/>
                    <a:pt x="5218" y="6253"/>
                    <a:pt x="5451" y="6274"/>
                  </a:cubicBezTo>
                  <a:lnTo>
                    <a:pt x="5493" y="6274"/>
                  </a:lnTo>
                  <a:cubicBezTo>
                    <a:pt x="5641" y="6274"/>
                    <a:pt x="5789" y="6274"/>
                    <a:pt x="5936" y="6253"/>
                  </a:cubicBezTo>
                  <a:cubicBezTo>
                    <a:pt x="6063" y="6253"/>
                    <a:pt x="6169" y="6253"/>
                    <a:pt x="6296" y="6232"/>
                  </a:cubicBezTo>
                  <a:lnTo>
                    <a:pt x="6380" y="6232"/>
                  </a:lnTo>
                  <a:cubicBezTo>
                    <a:pt x="6612" y="6190"/>
                    <a:pt x="6866" y="6168"/>
                    <a:pt x="7098" y="6126"/>
                  </a:cubicBezTo>
                  <a:cubicBezTo>
                    <a:pt x="7267" y="6084"/>
                    <a:pt x="7436" y="6042"/>
                    <a:pt x="7605" y="5999"/>
                  </a:cubicBezTo>
                  <a:cubicBezTo>
                    <a:pt x="7647" y="5999"/>
                    <a:pt x="7690" y="5978"/>
                    <a:pt x="7732" y="5957"/>
                  </a:cubicBezTo>
                  <a:cubicBezTo>
                    <a:pt x="7838" y="5936"/>
                    <a:pt x="7922" y="5915"/>
                    <a:pt x="8028" y="5873"/>
                  </a:cubicBezTo>
                  <a:cubicBezTo>
                    <a:pt x="8049" y="5873"/>
                    <a:pt x="8070" y="5852"/>
                    <a:pt x="8091" y="5852"/>
                  </a:cubicBezTo>
                  <a:cubicBezTo>
                    <a:pt x="8133" y="5830"/>
                    <a:pt x="8176" y="5809"/>
                    <a:pt x="8218" y="5809"/>
                  </a:cubicBezTo>
                  <a:cubicBezTo>
                    <a:pt x="8323" y="5767"/>
                    <a:pt x="8429" y="5725"/>
                    <a:pt x="8535" y="5683"/>
                  </a:cubicBezTo>
                  <a:cubicBezTo>
                    <a:pt x="8598" y="5661"/>
                    <a:pt x="8640" y="5640"/>
                    <a:pt x="8683" y="5619"/>
                  </a:cubicBezTo>
                  <a:cubicBezTo>
                    <a:pt x="8788" y="5556"/>
                    <a:pt x="8915" y="5514"/>
                    <a:pt x="9021" y="5450"/>
                  </a:cubicBezTo>
                  <a:cubicBezTo>
                    <a:pt x="9042" y="5429"/>
                    <a:pt x="9063" y="5429"/>
                    <a:pt x="9084" y="5408"/>
                  </a:cubicBezTo>
                  <a:cubicBezTo>
                    <a:pt x="9232" y="5345"/>
                    <a:pt x="9359" y="5260"/>
                    <a:pt x="9485" y="5197"/>
                  </a:cubicBezTo>
                  <a:cubicBezTo>
                    <a:pt x="9506" y="5176"/>
                    <a:pt x="9549" y="5133"/>
                    <a:pt x="9570" y="5112"/>
                  </a:cubicBezTo>
                  <a:cubicBezTo>
                    <a:pt x="9654" y="5070"/>
                    <a:pt x="9760" y="5007"/>
                    <a:pt x="9844" y="4943"/>
                  </a:cubicBezTo>
                  <a:cubicBezTo>
                    <a:pt x="9865" y="4901"/>
                    <a:pt x="9908" y="4880"/>
                    <a:pt x="9950" y="4859"/>
                  </a:cubicBezTo>
                  <a:cubicBezTo>
                    <a:pt x="10034" y="4774"/>
                    <a:pt x="10119" y="4711"/>
                    <a:pt x="10182" y="4647"/>
                  </a:cubicBezTo>
                  <a:cubicBezTo>
                    <a:pt x="10225" y="4626"/>
                    <a:pt x="10246" y="4605"/>
                    <a:pt x="10267" y="4563"/>
                  </a:cubicBezTo>
                  <a:cubicBezTo>
                    <a:pt x="10372" y="4478"/>
                    <a:pt x="10457" y="4373"/>
                    <a:pt x="10541" y="4288"/>
                  </a:cubicBezTo>
                  <a:cubicBezTo>
                    <a:pt x="10563" y="4267"/>
                    <a:pt x="10584" y="4225"/>
                    <a:pt x="10605" y="4204"/>
                  </a:cubicBezTo>
                  <a:cubicBezTo>
                    <a:pt x="10668" y="4141"/>
                    <a:pt x="10732" y="4056"/>
                    <a:pt x="10795" y="3972"/>
                  </a:cubicBezTo>
                  <a:cubicBezTo>
                    <a:pt x="10816" y="3929"/>
                    <a:pt x="10837" y="3908"/>
                    <a:pt x="10858" y="3866"/>
                  </a:cubicBezTo>
                  <a:cubicBezTo>
                    <a:pt x="10922" y="3781"/>
                    <a:pt x="10964" y="3697"/>
                    <a:pt x="11006" y="3634"/>
                  </a:cubicBezTo>
                  <a:cubicBezTo>
                    <a:pt x="11027" y="3591"/>
                    <a:pt x="11048" y="3570"/>
                    <a:pt x="11070" y="3528"/>
                  </a:cubicBezTo>
                  <a:cubicBezTo>
                    <a:pt x="11112" y="3422"/>
                    <a:pt x="11175" y="3317"/>
                    <a:pt x="11217" y="3190"/>
                  </a:cubicBezTo>
                  <a:cubicBezTo>
                    <a:pt x="11217" y="3169"/>
                    <a:pt x="11239" y="3148"/>
                    <a:pt x="11239" y="3148"/>
                  </a:cubicBezTo>
                  <a:cubicBezTo>
                    <a:pt x="11281" y="3042"/>
                    <a:pt x="11302" y="2936"/>
                    <a:pt x="11323" y="2831"/>
                  </a:cubicBezTo>
                  <a:cubicBezTo>
                    <a:pt x="11344" y="2810"/>
                    <a:pt x="11344" y="2767"/>
                    <a:pt x="11344" y="2725"/>
                  </a:cubicBezTo>
                  <a:cubicBezTo>
                    <a:pt x="11365" y="2641"/>
                    <a:pt x="11386" y="2556"/>
                    <a:pt x="11408" y="2472"/>
                  </a:cubicBezTo>
                  <a:cubicBezTo>
                    <a:pt x="11408" y="2429"/>
                    <a:pt x="11408" y="2387"/>
                    <a:pt x="11408" y="2345"/>
                  </a:cubicBezTo>
                  <a:cubicBezTo>
                    <a:pt x="11429" y="2218"/>
                    <a:pt x="11429" y="2113"/>
                    <a:pt x="11429" y="1986"/>
                  </a:cubicBezTo>
                  <a:lnTo>
                    <a:pt x="11323" y="0"/>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00" name="Google Shape;3600;p78"/>
            <p:cNvSpPr/>
            <p:nvPr/>
          </p:nvSpPr>
          <p:spPr>
            <a:xfrm>
              <a:off x="2855425" y="3642025"/>
              <a:ext cx="288375" cy="201150"/>
            </a:xfrm>
            <a:custGeom>
              <a:avLst/>
              <a:gdLst/>
              <a:ahLst/>
              <a:cxnLst/>
              <a:rect l="l" t="t" r="r" b="b"/>
              <a:pathLst>
                <a:path w="11535" h="8046" extrusionOk="0">
                  <a:moveTo>
                    <a:pt x="5962" y="0"/>
                  </a:moveTo>
                  <a:cubicBezTo>
                    <a:pt x="5835" y="0"/>
                    <a:pt x="5707" y="3"/>
                    <a:pt x="5578" y="9"/>
                  </a:cubicBezTo>
                  <a:cubicBezTo>
                    <a:pt x="2451" y="178"/>
                    <a:pt x="1" y="2079"/>
                    <a:pt x="107" y="4297"/>
                  </a:cubicBezTo>
                  <a:cubicBezTo>
                    <a:pt x="208" y="6424"/>
                    <a:pt x="2620" y="8045"/>
                    <a:pt x="5573" y="8045"/>
                  </a:cubicBezTo>
                  <a:cubicBezTo>
                    <a:pt x="5701" y="8045"/>
                    <a:pt x="5829" y="8042"/>
                    <a:pt x="5958" y="8036"/>
                  </a:cubicBezTo>
                  <a:cubicBezTo>
                    <a:pt x="9084" y="7889"/>
                    <a:pt x="11535" y="5966"/>
                    <a:pt x="11429" y="3748"/>
                  </a:cubicBezTo>
                  <a:cubicBezTo>
                    <a:pt x="11328" y="1622"/>
                    <a:pt x="8916" y="0"/>
                    <a:pt x="5962"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01" name="Google Shape;3601;p78"/>
            <p:cNvSpPr/>
            <p:nvPr/>
          </p:nvSpPr>
          <p:spPr>
            <a:xfrm>
              <a:off x="2890825" y="3676925"/>
              <a:ext cx="217600" cy="131350"/>
            </a:xfrm>
            <a:custGeom>
              <a:avLst/>
              <a:gdLst/>
              <a:ahLst/>
              <a:cxnLst/>
              <a:rect l="l" t="t" r="r" b="b"/>
              <a:pathLst>
                <a:path w="8704" h="5254" extrusionOk="0">
                  <a:moveTo>
                    <a:pt x="4524" y="1"/>
                  </a:moveTo>
                  <a:cubicBezTo>
                    <a:pt x="4425" y="1"/>
                    <a:pt x="4325" y="3"/>
                    <a:pt x="4225" y="7"/>
                  </a:cubicBezTo>
                  <a:cubicBezTo>
                    <a:pt x="1944" y="113"/>
                    <a:pt x="0" y="1444"/>
                    <a:pt x="64" y="2838"/>
                  </a:cubicBezTo>
                  <a:cubicBezTo>
                    <a:pt x="124" y="4171"/>
                    <a:pt x="2020" y="5253"/>
                    <a:pt x="4180" y="5253"/>
                  </a:cubicBezTo>
                  <a:cubicBezTo>
                    <a:pt x="4279" y="5253"/>
                    <a:pt x="4379" y="5251"/>
                    <a:pt x="4479" y="5246"/>
                  </a:cubicBezTo>
                  <a:cubicBezTo>
                    <a:pt x="6760" y="5141"/>
                    <a:pt x="8703" y="3810"/>
                    <a:pt x="8619" y="2416"/>
                  </a:cubicBezTo>
                  <a:cubicBezTo>
                    <a:pt x="8558" y="1083"/>
                    <a:pt x="6682" y="1"/>
                    <a:pt x="4524"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02" name="Google Shape;3602;p78"/>
            <p:cNvSpPr/>
            <p:nvPr/>
          </p:nvSpPr>
          <p:spPr>
            <a:xfrm>
              <a:off x="2891350" y="3694775"/>
              <a:ext cx="217075" cy="113525"/>
            </a:xfrm>
            <a:custGeom>
              <a:avLst/>
              <a:gdLst/>
              <a:ahLst/>
              <a:cxnLst/>
              <a:rect l="l" t="t" r="r" b="b"/>
              <a:pathLst>
                <a:path w="8683" h="4541" extrusionOk="0">
                  <a:moveTo>
                    <a:pt x="4627" y="1"/>
                  </a:moveTo>
                  <a:cubicBezTo>
                    <a:pt x="4494" y="1"/>
                    <a:pt x="4360" y="4"/>
                    <a:pt x="4225" y="12"/>
                  </a:cubicBezTo>
                  <a:cubicBezTo>
                    <a:pt x="1965" y="117"/>
                    <a:pt x="0" y="1258"/>
                    <a:pt x="64" y="2483"/>
                  </a:cubicBezTo>
                  <a:cubicBezTo>
                    <a:pt x="124" y="3626"/>
                    <a:pt x="1972" y="4540"/>
                    <a:pt x="4111" y="4540"/>
                  </a:cubicBezTo>
                  <a:cubicBezTo>
                    <a:pt x="4226" y="4540"/>
                    <a:pt x="4341" y="4538"/>
                    <a:pt x="4458" y="4532"/>
                  </a:cubicBezTo>
                  <a:cubicBezTo>
                    <a:pt x="6739" y="4427"/>
                    <a:pt x="8682" y="3265"/>
                    <a:pt x="8619" y="2061"/>
                  </a:cubicBezTo>
                  <a:cubicBezTo>
                    <a:pt x="8579" y="928"/>
                    <a:pt x="6744" y="1"/>
                    <a:pt x="4627"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03" name="Google Shape;3603;p78"/>
            <p:cNvSpPr/>
            <p:nvPr/>
          </p:nvSpPr>
          <p:spPr>
            <a:xfrm>
              <a:off x="3351325" y="3546650"/>
              <a:ext cx="285725" cy="156350"/>
            </a:xfrm>
            <a:custGeom>
              <a:avLst/>
              <a:gdLst/>
              <a:ahLst/>
              <a:cxnLst/>
              <a:rect l="l" t="t" r="r" b="b"/>
              <a:pathLst>
                <a:path w="11429" h="6254" extrusionOk="0">
                  <a:moveTo>
                    <a:pt x="11323" y="1"/>
                  </a:moveTo>
                  <a:lnTo>
                    <a:pt x="11331" y="162"/>
                  </a:lnTo>
                  <a:lnTo>
                    <a:pt x="11331" y="162"/>
                  </a:lnTo>
                  <a:cubicBezTo>
                    <a:pt x="11333" y="110"/>
                    <a:pt x="11332" y="57"/>
                    <a:pt x="11323" y="1"/>
                  </a:cubicBezTo>
                  <a:close/>
                  <a:moveTo>
                    <a:pt x="0" y="550"/>
                  </a:moveTo>
                  <a:cubicBezTo>
                    <a:pt x="0" y="597"/>
                    <a:pt x="3" y="643"/>
                    <a:pt x="8" y="690"/>
                  </a:cubicBezTo>
                  <a:lnTo>
                    <a:pt x="8" y="690"/>
                  </a:lnTo>
                  <a:lnTo>
                    <a:pt x="0" y="550"/>
                  </a:lnTo>
                  <a:close/>
                  <a:moveTo>
                    <a:pt x="11331" y="162"/>
                  </a:moveTo>
                  <a:cubicBezTo>
                    <a:pt x="11329" y="226"/>
                    <a:pt x="11323" y="290"/>
                    <a:pt x="11323" y="360"/>
                  </a:cubicBezTo>
                  <a:cubicBezTo>
                    <a:pt x="11323" y="402"/>
                    <a:pt x="11323" y="444"/>
                    <a:pt x="11302" y="487"/>
                  </a:cubicBezTo>
                  <a:cubicBezTo>
                    <a:pt x="11302" y="571"/>
                    <a:pt x="11281" y="656"/>
                    <a:pt x="11259" y="740"/>
                  </a:cubicBezTo>
                  <a:cubicBezTo>
                    <a:pt x="11259" y="782"/>
                    <a:pt x="11259" y="825"/>
                    <a:pt x="11238" y="846"/>
                  </a:cubicBezTo>
                  <a:cubicBezTo>
                    <a:pt x="11217" y="951"/>
                    <a:pt x="11175" y="1057"/>
                    <a:pt x="11154" y="1163"/>
                  </a:cubicBezTo>
                  <a:cubicBezTo>
                    <a:pt x="11133" y="1163"/>
                    <a:pt x="11133" y="1184"/>
                    <a:pt x="11133" y="1205"/>
                  </a:cubicBezTo>
                  <a:cubicBezTo>
                    <a:pt x="11090" y="1332"/>
                    <a:pt x="11027" y="1437"/>
                    <a:pt x="10964" y="1543"/>
                  </a:cubicBezTo>
                  <a:cubicBezTo>
                    <a:pt x="10964" y="1585"/>
                    <a:pt x="10943" y="1606"/>
                    <a:pt x="10921" y="1648"/>
                  </a:cubicBezTo>
                  <a:cubicBezTo>
                    <a:pt x="10879" y="1712"/>
                    <a:pt x="10816" y="1796"/>
                    <a:pt x="10774" y="1881"/>
                  </a:cubicBezTo>
                  <a:cubicBezTo>
                    <a:pt x="10752" y="1923"/>
                    <a:pt x="10731" y="1944"/>
                    <a:pt x="10710" y="1986"/>
                  </a:cubicBezTo>
                  <a:cubicBezTo>
                    <a:pt x="10647" y="2071"/>
                    <a:pt x="10583" y="2155"/>
                    <a:pt x="10520" y="2219"/>
                  </a:cubicBezTo>
                  <a:cubicBezTo>
                    <a:pt x="10499" y="2240"/>
                    <a:pt x="10478" y="2282"/>
                    <a:pt x="10457" y="2303"/>
                  </a:cubicBezTo>
                  <a:cubicBezTo>
                    <a:pt x="10372" y="2388"/>
                    <a:pt x="10267" y="2493"/>
                    <a:pt x="10182" y="2578"/>
                  </a:cubicBezTo>
                  <a:cubicBezTo>
                    <a:pt x="10161" y="2620"/>
                    <a:pt x="10119" y="2641"/>
                    <a:pt x="10098" y="2662"/>
                  </a:cubicBezTo>
                  <a:cubicBezTo>
                    <a:pt x="10013" y="2726"/>
                    <a:pt x="9950" y="2789"/>
                    <a:pt x="9865" y="2874"/>
                  </a:cubicBezTo>
                  <a:cubicBezTo>
                    <a:pt x="9823" y="2895"/>
                    <a:pt x="9781" y="2916"/>
                    <a:pt x="9739" y="2958"/>
                  </a:cubicBezTo>
                  <a:cubicBezTo>
                    <a:pt x="9654" y="3022"/>
                    <a:pt x="9570" y="3085"/>
                    <a:pt x="9485" y="3127"/>
                  </a:cubicBezTo>
                  <a:cubicBezTo>
                    <a:pt x="9443" y="3148"/>
                    <a:pt x="9422" y="3191"/>
                    <a:pt x="9379" y="3212"/>
                  </a:cubicBezTo>
                  <a:cubicBezTo>
                    <a:pt x="9274" y="3275"/>
                    <a:pt x="9147" y="3360"/>
                    <a:pt x="8999" y="3423"/>
                  </a:cubicBezTo>
                  <a:cubicBezTo>
                    <a:pt x="8978" y="3444"/>
                    <a:pt x="8957" y="3444"/>
                    <a:pt x="8936" y="3465"/>
                  </a:cubicBezTo>
                  <a:cubicBezTo>
                    <a:pt x="8830" y="3529"/>
                    <a:pt x="8703" y="3571"/>
                    <a:pt x="8598" y="3634"/>
                  </a:cubicBezTo>
                  <a:cubicBezTo>
                    <a:pt x="8556" y="3655"/>
                    <a:pt x="8492" y="3676"/>
                    <a:pt x="8450" y="3698"/>
                  </a:cubicBezTo>
                  <a:cubicBezTo>
                    <a:pt x="8344" y="3740"/>
                    <a:pt x="8239" y="3782"/>
                    <a:pt x="8133" y="3824"/>
                  </a:cubicBezTo>
                  <a:cubicBezTo>
                    <a:pt x="8091" y="3824"/>
                    <a:pt x="8049" y="3845"/>
                    <a:pt x="8006" y="3867"/>
                  </a:cubicBezTo>
                  <a:cubicBezTo>
                    <a:pt x="7880" y="3909"/>
                    <a:pt x="7774" y="3951"/>
                    <a:pt x="7647" y="3972"/>
                  </a:cubicBezTo>
                  <a:cubicBezTo>
                    <a:pt x="7605" y="3993"/>
                    <a:pt x="7563" y="4014"/>
                    <a:pt x="7520" y="4014"/>
                  </a:cubicBezTo>
                  <a:cubicBezTo>
                    <a:pt x="7352" y="4057"/>
                    <a:pt x="7183" y="4099"/>
                    <a:pt x="7014" y="4141"/>
                  </a:cubicBezTo>
                  <a:cubicBezTo>
                    <a:pt x="6781" y="4183"/>
                    <a:pt x="6528" y="4204"/>
                    <a:pt x="6295" y="4247"/>
                  </a:cubicBezTo>
                  <a:cubicBezTo>
                    <a:pt x="6147" y="4247"/>
                    <a:pt x="6000" y="4268"/>
                    <a:pt x="5852" y="4268"/>
                  </a:cubicBezTo>
                  <a:cubicBezTo>
                    <a:pt x="5683" y="4289"/>
                    <a:pt x="5535" y="4289"/>
                    <a:pt x="5366" y="4289"/>
                  </a:cubicBezTo>
                  <a:cubicBezTo>
                    <a:pt x="5112" y="4268"/>
                    <a:pt x="4880" y="4268"/>
                    <a:pt x="4648" y="4247"/>
                  </a:cubicBezTo>
                  <a:cubicBezTo>
                    <a:pt x="4627" y="4226"/>
                    <a:pt x="4584" y="4226"/>
                    <a:pt x="4542" y="4226"/>
                  </a:cubicBezTo>
                  <a:cubicBezTo>
                    <a:pt x="4289" y="4204"/>
                    <a:pt x="4056" y="4162"/>
                    <a:pt x="3824" y="4099"/>
                  </a:cubicBezTo>
                  <a:cubicBezTo>
                    <a:pt x="3782" y="4099"/>
                    <a:pt x="3739" y="4078"/>
                    <a:pt x="3697" y="4078"/>
                  </a:cubicBezTo>
                  <a:cubicBezTo>
                    <a:pt x="3507" y="4035"/>
                    <a:pt x="3338" y="3993"/>
                    <a:pt x="3169" y="3930"/>
                  </a:cubicBezTo>
                  <a:lnTo>
                    <a:pt x="3148" y="3930"/>
                  </a:lnTo>
                  <a:cubicBezTo>
                    <a:pt x="2958" y="3867"/>
                    <a:pt x="2789" y="3782"/>
                    <a:pt x="2620" y="3719"/>
                  </a:cubicBezTo>
                  <a:cubicBezTo>
                    <a:pt x="2556" y="3698"/>
                    <a:pt x="2493" y="3655"/>
                    <a:pt x="2430" y="3634"/>
                  </a:cubicBezTo>
                  <a:cubicBezTo>
                    <a:pt x="2324" y="3592"/>
                    <a:pt x="2240" y="3550"/>
                    <a:pt x="2155" y="3507"/>
                  </a:cubicBezTo>
                  <a:cubicBezTo>
                    <a:pt x="2092" y="3465"/>
                    <a:pt x="2028" y="3423"/>
                    <a:pt x="1965" y="3402"/>
                  </a:cubicBezTo>
                  <a:cubicBezTo>
                    <a:pt x="1880" y="3338"/>
                    <a:pt x="1817" y="3296"/>
                    <a:pt x="1733" y="3254"/>
                  </a:cubicBezTo>
                  <a:cubicBezTo>
                    <a:pt x="1669" y="3212"/>
                    <a:pt x="1627" y="3169"/>
                    <a:pt x="1564" y="3127"/>
                  </a:cubicBezTo>
                  <a:cubicBezTo>
                    <a:pt x="1479" y="3064"/>
                    <a:pt x="1416" y="3022"/>
                    <a:pt x="1352" y="2958"/>
                  </a:cubicBezTo>
                  <a:cubicBezTo>
                    <a:pt x="1289" y="2916"/>
                    <a:pt x="1247" y="2874"/>
                    <a:pt x="1183" y="2831"/>
                  </a:cubicBezTo>
                  <a:cubicBezTo>
                    <a:pt x="1120" y="2768"/>
                    <a:pt x="1057" y="2726"/>
                    <a:pt x="1014" y="2662"/>
                  </a:cubicBezTo>
                  <a:cubicBezTo>
                    <a:pt x="972" y="2620"/>
                    <a:pt x="909" y="2557"/>
                    <a:pt x="866" y="2515"/>
                  </a:cubicBezTo>
                  <a:cubicBezTo>
                    <a:pt x="803" y="2451"/>
                    <a:pt x="740" y="2367"/>
                    <a:pt x="676" y="2282"/>
                  </a:cubicBezTo>
                  <a:cubicBezTo>
                    <a:pt x="655" y="2240"/>
                    <a:pt x="613" y="2198"/>
                    <a:pt x="571" y="2155"/>
                  </a:cubicBezTo>
                  <a:cubicBezTo>
                    <a:pt x="507" y="2071"/>
                    <a:pt x="465" y="1965"/>
                    <a:pt x="402" y="1881"/>
                  </a:cubicBezTo>
                  <a:cubicBezTo>
                    <a:pt x="381" y="1839"/>
                    <a:pt x="359" y="1796"/>
                    <a:pt x="338" y="1754"/>
                  </a:cubicBezTo>
                  <a:cubicBezTo>
                    <a:pt x="317" y="1712"/>
                    <a:pt x="296" y="1670"/>
                    <a:pt x="275" y="1648"/>
                  </a:cubicBezTo>
                  <a:cubicBezTo>
                    <a:pt x="254" y="1564"/>
                    <a:pt x="212" y="1479"/>
                    <a:pt x="190" y="1395"/>
                  </a:cubicBezTo>
                  <a:cubicBezTo>
                    <a:pt x="169" y="1353"/>
                    <a:pt x="148" y="1311"/>
                    <a:pt x="148" y="1268"/>
                  </a:cubicBezTo>
                  <a:cubicBezTo>
                    <a:pt x="106" y="1184"/>
                    <a:pt x="85" y="1099"/>
                    <a:pt x="64" y="994"/>
                  </a:cubicBezTo>
                  <a:cubicBezTo>
                    <a:pt x="64" y="973"/>
                    <a:pt x="64" y="951"/>
                    <a:pt x="43" y="930"/>
                  </a:cubicBezTo>
                  <a:cubicBezTo>
                    <a:pt x="29" y="850"/>
                    <a:pt x="16" y="770"/>
                    <a:pt x="8" y="690"/>
                  </a:cubicBezTo>
                  <a:lnTo>
                    <a:pt x="8" y="690"/>
                  </a:lnTo>
                  <a:lnTo>
                    <a:pt x="106" y="2515"/>
                  </a:lnTo>
                  <a:cubicBezTo>
                    <a:pt x="106" y="2536"/>
                    <a:pt x="106" y="2557"/>
                    <a:pt x="106" y="2599"/>
                  </a:cubicBezTo>
                  <a:cubicBezTo>
                    <a:pt x="106" y="2705"/>
                    <a:pt x="127" y="2810"/>
                    <a:pt x="148" y="2895"/>
                  </a:cubicBezTo>
                  <a:cubicBezTo>
                    <a:pt x="148" y="2937"/>
                    <a:pt x="148" y="2958"/>
                    <a:pt x="169" y="2979"/>
                  </a:cubicBezTo>
                  <a:cubicBezTo>
                    <a:pt x="169" y="3043"/>
                    <a:pt x="190" y="3085"/>
                    <a:pt x="190" y="3148"/>
                  </a:cubicBezTo>
                  <a:cubicBezTo>
                    <a:pt x="212" y="3191"/>
                    <a:pt x="233" y="3212"/>
                    <a:pt x="233" y="3254"/>
                  </a:cubicBezTo>
                  <a:cubicBezTo>
                    <a:pt x="254" y="3296"/>
                    <a:pt x="254" y="3338"/>
                    <a:pt x="275" y="3381"/>
                  </a:cubicBezTo>
                  <a:cubicBezTo>
                    <a:pt x="296" y="3465"/>
                    <a:pt x="338" y="3550"/>
                    <a:pt x="381" y="3613"/>
                  </a:cubicBezTo>
                  <a:cubicBezTo>
                    <a:pt x="402" y="3655"/>
                    <a:pt x="402" y="3698"/>
                    <a:pt x="423" y="3719"/>
                  </a:cubicBezTo>
                  <a:cubicBezTo>
                    <a:pt x="423" y="3740"/>
                    <a:pt x="444" y="3740"/>
                    <a:pt x="444" y="3761"/>
                  </a:cubicBezTo>
                  <a:cubicBezTo>
                    <a:pt x="465" y="3803"/>
                    <a:pt x="486" y="3824"/>
                    <a:pt x="507" y="3867"/>
                  </a:cubicBezTo>
                  <a:cubicBezTo>
                    <a:pt x="550" y="3951"/>
                    <a:pt x="613" y="4035"/>
                    <a:pt x="676" y="4120"/>
                  </a:cubicBezTo>
                  <a:cubicBezTo>
                    <a:pt x="697" y="4162"/>
                    <a:pt x="740" y="4226"/>
                    <a:pt x="782" y="4268"/>
                  </a:cubicBezTo>
                  <a:cubicBezTo>
                    <a:pt x="845" y="4352"/>
                    <a:pt x="909" y="4416"/>
                    <a:pt x="972" y="4500"/>
                  </a:cubicBezTo>
                  <a:cubicBezTo>
                    <a:pt x="993" y="4521"/>
                    <a:pt x="1014" y="4542"/>
                    <a:pt x="1035" y="4564"/>
                  </a:cubicBezTo>
                  <a:cubicBezTo>
                    <a:pt x="1057" y="4585"/>
                    <a:pt x="1078" y="4606"/>
                    <a:pt x="1099" y="4627"/>
                  </a:cubicBezTo>
                  <a:cubicBezTo>
                    <a:pt x="1162" y="4690"/>
                    <a:pt x="1226" y="4754"/>
                    <a:pt x="1289" y="4817"/>
                  </a:cubicBezTo>
                  <a:cubicBezTo>
                    <a:pt x="1331" y="4859"/>
                    <a:pt x="1395" y="4902"/>
                    <a:pt x="1437" y="4944"/>
                  </a:cubicBezTo>
                  <a:cubicBezTo>
                    <a:pt x="1521" y="5007"/>
                    <a:pt x="1585" y="5049"/>
                    <a:pt x="1648" y="5092"/>
                  </a:cubicBezTo>
                  <a:cubicBezTo>
                    <a:pt x="1711" y="5134"/>
                    <a:pt x="1775" y="5176"/>
                    <a:pt x="1838" y="5218"/>
                  </a:cubicBezTo>
                  <a:cubicBezTo>
                    <a:pt x="1902" y="5282"/>
                    <a:pt x="1986" y="5324"/>
                    <a:pt x="2071" y="5366"/>
                  </a:cubicBezTo>
                  <a:cubicBezTo>
                    <a:pt x="2134" y="5409"/>
                    <a:pt x="2197" y="5451"/>
                    <a:pt x="2261" y="5472"/>
                  </a:cubicBezTo>
                  <a:cubicBezTo>
                    <a:pt x="2345" y="5514"/>
                    <a:pt x="2430" y="5556"/>
                    <a:pt x="2514" y="5599"/>
                  </a:cubicBezTo>
                  <a:cubicBezTo>
                    <a:pt x="2556" y="5620"/>
                    <a:pt x="2620" y="5662"/>
                    <a:pt x="2662" y="5683"/>
                  </a:cubicBezTo>
                  <a:cubicBezTo>
                    <a:pt x="2683" y="5683"/>
                    <a:pt x="2704" y="5683"/>
                    <a:pt x="2704" y="5704"/>
                  </a:cubicBezTo>
                  <a:cubicBezTo>
                    <a:pt x="2873" y="5768"/>
                    <a:pt x="3042" y="5831"/>
                    <a:pt x="3232" y="5894"/>
                  </a:cubicBezTo>
                  <a:lnTo>
                    <a:pt x="3253" y="5894"/>
                  </a:lnTo>
                  <a:cubicBezTo>
                    <a:pt x="3444" y="5958"/>
                    <a:pt x="3613" y="6000"/>
                    <a:pt x="3803" y="6042"/>
                  </a:cubicBezTo>
                  <a:cubicBezTo>
                    <a:pt x="3803" y="6063"/>
                    <a:pt x="3824" y="6063"/>
                    <a:pt x="3845" y="6063"/>
                  </a:cubicBezTo>
                  <a:cubicBezTo>
                    <a:pt x="3866" y="6063"/>
                    <a:pt x="3908" y="6063"/>
                    <a:pt x="3929" y="6085"/>
                  </a:cubicBezTo>
                  <a:cubicBezTo>
                    <a:pt x="4162" y="6127"/>
                    <a:pt x="4394" y="6169"/>
                    <a:pt x="4627" y="6190"/>
                  </a:cubicBezTo>
                  <a:cubicBezTo>
                    <a:pt x="4669" y="6211"/>
                    <a:pt x="4690" y="6211"/>
                    <a:pt x="4711" y="6211"/>
                  </a:cubicBezTo>
                  <a:lnTo>
                    <a:pt x="4753" y="6211"/>
                  </a:lnTo>
                  <a:cubicBezTo>
                    <a:pt x="4986" y="6232"/>
                    <a:pt x="5218" y="6254"/>
                    <a:pt x="5450" y="6254"/>
                  </a:cubicBezTo>
                  <a:lnTo>
                    <a:pt x="5957" y="6254"/>
                  </a:lnTo>
                  <a:cubicBezTo>
                    <a:pt x="6063" y="6232"/>
                    <a:pt x="6190" y="6232"/>
                    <a:pt x="6295" y="6232"/>
                  </a:cubicBezTo>
                  <a:cubicBezTo>
                    <a:pt x="6338" y="6232"/>
                    <a:pt x="6359" y="6211"/>
                    <a:pt x="6380" y="6211"/>
                  </a:cubicBezTo>
                  <a:cubicBezTo>
                    <a:pt x="6633" y="6190"/>
                    <a:pt x="6866" y="6148"/>
                    <a:pt x="7098" y="6106"/>
                  </a:cubicBezTo>
                  <a:lnTo>
                    <a:pt x="7119" y="6106"/>
                  </a:lnTo>
                  <a:cubicBezTo>
                    <a:pt x="7288" y="6085"/>
                    <a:pt x="7436" y="6042"/>
                    <a:pt x="7605" y="6000"/>
                  </a:cubicBezTo>
                  <a:cubicBezTo>
                    <a:pt x="7647" y="5979"/>
                    <a:pt x="7689" y="5958"/>
                    <a:pt x="7753" y="5958"/>
                  </a:cubicBezTo>
                  <a:cubicBezTo>
                    <a:pt x="7837" y="5916"/>
                    <a:pt x="7943" y="5894"/>
                    <a:pt x="8027" y="5873"/>
                  </a:cubicBezTo>
                  <a:cubicBezTo>
                    <a:pt x="8049" y="5852"/>
                    <a:pt x="8070" y="5852"/>
                    <a:pt x="8091" y="5852"/>
                  </a:cubicBezTo>
                  <a:cubicBezTo>
                    <a:pt x="8133" y="5831"/>
                    <a:pt x="8175" y="5810"/>
                    <a:pt x="8239" y="5789"/>
                  </a:cubicBezTo>
                  <a:cubicBezTo>
                    <a:pt x="8344" y="5747"/>
                    <a:pt x="8450" y="5704"/>
                    <a:pt x="8556" y="5662"/>
                  </a:cubicBezTo>
                  <a:cubicBezTo>
                    <a:pt x="8598" y="5641"/>
                    <a:pt x="8640" y="5620"/>
                    <a:pt x="8682" y="5599"/>
                  </a:cubicBezTo>
                  <a:cubicBezTo>
                    <a:pt x="8809" y="5556"/>
                    <a:pt x="8915" y="5493"/>
                    <a:pt x="9020" y="5430"/>
                  </a:cubicBezTo>
                  <a:cubicBezTo>
                    <a:pt x="9041" y="5430"/>
                    <a:pt x="9084" y="5409"/>
                    <a:pt x="9105" y="5409"/>
                  </a:cubicBezTo>
                  <a:cubicBezTo>
                    <a:pt x="9232" y="5324"/>
                    <a:pt x="9358" y="5261"/>
                    <a:pt x="9485" y="5176"/>
                  </a:cubicBezTo>
                  <a:cubicBezTo>
                    <a:pt x="9506" y="5155"/>
                    <a:pt x="9548" y="5134"/>
                    <a:pt x="9570" y="5113"/>
                  </a:cubicBezTo>
                  <a:cubicBezTo>
                    <a:pt x="9675" y="5049"/>
                    <a:pt x="9760" y="4986"/>
                    <a:pt x="9844" y="4923"/>
                  </a:cubicBezTo>
                  <a:cubicBezTo>
                    <a:pt x="9886" y="4902"/>
                    <a:pt x="9907" y="4859"/>
                    <a:pt x="9950" y="4838"/>
                  </a:cubicBezTo>
                  <a:cubicBezTo>
                    <a:pt x="10034" y="4775"/>
                    <a:pt x="10119" y="4711"/>
                    <a:pt x="10203" y="4627"/>
                  </a:cubicBezTo>
                  <a:cubicBezTo>
                    <a:pt x="10224" y="4606"/>
                    <a:pt x="10245" y="4585"/>
                    <a:pt x="10267" y="4564"/>
                  </a:cubicBezTo>
                  <a:cubicBezTo>
                    <a:pt x="10372" y="4479"/>
                    <a:pt x="10457" y="4373"/>
                    <a:pt x="10541" y="4268"/>
                  </a:cubicBezTo>
                  <a:cubicBezTo>
                    <a:pt x="10562" y="4247"/>
                    <a:pt x="10583" y="4226"/>
                    <a:pt x="10605" y="4204"/>
                  </a:cubicBezTo>
                  <a:cubicBezTo>
                    <a:pt x="10668" y="4120"/>
                    <a:pt x="10731" y="4035"/>
                    <a:pt x="10795" y="3951"/>
                  </a:cubicBezTo>
                  <a:cubicBezTo>
                    <a:pt x="10816" y="3930"/>
                    <a:pt x="10837" y="3888"/>
                    <a:pt x="10858" y="3867"/>
                  </a:cubicBezTo>
                  <a:cubicBezTo>
                    <a:pt x="10921" y="3782"/>
                    <a:pt x="10964" y="3698"/>
                    <a:pt x="11006" y="3613"/>
                  </a:cubicBezTo>
                  <a:cubicBezTo>
                    <a:pt x="11027" y="3592"/>
                    <a:pt x="11048" y="3550"/>
                    <a:pt x="11069" y="3529"/>
                  </a:cubicBezTo>
                  <a:cubicBezTo>
                    <a:pt x="11133" y="3402"/>
                    <a:pt x="11175" y="3296"/>
                    <a:pt x="11217" y="3191"/>
                  </a:cubicBezTo>
                  <a:cubicBezTo>
                    <a:pt x="11238" y="3169"/>
                    <a:pt x="11238" y="3148"/>
                    <a:pt x="11238" y="3127"/>
                  </a:cubicBezTo>
                  <a:cubicBezTo>
                    <a:pt x="11281" y="3022"/>
                    <a:pt x="11302" y="2937"/>
                    <a:pt x="11344" y="2831"/>
                  </a:cubicBezTo>
                  <a:cubicBezTo>
                    <a:pt x="11344" y="2789"/>
                    <a:pt x="11344" y="2747"/>
                    <a:pt x="11365" y="2705"/>
                  </a:cubicBezTo>
                  <a:cubicBezTo>
                    <a:pt x="11386" y="2620"/>
                    <a:pt x="11386" y="2536"/>
                    <a:pt x="11407" y="2451"/>
                  </a:cubicBezTo>
                  <a:cubicBezTo>
                    <a:pt x="11407" y="2409"/>
                    <a:pt x="11407" y="2388"/>
                    <a:pt x="11407" y="2346"/>
                  </a:cubicBezTo>
                  <a:cubicBezTo>
                    <a:pt x="11428" y="2219"/>
                    <a:pt x="11428" y="2092"/>
                    <a:pt x="11428" y="1965"/>
                  </a:cubicBezTo>
                  <a:lnTo>
                    <a:pt x="11331" y="162"/>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04" name="Google Shape;3604;p78"/>
            <p:cNvSpPr/>
            <p:nvPr/>
          </p:nvSpPr>
          <p:spPr>
            <a:xfrm>
              <a:off x="3348675" y="3452950"/>
              <a:ext cx="288375" cy="200625"/>
            </a:xfrm>
            <a:custGeom>
              <a:avLst/>
              <a:gdLst/>
              <a:ahLst/>
              <a:cxnLst/>
              <a:rect l="l" t="t" r="r" b="b"/>
              <a:pathLst>
                <a:path w="11535" h="8025" extrusionOk="0">
                  <a:moveTo>
                    <a:pt x="5962" y="1"/>
                  </a:moveTo>
                  <a:cubicBezTo>
                    <a:pt x="5835" y="1"/>
                    <a:pt x="5707" y="4"/>
                    <a:pt x="5577" y="10"/>
                  </a:cubicBezTo>
                  <a:cubicBezTo>
                    <a:pt x="2451" y="158"/>
                    <a:pt x="1" y="2080"/>
                    <a:pt x="106" y="4277"/>
                  </a:cubicBezTo>
                  <a:cubicBezTo>
                    <a:pt x="208" y="6403"/>
                    <a:pt x="2619" y="8025"/>
                    <a:pt x="5573" y="8025"/>
                  </a:cubicBezTo>
                  <a:cubicBezTo>
                    <a:pt x="5700" y="8025"/>
                    <a:pt x="5829" y="8022"/>
                    <a:pt x="5958" y="8016"/>
                  </a:cubicBezTo>
                  <a:cubicBezTo>
                    <a:pt x="9084" y="7868"/>
                    <a:pt x="11534" y="5946"/>
                    <a:pt x="11429" y="3749"/>
                  </a:cubicBezTo>
                  <a:cubicBezTo>
                    <a:pt x="11328" y="1622"/>
                    <a:pt x="8916" y="1"/>
                    <a:pt x="5962"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05" name="Google Shape;3605;p78"/>
            <p:cNvSpPr/>
            <p:nvPr/>
          </p:nvSpPr>
          <p:spPr>
            <a:xfrm>
              <a:off x="3384075" y="3487350"/>
              <a:ext cx="217600" cy="131850"/>
            </a:xfrm>
            <a:custGeom>
              <a:avLst/>
              <a:gdLst/>
              <a:ahLst/>
              <a:cxnLst/>
              <a:rect l="l" t="t" r="r" b="b"/>
              <a:pathLst>
                <a:path w="8704" h="5274" extrusionOk="0">
                  <a:moveTo>
                    <a:pt x="4519" y="0"/>
                  </a:moveTo>
                  <a:cubicBezTo>
                    <a:pt x="4421" y="0"/>
                    <a:pt x="4323" y="2"/>
                    <a:pt x="4225" y="7"/>
                  </a:cubicBezTo>
                  <a:cubicBezTo>
                    <a:pt x="1943" y="134"/>
                    <a:pt x="0" y="1443"/>
                    <a:pt x="85" y="2838"/>
                  </a:cubicBezTo>
                  <a:cubicBezTo>
                    <a:pt x="145" y="4172"/>
                    <a:pt x="2024" y="5274"/>
                    <a:pt x="4185" y="5274"/>
                  </a:cubicBezTo>
                  <a:cubicBezTo>
                    <a:pt x="4282" y="5274"/>
                    <a:pt x="4380" y="5271"/>
                    <a:pt x="4478" y="5267"/>
                  </a:cubicBezTo>
                  <a:cubicBezTo>
                    <a:pt x="6760" y="5140"/>
                    <a:pt x="8703" y="3830"/>
                    <a:pt x="8640" y="2436"/>
                  </a:cubicBezTo>
                  <a:cubicBezTo>
                    <a:pt x="8579" y="1102"/>
                    <a:pt x="6681" y="0"/>
                    <a:pt x="4519" y="0"/>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06" name="Google Shape;3606;p78"/>
            <p:cNvSpPr/>
            <p:nvPr/>
          </p:nvSpPr>
          <p:spPr>
            <a:xfrm>
              <a:off x="3385125" y="3505275"/>
              <a:ext cx="216550" cy="113950"/>
            </a:xfrm>
            <a:custGeom>
              <a:avLst/>
              <a:gdLst/>
              <a:ahLst/>
              <a:cxnLst/>
              <a:rect l="l" t="t" r="r" b="b"/>
              <a:pathLst>
                <a:path w="8662" h="4558" extrusionOk="0">
                  <a:moveTo>
                    <a:pt x="4572" y="0"/>
                  </a:moveTo>
                  <a:cubicBezTo>
                    <a:pt x="4457" y="0"/>
                    <a:pt x="4341" y="3"/>
                    <a:pt x="4225" y="8"/>
                  </a:cubicBezTo>
                  <a:cubicBezTo>
                    <a:pt x="1944" y="114"/>
                    <a:pt x="0" y="1276"/>
                    <a:pt x="43" y="2480"/>
                  </a:cubicBezTo>
                  <a:cubicBezTo>
                    <a:pt x="103" y="3624"/>
                    <a:pt x="1955" y="4558"/>
                    <a:pt x="4096" y="4558"/>
                  </a:cubicBezTo>
                  <a:cubicBezTo>
                    <a:pt x="4209" y="4558"/>
                    <a:pt x="4322" y="4555"/>
                    <a:pt x="4436" y="4550"/>
                  </a:cubicBezTo>
                  <a:cubicBezTo>
                    <a:pt x="6718" y="4423"/>
                    <a:pt x="8661" y="3282"/>
                    <a:pt x="8619" y="2078"/>
                  </a:cubicBezTo>
                  <a:cubicBezTo>
                    <a:pt x="8559" y="916"/>
                    <a:pt x="6710" y="0"/>
                    <a:pt x="4572" y="0"/>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07" name="Google Shape;3607;p78"/>
            <p:cNvSpPr/>
            <p:nvPr/>
          </p:nvSpPr>
          <p:spPr>
            <a:xfrm>
              <a:off x="2677475" y="3685025"/>
              <a:ext cx="285200" cy="212850"/>
            </a:xfrm>
            <a:custGeom>
              <a:avLst/>
              <a:gdLst/>
              <a:ahLst/>
              <a:cxnLst/>
              <a:rect l="l" t="t" r="r" b="b"/>
              <a:pathLst>
                <a:path w="11408" h="8514" extrusionOk="0">
                  <a:moveTo>
                    <a:pt x="10309" y="0"/>
                  </a:moveTo>
                  <a:lnTo>
                    <a:pt x="10309" y="0"/>
                  </a:lnTo>
                  <a:cubicBezTo>
                    <a:pt x="10351" y="127"/>
                    <a:pt x="10393" y="233"/>
                    <a:pt x="10435" y="359"/>
                  </a:cubicBezTo>
                  <a:cubicBezTo>
                    <a:pt x="10435" y="381"/>
                    <a:pt x="10457" y="423"/>
                    <a:pt x="10457" y="465"/>
                  </a:cubicBezTo>
                  <a:cubicBezTo>
                    <a:pt x="10478" y="550"/>
                    <a:pt x="10499" y="634"/>
                    <a:pt x="10520" y="719"/>
                  </a:cubicBezTo>
                  <a:cubicBezTo>
                    <a:pt x="10520" y="761"/>
                    <a:pt x="10541" y="803"/>
                    <a:pt x="10541" y="845"/>
                  </a:cubicBezTo>
                  <a:cubicBezTo>
                    <a:pt x="10562" y="951"/>
                    <a:pt x="10562" y="1035"/>
                    <a:pt x="10562" y="1141"/>
                  </a:cubicBezTo>
                  <a:cubicBezTo>
                    <a:pt x="10562" y="1162"/>
                    <a:pt x="10562" y="1183"/>
                    <a:pt x="10562" y="1204"/>
                  </a:cubicBezTo>
                  <a:cubicBezTo>
                    <a:pt x="10562" y="1331"/>
                    <a:pt x="10562" y="1458"/>
                    <a:pt x="10562" y="1585"/>
                  </a:cubicBezTo>
                  <a:cubicBezTo>
                    <a:pt x="10541" y="1606"/>
                    <a:pt x="10541" y="1648"/>
                    <a:pt x="10541" y="1690"/>
                  </a:cubicBezTo>
                  <a:cubicBezTo>
                    <a:pt x="10520" y="1775"/>
                    <a:pt x="10520" y="1880"/>
                    <a:pt x="10499" y="1965"/>
                  </a:cubicBezTo>
                  <a:cubicBezTo>
                    <a:pt x="10478" y="2007"/>
                    <a:pt x="10478" y="2049"/>
                    <a:pt x="10457" y="2092"/>
                  </a:cubicBezTo>
                  <a:cubicBezTo>
                    <a:pt x="10435" y="2176"/>
                    <a:pt x="10414" y="2282"/>
                    <a:pt x="10372" y="2387"/>
                  </a:cubicBezTo>
                  <a:cubicBezTo>
                    <a:pt x="10372" y="2408"/>
                    <a:pt x="10372" y="2430"/>
                    <a:pt x="10351" y="2472"/>
                  </a:cubicBezTo>
                  <a:cubicBezTo>
                    <a:pt x="10309" y="2599"/>
                    <a:pt x="10266" y="2725"/>
                    <a:pt x="10203" y="2852"/>
                  </a:cubicBezTo>
                  <a:cubicBezTo>
                    <a:pt x="10182" y="2873"/>
                    <a:pt x="10182" y="2894"/>
                    <a:pt x="10161" y="2937"/>
                  </a:cubicBezTo>
                  <a:cubicBezTo>
                    <a:pt x="10119" y="3021"/>
                    <a:pt x="10055" y="3127"/>
                    <a:pt x="10013" y="3211"/>
                  </a:cubicBezTo>
                  <a:cubicBezTo>
                    <a:pt x="9992" y="3253"/>
                    <a:pt x="9971" y="3296"/>
                    <a:pt x="9950" y="3338"/>
                  </a:cubicBezTo>
                  <a:cubicBezTo>
                    <a:pt x="9886" y="3422"/>
                    <a:pt x="9823" y="3528"/>
                    <a:pt x="9759" y="3613"/>
                  </a:cubicBezTo>
                  <a:cubicBezTo>
                    <a:pt x="9738" y="3634"/>
                    <a:pt x="9717" y="3676"/>
                    <a:pt x="9696" y="3697"/>
                  </a:cubicBezTo>
                  <a:cubicBezTo>
                    <a:pt x="9612" y="3824"/>
                    <a:pt x="9527" y="3950"/>
                    <a:pt x="9422" y="4056"/>
                  </a:cubicBezTo>
                  <a:cubicBezTo>
                    <a:pt x="9422" y="4077"/>
                    <a:pt x="9400" y="4098"/>
                    <a:pt x="9379" y="4119"/>
                  </a:cubicBezTo>
                  <a:cubicBezTo>
                    <a:pt x="9295" y="4225"/>
                    <a:pt x="9210" y="4310"/>
                    <a:pt x="9126" y="4394"/>
                  </a:cubicBezTo>
                  <a:cubicBezTo>
                    <a:pt x="9084" y="4436"/>
                    <a:pt x="9062" y="4479"/>
                    <a:pt x="9020" y="4500"/>
                  </a:cubicBezTo>
                  <a:cubicBezTo>
                    <a:pt x="8936" y="4584"/>
                    <a:pt x="8851" y="4669"/>
                    <a:pt x="8767" y="4753"/>
                  </a:cubicBezTo>
                  <a:cubicBezTo>
                    <a:pt x="8724" y="4774"/>
                    <a:pt x="8703" y="4817"/>
                    <a:pt x="8661" y="4838"/>
                  </a:cubicBezTo>
                  <a:cubicBezTo>
                    <a:pt x="8577" y="4922"/>
                    <a:pt x="8471" y="5007"/>
                    <a:pt x="8386" y="5070"/>
                  </a:cubicBezTo>
                  <a:cubicBezTo>
                    <a:pt x="8344" y="5112"/>
                    <a:pt x="8302" y="5133"/>
                    <a:pt x="8260" y="5155"/>
                  </a:cubicBezTo>
                  <a:cubicBezTo>
                    <a:pt x="8133" y="5260"/>
                    <a:pt x="7985" y="5366"/>
                    <a:pt x="7837" y="5450"/>
                  </a:cubicBezTo>
                  <a:cubicBezTo>
                    <a:pt x="7647" y="5598"/>
                    <a:pt x="7436" y="5704"/>
                    <a:pt x="7225" y="5831"/>
                  </a:cubicBezTo>
                  <a:cubicBezTo>
                    <a:pt x="7098" y="5894"/>
                    <a:pt x="6971" y="5957"/>
                    <a:pt x="6823" y="6021"/>
                  </a:cubicBezTo>
                  <a:cubicBezTo>
                    <a:pt x="6675" y="6084"/>
                    <a:pt x="6528" y="6147"/>
                    <a:pt x="6380" y="6211"/>
                  </a:cubicBezTo>
                  <a:cubicBezTo>
                    <a:pt x="6147" y="6295"/>
                    <a:pt x="5915" y="6380"/>
                    <a:pt x="5704" y="6443"/>
                  </a:cubicBezTo>
                  <a:cubicBezTo>
                    <a:pt x="5661" y="6443"/>
                    <a:pt x="5619" y="6464"/>
                    <a:pt x="5577" y="6464"/>
                  </a:cubicBezTo>
                  <a:cubicBezTo>
                    <a:pt x="5345" y="6528"/>
                    <a:pt x="5112" y="6591"/>
                    <a:pt x="4880" y="6612"/>
                  </a:cubicBezTo>
                  <a:cubicBezTo>
                    <a:pt x="4838" y="6633"/>
                    <a:pt x="4795" y="6633"/>
                    <a:pt x="4753" y="6654"/>
                  </a:cubicBezTo>
                  <a:cubicBezTo>
                    <a:pt x="4563" y="6675"/>
                    <a:pt x="4394" y="6697"/>
                    <a:pt x="4204" y="6697"/>
                  </a:cubicBezTo>
                  <a:cubicBezTo>
                    <a:pt x="4183" y="6718"/>
                    <a:pt x="4183" y="6718"/>
                    <a:pt x="4183" y="6718"/>
                  </a:cubicBezTo>
                  <a:lnTo>
                    <a:pt x="3401" y="6718"/>
                  </a:lnTo>
                  <a:cubicBezTo>
                    <a:pt x="3296" y="6697"/>
                    <a:pt x="3211" y="6697"/>
                    <a:pt x="3105" y="6697"/>
                  </a:cubicBezTo>
                  <a:cubicBezTo>
                    <a:pt x="3042" y="6675"/>
                    <a:pt x="2958" y="6675"/>
                    <a:pt x="2894" y="6654"/>
                  </a:cubicBezTo>
                  <a:cubicBezTo>
                    <a:pt x="2810" y="6633"/>
                    <a:pt x="2704" y="6633"/>
                    <a:pt x="2620" y="6612"/>
                  </a:cubicBezTo>
                  <a:cubicBezTo>
                    <a:pt x="2556" y="6591"/>
                    <a:pt x="2493" y="6570"/>
                    <a:pt x="2408" y="6570"/>
                  </a:cubicBezTo>
                  <a:cubicBezTo>
                    <a:pt x="2324" y="6549"/>
                    <a:pt x="2239" y="6528"/>
                    <a:pt x="2155" y="6485"/>
                  </a:cubicBezTo>
                  <a:cubicBezTo>
                    <a:pt x="2092" y="6464"/>
                    <a:pt x="2028" y="6443"/>
                    <a:pt x="1965" y="6422"/>
                  </a:cubicBezTo>
                  <a:cubicBezTo>
                    <a:pt x="1880" y="6401"/>
                    <a:pt x="1796" y="6359"/>
                    <a:pt x="1732" y="6338"/>
                  </a:cubicBezTo>
                  <a:cubicBezTo>
                    <a:pt x="1669" y="6316"/>
                    <a:pt x="1606" y="6274"/>
                    <a:pt x="1563" y="6253"/>
                  </a:cubicBezTo>
                  <a:cubicBezTo>
                    <a:pt x="1458" y="6211"/>
                    <a:pt x="1373" y="6169"/>
                    <a:pt x="1289" y="6105"/>
                  </a:cubicBezTo>
                  <a:cubicBezTo>
                    <a:pt x="1225" y="6084"/>
                    <a:pt x="1183" y="6063"/>
                    <a:pt x="1141" y="6021"/>
                  </a:cubicBezTo>
                  <a:cubicBezTo>
                    <a:pt x="1056" y="5957"/>
                    <a:pt x="972" y="5915"/>
                    <a:pt x="887" y="5831"/>
                  </a:cubicBezTo>
                  <a:cubicBezTo>
                    <a:pt x="845" y="5809"/>
                    <a:pt x="803" y="5788"/>
                    <a:pt x="761" y="5746"/>
                  </a:cubicBezTo>
                  <a:cubicBezTo>
                    <a:pt x="740" y="5725"/>
                    <a:pt x="697" y="5683"/>
                    <a:pt x="676" y="5662"/>
                  </a:cubicBezTo>
                  <a:cubicBezTo>
                    <a:pt x="613" y="5598"/>
                    <a:pt x="549" y="5535"/>
                    <a:pt x="486" y="5471"/>
                  </a:cubicBezTo>
                  <a:cubicBezTo>
                    <a:pt x="465" y="5450"/>
                    <a:pt x="423" y="5408"/>
                    <a:pt x="402" y="5387"/>
                  </a:cubicBezTo>
                  <a:cubicBezTo>
                    <a:pt x="338" y="5302"/>
                    <a:pt x="275" y="5218"/>
                    <a:pt x="233" y="5155"/>
                  </a:cubicBezTo>
                  <a:cubicBezTo>
                    <a:pt x="211" y="5133"/>
                    <a:pt x="211" y="5112"/>
                    <a:pt x="190" y="5091"/>
                  </a:cubicBezTo>
                  <a:cubicBezTo>
                    <a:pt x="127" y="4986"/>
                    <a:pt x="64" y="4859"/>
                    <a:pt x="0" y="4753"/>
                  </a:cubicBezTo>
                  <a:lnTo>
                    <a:pt x="0" y="4753"/>
                  </a:lnTo>
                  <a:lnTo>
                    <a:pt x="824" y="6549"/>
                  </a:lnTo>
                  <a:cubicBezTo>
                    <a:pt x="845" y="6570"/>
                    <a:pt x="845" y="6591"/>
                    <a:pt x="866" y="6612"/>
                  </a:cubicBezTo>
                  <a:cubicBezTo>
                    <a:pt x="909" y="6718"/>
                    <a:pt x="951" y="6802"/>
                    <a:pt x="1014" y="6887"/>
                  </a:cubicBezTo>
                  <a:cubicBezTo>
                    <a:pt x="1035" y="6908"/>
                    <a:pt x="1035" y="6929"/>
                    <a:pt x="1056" y="6950"/>
                  </a:cubicBezTo>
                  <a:cubicBezTo>
                    <a:pt x="1099" y="6992"/>
                    <a:pt x="1120" y="7056"/>
                    <a:pt x="1162" y="7098"/>
                  </a:cubicBezTo>
                  <a:cubicBezTo>
                    <a:pt x="1183" y="7119"/>
                    <a:pt x="1204" y="7140"/>
                    <a:pt x="1225" y="7182"/>
                  </a:cubicBezTo>
                  <a:cubicBezTo>
                    <a:pt x="1268" y="7204"/>
                    <a:pt x="1289" y="7246"/>
                    <a:pt x="1310" y="7267"/>
                  </a:cubicBezTo>
                  <a:cubicBezTo>
                    <a:pt x="1373" y="7330"/>
                    <a:pt x="1437" y="7394"/>
                    <a:pt x="1500" y="7457"/>
                  </a:cubicBezTo>
                  <a:cubicBezTo>
                    <a:pt x="1521" y="7478"/>
                    <a:pt x="1563" y="7520"/>
                    <a:pt x="1585" y="7542"/>
                  </a:cubicBezTo>
                  <a:cubicBezTo>
                    <a:pt x="1606" y="7542"/>
                    <a:pt x="1606" y="7563"/>
                    <a:pt x="1627" y="7563"/>
                  </a:cubicBezTo>
                  <a:cubicBezTo>
                    <a:pt x="1648" y="7605"/>
                    <a:pt x="1669" y="7605"/>
                    <a:pt x="1711" y="7647"/>
                  </a:cubicBezTo>
                  <a:cubicBezTo>
                    <a:pt x="1796" y="7711"/>
                    <a:pt x="1880" y="7774"/>
                    <a:pt x="1965" y="7816"/>
                  </a:cubicBezTo>
                  <a:cubicBezTo>
                    <a:pt x="2007" y="7858"/>
                    <a:pt x="2070" y="7880"/>
                    <a:pt x="2113" y="7922"/>
                  </a:cubicBezTo>
                  <a:cubicBezTo>
                    <a:pt x="2197" y="7964"/>
                    <a:pt x="2282" y="8006"/>
                    <a:pt x="2387" y="8049"/>
                  </a:cubicBezTo>
                  <a:cubicBezTo>
                    <a:pt x="2408" y="8070"/>
                    <a:pt x="2429" y="8091"/>
                    <a:pt x="2472" y="8091"/>
                  </a:cubicBezTo>
                  <a:cubicBezTo>
                    <a:pt x="2493" y="8112"/>
                    <a:pt x="2535" y="8112"/>
                    <a:pt x="2556" y="8133"/>
                  </a:cubicBezTo>
                  <a:cubicBezTo>
                    <a:pt x="2620" y="8175"/>
                    <a:pt x="2704" y="8196"/>
                    <a:pt x="2789" y="8218"/>
                  </a:cubicBezTo>
                  <a:cubicBezTo>
                    <a:pt x="2852" y="8239"/>
                    <a:pt x="2915" y="8281"/>
                    <a:pt x="2979" y="8281"/>
                  </a:cubicBezTo>
                  <a:cubicBezTo>
                    <a:pt x="3063" y="8323"/>
                    <a:pt x="3148" y="8344"/>
                    <a:pt x="3232" y="8365"/>
                  </a:cubicBezTo>
                  <a:cubicBezTo>
                    <a:pt x="3317" y="8387"/>
                    <a:pt x="3380" y="8387"/>
                    <a:pt x="3443" y="8408"/>
                  </a:cubicBezTo>
                  <a:cubicBezTo>
                    <a:pt x="3528" y="8429"/>
                    <a:pt x="3634" y="8450"/>
                    <a:pt x="3718" y="8450"/>
                  </a:cubicBezTo>
                  <a:cubicBezTo>
                    <a:pt x="3781" y="8471"/>
                    <a:pt x="3866" y="8471"/>
                    <a:pt x="3929" y="8492"/>
                  </a:cubicBezTo>
                  <a:cubicBezTo>
                    <a:pt x="4035" y="8492"/>
                    <a:pt x="4119" y="8492"/>
                    <a:pt x="4225" y="8513"/>
                  </a:cubicBezTo>
                  <a:lnTo>
                    <a:pt x="5028" y="8513"/>
                  </a:lnTo>
                  <a:cubicBezTo>
                    <a:pt x="5218" y="8492"/>
                    <a:pt x="5387" y="8471"/>
                    <a:pt x="5577" y="8450"/>
                  </a:cubicBezTo>
                  <a:cubicBezTo>
                    <a:pt x="5598" y="8429"/>
                    <a:pt x="5619" y="8429"/>
                    <a:pt x="5640" y="8429"/>
                  </a:cubicBezTo>
                  <a:cubicBezTo>
                    <a:pt x="5661" y="8429"/>
                    <a:pt x="5683" y="8429"/>
                    <a:pt x="5704" y="8408"/>
                  </a:cubicBezTo>
                  <a:cubicBezTo>
                    <a:pt x="5936" y="8387"/>
                    <a:pt x="6168" y="8323"/>
                    <a:pt x="6422" y="8260"/>
                  </a:cubicBezTo>
                  <a:cubicBezTo>
                    <a:pt x="6443" y="8260"/>
                    <a:pt x="6464" y="8260"/>
                    <a:pt x="6485" y="8239"/>
                  </a:cubicBezTo>
                  <a:lnTo>
                    <a:pt x="6528" y="8239"/>
                  </a:lnTo>
                  <a:cubicBezTo>
                    <a:pt x="6760" y="8175"/>
                    <a:pt x="6971" y="8091"/>
                    <a:pt x="7203" y="8006"/>
                  </a:cubicBezTo>
                  <a:cubicBezTo>
                    <a:pt x="7203" y="8006"/>
                    <a:pt x="7225" y="8006"/>
                    <a:pt x="7246" y="7985"/>
                  </a:cubicBezTo>
                  <a:cubicBezTo>
                    <a:pt x="7394" y="7943"/>
                    <a:pt x="7520" y="7880"/>
                    <a:pt x="7647" y="7816"/>
                  </a:cubicBezTo>
                  <a:cubicBezTo>
                    <a:pt x="7753" y="7774"/>
                    <a:pt x="7858" y="7711"/>
                    <a:pt x="7964" y="7668"/>
                  </a:cubicBezTo>
                  <a:cubicBezTo>
                    <a:pt x="7985" y="7647"/>
                    <a:pt x="8006" y="7626"/>
                    <a:pt x="8048" y="7626"/>
                  </a:cubicBezTo>
                  <a:cubicBezTo>
                    <a:pt x="8260" y="7499"/>
                    <a:pt x="8471" y="7394"/>
                    <a:pt x="8661" y="7267"/>
                  </a:cubicBezTo>
                  <a:cubicBezTo>
                    <a:pt x="8682" y="7246"/>
                    <a:pt x="8682" y="7246"/>
                    <a:pt x="8682" y="7246"/>
                  </a:cubicBezTo>
                  <a:cubicBezTo>
                    <a:pt x="8830" y="7161"/>
                    <a:pt x="8957" y="7056"/>
                    <a:pt x="9084" y="6971"/>
                  </a:cubicBezTo>
                  <a:cubicBezTo>
                    <a:pt x="9126" y="6929"/>
                    <a:pt x="9168" y="6908"/>
                    <a:pt x="9210" y="6866"/>
                  </a:cubicBezTo>
                  <a:cubicBezTo>
                    <a:pt x="9295" y="6802"/>
                    <a:pt x="9358" y="6739"/>
                    <a:pt x="9443" y="6697"/>
                  </a:cubicBezTo>
                  <a:cubicBezTo>
                    <a:pt x="9464" y="6675"/>
                    <a:pt x="9464" y="6654"/>
                    <a:pt x="9485" y="6633"/>
                  </a:cubicBezTo>
                  <a:cubicBezTo>
                    <a:pt x="9527" y="6612"/>
                    <a:pt x="9569" y="6570"/>
                    <a:pt x="9590" y="6549"/>
                  </a:cubicBezTo>
                  <a:cubicBezTo>
                    <a:pt x="9675" y="6464"/>
                    <a:pt x="9759" y="6380"/>
                    <a:pt x="9844" y="6316"/>
                  </a:cubicBezTo>
                  <a:cubicBezTo>
                    <a:pt x="9886" y="6274"/>
                    <a:pt x="9907" y="6232"/>
                    <a:pt x="9950" y="6211"/>
                  </a:cubicBezTo>
                  <a:cubicBezTo>
                    <a:pt x="10034" y="6105"/>
                    <a:pt x="10119" y="6021"/>
                    <a:pt x="10203" y="5915"/>
                  </a:cubicBezTo>
                  <a:cubicBezTo>
                    <a:pt x="10224" y="5894"/>
                    <a:pt x="10245" y="5873"/>
                    <a:pt x="10266" y="5852"/>
                  </a:cubicBezTo>
                  <a:cubicBezTo>
                    <a:pt x="10351" y="5746"/>
                    <a:pt x="10435" y="5619"/>
                    <a:pt x="10520" y="5514"/>
                  </a:cubicBezTo>
                  <a:cubicBezTo>
                    <a:pt x="10541" y="5471"/>
                    <a:pt x="10562" y="5429"/>
                    <a:pt x="10604" y="5408"/>
                  </a:cubicBezTo>
                  <a:cubicBezTo>
                    <a:pt x="10647" y="5324"/>
                    <a:pt x="10710" y="5218"/>
                    <a:pt x="10773" y="5133"/>
                  </a:cubicBezTo>
                  <a:cubicBezTo>
                    <a:pt x="10795" y="5091"/>
                    <a:pt x="10816" y="5049"/>
                    <a:pt x="10837" y="5007"/>
                  </a:cubicBezTo>
                  <a:cubicBezTo>
                    <a:pt x="10900" y="4922"/>
                    <a:pt x="10942" y="4817"/>
                    <a:pt x="10985" y="4732"/>
                  </a:cubicBezTo>
                  <a:cubicBezTo>
                    <a:pt x="11006" y="4690"/>
                    <a:pt x="11006" y="4669"/>
                    <a:pt x="11027" y="4648"/>
                  </a:cubicBezTo>
                  <a:cubicBezTo>
                    <a:pt x="11090" y="4521"/>
                    <a:pt x="11133" y="4394"/>
                    <a:pt x="11175" y="4267"/>
                  </a:cubicBezTo>
                  <a:cubicBezTo>
                    <a:pt x="11196" y="4246"/>
                    <a:pt x="11196" y="4204"/>
                    <a:pt x="11217" y="4183"/>
                  </a:cubicBezTo>
                  <a:cubicBezTo>
                    <a:pt x="11238" y="4077"/>
                    <a:pt x="11259" y="3972"/>
                    <a:pt x="11302" y="3887"/>
                  </a:cubicBezTo>
                  <a:cubicBezTo>
                    <a:pt x="11302" y="3845"/>
                    <a:pt x="11302" y="3803"/>
                    <a:pt x="11323" y="3760"/>
                  </a:cubicBezTo>
                  <a:cubicBezTo>
                    <a:pt x="11344" y="3676"/>
                    <a:pt x="11344" y="3570"/>
                    <a:pt x="11365" y="3486"/>
                  </a:cubicBezTo>
                  <a:cubicBezTo>
                    <a:pt x="11365" y="3444"/>
                    <a:pt x="11386" y="3401"/>
                    <a:pt x="11386" y="3380"/>
                  </a:cubicBezTo>
                  <a:cubicBezTo>
                    <a:pt x="11386" y="3253"/>
                    <a:pt x="11407" y="3127"/>
                    <a:pt x="11407" y="3000"/>
                  </a:cubicBezTo>
                  <a:cubicBezTo>
                    <a:pt x="11407" y="2979"/>
                    <a:pt x="11386" y="2958"/>
                    <a:pt x="11386" y="2937"/>
                  </a:cubicBezTo>
                  <a:cubicBezTo>
                    <a:pt x="11386" y="2831"/>
                    <a:pt x="11386" y="2746"/>
                    <a:pt x="11365" y="2641"/>
                  </a:cubicBezTo>
                  <a:cubicBezTo>
                    <a:pt x="11365" y="2599"/>
                    <a:pt x="11365" y="2556"/>
                    <a:pt x="11344" y="2514"/>
                  </a:cubicBezTo>
                  <a:cubicBezTo>
                    <a:pt x="11344" y="2430"/>
                    <a:pt x="11323" y="2345"/>
                    <a:pt x="11302" y="2261"/>
                  </a:cubicBezTo>
                  <a:cubicBezTo>
                    <a:pt x="11280" y="2218"/>
                    <a:pt x="11280" y="2176"/>
                    <a:pt x="11259" y="2155"/>
                  </a:cubicBezTo>
                  <a:cubicBezTo>
                    <a:pt x="11217" y="2028"/>
                    <a:pt x="11175" y="1923"/>
                    <a:pt x="11133" y="1796"/>
                  </a:cubicBezTo>
                  <a:lnTo>
                    <a:pt x="10309" y="0"/>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08" name="Google Shape;3608;p78"/>
            <p:cNvSpPr/>
            <p:nvPr/>
          </p:nvSpPr>
          <p:spPr>
            <a:xfrm>
              <a:off x="2654225" y="3635725"/>
              <a:ext cx="304225" cy="217425"/>
            </a:xfrm>
            <a:custGeom>
              <a:avLst/>
              <a:gdLst/>
              <a:ahLst/>
              <a:cxnLst/>
              <a:rect l="l" t="t" r="r" b="b"/>
              <a:pathLst>
                <a:path w="12169" h="8697" extrusionOk="0">
                  <a:moveTo>
                    <a:pt x="7484" y="1"/>
                  </a:moveTo>
                  <a:cubicBezTo>
                    <a:pt x="6507" y="1"/>
                    <a:pt x="5446" y="228"/>
                    <a:pt x="4416" y="705"/>
                  </a:cubicBezTo>
                  <a:cubicBezTo>
                    <a:pt x="1564" y="2015"/>
                    <a:pt x="1" y="4697"/>
                    <a:pt x="930" y="6725"/>
                  </a:cubicBezTo>
                  <a:cubicBezTo>
                    <a:pt x="1521" y="8002"/>
                    <a:pt x="2976" y="8697"/>
                    <a:pt x="4684" y="8697"/>
                  </a:cubicBezTo>
                  <a:cubicBezTo>
                    <a:pt x="5662" y="8697"/>
                    <a:pt x="6723" y="8469"/>
                    <a:pt x="7753" y="7993"/>
                  </a:cubicBezTo>
                  <a:cubicBezTo>
                    <a:pt x="10605" y="6683"/>
                    <a:pt x="12168" y="3979"/>
                    <a:pt x="11239" y="1972"/>
                  </a:cubicBezTo>
                  <a:cubicBezTo>
                    <a:pt x="10648" y="696"/>
                    <a:pt x="9193" y="1"/>
                    <a:pt x="7484"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09" name="Google Shape;3609;p78"/>
            <p:cNvSpPr/>
            <p:nvPr/>
          </p:nvSpPr>
          <p:spPr>
            <a:xfrm>
              <a:off x="2694375" y="3670600"/>
              <a:ext cx="223925" cy="147450"/>
            </a:xfrm>
            <a:custGeom>
              <a:avLst/>
              <a:gdLst/>
              <a:ahLst/>
              <a:cxnLst/>
              <a:rect l="l" t="t" r="r" b="b"/>
              <a:pathLst>
                <a:path w="8957" h="5898" extrusionOk="0">
                  <a:moveTo>
                    <a:pt x="5872" y="1"/>
                  </a:moveTo>
                  <a:cubicBezTo>
                    <a:pt x="5086" y="1"/>
                    <a:pt x="4213" y="186"/>
                    <a:pt x="3380" y="577"/>
                  </a:cubicBezTo>
                  <a:cubicBezTo>
                    <a:pt x="1310" y="1528"/>
                    <a:pt x="0" y="3471"/>
                    <a:pt x="592" y="4739"/>
                  </a:cubicBezTo>
                  <a:cubicBezTo>
                    <a:pt x="932" y="5495"/>
                    <a:pt x="1904" y="5898"/>
                    <a:pt x="3072" y="5898"/>
                  </a:cubicBezTo>
                  <a:cubicBezTo>
                    <a:pt x="3862" y="5898"/>
                    <a:pt x="4742" y="5714"/>
                    <a:pt x="5577" y="5330"/>
                  </a:cubicBezTo>
                  <a:cubicBezTo>
                    <a:pt x="7647" y="4380"/>
                    <a:pt x="8957" y="2436"/>
                    <a:pt x="8365" y="1169"/>
                  </a:cubicBezTo>
                  <a:cubicBezTo>
                    <a:pt x="8012" y="411"/>
                    <a:pt x="7039" y="1"/>
                    <a:pt x="5872"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10" name="Google Shape;3610;p78"/>
            <p:cNvSpPr/>
            <p:nvPr/>
          </p:nvSpPr>
          <p:spPr>
            <a:xfrm>
              <a:off x="2700175" y="3684900"/>
              <a:ext cx="219725" cy="134925"/>
            </a:xfrm>
            <a:custGeom>
              <a:avLst/>
              <a:gdLst/>
              <a:ahLst/>
              <a:cxnLst/>
              <a:rect l="l" t="t" r="r" b="b"/>
              <a:pathLst>
                <a:path w="8789" h="5397" extrusionOk="0">
                  <a:moveTo>
                    <a:pt x="6183" y="1"/>
                  </a:moveTo>
                  <a:cubicBezTo>
                    <a:pt x="5350" y="1"/>
                    <a:pt x="4378" y="210"/>
                    <a:pt x="3444" y="639"/>
                  </a:cubicBezTo>
                  <a:cubicBezTo>
                    <a:pt x="1374" y="1590"/>
                    <a:pt x="1" y="3385"/>
                    <a:pt x="508" y="4484"/>
                  </a:cubicBezTo>
                  <a:cubicBezTo>
                    <a:pt x="786" y="5086"/>
                    <a:pt x="1592" y="5397"/>
                    <a:pt x="2605" y="5397"/>
                  </a:cubicBezTo>
                  <a:cubicBezTo>
                    <a:pt x="3438" y="5397"/>
                    <a:pt x="4411" y="5187"/>
                    <a:pt x="5345" y="4758"/>
                  </a:cubicBezTo>
                  <a:cubicBezTo>
                    <a:pt x="7415" y="3808"/>
                    <a:pt x="8788" y="2012"/>
                    <a:pt x="8281" y="914"/>
                  </a:cubicBezTo>
                  <a:cubicBezTo>
                    <a:pt x="8003" y="311"/>
                    <a:pt x="7196" y="1"/>
                    <a:pt x="6183"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11" name="Google Shape;3611;p78"/>
            <p:cNvSpPr/>
            <p:nvPr/>
          </p:nvSpPr>
          <p:spPr>
            <a:xfrm>
              <a:off x="3443200" y="3738350"/>
              <a:ext cx="284675" cy="153700"/>
            </a:xfrm>
            <a:custGeom>
              <a:avLst/>
              <a:gdLst/>
              <a:ahLst/>
              <a:cxnLst/>
              <a:rect l="l" t="t" r="r" b="b"/>
              <a:pathLst>
                <a:path w="11387" h="6148" extrusionOk="0">
                  <a:moveTo>
                    <a:pt x="1" y="297"/>
                  </a:moveTo>
                  <a:cubicBezTo>
                    <a:pt x="1" y="392"/>
                    <a:pt x="1" y="478"/>
                    <a:pt x="7" y="562"/>
                  </a:cubicBezTo>
                  <a:lnTo>
                    <a:pt x="7" y="562"/>
                  </a:lnTo>
                  <a:lnTo>
                    <a:pt x="1" y="297"/>
                  </a:lnTo>
                  <a:close/>
                  <a:moveTo>
                    <a:pt x="11323" y="1"/>
                  </a:moveTo>
                  <a:cubicBezTo>
                    <a:pt x="11323" y="128"/>
                    <a:pt x="11323" y="254"/>
                    <a:pt x="11302" y="381"/>
                  </a:cubicBezTo>
                  <a:cubicBezTo>
                    <a:pt x="11302" y="402"/>
                    <a:pt x="11302" y="444"/>
                    <a:pt x="11302" y="487"/>
                  </a:cubicBezTo>
                  <a:cubicBezTo>
                    <a:pt x="11281" y="571"/>
                    <a:pt x="11260" y="656"/>
                    <a:pt x="11239" y="740"/>
                  </a:cubicBezTo>
                  <a:cubicBezTo>
                    <a:pt x="11239" y="782"/>
                    <a:pt x="11239" y="825"/>
                    <a:pt x="11218" y="867"/>
                  </a:cubicBezTo>
                  <a:cubicBezTo>
                    <a:pt x="11197" y="951"/>
                    <a:pt x="11154" y="1057"/>
                    <a:pt x="11112" y="1163"/>
                  </a:cubicBezTo>
                  <a:cubicBezTo>
                    <a:pt x="11112" y="1163"/>
                    <a:pt x="11112" y="1184"/>
                    <a:pt x="11091" y="1205"/>
                  </a:cubicBezTo>
                  <a:cubicBezTo>
                    <a:pt x="11049" y="1332"/>
                    <a:pt x="11007" y="1437"/>
                    <a:pt x="10943" y="1543"/>
                  </a:cubicBezTo>
                  <a:cubicBezTo>
                    <a:pt x="10922" y="1585"/>
                    <a:pt x="10901" y="1606"/>
                    <a:pt x="10880" y="1627"/>
                  </a:cubicBezTo>
                  <a:cubicBezTo>
                    <a:pt x="10838" y="1712"/>
                    <a:pt x="10795" y="1796"/>
                    <a:pt x="10732" y="1881"/>
                  </a:cubicBezTo>
                  <a:cubicBezTo>
                    <a:pt x="10711" y="1902"/>
                    <a:pt x="10690" y="1944"/>
                    <a:pt x="10647" y="1965"/>
                  </a:cubicBezTo>
                  <a:cubicBezTo>
                    <a:pt x="10605" y="2050"/>
                    <a:pt x="10542" y="2134"/>
                    <a:pt x="10457" y="2219"/>
                  </a:cubicBezTo>
                  <a:cubicBezTo>
                    <a:pt x="10436" y="2240"/>
                    <a:pt x="10415" y="2261"/>
                    <a:pt x="10415" y="2282"/>
                  </a:cubicBezTo>
                  <a:cubicBezTo>
                    <a:pt x="10309" y="2388"/>
                    <a:pt x="10225" y="2472"/>
                    <a:pt x="10119" y="2578"/>
                  </a:cubicBezTo>
                  <a:cubicBezTo>
                    <a:pt x="10098" y="2599"/>
                    <a:pt x="10077" y="2620"/>
                    <a:pt x="10035" y="2641"/>
                  </a:cubicBezTo>
                  <a:cubicBezTo>
                    <a:pt x="9971" y="2705"/>
                    <a:pt x="9887" y="2768"/>
                    <a:pt x="9802" y="2831"/>
                  </a:cubicBezTo>
                  <a:cubicBezTo>
                    <a:pt x="9760" y="2874"/>
                    <a:pt x="9718" y="2895"/>
                    <a:pt x="9676" y="2916"/>
                  </a:cubicBezTo>
                  <a:cubicBezTo>
                    <a:pt x="9591" y="2979"/>
                    <a:pt x="9507" y="3043"/>
                    <a:pt x="9422" y="3106"/>
                  </a:cubicBezTo>
                  <a:cubicBezTo>
                    <a:pt x="9380" y="3127"/>
                    <a:pt x="9359" y="3148"/>
                    <a:pt x="9317" y="3169"/>
                  </a:cubicBezTo>
                  <a:cubicBezTo>
                    <a:pt x="9190" y="3233"/>
                    <a:pt x="9063" y="3317"/>
                    <a:pt x="8936" y="3381"/>
                  </a:cubicBezTo>
                  <a:cubicBezTo>
                    <a:pt x="8915" y="3402"/>
                    <a:pt x="8873" y="3402"/>
                    <a:pt x="8852" y="3423"/>
                  </a:cubicBezTo>
                  <a:cubicBezTo>
                    <a:pt x="8746" y="3465"/>
                    <a:pt x="8620" y="3529"/>
                    <a:pt x="8514" y="3571"/>
                  </a:cubicBezTo>
                  <a:cubicBezTo>
                    <a:pt x="8472" y="3592"/>
                    <a:pt x="8429" y="3613"/>
                    <a:pt x="8366" y="3634"/>
                  </a:cubicBezTo>
                  <a:cubicBezTo>
                    <a:pt x="8260" y="3676"/>
                    <a:pt x="8155" y="3719"/>
                    <a:pt x="8049" y="3761"/>
                  </a:cubicBezTo>
                  <a:cubicBezTo>
                    <a:pt x="8007" y="3761"/>
                    <a:pt x="7965" y="3782"/>
                    <a:pt x="7922" y="3803"/>
                  </a:cubicBezTo>
                  <a:cubicBezTo>
                    <a:pt x="7796" y="3845"/>
                    <a:pt x="7690" y="3867"/>
                    <a:pt x="7563" y="3909"/>
                  </a:cubicBezTo>
                  <a:cubicBezTo>
                    <a:pt x="7521" y="3909"/>
                    <a:pt x="7479" y="3930"/>
                    <a:pt x="7415" y="3951"/>
                  </a:cubicBezTo>
                  <a:cubicBezTo>
                    <a:pt x="7268" y="3972"/>
                    <a:pt x="7099" y="4014"/>
                    <a:pt x="6930" y="4036"/>
                  </a:cubicBezTo>
                  <a:cubicBezTo>
                    <a:pt x="6676" y="4078"/>
                    <a:pt x="6444" y="4120"/>
                    <a:pt x="6190" y="4141"/>
                  </a:cubicBezTo>
                  <a:cubicBezTo>
                    <a:pt x="6064" y="4141"/>
                    <a:pt x="5916" y="4162"/>
                    <a:pt x="5768" y="4162"/>
                  </a:cubicBezTo>
                  <a:lnTo>
                    <a:pt x="5261" y="4162"/>
                  </a:lnTo>
                  <a:cubicBezTo>
                    <a:pt x="5028" y="4141"/>
                    <a:pt x="4796" y="4120"/>
                    <a:pt x="4564" y="4099"/>
                  </a:cubicBezTo>
                  <a:cubicBezTo>
                    <a:pt x="4521" y="4099"/>
                    <a:pt x="4479" y="4099"/>
                    <a:pt x="4437" y="4078"/>
                  </a:cubicBezTo>
                  <a:cubicBezTo>
                    <a:pt x="4205" y="4057"/>
                    <a:pt x="3972" y="4014"/>
                    <a:pt x="3740" y="3951"/>
                  </a:cubicBezTo>
                  <a:cubicBezTo>
                    <a:pt x="3698" y="3930"/>
                    <a:pt x="3655" y="3930"/>
                    <a:pt x="3613" y="3909"/>
                  </a:cubicBezTo>
                  <a:cubicBezTo>
                    <a:pt x="3423" y="3867"/>
                    <a:pt x="3254" y="3824"/>
                    <a:pt x="3085" y="3761"/>
                  </a:cubicBezTo>
                  <a:lnTo>
                    <a:pt x="3064" y="3761"/>
                  </a:lnTo>
                  <a:cubicBezTo>
                    <a:pt x="2874" y="3676"/>
                    <a:pt x="2705" y="3613"/>
                    <a:pt x="2536" y="3529"/>
                  </a:cubicBezTo>
                  <a:cubicBezTo>
                    <a:pt x="2472" y="3507"/>
                    <a:pt x="2409" y="3465"/>
                    <a:pt x="2346" y="3444"/>
                  </a:cubicBezTo>
                  <a:cubicBezTo>
                    <a:pt x="2261" y="3402"/>
                    <a:pt x="2177" y="3360"/>
                    <a:pt x="2092" y="3317"/>
                  </a:cubicBezTo>
                  <a:cubicBezTo>
                    <a:pt x="2029" y="3275"/>
                    <a:pt x="1965" y="3233"/>
                    <a:pt x="1902" y="3191"/>
                  </a:cubicBezTo>
                  <a:cubicBezTo>
                    <a:pt x="1818" y="3148"/>
                    <a:pt x="1733" y="3106"/>
                    <a:pt x="1670" y="3043"/>
                  </a:cubicBezTo>
                  <a:cubicBezTo>
                    <a:pt x="1606" y="3000"/>
                    <a:pt x="1543" y="2958"/>
                    <a:pt x="1501" y="2916"/>
                  </a:cubicBezTo>
                  <a:cubicBezTo>
                    <a:pt x="1416" y="2874"/>
                    <a:pt x="1353" y="2810"/>
                    <a:pt x="1289" y="2768"/>
                  </a:cubicBezTo>
                  <a:cubicBezTo>
                    <a:pt x="1226" y="2705"/>
                    <a:pt x="1184" y="2662"/>
                    <a:pt x="1142" y="2620"/>
                  </a:cubicBezTo>
                  <a:cubicBezTo>
                    <a:pt x="1078" y="2557"/>
                    <a:pt x="1015" y="2515"/>
                    <a:pt x="952" y="2451"/>
                  </a:cubicBezTo>
                  <a:cubicBezTo>
                    <a:pt x="909" y="2388"/>
                    <a:pt x="867" y="2346"/>
                    <a:pt x="825" y="2303"/>
                  </a:cubicBezTo>
                  <a:cubicBezTo>
                    <a:pt x="761" y="2219"/>
                    <a:pt x="698" y="2155"/>
                    <a:pt x="635" y="2071"/>
                  </a:cubicBezTo>
                  <a:cubicBezTo>
                    <a:pt x="592" y="2029"/>
                    <a:pt x="571" y="1965"/>
                    <a:pt x="529" y="1923"/>
                  </a:cubicBezTo>
                  <a:cubicBezTo>
                    <a:pt x="466" y="1839"/>
                    <a:pt x="423" y="1754"/>
                    <a:pt x="360" y="1648"/>
                  </a:cubicBezTo>
                  <a:cubicBezTo>
                    <a:pt x="339" y="1606"/>
                    <a:pt x="318" y="1564"/>
                    <a:pt x="297" y="1522"/>
                  </a:cubicBezTo>
                  <a:cubicBezTo>
                    <a:pt x="276" y="1480"/>
                    <a:pt x="254" y="1458"/>
                    <a:pt x="254" y="1416"/>
                  </a:cubicBezTo>
                  <a:cubicBezTo>
                    <a:pt x="212" y="1332"/>
                    <a:pt x="170" y="1247"/>
                    <a:pt x="149" y="1163"/>
                  </a:cubicBezTo>
                  <a:cubicBezTo>
                    <a:pt x="128" y="1120"/>
                    <a:pt x="128" y="1078"/>
                    <a:pt x="107" y="1036"/>
                  </a:cubicBezTo>
                  <a:cubicBezTo>
                    <a:pt x="85" y="951"/>
                    <a:pt x="64" y="867"/>
                    <a:pt x="43" y="761"/>
                  </a:cubicBezTo>
                  <a:cubicBezTo>
                    <a:pt x="43" y="740"/>
                    <a:pt x="43" y="719"/>
                    <a:pt x="22" y="698"/>
                  </a:cubicBezTo>
                  <a:cubicBezTo>
                    <a:pt x="15" y="653"/>
                    <a:pt x="10" y="608"/>
                    <a:pt x="7" y="562"/>
                  </a:cubicBezTo>
                  <a:lnTo>
                    <a:pt x="7" y="562"/>
                  </a:lnTo>
                  <a:lnTo>
                    <a:pt x="43" y="2282"/>
                  </a:lnTo>
                  <a:cubicBezTo>
                    <a:pt x="43" y="2303"/>
                    <a:pt x="43" y="2324"/>
                    <a:pt x="43" y="2346"/>
                  </a:cubicBezTo>
                  <a:cubicBezTo>
                    <a:pt x="43" y="2472"/>
                    <a:pt x="64" y="2557"/>
                    <a:pt x="85" y="2662"/>
                  </a:cubicBezTo>
                  <a:cubicBezTo>
                    <a:pt x="85" y="2684"/>
                    <a:pt x="85" y="2726"/>
                    <a:pt x="107" y="2747"/>
                  </a:cubicBezTo>
                  <a:cubicBezTo>
                    <a:pt x="107" y="2810"/>
                    <a:pt x="128" y="2853"/>
                    <a:pt x="128" y="2916"/>
                  </a:cubicBezTo>
                  <a:cubicBezTo>
                    <a:pt x="149" y="2958"/>
                    <a:pt x="149" y="2979"/>
                    <a:pt x="170" y="3022"/>
                  </a:cubicBezTo>
                  <a:cubicBezTo>
                    <a:pt x="170" y="3064"/>
                    <a:pt x="191" y="3106"/>
                    <a:pt x="212" y="3148"/>
                  </a:cubicBezTo>
                  <a:cubicBezTo>
                    <a:pt x="233" y="3233"/>
                    <a:pt x="276" y="3317"/>
                    <a:pt x="297" y="3381"/>
                  </a:cubicBezTo>
                  <a:cubicBezTo>
                    <a:pt x="318" y="3423"/>
                    <a:pt x="339" y="3465"/>
                    <a:pt x="339" y="3486"/>
                  </a:cubicBezTo>
                  <a:cubicBezTo>
                    <a:pt x="360" y="3507"/>
                    <a:pt x="360" y="3529"/>
                    <a:pt x="360" y="3529"/>
                  </a:cubicBezTo>
                  <a:cubicBezTo>
                    <a:pt x="381" y="3571"/>
                    <a:pt x="402" y="3592"/>
                    <a:pt x="423" y="3634"/>
                  </a:cubicBezTo>
                  <a:cubicBezTo>
                    <a:pt x="466" y="3719"/>
                    <a:pt x="529" y="3824"/>
                    <a:pt x="592" y="3909"/>
                  </a:cubicBezTo>
                  <a:cubicBezTo>
                    <a:pt x="614" y="3951"/>
                    <a:pt x="656" y="3993"/>
                    <a:pt x="677" y="4036"/>
                  </a:cubicBezTo>
                  <a:cubicBezTo>
                    <a:pt x="740" y="4120"/>
                    <a:pt x="804" y="4205"/>
                    <a:pt x="867" y="4289"/>
                  </a:cubicBezTo>
                  <a:cubicBezTo>
                    <a:pt x="888" y="4310"/>
                    <a:pt x="909" y="4331"/>
                    <a:pt x="930" y="4352"/>
                  </a:cubicBezTo>
                  <a:cubicBezTo>
                    <a:pt x="952" y="4373"/>
                    <a:pt x="973" y="4395"/>
                    <a:pt x="1015" y="4416"/>
                  </a:cubicBezTo>
                  <a:cubicBezTo>
                    <a:pt x="1057" y="4479"/>
                    <a:pt x="1121" y="4542"/>
                    <a:pt x="1184" y="4606"/>
                  </a:cubicBezTo>
                  <a:cubicBezTo>
                    <a:pt x="1226" y="4648"/>
                    <a:pt x="1289" y="4690"/>
                    <a:pt x="1332" y="4733"/>
                  </a:cubicBezTo>
                  <a:cubicBezTo>
                    <a:pt x="1416" y="4796"/>
                    <a:pt x="1480" y="4838"/>
                    <a:pt x="1543" y="4902"/>
                  </a:cubicBezTo>
                  <a:cubicBezTo>
                    <a:pt x="1606" y="4944"/>
                    <a:pt x="1670" y="4986"/>
                    <a:pt x="1712" y="5028"/>
                  </a:cubicBezTo>
                  <a:cubicBezTo>
                    <a:pt x="1796" y="5071"/>
                    <a:pt x="1881" y="5134"/>
                    <a:pt x="1944" y="5176"/>
                  </a:cubicBezTo>
                  <a:cubicBezTo>
                    <a:pt x="2008" y="5218"/>
                    <a:pt x="2071" y="5261"/>
                    <a:pt x="2134" y="5282"/>
                  </a:cubicBezTo>
                  <a:cubicBezTo>
                    <a:pt x="2219" y="5324"/>
                    <a:pt x="2303" y="5366"/>
                    <a:pt x="2388" y="5430"/>
                  </a:cubicBezTo>
                  <a:cubicBezTo>
                    <a:pt x="2451" y="5451"/>
                    <a:pt x="2494" y="5472"/>
                    <a:pt x="2557" y="5493"/>
                  </a:cubicBezTo>
                  <a:cubicBezTo>
                    <a:pt x="2557" y="5514"/>
                    <a:pt x="2578" y="5514"/>
                    <a:pt x="2578" y="5514"/>
                  </a:cubicBezTo>
                  <a:cubicBezTo>
                    <a:pt x="2747" y="5599"/>
                    <a:pt x="2937" y="5662"/>
                    <a:pt x="3106" y="5725"/>
                  </a:cubicBezTo>
                  <a:lnTo>
                    <a:pt x="3127" y="5725"/>
                  </a:lnTo>
                  <a:cubicBezTo>
                    <a:pt x="3296" y="5789"/>
                    <a:pt x="3486" y="5852"/>
                    <a:pt x="3655" y="5894"/>
                  </a:cubicBezTo>
                  <a:cubicBezTo>
                    <a:pt x="3677" y="5894"/>
                    <a:pt x="3698" y="5916"/>
                    <a:pt x="3719" y="5916"/>
                  </a:cubicBezTo>
                  <a:lnTo>
                    <a:pt x="3803" y="5916"/>
                  </a:lnTo>
                  <a:cubicBezTo>
                    <a:pt x="4036" y="5979"/>
                    <a:pt x="4268" y="6021"/>
                    <a:pt x="4500" y="6063"/>
                  </a:cubicBezTo>
                  <a:cubicBezTo>
                    <a:pt x="4521" y="6063"/>
                    <a:pt x="4543" y="6063"/>
                    <a:pt x="4585" y="6085"/>
                  </a:cubicBezTo>
                  <a:lnTo>
                    <a:pt x="4627" y="6085"/>
                  </a:lnTo>
                  <a:cubicBezTo>
                    <a:pt x="4838" y="6106"/>
                    <a:pt x="5092" y="6127"/>
                    <a:pt x="5324" y="6127"/>
                  </a:cubicBezTo>
                  <a:cubicBezTo>
                    <a:pt x="5345" y="6127"/>
                    <a:pt x="5366" y="6127"/>
                    <a:pt x="5366" y="6148"/>
                  </a:cubicBezTo>
                  <a:lnTo>
                    <a:pt x="5810" y="6148"/>
                  </a:lnTo>
                  <a:cubicBezTo>
                    <a:pt x="5937" y="6127"/>
                    <a:pt x="6042" y="6127"/>
                    <a:pt x="6169" y="6127"/>
                  </a:cubicBezTo>
                  <a:cubicBezTo>
                    <a:pt x="6190" y="6127"/>
                    <a:pt x="6232" y="6106"/>
                    <a:pt x="6254" y="6106"/>
                  </a:cubicBezTo>
                  <a:cubicBezTo>
                    <a:pt x="6486" y="6085"/>
                    <a:pt x="6739" y="6063"/>
                    <a:pt x="6972" y="6021"/>
                  </a:cubicBezTo>
                  <a:cubicBezTo>
                    <a:pt x="7141" y="6000"/>
                    <a:pt x="7310" y="5958"/>
                    <a:pt x="7479" y="5916"/>
                  </a:cubicBezTo>
                  <a:cubicBezTo>
                    <a:pt x="7521" y="5916"/>
                    <a:pt x="7563" y="5894"/>
                    <a:pt x="7627" y="5873"/>
                  </a:cubicBezTo>
                  <a:cubicBezTo>
                    <a:pt x="7711" y="5852"/>
                    <a:pt x="7817" y="5831"/>
                    <a:pt x="7901" y="5810"/>
                  </a:cubicBezTo>
                  <a:cubicBezTo>
                    <a:pt x="7922" y="5789"/>
                    <a:pt x="7944" y="5789"/>
                    <a:pt x="7965" y="5768"/>
                  </a:cubicBezTo>
                  <a:cubicBezTo>
                    <a:pt x="8007" y="5768"/>
                    <a:pt x="8070" y="5747"/>
                    <a:pt x="8113" y="5725"/>
                  </a:cubicBezTo>
                  <a:cubicBezTo>
                    <a:pt x="8218" y="5683"/>
                    <a:pt x="8324" y="5662"/>
                    <a:pt x="8429" y="5620"/>
                  </a:cubicBezTo>
                  <a:cubicBezTo>
                    <a:pt x="8472" y="5599"/>
                    <a:pt x="8514" y="5578"/>
                    <a:pt x="8556" y="5556"/>
                  </a:cubicBezTo>
                  <a:cubicBezTo>
                    <a:pt x="8683" y="5514"/>
                    <a:pt x="8788" y="5451"/>
                    <a:pt x="8915" y="5387"/>
                  </a:cubicBezTo>
                  <a:cubicBezTo>
                    <a:pt x="8936" y="5387"/>
                    <a:pt x="8957" y="5366"/>
                    <a:pt x="8979" y="5366"/>
                  </a:cubicBezTo>
                  <a:cubicBezTo>
                    <a:pt x="9126" y="5282"/>
                    <a:pt x="9253" y="5218"/>
                    <a:pt x="9380" y="5134"/>
                  </a:cubicBezTo>
                  <a:cubicBezTo>
                    <a:pt x="9401" y="5113"/>
                    <a:pt x="9443" y="5092"/>
                    <a:pt x="9464" y="5071"/>
                  </a:cubicBezTo>
                  <a:cubicBezTo>
                    <a:pt x="9570" y="5028"/>
                    <a:pt x="9655" y="4965"/>
                    <a:pt x="9739" y="4902"/>
                  </a:cubicBezTo>
                  <a:cubicBezTo>
                    <a:pt x="9781" y="4859"/>
                    <a:pt x="9802" y="4838"/>
                    <a:pt x="9845" y="4817"/>
                  </a:cubicBezTo>
                  <a:cubicBezTo>
                    <a:pt x="9929" y="4754"/>
                    <a:pt x="10014" y="4690"/>
                    <a:pt x="10098" y="4606"/>
                  </a:cubicBezTo>
                  <a:cubicBezTo>
                    <a:pt x="10119" y="4585"/>
                    <a:pt x="10140" y="4564"/>
                    <a:pt x="10162" y="4542"/>
                  </a:cubicBezTo>
                  <a:cubicBezTo>
                    <a:pt x="10267" y="4458"/>
                    <a:pt x="10373" y="4352"/>
                    <a:pt x="10457" y="4268"/>
                  </a:cubicBezTo>
                  <a:cubicBezTo>
                    <a:pt x="10478" y="4247"/>
                    <a:pt x="10500" y="4205"/>
                    <a:pt x="10521" y="4183"/>
                  </a:cubicBezTo>
                  <a:cubicBezTo>
                    <a:pt x="10584" y="4120"/>
                    <a:pt x="10647" y="4036"/>
                    <a:pt x="10711" y="3951"/>
                  </a:cubicBezTo>
                  <a:cubicBezTo>
                    <a:pt x="10732" y="3909"/>
                    <a:pt x="10753" y="3888"/>
                    <a:pt x="10774" y="3845"/>
                  </a:cubicBezTo>
                  <a:cubicBezTo>
                    <a:pt x="10838" y="3782"/>
                    <a:pt x="10880" y="3698"/>
                    <a:pt x="10943" y="3613"/>
                  </a:cubicBezTo>
                  <a:cubicBezTo>
                    <a:pt x="10964" y="3592"/>
                    <a:pt x="10964" y="3550"/>
                    <a:pt x="10985" y="3529"/>
                  </a:cubicBezTo>
                  <a:cubicBezTo>
                    <a:pt x="11049" y="3402"/>
                    <a:pt x="11112" y="3296"/>
                    <a:pt x="11154" y="3191"/>
                  </a:cubicBezTo>
                  <a:cubicBezTo>
                    <a:pt x="11154" y="3169"/>
                    <a:pt x="11175" y="3148"/>
                    <a:pt x="11175" y="3127"/>
                  </a:cubicBezTo>
                  <a:cubicBezTo>
                    <a:pt x="11218" y="3043"/>
                    <a:pt x="11239" y="2937"/>
                    <a:pt x="11281" y="2831"/>
                  </a:cubicBezTo>
                  <a:cubicBezTo>
                    <a:pt x="11281" y="2789"/>
                    <a:pt x="11281" y="2768"/>
                    <a:pt x="11302" y="2726"/>
                  </a:cubicBezTo>
                  <a:cubicBezTo>
                    <a:pt x="11323" y="2641"/>
                    <a:pt x="11344" y="2557"/>
                    <a:pt x="11344" y="2451"/>
                  </a:cubicBezTo>
                  <a:cubicBezTo>
                    <a:pt x="11344" y="2430"/>
                    <a:pt x="11366" y="2388"/>
                    <a:pt x="11366" y="2346"/>
                  </a:cubicBezTo>
                  <a:cubicBezTo>
                    <a:pt x="11387" y="2219"/>
                    <a:pt x="11387" y="2113"/>
                    <a:pt x="11387" y="1986"/>
                  </a:cubicBezTo>
                  <a:lnTo>
                    <a:pt x="11323" y="1"/>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12" name="Google Shape;3612;p78"/>
            <p:cNvSpPr/>
            <p:nvPr/>
          </p:nvSpPr>
          <p:spPr>
            <a:xfrm>
              <a:off x="3441625" y="3641650"/>
              <a:ext cx="286250" cy="200850"/>
            </a:xfrm>
            <a:custGeom>
              <a:avLst/>
              <a:gdLst/>
              <a:ahLst/>
              <a:cxnLst/>
              <a:rect l="l" t="t" r="r" b="b"/>
              <a:pathLst>
                <a:path w="11450" h="8034" extrusionOk="0">
                  <a:moveTo>
                    <a:pt x="5839" y="0"/>
                  </a:moveTo>
                  <a:cubicBezTo>
                    <a:pt x="5766" y="0"/>
                    <a:pt x="5693" y="1"/>
                    <a:pt x="5620" y="3"/>
                  </a:cubicBezTo>
                  <a:cubicBezTo>
                    <a:pt x="2493" y="88"/>
                    <a:pt x="1" y="1968"/>
                    <a:pt x="64" y="4165"/>
                  </a:cubicBezTo>
                  <a:cubicBezTo>
                    <a:pt x="105" y="6331"/>
                    <a:pt x="2584" y="8033"/>
                    <a:pt x="5612" y="8033"/>
                  </a:cubicBezTo>
                  <a:cubicBezTo>
                    <a:pt x="5684" y="8033"/>
                    <a:pt x="5757" y="8032"/>
                    <a:pt x="5831" y="8030"/>
                  </a:cubicBezTo>
                  <a:cubicBezTo>
                    <a:pt x="8957" y="7946"/>
                    <a:pt x="11450" y="6087"/>
                    <a:pt x="11386" y="3869"/>
                  </a:cubicBezTo>
                  <a:cubicBezTo>
                    <a:pt x="11324" y="1703"/>
                    <a:pt x="8865" y="0"/>
                    <a:pt x="5839"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13" name="Google Shape;3613;p78"/>
            <p:cNvSpPr/>
            <p:nvPr/>
          </p:nvSpPr>
          <p:spPr>
            <a:xfrm>
              <a:off x="3476475" y="3676500"/>
              <a:ext cx="216025" cy="131125"/>
            </a:xfrm>
            <a:custGeom>
              <a:avLst/>
              <a:gdLst/>
              <a:ahLst/>
              <a:cxnLst/>
              <a:rect l="l" t="t" r="r" b="b"/>
              <a:pathLst>
                <a:path w="8641" h="5245" extrusionOk="0">
                  <a:moveTo>
                    <a:pt x="4443" y="1"/>
                  </a:moveTo>
                  <a:cubicBezTo>
                    <a:pt x="4385" y="1"/>
                    <a:pt x="4326" y="2"/>
                    <a:pt x="4268" y="3"/>
                  </a:cubicBezTo>
                  <a:cubicBezTo>
                    <a:pt x="1986" y="67"/>
                    <a:pt x="1" y="1334"/>
                    <a:pt x="43" y="2749"/>
                  </a:cubicBezTo>
                  <a:cubicBezTo>
                    <a:pt x="84" y="4107"/>
                    <a:pt x="2008" y="5245"/>
                    <a:pt x="4216" y="5245"/>
                  </a:cubicBezTo>
                  <a:cubicBezTo>
                    <a:pt x="4275" y="5245"/>
                    <a:pt x="4335" y="5244"/>
                    <a:pt x="4395" y="5242"/>
                  </a:cubicBezTo>
                  <a:cubicBezTo>
                    <a:pt x="6676" y="5179"/>
                    <a:pt x="8640" y="3911"/>
                    <a:pt x="8619" y="2517"/>
                  </a:cubicBezTo>
                  <a:cubicBezTo>
                    <a:pt x="8578" y="1159"/>
                    <a:pt x="6652" y="1"/>
                    <a:pt x="4443"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14" name="Google Shape;3614;p78"/>
            <p:cNvSpPr/>
            <p:nvPr/>
          </p:nvSpPr>
          <p:spPr>
            <a:xfrm>
              <a:off x="3477000" y="3694450"/>
              <a:ext cx="216025" cy="113175"/>
            </a:xfrm>
            <a:custGeom>
              <a:avLst/>
              <a:gdLst/>
              <a:ahLst/>
              <a:cxnLst/>
              <a:rect l="l" t="t" r="r" b="b"/>
              <a:pathLst>
                <a:path w="8641" h="4527" extrusionOk="0">
                  <a:moveTo>
                    <a:pt x="4454" y="1"/>
                  </a:moveTo>
                  <a:cubicBezTo>
                    <a:pt x="4385" y="1"/>
                    <a:pt x="4316" y="2"/>
                    <a:pt x="4247" y="4"/>
                  </a:cubicBezTo>
                  <a:cubicBezTo>
                    <a:pt x="1965" y="46"/>
                    <a:pt x="1" y="1165"/>
                    <a:pt x="43" y="2369"/>
                  </a:cubicBezTo>
                  <a:cubicBezTo>
                    <a:pt x="64" y="3557"/>
                    <a:pt x="1971" y="4527"/>
                    <a:pt x="4166" y="4527"/>
                  </a:cubicBezTo>
                  <a:cubicBezTo>
                    <a:pt x="4235" y="4527"/>
                    <a:pt x="4304" y="4526"/>
                    <a:pt x="4374" y="4524"/>
                  </a:cubicBezTo>
                  <a:cubicBezTo>
                    <a:pt x="6655" y="4461"/>
                    <a:pt x="8641" y="3362"/>
                    <a:pt x="8598" y="2137"/>
                  </a:cubicBezTo>
                  <a:cubicBezTo>
                    <a:pt x="8578" y="970"/>
                    <a:pt x="6651" y="1"/>
                    <a:pt x="4454"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15" name="Google Shape;3615;p78"/>
            <p:cNvSpPr/>
            <p:nvPr/>
          </p:nvSpPr>
          <p:spPr>
            <a:xfrm>
              <a:off x="3719925" y="3763175"/>
              <a:ext cx="284675" cy="153400"/>
            </a:xfrm>
            <a:custGeom>
              <a:avLst/>
              <a:gdLst/>
              <a:ahLst/>
              <a:cxnLst/>
              <a:rect l="l" t="t" r="r" b="b"/>
              <a:pathLst>
                <a:path w="11387" h="6136" extrusionOk="0">
                  <a:moveTo>
                    <a:pt x="1" y="296"/>
                  </a:moveTo>
                  <a:cubicBezTo>
                    <a:pt x="1" y="323"/>
                    <a:pt x="2" y="351"/>
                    <a:pt x="4" y="380"/>
                  </a:cubicBezTo>
                  <a:lnTo>
                    <a:pt x="4" y="380"/>
                  </a:lnTo>
                  <a:lnTo>
                    <a:pt x="1" y="296"/>
                  </a:lnTo>
                  <a:close/>
                  <a:moveTo>
                    <a:pt x="11344" y="1"/>
                  </a:moveTo>
                  <a:cubicBezTo>
                    <a:pt x="11344" y="127"/>
                    <a:pt x="11344" y="254"/>
                    <a:pt x="11323" y="360"/>
                  </a:cubicBezTo>
                  <a:cubicBezTo>
                    <a:pt x="11323" y="402"/>
                    <a:pt x="11302" y="444"/>
                    <a:pt x="11302" y="487"/>
                  </a:cubicBezTo>
                  <a:cubicBezTo>
                    <a:pt x="11302" y="571"/>
                    <a:pt x="11281" y="655"/>
                    <a:pt x="11260" y="740"/>
                  </a:cubicBezTo>
                  <a:cubicBezTo>
                    <a:pt x="11239" y="782"/>
                    <a:pt x="11239" y="824"/>
                    <a:pt x="11239" y="846"/>
                  </a:cubicBezTo>
                  <a:cubicBezTo>
                    <a:pt x="11197" y="951"/>
                    <a:pt x="11175" y="1057"/>
                    <a:pt x="11133" y="1141"/>
                  </a:cubicBezTo>
                  <a:cubicBezTo>
                    <a:pt x="11112" y="1162"/>
                    <a:pt x="11112" y="1184"/>
                    <a:pt x="11112" y="1205"/>
                  </a:cubicBezTo>
                  <a:cubicBezTo>
                    <a:pt x="11070" y="1310"/>
                    <a:pt x="11006" y="1437"/>
                    <a:pt x="10943" y="1543"/>
                  </a:cubicBezTo>
                  <a:cubicBezTo>
                    <a:pt x="10922" y="1564"/>
                    <a:pt x="10901" y="1606"/>
                    <a:pt x="10901" y="1627"/>
                  </a:cubicBezTo>
                  <a:cubicBezTo>
                    <a:pt x="10837" y="1712"/>
                    <a:pt x="10795" y="1796"/>
                    <a:pt x="10732" y="1860"/>
                  </a:cubicBezTo>
                  <a:cubicBezTo>
                    <a:pt x="10711" y="1902"/>
                    <a:pt x="10690" y="1944"/>
                    <a:pt x="10668" y="1965"/>
                  </a:cubicBezTo>
                  <a:cubicBezTo>
                    <a:pt x="10605" y="2050"/>
                    <a:pt x="10542" y="2134"/>
                    <a:pt x="10478" y="2219"/>
                  </a:cubicBezTo>
                  <a:cubicBezTo>
                    <a:pt x="10457" y="2240"/>
                    <a:pt x="10436" y="2261"/>
                    <a:pt x="10415" y="2282"/>
                  </a:cubicBezTo>
                  <a:cubicBezTo>
                    <a:pt x="10330" y="2367"/>
                    <a:pt x="10225" y="2472"/>
                    <a:pt x="10119" y="2557"/>
                  </a:cubicBezTo>
                  <a:cubicBezTo>
                    <a:pt x="10098" y="2578"/>
                    <a:pt x="10077" y="2599"/>
                    <a:pt x="10056" y="2620"/>
                  </a:cubicBezTo>
                  <a:cubicBezTo>
                    <a:pt x="9971" y="2705"/>
                    <a:pt x="9887" y="2768"/>
                    <a:pt x="9802" y="2831"/>
                  </a:cubicBezTo>
                  <a:cubicBezTo>
                    <a:pt x="9760" y="2852"/>
                    <a:pt x="9739" y="2895"/>
                    <a:pt x="9697" y="2916"/>
                  </a:cubicBezTo>
                  <a:cubicBezTo>
                    <a:pt x="9612" y="2979"/>
                    <a:pt x="9528" y="3043"/>
                    <a:pt x="9422" y="3106"/>
                  </a:cubicBezTo>
                  <a:cubicBezTo>
                    <a:pt x="9401" y="3127"/>
                    <a:pt x="9359" y="3148"/>
                    <a:pt x="9338" y="3169"/>
                  </a:cubicBezTo>
                  <a:cubicBezTo>
                    <a:pt x="9211" y="3233"/>
                    <a:pt x="9084" y="3317"/>
                    <a:pt x="8936" y="3380"/>
                  </a:cubicBezTo>
                  <a:cubicBezTo>
                    <a:pt x="8915" y="3402"/>
                    <a:pt x="8894" y="3402"/>
                    <a:pt x="8873" y="3423"/>
                  </a:cubicBezTo>
                  <a:cubicBezTo>
                    <a:pt x="8746" y="3465"/>
                    <a:pt x="8641" y="3528"/>
                    <a:pt x="8514" y="3571"/>
                  </a:cubicBezTo>
                  <a:cubicBezTo>
                    <a:pt x="8472" y="3592"/>
                    <a:pt x="8429" y="3613"/>
                    <a:pt x="8387" y="3634"/>
                  </a:cubicBezTo>
                  <a:cubicBezTo>
                    <a:pt x="8281" y="3676"/>
                    <a:pt x="8176" y="3718"/>
                    <a:pt x="8070" y="3740"/>
                  </a:cubicBezTo>
                  <a:cubicBezTo>
                    <a:pt x="8007" y="3761"/>
                    <a:pt x="7965" y="3782"/>
                    <a:pt x="7922" y="3803"/>
                  </a:cubicBezTo>
                  <a:cubicBezTo>
                    <a:pt x="7817" y="3824"/>
                    <a:pt x="7690" y="3866"/>
                    <a:pt x="7584" y="3887"/>
                  </a:cubicBezTo>
                  <a:cubicBezTo>
                    <a:pt x="7521" y="3909"/>
                    <a:pt x="7479" y="3930"/>
                    <a:pt x="7437" y="3930"/>
                  </a:cubicBezTo>
                  <a:cubicBezTo>
                    <a:pt x="7268" y="3972"/>
                    <a:pt x="7099" y="4014"/>
                    <a:pt x="6930" y="4035"/>
                  </a:cubicBezTo>
                  <a:cubicBezTo>
                    <a:pt x="6697" y="4078"/>
                    <a:pt x="6444" y="4120"/>
                    <a:pt x="6211" y="4120"/>
                  </a:cubicBezTo>
                  <a:cubicBezTo>
                    <a:pt x="6063" y="4141"/>
                    <a:pt x="5916" y="4162"/>
                    <a:pt x="5768" y="4162"/>
                  </a:cubicBezTo>
                  <a:lnTo>
                    <a:pt x="5282" y="4162"/>
                  </a:lnTo>
                  <a:cubicBezTo>
                    <a:pt x="5049" y="4141"/>
                    <a:pt x="4796" y="4120"/>
                    <a:pt x="4585" y="4099"/>
                  </a:cubicBezTo>
                  <a:cubicBezTo>
                    <a:pt x="4543" y="4099"/>
                    <a:pt x="4500" y="4078"/>
                    <a:pt x="4458" y="4078"/>
                  </a:cubicBezTo>
                  <a:cubicBezTo>
                    <a:pt x="4226" y="4035"/>
                    <a:pt x="3972" y="3993"/>
                    <a:pt x="3761" y="3951"/>
                  </a:cubicBezTo>
                  <a:cubicBezTo>
                    <a:pt x="3719" y="3930"/>
                    <a:pt x="3655" y="3930"/>
                    <a:pt x="3613" y="3909"/>
                  </a:cubicBezTo>
                  <a:cubicBezTo>
                    <a:pt x="3444" y="3866"/>
                    <a:pt x="3254" y="3824"/>
                    <a:pt x="3085" y="3761"/>
                  </a:cubicBezTo>
                  <a:cubicBezTo>
                    <a:pt x="3085" y="3761"/>
                    <a:pt x="3064" y="3740"/>
                    <a:pt x="3064" y="3740"/>
                  </a:cubicBezTo>
                  <a:cubicBezTo>
                    <a:pt x="2874" y="3676"/>
                    <a:pt x="2705" y="3613"/>
                    <a:pt x="2536" y="3528"/>
                  </a:cubicBezTo>
                  <a:cubicBezTo>
                    <a:pt x="2472" y="3507"/>
                    <a:pt x="2409" y="3465"/>
                    <a:pt x="2346" y="3444"/>
                  </a:cubicBezTo>
                  <a:cubicBezTo>
                    <a:pt x="2261" y="3402"/>
                    <a:pt x="2177" y="3359"/>
                    <a:pt x="2092" y="3296"/>
                  </a:cubicBezTo>
                  <a:cubicBezTo>
                    <a:pt x="2029" y="3275"/>
                    <a:pt x="1965" y="3233"/>
                    <a:pt x="1902" y="3190"/>
                  </a:cubicBezTo>
                  <a:cubicBezTo>
                    <a:pt x="1839" y="3148"/>
                    <a:pt x="1754" y="3106"/>
                    <a:pt x="1670" y="3043"/>
                  </a:cubicBezTo>
                  <a:cubicBezTo>
                    <a:pt x="1606" y="3000"/>
                    <a:pt x="1564" y="2958"/>
                    <a:pt x="1501" y="2916"/>
                  </a:cubicBezTo>
                  <a:cubicBezTo>
                    <a:pt x="1437" y="2874"/>
                    <a:pt x="1374" y="2810"/>
                    <a:pt x="1289" y="2747"/>
                  </a:cubicBezTo>
                  <a:cubicBezTo>
                    <a:pt x="1247" y="2705"/>
                    <a:pt x="1184" y="2662"/>
                    <a:pt x="1142" y="2620"/>
                  </a:cubicBezTo>
                  <a:cubicBezTo>
                    <a:pt x="1078" y="2557"/>
                    <a:pt x="1015" y="2493"/>
                    <a:pt x="951" y="2430"/>
                  </a:cubicBezTo>
                  <a:cubicBezTo>
                    <a:pt x="909" y="2388"/>
                    <a:pt x="867" y="2345"/>
                    <a:pt x="825" y="2303"/>
                  </a:cubicBezTo>
                  <a:cubicBezTo>
                    <a:pt x="761" y="2219"/>
                    <a:pt x="698" y="2134"/>
                    <a:pt x="635" y="2071"/>
                  </a:cubicBezTo>
                  <a:cubicBezTo>
                    <a:pt x="613" y="2007"/>
                    <a:pt x="571" y="1965"/>
                    <a:pt x="550" y="1923"/>
                  </a:cubicBezTo>
                  <a:cubicBezTo>
                    <a:pt x="487" y="1838"/>
                    <a:pt x="423" y="1733"/>
                    <a:pt x="381" y="1648"/>
                  </a:cubicBezTo>
                  <a:cubicBezTo>
                    <a:pt x="360" y="1606"/>
                    <a:pt x="318" y="1564"/>
                    <a:pt x="297" y="1522"/>
                  </a:cubicBezTo>
                  <a:cubicBezTo>
                    <a:pt x="297" y="1479"/>
                    <a:pt x="275" y="1437"/>
                    <a:pt x="254" y="1416"/>
                  </a:cubicBezTo>
                  <a:cubicBezTo>
                    <a:pt x="212" y="1331"/>
                    <a:pt x="191" y="1247"/>
                    <a:pt x="170" y="1162"/>
                  </a:cubicBezTo>
                  <a:cubicBezTo>
                    <a:pt x="149" y="1120"/>
                    <a:pt x="128" y="1078"/>
                    <a:pt x="128" y="1036"/>
                  </a:cubicBezTo>
                  <a:cubicBezTo>
                    <a:pt x="85" y="951"/>
                    <a:pt x="64" y="846"/>
                    <a:pt x="64" y="761"/>
                  </a:cubicBezTo>
                  <a:cubicBezTo>
                    <a:pt x="43" y="740"/>
                    <a:pt x="43" y="719"/>
                    <a:pt x="43" y="698"/>
                  </a:cubicBezTo>
                  <a:cubicBezTo>
                    <a:pt x="26" y="598"/>
                    <a:pt x="10" y="485"/>
                    <a:pt x="4" y="380"/>
                  </a:cubicBezTo>
                  <a:lnTo>
                    <a:pt x="4" y="380"/>
                  </a:lnTo>
                  <a:lnTo>
                    <a:pt x="64" y="2282"/>
                  </a:lnTo>
                  <a:cubicBezTo>
                    <a:pt x="64" y="2303"/>
                    <a:pt x="64" y="2324"/>
                    <a:pt x="64" y="2345"/>
                  </a:cubicBezTo>
                  <a:cubicBezTo>
                    <a:pt x="64" y="2451"/>
                    <a:pt x="85" y="2557"/>
                    <a:pt x="85" y="2662"/>
                  </a:cubicBezTo>
                  <a:cubicBezTo>
                    <a:pt x="85" y="2683"/>
                    <a:pt x="106" y="2705"/>
                    <a:pt x="106" y="2747"/>
                  </a:cubicBezTo>
                  <a:cubicBezTo>
                    <a:pt x="128" y="2789"/>
                    <a:pt x="128" y="2852"/>
                    <a:pt x="149" y="2916"/>
                  </a:cubicBezTo>
                  <a:cubicBezTo>
                    <a:pt x="149" y="2958"/>
                    <a:pt x="170" y="2979"/>
                    <a:pt x="170" y="3021"/>
                  </a:cubicBezTo>
                  <a:cubicBezTo>
                    <a:pt x="191" y="3064"/>
                    <a:pt x="191" y="3106"/>
                    <a:pt x="212" y="3148"/>
                  </a:cubicBezTo>
                  <a:cubicBezTo>
                    <a:pt x="233" y="3233"/>
                    <a:pt x="275" y="3296"/>
                    <a:pt x="318" y="3380"/>
                  </a:cubicBezTo>
                  <a:cubicBezTo>
                    <a:pt x="318" y="3423"/>
                    <a:pt x="339" y="3465"/>
                    <a:pt x="360" y="3486"/>
                  </a:cubicBezTo>
                  <a:cubicBezTo>
                    <a:pt x="360" y="3507"/>
                    <a:pt x="360" y="3507"/>
                    <a:pt x="381" y="3528"/>
                  </a:cubicBezTo>
                  <a:cubicBezTo>
                    <a:pt x="381" y="3571"/>
                    <a:pt x="423" y="3592"/>
                    <a:pt x="423" y="3634"/>
                  </a:cubicBezTo>
                  <a:cubicBezTo>
                    <a:pt x="487" y="3718"/>
                    <a:pt x="529" y="3803"/>
                    <a:pt x="592" y="3887"/>
                  </a:cubicBezTo>
                  <a:cubicBezTo>
                    <a:pt x="635" y="3951"/>
                    <a:pt x="656" y="3993"/>
                    <a:pt x="698" y="4035"/>
                  </a:cubicBezTo>
                  <a:cubicBezTo>
                    <a:pt x="761" y="4120"/>
                    <a:pt x="825" y="4204"/>
                    <a:pt x="888" y="4268"/>
                  </a:cubicBezTo>
                  <a:cubicBezTo>
                    <a:pt x="909" y="4310"/>
                    <a:pt x="930" y="4331"/>
                    <a:pt x="951" y="4352"/>
                  </a:cubicBezTo>
                  <a:cubicBezTo>
                    <a:pt x="973" y="4373"/>
                    <a:pt x="994" y="4394"/>
                    <a:pt x="1015" y="4416"/>
                  </a:cubicBezTo>
                  <a:cubicBezTo>
                    <a:pt x="1078" y="4479"/>
                    <a:pt x="1142" y="4542"/>
                    <a:pt x="1184" y="4585"/>
                  </a:cubicBezTo>
                  <a:cubicBezTo>
                    <a:pt x="1247" y="4648"/>
                    <a:pt x="1289" y="4690"/>
                    <a:pt x="1353" y="4732"/>
                  </a:cubicBezTo>
                  <a:cubicBezTo>
                    <a:pt x="1416" y="4796"/>
                    <a:pt x="1480" y="4838"/>
                    <a:pt x="1564" y="4901"/>
                  </a:cubicBezTo>
                  <a:cubicBezTo>
                    <a:pt x="1606" y="4944"/>
                    <a:pt x="1670" y="4986"/>
                    <a:pt x="1733" y="5028"/>
                  </a:cubicBezTo>
                  <a:cubicBezTo>
                    <a:pt x="1796" y="5070"/>
                    <a:pt x="1881" y="5113"/>
                    <a:pt x="1965" y="5176"/>
                  </a:cubicBezTo>
                  <a:cubicBezTo>
                    <a:pt x="2029" y="5197"/>
                    <a:pt x="2092" y="5239"/>
                    <a:pt x="2156" y="5282"/>
                  </a:cubicBezTo>
                  <a:cubicBezTo>
                    <a:pt x="2240" y="5324"/>
                    <a:pt x="2325" y="5366"/>
                    <a:pt x="2409" y="5408"/>
                  </a:cubicBezTo>
                  <a:cubicBezTo>
                    <a:pt x="2451" y="5451"/>
                    <a:pt x="2494" y="5472"/>
                    <a:pt x="2557" y="5493"/>
                  </a:cubicBezTo>
                  <a:cubicBezTo>
                    <a:pt x="2578" y="5493"/>
                    <a:pt x="2578" y="5514"/>
                    <a:pt x="2599" y="5514"/>
                  </a:cubicBezTo>
                  <a:cubicBezTo>
                    <a:pt x="2768" y="5577"/>
                    <a:pt x="2937" y="5662"/>
                    <a:pt x="3127" y="5725"/>
                  </a:cubicBezTo>
                  <a:lnTo>
                    <a:pt x="3148" y="5725"/>
                  </a:lnTo>
                  <a:cubicBezTo>
                    <a:pt x="3317" y="5789"/>
                    <a:pt x="3486" y="5852"/>
                    <a:pt x="3676" y="5894"/>
                  </a:cubicBezTo>
                  <a:cubicBezTo>
                    <a:pt x="3698" y="5894"/>
                    <a:pt x="3698" y="5894"/>
                    <a:pt x="3719" y="5915"/>
                  </a:cubicBezTo>
                  <a:lnTo>
                    <a:pt x="3803" y="5915"/>
                  </a:lnTo>
                  <a:cubicBezTo>
                    <a:pt x="4036" y="5979"/>
                    <a:pt x="4268" y="6021"/>
                    <a:pt x="4500" y="6063"/>
                  </a:cubicBezTo>
                  <a:lnTo>
                    <a:pt x="4627" y="6063"/>
                  </a:lnTo>
                  <a:cubicBezTo>
                    <a:pt x="4859" y="6105"/>
                    <a:pt x="5092" y="6127"/>
                    <a:pt x="5324" y="6127"/>
                  </a:cubicBezTo>
                  <a:lnTo>
                    <a:pt x="5387" y="6127"/>
                  </a:lnTo>
                  <a:cubicBezTo>
                    <a:pt x="5486" y="6127"/>
                    <a:pt x="5585" y="6136"/>
                    <a:pt x="5683" y="6136"/>
                  </a:cubicBezTo>
                  <a:cubicBezTo>
                    <a:pt x="5733" y="6136"/>
                    <a:pt x="5782" y="6134"/>
                    <a:pt x="5831" y="6127"/>
                  </a:cubicBezTo>
                  <a:lnTo>
                    <a:pt x="6169" y="6127"/>
                  </a:lnTo>
                  <a:cubicBezTo>
                    <a:pt x="6211" y="6105"/>
                    <a:pt x="6232" y="6105"/>
                    <a:pt x="6254" y="6105"/>
                  </a:cubicBezTo>
                  <a:cubicBezTo>
                    <a:pt x="6507" y="6084"/>
                    <a:pt x="6739" y="6063"/>
                    <a:pt x="6993" y="6021"/>
                  </a:cubicBezTo>
                  <a:cubicBezTo>
                    <a:pt x="7162" y="5979"/>
                    <a:pt x="7331" y="5958"/>
                    <a:pt x="7479" y="5915"/>
                  </a:cubicBezTo>
                  <a:cubicBezTo>
                    <a:pt x="7542" y="5894"/>
                    <a:pt x="7584" y="5894"/>
                    <a:pt x="7627" y="5873"/>
                  </a:cubicBezTo>
                  <a:cubicBezTo>
                    <a:pt x="7732" y="5852"/>
                    <a:pt x="7817" y="5831"/>
                    <a:pt x="7922" y="5789"/>
                  </a:cubicBezTo>
                  <a:cubicBezTo>
                    <a:pt x="7943" y="5789"/>
                    <a:pt x="7965" y="5789"/>
                    <a:pt x="7986" y="5768"/>
                  </a:cubicBezTo>
                  <a:cubicBezTo>
                    <a:pt x="8028" y="5768"/>
                    <a:pt x="8070" y="5746"/>
                    <a:pt x="8112" y="5725"/>
                  </a:cubicBezTo>
                  <a:cubicBezTo>
                    <a:pt x="8218" y="5683"/>
                    <a:pt x="8324" y="5641"/>
                    <a:pt x="8429" y="5599"/>
                  </a:cubicBezTo>
                  <a:cubicBezTo>
                    <a:pt x="8493" y="5599"/>
                    <a:pt x="8535" y="5577"/>
                    <a:pt x="8577" y="5556"/>
                  </a:cubicBezTo>
                  <a:cubicBezTo>
                    <a:pt x="8683" y="5493"/>
                    <a:pt x="8810" y="5451"/>
                    <a:pt x="8915" y="5387"/>
                  </a:cubicBezTo>
                  <a:cubicBezTo>
                    <a:pt x="8936" y="5387"/>
                    <a:pt x="8979" y="5366"/>
                    <a:pt x="9000" y="5366"/>
                  </a:cubicBezTo>
                  <a:cubicBezTo>
                    <a:pt x="9126" y="5282"/>
                    <a:pt x="9253" y="5218"/>
                    <a:pt x="9380" y="5134"/>
                  </a:cubicBezTo>
                  <a:cubicBezTo>
                    <a:pt x="9422" y="5113"/>
                    <a:pt x="9443" y="5092"/>
                    <a:pt x="9486" y="5070"/>
                  </a:cubicBezTo>
                  <a:cubicBezTo>
                    <a:pt x="9570" y="5007"/>
                    <a:pt x="9655" y="4965"/>
                    <a:pt x="9739" y="4901"/>
                  </a:cubicBezTo>
                  <a:cubicBezTo>
                    <a:pt x="9781" y="4859"/>
                    <a:pt x="9824" y="4838"/>
                    <a:pt x="9866" y="4817"/>
                  </a:cubicBezTo>
                  <a:cubicBezTo>
                    <a:pt x="9950" y="4754"/>
                    <a:pt x="10035" y="4669"/>
                    <a:pt x="10098" y="4606"/>
                  </a:cubicBezTo>
                  <a:cubicBezTo>
                    <a:pt x="10140" y="4585"/>
                    <a:pt x="10161" y="4563"/>
                    <a:pt x="10183" y="4542"/>
                  </a:cubicBezTo>
                  <a:cubicBezTo>
                    <a:pt x="10288" y="4458"/>
                    <a:pt x="10373" y="4352"/>
                    <a:pt x="10457" y="4247"/>
                  </a:cubicBezTo>
                  <a:cubicBezTo>
                    <a:pt x="10478" y="4225"/>
                    <a:pt x="10499" y="4204"/>
                    <a:pt x="10521" y="4183"/>
                  </a:cubicBezTo>
                  <a:cubicBezTo>
                    <a:pt x="10584" y="4099"/>
                    <a:pt x="10668" y="4035"/>
                    <a:pt x="10711" y="3951"/>
                  </a:cubicBezTo>
                  <a:cubicBezTo>
                    <a:pt x="10753" y="3909"/>
                    <a:pt x="10774" y="3887"/>
                    <a:pt x="10795" y="3845"/>
                  </a:cubicBezTo>
                  <a:cubicBezTo>
                    <a:pt x="10837" y="3761"/>
                    <a:pt x="10901" y="3697"/>
                    <a:pt x="10943" y="3613"/>
                  </a:cubicBezTo>
                  <a:cubicBezTo>
                    <a:pt x="10964" y="3571"/>
                    <a:pt x="10985" y="3549"/>
                    <a:pt x="11006" y="3507"/>
                  </a:cubicBezTo>
                  <a:cubicBezTo>
                    <a:pt x="11070" y="3402"/>
                    <a:pt x="11112" y="3296"/>
                    <a:pt x="11154" y="3190"/>
                  </a:cubicBezTo>
                  <a:cubicBezTo>
                    <a:pt x="11175" y="3169"/>
                    <a:pt x="11175" y="3148"/>
                    <a:pt x="11175" y="3127"/>
                  </a:cubicBezTo>
                  <a:cubicBezTo>
                    <a:pt x="11218" y="3021"/>
                    <a:pt x="11260" y="2937"/>
                    <a:pt x="11281" y="2831"/>
                  </a:cubicBezTo>
                  <a:cubicBezTo>
                    <a:pt x="11302" y="2789"/>
                    <a:pt x="11302" y="2747"/>
                    <a:pt x="11302" y="2726"/>
                  </a:cubicBezTo>
                  <a:cubicBezTo>
                    <a:pt x="11323" y="2620"/>
                    <a:pt x="11344" y="2536"/>
                    <a:pt x="11366" y="2451"/>
                  </a:cubicBezTo>
                  <a:cubicBezTo>
                    <a:pt x="11366" y="2409"/>
                    <a:pt x="11366" y="2388"/>
                    <a:pt x="11366" y="2345"/>
                  </a:cubicBezTo>
                  <a:cubicBezTo>
                    <a:pt x="11387" y="2219"/>
                    <a:pt x="11387" y="2092"/>
                    <a:pt x="11387" y="1965"/>
                  </a:cubicBezTo>
                  <a:lnTo>
                    <a:pt x="11344" y="1"/>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16" name="Google Shape;3616;p78"/>
            <p:cNvSpPr/>
            <p:nvPr/>
          </p:nvSpPr>
          <p:spPr>
            <a:xfrm>
              <a:off x="3718350" y="3666450"/>
              <a:ext cx="286250" cy="200875"/>
            </a:xfrm>
            <a:custGeom>
              <a:avLst/>
              <a:gdLst/>
              <a:ahLst/>
              <a:cxnLst/>
              <a:rect l="l" t="t" r="r" b="b"/>
              <a:pathLst>
                <a:path w="11450" h="8035" extrusionOk="0">
                  <a:moveTo>
                    <a:pt x="5839" y="1"/>
                  </a:moveTo>
                  <a:cubicBezTo>
                    <a:pt x="5766" y="1"/>
                    <a:pt x="5693" y="2"/>
                    <a:pt x="5619" y="4"/>
                  </a:cubicBezTo>
                  <a:cubicBezTo>
                    <a:pt x="2493" y="88"/>
                    <a:pt x="1" y="1947"/>
                    <a:pt x="64" y="4165"/>
                  </a:cubicBezTo>
                  <a:cubicBezTo>
                    <a:pt x="126" y="6331"/>
                    <a:pt x="2585" y="8034"/>
                    <a:pt x="5612" y="8034"/>
                  </a:cubicBezTo>
                  <a:cubicBezTo>
                    <a:pt x="5684" y="8034"/>
                    <a:pt x="5757" y="8033"/>
                    <a:pt x="5831" y="8031"/>
                  </a:cubicBezTo>
                  <a:cubicBezTo>
                    <a:pt x="8978" y="7947"/>
                    <a:pt x="11450" y="6088"/>
                    <a:pt x="11407" y="3870"/>
                  </a:cubicBezTo>
                  <a:cubicBezTo>
                    <a:pt x="11346" y="1704"/>
                    <a:pt x="8866" y="1"/>
                    <a:pt x="5839"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17" name="Google Shape;3617;p78"/>
            <p:cNvSpPr/>
            <p:nvPr/>
          </p:nvSpPr>
          <p:spPr>
            <a:xfrm>
              <a:off x="3753725" y="3701325"/>
              <a:ext cx="216025" cy="131125"/>
            </a:xfrm>
            <a:custGeom>
              <a:avLst/>
              <a:gdLst/>
              <a:ahLst/>
              <a:cxnLst/>
              <a:rect l="l" t="t" r="r" b="b"/>
              <a:pathLst>
                <a:path w="8641" h="5245" extrusionOk="0">
                  <a:moveTo>
                    <a:pt x="4425" y="1"/>
                  </a:moveTo>
                  <a:cubicBezTo>
                    <a:pt x="4366" y="1"/>
                    <a:pt x="4306" y="1"/>
                    <a:pt x="4247" y="3"/>
                  </a:cubicBezTo>
                  <a:cubicBezTo>
                    <a:pt x="1965" y="67"/>
                    <a:pt x="1" y="1334"/>
                    <a:pt x="43" y="2728"/>
                  </a:cubicBezTo>
                  <a:cubicBezTo>
                    <a:pt x="64" y="4106"/>
                    <a:pt x="2007" y="5244"/>
                    <a:pt x="4216" y="5244"/>
                  </a:cubicBezTo>
                  <a:cubicBezTo>
                    <a:pt x="4276" y="5244"/>
                    <a:pt x="4335" y="5244"/>
                    <a:pt x="4395" y="5242"/>
                  </a:cubicBezTo>
                  <a:cubicBezTo>
                    <a:pt x="6676" y="5179"/>
                    <a:pt x="8640" y="3911"/>
                    <a:pt x="8598" y="2517"/>
                  </a:cubicBezTo>
                  <a:cubicBezTo>
                    <a:pt x="8557" y="1139"/>
                    <a:pt x="6633" y="1"/>
                    <a:pt x="4425"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18" name="Google Shape;3618;p78"/>
            <p:cNvSpPr/>
            <p:nvPr/>
          </p:nvSpPr>
          <p:spPr>
            <a:xfrm>
              <a:off x="3754250" y="3718750"/>
              <a:ext cx="215500" cy="113700"/>
            </a:xfrm>
            <a:custGeom>
              <a:avLst/>
              <a:gdLst/>
              <a:ahLst/>
              <a:cxnLst/>
              <a:rect l="l" t="t" r="r" b="b"/>
              <a:pathLst>
                <a:path w="8620" h="4548" extrusionOk="0">
                  <a:moveTo>
                    <a:pt x="4450" y="0"/>
                  </a:moveTo>
                  <a:cubicBezTo>
                    <a:pt x="4382" y="0"/>
                    <a:pt x="4315" y="1"/>
                    <a:pt x="4247" y="3"/>
                  </a:cubicBezTo>
                  <a:cubicBezTo>
                    <a:pt x="1965" y="67"/>
                    <a:pt x="1" y="1186"/>
                    <a:pt x="22" y="2390"/>
                  </a:cubicBezTo>
                  <a:cubicBezTo>
                    <a:pt x="63" y="3558"/>
                    <a:pt x="1973" y="4548"/>
                    <a:pt x="4171" y="4548"/>
                  </a:cubicBezTo>
                  <a:cubicBezTo>
                    <a:pt x="4238" y="4548"/>
                    <a:pt x="4306" y="4547"/>
                    <a:pt x="4374" y="4545"/>
                  </a:cubicBezTo>
                  <a:cubicBezTo>
                    <a:pt x="6655" y="4482"/>
                    <a:pt x="8619" y="3362"/>
                    <a:pt x="8598" y="2158"/>
                  </a:cubicBezTo>
                  <a:cubicBezTo>
                    <a:pt x="8557" y="990"/>
                    <a:pt x="6647" y="0"/>
                    <a:pt x="4450" y="0"/>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19" name="Google Shape;3619;p78"/>
            <p:cNvSpPr/>
            <p:nvPr/>
          </p:nvSpPr>
          <p:spPr>
            <a:xfrm>
              <a:off x="3051900" y="3641200"/>
              <a:ext cx="274100" cy="236600"/>
            </a:xfrm>
            <a:custGeom>
              <a:avLst/>
              <a:gdLst/>
              <a:ahLst/>
              <a:cxnLst/>
              <a:rect l="l" t="t" r="r" b="b"/>
              <a:pathLst>
                <a:path w="10964" h="9464" extrusionOk="0">
                  <a:moveTo>
                    <a:pt x="10963" y="6464"/>
                  </a:moveTo>
                  <a:lnTo>
                    <a:pt x="10900" y="6556"/>
                  </a:lnTo>
                  <a:lnTo>
                    <a:pt x="10900" y="6556"/>
                  </a:lnTo>
                  <a:cubicBezTo>
                    <a:pt x="10923" y="6526"/>
                    <a:pt x="10944" y="6496"/>
                    <a:pt x="10963" y="6464"/>
                  </a:cubicBezTo>
                  <a:close/>
                  <a:moveTo>
                    <a:pt x="1648" y="0"/>
                  </a:moveTo>
                  <a:lnTo>
                    <a:pt x="528" y="1627"/>
                  </a:lnTo>
                  <a:cubicBezTo>
                    <a:pt x="507" y="1648"/>
                    <a:pt x="486" y="1669"/>
                    <a:pt x="486" y="1690"/>
                  </a:cubicBezTo>
                  <a:cubicBezTo>
                    <a:pt x="423" y="1774"/>
                    <a:pt x="380" y="1859"/>
                    <a:pt x="317" y="1965"/>
                  </a:cubicBezTo>
                  <a:cubicBezTo>
                    <a:pt x="317" y="1986"/>
                    <a:pt x="296" y="2007"/>
                    <a:pt x="296" y="2028"/>
                  </a:cubicBezTo>
                  <a:cubicBezTo>
                    <a:pt x="275" y="2070"/>
                    <a:pt x="232" y="2134"/>
                    <a:pt x="211" y="2197"/>
                  </a:cubicBezTo>
                  <a:cubicBezTo>
                    <a:pt x="211" y="2218"/>
                    <a:pt x="190" y="2260"/>
                    <a:pt x="190" y="2281"/>
                  </a:cubicBezTo>
                  <a:cubicBezTo>
                    <a:pt x="169" y="2324"/>
                    <a:pt x="148" y="2366"/>
                    <a:pt x="148" y="2408"/>
                  </a:cubicBezTo>
                  <a:cubicBezTo>
                    <a:pt x="106" y="2493"/>
                    <a:pt x="85" y="2577"/>
                    <a:pt x="85" y="2662"/>
                  </a:cubicBezTo>
                  <a:cubicBezTo>
                    <a:pt x="63" y="2704"/>
                    <a:pt x="63" y="2746"/>
                    <a:pt x="42" y="2767"/>
                  </a:cubicBezTo>
                  <a:cubicBezTo>
                    <a:pt x="42" y="2788"/>
                    <a:pt x="42" y="2810"/>
                    <a:pt x="42" y="2810"/>
                  </a:cubicBezTo>
                  <a:cubicBezTo>
                    <a:pt x="42" y="2852"/>
                    <a:pt x="42" y="2894"/>
                    <a:pt x="21" y="2936"/>
                  </a:cubicBezTo>
                  <a:cubicBezTo>
                    <a:pt x="21" y="3042"/>
                    <a:pt x="0" y="3147"/>
                    <a:pt x="0" y="3253"/>
                  </a:cubicBezTo>
                  <a:cubicBezTo>
                    <a:pt x="0" y="3295"/>
                    <a:pt x="0" y="3359"/>
                    <a:pt x="0" y="3422"/>
                  </a:cubicBezTo>
                  <a:cubicBezTo>
                    <a:pt x="0" y="3528"/>
                    <a:pt x="0" y="3612"/>
                    <a:pt x="21" y="3718"/>
                  </a:cubicBezTo>
                  <a:cubicBezTo>
                    <a:pt x="21" y="3760"/>
                    <a:pt x="21" y="3781"/>
                    <a:pt x="21" y="3823"/>
                  </a:cubicBezTo>
                  <a:cubicBezTo>
                    <a:pt x="21" y="3845"/>
                    <a:pt x="21" y="3887"/>
                    <a:pt x="21" y="3908"/>
                  </a:cubicBezTo>
                  <a:cubicBezTo>
                    <a:pt x="42" y="3992"/>
                    <a:pt x="63" y="4077"/>
                    <a:pt x="63" y="4161"/>
                  </a:cubicBezTo>
                  <a:cubicBezTo>
                    <a:pt x="85" y="4225"/>
                    <a:pt x="106" y="4288"/>
                    <a:pt x="106" y="4373"/>
                  </a:cubicBezTo>
                  <a:cubicBezTo>
                    <a:pt x="127" y="4457"/>
                    <a:pt x="169" y="4542"/>
                    <a:pt x="190" y="4626"/>
                  </a:cubicBezTo>
                  <a:cubicBezTo>
                    <a:pt x="211" y="4690"/>
                    <a:pt x="232" y="4753"/>
                    <a:pt x="254" y="4816"/>
                  </a:cubicBezTo>
                  <a:cubicBezTo>
                    <a:pt x="275" y="4901"/>
                    <a:pt x="317" y="4985"/>
                    <a:pt x="359" y="5070"/>
                  </a:cubicBezTo>
                  <a:cubicBezTo>
                    <a:pt x="380" y="5154"/>
                    <a:pt x="401" y="5218"/>
                    <a:pt x="423" y="5281"/>
                  </a:cubicBezTo>
                  <a:cubicBezTo>
                    <a:pt x="465" y="5366"/>
                    <a:pt x="507" y="5450"/>
                    <a:pt x="570" y="5534"/>
                  </a:cubicBezTo>
                  <a:cubicBezTo>
                    <a:pt x="592" y="5598"/>
                    <a:pt x="613" y="5640"/>
                    <a:pt x="634" y="5703"/>
                  </a:cubicBezTo>
                  <a:cubicBezTo>
                    <a:pt x="634" y="5703"/>
                    <a:pt x="655" y="5725"/>
                    <a:pt x="655" y="5725"/>
                  </a:cubicBezTo>
                  <a:cubicBezTo>
                    <a:pt x="739" y="5894"/>
                    <a:pt x="845" y="6063"/>
                    <a:pt x="951" y="6210"/>
                  </a:cubicBezTo>
                  <a:cubicBezTo>
                    <a:pt x="951" y="6210"/>
                    <a:pt x="972" y="6232"/>
                    <a:pt x="972" y="6232"/>
                  </a:cubicBezTo>
                  <a:cubicBezTo>
                    <a:pt x="1077" y="6379"/>
                    <a:pt x="1183" y="6527"/>
                    <a:pt x="1310" y="6675"/>
                  </a:cubicBezTo>
                  <a:cubicBezTo>
                    <a:pt x="1310" y="6696"/>
                    <a:pt x="1331" y="6696"/>
                    <a:pt x="1331" y="6717"/>
                  </a:cubicBezTo>
                  <a:cubicBezTo>
                    <a:pt x="1352" y="6739"/>
                    <a:pt x="1373" y="6760"/>
                    <a:pt x="1394" y="6781"/>
                  </a:cubicBezTo>
                  <a:cubicBezTo>
                    <a:pt x="1542" y="6950"/>
                    <a:pt x="1711" y="7140"/>
                    <a:pt x="1880" y="7309"/>
                  </a:cubicBezTo>
                  <a:cubicBezTo>
                    <a:pt x="1901" y="7330"/>
                    <a:pt x="1922" y="7351"/>
                    <a:pt x="1944" y="7372"/>
                  </a:cubicBezTo>
                  <a:cubicBezTo>
                    <a:pt x="1944" y="7372"/>
                    <a:pt x="1965" y="7372"/>
                    <a:pt x="1965" y="7393"/>
                  </a:cubicBezTo>
                  <a:cubicBezTo>
                    <a:pt x="2134" y="7541"/>
                    <a:pt x="2303" y="7710"/>
                    <a:pt x="2493" y="7858"/>
                  </a:cubicBezTo>
                  <a:cubicBezTo>
                    <a:pt x="2514" y="7858"/>
                    <a:pt x="2514" y="7879"/>
                    <a:pt x="2535" y="7879"/>
                  </a:cubicBezTo>
                  <a:cubicBezTo>
                    <a:pt x="2662" y="7964"/>
                    <a:pt x="2767" y="8069"/>
                    <a:pt x="2894" y="8154"/>
                  </a:cubicBezTo>
                  <a:cubicBezTo>
                    <a:pt x="3000" y="8217"/>
                    <a:pt x="3084" y="8281"/>
                    <a:pt x="3190" y="8344"/>
                  </a:cubicBezTo>
                  <a:cubicBezTo>
                    <a:pt x="3211" y="8344"/>
                    <a:pt x="3232" y="8365"/>
                    <a:pt x="3253" y="8386"/>
                  </a:cubicBezTo>
                  <a:cubicBezTo>
                    <a:pt x="3464" y="8513"/>
                    <a:pt x="3676" y="8640"/>
                    <a:pt x="3887" y="8745"/>
                  </a:cubicBezTo>
                  <a:lnTo>
                    <a:pt x="3908" y="8745"/>
                  </a:lnTo>
                  <a:cubicBezTo>
                    <a:pt x="4056" y="8809"/>
                    <a:pt x="4204" y="8893"/>
                    <a:pt x="4373" y="8957"/>
                  </a:cubicBezTo>
                  <a:cubicBezTo>
                    <a:pt x="4415" y="8978"/>
                    <a:pt x="4457" y="8978"/>
                    <a:pt x="4499" y="8999"/>
                  </a:cubicBezTo>
                  <a:cubicBezTo>
                    <a:pt x="4584" y="9041"/>
                    <a:pt x="4690" y="9083"/>
                    <a:pt x="4774" y="9104"/>
                  </a:cubicBezTo>
                  <a:cubicBezTo>
                    <a:pt x="4795" y="9126"/>
                    <a:pt x="4816" y="9126"/>
                    <a:pt x="4837" y="9126"/>
                  </a:cubicBezTo>
                  <a:cubicBezTo>
                    <a:pt x="4880" y="9147"/>
                    <a:pt x="4943" y="9168"/>
                    <a:pt x="4985" y="9168"/>
                  </a:cubicBezTo>
                  <a:cubicBezTo>
                    <a:pt x="5091" y="9210"/>
                    <a:pt x="5197" y="9231"/>
                    <a:pt x="5302" y="9273"/>
                  </a:cubicBezTo>
                  <a:cubicBezTo>
                    <a:pt x="5366" y="9273"/>
                    <a:pt x="5408" y="9295"/>
                    <a:pt x="5450" y="9295"/>
                  </a:cubicBezTo>
                  <a:cubicBezTo>
                    <a:pt x="5577" y="9337"/>
                    <a:pt x="5704" y="9358"/>
                    <a:pt x="5830" y="9379"/>
                  </a:cubicBezTo>
                  <a:cubicBezTo>
                    <a:pt x="5851" y="9379"/>
                    <a:pt x="5873" y="9379"/>
                    <a:pt x="5915" y="9400"/>
                  </a:cubicBezTo>
                  <a:cubicBezTo>
                    <a:pt x="6063" y="9421"/>
                    <a:pt x="6211" y="9442"/>
                    <a:pt x="6358" y="9442"/>
                  </a:cubicBezTo>
                  <a:cubicBezTo>
                    <a:pt x="6380" y="9442"/>
                    <a:pt x="6422" y="9442"/>
                    <a:pt x="6464" y="9464"/>
                  </a:cubicBezTo>
                  <a:lnTo>
                    <a:pt x="6929" y="9464"/>
                  </a:lnTo>
                  <a:cubicBezTo>
                    <a:pt x="7034" y="9464"/>
                    <a:pt x="7140" y="9464"/>
                    <a:pt x="7246" y="9442"/>
                  </a:cubicBezTo>
                  <a:lnTo>
                    <a:pt x="7351" y="9442"/>
                  </a:lnTo>
                  <a:cubicBezTo>
                    <a:pt x="7478" y="9421"/>
                    <a:pt x="7626" y="9400"/>
                    <a:pt x="7753" y="9379"/>
                  </a:cubicBezTo>
                  <a:cubicBezTo>
                    <a:pt x="7774" y="9379"/>
                    <a:pt x="7816" y="9358"/>
                    <a:pt x="7837" y="9358"/>
                  </a:cubicBezTo>
                  <a:cubicBezTo>
                    <a:pt x="7943" y="9337"/>
                    <a:pt x="8027" y="9316"/>
                    <a:pt x="8133" y="9273"/>
                  </a:cubicBezTo>
                  <a:cubicBezTo>
                    <a:pt x="8175" y="9273"/>
                    <a:pt x="8217" y="9252"/>
                    <a:pt x="8260" y="9252"/>
                  </a:cubicBezTo>
                  <a:cubicBezTo>
                    <a:pt x="8344" y="9210"/>
                    <a:pt x="8429" y="9168"/>
                    <a:pt x="8513" y="9147"/>
                  </a:cubicBezTo>
                  <a:cubicBezTo>
                    <a:pt x="8555" y="9126"/>
                    <a:pt x="8576" y="9104"/>
                    <a:pt x="8619" y="9104"/>
                  </a:cubicBezTo>
                  <a:cubicBezTo>
                    <a:pt x="8724" y="9041"/>
                    <a:pt x="8830" y="8999"/>
                    <a:pt x="8936" y="8914"/>
                  </a:cubicBezTo>
                  <a:cubicBezTo>
                    <a:pt x="8957" y="8914"/>
                    <a:pt x="8978" y="8893"/>
                    <a:pt x="8999" y="8893"/>
                  </a:cubicBezTo>
                  <a:cubicBezTo>
                    <a:pt x="9083" y="8830"/>
                    <a:pt x="9168" y="8766"/>
                    <a:pt x="9252" y="8703"/>
                  </a:cubicBezTo>
                  <a:cubicBezTo>
                    <a:pt x="9274" y="8682"/>
                    <a:pt x="9316" y="8661"/>
                    <a:pt x="9337" y="8640"/>
                  </a:cubicBezTo>
                  <a:cubicBezTo>
                    <a:pt x="9400" y="8576"/>
                    <a:pt x="9464" y="8513"/>
                    <a:pt x="9527" y="8450"/>
                  </a:cubicBezTo>
                  <a:cubicBezTo>
                    <a:pt x="9548" y="8428"/>
                    <a:pt x="9590" y="8407"/>
                    <a:pt x="9611" y="8365"/>
                  </a:cubicBezTo>
                  <a:cubicBezTo>
                    <a:pt x="9696" y="8281"/>
                    <a:pt x="9780" y="8196"/>
                    <a:pt x="9844" y="8091"/>
                  </a:cubicBezTo>
                  <a:lnTo>
                    <a:pt x="10900" y="6556"/>
                  </a:lnTo>
                  <a:lnTo>
                    <a:pt x="10900" y="6556"/>
                  </a:lnTo>
                  <a:cubicBezTo>
                    <a:pt x="10848" y="6623"/>
                    <a:pt x="10790" y="6686"/>
                    <a:pt x="10731" y="6760"/>
                  </a:cubicBezTo>
                  <a:cubicBezTo>
                    <a:pt x="10710" y="6781"/>
                    <a:pt x="10689" y="6802"/>
                    <a:pt x="10668" y="6823"/>
                  </a:cubicBezTo>
                  <a:cubicBezTo>
                    <a:pt x="10604" y="6886"/>
                    <a:pt x="10541" y="6950"/>
                    <a:pt x="10456" y="7013"/>
                  </a:cubicBezTo>
                  <a:cubicBezTo>
                    <a:pt x="10435" y="7034"/>
                    <a:pt x="10414" y="7055"/>
                    <a:pt x="10372" y="7098"/>
                  </a:cubicBezTo>
                  <a:cubicBezTo>
                    <a:pt x="10287" y="7161"/>
                    <a:pt x="10203" y="7203"/>
                    <a:pt x="10118" y="7267"/>
                  </a:cubicBezTo>
                  <a:cubicBezTo>
                    <a:pt x="10097" y="7288"/>
                    <a:pt x="10097" y="7288"/>
                    <a:pt x="10076" y="7309"/>
                  </a:cubicBezTo>
                  <a:cubicBezTo>
                    <a:pt x="9971" y="7372"/>
                    <a:pt x="9865" y="7415"/>
                    <a:pt x="9738" y="7478"/>
                  </a:cubicBezTo>
                  <a:cubicBezTo>
                    <a:pt x="9717" y="7499"/>
                    <a:pt x="9675" y="7499"/>
                    <a:pt x="9654" y="7520"/>
                  </a:cubicBezTo>
                  <a:cubicBezTo>
                    <a:pt x="9548" y="7562"/>
                    <a:pt x="9464" y="7584"/>
                    <a:pt x="9379" y="7626"/>
                  </a:cubicBezTo>
                  <a:cubicBezTo>
                    <a:pt x="9337" y="7626"/>
                    <a:pt x="9295" y="7647"/>
                    <a:pt x="9252" y="7647"/>
                  </a:cubicBezTo>
                  <a:cubicBezTo>
                    <a:pt x="9168" y="7689"/>
                    <a:pt x="9062" y="7710"/>
                    <a:pt x="8957" y="7731"/>
                  </a:cubicBezTo>
                  <a:cubicBezTo>
                    <a:pt x="8936" y="7731"/>
                    <a:pt x="8914" y="7753"/>
                    <a:pt x="8872" y="7753"/>
                  </a:cubicBezTo>
                  <a:cubicBezTo>
                    <a:pt x="8745" y="7774"/>
                    <a:pt x="8619" y="7795"/>
                    <a:pt x="8471" y="7816"/>
                  </a:cubicBezTo>
                  <a:lnTo>
                    <a:pt x="8365" y="7816"/>
                  </a:lnTo>
                  <a:cubicBezTo>
                    <a:pt x="8260" y="7837"/>
                    <a:pt x="8154" y="7837"/>
                    <a:pt x="8048" y="7837"/>
                  </a:cubicBezTo>
                  <a:lnTo>
                    <a:pt x="7584" y="7837"/>
                  </a:lnTo>
                  <a:cubicBezTo>
                    <a:pt x="7562" y="7837"/>
                    <a:pt x="7520" y="7816"/>
                    <a:pt x="7478" y="7816"/>
                  </a:cubicBezTo>
                  <a:cubicBezTo>
                    <a:pt x="7330" y="7816"/>
                    <a:pt x="7182" y="7795"/>
                    <a:pt x="7034" y="7774"/>
                  </a:cubicBezTo>
                  <a:cubicBezTo>
                    <a:pt x="7013" y="7774"/>
                    <a:pt x="6992" y="7753"/>
                    <a:pt x="6950" y="7753"/>
                  </a:cubicBezTo>
                  <a:cubicBezTo>
                    <a:pt x="6823" y="7731"/>
                    <a:pt x="6696" y="7710"/>
                    <a:pt x="6591" y="7668"/>
                  </a:cubicBezTo>
                  <a:cubicBezTo>
                    <a:pt x="6527" y="7668"/>
                    <a:pt x="6485" y="7647"/>
                    <a:pt x="6443" y="7647"/>
                  </a:cubicBezTo>
                  <a:cubicBezTo>
                    <a:pt x="6337" y="7605"/>
                    <a:pt x="6211" y="7584"/>
                    <a:pt x="6105" y="7541"/>
                  </a:cubicBezTo>
                  <a:cubicBezTo>
                    <a:pt x="6063" y="7541"/>
                    <a:pt x="6020" y="7520"/>
                    <a:pt x="5978" y="7499"/>
                  </a:cubicBezTo>
                  <a:cubicBezTo>
                    <a:pt x="5851" y="7457"/>
                    <a:pt x="5746" y="7415"/>
                    <a:pt x="5619" y="7372"/>
                  </a:cubicBezTo>
                  <a:cubicBezTo>
                    <a:pt x="5577" y="7351"/>
                    <a:pt x="5535" y="7351"/>
                    <a:pt x="5492" y="7330"/>
                  </a:cubicBezTo>
                  <a:cubicBezTo>
                    <a:pt x="5344" y="7267"/>
                    <a:pt x="5175" y="7182"/>
                    <a:pt x="5028" y="7119"/>
                  </a:cubicBezTo>
                  <a:cubicBezTo>
                    <a:pt x="4816" y="7013"/>
                    <a:pt x="4605" y="6886"/>
                    <a:pt x="4394" y="6760"/>
                  </a:cubicBezTo>
                  <a:cubicBezTo>
                    <a:pt x="4267" y="6675"/>
                    <a:pt x="4140" y="6612"/>
                    <a:pt x="4014" y="6527"/>
                  </a:cubicBezTo>
                  <a:cubicBezTo>
                    <a:pt x="3887" y="6422"/>
                    <a:pt x="3760" y="6316"/>
                    <a:pt x="3633" y="6232"/>
                  </a:cubicBezTo>
                  <a:cubicBezTo>
                    <a:pt x="3443" y="6084"/>
                    <a:pt x="3253" y="5915"/>
                    <a:pt x="3084" y="5767"/>
                  </a:cubicBezTo>
                  <a:cubicBezTo>
                    <a:pt x="3063" y="5746"/>
                    <a:pt x="3042" y="5703"/>
                    <a:pt x="3000" y="5682"/>
                  </a:cubicBezTo>
                  <a:cubicBezTo>
                    <a:pt x="2831" y="5513"/>
                    <a:pt x="2662" y="5344"/>
                    <a:pt x="2514" y="5154"/>
                  </a:cubicBezTo>
                  <a:cubicBezTo>
                    <a:pt x="2493" y="5112"/>
                    <a:pt x="2450" y="5091"/>
                    <a:pt x="2429" y="5049"/>
                  </a:cubicBezTo>
                  <a:cubicBezTo>
                    <a:pt x="2303" y="4901"/>
                    <a:pt x="2197" y="4753"/>
                    <a:pt x="2091" y="4605"/>
                  </a:cubicBezTo>
                  <a:cubicBezTo>
                    <a:pt x="2091" y="4605"/>
                    <a:pt x="2091" y="4584"/>
                    <a:pt x="2091" y="4584"/>
                  </a:cubicBezTo>
                  <a:cubicBezTo>
                    <a:pt x="1965" y="4436"/>
                    <a:pt x="1880" y="4267"/>
                    <a:pt x="1796" y="4098"/>
                  </a:cubicBezTo>
                  <a:cubicBezTo>
                    <a:pt x="1753" y="4035"/>
                    <a:pt x="1711" y="3971"/>
                    <a:pt x="1690" y="3908"/>
                  </a:cubicBezTo>
                  <a:cubicBezTo>
                    <a:pt x="1648" y="3823"/>
                    <a:pt x="1606" y="3739"/>
                    <a:pt x="1563" y="3654"/>
                  </a:cubicBezTo>
                  <a:cubicBezTo>
                    <a:pt x="1521" y="3591"/>
                    <a:pt x="1500" y="3528"/>
                    <a:pt x="1479" y="3464"/>
                  </a:cubicBezTo>
                  <a:cubicBezTo>
                    <a:pt x="1437" y="3359"/>
                    <a:pt x="1415" y="3274"/>
                    <a:pt x="1373" y="3190"/>
                  </a:cubicBezTo>
                  <a:cubicBezTo>
                    <a:pt x="1352" y="3126"/>
                    <a:pt x="1331" y="3063"/>
                    <a:pt x="1310" y="3000"/>
                  </a:cubicBezTo>
                  <a:cubicBezTo>
                    <a:pt x="1289" y="2915"/>
                    <a:pt x="1268" y="2831"/>
                    <a:pt x="1246" y="2746"/>
                  </a:cubicBezTo>
                  <a:cubicBezTo>
                    <a:pt x="1225" y="2683"/>
                    <a:pt x="1204" y="2598"/>
                    <a:pt x="1204" y="2535"/>
                  </a:cubicBezTo>
                  <a:cubicBezTo>
                    <a:pt x="1183" y="2450"/>
                    <a:pt x="1162" y="2366"/>
                    <a:pt x="1162" y="2281"/>
                  </a:cubicBezTo>
                  <a:cubicBezTo>
                    <a:pt x="1162" y="2218"/>
                    <a:pt x="1141" y="2155"/>
                    <a:pt x="1141" y="2091"/>
                  </a:cubicBezTo>
                  <a:cubicBezTo>
                    <a:pt x="1141" y="2007"/>
                    <a:pt x="1120" y="1901"/>
                    <a:pt x="1120" y="1796"/>
                  </a:cubicBezTo>
                  <a:cubicBezTo>
                    <a:pt x="1120" y="1732"/>
                    <a:pt x="1120" y="1669"/>
                    <a:pt x="1120" y="1627"/>
                  </a:cubicBezTo>
                  <a:cubicBezTo>
                    <a:pt x="1141" y="1521"/>
                    <a:pt x="1141" y="1415"/>
                    <a:pt x="1162" y="1310"/>
                  </a:cubicBezTo>
                  <a:cubicBezTo>
                    <a:pt x="1162" y="1267"/>
                    <a:pt x="1162" y="1204"/>
                    <a:pt x="1183" y="1162"/>
                  </a:cubicBezTo>
                  <a:cubicBezTo>
                    <a:pt x="1183" y="1120"/>
                    <a:pt x="1204" y="1077"/>
                    <a:pt x="1204" y="1035"/>
                  </a:cubicBezTo>
                  <a:cubicBezTo>
                    <a:pt x="1225" y="951"/>
                    <a:pt x="1246" y="866"/>
                    <a:pt x="1268" y="782"/>
                  </a:cubicBezTo>
                  <a:cubicBezTo>
                    <a:pt x="1289" y="739"/>
                    <a:pt x="1289" y="697"/>
                    <a:pt x="1310" y="655"/>
                  </a:cubicBezTo>
                  <a:cubicBezTo>
                    <a:pt x="1352" y="570"/>
                    <a:pt x="1373" y="486"/>
                    <a:pt x="1415" y="401"/>
                  </a:cubicBezTo>
                  <a:cubicBezTo>
                    <a:pt x="1437" y="380"/>
                    <a:pt x="1437" y="359"/>
                    <a:pt x="1458" y="338"/>
                  </a:cubicBezTo>
                  <a:cubicBezTo>
                    <a:pt x="1521" y="211"/>
                    <a:pt x="1584" y="106"/>
                    <a:pt x="1648" y="0"/>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20" name="Google Shape;3620;p78"/>
            <p:cNvSpPr/>
            <p:nvPr/>
          </p:nvSpPr>
          <p:spPr>
            <a:xfrm>
              <a:off x="3061400" y="3606525"/>
              <a:ext cx="296275" cy="230750"/>
            </a:xfrm>
            <a:custGeom>
              <a:avLst/>
              <a:gdLst/>
              <a:ahLst/>
              <a:cxnLst/>
              <a:rect l="l" t="t" r="r" b="b"/>
              <a:pathLst>
                <a:path w="11851" h="9230" extrusionOk="0">
                  <a:moveTo>
                    <a:pt x="4307" y="0"/>
                  </a:moveTo>
                  <a:cubicBezTo>
                    <a:pt x="3027" y="0"/>
                    <a:pt x="1911" y="465"/>
                    <a:pt x="1268" y="1387"/>
                  </a:cubicBezTo>
                  <a:cubicBezTo>
                    <a:pt x="0" y="3204"/>
                    <a:pt x="1078" y="6119"/>
                    <a:pt x="3634" y="7914"/>
                  </a:cubicBezTo>
                  <a:cubicBezTo>
                    <a:pt x="4907" y="8791"/>
                    <a:pt x="6315" y="9229"/>
                    <a:pt x="7563" y="9229"/>
                  </a:cubicBezTo>
                  <a:cubicBezTo>
                    <a:pt x="8841" y="9229"/>
                    <a:pt x="9953" y="8770"/>
                    <a:pt x="10583" y="7851"/>
                  </a:cubicBezTo>
                  <a:cubicBezTo>
                    <a:pt x="11851" y="6034"/>
                    <a:pt x="10795" y="3098"/>
                    <a:pt x="8218" y="1324"/>
                  </a:cubicBezTo>
                  <a:cubicBezTo>
                    <a:pt x="6948" y="439"/>
                    <a:pt x="5550" y="0"/>
                    <a:pt x="4307"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21" name="Google Shape;3621;p78"/>
            <p:cNvSpPr/>
            <p:nvPr/>
          </p:nvSpPr>
          <p:spPr>
            <a:xfrm>
              <a:off x="3101525" y="3641275"/>
              <a:ext cx="216025" cy="161175"/>
            </a:xfrm>
            <a:custGeom>
              <a:avLst/>
              <a:gdLst/>
              <a:ahLst/>
              <a:cxnLst/>
              <a:rect l="l" t="t" r="r" b="b"/>
              <a:pathLst>
                <a:path w="8641" h="6447" extrusionOk="0">
                  <a:moveTo>
                    <a:pt x="2678" y="1"/>
                  </a:moveTo>
                  <a:cubicBezTo>
                    <a:pt x="1859" y="1"/>
                    <a:pt x="1170" y="257"/>
                    <a:pt x="803" y="779"/>
                  </a:cubicBezTo>
                  <a:cubicBezTo>
                    <a:pt x="1" y="1940"/>
                    <a:pt x="951" y="4074"/>
                    <a:pt x="2831" y="5384"/>
                  </a:cubicBezTo>
                  <a:cubicBezTo>
                    <a:pt x="3852" y="6083"/>
                    <a:pt x="5010" y="6447"/>
                    <a:pt x="5980" y="6447"/>
                  </a:cubicBezTo>
                  <a:cubicBezTo>
                    <a:pt x="6797" y="6447"/>
                    <a:pt x="7481" y="6189"/>
                    <a:pt x="7838" y="5658"/>
                  </a:cubicBezTo>
                  <a:cubicBezTo>
                    <a:pt x="8640" y="4518"/>
                    <a:pt x="7690" y="2363"/>
                    <a:pt x="5831" y="1074"/>
                  </a:cubicBezTo>
                  <a:cubicBezTo>
                    <a:pt x="4810" y="363"/>
                    <a:pt x="3652" y="1"/>
                    <a:pt x="2678"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22" name="Google Shape;3622;p78"/>
            <p:cNvSpPr/>
            <p:nvPr/>
          </p:nvSpPr>
          <p:spPr>
            <a:xfrm>
              <a:off x="3099425" y="3653125"/>
              <a:ext cx="210200" cy="152000"/>
            </a:xfrm>
            <a:custGeom>
              <a:avLst/>
              <a:gdLst/>
              <a:ahLst/>
              <a:cxnLst/>
              <a:rect l="l" t="t" r="r" b="b"/>
              <a:pathLst>
                <a:path w="8408" h="6080" extrusionOk="0">
                  <a:moveTo>
                    <a:pt x="2183" y="1"/>
                  </a:moveTo>
                  <a:cubicBezTo>
                    <a:pt x="1514" y="1"/>
                    <a:pt x="973" y="195"/>
                    <a:pt x="697" y="600"/>
                  </a:cubicBezTo>
                  <a:cubicBezTo>
                    <a:pt x="0" y="1593"/>
                    <a:pt x="1035" y="3600"/>
                    <a:pt x="2915" y="4910"/>
                  </a:cubicBezTo>
                  <a:cubicBezTo>
                    <a:pt x="4028" y="5672"/>
                    <a:pt x="5266" y="6079"/>
                    <a:pt x="6236" y="6079"/>
                  </a:cubicBezTo>
                  <a:cubicBezTo>
                    <a:pt x="6905" y="6079"/>
                    <a:pt x="7447" y="5885"/>
                    <a:pt x="7732" y="5480"/>
                  </a:cubicBezTo>
                  <a:cubicBezTo>
                    <a:pt x="8408" y="4487"/>
                    <a:pt x="7373" y="2480"/>
                    <a:pt x="5492" y="1171"/>
                  </a:cubicBezTo>
                  <a:cubicBezTo>
                    <a:pt x="4393" y="408"/>
                    <a:pt x="3152" y="1"/>
                    <a:pt x="2183"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23" name="Google Shape;3623;p78"/>
            <p:cNvSpPr/>
            <p:nvPr/>
          </p:nvSpPr>
          <p:spPr>
            <a:xfrm>
              <a:off x="3095200" y="3513400"/>
              <a:ext cx="285200" cy="212300"/>
            </a:xfrm>
            <a:custGeom>
              <a:avLst/>
              <a:gdLst/>
              <a:ahLst/>
              <a:cxnLst/>
              <a:rect l="l" t="t" r="r" b="b"/>
              <a:pathLst>
                <a:path w="11408" h="8492" extrusionOk="0">
                  <a:moveTo>
                    <a:pt x="1078" y="0"/>
                  </a:moveTo>
                  <a:lnTo>
                    <a:pt x="1078" y="0"/>
                  </a:lnTo>
                  <a:cubicBezTo>
                    <a:pt x="1048" y="59"/>
                    <a:pt x="1023" y="114"/>
                    <a:pt x="1000" y="168"/>
                  </a:cubicBezTo>
                  <a:lnTo>
                    <a:pt x="1000" y="168"/>
                  </a:lnTo>
                  <a:lnTo>
                    <a:pt x="1078" y="0"/>
                  </a:lnTo>
                  <a:close/>
                  <a:moveTo>
                    <a:pt x="1000" y="168"/>
                  </a:moveTo>
                  <a:lnTo>
                    <a:pt x="254" y="1796"/>
                  </a:lnTo>
                  <a:cubicBezTo>
                    <a:pt x="254" y="1817"/>
                    <a:pt x="233" y="1838"/>
                    <a:pt x="233" y="1859"/>
                  </a:cubicBezTo>
                  <a:cubicBezTo>
                    <a:pt x="190" y="1965"/>
                    <a:pt x="148" y="2070"/>
                    <a:pt x="127" y="2176"/>
                  </a:cubicBezTo>
                  <a:cubicBezTo>
                    <a:pt x="106" y="2197"/>
                    <a:pt x="106" y="2218"/>
                    <a:pt x="106" y="2239"/>
                  </a:cubicBezTo>
                  <a:cubicBezTo>
                    <a:pt x="85" y="2303"/>
                    <a:pt x="64" y="2345"/>
                    <a:pt x="64" y="2408"/>
                  </a:cubicBezTo>
                  <a:cubicBezTo>
                    <a:pt x="43" y="2450"/>
                    <a:pt x="43" y="2493"/>
                    <a:pt x="43" y="2514"/>
                  </a:cubicBezTo>
                  <a:cubicBezTo>
                    <a:pt x="43" y="2556"/>
                    <a:pt x="21" y="2598"/>
                    <a:pt x="21" y="2641"/>
                  </a:cubicBezTo>
                  <a:cubicBezTo>
                    <a:pt x="21" y="2725"/>
                    <a:pt x="0" y="2831"/>
                    <a:pt x="0" y="2915"/>
                  </a:cubicBezTo>
                  <a:cubicBezTo>
                    <a:pt x="0" y="2957"/>
                    <a:pt x="0" y="2978"/>
                    <a:pt x="0" y="3021"/>
                  </a:cubicBezTo>
                  <a:cubicBezTo>
                    <a:pt x="0" y="3042"/>
                    <a:pt x="0" y="3042"/>
                    <a:pt x="0" y="3063"/>
                  </a:cubicBezTo>
                  <a:cubicBezTo>
                    <a:pt x="0" y="3105"/>
                    <a:pt x="0" y="3147"/>
                    <a:pt x="0" y="3190"/>
                  </a:cubicBezTo>
                  <a:cubicBezTo>
                    <a:pt x="0" y="3295"/>
                    <a:pt x="21" y="3380"/>
                    <a:pt x="21" y="3485"/>
                  </a:cubicBezTo>
                  <a:cubicBezTo>
                    <a:pt x="43" y="3549"/>
                    <a:pt x="43" y="3612"/>
                    <a:pt x="64" y="3676"/>
                  </a:cubicBezTo>
                  <a:cubicBezTo>
                    <a:pt x="85" y="3760"/>
                    <a:pt x="106" y="3866"/>
                    <a:pt x="127" y="3950"/>
                  </a:cubicBezTo>
                  <a:cubicBezTo>
                    <a:pt x="127" y="3992"/>
                    <a:pt x="148" y="4035"/>
                    <a:pt x="148" y="4056"/>
                  </a:cubicBezTo>
                  <a:cubicBezTo>
                    <a:pt x="169" y="4077"/>
                    <a:pt x="169" y="4119"/>
                    <a:pt x="190" y="4140"/>
                  </a:cubicBezTo>
                  <a:cubicBezTo>
                    <a:pt x="212" y="4225"/>
                    <a:pt x="233" y="4309"/>
                    <a:pt x="275" y="4373"/>
                  </a:cubicBezTo>
                  <a:cubicBezTo>
                    <a:pt x="296" y="4436"/>
                    <a:pt x="317" y="4521"/>
                    <a:pt x="338" y="4584"/>
                  </a:cubicBezTo>
                  <a:cubicBezTo>
                    <a:pt x="380" y="4647"/>
                    <a:pt x="423" y="4732"/>
                    <a:pt x="465" y="4816"/>
                  </a:cubicBezTo>
                  <a:cubicBezTo>
                    <a:pt x="486" y="4880"/>
                    <a:pt x="528" y="4943"/>
                    <a:pt x="549" y="5006"/>
                  </a:cubicBezTo>
                  <a:cubicBezTo>
                    <a:pt x="613" y="5070"/>
                    <a:pt x="655" y="5154"/>
                    <a:pt x="697" y="5239"/>
                  </a:cubicBezTo>
                  <a:cubicBezTo>
                    <a:pt x="740" y="5302"/>
                    <a:pt x="782" y="5365"/>
                    <a:pt x="824" y="5429"/>
                  </a:cubicBezTo>
                  <a:cubicBezTo>
                    <a:pt x="866" y="5492"/>
                    <a:pt x="930" y="5577"/>
                    <a:pt x="993" y="5661"/>
                  </a:cubicBezTo>
                  <a:cubicBezTo>
                    <a:pt x="1035" y="5703"/>
                    <a:pt x="1056" y="5746"/>
                    <a:pt x="1099" y="5788"/>
                  </a:cubicBezTo>
                  <a:cubicBezTo>
                    <a:pt x="1099" y="5809"/>
                    <a:pt x="1120" y="5809"/>
                    <a:pt x="1120" y="5830"/>
                  </a:cubicBezTo>
                  <a:cubicBezTo>
                    <a:pt x="1247" y="5957"/>
                    <a:pt x="1373" y="6105"/>
                    <a:pt x="1500" y="6232"/>
                  </a:cubicBezTo>
                  <a:cubicBezTo>
                    <a:pt x="1500" y="6253"/>
                    <a:pt x="1521" y="6253"/>
                    <a:pt x="1521" y="6253"/>
                  </a:cubicBezTo>
                  <a:cubicBezTo>
                    <a:pt x="1648" y="6379"/>
                    <a:pt x="1796" y="6506"/>
                    <a:pt x="1923" y="6633"/>
                  </a:cubicBezTo>
                  <a:cubicBezTo>
                    <a:pt x="1944" y="6654"/>
                    <a:pt x="1944" y="6654"/>
                    <a:pt x="1965" y="6675"/>
                  </a:cubicBezTo>
                  <a:cubicBezTo>
                    <a:pt x="1986" y="6696"/>
                    <a:pt x="2007" y="6696"/>
                    <a:pt x="2028" y="6717"/>
                  </a:cubicBezTo>
                  <a:cubicBezTo>
                    <a:pt x="2218" y="6865"/>
                    <a:pt x="2408" y="7013"/>
                    <a:pt x="2599" y="7140"/>
                  </a:cubicBezTo>
                  <a:cubicBezTo>
                    <a:pt x="2620" y="7161"/>
                    <a:pt x="2641" y="7182"/>
                    <a:pt x="2662" y="7203"/>
                  </a:cubicBezTo>
                  <a:cubicBezTo>
                    <a:pt x="2683" y="7203"/>
                    <a:pt x="2704" y="7203"/>
                    <a:pt x="2704" y="7224"/>
                  </a:cubicBezTo>
                  <a:cubicBezTo>
                    <a:pt x="2894" y="7351"/>
                    <a:pt x="3105" y="7457"/>
                    <a:pt x="3317" y="7584"/>
                  </a:cubicBezTo>
                  <a:cubicBezTo>
                    <a:pt x="3338" y="7584"/>
                    <a:pt x="3338" y="7584"/>
                    <a:pt x="3359" y="7605"/>
                  </a:cubicBezTo>
                  <a:cubicBezTo>
                    <a:pt x="3486" y="7668"/>
                    <a:pt x="3612" y="7731"/>
                    <a:pt x="3760" y="7795"/>
                  </a:cubicBezTo>
                  <a:cubicBezTo>
                    <a:pt x="3866" y="7837"/>
                    <a:pt x="3972" y="7900"/>
                    <a:pt x="4077" y="7943"/>
                  </a:cubicBezTo>
                  <a:cubicBezTo>
                    <a:pt x="4098" y="7943"/>
                    <a:pt x="4141" y="7943"/>
                    <a:pt x="4162" y="7964"/>
                  </a:cubicBezTo>
                  <a:cubicBezTo>
                    <a:pt x="4394" y="8048"/>
                    <a:pt x="4626" y="8133"/>
                    <a:pt x="4838" y="8196"/>
                  </a:cubicBezTo>
                  <a:lnTo>
                    <a:pt x="4859" y="8196"/>
                  </a:lnTo>
                  <a:cubicBezTo>
                    <a:pt x="5028" y="8238"/>
                    <a:pt x="5176" y="8281"/>
                    <a:pt x="5345" y="8323"/>
                  </a:cubicBezTo>
                  <a:cubicBezTo>
                    <a:pt x="5387" y="8344"/>
                    <a:pt x="5450" y="8344"/>
                    <a:pt x="5492" y="8344"/>
                  </a:cubicBezTo>
                  <a:cubicBezTo>
                    <a:pt x="5577" y="8365"/>
                    <a:pt x="5683" y="8386"/>
                    <a:pt x="5788" y="8407"/>
                  </a:cubicBezTo>
                  <a:lnTo>
                    <a:pt x="5852" y="8407"/>
                  </a:lnTo>
                  <a:cubicBezTo>
                    <a:pt x="5894" y="8428"/>
                    <a:pt x="5936" y="8428"/>
                    <a:pt x="5999" y="8428"/>
                  </a:cubicBezTo>
                  <a:cubicBezTo>
                    <a:pt x="6105" y="8450"/>
                    <a:pt x="6211" y="8450"/>
                    <a:pt x="6337" y="8471"/>
                  </a:cubicBezTo>
                  <a:lnTo>
                    <a:pt x="6485" y="8471"/>
                  </a:lnTo>
                  <a:cubicBezTo>
                    <a:pt x="6612" y="8492"/>
                    <a:pt x="6739" y="8492"/>
                    <a:pt x="6866" y="8492"/>
                  </a:cubicBezTo>
                  <a:lnTo>
                    <a:pt x="6950" y="8492"/>
                  </a:lnTo>
                  <a:cubicBezTo>
                    <a:pt x="7098" y="8471"/>
                    <a:pt x="7246" y="8471"/>
                    <a:pt x="7394" y="8450"/>
                  </a:cubicBezTo>
                  <a:lnTo>
                    <a:pt x="7499" y="8450"/>
                  </a:lnTo>
                  <a:cubicBezTo>
                    <a:pt x="7605" y="8428"/>
                    <a:pt x="7711" y="8407"/>
                    <a:pt x="7816" y="8386"/>
                  </a:cubicBezTo>
                  <a:cubicBezTo>
                    <a:pt x="7879" y="8386"/>
                    <a:pt x="7922" y="8386"/>
                    <a:pt x="7964" y="8365"/>
                  </a:cubicBezTo>
                  <a:cubicBezTo>
                    <a:pt x="8070" y="8344"/>
                    <a:pt x="8175" y="8323"/>
                    <a:pt x="8281" y="8302"/>
                  </a:cubicBezTo>
                  <a:cubicBezTo>
                    <a:pt x="8302" y="8281"/>
                    <a:pt x="8344" y="8281"/>
                    <a:pt x="8365" y="8259"/>
                  </a:cubicBezTo>
                  <a:cubicBezTo>
                    <a:pt x="8492" y="8238"/>
                    <a:pt x="8619" y="8196"/>
                    <a:pt x="8746" y="8133"/>
                  </a:cubicBezTo>
                  <a:cubicBezTo>
                    <a:pt x="8788" y="8133"/>
                    <a:pt x="8809" y="8112"/>
                    <a:pt x="8830" y="8112"/>
                  </a:cubicBezTo>
                  <a:cubicBezTo>
                    <a:pt x="8936" y="8069"/>
                    <a:pt x="9020" y="8027"/>
                    <a:pt x="9105" y="7964"/>
                  </a:cubicBezTo>
                  <a:cubicBezTo>
                    <a:pt x="9147" y="7964"/>
                    <a:pt x="9189" y="7943"/>
                    <a:pt x="9231" y="7922"/>
                  </a:cubicBezTo>
                  <a:cubicBezTo>
                    <a:pt x="9316" y="7858"/>
                    <a:pt x="9379" y="7816"/>
                    <a:pt x="9464" y="7774"/>
                  </a:cubicBezTo>
                  <a:cubicBezTo>
                    <a:pt x="9485" y="7753"/>
                    <a:pt x="9527" y="7731"/>
                    <a:pt x="9548" y="7710"/>
                  </a:cubicBezTo>
                  <a:cubicBezTo>
                    <a:pt x="9654" y="7626"/>
                    <a:pt x="9760" y="7562"/>
                    <a:pt x="9844" y="7478"/>
                  </a:cubicBezTo>
                  <a:cubicBezTo>
                    <a:pt x="9865" y="7457"/>
                    <a:pt x="9865" y="7457"/>
                    <a:pt x="9886" y="7436"/>
                  </a:cubicBezTo>
                  <a:cubicBezTo>
                    <a:pt x="9971" y="7372"/>
                    <a:pt x="10034" y="7288"/>
                    <a:pt x="10098" y="7203"/>
                  </a:cubicBezTo>
                  <a:cubicBezTo>
                    <a:pt x="10140" y="7182"/>
                    <a:pt x="10161" y="7161"/>
                    <a:pt x="10182" y="7119"/>
                  </a:cubicBezTo>
                  <a:cubicBezTo>
                    <a:pt x="10245" y="7055"/>
                    <a:pt x="10288" y="6992"/>
                    <a:pt x="10351" y="6908"/>
                  </a:cubicBezTo>
                  <a:cubicBezTo>
                    <a:pt x="10372" y="6886"/>
                    <a:pt x="10393" y="6844"/>
                    <a:pt x="10414" y="6823"/>
                  </a:cubicBezTo>
                  <a:cubicBezTo>
                    <a:pt x="10478" y="6717"/>
                    <a:pt x="10520" y="6612"/>
                    <a:pt x="10583" y="6485"/>
                  </a:cubicBezTo>
                  <a:lnTo>
                    <a:pt x="11407" y="4690"/>
                  </a:lnTo>
                  <a:lnTo>
                    <a:pt x="11407" y="4690"/>
                  </a:lnTo>
                  <a:cubicBezTo>
                    <a:pt x="11344" y="4795"/>
                    <a:pt x="11280" y="4922"/>
                    <a:pt x="11217" y="5006"/>
                  </a:cubicBezTo>
                  <a:cubicBezTo>
                    <a:pt x="11196" y="5049"/>
                    <a:pt x="11175" y="5070"/>
                    <a:pt x="11154" y="5112"/>
                  </a:cubicBezTo>
                  <a:cubicBezTo>
                    <a:pt x="11111" y="5175"/>
                    <a:pt x="11048" y="5260"/>
                    <a:pt x="11006" y="5323"/>
                  </a:cubicBezTo>
                  <a:cubicBezTo>
                    <a:pt x="10985" y="5344"/>
                    <a:pt x="10942" y="5387"/>
                    <a:pt x="10921" y="5408"/>
                  </a:cubicBezTo>
                  <a:cubicBezTo>
                    <a:pt x="10858" y="5492"/>
                    <a:pt x="10795" y="5577"/>
                    <a:pt x="10710" y="5640"/>
                  </a:cubicBezTo>
                  <a:cubicBezTo>
                    <a:pt x="10689" y="5640"/>
                    <a:pt x="10689" y="5661"/>
                    <a:pt x="10668" y="5682"/>
                  </a:cubicBezTo>
                  <a:cubicBezTo>
                    <a:pt x="10583" y="5767"/>
                    <a:pt x="10478" y="5830"/>
                    <a:pt x="10372" y="5915"/>
                  </a:cubicBezTo>
                  <a:cubicBezTo>
                    <a:pt x="10351" y="5936"/>
                    <a:pt x="10309" y="5957"/>
                    <a:pt x="10288" y="5957"/>
                  </a:cubicBezTo>
                  <a:cubicBezTo>
                    <a:pt x="10203" y="6020"/>
                    <a:pt x="10119" y="6063"/>
                    <a:pt x="10034" y="6105"/>
                  </a:cubicBezTo>
                  <a:cubicBezTo>
                    <a:pt x="10013" y="6126"/>
                    <a:pt x="9971" y="6147"/>
                    <a:pt x="9929" y="6168"/>
                  </a:cubicBezTo>
                  <a:cubicBezTo>
                    <a:pt x="9844" y="6210"/>
                    <a:pt x="9738" y="6253"/>
                    <a:pt x="9654" y="6295"/>
                  </a:cubicBezTo>
                  <a:cubicBezTo>
                    <a:pt x="9633" y="6316"/>
                    <a:pt x="9591" y="6316"/>
                    <a:pt x="9569" y="6337"/>
                  </a:cubicBezTo>
                  <a:cubicBezTo>
                    <a:pt x="9443" y="6379"/>
                    <a:pt x="9316" y="6422"/>
                    <a:pt x="9189" y="6464"/>
                  </a:cubicBezTo>
                  <a:cubicBezTo>
                    <a:pt x="9147" y="6485"/>
                    <a:pt x="9126" y="6485"/>
                    <a:pt x="9084" y="6485"/>
                  </a:cubicBezTo>
                  <a:cubicBezTo>
                    <a:pt x="8978" y="6527"/>
                    <a:pt x="8893" y="6548"/>
                    <a:pt x="8788" y="6570"/>
                  </a:cubicBezTo>
                  <a:cubicBezTo>
                    <a:pt x="8724" y="6570"/>
                    <a:pt x="8682" y="6591"/>
                    <a:pt x="8640" y="6591"/>
                  </a:cubicBezTo>
                  <a:cubicBezTo>
                    <a:pt x="8534" y="6612"/>
                    <a:pt x="8429" y="6633"/>
                    <a:pt x="8323" y="6633"/>
                  </a:cubicBezTo>
                  <a:cubicBezTo>
                    <a:pt x="8281" y="6654"/>
                    <a:pt x="8239" y="6654"/>
                    <a:pt x="8196" y="6654"/>
                  </a:cubicBezTo>
                  <a:cubicBezTo>
                    <a:pt x="8070" y="6675"/>
                    <a:pt x="7922" y="6675"/>
                    <a:pt x="7753" y="6675"/>
                  </a:cubicBezTo>
                  <a:lnTo>
                    <a:pt x="7161" y="6675"/>
                  </a:lnTo>
                  <a:cubicBezTo>
                    <a:pt x="7035" y="6654"/>
                    <a:pt x="6929" y="6654"/>
                    <a:pt x="6802" y="6633"/>
                  </a:cubicBezTo>
                  <a:cubicBezTo>
                    <a:pt x="6760" y="6633"/>
                    <a:pt x="6718" y="6612"/>
                    <a:pt x="6675" y="6612"/>
                  </a:cubicBezTo>
                  <a:cubicBezTo>
                    <a:pt x="6549" y="6591"/>
                    <a:pt x="6422" y="6570"/>
                    <a:pt x="6316" y="6548"/>
                  </a:cubicBezTo>
                  <a:cubicBezTo>
                    <a:pt x="6253" y="6548"/>
                    <a:pt x="6211" y="6527"/>
                    <a:pt x="6168" y="6527"/>
                  </a:cubicBezTo>
                  <a:cubicBezTo>
                    <a:pt x="5999" y="6485"/>
                    <a:pt x="5830" y="6443"/>
                    <a:pt x="5661" y="6401"/>
                  </a:cubicBezTo>
                  <a:cubicBezTo>
                    <a:pt x="5429" y="6337"/>
                    <a:pt x="5197" y="6253"/>
                    <a:pt x="4986" y="6168"/>
                  </a:cubicBezTo>
                  <a:cubicBezTo>
                    <a:pt x="4838" y="6105"/>
                    <a:pt x="4711" y="6063"/>
                    <a:pt x="4584" y="5999"/>
                  </a:cubicBezTo>
                  <a:cubicBezTo>
                    <a:pt x="4415" y="5936"/>
                    <a:pt x="4267" y="5851"/>
                    <a:pt x="4141" y="5767"/>
                  </a:cubicBezTo>
                  <a:cubicBezTo>
                    <a:pt x="3929" y="5661"/>
                    <a:pt x="3718" y="5534"/>
                    <a:pt x="3528" y="5408"/>
                  </a:cubicBezTo>
                  <a:cubicBezTo>
                    <a:pt x="3486" y="5387"/>
                    <a:pt x="3465" y="5365"/>
                    <a:pt x="3422" y="5344"/>
                  </a:cubicBezTo>
                  <a:cubicBezTo>
                    <a:pt x="3232" y="5218"/>
                    <a:pt x="3042" y="5070"/>
                    <a:pt x="2852" y="4922"/>
                  </a:cubicBezTo>
                  <a:cubicBezTo>
                    <a:pt x="2810" y="4901"/>
                    <a:pt x="2789" y="4859"/>
                    <a:pt x="2746" y="4837"/>
                  </a:cubicBezTo>
                  <a:cubicBezTo>
                    <a:pt x="2599" y="4711"/>
                    <a:pt x="2472" y="4584"/>
                    <a:pt x="2345" y="4457"/>
                  </a:cubicBezTo>
                  <a:cubicBezTo>
                    <a:pt x="2324" y="4457"/>
                    <a:pt x="2324" y="4436"/>
                    <a:pt x="2324" y="4436"/>
                  </a:cubicBezTo>
                  <a:cubicBezTo>
                    <a:pt x="2176" y="4309"/>
                    <a:pt x="2070" y="4161"/>
                    <a:pt x="1944" y="4014"/>
                  </a:cubicBezTo>
                  <a:cubicBezTo>
                    <a:pt x="1901" y="3971"/>
                    <a:pt x="1859" y="3908"/>
                    <a:pt x="1817" y="3845"/>
                  </a:cubicBezTo>
                  <a:cubicBezTo>
                    <a:pt x="1754" y="3781"/>
                    <a:pt x="1690" y="3697"/>
                    <a:pt x="1648" y="3612"/>
                  </a:cubicBezTo>
                  <a:cubicBezTo>
                    <a:pt x="1606" y="3549"/>
                    <a:pt x="1563" y="3485"/>
                    <a:pt x="1521" y="3443"/>
                  </a:cubicBezTo>
                  <a:cubicBezTo>
                    <a:pt x="1479" y="3359"/>
                    <a:pt x="1416" y="3274"/>
                    <a:pt x="1373" y="3211"/>
                  </a:cubicBezTo>
                  <a:cubicBezTo>
                    <a:pt x="1352" y="3147"/>
                    <a:pt x="1310" y="3084"/>
                    <a:pt x="1289" y="3021"/>
                  </a:cubicBezTo>
                  <a:cubicBezTo>
                    <a:pt x="1247" y="2936"/>
                    <a:pt x="1204" y="2852"/>
                    <a:pt x="1162" y="2767"/>
                  </a:cubicBezTo>
                  <a:cubicBezTo>
                    <a:pt x="1141" y="2704"/>
                    <a:pt x="1120" y="2641"/>
                    <a:pt x="1078" y="2577"/>
                  </a:cubicBezTo>
                  <a:cubicBezTo>
                    <a:pt x="1056" y="2493"/>
                    <a:pt x="1035" y="2429"/>
                    <a:pt x="993" y="2345"/>
                  </a:cubicBezTo>
                  <a:cubicBezTo>
                    <a:pt x="972" y="2281"/>
                    <a:pt x="972" y="2218"/>
                    <a:pt x="951" y="2155"/>
                  </a:cubicBezTo>
                  <a:cubicBezTo>
                    <a:pt x="930" y="2070"/>
                    <a:pt x="909" y="1965"/>
                    <a:pt x="887" y="1859"/>
                  </a:cubicBezTo>
                  <a:cubicBezTo>
                    <a:pt x="866" y="1817"/>
                    <a:pt x="866" y="1753"/>
                    <a:pt x="845" y="1690"/>
                  </a:cubicBezTo>
                  <a:cubicBezTo>
                    <a:pt x="845" y="1584"/>
                    <a:pt x="824" y="1479"/>
                    <a:pt x="824" y="1373"/>
                  </a:cubicBezTo>
                  <a:cubicBezTo>
                    <a:pt x="824" y="1331"/>
                    <a:pt x="824" y="1267"/>
                    <a:pt x="824" y="1225"/>
                  </a:cubicBezTo>
                  <a:cubicBezTo>
                    <a:pt x="824" y="1183"/>
                    <a:pt x="824" y="1141"/>
                    <a:pt x="824" y="1098"/>
                  </a:cubicBezTo>
                  <a:cubicBezTo>
                    <a:pt x="824" y="1014"/>
                    <a:pt x="824" y="929"/>
                    <a:pt x="845" y="845"/>
                  </a:cubicBezTo>
                  <a:cubicBezTo>
                    <a:pt x="845" y="803"/>
                    <a:pt x="845" y="760"/>
                    <a:pt x="866" y="718"/>
                  </a:cubicBezTo>
                  <a:cubicBezTo>
                    <a:pt x="866" y="613"/>
                    <a:pt x="887" y="528"/>
                    <a:pt x="930" y="444"/>
                  </a:cubicBezTo>
                  <a:cubicBezTo>
                    <a:pt x="930" y="422"/>
                    <a:pt x="930" y="380"/>
                    <a:pt x="930" y="359"/>
                  </a:cubicBezTo>
                  <a:cubicBezTo>
                    <a:pt x="952" y="292"/>
                    <a:pt x="975" y="230"/>
                    <a:pt x="1000" y="168"/>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24" name="Google Shape;3624;p78"/>
            <p:cNvSpPr/>
            <p:nvPr/>
          </p:nvSpPr>
          <p:spPr>
            <a:xfrm>
              <a:off x="3098900" y="3463450"/>
              <a:ext cx="304200" cy="217125"/>
            </a:xfrm>
            <a:custGeom>
              <a:avLst/>
              <a:gdLst/>
              <a:ahLst/>
              <a:cxnLst/>
              <a:rect l="l" t="t" r="r" b="b"/>
              <a:pathLst>
                <a:path w="12168" h="8685" extrusionOk="0">
                  <a:moveTo>
                    <a:pt x="4696" y="1"/>
                  </a:moveTo>
                  <a:cubicBezTo>
                    <a:pt x="2972" y="1"/>
                    <a:pt x="1510" y="701"/>
                    <a:pt x="930" y="1998"/>
                  </a:cubicBezTo>
                  <a:cubicBezTo>
                    <a:pt x="0" y="4005"/>
                    <a:pt x="1584" y="6709"/>
                    <a:pt x="4436" y="7997"/>
                  </a:cubicBezTo>
                  <a:cubicBezTo>
                    <a:pt x="5465" y="8462"/>
                    <a:pt x="6518" y="8685"/>
                    <a:pt x="7488" y="8685"/>
                  </a:cubicBezTo>
                  <a:cubicBezTo>
                    <a:pt x="9207" y="8685"/>
                    <a:pt x="10665" y="7984"/>
                    <a:pt x="11259" y="6688"/>
                  </a:cubicBezTo>
                  <a:cubicBezTo>
                    <a:pt x="12168" y="4681"/>
                    <a:pt x="10604" y="1977"/>
                    <a:pt x="7753" y="688"/>
                  </a:cubicBezTo>
                  <a:cubicBezTo>
                    <a:pt x="6724" y="224"/>
                    <a:pt x="5668" y="1"/>
                    <a:pt x="4696"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25" name="Google Shape;3625;p78"/>
            <p:cNvSpPr/>
            <p:nvPr/>
          </p:nvSpPr>
          <p:spPr>
            <a:xfrm>
              <a:off x="3139025" y="3498325"/>
              <a:ext cx="223950" cy="147375"/>
            </a:xfrm>
            <a:custGeom>
              <a:avLst/>
              <a:gdLst/>
              <a:ahLst/>
              <a:cxnLst/>
              <a:rect l="l" t="t" r="r" b="b"/>
              <a:pathLst>
                <a:path w="8958" h="5895" extrusionOk="0">
                  <a:moveTo>
                    <a:pt x="3090" y="1"/>
                  </a:moveTo>
                  <a:cubicBezTo>
                    <a:pt x="1911" y="1"/>
                    <a:pt x="935" y="411"/>
                    <a:pt x="592" y="1173"/>
                  </a:cubicBezTo>
                  <a:cubicBezTo>
                    <a:pt x="1" y="2441"/>
                    <a:pt x="1310" y="4384"/>
                    <a:pt x="3402" y="5335"/>
                  </a:cubicBezTo>
                  <a:cubicBezTo>
                    <a:pt x="4227" y="5714"/>
                    <a:pt x="5093" y="5895"/>
                    <a:pt x="5874" y="5895"/>
                  </a:cubicBezTo>
                  <a:cubicBezTo>
                    <a:pt x="7050" y="5895"/>
                    <a:pt x="8031" y="5484"/>
                    <a:pt x="8387" y="4722"/>
                  </a:cubicBezTo>
                  <a:cubicBezTo>
                    <a:pt x="8957" y="3455"/>
                    <a:pt x="7647" y="1511"/>
                    <a:pt x="5577" y="561"/>
                  </a:cubicBezTo>
                  <a:cubicBezTo>
                    <a:pt x="4743" y="182"/>
                    <a:pt x="3872" y="1"/>
                    <a:pt x="3090"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26" name="Google Shape;3626;p78"/>
            <p:cNvSpPr/>
            <p:nvPr/>
          </p:nvSpPr>
          <p:spPr>
            <a:xfrm>
              <a:off x="3137450" y="3512650"/>
              <a:ext cx="220225" cy="134800"/>
            </a:xfrm>
            <a:custGeom>
              <a:avLst/>
              <a:gdLst/>
              <a:ahLst/>
              <a:cxnLst/>
              <a:rect l="l" t="t" r="r" b="b"/>
              <a:pathLst>
                <a:path w="8809" h="5392" extrusionOk="0">
                  <a:moveTo>
                    <a:pt x="2607" y="1"/>
                  </a:moveTo>
                  <a:cubicBezTo>
                    <a:pt x="1584" y="1"/>
                    <a:pt x="775" y="311"/>
                    <a:pt x="507" y="917"/>
                  </a:cubicBezTo>
                  <a:cubicBezTo>
                    <a:pt x="0" y="2016"/>
                    <a:pt x="1373" y="3811"/>
                    <a:pt x="3465" y="4762"/>
                  </a:cubicBezTo>
                  <a:cubicBezTo>
                    <a:pt x="4388" y="5186"/>
                    <a:pt x="5349" y="5391"/>
                    <a:pt x="6176" y="5391"/>
                  </a:cubicBezTo>
                  <a:cubicBezTo>
                    <a:pt x="7202" y="5391"/>
                    <a:pt x="8021" y="5074"/>
                    <a:pt x="8302" y="4466"/>
                  </a:cubicBezTo>
                  <a:cubicBezTo>
                    <a:pt x="8809" y="3368"/>
                    <a:pt x="7415" y="1572"/>
                    <a:pt x="5345" y="621"/>
                  </a:cubicBezTo>
                  <a:cubicBezTo>
                    <a:pt x="4408" y="205"/>
                    <a:pt x="3437" y="1"/>
                    <a:pt x="2607"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27" name="Google Shape;3627;p78"/>
            <p:cNvSpPr/>
            <p:nvPr/>
          </p:nvSpPr>
          <p:spPr>
            <a:xfrm>
              <a:off x="2853325" y="3564625"/>
              <a:ext cx="285200" cy="154750"/>
            </a:xfrm>
            <a:custGeom>
              <a:avLst/>
              <a:gdLst/>
              <a:ahLst/>
              <a:cxnLst/>
              <a:rect l="l" t="t" r="r" b="b"/>
              <a:pathLst>
                <a:path w="11408" h="6190" extrusionOk="0">
                  <a:moveTo>
                    <a:pt x="11323" y="0"/>
                  </a:moveTo>
                  <a:lnTo>
                    <a:pt x="11331" y="187"/>
                  </a:lnTo>
                  <a:lnTo>
                    <a:pt x="11331" y="187"/>
                  </a:lnTo>
                  <a:cubicBezTo>
                    <a:pt x="11333" y="125"/>
                    <a:pt x="11333" y="62"/>
                    <a:pt x="11323" y="0"/>
                  </a:cubicBezTo>
                  <a:close/>
                  <a:moveTo>
                    <a:pt x="1" y="423"/>
                  </a:moveTo>
                  <a:cubicBezTo>
                    <a:pt x="1" y="449"/>
                    <a:pt x="1" y="475"/>
                    <a:pt x="3" y="502"/>
                  </a:cubicBezTo>
                  <a:lnTo>
                    <a:pt x="3" y="502"/>
                  </a:lnTo>
                  <a:lnTo>
                    <a:pt x="1" y="423"/>
                  </a:lnTo>
                  <a:close/>
                  <a:moveTo>
                    <a:pt x="11331" y="187"/>
                  </a:moveTo>
                  <a:lnTo>
                    <a:pt x="11331" y="187"/>
                  </a:lnTo>
                  <a:cubicBezTo>
                    <a:pt x="11328" y="251"/>
                    <a:pt x="11323" y="316"/>
                    <a:pt x="11323" y="380"/>
                  </a:cubicBezTo>
                  <a:cubicBezTo>
                    <a:pt x="11323" y="401"/>
                    <a:pt x="11302" y="444"/>
                    <a:pt x="11302" y="486"/>
                  </a:cubicBezTo>
                  <a:cubicBezTo>
                    <a:pt x="11281" y="570"/>
                    <a:pt x="11281" y="655"/>
                    <a:pt x="11260" y="739"/>
                  </a:cubicBezTo>
                  <a:cubicBezTo>
                    <a:pt x="11238" y="782"/>
                    <a:pt x="11238" y="824"/>
                    <a:pt x="11238" y="866"/>
                  </a:cubicBezTo>
                  <a:cubicBezTo>
                    <a:pt x="11196" y="951"/>
                    <a:pt x="11175" y="1056"/>
                    <a:pt x="11133" y="1162"/>
                  </a:cubicBezTo>
                  <a:cubicBezTo>
                    <a:pt x="11133" y="1183"/>
                    <a:pt x="11112" y="1183"/>
                    <a:pt x="11112" y="1204"/>
                  </a:cubicBezTo>
                  <a:cubicBezTo>
                    <a:pt x="11069" y="1331"/>
                    <a:pt x="11006" y="1436"/>
                    <a:pt x="10964" y="1542"/>
                  </a:cubicBezTo>
                  <a:cubicBezTo>
                    <a:pt x="10943" y="1584"/>
                    <a:pt x="10922" y="1605"/>
                    <a:pt x="10900" y="1648"/>
                  </a:cubicBezTo>
                  <a:cubicBezTo>
                    <a:pt x="10858" y="1711"/>
                    <a:pt x="10795" y="1796"/>
                    <a:pt x="10753" y="1880"/>
                  </a:cubicBezTo>
                  <a:cubicBezTo>
                    <a:pt x="10731" y="1922"/>
                    <a:pt x="10710" y="1943"/>
                    <a:pt x="10668" y="1986"/>
                  </a:cubicBezTo>
                  <a:cubicBezTo>
                    <a:pt x="10626" y="2070"/>
                    <a:pt x="10562" y="2134"/>
                    <a:pt x="10478" y="2218"/>
                  </a:cubicBezTo>
                  <a:cubicBezTo>
                    <a:pt x="10457" y="2239"/>
                    <a:pt x="10457" y="2260"/>
                    <a:pt x="10436" y="2281"/>
                  </a:cubicBezTo>
                  <a:cubicBezTo>
                    <a:pt x="10330" y="2387"/>
                    <a:pt x="10246" y="2493"/>
                    <a:pt x="10140" y="2577"/>
                  </a:cubicBezTo>
                  <a:cubicBezTo>
                    <a:pt x="10119" y="2598"/>
                    <a:pt x="10098" y="2619"/>
                    <a:pt x="10077" y="2641"/>
                  </a:cubicBezTo>
                  <a:cubicBezTo>
                    <a:pt x="9992" y="2725"/>
                    <a:pt x="9908" y="2788"/>
                    <a:pt x="9823" y="2852"/>
                  </a:cubicBezTo>
                  <a:cubicBezTo>
                    <a:pt x="9781" y="2873"/>
                    <a:pt x="9760" y="2915"/>
                    <a:pt x="9718" y="2936"/>
                  </a:cubicBezTo>
                  <a:cubicBezTo>
                    <a:pt x="9633" y="3000"/>
                    <a:pt x="9549" y="3063"/>
                    <a:pt x="9443" y="3126"/>
                  </a:cubicBezTo>
                  <a:cubicBezTo>
                    <a:pt x="9422" y="3148"/>
                    <a:pt x="9380" y="3169"/>
                    <a:pt x="9358" y="3190"/>
                  </a:cubicBezTo>
                  <a:cubicBezTo>
                    <a:pt x="9232" y="3253"/>
                    <a:pt x="9105" y="3338"/>
                    <a:pt x="8957" y="3401"/>
                  </a:cubicBezTo>
                  <a:cubicBezTo>
                    <a:pt x="8936" y="3422"/>
                    <a:pt x="8915" y="3422"/>
                    <a:pt x="8894" y="3443"/>
                  </a:cubicBezTo>
                  <a:cubicBezTo>
                    <a:pt x="8788" y="3507"/>
                    <a:pt x="8661" y="3549"/>
                    <a:pt x="8556" y="3612"/>
                  </a:cubicBezTo>
                  <a:cubicBezTo>
                    <a:pt x="8513" y="3633"/>
                    <a:pt x="8450" y="3654"/>
                    <a:pt x="8408" y="3654"/>
                  </a:cubicBezTo>
                  <a:cubicBezTo>
                    <a:pt x="8302" y="3697"/>
                    <a:pt x="8197" y="3739"/>
                    <a:pt x="8091" y="3781"/>
                  </a:cubicBezTo>
                  <a:cubicBezTo>
                    <a:pt x="8049" y="3802"/>
                    <a:pt x="8006" y="3823"/>
                    <a:pt x="7964" y="3823"/>
                  </a:cubicBezTo>
                  <a:cubicBezTo>
                    <a:pt x="7837" y="3866"/>
                    <a:pt x="7732" y="3908"/>
                    <a:pt x="7605" y="3929"/>
                  </a:cubicBezTo>
                  <a:cubicBezTo>
                    <a:pt x="7563" y="3950"/>
                    <a:pt x="7521" y="3971"/>
                    <a:pt x="7457" y="3971"/>
                  </a:cubicBezTo>
                  <a:cubicBezTo>
                    <a:pt x="7309" y="4014"/>
                    <a:pt x="7140" y="4056"/>
                    <a:pt x="6971" y="4098"/>
                  </a:cubicBezTo>
                  <a:cubicBezTo>
                    <a:pt x="6718" y="4140"/>
                    <a:pt x="6486" y="4161"/>
                    <a:pt x="6232" y="4183"/>
                  </a:cubicBezTo>
                  <a:cubicBezTo>
                    <a:pt x="6105" y="4204"/>
                    <a:pt x="5957" y="4204"/>
                    <a:pt x="5810" y="4225"/>
                  </a:cubicBezTo>
                  <a:lnTo>
                    <a:pt x="5303" y="4225"/>
                  </a:lnTo>
                  <a:cubicBezTo>
                    <a:pt x="5070" y="4204"/>
                    <a:pt x="4838" y="4204"/>
                    <a:pt x="4606" y="4161"/>
                  </a:cubicBezTo>
                  <a:lnTo>
                    <a:pt x="4479" y="4161"/>
                  </a:lnTo>
                  <a:cubicBezTo>
                    <a:pt x="4246" y="4119"/>
                    <a:pt x="4014" y="4077"/>
                    <a:pt x="3782" y="4035"/>
                  </a:cubicBezTo>
                  <a:cubicBezTo>
                    <a:pt x="3739" y="4014"/>
                    <a:pt x="3697" y="4014"/>
                    <a:pt x="3655" y="3992"/>
                  </a:cubicBezTo>
                  <a:cubicBezTo>
                    <a:pt x="3465" y="3950"/>
                    <a:pt x="3296" y="3908"/>
                    <a:pt x="3127" y="3845"/>
                  </a:cubicBezTo>
                  <a:cubicBezTo>
                    <a:pt x="3106" y="3845"/>
                    <a:pt x="3106" y="3845"/>
                    <a:pt x="3085" y="3823"/>
                  </a:cubicBezTo>
                  <a:cubicBezTo>
                    <a:pt x="2916" y="3760"/>
                    <a:pt x="2747" y="3697"/>
                    <a:pt x="2578" y="3633"/>
                  </a:cubicBezTo>
                  <a:cubicBezTo>
                    <a:pt x="2493" y="3591"/>
                    <a:pt x="2451" y="3570"/>
                    <a:pt x="2388" y="3528"/>
                  </a:cubicBezTo>
                  <a:cubicBezTo>
                    <a:pt x="2282" y="3485"/>
                    <a:pt x="2197" y="3443"/>
                    <a:pt x="2113" y="3401"/>
                  </a:cubicBezTo>
                  <a:cubicBezTo>
                    <a:pt x="2050" y="3359"/>
                    <a:pt x="1986" y="3338"/>
                    <a:pt x="1923" y="3295"/>
                  </a:cubicBezTo>
                  <a:cubicBezTo>
                    <a:pt x="1859" y="3253"/>
                    <a:pt x="1775" y="3190"/>
                    <a:pt x="1690" y="3148"/>
                  </a:cubicBezTo>
                  <a:cubicBezTo>
                    <a:pt x="1648" y="3105"/>
                    <a:pt x="1585" y="3063"/>
                    <a:pt x="1521" y="3021"/>
                  </a:cubicBezTo>
                  <a:cubicBezTo>
                    <a:pt x="1458" y="2957"/>
                    <a:pt x="1374" y="2915"/>
                    <a:pt x="1310" y="2852"/>
                  </a:cubicBezTo>
                  <a:cubicBezTo>
                    <a:pt x="1268" y="2810"/>
                    <a:pt x="1205" y="2767"/>
                    <a:pt x="1162" y="2725"/>
                  </a:cubicBezTo>
                  <a:cubicBezTo>
                    <a:pt x="1099" y="2662"/>
                    <a:pt x="1036" y="2598"/>
                    <a:pt x="972" y="2556"/>
                  </a:cubicBezTo>
                  <a:cubicBezTo>
                    <a:pt x="930" y="2493"/>
                    <a:pt x="888" y="2450"/>
                    <a:pt x="845" y="2408"/>
                  </a:cubicBezTo>
                  <a:cubicBezTo>
                    <a:pt x="782" y="2324"/>
                    <a:pt x="719" y="2260"/>
                    <a:pt x="655" y="2176"/>
                  </a:cubicBezTo>
                  <a:cubicBezTo>
                    <a:pt x="613" y="2134"/>
                    <a:pt x="592" y="2091"/>
                    <a:pt x="550" y="2028"/>
                  </a:cubicBezTo>
                  <a:cubicBezTo>
                    <a:pt x="486" y="1943"/>
                    <a:pt x="444" y="1859"/>
                    <a:pt x="381" y="1774"/>
                  </a:cubicBezTo>
                  <a:cubicBezTo>
                    <a:pt x="360" y="1711"/>
                    <a:pt x="338" y="1669"/>
                    <a:pt x="317" y="1627"/>
                  </a:cubicBezTo>
                  <a:cubicBezTo>
                    <a:pt x="296" y="1584"/>
                    <a:pt x="275" y="1563"/>
                    <a:pt x="254" y="1521"/>
                  </a:cubicBezTo>
                  <a:cubicBezTo>
                    <a:pt x="233" y="1436"/>
                    <a:pt x="191" y="1352"/>
                    <a:pt x="169" y="1289"/>
                  </a:cubicBezTo>
                  <a:cubicBezTo>
                    <a:pt x="148" y="1246"/>
                    <a:pt x="127" y="1204"/>
                    <a:pt x="127" y="1162"/>
                  </a:cubicBezTo>
                  <a:cubicBezTo>
                    <a:pt x="85" y="1056"/>
                    <a:pt x="64" y="972"/>
                    <a:pt x="43" y="866"/>
                  </a:cubicBezTo>
                  <a:cubicBezTo>
                    <a:pt x="43" y="845"/>
                    <a:pt x="43" y="824"/>
                    <a:pt x="43" y="803"/>
                  </a:cubicBezTo>
                  <a:cubicBezTo>
                    <a:pt x="26" y="702"/>
                    <a:pt x="9" y="602"/>
                    <a:pt x="3" y="502"/>
                  </a:cubicBezTo>
                  <a:lnTo>
                    <a:pt x="3" y="502"/>
                  </a:lnTo>
                  <a:lnTo>
                    <a:pt x="64" y="2387"/>
                  </a:lnTo>
                  <a:cubicBezTo>
                    <a:pt x="64" y="2408"/>
                    <a:pt x="64" y="2450"/>
                    <a:pt x="64" y="2472"/>
                  </a:cubicBezTo>
                  <a:cubicBezTo>
                    <a:pt x="85" y="2577"/>
                    <a:pt x="85" y="2683"/>
                    <a:pt x="106" y="2788"/>
                  </a:cubicBezTo>
                  <a:cubicBezTo>
                    <a:pt x="106" y="2810"/>
                    <a:pt x="127" y="2831"/>
                    <a:pt x="127" y="2852"/>
                  </a:cubicBezTo>
                  <a:cubicBezTo>
                    <a:pt x="148" y="2915"/>
                    <a:pt x="148" y="2979"/>
                    <a:pt x="169" y="3042"/>
                  </a:cubicBezTo>
                  <a:cubicBezTo>
                    <a:pt x="169" y="3063"/>
                    <a:pt x="191" y="3105"/>
                    <a:pt x="191" y="3126"/>
                  </a:cubicBezTo>
                  <a:cubicBezTo>
                    <a:pt x="212" y="3169"/>
                    <a:pt x="233" y="3211"/>
                    <a:pt x="233" y="3253"/>
                  </a:cubicBezTo>
                  <a:cubicBezTo>
                    <a:pt x="275" y="3338"/>
                    <a:pt x="296" y="3422"/>
                    <a:pt x="338" y="3507"/>
                  </a:cubicBezTo>
                  <a:cubicBezTo>
                    <a:pt x="360" y="3528"/>
                    <a:pt x="360" y="3570"/>
                    <a:pt x="381" y="3612"/>
                  </a:cubicBezTo>
                  <a:cubicBezTo>
                    <a:pt x="381" y="3612"/>
                    <a:pt x="402" y="3633"/>
                    <a:pt x="402" y="3633"/>
                  </a:cubicBezTo>
                  <a:cubicBezTo>
                    <a:pt x="423" y="3676"/>
                    <a:pt x="444" y="3718"/>
                    <a:pt x="465" y="3739"/>
                  </a:cubicBezTo>
                  <a:cubicBezTo>
                    <a:pt x="507" y="3823"/>
                    <a:pt x="571" y="3929"/>
                    <a:pt x="634" y="4014"/>
                  </a:cubicBezTo>
                  <a:cubicBezTo>
                    <a:pt x="655" y="4056"/>
                    <a:pt x="698" y="4098"/>
                    <a:pt x="719" y="4140"/>
                  </a:cubicBezTo>
                  <a:cubicBezTo>
                    <a:pt x="782" y="4225"/>
                    <a:pt x="845" y="4309"/>
                    <a:pt x="930" y="4373"/>
                  </a:cubicBezTo>
                  <a:cubicBezTo>
                    <a:pt x="951" y="4415"/>
                    <a:pt x="951" y="4436"/>
                    <a:pt x="972" y="4457"/>
                  </a:cubicBezTo>
                  <a:cubicBezTo>
                    <a:pt x="993" y="4478"/>
                    <a:pt x="1036" y="4499"/>
                    <a:pt x="1057" y="4521"/>
                  </a:cubicBezTo>
                  <a:cubicBezTo>
                    <a:pt x="1099" y="4584"/>
                    <a:pt x="1162" y="4647"/>
                    <a:pt x="1226" y="4690"/>
                  </a:cubicBezTo>
                  <a:cubicBezTo>
                    <a:pt x="1289" y="4753"/>
                    <a:pt x="1331" y="4795"/>
                    <a:pt x="1395" y="4837"/>
                  </a:cubicBezTo>
                  <a:cubicBezTo>
                    <a:pt x="1458" y="4880"/>
                    <a:pt x="1521" y="4943"/>
                    <a:pt x="1606" y="4985"/>
                  </a:cubicBezTo>
                  <a:cubicBezTo>
                    <a:pt x="1648" y="5028"/>
                    <a:pt x="1712" y="5070"/>
                    <a:pt x="1775" y="5112"/>
                  </a:cubicBezTo>
                  <a:cubicBezTo>
                    <a:pt x="1838" y="5175"/>
                    <a:pt x="1923" y="5218"/>
                    <a:pt x="2007" y="5260"/>
                  </a:cubicBezTo>
                  <a:cubicBezTo>
                    <a:pt x="2071" y="5302"/>
                    <a:pt x="2134" y="5344"/>
                    <a:pt x="2197" y="5387"/>
                  </a:cubicBezTo>
                  <a:cubicBezTo>
                    <a:pt x="2282" y="5429"/>
                    <a:pt x="2366" y="5471"/>
                    <a:pt x="2451" y="5513"/>
                  </a:cubicBezTo>
                  <a:cubicBezTo>
                    <a:pt x="2493" y="5535"/>
                    <a:pt x="2556" y="5556"/>
                    <a:pt x="2599" y="5577"/>
                  </a:cubicBezTo>
                  <a:cubicBezTo>
                    <a:pt x="2620" y="5598"/>
                    <a:pt x="2620" y="5598"/>
                    <a:pt x="2641" y="5598"/>
                  </a:cubicBezTo>
                  <a:cubicBezTo>
                    <a:pt x="2810" y="5682"/>
                    <a:pt x="2979" y="5746"/>
                    <a:pt x="3169" y="5809"/>
                  </a:cubicBezTo>
                  <a:lnTo>
                    <a:pt x="3190" y="5809"/>
                  </a:lnTo>
                  <a:cubicBezTo>
                    <a:pt x="3359" y="5873"/>
                    <a:pt x="3549" y="5936"/>
                    <a:pt x="3718" y="5978"/>
                  </a:cubicBezTo>
                  <a:lnTo>
                    <a:pt x="3782" y="5978"/>
                  </a:lnTo>
                  <a:cubicBezTo>
                    <a:pt x="3803" y="5999"/>
                    <a:pt x="3824" y="5999"/>
                    <a:pt x="3866" y="5999"/>
                  </a:cubicBezTo>
                  <a:cubicBezTo>
                    <a:pt x="4077" y="6063"/>
                    <a:pt x="4331" y="6105"/>
                    <a:pt x="4563" y="6126"/>
                  </a:cubicBezTo>
                  <a:cubicBezTo>
                    <a:pt x="4584" y="6126"/>
                    <a:pt x="4606" y="6147"/>
                    <a:pt x="4648" y="6147"/>
                  </a:cubicBezTo>
                  <a:lnTo>
                    <a:pt x="4690" y="6147"/>
                  </a:lnTo>
                  <a:cubicBezTo>
                    <a:pt x="4901" y="6168"/>
                    <a:pt x="5155" y="6189"/>
                    <a:pt x="5387" y="6189"/>
                  </a:cubicBezTo>
                  <a:lnTo>
                    <a:pt x="5873" y="6189"/>
                  </a:lnTo>
                  <a:cubicBezTo>
                    <a:pt x="6000" y="6189"/>
                    <a:pt x="6105" y="6189"/>
                    <a:pt x="6232" y="6168"/>
                  </a:cubicBezTo>
                  <a:lnTo>
                    <a:pt x="6317" y="6168"/>
                  </a:lnTo>
                  <a:cubicBezTo>
                    <a:pt x="6549" y="6147"/>
                    <a:pt x="6802" y="6105"/>
                    <a:pt x="7035" y="6063"/>
                  </a:cubicBezTo>
                  <a:cubicBezTo>
                    <a:pt x="7204" y="6041"/>
                    <a:pt x="7373" y="5999"/>
                    <a:pt x="7542" y="5957"/>
                  </a:cubicBezTo>
                  <a:cubicBezTo>
                    <a:pt x="7584" y="5936"/>
                    <a:pt x="7626" y="5936"/>
                    <a:pt x="7668" y="5915"/>
                  </a:cubicBezTo>
                  <a:cubicBezTo>
                    <a:pt x="7774" y="5894"/>
                    <a:pt x="7880" y="5873"/>
                    <a:pt x="7964" y="5830"/>
                  </a:cubicBezTo>
                  <a:cubicBezTo>
                    <a:pt x="7985" y="5830"/>
                    <a:pt x="8006" y="5809"/>
                    <a:pt x="8028" y="5809"/>
                  </a:cubicBezTo>
                  <a:cubicBezTo>
                    <a:pt x="8070" y="5788"/>
                    <a:pt x="8112" y="5788"/>
                    <a:pt x="8154" y="5767"/>
                  </a:cubicBezTo>
                  <a:cubicBezTo>
                    <a:pt x="8281" y="5725"/>
                    <a:pt x="8387" y="5682"/>
                    <a:pt x="8492" y="5640"/>
                  </a:cubicBezTo>
                  <a:cubicBezTo>
                    <a:pt x="8535" y="5619"/>
                    <a:pt x="8577" y="5598"/>
                    <a:pt x="8619" y="5577"/>
                  </a:cubicBezTo>
                  <a:cubicBezTo>
                    <a:pt x="8746" y="5535"/>
                    <a:pt x="8851" y="5471"/>
                    <a:pt x="8957" y="5429"/>
                  </a:cubicBezTo>
                  <a:cubicBezTo>
                    <a:pt x="8999" y="5408"/>
                    <a:pt x="9020" y="5387"/>
                    <a:pt x="9042" y="5387"/>
                  </a:cubicBezTo>
                  <a:cubicBezTo>
                    <a:pt x="9168" y="5323"/>
                    <a:pt x="9295" y="5239"/>
                    <a:pt x="9422" y="5154"/>
                  </a:cubicBezTo>
                  <a:cubicBezTo>
                    <a:pt x="9464" y="5133"/>
                    <a:pt x="9485" y="5112"/>
                    <a:pt x="9527" y="5091"/>
                  </a:cubicBezTo>
                  <a:cubicBezTo>
                    <a:pt x="9612" y="5028"/>
                    <a:pt x="9696" y="4985"/>
                    <a:pt x="9781" y="4922"/>
                  </a:cubicBezTo>
                  <a:cubicBezTo>
                    <a:pt x="9823" y="4880"/>
                    <a:pt x="9865" y="4859"/>
                    <a:pt x="9887" y="4837"/>
                  </a:cubicBezTo>
                  <a:cubicBezTo>
                    <a:pt x="9992" y="4753"/>
                    <a:pt x="10055" y="4690"/>
                    <a:pt x="10140" y="4626"/>
                  </a:cubicBezTo>
                  <a:cubicBezTo>
                    <a:pt x="10161" y="4605"/>
                    <a:pt x="10203" y="4584"/>
                    <a:pt x="10224" y="4563"/>
                  </a:cubicBezTo>
                  <a:cubicBezTo>
                    <a:pt x="10309" y="4457"/>
                    <a:pt x="10415" y="4373"/>
                    <a:pt x="10499" y="4267"/>
                  </a:cubicBezTo>
                  <a:cubicBezTo>
                    <a:pt x="10520" y="4246"/>
                    <a:pt x="10541" y="4225"/>
                    <a:pt x="10562" y="4204"/>
                  </a:cubicBezTo>
                  <a:cubicBezTo>
                    <a:pt x="10626" y="4119"/>
                    <a:pt x="10689" y="4035"/>
                    <a:pt x="10753" y="3950"/>
                  </a:cubicBezTo>
                  <a:cubicBezTo>
                    <a:pt x="10774" y="3929"/>
                    <a:pt x="10795" y="3887"/>
                    <a:pt x="10816" y="3866"/>
                  </a:cubicBezTo>
                  <a:cubicBezTo>
                    <a:pt x="10879" y="3781"/>
                    <a:pt x="10922" y="3697"/>
                    <a:pt x="10964" y="3612"/>
                  </a:cubicBezTo>
                  <a:cubicBezTo>
                    <a:pt x="10985" y="3591"/>
                    <a:pt x="11006" y="3549"/>
                    <a:pt x="11027" y="3528"/>
                  </a:cubicBezTo>
                  <a:cubicBezTo>
                    <a:pt x="11091" y="3422"/>
                    <a:pt x="11133" y="3295"/>
                    <a:pt x="11196" y="3190"/>
                  </a:cubicBezTo>
                  <a:cubicBezTo>
                    <a:pt x="11196" y="3169"/>
                    <a:pt x="11196" y="3148"/>
                    <a:pt x="11196" y="3126"/>
                  </a:cubicBezTo>
                  <a:cubicBezTo>
                    <a:pt x="11238" y="3042"/>
                    <a:pt x="11281" y="2936"/>
                    <a:pt x="11302" y="2831"/>
                  </a:cubicBezTo>
                  <a:cubicBezTo>
                    <a:pt x="11302" y="2788"/>
                    <a:pt x="11323" y="2767"/>
                    <a:pt x="11323" y="2725"/>
                  </a:cubicBezTo>
                  <a:cubicBezTo>
                    <a:pt x="11344" y="2641"/>
                    <a:pt x="11365" y="2556"/>
                    <a:pt x="11365" y="2450"/>
                  </a:cubicBezTo>
                  <a:cubicBezTo>
                    <a:pt x="11386" y="2429"/>
                    <a:pt x="11386" y="2387"/>
                    <a:pt x="11386" y="2345"/>
                  </a:cubicBezTo>
                  <a:cubicBezTo>
                    <a:pt x="11407" y="2218"/>
                    <a:pt x="11407" y="2091"/>
                    <a:pt x="11407" y="1965"/>
                  </a:cubicBezTo>
                  <a:lnTo>
                    <a:pt x="11331" y="187"/>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28" name="Google Shape;3628;p78"/>
            <p:cNvSpPr/>
            <p:nvPr/>
          </p:nvSpPr>
          <p:spPr>
            <a:xfrm>
              <a:off x="2851225" y="3469450"/>
              <a:ext cx="287300" cy="200925"/>
            </a:xfrm>
            <a:custGeom>
              <a:avLst/>
              <a:gdLst/>
              <a:ahLst/>
              <a:cxnLst/>
              <a:rect l="l" t="t" r="r" b="b"/>
              <a:pathLst>
                <a:path w="11492" h="8037" extrusionOk="0">
                  <a:moveTo>
                    <a:pt x="5875" y="0"/>
                  </a:moveTo>
                  <a:cubicBezTo>
                    <a:pt x="5783" y="0"/>
                    <a:pt x="5691" y="2"/>
                    <a:pt x="5598" y="5"/>
                  </a:cubicBezTo>
                  <a:cubicBezTo>
                    <a:pt x="2472" y="131"/>
                    <a:pt x="0" y="2011"/>
                    <a:pt x="85" y="4230"/>
                  </a:cubicBezTo>
                  <a:cubicBezTo>
                    <a:pt x="167" y="6362"/>
                    <a:pt x="2617" y="8036"/>
                    <a:pt x="5619" y="8036"/>
                  </a:cubicBezTo>
                  <a:cubicBezTo>
                    <a:pt x="5710" y="8036"/>
                    <a:pt x="5802" y="8035"/>
                    <a:pt x="5894" y="8032"/>
                  </a:cubicBezTo>
                  <a:cubicBezTo>
                    <a:pt x="9020" y="7905"/>
                    <a:pt x="11491" y="6025"/>
                    <a:pt x="11407" y="3807"/>
                  </a:cubicBezTo>
                  <a:cubicBezTo>
                    <a:pt x="11325" y="1655"/>
                    <a:pt x="8876" y="0"/>
                    <a:pt x="5875"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29" name="Google Shape;3629;p78"/>
            <p:cNvSpPr/>
            <p:nvPr/>
          </p:nvSpPr>
          <p:spPr>
            <a:xfrm>
              <a:off x="2886600" y="3504300"/>
              <a:ext cx="216550" cy="131200"/>
            </a:xfrm>
            <a:custGeom>
              <a:avLst/>
              <a:gdLst/>
              <a:ahLst/>
              <a:cxnLst/>
              <a:rect l="l" t="t" r="r" b="b"/>
              <a:pathLst>
                <a:path w="8662" h="5248" extrusionOk="0">
                  <a:moveTo>
                    <a:pt x="4463" y="0"/>
                  </a:moveTo>
                  <a:cubicBezTo>
                    <a:pt x="4384" y="0"/>
                    <a:pt x="4305" y="2"/>
                    <a:pt x="4225" y="5"/>
                  </a:cubicBezTo>
                  <a:cubicBezTo>
                    <a:pt x="1944" y="89"/>
                    <a:pt x="0" y="1378"/>
                    <a:pt x="43" y="2772"/>
                  </a:cubicBezTo>
                  <a:cubicBezTo>
                    <a:pt x="104" y="4118"/>
                    <a:pt x="2016" y="5248"/>
                    <a:pt x="4183" y="5248"/>
                  </a:cubicBezTo>
                  <a:cubicBezTo>
                    <a:pt x="4260" y="5248"/>
                    <a:pt x="4338" y="5247"/>
                    <a:pt x="4415" y="5244"/>
                  </a:cubicBezTo>
                  <a:cubicBezTo>
                    <a:pt x="6697" y="5159"/>
                    <a:pt x="8661" y="3849"/>
                    <a:pt x="8619" y="2455"/>
                  </a:cubicBezTo>
                  <a:cubicBezTo>
                    <a:pt x="8558" y="1110"/>
                    <a:pt x="6647" y="0"/>
                    <a:pt x="4463" y="0"/>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30" name="Google Shape;3630;p78"/>
            <p:cNvSpPr/>
            <p:nvPr/>
          </p:nvSpPr>
          <p:spPr>
            <a:xfrm>
              <a:off x="2887125" y="3521700"/>
              <a:ext cx="216025" cy="113825"/>
            </a:xfrm>
            <a:custGeom>
              <a:avLst/>
              <a:gdLst/>
              <a:ahLst/>
              <a:cxnLst/>
              <a:rect l="l" t="t" r="r" b="b"/>
              <a:pathLst>
                <a:path w="8641" h="4553" extrusionOk="0">
                  <a:moveTo>
                    <a:pt x="4518" y="1"/>
                  </a:moveTo>
                  <a:cubicBezTo>
                    <a:pt x="4428" y="1"/>
                    <a:pt x="4337" y="3"/>
                    <a:pt x="4246" y="6"/>
                  </a:cubicBezTo>
                  <a:cubicBezTo>
                    <a:pt x="1965" y="90"/>
                    <a:pt x="0" y="1231"/>
                    <a:pt x="43" y="2435"/>
                  </a:cubicBezTo>
                  <a:cubicBezTo>
                    <a:pt x="83" y="3591"/>
                    <a:pt x="1974" y="4553"/>
                    <a:pt x="4125" y="4553"/>
                  </a:cubicBezTo>
                  <a:cubicBezTo>
                    <a:pt x="4214" y="4553"/>
                    <a:pt x="4304" y="4551"/>
                    <a:pt x="4394" y="4548"/>
                  </a:cubicBezTo>
                  <a:cubicBezTo>
                    <a:pt x="6676" y="4463"/>
                    <a:pt x="8640" y="3322"/>
                    <a:pt x="8598" y="2118"/>
                  </a:cubicBezTo>
                  <a:cubicBezTo>
                    <a:pt x="8557" y="962"/>
                    <a:pt x="6686" y="1"/>
                    <a:pt x="4518"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31" name="Google Shape;3631;p78"/>
            <p:cNvSpPr/>
            <p:nvPr/>
          </p:nvSpPr>
          <p:spPr>
            <a:xfrm>
              <a:off x="3285300" y="3699800"/>
              <a:ext cx="285200" cy="212550"/>
            </a:xfrm>
            <a:custGeom>
              <a:avLst/>
              <a:gdLst/>
              <a:ahLst/>
              <a:cxnLst/>
              <a:rect l="l" t="t" r="r" b="b"/>
              <a:pathLst>
                <a:path w="11408" h="8502" extrusionOk="0">
                  <a:moveTo>
                    <a:pt x="10309" y="1"/>
                  </a:moveTo>
                  <a:lnTo>
                    <a:pt x="10309" y="1"/>
                  </a:lnTo>
                  <a:cubicBezTo>
                    <a:pt x="10352" y="106"/>
                    <a:pt x="10394" y="212"/>
                    <a:pt x="10436" y="339"/>
                  </a:cubicBezTo>
                  <a:cubicBezTo>
                    <a:pt x="10436" y="381"/>
                    <a:pt x="10457" y="402"/>
                    <a:pt x="10457" y="444"/>
                  </a:cubicBezTo>
                  <a:cubicBezTo>
                    <a:pt x="10478" y="529"/>
                    <a:pt x="10499" y="613"/>
                    <a:pt x="10521" y="698"/>
                  </a:cubicBezTo>
                  <a:cubicBezTo>
                    <a:pt x="10521" y="740"/>
                    <a:pt x="10542" y="782"/>
                    <a:pt x="10542" y="825"/>
                  </a:cubicBezTo>
                  <a:cubicBezTo>
                    <a:pt x="10563" y="930"/>
                    <a:pt x="10563" y="1036"/>
                    <a:pt x="10563" y="1141"/>
                  </a:cubicBezTo>
                  <a:cubicBezTo>
                    <a:pt x="10563" y="1163"/>
                    <a:pt x="10563" y="1163"/>
                    <a:pt x="10563" y="1184"/>
                  </a:cubicBezTo>
                  <a:cubicBezTo>
                    <a:pt x="10563" y="1310"/>
                    <a:pt x="10563" y="1437"/>
                    <a:pt x="10563" y="1564"/>
                  </a:cubicBezTo>
                  <a:cubicBezTo>
                    <a:pt x="10542" y="1606"/>
                    <a:pt x="10542" y="1627"/>
                    <a:pt x="10542" y="1670"/>
                  </a:cubicBezTo>
                  <a:cubicBezTo>
                    <a:pt x="10521" y="1754"/>
                    <a:pt x="10521" y="1860"/>
                    <a:pt x="10499" y="1944"/>
                  </a:cubicBezTo>
                  <a:cubicBezTo>
                    <a:pt x="10478" y="1986"/>
                    <a:pt x="10478" y="2029"/>
                    <a:pt x="10457" y="2071"/>
                  </a:cubicBezTo>
                  <a:cubicBezTo>
                    <a:pt x="10436" y="2177"/>
                    <a:pt x="10415" y="2261"/>
                    <a:pt x="10373" y="2367"/>
                  </a:cubicBezTo>
                  <a:cubicBezTo>
                    <a:pt x="10373" y="2388"/>
                    <a:pt x="10373" y="2430"/>
                    <a:pt x="10352" y="2451"/>
                  </a:cubicBezTo>
                  <a:cubicBezTo>
                    <a:pt x="10309" y="2578"/>
                    <a:pt x="10267" y="2705"/>
                    <a:pt x="10204" y="2831"/>
                  </a:cubicBezTo>
                  <a:cubicBezTo>
                    <a:pt x="10183" y="2853"/>
                    <a:pt x="10183" y="2895"/>
                    <a:pt x="10161" y="2916"/>
                  </a:cubicBezTo>
                  <a:cubicBezTo>
                    <a:pt x="10119" y="3022"/>
                    <a:pt x="10056" y="3106"/>
                    <a:pt x="10014" y="3212"/>
                  </a:cubicBezTo>
                  <a:cubicBezTo>
                    <a:pt x="9993" y="3233"/>
                    <a:pt x="9971" y="3275"/>
                    <a:pt x="9950" y="3317"/>
                  </a:cubicBezTo>
                  <a:cubicBezTo>
                    <a:pt x="9887" y="3423"/>
                    <a:pt x="9824" y="3507"/>
                    <a:pt x="9760" y="3592"/>
                  </a:cubicBezTo>
                  <a:cubicBezTo>
                    <a:pt x="9739" y="3634"/>
                    <a:pt x="9718" y="3655"/>
                    <a:pt x="9697" y="3697"/>
                  </a:cubicBezTo>
                  <a:cubicBezTo>
                    <a:pt x="9612" y="3803"/>
                    <a:pt x="9528" y="3930"/>
                    <a:pt x="9422" y="4035"/>
                  </a:cubicBezTo>
                  <a:cubicBezTo>
                    <a:pt x="9422" y="4057"/>
                    <a:pt x="9401" y="4078"/>
                    <a:pt x="9380" y="4099"/>
                  </a:cubicBezTo>
                  <a:cubicBezTo>
                    <a:pt x="9295" y="4204"/>
                    <a:pt x="9211" y="4289"/>
                    <a:pt x="9126" y="4395"/>
                  </a:cubicBezTo>
                  <a:cubicBezTo>
                    <a:pt x="9084" y="4416"/>
                    <a:pt x="9063" y="4458"/>
                    <a:pt x="9021" y="4500"/>
                  </a:cubicBezTo>
                  <a:cubicBezTo>
                    <a:pt x="8936" y="4585"/>
                    <a:pt x="8852" y="4648"/>
                    <a:pt x="8767" y="4733"/>
                  </a:cubicBezTo>
                  <a:cubicBezTo>
                    <a:pt x="8725" y="4754"/>
                    <a:pt x="8704" y="4796"/>
                    <a:pt x="8662" y="4817"/>
                  </a:cubicBezTo>
                  <a:cubicBezTo>
                    <a:pt x="8577" y="4902"/>
                    <a:pt x="8472" y="4986"/>
                    <a:pt x="8387" y="5049"/>
                  </a:cubicBezTo>
                  <a:cubicBezTo>
                    <a:pt x="8345" y="5092"/>
                    <a:pt x="8303" y="5113"/>
                    <a:pt x="8260" y="5155"/>
                  </a:cubicBezTo>
                  <a:cubicBezTo>
                    <a:pt x="8134" y="5261"/>
                    <a:pt x="7986" y="5345"/>
                    <a:pt x="7838" y="5451"/>
                  </a:cubicBezTo>
                  <a:cubicBezTo>
                    <a:pt x="7648" y="5578"/>
                    <a:pt x="7437" y="5704"/>
                    <a:pt x="7225" y="5810"/>
                  </a:cubicBezTo>
                  <a:cubicBezTo>
                    <a:pt x="7077" y="5873"/>
                    <a:pt x="6972" y="5937"/>
                    <a:pt x="6824" y="6000"/>
                  </a:cubicBezTo>
                  <a:cubicBezTo>
                    <a:pt x="6676" y="6084"/>
                    <a:pt x="6528" y="6148"/>
                    <a:pt x="6359" y="6190"/>
                  </a:cubicBezTo>
                  <a:cubicBezTo>
                    <a:pt x="6148" y="6275"/>
                    <a:pt x="5916" y="6359"/>
                    <a:pt x="5704" y="6422"/>
                  </a:cubicBezTo>
                  <a:cubicBezTo>
                    <a:pt x="5662" y="6444"/>
                    <a:pt x="5620" y="6444"/>
                    <a:pt x="5578" y="6444"/>
                  </a:cubicBezTo>
                  <a:cubicBezTo>
                    <a:pt x="5345" y="6507"/>
                    <a:pt x="5113" y="6570"/>
                    <a:pt x="4881" y="6613"/>
                  </a:cubicBezTo>
                  <a:cubicBezTo>
                    <a:pt x="4838" y="6613"/>
                    <a:pt x="4796" y="6634"/>
                    <a:pt x="4754" y="6634"/>
                  </a:cubicBezTo>
                  <a:cubicBezTo>
                    <a:pt x="4564" y="6655"/>
                    <a:pt x="4374" y="6676"/>
                    <a:pt x="4205" y="6697"/>
                  </a:cubicBezTo>
                  <a:lnTo>
                    <a:pt x="4183" y="6697"/>
                  </a:lnTo>
                  <a:cubicBezTo>
                    <a:pt x="4057" y="6697"/>
                    <a:pt x="3930" y="6706"/>
                    <a:pt x="3803" y="6706"/>
                  </a:cubicBezTo>
                  <a:cubicBezTo>
                    <a:pt x="3740" y="6706"/>
                    <a:pt x="3676" y="6704"/>
                    <a:pt x="3613" y="6697"/>
                  </a:cubicBezTo>
                  <a:lnTo>
                    <a:pt x="3402" y="6697"/>
                  </a:lnTo>
                  <a:cubicBezTo>
                    <a:pt x="3296" y="6697"/>
                    <a:pt x="3212" y="6676"/>
                    <a:pt x="3106" y="6676"/>
                  </a:cubicBezTo>
                  <a:cubicBezTo>
                    <a:pt x="3043" y="6655"/>
                    <a:pt x="2958" y="6655"/>
                    <a:pt x="2895" y="6634"/>
                  </a:cubicBezTo>
                  <a:cubicBezTo>
                    <a:pt x="2810" y="6634"/>
                    <a:pt x="2705" y="6613"/>
                    <a:pt x="2620" y="6591"/>
                  </a:cubicBezTo>
                  <a:cubicBezTo>
                    <a:pt x="2557" y="6591"/>
                    <a:pt x="2472" y="6570"/>
                    <a:pt x="2409" y="6549"/>
                  </a:cubicBezTo>
                  <a:cubicBezTo>
                    <a:pt x="2325" y="6528"/>
                    <a:pt x="2240" y="6507"/>
                    <a:pt x="2156" y="6486"/>
                  </a:cubicBezTo>
                  <a:cubicBezTo>
                    <a:pt x="2092" y="6465"/>
                    <a:pt x="2029" y="6444"/>
                    <a:pt x="1965" y="6401"/>
                  </a:cubicBezTo>
                  <a:cubicBezTo>
                    <a:pt x="1881" y="6380"/>
                    <a:pt x="1796" y="6359"/>
                    <a:pt x="1733" y="6317"/>
                  </a:cubicBezTo>
                  <a:cubicBezTo>
                    <a:pt x="1670" y="6296"/>
                    <a:pt x="1606" y="6275"/>
                    <a:pt x="1543" y="6232"/>
                  </a:cubicBezTo>
                  <a:cubicBezTo>
                    <a:pt x="1458" y="6190"/>
                    <a:pt x="1374" y="6148"/>
                    <a:pt x="1289" y="6106"/>
                  </a:cubicBezTo>
                  <a:cubicBezTo>
                    <a:pt x="1226" y="6063"/>
                    <a:pt x="1184" y="6042"/>
                    <a:pt x="1142" y="6000"/>
                  </a:cubicBezTo>
                  <a:cubicBezTo>
                    <a:pt x="1057" y="5958"/>
                    <a:pt x="973" y="5894"/>
                    <a:pt x="888" y="5831"/>
                  </a:cubicBezTo>
                  <a:cubicBezTo>
                    <a:pt x="846" y="5789"/>
                    <a:pt x="804" y="5768"/>
                    <a:pt x="761" y="5725"/>
                  </a:cubicBezTo>
                  <a:cubicBezTo>
                    <a:pt x="719" y="5704"/>
                    <a:pt x="698" y="5683"/>
                    <a:pt x="677" y="5641"/>
                  </a:cubicBezTo>
                  <a:cubicBezTo>
                    <a:pt x="613" y="5599"/>
                    <a:pt x="550" y="5535"/>
                    <a:pt x="487" y="5472"/>
                  </a:cubicBezTo>
                  <a:cubicBezTo>
                    <a:pt x="466" y="5430"/>
                    <a:pt x="423" y="5387"/>
                    <a:pt x="402" y="5366"/>
                  </a:cubicBezTo>
                  <a:cubicBezTo>
                    <a:pt x="339" y="5282"/>
                    <a:pt x="275" y="5218"/>
                    <a:pt x="233" y="5134"/>
                  </a:cubicBezTo>
                  <a:cubicBezTo>
                    <a:pt x="212" y="5113"/>
                    <a:pt x="212" y="5092"/>
                    <a:pt x="191" y="5071"/>
                  </a:cubicBezTo>
                  <a:cubicBezTo>
                    <a:pt x="128" y="4965"/>
                    <a:pt x="64" y="4859"/>
                    <a:pt x="1" y="4733"/>
                  </a:cubicBezTo>
                  <a:lnTo>
                    <a:pt x="1" y="4733"/>
                  </a:lnTo>
                  <a:lnTo>
                    <a:pt x="825" y="6528"/>
                  </a:lnTo>
                  <a:cubicBezTo>
                    <a:pt x="846" y="6549"/>
                    <a:pt x="846" y="6570"/>
                    <a:pt x="867" y="6591"/>
                  </a:cubicBezTo>
                  <a:cubicBezTo>
                    <a:pt x="909" y="6697"/>
                    <a:pt x="951" y="6782"/>
                    <a:pt x="1015" y="6866"/>
                  </a:cubicBezTo>
                  <a:cubicBezTo>
                    <a:pt x="1036" y="6887"/>
                    <a:pt x="1036" y="6908"/>
                    <a:pt x="1057" y="6929"/>
                  </a:cubicBezTo>
                  <a:cubicBezTo>
                    <a:pt x="1099" y="6972"/>
                    <a:pt x="1120" y="7035"/>
                    <a:pt x="1163" y="7077"/>
                  </a:cubicBezTo>
                  <a:cubicBezTo>
                    <a:pt x="1184" y="7098"/>
                    <a:pt x="1205" y="7141"/>
                    <a:pt x="1226" y="7162"/>
                  </a:cubicBezTo>
                  <a:cubicBezTo>
                    <a:pt x="1268" y="7183"/>
                    <a:pt x="1289" y="7225"/>
                    <a:pt x="1311" y="7267"/>
                  </a:cubicBezTo>
                  <a:cubicBezTo>
                    <a:pt x="1374" y="7331"/>
                    <a:pt x="1437" y="7394"/>
                    <a:pt x="1501" y="7436"/>
                  </a:cubicBezTo>
                  <a:cubicBezTo>
                    <a:pt x="1522" y="7479"/>
                    <a:pt x="1564" y="7500"/>
                    <a:pt x="1585" y="7521"/>
                  </a:cubicBezTo>
                  <a:cubicBezTo>
                    <a:pt x="1606" y="7542"/>
                    <a:pt x="1606" y="7542"/>
                    <a:pt x="1606" y="7563"/>
                  </a:cubicBezTo>
                  <a:cubicBezTo>
                    <a:pt x="1649" y="7584"/>
                    <a:pt x="1670" y="7605"/>
                    <a:pt x="1712" y="7627"/>
                  </a:cubicBezTo>
                  <a:cubicBezTo>
                    <a:pt x="1796" y="7690"/>
                    <a:pt x="1881" y="7753"/>
                    <a:pt x="1965" y="7796"/>
                  </a:cubicBezTo>
                  <a:cubicBezTo>
                    <a:pt x="2008" y="7838"/>
                    <a:pt x="2071" y="7859"/>
                    <a:pt x="2113" y="7901"/>
                  </a:cubicBezTo>
                  <a:cubicBezTo>
                    <a:pt x="2198" y="7943"/>
                    <a:pt x="2282" y="7986"/>
                    <a:pt x="2388" y="8028"/>
                  </a:cubicBezTo>
                  <a:cubicBezTo>
                    <a:pt x="2409" y="8049"/>
                    <a:pt x="2430" y="8070"/>
                    <a:pt x="2472" y="8091"/>
                  </a:cubicBezTo>
                  <a:cubicBezTo>
                    <a:pt x="2494" y="8091"/>
                    <a:pt x="2536" y="8112"/>
                    <a:pt x="2557" y="8112"/>
                  </a:cubicBezTo>
                  <a:cubicBezTo>
                    <a:pt x="2620" y="8155"/>
                    <a:pt x="2705" y="8176"/>
                    <a:pt x="2789" y="8197"/>
                  </a:cubicBezTo>
                  <a:cubicBezTo>
                    <a:pt x="2853" y="8239"/>
                    <a:pt x="2916" y="8260"/>
                    <a:pt x="2979" y="8281"/>
                  </a:cubicBezTo>
                  <a:cubicBezTo>
                    <a:pt x="3064" y="8303"/>
                    <a:pt x="3148" y="8324"/>
                    <a:pt x="3233" y="8345"/>
                  </a:cubicBezTo>
                  <a:cubicBezTo>
                    <a:pt x="3317" y="8366"/>
                    <a:pt x="3381" y="8387"/>
                    <a:pt x="3444" y="8387"/>
                  </a:cubicBezTo>
                  <a:cubicBezTo>
                    <a:pt x="3529" y="8408"/>
                    <a:pt x="3634" y="8429"/>
                    <a:pt x="3719" y="8429"/>
                  </a:cubicBezTo>
                  <a:cubicBezTo>
                    <a:pt x="3782" y="8450"/>
                    <a:pt x="3867" y="8450"/>
                    <a:pt x="3930" y="8471"/>
                  </a:cubicBezTo>
                  <a:cubicBezTo>
                    <a:pt x="4036" y="8471"/>
                    <a:pt x="4120" y="8493"/>
                    <a:pt x="4226" y="8493"/>
                  </a:cubicBezTo>
                  <a:lnTo>
                    <a:pt x="4437" y="8493"/>
                  </a:lnTo>
                  <a:cubicBezTo>
                    <a:pt x="4500" y="8500"/>
                    <a:pt x="4564" y="8502"/>
                    <a:pt x="4627" y="8502"/>
                  </a:cubicBezTo>
                  <a:cubicBezTo>
                    <a:pt x="4754" y="8502"/>
                    <a:pt x="4881" y="8493"/>
                    <a:pt x="5007" y="8493"/>
                  </a:cubicBezTo>
                  <a:lnTo>
                    <a:pt x="5028" y="8493"/>
                  </a:lnTo>
                  <a:cubicBezTo>
                    <a:pt x="5218" y="8471"/>
                    <a:pt x="5387" y="8450"/>
                    <a:pt x="5578" y="8429"/>
                  </a:cubicBezTo>
                  <a:lnTo>
                    <a:pt x="5620" y="8429"/>
                  </a:lnTo>
                  <a:cubicBezTo>
                    <a:pt x="5662" y="8408"/>
                    <a:pt x="5683" y="8408"/>
                    <a:pt x="5704" y="8408"/>
                  </a:cubicBezTo>
                  <a:cubicBezTo>
                    <a:pt x="5937" y="8366"/>
                    <a:pt x="6169" y="8303"/>
                    <a:pt x="6423" y="8239"/>
                  </a:cubicBezTo>
                  <a:lnTo>
                    <a:pt x="6486" y="8239"/>
                  </a:lnTo>
                  <a:cubicBezTo>
                    <a:pt x="6507" y="8218"/>
                    <a:pt x="6507" y="8218"/>
                    <a:pt x="6528" y="8218"/>
                  </a:cubicBezTo>
                  <a:cubicBezTo>
                    <a:pt x="6761" y="8155"/>
                    <a:pt x="6972" y="8070"/>
                    <a:pt x="7204" y="7986"/>
                  </a:cubicBezTo>
                  <a:lnTo>
                    <a:pt x="7246" y="7986"/>
                  </a:lnTo>
                  <a:cubicBezTo>
                    <a:pt x="7394" y="7922"/>
                    <a:pt x="7521" y="7859"/>
                    <a:pt x="7648" y="7796"/>
                  </a:cubicBezTo>
                  <a:cubicBezTo>
                    <a:pt x="7753" y="7753"/>
                    <a:pt x="7859" y="7711"/>
                    <a:pt x="7965" y="7648"/>
                  </a:cubicBezTo>
                  <a:cubicBezTo>
                    <a:pt x="7986" y="7627"/>
                    <a:pt x="8007" y="7627"/>
                    <a:pt x="8049" y="7605"/>
                  </a:cubicBezTo>
                  <a:cubicBezTo>
                    <a:pt x="8260" y="7500"/>
                    <a:pt x="8472" y="7373"/>
                    <a:pt x="8662" y="7246"/>
                  </a:cubicBezTo>
                  <a:lnTo>
                    <a:pt x="8683" y="7246"/>
                  </a:lnTo>
                  <a:cubicBezTo>
                    <a:pt x="8831" y="7141"/>
                    <a:pt x="8957" y="7056"/>
                    <a:pt x="9084" y="6951"/>
                  </a:cubicBezTo>
                  <a:cubicBezTo>
                    <a:pt x="9126" y="6908"/>
                    <a:pt x="9169" y="6887"/>
                    <a:pt x="9211" y="6845"/>
                  </a:cubicBezTo>
                  <a:cubicBezTo>
                    <a:pt x="9295" y="6803"/>
                    <a:pt x="9359" y="6739"/>
                    <a:pt x="9443" y="6676"/>
                  </a:cubicBezTo>
                  <a:cubicBezTo>
                    <a:pt x="9464" y="6655"/>
                    <a:pt x="9464" y="6634"/>
                    <a:pt x="9486" y="6634"/>
                  </a:cubicBezTo>
                  <a:cubicBezTo>
                    <a:pt x="9528" y="6591"/>
                    <a:pt x="9570" y="6549"/>
                    <a:pt x="9591" y="6528"/>
                  </a:cubicBezTo>
                  <a:cubicBezTo>
                    <a:pt x="9676" y="6444"/>
                    <a:pt x="9760" y="6380"/>
                    <a:pt x="9845" y="6296"/>
                  </a:cubicBezTo>
                  <a:cubicBezTo>
                    <a:pt x="9887" y="6253"/>
                    <a:pt x="9908" y="6211"/>
                    <a:pt x="9950" y="6190"/>
                  </a:cubicBezTo>
                  <a:cubicBezTo>
                    <a:pt x="10035" y="6084"/>
                    <a:pt x="10119" y="6000"/>
                    <a:pt x="10204" y="5894"/>
                  </a:cubicBezTo>
                  <a:cubicBezTo>
                    <a:pt x="10225" y="5873"/>
                    <a:pt x="10246" y="5852"/>
                    <a:pt x="10267" y="5852"/>
                  </a:cubicBezTo>
                  <a:cubicBezTo>
                    <a:pt x="10352" y="5725"/>
                    <a:pt x="10436" y="5599"/>
                    <a:pt x="10521" y="5493"/>
                  </a:cubicBezTo>
                  <a:cubicBezTo>
                    <a:pt x="10542" y="5451"/>
                    <a:pt x="10563" y="5430"/>
                    <a:pt x="10605" y="5387"/>
                  </a:cubicBezTo>
                  <a:cubicBezTo>
                    <a:pt x="10647" y="5303"/>
                    <a:pt x="10711" y="5218"/>
                    <a:pt x="10774" y="5113"/>
                  </a:cubicBezTo>
                  <a:cubicBezTo>
                    <a:pt x="10795" y="5071"/>
                    <a:pt x="10816" y="5049"/>
                    <a:pt x="10837" y="5007"/>
                  </a:cubicBezTo>
                  <a:cubicBezTo>
                    <a:pt x="10901" y="4902"/>
                    <a:pt x="10943" y="4817"/>
                    <a:pt x="10985" y="4711"/>
                  </a:cubicBezTo>
                  <a:cubicBezTo>
                    <a:pt x="11006" y="4690"/>
                    <a:pt x="11006" y="4648"/>
                    <a:pt x="11028" y="4627"/>
                  </a:cubicBezTo>
                  <a:cubicBezTo>
                    <a:pt x="11091" y="4500"/>
                    <a:pt x="11133" y="4373"/>
                    <a:pt x="11175" y="4247"/>
                  </a:cubicBezTo>
                  <a:cubicBezTo>
                    <a:pt x="11197" y="4226"/>
                    <a:pt x="11197" y="4183"/>
                    <a:pt x="11218" y="4162"/>
                  </a:cubicBezTo>
                  <a:cubicBezTo>
                    <a:pt x="11239" y="4057"/>
                    <a:pt x="11260" y="3972"/>
                    <a:pt x="11302" y="3866"/>
                  </a:cubicBezTo>
                  <a:cubicBezTo>
                    <a:pt x="11302" y="3824"/>
                    <a:pt x="11302" y="3782"/>
                    <a:pt x="11323" y="3740"/>
                  </a:cubicBezTo>
                  <a:cubicBezTo>
                    <a:pt x="11344" y="3655"/>
                    <a:pt x="11344" y="3550"/>
                    <a:pt x="11366" y="3465"/>
                  </a:cubicBezTo>
                  <a:cubicBezTo>
                    <a:pt x="11366" y="3423"/>
                    <a:pt x="11387" y="3402"/>
                    <a:pt x="11387" y="3359"/>
                  </a:cubicBezTo>
                  <a:cubicBezTo>
                    <a:pt x="11387" y="3233"/>
                    <a:pt x="11408" y="3106"/>
                    <a:pt x="11408" y="2979"/>
                  </a:cubicBezTo>
                  <a:cubicBezTo>
                    <a:pt x="11408" y="2958"/>
                    <a:pt x="11387" y="2958"/>
                    <a:pt x="11387" y="2937"/>
                  </a:cubicBezTo>
                  <a:cubicBezTo>
                    <a:pt x="11387" y="2831"/>
                    <a:pt x="11387" y="2726"/>
                    <a:pt x="11366" y="2620"/>
                  </a:cubicBezTo>
                  <a:cubicBezTo>
                    <a:pt x="11366" y="2578"/>
                    <a:pt x="11366" y="2536"/>
                    <a:pt x="11344" y="2493"/>
                  </a:cubicBezTo>
                  <a:cubicBezTo>
                    <a:pt x="11344" y="2409"/>
                    <a:pt x="11323" y="2324"/>
                    <a:pt x="11302" y="2240"/>
                  </a:cubicBezTo>
                  <a:cubicBezTo>
                    <a:pt x="11281" y="2198"/>
                    <a:pt x="11281" y="2177"/>
                    <a:pt x="11260" y="2134"/>
                  </a:cubicBezTo>
                  <a:cubicBezTo>
                    <a:pt x="11218" y="2008"/>
                    <a:pt x="11175" y="1902"/>
                    <a:pt x="11133" y="1796"/>
                  </a:cubicBezTo>
                  <a:lnTo>
                    <a:pt x="10309" y="1"/>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32" name="Google Shape;3632;p78"/>
            <p:cNvSpPr/>
            <p:nvPr/>
          </p:nvSpPr>
          <p:spPr>
            <a:xfrm>
              <a:off x="3262075" y="3649975"/>
              <a:ext cx="304200" cy="217450"/>
            </a:xfrm>
            <a:custGeom>
              <a:avLst/>
              <a:gdLst/>
              <a:ahLst/>
              <a:cxnLst/>
              <a:rect l="l" t="t" r="r" b="b"/>
              <a:pathLst>
                <a:path w="12168" h="8698" extrusionOk="0">
                  <a:moveTo>
                    <a:pt x="7479" y="1"/>
                  </a:moveTo>
                  <a:cubicBezTo>
                    <a:pt x="6498" y="1"/>
                    <a:pt x="5432" y="229"/>
                    <a:pt x="4394" y="705"/>
                  </a:cubicBezTo>
                  <a:cubicBezTo>
                    <a:pt x="1564" y="2015"/>
                    <a:pt x="0" y="4719"/>
                    <a:pt x="930" y="6726"/>
                  </a:cubicBezTo>
                  <a:cubicBezTo>
                    <a:pt x="1521" y="8002"/>
                    <a:pt x="2975" y="8697"/>
                    <a:pt x="4684" y="8697"/>
                  </a:cubicBezTo>
                  <a:cubicBezTo>
                    <a:pt x="5662" y="8697"/>
                    <a:pt x="6723" y="8470"/>
                    <a:pt x="7753" y="7993"/>
                  </a:cubicBezTo>
                  <a:cubicBezTo>
                    <a:pt x="10605" y="6683"/>
                    <a:pt x="12168" y="4001"/>
                    <a:pt x="11238" y="1973"/>
                  </a:cubicBezTo>
                  <a:cubicBezTo>
                    <a:pt x="10647" y="696"/>
                    <a:pt x="9193" y="1"/>
                    <a:pt x="7479"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33" name="Google Shape;3633;p78"/>
            <p:cNvSpPr/>
            <p:nvPr/>
          </p:nvSpPr>
          <p:spPr>
            <a:xfrm>
              <a:off x="3302200" y="3685100"/>
              <a:ext cx="223950" cy="147750"/>
            </a:xfrm>
            <a:custGeom>
              <a:avLst/>
              <a:gdLst/>
              <a:ahLst/>
              <a:cxnLst/>
              <a:rect l="l" t="t" r="r" b="b"/>
              <a:pathLst>
                <a:path w="8958" h="5910" extrusionOk="0">
                  <a:moveTo>
                    <a:pt x="5879" y="0"/>
                  </a:moveTo>
                  <a:cubicBezTo>
                    <a:pt x="5092" y="0"/>
                    <a:pt x="4216" y="184"/>
                    <a:pt x="3381" y="568"/>
                  </a:cubicBezTo>
                  <a:cubicBezTo>
                    <a:pt x="1311" y="1518"/>
                    <a:pt x="1" y="3462"/>
                    <a:pt x="592" y="4750"/>
                  </a:cubicBezTo>
                  <a:cubicBezTo>
                    <a:pt x="933" y="5506"/>
                    <a:pt x="1905" y="5909"/>
                    <a:pt x="3073" y="5909"/>
                  </a:cubicBezTo>
                  <a:cubicBezTo>
                    <a:pt x="3863" y="5909"/>
                    <a:pt x="4743" y="5725"/>
                    <a:pt x="5578" y="5342"/>
                  </a:cubicBezTo>
                  <a:cubicBezTo>
                    <a:pt x="7648" y="4370"/>
                    <a:pt x="8957" y="2427"/>
                    <a:pt x="8366" y="1159"/>
                  </a:cubicBezTo>
                  <a:cubicBezTo>
                    <a:pt x="8013" y="403"/>
                    <a:pt x="7044" y="0"/>
                    <a:pt x="5879" y="0"/>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34" name="Google Shape;3634;p78"/>
            <p:cNvSpPr/>
            <p:nvPr/>
          </p:nvSpPr>
          <p:spPr>
            <a:xfrm>
              <a:off x="3308025" y="3699150"/>
              <a:ext cx="219700" cy="135475"/>
            </a:xfrm>
            <a:custGeom>
              <a:avLst/>
              <a:gdLst/>
              <a:ahLst/>
              <a:cxnLst/>
              <a:rect l="l" t="t" r="r" b="b"/>
              <a:pathLst>
                <a:path w="8788" h="5419" extrusionOk="0">
                  <a:moveTo>
                    <a:pt x="6183" y="1"/>
                  </a:moveTo>
                  <a:cubicBezTo>
                    <a:pt x="5350" y="1"/>
                    <a:pt x="4377" y="211"/>
                    <a:pt x="3443" y="639"/>
                  </a:cubicBezTo>
                  <a:cubicBezTo>
                    <a:pt x="1373" y="1590"/>
                    <a:pt x="0" y="3407"/>
                    <a:pt x="507" y="4505"/>
                  </a:cubicBezTo>
                  <a:cubicBezTo>
                    <a:pt x="785" y="5108"/>
                    <a:pt x="1592" y="5418"/>
                    <a:pt x="2605" y="5418"/>
                  </a:cubicBezTo>
                  <a:cubicBezTo>
                    <a:pt x="3438" y="5418"/>
                    <a:pt x="4411" y="5209"/>
                    <a:pt x="5345" y="4780"/>
                  </a:cubicBezTo>
                  <a:cubicBezTo>
                    <a:pt x="7415" y="3808"/>
                    <a:pt x="8788" y="2012"/>
                    <a:pt x="8281" y="914"/>
                  </a:cubicBezTo>
                  <a:cubicBezTo>
                    <a:pt x="8003" y="311"/>
                    <a:pt x="7196" y="1"/>
                    <a:pt x="6183"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35" name="Google Shape;3635;p78"/>
            <p:cNvSpPr/>
            <p:nvPr/>
          </p:nvSpPr>
          <p:spPr>
            <a:xfrm>
              <a:off x="3546200" y="3540850"/>
              <a:ext cx="288875" cy="188550"/>
            </a:xfrm>
            <a:custGeom>
              <a:avLst/>
              <a:gdLst/>
              <a:ahLst/>
              <a:cxnLst/>
              <a:rect l="l" t="t" r="r" b="b"/>
              <a:pathLst>
                <a:path w="11555" h="7542" extrusionOk="0">
                  <a:moveTo>
                    <a:pt x="613" y="0"/>
                  </a:moveTo>
                  <a:cubicBezTo>
                    <a:pt x="597" y="49"/>
                    <a:pt x="584" y="97"/>
                    <a:pt x="572" y="146"/>
                  </a:cubicBezTo>
                  <a:lnTo>
                    <a:pt x="572" y="146"/>
                  </a:lnTo>
                  <a:lnTo>
                    <a:pt x="613" y="0"/>
                  </a:lnTo>
                  <a:close/>
                  <a:moveTo>
                    <a:pt x="572" y="146"/>
                  </a:moveTo>
                  <a:lnTo>
                    <a:pt x="85" y="1902"/>
                  </a:lnTo>
                  <a:cubicBezTo>
                    <a:pt x="85" y="1923"/>
                    <a:pt x="85" y="1965"/>
                    <a:pt x="63" y="1986"/>
                  </a:cubicBezTo>
                  <a:cubicBezTo>
                    <a:pt x="42" y="2092"/>
                    <a:pt x="21" y="2176"/>
                    <a:pt x="21" y="2282"/>
                  </a:cubicBezTo>
                  <a:cubicBezTo>
                    <a:pt x="21" y="2324"/>
                    <a:pt x="21" y="2345"/>
                    <a:pt x="0" y="2366"/>
                  </a:cubicBezTo>
                  <a:cubicBezTo>
                    <a:pt x="0" y="2430"/>
                    <a:pt x="0" y="2493"/>
                    <a:pt x="0" y="2556"/>
                  </a:cubicBezTo>
                  <a:cubicBezTo>
                    <a:pt x="0" y="2578"/>
                    <a:pt x="0" y="2620"/>
                    <a:pt x="0" y="2641"/>
                  </a:cubicBezTo>
                  <a:cubicBezTo>
                    <a:pt x="0" y="2683"/>
                    <a:pt x="0" y="2747"/>
                    <a:pt x="0" y="2789"/>
                  </a:cubicBezTo>
                  <a:cubicBezTo>
                    <a:pt x="0" y="2873"/>
                    <a:pt x="0" y="2958"/>
                    <a:pt x="21" y="3042"/>
                  </a:cubicBezTo>
                  <a:cubicBezTo>
                    <a:pt x="21" y="3085"/>
                    <a:pt x="21" y="3127"/>
                    <a:pt x="21" y="3148"/>
                  </a:cubicBezTo>
                  <a:cubicBezTo>
                    <a:pt x="42" y="3169"/>
                    <a:pt x="42" y="3190"/>
                    <a:pt x="42" y="3190"/>
                  </a:cubicBezTo>
                  <a:cubicBezTo>
                    <a:pt x="42" y="3232"/>
                    <a:pt x="63" y="3275"/>
                    <a:pt x="63" y="3317"/>
                  </a:cubicBezTo>
                  <a:cubicBezTo>
                    <a:pt x="85" y="3423"/>
                    <a:pt x="106" y="3507"/>
                    <a:pt x="148" y="3613"/>
                  </a:cubicBezTo>
                  <a:cubicBezTo>
                    <a:pt x="148" y="3676"/>
                    <a:pt x="169" y="3718"/>
                    <a:pt x="190" y="3782"/>
                  </a:cubicBezTo>
                  <a:cubicBezTo>
                    <a:pt x="232" y="3866"/>
                    <a:pt x="275" y="3972"/>
                    <a:pt x="317" y="4056"/>
                  </a:cubicBezTo>
                  <a:cubicBezTo>
                    <a:pt x="317" y="4099"/>
                    <a:pt x="338" y="4120"/>
                    <a:pt x="338" y="4162"/>
                  </a:cubicBezTo>
                  <a:cubicBezTo>
                    <a:pt x="359" y="4183"/>
                    <a:pt x="380" y="4204"/>
                    <a:pt x="401" y="4225"/>
                  </a:cubicBezTo>
                  <a:cubicBezTo>
                    <a:pt x="423" y="4310"/>
                    <a:pt x="465" y="4373"/>
                    <a:pt x="507" y="4458"/>
                  </a:cubicBezTo>
                  <a:cubicBezTo>
                    <a:pt x="549" y="4521"/>
                    <a:pt x="592" y="4584"/>
                    <a:pt x="634" y="4627"/>
                  </a:cubicBezTo>
                  <a:cubicBezTo>
                    <a:pt x="676" y="4711"/>
                    <a:pt x="718" y="4774"/>
                    <a:pt x="782" y="4838"/>
                  </a:cubicBezTo>
                  <a:cubicBezTo>
                    <a:pt x="824" y="4901"/>
                    <a:pt x="866" y="4965"/>
                    <a:pt x="908" y="5028"/>
                  </a:cubicBezTo>
                  <a:cubicBezTo>
                    <a:pt x="951" y="5091"/>
                    <a:pt x="1014" y="5155"/>
                    <a:pt x="1077" y="5218"/>
                  </a:cubicBezTo>
                  <a:cubicBezTo>
                    <a:pt x="1120" y="5281"/>
                    <a:pt x="1183" y="5345"/>
                    <a:pt x="1225" y="5387"/>
                  </a:cubicBezTo>
                  <a:cubicBezTo>
                    <a:pt x="1289" y="5450"/>
                    <a:pt x="1373" y="5535"/>
                    <a:pt x="1437" y="5598"/>
                  </a:cubicBezTo>
                  <a:cubicBezTo>
                    <a:pt x="1479" y="5641"/>
                    <a:pt x="1521" y="5683"/>
                    <a:pt x="1563" y="5704"/>
                  </a:cubicBezTo>
                  <a:cubicBezTo>
                    <a:pt x="1563" y="5725"/>
                    <a:pt x="1584" y="5725"/>
                    <a:pt x="1584" y="5746"/>
                  </a:cubicBezTo>
                  <a:cubicBezTo>
                    <a:pt x="1732" y="5852"/>
                    <a:pt x="1880" y="5979"/>
                    <a:pt x="2028" y="6084"/>
                  </a:cubicBezTo>
                  <a:cubicBezTo>
                    <a:pt x="2028" y="6105"/>
                    <a:pt x="2049" y="6105"/>
                    <a:pt x="2049" y="6105"/>
                  </a:cubicBezTo>
                  <a:cubicBezTo>
                    <a:pt x="2197" y="6211"/>
                    <a:pt x="2345" y="6317"/>
                    <a:pt x="2514" y="6422"/>
                  </a:cubicBezTo>
                  <a:cubicBezTo>
                    <a:pt x="2535" y="6422"/>
                    <a:pt x="2535" y="6443"/>
                    <a:pt x="2556" y="6443"/>
                  </a:cubicBezTo>
                  <a:cubicBezTo>
                    <a:pt x="2577" y="6464"/>
                    <a:pt x="2598" y="6464"/>
                    <a:pt x="2641" y="6486"/>
                  </a:cubicBezTo>
                  <a:cubicBezTo>
                    <a:pt x="2831" y="6591"/>
                    <a:pt x="3042" y="6718"/>
                    <a:pt x="3274" y="6802"/>
                  </a:cubicBezTo>
                  <a:cubicBezTo>
                    <a:pt x="3295" y="6824"/>
                    <a:pt x="3317" y="6845"/>
                    <a:pt x="3338" y="6845"/>
                  </a:cubicBezTo>
                  <a:cubicBezTo>
                    <a:pt x="3359" y="6866"/>
                    <a:pt x="3359" y="6866"/>
                    <a:pt x="3380" y="6866"/>
                  </a:cubicBezTo>
                  <a:cubicBezTo>
                    <a:pt x="3591" y="6950"/>
                    <a:pt x="3802" y="7035"/>
                    <a:pt x="4035" y="7119"/>
                  </a:cubicBezTo>
                  <a:cubicBezTo>
                    <a:pt x="4056" y="7119"/>
                    <a:pt x="4056" y="7140"/>
                    <a:pt x="4077" y="7140"/>
                  </a:cubicBezTo>
                  <a:cubicBezTo>
                    <a:pt x="4225" y="7183"/>
                    <a:pt x="4373" y="7225"/>
                    <a:pt x="4500" y="7267"/>
                  </a:cubicBezTo>
                  <a:cubicBezTo>
                    <a:pt x="4626" y="7309"/>
                    <a:pt x="4732" y="7330"/>
                    <a:pt x="4837" y="7352"/>
                  </a:cubicBezTo>
                  <a:cubicBezTo>
                    <a:pt x="4880" y="7352"/>
                    <a:pt x="4901" y="7352"/>
                    <a:pt x="4922" y="7373"/>
                  </a:cubicBezTo>
                  <a:cubicBezTo>
                    <a:pt x="5175" y="7415"/>
                    <a:pt x="5408" y="7457"/>
                    <a:pt x="5640" y="7499"/>
                  </a:cubicBezTo>
                  <a:lnTo>
                    <a:pt x="5661" y="7499"/>
                  </a:lnTo>
                  <a:cubicBezTo>
                    <a:pt x="5830" y="7521"/>
                    <a:pt x="5999" y="7521"/>
                    <a:pt x="6147" y="7542"/>
                  </a:cubicBezTo>
                  <a:lnTo>
                    <a:pt x="6802" y="7542"/>
                  </a:lnTo>
                  <a:cubicBezTo>
                    <a:pt x="6929" y="7542"/>
                    <a:pt x="7034" y="7521"/>
                    <a:pt x="7161" y="7521"/>
                  </a:cubicBezTo>
                  <a:cubicBezTo>
                    <a:pt x="7203" y="7521"/>
                    <a:pt x="7246" y="7499"/>
                    <a:pt x="7309" y="7499"/>
                  </a:cubicBezTo>
                  <a:cubicBezTo>
                    <a:pt x="7436" y="7499"/>
                    <a:pt x="7562" y="7478"/>
                    <a:pt x="7689" y="7457"/>
                  </a:cubicBezTo>
                  <a:cubicBezTo>
                    <a:pt x="7710" y="7457"/>
                    <a:pt x="7731" y="7436"/>
                    <a:pt x="7753" y="7436"/>
                  </a:cubicBezTo>
                  <a:cubicBezTo>
                    <a:pt x="7900" y="7415"/>
                    <a:pt x="8048" y="7373"/>
                    <a:pt x="8196" y="7352"/>
                  </a:cubicBezTo>
                  <a:cubicBezTo>
                    <a:pt x="8238" y="7330"/>
                    <a:pt x="8260" y="7330"/>
                    <a:pt x="8302" y="7309"/>
                  </a:cubicBezTo>
                  <a:cubicBezTo>
                    <a:pt x="8407" y="7288"/>
                    <a:pt x="8513" y="7246"/>
                    <a:pt x="8619" y="7204"/>
                  </a:cubicBezTo>
                  <a:cubicBezTo>
                    <a:pt x="8661" y="7204"/>
                    <a:pt x="8703" y="7183"/>
                    <a:pt x="8745" y="7161"/>
                  </a:cubicBezTo>
                  <a:cubicBezTo>
                    <a:pt x="8851" y="7119"/>
                    <a:pt x="8936" y="7077"/>
                    <a:pt x="9041" y="7035"/>
                  </a:cubicBezTo>
                  <a:cubicBezTo>
                    <a:pt x="9062" y="7035"/>
                    <a:pt x="9105" y="7014"/>
                    <a:pt x="9126" y="6992"/>
                  </a:cubicBezTo>
                  <a:cubicBezTo>
                    <a:pt x="9252" y="6950"/>
                    <a:pt x="9379" y="6887"/>
                    <a:pt x="9485" y="6802"/>
                  </a:cubicBezTo>
                  <a:cubicBezTo>
                    <a:pt x="9506" y="6802"/>
                    <a:pt x="9548" y="6781"/>
                    <a:pt x="9569" y="6760"/>
                  </a:cubicBezTo>
                  <a:cubicBezTo>
                    <a:pt x="9654" y="6697"/>
                    <a:pt x="9738" y="6655"/>
                    <a:pt x="9823" y="6591"/>
                  </a:cubicBezTo>
                  <a:cubicBezTo>
                    <a:pt x="9865" y="6570"/>
                    <a:pt x="9886" y="6549"/>
                    <a:pt x="9928" y="6507"/>
                  </a:cubicBezTo>
                  <a:cubicBezTo>
                    <a:pt x="9992" y="6464"/>
                    <a:pt x="10076" y="6401"/>
                    <a:pt x="10140" y="6338"/>
                  </a:cubicBezTo>
                  <a:cubicBezTo>
                    <a:pt x="10161" y="6295"/>
                    <a:pt x="10182" y="6274"/>
                    <a:pt x="10203" y="6253"/>
                  </a:cubicBezTo>
                  <a:cubicBezTo>
                    <a:pt x="10309" y="6169"/>
                    <a:pt x="10393" y="6084"/>
                    <a:pt x="10456" y="5979"/>
                  </a:cubicBezTo>
                  <a:cubicBezTo>
                    <a:pt x="10478" y="5979"/>
                    <a:pt x="10499" y="5957"/>
                    <a:pt x="10499" y="5936"/>
                  </a:cubicBezTo>
                  <a:cubicBezTo>
                    <a:pt x="10562" y="5852"/>
                    <a:pt x="10625" y="5767"/>
                    <a:pt x="10689" y="5683"/>
                  </a:cubicBezTo>
                  <a:cubicBezTo>
                    <a:pt x="10710" y="5641"/>
                    <a:pt x="10731" y="5619"/>
                    <a:pt x="10731" y="5577"/>
                  </a:cubicBezTo>
                  <a:cubicBezTo>
                    <a:pt x="10794" y="5514"/>
                    <a:pt x="10837" y="5429"/>
                    <a:pt x="10858" y="5345"/>
                  </a:cubicBezTo>
                  <a:cubicBezTo>
                    <a:pt x="10879" y="5303"/>
                    <a:pt x="10900" y="5281"/>
                    <a:pt x="10921" y="5239"/>
                  </a:cubicBezTo>
                  <a:cubicBezTo>
                    <a:pt x="10963" y="5134"/>
                    <a:pt x="11006" y="5007"/>
                    <a:pt x="11027" y="4901"/>
                  </a:cubicBezTo>
                  <a:lnTo>
                    <a:pt x="11555" y="2979"/>
                  </a:lnTo>
                  <a:lnTo>
                    <a:pt x="11555" y="2979"/>
                  </a:lnTo>
                  <a:cubicBezTo>
                    <a:pt x="11513" y="3106"/>
                    <a:pt x="11470" y="3211"/>
                    <a:pt x="11428" y="3338"/>
                  </a:cubicBezTo>
                  <a:cubicBezTo>
                    <a:pt x="11407" y="3359"/>
                    <a:pt x="11407" y="3401"/>
                    <a:pt x="11386" y="3444"/>
                  </a:cubicBezTo>
                  <a:cubicBezTo>
                    <a:pt x="11344" y="3507"/>
                    <a:pt x="11301" y="3592"/>
                    <a:pt x="11259" y="3676"/>
                  </a:cubicBezTo>
                  <a:cubicBezTo>
                    <a:pt x="11238" y="3697"/>
                    <a:pt x="11217" y="3739"/>
                    <a:pt x="11196" y="3782"/>
                  </a:cubicBezTo>
                  <a:cubicBezTo>
                    <a:pt x="11154" y="3866"/>
                    <a:pt x="11090" y="3951"/>
                    <a:pt x="11027" y="4035"/>
                  </a:cubicBezTo>
                  <a:cubicBezTo>
                    <a:pt x="11006" y="4035"/>
                    <a:pt x="11006" y="4056"/>
                    <a:pt x="10985" y="4077"/>
                  </a:cubicBezTo>
                  <a:cubicBezTo>
                    <a:pt x="10900" y="4162"/>
                    <a:pt x="10816" y="4267"/>
                    <a:pt x="10731" y="4352"/>
                  </a:cubicBezTo>
                  <a:cubicBezTo>
                    <a:pt x="10710" y="4373"/>
                    <a:pt x="10689" y="4394"/>
                    <a:pt x="10647" y="4415"/>
                  </a:cubicBezTo>
                  <a:cubicBezTo>
                    <a:pt x="10583" y="4479"/>
                    <a:pt x="10520" y="4542"/>
                    <a:pt x="10435" y="4605"/>
                  </a:cubicBezTo>
                  <a:cubicBezTo>
                    <a:pt x="10414" y="4627"/>
                    <a:pt x="10372" y="4648"/>
                    <a:pt x="10351" y="4690"/>
                  </a:cubicBezTo>
                  <a:cubicBezTo>
                    <a:pt x="10266" y="4732"/>
                    <a:pt x="10182" y="4796"/>
                    <a:pt x="10076" y="4859"/>
                  </a:cubicBezTo>
                  <a:cubicBezTo>
                    <a:pt x="10055" y="4880"/>
                    <a:pt x="10034" y="4880"/>
                    <a:pt x="10013" y="4901"/>
                  </a:cubicBezTo>
                  <a:cubicBezTo>
                    <a:pt x="9886" y="4965"/>
                    <a:pt x="9780" y="5028"/>
                    <a:pt x="9654" y="5091"/>
                  </a:cubicBezTo>
                  <a:cubicBezTo>
                    <a:pt x="9633" y="5112"/>
                    <a:pt x="9590" y="5112"/>
                    <a:pt x="9569" y="5134"/>
                  </a:cubicBezTo>
                  <a:cubicBezTo>
                    <a:pt x="9464" y="5176"/>
                    <a:pt x="9358" y="5218"/>
                    <a:pt x="9274" y="5260"/>
                  </a:cubicBezTo>
                  <a:cubicBezTo>
                    <a:pt x="9231" y="5281"/>
                    <a:pt x="9189" y="5281"/>
                    <a:pt x="9126" y="5303"/>
                  </a:cubicBezTo>
                  <a:cubicBezTo>
                    <a:pt x="9041" y="5345"/>
                    <a:pt x="8936" y="5366"/>
                    <a:pt x="8830" y="5408"/>
                  </a:cubicBezTo>
                  <a:cubicBezTo>
                    <a:pt x="8788" y="5408"/>
                    <a:pt x="8745" y="5429"/>
                    <a:pt x="8724" y="5429"/>
                  </a:cubicBezTo>
                  <a:cubicBezTo>
                    <a:pt x="8576" y="5472"/>
                    <a:pt x="8429" y="5514"/>
                    <a:pt x="8281" y="5535"/>
                  </a:cubicBezTo>
                  <a:lnTo>
                    <a:pt x="8196" y="5535"/>
                  </a:lnTo>
                  <a:cubicBezTo>
                    <a:pt x="8069" y="5556"/>
                    <a:pt x="7943" y="5577"/>
                    <a:pt x="7816" y="5598"/>
                  </a:cubicBezTo>
                  <a:cubicBezTo>
                    <a:pt x="7774" y="5598"/>
                    <a:pt x="7731" y="5598"/>
                    <a:pt x="7668" y="5619"/>
                  </a:cubicBezTo>
                  <a:cubicBezTo>
                    <a:pt x="7562" y="5619"/>
                    <a:pt x="7457" y="5619"/>
                    <a:pt x="7330" y="5641"/>
                  </a:cubicBezTo>
                  <a:lnTo>
                    <a:pt x="6823" y="5641"/>
                  </a:lnTo>
                  <a:cubicBezTo>
                    <a:pt x="6781" y="5641"/>
                    <a:pt x="6718" y="5641"/>
                    <a:pt x="6675" y="5619"/>
                  </a:cubicBezTo>
                  <a:cubicBezTo>
                    <a:pt x="6506" y="5619"/>
                    <a:pt x="6337" y="5598"/>
                    <a:pt x="6168" y="5577"/>
                  </a:cubicBezTo>
                  <a:cubicBezTo>
                    <a:pt x="5936" y="5556"/>
                    <a:pt x="5682" y="5514"/>
                    <a:pt x="5450" y="5450"/>
                  </a:cubicBezTo>
                  <a:cubicBezTo>
                    <a:pt x="5302" y="5429"/>
                    <a:pt x="5175" y="5408"/>
                    <a:pt x="5028" y="5366"/>
                  </a:cubicBezTo>
                  <a:cubicBezTo>
                    <a:pt x="4859" y="5324"/>
                    <a:pt x="4711" y="5260"/>
                    <a:pt x="4542" y="5218"/>
                  </a:cubicBezTo>
                  <a:cubicBezTo>
                    <a:pt x="4331" y="5134"/>
                    <a:pt x="4098" y="5049"/>
                    <a:pt x="3887" y="4965"/>
                  </a:cubicBezTo>
                  <a:cubicBezTo>
                    <a:pt x="3866" y="4943"/>
                    <a:pt x="3824" y="4922"/>
                    <a:pt x="3781" y="4901"/>
                  </a:cubicBezTo>
                  <a:cubicBezTo>
                    <a:pt x="3570" y="4796"/>
                    <a:pt x="3359" y="4690"/>
                    <a:pt x="3148" y="4563"/>
                  </a:cubicBezTo>
                  <a:cubicBezTo>
                    <a:pt x="3105" y="4542"/>
                    <a:pt x="3063" y="4521"/>
                    <a:pt x="3042" y="4500"/>
                  </a:cubicBezTo>
                  <a:cubicBezTo>
                    <a:pt x="2873" y="4415"/>
                    <a:pt x="2725" y="4310"/>
                    <a:pt x="2577" y="4204"/>
                  </a:cubicBezTo>
                  <a:cubicBezTo>
                    <a:pt x="2556" y="4204"/>
                    <a:pt x="2556" y="4183"/>
                    <a:pt x="2556" y="4183"/>
                  </a:cubicBezTo>
                  <a:cubicBezTo>
                    <a:pt x="2387" y="4077"/>
                    <a:pt x="2260" y="3951"/>
                    <a:pt x="2112" y="3824"/>
                  </a:cubicBezTo>
                  <a:cubicBezTo>
                    <a:pt x="2049" y="3782"/>
                    <a:pt x="2007" y="3739"/>
                    <a:pt x="1965" y="3676"/>
                  </a:cubicBezTo>
                  <a:cubicBezTo>
                    <a:pt x="1880" y="3613"/>
                    <a:pt x="1817" y="3549"/>
                    <a:pt x="1753" y="3486"/>
                  </a:cubicBezTo>
                  <a:cubicBezTo>
                    <a:pt x="1690" y="3423"/>
                    <a:pt x="1648" y="3380"/>
                    <a:pt x="1606" y="3317"/>
                  </a:cubicBezTo>
                  <a:cubicBezTo>
                    <a:pt x="1542" y="3254"/>
                    <a:pt x="1479" y="3190"/>
                    <a:pt x="1415" y="3106"/>
                  </a:cubicBezTo>
                  <a:cubicBezTo>
                    <a:pt x="1373" y="3063"/>
                    <a:pt x="1331" y="3000"/>
                    <a:pt x="1289" y="2937"/>
                  </a:cubicBezTo>
                  <a:cubicBezTo>
                    <a:pt x="1246" y="2873"/>
                    <a:pt x="1183" y="2789"/>
                    <a:pt x="1141" y="2725"/>
                  </a:cubicBezTo>
                  <a:cubicBezTo>
                    <a:pt x="1099" y="2662"/>
                    <a:pt x="1077" y="2599"/>
                    <a:pt x="1035" y="2556"/>
                  </a:cubicBezTo>
                  <a:cubicBezTo>
                    <a:pt x="993" y="2472"/>
                    <a:pt x="951" y="2409"/>
                    <a:pt x="908" y="2324"/>
                  </a:cubicBezTo>
                  <a:cubicBezTo>
                    <a:pt x="887" y="2261"/>
                    <a:pt x="866" y="2218"/>
                    <a:pt x="824" y="2155"/>
                  </a:cubicBezTo>
                  <a:cubicBezTo>
                    <a:pt x="782" y="2049"/>
                    <a:pt x="761" y="1965"/>
                    <a:pt x="718" y="1880"/>
                  </a:cubicBezTo>
                  <a:cubicBezTo>
                    <a:pt x="697" y="1817"/>
                    <a:pt x="676" y="1754"/>
                    <a:pt x="655" y="1711"/>
                  </a:cubicBezTo>
                  <a:cubicBezTo>
                    <a:pt x="634" y="1606"/>
                    <a:pt x="613" y="1500"/>
                    <a:pt x="592" y="1395"/>
                  </a:cubicBezTo>
                  <a:cubicBezTo>
                    <a:pt x="570" y="1352"/>
                    <a:pt x="570" y="1310"/>
                    <a:pt x="549" y="1247"/>
                  </a:cubicBezTo>
                  <a:cubicBezTo>
                    <a:pt x="549" y="1205"/>
                    <a:pt x="549" y="1183"/>
                    <a:pt x="528" y="1141"/>
                  </a:cubicBezTo>
                  <a:cubicBezTo>
                    <a:pt x="528" y="1057"/>
                    <a:pt x="528" y="951"/>
                    <a:pt x="507" y="867"/>
                  </a:cubicBezTo>
                  <a:cubicBezTo>
                    <a:pt x="507" y="824"/>
                    <a:pt x="507" y="782"/>
                    <a:pt x="507" y="740"/>
                  </a:cubicBezTo>
                  <a:cubicBezTo>
                    <a:pt x="507" y="655"/>
                    <a:pt x="528" y="550"/>
                    <a:pt x="528" y="465"/>
                  </a:cubicBezTo>
                  <a:cubicBezTo>
                    <a:pt x="528" y="423"/>
                    <a:pt x="528" y="402"/>
                    <a:pt x="528" y="381"/>
                  </a:cubicBezTo>
                  <a:cubicBezTo>
                    <a:pt x="541" y="302"/>
                    <a:pt x="554" y="224"/>
                    <a:pt x="572" y="146"/>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36" name="Google Shape;3636;p78"/>
            <p:cNvSpPr/>
            <p:nvPr/>
          </p:nvSpPr>
          <p:spPr>
            <a:xfrm>
              <a:off x="3546725" y="3474250"/>
              <a:ext cx="303150" cy="207675"/>
            </a:xfrm>
            <a:custGeom>
              <a:avLst/>
              <a:gdLst/>
              <a:ahLst/>
              <a:cxnLst/>
              <a:rect l="l" t="t" r="r" b="b"/>
              <a:pathLst>
                <a:path w="12126" h="8307" extrusionOk="0">
                  <a:moveTo>
                    <a:pt x="5093" y="0"/>
                  </a:moveTo>
                  <a:cubicBezTo>
                    <a:pt x="2889" y="0"/>
                    <a:pt x="1048" y="1018"/>
                    <a:pt x="592" y="2664"/>
                  </a:cubicBezTo>
                  <a:cubicBezTo>
                    <a:pt x="0" y="4798"/>
                    <a:pt x="1986" y="7206"/>
                    <a:pt x="5007" y="8030"/>
                  </a:cubicBezTo>
                  <a:cubicBezTo>
                    <a:pt x="5696" y="8218"/>
                    <a:pt x="6380" y="8307"/>
                    <a:pt x="7032" y="8307"/>
                  </a:cubicBezTo>
                  <a:cubicBezTo>
                    <a:pt x="9237" y="8307"/>
                    <a:pt x="11077" y="7289"/>
                    <a:pt x="11534" y="5643"/>
                  </a:cubicBezTo>
                  <a:cubicBezTo>
                    <a:pt x="12125" y="3509"/>
                    <a:pt x="10140" y="1101"/>
                    <a:pt x="7119" y="277"/>
                  </a:cubicBezTo>
                  <a:cubicBezTo>
                    <a:pt x="6430" y="89"/>
                    <a:pt x="5746" y="0"/>
                    <a:pt x="5093"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37" name="Google Shape;3637;p78"/>
            <p:cNvSpPr/>
            <p:nvPr/>
          </p:nvSpPr>
          <p:spPr>
            <a:xfrm>
              <a:off x="3585800" y="3509200"/>
              <a:ext cx="225000" cy="137775"/>
            </a:xfrm>
            <a:custGeom>
              <a:avLst/>
              <a:gdLst/>
              <a:ahLst/>
              <a:cxnLst/>
              <a:rect l="l" t="t" r="r" b="b"/>
              <a:pathLst>
                <a:path w="9000" h="5511" extrusionOk="0">
                  <a:moveTo>
                    <a:pt x="3518" y="1"/>
                  </a:moveTo>
                  <a:cubicBezTo>
                    <a:pt x="1953" y="1"/>
                    <a:pt x="642" y="620"/>
                    <a:pt x="360" y="1626"/>
                  </a:cubicBezTo>
                  <a:cubicBezTo>
                    <a:pt x="0" y="2977"/>
                    <a:pt x="1606" y="4689"/>
                    <a:pt x="3803" y="5280"/>
                  </a:cubicBezTo>
                  <a:cubicBezTo>
                    <a:pt x="4366" y="5437"/>
                    <a:pt x="4934" y="5511"/>
                    <a:pt x="5473" y="5511"/>
                  </a:cubicBezTo>
                  <a:cubicBezTo>
                    <a:pt x="7035" y="5511"/>
                    <a:pt x="8357" y="4891"/>
                    <a:pt x="8640" y="3886"/>
                  </a:cubicBezTo>
                  <a:cubicBezTo>
                    <a:pt x="8999" y="2534"/>
                    <a:pt x="7394" y="823"/>
                    <a:pt x="5197" y="231"/>
                  </a:cubicBezTo>
                  <a:cubicBezTo>
                    <a:pt x="4628" y="74"/>
                    <a:pt x="4058" y="1"/>
                    <a:pt x="3518"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38" name="Google Shape;3638;p78"/>
            <p:cNvSpPr/>
            <p:nvPr/>
          </p:nvSpPr>
          <p:spPr>
            <a:xfrm>
              <a:off x="3584750" y="3525550"/>
              <a:ext cx="222350" cy="122200"/>
            </a:xfrm>
            <a:custGeom>
              <a:avLst/>
              <a:gdLst/>
              <a:ahLst/>
              <a:cxnLst/>
              <a:rect l="l" t="t" r="r" b="b"/>
              <a:pathLst>
                <a:path w="8894" h="4888" extrusionOk="0">
                  <a:moveTo>
                    <a:pt x="3178" y="1"/>
                  </a:moveTo>
                  <a:cubicBezTo>
                    <a:pt x="1725" y="1"/>
                    <a:pt x="542" y="485"/>
                    <a:pt x="317" y="1310"/>
                  </a:cubicBezTo>
                  <a:cubicBezTo>
                    <a:pt x="0" y="2492"/>
                    <a:pt x="1648" y="4035"/>
                    <a:pt x="3845" y="4626"/>
                  </a:cubicBezTo>
                  <a:cubicBezTo>
                    <a:pt x="4484" y="4804"/>
                    <a:pt x="5126" y="4888"/>
                    <a:pt x="5722" y="4888"/>
                  </a:cubicBezTo>
                  <a:cubicBezTo>
                    <a:pt x="7172" y="4888"/>
                    <a:pt x="8352" y="4393"/>
                    <a:pt x="8576" y="3570"/>
                  </a:cubicBezTo>
                  <a:cubicBezTo>
                    <a:pt x="8893" y="2408"/>
                    <a:pt x="7246" y="845"/>
                    <a:pt x="5049" y="253"/>
                  </a:cubicBezTo>
                  <a:cubicBezTo>
                    <a:pt x="4411" y="82"/>
                    <a:pt x="3772" y="1"/>
                    <a:pt x="3178"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39" name="Google Shape;3639;p78"/>
            <p:cNvSpPr/>
            <p:nvPr/>
          </p:nvSpPr>
          <p:spPr>
            <a:xfrm>
              <a:off x="3915850" y="3710375"/>
              <a:ext cx="288900" cy="188550"/>
            </a:xfrm>
            <a:custGeom>
              <a:avLst/>
              <a:gdLst/>
              <a:ahLst/>
              <a:cxnLst/>
              <a:rect l="l" t="t" r="r" b="b"/>
              <a:pathLst>
                <a:path w="11556" h="7542" extrusionOk="0">
                  <a:moveTo>
                    <a:pt x="11556" y="2979"/>
                  </a:moveTo>
                  <a:lnTo>
                    <a:pt x="11509" y="3153"/>
                  </a:lnTo>
                  <a:lnTo>
                    <a:pt x="11509" y="3153"/>
                  </a:lnTo>
                  <a:cubicBezTo>
                    <a:pt x="11530" y="3098"/>
                    <a:pt x="11545" y="3041"/>
                    <a:pt x="11556" y="2979"/>
                  </a:cubicBezTo>
                  <a:close/>
                  <a:moveTo>
                    <a:pt x="613" y="0"/>
                  </a:moveTo>
                  <a:lnTo>
                    <a:pt x="106" y="1901"/>
                  </a:lnTo>
                  <a:cubicBezTo>
                    <a:pt x="85" y="1923"/>
                    <a:pt x="85" y="1944"/>
                    <a:pt x="85" y="1965"/>
                  </a:cubicBezTo>
                  <a:cubicBezTo>
                    <a:pt x="43" y="2070"/>
                    <a:pt x="43" y="2176"/>
                    <a:pt x="22" y="2282"/>
                  </a:cubicBezTo>
                  <a:cubicBezTo>
                    <a:pt x="22" y="2303"/>
                    <a:pt x="22" y="2324"/>
                    <a:pt x="22" y="2345"/>
                  </a:cubicBezTo>
                  <a:cubicBezTo>
                    <a:pt x="1" y="2408"/>
                    <a:pt x="1" y="2472"/>
                    <a:pt x="1" y="2535"/>
                  </a:cubicBezTo>
                  <a:cubicBezTo>
                    <a:pt x="1" y="2577"/>
                    <a:pt x="1" y="2599"/>
                    <a:pt x="1" y="2641"/>
                  </a:cubicBezTo>
                  <a:cubicBezTo>
                    <a:pt x="1" y="2683"/>
                    <a:pt x="1" y="2725"/>
                    <a:pt x="1" y="2767"/>
                  </a:cubicBezTo>
                  <a:cubicBezTo>
                    <a:pt x="1" y="2852"/>
                    <a:pt x="22" y="2958"/>
                    <a:pt x="22" y="3042"/>
                  </a:cubicBezTo>
                  <a:cubicBezTo>
                    <a:pt x="22" y="3063"/>
                    <a:pt x="22" y="3105"/>
                    <a:pt x="43" y="3148"/>
                  </a:cubicBezTo>
                  <a:cubicBezTo>
                    <a:pt x="43" y="3169"/>
                    <a:pt x="43" y="3169"/>
                    <a:pt x="43" y="3190"/>
                  </a:cubicBezTo>
                  <a:cubicBezTo>
                    <a:pt x="43" y="3232"/>
                    <a:pt x="64" y="3274"/>
                    <a:pt x="64" y="3296"/>
                  </a:cubicBezTo>
                  <a:cubicBezTo>
                    <a:pt x="85" y="3401"/>
                    <a:pt x="106" y="3507"/>
                    <a:pt x="149" y="3612"/>
                  </a:cubicBezTo>
                  <a:cubicBezTo>
                    <a:pt x="170" y="3655"/>
                    <a:pt x="191" y="3718"/>
                    <a:pt x="212" y="3781"/>
                  </a:cubicBezTo>
                  <a:cubicBezTo>
                    <a:pt x="233" y="3866"/>
                    <a:pt x="275" y="3950"/>
                    <a:pt x="318" y="4056"/>
                  </a:cubicBezTo>
                  <a:cubicBezTo>
                    <a:pt x="339" y="4077"/>
                    <a:pt x="339" y="4119"/>
                    <a:pt x="360" y="4141"/>
                  </a:cubicBezTo>
                  <a:cubicBezTo>
                    <a:pt x="360" y="4162"/>
                    <a:pt x="381" y="4204"/>
                    <a:pt x="402" y="4225"/>
                  </a:cubicBezTo>
                  <a:cubicBezTo>
                    <a:pt x="444" y="4310"/>
                    <a:pt x="487" y="4373"/>
                    <a:pt x="529" y="4436"/>
                  </a:cubicBezTo>
                  <a:cubicBezTo>
                    <a:pt x="550" y="4500"/>
                    <a:pt x="592" y="4563"/>
                    <a:pt x="635" y="4626"/>
                  </a:cubicBezTo>
                  <a:cubicBezTo>
                    <a:pt x="677" y="4690"/>
                    <a:pt x="719" y="4774"/>
                    <a:pt x="782" y="4838"/>
                  </a:cubicBezTo>
                  <a:cubicBezTo>
                    <a:pt x="825" y="4901"/>
                    <a:pt x="867" y="4964"/>
                    <a:pt x="909" y="5007"/>
                  </a:cubicBezTo>
                  <a:cubicBezTo>
                    <a:pt x="973" y="5091"/>
                    <a:pt x="1036" y="5155"/>
                    <a:pt x="1078" y="5218"/>
                  </a:cubicBezTo>
                  <a:cubicBezTo>
                    <a:pt x="1142" y="5281"/>
                    <a:pt x="1184" y="5324"/>
                    <a:pt x="1226" y="5387"/>
                  </a:cubicBezTo>
                  <a:cubicBezTo>
                    <a:pt x="1289" y="5450"/>
                    <a:pt x="1374" y="5514"/>
                    <a:pt x="1437" y="5577"/>
                  </a:cubicBezTo>
                  <a:cubicBezTo>
                    <a:pt x="1480" y="5619"/>
                    <a:pt x="1522" y="5661"/>
                    <a:pt x="1564" y="5704"/>
                  </a:cubicBezTo>
                  <a:cubicBezTo>
                    <a:pt x="1564" y="5704"/>
                    <a:pt x="1585" y="5725"/>
                    <a:pt x="1606" y="5725"/>
                  </a:cubicBezTo>
                  <a:cubicBezTo>
                    <a:pt x="1733" y="5852"/>
                    <a:pt x="1881" y="5978"/>
                    <a:pt x="2029" y="6084"/>
                  </a:cubicBezTo>
                  <a:cubicBezTo>
                    <a:pt x="2050" y="6084"/>
                    <a:pt x="2050" y="6084"/>
                    <a:pt x="2050" y="6105"/>
                  </a:cubicBezTo>
                  <a:cubicBezTo>
                    <a:pt x="2198" y="6211"/>
                    <a:pt x="2367" y="6316"/>
                    <a:pt x="2515" y="6401"/>
                  </a:cubicBezTo>
                  <a:cubicBezTo>
                    <a:pt x="2536" y="6422"/>
                    <a:pt x="2557" y="6422"/>
                    <a:pt x="2557" y="6443"/>
                  </a:cubicBezTo>
                  <a:cubicBezTo>
                    <a:pt x="2578" y="6443"/>
                    <a:pt x="2620" y="6464"/>
                    <a:pt x="2641" y="6464"/>
                  </a:cubicBezTo>
                  <a:cubicBezTo>
                    <a:pt x="2831" y="6591"/>
                    <a:pt x="3043" y="6697"/>
                    <a:pt x="3275" y="6802"/>
                  </a:cubicBezTo>
                  <a:cubicBezTo>
                    <a:pt x="3296" y="6823"/>
                    <a:pt x="3317" y="6823"/>
                    <a:pt x="3338" y="6844"/>
                  </a:cubicBezTo>
                  <a:cubicBezTo>
                    <a:pt x="3360" y="6844"/>
                    <a:pt x="3360" y="6844"/>
                    <a:pt x="3381" y="6866"/>
                  </a:cubicBezTo>
                  <a:cubicBezTo>
                    <a:pt x="3592" y="6950"/>
                    <a:pt x="3803" y="7035"/>
                    <a:pt x="4036" y="7119"/>
                  </a:cubicBezTo>
                  <a:cubicBezTo>
                    <a:pt x="4057" y="7119"/>
                    <a:pt x="4078" y="7119"/>
                    <a:pt x="4078" y="7140"/>
                  </a:cubicBezTo>
                  <a:cubicBezTo>
                    <a:pt x="4226" y="7182"/>
                    <a:pt x="4374" y="7225"/>
                    <a:pt x="4500" y="7267"/>
                  </a:cubicBezTo>
                  <a:cubicBezTo>
                    <a:pt x="4627" y="7288"/>
                    <a:pt x="4733" y="7309"/>
                    <a:pt x="4838" y="7351"/>
                  </a:cubicBezTo>
                  <a:lnTo>
                    <a:pt x="4923" y="7351"/>
                  </a:lnTo>
                  <a:cubicBezTo>
                    <a:pt x="5176" y="7415"/>
                    <a:pt x="5409" y="7457"/>
                    <a:pt x="5641" y="7478"/>
                  </a:cubicBezTo>
                  <a:lnTo>
                    <a:pt x="5662" y="7478"/>
                  </a:lnTo>
                  <a:cubicBezTo>
                    <a:pt x="5831" y="7499"/>
                    <a:pt x="6000" y="7520"/>
                    <a:pt x="6169" y="7520"/>
                  </a:cubicBezTo>
                  <a:cubicBezTo>
                    <a:pt x="6211" y="7520"/>
                    <a:pt x="6254" y="7520"/>
                    <a:pt x="6317" y="7542"/>
                  </a:cubicBezTo>
                  <a:lnTo>
                    <a:pt x="6824" y="7542"/>
                  </a:lnTo>
                  <a:cubicBezTo>
                    <a:pt x="6930" y="7520"/>
                    <a:pt x="7056" y="7520"/>
                    <a:pt x="7162" y="7520"/>
                  </a:cubicBezTo>
                  <a:cubicBezTo>
                    <a:pt x="7204" y="7499"/>
                    <a:pt x="7267" y="7499"/>
                    <a:pt x="7310" y="7499"/>
                  </a:cubicBezTo>
                  <a:cubicBezTo>
                    <a:pt x="7436" y="7478"/>
                    <a:pt x="7563" y="7457"/>
                    <a:pt x="7690" y="7436"/>
                  </a:cubicBezTo>
                  <a:lnTo>
                    <a:pt x="7774" y="7436"/>
                  </a:lnTo>
                  <a:cubicBezTo>
                    <a:pt x="7922" y="7394"/>
                    <a:pt x="8049" y="7373"/>
                    <a:pt x="8197" y="7330"/>
                  </a:cubicBezTo>
                  <a:cubicBezTo>
                    <a:pt x="8239" y="7330"/>
                    <a:pt x="8281" y="7309"/>
                    <a:pt x="8303" y="7309"/>
                  </a:cubicBezTo>
                  <a:cubicBezTo>
                    <a:pt x="8408" y="7267"/>
                    <a:pt x="8514" y="7246"/>
                    <a:pt x="8619" y="7204"/>
                  </a:cubicBezTo>
                  <a:cubicBezTo>
                    <a:pt x="8662" y="7182"/>
                    <a:pt x="8704" y="7182"/>
                    <a:pt x="8746" y="7161"/>
                  </a:cubicBezTo>
                  <a:cubicBezTo>
                    <a:pt x="8852" y="7119"/>
                    <a:pt x="8957" y="7077"/>
                    <a:pt x="9042" y="7035"/>
                  </a:cubicBezTo>
                  <a:cubicBezTo>
                    <a:pt x="9084" y="7013"/>
                    <a:pt x="9105" y="7013"/>
                    <a:pt x="9148" y="6992"/>
                  </a:cubicBezTo>
                  <a:cubicBezTo>
                    <a:pt x="9253" y="6929"/>
                    <a:pt x="9380" y="6866"/>
                    <a:pt x="9486" y="6802"/>
                  </a:cubicBezTo>
                  <a:cubicBezTo>
                    <a:pt x="9528" y="6781"/>
                    <a:pt x="9549" y="6760"/>
                    <a:pt x="9570" y="6760"/>
                  </a:cubicBezTo>
                  <a:cubicBezTo>
                    <a:pt x="9654" y="6697"/>
                    <a:pt x="9739" y="6633"/>
                    <a:pt x="9823" y="6570"/>
                  </a:cubicBezTo>
                  <a:cubicBezTo>
                    <a:pt x="9866" y="6549"/>
                    <a:pt x="9887" y="6528"/>
                    <a:pt x="9929" y="6506"/>
                  </a:cubicBezTo>
                  <a:cubicBezTo>
                    <a:pt x="9992" y="6443"/>
                    <a:pt x="10077" y="6380"/>
                    <a:pt x="10140" y="6316"/>
                  </a:cubicBezTo>
                  <a:cubicBezTo>
                    <a:pt x="10161" y="6295"/>
                    <a:pt x="10204" y="6274"/>
                    <a:pt x="10225" y="6253"/>
                  </a:cubicBezTo>
                  <a:cubicBezTo>
                    <a:pt x="10309" y="6168"/>
                    <a:pt x="10394" y="6063"/>
                    <a:pt x="10478" y="5978"/>
                  </a:cubicBezTo>
                  <a:cubicBezTo>
                    <a:pt x="10478" y="5957"/>
                    <a:pt x="10499" y="5936"/>
                    <a:pt x="10499" y="5936"/>
                  </a:cubicBezTo>
                  <a:cubicBezTo>
                    <a:pt x="10563" y="5852"/>
                    <a:pt x="10626" y="5767"/>
                    <a:pt x="10690" y="5683"/>
                  </a:cubicBezTo>
                  <a:cubicBezTo>
                    <a:pt x="10711" y="5640"/>
                    <a:pt x="10732" y="5598"/>
                    <a:pt x="10753" y="5577"/>
                  </a:cubicBezTo>
                  <a:cubicBezTo>
                    <a:pt x="10795" y="5492"/>
                    <a:pt x="10837" y="5408"/>
                    <a:pt x="10880" y="5345"/>
                  </a:cubicBezTo>
                  <a:cubicBezTo>
                    <a:pt x="10880" y="5302"/>
                    <a:pt x="10901" y="5260"/>
                    <a:pt x="10922" y="5239"/>
                  </a:cubicBezTo>
                  <a:cubicBezTo>
                    <a:pt x="10964" y="5112"/>
                    <a:pt x="11006" y="5007"/>
                    <a:pt x="11049" y="4880"/>
                  </a:cubicBezTo>
                  <a:lnTo>
                    <a:pt x="11509" y="3153"/>
                  </a:lnTo>
                  <a:lnTo>
                    <a:pt x="11509" y="3153"/>
                  </a:lnTo>
                  <a:cubicBezTo>
                    <a:pt x="11488" y="3209"/>
                    <a:pt x="11461" y="3263"/>
                    <a:pt x="11429" y="3317"/>
                  </a:cubicBezTo>
                  <a:cubicBezTo>
                    <a:pt x="11429" y="3359"/>
                    <a:pt x="11408" y="3401"/>
                    <a:pt x="11387" y="3422"/>
                  </a:cubicBezTo>
                  <a:cubicBezTo>
                    <a:pt x="11344" y="3507"/>
                    <a:pt x="11302" y="3591"/>
                    <a:pt x="11260" y="3655"/>
                  </a:cubicBezTo>
                  <a:cubicBezTo>
                    <a:pt x="11239" y="3697"/>
                    <a:pt x="11218" y="3739"/>
                    <a:pt x="11197" y="3760"/>
                  </a:cubicBezTo>
                  <a:cubicBezTo>
                    <a:pt x="11154" y="3845"/>
                    <a:pt x="11091" y="3929"/>
                    <a:pt x="11028" y="4014"/>
                  </a:cubicBezTo>
                  <a:cubicBezTo>
                    <a:pt x="11006" y="4035"/>
                    <a:pt x="11006" y="4056"/>
                    <a:pt x="10985" y="4056"/>
                  </a:cubicBezTo>
                  <a:cubicBezTo>
                    <a:pt x="10922" y="4162"/>
                    <a:pt x="10837" y="4246"/>
                    <a:pt x="10732" y="4352"/>
                  </a:cubicBezTo>
                  <a:cubicBezTo>
                    <a:pt x="10711" y="4373"/>
                    <a:pt x="10690" y="4394"/>
                    <a:pt x="10668" y="4415"/>
                  </a:cubicBezTo>
                  <a:cubicBezTo>
                    <a:pt x="10584" y="4479"/>
                    <a:pt x="10521" y="4542"/>
                    <a:pt x="10436" y="4605"/>
                  </a:cubicBezTo>
                  <a:cubicBezTo>
                    <a:pt x="10415" y="4626"/>
                    <a:pt x="10373" y="4648"/>
                    <a:pt x="10352" y="4669"/>
                  </a:cubicBezTo>
                  <a:cubicBezTo>
                    <a:pt x="10267" y="4732"/>
                    <a:pt x="10183" y="4795"/>
                    <a:pt x="10098" y="4838"/>
                  </a:cubicBezTo>
                  <a:cubicBezTo>
                    <a:pt x="10056" y="4859"/>
                    <a:pt x="10035" y="4880"/>
                    <a:pt x="10014" y="4901"/>
                  </a:cubicBezTo>
                  <a:cubicBezTo>
                    <a:pt x="9908" y="4964"/>
                    <a:pt x="9781" y="5028"/>
                    <a:pt x="9654" y="5091"/>
                  </a:cubicBezTo>
                  <a:cubicBezTo>
                    <a:pt x="9633" y="5091"/>
                    <a:pt x="9591" y="5112"/>
                    <a:pt x="9570" y="5133"/>
                  </a:cubicBezTo>
                  <a:cubicBezTo>
                    <a:pt x="9464" y="5176"/>
                    <a:pt x="9380" y="5218"/>
                    <a:pt x="9274" y="5260"/>
                  </a:cubicBezTo>
                  <a:cubicBezTo>
                    <a:pt x="9232" y="5260"/>
                    <a:pt x="9190" y="5281"/>
                    <a:pt x="9148" y="5302"/>
                  </a:cubicBezTo>
                  <a:cubicBezTo>
                    <a:pt x="9042" y="5324"/>
                    <a:pt x="8936" y="5366"/>
                    <a:pt x="8831" y="5387"/>
                  </a:cubicBezTo>
                  <a:cubicBezTo>
                    <a:pt x="8788" y="5408"/>
                    <a:pt x="8767" y="5408"/>
                    <a:pt x="8725" y="5429"/>
                  </a:cubicBezTo>
                  <a:cubicBezTo>
                    <a:pt x="8577" y="5471"/>
                    <a:pt x="8429" y="5492"/>
                    <a:pt x="8281" y="5514"/>
                  </a:cubicBezTo>
                  <a:cubicBezTo>
                    <a:pt x="8260" y="5535"/>
                    <a:pt x="8239" y="5535"/>
                    <a:pt x="8197" y="5535"/>
                  </a:cubicBezTo>
                  <a:cubicBezTo>
                    <a:pt x="8091" y="5556"/>
                    <a:pt x="7965" y="5577"/>
                    <a:pt x="7838" y="5598"/>
                  </a:cubicBezTo>
                  <a:lnTo>
                    <a:pt x="7690" y="5598"/>
                  </a:lnTo>
                  <a:cubicBezTo>
                    <a:pt x="7563" y="5619"/>
                    <a:pt x="7458" y="5619"/>
                    <a:pt x="7331" y="5619"/>
                  </a:cubicBezTo>
                  <a:lnTo>
                    <a:pt x="7204" y="5619"/>
                  </a:lnTo>
                  <a:cubicBezTo>
                    <a:pt x="7162" y="5626"/>
                    <a:pt x="7120" y="5629"/>
                    <a:pt x="7077" y="5629"/>
                  </a:cubicBezTo>
                  <a:cubicBezTo>
                    <a:pt x="6993" y="5629"/>
                    <a:pt x="6908" y="5619"/>
                    <a:pt x="6824" y="5619"/>
                  </a:cubicBezTo>
                  <a:lnTo>
                    <a:pt x="6676" y="5619"/>
                  </a:lnTo>
                  <a:cubicBezTo>
                    <a:pt x="6507" y="5619"/>
                    <a:pt x="6338" y="5598"/>
                    <a:pt x="6169" y="5577"/>
                  </a:cubicBezTo>
                  <a:cubicBezTo>
                    <a:pt x="5937" y="5556"/>
                    <a:pt x="5683" y="5514"/>
                    <a:pt x="5451" y="5450"/>
                  </a:cubicBezTo>
                  <a:cubicBezTo>
                    <a:pt x="5303" y="5429"/>
                    <a:pt x="5176" y="5387"/>
                    <a:pt x="5028" y="5345"/>
                  </a:cubicBezTo>
                  <a:cubicBezTo>
                    <a:pt x="4859" y="5302"/>
                    <a:pt x="4711" y="5260"/>
                    <a:pt x="4564" y="5197"/>
                  </a:cubicBezTo>
                  <a:cubicBezTo>
                    <a:pt x="4331" y="5133"/>
                    <a:pt x="4120" y="5049"/>
                    <a:pt x="3909" y="4943"/>
                  </a:cubicBezTo>
                  <a:cubicBezTo>
                    <a:pt x="3867" y="4922"/>
                    <a:pt x="3824" y="4922"/>
                    <a:pt x="3782" y="4901"/>
                  </a:cubicBezTo>
                  <a:cubicBezTo>
                    <a:pt x="3571" y="4795"/>
                    <a:pt x="3360" y="4690"/>
                    <a:pt x="3148" y="4563"/>
                  </a:cubicBezTo>
                  <a:cubicBezTo>
                    <a:pt x="3127" y="4542"/>
                    <a:pt x="3085" y="4521"/>
                    <a:pt x="3043" y="4500"/>
                  </a:cubicBezTo>
                  <a:cubicBezTo>
                    <a:pt x="2874" y="4394"/>
                    <a:pt x="2726" y="4288"/>
                    <a:pt x="2578" y="4183"/>
                  </a:cubicBezTo>
                  <a:lnTo>
                    <a:pt x="2557" y="4183"/>
                  </a:lnTo>
                  <a:cubicBezTo>
                    <a:pt x="2409" y="4056"/>
                    <a:pt x="2261" y="3950"/>
                    <a:pt x="2113" y="3824"/>
                  </a:cubicBezTo>
                  <a:cubicBezTo>
                    <a:pt x="2071" y="3781"/>
                    <a:pt x="2008" y="3718"/>
                    <a:pt x="1965" y="3676"/>
                  </a:cubicBezTo>
                  <a:cubicBezTo>
                    <a:pt x="1881" y="3612"/>
                    <a:pt x="1818" y="3549"/>
                    <a:pt x="1754" y="3465"/>
                  </a:cubicBezTo>
                  <a:cubicBezTo>
                    <a:pt x="1691" y="3422"/>
                    <a:pt x="1649" y="3359"/>
                    <a:pt x="1606" y="3317"/>
                  </a:cubicBezTo>
                  <a:cubicBezTo>
                    <a:pt x="1543" y="3232"/>
                    <a:pt x="1480" y="3169"/>
                    <a:pt x="1437" y="3105"/>
                  </a:cubicBezTo>
                  <a:cubicBezTo>
                    <a:pt x="1374" y="3042"/>
                    <a:pt x="1332" y="3000"/>
                    <a:pt x="1289" y="2936"/>
                  </a:cubicBezTo>
                  <a:cubicBezTo>
                    <a:pt x="1247" y="2852"/>
                    <a:pt x="1205" y="2789"/>
                    <a:pt x="1142" y="2725"/>
                  </a:cubicBezTo>
                  <a:cubicBezTo>
                    <a:pt x="1120" y="2662"/>
                    <a:pt x="1078" y="2599"/>
                    <a:pt x="1036" y="2535"/>
                  </a:cubicBezTo>
                  <a:cubicBezTo>
                    <a:pt x="994" y="2472"/>
                    <a:pt x="951" y="2387"/>
                    <a:pt x="909" y="2324"/>
                  </a:cubicBezTo>
                  <a:cubicBezTo>
                    <a:pt x="888" y="2261"/>
                    <a:pt x="867" y="2197"/>
                    <a:pt x="846" y="2155"/>
                  </a:cubicBezTo>
                  <a:cubicBezTo>
                    <a:pt x="804" y="2049"/>
                    <a:pt x="761" y="1965"/>
                    <a:pt x="719" y="1859"/>
                  </a:cubicBezTo>
                  <a:cubicBezTo>
                    <a:pt x="698" y="1817"/>
                    <a:pt x="677" y="1754"/>
                    <a:pt x="656" y="1690"/>
                  </a:cubicBezTo>
                  <a:cubicBezTo>
                    <a:pt x="635" y="1606"/>
                    <a:pt x="613" y="1500"/>
                    <a:pt x="592" y="1394"/>
                  </a:cubicBezTo>
                  <a:cubicBezTo>
                    <a:pt x="571" y="1352"/>
                    <a:pt x="571" y="1289"/>
                    <a:pt x="550" y="1247"/>
                  </a:cubicBezTo>
                  <a:cubicBezTo>
                    <a:pt x="550" y="1204"/>
                    <a:pt x="550" y="1162"/>
                    <a:pt x="550" y="1120"/>
                  </a:cubicBezTo>
                  <a:cubicBezTo>
                    <a:pt x="529" y="1035"/>
                    <a:pt x="529" y="951"/>
                    <a:pt x="529" y="866"/>
                  </a:cubicBezTo>
                  <a:cubicBezTo>
                    <a:pt x="529" y="824"/>
                    <a:pt x="529" y="782"/>
                    <a:pt x="529" y="740"/>
                  </a:cubicBezTo>
                  <a:cubicBezTo>
                    <a:pt x="529" y="634"/>
                    <a:pt x="529" y="549"/>
                    <a:pt x="529" y="444"/>
                  </a:cubicBezTo>
                  <a:cubicBezTo>
                    <a:pt x="529" y="423"/>
                    <a:pt x="529" y="402"/>
                    <a:pt x="550" y="380"/>
                  </a:cubicBezTo>
                  <a:cubicBezTo>
                    <a:pt x="550" y="254"/>
                    <a:pt x="592" y="127"/>
                    <a:pt x="613" y="0"/>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40" name="Google Shape;3640;p78"/>
            <p:cNvSpPr/>
            <p:nvPr/>
          </p:nvSpPr>
          <p:spPr>
            <a:xfrm>
              <a:off x="3916925" y="3643700"/>
              <a:ext cx="302625" cy="207300"/>
            </a:xfrm>
            <a:custGeom>
              <a:avLst/>
              <a:gdLst/>
              <a:ahLst/>
              <a:cxnLst/>
              <a:rect l="l" t="t" r="r" b="b"/>
              <a:pathLst>
                <a:path w="12105" h="8292" extrusionOk="0">
                  <a:moveTo>
                    <a:pt x="5056" y="1"/>
                  </a:moveTo>
                  <a:cubicBezTo>
                    <a:pt x="2858" y="1"/>
                    <a:pt x="1026" y="1008"/>
                    <a:pt x="570" y="2667"/>
                  </a:cubicBezTo>
                  <a:cubicBezTo>
                    <a:pt x="0" y="4801"/>
                    <a:pt x="1965" y="7188"/>
                    <a:pt x="4985" y="8012"/>
                  </a:cubicBezTo>
                  <a:cubicBezTo>
                    <a:pt x="5681" y="8201"/>
                    <a:pt x="6373" y="8291"/>
                    <a:pt x="7032" y="8291"/>
                  </a:cubicBezTo>
                  <a:cubicBezTo>
                    <a:pt x="9234" y="8291"/>
                    <a:pt x="11074" y="7288"/>
                    <a:pt x="11513" y="5646"/>
                  </a:cubicBezTo>
                  <a:cubicBezTo>
                    <a:pt x="12104" y="3512"/>
                    <a:pt x="10118" y="1104"/>
                    <a:pt x="7098" y="280"/>
                  </a:cubicBezTo>
                  <a:cubicBezTo>
                    <a:pt x="6403" y="91"/>
                    <a:pt x="5713" y="1"/>
                    <a:pt x="5056"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41" name="Google Shape;3641;p78"/>
            <p:cNvSpPr/>
            <p:nvPr/>
          </p:nvSpPr>
          <p:spPr>
            <a:xfrm>
              <a:off x="3955475" y="3678500"/>
              <a:ext cx="224975" cy="137700"/>
            </a:xfrm>
            <a:custGeom>
              <a:avLst/>
              <a:gdLst/>
              <a:ahLst/>
              <a:cxnLst/>
              <a:rect l="l" t="t" r="r" b="b"/>
              <a:pathLst>
                <a:path w="8999" h="5508" extrusionOk="0">
                  <a:moveTo>
                    <a:pt x="3560" y="1"/>
                  </a:moveTo>
                  <a:cubicBezTo>
                    <a:pt x="1984" y="1"/>
                    <a:pt x="649" y="622"/>
                    <a:pt x="380" y="1634"/>
                  </a:cubicBezTo>
                  <a:cubicBezTo>
                    <a:pt x="0" y="2986"/>
                    <a:pt x="1606" y="4697"/>
                    <a:pt x="3802" y="5289"/>
                  </a:cubicBezTo>
                  <a:cubicBezTo>
                    <a:pt x="4361" y="5438"/>
                    <a:pt x="4921" y="5508"/>
                    <a:pt x="5452" y="5508"/>
                  </a:cubicBezTo>
                  <a:cubicBezTo>
                    <a:pt x="7030" y="5508"/>
                    <a:pt x="8355" y="4890"/>
                    <a:pt x="8640" y="3895"/>
                  </a:cubicBezTo>
                  <a:cubicBezTo>
                    <a:pt x="8999" y="2543"/>
                    <a:pt x="7394" y="832"/>
                    <a:pt x="5197" y="219"/>
                  </a:cubicBezTo>
                  <a:cubicBezTo>
                    <a:pt x="4645" y="70"/>
                    <a:pt x="4089" y="1"/>
                    <a:pt x="3560"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42" name="Google Shape;3642;p78"/>
            <p:cNvSpPr/>
            <p:nvPr/>
          </p:nvSpPr>
          <p:spPr>
            <a:xfrm>
              <a:off x="3954400" y="3694850"/>
              <a:ext cx="222375" cy="122200"/>
            </a:xfrm>
            <a:custGeom>
              <a:avLst/>
              <a:gdLst/>
              <a:ahLst/>
              <a:cxnLst/>
              <a:rect l="l" t="t" r="r" b="b"/>
              <a:pathLst>
                <a:path w="8895" h="4888" extrusionOk="0">
                  <a:moveTo>
                    <a:pt x="3173" y="0"/>
                  </a:moveTo>
                  <a:cubicBezTo>
                    <a:pt x="1722" y="0"/>
                    <a:pt x="542" y="495"/>
                    <a:pt x="318" y="1318"/>
                  </a:cubicBezTo>
                  <a:cubicBezTo>
                    <a:pt x="1" y="2480"/>
                    <a:pt x="1649" y="4043"/>
                    <a:pt x="3845" y="4635"/>
                  </a:cubicBezTo>
                  <a:cubicBezTo>
                    <a:pt x="4489" y="4806"/>
                    <a:pt x="5131" y="4887"/>
                    <a:pt x="5726" y="4887"/>
                  </a:cubicBezTo>
                  <a:cubicBezTo>
                    <a:pt x="7180" y="4887"/>
                    <a:pt x="8352" y="4403"/>
                    <a:pt x="8577" y="3579"/>
                  </a:cubicBezTo>
                  <a:cubicBezTo>
                    <a:pt x="8894" y="2417"/>
                    <a:pt x="7246" y="854"/>
                    <a:pt x="5050" y="262"/>
                  </a:cubicBezTo>
                  <a:cubicBezTo>
                    <a:pt x="4410" y="84"/>
                    <a:pt x="3768" y="0"/>
                    <a:pt x="3173" y="0"/>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43" name="Google Shape;3643;p78"/>
            <p:cNvSpPr/>
            <p:nvPr/>
          </p:nvSpPr>
          <p:spPr>
            <a:xfrm>
              <a:off x="3782775" y="3545075"/>
              <a:ext cx="289425" cy="189075"/>
            </a:xfrm>
            <a:custGeom>
              <a:avLst/>
              <a:gdLst/>
              <a:ahLst/>
              <a:cxnLst/>
              <a:rect l="l" t="t" r="r" b="b"/>
              <a:pathLst>
                <a:path w="11577" h="7563" extrusionOk="0">
                  <a:moveTo>
                    <a:pt x="634" y="0"/>
                  </a:moveTo>
                  <a:cubicBezTo>
                    <a:pt x="621" y="41"/>
                    <a:pt x="610" y="83"/>
                    <a:pt x="600" y="126"/>
                  </a:cubicBezTo>
                  <a:lnTo>
                    <a:pt x="600" y="126"/>
                  </a:lnTo>
                  <a:lnTo>
                    <a:pt x="634" y="0"/>
                  </a:lnTo>
                  <a:close/>
                  <a:moveTo>
                    <a:pt x="600" y="126"/>
                  </a:moveTo>
                  <a:lnTo>
                    <a:pt x="106" y="1923"/>
                  </a:lnTo>
                  <a:cubicBezTo>
                    <a:pt x="106" y="1944"/>
                    <a:pt x="85" y="1965"/>
                    <a:pt x="85" y="1986"/>
                  </a:cubicBezTo>
                  <a:cubicBezTo>
                    <a:pt x="64" y="2092"/>
                    <a:pt x="43" y="2197"/>
                    <a:pt x="22" y="2303"/>
                  </a:cubicBezTo>
                  <a:cubicBezTo>
                    <a:pt x="22" y="2324"/>
                    <a:pt x="22" y="2345"/>
                    <a:pt x="22" y="2366"/>
                  </a:cubicBezTo>
                  <a:cubicBezTo>
                    <a:pt x="22" y="2430"/>
                    <a:pt x="1" y="2493"/>
                    <a:pt x="1" y="2556"/>
                  </a:cubicBezTo>
                  <a:cubicBezTo>
                    <a:pt x="1" y="2599"/>
                    <a:pt x="1" y="2620"/>
                    <a:pt x="1" y="2662"/>
                  </a:cubicBezTo>
                  <a:cubicBezTo>
                    <a:pt x="1" y="2704"/>
                    <a:pt x="1" y="2747"/>
                    <a:pt x="1" y="2789"/>
                  </a:cubicBezTo>
                  <a:cubicBezTo>
                    <a:pt x="22" y="2873"/>
                    <a:pt x="22" y="2958"/>
                    <a:pt x="43" y="3063"/>
                  </a:cubicBezTo>
                  <a:cubicBezTo>
                    <a:pt x="43" y="3085"/>
                    <a:pt x="43" y="3127"/>
                    <a:pt x="43" y="3169"/>
                  </a:cubicBezTo>
                  <a:cubicBezTo>
                    <a:pt x="43" y="3190"/>
                    <a:pt x="43" y="3190"/>
                    <a:pt x="43" y="3211"/>
                  </a:cubicBezTo>
                  <a:cubicBezTo>
                    <a:pt x="64" y="3254"/>
                    <a:pt x="64" y="3275"/>
                    <a:pt x="85" y="3317"/>
                  </a:cubicBezTo>
                  <a:cubicBezTo>
                    <a:pt x="106" y="3423"/>
                    <a:pt x="127" y="3528"/>
                    <a:pt x="148" y="3634"/>
                  </a:cubicBezTo>
                  <a:cubicBezTo>
                    <a:pt x="170" y="3676"/>
                    <a:pt x="191" y="3739"/>
                    <a:pt x="212" y="3782"/>
                  </a:cubicBezTo>
                  <a:cubicBezTo>
                    <a:pt x="254" y="3887"/>
                    <a:pt x="275" y="3972"/>
                    <a:pt x="317" y="4077"/>
                  </a:cubicBezTo>
                  <a:cubicBezTo>
                    <a:pt x="339" y="4098"/>
                    <a:pt x="339" y="4141"/>
                    <a:pt x="360" y="4162"/>
                  </a:cubicBezTo>
                  <a:cubicBezTo>
                    <a:pt x="381" y="4183"/>
                    <a:pt x="402" y="4225"/>
                    <a:pt x="402" y="4246"/>
                  </a:cubicBezTo>
                  <a:cubicBezTo>
                    <a:pt x="444" y="4310"/>
                    <a:pt x="486" y="4394"/>
                    <a:pt x="529" y="4458"/>
                  </a:cubicBezTo>
                  <a:cubicBezTo>
                    <a:pt x="571" y="4521"/>
                    <a:pt x="592" y="4584"/>
                    <a:pt x="634" y="4648"/>
                  </a:cubicBezTo>
                  <a:cubicBezTo>
                    <a:pt x="677" y="4711"/>
                    <a:pt x="740" y="4796"/>
                    <a:pt x="782" y="4859"/>
                  </a:cubicBezTo>
                  <a:cubicBezTo>
                    <a:pt x="824" y="4922"/>
                    <a:pt x="867" y="4965"/>
                    <a:pt x="909" y="5028"/>
                  </a:cubicBezTo>
                  <a:cubicBezTo>
                    <a:pt x="972" y="5091"/>
                    <a:pt x="1036" y="5176"/>
                    <a:pt x="1099" y="5239"/>
                  </a:cubicBezTo>
                  <a:cubicBezTo>
                    <a:pt x="1141" y="5303"/>
                    <a:pt x="1184" y="5345"/>
                    <a:pt x="1247" y="5408"/>
                  </a:cubicBezTo>
                  <a:cubicBezTo>
                    <a:pt x="1310" y="5472"/>
                    <a:pt x="1374" y="5535"/>
                    <a:pt x="1458" y="5598"/>
                  </a:cubicBezTo>
                  <a:cubicBezTo>
                    <a:pt x="1500" y="5641"/>
                    <a:pt x="1522" y="5683"/>
                    <a:pt x="1564" y="5725"/>
                  </a:cubicBezTo>
                  <a:cubicBezTo>
                    <a:pt x="1585" y="5725"/>
                    <a:pt x="1606" y="5746"/>
                    <a:pt x="1606" y="5746"/>
                  </a:cubicBezTo>
                  <a:cubicBezTo>
                    <a:pt x="1754" y="5873"/>
                    <a:pt x="1881" y="6000"/>
                    <a:pt x="2050" y="6105"/>
                  </a:cubicBezTo>
                  <a:cubicBezTo>
                    <a:pt x="2050" y="6105"/>
                    <a:pt x="2071" y="6105"/>
                    <a:pt x="2071" y="6126"/>
                  </a:cubicBezTo>
                  <a:cubicBezTo>
                    <a:pt x="2219" y="6232"/>
                    <a:pt x="2367" y="6338"/>
                    <a:pt x="2535" y="6422"/>
                  </a:cubicBezTo>
                  <a:cubicBezTo>
                    <a:pt x="2535" y="6443"/>
                    <a:pt x="2557" y="6443"/>
                    <a:pt x="2578" y="6443"/>
                  </a:cubicBezTo>
                  <a:cubicBezTo>
                    <a:pt x="2599" y="6464"/>
                    <a:pt x="2620" y="6486"/>
                    <a:pt x="2641" y="6486"/>
                  </a:cubicBezTo>
                  <a:cubicBezTo>
                    <a:pt x="2852" y="6612"/>
                    <a:pt x="3064" y="6718"/>
                    <a:pt x="3275" y="6823"/>
                  </a:cubicBezTo>
                  <a:cubicBezTo>
                    <a:pt x="3296" y="6845"/>
                    <a:pt x="3338" y="6845"/>
                    <a:pt x="3359" y="6866"/>
                  </a:cubicBezTo>
                  <a:lnTo>
                    <a:pt x="3380" y="6866"/>
                  </a:lnTo>
                  <a:cubicBezTo>
                    <a:pt x="3592" y="6971"/>
                    <a:pt x="3824" y="7056"/>
                    <a:pt x="4056" y="7140"/>
                  </a:cubicBezTo>
                  <a:lnTo>
                    <a:pt x="4099" y="7140"/>
                  </a:lnTo>
                  <a:cubicBezTo>
                    <a:pt x="4225" y="7204"/>
                    <a:pt x="4373" y="7246"/>
                    <a:pt x="4521" y="7288"/>
                  </a:cubicBezTo>
                  <a:cubicBezTo>
                    <a:pt x="4627" y="7309"/>
                    <a:pt x="4754" y="7330"/>
                    <a:pt x="4859" y="7373"/>
                  </a:cubicBezTo>
                  <a:lnTo>
                    <a:pt x="4944" y="7373"/>
                  </a:lnTo>
                  <a:cubicBezTo>
                    <a:pt x="5176" y="7436"/>
                    <a:pt x="5429" y="7478"/>
                    <a:pt x="5662" y="7499"/>
                  </a:cubicBezTo>
                  <a:cubicBezTo>
                    <a:pt x="5831" y="7521"/>
                    <a:pt x="6000" y="7542"/>
                    <a:pt x="6169" y="7542"/>
                  </a:cubicBezTo>
                  <a:lnTo>
                    <a:pt x="6317" y="7542"/>
                  </a:lnTo>
                  <a:cubicBezTo>
                    <a:pt x="6422" y="7563"/>
                    <a:pt x="6507" y="7563"/>
                    <a:pt x="6612" y="7563"/>
                  </a:cubicBezTo>
                  <a:lnTo>
                    <a:pt x="6676" y="7563"/>
                  </a:lnTo>
                  <a:cubicBezTo>
                    <a:pt x="6739" y="7563"/>
                    <a:pt x="6781" y="7542"/>
                    <a:pt x="6824" y="7542"/>
                  </a:cubicBezTo>
                  <a:cubicBezTo>
                    <a:pt x="6950" y="7542"/>
                    <a:pt x="7056" y="7542"/>
                    <a:pt x="7162" y="7521"/>
                  </a:cubicBezTo>
                  <a:lnTo>
                    <a:pt x="7310" y="7521"/>
                  </a:lnTo>
                  <a:cubicBezTo>
                    <a:pt x="7436" y="7499"/>
                    <a:pt x="7563" y="7478"/>
                    <a:pt x="7690" y="7457"/>
                  </a:cubicBezTo>
                  <a:lnTo>
                    <a:pt x="7774" y="7457"/>
                  </a:lnTo>
                  <a:cubicBezTo>
                    <a:pt x="7922" y="7415"/>
                    <a:pt x="8070" y="7394"/>
                    <a:pt x="8218" y="7352"/>
                  </a:cubicBezTo>
                  <a:cubicBezTo>
                    <a:pt x="8239" y="7352"/>
                    <a:pt x="8281" y="7330"/>
                    <a:pt x="8323" y="7309"/>
                  </a:cubicBezTo>
                  <a:cubicBezTo>
                    <a:pt x="8429" y="7288"/>
                    <a:pt x="8535" y="7267"/>
                    <a:pt x="8640" y="7225"/>
                  </a:cubicBezTo>
                  <a:cubicBezTo>
                    <a:pt x="8683" y="7204"/>
                    <a:pt x="8725" y="7183"/>
                    <a:pt x="8767" y="7183"/>
                  </a:cubicBezTo>
                  <a:cubicBezTo>
                    <a:pt x="8852" y="7140"/>
                    <a:pt x="8957" y="7098"/>
                    <a:pt x="9063" y="7056"/>
                  </a:cubicBezTo>
                  <a:cubicBezTo>
                    <a:pt x="9084" y="7035"/>
                    <a:pt x="9126" y="7035"/>
                    <a:pt x="9147" y="7014"/>
                  </a:cubicBezTo>
                  <a:cubicBezTo>
                    <a:pt x="9274" y="6950"/>
                    <a:pt x="9401" y="6887"/>
                    <a:pt x="9506" y="6823"/>
                  </a:cubicBezTo>
                  <a:cubicBezTo>
                    <a:pt x="9528" y="6802"/>
                    <a:pt x="9549" y="6781"/>
                    <a:pt x="9591" y="6781"/>
                  </a:cubicBezTo>
                  <a:cubicBezTo>
                    <a:pt x="9675" y="6718"/>
                    <a:pt x="9760" y="6655"/>
                    <a:pt x="9844" y="6591"/>
                  </a:cubicBezTo>
                  <a:cubicBezTo>
                    <a:pt x="9866" y="6570"/>
                    <a:pt x="9908" y="6549"/>
                    <a:pt x="9929" y="6528"/>
                  </a:cubicBezTo>
                  <a:cubicBezTo>
                    <a:pt x="10013" y="6464"/>
                    <a:pt x="10077" y="6401"/>
                    <a:pt x="10161" y="6338"/>
                  </a:cubicBezTo>
                  <a:cubicBezTo>
                    <a:pt x="10182" y="6317"/>
                    <a:pt x="10203" y="6295"/>
                    <a:pt x="10225" y="6274"/>
                  </a:cubicBezTo>
                  <a:cubicBezTo>
                    <a:pt x="10309" y="6190"/>
                    <a:pt x="10394" y="6084"/>
                    <a:pt x="10478" y="6000"/>
                  </a:cubicBezTo>
                  <a:cubicBezTo>
                    <a:pt x="10499" y="5979"/>
                    <a:pt x="10499" y="5957"/>
                    <a:pt x="10520" y="5957"/>
                  </a:cubicBezTo>
                  <a:cubicBezTo>
                    <a:pt x="10584" y="5873"/>
                    <a:pt x="10647" y="5788"/>
                    <a:pt x="10689" y="5683"/>
                  </a:cubicBezTo>
                  <a:cubicBezTo>
                    <a:pt x="10710" y="5662"/>
                    <a:pt x="10732" y="5619"/>
                    <a:pt x="10753" y="5598"/>
                  </a:cubicBezTo>
                  <a:cubicBezTo>
                    <a:pt x="10795" y="5514"/>
                    <a:pt x="10837" y="5429"/>
                    <a:pt x="10879" y="5345"/>
                  </a:cubicBezTo>
                  <a:cubicBezTo>
                    <a:pt x="10901" y="5324"/>
                    <a:pt x="10922" y="5281"/>
                    <a:pt x="10922" y="5260"/>
                  </a:cubicBezTo>
                  <a:cubicBezTo>
                    <a:pt x="10964" y="5134"/>
                    <a:pt x="11006" y="5028"/>
                    <a:pt x="11048" y="4901"/>
                  </a:cubicBezTo>
                  <a:lnTo>
                    <a:pt x="11577" y="3000"/>
                  </a:lnTo>
                  <a:lnTo>
                    <a:pt x="11577" y="3000"/>
                  </a:lnTo>
                  <a:cubicBezTo>
                    <a:pt x="11534" y="3106"/>
                    <a:pt x="11492" y="3232"/>
                    <a:pt x="11450" y="3338"/>
                  </a:cubicBezTo>
                  <a:cubicBezTo>
                    <a:pt x="11429" y="3380"/>
                    <a:pt x="11408" y="3423"/>
                    <a:pt x="11408" y="3444"/>
                  </a:cubicBezTo>
                  <a:cubicBezTo>
                    <a:pt x="11365" y="3528"/>
                    <a:pt x="11323" y="3613"/>
                    <a:pt x="11281" y="3676"/>
                  </a:cubicBezTo>
                  <a:cubicBezTo>
                    <a:pt x="11260" y="3718"/>
                    <a:pt x="11239" y="3761"/>
                    <a:pt x="11217" y="3782"/>
                  </a:cubicBezTo>
                  <a:cubicBezTo>
                    <a:pt x="11154" y="3866"/>
                    <a:pt x="11091" y="3951"/>
                    <a:pt x="11027" y="4035"/>
                  </a:cubicBezTo>
                  <a:cubicBezTo>
                    <a:pt x="11027" y="4056"/>
                    <a:pt x="11006" y="4077"/>
                    <a:pt x="11006" y="4077"/>
                  </a:cubicBezTo>
                  <a:cubicBezTo>
                    <a:pt x="10922" y="4183"/>
                    <a:pt x="10837" y="4267"/>
                    <a:pt x="10753" y="4352"/>
                  </a:cubicBezTo>
                  <a:cubicBezTo>
                    <a:pt x="10732" y="4394"/>
                    <a:pt x="10689" y="4415"/>
                    <a:pt x="10668" y="4436"/>
                  </a:cubicBezTo>
                  <a:cubicBezTo>
                    <a:pt x="10605" y="4500"/>
                    <a:pt x="10520" y="4563"/>
                    <a:pt x="10457" y="4627"/>
                  </a:cubicBezTo>
                  <a:cubicBezTo>
                    <a:pt x="10415" y="4648"/>
                    <a:pt x="10394" y="4669"/>
                    <a:pt x="10351" y="4690"/>
                  </a:cubicBezTo>
                  <a:cubicBezTo>
                    <a:pt x="10267" y="4753"/>
                    <a:pt x="10182" y="4817"/>
                    <a:pt x="10098" y="4859"/>
                  </a:cubicBezTo>
                  <a:cubicBezTo>
                    <a:pt x="10077" y="4880"/>
                    <a:pt x="10056" y="4901"/>
                    <a:pt x="10034" y="4922"/>
                  </a:cubicBezTo>
                  <a:cubicBezTo>
                    <a:pt x="9908" y="4986"/>
                    <a:pt x="9802" y="5049"/>
                    <a:pt x="9675" y="5112"/>
                  </a:cubicBezTo>
                  <a:cubicBezTo>
                    <a:pt x="9633" y="5112"/>
                    <a:pt x="9612" y="5134"/>
                    <a:pt x="9570" y="5155"/>
                  </a:cubicBezTo>
                  <a:cubicBezTo>
                    <a:pt x="9485" y="5197"/>
                    <a:pt x="9380" y="5239"/>
                    <a:pt x="9274" y="5260"/>
                  </a:cubicBezTo>
                  <a:cubicBezTo>
                    <a:pt x="9232" y="5281"/>
                    <a:pt x="9190" y="5303"/>
                    <a:pt x="9147" y="5324"/>
                  </a:cubicBezTo>
                  <a:cubicBezTo>
                    <a:pt x="9042" y="5345"/>
                    <a:pt x="8957" y="5387"/>
                    <a:pt x="8852" y="5408"/>
                  </a:cubicBezTo>
                  <a:cubicBezTo>
                    <a:pt x="8809" y="5429"/>
                    <a:pt x="8767" y="5429"/>
                    <a:pt x="8725" y="5450"/>
                  </a:cubicBezTo>
                  <a:cubicBezTo>
                    <a:pt x="8598" y="5472"/>
                    <a:pt x="8450" y="5514"/>
                    <a:pt x="8302" y="5535"/>
                  </a:cubicBezTo>
                  <a:cubicBezTo>
                    <a:pt x="8260" y="5556"/>
                    <a:pt x="8239" y="5556"/>
                    <a:pt x="8218" y="5556"/>
                  </a:cubicBezTo>
                  <a:cubicBezTo>
                    <a:pt x="8091" y="5577"/>
                    <a:pt x="7964" y="5598"/>
                    <a:pt x="7838" y="5598"/>
                  </a:cubicBezTo>
                  <a:cubicBezTo>
                    <a:pt x="7795" y="5619"/>
                    <a:pt x="7732" y="5619"/>
                    <a:pt x="7690" y="5619"/>
                  </a:cubicBezTo>
                  <a:cubicBezTo>
                    <a:pt x="7584" y="5641"/>
                    <a:pt x="7457" y="5641"/>
                    <a:pt x="7352" y="5641"/>
                  </a:cubicBezTo>
                  <a:lnTo>
                    <a:pt x="6697" y="5641"/>
                  </a:lnTo>
                  <a:cubicBezTo>
                    <a:pt x="6528" y="5641"/>
                    <a:pt x="6359" y="5619"/>
                    <a:pt x="6169" y="5598"/>
                  </a:cubicBezTo>
                  <a:cubicBezTo>
                    <a:pt x="5936" y="5556"/>
                    <a:pt x="5704" y="5514"/>
                    <a:pt x="5472" y="5472"/>
                  </a:cubicBezTo>
                  <a:cubicBezTo>
                    <a:pt x="5324" y="5450"/>
                    <a:pt x="5176" y="5408"/>
                    <a:pt x="5049" y="5366"/>
                  </a:cubicBezTo>
                  <a:cubicBezTo>
                    <a:pt x="4880" y="5324"/>
                    <a:pt x="4732" y="5281"/>
                    <a:pt x="4563" y="5218"/>
                  </a:cubicBezTo>
                  <a:cubicBezTo>
                    <a:pt x="4331" y="5155"/>
                    <a:pt x="4120" y="5070"/>
                    <a:pt x="3909" y="4965"/>
                  </a:cubicBezTo>
                  <a:cubicBezTo>
                    <a:pt x="3866" y="4943"/>
                    <a:pt x="3845" y="4922"/>
                    <a:pt x="3803" y="4922"/>
                  </a:cubicBezTo>
                  <a:cubicBezTo>
                    <a:pt x="3571" y="4817"/>
                    <a:pt x="3359" y="4711"/>
                    <a:pt x="3169" y="4584"/>
                  </a:cubicBezTo>
                  <a:cubicBezTo>
                    <a:pt x="3127" y="4563"/>
                    <a:pt x="3085" y="4542"/>
                    <a:pt x="3042" y="4521"/>
                  </a:cubicBezTo>
                  <a:cubicBezTo>
                    <a:pt x="2895" y="4415"/>
                    <a:pt x="2726" y="4310"/>
                    <a:pt x="2578" y="4204"/>
                  </a:cubicBezTo>
                  <a:lnTo>
                    <a:pt x="2557" y="4204"/>
                  </a:lnTo>
                  <a:cubicBezTo>
                    <a:pt x="2409" y="4077"/>
                    <a:pt x="2261" y="3972"/>
                    <a:pt x="2134" y="3845"/>
                  </a:cubicBezTo>
                  <a:cubicBezTo>
                    <a:pt x="2071" y="3803"/>
                    <a:pt x="2029" y="3739"/>
                    <a:pt x="1965" y="3697"/>
                  </a:cubicBezTo>
                  <a:cubicBezTo>
                    <a:pt x="1902" y="3634"/>
                    <a:pt x="1838" y="3570"/>
                    <a:pt x="1754" y="3486"/>
                  </a:cubicBezTo>
                  <a:cubicBezTo>
                    <a:pt x="1712" y="3444"/>
                    <a:pt x="1669" y="3380"/>
                    <a:pt x="1606" y="3338"/>
                  </a:cubicBezTo>
                  <a:cubicBezTo>
                    <a:pt x="1564" y="3254"/>
                    <a:pt x="1500" y="3190"/>
                    <a:pt x="1437" y="3127"/>
                  </a:cubicBezTo>
                  <a:cubicBezTo>
                    <a:pt x="1395" y="3063"/>
                    <a:pt x="1353" y="3000"/>
                    <a:pt x="1310" y="2958"/>
                  </a:cubicBezTo>
                  <a:cubicBezTo>
                    <a:pt x="1247" y="2873"/>
                    <a:pt x="1205" y="2810"/>
                    <a:pt x="1162" y="2725"/>
                  </a:cubicBezTo>
                  <a:cubicBezTo>
                    <a:pt x="1120" y="2683"/>
                    <a:pt x="1078" y="2620"/>
                    <a:pt x="1057" y="2556"/>
                  </a:cubicBezTo>
                  <a:cubicBezTo>
                    <a:pt x="1015" y="2493"/>
                    <a:pt x="972" y="2409"/>
                    <a:pt x="930" y="2345"/>
                  </a:cubicBezTo>
                  <a:cubicBezTo>
                    <a:pt x="909" y="2282"/>
                    <a:pt x="867" y="2218"/>
                    <a:pt x="846" y="2155"/>
                  </a:cubicBezTo>
                  <a:cubicBezTo>
                    <a:pt x="803" y="2071"/>
                    <a:pt x="761" y="1986"/>
                    <a:pt x="740" y="1880"/>
                  </a:cubicBezTo>
                  <a:cubicBezTo>
                    <a:pt x="719" y="1838"/>
                    <a:pt x="698" y="1775"/>
                    <a:pt x="677" y="1711"/>
                  </a:cubicBezTo>
                  <a:cubicBezTo>
                    <a:pt x="634" y="1627"/>
                    <a:pt x="613" y="1521"/>
                    <a:pt x="592" y="1416"/>
                  </a:cubicBezTo>
                  <a:cubicBezTo>
                    <a:pt x="592" y="1374"/>
                    <a:pt x="571" y="1310"/>
                    <a:pt x="571" y="1268"/>
                  </a:cubicBezTo>
                  <a:cubicBezTo>
                    <a:pt x="550" y="1226"/>
                    <a:pt x="550" y="1183"/>
                    <a:pt x="550" y="1141"/>
                  </a:cubicBezTo>
                  <a:cubicBezTo>
                    <a:pt x="550" y="1057"/>
                    <a:pt x="529" y="972"/>
                    <a:pt x="529" y="888"/>
                  </a:cubicBezTo>
                  <a:cubicBezTo>
                    <a:pt x="529" y="845"/>
                    <a:pt x="529" y="803"/>
                    <a:pt x="529" y="761"/>
                  </a:cubicBezTo>
                  <a:cubicBezTo>
                    <a:pt x="529" y="655"/>
                    <a:pt x="529" y="571"/>
                    <a:pt x="550" y="465"/>
                  </a:cubicBezTo>
                  <a:cubicBezTo>
                    <a:pt x="550" y="444"/>
                    <a:pt x="550" y="423"/>
                    <a:pt x="550" y="402"/>
                  </a:cubicBezTo>
                  <a:cubicBezTo>
                    <a:pt x="564" y="315"/>
                    <a:pt x="579" y="219"/>
                    <a:pt x="600" y="126"/>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44" name="Google Shape;3644;p78"/>
            <p:cNvSpPr/>
            <p:nvPr/>
          </p:nvSpPr>
          <p:spPr>
            <a:xfrm>
              <a:off x="3783825" y="3478925"/>
              <a:ext cx="302625" cy="207300"/>
            </a:xfrm>
            <a:custGeom>
              <a:avLst/>
              <a:gdLst/>
              <a:ahLst/>
              <a:cxnLst/>
              <a:rect l="l" t="t" r="r" b="b"/>
              <a:pathLst>
                <a:path w="12105" h="8292" extrusionOk="0">
                  <a:moveTo>
                    <a:pt x="5073" y="1"/>
                  </a:moveTo>
                  <a:cubicBezTo>
                    <a:pt x="2871" y="1"/>
                    <a:pt x="1031" y="1005"/>
                    <a:pt x="592" y="2646"/>
                  </a:cubicBezTo>
                  <a:cubicBezTo>
                    <a:pt x="1" y="4801"/>
                    <a:pt x="1987" y="7188"/>
                    <a:pt x="5007" y="8012"/>
                  </a:cubicBezTo>
                  <a:cubicBezTo>
                    <a:pt x="5703" y="8202"/>
                    <a:pt x="6394" y="8292"/>
                    <a:pt x="7052" y="8292"/>
                  </a:cubicBezTo>
                  <a:cubicBezTo>
                    <a:pt x="9248" y="8292"/>
                    <a:pt x="11079" y="7288"/>
                    <a:pt x="11535" y="5646"/>
                  </a:cubicBezTo>
                  <a:cubicBezTo>
                    <a:pt x="12105" y="3513"/>
                    <a:pt x="10140" y="1104"/>
                    <a:pt x="7120" y="281"/>
                  </a:cubicBezTo>
                  <a:cubicBezTo>
                    <a:pt x="6424" y="91"/>
                    <a:pt x="5732" y="1"/>
                    <a:pt x="5073"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45" name="Google Shape;3645;p78"/>
            <p:cNvSpPr/>
            <p:nvPr/>
          </p:nvSpPr>
          <p:spPr>
            <a:xfrm>
              <a:off x="3822925" y="3513725"/>
              <a:ext cx="224975" cy="137700"/>
            </a:xfrm>
            <a:custGeom>
              <a:avLst/>
              <a:gdLst/>
              <a:ahLst/>
              <a:cxnLst/>
              <a:rect l="l" t="t" r="r" b="b"/>
              <a:pathLst>
                <a:path w="8999" h="5508" extrusionOk="0">
                  <a:moveTo>
                    <a:pt x="3539" y="1"/>
                  </a:moveTo>
                  <a:cubicBezTo>
                    <a:pt x="1963" y="1"/>
                    <a:pt x="628" y="622"/>
                    <a:pt x="359" y="1635"/>
                  </a:cubicBezTo>
                  <a:cubicBezTo>
                    <a:pt x="0" y="2987"/>
                    <a:pt x="1605" y="4677"/>
                    <a:pt x="3802" y="5289"/>
                  </a:cubicBezTo>
                  <a:cubicBezTo>
                    <a:pt x="4354" y="5438"/>
                    <a:pt x="4910" y="5508"/>
                    <a:pt x="5439" y="5508"/>
                  </a:cubicBezTo>
                  <a:cubicBezTo>
                    <a:pt x="7015" y="5508"/>
                    <a:pt x="8350" y="4886"/>
                    <a:pt x="8619" y="3874"/>
                  </a:cubicBezTo>
                  <a:cubicBezTo>
                    <a:pt x="8999" y="2543"/>
                    <a:pt x="7393" y="832"/>
                    <a:pt x="5175" y="219"/>
                  </a:cubicBezTo>
                  <a:cubicBezTo>
                    <a:pt x="4624" y="71"/>
                    <a:pt x="4068" y="1"/>
                    <a:pt x="3539"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46" name="Google Shape;3646;p78"/>
            <p:cNvSpPr/>
            <p:nvPr/>
          </p:nvSpPr>
          <p:spPr>
            <a:xfrm>
              <a:off x="3821325" y="3530075"/>
              <a:ext cx="222875" cy="122200"/>
            </a:xfrm>
            <a:custGeom>
              <a:avLst/>
              <a:gdLst/>
              <a:ahLst/>
              <a:cxnLst/>
              <a:rect l="l" t="t" r="r" b="b"/>
              <a:pathLst>
                <a:path w="8915" h="4888" extrusionOk="0">
                  <a:moveTo>
                    <a:pt x="3177" y="1"/>
                  </a:moveTo>
                  <a:cubicBezTo>
                    <a:pt x="1732" y="1"/>
                    <a:pt x="563" y="495"/>
                    <a:pt x="339" y="1319"/>
                  </a:cubicBezTo>
                  <a:cubicBezTo>
                    <a:pt x="1" y="2480"/>
                    <a:pt x="1669" y="4023"/>
                    <a:pt x="3866" y="4635"/>
                  </a:cubicBezTo>
                  <a:cubicBezTo>
                    <a:pt x="4504" y="4807"/>
                    <a:pt x="5143" y="4888"/>
                    <a:pt x="5737" y="4888"/>
                  </a:cubicBezTo>
                  <a:cubicBezTo>
                    <a:pt x="7190" y="4888"/>
                    <a:pt x="8373" y="4404"/>
                    <a:pt x="8598" y="3579"/>
                  </a:cubicBezTo>
                  <a:cubicBezTo>
                    <a:pt x="8915" y="2396"/>
                    <a:pt x="7267" y="854"/>
                    <a:pt x="5049" y="262"/>
                  </a:cubicBezTo>
                  <a:cubicBezTo>
                    <a:pt x="4410" y="84"/>
                    <a:pt x="3770" y="1"/>
                    <a:pt x="3177"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47" name="Google Shape;3647;p78"/>
            <p:cNvSpPr/>
            <p:nvPr/>
          </p:nvSpPr>
          <p:spPr>
            <a:xfrm>
              <a:off x="3678750" y="3417800"/>
              <a:ext cx="289425" cy="188550"/>
            </a:xfrm>
            <a:custGeom>
              <a:avLst/>
              <a:gdLst/>
              <a:ahLst/>
              <a:cxnLst/>
              <a:rect l="l" t="t" r="r" b="b"/>
              <a:pathLst>
                <a:path w="11577" h="7542" extrusionOk="0">
                  <a:moveTo>
                    <a:pt x="10942" y="1"/>
                  </a:moveTo>
                  <a:lnTo>
                    <a:pt x="10983" y="146"/>
                  </a:lnTo>
                  <a:lnTo>
                    <a:pt x="10983" y="146"/>
                  </a:lnTo>
                  <a:cubicBezTo>
                    <a:pt x="10972" y="97"/>
                    <a:pt x="10959" y="49"/>
                    <a:pt x="10942" y="1"/>
                  </a:cubicBezTo>
                  <a:close/>
                  <a:moveTo>
                    <a:pt x="10983" y="146"/>
                  </a:moveTo>
                  <a:cubicBezTo>
                    <a:pt x="11001" y="224"/>
                    <a:pt x="11014" y="302"/>
                    <a:pt x="11027" y="381"/>
                  </a:cubicBezTo>
                  <a:cubicBezTo>
                    <a:pt x="11027" y="402"/>
                    <a:pt x="11027" y="423"/>
                    <a:pt x="11027" y="465"/>
                  </a:cubicBezTo>
                  <a:cubicBezTo>
                    <a:pt x="11048" y="550"/>
                    <a:pt x="11048" y="655"/>
                    <a:pt x="11048" y="740"/>
                  </a:cubicBezTo>
                  <a:cubicBezTo>
                    <a:pt x="11048" y="782"/>
                    <a:pt x="11048" y="824"/>
                    <a:pt x="11048" y="867"/>
                  </a:cubicBezTo>
                  <a:cubicBezTo>
                    <a:pt x="11048" y="951"/>
                    <a:pt x="11027" y="1057"/>
                    <a:pt x="11027" y="1141"/>
                  </a:cubicBezTo>
                  <a:cubicBezTo>
                    <a:pt x="11006" y="1184"/>
                    <a:pt x="11006" y="1205"/>
                    <a:pt x="11006" y="1247"/>
                  </a:cubicBezTo>
                  <a:cubicBezTo>
                    <a:pt x="11006" y="1310"/>
                    <a:pt x="10985" y="1352"/>
                    <a:pt x="10964" y="1395"/>
                  </a:cubicBezTo>
                  <a:cubicBezTo>
                    <a:pt x="10942" y="1500"/>
                    <a:pt x="10921" y="1606"/>
                    <a:pt x="10900" y="1712"/>
                  </a:cubicBezTo>
                  <a:cubicBezTo>
                    <a:pt x="10879" y="1754"/>
                    <a:pt x="10858" y="1817"/>
                    <a:pt x="10837" y="1881"/>
                  </a:cubicBezTo>
                  <a:cubicBezTo>
                    <a:pt x="10816" y="1965"/>
                    <a:pt x="10773" y="2050"/>
                    <a:pt x="10731" y="2155"/>
                  </a:cubicBezTo>
                  <a:cubicBezTo>
                    <a:pt x="10710" y="2219"/>
                    <a:pt x="10668" y="2261"/>
                    <a:pt x="10647" y="2324"/>
                  </a:cubicBezTo>
                  <a:cubicBezTo>
                    <a:pt x="10604" y="2409"/>
                    <a:pt x="10562" y="2472"/>
                    <a:pt x="10520" y="2557"/>
                  </a:cubicBezTo>
                  <a:cubicBezTo>
                    <a:pt x="10478" y="2599"/>
                    <a:pt x="10457" y="2662"/>
                    <a:pt x="10414" y="2726"/>
                  </a:cubicBezTo>
                  <a:cubicBezTo>
                    <a:pt x="10372" y="2789"/>
                    <a:pt x="10309" y="2873"/>
                    <a:pt x="10266" y="2937"/>
                  </a:cubicBezTo>
                  <a:cubicBezTo>
                    <a:pt x="10224" y="3000"/>
                    <a:pt x="10182" y="3064"/>
                    <a:pt x="10140" y="3106"/>
                  </a:cubicBezTo>
                  <a:cubicBezTo>
                    <a:pt x="10076" y="3190"/>
                    <a:pt x="10013" y="3254"/>
                    <a:pt x="9950" y="3317"/>
                  </a:cubicBezTo>
                  <a:cubicBezTo>
                    <a:pt x="9907" y="3380"/>
                    <a:pt x="9865" y="3423"/>
                    <a:pt x="9802" y="3486"/>
                  </a:cubicBezTo>
                  <a:cubicBezTo>
                    <a:pt x="9738" y="3549"/>
                    <a:pt x="9675" y="3613"/>
                    <a:pt x="9612" y="3676"/>
                  </a:cubicBezTo>
                  <a:cubicBezTo>
                    <a:pt x="9548" y="3740"/>
                    <a:pt x="9506" y="3782"/>
                    <a:pt x="9443" y="3824"/>
                  </a:cubicBezTo>
                  <a:cubicBezTo>
                    <a:pt x="9316" y="3951"/>
                    <a:pt x="9168" y="4077"/>
                    <a:pt x="8999" y="4183"/>
                  </a:cubicBezTo>
                  <a:cubicBezTo>
                    <a:pt x="8999" y="4183"/>
                    <a:pt x="8999" y="4183"/>
                    <a:pt x="8978" y="4204"/>
                  </a:cubicBezTo>
                  <a:cubicBezTo>
                    <a:pt x="8830" y="4310"/>
                    <a:pt x="8682" y="4415"/>
                    <a:pt x="8513" y="4500"/>
                  </a:cubicBezTo>
                  <a:cubicBezTo>
                    <a:pt x="8492" y="4521"/>
                    <a:pt x="8450" y="4542"/>
                    <a:pt x="8408" y="4563"/>
                  </a:cubicBezTo>
                  <a:cubicBezTo>
                    <a:pt x="8196" y="4690"/>
                    <a:pt x="7985" y="4796"/>
                    <a:pt x="7774" y="4901"/>
                  </a:cubicBezTo>
                  <a:cubicBezTo>
                    <a:pt x="7732" y="4922"/>
                    <a:pt x="7710" y="4944"/>
                    <a:pt x="7668" y="4965"/>
                  </a:cubicBezTo>
                  <a:cubicBezTo>
                    <a:pt x="7457" y="5049"/>
                    <a:pt x="7225" y="5134"/>
                    <a:pt x="7013" y="5218"/>
                  </a:cubicBezTo>
                  <a:cubicBezTo>
                    <a:pt x="6844" y="5260"/>
                    <a:pt x="6696" y="5324"/>
                    <a:pt x="6528" y="5366"/>
                  </a:cubicBezTo>
                  <a:cubicBezTo>
                    <a:pt x="6401" y="5408"/>
                    <a:pt x="6253" y="5429"/>
                    <a:pt x="6105" y="5451"/>
                  </a:cubicBezTo>
                  <a:cubicBezTo>
                    <a:pt x="5873" y="5514"/>
                    <a:pt x="5640" y="5556"/>
                    <a:pt x="5387" y="5577"/>
                  </a:cubicBezTo>
                  <a:cubicBezTo>
                    <a:pt x="5218" y="5598"/>
                    <a:pt x="5049" y="5620"/>
                    <a:pt x="4880" y="5620"/>
                  </a:cubicBezTo>
                  <a:cubicBezTo>
                    <a:pt x="4838" y="5641"/>
                    <a:pt x="4774" y="5641"/>
                    <a:pt x="4732" y="5641"/>
                  </a:cubicBezTo>
                  <a:lnTo>
                    <a:pt x="4225" y="5641"/>
                  </a:lnTo>
                  <a:cubicBezTo>
                    <a:pt x="4119" y="5620"/>
                    <a:pt x="3993" y="5620"/>
                    <a:pt x="3887" y="5620"/>
                  </a:cubicBezTo>
                  <a:cubicBezTo>
                    <a:pt x="3824" y="5598"/>
                    <a:pt x="3781" y="5598"/>
                    <a:pt x="3739" y="5598"/>
                  </a:cubicBezTo>
                  <a:cubicBezTo>
                    <a:pt x="3612" y="5577"/>
                    <a:pt x="3486" y="5556"/>
                    <a:pt x="3359" y="5535"/>
                  </a:cubicBezTo>
                  <a:lnTo>
                    <a:pt x="3274" y="5535"/>
                  </a:lnTo>
                  <a:cubicBezTo>
                    <a:pt x="3127" y="5514"/>
                    <a:pt x="2979" y="5472"/>
                    <a:pt x="2852" y="5429"/>
                  </a:cubicBezTo>
                  <a:cubicBezTo>
                    <a:pt x="2810" y="5429"/>
                    <a:pt x="2767" y="5408"/>
                    <a:pt x="2725" y="5408"/>
                  </a:cubicBezTo>
                  <a:cubicBezTo>
                    <a:pt x="2620" y="5366"/>
                    <a:pt x="2514" y="5345"/>
                    <a:pt x="2429" y="5303"/>
                  </a:cubicBezTo>
                  <a:cubicBezTo>
                    <a:pt x="2387" y="5282"/>
                    <a:pt x="2345" y="5282"/>
                    <a:pt x="2303" y="5260"/>
                  </a:cubicBezTo>
                  <a:cubicBezTo>
                    <a:pt x="2197" y="5218"/>
                    <a:pt x="2091" y="5176"/>
                    <a:pt x="1986" y="5134"/>
                  </a:cubicBezTo>
                  <a:cubicBezTo>
                    <a:pt x="1965" y="5113"/>
                    <a:pt x="1944" y="5113"/>
                    <a:pt x="1901" y="5091"/>
                  </a:cubicBezTo>
                  <a:cubicBezTo>
                    <a:pt x="1775" y="5028"/>
                    <a:pt x="1669" y="4965"/>
                    <a:pt x="1542" y="4901"/>
                  </a:cubicBezTo>
                  <a:cubicBezTo>
                    <a:pt x="1521" y="4880"/>
                    <a:pt x="1500" y="4859"/>
                    <a:pt x="1479" y="4859"/>
                  </a:cubicBezTo>
                  <a:cubicBezTo>
                    <a:pt x="1373" y="4796"/>
                    <a:pt x="1289" y="4732"/>
                    <a:pt x="1225" y="4690"/>
                  </a:cubicBezTo>
                  <a:cubicBezTo>
                    <a:pt x="1183" y="4648"/>
                    <a:pt x="1141" y="4627"/>
                    <a:pt x="1120" y="4606"/>
                  </a:cubicBezTo>
                  <a:cubicBezTo>
                    <a:pt x="1035" y="4542"/>
                    <a:pt x="972" y="4479"/>
                    <a:pt x="909" y="4415"/>
                  </a:cubicBezTo>
                  <a:cubicBezTo>
                    <a:pt x="866" y="4394"/>
                    <a:pt x="845" y="4373"/>
                    <a:pt x="824" y="4352"/>
                  </a:cubicBezTo>
                  <a:cubicBezTo>
                    <a:pt x="740" y="4268"/>
                    <a:pt x="655" y="4162"/>
                    <a:pt x="571" y="4077"/>
                  </a:cubicBezTo>
                  <a:cubicBezTo>
                    <a:pt x="549" y="4056"/>
                    <a:pt x="549" y="4035"/>
                    <a:pt x="528" y="4035"/>
                  </a:cubicBezTo>
                  <a:cubicBezTo>
                    <a:pt x="465" y="3951"/>
                    <a:pt x="402" y="3866"/>
                    <a:pt x="359" y="3782"/>
                  </a:cubicBezTo>
                  <a:cubicBezTo>
                    <a:pt x="338" y="3740"/>
                    <a:pt x="317" y="3697"/>
                    <a:pt x="296" y="3676"/>
                  </a:cubicBezTo>
                  <a:cubicBezTo>
                    <a:pt x="254" y="3592"/>
                    <a:pt x="211" y="3507"/>
                    <a:pt x="169" y="3444"/>
                  </a:cubicBezTo>
                  <a:cubicBezTo>
                    <a:pt x="148" y="3402"/>
                    <a:pt x="148" y="3359"/>
                    <a:pt x="127" y="3338"/>
                  </a:cubicBezTo>
                  <a:cubicBezTo>
                    <a:pt x="85" y="3211"/>
                    <a:pt x="42" y="3106"/>
                    <a:pt x="0" y="2979"/>
                  </a:cubicBezTo>
                  <a:lnTo>
                    <a:pt x="0" y="2979"/>
                  </a:lnTo>
                  <a:lnTo>
                    <a:pt x="528" y="4901"/>
                  </a:lnTo>
                  <a:cubicBezTo>
                    <a:pt x="549" y="5007"/>
                    <a:pt x="592" y="5134"/>
                    <a:pt x="655" y="5239"/>
                  </a:cubicBezTo>
                  <a:cubicBezTo>
                    <a:pt x="655" y="5282"/>
                    <a:pt x="676" y="5303"/>
                    <a:pt x="697" y="5345"/>
                  </a:cubicBezTo>
                  <a:cubicBezTo>
                    <a:pt x="740" y="5429"/>
                    <a:pt x="782" y="5514"/>
                    <a:pt x="824" y="5577"/>
                  </a:cubicBezTo>
                  <a:cubicBezTo>
                    <a:pt x="845" y="5620"/>
                    <a:pt x="845" y="5641"/>
                    <a:pt x="866" y="5683"/>
                  </a:cubicBezTo>
                  <a:cubicBezTo>
                    <a:pt x="930" y="5767"/>
                    <a:pt x="993" y="5852"/>
                    <a:pt x="1056" y="5936"/>
                  </a:cubicBezTo>
                  <a:cubicBezTo>
                    <a:pt x="1078" y="5958"/>
                    <a:pt x="1078" y="5979"/>
                    <a:pt x="1099" y="5979"/>
                  </a:cubicBezTo>
                  <a:cubicBezTo>
                    <a:pt x="1162" y="6084"/>
                    <a:pt x="1247" y="6169"/>
                    <a:pt x="1352" y="6253"/>
                  </a:cubicBezTo>
                  <a:cubicBezTo>
                    <a:pt x="1373" y="6274"/>
                    <a:pt x="1394" y="6296"/>
                    <a:pt x="1416" y="6338"/>
                  </a:cubicBezTo>
                  <a:cubicBezTo>
                    <a:pt x="1500" y="6401"/>
                    <a:pt x="1563" y="6465"/>
                    <a:pt x="1648" y="6507"/>
                  </a:cubicBezTo>
                  <a:cubicBezTo>
                    <a:pt x="1669" y="6549"/>
                    <a:pt x="1711" y="6570"/>
                    <a:pt x="1732" y="6591"/>
                  </a:cubicBezTo>
                  <a:cubicBezTo>
                    <a:pt x="1817" y="6655"/>
                    <a:pt x="1901" y="6697"/>
                    <a:pt x="1986" y="6760"/>
                  </a:cubicBezTo>
                  <a:cubicBezTo>
                    <a:pt x="2028" y="6781"/>
                    <a:pt x="2049" y="6802"/>
                    <a:pt x="2070" y="6802"/>
                  </a:cubicBezTo>
                  <a:cubicBezTo>
                    <a:pt x="2176" y="6887"/>
                    <a:pt x="2303" y="6950"/>
                    <a:pt x="2429" y="6993"/>
                  </a:cubicBezTo>
                  <a:cubicBezTo>
                    <a:pt x="2451" y="7014"/>
                    <a:pt x="2493" y="7035"/>
                    <a:pt x="2514" y="7035"/>
                  </a:cubicBezTo>
                  <a:cubicBezTo>
                    <a:pt x="2620" y="7077"/>
                    <a:pt x="2704" y="7119"/>
                    <a:pt x="2810" y="7162"/>
                  </a:cubicBezTo>
                  <a:cubicBezTo>
                    <a:pt x="2852" y="7183"/>
                    <a:pt x="2894" y="7204"/>
                    <a:pt x="2936" y="7204"/>
                  </a:cubicBezTo>
                  <a:cubicBezTo>
                    <a:pt x="3042" y="7246"/>
                    <a:pt x="3148" y="7288"/>
                    <a:pt x="3253" y="7309"/>
                  </a:cubicBezTo>
                  <a:cubicBezTo>
                    <a:pt x="3296" y="7331"/>
                    <a:pt x="3317" y="7331"/>
                    <a:pt x="3359" y="7352"/>
                  </a:cubicBezTo>
                  <a:cubicBezTo>
                    <a:pt x="3507" y="7373"/>
                    <a:pt x="3655" y="7415"/>
                    <a:pt x="3803" y="7436"/>
                  </a:cubicBezTo>
                  <a:cubicBezTo>
                    <a:pt x="3824" y="7436"/>
                    <a:pt x="3845" y="7436"/>
                    <a:pt x="3866" y="7457"/>
                  </a:cubicBezTo>
                  <a:cubicBezTo>
                    <a:pt x="3993" y="7478"/>
                    <a:pt x="4119" y="7500"/>
                    <a:pt x="4246" y="7500"/>
                  </a:cubicBezTo>
                  <a:cubicBezTo>
                    <a:pt x="4309" y="7500"/>
                    <a:pt x="4352" y="7521"/>
                    <a:pt x="4394" y="7521"/>
                  </a:cubicBezTo>
                  <a:cubicBezTo>
                    <a:pt x="4521" y="7521"/>
                    <a:pt x="4626" y="7542"/>
                    <a:pt x="4753" y="7542"/>
                  </a:cubicBezTo>
                  <a:lnTo>
                    <a:pt x="5408" y="7542"/>
                  </a:lnTo>
                  <a:cubicBezTo>
                    <a:pt x="5577" y="7521"/>
                    <a:pt x="5725" y="7521"/>
                    <a:pt x="5915" y="7500"/>
                  </a:cubicBezTo>
                  <a:cubicBezTo>
                    <a:pt x="6147" y="7457"/>
                    <a:pt x="6401" y="7415"/>
                    <a:pt x="6633" y="7373"/>
                  </a:cubicBezTo>
                  <a:cubicBezTo>
                    <a:pt x="6654" y="7352"/>
                    <a:pt x="6696" y="7352"/>
                    <a:pt x="6718" y="7352"/>
                  </a:cubicBezTo>
                  <a:cubicBezTo>
                    <a:pt x="6823" y="7331"/>
                    <a:pt x="6929" y="7309"/>
                    <a:pt x="7056" y="7267"/>
                  </a:cubicBezTo>
                  <a:cubicBezTo>
                    <a:pt x="7203" y="7225"/>
                    <a:pt x="7330" y="7183"/>
                    <a:pt x="7478" y="7140"/>
                  </a:cubicBezTo>
                  <a:cubicBezTo>
                    <a:pt x="7499" y="7140"/>
                    <a:pt x="7499" y="7119"/>
                    <a:pt x="7520" y="7119"/>
                  </a:cubicBezTo>
                  <a:cubicBezTo>
                    <a:pt x="7753" y="7035"/>
                    <a:pt x="7964" y="6950"/>
                    <a:pt x="8175" y="6866"/>
                  </a:cubicBezTo>
                  <a:cubicBezTo>
                    <a:pt x="8196" y="6866"/>
                    <a:pt x="8217" y="6866"/>
                    <a:pt x="8217" y="6845"/>
                  </a:cubicBezTo>
                  <a:cubicBezTo>
                    <a:pt x="8239" y="6845"/>
                    <a:pt x="8260" y="6824"/>
                    <a:pt x="8302" y="6802"/>
                  </a:cubicBezTo>
                  <a:cubicBezTo>
                    <a:pt x="8513" y="6718"/>
                    <a:pt x="8724" y="6591"/>
                    <a:pt x="8936" y="6486"/>
                  </a:cubicBezTo>
                  <a:cubicBezTo>
                    <a:pt x="8957" y="6465"/>
                    <a:pt x="8978" y="6465"/>
                    <a:pt x="8999" y="6443"/>
                  </a:cubicBezTo>
                  <a:cubicBezTo>
                    <a:pt x="9020" y="6443"/>
                    <a:pt x="9020" y="6422"/>
                    <a:pt x="9041" y="6422"/>
                  </a:cubicBezTo>
                  <a:cubicBezTo>
                    <a:pt x="9210" y="6317"/>
                    <a:pt x="9358" y="6211"/>
                    <a:pt x="9506" y="6105"/>
                  </a:cubicBezTo>
                  <a:cubicBezTo>
                    <a:pt x="9506" y="6105"/>
                    <a:pt x="9527" y="6105"/>
                    <a:pt x="9527" y="6084"/>
                  </a:cubicBezTo>
                  <a:cubicBezTo>
                    <a:pt x="9675" y="5979"/>
                    <a:pt x="9823" y="5852"/>
                    <a:pt x="9971" y="5746"/>
                  </a:cubicBezTo>
                  <a:cubicBezTo>
                    <a:pt x="9971" y="5725"/>
                    <a:pt x="9992" y="5725"/>
                    <a:pt x="9992" y="5704"/>
                  </a:cubicBezTo>
                  <a:cubicBezTo>
                    <a:pt x="10034" y="5683"/>
                    <a:pt x="10076" y="5641"/>
                    <a:pt x="10119" y="5598"/>
                  </a:cubicBezTo>
                  <a:cubicBezTo>
                    <a:pt x="10203" y="5535"/>
                    <a:pt x="10266" y="5451"/>
                    <a:pt x="10330" y="5387"/>
                  </a:cubicBezTo>
                  <a:cubicBezTo>
                    <a:pt x="10372" y="5345"/>
                    <a:pt x="10435" y="5282"/>
                    <a:pt x="10478" y="5218"/>
                  </a:cubicBezTo>
                  <a:cubicBezTo>
                    <a:pt x="10541" y="5155"/>
                    <a:pt x="10604" y="5091"/>
                    <a:pt x="10647" y="5028"/>
                  </a:cubicBezTo>
                  <a:cubicBezTo>
                    <a:pt x="10710" y="4965"/>
                    <a:pt x="10731" y="4901"/>
                    <a:pt x="10773" y="4838"/>
                  </a:cubicBezTo>
                  <a:cubicBezTo>
                    <a:pt x="10837" y="4775"/>
                    <a:pt x="10879" y="4711"/>
                    <a:pt x="10942" y="4627"/>
                  </a:cubicBezTo>
                  <a:cubicBezTo>
                    <a:pt x="10964" y="4563"/>
                    <a:pt x="11006" y="4521"/>
                    <a:pt x="11048" y="4458"/>
                  </a:cubicBezTo>
                  <a:cubicBezTo>
                    <a:pt x="11090" y="4373"/>
                    <a:pt x="11133" y="4310"/>
                    <a:pt x="11175" y="4225"/>
                  </a:cubicBezTo>
                  <a:cubicBezTo>
                    <a:pt x="11175" y="4204"/>
                    <a:pt x="11196" y="4183"/>
                    <a:pt x="11217" y="4162"/>
                  </a:cubicBezTo>
                  <a:cubicBezTo>
                    <a:pt x="11217" y="4120"/>
                    <a:pt x="11238" y="4099"/>
                    <a:pt x="11238" y="4056"/>
                  </a:cubicBezTo>
                  <a:cubicBezTo>
                    <a:pt x="11280" y="3972"/>
                    <a:pt x="11323" y="3866"/>
                    <a:pt x="11365" y="3782"/>
                  </a:cubicBezTo>
                  <a:cubicBezTo>
                    <a:pt x="11386" y="3718"/>
                    <a:pt x="11407" y="3676"/>
                    <a:pt x="11407" y="3613"/>
                  </a:cubicBezTo>
                  <a:cubicBezTo>
                    <a:pt x="11449" y="3507"/>
                    <a:pt x="11471" y="3423"/>
                    <a:pt x="11492" y="3317"/>
                  </a:cubicBezTo>
                  <a:cubicBezTo>
                    <a:pt x="11492" y="3275"/>
                    <a:pt x="11513" y="3233"/>
                    <a:pt x="11513" y="3190"/>
                  </a:cubicBezTo>
                  <a:cubicBezTo>
                    <a:pt x="11534" y="3190"/>
                    <a:pt x="11534" y="3169"/>
                    <a:pt x="11534" y="3148"/>
                  </a:cubicBezTo>
                  <a:cubicBezTo>
                    <a:pt x="11534" y="3127"/>
                    <a:pt x="11534" y="3085"/>
                    <a:pt x="11534" y="3042"/>
                  </a:cubicBezTo>
                  <a:cubicBezTo>
                    <a:pt x="11555" y="2958"/>
                    <a:pt x="11555" y="2873"/>
                    <a:pt x="11555" y="2789"/>
                  </a:cubicBezTo>
                  <a:cubicBezTo>
                    <a:pt x="11555" y="2747"/>
                    <a:pt x="11555" y="2683"/>
                    <a:pt x="11555" y="2641"/>
                  </a:cubicBezTo>
                  <a:cubicBezTo>
                    <a:pt x="11555" y="2620"/>
                    <a:pt x="11576" y="2578"/>
                    <a:pt x="11555" y="2535"/>
                  </a:cubicBezTo>
                  <a:cubicBezTo>
                    <a:pt x="11555" y="2493"/>
                    <a:pt x="11555" y="2430"/>
                    <a:pt x="11555" y="2366"/>
                  </a:cubicBezTo>
                  <a:cubicBezTo>
                    <a:pt x="11555" y="2345"/>
                    <a:pt x="11555" y="2324"/>
                    <a:pt x="11534" y="2282"/>
                  </a:cubicBezTo>
                  <a:cubicBezTo>
                    <a:pt x="11534" y="2176"/>
                    <a:pt x="11513" y="2092"/>
                    <a:pt x="11492" y="1986"/>
                  </a:cubicBezTo>
                  <a:cubicBezTo>
                    <a:pt x="11471" y="1965"/>
                    <a:pt x="11471" y="1923"/>
                    <a:pt x="11471" y="1902"/>
                  </a:cubicBezTo>
                  <a:lnTo>
                    <a:pt x="10983" y="146"/>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48" name="Google Shape;3648;p78"/>
            <p:cNvSpPr/>
            <p:nvPr/>
          </p:nvSpPr>
          <p:spPr>
            <a:xfrm>
              <a:off x="3664475" y="3351200"/>
              <a:ext cx="302625" cy="207700"/>
            </a:xfrm>
            <a:custGeom>
              <a:avLst/>
              <a:gdLst/>
              <a:ahLst/>
              <a:cxnLst/>
              <a:rect l="l" t="t" r="r" b="b"/>
              <a:pathLst>
                <a:path w="12105" h="8308" extrusionOk="0">
                  <a:moveTo>
                    <a:pt x="7014" y="1"/>
                  </a:moveTo>
                  <a:cubicBezTo>
                    <a:pt x="6361" y="1"/>
                    <a:pt x="5676" y="90"/>
                    <a:pt x="4986" y="278"/>
                  </a:cubicBezTo>
                  <a:cubicBezTo>
                    <a:pt x="1965" y="1101"/>
                    <a:pt x="1" y="3510"/>
                    <a:pt x="571" y="5643"/>
                  </a:cubicBezTo>
                  <a:cubicBezTo>
                    <a:pt x="1028" y="7290"/>
                    <a:pt x="2868" y="8307"/>
                    <a:pt x="5073" y="8307"/>
                  </a:cubicBezTo>
                  <a:cubicBezTo>
                    <a:pt x="5725" y="8307"/>
                    <a:pt x="6409" y="8218"/>
                    <a:pt x="7099" y="8030"/>
                  </a:cubicBezTo>
                  <a:cubicBezTo>
                    <a:pt x="10119" y="7206"/>
                    <a:pt x="12105" y="4798"/>
                    <a:pt x="11513" y="2665"/>
                  </a:cubicBezTo>
                  <a:cubicBezTo>
                    <a:pt x="11073" y="1018"/>
                    <a:pt x="9224" y="1"/>
                    <a:pt x="7014"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49" name="Google Shape;3649;p78"/>
            <p:cNvSpPr/>
            <p:nvPr/>
          </p:nvSpPr>
          <p:spPr>
            <a:xfrm>
              <a:off x="3703025" y="3386150"/>
              <a:ext cx="225000" cy="137775"/>
            </a:xfrm>
            <a:custGeom>
              <a:avLst/>
              <a:gdLst/>
              <a:ahLst/>
              <a:cxnLst/>
              <a:rect l="l" t="t" r="r" b="b"/>
              <a:pathLst>
                <a:path w="9000" h="5511" extrusionOk="0">
                  <a:moveTo>
                    <a:pt x="5491" y="1"/>
                  </a:moveTo>
                  <a:cubicBezTo>
                    <a:pt x="4954" y="1"/>
                    <a:pt x="4388" y="74"/>
                    <a:pt x="3824" y="231"/>
                  </a:cubicBezTo>
                  <a:cubicBezTo>
                    <a:pt x="1606" y="823"/>
                    <a:pt x="1" y="2534"/>
                    <a:pt x="381" y="3886"/>
                  </a:cubicBezTo>
                  <a:cubicBezTo>
                    <a:pt x="648" y="4891"/>
                    <a:pt x="1966" y="5511"/>
                    <a:pt x="3528" y="5511"/>
                  </a:cubicBezTo>
                  <a:cubicBezTo>
                    <a:pt x="4066" y="5511"/>
                    <a:pt x="4634" y="5437"/>
                    <a:pt x="5197" y="5280"/>
                  </a:cubicBezTo>
                  <a:cubicBezTo>
                    <a:pt x="7394" y="4689"/>
                    <a:pt x="9000" y="2978"/>
                    <a:pt x="8641" y="1626"/>
                  </a:cubicBezTo>
                  <a:cubicBezTo>
                    <a:pt x="8358" y="620"/>
                    <a:pt x="7047" y="1"/>
                    <a:pt x="5491"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50" name="Google Shape;3650;p78"/>
            <p:cNvSpPr/>
            <p:nvPr/>
          </p:nvSpPr>
          <p:spPr>
            <a:xfrm>
              <a:off x="3706725" y="3402500"/>
              <a:ext cx="222350" cy="122200"/>
            </a:xfrm>
            <a:custGeom>
              <a:avLst/>
              <a:gdLst/>
              <a:ahLst/>
              <a:cxnLst/>
              <a:rect l="l" t="t" r="r" b="b"/>
              <a:pathLst>
                <a:path w="8894" h="4888" extrusionOk="0">
                  <a:moveTo>
                    <a:pt x="5726" y="1"/>
                  </a:moveTo>
                  <a:cubicBezTo>
                    <a:pt x="5131" y="1"/>
                    <a:pt x="4489" y="82"/>
                    <a:pt x="3845" y="253"/>
                  </a:cubicBezTo>
                  <a:cubicBezTo>
                    <a:pt x="1648" y="845"/>
                    <a:pt x="1" y="2408"/>
                    <a:pt x="318" y="3570"/>
                  </a:cubicBezTo>
                  <a:cubicBezTo>
                    <a:pt x="542" y="4393"/>
                    <a:pt x="1722" y="4888"/>
                    <a:pt x="3172" y="4888"/>
                  </a:cubicBezTo>
                  <a:cubicBezTo>
                    <a:pt x="3768" y="4888"/>
                    <a:pt x="4410" y="4804"/>
                    <a:pt x="5049" y="4626"/>
                  </a:cubicBezTo>
                  <a:cubicBezTo>
                    <a:pt x="7246" y="4035"/>
                    <a:pt x="8894" y="2493"/>
                    <a:pt x="8577" y="1310"/>
                  </a:cubicBezTo>
                  <a:cubicBezTo>
                    <a:pt x="8352" y="485"/>
                    <a:pt x="7180" y="1"/>
                    <a:pt x="5726"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51" name="Google Shape;3651;p78"/>
            <p:cNvSpPr/>
            <p:nvPr/>
          </p:nvSpPr>
          <p:spPr>
            <a:xfrm>
              <a:off x="3679275" y="3231900"/>
              <a:ext cx="288350" cy="170600"/>
            </a:xfrm>
            <a:custGeom>
              <a:avLst/>
              <a:gdLst/>
              <a:ahLst/>
              <a:cxnLst/>
              <a:rect l="l" t="t" r="r" b="b"/>
              <a:pathLst>
                <a:path w="11534" h="6824" extrusionOk="0">
                  <a:moveTo>
                    <a:pt x="317" y="1"/>
                  </a:moveTo>
                  <a:cubicBezTo>
                    <a:pt x="315" y="14"/>
                    <a:pt x="313" y="27"/>
                    <a:pt x="311" y="41"/>
                  </a:cubicBezTo>
                  <a:lnTo>
                    <a:pt x="311" y="41"/>
                  </a:lnTo>
                  <a:lnTo>
                    <a:pt x="317" y="1"/>
                  </a:lnTo>
                  <a:close/>
                  <a:moveTo>
                    <a:pt x="311" y="41"/>
                  </a:moveTo>
                  <a:lnTo>
                    <a:pt x="21" y="1965"/>
                  </a:lnTo>
                  <a:cubicBezTo>
                    <a:pt x="0" y="2071"/>
                    <a:pt x="0" y="2198"/>
                    <a:pt x="0" y="2325"/>
                  </a:cubicBezTo>
                  <a:cubicBezTo>
                    <a:pt x="0" y="2367"/>
                    <a:pt x="0" y="2409"/>
                    <a:pt x="0" y="2430"/>
                  </a:cubicBezTo>
                  <a:cubicBezTo>
                    <a:pt x="0" y="2536"/>
                    <a:pt x="0" y="2620"/>
                    <a:pt x="21" y="2705"/>
                  </a:cubicBezTo>
                  <a:cubicBezTo>
                    <a:pt x="21" y="2747"/>
                    <a:pt x="21" y="2789"/>
                    <a:pt x="21" y="2810"/>
                  </a:cubicBezTo>
                  <a:cubicBezTo>
                    <a:pt x="43" y="2916"/>
                    <a:pt x="64" y="3022"/>
                    <a:pt x="85" y="3127"/>
                  </a:cubicBezTo>
                  <a:cubicBezTo>
                    <a:pt x="106" y="3148"/>
                    <a:pt x="106" y="3170"/>
                    <a:pt x="106" y="3191"/>
                  </a:cubicBezTo>
                  <a:cubicBezTo>
                    <a:pt x="148" y="3296"/>
                    <a:pt x="190" y="3423"/>
                    <a:pt x="233" y="3529"/>
                  </a:cubicBezTo>
                  <a:cubicBezTo>
                    <a:pt x="233" y="3571"/>
                    <a:pt x="254" y="3592"/>
                    <a:pt x="275" y="3634"/>
                  </a:cubicBezTo>
                  <a:cubicBezTo>
                    <a:pt x="317" y="3719"/>
                    <a:pt x="359" y="3803"/>
                    <a:pt x="402" y="3888"/>
                  </a:cubicBezTo>
                  <a:cubicBezTo>
                    <a:pt x="423" y="3930"/>
                    <a:pt x="444" y="3951"/>
                    <a:pt x="465" y="3993"/>
                  </a:cubicBezTo>
                  <a:cubicBezTo>
                    <a:pt x="507" y="4078"/>
                    <a:pt x="571" y="4162"/>
                    <a:pt x="613" y="4247"/>
                  </a:cubicBezTo>
                  <a:cubicBezTo>
                    <a:pt x="634" y="4289"/>
                    <a:pt x="655" y="4310"/>
                    <a:pt x="676" y="4331"/>
                  </a:cubicBezTo>
                  <a:cubicBezTo>
                    <a:pt x="740" y="4437"/>
                    <a:pt x="824" y="4543"/>
                    <a:pt x="930" y="4648"/>
                  </a:cubicBezTo>
                  <a:cubicBezTo>
                    <a:pt x="951" y="4669"/>
                    <a:pt x="972" y="4690"/>
                    <a:pt x="993" y="4733"/>
                  </a:cubicBezTo>
                  <a:cubicBezTo>
                    <a:pt x="1057" y="4796"/>
                    <a:pt x="1141" y="4881"/>
                    <a:pt x="1204" y="4965"/>
                  </a:cubicBezTo>
                  <a:cubicBezTo>
                    <a:pt x="1247" y="4986"/>
                    <a:pt x="1268" y="5028"/>
                    <a:pt x="1310" y="5050"/>
                  </a:cubicBezTo>
                  <a:cubicBezTo>
                    <a:pt x="1395" y="5113"/>
                    <a:pt x="1479" y="5197"/>
                    <a:pt x="1564" y="5261"/>
                  </a:cubicBezTo>
                  <a:cubicBezTo>
                    <a:pt x="1585" y="5282"/>
                    <a:pt x="1606" y="5303"/>
                    <a:pt x="1648" y="5345"/>
                  </a:cubicBezTo>
                  <a:cubicBezTo>
                    <a:pt x="1754" y="5430"/>
                    <a:pt x="1880" y="5514"/>
                    <a:pt x="2007" y="5599"/>
                  </a:cubicBezTo>
                  <a:cubicBezTo>
                    <a:pt x="2028" y="5620"/>
                    <a:pt x="2049" y="5620"/>
                    <a:pt x="2070" y="5641"/>
                  </a:cubicBezTo>
                  <a:cubicBezTo>
                    <a:pt x="2176" y="5704"/>
                    <a:pt x="2282" y="5789"/>
                    <a:pt x="2387" y="5852"/>
                  </a:cubicBezTo>
                  <a:cubicBezTo>
                    <a:pt x="2430" y="5873"/>
                    <a:pt x="2472" y="5895"/>
                    <a:pt x="2535" y="5916"/>
                  </a:cubicBezTo>
                  <a:cubicBezTo>
                    <a:pt x="2620" y="5979"/>
                    <a:pt x="2725" y="6021"/>
                    <a:pt x="2831" y="6064"/>
                  </a:cubicBezTo>
                  <a:cubicBezTo>
                    <a:pt x="2873" y="6085"/>
                    <a:pt x="2915" y="6106"/>
                    <a:pt x="2958" y="6127"/>
                  </a:cubicBezTo>
                  <a:cubicBezTo>
                    <a:pt x="2979" y="6148"/>
                    <a:pt x="3000" y="6148"/>
                    <a:pt x="3021" y="6169"/>
                  </a:cubicBezTo>
                  <a:cubicBezTo>
                    <a:pt x="3106" y="6211"/>
                    <a:pt x="3211" y="6232"/>
                    <a:pt x="3296" y="6275"/>
                  </a:cubicBezTo>
                  <a:cubicBezTo>
                    <a:pt x="3338" y="6296"/>
                    <a:pt x="3380" y="6317"/>
                    <a:pt x="3422" y="6338"/>
                  </a:cubicBezTo>
                  <a:cubicBezTo>
                    <a:pt x="3591" y="6380"/>
                    <a:pt x="3739" y="6444"/>
                    <a:pt x="3908" y="6486"/>
                  </a:cubicBezTo>
                  <a:lnTo>
                    <a:pt x="3929" y="6486"/>
                  </a:lnTo>
                  <a:cubicBezTo>
                    <a:pt x="4141" y="6570"/>
                    <a:pt x="4394" y="6613"/>
                    <a:pt x="4626" y="6676"/>
                  </a:cubicBezTo>
                  <a:cubicBezTo>
                    <a:pt x="4648" y="6676"/>
                    <a:pt x="4690" y="6676"/>
                    <a:pt x="4711" y="6697"/>
                  </a:cubicBezTo>
                  <a:cubicBezTo>
                    <a:pt x="4817" y="6718"/>
                    <a:pt x="4943" y="6739"/>
                    <a:pt x="5049" y="6739"/>
                  </a:cubicBezTo>
                  <a:cubicBezTo>
                    <a:pt x="5197" y="6761"/>
                    <a:pt x="5345" y="6782"/>
                    <a:pt x="5493" y="6803"/>
                  </a:cubicBezTo>
                  <a:lnTo>
                    <a:pt x="5556" y="6803"/>
                  </a:lnTo>
                  <a:cubicBezTo>
                    <a:pt x="5788" y="6824"/>
                    <a:pt x="6021" y="6824"/>
                    <a:pt x="6253" y="6824"/>
                  </a:cubicBezTo>
                  <a:lnTo>
                    <a:pt x="6380" y="6824"/>
                  </a:lnTo>
                  <a:cubicBezTo>
                    <a:pt x="6612" y="6824"/>
                    <a:pt x="6844" y="6803"/>
                    <a:pt x="7077" y="6782"/>
                  </a:cubicBezTo>
                  <a:lnTo>
                    <a:pt x="7161" y="6782"/>
                  </a:lnTo>
                  <a:cubicBezTo>
                    <a:pt x="7182" y="6761"/>
                    <a:pt x="7204" y="6761"/>
                    <a:pt x="7225" y="6761"/>
                  </a:cubicBezTo>
                  <a:cubicBezTo>
                    <a:pt x="7415" y="6739"/>
                    <a:pt x="7584" y="6697"/>
                    <a:pt x="7774" y="6676"/>
                  </a:cubicBezTo>
                  <a:cubicBezTo>
                    <a:pt x="7774" y="6655"/>
                    <a:pt x="7774" y="6655"/>
                    <a:pt x="7795" y="6655"/>
                  </a:cubicBezTo>
                  <a:cubicBezTo>
                    <a:pt x="7985" y="6613"/>
                    <a:pt x="8154" y="6570"/>
                    <a:pt x="8344" y="6507"/>
                  </a:cubicBezTo>
                  <a:lnTo>
                    <a:pt x="8387" y="6507"/>
                  </a:lnTo>
                  <a:cubicBezTo>
                    <a:pt x="8429" y="6486"/>
                    <a:pt x="8492" y="6465"/>
                    <a:pt x="8534" y="6444"/>
                  </a:cubicBezTo>
                  <a:cubicBezTo>
                    <a:pt x="8640" y="6401"/>
                    <a:pt x="8725" y="6380"/>
                    <a:pt x="8809" y="6338"/>
                  </a:cubicBezTo>
                  <a:cubicBezTo>
                    <a:pt x="8872" y="6317"/>
                    <a:pt x="8936" y="6275"/>
                    <a:pt x="8999" y="6254"/>
                  </a:cubicBezTo>
                  <a:cubicBezTo>
                    <a:pt x="9084" y="6211"/>
                    <a:pt x="9168" y="6169"/>
                    <a:pt x="9253" y="6127"/>
                  </a:cubicBezTo>
                  <a:cubicBezTo>
                    <a:pt x="9316" y="6106"/>
                    <a:pt x="9379" y="6064"/>
                    <a:pt x="9443" y="6021"/>
                  </a:cubicBezTo>
                  <a:cubicBezTo>
                    <a:pt x="9527" y="5979"/>
                    <a:pt x="9591" y="5937"/>
                    <a:pt x="9675" y="5895"/>
                  </a:cubicBezTo>
                  <a:cubicBezTo>
                    <a:pt x="9717" y="5852"/>
                    <a:pt x="9781" y="5810"/>
                    <a:pt x="9844" y="5768"/>
                  </a:cubicBezTo>
                  <a:cubicBezTo>
                    <a:pt x="9907" y="5726"/>
                    <a:pt x="9971" y="5662"/>
                    <a:pt x="10034" y="5620"/>
                  </a:cubicBezTo>
                  <a:cubicBezTo>
                    <a:pt x="10055" y="5599"/>
                    <a:pt x="10098" y="5578"/>
                    <a:pt x="10119" y="5557"/>
                  </a:cubicBezTo>
                  <a:cubicBezTo>
                    <a:pt x="10140" y="5535"/>
                    <a:pt x="10161" y="5514"/>
                    <a:pt x="10182" y="5493"/>
                  </a:cubicBezTo>
                  <a:cubicBezTo>
                    <a:pt x="10267" y="5430"/>
                    <a:pt x="10330" y="5345"/>
                    <a:pt x="10393" y="5282"/>
                  </a:cubicBezTo>
                  <a:cubicBezTo>
                    <a:pt x="10436" y="5240"/>
                    <a:pt x="10478" y="5197"/>
                    <a:pt x="10520" y="5155"/>
                  </a:cubicBezTo>
                  <a:cubicBezTo>
                    <a:pt x="10583" y="5071"/>
                    <a:pt x="10647" y="4986"/>
                    <a:pt x="10710" y="4902"/>
                  </a:cubicBezTo>
                  <a:cubicBezTo>
                    <a:pt x="10731" y="4859"/>
                    <a:pt x="10752" y="4838"/>
                    <a:pt x="10774" y="4817"/>
                  </a:cubicBezTo>
                  <a:cubicBezTo>
                    <a:pt x="10795" y="4796"/>
                    <a:pt x="10795" y="4775"/>
                    <a:pt x="10795" y="4775"/>
                  </a:cubicBezTo>
                  <a:cubicBezTo>
                    <a:pt x="10816" y="4733"/>
                    <a:pt x="10837" y="4712"/>
                    <a:pt x="10858" y="4669"/>
                  </a:cubicBezTo>
                  <a:cubicBezTo>
                    <a:pt x="10900" y="4606"/>
                    <a:pt x="10943" y="4521"/>
                    <a:pt x="10985" y="4437"/>
                  </a:cubicBezTo>
                  <a:cubicBezTo>
                    <a:pt x="11006" y="4395"/>
                    <a:pt x="11027" y="4352"/>
                    <a:pt x="11027" y="4331"/>
                  </a:cubicBezTo>
                  <a:cubicBezTo>
                    <a:pt x="11048" y="4289"/>
                    <a:pt x="11069" y="4268"/>
                    <a:pt x="11090" y="4226"/>
                  </a:cubicBezTo>
                  <a:cubicBezTo>
                    <a:pt x="11112" y="4162"/>
                    <a:pt x="11112" y="4120"/>
                    <a:pt x="11133" y="4057"/>
                  </a:cubicBezTo>
                  <a:cubicBezTo>
                    <a:pt x="11154" y="4036"/>
                    <a:pt x="11154" y="4014"/>
                    <a:pt x="11154" y="3993"/>
                  </a:cubicBezTo>
                  <a:cubicBezTo>
                    <a:pt x="11196" y="3888"/>
                    <a:pt x="11217" y="3782"/>
                    <a:pt x="11238" y="3676"/>
                  </a:cubicBezTo>
                  <a:cubicBezTo>
                    <a:pt x="11238" y="3655"/>
                    <a:pt x="11238" y="3634"/>
                    <a:pt x="11238" y="3613"/>
                  </a:cubicBezTo>
                  <a:lnTo>
                    <a:pt x="11534" y="1649"/>
                  </a:lnTo>
                  <a:lnTo>
                    <a:pt x="11534" y="1649"/>
                  </a:lnTo>
                  <a:cubicBezTo>
                    <a:pt x="11513" y="1775"/>
                    <a:pt x="11492" y="1902"/>
                    <a:pt x="11450" y="2029"/>
                  </a:cubicBezTo>
                  <a:cubicBezTo>
                    <a:pt x="11450" y="2050"/>
                    <a:pt x="11428" y="2071"/>
                    <a:pt x="11428" y="2092"/>
                  </a:cubicBezTo>
                  <a:cubicBezTo>
                    <a:pt x="11407" y="2198"/>
                    <a:pt x="11365" y="2282"/>
                    <a:pt x="11323" y="2367"/>
                  </a:cubicBezTo>
                  <a:cubicBezTo>
                    <a:pt x="11302" y="2409"/>
                    <a:pt x="11281" y="2451"/>
                    <a:pt x="11281" y="2494"/>
                  </a:cubicBezTo>
                  <a:cubicBezTo>
                    <a:pt x="11238" y="2557"/>
                    <a:pt x="11196" y="2641"/>
                    <a:pt x="11154" y="2726"/>
                  </a:cubicBezTo>
                  <a:cubicBezTo>
                    <a:pt x="11133" y="2747"/>
                    <a:pt x="11112" y="2789"/>
                    <a:pt x="11090" y="2810"/>
                  </a:cubicBezTo>
                  <a:cubicBezTo>
                    <a:pt x="11069" y="2853"/>
                    <a:pt x="11027" y="2895"/>
                    <a:pt x="11006" y="2937"/>
                  </a:cubicBezTo>
                  <a:cubicBezTo>
                    <a:pt x="10943" y="3022"/>
                    <a:pt x="10879" y="3106"/>
                    <a:pt x="10795" y="3191"/>
                  </a:cubicBezTo>
                  <a:cubicBezTo>
                    <a:pt x="10774" y="3233"/>
                    <a:pt x="10731" y="3275"/>
                    <a:pt x="10689" y="3317"/>
                  </a:cubicBezTo>
                  <a:cubicBezTo>
                    <a:pt x="10626" y="3402"/>
                    <a:pt x="10541" y="3465"/>
                    <a:pt x="10478" y="3529"/>
                  </a:cubicBezTo>
                  <a:cubicBezTo>
                    <a:pt x="10414" y="3571"/>
                    <a:pt x="10372" y="3613"/>
                    <a:pt x="10330" y="3655"/>
                  </a:cubicBezTo>
                  <a:cubicBezTo>
                    <a:pt x="10267" y="3719"/>
                    <a:pt x="10203" y="3761"/>
                    <a:pt x="10119" y="3803"/>
                  </a:cubicBezTo>
                  <a:cubicBezTo>
                    <a:pt x="10076" y="3845"/>
                    <a:pt x="10013" y="3888"/>
                    <a:pt x="9950" y="3930"/>
                  </a:cubicBezTo>
                  <a:cubicBezTo>
                    <a:pt x="9886" y="3972"/>
                    <a:pt x="9802" y="4014"/>
                    <a:pt x="9738" y="4078"/>
                  </a:cubicBezTo>
                  <a:cubicBezTo>
                    <a:pt x="9675" y="4099"/>
                    <a:pt x="9612" y="4141"/>
                    <a:pt x="9548" y="4162"/>
                  </a:cubicBezTo>
                  <a:cubicBezTo>
                    <a:pt x="9464" y="4205"/>
                    <a:pt x="9379" y="4247"/>
                    <a:pt x="9295" y="4289"/>
                  </a:cubicBezTo>
                  <a:cubicBezTo>
                    <a:pt x="9231" y="4331"/>
                    <a:pt x="9168" y="4352"/>
                    <a:pt x="9105" y="4374"/>
                  </a:cubicBezTo>
                  <a:cubicBezTo>
                    <a:pt x="9020" y="4416"/>
                    <a:pt x="8915" y="4458"/>
                    <a:pt x="8830" y="4479"/>
                  </a:cubicBezTo>
                  <a:cubicBezTo>
                    <a:pt x="8767" y="4500"/>
                    <a:pt x="8703" y="4543"/>
                    <a:pt x="8619" y="4564"/>
                  </a:cubicBezTo>
                  <a:cubicBezTo>
                    <a:pt x="8450" y="4606"/>
                    <a:pt x="8260" y="4669"/>
                    <a:pt x="8091" y="4712"/>
                  </a:cubicBezTo>
                  <a:lnTo>
                    <a:pt x="8049" y="4712"/>
                  </a:lnTo>
                  <a:cubicBezTo>
                    <a:pt x="7880" y="4754"/>
                    <a:pt x="7689" y="4775"/>
                    <a:pt x="7499" y="4796"/>
                  </a:cubicBezTo>
                  <a:cubicBezTo>
                    <a:pt x="7457" y="4817"/>
                    <a:pt x="7415" y="4817"/>
                    <a:pt x="7373" y="4817"/>
                  </a:cubicBezTo>
                  <a:cubicBezTo>
                    <a:pt x="7140" y="4838"/>
                    <a:pt x="6908" y="4859"/>
                    <a:pt x="6654" y="4859"/>
                  </a:cubicBezTo>
                  <a:cubicBezTo>
                    <a:pt x="6612" y="4881"/>
                    <a:pt x="6570" y="4881"/>
                    <a:pt x="6549" y="4881"/>
                  </a:cubicBezTo>
                  <a:cubicBezTo>
                    <a:pt x="6316" y="4881"/>
                    <a:pt x="6063" y="4859"/>
                    <a:pt x="5831" y="4838"/>
                  </a:cubicBezTo>
                  <a:cubicBezTo>
                    <a:pt x="5662" y="4838"/>
                    <a:pt x="5514" y="4817"/>
                    <a:pt x="5345" y="4796"/>
                  </a:cubicBezTo>
                  <a:cubicBezTo>
                    <a:pt x="5197" y="4775"/>
                    <a:pt x="5049" y="4733"/>
                    <a:pt x="4922" y="4712"/>
                  </a:cubicBezTo>
                  <a:cubicBezTo>
                    <a:pt x="4669" y="4669"/>
                    <a:pt x="4436" y="4606"/>
                    <a:pt x="4204" y="4543"/>
                  </a:cubicBezTo>
                  <a:cubicBezTo>
                    <a:pt x="4035" y="4479"/>
                    <a:pt x="3887" y="4437"/>
                    <a:pt x="3718" y="4374"/>
                  </a:cubicBezTo>
                  <a:cubicBezTo>
                    <a:pt x="3676" y="4352"/>
                    <a:pt x="3634" y="4331"/>
                    <a:pt x="3591" y="4310"/>
                  </a:cubicBezTo>
                  <a:cubicBezTo>
                    <a:pt x="3465" y="4268"/>
                    <a:pt x="3359" y="4226"/>
                    <a:pt x="3253" y="4183"/>
                  </a:cubicBezTo>
                  <a:cubicBezTo>
                    <a:pt x="3211" y="4162"/>
                    <a:pt x="3169" y="4141"/>
                    <a:pt x="3127" y="4120"/>
                  </a:cubicBezTo>
                  <a:cubicBezTo>
                    <a:pt x="3021" y="4057"/>
                    <a:pt x="2915" y="4014"/>
                    <a:pt x="2810" y="3951"/>
                  </a:cubicBezTo>
                  <a:cubicBezTo>
                    <a:pt x="2768" y="3930"/>
                    <a:pt x="2725" y="3909"/>
                    <a:pt x="2683" y="3888"/>
                  </a:cubicBezTo>
                  <a:cubicBezTo>
                    <a:pt x="2577" y="3824"/>
                    <a:pt x="2472" y="3761"/>
                    <a:pt x="2366" y="3676"/>
                  </a:cubicBezTo>
                  <a:cubicBezTo>
                    <a:pt x="2345" y="3676"/>
                    <a:pt x="2303" y="3655"/>
                    <a:pt x="2282" y="3634"/>
                  </a:cubicBezTo>
                  <a:cubicBezTo>
                    <a:pt x="2176" y="3550"/>
                    <a:pt x="2049" y="3465"/>
                    <a:pt x="1923" y="3381"/>
                  </a:cubicBezTo>
                  <a:cubicBezTo>
                    <a:pt x="1901" y="3360"/>
                    <a:pt x="1880" y="3339"/>
                    <a:pt x="1838" y="3296"/>
                  </a:cubicBezTo>
                  <a:cubicBezTo>
                    <a:pt x="1754" y="3233"/>
                    <a:pt x="1669" y="3170"/>
                    <a:pt x="1606" y="3085"/>
                  </a:cubicBezTo>
                  <a:cubicBezTo>
                    <a:pt x="1564" y="3064"/>
                    <a:pt x="1521" y="3022"/>
                    <a:pt x="1500" y="3001"/>
                  </a:cubicBezTo>
                  <a:cubicBezTo>
                    <a:pt x="1416" y="2916"/>
                    <a:pt x="1352" y="2853"/>
                    <a:pt x="1268" y="2768"/>
                  </a:cubicBezTo>
                  <a:cubicBezTo>
                    <a:pt x="1247" y="2747"/>
                    <a:pt x="1226" y="2726"/>
                    <a:pt x="1204" y="2684"/>
                  </a:cubicBezTo>
                  <a:cubicBezTo>
                    <a:pt x="1120" y="2578"/>
                    <a:pt x="1035" y="2472"/>
                    <a:pt x="951" y="2367"/>
                  </a:cubicBezTo>
                  <a:cubicBezTo>
                    <a:pt x="951" y="2346"/>
                    <a:pt x="930" y="2325"/>
                    <a:pt x="909" y="2303"/>
                  </a:cubicBezTo>
                  <a:cubicBezTo>
                    <a:pt x="845" y="2219"/>
                    <a:pt x="803" y="2134"/>
                    <a:pt x="740" y="2050"/>
                  </a:cubicBezTo>
                  <a:cubicBezTo>
                    <a:pt x="719" y="2008"/>
                    <a:pt x="697" y="1965"/>
                    <a:pt x="676" y="1923"/>
                  </a:cubicBezTo>
                  <a:cubicBezTo>
                    <a:pt x="634" y="1839"/>
                    <a:pt x="592" y="1754"/>
                    <a:pt x="550" y="1670"/>
                  </a:cubicBezTo>
                  <a:cubicBezTo>
                    <a:pt x="550" y="1649"/>
                    <a:pt x="528" y="1606"/>
                    <a:pt x="507" y="1585"/>
                  </a:cubicBezTo>
                  <a:cubicBezTo>
                    <a:pt x="465" y="1458"/>
                    <a:pt x="423" y="1353"/>
                    <a:pt x="402" y="1226"/>
                  </a:cubicBezTo>
                  <a:cubicBezTo>
                    <a:pt x="381" y="1205"/>
                    <a:pt x="381" y="1184"/>
                    <a:pt x="381" y="1163"/>
                  </a:cubicBezTo>
                  <a:cubicBezTo>
                    <a:pt x="359" y="1078"/>
                    <a:pt x="338" y="973"/>
                    <a:pt x="317" y="867"/>
                  </a:cubicBezTo>
                  <a:cubicBezTo>
                    <a:pt x="317" y="825"/>
                    <a:pt x="317" y="783"/>
                    <a:pt x="296" y="740"/>
                  </a:cubicBezTo>
                  <a:cubicBezTo>
                    <a:pt x="296" y="656"/>
                    <a:pt x="296" y="571"/>
                    <a:pt x="296" y="487"/>
                  </a:cubicBezTo>
                  <a:cubicBezTo>
                    <a:pt x="275" y="445"/>
                    <a:pt x="275" y="402"/>
                    <a:pt x="275" y="360"/>
                  </a:cubicBezTo>
                  <a:cubicBezTo>
                    <a:pt x="294" y="265"/>
                    <a:pt x="296" y="154"/>
                    <a:pt x="311" y="41"/>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52" name="Google Shape;3652;p78"/>
            <p:cNvSpPr/>
            <p:nvPr/>
          </p:nvSpPr>
          <p:spPr>
            <a:xfrm>
              <a:off x="3679275" y="3151025"/>
              <a:ext cx="296275" cy="202850"/>
            </a:xfrm>
            <a:custGeom>
              <a:avLst/>
              <a:gdLst/>
              <a:ahLst/>
              <a:cxnLst/>
              <a:rect l="l" t="t" r="r" b="b"/>
              <a:pathLst>
                <a:path w="11851" h="8114" extrusionOk="0">
                  <a:moveTo>
                    <a:pt x="5331" y="0"/>
                  </a:moveTo>
                  <a:cubicBezTo>
                    <a:pt x="2731" y="0"/>
                    <a:pt x="593" y="1321"/>
                    <a:pt x="317" y="3236"/>
                  </a:cubicBezTo>
                  <a:cubicBezTo>
                    <a:pt x="0" y="5433"/>
                    <a:pt x="2239" y="7566"/>
                    <a:pt x="5345" y="8031"/>
                  </a:cubicBezTo>
                  <a:cubicBezTo>
                    <a:pt x="5730" y="8087"/>
                    <a:pt x="6112" y="8113"/>
                    <a:pt x="6484" y="8113"/>
                  </a:cubicBezTo>
                  <a:cubicBezTo>
                    <a:pt x="9088" y="8113"/>
                    <a:pt x="11257" y="6806"/>
                    <a:pt x="11534" y="4884"/>
                  </a:cubicBezTo>
                  <a:cubicBezTo>
                    <a:pt x="11851" y="2687"/>
                    <a:pt x="9612" y="553"/>
                    <a:pt x="6507" y="88"/>
                  </a:cubicBezTo>
                  <a:cubicBezTo>
                    <a:pt x="6108" y="29"/>
                    <a:pt x="5715" y="0"/>
                    <a:pt x="5331"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53" name="Google Shape;3653;p78"/>
            <p:cNvSpPr/>
            <p:nvPr/>
          </p:nvSpPr>
          <p:spPr>
            <a:xfrm>
              <a:off x="3716250" y="3185800"/>
              <a:ext cx="222350" cy="133275"/>
            </a:xfrm>
            <a:custGeom>
              <a:avLst/>
              <a:gdLst/>
              <a:ahLst/>
              <a:cxnLst/>
              <a:rect l="l" t="t" r="r" b="b"/>
              <a:pathLst>
                <a:path w="8894" h="5331" extrusionOk="0">
                  <a:moveTo>
                    <a:pt x="3887" y="1"/>
                  </a:moveTo>
                  <a:cubicBezTo>
                    <a:pt x="2008" y="1"/>
                    <a:pt x="375" y="854"/>
                    <a:pt x="211" y="2035"/>
                  </a:cubicBezTo>
                  <a:cubicBezTo>
                    <a:pt x="0" y="3429"/>
                    <a:pt x="1796" y="4929"/>
                    <a:pt x="4056" y="5267"/>
                  </a:cubicBezTo>
                  <a:cubicBezTo>
                    <a:pt x="4360" y="5310"/>
                    <a:pt x="4663" y="5330"/>
                    <a:pt x="4960" y="5330"/>
                  </a:cubicBezTo>
                  <a:cubicBezTo>
                    <a:pt x="6862" y="5330"/>
                    <a:pt x="8499" y="4488"/>
                    <a:pt x="8682" y="3281"/>
                  </a:cubicBezTo>
                  <a:cubicBezTo>
                    <a:pt x="8893" y="1908"/>
                    <a:pt x="7077" y="408"/>
                    <a:pt x="4816" y="70"/>
                  </a:cubicBezTo>
                  <a:cubicBezTo>
                    <a:pt x="4504" y="23"/>
                    <a:pt x="4192" y="1"/>
                    <a:pt x="3887"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54" name="Google Shape;3654;p78"/>
            <p:cNvSpPr/>
            <p:nvPr/>
          </p:nvSpPr>
          <p:spPr>
            <a:xfrm>
              <a:off x="3715700" y="3202975"/>
              <a:ext cx="220775" cy="116350"/>
            </a:xfrm>
            <a:custGeom>
              <a:avLst/>
              <a:gdLst/>
              <a:ahLst/>
              <a:cxnLst/>
              <a:rect l="l" t="t" r="r" b="b"/>
              <a:pathLst>
                <a:path w="8831" h="4654" extrusionOk="0">
                  <a:moveTo>
                    <a:pt x="3675" y="0"/>
                  </a:moveTo>
                  <a:cubicBezTo>
                    <a:pt x="1855" y="0"/>
                    <a:pt x="329" y="698"/>
                    <a:pt x="170" y="1707"/>
                  </a:cubicBezTo>
                  <a:cubicBezTo>
                    <a:pt x="1" y="2911"/>
                    <a:pt x="1818" y="4242"/>
                    <a:pt x="4078" y="4580"/>
                  </a:cubicBezTo>
                  <a:cubicBezTo>
                    <a:pt x="4432" y="4630"/>
                    <a:pt x="4784" y="4653"/>
                    <a:pt x="5125" y="4653"/>
                  </a:cubicBezTo>
                  <a:cubicBezTo>
                    <a:pt x="6960" y="4653"/>
                    <a:pt x="8501" y="3969"/>
                    <a:pt x="8662" y="2953"/>
                  </a:cubicBezTo>
                  <a:cubicBezTo>
                    <a:pt x="8831" y="1749"/>
                    <a:pt x="7014" y="419"/>
                    <a:pt x="4754" y="81"/>
                  </a:cubicBezTo>
                  <a:cubicBezTo>
                    <a:pt x="4388" y="26"/>
                    <a:pt x="4026" y="0"/>
                    <a:pt x="3675" y="0"/>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55" name="Google Shape;3655;p78"/>
            <p:cNvSpPr/>
            <p:nvPr/>
          </p:nvSpPr>
          <p:spPr>
            <a:xfrm>
              <a:off x="3248875" y="3416750"/>
              <a:ext cx="288350" cy="170600"/>
            </a:xfrm>
            <a:custGeom>
              <a:avLst/>
              <a:gdLst/>
              <a:ahLst/>
              <a:cxnLst/>
              <a:rect l="l" t="t" r="r" b="b"/>
              <a:pathLst>
                <a:path w="11534" h="6824" extrusionOk="0">
                  <a:moveTo>
                    <a:pt x="317" y="0"/>
                  </a:moveTo>
                  <a:cubicBezTo>
                    <a:pt x="315" y="12"/>
                    <a:pt x="314" y="23"/>
                    <a:pt x="312" y="35"/>
                  </a:cubicBezTo>
                  <a:lnTo>
                    <a:pt x="312" y="35"/>
                  </a:lnTo>
                  <a:lnTo>
                    <a:pt x="317" y="0"/>
                  </a:lnTo>
                  <a:close/>
                  <a:moveTo>
                    <a:pt x="312" y="35"/>
                  </a:moveTo>
                  <a:lnTo>
                    <a:pt x="21" y="1944"/>
                  </a:lnTo>
                  <a:cubicBezTo>
                    <a:pt x="21" y="2070"/>
                    <a:pt x="0" y="2197"/>
                    <a:pt x="0" y="2324"/>
                  </a:cubicBezTo>
                  <a:cubicBezTo>
                    <a:pt x="0" y="2366"/>
                    <a:pt x="0" y="2387"/>
                    <a:pt x="0" y="2430"/>
                  </a:cubicBezTo>
                  <a:cubicBezTo>
                    <a:pt x="0" y="2514"/>
                    <a:pt x="21" y="2620"/>
                    <a:pt x="21" y="2704"/>
                  </a:cubicBezTo>
                  <a:cubicBezTo>
                    <a:pt x="21" y="2746"/>
                    <a:pt x="21" y="2789"/>
                    <a:pt x="43" y="2810"/>
                  </a:cubicBezTo>
                  <a:cubicBezTo>
                    <a:pt x="43" y="2915"/>
                    <a:pt x="64" y="3021"/>
                    <a:pt x="106" y="3127"/>
                  </a:cubicBezTo>
                  <a:cubicBezTo>
                    <a:pt x="106" y="3148"/>
                    <a:pt x="106" y="3169"/>
                    <a:pt x="106" y="3169"/>
                  </a:cubicBezTo>
                  <a:cubicBezTo>
                    <a:pt x="148" y="3296"/>
                    <a:pt x="190" y="3422"/>
                    <a:pt x="233" y="3528"/>
                  </a:cubicBezTo>
                  <a:cubicBezTo>
                    <a:pt x="254" y="3570"/>
                    <a:pt x="254" y="3591"/>
                    <a:pt x="275" y="3634"/>
                  </a:cubicBezTo>
                  <a:cubicBezTo>
                    <a:pt x="317" y="3718"/>
                    <a:pt x="359" y="3803"/>
                    <a:pt x="402" y="3887"/>
                  </a:cubicBezTo>
                  <a:cubicBezTo>
                    <a:pt x="423" y="3929"/>
                    <a:pt x="444" y="3951"/>
                    <a:pt x="465" y="3993"/>
                  </a:cubicBezTo>
                  <a:cubicBezTo>
                    <a:pt x="507" y="4077"/>
                    <a:pt x="571" y="4162"/>
                    <a:pt x="634" y="4246"/>
                  </a:cubicBezTo>
                  <a:cubicBezTo>
                    <a:pt x="634" y="4288"/>
                    <a:pt x="655" y="4310"/>
                    <a:pt x="676" y="4331"/>
                  </a:cubicBezTo>
                  <a:cubicBezTo>
                    <a:pt x="761" y="4436"/>
                    <a:pt x="845" y="4542"/>
                    <a:pt x="930" y="4648"/>
                  </a:cubicBezTo>
                  <a:cubicBezTo>
                    <a:pt x="951" y="4669"/>
                    <a:pt x="972" y="4690"/>
                    <a:pt x="993" y="4711"/>
                  </a:cubicBezTo>
                  <a:cubicBezTo>
                    <a:pt x="1057" y="4795"/>
                    <a:pt x="1141" y="4880"/>
                    <a:pt x="1226" y="4943"/>
                  </a:cubicBezTo>
                  <a:cubicBezTo>
                    <a:pt x="1247" y="4986"/>
                    <a:pt x="1289" y="5007"/>
                    <a:pt x="1310" y="5049"/>
                  </a:cubicBezTo>
                  <a:cubicBezTo>
                    <a:pt x="1395" y="5112"/>
                    <a:pt x="1479" y="5197"/>
                    <a:pt x="1564" y="5260"/>
                  </a:cubicBezTo>
                  <a:cubicBezTo>
                    <a:pt x="1585" y="5281"/>
                    <a:pt x="1627" y="5302"/>
                    <a:pt x="1648" y="5345"/>
                  </a:cubicBezTo>
                  <a:cubicBezTo>
                    <a:pt x="1775" y="5429"/>
                    <a:pt x="1880" y="5514"/>
                    <a:pt x="2007" y="5598"/>
                  </a:cubicBezTo>
                  <a:cubicBezTo>
                    <a:pt x="2028" y="5619"/>
                    <a:pt x="2049" y="5619"/>
                    <a:pt x="2070" y="5640"/>
                  </a:cubicBezTo>
                  <a:cubicBezTo>
                    <a:pt x="2176" y="5704"/>
                    <a:pt x="2282" y="5767"/>
                    <a:pt x="2408" y="5831"/>
                  </a:cubicBezTo>
                  <a:cubicBezTo>
                    <a:pt x="2451" y="5873"/>
                    <a:pt x="2493" y="5894"/>
                    <a:pt x="2535" y="5915"/>
                  </a:cubicBezTo>
                  <a:cubicBezTo>
                    <a:pt x="2620" y="5957"/>
                    <a:pt x="2725" y="6021"/>
                    <a:pt x="2831" y="6063"/>
                  </a:cubicBezTo>
                  <a:cubicBezTo>
                    <a:pt x="2873" y="6084"/>
                    <a:pt x="2915" y="6105"/>
                    <a:pt x="2958" y="6126"/>
                  </a:cubicBezTo>
                  <a:cubicBezTo>
                    <a:pt x="2979" y="6147"/>
                    <a:pt x="3000" y="6147"/>
                    <a:pt x="3021" y="6169"/>
                  </a:cubicBezTo>
                  <a:cubicBezTo>
                    <a:pt x="3127" y="6211"/>
                    <a:pt x="3211" y="6232"/>
                    <a:pt x="3296" y="6274"/>
                  </a:cubicBezTo>
                  <a:cubicBezTo>
                    <a:pt x="3338" y="6295"/>
                    <a:pt x="3401" y="6316"/>
                    <a:pt x="3444" y="6338"/>
                  </a:cubicBezTo>
                  <a:cubicBezTo>
                    <a:pt x="3591" y="6380"/>
                    <a:pt x="3760" y="6443"/>
                    <a:pt x="3908" y="6485"/>
                  </a:cubicBezTo>
                  <a:lnTo>
                    <a:pt x="3929" y="6485"/>
                  </a:lnTo>
                  <a:cubicBezTo>
                    <a:pt x="4162" y="6570"/>
                    <a:pt x="4394" y="6612"/>
                    <a:pt x="4626" y="6675"/>
                  </a:cubicBezTo>
                  <a:cubicBezTo>
                    <a:pt x="4669" y="6675"/>
                    <a:pt x="4690" y="6675"/>
                    <a:pt x="4711" y="6697"/>
                  </a:cubicBezTo>
                  <a:cubicBezTo>
                    <a:pt x="4838" y="6718"/>
                    <a:pt x="4943" y="6718"/>
                    <a:pt x="5049" y="6739"/>
                  </a:cubicBezTo>
                  <a:cubicBezTo>
                    <a:pt x="5197" y="6760"/>
                    <a:pt x="5345" y="6781"/>
                    <a:pt x="5493" y="6802"/>
                  </a:cubicBezTo>
                  <a:lnTo>
                    <a:pt x="5556" y="6802"/>
                  </a:lnTo>
                  <a:cubicBezTo>
                    <a:pt x="5788" y="6823"/>
                    <a:pt x="6021" y="6823"/>
                    <a:pt x="6253" y="6823"/>
                  </a:cubicBezTo>
                  <a:lnTo>
                    <a:pt x="6380" y="6823"/>
                  </a:lnTo>
                  <a:cubicBezTo>
                    <a:pt x="6612" y="6823"/>
                    <a:pt x="6866" y="6802"/>
                    <a:pt x="7098" y="6781"/>
                  </a:cubicBezTo>
                  <a:cubicBezTo>
                    <a:pt x="7119" y="6781"/>
                    <a:pt x="7140" y="6781"/>
                    <a:pt x="7182" y="6760"/>
                  </a:cubicBezTo>
                  <a:lnTo>
                    <a:pt x="7225" y="6760"/>
                  </a:lnTo>
                  <a:cubicBezTo>
                    <a:pt x="7415" y="6739"/>
                    <a:pt x="7584" y="6697"/>
                    <a:pt x="7774" y="6654"/>
                  </a:cubicBezTo>
                  <a:lnTo>
                    <a:pt x="7795" y="6654"/>
                  </a:lnTo>
                  <a:cubicBezTo>
                    <a:pt x="7985" y="6612"/>
                    <a:pt x="8175" y="6570"/>
                    <a:pt x="8344" y="6507"/>
                  </a:cubicBezTo>
                  <a:lnTo>
                    <a:pt x="8387" y="6507"/>
                  </a:lnTo>
                  <a:cubicBezTo>
                    <a:pt x="8429" y="6485"/>
                    <a:pt x="8492" y="6464"/>
                    <a:pt x="8534" y="6443"/>
                  </a:cubicBezTo>
                  <a:cubicBezTo>
                    <a:pt x="8640" y="6401"/>
                    <a:pt x="8725" y="6380"/>
                    <a:pt x="8809" y="6338"/>
                  </a:cubicBezTo>
                  <a:cubicBezTo>
                    <a:pt x="8894" y="6316"/>
                    <a:pt x="8957" y="6274"/>
                    <a:pt x="9020" y="6253"/>
                  </a:cubicBezTo>
                  <a:cubicBezTo>
                    <a:pt x="9105" y="6211"/>
                    <a:pt x="9189" y="6169"/>
                    <a:pt x="9253" y="6126"/>
                  </a:cubicBezTo>
                  <a:cubicBezTo>
                    <a:pt x="9316" y="6084"/>
                    <a:pt x="9379" y="6063"/>
                    <a:pt x="9443" y="6021"/>
                  </a:cubicBezTo>
                  <a:cubicBezTo>
                    <a:pt x="9527" y="5978"/>
                    <a:pt x="9591" y="5936"/>
                    <a:pt x="9675" y="5894"/>
                  </a:cubicBezTo>
                  <a:cubicBezTo>
                    <a:pt x="9738" y="5852"/>
                    <a:pt x="9781" y="5809"/>
                    <a:pt x="9844" y="5767"/>
                  </a:cubicBezTo>
                  <a:cubicBezTo>
                    <a:pt x="9907" y="5725"/>
                    <a:pt x="9971" y="5662"/>
                    <a:pt x="10034" y="5619"/>
                  </a:cubicBezTo>
                  <a:cubicBezTo>
                    <a:pt x="10055" y="5598"/>
                    <a:pt x="10098" y="5577"/>
                    <a:pt x="10119" y="5556"/>
                  </a:cubicBezTo>
                  <a:cubicBezTo>
                    <a:pt x="10140" y="5535"/>
                    <a:pt x="10161" y="5514"/>
                    <a:pt x="10182" y="5493"/>
                  </a:cubicBezTo>
                  <a:cubicBezTo>
                    <a:pt x="10267" y="5408"/>
                    <a:pt x="10330" y="5345"/>
                    <a:pt x="10393" y="5281"/>
                  </a:cubicBezTo>
                  <a:cubicBezTo>
                    <a:pt x="10436" y="5239"/>
                    <a:pt x="10478" y="5197"/>
                    <a:pt x="10520" y="5155"/>
                  </a:cubicBezTo>
                  <a:cubicBezTo>
                    <a:pt x="10583" y="5070"/>
                    <a:pt x="10647" y="4986"/>
                    <a:pt x="10710" y="4901"/>
                  </a:cubicBezTo>
                  <a:cubicBezTo>
                    <a:pt x="10731" y="4859"/>
                    <a:pt x="10752" y="4838"/>
                    <a:pt x="10774" y="4817"/>
                  </a:cubicBezTo>
                  <a:cubicBezTo>
                    <a:pt x="10795" y="4795"/>
                    <a:pt x="10795" y="4774"/>
                    <a:pt x="10795" y="4774"/>
                  </a:cubicBezTo>
                  <a:cubicBezTo>
                    <a:pt x="10816" y="4732"/>
                    <a:pt x="10837" y="4711"/>
                    <a:pt x="10858" y="4669"/>
                  </a:cubicBezTo>
                  <a:cubicBezTo>
                    <a:pt x="10900" y="4605"/>
                    <a:pt x="10943" y="4521"/>
                    <a:pt x="10985" y="4436"/>
                  </a:cubicBezTo>
                  <a:cubicBezTo>
                    <a:pt x="11006" y="4394"/>
                    <a:pt x="11027" y="4352"/>
                    <a:pt x="11048" y="4331"/>
                  </a:cubicBezTo>
                  <a:cubicBezTo>
                    <a:pt x="11048" y="4288"/>
                    <a:pt x="11069" y="4267"/>
                    <a:pt x="11090" y="4225"/>
                  </a:cubicBezTo>
                  <a:cubicBezTo>
                    <a:pt x="11112" y="4162"/>
                    <a:pt x="11133" y="4119"/>
                    <a:pt x="11133" y="4056"/>
                  </a:cubicBezTo>
                  <a:cubicBezTo>
                    <a:pt x="11154" y="4035"/>
                    <a:pt x="11154" y="4014"/>
                    <a:pt x="11175" y="3993"/>
                  </a:cubicBezTo>
                  <a:cubicBezTo>
                    <a:pt x="11196" y="3887"/>
                    <a:pt x="11217" y="3782"/>
                    <a:pt x="11238" y="3676"/>
                  </a:cubicBezTo>
                  <a:cubicBezTo>
                    <a:pt x="11238" y="3655"/>
                    <a:pt x="11238" y="3634"/>
                    <a:pt x="11259" y="3591"/>
                  </a:cubicBezTo>
                  <a:lnTo>
                    <a:pt x="11534" y="1648"/>
                  </a:lnTo>
                  <a:lnTo>
                    <a:pt x="11534" y="1648"/>
                  </a:lnTo>
                  <a:cubicBezTo>
                    <a:pt x="11513" y="1775"/>
                    <a:pt x="11492" y="1901"/>
                    <a:pt x="11450" y="2028"/>
                  </a:cubicBezTo>
                  <a:cubicBezTo>
                    <a:pt x="11450" y="2049"/>
                    <a:pt x="11428" y="2070"/>
                    <a:pt x="11428" y="2092"/>
                  </a:cubicBezTo>
                  <a:cubicBezTo>
                    <a:pt x="11407" y="2176"/>
                    <a:pt x="11365" y="2282"/>
                    <a:pt x="11323" y="2366"/>
                  </a:cubicBezTo>
                  <a:cubicBezTo>
                    <a:pt x="11323" y="2408"/>
                    <a:pt x="11302" y="2451"/>
                    <a:pt x="11281" y="2472"/>
                  </a:cubicBezTo>
                  <a:cubicBezTo>
                    <a:pt x="11238" y="2556"/>
                    <a:pt x="11196" y="2641"/>
                    <a:pt x="11154" y="2704"/>
                  </a:cubicBezTo>
                  <a:cubicBezTo>
                    <a:pt x="11133" y="2746"/>
                    <a:pt x="11112" y="2789"/>
                    <a:pt x="11090" y="2810"/>
                  </a:cubicBezTo>
                  <a:cubicBezTo>
                    <a:pt x="11069" y="2852"/>
                    <a:pt x="11027" y="2894"/>
                    <a:pt x="11006" y="2937"/>
                  </a:cubicBezTo>
                  <a:cubicBezTo>
                    <a:pt x="10943" y="3021"/>
                    <a:pt x="10879" y="3106"/>
                    <a:pt x="10816" y="3190"/>
                  </a:cubicBezTo>
                  <a:cubicBezTo>
                    <a:pt x="10774" y="3232"/>
                    <a:pt x="10731" y="3275"/>
                    <a:pt x="10689" y="3317"/>
                  </a:cubicBezTo>
                  <a:cubicBezTo>
                    <a:pt x="10626" y="3380"/>
                    <a:pt x="10541" y="3465"/>
                    <a:pt x="10478" y="3528"/>
                  </a:cubicBezTo>
                  <a:cubicBezTo>
                    <a:pt x="10436" y="3570"/>
                    <a:pt x="10372" y="3613"/>
                    <a:pt x="10330" y="3655"/>
                  </a:cubicBezTo>
                  <a:cubicBezTo>
                    <a:pt x="10267" y="3718"/>
                    <a:pt x="10203" y="3760"/>
                    <a:pt x="10140" y="3803"/>
                  </a:cubicBezTo>
                  <a:cubicBezTo>
                    <a:pt x="10076" y="3845"/>
                    <a:pt x="10013" y="3887"/>
                    <a:pt x="9950" y="3929"/>
                  </a:cubicBezTo>
                  <a:cubicBezTo>
                    <a:pt x="9886" y="3972"/>
                    <a:pt x="9802" y="4014"/>
                    <a:pt x="9738" y="4056"/>
                  </a:cubicBezTo>
                  <a:cubicBezTo>
                    <a:pt x="9675" y="4098"/>
                    <a:pt x="9612" y="4141"/>
                    <a:pt x="9548" y="4162"/>
                  </a:cubicBezTo>
                  <a:cubicBezTo>
                    <a:pt x="9464" y="4204"/>
                    <a:pt x="9379" y="4246"/>
                    <a:pt x="9295" y="4288"/>
                  </a:cubicBezTo>
                  <a:cubicBezTo>
                    <a:pt x="9231" y="4331"/>
                    <a:pt x="9168" y="4352"/>
                    <a:pt x="9105" y="4373"/>
                  </a:cubicBezTo>
                  <a:cubicBezTo>
                    <a:pt x="9020" y="4415"/>
                    <a:pt x="8915" y="4457"/>
                    <a:pt x="8830" y="4479"/>
                  </a:cubicBezTo>
                  <a:cubicBezTo>
                    <a:pt x="8767" y="4500"/>
                    <a:pt x="8703" y="4521"/>
                    <a:pt x="8640" y="4563"/>
                  </a:cubicBezTo>
                  <a:cubicBezTo>
                    <a:pt x="8450" y="4605"/>
                    <a:pt x="8281" y="4669"/>
                    <a:pt x="8091" y="4711"/>
                  </a:cubicBezTo>
                  <a:lnTo>
                    <a:pt x="8070" y="4711"/>
                  </a:lnTo>
                  <a:cubicBezTo>
                    <a:pt x="7880" y="4753"/>
                    <a:pt x="7689" y="4774"/>
                    <a:pt x="7520" y="4795"/>
                  </a:cubicBezTo>
                  <a:cubicBezTo>
                    <a:pt x="7478" y="4817"/>
                    <a:pt x="7415" y="4817"/>
                    <a:pt x="7373" y="4817"/>
                  </a:cubicBezTo>
                  <a:cubicBezTo>
                    <a:pt x="7140" y="4838"/>
                    <a:pt x="6908" y="4859"/>
                    <a:pt x="6654" y="4859"/>
                  </a:cubicBezTo>
                  <a:cubicBezTo>
                    <a:pt x="6633" y="4859"/>
                    <a:pt x="6591" y="4880"/>
                    <a:pt x="6549" y="4880"/>
                  </a:cubicBezTo>
                  <a:cubicBezTo>
                    <a:pt x="6316" y="4880"/>
                    <a:pt x="6084" y="4859"/>
                    <a:pt x="5831" y="4838"/>
                  </a:cubicBezTo>
                  <a:cubicBezTo>
                    <a:pt x="5683" y="4838"/>
                    <a:pt x="5514" y="4817"/>
                    <a:pt x="5345" y="4795"/>
                  </a:cubicBezTo>
                  <a:cubicBezTo>
                    <a:pt x="5197" y="4774"/>
                    <a:pt x="5070" y="4732"/>
                    <a:pt x="4922" y="4711"/>
                  </a:cubicBezTo>
                  <a:cubicBezTo>
                    <a:pt x="4669" y="4669"/>
                    <a:pt x="4436" y="4605"/>
                    <a:pt x="4204" y="4542"/>
                  </a:cubicBezTo>
                  <a:cubicBezTo>
                    <a:pt x="4056" y="4479"/>
                    <a:pt x="3887" y="4436"/>
                    <a:pt x="3718" y="4373"/>
                  </a:cubicBezTo>
                  <a:cubicBezTo>
                    <a:pt x="3676" y="4352"/>
                    <a:pt x="3634" y="4331"/>
                    <a:pt x="3591" y="4310"/>
                  </a:cubicBezTo>
                  <a:cubicBezTo>
                    <a:pt x="3486" y="4267"/>
                    <a:pt x="3359" y="4225"/>
                    <a:pt x="3253" y="4183"/>
                  </a:cubicBezTo>
                  <a:cubicBezTo>
                    <a:pt x="3211" y="4162"/>
                    <a:pt x="3169" y="4141"/>
                    <a:pt x="3127" y="4119"/>
                  </a:cubicBezTo>
                  <a:cubicBezTo>
                    <a:pt x="3021" y="4056"/>
                    <a:pt x="2915" y="4014"/>
                    <a:pt x="2810" y="3951"/>
                  </a:cubicBezTo>
                  <a:cubicBezTo>
                    <a:pt x="2768" y="3929"/>
                    <a:pt x="2725" y="3908"/>
                    <a:pt x="2683" y="3887"/>
                  </a:cubicBezTo>
                  <a:cubicBezTo>
                    <a:pt x="2577" y="3824"/>
                    <a:pt x="2472" y="3760"/>
                    <a:pt x="2366" y="3676"/>
                  </a:cubicBezTo>
                  <a:cubicBezTo>
                    <a:pt x="2345" y="3676"/>
                    <a:pt x="2324" y="3655"/>
                    <a:pt x="2303" y="3634"/>
                  </a:cubicBezTo>
                  <a:cubicBezTo>
                    <a:pt x="2176" y="3549"/>
                    <a:pt x="2049" y="3465"/>
                    <a:pt x="1944" y="3380"/>
                  </a:cubicBezTo>
                  <a:cubicBezTo>
                    <a:pt x="1901" y="3359"/>
                    <a:pt x="1880" y="3317"/>
                    <a:pt x="1838" y="3296"/>
                  </a:cubicBezTo>
                  <a:cubicBezTo>
                    <a:pt x="1754" y="3232"/>
                    <a:pt x="1690" y="3169"/>
                    <a:pt x="1606" y="3084"/>
                  </a:cubicBezTo>
                  <a:cubicBezTo>
                    <a:pt x="1564" y="3063"/>
                    <a:pt x="1542" y="3021"/>
                    <a:pt x="1500" y="3000"/>
                  </a:cubicBezTo>
                  <a:cubicBezTo>
                    <a:pt x="1416" y="2915"/>
                    <a:pt x="1352" y="2852"/>
                    <a:pt x="1289" y="2768"/>
                  </a:cubicBezTo>
                  <a:cubicBezTo>
                    <a:pt x="1268" y="2746"/>
                    <a:pt x="1226" y="2704"/>
                    <a:pt x="1204" y="2683"/>
                  </a:cubicBezTo>
                  <a:cubicBezTo>
                    <a:pt x="1120" y="2577"/>
                    <a:pt x="1035" y="2472"/>
                    <a:pt x="972" y="2366"/>
                  </a:cubicBezTo>
                  <a:cubicBezTo>
                    <a:pt x="951" y="2345"/>
                    <a:pt x="930" y="2324"/>
                    <a:pt x="909" y="2303"/>
                  </a:cubicBezTo>
                  <a:cubicBezTo>
                    <a:pt x="845" y="2218"/>
                    <a:pt x="803" y="2134"/>
                    <a:pt x="740" y="2028"/>
                  </a:cubicBezTo>
                  <a:cubicBezTo>
                    <a:pt x="719" y="2007"/>
                    <a:pt x="719" y="1965"/>
                    <a:pt x="697" y="1923"/>
                  </a:cubicBezTo>
                  <a:cubicBezTo>
                    <a:pt x="634" y="1838"/>
                    <a:pt x="592" y="1754"/>
                    <a:pt x="571" y="1669"/>
                  </a:cubicBezTo>
                  <a:cubicBezTo>
                    <a:pt x="550" y="1648"/>
                    <a:pt x="528" y="1606"/>
                    <a:pt x="528" y="1585"/>
                  </a:cubicBezTo>
                  <a:cubicBezTo>
                    <a:pt x="465" y="1458"/>
                    <a:pt x="423" y="1331"/>
                    <a:pt x="402" y="1226"/>
                  </a:cubicBezTo>
                  <a:cubicBezTo>
                    <a:pt x="402" y="1204"/>
                    <a:pt x="402" y="1183"/>
                    <a:pt x="381" y="1162"/>
                  </a:cubicBezTo>
                  <a:cubicBezTo>
                    <a:pt x="359" y="1057"/>
                    <a:pt x="338" y="972"/>
                    <a:pt x="317" y="866"/>
                  </a:cubicBezTo>
                  <a:cubicBezTo>
                    <a:pt x="317" y="824"/>
                    <a:pt x="317" y="782"/>
                    <a:pt x="317" y="740"/>
                  </a:cubicBezTo>
                  <a:cubicBezTo>
                    <a:pt x="296" y="655"/>
                    <a:pt x="296" y="571"/>
                    <a:pt x="296" y="486"/>
                  </a:cubicBezTo>
                  <a:cubicBezTo>
                    <a:pt x="296" y="444"/>
                    <a:pt x="296" y="402"/>
                    <a:pt x="296" y="359"/>
                  </a:cubicBezTo>
                  <a:cubicBezTo>
                    <a:pt x="296" y="263"/>
                    <a:pt x="296" y="150"/>
                    <a:pt x="312" y="35"/>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56" name="Google Shape;3656;p78"/>
            <p:cNvSpPr/>
            <p:nvPr/>
          </p:nvSpPr>
          <p:spPr>
            <a:xfrm>
              <a:off x="3248875" y="3335850"/>
              <a:ext cx="296275" cy="202850"/>
            </a:xfrm>
            <a:custGeom>
              <a:avLst/>
              <a:gdLst/>
              <a:ahLst/>
              <a:cxnLst/>
              <a:rect l="l" t="t" r="r" b="b"/>
              <a:pathLst>
                <a:path w="11851" h="8114" extrusionOk="0">
                  <a:moveTo>
                    <a:pt x="5338" y="0"/>
                  </a:moveTo>
                  <a:cubicBezTo>
                    <a:pt x="2747" y="0"/>
                    <a:pt x="593" y="1322"/>
                    <a:pt x="317" y="3236"/>
                  </a:cubicBezTo>
                  <a:cubicBezTo>
                    <a:pt x="0" y="5433"/>
                    <a:pt x="2239" y="7567"/>
                    <a:pt x="5345" y="8031"/>
                  </a:cubicBezTo>
                  <a:cubicBezTo>
                    <a:pt x="5733" y="8087"/>
                    <a:pt x="6116" y="8114"/>
                    <a:pt x="6490" y="8114"/>
                  </a:cubicBezTo>
                  <a:cubicBezTo>
                    <a:pt x="9104" y="8114"/>
                    <a:pt x="11257" y="6806"/>
                    <a:pt x="11534" y="4884"/>
                  </a:cubicBezTo>
                  <a:cubicBezTo>
                    <a:pt x="11851" y="2687"/>
                    <a:pt x="9612" y="532"/>
                    <a:pt x="6507" y="89"/>
                  </a:cubicBezTo>
                  <a:cubicBezTo>
                    <a:pt x="6110" y="29"/>
                    <a:pt x="5719" y="0"/>
                    <a:pt x="5338"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57" name="Google Shape;3657;p78"/>
            <p:cNvSpPr/>
            <p:nvPr/>
          </p:nvSpPr>
          <p:spPr>
            <a:xfrm>
              <a:off x="3285850" y="3370650"/>
              <a:ext cx="222350" cy="133250"/>
            </a:xfrm>
            <a:custGeom>
              <a:avLst/>
              <a:gdLst/>
              <a:ahLst/>
              <a:cxnLst/>
              <a:rect l="l" t="t" r="r" b="b"/>
              <a:pathLst>
                <a:path w="8894" h="5330" extrusionOk="0">
                  <a:moveTo>
                    <a:pt x="3901" y="0"/>
                  </a:moveTo>
                  <a:cubicBezTo>
                    <a:pt x="2013" y="0"/>
                    <a:pt x="393" y="853"/>
                    <a:pt x="211" y="2034"/>
                  </a:cubicBezTo>
                  <a:cubicBezTo>
                    <a:pt x="0" y="3429"/>
                    <a:pt x="1817" y="4928"/>
                    <a:pt x="4077" y="5266"/>
                  </a:cubicBezTo>
                  <a:cubicBezTo>
                    <a:pt x="4379" y="5309"/>
                    <a:pt x="4679" y="5330"/>
                    <a:pt x="4974" y="5330"/>
                  </a:cubicBezTo>
                  <a:cubicBezTo>
                    <a:pt x="6867" y="5330"/>
                    <a:pt x="8517" y="4487"/>
                    <a:pt x="8682" y="3281"/>
                  </a:cubicBezTo>
                  <a:cubicBezTo>
                    <a:pt x="8893" y="1908"/>
                    <a:pt x="7098" y="408"/>
                    <a:pt x="4837" y="70"/>
                  </a:cubicBezTo>
                  <a:cubicBezTo>
                    <a:pt x="4522" y="23"/>
                    <a:pt x="4208" y="0"/>
                    <a:pt x="3901" y="0"/>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58" name="Google Shape;3658;p78"/>
            <p:cNvSpPr/>
            <p:nvPr/>
          </p:nvSpPr>
          <p:spPr>
            <a:xfrm>
              <a:off x="3285300" y="3387800"/>
              <a:ext cx="220775" cy="116325"/>
            </a:xfrm>
            <a:custGeom>
              <a:avLst/>
              <a:gdLst/>
              <a:ahLst/>
              <a:cxnLst/>
              <a:rect l="l" t="t" r="r" b="b"/>
              <a:pathLst>
                <a:path w="8831" h="4653" extrusionOk="0">
                  <a:moveTo>
                    <a:pt x="3675" y="0"/>
                  </a:moveTo>
                  <a:cubicBezTo>
                    <a:pt x="1855" y="0"/>
                    <a:pt x="333" y="698"/>
                    <a:pt x="191" y="1708"/>
                  </a:cubicBezTo>
                  <a:cubicBezTo>
                    <a:pt x="1" y="2912"/>
                    <a:pt x="1839" y="4242"/>
                    <a:pt x="4099" y="4580"/>
                  </a:cubicBezTo>
                  <a:cubicBezTo>
                    <a:pt x="4444" y="4629"/>
                    <a:pt x="4788" y="4653"/>
                    <a:pt x="5122" y="4653"/>
                  </a:cubicBezTo>
                  <a:cubicBezTo>
                    <a:pt x="6956" y="4653"/>
                    <a:pt x="8519" y="3954"/>
                    <a:pt x="8662" y="2954"/>
                  </a:cubicBezTo>
                  <a:cubicBezTo>
                    <a:pt x="8831" y="1750"/>
                    <a:pt x="7014" y="419"/>
                    <a:pt x="4754" y="81"/>
                  </a:cubicBezTo>
                  <a:cubicBezTo>
                    <a:pt x="4388" y="26"/>
                    <a:pt x="4026" y="0"/>
                    <a:pt x="3675" y="0"/>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59" name="Google Shape;3659;p78"/>
            <p:cNvSpPr/>
            <p:nvPr/>
          </p:nvSpPr>
          <p:spPr>
            <a:xfrm>
              <a:off x="3491275" y="3330125"/>
              <a:ext cx="289425" cy="188575"/>
            </a:xfrm>
            <a:custGeom>
              <a:avLst/>
              <a:gdLst/>
              <a:ahLst/>
              <a:cxnLst/>
              <a:rect l="l" t="t" r="r" b="b"/>
              <a:pathLst>
                <a:path w="11577" h="7543" extrusionOk="0">
                  <a:moveTo>
                    <a:pt x="10942" y="1"/>
                  </a:moveTo>
                  <a:lnTo>
                    <a:pt x="10983" y="146"/>
                  </a:lnTo>
                  <a:lnTo>
                    <a:pt x="10983" y="146"/>
                  </a:lnTo>
                  <a:cubicBezTo>
                    <a:pt x="10972" y="98"/>
                    <a:pt x="10959" y="49"/>
                    <a:pt x="10942" y="1"/>
                  </a:cubicBezTo>
                  <a:close/>
                  <a:moveTo>
                    <a:pt x="10983" y="146"/>
                  </a:moveTo>
                  <a:cubicBezTo>
                    <a:pt x="11001" y="225"/>
                    <a:pt x="11014" y="303"/>
                    <a:pt x="11027" y="381"/>
                  </a:cubicBezTo>
                  <a:cubicBezTo>
                    <a:pt x="11027" y="402"/>
                    <a:pt x="11027" y="423"/>
                    <a:pt x="11027" y="445"/>
                  </a:cubicBezTo>
                  <a:cubicBezTo>
                    <a:pt x="11048" y="550"/>
                    <a:pt x="11048" y="635"/>
                    <a:pt x="11048" y="740"/>
                  </a:cubicBezTo>
                  <a:cubicBezTo>
                    <a:pt x="11048" y="783"/>
                    <a:pt x="11048" y="825"/>
                    <a:pt x="11048" y="867"/>
                  </a:cubicBezTo>
                  <a:cubicBezTo>
                    <a:pt x="11048" y="952"/>
                    <a:pt x="11027" y="1036"/>
                    <a:pt x="11027" y="1142"/>
                  </a:cubicBezTo>
                  <a:cubicBezTo>
                    <a:pt x="11027" y="1163"/>
                    <a:pt x="11006" y="1205"/>
                    <a:pt x="11006" y="1247"/>
                  </a:cubicBezTo>
                  <a:cubicBezTo>
                    <a:pt x="11006" y="1290"/>
                    <a:pt x="10985" y="1353"/>
                    <a:pt x="10985" y="1395"/>
                  </a:cubicBezTo>
                  <a:cubicBezTo>
                    <a:pt x="10942" y="1501"/>
                    <a:pt x="10921" y="1606"/>
                    <a:pt x="10900" y="1712"/>
                  </a:cubicBezTo>
                  <a:cubicBezTo>
                    <a:pt x="10879" y="1754"/>
                    <a:pt x="10858" y="1818"/>
                    <a:pt x="10837" y="1860"/>
                  </a:cubicBezTo>
                  <a:cubicBezTo>
                    <a:pt x="10816" y="1966"/>
                    <a:pt x="10773" y="2050"/>
                    <a:pt x="10731" y="2156"/>
                  </a:cubicBezTo>
                  <a:cubicBezTo>
                    <a:pt x="10710" y="2198"/>
                    <a:pt x="10668" y="2261"/>
                    <a:pt x="10647" y="2325"/>
                  </a:cubicBezTo>
                  <a:cubicBezTo>
                    <a:pt x="10604" y="2388"/>
                    <a:pt x="10562" y="2472"/>
                    <a:pt x="10520" y="2536"/>
                  </a:cubicBezTo>
                  <a:cubicBezTo>
                    <a:pt x="10499" y="2599"/>
                    <a:pt x="10457" y="2663"/>
                    <a:pt x="10414" y="2726"/>
                  </a:cubicBezTo>
                  <a:cubicBezTo>
                    <a:pt x="10372" y="2789"/>
                    <a:pt x="10309" y="2874"/>
                    <a:pt x="10266" y="2937"/>
                  </a:cubicBezTo>
                  <a:cubicBezTo>
                    <a:pt x="10224" y="3001"/>
                    <a:pt x="10182" y="3043"/>
                    <a:pt x="10140" y="3106"/>
                  </a:cubicBezTo>
                  <a:cubicBezTo>
                    <a:pt x="10076" y="3170"/>
                    <a:pt x="10013" y="3254"/>
                    <a:pt x="9950" y="3317"/>
                  </a:cubicBezTo>
                  <a:cubicBezTo>
                    <a:pt x="9907" y="3360"/>
                    <a:pt x="9865" y="3423"/>
                    <a:pt x="9802" y="3486"/>
                  </a:cubicBezTo>
                  <a:cubicBezTo>
                    <a:pt x="9738" y="3550"/>
                    <a:pt x="9675" y="3613"/>
                    <a:pt x="9612" y="3677"/>
                  </a:cubicBezTo>
                  <a:cubicBezTo>
                    <a:pt x="9548" y="3719"/>
                    <a:pt x="9506" y="3782"/>
                    <a:pt x="9443" y="3824"/>
                  </a:cubicBezTo>
                  <a:cubicBezTo>
                    <a:pt x="9316" y="3951"/>
                    <a:pt x="9168" y="4057"/>
                    <a:pt x="8999" y="4184"/>
                  </a:cubicBezTo>
                  <a:cubicBezTo>
                    <a:pt x="8999" y="4184"/>
                    <a:pt x="8999" y="4184"/>
                    <a:pt x="8978" y="4205"/>
                  </a:cubicBezTo>
                  <a:cubicBezTo>
                    <a:pt x="8830" y="4310"/>
                    <a:pt x="8682" y="4395"/>
                    <a:pt x="8534" y="4500"/>
                  </a:cubicBezTo>
                  <a:cubicBezTo>
                    <a:pt x="8492" y="4522"/>
                    <a:pt x="8450" y="4543"/>
                    <a:pt x="8408" y="4564"/>
                  </a:cubicBezTo>
                  <a:cubicBezTo>
                    <a:pt x="8196" y="4691"/>
                    <a:pt x="7985" y="4796"/>
                    <a:pt x="7774" y="4902"/>
                  </a:cubicBezTo>
                  <a:cubicBezTo>
                    <a:pt x="7732" y="4923"/>
                    <a:pt x="7710" y="4944"/>
                    <a:pt x="7668" y="4944"/>
                  </a:cubicBezTo>
                  <a:cubicBezTo>
                    <a:pt x="7457" y="5050"/>
                    <a:pt x="7225" y="5134"/>
                    <a:pt x="7013" y="5219"/>
                  </a:cubicBezTo>
                  <a:cubicBezTo>
                    <a:pt x="6844" y="5261"/>
                    <a:pt x="6697" y="5303"/>
                    <a:pt x="6528" y="5366"/>
                  </a:cubicBezTo>
                  <a:cubicBezTo>
                    <a:pt x="6401" y="5388"/>
                    <a:pt x="6253" y="5430"/>
                    <a:pt x="6105" y="5451"/>
                  </a:cubicBezTo>
                  <a:cubicBezTo>
                    <a:pt x="5873" y="5514"/>
                    <a:pt x="5640" y="5557"/>
                    <a:pt x="5387" y="5578"/>
                  </a:cubicBezTo>
                  <a:cubicBezTo>
                    <a:pt x="5218" y="5599"/>
                    <a:pt x="5049" y="5620"/>
                    <a:pt x="4880" y="5620"/>
                  </a:cubicBezTo>
                  <a:lnTo>
                    <a:pt x="4732" y="5620"/>
                  </a:lnTo>
                  <a:cubicBezTo>
                    <a:pt x="4605" y="5641"/>
                    <a:pt x="4500" y="5641"/>
                    <a:pt x="4373" y="5641"/>
                  </a:cubicBezTo>
                  <a:cubicBezTo>
                    <a:pt x="4331" y="5641"/>
                    <a:pt x="4267" y="5620"/>
                    <a:pt x="4225" y="5620"/>
                  </a:cubicBezTo>
                  <a:cubicBezTo>
                    <a:pt x="4119" y="5620"/>
                    <a:pt x="3993" y="5620"/>
                    <a:pt x="3887" y="5599"/>
                  </a:cubicBezTo>
                  <a:lnTo>
                    <a:pt x="3739" y="5599"/>
                  </a:lnTo>
                  <a:cubicBezTo>
                    <a:pt x="3612" y="5578"/>
                    <a:pt x="3486" y="5557"/>
                    <a:pt x="3359" y="5535"/>
                  </a:cubicBezTo>
                  <a:lnTo>
                    <a:pt x="3274" y="5535"/>
                  </a:lnTo>
                  <a:cubicBezTo>
                    <a:pt x="3127" y="5493"/>
                    <a:pt x="2979" y="5472"/>
                    <a:pt x="2852" y="5430"/>
                  </a:cubicBezTo>
                  <a:cubicBezTo>
                    <a:pt x="2810" y="5430"/>
                    <a:pt x="2767" y="5409"/>
                    <a:pt x="2725" y="5388"/>
                  </a:cubicBezTo>
                  <a:cubicBezTo>
                    <a:pt x="2620" y="5366"/>
                    <a:pt x="2514" y="5345"/>
                    <a:pt x="2429" y="5303"/>
                  </a:cubicBezTo>
                  <a:cubicBezTo>
                    <a:pt x="2387" y="5282"/>
                    <a:pt x="2345" y="5261"/>
                    <a:pt x="2303" y="5261"/>
                  </a:cubicBezTo>
                  <a:cubicBezTo>
                    <a:pt x="2197" y="5219"/>
                    <a:pt x="2091" y="5176"/>
                    <a:pt x="2007" y="5134"/>
                  </a:cubicBezTo>
                  <a:cubicBezTo>
                    <a:pt x="1965" y="5113"/>
                    <a:pt x="1944" y="5113"/>
                    <a:pt x="1901" y="5092"/>
                  </a:cubicBezTo>
                  <a:cubicBezTo>
                    <a:pt x="1775" y="5028"/>
                    <a:pt x="1669" y="4965"/>
                    <a:pt x="1542" y="4902"/>
                  </a:cubicBezTo>
                  <a:cubicBezTo>
                    <a:pt x="1521" y="4881"/>
                    <a:pt x="1500" y="4859"/>
                    <a:pt x="1479" y="4859"/>
                  </a:cubicBezTo>
                  <a:cubicBezTo>
                    <a:pt x="1394" y="4796"/>
                    <a:pt x="1310" y="4733"/>
                    <a:pt x="1225" y="4669"/>
                  </a:cubicBezTo>
                  <a:cubicBezTo>
                    <a:pt x="1183" y="4648"/>
                    <a:pt x="1141" y="4627"/>
                    <a:pt x="1120" y="4606"/>
                  </a:cubicBezTo>
                  <a:cubicBezTo>
                    <a:pt x="1035" y="4543"/>
                    <a:pt x="972" y="4479"/>
                    <a:pt x="909" y="4416"/>
                  </a:cubicBezTo>
                  <a:cubicBezTo>
                    <a:pt x="887" y="4395"/>
                    <a:pt x="845" y="4374"/>
                    <a:pt x="824" y="4353"/>
                  </a:cubicBezTo>
                  <a:cubicBezTo>
                    <a:pt x="740" y="4268"/>
                    <a:pt x="655" y="4162"/>
                    <a:pt x="571" y="4078"/>
                  </a:cubicBezTo>
                  <a:cubicBezTo>
                    <a:pt x="549" y="4057"/>
                    <a:pt x="549" y="4036"/>
                    <a:pt x="528" y="4036"/>
                  </a:cubicBezTo>
                  <a:cubicBezTo>
                    <a:pt x="465" y="3951"/>
                    <a:pt x="423" y="3867"/>
                    <a:pt x="359" y="3761"/>
                  </a:cubicBezTo>
                  <a:cubicBezTo>
                    <a:pt x="338" y="3740"/>
                    <a:pt x="317" y="3698"/>
                    <a:pt x="296" y="3677"/>
                  </a:cubicBezTo>
                  <a:cubicBezTo>
                    <a:pt x="254" y="3592"/>
                    <a:pt x="211" y="3508"/>
                    <a:pt x="169" y="3423"/>
                  </a:cubicBezTo>
                  <a:cubicBezTo>
                    <a:pt x="169" y="3402"/>
                    <a:pt x="148" y="3360"/>
                    <a:pt x="127" y="3339"/>
                  </a:cubicBezTo>
                  <a:cubicBezTo>
                    <a:pt x="85" y="3212"/>
                    <a:pt x="42" y="3106"/>
                    <a:pt x="0" y="2979"/>
                  </a:cubicBezTo>
                  <a:lnTo>
                    <a:pt x="0" y="2979"/>
                  </a:lnTo>
                  <a:lnTo>
                    <a:pt x="528" y="4881"/>
                  </a:lnTo>
                  <a:cubicBezTo>
                    <a:pt x="549" y="5007"/>
                    <a:pt x="592" y="5134"/>
                    <a:pt x="655" y="5240"/>
                  </a:cubicBezTo>
                  <a:cubicBezTo>
                    <a:pt x="655" y="5282"/>
                    <a:pt x="676" y="5303"/>
                    <a:pt x="697" y="5345"/>
                  </a:cubicBezTo>
                  <a:cubicBezTo>
                    <a:pt x="740" y="5430"/>
                    <a:pt x="782" y="5493"/>
                    <a:pt x="824" y="5578"/>
                  </a:cubicBezTo>
                  <a:cubicBezTo>
                    <a:pt x="845" y="5620"/>
                    <a:pt x="866" y="5641"/>
                    <a:pt x="887" y="5683"/>
                  </a:cubicBezTo>
                  <a:cubicBezTo>
                    <a:pt x="930" y="5768"/>
                    <a:pt x="993" y="5852"/>
                    <a:pt x="1056" y="5937"/>
                  </a:cubicBezTo>
                  <a:cubicBezTo>
                    <a:pt x="1078" y="5958"/>
                    <a:pt x="1078" y="5958"/>
                    <a:pt x="1099" y="5979"/>
                  </a:cubicBezTo>
                  <a:cubicBezTo>
                    <a:pt x="1162" y="6085"/>
                    <a:pt x="1247" y="6169"/>
                    <a:pt x="1352" y="6254"/>
                  </a:cubicBezTo>
                  <a:cubicBezTo>
                    <a:pt x="1373" y="6275"/>
                    <a:pt x="1394" y="6296"/>
                    <a:pt x="1416" y="6317"/>
                  </a:cubicBezTo>
                  <a:cubicBezTo>
                    <a:pt x="1500" y="6380"/>
                    <a:pt x="1563" y="6444"/>
                    <a:pt x="1648" y="6507"/>
                  </a:cubicBezTo>
                  <a:cubicBezTo>
                    <a:pt x="1669" y="6528"/>
                    <a:pt x="1711" y="6571"/>
                    <a:pt x="1732" y="6592"/>
                  </a:cubicBezTo>
                  <a:cubicBezTo>
                    <a:pt x="1817" y="6655"/>
                    <a:pt x="1901" y="6697"/>
                    <a:pt x="1986" y="6761"/>
                  </a:cubicBezTo>
                  <a:cubicBezTo>
                    <a:pt x="2028" y="6782"/>
                    <a:pt x="2049" y="6782"/>
                    <a:pt x="2070" y="6803"/>
                  </a:cubicBezTo>
                  <a:cubicBezTo>
                    <a:pt x="2176" y="6866"/>
                    <a:pt x="2303" y="6930"/>
                    <a:pt x="2429" y="6993"/>
                  </a:cubicBezTo>
                  <a:cubicBezTo>
                    <a:pt x="2451" y="7014"/>
                    <a:pt x="2493" y="7014"/>
                    <a:pt x="2514" y="7035"/>
                  </a:cubicBezTo>
                  <a:cubicBezTo>
                    <a:pt x="2620" y="7078"/>
                    <a:pt x="2704" y="7120"/>
                    <a:pt x="2810" y="7162"/>
                  </a:cubicBezTo>
                  <a:cubicBezTo>
                    <a:pt x="2852" y="7183"/>
                    <a:pt x="2894" y="7183"/>
                    <a:pt x="2936" y="7204"/>
                  </a:cubicBezTo>
                  <a:cubicBezTo>
                    <a:pt x="3042" y="7247"/>
                    <a:pt x="3148" y="7268"/>
                    <a:pt x="3253" y="7310"/>
                  </a:cubicBezTo>
                  <a:cubicBezTo>
                    <a:pt x="3296" y="7310"/>
                    <a:pt x="3317" y="7331"/>
                    <a:pt x="3359" y="7331"/>
                  </a:cubicBezTo>
                  <a:cubicBezTo>
                    <a:pt x="3507" y="7373"/>
                    <a:pt x="3655" y="7416"/>
                    <a:pt x="3803" y="7437"/>
                  </a:cubicBezTo>
                  <a:cubicBezTo>
                    <a:pt x="3824" y="7437"/>
                    <a:pt x="3845" y="7437"/>
                    <a:pt x="3887" y="7458"/>
                  </a:cubicBezTo>
                  <a:cubicBezTo>
                    <a:pt x="3993" y="7479"/>
                    <a:pt x="4119" y="7479"/>
                    <a:pt x="4246" y="7500"/>
                  </a:cubicBezTo>
                  <a:cubicBezTo>
                    <a:pt x="4309" y="7500"/>
                    <a:pt x="4352" y="7500"/>
                    <a:pt x="4394" y="7521"/>
                  </a:cubicBezTo>
                  <a:cubicBezTo>
                    <a:pt x="4521" y="7521"/>
                    <a:pt x="4626" y="7521"/>
                    <a:pt x="4753" y="7542"/>
                  </a:cubicBezTo>
                  <a:lnTo>
                    <a:pt x="5408" y="7542"/>
                  </a:lnTo>
                  <a:cubicBezTo>
                    <a:pt x="5577" y="7521"/>
                    <a:pt x="5746" y="7500"/>
                    <a:pt x="5915" y="7500"/>
                  </a:cubicBezTo>
                  <a:cubicBezTo>
                    <a:pt x="5915" y="7500"/>
                    <a:pt x="5915" y="7479"/>
                    <a:pt x="5915" y="7479"/>
                  </a:cubicBezTo>
                  <a:cubicBezTo>
                    <a:pt x="6147" y="7458"/>
                    <a:pt x="6401" y="7416"/>
                    <a:pt x="6633" y="7373"/>
                  </a:cubicBezTo>
                  <a:cubicBezTo>
                    <a:pt x="6654" y="7352"/>
                    <a:pt x="6697" y="7352"/>
                    <a:pt x="6718" y="7352"/>
                  </a:cubicBezTo>
                  <a:cubicBezTo>
                    <a:pt x="6823" y="7331"/>
                    <a:pt x="6950" y="7289"/>
                    <a:pt x="7056" y="7268"/>
                  </a:cubicBezTo>
                  <a:cubicBezTo>
                    <a:pt x="7203" y="7225"/>
                    <a:pt x="7330" y="7183"/>
                    <a:pt x="7478" y="7141"/>
                  </a:cubicBezTo>
                  <a:cubicBezTo>
                    <a:pt x="7499" y="7141"/>
                    <a:pt x="7520" y="7120"/>
                    <a:pt x="7520" y="7120"/>
                  </a:cubicBezTo>
                  <a:cubicBezTo>
                    <a:pt x="7753" y="7035"/>
                    <a:pt x="7964" y="6951"/>
                    <a:pt x="8175" y="6866"/>
                  </a:cubicBezTo>
                  <a:cubicBezTo>
                    <a:pt x="8196" y="6866"/>
                    <a:pt x="8217" y="6845"/>
                    <a:pt x="8217" y="6845"/>
                  </a:cubicBezTo>
                  <a:cubicBezTo>
                    <a:pt x="8239" y="6845"/>
                    <a:pt x="8260" y="6824"/>
                    <a:pt x="8302" y="6803"/>
                  </a:cubicBezTo>
                  <a:cubicBezTo>
                    <a:pt x="8513" y="6697"/>
                    <a:pt x="8724" y="6592"/>
                    <a:pt x="8936" y="6486"/>
                  </a:cubicBezTo>
                  <a:cubicBezTo>
                    <a:pt x="8957" y="6465"/>
                    <a:pt x="8978" y="6444"/>
                    <a:pt x="8999" y="6444"/>
                  </a:cubicBezTo>
                  <a:cubicBezTo>
                    <a:pt x="9020" y="6423"/>
                    <a:pt x="9020" y="6423"/>
                    <a:pt x="9041" y="6402"/>
                  </a:cubicBezTo>
                  <a:cubicBezTo>
                    <a:pt x="9210" y="6317"/>
                    <a:pt x="9358" y="6211"/>
                    <a:pt x="9506" y="6106"/>
                  </a:cubicBezTo>
                  <a:cubicBezTo>
                    <a:pt x="9506" y="6106"/>
                    <a:pt x="9527" y="6085"/>
                    <a:pt x="9527" y="6085"/>
                  </a:cubicBezTo>
                  <a:cubicBezTo>
                    <a:pt x="9675" y="5979"/>
                    <a:pt x="9823" y="5852"/>
                    <a:pt x="9971" y="5726"/>
                  </a:cubicBezTo>
                  <a:cubicBezTo>
                    <a:pt x="9971" y="5726"/>
                    <a:pt x="9992" y="5726"/>
                    <a:pt x="9992" y="5704"/>
                  </a:cubicBezTo>
                  <a:cubicBezTo>
                    <a:pt x="10034" y="5662"/>
                    <a:pt x="10076" y="5620"/>
                    <a:pt x="10119" y="5599"/>
                  </a:cubicBezTo>
                  <a:cubicBezTo>
                    <a:pt x="10203" y="5514"/>
                    <a:pt x="10266" y="5451"/>
                    <a:pt x="10330" y="5388"/>
                  </a:cubicBezTo>
                  <a:cubicBezTo>
                    <a:pt x="10372" y="5324"/>
                    <a:pt x="10435" y="5282"/>
                    <a:pt x="10478" y="5219"/>
                  </a:cubicBezTo>
                  <a:cubicBezTo>
                    <a:pt x="10541" y="5155"/>
                    <a:pt x="10604" y="5092"/>
                    <a:pt x="10647" y="5007"/>
                  </a:cubicBezTo>
                  <a:cubicBezTo>
                    <a:pt x="10710" y="4965"/>
                    <a:pt x="10752" y="4902"/>
                    <a:pt x="10795" y="4838"/>
                  </a:cubicBezTo>
                  <a:cubicBezTo>
                    <a:pt x="10837" y="4775"/>
                    <a:pt x="10879" y="4712"/>
                    <a:pt x="10942" y="4627"/>
                  </a:cubicBezTo>
                  <a:cubicBezTo>
                    <a:pt x="10964" y="4564"/>
                    <a:pt x="11006" y="4500"/>
                    <a:pt x="11048" y="4458"/>
                  </a:cubicBezTo>
                  <a:cubicBezTo>
                    <a:pt x="11090" y="4374"/>
                    <a:pt x="11133" y="4310"/>
                    <a:pt x="11175" y="4226"/>
                  </a:cubicBezTo>
                  <a:cubicBezTo>
                    <a:pt x="11175" y="4205"/>
                    <a:pt x="11196" y="4184"/>
                    <a:pt x="11217" y="4141"/>
                  </a:cubicBezTo>
                  <a:cubicBezTo>
                    <a:pt x="11217" y="4120"/>
                    <a:pt x="11238" y="4078"/>
                    <a:pt x="11238" y="4057"/>
                  </a:cubicBezTo>
                  <a:cubicBezTo>
                    <a:pt x="11280" y="3972"/>
                    <a:pt x="11323" y="3867"/>
                    <a:pt x="11365" y="3782"/>
                  </a:cubicBezTo>
                  <a:cubicBezTo>
                    <a:pt x="11386" y="3719"/>
                    <a:pt x="11407" y="3677"/>
                    <a:pt x="11428" y="3613"/>
                  </a:cubicBezTo>
                  <a:cubicBezTo>
                    <a:pt x="11449" y="3508"/>
                    <a:pt x="11471" y="3402"/>
                    <a:pt x="11492" y="3317"/>
                  </a:cubicBezTo>
                  <a:cubicBezTo>
                    <a:pt x="11513" y="3275"/>
                    <a:pt x="11513" y="3233"/>
                    <a:pt x="11513" y="3191"/>
                  </a:cubicBezTo>
                  <a:cubicBezTo>
                    <a:pt x="11534" y="3191"/>
                    <a:pt x="11534" y="3170"/>
                    <a:pt x="11534" y="3148"/>
                  </a:cubicBezTo>
                  <a:cubicBezTo>
                    <a:pt x="11534" y="3106"/>
                    <a:pt x="11534" y="3085"/>
                    <a:pt x="11534" y="3043"/>
                  </a:cubicBezTo>
                  <a:cubicBezTo>
                    <a:pt x="11555" y="2958"/>
                    <a:pt x="11555" y="2874"/>
                    <a:pt x="11555" y="2768"/>
                  </a:cubicBezTo>
                  <a:cubicBezTo>
                    <a:pt x="11555" y="2726"/>
                    <a:pt x="11555" y="2684"/>
                    <a:pt x="11555" y="2641"/>
                  </a:cubicBezTo>
                  <a:cubicBezTo>
                    <a:pt x="11555" y="2620"/>
                    <a:pt x="11576" y="2578"/>
                    <a:pt x="11576" y="2536"/>
                  </a:cubicBezTo>
                  <a:cubicBezTo>
                    <a:pt x="11555" y="2472"/>
                    <a:pt x="11555" y="2430"/>
                    <a:pt x="11555" y="2367"/>
                  </a:cubicBezTo>
                  <a:cubicBezTo>
                    <a:pt x="11555" y="2346"/>
                    <a:pt x="11555" y="2303"/>
                    <a:pt x="11534" y="2282"/>
                  </a:cubicBezTo>
                  <a:cubicBezTo>
                    <a:pt x="11534" y="2177"/>
                    <a:pt x="11513" y="2071"/>
                    <a:pt x="11492" y="1987"/>
                  </a:cubicBezTo>
                  <a:cubicBezTo>
                    <a:pt x="11471" y="1944"/>
                    <a:pt x="11471" y="1923"/>
                    <a:pt x="11471" y="1902"/>
                  </a:cubicBezTo>
                  <a:lnTo>
                    <a:pt x="10983" y="146"/>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60" name="Google Shape;3660;p78"/>
            <p:cNvSpPr/>
            <p:nvPr/>
          </p:nvSpPr>
          <p:spPr>
            <a:xfrm>
              <a:off x="3477000" y="3263525"/>
              <a:ext cx="302625" cy="207700"/>
            </a:xfrm>
            <a:custGeom>
              <a:avLst/>
              <a:gdLst/>
              <a:ahLst/>
              <a:cxnLst/>
              <a:rect l="l" t="t" r="r" b="b"/>
              <a:pathLst>
                <a:path w="12105" h="8308" extrusionOk="0">
                  <a:moveTo>
                    <a:pt x="7014" y="1"/>
                  </a:moveTo>
                  <a:cubicBezTo>
                    <a:pt x="6361" y="1"/>
                    <a:pt x="5676" y="90"/>
                    <a:pt x="4986" y="278"/>
                  </a:cubicBezTo>
                  <a:cubicBezTo>
                    <a:pt x="1965" y="1102"/>
                    <a:pt x="1" y="3510"/>
                    <a:pt x="571" y="5643"/>
                  </a:cubicBezTo>
                  <a:cubicBezTo>
                    <a:pt x="1028" y="7290"/>
                    <a:pt x="2868" y="8308"/>
                    <a:pt x="5073" y="8308"/>
                  </a:cubicBezTo>
                  <a:cubicBezTo>
                    <a:pt x="5725" y="8308"/>
                    <a:pt x="6409" y="8219"/>
                    <a:pt x="7099" y="8030"/>
                  </a:cubicBezTo>
                  <a:cubicBezTo>
                    <a:pt x="10119" y="7207"/>
                    <a:pt x="12105" y="4799"/>
                    <a:pt x="11513" y="2665"/>
                  </a:cubicBezTo>
                  <a:cubicBezTo>
                    <a:pt x="11073" y="1018"/>
                    <a:pt x="9224" y="1"/>
                    <a:pt x="7014"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61" name="Google Shape;3661;p78"/>
            <p:cNvSpPr/>
            <p:nvPr/>
          </p:nvSpPr>
          <p:spPr>
            <a:xfrm>
              <a:off x="3515550" y="3298500"/>
              <a:ext cx="225000" cy="137775"/>
            </a:xfrm>
            <a:custGeom>
              <a:avLst/>
              <a:gdLst/>
              <a:ahLst/>
              <a:cxnLst/>
              <a:rect l="l" t="t" r="r" b="b"/>
              <a:pathLst>
                <a:path w="9000" h="5511" extrusionOk="0">
                  <a:moveTo>
                    <a:pt x="5491" y="0"/>
                  </a:moveTo>
                  <a:cubicBezTo>
                    <a:pt x="4954" y="0"/>
                    <a:pt x="4388" y="74"/>
                    <a:pt x="3824" y="231"/>
                  </a:cubicBezTo>
                  <a:cubicBezTo>
                    <a:pt x="1606" y="822"/>
                    <a:pt x="1" y="2533"/>
                    <a:pt x="381" y="3885"/>
                  </a:cubicBezTo>
                  <a:cubicBezTo>
                    <a:pt x="648" y="4891"/>
                    <a:pt x="1966" y="5510"/>
                    <a:pt x="3528" y="5510"/>
                  </a:cubicBezTo>
                  <a:cubicBezTo>
                    <a:pt x="4066" y="5510"/>
                    <a:pt x="4634" y="5437"/>
                    <a:pt x="5197" y="5280"/>
                  </a:cubicBezTo>
                  <a:cubicBezTo>
                    <a:pt x="7394" y="4688"/>
                    <a:pt x="9000" y="2977"/>
                    <a:pt x="8641" y="1625"/>
                  </a:cubicBezTo>
                  <a:cubicBezTo>
                    <a:pt x="8358" y="620"/>
                    <a:pt x="7047" y="0"/>
                    <a:pt x="5491" y="0"/>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62" name="Google Shape;3662;p78"/>
            <p:cNvSpPr/>
            <p:nvPr/>
          </p:nvSpPr>
          <p:spPr>
            <a:xfrm>
              <a:off x="3519250" y="3314625"/>
              <a:ext cx="222350" cy="122425"/>
            </a:xfrm>
            <a:custGeom>
              <a:avLst/>
              <a:gdLst/>
              <a:ahLst/>
              <a:cxnLst/>
              <a:rect l="l" t="t" r="r" b="b"/>
              <a:pathLst>
                <a:path w="8894" h="4897" extrusionOk="0">
                  <a:moveTo>
                    <a:pt x="5732" y="0"/>
                  </a:moveTo>
                  <a:cubicBezTo>
                    <a:pt x="5135" y="0"/>
                    <a:pt x="4491" y="83"/>
                    <a:pt x="3845" y="262"/>
                  </a:cubicBezTo>
                  <a:cubicBezTo>
                    <a:pt x="1648" y="853"/>
                    <a:pt x="1" y="2417"/>
                    <a:pt x="318" y="3578"/>
                  </a:cubicBezTo>
                  <a:cubicBezTo>
                    <a:pt x="542" y="4402"/>
                    <a:pt x="1722" y="4896"/>
                    <a:pt x="3172" y="4896"/>
                  </a:cubicBezTo>
                  <a:cubicBezTo>
                    <a:pt x="3768" y="4896"/>
                    <a:pt x="4410" y="4813"/>
                    <a:pt x="5049" y="4635"/>
                  </a:cubicBezTo>
                  <a:cubicBezTo>
                    <a:pt x="7246" y="4043"/>
                    <a:pt x="8894" y="2480"/>
                    <a:pt x="8577" y="1318"/>
                  </a:cubicBezTo>
                  <a:cubicBezTo>
                    <a:pt x="8353" y="495"/>
                    <a:pt x="7183" y="0"/>
                    <a:pt x="5732" y="0"/>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63" name="Google Shape;3663;p78"/>
            <p:cNvSpPr/>
            <p:nvPr/>
          </p:nvSpPr>
          <p:spPr>
            <a:xfrm>
              <a:off x="3007000" y="3375025"/>
              <a:ext cx="288900" cy="188550"/>
            </a:xfrm>
            <a:custGeom>
              <a:avLst/>
              <a:gdLst/>
              <a:ahLst/>
              <a:cxnLst/>
              <a:rect l="l" t="t" r="r" b="b"/>
              <a:pathLst>
                <a:path w="11556" h="7542" extrusionOk="0">
                  <a:moveTo>
                    <a:pt x="1" y="2979"/>
                  </a:moveTo>
                  <a:cubicBezTo>
                    <a:pt x="12" y="3049"/>
                    <a:pt x="31" y="3120"/>
                    <a:pt x="55" y="3187"/>
                  </a:cubicBezTo>
                  <a:lnTo>
                    <a:pt x="55" y="3187"/>
                  </a:lnTo>
                  <a:lnTo>
                    <a:pt x="1" y="2979"/>
                  </a:lnTo>
                  <a:close/>
                  <a:moveTo>
                    <a:pt x="10943" y="1"/>
                  </a:moveTo>
                  <a:lnTo>
                    <a:pt x="10943" y="1"/>
                  </a:lnTo>
                  <a:cubicBezTo>
                    <a:pt x="10964" y="127"/>
                    <a:pt x="11006" y="254"/>
                    <a:pt x="11006" y="381"/>
                  </a:cubicBezTo>
                  <a:cubicBezTo>
                    <a:pt x="11027" y="402"/>
                    <a:pt x="11027" y="423"/>
                    <a:pt x="11027" y="465"/>
                  </a:cubicBezTo>
                  <a:cubicBezTo>
                    <a:pt x="11027" y="550"/>
                    <a:pt x="11027" y="655"/>
                    <a:pt x="11027" y="740"/>
                  </a:cubicBezTo>
                  <a:cubicBezTo>
                    <a:pt x="11048" y="782"/>
                    <a:pt x="11027" y="824"/>
                    <a:pt x="11027" y="867"/>
                  </a:cubicBezTo>
                  <a:cubicBezTo>
                    <a:pt x="11027" y="972"/>
                    <a:pt x="11027" y="1057"/>
                    <a:pt x="11006" y="1141"/>
                  </a:cubicBezTo>
                  <a:cubicBezTo>
                    <a:pt x="11006" y="1183"/>
                    <a:pt x="11006" y="1205"/>
                    <a:pt x="11006" y="1247"/>
                  </a:cubicBezTo>
                  <a:cubicBezTo>
                    <a:pt x="10985" y="1310"/>
                    <a:pt x="10985" y="1352"/>
                    <a:pt x="10964" y="1395"/>
                  </a:cubicBezTo>
                  <a:cubicBezTo>
                    <a:pt x="10943" y="1500"/>
                    <a:pt x="10922" y="1606"/>
                    <a:pt x="10901" y="1712"/>
                  </a:cubicBezTo>
                  <a:cubicBezTo>
                    <a:pt x="10879" y="1775"/>
                    <a:pt x="10858" y="1817"/>
                    <a:pt x="10837" y="1881"/>
                  </a:cubicBezTo>
                  <a:cubicBezTo>
                    <a:pt x="10795" y="1965"/>
                    <a:pt x="10753" y="2071"/>
                    <a:pt x="10710" y="2155"/>
                  </a:cubicBezTo>
                  <a:cubicBezTo>
                    <a:pt x="10689" y="2219"/>
                    <a:pt x="10668" y="2261"/>
                    <a:pt x="10647" y="2324"/>
                  </a:cubicBezTo>
                  <a:cubicBezTo>
                    <a:pt x="10605" y="2409"/>
                    <a:pt x="10563" y="2472"/>
                    <a:pt x="10520" y="2557"/>
                  </a:cubicBezTo>
                  <a:cubicBezTo>
                    <a:pt x="10478" y="2599"/>
                    <a:pt x="10436" y="2662"/>
                    <a:pt x="10415" y="2726"/>
                  </a:cubicBezTo>
                  <a:cubicBezTo>
                    <a:pt x="10351" y="2789"/>
                    <a:pt x="10309" y="2873"/>
                    <a:pt x="10267" y="2937"/>
                  </a:cubicBezTo>
                  <a:cubicBezTo>
                    <a:pt x="10225" y="3000"/>
                    <a:pt x="10182" y="3063"/>
                    <a:pt x="10119" y="3106"/>
                  </a:cubicBezTo>
                  <a:cubicBezTo>
                    <a:pt x="10077" y="3190"/>
                    <a:pt x="10013" y="3254"/>
                    <a:pt x="9950" y="3317"/>
                  </a:cubicBezTo>
                  <a:cubicBezTo>
                    <a:pt x="9908" y="3380"/>
                    <a:pt x="9865" y="3423"/>
                    <a:pt x="9802" y="3486"/>
                  </a:cubicBezTo>
                  <a:cubicBezTo>
                    <a:pt x="9739" y="3549"/>
                    <a:pt x="9675" y="3613"/>
                    <a:pt x="9591" y="3676"/>
                  </a:cubicBezTo>
                  <a:cubicBezTo>
                    <a:pt x="9549" y="3739"/>
                    <a:pt x="9485" y="3782"/>
                    <a:pt x="9443" y="3824"/>
                  </a:cubicBezTo>
                  <a:cubicBezTo>
                    <a:pt x="9295" y="3951"/>
                    <a:pt x="9147" y="4077"/>
                    <a:pt x="8999" y="4183"/>
                  </a:cubicBezTo>
                  <a:cubicBezTo>
                    <a:pt x="8999" y="4183"/>
                    <a:pt x="8978" y="4204"/>
                    <a:pt x="8978" y="4204"/>
                  </a:cubicBezTo>
                  <a:cubicBezTo>
                    <a:pt x="8830" y="4310"/>
                    <a:pt x="8683" y="4415"/>
                    <a:pt x="8514" y="4500"/>
                  </a:cubicBezTo>
                  <a:cubicBezTo>
                    <a:pt x="8471" y="4542"/>
                    <a:pt x="8429" y="4542"/>
                    <a:pt x="8408" y="4584"/>
                  </a:cubicBezTo>
                  <a:cubicBezTo>
                    <a:pt x="8197" y="4690"/>
                    <a:pt x="7985" y="4796"/>
                    <a:pt x="7774" y="4901"/>
                  </a:cubicBezTo>
                  <a:cubicBezTo>
                    <a:pt x="7732" y="4922"/>
                    <a:pt x="7690" y="4944"/>
                    <a:pt x="7647" y="4965"/>
                  </a:cubicBezTo>
                  <a:cubicBezTo>
                    <a:pt x="7436" y="5049"/>
                    <a:pt x="7225" y="5134"/>
                    <a:pt x="6993" y="5218"/>
                  </a:cubicBezTo>
                  <a:cubicBezTo>
                    <a:pt x="6845" y="5260"/>
                    <a:pt x="6697" y="5324"/>
                    <a:pt x="6528" y="5366"/>
                  </a:cubicBezTo>
                  <a:cubicBezTo>
                    <a:pt x="6380" y="5408"/>
                    <a:pt x="6253" y="5429"/>
                    <a:pt x="6105" y="5472"/>
                  </a:cubicBezTo>
                  <a:cubicBezTo>
                    <a:pt x="5873" y="5514"/>
                    <a:pt x="5620" y="5556"/>
                    <a:pt x="5387" y="5577"/>
                  </a:cubicBezTo>
                  <a:cubicBezTo>
                    <a:pt x="5218" y="5598"/>
                    <a:pt x="5049" y="5620"/>
                    <a:pt x="4880" y="5620"/>
                  </a:cubicBezTo>
                  <a:cubicBezTo>
                    <a:pt x="4817" y="5641"/>
                    <a:pt x="4775" y="5641"/>
                    <a:pt x="4732" y="5641"/>
                  </a:cubicBezTo>
                  <a:lnTo>
                    <a:pt x="4225" y="5641"/>
                  </a:lnTo>
                  <a:cubicBezTo>
                    <a:pt x="4099" y="5620"/>
                    <a:pt x="3993" y="5620"/>
                    <a:pt x="3866" y="5620"/>
                  </a:cubicBezTo>
                  <a:cubicBezTo>
                    <a:pt x="3824" y="5598"/>
                    <a:pt x="3782" y="5598"/>
                    <a:pt x="3718" y="5598"/>
                  </a:cubicBezTo>
                  <a:cubicBezTo>
                    <a:pt x="3592" y="5577"/>
                    <a:pt x="3465" y="5556"/>
                    <a:pt x="3359" y="5535"/>
                  </a:cubicBezTo>
                  <a:lnTo>
                    <a:pt x="3275" y="5535"/>
                  </a:lnTo>
                  <a:cubicBezTo>
                    <a:pt x="3127" y="5514"/>
                    <a:pt x="2979" y="5472"/>
                    <a:pt x="2831" y="5429"/>
                  </a:cubicBezTo>
                  <a:cubicBezTo>
                    <a:pt x="2789" y="5429"/>
                    <a:pt x="2768" y="5408"/>
                    <a:pt x="2726" y="5408"/>
                  </a:cubicBezTo>
                  <a:cubicBezTo>
                    <a:pt x="2620" y="5366"/>
                    <a:pt x="2514" y="5345"/>
                    <a:pt x="2409" y="5303"/>
                  </a:cubicBezTo>
                  <a:cubicBezTo>
                    <a:pt x="2366" y="5282"/>
                    <a:pt x="2324" y="5282"/>
                    <a:pt x="2282" y="5260"/>
                  </a:cubicBezTo>
                  <a:cubicBezTo>
                    <a:pt x="2176" y="5218"/>
                    <a:pt x="2092" y="5176"/>
                    <a:pt x="1986" y="5134"/>
                  </a:cubicBezTo>
                  <a:cubicBezTo>
                    <a:pt x="1965" y="5113"/>
                    <a:pt x="1923" y="5113"/>
                    <a:pt x="1902" y="5091"/>
                  </a:cubicBezTo>
                  <a:cubicBezTo>
                    <a:pt x="1775" y="5028"/>
                    <a:pt x="1648" y="4965"/>
                    <a:pt x="1543" y="4901"/>
                  </a:cubicBezTo>
                  <a:cubicBezTo>
                    <a:pt x="1521" y="4880"/>
                    <a:pt x="1500" y="4880"/>
                    <a:pt x="1458" y="4859"/>
                  </a:cubicBezTo>
                  <a:cubicBezTo>
                    <a:pt x="1374" y="4796"/>
                    <a:pt x="1289" y="4753"/>
                    <a:pt x="1205" y="4690"/>
                  </a:cubicBezTo>
                  <a:cubicBezTo>
                    <a:pt x="1184" y="4648"/>
                    <a:pt x="1141" y="4627"/>
                    <a:pt x="1120" y="4606"/>
                  </a:cubicBezTo>
                  <a:cubicBezTo>
                    <a:pt x="1036" y="4542"/>
                    <a:pt x="972" y="4479"/>
                    <a:pt x="888" y="4415"/>
                  </a:cubicBezTo>
                  <a:cubicBezTo>
                    <a:pt x="867" y="4394"/>
                    <a:pt x="846" y="4373"/>
                    <a:pt x="824" y="4352"/>
                  </a:cubicBezTo>
                  <a:cubicBezTo>
                    <a:pt x="719" y="4268"/>
                    <a:pt x="634" y="4162"/>
                    <a:pt x="571" y="4077"/>
                  </a:cubicBezTo>
                  <a:cubicBezTo>
                    <a:pt x="550" y="4056"/>
                    <a:pt x="550" y="4056"/>
                    <a:pt x="529" y="4035"/>
                  </a:cubicBezTo>
                  <a:cubicBezTo>
                    <a:pt x="465" y="3951"/>
                    <a:pt x="402" y="3866"/>
                    <a:pt x="360" y="3782"/>
                  </a:cubicBezTo>
                  <a:cubicBezTo>
                    <a:pt x="339" y="3739"/>
                    <a:pt x="317" y="3718"/>
                    <a:pt x="296" y="3676"/>
                  </a:cubicBezTo>
                  <a:cubicBezTo>
                    <a:pt x="254" y="3592"/>
                    <a:pt x="212" y="3528"/>
                    <a:pt x="170" y="3444"/>
                  </a:cubicBezTo>
                  <a:cubicBezTo>
                    <a:pt x="148" y="3401"/>
                    <a:pt x="127" y="3380"/>
                    <a:pt x="127" y="3338"/>
                  </a:cubicBezTo>
                  <a:cubicBezTo>
                    <a:pt x="99" y="3291"/>
                    <a:pt x="75" y="3240"/>
                    <a:pt x="55" y="3187"/>
                  </a:cubicBezTo>
                  <a:lnTo>
                    <a:pt x="55" y="3187"/>
                  </a:lnTo>
                  <a:lnTo>
                    <a:pt x="508" y="4901"/>
                  </a:lnTo>
                  <a:cubicBezTo>
                    <a:pt x="550" y="5007"/>
                    <a:pt x="592" y="5134"/>
                    <a:pt x="634" y="5239"/>
                  </a:cubicBezTo>
                  <a:cubicBezTo>
                    <a:pt x="655" y="5282"/>
                    <a:pt x="677" y="5303"/>
                    <a:pt x="698" y="5345"/>
                  </a:cubicBezTo>
                  <a:cubicBezTo>
                    <a:pt x="719" y="5429"/>
                    <a:pt x="761" y="5514"/>
                    <a:pt x="803" y="5577"/>
                  </a:cubicBezTo>
                  <a:cubicBezTo>
                    <a:pt x="824" y="5620"/>
                    <a:pt x="846" y="5641"/>
                    <a:pt x="867" y="5683"/>
                  </a:cubicBezTo>
                  <a:cubicBezTo>
                    <a:pt x="930" y="5767"/>
                    <a:pt x="993" y="5852"/>
                    <a:pt x="1057" y="5936"/>
                  </a:cubicBezTo>
                  <a:cubicBezTo>
                    <a:pt x="1057" y="5957"/>
                    <a:pt x="1078" y="5979"/>
                    <a:pt x="1078" y="5979"/>
                  </a:cubicBezTo>
                  <a:cubicBezTo>
                    <a:pt x="1162" y="6084"/>
                    <a:pt x="1247" y="6169"/>
                    <a:pt x="1331" y="6253"/>
                  </a:cubicBezTo>
                  <a:cubicBezTo>
                    <a:pt x="1352" y="6274"/>
                    <a:pt x="1395" y="6317"/>
                    <a:pt x="1416" y="6338"/>
                  </a:cubicBezTo>
                  <a:cubicBezTo>
                    <a:pt x="1479" y="6401"/>
                    <a:pt x="1564" y="6464"/>
                    <a:pt x="1627" y="6507"/>
                  </a:cubicBezTo>
                  <a:cubicBezTo>
                    <a:pt x="1669" y="6549"/>
                    <a:pt x="1690" y="6570"/>
                    <a:pt x="1733" y="6591"/>
                  </a:cubicBezTo>
                  <a:cubicBezTo>
                    <a:pt x="1817" y="6655"/>
                    <a:pt x="1902" y="6718"/>
                    <a:pt x="1986" y="6760"/>
                  </a:cubicBezTo>
                  <a:cubicBezTo>
                    <a:pt x="2007" y="6781"/>
                    <a:pt x="2028" y="6802"/>
                    <a:pt x="2071" y="6802"/>
                  </a:cubicBezTo>
                  <a:cubicBezTo>
                    <a:pt x="2176" y="6887"/>
                    <a:pt x="2303" y="6950"/>
                    <a:pt x="2409" y="7014"/>
                  </a:cubicBezTo>
                  <a:cubicBezTo>
                    <a:pt x="2451" y="7014"/>
                    <a:pt x="2472" y="7035"/>
                    <a:pt x="2514" y="7035"/>
                  </a:cubicBezTo>
                  <a:cubicBezTo>
                    <a:pt x="2599" y="7077"/>
                    <a:pt x="2704" y="7119"/>
                    <a:pt x="2810" y="7162"/>
                  </a:cubicBezTo>
                  <a:cubicBezTo>
                    <a:pt x="2852" y="7183"/>
                    <a:pt x="2895" y="7204"/>
                    <a:pt x="2937" y="7204"/>
                  </a:cubicBezTo>
                  <a:cubicBezTo>
                    <a:pt x="3042" y="7246"/>
                    <a:pt x="3148" y="7288"/>
                    <a:pt x="3254" y="7309"/>
                  </a:cubicBezTo>
                  <a:cubicBezTo>
                    <a:pt x="3275" y="7331"/>
                    <a:pt x="3317" y="7331"/>
                    <a:pt x="3359" y="7352"/>
                  </a:cubicBezTo>
                  <a:cubicBezTo>
                    <a:pt x="3507" y="7373"/>
                    <a:pt x="3634" y="7415"/>
                    <a:pt x="3782" y="7436"/>
                  </a:cubicBezTo>
                  <a:cubicBezTo>
                    <a:pt x="3824" y="7436"/>
                    <a:pt x="3845" y="7457"/>
                    <a:pt x="3866" y="7457"/>
                  </a:cubicBezTo>
                  <a:cubicBezTo>
                    <a:pt x="3993" y="7478"/>
                    <a:pt x="4120" y="7500"/>
                    <a:pt x="4246" y="7500"/>
                  </a:cubicBezTo>
                  <a:cubicBezTo>
                    <a:pt x="4289" y="7521"/>
                    <a:pt x="4352" y="7521"/>
                    <a:pt x="4394" y="7521"/>
                  </a:cubicBezTo>
                  <a:cubicBezTo>
                    <a:pt x="4500" y="7521"/>
                    <a:pt x="4627" y="7542"/>
                    <a:pt x="4732" y="7542"/>
                  </a:cubicBezTo>
                  <a:lnTo>
                    <a:pt x="5387" y="7542"/>
                  </a:lnTo>
                  <a:cubicBezTo>
                    <a:pt x="5556" y="7521"/>
                    <a:pt x="5725" y="7521"/>
                    <a:pt x="5894" y="7500"/>
                  </a:cubicBezTo>
                  <a:lnTo>
                    <a:pt x="5915" y="7500"/>
                  </a:lnTo>
                  <a:cubicBezTo>
                    <a:pt x="6148" y="7457"/>
                    <a:pt x="6380" y="7415"/>
                    <a:pt x="6633" y="7373"/>
                  </a:cubicBezTo>
                  <a:cubicBezTo>
                    <a:pt x="6655" y="7373"/>
                    <a:pt x="6676" y="7352"/>
                    <a:pt x="6718" y="7352"/>
                  </a:cubicBezTo>
                  <a:cubicBezTo>
                    <a:pt x="6824" y="7331"/>
                    <a:pt x="6929" y="7309"/>
                    <a:pt x="7056" y="7267"/>
                  </a:cubicBezTo>
                  <a:cubicBezTo>
                    <a:pt x="7183" y="7225"/>
                    <a:pt x="7331" y="7183"/>
                    <a:pt x="7478" y="7140"/>
                  </a:cubicBezTo>
                  <a:cubicBezTo>
                    <a:pt x="7478" y="7140"/>
                    <a:pt x="7500" y="7119"/>
                    <a:pt x="7521" y="7119"/>
                  </a:cubicBezTo>
                  <a:cubicBezTo>
                    <a:pt x="7753" y="7056"/>
                    <a:pt x="7964" y="6971"/>
                    <a:pt x="8176" y="6866"/>
                  </a:cubicBezTo>
                  <a:cubicBezTo>
                    <a:pt x="8197" y="6866"/>
                    <a:pt x="8197" y="6866"/>
                    <a:pt x="8218" y="6845"/>
                  </a:cubicBezTo>
                  <a:cubicBezTo>
                    <a:pt x="8239" y="6845"/>
                    <a:pt x="8260" y="6824"/>
                    <a:pt x="8281" y="6824"/>
                  </a:cubicBezTo>
                  <a:cubicBezTo>
                    <a:pt x="8514" y="6718"/>
                    <a:pt x="8725" y="6612"/>
                    <a:pt x="8915" y="6486"/>
                  </a:cubicBezTo>
                  <a:cubicBezTo>
                    <a:pt x="8936" y="6464"/>
                    <a:pt x="8978" y="6464"/>
                    <a:pt x="8999" y="6443"/>
                  </a:cubicBezTo>
                  <a:cubicBezTo>
                    <a:pt x="8999" y="6443"/>
                    <a:pt x="9020" y="6422"/>
                    <a:pt x="9042" y="6422"/>
                  </a:cubicBezTo>
                  <a:cubicBezTo>
                    <a:pt x="9189" y="6317"/>
                    <a:pt x="9358" y="6211"/>
                    <a:pt x="9506" y="6105"/>
                  </a:cubicBezTo>
                  <a:cubicBezTo>
                    <a:pt x="9506" y="6105"/>
                    <a:pt x="9506" y="6105"/>
                    <a:pt x="9527" y="6084"/>
                  </a:cubicBezTo>
                  <a:cubicBezTo>
                    <a:pt x="9675" y="5979"/>
                    <a:pt x="9823" y="5852"/>
                    <a:pt x="9950" y="5746"/>
                  </a:cubicBezTo>
                  <a:cubicBezTo>
                    <a:pt x="9971" y="5725"/>
                    <a:pt x="9992" y="5725"/>
                    <a:pt x="9992" y="5704"/>
                  </a:cubicBezTo>
                  <a:cubicBezTo>
                    <a:pt x="10034" y="5683"/>
                    <a:pt x="10077" y="5641"/>
                    <a:pt x="10119" y="5598"/>
                  </a:cubicBezTo>
                  <a:cubicBezTo>
                    <a:pt x="10182" y="5535"/>
                    <a:pt x="10267" y="5451"/>
                    <a:pt x="10330" y="5387"/>
                  </a:cubicBezTo>
                  <a:cubicBezTo>
                    <a:pt x="10372" y="5345"/>
                    <a:pt x="10415" y="5282"/>
                    <a:pt x="10478" y="5239"/>
                  </a:cubicBezTo>
                  <a:cubicBezTo>
                    <a:pt x="10541" y="5155"/>
                    <a:pt x="10584" y="5091"/>
                    <a:pt x="10647" y="5028"/>
                  </a:cubicBezTo>
                  <a:cubicBezTo>
                    <a:pt x="10689" y="4965"/>
                    <a:pt x="10732" y="4901"/>
                    <a:pt x="10774" y="4859"/>
                  </a:cubicBezTo>
                  <a:cubicBezTo>
                    <a:pt x="10837" y="4775"/>
                    <a:pt x="10879" y="4711"/>
                    <a:pt x="10922" y="4627"/>
                  </a:cubicBezTo>
                  <a:cubicBezTo>
                    <a:pt x="10964" y="4584"/>
                    <a:pt x="11006" y="4521"/>
                    <a:pt x="11027" y="4458"/>
                  </a:cubicBezTo>
                  <a:cubicBezTo>
                    <a:pt x="11070" y="4373"/>
                    <a:pt x="11112" y="4310"/>
                    <a:pt x="11154" y="4225"/>
                  </a:cubicBezTo>
                  <a:cubicBezTo>
                    <a:pt x="11175" y="4204"/>
                    <a:pt x="11196" y="4183"/>
                    <a:pt x="11196" y="4162"/>
                  </a:cubicBezTo>
                  <a:cubicBezTo>
                    <a:pt x="11217" y="4120"/>
                    <a:pt x="11217" y="4099"/>
                    <a:pt x="11239" y="4056"/>
                  </a:cubicBezTo>
                  <a:cubicBezTo>
                    <a:pt x="11281" y="3972"/>
                    <a:pt x="11323" y="3866"/>
                    <a:pt x="11344" y="3782"/>
                  </a:cubicBezTo>
                  <a:cubicBezTo>
                    <a:pt x="11365" y="3718"/>
                    <a:pt x="11386" y="3676"/>
                    <a:pt x="11407" y="3613"/>
                  </a:cubicBezTo>
                  <a:cubicBezTo>
                    <a:pt x="11450" y="3507"/>
                    <a:pt x="11471" y="3423"/>
                    <a:pt x="11492" y="3317"/>
                  </a:cubicBezTo>
                  <a:cubicBezTo>
                    <a:pt x="11492" y="3275"/>
                    <a:pt x="11513" y="3232"/>
                    <a:pt x="11513" y="3211"/>
                  </a:cubicBezTo>
                  <a:cubicBezTo>
                    <a:pt x="11513" y="3190"/>
                    <a:pt x="11513" y="3169"/>
                    <a:pt x="11513" y="3169"/>
                  </a:cubicBezTo>
                  <a:cubicBezTo>
                    <a:pt x="11534" y="3127"/>
                    <a:pt x="11534" y="3085"/>
                    <a:pt x="11534" y="3042"/>
                  </a:cubicBezTo>
                  <a:cubicBezTo>
                    <a:pt x="11555" y="2958"/>
                    <a:pt x="11555" y="2873"/>
                    <a:pt x="11555" y="2789"/>
                  </a:cubicBezTo>
                  <a:cubicBezTo>
                    <a:pt x="11555" y="2747"/>
                    <a:pt x="11555" y="2704"/>
                    <a:pt x="11555" y="2641"/>
                  </a:cubicBezTo>
                  <a:cubicBezTo>
                    <a:pt x="11555" y="2620"/>
                    <a:pt x="11555" y="2578"/>
                    <a:pt x="11555" y="2557"/>
                  </a:cubicBezTo>
                  <a:cubicBezTo>
                    <a:pt x="11555" y="2493"/>
                    <a:pt x="11555" y="2430"/>
                    <a:pt x="11534" y="2366"/>
                  </a:cubicBezTo>
                  <a:cubicBezTo>
                    <a:pt x="11534" y="2345"/>
                    <a:pt x="11534" y="2324"/>
                    <a:pt x="11534" y="2303"/>
                  </a:cubicBezTo>
                  <a:cubicBezTo>
                    <a:pt x="11513" y="2197"/>
                    <a:pt x="11513" y="2092"/>
                    <a:pt x="11471" y="1986"/>
                  </a:cubicBezTo>
                  <a:cubicBezTo>
                    <a:pt x="11471" y="1965"/>
                    <a:pt x="11471" y="1923"/>
                    <a:pt x="11450" y="1902"/>
                  </a:cubicBezTo>
                  <a:lnTo>
                    <a:pt x="10943" y="1"/>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64" name="Google Shape;3664;p78"/>
            <p:cNvSpPr/>
            <p:nvPr/>
          </p:nvSpPr>
          <p:spPr>
            <a:xfrm>
              <a:off x="2992225" y="3308425"/>
              <a:ext cx="302625" cy="207700"/>
            </a:xfrm>
            <a:custGeom>
              <a:avLst/>
              <a:gdLst/>
              <a:ahLst/>
              <a:cxnLst/>
              <a:rect l="l" t="t" r="r" b="b"/>
              <a:pathLst>
                <a:path w="12105" h="8308" extrusionOk="0">
                  <a:moveTo>
                    <a:pt x="7032" y="0"/>
                  </a:moveTo>
                  <a:cubicBezTo>
                    <a:pt x="6380" y="0"/>
                    <a:pt x="5696" y="89"/>
                    <a:pt x="5006" y="278"/>
                  </a:cubicBezTo>
                  <a:cubicBezTo>
                    <a:pt x="1986" y="1101"/>
                    <a:pt x="0" y="3509"/>
                    <a:pt x="592" y="5643"/>
                  </a:cubicBezTo>
                  <a:cubicBezTo>
                    <a:pt x="1032" y="7290"/>
                    <a:pt x="2881" y="8307"/>
                    <a:pt x="5091" y="8307"/>
                  </a:cubicBezTo>
                  <a:cubicBezTo>
                    <a:pt x="5744" y="8307"/>
                    <a:pt x="6429" y="8218"/>
                    <a:pt x="7119" y="8030"/>
                  </a:cubicBezTo>
                  <a:cubicBezTo>
                    <a:pt x="10140" y="7206"/>
                    <a:pt x="12104" y="4798"/>
                    <a:pt x="11534" y="2665"/>
                  </a:cubicBezTo>
                  <a:cubicBezTo>
                    <a:pt x="11077" y="1018"/>
                    <a:pt x="9237" y="0"/>
                    <a:pt x="7032"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65" name="Google Shape;3665;p78"/>
            <p:cNvSpPr/>
            <p:nvPr/>
          </p:nvSpPr>
          <p:spPr>
            <a:xfrm>
              <a:off x="3031300" y="3343375"/>
              <a:ext cx="225000" cy="137775"/>
            </a:xfrm>
            <a:custGeom>
              <a:avLst/>
              <a:gdLst/>
              <a:ahLst/>
              <a:cxnLst/>
              <a:rect l="l" t="t" r="r" b="b"/>
              <a:pathLst>
                <a:path w="9000" h="5511" extrusionOk="0">
                  <a:moveTo>
                    <a:pt x="5473" y="1"/>
                  </a:moveTo>
                  <a:cubicBezTo>
                    <a:pt x="4934" y="1"/>
                    <a:pt x="4366" y="74"/>
                    <a:pt x="3803" y="231"/>
                  </a:cubicBezTo>
                  <a:cubicBezTo>
                    <a:pt x="1606" y="823"/>
                    <a:pt x="0" y="2534"/>
                    <a:pt x="359" y="3886"/>
                  </a:cubicBezTo>
                  <a:cubicBezTo>
                    <a:pt x="642" y="4891"/>
                    <a:pt x="1952" y="5511"/>
                    <a:pt x="3518" y="5511"/>
                  </a:cubicBezTo>
                  <a:cubicBezTo>
                    <a:pt x="4058" y="5511"/>
                    <a:pt x="4628" y="5437"/>
                    <a:pt x="5197" y="5280"/>
                  </a:cubicBezTo>
                  <a:cubicBezTo>
                    <a:pt x="7394" y="4689"/>
                    <a:pt x="8999" y="2978"/>
                    <a:pt x="8640" y="1626"/>
                  </a:cubicBezTo>
                  <a:cubicBezTo>
                    <a:pt x="8357" y="620"/>
                    <a:pt x="7035" y="1"/>
                    <a:pt x="5473"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66" name="Google Shape;3666;p78"/>
            <p:cNvSpPr/>
            <p:nvPr/>
          </p:nvSpPr>
          <p:spPr>
            <a:xfrm>
              <a:off x="3035000" y="3359725"/>
              <a:ext cx="222350" cy="122200"/>
            </a:xfrm>
            <a:custGeom>
              <a:avLst/>
              <a:gdLst/>
              <a:ahLst/>
              <a:cxnLst/>
              <a:rect l="l" t="t" r="r" b="b"/>
              <a:pathLst>
                <a:path w="8894" h="4888" extrusionOk="0">
                  <a:moveTo>
                    <a:pt x="5716" y="1"/>
                  </a:moveTo>
                  <a:cubicBezTo>
                    <a:pt x="5122" y="1"/>
                    <a:pt x="4482" y="82"/>
                    <a:pt x="3845" y="253"/>
                  </a:cubicBezTo>
                  <a:cubicBezTo>
                    <a:pt x="1648" y="866"/>
                    <a:pt x="0" y="2408"/>
                    <a:pt x="317" y="3570"/>
                  </a:cubicBezTo>
                  <a:cubicBezTo>
                    <a:pt x="542" y="4393"/>
                    <a:pt x="1711" y="4888"/>
                    <a:pt x="3162" y="4888"/>
                  </a:cubicBezTo>
                  <a:cubicBezTo>
                    <a:pt x="3759" y="4888"/>
                    <a:pt x="4403" y="4804"/>
                    <a:pt x="5049" y="4626"/>
                  </a:cubicBezTo>
                  <a:cubicBezTo>
                    <a:pt x="7246" y="4035"/>
                    <a:pt x="8893" y="2493"/>
                    <a:pt x="8576" y="1310"/>
                  </a:cubicBezTo>
                  <a:cubicBezTo>
                    <a:pt x="8352" y="485"/>
                    <a:pt x="7169" y="1"/>
                    <a:pt x="5716"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67" name="Google Shape;3667;p78"/>
            <p:cNvSpPr/>
            <p:nvPr/>
          </p:nvSpPr>
          <p:spPr>
            <a:xfrm>
              <a:off x="3317000" y="3164850"/>
              <a:ext cx="276225" cy="233425"/>
            </a:xfrm>
            <a:custGeom>
              <a:avLst/>
              <a:gdLst/>
              <a:ahLst/>
              <a:cxnLst/>
              <a:rect l="l" t="t" r="r" b="b"/>
              <a:pathLst>
                <a:path w="11049" h="9337" extrusionOk="0">
                  <a:moveTo>
                    <a:pt x="9464" y="0"/>
                  </a:moveTo>
                  <a:lnTo>
                    <a:pt x="9591" y="191"/>
                  </a:lnTo>
                  <a:lnTo>
                    <a:pt x="9591" y="191"/>
                  </a:lnTo>
                  <a:cubicBezTo>
                    <a:pt x="9556" y="125"/>
                    <a:pt x="9514" y="62"/>
                    <a:pt x="9464" y="0"/>
                  </a:cubicBezTo>
                  <a:close/>
                  <a:moveTo>
                    <a:pt x="9591" y="191"/>
                  </a:moveTo>
                  <a:cubicBezTo>
                    <a:pt x="9616" y="238"/>
                    <a:pt x="9637" y="286"/>
                    <a:pt x="9654" y="338"/>
                  </a:cubicBezTo>
                  <a:cubicBezTo>
                    <a:pt x="9675" y="359"/>
                    <a:pt x="9675" y="380"/>
                    <a:pt x="9696" y="402"/>
                  </a:cubicBezTo>
                  <a:cubicBezTo>
                    <a:pt x="9738" y="486"/>
                    <a:pt x="9760" y="571"/>
                    <a:pt x="9802" y="676"/>
                  </a:cubicBezTo>
                  <a:cubicBezTo>
                    <a:pt x="9802" y="718"/>
                    <a:pt x="9823" y="740"/>
                    <a:pt x="9844" y="782"/>
                  </a:cubicBezTo>
                  <a:cubicBezTo>
                    <a:pt x="9865" y="866"/>
                    <a:pt x="9886" y="972"/>
                    <a:pt x="9886" y="1056"/>
                  </a:cubicBezTo>
                  <a:cubicBezTo>
                    <a:pt x="9907" y="1077"/>
                    <a:pt x="9907" y="1120"/>
                    <a:pt x="9929" y="1162"/>
                  </a:cubicBezTo>
                  <a:cubicBezTo>
                    <a:pt x="9929" y="1204"/>
                    <a:pt x="9929" y="1268"/>
                    <a:pt x="9929" y="1310"/>
                  </a:cubicBezTo>
                  <a:cubicBezTo>
                    <a:pt x="9950" y="1415"/>
                    <a:pt x="9950" y="1521"/>
                    <a:pt x="9950" y="1627"/>
                  </a:cubicBezTo>
                  <a:cubicBezTo>
                    <a:pt x="9950" y="1690"/>
                    <a:pt x="9950" y="1753"/>
                    <a:pt x="9950" y="1796"/>
                  </a:cubicBezTo>
                  <a:cubicBezTo>
                    <a:pt x="9950" y="1901"/>
                    <a:pt x="9950" y="2007"/>
                    <a:pt x="9929" y="2113"/>
                  </a:cubicBezTo>
                  <a:cubicBezTo>
                    <a:pt x="9929" y="2176"/>
                    <a:pt x="9929" y="2239"/>
                    <a:pt x="9907" y="2303"/>
                  </a:cubicBezTo>
                  <a:cubicBezTo>
                    <a:pt x="9907" y="2387"/>
                    <a:pt x="9886" y="2472"/>
                    <a:pt x="9865" y="2535"/>
                  </a:cubicBezTo>
                  <a:cubicBezTo>
                    <a:pt x="9844" y="2620"/>
                    <a:pt x="9823" y="2683"/>
                    <a:pt x="9823" y="2746"/>
                  </a:cubicBezTo>
                  <a:cubicBezTo>
                    <a:pt x="9802" y="2831"/>
                    <a:pt x="9760" y="2915"/>
                    <a:pt x="9738" y="3000"/>
                  </a:cubicBezTo>
                  <a:cubicBezTo>
                    <a:pt x="9717" y="3063"/>
                    <a:pt x="9696" y="3127"/>
                    <a:pt x="9675" y="3211"/>
                  </a:cubicBezTo>
                  <a:cubicBezTo>
                    <a:pt x="9633" y="3296"/>
                    <a:pt x="9612" y="3380"/>
                    <a:pt x="9569" y="3465"/>
                  </a:cubicBezTo>
                  <a:cubicBezTo>
                    <a:pt x="9548" y="3528"/>
                    <a:pt x="9506" y="3591"/>
                    <a:pt x="9485" y="3655"/>
                  </a:cubicBezTo>
                  <a:cubicBezTo>
                    <a:pt x="9443" y="3739"/>
                    <a:pt x="9379" y="3824"/>
                    <a:pt x="9337" y="3908"/>
                  </a:cubicBezTo>
                  <a:cubicBezTo>
                    <a:pt x="9316" y="3971"/>
                    <a:pt x="9274" y="4035"/>
                    <a:pt x="9231" y="4098"/>
                  </a:cubicBezTo>
                  <a:cubicBezTo>
                    <a:pt x="9147" y="4267"/>
                    <a:pt x="9041" y="4415"/>
                    <a:pt x="8936" y="4563"/>
                  </a:cubicBezTo>
                  <a:cubicBezTo>
                    <a:pt x="8936" y="4584"/>
                    <a:pt x="8915" y="4584"/>
                    <a:pt x="8915" y="4584"/>
                  </a:cubicBezTo>
                  <a:cubicBezTo>
                    <a:pt x="8809" y="4732"/>
                    <a:pt x="8703" y="4880"/>
                    <a:pt x="8577" y="5028"/>
                  </a:cubicBezTo>
                  <a:cubicBezTo>
                    <a:pt x="8556" y="5070"/>
                    <a:pt x="8513" y="5091"/>
                    <a:pt x="8492" y="5133"/>
                  </a:cubicBezTo>
                  <a:cubicBezTo>
                    <a:pt x="8323" y="5302"/>
                    <a:pt x="8154" y="5471"/>
                    <a:pt x="7985" y="5640"/>
                  </a:cubicBezTo>
                  <a:cubicBezTo>
                    <a:pt x="7964" y="5661"/>
                    <a:pt x="7922" y="5704"/>
                    <a:pt x="7901" y="5725"/>
                  </a:cubicBezTo>
                  <a:cubicBezTo>
                    <a:pt x="7732" y="5873"/>
                    <a:pt x="7542" y="6021"/>
                    <a:pt x="7351" y="6168"/>
                  </a:cubicBezTo>
                  <a:cubicBezTo>
                    <a:pt x="7225" y="6274"/>
                    <a:pt x="7098" y="6380"/>
                    <a:pt x="6950" y="6464"/>
                  </a:cubicBezTo>
                  <a:cubicBezTo>
                    <a:pt x="6823" y="6549"/>
                    <a:pt x="6697" y="6612"/>
                    <a:pt x="6570" y="6696"/>
                  </a:cubicBezTo>
                  <a:cubicBezTo>
                    <a:pt x="6359" y="6802"/>
                    <a:pt x="6147" y="6929"/>
                    <a:pt x="5936" y="7034"/>
                  </a:cubicBezTo>
                  <a:cubicBezTo>
                    <a:pt x="5788" y="7098"/>
                    <a:pt x="5619" y="7161"/>
                    <a:pt x="5471" y="7225"/>
                  </a:cubicBezTo>
                  <a:cubicBezTo>
                    <a:pt x="5408" y="7246"/>
                    <a:pt x="5366" y="7267"/>
                    <a:pt x="5324" y="7288"/>
                  </a:cubicBezTo>
                  <a:cubicBezTo>
                    <a:pt x="5218" y="7330"/>
                    <a:pt x="5091" y="7372"/>
                    <a:pt x="4986" y="7394"/>
                  </a:cubicBezTo>
                  <a:cubicBezTo>
                    <a:pt x="4943" y="7415"/>
                    <a:pt x="4880" y="7436"/>
                    <a:pt x="4838" y="7436"/>
                  </a:cubicBezTo>
                  <a:cubicBezTo>
                    <a:pt x="4732" y="7478"/>
                    <a:pt x="4626" y="7499"/>
                    <a:pt x="4500" y="7520"/>
                  </a:cubicBezTo>
                  <a:cubicBezTo>
                    <a:pt x="4457" y="7541"/>
                    <a:pt x="4415" y="7541"/>
                    <a:pt x="4373" y="7563"/>
                  </a:cubicBezTo>
                  <a:cubicBezTo>
                    <a:pt x="4246" y="7584"/>
                    <a:pt x="4119" y="7605"/>
                    <a:pt x="3993" y="7626"/>
                  </a:cubicBezTo>
                  <a:cubicBezTo>
                    <a:pt x="3972" y="7626"/>
                    <a:pt x="3929" y="7647"/>
                    <a:pt x="3908" y="7647"/>
                  </a:cubicBezTo>
                  <a:cubicBezTo>
                    <a:pt x="3760" y="7668"/>
                    <a:pt x="3613" y="7668"/>
                    <a:pt x="3465" y="7689"/>
                  </a:cubicBezTo>
                  <a:lnTo>
                    <a:pt x="2894" y="7689"/>
                  </a:lnTo>
                  <a:cubicBezTo>
                    <a:pt x="2789" y="7689"/>
                    <a:pt x="2683" y="7668"/>
                    <a:pt x="2577" y="7668"/>
                  </a:cubicBezTo>
                  <a:cubicBezTo>
                    <a:pt x="2535" y="7668"/>
                    <a:pt x="2493" y="7647"/>
                    <a:pt x="2472" y="7647"/>
                  </a:cubicBezTo>
                  <a:cubicBezTo>
                    <a:pt x="2324" y="7626"/>
                    <a:pt x="2197" y="7605"/>
                    <a:pt x="2070" y="7584"/>
                  </a:cubicBezTo>
                  <a:cubicBezTo>
                    <a:pt x="2049" y="7584"/>
                    <a:pt x="2007" y="7563"/>
                    <a:pt x="1986" y="7563"/>
                  </a:cubicBezTo>
                  <a:cubicBezTo>
                    <a:pt x="1880" y="7541"/>
                    <a:pt x="1775" y="7499"/>
                    <a:pt x="1690" y="7478"/>
                  </a:cubicBezTo>
                  <a:cubicBezTo>
                    <a:pt x="1648" y="7457"/>
                    <a:pt x="1606" y="7457"/>
                    <a:pt x="1563" y="7436"/>
                  </a:cubicBezTo>
                  <a:cubicBezTo>
                    <a:pt x="1479" y="7394"/>
                    <a:pt x="1394" y="7372"/>
                    <a:pt x="1310" y="7330"/>
                  </a:cubicBezTo>
                  <a:cubicBezTo>
                    <a:pt x="1268" y="7309"/>
                    <a:pt x="1247" y="7309"/>
                    <a:pt x="1204" y="7288"/>
                  </a:cubicBezTo>
                  <a:cubicBezTo>
                    <a:pt x="1099" y="7225"/>
                    <a:pt x="993" y="7161"/>
                    <a:pt x="888" y="7098"/>
                  </a:cubicBezTo>
                  <a:cubicBezTo>
                    <a:pt x="866" y="7098"/>
                    <a:pt x="845" y="7077"/>
                    <a:pt x="845" y="7077"/>
                  </a:cubicBezTo>
                  <a:cubicBezTo>
                    <a:pt x="761" y="7013"/>
                    <a:pt x="676" y="6950"/>
                    <a:pt x="592" y="6887"/>
                  </a:cubicBezTo>
                  <a:cubicBezTo>
                    <a:pt x="550" y="6865"/>
                    <a:pt x="528" y="6823"/>
                    <a:pt x="507" y="6802"/>
                  </a:cubicBezTo>
                  <a:cubicBezTo>
                    <a:pt x="423" y="6739"/>
                    <a:pt x="359" y="6675"/>
                    <a:pt x="317" y="6612"/>
                  </a:cubicBezTo>
                  <a:cubicBezTo>
                    <a:pt x="275" y="6591"/>
                    <a:pt x="254" y="6570"/>
                    <a:pt x="233" y="6527"/>
                  </a:cubicBezTo>
                  <a:cubicBezTo>
                    <a:pt x="148" y="6443"/>
                    <a:pt x="85" y="6337"/>
                    <a:pt x="0" y="6232"/>
                  </a:cubicBezTo>
                  <a:lnTo>
                    <a:pt x="0" y="6232"/>
                  </a:lnTo>
                  <a:lnTo>
                    <a:pt x="1099" y="7901"/>
                  </a:lnTo>
                  <a:cubicBezTo>
                    <a:pt x="1162" y="8006"/>
                    <a:pt x="1247" y="8091"/>
                    <a:pt x="1331" y="8196"/>
                  </a:cubicBezTo>
                  <a:cubicBezTo>
                    <a:pt x="1352" y="8217"/>
                    <a:pt x="1373" y="8239"/>
                    <a:pt x="1394" y="8260"/>
                  </a:cubicBezTo>
                  <a:cubicBezTo>
                    <a:pt x="1458" y="8344"/>
                    <a:pt x="1521" y="8386"/>
                    <a:pt x="1585" y="8450"/>
                  </a:cubicBezTo>
                  <a:cubicBezTo>
                    <a:pt x="1627" y="8471"/>
                    <a:pt x="1648" y="8513"/>
                    <a:pt x="1669" y="8534"/>
                  </a:cubicBezTo>
                  <a:cubicBezTo>
                    <a:pt x="1754" y="8598"/>
                    <a:pt x="1838" y="8661"/>
                    <a:pt x="1923" y="8724"/>
                  </a:cubicBezTo>
                  <a:cubicBezTo>
                    <a:pt x="1944" y="8724"/>
                    <a:pt x="1965" y="8746"/>
                    <a:pt x="1965" y="8746"/>
                  </a:cubicBezTo>
                  <a:cubicBezTo>
                    <a:pt x="2070" y="8809"/>
                    <a:pt x="2197" y="8872"/>
                    <a:pt x="2303" y="8936"/>
                  </a:cubicBezTo>
                  <a:cubicBezTo>
                    <a:pt x="2324" y="8957"/>
                    <a:pt x="2366" y="8957"/>
                    <a:pt x="2387" y="8978"/>
                  </a:cubicBezTo>
                  <a:cubicBezTo>
                    <a:pt x="2472" y="9020"/>
                    <a:pt x="2577" y="9041"/>
                    <a:pt x="2662" y="9083"/>
                  </a:cubicBezTo>
                  <a:cubicBezTo>
                    <a:pt x="2704" y="9105"/>
                    <a:pt x="2746" y="9105"/>
                    <a:pt x="2768" y="9126"/>
                  </a:cubicBezTo>
                  <a:cubicBezTo>
                    <a:pt x="2873" y="9147"/>
                    <a:pt x="2979" y="9189"/>
                    <a:pt x="3063" y="9210"/>
                  </a:cubicBezTo>
                  <a:cubicBezTo>
                    <a:pt x="3106" y="9210"/>
                    <a:pt x="3127" y="9231"/>
                    <a:pt x="3169" y="9231"/>
                  </a:cubicBezTo>
                  <a:cubicBezTo>
                    <a:pt x="3296" y="9252"/>
                    <a:pt x="3422" y="9295"/>
                    <a:pt x="3549" y="9295"/>
                  </a:cubicBezTo>
                  <a:cubicBezTo>
                    <a:pt x="3591" y="9316"/>
                    <a:pt x="3634" y="9316"/>
                    <a:pt x="3655" y="9316"/>
                  </a:cubicBezTo>
                  <a:cubicBezTo>
                    <a:pt x="3760" y="9316"/>
                    <a:pt x="3866" y="9337"/>
                    <a:pt x="3972" y="9337"/>
                  </a:cubicBezTo>
                  <a:lnTo>
                    <a:pt x="4563" y="9337"/>
                  </a:lnTo>
                  <a:cubicBezTo>
                    <a:pt x="4711" y="9316"/>
                    <a:pt x="4859" y="9316"/>
                    <a:pt x="5007" y="9295"/>
                  </a:cubicBezTo>
                  <a:cubicBezTo>
                    <a:pt x="5028" y="9295"/>
                    <a:pt x="5049" y="9274"/>
                    <a:pt x="5070" y="9274"/>
                  </a:cubicBezTo>
                  <a:cubicBezTo>
                    <a:pt x="5197" y="9252"/>
                    <a:pt x="5324" y="9231"/>
                    <a:pt x="5450" y="9210"/>
                  </a:cubicBezTo>
                  <a:cubicBezTo>
                    <a:pt x="5493" y="9210"/>
                    <a:pt x="5556" y="9189"/>
                    <a:pt x="5598" y="9168"/>
                  </a:cubicBezTo>
                  <a:cubicBezTo>
                    <a:pt x="5704" y="9147"/>
                    <a:pt x="5831" y="9126"/>
                    <a:pt x="5936" y="9083"/>
                  </a:cubicBezTo>
                  <a:cubicBezTo>
                    <a:pt x="5978" y="9083"/>
                    <a:pt x="6021" y="9062"/>
                    <a:pt x="6063" y="9041"/>
                  </a:cubicBezTo>
                  <a:cubicBezTo>
                    <a:pt x="6084" y="9041"/>
                    <a:pt x="6105" y="9041"/>
                    <a:pt x="6126" y="9020"/>
                  </a:cubicBezTo>
                  <a:cubicBezTo>
                    <a:pt x="6232" y="8999"/>
                    <a:pt x="6316" y="8957"/>
                    <a:pt x="6422" y="8936"/>
                  </a:cubicBezTo>
                  <a:cubicBezTo>
                    <a:pt x="6464" y="8914"/>
                    <a:pt x="6506" y="8893"/>
                    <a:pt x="6549" y="8872"/>
                  </a:cubicBezTo>
                  <a:cubicBezTo>
                    <a:pt x="6718" y="8830"/>
                    <a:pt x="6866" y="8767"/>
                    <a:pt x="7013" y="8682"/>
                  </a:cubicBezTo>
                  <a:lnTo>
                    <a:pt x="7035" y="8682"/>
                  </a:lnTo>
                  <a:cubicBezTo>
                    <a:pt x="7246" y="8577"/>
                    <a:pt x="7457" y="8471"/>
                    <a:pt x="7668" y="8344"/>
                  </a:cubicBezTo>
                  <a:cubicBezTo>
                    <a:pt x="7689" y="8323"/>
                    <a:pt x="7711" y="8323"/>
                    <a:pt x="7753" y="8302"/>
                  </a:cubicBezTo>
                  <a:cubicBezTo>
                    <a:pt x="7837" y="8239"/>
                    <a:pt x="7943" y="8175"/>
                    <a:pt x="8049" y="8112"/>
                  </a:cubicBezTo>
                  <a:cubicBezTo>
                    <a:pt x="8154" y="8027"/>
                    <a:pt x="8281" y="7943"/>
                    <a:pt x="8408" y="7858"/>
                  </a:cubicBezTo>
                  <a:cubicBezTo>
                    <a:pt x="8408" y="7858"/>
                    <a:pt x="8429" y="7837"/>
                    <a:pt x="8450" y="7816"/>
                  </a:cubicBezTo>
                  <a:cubicBezTo>
                    <a:pt x="8640" y="7689"/>
                    <a:pt x="8809" y="7541"/>
                    <a:pt x="8978" y="7372"/>
                  </a:cubicBezTo>
                  <a:cubicBezTo>
                    <a:pt x="8999" y="7372"/>
                    <a:pt x="8999" y="7351"/>
                    <a:pt x="9020" y="7351"/>
                  </a:cubicBezTo>
                  <a:cubicBezTo>
                    <a:pt x="9041" y="7330"/>
                    <a:pt x="9062" y="7309"/>
                    <a:pt x="9084" y="7288"/>
                  </a:cubicBezTo>
                  <a:cubicBezTo>
                    <a:pt x="9253" y="7119"/>
                    <a:pt x="9422" y="6950"/>
                    <a:pt x="9569" y="6781"/>
                  </a:cubicBezTo>
                  <a:cubicBezTo>
                    <a:pt x="9591" y="6760"/>
                    <a:pt x="9612" y="6739"/>
                    <a:pt x="9633" y="6718"/>
                  </a:cubicBezTo>
                  <a:cubicBezTo>
                    <a:pt x="9654" y="6696"/>
                    <a:pt x="9654" y="6696"/>
                    <a:pt x="9654" y="6675"/>
                  </a:cubicBezTo>
                  <a:cubicBezTo>
                    <a:pt x="9781" y="6549"/>
                    <a:pt x="9907" y="6401"/>
                    <a:pt x="10013" y="6253"/>
                  </a:cubicBezTo>
                  <a:cubicBezTo>
                    <a:pt x="10013" y="6232"/>
                    <a:pt x="10013" y="6232"/>
                    <a:pt x="10034" y="6232"/>
                  </a:cubicBezTo>
                  <a:cubicBezTo>
                    <a:pt x="10140" y="6063"/>
                    <a:pt x="10245" y="5915"/>
                    <a:pt x="10330" y="5746"/>
                  </a:cubicBezTo>
                  <a:cubicBezTo>
                    <a:pt x="10330" y="5746"/>
                    <a:pt x="10351" y="5725"/>
                    <a:pt x="10351" y="5725"/>
                  </a:cubicBezTo>
                  <a:cubicBezTo>
                    <a:pt x="10393" y="5661"/>
                    <a:pt x="10414" y="5619"/>
                    <a:pt x="10436" y="5556"/>
                  </a:cubicBezTo>
                  <a:cubicBezTo>
                    <a:pt x="10478" y="5471"/>
                    <a:pt x="10520" y="5387"/>
                    <a:pt x="10562" y="5302"/>
                  </a:cubicBezTo>
                  <a:cubicBezTo>
                    <a:pt x="10605" y="5239"/>
                    <a:pt x="10626" y="5176"/>
                    <a:pt x="10647" y="5112"/>
                  </a:cubicBezTo>
                  <a:cubicBezTo>
                    <a:pt x="10689" y="5028"/>
                    <a:pt x="10731" y="4943"/>
                    <a:pt x="10752" y="4859"/>
                  </a:cubicBezTo>
                  <a:cubicBezTo>
                    <a:pt x="10795" y="4774"/>
                    <a:pt x="10816" y="4711"/>
                    <a:pt x="10837" y="4647"/>
                  </a:cubicBezTo>
                  <a:cubicBezTo>
                    <a:pt x="10858" y="4563"/>
                    <a:pt x="10879" y="4478"/>
                    <a:pt x="10900" y="4394"/>
                  </a:cubicBezTo>
                  <a:cubicBezTo>
                    <a:pt x="10921" y="4331"/>
                    <a:pt x="10943" y="4267"/>
                    <a:pt x="10964" y="4204"/>
                  </a:cubicBezTo>
                  <a:cubicBezTo>
                    <a:pt x="10964" y="4119"/>
                    <a:pt x="10985" y="4035"/>
                    <a:pt x="11006" y="3950"/>
                  </a:cubicBezTo>
                  <a:cubicBezTo>
                    <a:pt x="11006" y="3908"/>
                    <a:pt x="11006" y="3887"/>
                    <a:pt x="11027" y="3866"/>
                  </a:cubicBezTo>
                  <a:cubicBezTo>
                    <a:pt x="11027" y="3824"/>
                    <a:pt x="11027" y="3781"/>
                    <a:pt x="11027" y="3760"/>
                  </a:cubicBezTo>
                  <a:cubicBezTo>
                    <a:pt x="11027" y="3655"/>
                    <a:pt x="11048" y="3549"/>
                    <a:pt x="11048" y="3465"/>
                  </a:cubicBezTo>
                  <a:cubicBezTo>
                    <a:pt x="11048" y="3401"/>
                    <a:pt x="11048" y="3338"/>
                    <a:pt x="11048" y="3274"/>
                  </a:cubicBezTo>
                  <a:cubicBezTo>
                    <a:pt x="11048" y="3169"/>
                    <a:pt x="11027" y="3063"/>
                    <a:pt x="11027" y="2958"/>
                  </a:cubicBezTo>
                  <a:cubicBezTo>
                    <a:pt x="11027" y="2936"/>
                    <a:pt x="11027" y="2894"/>
                    <a:pt x="11006" y="2852"/>
                  </a:cubicBezTo>
                  <a:cubicBezTo>
                    <a:pt x="11006" y="2831"/>
                    <a:pt x="11006" y="2831"/>
                    <a:pt x="11006" y="2810"/>
                  </a:cubicBezTo>
                  <a:cubicBezTo>
                    <a:pt x="11006" y="2767"/>
                    <a:pt x="10985" y="2746"/>
                    <a:pt x="10985" y="2704"/>
                  </a:cubicBezTo>
                  <a:cubicBezTo>
                    <a:pt x="10964" y="2620"/>
                    <a:pt x="10943" y="2535"/>
                    <a:pt x="10921" y="2451"/>
                  </a:cubicBezTo>
                  <a:cubicBezTo>
                    <a:pt x="10921" y="2408"/>
                    <a:pt x="10900" y="2366"/>
                    <a:pt x="10879" y="2324"/>
                  </a:cubicBezTo>
                  <a:cubicBezTo>
                    <a:pt x="10879" y="2282"/>
                    <a:pt x="10858" y="2260"/>
                    <a:pt x="10858" y="2218"/>
                  </a:cubicBezTo>
                  <a:cubicBezTo>
                    <a:pt x="10837" y="2155"/>
                    <a:pt x="10816" y="2113"/>
                    <a:pt x="10774" y="2049"/>
                  </a:cubicBezTo>
                  <a:cubicBezTo>
                    <a:pt x="10774" y="2028"/>
                    <a:pt x="10752" y="2007"/>
                    <a:pt x="10752" y="1986"/>
                  </a:cubicBezTo>
                  <a:cubicBezTo>
                    <a:pt x="10710" y="1880"/>
                    <a:pt x="10668" y="1796"/>
                    <a:pt x="10605" y="1711"/>
                  </a:cubicBezTo>
                  <a:cubicBezTo>
                    <a:pt x="10583" y="1690"/>
                    <a:pt x="10583" y="1669"/>
                    <a:pt x="10562" y="1648"/>
                  </a:cubicBezTo>
                  <a:lnTo>
                    <a:pt x="9591" y="191"/>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68" name="Google Shape;3668;p78"/>
            <p:cNvSpPr/>
            <p:nvPr/>
          </p:nvSpPr>
          <p:spPr>
            <a:xfrm>
              <a:off x="3286900" y="3128200"/>
              <a:ext cx="297350" cy="229100"/>
            </a:xfrm>
            <a:custGeom>
              <a:avLst/>
              <a:gdLst/>
              <a:ahLst/>
              <a:cxnLst/>
              <a:rect l="l" t="t" r="r" b="b"/>
              <a:pathLst>
                <a:path w="11894" h="9164" extrusionOk="0">
                  <a:moveTo>
                    <a:pt x="7548" y="0"/>
                  </a:moveTo>
                  <a:cubicBezTo>
                    <a:pt x="6335" y="0"/>
                    <a:pt x="4977" y="408"/>
                    <a:pt x="3739" y="1234"/>
                  </a:cubicBezTo>
                  <a:cubicBezTo>
                    <a:pt x="1120" y="2966"/>
                    <a:pt x="0" y="5860"/>
                    <a:pt x="1204" y="7698"/>
                  </a:cubicBezTo>
                  <a:cubicBezTo>
                    <a:pt x="1846" y="8671"/>
                    <a:pt x="3002" y="9164"/>
                    <a:pt x="4335" y="9164"/>
                  </a:cubicBezTo>
                  <a:cubicBezTo>
                    <a:pt x="5548" y="9164"/>
                    <a:pt x="6906" y="8755"/>
                    <a:pt x="8154" y="7930"/>
                  </a:cubicBezTo>
                  <a:cubicBezTo>
                    <a:pt x="10773" y="6198"/>
                    <a:pt x="11893" y="3304"/>
                    <a:pt x="10668" y="1466"/>
                  </a:cubicBezTo>
                  <a:cubicBezTo>
                    <a:pt x="10037" y="493"/>
                    <a:pt x="8880" y="0"/>
                    <a:pt x="7548"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69" name="Google Shape;3669;p78"/>
            <p:cNvSpPr/>
            <p:nvPr/>
          </p:nvSpPr>
          <p:spPr>
            <a:xfrm>
              <a:off x="3327025" y="3162925"/>
              <a:ext cx="217075" cy="159425"/>
            </a:xfrm>
            <a:custGeom>
              <a:avLst/>
              <a:gdLst/>
              <a:ahLst/>
              <a:cxnLst/>
              <a:rect l="l" t="t" r="r" b="b"/>
              <a:pathLst>
                <a:path w="8683" h="6377" extrusionOk="0">
                  <a:moveTo>
                    <a:pt x="5970" y="1"/>
                  </a:moveTo>
                  <a:cubicBezTo>
                    <a:pt x="5017" y="1"/>
                    <a:pt x="3894" y="340"/>
                    <a:pt x="2895" y="1007"/>
                  </a:cubicBezTo>
                  <a:cubicBezTo>
                    <a:pt x="993" y="2253"/>
                    <a:pt x="1" y="4386"/>
                    <a:pt x="761" y="5548"/>
                  </a:cubicBezTo>
                  <a:cubicBezTo>
                    <a:pt x="1133" y="6101"/>
                    <a:pt x="1860" y="6377"/>
                    <a:pt x="2724" y="6377"/>
                  </a:cubicBezTo>
                  <a:cubicBezTo>
                    <a:pt x="3675" y="6377"/>
                    <a:pt x="4793" y="6043"/>
                    <a:pt x="5789" y="5379"/>
                  </a:cubicBezTo>
                  <a:cubicBezTo>
                    <a:pt x="7690" y="4133"/>
                    <a:pt x="8683" y="1999"/>
                    <a:pt x="7922" y="838"/>
                  </a:cubicBezTo>
                  <a:cubicBezTo>
                    <a:pt x="7552" y="277"/>
                    <a:pt x="6830" y="1"/>
                    <a:pt x="5970"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70" name="Google Shape;3670;p78"/>
            <p:cNvSpPr/>
            <p:nvPr/>
          </p:nvSpPr>
          <p:spPr>
            <a:xfrm>
              <a:off x="3334425" y="3175200"/>
              <a:ext cx="211800" cy="149875"/>
            </a:xfrm>
            <a:custGeom>
              <a:avLst/>
              <a:gdLst/>
              <a:ahLst/>
              <a:cxnLst/>
              <a:rect l="l" t="t" r="r" b="b"/>
              <a:pathLst>
                <a:path w="8472" h="5995" extrusionOk="0">
                  <a:moveTo>
                    <a:pt x="6245" y="1"/>
                  </a:moveTo>
                  <a:cubicBezTo>
                    <a:pt x="5289" y="1"/>
                    <a:pt x="4082" y="380"/>
                    <a:pt x="2979" y="1107"/>
                  </a:cubicBezTo>
                  <a:cubicBezTo>
                    <a:pt x="1078" y="2353"/>
                    <a:pt x="0" y="4339"/>
                    <a:pt x="655" y="5353"/>
                  </a:cubicBezTo>
                  <a:cubicBezTo>
                    <a:pt x="943" y="5785"/>
                    <a:pt x="1520" y="5995"/>
                    <a:pt x="2233" y="5995"/>
                  </a:cubicBezTo>
                  <a:cubicBezTo>
                    <a:pt x="3193" y="5995"/>
                    <a:pt x="4402" y="5615"/>
                    <a:pt x="5493" y="4888"/>
                  </a:cubicBezTo>
                  <a:cubicBezTo>
                    <a:pt x="7394" y="3642"/>
                    <a:pt x="8471" y="1635"/>
                    <a:pt x="7816" y="642"/>
                  </a:cubicBezTo>
                  <a:cubicBezTo>
                    <a:pt x="7528" y="210"/>
                    <a:pt x="6956" y="1"/>
                    <a:pt x="6245"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71" name="Google Shape;3671;p78"/>
            <p:cNvSpPr/>
            <p:nvPr/>
          </p:nvSpPr>
          <p:spPr>
            <a:xfrm>
              <a:off x="3801800" y="3417800"/>
              <a:ext cx="288875" cy="188550"/>
            </a:xfrm>
            <a:custGeom>
              <a:avLst/>
              <a:gdLst/>
              <a:ahLst/>
              <a:cxnLst/>
              <a:rect l="l" t="t" r="r" b="b"/>
              <a:pathLst>
                <a:path w="11555" h="7542" extrusionOk="0">
                  <a:moveTo>
                    <a:pt x="11555" y="2979"/>
                  </a:moveTo>
                  <a:lnTo>
                    <a:pt x="11497" y="3198"/>
                  </a:lnTo>
                  <a:lnTo>
                    <a:pt x="11497" y="3198"/>
                  </a:lnTo>
                  <a:cubicBezTo>
                    <a:pt x="11521" y="3126"/>
                    <a:pt x="11542" y="3057"/>
                    <a:pt x="11555" y="2979"/>
                  </a:cubicBezTo>
                  <a:close/>
                  <a:moveTo>
                    <a:pt x="613" y="1"/>
                  </a:moveTo>
                  <a:lnTo>
                    <a:pt x="106" y="1902"/>
                  </a:lnTo>
                  <a:cubicBezTo>
                    <a:pt x="106" y="1923"/>
                    <a:pt x="85" y="1965"/>
                    <a:pt x="85" y="1986"/>
                  </a:cubicBezTo>
                  <a:cubicBezTo>
                    <a:pt x="63" y="2092"/>
                    <a:pt x="42" y="2176"/>
                    <a:pt x="21" y="2282"/>
                  </a:cubicBezTo>
                  <a:cubicBezTo>
                    <a:pt x="21" y="2324"/>
                    <a:pt x="21" y="2345"/>
                    <a:pt x="21" y="2366"/>
                  </a:cubicBezTo>
                  <a:cubicBezTo>
                    <a:pt x="21" y="2430"/>
                    <a:pt x="0" y="2493"/>
                    <a:pt x="0" y="2535"/>
                  </a:cubicBezTo>
                  <a:cubicBezTo>
                    <a:pt x="0" y="2578"/>
                    <a:pt x="0" y="2620"/>
                    <a:pt x="0" y="2641"/>
                  </a:cubicBezTo>
                  <a:cubicBezTo>
                    <a:pt x="0" y="2683"/>
                    <a:pt x="0" y="2747"/>
                    <a:pt x="0" y="2789"/>
                  </a:cubicBezTo>
                  <a:cubicBezTo>
                    <a:pt x="0" y="2873"/>
                    <a:pt x="21" y="2958"/>
                    <a:pt x="21" y="3042"/>
                  </a:cubicBezTo>
                  <a:cubicBezTo>
                    <a:pt x="42" y="3085"/>
                    <a:pt x="42" y="3127"/>
                    <a:pt x="42" y="3148"/>
                  </a:cubicBezTo>
                  <a:cubicBezTo>
                    <a:pt x="42" y="3169"/>
                    <a:pt x="42" y="3190"/>
                    <a:pt x="42" y="3190"/>
                  </a:cubicBezTo>
                  <a:cubicBezTo>
                    <a:pt x="63" y="3233"/>
                    <a:pt x="63" y="3275"/>
                    <a:pt x="85" y="3317"/>
                  </a:cubicBezTo>
                  <a:cubicBezTo>
                    <a:pt x="106" y="3423"/>
                    <a:pt x="127" y="3507"/>
                    <a:pt x="148" y="3613"/>
                  </a:cubicBezTo>
                  <a:cubicBezTo>
                    <a:pt x="169" y="3676"/>
                    <a:pt x="190" y="3718"/>
                    <a:pt x="211" y="3782"/>
                  </a:cubicBezTo>
                  <a:cubicBezTo>
                    <a:pt x="232" y="3866"/>
                    <a:pt x="275" y="3972"/>
                    <a:pt x="317" y="4056"/>
                  </a:cubicBezTo>
                  <a:cubicBezTo>
                    <a:pt x="338" y="4099"/>
                    <a:pt x="338" y="4120"/>
                    <a:pt x="359" y="4162"/>
                  </a:cubicBezTo>
                  <a:cubicBezTo>
                    <a:pt x="380" y="4183"/>
                    <a:pt x="380" y="4204"/>
                    <a:pt x="401" y="4225"/>
                  </a:cubicBezTo>
                  <a:cubicBezTo>
                    <a:pt x="444" y="4310"/>
                    <a:pt x="486" y="4373"/>
                    <a:pt x="528" y="4458"/>
                  </a:cubicBezTo>
                  <a:cubicBezTo>
                    <a:pt x="570" y="4521"/>
                    <a:pt x="592" y="4563"/>
                    <a:pt x="634" y="4627"/>
                  </a:cubicBezTo>
                  <a:cubicBezTo>
                    <a:pt x="676" y="4711"/>
                    <a:pt x="739" y="4775"/>
                    <a:pt x="782" y="4838"/>
                  </a:cubicBezTo>
                  <a:cubicBezTo>
                    <a:pt x="824" y="4901"/>
                    <a:pt x="866" y="4965"/>
                    <a:pt x="908" y="5028"/>
                  </a:cubicBezTo>
                  <a:cubicBezTo>
                    <a:pt x="972" y="5091"/>
                    <a:pt x="1035" y="5155"/>
                    <a:pt x="1099" y="5218"/>
                  </a:cubicBezTo>
                  <a:cubicBezTo>
                    <a:pt x="1141" y="5282"/>
                    <a:pt x="1183" y="5345"/>
                    <a:pt x="1246" y="5387"/>
                  </a:cubicBezTo>
                  <a:cubicBezTo>
                    <a:pt x="1310" y="5451"/>
                    <a:pt x="1373" y="5535"/>
                    <a:pt x="1437" y="5598"/>
                  </a:cubicBezTo>
                  <a:cubicBezTo>
                    <a:pt x="1479" y="5641"/>
                    <a:pt x="1521" y="5683"/>
                    <a:pt x="1563" y="5704"/>
                  </a:cubicBezTo>
                  <a:cubicBezTo>
                    <a:pt x="1584" y="5725"/>
                    <a:pt x="1584" y="5725"/>
                    <a:pt x="1606" y="5746"/>
                  </a:cubicBezTo>
                  <a:cubicBezTo>
                    <a:pt x="1732" y="5852"/>
                    <a:pt x="1880" y="5979"/>
                    <a:pt x="2049" y="6084"/>
                  </a:cubicBezTo>
                  <a:cubicBezTo>
                    <a:pt x="2049" y="6105"/>
                    <a:pt x="2049" y="6105"/>
                    <a:pt x="2070" y="6105"/>
                  </a:cubicBezTo>
                  <a:cubicBezTo>
                    <a:pt x="2218" y="6211"/>
                    <a:pt x="2366" y="6317"/>
                    <a:pt x="2535" y="6422"/>
                  </a:cubicBezTo>
                  <a:cubicBezTo>
                    <a:pt x="2535" y="6422"/>
                    <a:pt x="2556" y="6443"/>
                    <a:pt x="2556" y="6443"/>
                  </a:cubicBezTo>
                  <a:cubicBezTo>
                    <a:pt x="2598" y="6465"/>
                    <a:pt x="2619" y="6465"/>
                    <a:pt x="2641" y="6486"/>
                  </a:cubicBezTo>
                  <a:cubicBezTo>
                    <a:pt x="2852" y="6591"/>
                    <a:pt x="3063" y="6718"/>
                    <a:pt x="3274" y="6802"/>
                  </a:cubicBezTo>
                  <a:cubicBezTo>
                    <a:pt x="3295" y="6824"/>
                    <a:pt x="3317" y="6845"/>
                    <a:pt x="3359" y="6845"/>
                  </a:cubicBezTo>
                  <a:cubicBezTo>
                    <a:pt x="3359" y="6866"/>
                    <a:pt x="3380" y="6866"/>
                    <a:pt x="3380" y="6866"/>
                  </a:cubicBezTo>
                  <a:cubicBezTo>
                    <a:pt x="3591" y="6950"/>
                    <a:pt x="3824" y="7035"/>
                    <a:pt x="4035" y="7119"/>
                  </a:cubicBezTo>
                  <a:cubicBezTo>
                    <a:pt x="4056" y="7119"/>
                    <a:pt x="4077" y="7140"/>
                    <a:pt x="4098" y="7140"/>
                  </a:cubicBezTo>
                  <a:cubicBezTo>
                    <a:pt x="4225" y="7183"/>
                    <a:pt x="4373" y="7225"/>
                    <a:pt x="4521" y="7267"/>
                  </a:cubicBezTo>
                  <a:cubicBezTo>
                    <a:pt x="4626" y="7309"/>
                    <a:pt x="4732" y="7331"/>
                    <a:pt x="4859" y="7352"/>
                  </a:cubicBezTo>
                  <a:cubicBezTo>
                    <a:pt x="4880" y="7352"/>
                    <a:pt x="4901" y="7352"/>
                    <a:pt x="4943" y="7373"/>
                  </a:cubicBezTo>
                  <a:cubicBezTo>
                    <a:pt x="5175" y="7415"/>
                    <a:pt x="5408" y="7457"/>
                    <a:pt x="5661" y="7500"/>
                  </a:cubicBezTo>
                  <a:cubicBezTo>
                    <a:pt x="5830" y="7521"/>
                    <a:pt x="5999" y="7521"/>
                    <a:pt x="6168" y="7542"/>
                  </a:cubicBezTo>
                  <a:lnTo>
                    <a:pt x="6823" y="7542"/>
                  </a:lnTo>
                  <a:cubicBezTo>
                    <a:pt x="6929" y="7542"/>
                    <a:pt x="7055" y="7521"/>
                    <a:pt x="7161" y="7521"/>
                  </a:cubicBezTo>
                  <a:cubicBezTo>
                    <a:pt x="7224" y="7521"/>
                    <a:pt x="7267" y="7500"/>
                    <a:pt x="7309" y="7500"/>
                  </a:cubicBezTo>
                  <a:cubicBezTo>
                    <a:pt x="7436" y="7500"/>
                    <a:pt x="7562" y="7478"/>
                    <a:pt x="7689" y="7457"/>
                  </a:cubicBezTo>
                  <a:cubicBezTo>
                    <a:pt x="7710" y="7436"/>
                    <a:pt x="7753" y="7436"/>
                    <a:pt x="7774" y="7436"/>
                  </a:cubicBezTo>
                  <a:cubicBezTo>
                    <a:pt x="7922" y="7415"/>
                    <a:pt x="8069" y="7373"/>
                    <a:pt x="8196" y="7352"/>
                  </a:cubicBezTo>
                  <a:cubicBezTo>
                    <a:pt x="8238" y="7331"/>
                    <a:pt x="8281" y="7331"/>
                    <a:pt x="8323" y="7309"/>
                  </a:cubicBezTo>
                  <a:cubicBezTo>
                    <a:pt x="8429" y="7288"/>
                    <a:pt x="8534" y="7246"/>
                    <a:pt x="8619" y="7204"/>
                  </a:cubicBezTo>
                  <a:cubicBezTo>
                    <a:pt x="8661" y="7204"/>
                    <a:pt x="8703" y="7183"/>
                    <a:pt x="8745" y="7162"/>
                  </a:cubicBezTo>
                  <a:cubicBezTo>
                    <a:pt x="8851" y="7119"/>
                    <a:pt x="8957" y="7077"/>
                    <a:pt x="9062" y="7035"/>
                  </a:cubicBezTo>
                  <a:cubicBezTo>
                    <a:pt x="9083" y="7035"/>
                    <a:pt x="9105" y="7014"/>
                    <a:pt x="9147" y="6993"/>
                  </a:cubicBezTo>
                  <a:cubicBezTo>
                    <a:pt x="9273" y="6950"/>
                    <a:pt x="9379" y="6887"/>
                    <a:pt x="9506" y="6802"/>
                  </a:cubicBezTo>
                  <a:cubicBezTo>
                    <a:pt x="9527" y="6802"/>
                    <a:pt x="9548" y="6781"/>
                    <a:pt x="9569" y="6760"/>
                  </a:cubicBezTo>
                  <a:cubicBezTo>
                    <a:pt x="9675" y="6697"/>
                    <a:pt x="9759" y="6655"/>
                    <a:pt x="9823" y="6591"/>
                  </a:cubicBezTo>
                  <a:cubicBezTo>
                    <a:pt x="9865" y="6570"/>
                    <a:pt x="9907" y="6549"/>
                    <a:pt x="9928" y="6507"/>
                  </a:cubicBezTo>
                  <a:cubicBezTo>
                    <a:pt x="10013" y="6465"/>
                    <a:pt x="10076" y="6401"/>
                    <a:pt x="10140" y="6338"/>
                  </a:cubicBezTo>
                  <a:cubicBezTo>
                    <a:pt x="10182" y="6296"/>
                    <a:pt x="10203" y="6274"/>
                    <a:pt x="10224" y="6253"/>
                  </a:cubicBezTo>
                  <a:cubicBezTo>
                    <a:pt x="10309" y="6169"/>
                    <a:pt x="10393" y="6084"/>
                    <a:pt x="10478" y="5979"/>
                  </a:cubicBezTo>
                  <a:cubicBezTo>
                    <a:pt x="10499" y="5979"/>
                    <a:pt x="10499" y="5958"/>
                    <a:pt x="10520" y="5936"/>
                  </a:cubicBezTo>
                  <a:cubicBezTo>
                    <a:pt x="10583" y="5852"/>
                    <a:pt x="10647" y="5767"/>
                    <a:pt x="10689" y="5683"/>
                  </a:cubicBezTo>
                  <a:cubicBezTo>
                    <a:pt x="10710" y="5641"/>
                    <a:pt x="10731" y="5620"/>
                    <a:pt x="10752" y="5577"/>
                  </a:cubicBezTo>
                  <a:cubicBezTo>
                    <a:pt x="10794" y="5514"/>
                    <a:pt x="10837" y="5429"/>
                    <a:pt x="10879" y="5345"/>
                  </a:cubicBezTo>
                  <a:cubicBezTo>
                    <a:pt x="10900" y="5303"/>
                    <a:pt x="10900" y="5282"/>
                    <a:pt x="10921" y="5239"/>
                  </a:cubicBezTo>
                  <a:cubicBezTo>
                    <a:pt x="10963" y="5134"/>
                    <a:pt x="11006" y="5007"/>
                    <a:pt x="11048" y="4901"/>
                  </a:cubicBezTo>
                  <a:lnTo>
                    <a:pt x="11497" y="3198"/>
                  </a:lnTo>
                  <a:lnTo>
                    <a:pt x="11497" y="3198"/>
                  </a:lnTo>
                  <a:cubicBezTo>
                    <a:pt x="11482" y="3243"/>
                    <a:pt x="11466" y="3289"/>
                    <a:pt x="11449" y="3338"/>
                  </a:cubicBezTo>
                  <a:cubicBezTo>
                    <a:pt x="11428" y="3359"/>
                    <a:pt x="11407" y="3402"/>
                    <a:pt x="11386" y="3444"/>
                  </a:cubicBezTo>
                  <a:cubicBezTo>
                    <a:pt x="11365" y="3507"/>
                    <a:pt x="11323" y="3592"/>
                    <a:pt x="11280" y="3676"/>
                  </a:cubicBezTo>
                  <a:cubicBezTo>
                    <a:pt x="11259" y="3697"/>
                    <a:pt x="11238" y="3740"/>
                    <a:pt x="11217" y="3782"/>
                  </a:cubicBezTo>
                  <a:cubicBezTo>
                    <a:pt x="11154" y="3866"/>
                    <a:pt x="11090" y="3951"/>
                    <a:pt x="11027" y="4035"/>
                  </a:cubicBezTo>
                  <a:cubicBezTo>
                    <a:pt x="11027" y="4035"/>
                    <a:pt x="11006" y="4056"/>
                    <a:pt x="11006" y="4077"/>
                  </a:cubicBezTo>
                  <a:cubicBezTo>
                    <a:pt x="10921" y="4162"/>
                    <a:pt x="10837" y="4268"/>
                    <a:pt x="10752" y="4352"/>
                  </a:cubicBezTo>
                  <a:cubicBezTo>
                    <a:pt x="10710" y="4373"/>
                    <a:pt x="10689" y="4394"/>
                    <a:pt x="10668" y="4415"/>
                  </a:cubicBezTo>
                  <a:cubicBezTo>
                    <a:pt x="10604" y="4479"/>
                    <a:pt x="10520" y="4542"/>
                    <a:pt x="10456" y="4606"/>
                  </a:cubicBezTo>
                  <a:cubicBezTo>
                    <a:pt x="10414" y="4627"/>
                    <a:pt x="10393" y="4648"/>
                    <a:pt x="10351" y="4690"/>
                  </a:cubicBezTo>
                  <a:cubicBezTo>
                    <a:pt x="10266" y="4732"/>
                    <a:pt x="10182" y="4796"/>
                    <a:pt x="10097" y="4859"/>
                  </a:cubicBezTo>
                  <a:cubicBezTo>
                    <a:pt x="10076" y="4859"/>
                    <a:pt x="10055" y="4880"/>
                    <a:pt x="10013" y="4901"/>
                  </a:cubicBezTo>
                  <a:cubicBezTo>
                    <a:pt x="9907" y="4965"/>
                    <a:pt x="9780" y="5028"/>
                    <a:pt x="9675" y="5091"/>
                  </a:cubicBezTo>
                  <a:cubicBezTo>
                    <a:pt x="9633" y="5113"/>
                    <a:pt x="9611" y="5113"/>
                    <a:pt x="9569" y="5134"/>
                  </a:cubicBezTo>
                  <a:cubicBezTo>
                    <a:pt x="9485" y="5176"/>
                    <a:pt x="9379" y="5218"/>
                    <a:pt x="9273" y="5260"/>
                  </a:cubicBezTo>
                  <a:cubicBezTo>
                    <a:pt x="9231" y="5282"/>
                    <a:pt x="9189" y="5282"/>
                    <a:pt x="9147" y="5303"/>
                  </a:cubicBezTo>
                  <a:cubicBezTo>
                    <a:pt x="9041" y="5345"/>
                    <a:pt x="8936" y="5366"/>
                    <a:pt x="8830" y="5408"/>
                  </a:cubicBezTo>
                  <a:cubicBezTo>
                    <a:pt x="8809" y="5408"/>
                    <a:pt x="8767" y="5429"/>
                    <a:pt x="8724" y="5429"/>
                  </a:cubicBezTo>
                  <a:cubicBezTo>
                    <a:pt x="8576" y="5472"/>
                    <a:pt x="8450" y="5514"/>
                    <a:pt x="8302" y="5535"/>
                  </a:cubicBezTo>
                  <a:lnTo>
                    <a:pt x="8217" y="5535"/>
                  </a:lnTo>
                  <a:cubicBezTo>
                    <a:pt x="8091" y="5556"/>
                    <a:pt x="7964" y="5577"/>
                    <a:pt x="7837" y="5598"/>
                  </a:cubicBezTo>
                  <a:cubicBezTo>
                    <a:pt x="7795" y="5598"/>
                    <a:pt x="7731" y="5598"/>
                    <a:pt x="7689" y="5620"/>
                  </a:cubicBezTo>
                  <a:cubicBezTo>
                    <a:pt x="7584" y="5620"/>
                    <a:pt x="7457" y="5620"/>
                    <a:pt x="7351" y="5641"/>
                  </a:cubicBezTo>
                  <a:lnTo>
                    <a:pt x="6844" y="5641"/>
                  </a:lnTo>
                  <a:cubicBezTo>
                    <a:pt x="6781" y="5641"/>
                    <a:pt x="6739" y="5641"/>
                    <a:pt x="6696" y="5620"/>
                  </a:cubicBezTo>
                  <a:cubicBezTo>
                    <a:pt x="6527" y="5620"/>
                    <a:pt x="6358" y="5598"/>
                    <a:pt x="6168" y="5577"/>
                  </a:cubicBezTo>
                  <a:cubicBezTo>
                    <a:pt x="5936" y="5556"/>
                    <a:pt x="5704" y="5514"/>
                    <a:pt x="5450" y="5451"/>
                  </a:cubicBezTo>
                  <a:cubicBezTo>
                    <a:pt x="5323" y="5429"/>
                    <a:pt x="5175" y="5408"/>
                    <a:pt x="5028" y="5366"/>
                  </a:cubicBezTo>
                  <a:cubicBezTo>
                    <a:pt x="4880" y="5324"/>
                    <a:pt x="4711" y="5260"/>
                    <a:pt x="4563" y="5218"/>
                  </a:cubicBezTo>
                  <a:cubicBezTo>
                    <a:pt x="4330" y="5134"/>
                    <a:pt x="4119" y="5049"/>
                    <a:pt x="3908" y="4965"/>
                  </a:cubicBezTo>
                  <a:cubicBezTo>
                    <a:pt x="3866" y="4944"/>
                    <a:pt x="3824" y="4922"/>
                    <a:pt x="3802" y="4901"/>
                  </a:cubicBezTo>
                  <a:cubicBezTo>
                    <a:pt x="3570" y="4796"/>
                    <a:pt x="3359" y="4690"/>
                    <a:pt x="3169" y="4563"/>
                  </a:cubicBezTo>
                  <a:cubicBezTo>
                    <a:pt x="3126" y="4542"/>
                    <a:pt x="3084" y="4521"/>
                    <a:pt x="3042" y="4500"/>
                  </a:cubicBezTo>
                  <a:cubicBezTo>
                    <a:pt x="2894" y="4415"/>
                    <a:pt x="2725" y="4310"/>
                    <a:pt x="2577" y="4204"/>
                  </a:cubicBezTo>
                  <a:cubicBezTo>
                    <a:pt x="2577" y="4183"/>
                    <a:pt x="2577" y="4183"/>
                    <a:pt x="2556" y="4183"/>
                  </a:cubicBezTo>
                  <a:cubicBezTo>
                    <a:pt x="2408" y="4077"/>
                    <a:pt x="2260" y="3951"/>
                    <a:pt x="2112" y="3824"/>
                  </a:cubicBezTo>
                  <a:cubicBezTo>
                    <a:pt x="2070" y="3782"/>
                    <a:pt x="2028" y="3740"/>
                    <a:pt x="1965" y="3676"/>
                  </a:cubicBezTo>
                  <a:cubicBezTo>
                    <a:pt x="1901" y="3613"/>
                    <a:pt x="1817" y="3549"/>
                    <a:pt x="1753" y="3486"/>
                  </a:cubicBezTo>
                  <a:cubicBezTo>
                    <a:pt x="1711" y="3423"/>
                    <a:pt x="1669" y="3380"/>
                    <a:pt x="1606" y="3317"/>
                  </a:cubicBezTo>
                  <a:cubicBezTo>
                    <a:pt x="1542" y="3254"/>
                    <a:pt x="1500" y="3190"/>
                    <a:pt x="1437" y="3106"/>
                  </a:cubicBezTo>
                  <a:cubicBezTo>
                    <a:pt x="1394" y="3064"/>
                    <a:pt x="1352" y="3000"/>
                    <a:pt x="1310" y="2937"/>
                  </a:cubicBezTo>
                  <a:cubicBezTo>
                    <a:pt x="1246" y="2873"/>
                    <a:pt x="1204" y="2789"/>
                    <a:pt x="1162" y="2726"/>
                  </a:cubicBezTo>
                  <a:cubicBezTo>
                    <a:pt x="1120" y="2662"/>
                    <a:pt x="1077" y="2599"/>
                    <a:pt x="1035" y="2557"/>
                  </a:cubicBezTo>
                  <a:cubicBezTo>
                    <a:pt x="993" y="2472"/>
                    <a:pt x="972" y="2409"/>
                    <a:pt x="930" y="2324"/>
                  </a:cubicBezTo>
                  <a:cubicBezTo>
                    <a:pt x="887" y="2261"/>
                    <a:pt x="866" y="2219"/>
                    <a:pt x="845" y="2155"/>
                  </a:cubicBezTo>
                  <a:cubicBezTo>
                    <a:pt x="803" y="2050"/>
                    <a:pt x="761" y="1965"/>
                    <a:pt x="718" y="1881"/>
                  </a:cubicBezTo>
                  <a:cubicBezTo>
                    <a:pt x="718" y="1817"/>
                    <a:pt x="697" y="1754"/>
                    <a:pt x="676" y="1712"/>
                  </a:cubicBezTo>
                  <a:cubicBezTo>
                    <a:pt x="634" y="1606"/>
                    <a:pt x="613" y="1500"/>
                    <a:pt x="592" y="1395"/>
                  </a:cubicBezTo>
                  <a:cubicBezTo>
                    <a:pt x="592" y="1352"/>
                    <a:pt x="570" y="1310"/>
                    <a:pt x="570" y="1247"/>
                  </a:cubicBezTo>
                  <a:cubicBezTo>
                    <a:pt x="549" y="1205"/>
                    <a:pt x="549" y="1184"/>
                    <a:pt x="549" y="1141"/>
                  </a:cubicBezTo>
                  <a:cubicBezTo>
                    <a:pt x="528" y="1057"/>
                    <a:pt x="528" y="951"/>
                    <a:pt x="528" y="867"/>
                  </a:cubicBezTo>
                  <a:cubicBezTo>
                    <a:pt x="528" y="824"/>
                    <a:pt x="528" y="782"/>
                    <a:pt x="528" y="740"/>
                  </a:cubicBezTo>
                  <a:cubicBezTo>
                    <a:pt x="528" y="655"/>
                    <a:pt x="528" y="550"/>
                    <a:pt x="549" y="465"/>
                  </a:cubicBezTo>
                  <a:cubicBezTo>
                    <a:pt x="549" y="423"/>
                    <a:pt x="549" y="402"/>
                    <a:pt x="549" y="381"/>
                  </a:cubicBezTo>
                  <a:cubicBezTo>
                    <a:pt x="570" y="254"/>
                    <a:pt x="592" y="127"/>
                    <a:pt x="613" y="1"/>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72" name="Google Shape;3672;p78"/>
            <p:cNvSpPr/>
            <p:nvPr/>
          </p:nvSpPr>
          <p:spPr>
            <a:xfrm>
              <a:off x="3802850" y="3351200"/>
              <a:ext cx="302625" cy="207700"/>
            </a:xfrm>
            <a:custGeom>
              <a:avLst/>
              <a:gdLst/>
              <a:ahLst/>
              <a:cxnLst/>
              <a:rect l="l" t="t" r="r" b="b"/>
              <a:pathLst>
                <a:path w="12105" h="8308" extrusionOk="0">
                  <a:moveTo>
                    <a:pt x="5072" y="1"/>
                  </a:moveTo>
                  <a:cubicBezTo>
                    <a:pt x="2868" y="1"/>
                    <a:pt x="1027" y="1018"/>
                    <a:pt x="571" y="2665"/>
                  </a:cubicBezTo>
                  <a:cubicBezTo>
                    <a:pt x="0" y="4798"/>
                    <a:pt x="1965" y="7206"/>
                    <a:pt x="4986" y="8030"/>
                  </a:cubicBezTo>
                  <a:cubicBezTo>
                    <a:pt x="5675" y="8218"/>
                    <a:pt x="6360" y="8307"/>
                    <a:pt x="7014" y="8307"/>
                  </a:cubicBezTo>
                  <a:cubicBezTo>
                    <a:pt x="9223" y="8307"/>
                    <a:pt x="11073" y="7290"/>
                    <a:pt x="11513" y="5643"/>
                  </a:cubicBezTo>
                  <a:cubicBezTo>
                    <a:pt x="12104" y="3510"/>
                    <a:pt x="10119" y="1101"/>
                    <a:pt x="7098" y="278"/>
                  </a:cubicBezTo>
                  <a:cubicBezTo>
                    <a:pt x="6409" y="90"/>
                    <a:pt x="5725" y="1"/>
                    <a:pt x="5072"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73" name="Google Shape;3673;p78"/>
            <p:cNvSpPr/>
            <p:nvPr/>
          </p:nvSpPr>
          <p:spPr>
            <a:xfrm>
              <a:off x="3841400" y="3386150"/>
              <a:ext cx="225525" cy="137775"/>
            </a:xfrm>
            <a:custGeom>
              <a:avLst/>
              <a:gdLst/>
              <a:ahLst/>
              <a:cxnLst/>
              <a:rect l="l" t="t" r="r" b="b"/>
              <a:pathLst>
                <a:path w="9021" h="5511" extrusionOk="0">
                  <a:moveTo>
                    <a:pt x="3527" y="1"/>
                  </a:moveTo>
                  <a:cubicBezTo>
                    <a:pt x="1966" y="1"/>
                    <a:pt x="648" y="620"/>
                    <a:pt x="381" y="1626"/>
                  </a:cubicBezTo>
                  <a:cubicBezTo>
                    <a:pt x="0" y="2978"/>
                    <a:pt x="1606" y="4689"/>
                    <a:pt x="3824" y="5280"/>
                  </a:cubicBezTo>
                  <a:cubicBezTo>
                    <a:pt x="4387" y="5437"/>
                    <a:pt x="4955" y="5511"/>
                    <a:pt x="5493" y="5511"/>
                  </a:cubicBezTo>
                  <a:cubicBezTo>
                    <a:pt x="7055" y="5511"/>
                    <a:pt x="8373" y="4891"/>
                    <a:pt x="8640" y="3886"/>
                  </a:cubicBezTo>
                  <a:cubicBezTo>
                    <a:pt x="9020" y="2534"/>
                    <a:pt x="7394" y="823"/>
                    <a:pt x="5197" y="231"/>
                  </a:cubicBezTo>
                  <a:cubicBezTo>
                    <a:pt x="4633" y="74"/>
                    <a:pt x="4066" y="1"/>
                    <a:pt x="3527"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74" name="Google Shape;3674;p78"/>
            <p:cNvSpPr/>
            <p:nvPr/>
          </p:nvSpPr>
          <p:spPr>
            <a:xfrm>
              <a:off x="3840350" y="3402500"/>
              <a:ext cx="222875" cy="122200"/>
            </a:xfrm>
            <a:custGeom>
              <a:avLst/>
              <a:gdLst/>
              <a:ahLst/>
              <a:cxnLst/>
              <a:rect l="l" t="t" r="r" b="b"/>
              <a:pathLst>
                <a:path w="8915" h="4888" extrusionOk="0">
                  <a:moveTo>
                    <a:pt x="3178" y="1"/>
                  </a:moveTo>
                  <a:cubicBezTo>
                    <a:pt x="1725" y="1"/>
                    <a:pt x="542" y="485"/>
                    <a:pt x="317" y="1310"/>
                  </a:cubicBezTo>
                  <a:cubicBezTo>
                    <a:pt x="0" y="2493"/>
                    <a:pt x="1648" y="4035"/>
                    <a:pt x="3866" y="4626"/>
                  </a:cubicBezTo>
                  <a:cubicBezTo>
                    <a:pt x="4506" y="4804"/>
                    <a:pt x="5147" y="4888"/>
                    <a:pt x="5743" y="4888"/>
                  </a:cubicBezTo>
                  <a:cubicBezTo>
                    <a:pt x="7193" y="4888"/>
                    <a:pt x="8373" y="4393"/>
                    <a:pt x="8598" y="3570"/>
                  </a:cubicBezTo>
                  <a:cubicBezTo>
                    <a:pt x="8914" y="2408"/>
                    <a:pt x="7267" y="845"/>
                    <a:pt x="5049" y="253"/>
                  </a:cubicBezTo>
                  <a:cubicBezTo>
                    <a:pt x="4411" y="82"/>
                    <a:pt x="3772" y="1"/>
                    <a:pt x="3178"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75" name="Google Shape;3675;p78"/>
            <p:cNvSpPr/>
            <p:nvPr/>
          </p:nvSpPr>
          <p:spPr>
            <a:xfrm>
              <a:off x="3933825" y="3236675"/>
              <a:ext cx="288350" cy="170600"/>
            </a:xfrm>
            <a:custGeom>
              <a:avLst/>
              <a:gdLst/>
              <a:ahLst/>
              <a:cxnLst/>
              <a:rect l="l" t="t" r="r" b="b"/>
              <a:pathLst>
                <a:path w="11534" h="6824" extrusionOk="0">
                  <a:moveTo>
                    <a:pt x="11217" y="0"/>
                  </a:moveTo>
                  <a:lnTo>
                    <a:pt x="11254" y="242"/>
                  </a:lnTo>
                  <a:lnTo>
                    <a:pt x="11254" y="242"/>
                  </a:lnTo>
                  <a:cubicBezTo>
                    <a:pt x="11246" y="156"/>
                    <a:pt x="11231" y="73"/>
                    <a:pt x="11217" y="0"/>
                  </a:cubicBezTo>
                  <a:close/>
                  <a:moveTo>
                    <a:pt x="11254" y="242"/>
                  </a:moveTo>
                  <a:cubicBezTo>
                    <a:pt x="11257" y="280"/>
                    <a:pt x="11259" y="320"/>
                    <a:pt x="11259" y="359"/>
                  </a:cubicBezTo>
                  <a:cubicBezTo>
                    <a:pt x="11259" y="401"/>
                    <a:pt x="11259" y="444"/>
                    <a:pt x="11259" y="465"/>
                  </a:cubicBezTo>
                  <a:cubicBezTo>
                    <a:pt x="11259" y="570"/>
                    <a:pt x="11238" y="655"/>
                    <a:pt x="11238" y="739"/>
                  </a:cubicBezTo>
                  <a:cubicBezTo>
                    <a:pt x="11238" y="782"/>
                    <a:pt x="11217" y="824"/>
                    <a:pt x="11217" y="866"/>
                  </a:cubicBezTo>
                  <a:cubicBezTo>
                    <a:pt x="11196" y="951"/>
                    <a:pt x="11175" y="1056"/>
                    <a:pt x="11154" y="1162"/>
                  </a:cubicBezTo>
                  <a:cubicBezTo>
                    <a:pt x="11154" y="1183"/>
                    <a:pt x="11154" y="1204"/>
                    <a:pt x="11154" y="1225"/>
                  </a:cubicBezTo>
                  <a:cubicBezTo>
                    <a:pt x="11111" y="1331"/>
                    <a:pt x="11069" y="1458"/>
                    <a:pt x="11027" y="1563"/>
                  </a:cubicBezTo>
                  <a:cubicBezTo>
                    <a:pt x="11006" y="1605"/>
                    <a:pt x="10985" y="1627"/>
                    <a:pt x="10985" y="1669"/>
                  </a:cubicBezTo>
                  <a:cubicBezTo>
                    <a:pt x="10942" y="1753"/>
                    <a:pt x="10900" y="1838"/>
                    <a:pt x="10858" y="1922"/>
                  </a:cubicBezTo>
                  <a:cubicBezTo>
                    <a:pt x="10837" y="1965"/>
                    <a:pt x="10816" y="2007"/>
                    <a:pt x="10794" y="2028"/>
                  </a:cubicBezTo>
                  <a:cubicBezTo>
                    <a:pt x="10752" y="2112"/>
                    <a:pt x="10689" y="2218"/>
                    <a:pt x="10625" y="2303"/>
                  </a:cubicBezTo>
                  <a:cubicBezTo>
                    <a:pt x="10604" y="2324"/>
                    <a:pt x="10604" y="2345"/>
                    <a:pt x="10583" y="2366"/>
                  </a:cubicBezTo>
                  <a:cubicBezTo>
                    <a:pt x="10499" y="2472"/>
                    <a:pt x="10414" y="2577"/>
                    <a:pt x="10330" y="2683"/>
                  </a:cubicBezTo>
                  <a:cubicBezTo>
                    <a:pt x="10309" y="2704"/>
                    <a:pt x="10287" y="2725"/>
                    <a:pt x="10266" y="2767"/>
                  </a:cubicBezTo>
                  <a:cubicBezTo>
                    <a:pt x="10182" y="2831"/>
                    <a:pt x="10118" y="2915"/>
                    <a:pt x="10034" y="3000"/>
                  </a:cubicBezTo>
                  <a:cubicBezTo>
                    <a:pt x="10013" y="3021"/>
                    <a:pt x="9971" y="3063"/>
                    <a:pt x="9949" y="3084"/>
                  </a:cubicBezTo>
                  <a:cubicBezTo>
                    <a:pt x="9865" y="3169"/>
                    <a:pt x="9780" y="3232"/>
                    <a:pt x="9696" y="3295"/>
                  </a:cubicBezTo>
                  <a:cubicBezTo>
                    <a:pt x="9675" y="3317"/>
                    <a:pt x="9633" y="3359"/>
                    <a:pt x="9611" y="3380"/>
                  </a:cubicBezTo>
                  <a:cubicBezTo>
                    <a:pt x="9485" y="3464"/>
                    <a:pt x="9379" y="3549"/>
                    <a:pt x="9252" y="3633"/>
                  </a:cubicBezTo>
                  <a:cubicBezTo>
                    <a:pt x="9231" y="3654"/>
                    <a:pt x="9210" y="3676"/>
                    <a:pt x="9189" y="3676"/>
                  </a:cubicBezTo>
                  <a:cubicBezTo>
                    <a:pt x="9083" y="3739"/>
                    <a:pt x="8978" y="3823"/>
                    <a:pt x="8851" y="3887"/>
                  </a:cubicBezTo>
                  <a:cubicBezTo>
                    <a:pt x="8809" y="3908"/>
                    <a:pt x="8767" y="3929"/>
                    <a:pt x="8724" y="3950"/>
                  </a:cubicBezTo>
                  <a:cubicBezTo>
                    <a:pt x="8619" y="4014"/>
                    <a:pt x="8534" y="4056"/>
                    <a:pt x="8429" y="4098"/>
                  </a:cubicBezTo>
                  <a:cubicBezTo>
                    <a:pt x="8386" y="4119"/>
                    <a:pt x="8344" y="4140"/>
                    <a:pt x="8281" y="4161"/>
                  </a:cubicBezTo>
                  <a:cubicBezTo>
                    <a:pt x="8175" y="4225"/>
                    <a:pt x="8069" y="4267"/>
                    <a:pt x="7964" y="4309"/>
                  </a:cubicBezTo>
                  <a:cubicBezTo>
                    <a:pt x="7900" y="4330"/>
                    <a:pt x="7858" y="4352"/>
                    <a:pt x="7816" y="4373"/>
                  </a:cubicBezTo>
                  <a:cubicBezTo>
                    <a:pt x="7668" y="4436"/>
                    <a:pt x="7499" y="4478"/>
                    <a:pt x="7330" y="4542"/>
                  </a:cubicBezTo>
                  <a:cubicBezTo>
                    <a:pt x="7098" y="4605"/>
                    <a:pt x="6865" y="4647"/>
                    <a:pt x="6633" y="4711"/>
                  </a:cubicBezTo>
                  <a:cubicBezTo>
                    <a:pt x="6485" y="4732"/>
                    <a:pt x="6337" y="4753"/>
                    <a:pt x="6189" y="4774"/>
                  </a:cubicBezTo>
                  <a:cubicBezTo>
                    <a:pt x="6042" y="4816"/>
                    <a:pt x="5873" y="4816"/>
                    <a:pt x="5704" y="4837"/>
                  </a:cubicBezTo>
                  <a:cubicBezTo>
                    <a:pt x="5471" y="4859"/>
                    <a:pt x="5239" y="4859"/>
                    <a:pt x="5006" y="4859"/>
                  </a:cubicBezTo>
                  <a:lnTo>
                    <a:pt x="4880" y="4859"/>
                  </a:lnTo>
                  <a:cubicBezTo>
                    <a:pt x="4647" y="4859"/>
                    <a:pt x="4394" y="4837"/>
                    <a:pt x="4161" y="4816"/>
                  </a:cubicBezTo>
                  <a:cubicBezTo>
                    <a:pt x="4119" y="4816"/>
                    <a:pt x="4077" y="4795"/>
                    <a:pt x="4035" y="4795"/>
                  </a:cubicBezTo>
                  <a:cubicBezTo>
                    <a:pt x="3845" y="4774"/>
                    <a:pt x="3655" y="4732"/>
                    <a:pt x="3486" y="4711"/>
                  </a:cubicBezTo>
                  <a:cubicBezTo>
                    <a:pt x="3486" y="4711"/>
                    <a:pt x="3464" y="4690"/>
                    <a:pt x="3464" y="4690"/>
                  </a:cubicBezTo>
                  <a:cubicBezTo>
                    <a:pt x="3274" y="4647"/>
                    <a:pt x="3084" y="4605"/>
                    <a:pt x="2915" y="4542"/>
                  </a:cubicBezTo>
                  <a:cubicBezTo>
                    <a:pt x="2852" y="4521"/>
                    <a:pt x="2788" y="4499"/>
                    <a:pt x="2704" y="4478"/>
                  </a:cubicBezTo>
                  <a:cubicBezTo>
                    <a:pt x="2619" y="4436"/>
                    <a:pt x="2535" y="4415"/>
                    <a:pt x="2450" y="4373"/>
                  </a:cubicBezTo>
                  <a:cubicBezTo>
                    <a:pt x="2366" y="4352"/>
                    <a:pt x="2303" y="4309"/>
                    <a:pt x="2239" y="4288"/>
                  </a:cubicBezTo>
                  <a:cubicBezTo>
                    <a:pt x="2155" y="4246"/>
                    <a:pt x="2070" y="4204"/>
                    <a:pt x="1986" y="4161"/>
                  </a:cubicBezTo>
                  <a:cubicBezTo>
                    <a:pt x="1922" y="4140"/>
                    <a:pt x="1880" y="4098"/>
                    <a:pt x="1817" y="4056"/>
                  </a:cubicBezTo>
                  <a:cubicBezTo>
                    <a:pt x="1732" y="4014"/>
                    <a:pt x="1648" y="3971"/>
                    <a:pt x="1584" y="3929"/>
                  </a:cubicBezTo>
                  <a:cubicBezTo>
                    <a:pt x="1521" y="3887"/>
                    <a:pt x="1479" y="3845"/>
                    <a:pt x="1415" y="3802"/>
                  </a:cubicBezTo>
                  <a:cubicBezTo>
                    <a:pt x="1352" y="3760"/>
                    <a:pt x="1289" y="3697"/>
                    <a:pt x="1204" y="3654"/>
                  </a:cubicBezTo>
                  <a:cubicBezTo>
                    <a:pt x="1162" y="3612"/>
                    <a:pt x="1120" y="3570"/>
                    <a:pt x="1077" y="3528"/>
                  </a:cubicBezTo>
                  <a:cubicBezTo>
                    <a:pt x="993" y="3464"/>
                    <a:pt x="930" y="3380"/>
                    <a:pt x="845" y="3317"/>
                  </a:cubicBezTo>
                  <a:cubicBezTo>
                    <a:pt x="824" y="3274"/>
                    <a:pt x="782" y="3232"/>
                    <a:pt x="739" y="3190"/>
                  </a:cubicBezTo>
                  <a:cubicBezTo>
                    <a:pt x="676" y="3105"/>
                    <a:pt x="613" y="3021"/>
                    <a:pt x="549" y="2936"/>
                  </a:cubicBezTo>
                  <a:cubicBezTo>
                    <a:pt x="507" y="2894"/>
                    <a:pt x="486" y="2852"/>
                    <a:pt x="444" y="2810"/>
                  </a:cubicBezTo>
                  <a:cubicBezTo>
                    <a:pt x="423" y="2767"/>
                    <a:pt x="423" y="2746"/>
                    <a:pt x="401" y="2704"/>
                  </a:cubicBezTo>
                  <a:cubicBezTo>
                    <a:pt x="338" y="2641"/>
                    <a:pt x="296" y="2556"/>
                    <a:pt x="275" y="2472"/>
                  </a:cubicBezTo>
                  <a:cubicBezTo>
                    <a:pt x="254" y="2429"/>
                    <a:pt x="232" y="2408"/>
                    <a:pt x="211" y="2366"/>
                  </a:cubicBezTo>
                  <a:cubicBezTo>
                    <a:pt x="169" y="2281"/>
                    <a:pt x="148" y="2176"/>
                    <a:pt x="106" y="2091"/>
                  </a:cubicBezTo>
                  <a:cubicBezTo>
                    <a:pt x="106" y="2070"/>
                    <a:pt x="106" y="2049"/>
                    <a:pt x="85" y="2028"/>
                  </a:cubicBezTo>
                  <a:cubicBezTo>
                    <a:pt x="63" y="1901"/>
                    <a:pt x="21" y="1774"/>
                    <a:pt x="0" y="1648"/>
                  </a:cubicBezTo>
                  <a:lnTo>
                    <a:pt x="0" y="1648"/>
                  </a:lnTo>
                  <a:lnTo>
                    <a:pt x="296" y="3591"/>
                  </a:lnTo>
                  <a:cubicBezTo>
                    <a:pt x="296" y="3612"/>
                    <a:pt x="296" y="3654"/>
                    <a:pt x="296" y="3676"/>
                  </a:cubicBezTo>
                  <a:cubicBezTo>
                    <a:pt x="317" y="3781"/>
                    <a:pt x="359" y="3887"/>
                    <a:pt x="380" y="3971"/>
                  </a:cubicBezTo>
                  <a:cubicBezTo>
                    <a:pt x="380" y="3992"/>
                    <a:pt x="401" y="4035"/>
                    <a:pt x="401" y="4056"/>
                  </a:cubicBezTo>
                  <a:cubicBezTo>
                    <a:pt x="423" y="4098"/>
                    <a:pt x="444" y="4161"/>
                    <a:pt x="465" y="4225"/>
                  </a:cubicBezTo>
                  <a:cubicBezTo>
                    <a:pt x="465" y="4246"/>
                    <a:pt x="486" y="4288"/>
                    <a:pt x="507" y="4309"/>
                  </a:cubicBezTo>
                  <a:cubicBezTo>
                    <a:pt x="528" y="4352"/>
                    <a:pt x="528" y="4394"/>
                    <a:pt x="549" y="4436"/>
                  </a:cubicBezTo>
                  <a:cubicBezTo>
                    <a:pt x="592" y="4521"/>
                    <a:pt x="634" y="4584"/>
                    <a:pt x="676" y="4668"/>
                  </a:cubicBezTo>
                  <a:cubicBezTo>
                    <a:pt x="697" y="4711"/>
                    <a:pt x="718" y="4732"/>
                    <a:pt x="739" y="4774"/>
                  </a:cubicBezTo>
                  <a:cubicBezTo>
                    <a:pt x="739" y="4774"/>
                    <a:pt x="761" y="4795"/>
                    <a:pt x="761" y="4795"/>
                  </a:cubicBezTo>
                  <a:cubicBezTo>
                    <a:pt x="782" y="4837"/>
                    <a:pt x="803" y="4859"/>
                    <a:pt x="824" y="4901"/>
                  </a:cubicBezTo>
                  <a:cubicBezTo>
                    <a:pt x="887" y="4985"/>
                    <a:pt x="951" y="5070"/>
                    <a:pt x="1014" y="5133"/>
                  </a:cubicBezTo>
                  <a:cubicBezTo>
                    <a:pt x="1056" y="5197"/>
                    <a:pt x="1099" y="5239"/>
                    <a:pt x="1141" y="5281"/>
                  </a:cubicBezTo>
                  <a:cubicBezTo>
                    <a:pt x="1204" y="5344"/>
                    <a:pt x="1289" y="5408"/>
                    <a:pt x="1352" y="5492"/>
                  </a:cubicBezTo>
                  <a:cubicBezTo>
                    <a:pt x="1373" y="5513"/>
                    <a:pt x="1394" y="5535"/>
                    <a:pt x="1436" y="5556"/>
                  </a:cubicBezTo>
                  <a:cubicBezTo>
                    <a:pt x="1458" y="5577"/>
                    <a:pt x="1479" y="5598"/>
                    <a:pt x="1500" y="5598"/>
                  </a:cubicBezTo>
                  <a:cubicBezTo>
                    <a:pt x="1563" y="5661"/>
                    <a:pt x="1627" y="5704"/>
                    <a:pt x="1711" y="5767"/>
                  </a:cubicBezTo>
                  <a:cubicBezTo>
                    <a:pt x="1753" y="5809"/>
                    <a:pt x="1817" y="5851"/>
                    <a:pt x="1880" y="5873"/>
                  </a:cubicBezTo>
                  <a:cubicBezTo>
                    <a:pt x="1943" y="5936"/>
                    <a:pt x="2028" y="5978"/>
                    <a:pt x="2091" y="6020"/>
                  </a:cubicBezTo>
                  <a:cubicBezTo>
                    <a:pt x="2155" y="6063"/>
                    <a:pt x="2218" y="6084"/>
                    <a:pt x="2281" y="6126"/>
                  </a:cubicBezTo>
                  <a:cubicBezTo>
                    <a:pt x="2366" y="6168"/>
                    <a:pt x="2450" y="6210"/>
                    <a:pt x="2535" y="6253"/>
                  </a:cubicBezTo>
                  <a:cubicBezTo>
                    <a:pt x="2598" y="6274"/>
                    <a:pt x="2662" y="6295"/>
                    <a:pt x="2725" y="6337"/>
                  </a:cubicBezTo>
                  <a:cubicBezTo>
                    <a:pt x="2810" y="6379"/>
                    <a:pt x="2915" y="6401"/>
                    <a:pt x="3000" y="6443"/>
                  </a:cubicBezTo>
                  <a:cubicBezTo>
                    <a:pt x="3063" y="6464"/>
                    <a:pt x="3105" y="6485"/>
                    <a:pt x="3169" y="6506"/>
                  </a:cubicBezTo>
                  <a:lnTo>
                    <a:pt x="3211" y="6506"/>
                  </a:lnTo>
                  <a:cubicBezTo>
                    <a:pt x="3380" y="6570"/>
                    <a:pt x="3549" y="6612"/>
                    <a:pt x="3739" y="6654"/>
                  </a:cubicBezTo>
                  <a:lnTo>
                    <a:pt x="3781" y="6654"/>
                  </a:lnTo>
                  <a:cubicBezTo>
                    <a:pt x="3950" y="6696"/>
                    <a:pt x="4140" y="6739"/>
                    <a:pt x="4309" y="6760"/>
                  </a:cubicBezTo>
                  <a:lnTo>
                    <a:pt x="4373" y="6760"/>
                  </a:lnTo>
                  <a:cubicBezTo>
                    <a:pt x="4394" y="6760"/>
                    <a:pt x="4415" y="6760"/>
                    <a:pt x="4457" y="6781"/>
                  </a:cubicBezTo>
                  <a:cubicBezTo>
                    <a:pt x="4690" y="6802"/>
                    <a:pt x="4922" y="6823"/>
                    <a:pt x="5175" y="6823"/>
                  </a:cubicBezTo>
                  <a:lnTo>
                    <a:pt x="5281" y="6823"/>
                  </a:lnTo>
                  <a:cubicBezTo>
                    <a:pt x="5513" y="6823"/>
                    <a:pt x="5746" y="6823"/>
                    <a:pt x="5999" y="6802"/>
                  </a:cubicBezTo>
                  <a:lnTo>
                    <a:pt x="6042" y="6802"/>
                  </a:lnTo>
                  <a:cubicBezTo>
                    <a:pt x="6189" y="6781"/>
                    <a:pt x="6337" y="6760"/>
                    <a:pt x="6485" y="6739"/>
                  </a:cubicBezTo>
                  <a:cubicBezTo>
                    <a:pt x="6612" y="6717"/>
                    <a:pt x="6717" y="6696"/>
                    <a:pt x="6823" y="6675"/>
                  </a:cubicBezTo>
                  <a:cubicBezTo>
                    <a:pt x="6865" y="6675"/>
                    <a:pt x="6886" y="6675"/>
                    <a:pt x="6908" y="6654"/>
                  </a:cubicBezTo>
                  <a:cubicBezTo>
                    <a:pt x="7161" y="6612"/>
                    <a:pt x="7393" y="6548"/>
                    <a:pt x="7626" y="6485"/>
                  </a:cubicBezTo>
                  <a:cubicBezTo>
                    <a:pt x="7795" y="6443"/>
                    <a:pt x="7943" y="6379"/>
                    <a:pt x="8112" y="6316"/>
                  </a:cubicBezTo>
                  <a:cubicBezTo>
                    <a:pt x="8154" y="6316"/>
                    <a:pt x="8196" y="6295"/>
                    <a:pt x="8238" y="6274"/>
                  </a:cubicBezTo>
                  <a:cubicBezTo>
                    <a:pt x="8344" y="6232"/>
                    <a:pt x="8429" y="6189"/>
                    <a:pt x="8513" y="6147"/>
                  </a:cubicBezTo>
                  <a:cubicBezTo>
                    <a:pt x="8534" y="6147"/>
                    <a:pt x="8555" y="6147"/>
                    <a:pt x="8576" y="6126"/>
                  </a:cubicBezTo>
                  <a:cubicBezTo>
                    <a:pt x="8619" y="6105"/>
                    <a:pt x="8661" y="6084"/>
                    <a:pt x="8703" y="6063"/>
                  </a:cubicBezTo>
                  <a:cubicBezTo>
                    <a:pt x="8809" y="6020"/>
                    <a:pt x="8914" y="5957"/>
                    <a:pt x="9020" y="5915"/>
                  </a:cubicBezTo>
                  <a:cubicBezTo>
                    <a:pt x="9062" y="5894"/>
                    <a:pt x="9104" y="5851"/>
                    <a:pt x="9147" y="5830"/>
                  </a:cubicBezTo>
                  <a:cubicBezTo>
                    <a:pt x="9252" y="5767"/>
                    <a:pt x="9358" y="5704"/>
                    <a:pt x="9464" y="5640"/>
                  </a:cubicBezTo>
                  <a:cubicBezTo>
                    <a:pt x="9485" y="5619"/>
                    <a:pt x="9506" y="5598"/>
                    <a:pt x="9527" y="5598"/>
                  </a:cubicBezTo>
                  <a:cubicBezTo>
                    <a:pt x="9654" y="5513"/>
                    <a:pt x="9780" y="5429"/>
                    <a:pt x="9886" y="5323"/>
                  </a:cubicBezTo>
                  <a:cubicBezTo>
                    <a:pt x="9928" y="5302"/>
                    <a:pt x="9949" y="5281"/>
                    <a:pt x="9992" y="5260"/>
                  </a:cubicBezTo>
                  <a:cubicBezTo>
                    <a:pt x="10076" y="5197"/>
                    <a:pt x="10140" y="5112"/>
                    <a:pt x="10224" y="5049"/>
                  </a:cubicBezTo>
                  <a:cubicBezTo>
                    <a:pt x="10266" y="5006"/>
                    <a:pt x="10287" y="4985"/>
                    <a:pt x="10330" y="4943"/>
                  </a:cubicBezTo>
                  <a:cubicBezTo>
                    <a:pt x="10414" y="4880"/>
                    <a:pt x="10478" y="4795"/>
                    <a:pt x="10541" y="4711"/>
                  </a:cubicBezTo>
                  <a:cubicBezTo>
                    <a:pt x="10583" y="4690"/>
                    <a:pt x="10604" y="4668"/>
                    <a:pt x="10625" y="4647"/>
                  </a:cubicBezTo>
                  <a:cubicBezTo>
                    <a:pt x="10710" y="4542"/>
                    <a:pt x="10794" y="4436"/>
                    <a:pt x="10879" y="4330"/>
                  </a:cubicBezTo>
                  <a:cubicBezTo>
                    <a:pt x="10879" y="4309"/>
                    <a:pt x="10900" y="4267"/>
                    <a:pt x="10921" y="4246"/>
                  </a:cubicBezTo>
                  <a:cubicBezTo>
                    <a:pt x="10985" y="4161"/>
                    <a:pt x="11027" y="4077"/>
                    <a:pt x="11090" y="3992"/>
                  </a:cubicBezTo>
                  <a:cubicBezTo>
                    <a:pt x="11111" y="3950"/>
                    <a:pt x="11132" y="3908"/>
                    <a:pt x="11154" y="3887"/>
                  </a:cubicBezTo>
                  <a:cubicBezTo>
                    <a:pt x="11196" y="3802"/>
                    <a:pt x="11238" y="3718"/>
                    <a:pt x="11259" y="3633"/>
                  </a:cubicBezTo>
                  <a:cubicBezTo>
                    <a:pt x="11280" y="3591"/>
                    <a:pt x="11301" y="3570"/>
                    <a:pt x="11301" y="3528"/>
                  </a:cubicBezTo>
                  <a:cubicBezTo>
                    <a:pt x="11365" y="3422"/>
                    <a:pt x="11407" y="3295"/>
                    <a:pt x="11428" y="3169"/>
                  </a:cubicBezTo>
                  <a:cubicBezTo>
                    <a:pt x="11428" y="3148"/>
                    <a:pt x="11449" y="3148"/>
                    <a:pt x="11449" y="3126"/>
                  </a:cubicBezTo>
                  <a:cubicBezTo>
                    <a:pt x="11470" y="3021"/>
                    <a:pt x="11491" y="2915"/>
                    <a:pt x="11513" y="2810"/>
                  </a:cubicBezTo>
                  <a:cubicBezTo>
                    <a:pt x="11513" y="2767"/>
                    <a:pt x="11513" y="2746"/>
                    <a:pt x="11513" y="2704"/>
                  </a:cubicBezTo>
                  <a:cubicBezTo>
                    <a:pt x="11534" y="2598"/>
                    <a:pt x="11534" y="2514"/>
                    <a:pt x="11534" y="2429"/>
                  </a:cubicBezTo>
                  <a:cubicBezTo>
                    <a:pt x="11534" y="2387"/>
                    <a:pt x="11534" y="2366"/>
                    <a:pt x="11534" y="2324"/>
                  </a:cubicBezTo>
                  <a:cubicBezTo>
                    <a:pt x="11534" y="2197"/>
                    <a:pt x="11534" y="2070"/>
                    <a:pt x="11513" y="1943"/>
                  </a:cubicBezTo>
                  <a:lnTo>
                    <a:pt x="11254" y="242"/>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76" name="Google Shape;3676;p78"/>
            <p:cNvSpPr/>
            <p:nvPr/>
          </p:nvSpPr>
          <p:spPr>
            <a:xfrm>
              <a:off x="3925900" y="3155775"/>
              <a:ext cx="296800" cy="202475"/>
            </a:xfrm>
            <a:custGeom>
              <a:avLst/>
              <a:gdLst/>
              <a:ahLst/>
              <a:cxnLst/>
              <a:rect l="l" t="t" r="r" b="b"/>
              <a:pathLst>
                <a:path w="11872" h="8099" extrusionOk="0">
                  <a:moveTo>
                    <a:pt x="6520" y="0"/>
                  </a:moveTo>
                  <a:cubicBezTo>
                    <a:pt x="6136" y="0"/>
                    <a:pt x="5743" y="29"/>
                    <a:pt x="5345" y="89"/>
                  </a:cubicBezTo>
                  <a:cubicBezTo>
                    <a:pt x="2260" y="532"/>
                    <a:pt x="0" y="2687"/>
                    <a:pt x="317" y="4884"/>
                  </a:cubicBezTo>
                  <a:cubicBezTo>
                    <a:pt x="612" y="6780"/>
                    <a:pt x="2751" y="8098"/>
                    <a:pt x="5338" y="8098"/>
                  </a:cubicBezTo>
                  <a:cubicBezTo>
                    <a:pt x="5719" y="8098"/>
                    <a:pt x="6110" y="8070"/>
                    <a:pt x="6506" y="8010"/>
                  </a:cubicBezTo>
                  <a:cubicBezTo>
                    <a:pt x="9612" y="7566"/>
                    <a:pt x="11872" y="5412"/>
                    <a:pt x="11534" y="3236"/>
                  </a:cubicBezTo>
                  <a:cubicBezTo>
                    <a:pt x="11258" y="1321"/>
                    <a:pt x="9120" y="0"/>
                    <a:pt x="6520"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77" name="Google Shape;3677;p78"/>
            <p:cNvSpPr/>
            <p:nvPr/>
          </p:nvSpPr>
          <p:spPr>
            <a:xfrm>
              <a:off x="3963400" y="3190550"/>
              <a:ext cx="221825" cy="132925"/>
            </a:xfrm>
            <a:custGeom>
              <a:avLst/>
              <a:gdLst/>
              <a:ahLst/>
              <a:cxnLst/>
              <a:rect l="l" t="t" r="r" b="b"/>
              <a:pathLst>
                <a:path w="8873" h="5317" extrusionOk="0">
                  <a:moveTo>
                    <a:pt x="4992" y="1"/>
                  </a:moveTo>
                  <a:cubicBezTo>
                    <a:pt x="4685" y="1"/>
                    <a:pt x="4372" y="23"/>
                    <a:pt x="4056" y="71"/>
                  </a:cubicBezTo>
                  <a:cubicBezTo>
                    <a:pt x="1796" y="387"/>
                    <a:pt x="0" y="1908"/>
                    <a:pt x="190" y="3281"/>
                  </a:cubicBezTo>
                  <a:cubicBezTo>
                    <a:pt x="371" y="4478"/>
                    <a:pt x="1984" y="5317"/>
                    <a:pt x="3867" y="5317"/>
                  </a:cubicBezTo>
                  <a:cubicBezTo>
                    <a:pt x="4178" y="5317"/>
                    <a:pt x="4496" y="5294"/>
                    <a:pt x="4816" y="5246"/>
                  </a:cubicBezTo>
                  <a:cubicBezTo>
                    <a:pt x="7077" y="4929"/>
                    <a:pt x="8872" y="3429"/>
                    <a:pt x="8682" y="2035"/>
                  </a:cubicBezTo>
                  <a:cubicBezTo>
                    <a:pt x="8500" y="854"/>
                    <a:pt x="6880" y="1"/>
                    <a:pt x="4992"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78" name="Google Shape;3678;p78"/>
            <p:cNvSpPr/>
            <p:nvPr/>
          </p:nvSpPr>
          <p:spPr>
            <a:xfrm>
              <a:off x="3964975" y="3207725"/>
              <a:ext cx="220775" cy="116000"/>
            </a:xfrm>
            <a:custGeom>
              <a:avLst/>
              <a:gdLst/>
              <a:ahLst/>
              <a:cxnLst/>
              <a:rect l="l" t="t" r="r" b="b"/>
              <a:pathLst>
                <a:path w="8831" h="4640" extrusionOk="0">
                  <a:moveTo>
                    <a:pt x="5177" y="0"/>
                  </a:moveTo>
                  <a:cubicBezTo>
                    <a:pt x="4826" y="0"/>
                    <a:pt x="4464" y="26"/>
                    <a:pt x="4098" y="81"/>
                  </a:cubicBezTo>
                  <a:cubicBezTo>
                    <a:pt x="1838" y="419"/>
                    <a:pt x="0" y="1750"/>
                    <a:pt x="190" y="2954"/>
                  </a:cubicBezTo>
                  <a:cubicBezTo>
                    <a:pt x="332" y="3945"/>
                    <a:pt x="1854" y="4640"/>
                    <a:pt x="3673" y="4640"/>
                  </a:cubicBezTo>
                  <a:cubicBezTo>
                    <a:pt x="4025" y="4640"/>
                    <a:pt x="4387" y="4614"/>
                    <a:pt x="4753" y="4559"/>
                  </a:cubicBezTo>
                  <a:cubicBezTo>
                    <a:pt x="7014" y="4242"/>
                    <a:pt x="8830" y="2890"/>
                    <a:pt x="8661" y="1707"/>
                  </a:cubicBezTo>
                  <a:cubicBezTo>
                    <a:pt x="8520" y="698"/>
                    <a:pt x="6997" y="0"/>
                    <a:pt x="5177" y="0"/>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79" name="Google Shape;3679;p78"/>
            <p:cNvSpPr/>
            <p:nvPr/>
          </p:nvSpPr>
          <p:spPr>
            <a:xfrm>
              <a:off x="4284475" y="3409875"/>
              <a:ext cx="288375" cy="171125"/>
            </a:xfrm>
            <a:custGeom>
              <a:avLst/>
              <a:gdLst/>
              <a:ahLst/>
              <a:cxnLst/>
              <a:rect l="l" t="t" r="r" b="b"/>
              <a:pathLst>
                <a:path w="11535" h="6845" extrusionOk="0">
                  <a:moveTo>
                    <a:pt x="11217" y="1"/>
                  </a:moveTo>
                  <a:lnTo>
                    <a:pt x="11248" y="206"/>
                  </a:lnTo>
                  <a:lnTo>
                    <a:pt x="11248" y="206"/>
                  </a:lnTo>
                  <a:cubicBezTo>
                    <a:pt x="11240" y="137"/>
                    <a:pt x="11229" y="69"/>
                    <a:pt x="11217" y="1"/>
                  </a:cubicBezTo>
                  <a:close/>
                  <a:moveTo>
                    <a:pt x="11248" y="206"/>
                  </a:moveTo>
                  <a:lnTo>
                    <a:pt x="11248" y="206"/>
                  </a:lnTo>
                  <a:cubicBezTo>
                    <a:pt x="11255" y="264"/>
                    <a:pt x="11259" y="322"/>
                    <a:pt x="11259" y="381"/>
                  </a:cubicBezTo>
                  <a:cubicBezTo>
                    <a:pt x="11259" y="423"/>
                    <a:pt x="11259" y="444"/>
                    <a:pt x="11259" y="487"/>
                  </a:cubicBezTo>
                  <a:cubicBezTo>
                    <a:pt x="11259" y="571"/>
                    <a:pt x="11238" y="677"/>
                    <a:pt x="11238" y="761"/>
                  </a:cubicBezTo>
                  <a:cubicBezTo>
                    <a:pt x="11238" y="803"/>
                    <a:pt x="11217" y="825"/>
                    <a:pt x="11217" y="867"/>
                  </a:cubicBezTo>
                  <a:cubicBezTo>
                    <a:pt x="11196" y="972"/>
                    <a:pt x="11175" y="1078"/>
                    <a:pt x="11154" y="1184"/>
                  </a:cubicBezTo>
                  <a:cubicBezTo>
                    <a:pt x="11154" y="1205"/>
                    <a:pt x="11154" y="1205"/>
                    <a:pt x="11154" y="1226"/>
                  </a:cubicBezTo>
                  <a:cubicBezTo>
                    <a:pt x="11112" y="1353"/>
                    <a:pt x="11069" y="1479"/>
                    <a:pt x="11027" y="1585"/>
                  </a:cubicBezTo>
                  <a:cubicBezTo>
                    <a:pt x="11006" y="1627"/>
                    <a:pt x="10985" y="1648"/>
                    <a:pt x="10985" y="1691"/>
                  </a:cubicBezTo>
                  <a:cubicBezTo>
                    <a:pt x="10943" y="1775"/>
                    <a:pt x="10900" y="1860"/>
                    <a:pt x="10858" y="1944"/>
                  </a:cubicBezTo>
                  <a:cubicBezTo>
                    <a:pt x="10837" y="1965"/>
                    <a:pt x="10816" y="2007"/>
                    <a:pt x="10795" y="2050"/>
                  </a:cubicBezTo>
                  <a:cubicBezTo>
                    <a:pt x="10752" y="2134"/>
                    <a:pt x="10689" y="2219"/>
                    <a:pt x="10626" y="2303"/>
                  </a:cubicBezTo>
                  <a:cubicBezTo>
                    <a:pt x="10605" y="2324"/>
                    <a:pt x="10605" y="2367"/>
                    <a:pt x="10583" y="2388"/>
                  </a:cubicBezTo>
                  <a:cubicBezTo>
                    <a:pt x="10499" y="2493"/>
                    <a:pt x="10414" y="2599"/>
                    <a:pt x="10330" y="2705"/>
                  </a:cubicBezTo>
                  <a:cubicBezTo>
                    <a:pt x="10309" y="2726"/>
                    <a:pt x="10288" y="2747"/>
                    <a:pt x="10267" y="2768"/>
                  </a:cubicBezTo>
                  <a:cubicBezTo>
                    <a:pt x="10182" y="2852"/>
                    <a:pt x="10119" y="2937"/>
                    <a:pt x="10034" y="3000"/>
                  </a:cubicBezTo>
                  <a:cubicBezTo>
                    <a:pt x="10013" y="3043"/>
                    <a:pt x="9971" y="3064"/>
                    <a:pt x="9950" y="3106"/>
                  </a:cubicBezTo>
                  <a:cubicBezTo>
                    <a:pt x="9865" y="3169"/>
                    <a:pt x="9781" y="3254"/>
                    <a:pt x="9696" y="3317"/>
                  </a:cubicBezTo>
                  <a:cubicBezTo>
                    <a:pt x="9675" y="3338"/>
                    <a:pt x="9633" y="3359"/>
                    <a:pt x="9612" y="3381"/>
                  </a:cubicBezTo>
                  <a:cubicBezTo>
                    <a:pt x="9485" y="3486"/>
                    <a:pt x="9379" y="3571"/>
                    <a:pt x="9253" y="3655"/>
                  </a:cubicBezTo>
                  <a:cubicBezTo>
                    <a:pt x="9232" y="3676"/>
                    <a:pt x="9210" y="3676"/>
                    <a:pt x="9189" y="3697"/>
                  </a:cubicBezTo>
                  <a:cubicBezTo>
                    <a:pt x="9084" y="3761"/>
                    <a:pt x="8978" y="3824"/>
                    <a:pt x="8851" y="3888"/>
                  </a:cubicBezTo>
                  <a:cubicBezTo>
                    <a:pt x="8809" y="3909"/>
                    <a:pt x="8767" y="3951"/>
                    <a:pt x="8725" y="3972"/>
                  </a:cubicBezTo>
                  <a:cubicBezTo>
                    <a:pt x="8619" y="4014"/>
                    <a:pt x="8534" y="4078"/>
                    <a:pt x="8429" y="4120"/>
                  </a:cubicBezTo>
                  <a:cubicBezTo>
                    <a:pt x="8387" y="4141"/>
                    <a:pt x="8344" y="4162"/>
                    <a:pt x="8302" y="4183"/>
                  </a:cubicBezTo>
                  <a:cubicBezTo>
                    <a:pt x="8175" y="4226"/>
                    <a:pt x="8070" y="4289"/>
                    <a:pt x="7964" y="4331"/>
                  </a:cubicBezTo>
                  <a:cubicBezTo>
                    <a:pt x="7901" y="4352"/>
                    <a:pt x="7858" y="4373"/>
                    <a:pt x="7816" y="4373"/>
                  </a:cubicBezTo>
                  <a:cubicBezTo>
                    <a:pt x="7668" y="4437"/>
                    <a:pt x="7499" y="4500"/>
                    <a:pt x="7330" y="4542"/>
                  </a:cubicBezTo>
                  <a:cubicBezTo>
                    <a:pt x="7098" y="4606"/>
                    <a:pt x="6866" y="4669"/>
                    <a:pt x="6633" y="4711"/>
                  </a:cubicBezTo>
                  <a:cubicBezTo>
                    <a:pt x="6485" y="4754"/>
                    <a:pt x="6338" y="4775"/>
                    <a:pt x="6190" y="4796"/>
                  </a:cubicBezTo>
                  <a:cubicBezTo>
                    <a:pt x="6042" y="4817"/>
                    <a:pt x="5873" y="4838"/>
                    <a:pt x="5704" y="4859"/>
                  </a:cubicBezTo>
                  <a:cubicBezTo>
                    <a:pt x="5471" y="4880"/>
                    <a:pt x="5239" y="4880"/>
                    <a:pt x="5007" y="4880"/>
                  </a:cubicBezTo>
                  <a:lnTo>
                    <a:pt x="4880" y="4880"/>
                  </a:lnTo>
                  <a:cubicBezTo>
                    <a:pt x="4627" y="4880"/>
                    <a:pt x="4394" y="4859"/>
                    <a:pt x="4162" y="4838"/>
                  </a:cubicBezTo>
                  <a:cubicBezTo>
                    <a:pt x="4120" y="4817"/>
                    <a:pt x="4077" y="4817"/>
                    <a:pt x="4035" y="4817"/>
                  </a:cubicBezTo>
                  <a:cubicBezTo>
                    <a:pt x="3845" y="4796"/>
                    <a:pt x="3655" y="4754"/>
                    <a:pt x="3486" y="4711"/>
                  </a:cubicBezTo>
                  <a:lnTo>
                    <a:pt x="3465" y="4711"/>
                  </a:lnTo>
                  <a:cubicBezTo>
                    <a:pt x="3275" y="4669"/>
                    <a:pt x="3084" y="4627"/>
                    <a:pt x="2915" y="4563"/>
                  </a:cubicBezTo>
                  <a:cubicBezTo>
                    <a:pt x="2852" y="4542"/>
                    <a:pt x="2789" y="4521"/>
                    <a:pt x="2704" y="4500"/>
                  </a:cubicBezTo>
                  <a:cubicBezTo>
                    <a:pt x="2620" y="4458"/>
                    <a:pt x="2535" y="4437"/>
                    <a:pt x="2451" y="4394"/>
                  </a:cubicBezTo>
                  <a:cubicBezTo>
                    <a:pt x="2366" y="4352"/>
                    <a:pt x="2303" y="4331"/>
                    <a:pt x="2239" y="4310"/>
                  </a:cubicBezTo>
                  <a:cubicBezTo>
                    <a:pt x="2155" y="4268"/>
                    <a:pt x="2071" y="4226"/>
                    <a:pt x="1986" y="4183"/>
                  </a:cubicBezTo>
                  <a:cubicBezTo>
                    <a:pt x="1923" y="4141"/>
                    <a:pt x="1880" y="4120"/>
                    <a:pt x="1817" y="4078"/>
                  </a:cubicBezTo>
                  <a:cubicBezTo>
                    <a:pt x="1733" y="4035"/>
                    <a:pt x="1648" y="3993"/>
                    <a:pt x="1585" y="3930"/>
                  </a:cubicBezTo>
                  <a:cubicBezTo>
                    <a:pt x="1521" y="3909"/>
                    <a:pt x="1479" y="3866"/>
                    <a:pt x="1416" y="3824"/>
                  </a:cubicBezTo>
                  <a:cubicBezTo>
                    <a:pt x="1352" y="3761"/>
                    <a:pt x="1289" y="3719"/>
                    <a:pt x="1204" y="3655"/>
                  </a:cubicBezTo>
                  <a:cubicBezTo>
                    <a:pt x="1162" y="3634"/>
                    <a:pt x="1120" y="3592"/>
                    <a:pt x="1078" y="3550"/>
                  </a:cubicBezTo>
                  <a:cubicBezTo>
                    <a:pt x="993" y="3465"/>
                    <a:pt x="930" y="3402"/>
                    <a:pt x="845" y="3338"/>
                  </a:cubicBezTo>
                  <a:cubicBezTo>
                    <a:pt x="824" y="3296"/>
                    <a:pt x="782" y="3254"/>
                    <a:pt x="740" y="3190"/>
                  </a:cubicBezTo>
                  <a:cubicBezTo>
                    <a:pt x="676" y="3127"/>
                    <a:pt x="613" y="3043"/>
                    <a:pt x="550" y="2958"/>
                  </a:cubicBezTo>
                  <a:cubicBezTo>
                    <a:pt x="507" y="2916"/>
                    <a:pt x="486" y="2874"/>
                    <a:pt x="444" y="2831"/>
                  </a:cubicBezTo>
                  <a:cubicBezTo>
                    <a:pt x="423" y="2789"/>
                    <a:pt x="423" y="2768"/>
                    <a:pt x="402" y="2726"/>
                  </a:cubicBezTo>
                  <a:cubicBezTo>
                    <a:pt x="338" y="2641"/>
                    <a:pt x="296" y="2578"/>
                    <a:pt x="275" y="2493"/>
                  </a:cubicBezTo>
                  <a:cubicBezTo>
                    <a:pt x="254" y="2451"/>
                    <a:pt x="233" y="2409"/>
                    <a:pt x="212" y="2367"/>
                  </a:cubicBezTo>
                  <a:cubicBezTo>
                    <a:pt x="169" y="2282"/>
                    <a:pt x="148" y="2198"/>
                    <a:pt x="106" y="2113"/>
                  </a:cubicBezTo>
                  <a:cubicBezTo>
                    <a:pt x="106" y="2092"/>
                    <a:pt x="106" y="2050"/>
                    <a:pt x="85" y="2029"/>
                  </a:cubicBezTo>
                  <a:cubicBezTo>
                    <a:pt x="64" y="1902"/>
                    <a:pt x="21" y="1775"/>
                    <a:pt x="0" y="1648"/>
                  </a:cubicBezTo>
                  <a:lnTo>
                    <a:pt x="0" y="1648"/>
                  </a:lnTo>
                  <a:lnTo>
                    <a:pt x="296" y="3613"/>
                  </a:lnTo>
                  <a:cubicBezTo>
                    <a:pt x="296" y="3634"/>
                    <a:pt x="296" y="3655"/>
                    <a:pt x="296" y="3676"/>
                  </a:cubicBezTo>
                  <a:cubicBezTo>
                    <a:pt x="317" y="3782"/>
                    <a:pt x="359" y="3888"/>
                    <a:pt x="381" y="3993"/>
                  </a:cubicBezTo>
                  <a:cubicBezTo>
                    <a:pt x="381" y="4014"/>
                    <a:pt x="402" y="4035"/>
                    <a:pt x="402" y="4057"/>
                  </a:cubicBezTo>
                  <a:cubicBezTo>
                    <a:pt x="423" y="4120"/>
                    <a:pt x="444" y="4183"/>
                    <a:pt x="465" y="4247"/>
                  </a:cubicBezTo>
                  <a:cubicBezTo>
                    <a:pt x="465" y="4268"/>
                    <a:pt x="486" y="4310"/>
                    <a:pt x="507" y="4331"/>
                  </a:cubicBezTo>
                  <a:cubicBezTo>
                    <a:pt x="528" y="4373"/>
                    <a:pt x="528" y="4416"/>
                    <a:pt x="550" y="4458"/>
                  </a:cubicBezTo>
                  <a:cubicBezTo>
                    <a:pt x="592" y="4521"/>
                    <a:pt x="634" y="4606"/>
                    <a:pt x="676" y="4690"/>
                  </a:cubicBezTo>
                  <a:cubicBezTo>
                    <a:pt x="697" y="4711"/>
                    <a:pt x="719" y="4754"/>
                    <a:pt x="740" y="4775"/>
                  </a:cubicBezTo>
                  <a:cubicBezTo>
                    <a:pt x="740" y="4796"/>
                    <a:pt x="761" y="4817"/>
                    <a:pt x="761" y="4817"/>
                  </a:cubicBezTo>
                  <a:cubicBezTo>
                    <a:pt x="782" y="4859"/>
                    <a:pt x="803" y="4880"/>
                    <a:pt x="824" y="4901"/>
                  </a:cubicBezTo>
                  <a:cubicBezTo>
                    <a:pt x="888" y="4986"/>
                    <a:pt x="951" y="5070"/>
                    <a:pt x="1014" y="5155"/>
                  </a:cubicBezTo>
                  <a:cubicBezTo>
                    <a:pt x="1057" y="5197"/>
                    <a:pt x="1099" y="5239"/>
                    <a:pt x="1141" y="5282"/>
                  </a:cubicBezTo>
                  <a:cubicBezTo>
                    <a:pt x="1204" y="5366"/>
                    <a:pt x="1289" y="5430"/>
                    <a:pt x="1352" y="5493"/>
                  </a:cubicBezTo>
                  <a:cubicBezTo>
                    <a:pt x="1373" y="5514"/>
                    <a:pt x="1395" y="5535"/>
                    <a:pt x="1437" y="5556"/>
                  </a:cubicBezTo>
                  <a:cubicBezTo>
                    <a:pt x="1458" y="5577"/>
                    <a:pt x="1479" y="5599"/>
                    <a:pt x="1500" y="5620"/>
                  </a:cubicBezTo>
                  <a:cubicBezTo>
                    <a:pt x="1564" y="5683"/>
                    <a:pt x="1627" y="5725"/>
                    <a:pt x="1711" y="5768"/>
                  </a:cubicBezTo>
                  <a:cubicBezTo>
                    <a:pt x="1754" y="5810"/>
                    <a:pt x="1817" y="5852"/>
                    <a:pt x="1880" y="5894"/>
                  </a:cubicBezTo>
                  <a:cubicBezTo>
                    <a:pt x="1944" y="5937"/>
                    <a:pt x="2028" y="5979"/>
                    <a:pt x="2092" y="6042"/>
                  </a:cubicBezTo>
                  <a:cubicBezTo>
                    <a:pt x="2155" y="6063"/>
                    <a:pt x="2218" y="6106"/>
                    <a:pt x="2282" y="6148"/>
                  </a:cubicBezTo>
                  <a:cubicBezTo>
                    <a:pt x="2366" y="6190"/>
                    <a:pt x="2451" y="6211"/>
                    <a:pt x="2535" y="6253"/>
                  </a:cubicBezTo>
                  <a:cubicBezTo>
                    <a:pt x="2599" y="6296"/>
                    <a:pt x="2662" y="6317"/>
                    <a:pt x="2725" y="6338"/>
                  </a:cubicBezTo>
                  <a:cubicBezTo>
                    <a:pt x="2810" y="6380"/>
                    <a:pt x="2915" y="6422"/>
                    <a:pt x="3000" y="6444"/>
                  </a:cubicBezTo>
                  <a:cubicBezTo>
                    <a:pt x="3063" y="6465"/>
                    <a:pt x="3106" y="6486"/>
                    <a:pt x="3169" y="6507"/>
                  </a:cubicBezTo>
                  <a:cubicBezTo>
                    <a:pt x="3169" y="6507"/>
                    <a:pt x="3190" y="6507"/>
                    <a:pt x="3211" y="6528"/>
                  </a:cubicBezTo>
                  <a:cubicBezTo>
                    <a:pt x="3380" y="6570"/>
                    <a:pt x="3549" y="6634"/>
                    <a:pt x="3739" y="6676"/>
                  </a:cubicBezTo>
                  <a:lnTo>
                    <a:pt x="3782" y="6676"/>
                  </a:lnTo>
                  <a:cubicBezTo>
                    <a:pt x="3951" y="6718"/>
                    <a:pt x="4141" y="6739"/>
                    <a:pt x="4310" y="6782"/>
                  </a:cubicBezTo>
                  <a:lnTo>
                    <a:pt x="4458" y="6782"/>
                  </a:lnTo>
                  <a:cubicBezTo>
                    <a:pt x="4690" y="6803"/>
                    <a:pt x="4922" y="6824"/>
                    <a:pt x="5176" y="6845"/>
                  </a:cubicBezTo>
                  <a:lnTo>
                    <a:pt x="5281" y="6845"/>
                  </a:lnTo>
                  <a:cubicBezTo>
                    <a:pt x="5514" y="6845"/>
                    <a:pt x="5746" y="6824"/>
                    <a:pt x="6000" y="6803"/>
                  </a:cubicBezTo>
                  <a:lnTo>
                    <a:pt x="6042" y="6803"/>
                  </a:lnTo>
                  <a:cubicBezTo>
                    <a:pt x="6190" y="6803"/>
                    <a:pt x="6338" y="6782"/>
                    <a:pt x="6485" y="6760"/>
                  </a:cubicBezTo>
                  <a:cubicBezTo>
                    <a:pt x="6612" y="6739"/>
                    <a:pt x="6718" y="6718"/>
                    <a:pt x="6823" y="6697"/>
                  </a:cubicBezTo>
                  <a:cubicBezTo>
                    <a:pt x="6866" y="6697"/>
                    <a:pt x="6887" y="6676"/>
                    <a:pt x="6908" y="6676"/>
                  </a:cubicBezTo>
                  <a:cubicBezTo>
                    <a:pt x="7161" y="6634"/>
                    <a:pt x="7394" y="6570"/>
                    <a:pt x="7626" y="6507"/>
                  </a:cubicBezTo>
                  <a:cubicBezTo>
                    <a:pt x="7795" y="6444"/>
                    <a:pt x="7943" y="6401"/>
                    <a:pt x="8112" y="6338"/>
                  </a:cubicBezTo>
                  <a:cubicBezTo>
                    <a:pt x="8154" y="6317"/>
                    <a:pt x="8196" y="6296"/>
                    <a:pt x="8239" y="6275"/>
                  </a:cubicBezTo>
                  <a:cubicBezTo>
                    <a:pt x="8344" y="6253"/>
                    <a:pt x="8429" y="6211"/>
                    <a:pt x="8513" y="6169"/>
                  </a:cubicBezTo>
                  <a:cubicBezTo>
                    <a:pt x="8534" y="6169"/>
                    <a:pt x="8556" y="6148"/>
                    <a:pt x="8577" y="6148"/>
                  </a:cubicBezTo>
                  <a:cubicBezTo>
                    <a:pt x="8619" y="6127"/>
                    <a:pt x="8661" y="6106"/>
                    <a:pt x="8703" y="6084"/>
                  </a:cubicBezTo>
                  <a:cubicBezTo>
                    <a:pt x="8809" y="6021"/>
                    <a:pt x="8915" y="5979"/>
                    <a:pt x="9020" y="5915"/>
                  </a:cubicBezTo>
                  <a:cubicBezTo>
                    <a:pt x="9063" y="5894"/>
                    <a:pt x="9105" y="5873"/>
                    <a:pt x="9147" y="5852"/>
                  </a:cubicBezTo>
                  <a:cubicBezTo>
                    <a:pt x="9253" y="5789"/>
                    <a:pt x="9358" y="5725"/>
                    <a:pt x="9464" y="5662"/>
                  </a:cubicBezTo>
                  <a:cubicBezTo>
                    <a:pt x="9485" y="5641"/>
                    <a:pt x="9506" y="5620"/>
                    <a:pt x="9527" y="5599"/>
                  </a:cubicBezTo>
                  <a:cubicBezTo>
                    <a:pt x="9654" y="5514"/>
                    <a:pt x="9781" y="5430"/>
                    <a:pt x="9886" y="5345"/>
                  </a:cubicBezTo>
                  <a:cubicBezTo>
                    <a:pt x="9929" y="5324"/>
                    <a:pt x="9950" y="5303"/>
                    <a:pt x="9992" y="5261"/>
                  </a:cubicBezTo>
                  <a:cubicBezTo>
                    <a:pt x="10076" y="5197"/>
                    <a:pt x="10140" y="5134"/>
                    <a:pt x="10224" y="5049"/>
                  </a:cubicBezTo>
                  <a:cubicBezTo>
                    <a:pt x="10267" y="5028"/>
                    <a:pt x="10288" y="4986"/>
                    <a:pt x="10330" y="4965"/>
                  </a:cubicBezTo>
                  <a:cubicBezTo>
                    <a:pt x="10414" y="4880"/>
                    <a:pt x="10478" y="4817"/>
                    <a:pt x="10541" y="4732"/>
                  </a:cubicBezTo>
                  <a:cubicBezTo>
                    <a:pt x="10583" y="4711"/>
                    <a:pt x="10605" y="4690"/>
                    <a:pt x="10626" y="4648"/>
                  </a:cubicBezTo>
                  <a:cubicBezTo>
                    <a:pt x="10710" y="4563"/>
                    <a:pt x="10795" y="4458"/>
                    <a:pt x="10879" y="4331"/>
                  </a:cubicBezTo>
                  <a:cubicBezTo>
                    <a:pt x="10879" y="4310"/>
                    <a:pt x="10900" y="4289"/>
                    <a:pt x="10921" y="4268"/>
                  </a:cubicBezTo>
                  <a:cubicBezTo>
                    <a:pt x="10985" y="4183"/>
                    <a:pt x="11027" y="4099"/>
                    <a:pt x="11090" y="4014"/>
                  </a:cubicBezTo>
                  <a:cubicBezTo>
                    <a:pt x="11112" y="3972"/>
                    <a:pt x="11133" y="3930"/>
                    <a:pt x="11154" y="3888"/>
                  </a:cubicBezTo>
                  <a:cubicBezTo>
                    <a:pt x="11196" y="3803"/>
                    <a:pt x="11238" y="3719"/>
                    <a:pt x="11259" y="3634"/>
                  </a:cubicBezTo>
                  <a:cubicBezTo>
                    <a:pt x="11281" y="3613"/>
                    <a:pt x="11302" y="3571"/>
                    <a:pt x="11302" y="3550"/>
                  </a:cubicBezTo>
                  <a:cubicBezTo>
                    <a:pt x="11365" y="3423"/>
                    <a:pt x="11407" y="3317"/>
                    <a:pt x="11428" y="3190"/>
                  </a:cubicBezTo>
                  <a:cubicBezTo>
                    <a:pt x="11428" y="3169"/>
                    <a:pt x="11450" y="3148"/>
                    <a:pt x="11450" y="3127"/>
                  </a:cubicBezTo>
                  <a:cubicBezTo>
                    <a:pt x="11471" y="3043"/>
                    <a:pt x="11492" y="2937"/>
                    <a:pt x="11513" y="2831"/>
                  </a:cubicBezTo>
                  <a:cubicBezTo>
                    <a:pt x="11513" y="2789"/>
                    <a:pt x="11513" y="2747"/>
                    <a:pt x="11513" y="2705"/>
                  </a:cubicBezTo>
                  <a:cubicBezTo>
                    <a:pt x="11534" y="2620"/>
                    <a:pt x="11534" y="2536"/>
                    <a:pt x="11534" y="2451"/>
                  </a:cubicBezTo>
                  <a:cubicBezTo>
                    <a:pt x="11534" y="2409"/>
                    <a:pt x="11534" y="2367"/>
                    <a:pt x="11534" y="2324"/>
                  </a:cubicBezTo>
                  <a:cubicBezTo>
                    <a:pt x="11534" y="2219"/>
                    <a:pt x="11534" y="2092"/>
                    <a:pt x="11513" y="1965"/>
                  </a:cubicBezTo>
                  <a:lnTo>
                    <a:pt x="11248" y="206"/>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80" name="Google Shape;3680;p78"/>
            <p:cNvSpPr/>
            <p:nvPr/>
          </p:nvSpPr>
          <p:spPr>
            <a:xfrm>
              <a:off x="4276550" y="3329150"/>
              <a:ext cx="296825" cy="202850"/>
            </a:xfrm>
            <a:custGeom>
              <a:avLst/>
              <a:gdLst/>
              <a:ahLst/>
              <a:cxnLst/>
              <a:rect l="l" t="t" r="r" b="b"/>
              <a:pathLst>
                <a:path w="11873" h="8114" extrusionOk="0">
                  <a:moveTo>
                    <a:pt x="6490" y="0"/>
                  </a:moveTo>
                  <a:cubicBezTo>
                    <a:pt x="6116" y="0"/>
                    <a:pt x="5733" y="27"/>
                    <a:pt x="5345" y="82"/>
                  </a:cubicBezTo>
                  <a:cubicBezTo>
                    <a:pt x="2261" y="547"/>
                    <a:pt x="1" y="2702"/>
                    <a:pt x="317" y="4877"/>
                  </a:cubicBezTo>
                  <a:cubicBezTo>
                    <a:pt x="612" y="6792"/>
                    <a:pt x="2752" y="8113"/>
                    <a:pt x="5339" y="8113"/>
                  </a:cubicBezTo>
                  <a:cubicBezTo>
                    <a:pt x="5720" y="8113"/>
                    <a:pt x="6111" y="8085"/>
                    <a:pt x="6507" y="8025"/>
                  </a:cubicBezTo>
                  <a:cubicBezTo>
                    <a:pt x="9612" y="7581"/>
                    <a:pt x="11872" y="5427"/>
                    <a:pt x="11534" y="3230"/>
                  </a:cubicBezTo>
                  <a:cubicBezTo>
                    <a:pt x="11257" y="1308"/>
                    <a:pt x="9104" y="0"/>
                    <a:pt x="6490"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81" name="Google Shape;3681;p78"/>
            <p:cNvSpPr/>
            <p:nvPr/>
          </p:nvSpPr>
          <p:spPr>
            <a:xfrm>
              <a:off x="4314050" y="3363950"/>
              <a:ext cx="221825" cy="133250"/>
            </a:xfrm>
            <a:custGeom>
              <a:avLst/>
              <a:gdLst/>
              <a:ahLst/>
              <a:cxnLst/>
              <a:rect l="l" t="t" r="r" b="b"/>
              <a:pathLst>
                <a:path w="8873" h="5330" extrusionOk="0">
                  <a:moveTo>
                    <a:pt x="4960" y="0"/>
                  </a:moveTo>
                  <a:cubicBezTo>
                    <a:pt x="4664" y="0"/>
                    <a:pt x="4361" y="21"/>
                    <a:pt x="4056" y="63"/>
                  </a:cubicBezTo>
                  <a:cubicBezTo>
                    <a:pt x="1796" y="401"/>
                    <a:pt x="0" y="1901"/>
                    <a:pt x="190" y="3295"/>
                  </a:cubicBezTo>
                  <a:cubicBezTo>
                    <a:pt x="372" y="4477"/>
                    <a:pt x="1992" y="5329"/>
                    <a:pt x="3881" y="5329"/>
                  </a:cubicBezTo>
                  <a:cubicBezTo>
                    <a:pt x="4187" y="5329"/>
                    <a:pt x="4501" y="5307"/>
                    <a:pt x="4817" y="5260"/>
                  </a:cubicBezTo>
                  <a:cubicBezTo>
                    <a:pt x="7077" y="4922"/>
                    <a:pt x="8872" y="3422"/>
                    <a:pt x="8682" y="2049"/>
                  </a:cubicBezTo>
                  <a:cubicBezTo>
                    <a:pt x="8499" y="843"/>
                    <a:pt x="6862" y="0"/>
                    <a:pt x="4960" y="0"/>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82" name="Google Shape;3682;p78"/>
            <p:cNvSpPr/>
            <p:nvPr/>
          </p:nvSpPr>
          <p:spPr>
            <a:xfrm>
              <a:off x="4315625" y="3381450"/>
              <a:ext cx="220775" cy="116025"/>
            </a:xfrm>
            <a:custGeom>
              <a:avLst/>
              <a:gdLst/>
              <a:ahLst/>
              <a:cxnLst/>
              <a:rect l="l" t="t" r="r" b="b"/>
              <a:pathLst>
                <a:path w="8831" h="4641" extrusionOk="0">
                  <a:moveTo>
                    <a:pt x="5179" y="1"/>
                  </a:moveTo>
                  <a:cubicBezTo>
                    <a:pt x="4827" y="1"/>
                    <a:pt x="4465" y="27"/>
                    <a:pt x="4099" y="82"/>
                  </a:cubicBezTo>
                  <a:cubicBezTo>
                    <a:pt x="1838" y="398"/>
                    <a:pt x="1" y="1750"/>
                    <a:pt x="191" y="2933"/>
                  </a:cubicBezTo>
                  <a:cubicBezTo>
                    <a:pt x="332" y="3943"/>
                    <a:pt x="1855" y="4640"/>
                    <a:pt x="3675" y="4640"/>
                  </a:cubicBezTo>
                  <a:cubicBezTo>
                    <a:pt x="4026" y="4640"/>
                    <a:pt x="4388" y="4614"/>
                    <a:pt x="4754" y="4560"/>
                  </a:cubicBezTo>
                  <a:cubicBezTo>
                    <a:pt x="7014" y="4222"/>
                    <a:pt x="8830" y="2891"/>
                    <a:pt x="8661" y="1687"/>
                  </a:cubicBezTo>
                  <a:cubicBezTo>
                    <a:pt x="8520" y="696"/>
                    <a:pt x="6998" y="1"/>
                    <a:pt x="5179"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83" name="Google Shape;3683;p78"/>
            <p:cNvSpPr/>
            <p:nvPr/>
          </p:nvSpPr>
          <p:spPr>
            <a:xfrm>
              <a:off x="4064775" y="3306375"/>
              <a:ext cx="288900" cy="188550"/>
            </a:xfrm>
            <a:custGeom>
              <a:avLst/>
              <a:gdLst/>
              <a:ahLst/>
              <a:cxnLst/>
              <a:rect l="l" t="t" r="r" b="b"/>
              <a:pathLst>
                <a:path w="11556" h="7542" extrusionOk="0">
                  <a:moveTo>
                    <a:pt x="11556" y="2979"/>
                  </a:moveTo>
                  <a:lnTo>
                    <a:pt x="11501" y="3185"/>
                  </a:lnTo>
                  <a:lnTo>
                    <a:pt x="11501" y="3185"/>
                  </a:lnTo>
                  <a:cubicBezTo>
                    <a:pt x="11523" y="3121"/>
                    <a:pt x="11543" y="3054"/>
                    <a:pt x="11556" y="2979"/>
                  </a:cubicBezTo>
                  <a:close/>
                  <a:moveTo>
                    <a:pt x="613" y="0"/>
                  </a:moveTo>
                  <a:lnTo>
                    <a:pt x="106" y="1902"/>
                  </a:lnTo>
                  <a:cubicBezTo>
                    <a:pt x="85" y="1923"/>
                    <a:pt x="85" y="1944"/>
                    <a:pt x="85" y="1965"/>
                  </a:cubicBezTo>
                  <a:cubicBezTo>
                    <a:pt x="64" y="2071"/>
                    <a:pt x="43" y="2176"/>
                    <a:pt x="22" y="2282"/>
                  </a:cubicBezTo>
                  <a:cubicBezTo>
                    <a:pt x="22" y="2303"/>
                    <a:pt x="22" y="2324"/>
                    <a:pt x="22" y="2345"/>
                  </a:cubicBezTo>
                  <a:cubicBezTo>
                    <a:pt x="22" y="2409"/>
                    <a:pt x="1" y="2472"/>
                    <a:pt x="1" y="2535"/>
                  </a:cubicBezTo>
                  <a:cubicBezTo>
                    <a:pt x="1" y="2578"/>
                    <a:pt x="1" y="2599"/>
                    <a:pt x="1" y="2641"/>
                  </a:cubicBezTo>
                  <a:cubicBezTo>
                    <a:pt x="1" y="2683"/>
                    <a:pt x="1" y="2725"/>
                    <a:pt x="1" y="2768"/>
                  </a:cubicBezTo>
                  <a:cubicBezTo>
                    <a:pt x="1" y="2852"/>
                    <a:pt x="22" y="2958"/>
                    <a:pt x="22" y="3042"/>
                  </a:cubicBezTo>
                  <a:cubicBezTo>
                    <a:pt x="43" y="3063"/>
                    <a:pt x="43" y="3106"/>
                    <a:pt x="43" y="3148"/>
                  </a:cubicBezTo>
                  <a:cubicBezTo>
                    <a:pt x="43" y="3169"/>
                    <a:pt x="43" y="3169"/>
                    <a:pt x="43" y="3190"/>
                  </a:cubicBezTo>
                  <a:cubicBezTo>
                    <a:pt x="43" y="3232"/>
                    <a:pt x="64" y="3275"/>
                    <a:pt x="64" y="3296"/>
                  </a:cubicBezTo>
                  <a:cubicBezTo>
                    <a:pt x="85" y="3401"/>
                    <a:pt x="128" y="3507"/>
                    <a:pt x="149" y="3613"/>
                  </a:cubicBezTo>
                  <a:cubicBezTo>
                    <a:pt x="170" y="3655"/>
                    <a:pt x="191" y="3718"/>
                    <a:pt x="212" y="3782"/>
                  </a:cubicBezTo>
                  <a:cubicBezTo>
                    <a:pt x="233" y="3866"/>
                    <a:pt x="275" y="3951"/>
                    <a:pt x="318" y="4056"/>
                  </a:cubicBezTo>
                  <a:cubicBezTo>
                    <a:pt x="339" y="4077"/>
                    <a:pt x="339" y="4120"/>
                    <a:pt x="360" y="4141"/>
                  </a:cubicBezTo>
                  <a:cubicBezTo>
                    <a:pt x="381" y="4162"/>
                    <a:pt x="381" y="4204"/>
                    <a:pt x="402" y="4225"/>
                  </a:cubicBezTo>
                  <a:cubicBezTo>
                    <a:pt x="444" y="4310"/>
                    <a:pt x="487" y="4373"/>
                    <a:pt x="529" y="4436"/>
                  </a:cubicBezTo>
                  <a:cubicBezTo>
                    <a:pt x="571" y="4500"/>
                    <a:pt x="592" y="4563"/>
                    <a:pt x="635" y="4627"/>
                  </a:cubicBezTo>
                  <a:cubicBezTo>
                    <a:pt x="677" y="4690"/>
                    <a:pt x="740" y="4774"/>
                    <a:pt x="782" y="4838"/>
                  </a:cubicBezTo>
                  <a:cubicBezTo>
                    <a:pt x="825" y="4901"/>
                    <a:pt x="867" y="4965"/>
                    <a:pt x="909" y="5007"/>
                  </a:cubicBezTo>
                  <a:cubicBezTo>
                    <a:pt x="973" y="5091"/>
                    <a:pt x="1036" y="5155"/>
                    <a:pt x="1099" y="5218"/>
                  </a:cubicBezTo>
                  <a:cubicBezTo>
                    <a:pt x="1141" y="5281"/>
                    <a:pt x="1184" y="5324"/>
                    <a:pt x="1247" y="5387"/>
                  </a:cubicBezTo>
                  <a:cubicBezTo>
                    <a:pt x="1310" y="5450"/>
                    <a:pt x="1374" y="5514"/>
                    <a:pt x="1437" y="5577"/>
                  </a:cubicBezTo>
                  <a:cubicBezTo>
                    <a:pt x="1479" y="5619"/>
                    <a:pt x="1522" y="5662"/>
                    <a:pt x="1564" y="5704"/>
                  </a:cubicBezTo>
                  <a:cubicBezTo>
                    <a:pt x="1585" y="5704"/>
                    <a:pt x="1585" y="5725"/>
                    <a:pt x="1606" y="5725"/>
                  </a:cubicBezTo>
                  <a:cubicBezTo>
                    <a:pt x="1733" y="5852"/>
                    <a:pt x="1881" y="5978"/>
                    <a:pt x="2050" y="6084"/>
                  </a:cubicBezTo>
                  <a:cubicBezTo>
                    <a:pt x="2050" y="6084"/>
                    <a:pt x="2050" y="6084"/>
                    <a:pt x="2071" y="6105"/>
                  </a:cubicBezTo>
                  <a:cubicBezTo>
                    <a:pt x="2219" y="6211"/>
                    <a:pt x="2367" y="6316"/>
                    <a:pt x="2515" y="6401"/>
                  </a:cubicBezTo>
                  <a:cubicBezTo>
                    <a:pt x="2536" y="6422"/>
                    <a:pt x="2557" y="6422"/>
                    <a:pt x="2557" y="6443"/>
                  </a:cubicBezTo>
                  <a:cubicBezTo>
                    <a:pt x="2599" y="6443"/>
                    <a:pt x="2620" y="6464"/>
                    <a:pt x="2641" y="6464"/>
                  </a:cubicBezTo>
                  <a:cubicBezTo>
                    <a:pt x="2853" y="6591"/>
                    <a:pt x="3064" y="6697"/>
                    <a:pt x="3275" y="6802"/>
                  </a:cubicBezTo>
                  <a:cubicBezTo>
                    <a:pt x="3296" y="6823"/>
                    <a:pt x="3317" y="6823"/>
                    <a:pt x="3338" y="6845"/>
                  </a:cubicBezTo>
                  <a:cubicBezTo>
                    <a:pt x="3360" y="6845"/>
                    <a:pt x="3381" y="6845"/>
                    <a:pt x="3381" y="6866"/>
                  </a:cubicBezTo>
                  <a:cubicBezTo>
                    <a:pt x="3592" y="6950"/>
                    <a:pt x="3824" y="7035"/>
                    <a:pt x="4035" y="7119"/>
                  </a:cubicBezTo>
                  <a:cubicBezTo>
                    <a:pt x="4057" y="7119"/>
                    <a:pt x="4078" y="7119"/>
                    <a:pt x="4099" y="7140"/>
                  </a:cubicBezTo>
                  <a:cubicBezTo>
                    <a:pt x="4226" y="7183"/>
                    <a:pt x="4373" y="7225"/>
                    <a:pt x="4521" y="7267"/>
                  </a:cubicBezTo>
                  <a:cubicBezTo>
                    <a:pt x="4627" y="7288"/>
                    <a:pt x="4733" y="7309"/>
                    <a:pt x="4859" y="7352"/>
                  </a:cubicBezTo>
                  <a:lnTo>
                    <a:pt x="4944" y="7352"/>
                  </a:lnTo>
                  <a:cubicBezTo>
                    <a:pt x="5176" y="7415"/>
                    <a:pt x="5409" y="7457"/>
                    <a:pt x="5662" y="7478"/>
                  </a:cubicBezTo>
                  <a:cubicBezTo>
                    <a:pt x="5831" y="7499"/>
                    <a:pt x="6000" y="7521"/>
                    <a:pt x="6169" y="7521"/>
                  </a:cubicBezTo>
                  <a:cubicBezTo>
                    <a:pt x="6190" y="7531"/>
                    <a:pt x="6217" y="7531"/>
                    <a:pt x="6243" y="7531"/>
                  </a:cubicBezTo>
                  <a:cubicBezTo>
                    <a:pt x="6269" y="7531"/>
                    <a:pt x="6296" y="7531"/>
                    <a:pt x="6317" y="7542"/>
                  </a:cubicBezTo>
                  <a:lnTo>
                    <a:pt x="6824" y="7542"/>
                  </a:lnTo>
                  <a:cubicBezTo>
                    <a:pt x="6929" y="7521"/>
                    <a:pt x="7056" y="7521"/>
                    <a:pt x="7162" y="7521"/>
                  </a:cubicBezTo>
                  <a:cubicBezTo>
                    <a:pt x="7225" y="7499"/>
                    <a:pt x="7267" y="7499"/>
                    <a:pt x="7310" y="7499"/>
                  </a:cubicBezTo>
                  <a:cubicBezTo>
                    <a:pt x="7436" y="7478"/>
                    <a:pt x="7563" y="7457"/>
                    <a:pt x="7690" y="7436"/>
                  </a:cubicBezTo>
                  <a:lnTo>
                    <a:pt x="7774" y="7436"/>
                  </a:lnTo>
                  <a:cubicBezTo>
                    <a:pt x="7922" y="7394"/>
                    <a:pt x="8070" y="7373"/>
                    <a:pt x="8197" y="7330"/>
                  </a:cubicBezTo>
                  <a:cubicBezTo>
                    <a:pt x="8239" y="7330"/>
                    <a:pt x="8281" y="7309"/>
                    <a:pt x="8324" y="7309"/>
                  </a:cubicBezTo>
                  <a:cubicBezTo>
                    <a:pt x="8429" y="7267"/>
                    <a:pt x="8535" y="7246"/>
                    <a:pt x="8619" y="7204"/>
                  </a:cubicBezTo>
                  <a:cubicBezTo>
                    <a:pt x="8662" y="7183"/>
                    <a:pt x="8704" y="7183"/>
                    <a:pt x="8746" y="7161"/>
                  </a:cubicBezTo>
                  <a:cubicBezTo>
                    <a:pt x="8852" y="7119"/>
                    <a:pt x="8957" y="7077"/>
                    <a:pt x="9042" y="7035"/>
                  </a:cubicBezTo>
                  <a:cubicBezTo>
                    <a:pt x="9084" y="7014"/>
                    <a:pt x="9105" y="7014"/>
                    <a:pt x="9147" y="6992"/>
                  </a:cubicBezTo>
                  <a:cubicBezTo>
                    <a:pt x="9274" y="6929"/>
                    <a:pt x="9380" y="6866"/>
                    <a:pt x="9507" y="6802"/>
                  </a:cubicBezTo>
                  <a:cubicBezTo>
                    <a:pt x="9528" y="6781"/>
                    <a:pt x="9549" y="6760"/>
                    <a:pt x="9570" y="6760"/>
                  </a:cubicBezTo>
                  <a:cubicBezTo>
                    <a:pt x="9654" y="6697"/>
                    <a:pt x="9739" y="6633"/>
                    <a:pt x="9823" y="6591"/>
                  </a:cubicBezTo>
                  <a:cubicBezTo>
                    <a:pt x="9866" y="6549"/>
                    <a:pt x="9887" y="6528"/>
                    <a:pt x="9929" y="6507"/>
                  </a:cubicBezTo>
                  <a:cubicBezTo>
                    <a:pt x="10014" y="6443"/>
                    <a:pt x="10077" y="6380"/>
                    <a:pt x="10140" y="6316"/>
                  </a:cubicBezTo>
                  <a:cubicBezTo>
                    <a:pt x="10183" y="6295"/>
                    <a:pt x="10204" y="6274"/>
                    <a:pt x="10225" y="6253"/>
                  </a:cubicBezTo>
                  <a:cubicBezTo>
                    <a:pt x="10309" y="6169"/>
                    <a:pt x="10394" y="6063"/>
                    <a:pt x="10478" y="5978"/>
                  </a:cubicBezTo>
                  <a:cubicBezTo>
                    <a:pt x="10499" y="5957"/>
                    <a:pt x="10499" y="5936"/>
                    <a:pt x="10521" y="5936"/>
                  </a:cubicBezTo>
                  <a:cubicBezTo>
                    <a:pt x="10584" y="5852"/>
                    <a:pt x="10626" y="5767"/>
                    <a:pt x="10690" y="5683"/>
                  </a:cubicBezTo>
                  <a:cubicBezTo>
                    <a:pt x="10711" y="5641"/>
                    <a:pt x="10732" y="5598"/>
                    <a:pt x="10753" y="5577"/>
                  </a:cubicBezTo>
                  <a:cubicBezTo>
                    <a:pt x="10795" y="5493"/>
                    <a:pt x="10837" y="5408"/>
                    <a:pt x="10880" y="5345"/>
                  </a:cubicBezTo>
                  <a:cubicBezTo>
                    <a:pt x="10901" y="5303"/>
                    <a:pt x="10901" y="5260"/>
                    <a:pt x="10922" y="5239"/>
                  </a:cubicBezTo>
                  <a:cubicBezTo>
                    <a:pt x="10964" y="5112"/>
                    <a:pt x="11006" y="5007"/>
                    <a:pt x="11049" y="4880"/>
                  </a:cubicBezTo>
                  <a:lnTo>
                    <a:pt x="11501" y="3185"/>
                  </a:lnTo>
                  <a:lnTo>
                    <a:pt x="11501" y="3185"/>
                  </a:lnTo>
                  <a:cubicBezTo>
                    <a:pt x="11485" y="3230"/>
                    <a:pt x="11467" y="3274"/>
                    <a:pt x="11450" y="3317"/>
                  </a:cubicBezTo>
                  <a:cubicBezTo>
                    <a:pt x="11429" y="3359"/>
                    <a:pt x="11408" y="3401"/>
                    <a:pt x="11387" y="3422"/>
                  </a:cubicBezTo>
                  <a:cubicBezTo>
                    <a:pt x="11365" y="3507"/>
                    <a:pt x="11323" y="3591"/>
                    <a:pt x="11281" y="3655"/>
                  </a:cubicBezTo>
                  <a:cubicBezTo>
                    <a:pt x="11260" y="3697"/>
                    <a:pt x="11239" y="3739"/>
                    <a:pt x="11218" y="3760"/>
                  </a:cubicBezTo>
                  <a:cubicBezTo>
                    <a:pt x="11154" y="3845"/>
                    <a:pt x="11091" y="3929"/>
                    <a:pt x="11027" y="4014"/>
                  </a:cubicBezTo>
                  <a:cubicBezTo>
                    <a:pt x="11027" y="4035"/>
                    <a:pt x="11006" y="4056"/>
                    <a:pt x="11006" y="4056"/>
                  </a:cubicBezTo>
                  <a:cubicBezTo>
                    <a:pt x="10922" y="4162"/>
                    <a:pt x="10837" y="4246"/>
                    <a:pt x="10753" y="4352"/>
                  </a:cubicBezTo>
                  <a:cubicBezTo>
                    <a:pt x="10711" y="4373"/>
                    <a:pt x="10690" y="4394"/>
                    <a:pt x="10668" y="4415"/>
                  </a:cubicBezTo>
                  <a:cubicBezTo>
                    <a:pt x="10605" y="4479"/>
                    <a:pt x="10521" y="4542"/>
                    <a:pt x="10457" y="4605"/>
                  </a:cubicBezTo>
                  <a:cubicBezTo>
                    <a:pt x="10415" y="4627"/>
                    <a:pt x="10394" y="4648"/>
                    <a:pt x="10352" y="4669"/>
                  </a:cubicBezTo>
                  <a:cubicBezTo>
                    <a:pt x="10267" y="4732"/>
                    <a:pt x="10183" y="4796"/>
                    <a:pt x="10098" y="4838"/>
                  </a:cubicBezTo>
                  <a:cubicBezTo>
                    <a:pt x="10077" y="4859"/>
                    <a:pt x="10056" y="4880"/>
                    <a:pt x="10014" y="4901"/>
                  </a:cubicBezTo>
                  <a:cubicBezTo>
                    <a:pt x="9908" y="4965"/>
                    <a:pt x="9781" y="5028"/>
                    <a:pt x="9654" y="5091"/>
                  </a:cubicBezTo>
                  <a:cubicBezTo>
                    <a:pt x="9633" y="5091"/>
                    <a:pt x="9612" y="5112"/>
                    <a:pt x="9570" y="5134"/>
                  </a:cubicBezTo>
                  <a:cubicBezTo>
                    <a:pt x="9485" y="5176"/>
                    <a:pt x="9380" y="5218"/>
                    <a:pt x="9274" y="5260"/>
                  </a:cubicBezTo>
                  <a:cubicBezTo>
                    <a:pt x="9232" y="5260"/>
                    <a:pt x="9190" y="5281"/>
                    <a:pt x="9147" y="5303"/>
                  </a:cubicBezTo>
                  <a:cubicBezTo>
                    <a:pt x="9042" y="5324"/>
                    <a:pt x="8936" y="5366"/>
                    <a:pt x="8831" y="5387"/>
                  </a:cubicBezTo>
                  <a:cubicBezTo>
                    <a:pt x="8809" y="5408"/>
                    <a:pt x="8767" y="5408"/>
                    <a:pt x="8725" y="5429"/>
                  </a:cubicBezTo>
                  <a:cubicBezTo>
                    <a:pt x="8577" y="5472"/>
                    <a:pt x="8429" y="5493"/>
                    <a:pt x="8281" y="5514"/>
                  </a:cubicBezTo>
                  <a:cubicBezTo>
                    <a:pt x="8260" y="5535"/>
                    <a:pt x="8239" y="5535"/>
                    <a:pt x="8218" y="5535"/>
                  </a:cubicBezTo>
                  <a:cubicBezTo>
                    <a:pt x="8091" y="5556"/>
                    <a:pt x="7965" y="5577"/>
                    <a:pt x="7838" y="5598"/>
                  </a:cubicBezTo>
                  <a:lnTo>
                    <a:pt x="7690" y="5598"/>
                  </a:lnTo>
                  <a:cubicBezTo>
                    <a:pt x="7563" y="5619"/>
                    <a:pt x="7458" y="5619"/>
                    <a:pt x="7352" y="5619"/>
                  </a:cubicBezTo>
                  <a:lnTo>
                    <a:pt x="7204" y="5619"/>
                  </a:lnTo>
                  <a:cubicBezTo>
                    <a:pt x="7162" y="5626"/>
                    <a:pt x="7120" y="5629"/>
                    <a:pt x="7077" y="5629"/>
                  </a:cubicBezTo>
                  <a:cubicBezTo>
                    <a:pt x="6993" y="5629"/>
                    <a:pt x="6908" y="5619"/>
                    <a:pt x="6824" y="5619"/>
                  </a:cubicBezTo>
                  <a:lnTo>
                    <a:pt x="6697" y="5619"/>
                  </a:lnTo>
                  <a:cubicBezTo>
                    <a:pt x="6528" y="5619"/>
                    <a:pt x="6338" y="5598"/>
                    <a:pt x="6169" y="5577"/>
                  </a:cubicBezTo>
                  <a:cubicBezTo>
                    <a:pt x="5937" y="5556"/>
                    <a:pt x="5704" y="5514"/>
                    <a:pt x="5451" y="5450"/>
                  </a:cubicBezTo>
                  <a:cubicBezTo>
                    <a:pt x="5324" y="5429"/>
                    <a:pt x="5176" y="5387"/>
                    <a:pt x="5028" y="5345"/>
                  </a:cubicBezTo>
                  <a:cubicBezTo>
                    <a:pt x="4880" y="5303"/>
                    <a:pt x="4711" y="5260"/>
                    <a:pt x="4564" y="5197"/>
                  </a:cubicBezTo>
                  <a:cubicBezTo>
                    <a:pt x="4331" y="5134"/>
                    <a:pt x="4120" y="5049"/>
                    <a:pt x="3909" y="4943"/>
                  </a:cubicBezTo>
                  <a:cubicBezTo>
                    <a:pt x="3866" y="4922"/>
                    <a:pt x="3824" y="4922"/>
                    <a:pt x="3803" y="4901"/>
                  </a:cubicBezTo>
                  <a:cubicBezTo>
                    <a:pt x="3571" y="4796"/>
                    <a:pt x="3360" y="4690"/>
                    <a:pt x="3169" y="4563"/>
                  </a:cubicBezTo>
                  <a:cubicBezTo>
                    <a:pt x="3127" y="4542"/>
                    <a:pt x="3085" y="4521"/>
                    <a:pt x="3043" y="4500"/>
                  </a:cubicBezTo>
                  <a:cubicBezTo>
                    <a:pt x="2895" y="4394"/>
                    <a:pt x="2726" y="4289"/>
                    <a:pt x="2578" y="4183"/>
                  </a:cubicBezTo>
                  <a:lnTo>
                    <a:pt x="2557" y="4183"/>
                  </a:lnTo>
                  <a:cubicBezTo>
                    <a:pt x="2409" y="4056"/>
                    <a:pt x="2261" y="3951"/>
                    <a:pt x="2113" y="3824"/>
                  </a:cubicBezTo>
                  <a:cubicBezTo>
                    <a:pt x="2071" y="3782"/>
                    <a:pt x="2008" y="3718"/>
                    <a:pt x="1965" y="3676"/>
                  </a:cubicBezTo>
                  <a:cubicBezTo>
                    <a:pt x="1902" y="3613"/>
                    <a:pt x="1817" y="3549"/>
                    <a:pt x="1754" y="3465"/>
                  </a:cubicBezTo>
                  <a:cubicBezTo>
                    <a:pt x="1712" y="3422"/>
                    <a:pt x="1670" y="3359"/>
                    <a:pt x="1606" y="3317"/>
                  </a:cubicBezTo>
                  <a:cubicBezTo>
                    <a:pt x="1543" y="3232"/>
                    <a:pt x="1479" y="3169"/>
                    <a:pt x="1437" y="3106"/>
                  </a:cubicBezTo>
                  <a:cubicBezTo>
                    <a:pt x="1395" y="3042"/>
                    <a:pt x="1353" y="2979"/>
                    <a:pt x="1310" y="2937"/>
                  </a:cubicBezTo>
                  <a:cubicBezTo>
                    <a:pt x="1247" y="2852"/>
                    <a:pt x="1205" y="2789"/>
                    <a:pt x="1163" y="2725"/>
                  </a:cubicBezTo>
                  <a:cubicBezTo>
                    <a:pt x="1120" y="2662"/>
                    <a:pt x="1078" y="2599"/>
                    <a:pt x="1036" y="2535"/>
                  </a:cubicBezTo>
                  <a:cubicBezTo>
                    <a:pt x="994" y="2472"/>
                    <a:pt x="951" y="2387"/>
                    <a:pt x="930" y="2324"/>
                  </a:cubicBezTo>
                  <a:cubicBezTo>
                    <a:pt x="888" y="2261"/>
                    <a:pt x="867" y="2197"/>
                    <a:pt x="846" y="2155"/>
                  </a:cubicBezTo>
                  <a:cubicBezTo>
                    <a:pt x="804" y="2049"/>
                    <a:pt x="761" y="1965"/>
                    <a:pt x="719" y="1859"/>
                  </a:cubicBezTo>
                  <a:cubicBezTo>
                    <a:pt x="698" y="1817"/>
                    <a:pt x="698" y="1754"/>
                    <a:pt x="677" y="1690"/>
                  </a:cubicBezTo>
                  <a:cubicBezTo>
                    <a:pt x="635" y="1606"/>
                    <a:pt x="613" y="1500"/>
                    <a:pt x="592" y="1395"/>
                  </a:cubicBezTo>
                  <a:cubicBezTo>
                    <a:pt x="592" y="1352"/>
                    <a:pt x="571" y="1289"/>
                    <a:pt x="571" y="1247"/>
                  </a:cubicBezTo>
                  <a:cubicBezTo>
                    <a:pt x="550" y="1204"/>
                    <a:pt x="550" y="1162"/>
                    <a:pt x="550" y="1120"/>
                  </a:cubicBezTo>
                  <a:cubicBezTo>
                    <a:pt x="529" y="1035"/>
                    <a:pt x="529" y="951"/>
                    <a:pt x="529" y="866"/>
                  </a:cubicBezTo>
                  <a:cubicBezTo>
                    <a:pt x="529" y="824"/>
                    <a:pt x="529" y="782"/>
                    <a:pt x="529" y="740"/>
                  </a:cubicBezTo>
                  <a:cubicBezTo>
                    <a:pt x="529" y="634"/>
                    <a:pt x="529" y="550"/>
                    <a:pt x="550" y="444"/>
                  </a:cubicBezTo>
                  <a:cubicBezTo>
                    <a:pt x="550" y="423"/>
                    <a:pt x="550" y="402"/>
                    <a:pt x="550" y="381"/>
                  </a:cubicBezTo>
                  <a:cubicBezTo>
                    <a:pt x="571" y="254"/>
                    <a:pt x="592" y="127"/>
                    <a:pt x="613" y="0"/>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84" name="Google Shape;3684;p78"/>
            <p:cNvSpPr/>
            <p:nvPr/>
          </p:nvSpPr>
          <p:spPr>
            <a:xfrm>
              <a:off x="4065850" y="3239700"/>
              <a:ext cx="302625" cy="207300"/>
            </a:xfrm>
            <a:custGeom>
              <a:avLst/>
              <a:gdLst/>
              <a:ahLst/>
              <a:cxnLst/>
              <a:rect l="l" t="t" r="r" b="b"/>
              <a:pathLst>
                <a:path w="12105" h="8292" extrusionOk="0">
                  <a:moveTo>
                    <a:pt x="5056" y="1"/>
                  </a:moveTo>
                  <a:cubicBezTo>
                    <a:pt x="2858" y="1"/>
                    <a:pt x="1026" y="1009"/>
                    <a:pt x="570" y="2667"/>
                  </a:cubicBezTo>
                  <a:cubicBezTo>
                    <a:pt x="0" y="4801"/>
                    <a:pt x="1965" y="7188"/>
                    <a:pt x="4985" y="8012"/>
                  </a:cubicBezTo>
                  <a:cubicBezTo>
                    <a:pt x="5681" y="8202"/>
                    <a:pt x="6373" y="8292"/>
                    <a:pt x="7032" y="8292"/>
                  </a:cubicBezTo>
                  <a:cubicBezTo>
                    <a:pt x="9234" y="8292"/>
                    <a:pt x="11074" y="7288"/>
                    <a:pt x="11513" y="5646"/>
                  </a:cubicBezTo>
                  <a:cubicBezTo>
                    <a:pt x="12104" y="3512"/>
                    <a:pt x="10118" y="1104"/>
                    <a:pt x="7098" y="280"/>
                  </a:cubicBezTo>
                  <a:cubicBezTo>
                    <a:pt x="6403" y="91"/>
                    <a:pt x="5713" y="1"/>
                    <a:pt x="5056" y="1"/>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85" name="Google Shape;3685;p78"/>
            <p:cNvSpPr/>
            <p:nvPr/>
          </p:nvSpPr>
          <p:spPr>
            <a:xfrm>
              <a:off x="4104400" y="3274500"/>
              <a:ext cx="224975" cy="137700"/>
            </a:xfrm>
            <a:custGeom>
              <a:avLst/>
              <a:gdLst/>
              <a:ahLst/>
              <a:cxnLst/>
              <a:rect l="l" t="t" r="r" b="b"/>
              <a:pathLst>
                <a:path w="8999" h="5508" extrusionOk="0">
                  <a:moveTo>
                    <a:pt x="3560" y="1"/>
                  </a:moveTo>
                  <a:cubicBezTo>
                    <a:pt x="1984" y="1"/>
                    <a:pt x="649" y="622"/>
                    <a:pt x="380" y="1635"/>
                  </a:cubicBezTo>
                  <a:cubicBezTo>
                    <a:pt x="0" y="2986"/>
                    <a:pt x="1606" y="4697"/>
                    <a:pt x="3824" y="5289"/>
                  </a:cubicBezTo>
                  <a:cubicBezTo>
                    <a:pt x="4377" y="5438"/>
                    <a:pt x="4934" y="5508"/>
                    <a:pt x="5464" y="5508"/>
                  </a:cubicBezTo>
                  <a:cubicBezTo>
                    <a:pt x="7038" y="5508"/>
                    <a:pt x="8371" y="4890"/>
                    <a:pt x="8640" y="3895"/>
                  </a:cubicBezTo>
                  <a:cubicBezTo>
                    <a:pt x="8999" y="2543"/>
                    <a:pt x="7393" y="832"/>
                    <a:pt x="5197" y="219"/>
                  </a:cubicBezTo>
                  <a:cubicBezTo>
                    <a:pt x="4645" y="71"/>
                    <a:pt x="4089" y="1"/>
                    <a:pt x="3560"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86" name="Google Shape;3686;p78"/>
            <p:cNvSpPr/>
            <p:nvPr/>
          </p:nvSpPr>
          <p:spPr>
            <a:xfrm>
              <a:off x="4103325" y="3290850"/>
              <a:ext cx="222900" cy="122200"/>
            </a:xfrm>
            <a:custGeom>
              <a:avLst/>
              <a:gdLst/>
              <a:ahLst/>
              <a:cxnLst/>
              <a:rect l="l" t="t" r="r" b="b"/>
              <a:pathLst>
                <a:path w="8916" h="4888" extrusionOk="0">
                  <a:moveTo>
                    <a:pt x="3172" y="0"/>
                  </a:moveTo>
                  <a:cubicBezTo>
                    <a:pt x="1722" y="0"/>
                    <a:pt x="542" y="495"/>
                    <a:pt x="318" y="1318"/>
                  </a:cubicBezTo>
                  <a:cubicBezTo>
                    <a:pt x="1" y="2480"/>
                    <a:pt x="1649" y="4043"/>
                    <a:pt x="3867" y="4635"/>
                  </a:cubicBezTo>
                  <a:cubicBezTo>
                    <a:pt x="4504" y="4807"/>
                    <a:pt x="5143" y="4888"/>
                    <a:pt x="5737" y="4888"/>
                  </a:cubicBezTo>
                  <a:cubicBezTo>
                    <a:pt x="7191" y="4888"/>
                    <a:pt x="8373" y="4403"/>
                    <a:pt x="8598" y="3579"/>
                  </a:cubicBezTo>
                  <a:cubicBezTo>
                    <a:pt x="8915" y="2417"/>
                    <a:pt x="7267" y="854"/>
                    <a:pt x="5049" y="262"/>
                  </a:cubicBezTo>
                  <a:cubicBezTo>
                    <a:pt x="4410" y="84"/>
                    <a:pt x="3768" y="0"/>
                    <a:pt x="3172" y="0"/>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87" name="Google Shape;3687;p78"/>
            <p:cNvSpPr/>
            <p:nvPr/>
          </p:nvSpPr>
          <p:spPr>
            <a:xfrm>
              <a:off x="4546400" y="3375025"/>
              <a:ext cx="289425" cy="188550"/>
            </a:xfrm>
            <a:custGeom>
              <a:avLst/>
              <a:gdLst/>
              <a:ahLst/>
              <a:cxnLst/>
              <a:rect l="l" t="t" r="r" b="b"/>
              <a:pathLst>
                <a:path w="11577" h="7542" extrusionOk="0">
                  <a:moveTo>
                    <a:pt x="635" y="1"/>
                  </a:moveTo>
                  <a:lnTo>
                    <a:pt x="635" y="1"/>
                  </a:lnTo>
                  <a:cubicBezTo>
                    <a:pt x="618" y="49"/>
                    <a:pt x="605" y="97"/>
                    <a:pt x="594" y="146"/>
                  </a:cubicBezTo>
                  <a:lnTo>
                    <a:pt x="594" y="146"/>
                  </a:lnTo>
                  <a:lnTo>
                    <a:pt x="635" y="1"/>
                  </a:lnTo>
                  <a:close/>
                  <a:moveTo>
                    <a:pt x="594" y="146"/>
                  </a:moveTo>
                  <a:lnTo>
                    <a:pt x="106" y="1902"/>
                  </a:lnTo>
                  <a:cubicBezTo>
                    <a:pt x="106" y="1923"/>
                    <a:pt x="85" y="1965"/>
                    <a:pt x="85" y="1986"/>
                  </a:cubicBezTo>
                  <a:cubicBezTo>
                    <a:pt x="64" y="2092"/>
                    <a:pt x="43" y="2197"/>
                    <a:pt x="22" y="2303"/>
                  </a:cubicBezTo>
                  <a:cubicBezTo>
                    <a:pt x="22" y="2324"/>
                    <a:pt x="22" y="2345"/>
                    <a:pt x="22" y="2366"/>
                  </a:cubicBezTo>
                  <a:cubicBezTo>
                    <a:pt x="22" y="2430"/>
                    <a:pt x="22" y="2493"/>
                    <a:pt x="1" y="2557"/>
                  </a:cubicBezTo>
                  <a:cubicBezTo>
                    <a:pt x="1" y="2578"/>
                    <a:pt x="1" y="2620"/>
                    <a:pt x="1" y="2641"/>
                  </a:cubicBezTo>
                  <a:cubicBezTo>
                    <a:pt x="1" y="2704"/>
                    <a:pt x="1" y="2747"/>
                    <a:pt x="22" y="2789"/>
                  </a:cubicBezTo>
                  <a:cubicBezTo>
                    <a:pt x="22" y="2873"/>
                    <a:pt x="22" y="2958"/>
                    <a:pt x="43" y="3042"/>
                  </a:cubicBezTo>
                  <a:cubicBezTo>
                    <a:pt x="43" y="3085"/>
                    <a:pt x="43" y="3127"/>
                    <a:pt x="43" y="3169"/>
                  </a:cubicBezTo>
                  <a:cubicBezTo>
                    <a:pt x="43" y="3169"/>
                    <a:pt x="43" y="3190"/>
                    <a:pt x="43" y="3211"/>
                  </a:cubicBezTo>
                  <a:cubicBezTo>
                    <a:pt x="64" y="3232"/>
                    <a:pt x="64" y="3275"/>
                    <a:pt x="85" y="3317"/>
                  </a:cubicBezTo>
                  <a:cubicBezTo>
                    <a:pt x="106" y="3423"/>
                    <a:pt x="128" y="3507"/>
                    <a:pt x="149" y="3613"/>
                  </a:cubicBezTo>
                  <a:cubicBezTo>
                    <a:pt x="170" y="3676"/>
                    <a:pt x="191" y="3718"/>
                    <a:pt x="212" y="3782"/>
                  </a:cubicBezTo>
                  <a:cubicBezTo>
                    <a:pt x="254" y="3866"/>
                    <a:pt x="275" y="3972"/>
                    <a:pt x="318" y="4056"/>
                  </a:cubicBezTo>
                  <a:cubicBezTo>
                    <a:pt x="339" y="4099"/>
                    <a:pt x="360" y="4120"/>
                    <a:pt x="360" y="4162"/>
                  </a:cubicBezTo>
                  <a:cubicBezTo>
                    <a:pt x="381" y="4183"/>
                    <a:pt x="402" y="4204"/>
                    <a:pt x="402" y="4225"/>
                  </a:cubicBezTo>
                  <a:cubicBezTo>
                    <a:pt x="444" y="4310"/>
                    <a:pt x="487" y="4373"/>
                    <a:pt x="529" y="4458"/>
                  </a:cubicBezTo>
                  <a:cubicBezTo>
                    <a:pt x="571" y="4521"/>
                    <a:pt x="592" y="4584"/>
                    <a:pt x="635" y="4627"/>
                  </a:cubicBezTo>
                  <a:cubicBezTo>
                    <a:pt x="677" y="4711"/>
                    <a:pt x="740" y="4775"/>
                    <a:pt x="782" y="4859"/>
                  </a:cubicBezTo>
                  <a:cubicBezTo>
                    <a:pt x="825" y="4901"/>
                    <a:pt x="867" y="4965"/>
                    <a:pt x="909" y="5028"/>
                  </a:cubicBezTo>
                  <a:cubicBezTo>
                    <a:pt x="973" y="5091"/>
                    <a:pt x="1036" y="5155"/>
                    <a:pt x="1099" y="5239"/>
                  </a:cubicBezTo>
                  <a:cubicBezTo>
                    <a:pt x="1142" y="5282"/>
                    <a:pt x="1184" y="5345"/>
                    <a:pt x="1247" y="5387"/>
                  </a:cubicBezTo>
                  <a:cubicBezTo>
                    <a:pt x="1311" y="5451"/>
                    <a:pt x="1374" y="5535"/>
                    <a:pt x="1458" y="5598"/>
                  </a:cubicBezTo>
                  <a:cubicBezTo>
                    <a:pt x="1501" y="5641"/>
                    <a:pt x="1522" y="5683"/>
                    <a:pt x="1564" y="5704"/>
                  </a:cubicBezTo>
                  <a:cubicBezTo>
                    <a:pt x="1585" y="5725"/>
                    <a:pt x="1606" y="5725"/>
                    <a:pt x="1606" y="5746"/>
                  </a:cubicBezTo>
                  <a:cubicBezTo>
                    <a:pt x="1754" y="5852"/>
                    <a:pt x="1902" y="5979"/>
                    <a:pt x="2050" y="6084"/>
                  </a:cubicBezTo>
                  <a:cubicBezTo>
                    <a:pt x="2050" y="6105"/>
                    <a:pt x="2071" y="6105"/>
                    <a:pt x="2071" y="6105"/>
                  </a:cubicBezTo>
                  <a:cubicBezTo>
                    <a:pt x="2219" y="6211"/>
                    <a:pt x="2367" y="6317"/>
                    <a:pt x="2536" y="6422"/>
                  </a:cubicBezTo>
                  <a:cubicBezTo>
                    <a:pt x="2536" y="6422"/>
                    <a:pt x="2557" y="6443"/>
                    <a:pt x="2578" y="6443"/>
                  </a:cubicBezTo>
                  <a:cubicBezTo>
                    <a:pt x="2599" y="6464"/>
                    <a:pt x="2620" y="6464"/>
                    <a:pt x="2641" y="6486"/>
                  </a:cubicBezTo>
                  <a:cubicBezTo>
                    <a:pt x="2853" y="6612"/>
                    <a:pt x="3064" y="6718"/>
                    <a:pt x="3275" y="6824"/>
                  </a:cubicBezTo>
                  <a:cubicBezTo>
                    <a:pt x="3296" y="6824"/>
                    <a:pt x="3338" y="6845"/>
                    <a:pt x="3360" y="6845"/>
                  </a:cubicBezTo>
                  <a:cubicBezTo>
                    <a:pt x="3360" y="6866"/>
                    <a:pt x="3381" y="6866"/>
                    <a:pt x="3381" y="6866"/>
                  </a:cubicBezTo>
                  <a:cubicBezTo>
                    <a:pt x="3592" y="6971"/>
                    <a:pt x="3824" y="7056"/>
                    <a:pt x="4057" y="7119"/>
                  </a:cubicBezTo>
                  <a:cubicBezTo>
                    <a:pt x="4057" y="7119"/>
                    <a:pt x="4078" y="7140"/>
                    <a:pt x="4099" y="7140"/>
                  </a:cubicBezTo>
                  <a:cubicBezTo>
                    <a:pt x="4226" y="7183"/>
                    <a:pt x="4373" y="7225"/>
                    <a:pt x="4521" y="7267"/>
                  </a:cubicBezTo>
                  <a:cubicBezTo>
                    <a:pt x="4627" y="7309"/>
                    <a:pt x="4754" y="7331"/>
                    <a:pt x="4859" y="7352"/>
                  </a:cubicBezTo>
                  <a:cubicBezTo>
                    <a:pt x="4880" y="7352"/>
                    <a:pt x="4923" y="7373"/>
                    <a:pt x="4944" y="7373"/>
                  </a:cubicBezTo>
                  <a:cubicBezTo>
                    <a:pt x="5176" y="7415"/>
                    <a:pt x="5430" y="7457"/>
                    <a:pt x="5662" y="7500"/>
                  </a:cubicBezTo>
                  <a:cubicBezTo>
                    <a:pt x="5831" y="7521"/>
                    <a:pt x="6000" y="7521"/>
                    <a:pt x="6169" y="7542"/>
                  </a:cubicBezTo>
                  <a:lnTo>
                    <a:pt x="6824" y="7542"/>
                  </a:lnTo>
                  <a:cubicBezTo>
                    <a:pt x="6951" y="7542"/>
                    <a:pt x="7056" y="7521"/>
                    <a:pt x="7162" y="7521"/>
                  </a:cubicBezTo>
                  <a:cubicBezTo>
                    <a:pt x="7225" y="7521"/>
                    <a:pt x="7267" y="7521"/>
                    <a:pt x="7310" y="7500"/>
                  </a:cubicBezTo>
                  <a:cubicBezTo>
                    <a:pt x="7436" y="7500"/>
                    <a:pt x="7563" y="7478"/>
                    <a:pt x="7690" y="7457"/>
                  </a:cubicBezTo>
                  <a:cubicBezTo>
                    <a:pt x="7732" y="7457"/>
                    <a:pt x="7753" y="7436"/>
                    <a:pt x="7774" y="7436"/>
                  </a:cubicBezTo>
                  <a:cubicBezTo>
                    <a:pt x="7922" y="7415"/>
                    <a:pt x="8070" y="7373"/>
                    <a:pt x="8218" y="7352"/>
                  </a:cubicBezTo>
                  <a:cubicBezTo>
                    <a:pt x="8239" y="7331"/>
                    <a:pt x="8281" y="7331"/>
                    <a:pt x="8324" y="7309"/>
                  </a:cubicBezTo>
                  <a:cubicBezTo>
                    <a:pt x="8429" y="7288"/>
                    <a:pt x="8535" y="7246"/>
                    <a:pt x="8641" y="7204"/>
                  </a:cubicBezTo>
                  <a:cubicBezTo>
                    <a:pt x="8683" y="7204"/>
                    <a:pt x="8725" y="7183"/>
                    <a:pt x="8767" y="7162"/>
                  </a:cubicBezTo>
                  <a:cubicBezTo>
                    <a:pt x="8852" y="7119"/>
                    <a:pt x="8957" y="7077"/>
                    <a:pt x="9063" y="7035"/>
                  </a:cubicBezTo>
                  <a:cubicBezTo>
                    <a:pt x="9084" y="7035"/>
                    <a:pt x="9126" y="7014"/>
                    <a:pt x="9147" y="7014"/>
                  </a:cubicBezTo>
                  <a:cubicBezTo>
                    <a:pt x="9274" y="6950"/>
                    <a:pt x="9401" y="6887"/>
                    <a:pt x="9507" y="6802"/>
                  </a:cubicBezTo>
                  <a:cubicBezTo>
                    <a:pt x="9528" y="6802"/>
                    <a:pt x="9549" y="6781"/>
                    <a:pt x="9591" y="6760"/>
                  </a:cubicBezTo>
                  <a:cubicBezTo>
                    <a:pt x="9676" y="6718"/>
                    <a:pt x="9760" y="6655"/>
                    <a:pt x="9845" y="6591"/>
                  </a:cubicBezTo>
                  <a:cubicBezTo>
                    <a:pt x="9866" y="6570"/>
                    <a:pt x="9908" y="6549"/>
                    <a:pt x="9929" y="6507"/>
                  </a:cubicBezTo>
                  <a:cubicBezTo>
                    <a:pt x="10014" y="6464"/>
                    <a:pt x="10077" y="6401"/>
                    <a:pt x="10161" y="6338"/>
                  </a:cubicBezTo>
                  <a:cubicBezTo>
                    <a:pt x="10183" y="6317"/>
                    <a:pt x="10204" y="6274"/>
                    <a:pt x="10225" y="6253"/>
                  </a:cubicBezTo>
                  <a:cubicBezTo>
                    <a:pt x="10309" y="6169"/>
                    <a:pt x="10394" y="6084"/>
                    <a:pt x="10478" y="5979"/>
                  </a:cubicBezTo>
                  <a:cubicBezTo>
                    <a:pt x="10499" y="5979"/>
                    <a:pt x="10499" y="5957"/>
                    <a:pt x="10521" y="5936"/>
                  </a:cubicBezTo>
                  <a:cubicBezTo>
                    <a:pt x="10584" y="5852"/>
                    <a:pt x="10647" y="5767"/>
                    <a:pt x="10690" y="5683"/>
                  </a:cubicBezTo>
                  <a:cubicBezTo>
                    <a:pt x="10711" y="5641"/>
                    <a:pt x="10732" y="5620"/>
                    <a:pt x="10753" y="5577"/>
                  </a:cubicBezTo>
                  <a:cubicBezTo>
                    <a:pt x="10795" y="5514"/>
                    <a:pt x="10837" y="5429"/>
                    <a:pt x="10880" y="5345"/>
                  </a:cubicBezTo>
                  <a:cubicBezTo>
                    <a:pt x="10901" y="5303"/>
                    <a:pt x="10922" y="5282"/>
                    <a:pt x="10922" y="5239"/>
                  </a:cubicBezTo>
                  <a:cubicBezTo>
                    <a:pt x="10964" y="5134"/>
                    <a:pt x="11006" y="5007"/>
                    <a:pt x="11049" y="4901"/>
                  </a:cubicBezTo>
                  <a:lnTo>
                    <a:pt x="11577" y="2979"/>
                  </a:lnTo>
                  <a:lnTo>
                    <a:pt x="11577" y="2979"/>
                  </a:lnTo>
                  <a:cubicBezTo>
                    <a:pt x="11534" y="3106"/>
                    <a:pt x="11492" y="3232"/>
                    <a:pt x="11450" y="3338"/>
                  </a:cubicBezTo>
                  <a:cubicBezTo>
                    <a:pt x="11429" y="3380"/>
                    <a:pt x="11408" y="3401"/>
                    <a:pt x="11408" y="3444"/>
                  </a:cubicBezTo>
                  <a:cubicBezTo>
                    <a:pt x="11366" y="3528"/>
                    <a:pt x="11323" y="3592"/>
                    <a:pt x="11281" y="3676"/>
                  </a:cubicBezTo>
                  <a:cubicBezTo>
                    <a:pt x="11260" y="3718"/>
                    <a:pt x="11239" y="3739"/>
                    <a:pt x="11218" y="3782"/>
                  </a:cubicBezTo>
                  <a:cubicBezTo>
                    <a:pt x="11154" y="3866"/>
                    <a:pt x="11091" y="3951"/>
                    <a:pt x="11028" y="4035"/>
                  </a:cubicBezTo>
                  <a:cubicBezTo>
                    <a:pt x="11028" y="4056"/>
                    <a:pt x="11006" y="4056"/>
                    <a:pt x="11006" y="4077"/>
                  </a:cubicBezTo>
                  <a:cubicBezTo>
                    <a:pt x="10922" y="4162"/>
                    <a:pt x="10837" y="4268"/>
                    <a:pt x="10753" y="4352"/>
                  </a:cubicBezTo>
                  <a:cubicBezTo>
                    <a:pt x="10732" y="4373"/>
                    <a:pt x="10690" y="4394"/>
                    <a:pt x="10668" y="4415"/>
                  </a:cubicBezTo>
                  <a:cubicBezTo>
                    <a:pt x="10605" y="4479"/>
                    <a:pt x="10542" y="4542"/>
                    <a:pt x="10457" y="4606"/>
                  </a:cubicBezTo>
                  <a:cubicBezTo>
                    <a:pt x="10415" y="4627"/>
                    <a:pt x="10394" y="4648"/>
                    <a:pt x="10352" y="4690"/>
                  </a:cubicBezTo>
                  <a:cubicBezTo>
                    <a:pt x="10267" y="4753"/>
                    <a:pt x="10183" y="4796"/>
                    <a:pt x="10098" y="4859"/>
                  </a:cubicBezTo>
                  <a:cubicBezTo>
                    <a:pt x="10077" y="4880"/>
                    <a:pt x="10056" y="4880"/>
                    <a:pt x="10035" y="4901"/>
                  </a:cubicBezTo>
                  <a:cubicBezTo>
                    <a:pt x="9908" y="4965"/>
                    <a:pt x="9802" y="5028"/>
                    <a:pt x="9676" y="5091"/>
                  </a:cubicBezTo>
                  <a:cubicBezTo>
                    <a:pt x="9633" y="5113"/>
                    <a:pt x="9612" y="5113"/>
                    <a:pt x="9570" y="5134"/>
                  </a:cubicBezTo>
                  <a:cubicBezTo>
                    <a:pt x="9485" y="5176"/>
                    <a:pt x="9380" y="5218"/>
                    <a:pt x="9274" y="5260"/>
                  </a:cubicBezTo>
                  <a:cubicBezTo>
                    <a:pt x="9232" y="5282"/>
                    <a:pt x="9190" y="5282"/>
                    <a:pt x="9147" y="5303"/>
                  </a:cubicBezTo>
                  <a:cubicBezTo>
                    <a:pt x="9042" y="5345"/>
                    <a:pt x="8957" y="5366"/>
                    <a:pt x="8852" y="5408"/>
                  </a:cubicBezTo>
                  <a:cubicBezTo>
                    <a:pt x="8810" y="5408"/>
                    <a:pt x="8767" y="5429"/>
                    <a:pt x="8725" y="5429"/>
                  </a:cubicBezTo>
                  <a:cubicBezTo>
                    <a:pt x="8598" y="5472"/>
                    <a:pt x="8450" y="5514"/>
                    <a:pt x="8303" y="5535"/>
                  </a:cubicBezTo>
                  <a:lnTo>
                    <a:pt x="8218" y="5535"/>
                  </a:lnTo>
                  <a:cubicBezTo>
                    <a:pt x="8091" y="5556"/>
                    <a:pt x="7965" y="5577"/>
                    <a:pt x="7838" y="5598"/>
                  </a:cubicBezTo>
                  <a:cubicBezTo>
                    <a:pt x="7796" y="5598"/>
                    <a:pt x="7732" y="5598"/>
                    <a:pt x="7690" y="5620"/>
                  </a:cubicBezTo>
                  <a:cubicBezTo>
                    <a:pt x="7584" y="5620"/>
                    <a:pt x="7458" y="5620"/>
                    <a:pt x="7352" y="5641"/>
                  </a:cubicBezTo>
                  <a:lnTo>
                    <a:pt x="6845" y="5641"/>
                  </a:lnTo>
                  <a:cubicBezTo>
                    <a:pt x="6782" y="5641"/>
                    <a:pt x="6739" y="5641"/>
                    <a:pt x="6697" y="5620"/>
                  </a:cubicBezTo>
                  <a:cubicBezTo>
                    <a:pt x="6528" y="5620"/>
                    <a:pt x="6359" y="5598"/>
                    <a:pt x="6190" y="5577"/>
                  </a:cubicBezTo>
                  <a:cubicBezTo>
                    <a:pt x="5937" y="5556"/>
                    <a:pt x="5704" y="5514"/>
                    <a:pt x="5472" y="5472"/>
                  </a:cubicBezTo>
                  <a:cubicBezTo>
                    <a:pt x="5324" y="5429"/>
                    <a:pt x="5176" y="5408"/>
                    <a:pt x="5049" y="5366"/>
                  </a:cubicBezTo>
                  <a:cubicBezTo>
                    <a:pt x="4880" y="5324"/>
                    <a:pt x="4733" y="5260"/>
                    <a:pt x="4564" y="5218"/>
                  </a:cubicBezTo>
                  <a:cubicBezTo>
                    <a:pt x="4331" y="5134"/>
                    <a:pt x="4120" y="5049"/>
                    <a:pt x="3909" y="4965"/>
                  </a:cubicBezTo>
                  <a:cubicBezTo>
                    <a:pt x="3867" y="4944"/>
                    <a:pt x="3845" y="4922"/>
                    <a:pt x="3803" y="4901"/>
                  </a:cubicBezTo>
                  <a:cubicBezTo>
                    <a:pt x="3571" y="4796"/>
                    <a:pt x="3360" y="4690"/>
                    <a:pt x="3169" y="4584"/>
                  </a:cubicBezTo>
                  <a:cubicBezTo>
                    <a:pt x="3127" y="4542"/>
                    <a:pt x="3085" y="4542"/>
                    <a:pt x="3043" y="4500"/>
                  </a:cubicBezTo>
                  <a:cubicBezTo>
                    <a:pt x="2895" y="4415"/>
                    <a:pt x="2726" y="4310"/>
                    <a:pt x="2578" y="4204"/>
                  </a:cubicBezTo>
                  <a:cubicBezTo>
                    <a:pt x="2578" y="4204"/>
                    <a:pt x="2578" y="4183"/>
                    <a:pt x="2557" y="4183"/>
                  </a:cubicBezTo>
                  <a:cubicBezTo>
                    <a:pt x="2409" y="4077"/>
                    <a:pt x="2261" y="3951"/>
                    <a:pt x="2134" y="3824"/>
                  </a:cubicBezTo>
                  <a:cubicBezTo>
                    <a:pt x="2071" y="3782"/>
                    <a:pt x="2029" y="3739"/>
                    <a:pt x="1965" y="3676"/>
                  </a:cubicBezTo>
                  <a:cubicBezTo>
                    <a:pt x="1902" y="3613"/>
                    <a:pt x="1839" y="3549"/>
                    <a:pt x="1754" y="3486"/>
                  </a:cubicBezTo>
                  <a:cubicBezTo>
                    <a:pt x="1712" y="3423"/>
                    <a:pt x="1670" y="3380"/>
                    <a:pt x="1627" y="3317"/>
                  </a:cubicBezTo>
                  <a:cubicBezTo>
                    <a:pt x="1564" y="3254"/>
                    <a:pt x="1501" y="3190"/>
                    <a:pt x="1437" y="3106"/>
                  </a:cubicBezTo>
                  <a:cubicBezTo>
                    <a:pt x="1395" y="3063"/>
                    <a:pt x="1353" y="3000"/>
                    <a:pt x="1311" y="2937"/>
                  </a:cubicBezTo>
                  <a:cubicBezTo>
                    <a:pt x="1268" y="2873"/>
                    <a:pt x="1205" y="2789"/>
                    <a:pt x="1163" y="2726"/>
                  </a:cubicBezTo>
                  <a:cubicBezTo>
                    <a:pt x="1120" y="2662"/>
                    <a:pt x="1078" y="2599"/>
                    <a:pt x="1057" y="2557"/>
                  </a:cubicBezTo>
                  <a:cubicBezTo>
                    <a:pt x="1015" y="2472"/>
                    <a:pt x="973" y="2409"/>
                    <a:pt x="930" y="2324"/>
                  </a:cubicBezTo>
                  <a:cubicBezTo>
                    <a:pt x="909" y="2261"/>
                    <a:pt x="867" y="2219"/>
                    <a:pt x="846" y="2155"/>
                  </a:cubicBezTo>
                  <a:cubicBezTo>
                    <a:pt x="804" y="2071"/>
                    <a:pt x="761" y="1965"/>
                    <a:pt x="740" y="1881"/>
                  </a:cubicBezTo>
                  <a:cubicBezTo>
                    <a:pt x="719" y="1817"/>
                    <a:pt x="698" y="1775"/>
                    <a:pt x="677" y="1712"/>
                  </a:cubicBezTo>
                  <a:cubicBezTo>
                    <a:pt x="656" y="1606"/>
                    <a:pt x="613" y="1500"/>
                    <a:pt x="592" y="1395"/>
                  </a:cubicBezTo>
                  <a:cubicBezTo>
                    <a:pt x="592" y="1352"/>
                    <a:pt x="571" y="1310"/>
                    <a:pt x="571" y="1247"/>
                  </a:cubicBezTo>
                  <a:cubicBezTo>
                    <a:pt x="571" y="1205"/>
                    <a:pt x="550" y="1183"/>
                    <a:pt x="550" y="1141"/>
                  </a:cubicBezTo>
                  <a:cubicBezTo>
                    <a:pt x="550" y="1057"/>
                    <a:pt x="529" y="972"/>
                    <a:pt x="529" y="867"/>
                  </a:cubicBezTo>
                  <a:cubicBezTo>
                    <a:pt x="529" y="824"/>
                    <a:pt x="529" y="782"/>
                    <a:pt x="529" y="740"/>
                  </a:cubicBezTo>
                  <a:cubicBezTo>
                    <a:pt x="529" y="655"/>
                    <a:pt x="529" y="550"/>
                    <a:pt x="550" y="465"/>
                  </a:cubicBezTo>
                  <a:cubicBezTo>
                    <a:pt x="550" y="423"/>
                    <a:pt x="550" y="402"/>
                    <a:pt x="550" y="381"/>
                  </a:cubicBezTo>
                  <a:cubicBezTo>
                    <a:pt x="563" y="302"/>
                    <a:pt x="576" y="224"/>
                    <a:pt x="594" y="146"/>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88" name="Google Shape;3688;p78"/>
            <p:cNvSpPr/>
            <p:nvPr/>
          </p:nvSpPr>
          <p:spPr>
            <a:xfrm>
              <a:off x="4547475" y="3308425"/>
              <a:ext cx="302625" cy="207700"/>
            </a:xfrm>
            <a:custGeom>
              <a:avLst/>
              <a:gdLst/>
              <a:ahLst/>
              <a:cxnLst/>
              <a:rect l="l" t="t" r="r" b="b"/>
              <a:pathLst>
                <a:path w="12105" h="8308" extrusionOk="0">
                  <a:moveTo>
                    <a:pt x="5091" y="0"/>
                  </a:moveTo>
                  <a:cubicBezTo>
                    <a:pt x="2881" y="0"/>
                    <a:pt x="1032" y="1018"/>
                    <a:pt x="592" y="2665"/>
                  </a:cubicBezTo>
                  <a:cubicBezTo>
                    <a:pt x="0" y="4798"/>
                    <a:pt x="1986" y="7206"/>
                    <a:pt x="5006" y="8030"/>
                  </a:cubicBezTo>
                  <a:cubicBezTo>
                    <a:pt x="5696" y="8218"/>
                    <a:pt x="6380" y="8307"/>
                    <a:pt x="7032" y="8307"/>
                  </a:cubicBezTo>
                  <a:cubicBezTo>
                    <a:pt x="9237" y="8307"/>
                    <a:pt x="11077" y="7290"/>
                    <a:pt x="11534" y="5643"/>
                  </a:cubicBezTo>
                  <a:cubicBezTo>
                    <a:pt x="12104" y="3509"/>
                    <a:pt x="10140" y="1101"/>
                    <a:pt x="7119" y="278"/>
                  </a:cubicBezTo>
                  <a:cubicBezTo>
                    <a:pt x="6429" y="89"/>
                    <a:pt x="5744" y="0"/>
                    <a:pt x="5091"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89" name="Google Shape;3689;p78"/>
            <p:cNvSpPr/>
            <p:nvPr/>
          </p:nvSpPr>
          <p:spPr>
            <a:xfrm>
              <a:off x="4586550" y="3343375"/>
              <a:ext cx="225000" cy="137775"/>
            </a:xfrm>
            <a:custGeom>
              <a:avLst/>
              <a:gdLst/>
              <a:ahLst/>
              <a:cxnLst/>
              <a:rect l="l" t="t" r="r" b="b"/>
              <a:pathLst>
                <a:path w="9000" h="5511" extrusionOk="0">
                  <a:moveTo>
                    <a:pt x="3506" y="1"/>
                  </a:moveTo>
                  <a:cubicBezTo>
                    <a:pt x="1944" y="1"/>
                    <a:pt x="626" y="620"/>
                    <a:pt x="359" y="1626"/>
                  </a:cubicBezTo>
                  <a:cubicBezTo>
                    <a:pt x="0" y="2978"/>
                    <a:pt x="1606" y="4689"/>
                    <a:pt x="3803" y="5280"/>
                  </a:cubicBezTo>
                  <a:cubicBezTo>
                    <a:pt x="4366" y="5437"/>
                    <a:pt x="4934" y="5511"/>
                    <a:pt x="5472" y="5511"/>
                  </a:cubicBezTo>
                  <a:cubicBezTo>
                    <a:pt x="7034" y="5511"/>
                    <a:pt x="8352" y="4891"/>
                    <a:pt x="8619" y="3886"/>
                  </a:cubicBezTo>
                  <a:cubicBezTo>
                    <a:pt x="8999" y="2534"/>
                    <a:pt x="7394" y="823"/>
                    <a:pt x="5176" y="231"/>
                  </a:cubicBezTo>
                  <a:cubicBezTo>
                    <a:pt x="4612" y="74"/>
                    <a:pt x="4045" y="1"/>
                    <a:pt x="3506"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90" name="Google Shape;3690;p78"/>
            <p:cNvSpPr/>
            <p:nvPr/>
          </p:nvSpPr>
          <p:spPr>
            <a:xfrm>
              <a:off x="4585500" y="3359725"/>
              <a:ext cx="222350" cy="122200"/>
            </a:xfrm>
            <a:custGeom>
              <a:avLst/>
              <a:gdLst/>
              <a:ahLst/>
              <a:cxnLst/>
              <a:rect l="l" t="t" r="r" b="b"/>
              <a:pathLst>
                <a:path w="8894" h="4888" extrusionOk="0">
                  <a:moveTo>
                    <a:pt x="3161" y="1"/>
                  </a:moveTo>
                  <a:cubicBezTo>
                    <a:pt x="1714" y="1"/>
                    <a:pt x="542" y="485"/>
                    <a:pt x="317" y="1310"/>
                  </a:cubicBezTo>
                  <a:cubicBezTo>
                    <a:pt x="0" y="2493"/>
                    <a:pt x="1648" y="4035"/>
                    <a:pt x="3845" y="4626"/>
                  </a:cubicBezTo>
                  <a:cubicBezTo>
                    <a:pt x="4484" y="4804"/>
                    <a:pt x="5126" y="4888"/>
                    <a:pt x="5722" y="4888"/>
                  </a:cubicBezTo>
                  <a:cubicBezTo>
                    <a:pt x="7172" y="4888"/>
                    <a:pt x="8352" y="4393"/>
                    <a:pt x="8576" y="3570"/>
                  </a:cubicBezTo>
                  <a:cubicBezTo>
                    <a:pt x="8893" y="2408"/>
                    <a:pt x="7246" y="866"/>
                    <a:pt x="5027" y="253"/>
                  </a:cubicBezTo>
                  <a:cubicBezTo>
                    <a:pt x="4390" y="82"/>
                    <a:pt x="3752" y="1"/>
                    <a:pt x="3161"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91" name="Google Shape;3691;p78"/>
            <p:cNvSpPr/>
            <p:nvPr/>
          </p:nvSpPr>
          <p:spPr>
            <a:xfrm>
              <a:off x="4320900" y="3199700"/>
              <a:ext cx="275700" cy="233975"/>
            </a:xfrm>
            <a:custGeom>
              <a:avLst/>
              <a:gdLst/>
              <a:ahLst/>
              <a:cxnLst/>
              <a:rect l="l" t="t" r="r" b="b"/>
              <a:pathLst>
                <a:path w="11028" h="9359" extrusionOk="0">
                  <a:moveTo>
                    <a:pt x="11028" y="6253"/>
                  </a:moveTo>
                  <a:lnTo>
                    <a:pt x="10990" y="6310"/>
                  </a:lnTo>
                  <a:lnTo>
                    <a:pt x="10990" y="6310"/>
                  </a:lnTo>
                  <a:cubicBezTo>
                    <a:pt x="11003" y="6292"/>
                    <a:pt x="11016" y="6273"/>
                    <a:pt x="11028" y="6253"/>
                  </a:cubicBezTo>
                  <a:close/>
                  <a:moveTo>
                    <a:pt x="1564" y="0"/>
                  </a:moveTo>
                  <a:lnTo>
                    <a:pt x="487" y="1648"/>
                  </a:lnTo>
                  <a:cubicBezTo>
                    <a:pt x="466" y="1669"/>
                    <a:pt x="445" y="1690"/>
                    <a:pt x="445" y="1711"/>
                  </a:cubicBezTo>
                  <a:cubicBezTo>
                    <a:pt x="381" y="1796"/>
                    <a:pt x="339" y="1902"/>
                    <a:pt x="297" y="1986"/>
                  </a:cubicBezTo>
                  <a:cubicBezTo>
                    <a:pt x="276" y="2007"/>
                    <a:pt x="276" y="2028"/>
                    <a:pt x="254" y="2049"/>
                  </a:cubicBezTo>
                  <a:cubicBezTo>
                    <a:pt x="233" y="2113"/>
                    <a:pt x="212" y="2176"/>
                    <a:pt x="191" y="2218"/>
                  </a:cubicBezTo>
                  <a:cubicBezTo>
                    <a:pt x="170" y="2261"/>
                    <a:pt x="170" y="2303"/>
                    <a:pt x="149" y="2324"/>
                  </a:cubicBezTo>
                  <a:cubicBezTo>
                    <a:pt x="149" y="2366"/>
                    <a:pt x="128" y="2408"/>
                    <a:pt x="107" y="2451"/>
                  </a:cubicBezTo>
                  <a:cubicBezTo>
                    <a:pt x="85" y="2535"/>
                    <a:pt x="64" y="2620"/>
                    <a:pt x="64" y="2704"/>
                  </a:cubicBezTo>
                  <a:cubicBezTo>
                    <a:pt x="43" y="2746"/>
                    <a:pt x="43" y="2789"/>
                    <a:pt x="43" y="2810"/>
                  </a:cubicBezTo>
                  <a:cubicBezTo>
                    <a:pt x="22" y="2831"/>
                    <a:pt x="22" y="2852"/>
                    <a:pt x="22" y="2873"/>
                  </a:cubicBezTo>
                  <a:cubicBezTo>
                    <a:pt x="22" y="2894"/>
                    <a:pt x="22" y="2937"/>
                    <a:pt x="22" y="2979"/>
                  </a:cubicBezTo>
                  <a:cubicBezTo>
                    <a:pt x="1" y="3084"/>
                    <a:pt x="1" y="3190"/>
                    <a:pt x="1" y="3296"/>
                  </a:cubicBezTo>
                  <a:cubicBezTo>
                    <a:pt x="1" y="3338"/>
                    <a:pt x="1" y="3401"/>
                    <a:pt x="1" y="3465"/>
                  </a:cubicBezTo>
                  <a:cubicBezTo>
                    <a:pt x="1" y="3570"/>
                    <a:pt x="1" y="3655"/>
                    <a:pt x="22" y="3760"/>
                  </a:cubicBezTo>
                  <a:cubicBezTo>
                    <a:pt x="22" y="3803"/>
                    <a:pt x="22" y="3824"/>
                    <a:pt x="22" y="3866"/>
                  </a:cubicBezTo>
                  <a:cubicBezTo>
                    <a:pt x="22" y="3887"/>
                    <a:pt x="43" y="3929"/>
                    <a:pt x="43" y="3951"/>
                  </a:cubicBezTo>
                  <a:cubicBezTo>
                    <a:pt x="43" y="4035"/>
                    <a:pt x="64" y="4120"/>
                    <a:pt x="85" y="4204"/>
                  </a:cubicBezTo>
                  <a:cubicBezTo>
                    <a:pt x="107" y="4267"/>
                    <a:pt x="128" y="4331"/>
                    <a:pt x="128" y="4415"/>
                  </a:cubicBezTo>
                  <a:cubicBezTo>
                    <a:pt x="149" y="4500"/>
                    <a:pt x="191" y="4584"/>
                    <a:pt x="212" y="4648"/>
                  </a:cubicBezTo>
                  <a:cubicBezTo>
                    <a:pt x="233" y="4732"/>
                    <a:pt x="254" y="4796"/>
                    <a:pt x="276" y="4859"/>
                  </a:cubicBezTo>
                  <a:cubicBezTo>
                    <a:pt x="318" y="4943"/>
                    <a:pt x="339" y="5028"/>
                    <a:pt x="381" y="5112"/>
                  </a:cubicBezTo>
                  <a:cubicBezTo>
                    <a:pt x="423" y="5176"/>
                    <a:pt x="445" y="5239"/>
                    <a:pt x="466" y="5324"/>
                  </a:cubicBezTo>
                  <a:cubicBezTo>
                    <a:pt x="508" y="5408"/>
                    <a:pt x="550" y="5493"/>
                    <a:pt x="614" y="5577"/>
                  </a:cubicBezTo>
                  <a:cubicBezTo>
                    <a:pt x="635" y="5619"/>
                    <a:pt x="656" y="5683"/>
                    <a:pt x="677" y="5725"/>
                  </a:cubicBezTo>
                  <a:cubicBezTo>
                    <a:pt x="698" y="5725"/>
                    <a:pt x="698" y="5746"/>
                    <a:pt x="719" y="5767"/>
                  </a:cubicBezTo>
                  <a:cubicBezTo>
                    <a:pt x="804" y="5915"/>
                    <a:pt x="909" y="6084"/>
                    <a:pt x="1015" y="6232"/>
                  </a:cubicBezTo>
                  <a:cubicBezTo>
                    <a:pt x="1015" y="6232"/>
                    <a:pt x="1036" y="6253"/>
                    <a:pt x="1036" y="6253"/>
                  </a:cubicBezTo>
                  <a:cubicBezTo>
                    <a:pt x="1142" y="6401"/>
                    <a:pt x="1247" y="6549"/>
                    <a:pt x="1374" y="6697"/>
                  </a:cubicBezTo>
                  <a:cubicBezTo>
                    <a:pt x="1395" y="6697"/>
                    <a:pt x="1395" y="6718"/>
                    <a:pt x="1416" y="6739"/>
                  </a:cubicBezTo>
                  <a:cubicBezTo>
                    <a:pt x="1416" y="6760"/>
                    <a:pt x="1437" y="6760"/>
                    <a:pt x="1458" y="6781"/>
                  </a:cubicBezTo>
                  <a:cubicBezTo>
                    <a:pt x="1627" y="6971"/>
                    <a:pt x="1796" y="7140"/>
                    <a:pt x="1965" y="7309"/>
                  </a:cubicBezTo>
                  <a:cubicBezTo>
                    <a:pt x="1987" y="7330"/>
                    <a:pt x="2008" y="7352"/>
                    <a:pt x="2029" y="7352"/>
                  </a:cubicBezTo>
                  <a:cubicBezTo>
                    <a:pt x="2029" y="7373"/>
                    <a:pt x="2050" y="7373"/>
                    <a:pt x="2050" y="7394"/>
                  </a:cubicBezTo>
                  <a:cubicBezTo>
                    <a:pt x="2219" y="7542"/>
                    <a:pt x="2409" y="7689"/>
                    <a:pt x="2599" y="7837"/>
                  </a:cubicBezTo>
                  <a:cubicBezTo>
                    <a:pt x="2620" y="7837"/>
                    <a:pt x="2620" y="7858"/>
                    <a:pt x="2641" y="7858"/>
                  </a:cubicBezTo>
                  <a:cubicBezTo>
                    <a:pt x="2747" y="7964"/>
                    <a:pt x="2874" y="8049"/>
                    <a:pt x="3001" y="8112"/>
                  </a:cubicBezTo>
                  <a:cubicBezTo>
                    <a:pt x="3106" y="8196"/>
                    <a:pt x="3191" y="8239"/>
                    <a:pt x="3296" y="8302"/>
                  </a:cubicBezTo>
                  <a:cubicBezTo>
                    <a:pt x="3317" y="8323"/>
                    <a:pt x="3338" y="8323"/>
                    <a:pt x="3381" y="8344"/>
                  </a:cubicBezTo>
                  <a:cubicBezTo>
                    <a:pt x="3592" y="8471"/>
                    <a:pt x="3803" y="8598"/>
                    <a:pt x="4014" y="8682"/>
                  </a:cubicBezTo>
                  <a:cubicBezTo>
                    <a:pt x="4014" y="8682"/>
                    <a:pt x="4014" y="8703"/>
                    <a:pt x="4014" y="8703"/>
                  </a:cubicBezTo>
                  <a:cubicBezTo>
                    <a:pt x="4183" y="8767"/>
                    <a:pt x="4331" y="8830"/>
                    <a:pt x="4479" y="8894"/>
                  </a:cubicBezTo>
                  <a:cubicBezTo>
                    <a:pt x="4543" y="8915"/>
                    <a:pt x="4585" y="8915"/>
                    <a:pt x="4627" y="8936"/>
                  </a:cubicBezTo>
                  <a:cubicBezTo>
                    <a:pt x="4712" y="8978"/>
                    <a:pt x="4817" y="9020"/>
                    <a:pt x="4902" y="9041"/>
                  </a:cubicBezTo>
                  <a:cubicBezTo>
                    <a:pt x="4923" y="9041"/>
                    <a:pt x="4944" y="9063"/>
                    <a:pt x="4965" y="9063"/>
                  </a:cubicBezTo>
                  <a:cubicBezTo>
                    <a:pt x="5007" y="9084"/>
                    <a:pt x="5071" y="9084"/>
                    <a:pt x="5113" y="9105"/>
                  </a:cubicBezTo>
                  <a:cubicBezTo>
                    <a:pt x="5219" y="9126"/>
                    <a:pt x="5324" y="9168"/>
                    <a:pt x="5451" y="9189"/>
                  </a:cubicBezTo>
                  <a:cubicBezTo>
                    <a:pt x="5493" y="9189"/>
                    <a:pt x="5535" y="9210"/>
                    <a:pt x="5578" y="9210"/>
                  </a:cubicBezTo>
                  <a:cubicBezTo>
                    <a:pt x="5704" y="9253"/>
                    <a:pt x="5831" y="9274"/>
                    <a:pt x="5958" y="9295"/>
                  </a:cubicBezTo>
                  <a:lnTo>
                    <a:pt x="6042" y="9295"/>
                  </a:lnTo>
                  <a:cubicBezTo>
                    <a:pt x="6190" y="9316"/>
                    <a:pt x="6338" y="9337"/>
                    <a:pt x="6486" y="9337"/>
                  </a:cubicBezTo>
                  <a:lnTo>
                    <a:pt x="6592" y="9337"/>
                  </a:lnTo>
                  <a:cubicBezTo>
                    <a:pt x="6718" y="9358"/>
                    <a:pt x="6824" y="9358"/>
                    <a:pt x="6930" y="9358"/>
                  </a:cubicBezTo>
                  <a:cubicBezTo>
                    <a:pt x="6972" y="9358"/>
                    <a:pt x="7014" y="9358"/>
                    <a:pt x="7056" y="9337"/>
                  </a:cubicBezTo>
                  <a:cubicBezTo>
                    <a:pt x="7162" y="9337"/>
                    <a:pt x="7268" y="9337"/>
                    <a:pt x="7373" y="9316"/>
                  </a:cubicBezTo>
                  <a:lnTo>
                    <a:pt x="7479" y="9316"/>
                  </a:lnTo>
                  <a:cubicBezTo>
                    <a:pt x="7627" y="9295"/>
                    <a:pt x="7753" y="9274"/>
                    <a:pt x="7880" y="9232"/>
                  </a:cubicBezTo>
                  <a:cubicBezTo>
                    <a:pt x="7901" y="9232"/>
                    <a:pt x="7944" y="9232"/>
                    <a:pt x="7965" y="9210"/>
                  </a:cubicBezTo>
                  <a:cubicBezTo>
                    <a:pt x="8070" y="9189"/>
                    <a:pt x="8176" y="9168"/>
                    <a:pt x="8260" y="9126"/>
                  </a:cubicBezTo>
                  <a:cubicBezTo>
                    <a:pt x="8303" y="9126"/>
                    <a:pt x="8345" y="9105"/>
                    <a:pt x="8387" y="9084"/>
                  </a:cubicBezTo>
                  <a:cubicBezTo>
                    <a:pt x="8472" y="9063"/>
                    <a:pt x="8556" y="9020"/>
                    <a:pt x="8641" y="8978"/>
                  </a:cubicBezTo>
                  <a:cubicBezTo>
                    <a:pt x="8683" y="8978"/>
                    <a:pt x="8704" y="8957"/>
                    <a:pt x="8746" y="8936"/>
                  </a:cubicBezTo>
                  <a:cubicBezTo>
                    <a:pt x="8852" y="8894"/>
                    <a:pt x="8957" y="8830"/>
                    <a:pt x="9063" y="8767"/>
                  </a:cubicBezTo>
                  <a:cubicBezTo>
                    <a:pt x="9084" y="8746"/>
                    <a:pt x="9105" y="8746"/>
                    <a:pt x="9105" y="8725"/>
                  </a:cubicBezTo>
                  <a:cubicBezTo>
                    <a:pt x="9211" y="8661"/>
                    <a:pt x="9295" y="8598"/>
                    <a:pt x="9359" y="8534"/>
                  </a:cubicBezTo>
                  <a:cubicBezTo>
                    <a:pt x="9401" y="8513"/>
                    <a:pt x="9422" y="8492"/>
                    <a:pt x="9443" y="8471"/>
                  </a:cubicBezTo>
                  <a:cubicBezTo>
                    <a:pt x="9528" y="8408"/>
                    <a:pt x="9591" y="8344"/>
                    <a:pt x="9633" y="8281"/>
                  </a:cubicBezTo>
                  <a:cubicBezTo>
                    <a:pt x="9676" y="8260"/>
                    <a:pt x="9697" y="8218"/>
                    <a:pt x="9718" y="8196"/>
                  </a:cubicBezTo>
                  <a:cubicBezTo>
                    <a:pt x="9802" y="8112"/>
                    <a:pt x="9887" y="8006"/>
                    <a:pt x="9950" y="7901"/>
                  </a:cubicBezTo>
                  <a:lnTo>
                    <a:pt x="10990" y="6310"/>
                  </a:lnTo>
                  <a:lnTo>
                    <a:pt x="10990" y="6310"/>
                  </a:lnTo>
                  <a:cubicBezTo>
                    <a:pt x="10934" y="6391"/>
                    <a:pt x="10868" y="6463"/>
                    <a:pt x="10816" y="6549"/>
                  </a:cubicBezTo>
                  <a:cubicBezTo>
                    <a:pt x="10795" y="6570"/>
                    <a:pt x="10753" y="6591"/>
                    <a:pt x="10732" y="6633"/>
                  </a:cubicBezTo>
                  <a:cubicBezTo>
                    <a:pt x="10668" y="6697"/>
                    <a:pt x="10605" y="6760"/>
                    <a:pt x="10542" y="6823"/>
                  </a:cubicBezTo>
                  <a:cubicBezTo>
                    <a:pt x="10521" y="6845"/>
                    <a:pt x="10478" y="6866"/>
                    <a:pt x="10457" y="6887"/>
                  </a:cubicBezTo>
                  <a:cubicBezTo>
                    <a:pt x="10373" y="6950"/>
                    <a:pt x="10288" y="7014"/>
                    <a:pt x="10204" y="7077"/>
                  </a:cubicBezTo>
                  <a:cubicBezTo>
                    <a:pt x="10183" y="7098"/>
                    <a:pt x="10183" y="7098"/>
                    <a:pt x="10162" y="7119"/>
                  </a:cubicBezTo>
                  <a:cubicBezTo>
                    <a:pt x="10056" y="7183"/>
                    <a:pt x="9950" y="7246"/>
                    <a:pt x="9824" y="7288"/>
                  </a:cubicBezTo>
                  <a:cubicBezTo>
                    <a:pt x="9802" y="7309"/>
                    <a:pt x="9760" y="7330"/>
                    <a:pt x="9739" y="7330"/>
                  </a:cubicBezTo>
                  <a:cubicBezTo>
                    <a:pt x="9655" y="7373"/>
                    <a:pt x="9570" y="7415"/>
                    <a:pt x="9464" y="7436"/>
                  </a:cubicBezTo>
                  <a:cubicBezTo>
                    <a:pt x="9443" y="7457"/>
                    <a:pt x="9401" y="7478"/>
                    <a:pt x="9359" y="7478"/>
                  </a:cubicBezTo>
                  <a:cubicBezTo>
                    <a:pt x="9253" y="7520"/>
                    <a:pt x="9169" y="7542"/>
                    <a:pt x="9063" y="7563"/>
                  </a:cubicBezTo>
                  <a:cubicBezTo>
                    <a:pt x="9021" y="7584"/>
                    <a:pt x="9000" y="7584"/>
                    <a:pt x="8979" y="7584"/>
                  </a:cubicBezTo>
                  <a:cubicBezTo>
                    <a:pt x="8831" y="7626"/>
                    <a:pt x="8704" y="7647"/>
                    <a:pt x="8577" y="7668"/>
                  </a:cubicBezTo>
                  <a:lnTo>
                    <a:pt x="8472" y="7668"/>
                  </a:lnTo>
                  <a:cubicBezTo>
                    <a:pt x="8366" y="7689"/>
                    <a:pt x="8260" y="7689"/>
                    <a:pt x="8155" y="7689"/>
                  </a:cubicBezTo>
                  <a:cubicBezTo>
                    <a:pt x="8113" y="7689"/>
                    <a:pt x="8070" y="7689"/>
                    <a:pt x="8007" y="7711"/>
                  </a:cubicBezTo>
                  <a:cubicBezTo>
                    <a:pt x="7901" y="7711"/>
                    <a:pt x="7796" y="7711"/>
                    <a:pt x="7690" y="7689"/>
                  </a:cubicBezTo>
                  <a:lnTo>
                    <a:pt x="7563" y="7689"/>
                  </a:lnTo>
                  <a:cubicBezTo>
                    <a:pt x="7437" y="7689"/>
                    <a:pt x="7289" y="7668"/>
                    <a:pt x="7141" y="7647"/>
                  </a:cubicBezTo>
                  <a:cubicBezTo>
                    <a:pt x="7099" y="7647"/>
                    <a:pt x="7077" y="7647"/>
                    <a:pt x="7056" y="7626"/>
                  </a:cubicBezTo>
                  <a:cubicBezTo>
                    <a:pt x="6930" y="7626"/>
                    <a:pt x="6803" y="7605"/>
                    <a:pt x="6676" y="7563"/>
                  </a:cubicBezTo>
                  <a:cubicBezTo>
                    <a:pt x="6634" y="7563"/>
                    <a:pt x="6570" y="7542"/>
                    <a:pt x="6528" y="7542"/>
                  </a:cubicBezTo>
                  <a:cubicBezTo>
                    <a:pt x="6423" y="7499"/>
                    <a:pt x="6317" y="7478"/>
                    <a:pt x="6190" y="7457"/>
                  </a:cubicBezTo>
                  <a:cubicBezTo>
                    <a:pt x="6148" y="7436"/>
                    <a:pt x="6106" y="7415"/>
                    <a:pt x="6063" y="7415"/>
                  </a:cubicBezTo>
                  <a:cubicBezTo>
                    <a:pt x="5937" y="7373"/>
                    <a:pt x="5831" y="7330"/>
                    <a:pt x="5704" y="7288"/>
                  </a:cubicBezTo>
                  <a:cubicBezTo>
                    <a:pt x="5662" y="7267"/>
                    <a:pt x="5620" y="7267"/>
                    <a:pt x="5578" y="7246"/>
                  </a:cubicBezTo>
                  <a:cubicBezTo>
                    <a:pt x="5409" y="7183"/>
                    <a:pt x="5261" y="7119"/>
                    <a:pt x="5113" y="7035"/>
                  </a:cubicBezTo>
                  <a:cubicBezTo>
                    <a:pt x="4881" y="6929"/>
                    <a:pt x="4669" y="6823"/>
                    <a:pt x="4458" y="6697"/>
                  </a:cubicBezTo>
                  <a:cubicBezTo>
                    <a:pt x="4331" y="6633"/>
                    <a:pt x="4205" y="6549"/>
                    <a:pt x="4099" y="6464"/>
                  </a:cubicBezTo>
                  <a:cubicBezTo>
                    <a:pt x="3951" y="6380"/>
                    <a:pt x="3824" y="6274"/>
                    <a:pt x="3676" y="6190"/>
                  </a:cubicBezTo>
                  <a:cubicBezTo>
                    <a:pt x="3486" y="6042"/>
                    <a:pt x="3317" y="5894"/>
                    <a:pt x="3148" y="5725"/>
                  </a:cubicBezTo>
                  <a:cubicBezTo>
                    <a:pt x="3106" y="5704"/>
                    <a:pt x="3085" y="5683"/>
                    <a:pt x="3064" y="5662"/>
                  </a:cubicBezTo>
                  <a:cubicBezTo>
                    <a:pt x="2874" y="5493"/>
                    <a:pt x="2705" y="5324"/>
                    <a:pt x="2557" y="5133"/>
                  </a:cubicBezTo>
                  <a:cubicBezTo>
                    <a:pt x="2536" y="5112"/>
                    <a:pt x="2494" y="5070"/>
                    <a:pt x="2472" y="5049"/>
                  </a:cubicBezTo>
                  <a:cubicBezTo>
                    <a:pt x="2346" y="4901"/>
                    <a:pt x="2219" y="4753"/>
                    <a:pt x="2113" y="4605"/>
                  </a:cubicBezTo>
                  <a:cubicBezTo>
                    <a:pt x="2113" y="4605"/>
                    <a:pt x="2113" y="4584"/>
                    <a:pt x="2113" y="4584"/>
                  </a:cubicBezTo>
                  <a:cubicBezTo>
                    <a:pt x="1987" y="4436"/>
                    <a:pt x="1902" y="4267"/>
                    <a:pt x="1796" y="4120"/>
                  </a:cubicBezTo>
                  <a:cubicBezTo>
                    <a:pt x="1754" y="4056"/>
                    <a:pt x="1733" y="3993"/>
                    <a:pt x="1691" y="3929"/>
                  </a:cubicBezTo>
                  <a:cubicBezTo>
                    <a:pt x="1649" y="3845"/>
                    <a:pt x="1606" y="3760"/>
                    <a:pt x="1564" y="3655"/>
                  </a:cubicBezTo>
                  <a:cubicBezTo>
                    <a:pt x="1522" y="3591"/>
                    <a:pt x="1501" y="3528"/>
                    <a:pt x="1480" y="3465"/>
                  </a:cubicBezTo>
                  <a:cubicBezTo>
                    <a:pt x="1437" y="3380"/>
                    <a:pt x="1395" y="3296"/>
                    <a:pt x="1374" y="3211"/>
                  </a:cubicBezTo>
                  <a:cubicBezTo>
                    <a:pt x="1353" y="3148"/>
                    <a:pt x="1332" y="3084"/>
                    <a:pt x="1311" y="3000"/>
                  </a:cubicBezTo>
                  <a:cubicBezTo>
                    <a:pt x="1268" y="2915"/>
                    <a:pt x="1247" y="2831"/>
                    <a:pt x="1226" y="2746"/>
                  </a:cubicBezTo>
                  <a:cubicBezTo>
                    <a:pt x="1205" y="2683"/>
                    <a:pt x="1184" y="2620"/>
                    <a:pt x="1184" y="2556"/>
                  </a:cubicBezTo>
                  <a:cubicBezTo>
                    <a:pt x="1163" y="2472"/>
                    <a:pt x="1142" y="2387"/>
                    <a:pt x="1120" y="2303"/>
                  </a:cubicBezTo>
                  <a:cubicBezTo>
                    <a:pt x="1120" y="2239"/>
                    <a:pt x="1120" y="2176"/>
                    <a:pt x="1099" y="2113"/>
                  </a:cubicBezTo>
                  <a:cubicBezTo>
                    <a:pt x="1099" y="2007"/>
                    <a:pt x="1099" y="1923"/>
                    <a:pt x="1078" y="1817"/>
                  </a:cubicBezTo>
                  <a:cubicBezTo>
                    <a:pt x="1078" y="1754"/>
                    <a:pt x="1078" y="1690"/>
                    <a:pt x="1078" y="1648"/>
                  </a:cubicBezTo>
                  <a:cubicBezTo>
                    <a:pt x="1078" y="1542"/>
                    <a:pt x="1099" y="1437"/>
                    <a:pt x="1099" y="1331"/>
                  </a:cubicBezTo>
                  <a:cubicBezTo>
                    <a:pt x="1120" y="1268"/>
                    <a:pt x="1120" y="1226"/>
                    <a:pt x="1120" y="1162"/>
                  </a:cubicBezTo>
                  <a:cubicBezTo>
                    <a:pt x="1120" y="1141"/>
                    <a:pt x="1142" y="1099"/>
                    <a:pt x="1142" y="1057"/>
                  </a:cubicBezTo>
                  <a:cubicBezTo>
                    <a:pt x="1163" y="972"/>
                    <a:pt x="1184" y="888"/>
                    <a:pt x="1205" y="803"/>
                  </a:cubicBezTo>
                  <a:cubicBezTo>
                    <a:pt x="1226" y="761"/>
                    <a:pt x="1226" y="719"/>
                    <a:pt x="1247" y="676"/>
                  </a:cubicBezTo>
                  <a:cubicBezTo>
                    <a:pt x="1268" y="592"/>
                    <a:pt x="1311" y="486"/>
                    <a:pt x="1353" y="402"/>
                  </a:cubicBezTo>
                  <a:cubicBezTo>
                    <a:pt x="1353" y="381"/>
                    <a:pt x="1374" y="359"/>
                    <a:pt x="1374" y="338"/>
                  </a:cubicBezTo>
                  <a:cubicBezTo>
                    <a:pt x="1437" y="233"/>
                    <a:pt x="1501" y="106"/>
                    <a:pt x="1564" y="0"/>
                  </a:cubicBez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92" name="Google Shape;3692;p78"/>
            <p:cNvSpPr/>
            <p:nvPr/>
          </p:nvSpPr>
          <p:spPr>
            <a:xfrm>
              <a:off x="4329900" y="3163450"/>
              <a:ext cx="297325" cy="228775"/>
            </a:xfrm>
            <a:custGeom>
              <a:avLst/>
              <a:gdLst/>
              <a:ahLst/>
              <a:cxnLst/>
              <a:rect l="l" t="t" r="r" b="b"/>
              <a:pathLst>
                <a:path w="11893" h="9151" extrusionOk="0">
                  <a:moveTo>
                    <a:pt x="4337" y="0"/>
                  </a:moveTo>
                  <a:cubicBezTo>
                    <a:pt x="3003" y="0"/>
                    <a:pt x="1846" y="488"/>
                    <a:pt x="1204" y="1450"/>
                  </a:cubicBezTo>
                  <a:cubicBezTo>
                    <a:pt x="0" y="3309"/>
                    <a:pt x="1120" y="6203"/>
                    <a:pt x="3739" y="7914"/>
                  </a:cubicBezTo>
                  <a:cubicBezTo>
                    <a:pt x="4980" y="8742"/>
                    <a:pt x="6343" y="9150"/>
                    <a:pt x="7558" y="9150"/>
                  </a:cubicBezTo>
                  <a:cubicBezTo>
                    <a:pt x="8886" y="9150"/>
                    <a:pt x="10039" y="8663"/>
                    <a:pt x="10668" y="7703"/>
                  </a:cubicBezTo>
                  <a:cubicBezTo>
                    <a:pt x="11893" y="5844"/>
                    <a:pt x="10773" y="2950"/>
                    <a:pt x="8154" y="1218"/>
                  </a:cubicBezTo>
                  <a:cubicBezTo>
                    <a:pt x="6907" y="403"/>
                    <a:pt x="5549" y="0"/>
                    <a:pt x="4337"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93" name="Google Shape;3693;p78"/>
            <p:cNvSpPr/>
            <p:nvPr/>
          </p:nvSpPr>
          <p:spPr>
            <a:xfrm>
              <a:off x="4370025" y="3198175"/>
              <a:ext cx="217075" cy="159375"/>
            </a:xfrm>
            <a:custGeom>
              <a:avLst/>
              <a:gdLst/>
              <a:ahLst/>
              <a:cxnLst/>
              <a:rect l="l" t="t" r="r" b="b"/>
              <a:pathLst>
                <a:path w="8683" h="6375" extrusionOk="0">
                  <a:moveTo>
                    <a:pt x="2711" y="1"/>
                  </a:moveTo>
                  <a:cubicBezTo>
                    <a:pt x="1852" y="1"/>
                    <a:pt x="1131" y="271"/>
                    <a:pt x="761" y="822"/>
                  </a:cubicBezTo>
                  <a:cubicBezTo>
                    <a:pt x="0" y="1984"/>
                    <a:pt x="993" y="4117"/>
                    <a:pt x="2894" y="5385"/>
                  </a:cubicBezTo>
                  <a:cubicBezTo>
                    <a:pt x="3895" y="6041"/>
                    <a:pt x="5018" y="6375"/>
                    <a:pt x="5972" y="6375"/>
                  </a:cubicBezTo>
                  <a:cubicBezTo>
                    <a:pt x="6831" y="6375"/>
                    <a:pt x="7552" y="6104"/>
                    <a:pt x="7922" y="5554"/>
                  </a:cubicBezTo>
                  <a:cubicBezTo>
                    <a:pt x="8682" y="4371"/>
                    <a:pt x="7690" y="2258"/>
                    <a:pt x="5788" y="991"/>
                  </a:cubicBezTo>
                  <a:cubicBezTo>
                    <a:pt x="4788" y="335"/>
                    <a:pt x="3664" y="1"/>
                    <a:pt x="2711"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94" name="Google Shape;3694;p78"/>
            <p:cNvSpPr/>
            <p:nvPr/>
          </p:nvSpPr>
          <p:spPr>
            <a:xfrm>
              <a:off x="4367375" y="3210225"/>
              <a:ext cx="212325" cy="149850"/>
            </a:xfrm>
            <a:custGeom>
              <a:avLst/>
              <a:gdLst/>
              <a:ahLst/>
              <a:cxnLst/>
              <a:rect l="l" t="t" r="r" b="b"/>
              <a:pathLst>
                <a:path w="8493" h="5994" extrusionOk="0">
                  <a:moveTo>
                    <a:pt x="2223" y="0"/>
                  </a:moveTo>
                  <a:cubicBezTo>
                    <a:pt x="1519" y="0"/>
                    <a:pt x="954" y="206"/>
                    <a:pt x="677" y="636"/>
                  </a:cubicBezTo>
                  <a:cubicBezTo>
                    <a:pt x="1" y="1650"/>
                    <a:pt x="1099" y="3635"/>
                    <a:pt x="3000" y="4903"/>
                  </a:cubicBezTo>
                  <a:cubicBezTo>
                    <a:pt x="4094" y="5619"/>
                    <a:pt x="5306" y="5994"/>
                    <a:pt x="6263" y="5994"/>
                  </a:cubicBezTo>
                  <a:cubicBezTo>
                    <a:pt x="6970" y="5994"/>
                    <a:pt x="7538" y="5789"/>
                    <a:pt x="7817" y="5367"/>
                  </a:cubicBezTo>
                  <a:cubicBezTo>
                    <a:pt x="8493" y="4353"/>
                    <a:pt x="7394" y="2368"/>
                    <a:pt x="5493" y="1100"/>
                  </a:cubicBezTo>
                  <a:cubicBezTo>
                    <a:pt x="4397" y="382"/>
                    <a:pt x="3182" y="0"/>
                    <a:pt x="2223" y="0"/>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95" name="Google Shape;3695;p78"/>
            <p:cNvSpPr/>
            <p:nvPr/>
          </p:nvSpPr>
          <p:spPr>
            <a:xfrm>
              <a:off x="3811825" y="3039675"/>
              <a:ext cx="288900" cy="189100"/>
            </a:xfrm>
            <a:custGeom>
              <a:avLst/>
              <a:gdLst/>
              <a:ahLst/>
              <a:cxnLst/>
              <a:rect l="l" t="t" r="r" b="b"/>
              <a:pathLst>
                <a:path w="11556" h="7564" extrusionOk="0">
                  <a:moveTo>
                    <a:pt x="0" y="2979"/>
                  </a:moveTo>
                  <a:lnTo>
                    <a:pt x="0" y="2979"/>
                  </a:lnTo>
                  <a:cubicBezTo>
                    <a:pt x="12" y="3050"/>
                    <a:pt x="30" y="3120"/>
                    <a:pt x="55" y="3187"/>
                  </a:cubicBezTo>
                  <a:lnTo>
                    <a:pt x="55" y="3187"/>
                  </a:lnTo>
                  <a:lnTo>
                    <a:pt x="0" y="2979"/>
                  </a:lnTo>
                  <a:close/>
                  <a:moveTo>
                    <a:pt x="10943" y="1"/>
                  </a:moveTo>
                  <a:lnTo>
                    <a:pt x="10943" y="1"/>
                  </a:lnTo>
                  <a:cubicBezTo>
                    <a:pt x="10964" y="128"/>
                    <a:pt x="10985" y="254"/>
                    <a:pt x="11006" y="381"/>
                  </a:cubicBezTo>
                  <a:cubicBezTo>
                    <a:pt x="11006" y="402"/>
                    <a:pt x="11006" y="444"/>
                    <a:pt x="11027" y="466"/>
                  </a:cubicBezTo>
                  <a:cubicBezTo>
                    <a:pt x="11027" y="550"/>
                    <a:pt x="11027" y="656"/>
                    <a:pt x="11027" y="740"/>
                  </a:cubicBezTo>
                  <a:cubicBezTo>
                    <a:pt x="11027" y="782"/>
                    <a:pt x="11027" y="825"/>
                    <a:pt x="11027" y="888"/>
                  </a:cubicBezTo>
                  <a:cubicBezTo>
                    <a:pt x="11027" y="972"/>
                    <a:pt x="11027" y="1057"/>
                    <a:pt x="11006" y="1141"/>
                  </a:cubicBezTo>
                  <a:cubicBezTo>
                    <a:pt x="11006" y="1184"/>
                    <a:pt x="11006" y="1226"/>
                    <a:pt x="11006" y="1247"/>
                  </a:cubicBezTo>
                  <a:cubicBezTo>
                    <a:pt x="10985" y="1310"/>
                    <a:pt x="10985" y="1353"/>
                    <a:pt x="10964" y="1416"/>
                  </a:cubicBezTo>
                  <a:cubicBezTo>
                    <a:pt x="10943" y="1501"/>
                    <a:pt x="10922" y="1606"/>
                    <a:pt x="10879" y="1712"/>
                  </a:cubicBezTo>
                  <a:cubicBezTo>
                    <a:pt x="10879" y="1775"/>
                    <a:pt x="10858" y="1817"/>
                    <a:pt x="10837" y="1881"/>
                  </a:cubicBezTo>
                  <a:cubicBezTo>
                    <a:pt x="10795" y="1965"/>
                    <a:pt x="10753" y="2071"/>
                    <a:pt x="10710" y="2155"/>
                  </a:cubicBezTo>
                  <a:cubicBezTo>
                    <a:pt x="10689" y="2219"/>
                    <a:pt x="10668" y="2282"/>
                    <a:pt x="10626" y="2324"/>
                  </a:cubicBezTo>
                  <a:cubicBezTo>
                    <a:pt x="10605" y="2409"/>
                    <a:pt x="10562" y="2472"/>
                    <a:pt x="10520" y="2557"/>
                  </a:cubicBezTo>
                  <a:cubicBezTo>
                    <a:pt x="10478" y="2620"/>
                    <a:pt x="10436" y="2662"/>
                    <a:pt x="10415" y="2726"/>
                  </a:cubicBezTo>
                  <a:cubicBezTo>
                    <a:pt x="10351" y="2810"/>
                    <a:pt x="10309" y="2874"/>
                    <a:pt x="10246" y="2937"/>
                  </a:cubicBezTo>
                  <a:cubicBezTo>
                    <a:pt x="10203" y="3000"/>
                    <a:pt x="10161" y="3064"/>
                    <a:pt x="10119" y="3106"/>
                  </a:cubicBezTo>
                  <a:cubicBezTo>
                    <a:pt x="10077" y="3191"/>
                    <a:pt x="10013" y="3254"/>
                    <a:pt x="9950" y="3317"/>
                  </a:cubicBezTo>
                  <a:cubicBezTo>
                    <a:pt x="9908" y="3381"/>
                    <a:pt x="9844" y="3423"/>
                    <a:pt x="9802" y="3486"/>
                  </a:cubicBezTo>
                  <a:cubicBezTo>
                    <a:pt x="9739" y="3550"/>
                    <a:pt x="9654" y="3613"/>
                    <a:pt x="9591" y="3697"/>
                  </a:cubicBezTo>
                  <a:cubicBezTo>
                    <a:pt x="9548" y="3740"/>
                    <a:pt x="9485" y="3782"/>
                    <a:pt x="9443" y="3824"/>
                  </a:cubicBezTo>
                  <a:cubicBezTo>
                    <a:pt x="9295" y="3951"/>
                    <a:pt x="9147" y="4078"/>
                    <a:pt x="8999" y="4183"/>
                  </a:cubicBezTo>
                  <a:cubicBezTo>
                    <a:pt x="8999" y="4183"/>
                    <a:pt x="8978" y="4204"/>
                    <a:pt x="8978" y="4204"/>
                  </a:cubicBezTo>
                  <a:cubicBezTo>
                    <a:pt x="8830" y="4310"/>
                    <a:pt x="8682" y="4416"/>
                    <a:pt x="8513" y="4500"/>
                  </a:cubicBezTo>
                  <a:cubicBezTo>
                    <a:pt x="8471" y="4542"/>
                    <a:pt x="8429" y="4564"/>
                    <a:pt x="8387" y="4585"/>
                  </a:cubicBezTo>
                  <a:cubicBezTo>
                    <a:pt x="8197" y="4690"/>
                    <a:pt x="7985" y="4817"/>
                    <a:pt x="7753" y="4902"/>
                  </a:cubicBezTo>
                  <a:cubicBezTo>
                    <a:pt x="7732" y="4923"/>
                    <a:pt x="7690" y="4944"/>
                    <a:pt x="7647" y="4965"/>
                  </a:cubicBezTo>
                  <a:cubicBezTo>
                    <a:pt x="7436" y="5049"/>
                    <a:pt x="7225" y="5134"/>
                    <a:pt x="6992" y="5218"/>
                  </a:cubicBezTo>
                  <a:cubicBezTo>
                    <a:pt x="6845" y="5261"/>
                    <a:pt x="6676" y="5324"/>
                    <a:pt x="6528" y="5366"/>
                  </a:cubicBezTo>
                  <a:cubicBezTo>
                    <a:pt x="6380" y="5409"/>
                    <a:pt x="6232" y="5430"/>
                    <a:pt x="6105" y="5472"/>
                  </a:cubicBezTo>
                  <a:cubicBezTo>
                    <a:pt x="5852" y="5514"/>
                    <a:pt x="5619" y="5556"/>
                    <a:pt x="5387" y="5599"/>
                  </a:cubicBezTo>
                  <a:cubicBezTo>
                    <a:pt x="5218" y="5620"/>
                    <a:pt x="5049" y="5620"/>
                    <a:pt x="4880" y="5641"/>
                  </a:cubicBezTo>
                  <a:lnTo>
                    <a:pt x="4225" y="5641"/>
                  </a:lnTo>
                  <a:cubicBezTo>
                    <a:pt x="4098" y="5641"/>
                    <a:pt x="3993" y="5620"/>
                    <a:pt x="3866" y="5620"/>
                  </a:cubicBezTo>
                  <a:cubicBezTo>
                    <a:pt x="3824" y="5620"/>
                    <a:pt x="3782" y="5599"/>
                    <a:pt x="3718" y="5599"/>
                  </a:cubicBezTo>
                  <a:cubicBezTo>
                    <a:pt x="3592" y="5578"/>
                    <a:pt x="3465" y="5578"/>
                    <a:pt x="3338" y="5556"/>
                  </a:cubicBezTo>
                  <a:cubicBezTo>
                    <a:pt x="3317" y="5535"/>
                    <a:pt x="3296" y="5535"/>
                    <a:pt x="3275" y="5535"/>
                  </a:cubicBezTo>
                  <a:cubicBezTo>
                    <a:pt x="3127" y="5514"/>
                    <a:pt x="2979" y="5472"/>
                    <a:pt x="2831" y="5430"/>
                  </a:cubicBezTo>
                  <a:cubicBezTo>
                    <a:pt x="2789" y="5430"/>
                    <a:pt x="2768" y="5409"/>
                    <a:pt x="2725" y="5409"/>
                  </a:cubicBezTo>
                  <a:cubicBezTo>
                    <a:pt x="2620" y="5366"/>
                    <a:pt x="2514" y="5345"/>
                    <a:pt x="2409" y="5303"/>
                  </a:cubicBezTo>
                  <a:cubicBezTo>
                    <a:pt x="2366" y="5303"/>
                    <a:pt x="2324" y="5282"/>
                    <a:pt x="2282" y="5261"/>
                  </a:cubicBezTo>
                  <a:cubicBezTo>
                    <a:pt x="2176" y="5218"/>
                    <a:pt x="2092" y="5176"/>
                    <a:pt x="1986" y="5134"/>
                  </a:cubicBezTo>
                  <a:cubicBezTo>
                    <a:pt x="1965" y="5134"/>
                    <a:pt x="1923" y="5113"/>
                    <a:pt x="1902" y="5092"/>
                  </a:cubicBezTo>
                  <a:cubicBezTo>
                    <a:pt x="1775" y="5028"/>
                    <a:pt x="1648" y="4965"/>
                    <a:pt x="1542" y="4902"/>
                  </a:cubicBezTo>
                  <a:cubicBezTo>
                    <a:pt x="1521" y="4902"/>
                    <a:pt x="1479" y="4880"/>
                    <a:pt x="1458" y="4859"/>
                  </a:cubicBezTo>
                  <a:cubicBezTo>
                    <a:pt x="1373" y="4796"/>
                    <a:pt x="1289" y="4754"/>
                    <a:pt x="1205" y="4690"/>
                  </a:cubicBezTo>
                  <a:cubicBezTo>
                    <a:pt x="1183" y="4669"/>
                    <a:pt x="1141" y="4627"/>
                    <a:pt x="1099" y="4606"/>
                  </a:cubicBezTo>
                  <a:cubicBezTo>
                    <a:pt x="1036" y="4542"/>
                    <a:pt x="951" y="4500"/>
                    <a:pt x="888" y="4437"/>
                  </a:cubicBezTo>
                  <a:cubicBezTo>
                    <a:pt x="867" y="4395"/>
                    <a:pt x="845" y="4373"/>
                    <a:pt x="824" y="4352"/>
                  </a:cubicBezTo>
                  <a:cubicBezTo>
                    <a:pt x="719" y="4268"/>
                    <a:pt x="634" y="4183"/>
                    <a:pt x="571" y="4078"/>
                  </a:cubicBezTo>
                  <a:cubicBezTo>
                    <a:pt x="550" y="4057"/>
                    <a:pt x="550" y="4057"/>
                    <a:pt x="529" y="4035"/>
                  </a:cubicBezTo>
                  <a:cubicBezTo>
                    <a:pt x="465" y="3951"/>
                    <a:pt x="402" y="3866"/>
                    <a:pt x="338" y="3782"/>
                  </a:cubicBezTo>
                  <a:cubicBezTo>
                    <a:pt x="317" y="3740"/>
                    <a:pt x="296" y="3719"/>
                    <a:pt x="296" y="3676"/>
                  </a:cubicBezTo>
                  <a:cubicBezTo>
                    <a:pt x="233" y="3592"/>
                    <a:pt x="191" y="3528"/>
                    <a:pt x="169" y="3444"/>
                  </a:cubicBezTo>
                  <a:cubicBezTo>
                    <a:pt x="148" y="3402"/>
                    <a:pt x="127" y="3381"/>
                    <a:pt x="127" y="3338"/>
                  </a:cubicBezTo>
                  <a:cubicBezTo>
                    <a:pt x="99" y="3291"/>
                    <a:pt x="75" y="3240"/>
                    <a:pt x="55" y="3187"/>
                  </a:cubicBezTo>
                  <a:lnTo>
                    <a:pt x="55" y="3187"/>
                  </a:lnTo>
                  <a:lnTo>
                    <a:pt x="507" y="4902"/>
                  </a:lnTo>
                  <a:cubicBezTo>
                    <a:pt x="550" y="5007"/>
                    <a:pt x="592" y="5134"/>
                    <a:pt x="634" y="5240"/>
                  </a:cubicBezTo>
                  <a:cubicBezTo>
                    <a:pt x="655" y="5282"/>
                    <a:pt x="676" y="5324"/>
                    <a:pt x="676" y="5345"/>
                  </a:cubicBezTo>
                  <a:cubicBezTo>
                    <a:pt x="719" y="5430"/>
                    <a:pt x="761" y="5514"/>
                    <a:pt x="803" y="5578"/>
                  </a:cubicBezTo>
                  <a:cubicBezTo>
                    <a:pt x="824" y="5620"/>
                    <a:pt x="845" y="5662"/>
                    <a:pt x="867" y="5683"/>
                  </a:cubicBezTo>
                  <a:cubicBezTo>
                    <a:pt x="930" y="5768"/>
                    <a:pt x="993" y="5852"/>
                    <a:pt x="1057" y="5937"/>
                  </a:cubicBezTo>
                  <a:cubicBezTo>
                    <a:pt x="1057" y="5958"/>
                    <a:pt x="1078" y="5979"/>
                    <a:pt x="1078" y="5979"/>
                  </a:cubicBezTo>
                  <a:cubicBezTo>
                    <a:pt x="1162" y="6084"/>
                    <a:pt x="1247" y="6169"/>
                    <a:pt x="1331" y="6253"/>
                  </a:cubicBezTo>
                  <a:cubicBezTo>
                    <a:pt x="1352" y="6296"/>
                    <a:pt x="1395" y="6317"/>
                    <a:pt x="1416" y="6338"/>
                  </a:cubicBezTo>
                  <a:cubicBezTo>
                    <a:pt x="1479" y="6401"/>
                    <a:pt x="1564" y="6465"/>
                    <a:pt x="1627" y="6528"/>
                  </a:cubicBezTo>
                  <a:cubicBezTo>
                    <a:pt x="1669" y="6549"/>
                    <a:pt x="1690" y="6570"/>
                    <a:pt x="1733" y="6591"/>
                  </a:cubicBezTo>
                  <a:cubicBezTo>
                    <a:pt x="1817" y="6655"/>
                    <a:pt x="1902" y="6718"/>
                    <a:pt x="1986" y="6760"/>
                  </a:cubicBezTo>
                  <a:cubicBezTo>
                    <a:pt x="2007" y="6782"/>
                    <a:pt x="2028" y="6803"/>
                    <a:pt x="2049" y="6824"/>
                  </a:cubicBezTo>
                  <a:cubicBezTo>
                    <a:pt x="2176" y="6887"/>
                    <a:pt x="2282" y="6951"/>
                    <a:pt x="2409" y="7014"/>
                  </a:cubicBezTo>
                  <a:cubicBezTo>
                    <a:pt x="2451" y="7014"/>
                    <a:pt x="2472" y="7035"/>
                    <a:pt x="2514" y="7056"/>
                  </a:cubicBezTo>
                  <a:cubicBezTo>
                    <a:pt x="2599" y="7098"/>
                    <a:pt x="2704" y="7141"/>
                    <a:pt x="2810" y="7162"/>
                  </a:cubicBezTo>
                  <a:cubicBezTo>
                    <a:pt x="2852" y="7183"/>
                    <a:pt x="2894" y="7204"/>
                    <a:pt x="2937" y="7225"/>
                  </a:cubicBezTo>
                  <a:cubicBezTo>
                    <a:pt x="3042" y="7246"/>
                    <a:pt x="3127" y="7289"/>
                    <a:pt x="3232" y="7310"/>
                  </a:cubicBezTo>
                  <a:cubicBezTo>
                    <a:pt x="3275" y="7331"/>
                    <a:pt x="3317" y="7331"/>
                    <a:pt x="3359" y="7352"/>
                  </a:cubicBezTo>
                  <a:cubicBezTo>
                    <a:pt x="3486" y="7394"/>
                    <a:pt x="3634" y="7415"/>
                    <a:pt x="3782" y="7436"/>
                  </a:cubicBezTo>
                  <a:cubicBezTo>
                    <a:pt x="3824" y="7458"/>
                    <a:pt x="3845" y="7458"/>
                    <a:pt x="3866" y="7458"/>
                  </a:cubicBezTo>
                  <a:cubicBezTo>
                    <a:pt x="3993" y="7479"/>
                    <a:pt x="4120" y="7500"/>
                    <a:pt x="4246" y="7500"/>
                  </a:cubicBezTo>
                  <a:cubicBezTo>
                    <a:pt x="4289" y="7521"/>
                    <a:pt x="4352" y="7521"/>
                    <a:pt x="4394" y="7521"/>
                  </a:cubicBezTo>
                  <a:cubicBezTo>
                    <a:pt x="4500" y="7542"/>
                    <a:pt x="4627" y="7542"/>
                    <a:pt x="4732" y="7542"/>
                  </a:cubicBezTo>
                  <a:lnTo>
                    <a:pt x="4880" y="7542"/>
                  </a:lnTo>
                  <a:cubicBezTo>
                    <a:pt x="4901" y="7542"/>
                    <a:pt x="4922" y="7542"/>
                    <a:pt x="4943" y="7563"/>
                  </a:cubicBezTo>
                  <a:cubicBezTo>
                    <a:pt x="5049" y="7563"/>
                    <a:pt x="5155" y="7542"/>
                    <a:pt x="5239" y="7542"/>
                  </a:cubicBezTo>
                  <a:lnTo>
                    <a:pt x="5387" y="7542"/>
                  </a:lnTo>
                  <a:cubicBezTo>
                    <a:pt x="5556" y="7542"/>
                    <a:pt x="5725" y="7521"/>
                    <a:pt x="5894" y="7500"/>
                  </a:cubicBezTo>
                  <a:cubicBezTo>
                    <a:pt x="6148" y="7479"/>
                    <a:pt x="6380" y="7415"/>
                    <a:pt x="6612" y="7373"/>
                  </a:cubicBezTo>
                  <a:cubicBezTo>
                    <a:pt x="6654" y="7373"/>
                    <a:pt x="6676" y="7373"/>
                    <a:pt x="6697" y="7352"/>
                  </a:cubicBezTo>
                  <a:cubicBezTo>
                    <a:pt x="6823" y="7331"/>
                    <a:pt x="6929" y="7310"/>
                    <a:pt x="7035" y="7267"/>
                  </a:cubicBezTo>
                  <a:cubicBezTo>
                    <a:pt x="7183" y="7225"/>
                    <a:pt x="7330" y="7183"/>
                    <a:pt x="7457" y="7141"/>
                  </a:cubicBezTo>
                  <a:cubicBezTo>
                    <a:pt x="7478" y="7141"/>
                    <a:pt x="7499" y="7141"/>
                    <a:pt x="7521" y="7120"/>
                  </a:cubicBezTo>
                  <a:cubicBezTo>
                    <a:pt x="7753" y="7056"/>
                    <a:pt x="7964" y="6972"/>
                    <a:pt x="8175" y="6866"/>
                  </a:cubicBezTo>
                  <a:lnTo>
                    <a:pt x="8218" y="6866"/>
                  </a:lnTo>
                  <a:cubicBezTo>
                    <a:pt x="8239" y="6845"/>
                    <a:pt x="8260" y="6824"/>
                    <a:pt x="8281" y="6824"/>
                  </a:cubicBezTo>
                  <a:cubicBezTo>
                    <a:pt x="8513" y="6718"/>
                    <a:pt x="8725" y="6613"/>
                    <a:pt x="8915" y="6486"/>
                  </a:cubicBezTo>
                  <a:cubicBezTo>
                    <a:pt x="8936" y="6465"/>
                    <a:pt x="8978" y="6465"/>
                    <a:pt x="8999" y="6444"/>
                  </a:cubicBezTo>
                  <a:cubicBezTo>
                    <a:pt x="8999" y="6444"/>
                    <a:pt x="9020" y="6422"/>
                    <a:pt x="9041" y="6422"/>
                  </a:cubicBezTo>
                  <a:cubicBezTo>
                    <a:pt x="9189" y="6317"/>
                    <a:pt x="9358" y="6211"/>
                    <a:pt x="9506" y="6106"/>
                  </a:cubicBezTo>
                  <a:lnTo>
                    <a:pt x="9527" y="6106"/>
                  </a:lnTo>
                  <a:cubicBezTo>
                    <a:pt x="9675" y="5979"/>
                    <a:pt x="9823" y="5873"/>
                    <a:pt x="9950" y="5747"/>
                  </a:cubicBezTo>
                  <a:cubicBezTo>
                    <a:pt x="9971" y="5725"/>
                    <a:pt x="9971" y="5725"/>
                    <a:pt x="9992" y="5725"/>
                  </a:cubicBezTo>
                  <a:cubicBezTo>
                    <a:pt x="10034" y="5683"/>
                    <a:pt x="10077" y="5641"/>
                    <a:pt x="10119" y="5599"/>
                  </a:cubicBezTo>
                  <a:cubicBezTo>
                    <a:pt x="10182" y="5535"/>
                    <a:pt x="10246" y="5472"/>
                    <a:pt x="10330" y="5387"/>
                  </a:cubicBezTo>
                  <a:cubicBezTo>
                    <a:pt x="10372" y="5345"/>
                    <a:pt x="10415" y="5282"/>
                    <a:pt x="10457" y="5240"/>
                  </a:cubicBezTo>
                  <a:cubicBezTo>
                    <a:pt x="10520" y="5155"/>
                    <a:pt x="10584" y="5092"/>
                    <a:pt x="10647" y="5028"/>
                  </a:cubicBezTo>
                  <a:cubicBezTo>
                    <a:pt x="10689" y="4965"/>
                    <a:pt x="10731" y="4902"/>
                    <a:pt x="10774" y="4859"/>
                  </a:cubicBezTo>
                  <a:cubicBezTo>
                    <a:pt x="10816" y="4775"/>
                    <a:pt x="10879" y="4711"/>
                    <a:pt x="10922" y="4648"/>
                  </a:cubicBezTo>
                  <a:cubicBezTo>
                    <a:pt x="10964" y="4585"/>
                    <a:pt x="11006" y="4521"/>
                    <a:pt x="11027" y="4458"/>
                  </a:cubicBezTo>
                  <a:cubicBezTo>
                    <a:pt x="11069" y="4395"/>
                    <a:pt x="11112" y="4310"/>
                    <a:pt x="11154" y="4247"/>
                  </a:cubicBezTo>
                  <a:cubicBezTo>
                    <a:pt x="11175" y="4204"/>
                    <a:pt x="11196" y="4183"/>
                    <a:pt x="11196" y="4162"/>
                  </a:cubicBezTo>
                  <a:cubicBezTo>
                    <a:pt x="11217" y="4120"/>
                    <a:pt x="11217" y="4099"/>
                    <a:pt x="11238" y="4057"/>
                  </a:cubicBezTo>
                  <a:cubicBezTo>
                    <a:pt x="11281" y="3972"/>
                    <a:pt x="11323" y="3888"/>
                    <a:pt x="11344" y="3782"/>
                  </a:cubicBezTo>
                  <a:cubicBezTo>
                    <a:pt x="11365" y="3740"/>
                    <a:pt x="11386" y="3676"/>
                    <a:pt x="11407" y="3613"/>
                  </a:cubicBezTo>
                  <a:cubicBezTo>
                    <a:pt x="11428" y="3528"/>
                    <a:pt x="11471" y="3423"/>
                    <a:pt x="11492" y="3317"/>
                  </a:cubicBezTo>
                  <a:cubicBezTo>
                    <a:pt x="11492" y="3275"/>
                    <a:pt x="11513" y="3233"/>
                    <a:pt x="11513" y="3212"/>
                  </a:cubicBezTo>
                  <a:cubicBezTo>
                    <a:pt x="11513" y="3191"/>
                    <a:pt x="11513" y="3169"/>
                    <a:pt x="11513" y="3169"/>
                  </a:cubicBezTo>
                  <a:cubicBezTo>
                    <a:pt x="11513" y="3127"/>
                    <a:pt x="11534" y="3085"/>
                    <a:pt x="11534" y="3043"/>
                  </a:cubicBezTo>
                  <a:cubicBezTo>
                    <a:pt x="11534" y="2958"/>
                    <a:pt x="11555" y="2874"/>
                    <a:pt x="11555" y="2789"/>
                  </a:cubicBezTo>
                  <a:cubicBezTo>
                    <a:pt x="11555" y="2747"/>
                    <a:pt x="11555" y="2705"/>
                    <a:pt x="11555" y="2662"/>
                  </a:cubicBezTo>
                  <a:cubicBezTo>
                    <a:pt x="11555" y="2620"/>
                    <a:pt x="11555" y="2578"/>
                    <a:pt x="11555" y="2557"/>
                  </a:cubicBezTo>
                  <a:cubicBezTo>
                    <a:pt x="11555" y="2493"/>
                    <a:pt x="11555" y="2430"/>
                    <a:pt x="11534" y="2367"/>
                  </a:cubicBezTo>
                  <a:cubicBezTo>
                    <a:pt x="11534" y="2346"/>
                    <a:pt x="11534" y="2324"/>
                    <a:pt x="11534" y="2303"/>
                  </a:cubicBezTo>
                  <a:cubicBezTo>
                    <a:pt x="11513" y="2198"/>
                    <a:pt x="11492" y="2092"/>
                    <a:pt x="11471" y="1986"/>
                  </a:cubicBezTo>
                  <a:cubicBezTo>
                    <a:pt x="11471" y="1965"/>
                    <a:pt x="11471" y="1944"/>
                    <a:pt x="11450" y="1902"/>
                  </a:cubicBezTo>
                  <a:lnTo>
                    <a:pt x="10943" y="1"/>
                  </a:lnTo>
                  <a:close/>
                </a:path>
              </a:pathLst>
            </a:custGeom>
            <a:solidFill>
              <a:srgbClr val="FFC708"/>
            </a:solidFill>
            <a:ln>
              <a:noFill/>
            </a:ln>
          </p:spPr>
          <p:txBody>
            <a:bodyPr spcFirstLastPara="1" wrap="square" lIns="182850" tIns="182850" rIns="182850" bIns="182850" anchor="ctr" anchorCtr="0">
              <a:noAutofit/>
            </a:bodyPr>
            <a:lstStyle/>
            <a:p>
              <a:endParaRPr sz="3600"/>
            </a:p>
          </p:txBody>
        </p:sp>
        <p:sp>
          <p:nvSpPr>
            <p:cNvPr id="3696" name="Google Shape;3696;p78"/>
            <p:cNvSpPr/>
            <p:nvPr/>
          </p:nvSpPr>
          <p:spPr>
            <a:xfrm>
              <a:off x="3797025" y="2973550"/>
              <a:ext cx="302625" cy="207275"/>
            </a:xfrm>
            <a:custGeom>
              <a:avLst/>
              <a:gdLst/>
              <a:ahLst/>
              <a:cxnLst/>
              <a:rect l="l" t="t" r="r" b="b"/>
              <a:pathLst>
                <a:path w="12105" h="8291" extrusionOk="0">
                  <a:moveTo>
                    <a:pt x="7052" y="0"/>
                  </a:moveTo>
                  <a:cubicBezTo>
                    <a:pt x="6394" y="0"/>
                    <a:pt x="5703" y="90"/>
                    <a:pt x="5007" y="280"/>
                  </a:cubicBezTo>
                  <a:cubicBezTo>
                    <a:pt x="1987" y="1104"/>
                    <a:pt x="1" y="3491"/>
                    <a:pt x="592" y="5624"/>
                  </a:cubicBezTo>
                  <a:cubicBezTo>
                    <a:pt x="1032" y="7283"/>
                    <a:pt x="2873" y="8291"/>
                    <a:pt x="5076" y="8291"/>
                  </a:cubicBezTo>
                  <a:cubicBezTo>
                    <a:pt x="5734" y="8291"/>
                    <a:pt x="6425" y="8201"/>
                    <a:pt x="7120" y="8011"/>
                  </a:cubicBezTo>
                  <a:cubicBezTo>
                    <a:pt x="10140" y="7187"/>
                    <a:pt x="12105" y="4779"/>
                    <a:pt x="11535" y="2646"/>
                  </a:cubicBezTo>
                  <a:cubicBezTo>
                    <a:pt x="11079" y="1004"/>
                    <a:pt x="9248" y="0"/>
                    <a:pt x="7052" y="0"/>
                  </a:cubicBezTo>
                  <a:close/>
                </a:path>
              </a:pathLst>
            </a:custGeom>
            <a:solidFill>
              <a:srgbClr val="F7EB26"/>
            </a:solidFill>
            <a:ln>
              <a:noFill/>
            </a:ln>
          </p:spPr>
          <p:txBody>
            <a:bodyPr spcFirstLastPara="1" wrap="square" lIns="182850" tIns="182850" rIns="182850" bIns="182850" anchor="ctr" anchorCtr="0">
              <a:noAutofit/>
            </a:bodyPr>
            <a:lstStyle/>
            <a:p>
              <a:endParaRPr sz="3600"/>
            </a:p>
          </p:txBody>
        </p:sp>
        <p:sp>
          <p:nvSpPr>
            <p:cNvPr id="3697" name="Google Shape;3697;p78"/>
            <p:cNvSpPr/>
            <p:nvPr/>
          </p:nvSpPr>
          <p:spPr>
            <a:xfrm>
              <a:off x="3836125" y="3008100"/>
              <a:ext cx="224975" cy="137925"/>
            </a:xfrm>
            <a:custGeom>
              <a:avLst/>
              <a:gdLst/>
              <a:ahLst/>
              <a:cxnLst/>
              <a:rect l="l" t="t" r="r" b="b"/>
              <a:pathLst>
                <a:path w="8999" h="5517" extrusionOk="0">
                  <a:moveTo>
                    <a:pt x="5453" y="1"/>
                  </a:moveTo>
                  <a:cubicBezTo>
                    <a:pt x="4920" y="1"/>
                    <a:pt x="4359" y="73"/>
                    <a:pt x="3802" y="229"/>
                  </a:cubicBezTo>
                  <a:cubicBezTo>
                    <a:pt x="1606" y="820"/>
                    <a:pt x="0" y="2531"/>
                    <a:pt x="359" y="3883"/>
                  </a:cubicBezTo>
                  <a:cubicBezTo>
                    <a:pt x="628" y="4895"/>
                    <a:pt x="1963" y="5517"/>
                    <a:pt x="3539" y="5517"/>
                  </a:cubicBezTo>
                  <a:cubicBezTo>
                    <a:pt x="4068" y="5517"/>
                    <a:pt x="4624" y="5447"/>
                    <a:pt x="5176" y="5298"/>
                  </a:cubicBezTo>
                  <a:cubicBezTo>
                    <a:pt x="7394" y="4686"/>
                    <a:pt x="8999" y="2975"/>
                    <a:pt x="8619" y="1623"/>
                  </a:cubicBezTo>
                  <a:cubicBezTo>
                    <a:pt x="8351" y="629"/>
                    <a:pt x="7023" y="1"/>
                    <a:pt x="5453" y="1"/>
                  </a:cubicBezTo>
                  <a:close/>
                </a:path>
              </a:pathLst>
            </a:custGeom>
            <a:solidFill>
              <a:srgbClr val="FDD500"/>
            </a:solidFill>
            <a:ln>
              <a:noFill/>
            </a:ln>
          </p:spPr>
          <p:txBody>
            <a:bodyPr spcFirstLastPara="1" wrap="square" lIns="182850" tIns="182850" rIns="182850" bIns="182850" anchor="ctr" anchorCtr="0">
              <a:noAutofit/>
            </a:bodyPr>
            <a:lstStyle/>
            <a:p>
              <a:endParaRPr sz="3600"/>
            </a:p>
          </p:txBody>
        </p:sp>
        <p:sp>
          <p:nvSpPr>
            <p:cNvPr id="3698" name="Google Shape;3698;p78"/>
            <p:cNvSpPr/>
            <p:nvPr/>
          </p:nvSpPr>
          <p:spPr>
            <a:xfrm>
              <a:off x="3839275" y="3024400"/>
              <a:ext cx="222900" cy="122475"/>
            </a:xfrm>
            <a:custGeom>
              <a:avLst/>
              <a:gdLst/>
              <a:ahLst/>
              <a:cxnLst/>
              <a:rect l="l" t="t" r="r" b="b"/>
              <a:pathLst>
                <a:path w="8916" h="4899" extrusionOk="0">
                  <a:moveTo>
                    <a:pt x="5732" y="1"/>
                  </a:moveTo>
                  <a:cubicBezTo>
                    <a:pt x="5139" y="1"/>
                    <a:pt x="4502" y="82"/>
                    <a:pt x="3867" y="253"/>
                  </a:cubicBezTo>
                  <a:cubicBezTo>
                    <a:pt x="1670" y="865"/>
                    <a:pt x="1" y="2407"/>
                    <a:pt x="318" y="3569"/>
                  </a:cubicBezTo>
                  <a:cubicBezTo>
                    <a:pt x="558" y="4410"/>
                    <a:pt x="1737" y="4899"/>
                    <a:pt x="3188" y="4899"/>
                  </a:cubicBezTo>
                  <a:cubicBezTo>
                    <a:pt x="3778" y="4899"/>
                    <a:pt x="4414" y="4818"/>
                    <a:pt x="5050" y="4646"/>
                  </a:cubicBezTo>
                  <a:cubicBezTo>
                    <a:pt x="7268" y="4034"/>
                    <a:pt x="8915" y="2492"/>
                    <a:pt x="8598" y="1330"/>
                  </a:cubicBezTo>
                  <a:cubicBezTo>
                    <a:pt x="8373" y="489"/>
                    <a:pt x="7188" y="1"/>
                    <a:pt x="5732" y="1"/>
                  </a:cubicBezTo>
                  <a:close/>
                </a:path>
              </a:pathLst>
            </a:custGeom>
            <a:solidFill>
              <a:srgbClr val="FDE100"/>
            </a:solidFill>
            <a:ln>
              <a:noFill/>
            </a:ln>
          </p:spPr>
          <p:txBody>
            <a:bodyPr spcFirstLastPara="1" wrap="square" lIns="182850" tIns="182850" rIns="182850" bIns="182850" anchor="ctr" anchorCtr="0">
              <a:noAutofit/>
            </a:bodyPr>
            <a:lstStyle/>
            <a:p>
              <a:endParaRPr sz="3600"/>
            </a:p>
          </p:txBody>
        </p:sp>
        <p:sp>
          <p:nvSpPr>
            <p:cNvPr id="3699" name="Google Shape;3699;p78"/>
            <p:cNvSpPr/>
            <p:nvPr/>
          </p:nvSpPr>
          <p:spPr>
            <a:xfrm>
              <a:off x="4588125" y="3166425"/>
              <a:ext cx="131000" cy="131000"/>
            </a:xfrm>
            <a:custGeom>
              <a:avLst/>
              <a:gdLst/>
              <a:ahLst/>
              <a:cxnLst/>
              <a:rect l="l" t="t" r="r" b="b"/>
              <a:pathLst>
                <a:path w="5240" h="5240" extrusionOk="0">
                  <a:moveTo>
                    <a:pt x="2620" y="1"/>
                  </a:moveTo>
                  <a:lnTo>
                    <a:pt x="1691" y="1690"/>
                  </a:lnTo>
                  <a:lnTo>
                    <a:pt x="1" y="2620"/>
                  </a:lnTo>
                  <a:lnTo>
                    <a:pt x="1691" y="3549"/>
                  </a:lnTo>
                  <a:lnTo>
                    <a:pt x="2620" y="5239"/>
                  </a:lnTo>
                  <a:lnTo>
                    <a:pt x="3549" y="3549"/>
                  </a:lnTo>
                  <a:lnTo>
                    <a:pt x="5239" y="2620"/>
                  </a:lnTo>
                  <a:lnTo>
                    <a:pt x="3549" y="1690"/>
                  </a:lnTo>
                  <a:lnTo>
                    <a:pt x="2620" y="1"/>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3700" name="Google Shape;3700;p78"/>
            <p:cNvSpPr/>
            <p:nvPr/>
          </p:nvSpPr>
          <p:spPr>
            <a:xfrm>
              <a:off x="3330200" y="3570425"/>
              <a:ext cx="131000" cy="131000"/>
            </a:xfrm>
            <a:custGeom>
              <a:avLst/>
              <a:gdLst/>
              <a:ahLst/>
              <a:cxnLst/>
              <a:rect l="l" t="t" r="r" b="b"/>
              <a:pathLst>
                <a:path w="5240" h="5240" extrusionOk="0">
                  <a:moveTo>
                    <a:pt x="2620" y="0"/>
                  </a:moveTo>
                  <a:lnTo>
                    <a:pt x="1690" y="1690"/>
                  </a:lnTo>
                  <a:lnTo>
                    <a:pt x="0" y="2620"/>
                  </a:lnTo>
                  <a:lnTo>
                    <a:pt x="1690" y="3528"/>
                  </a:lnTo>
                  <a:lnTo>
                    <a:pt x="2620" y="5239"/>
                  </a:lnTo>
                  <a:lnTo>
                    <a:pt x="3549" y="3528"/>
                  </a:lnTo>
                  <a:lnTo>
                    <a:pt x="5239" y="2620"/>
                  </a:lnTo>
                  <a:lnTo>
                    <a:pt x="3549" y="1690"/>
                  </a:lnTo>
                  <a:lnTo>
                    <a:pt x="2620" y="0"/>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3701" name="Google Shape;3701;p78"/>
            <p:cNvSpPr/>
            <p:nvPr/>
          </p:nvSpPr>
          <p:spPr>
            <a:xfrm>
              <a:off x="3532450" y="3103050"/>
              <a:ext cx="131000" cy="130475"/>
            </a:xfrm>
            <a:custGeom>
              <a:avLst/>
              <a:gdLst/>
              <a:ahLst/>
              <a:cxnLst/>
              <a:rect l="l" t="t" r="r" b="b"/>
              <a:pathLst>
                <a:path w="5240" h="5219" extrusionOk="0">
                  <a:moveTo>
                    <a:pt x="2620" y="1"/>
                  </a:moveTo>
                  <a:lnTo>
                    <a:pt x="1691" y="1691"/>
                  </a:lnTo>
                  <a:lnTo>
                    <a:pt x="1" y="2599"/>
                  </a:lnTo>
                  <a:lnTo>
                    <a:pt x="1691" y="3528"/>
                  </a:lnTo>
                  <a:lnTo>
                    <a:pt x="2620" y="5218"/>
                  </a:lnTo>
                  <a:lnTo>
                    <a:pt x="3550" y="3528"/>
                  </a:lnTo>
                  <a:lnTo>
                    <a:pt x="5240" y="2599"/>
                  </a:lnTo>
                  <a:lnTo>
                    <a:pt x="3550" y="1691"/>
                  </a:lnTo>
                  <a:lnTo>
                    <a:pt x="2620" y="1"/>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3702" name="Google Shape;3702;p78"/>
            <p:cNvSpPr/>
            <p:nvPr/>
          </p:nvSpPr>
          <p:spPr>
            <a:xfrm>
              <a:off x="2822175" y="3441575"/>
              <a:ext cx="65500" cy="65500"/>
            </a:xfrm>
            <a:custGeom>
              <a:avLst/>
              <a:gdLst/>
              <a:ahLst/>
              <a:cxnLst/>
              <a:rect l="l" t="t" r="r" b="b"/>
              <a:pathLst>
                <a:path w="2620" h="2620" extrusionOk="0">
                  <a:moveTo>
                    <a:pt x="1310" y="0"/>
                  </a:moveTo>
                  <a:lnTo>
                    <a:pt x="845" y="845"/>
                  </a:lnTo>
                  <a:lnTo>
                    <a:pt x="0" y="1310"/>
                  </a:lnTo>
                  <a:lnTo>
                    <a:pt x="845" y="1775"/>
                  </a:lnTo>
                  <a:lnTo>
                    <a:pt x="1310" y="2620"/>
                  </a:lnTo>
                  <a:lnTo>
                    <a:pt x="1775" y="1775"/>
                  </a:lnTo>
                  <a:lnTo>
                    <a:pt x="2620" y="1310"/>
                  </a:lnTo>
                  <a:lnTo>
                    <a:pt x="1775" y="845"/>
                  </a:lnTo>
                  <a:lnTo>
                    <a:pt x="1310" y="0"/>
                  </a:lnTo>
                  <a:close/>
                </a:path>
              </a:pathLst>
            </a:custGeom>
            <a:solidFill>
              <a:srgbClr val="FFFFFF"/>
            </a:solidFill>
            <a:ln>
              <a:noFill/>
            </a:ln>
          </p:spPr>
          <p:txBody>
            <a:bodyPr spcFirstLastPara="1" wrap="square" lIns="182850" tIns="182850" rIns="182850" bIns="182850" anchor="ctr" anchorCtr="0">
              <a:noAutofit/>
            </a:bodyPr>
            <a:lstStyle/>
            <a:p>
              <a:endParaRPr sz="3600"/>
            </a:p>
          </p:txBody>
        </p:sp>
      </p:grpSp>
      <p:sp>
        <p:nvSpPr>
          <p:cNvPr id="3703" name="Google Shape;3703;p78"/>
          <p:cNvSpPr/>
          <p:nvPr/>
        </p:nvSpPr>
        <p:spPr>
          <a:xfrm rot="-4938680">
            <a:off x="1537415" y="4258219"/>
            <a:ext cx="1019562" cy="1049678"/>
          </a:xfrm>
          <a:custGeom>
            <a:avLst/>
            <a:gdLst/>
            <a:ahLst/>
            <a:cxnLst/>
            <a:rect l="l" t="t" r="r" b="b"/>
            <a:pathLst>
              <a:path w="3659" h="3767" extrusionOk="0">
                <a:moveTo>
                  <a:pt x="1282" y="1"/>
                </a:moveTo>
                <a:lnTo>
                  <a:pt x="742" y="51"/>
                </a:lnTo>
                <a:cubicBezTo>
                  <a:pt x="742" y="51"/>
                  <a:pt x="1037" y="893"/>
                  <a:pt x="1332" y="1779"/>
                </a:cubicBezTo>
                <a:cubicBezTo>
                  <a:pt x="677" y="2089"/>
                  <a:pt x="101" y="2348"/>
                  <a:pt x="0" y="2362"/>
                </a:cubicBezTo>
                <a:lnTo>
                  <a:pt x="209" y="3291"/>
                </a:lnTo>
                <a:lnTo>
                  <a:pt x="1570" y="2485"/>
                </a:lnTo>
                <a:cubicBezTo>
                  <a:pt x="1779" y="3126"/>
                  <a:pt x="1952" y="3673"/>
                  <a:pt x="1952" y="3767"/>
                </a:cubicBezTo>
                <a:lnTo>
                  <a:pt x="2902" y="3673"/>
                </a:lnTo>
                <a:lnTo>
                  <a:pt x="2211" y="2103"/>
                </a:lnTo>
                <a:lnTo>
                  <a:pt x="3658" y="1239"/>
                </a:lnTo>
                <a:lnTo>
                  <a:pt x="3543" y="713"/>
                </a:lnTo>
                <a:cubicBezTo>
                  <a:pt x="3543" y="713"/>
                  <a:pt x="2765" y="1095"/>
                  <a:pt x="1937" y="1491"/>
                </a:cubicBezTo>
                <a:lnTo>
                  <a:pt x="1282" y="1"/>
                </a:lnTo>
                <a:close/>
              </a:path>
            </a:pathLst>
          </a:custGeom>
          <a:solidFill>
            <a:schemeClr val="lt2"/>
          </a:solidFill>
          <a:ln>
            <a:noFill/>
          </a:ln>
        </p:spPr>
        <p:txBody>
          <a:bodyPr spcFirstLastPara="1" wrap="square" lIns="182850" tIns="182850" rIns="182850" bIns="182850" anchor="ctr" anchorCtr="0">
            <a:noAutofit/>
          </a:bodyPr>
          <a:lstStyle/>
          <a:p>
            <a:endParaRPr sz="3600"/>
          </a:p>
        </p:txBody>
      </p:sp>
      <p:grpSp>
        <p:nvGrpSpPr>
          <p:cNvPr id="3714" name="Google Shape;3714;p78"/>
          <p:cNvGrpSpPr/>
          <p:nvPr/>
        </p:nvGrpSpPr>
        <p:grpSpPr>
          <a:xfrm>
            <a:off x="17123788" y="441100"/>
            <a:ext cx="784224" cy="784200"/>
            <a:chOff x="7205125" y="211475"/>
            <a:chExt cx="392112" cy="392100"/>
          </a:xfrm>
        </p:grpSpPr>
        <p:sp>
          <p:nvSpPr>
            <p:cNvPr id="3715" name="Google Shape;3715;p78"/>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3716" name="Google Shape;3716;p78">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3717" name="Google Shape;3717;p78"/>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3718" name="Google Shape;3718;p78"/>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grpSp>
      <p:sp>
        <p:nvSpPr>
          <p:cNvPr id="3721" name="Google Shape;3721;p78">
            <a:hlinkClick r:id="rId6" action="ppaction://hlinksldjump"/>
          </p:cNvPr>
          <p:cNvSpPr/>
          <p:nvPr/>
        </p:nvSpPr>
        <p:spPr>
          <a:xfrm>
            <a:off x="17248084" y="441100"/>
            <a:ext cx="784200" cy="7842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179" name="Google Shape;2578;p72"/>
          <p:cNvSpPr txBox="1">
            <a:spLocks/>
          </p:cNvSpPr>
          <p:nvPr/>
        </p:nvSpPr>
        <p:spPr>
          <a:xfrm>
            <a:off x="2505822" y="2828458"/>
            <a:ext cx="12991800" cy="1145400"/>
          </a:xfrm>
          <a:prstGeom prst="rect">
            <a:avLst/>
          </a:prstGeom>
          <a:noFill/>
          <a:ln>
            <a:noFill/>
          </a:ln>
        </p:spPr>
        <p:txBody>
          <a:bodyPr spcFirstLastPara="1" wrap="square" lIns="182850" tIns="182850" rIns="182850" bIns="18285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Pirata One"/>
              <a:buNone/>
              <a:defRPr sz="5000" b="0" i="0" u="none" strike="noStrike" cap="none">
                <a:solidFill>
                  <a:schemeClr val="dk1"/>
                </a:solidFill>
                <a:latin typeface="Pirata One"/>
                <a:ea typeface="Pirata One"/>
                <a:cs typeface="Pirata One"/>
                <a:sym typeface="Pirata One"/>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8000" dirty="0">
                <a:solidFill>
                  <a:srgbClr val="C00000"/>
                </a:solidFill>
                <a:latin typeface="Gill Sans Ultra Bold Condensed" panose="020B0A06020104020203" pitchFamily="34" charset="0"/>
              </a:rPr>
              <a:t>+50 coins</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withEffect">
                                  <p:stCondLst>
                                    <p:cond delay="0"/>
                                  </p:stCondLst>
                                  <p:childTnLst>
                                    <p:animRot by="120000">
                                      <p:cBhvr>
                                        <p:cTn id="6" dur="100" fill="hold">
                                          <p:stCondLst>
                                            <p:cond delay="0"/>
                                          </p:stCondLst>
                                        </p:cTn>
                                        <p:tgtEl>
                                          <p:spTgt spid="3562"/>
                                        </p:tgtEl>
                                        <p:attrNameLst>
                                          <p:attrName>r</p:attrName>
                                        </p:attrNameLst>
                                      </p:cBhvr>
                                    </p:animRot>
                                    <p:animRot by="-240000">
                                      <p:cBhvr>
                                        <p:cTn id="7" dur="200" fill="hold">
                                          <p:stCondLst>
                                            <p:cond delay="200"/>
                                          </p:stCondLst>
                                        </p:cTn>
                                        <p:tgtEl>
                                          <p:spTgt spid="3562"/>
                                        </p:tgtEl>
                                        <p:attrNameLst>
                                          <p:attrName>r</p:attrName>
                                        </p:attrNameLst>
                                      </p:cBhvr>
                                    </p:animRot>
                                    <p:animRot by="240000">
                                      <p:cBhvr>
                                        <p:cTn id="8" dur="200" fill="hold">
                                          <p:stCondLst>
                                            <p:cond delay="400"/>
                                          </p:stCondLst>
                                        </p:cTn>
                                        <p:tgtEl>
                                          <p:spTgt spid="3562"/>
                                        </p:tgtEl>
                                        <p:attrNameLst>
                                          <p:attrName>r</p:attrName>
                                        </p:attrNameLst>
                                      </p:cBhvr>
                                    </p:animRot>
                                    <p:animRot by="-240000">
                                      <p:cBhvr>
                                        <p:cTn id="9" dur="200" fill="hold">
                                          <p:stCondLst>
                                            <p:cond delay="600"/>
                                          </p:stCondLst>
                                        </p:cTn>
                                        <p:tgtEl>
                                          <p:spTgt spid="3562"/>
                                        </p:tgtEl>
                                        <p:attrNameLst>
                                          <p:attrName>r</p:attrName>
                                        </p:attrNameLst>
                                      </p:cBhvr>
                                    </p:animRot>
                                    <p:animRot by="120000">
                                      <p:cBhvr>
                                        <p:cTn id="10" dur="200" fill="hold">
                                          <p:stCondLst>
                                            <p:cond delay="800"/>
                                          </p:stCondLst>
                                        </p:cTn>
                                        <p:tgtEl>
                                          <p:spTgt spid="356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577"/>
        <p:cNvGrpSpPr/>
        <p:nvPr/>
      </p:nvGrpSpPr>
      <p:grpSpPr>
        <a:xfrm>
          <a:off x="0" y="0"/>
          <a:ext cx="0" cy="0"/>
          <a:chOff x="0" y="0"/>
          <a:chExt cx="0" cy="0"/>
        </a:xfrm>
      </p:grpSpPr>
      <p:grpSp>
        <p:nvGrpSpPr>
          <p:cNvPr id="307" name="Google Shape;1997;p126">
            <a:extLst>
              <a:ext uri="{FF2B5EF4-FFF2-40B4-BE49-F238E27FC236}">
                <a16:creationId xmlns:a16="http://schemas.microsoft.com/office/drawing/2014/main" id="{DDB7C848-977A-414C-B33B-BA5CD99DCC26}"/>
              </a:ext>
            </a:extLst>
          </p:cNvPr>
          <p:cNvGrpSpPr/>
          <p:nvPr/>
        </p:nvGrpSpPr>
        <p:grpSpPr>
          <a:xfrm>
            <a:off x="152400" y="2975505"/>
            <a:ext cx="17487786" cy="6552113"/>
            <a:chOff x="235800" y="830650"/>
            <a:chExt cx="6978450" cy="4588844"/>
          </a:xfrm>
          <a:solidFill>
            <a:schemeClr val="accent1">
              <a:lumMod val="20000"/>
              <a:lumOff val="80000"/>
            </a:schemeClr>
          </a:solidFill>
        </p:grpSpPr>
        <p:sp>
          <p:nvSpPr>
            <p:cNvPr id="311" name="Google Shape;2000;p126">
              <a:extLst>
                <a:ext uri="{FF2B5EF4-FFF2-40B4-BE49-F238E27FC236}">
                  <a16:creationId xmlns:a16="http://schemas.microsoft.com/office/drawing/2014/main" id="{EAAECC80-F827-4A8D-933D-7B158CED9855}"/>
                </a:ext>
              </a:extLst>
            </p:cNvPr>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grp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998;p126">
              <a:extLst>
                <a:ext uri="{FF2B5EF4-FFF2-40B4-BE49-F238E27FC236}">
                  <a16:creationId xmlns:a16="http://schemas.microsoft.com/office/drawing/2014/main" id="{61F2A524-656A-4367-8250-D943CDB2CC8B}"/>
                </a:ext>
              </a:extLst>
            </p:cNvPr>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grp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999;p126">
              <a:extLst>
                <a:ext uri="{FF2B5EF4-FFF2-40B4-BE49-F238E27FC236}">
                  <a16:creationId xmlns:a16="http://schemas.microsoft.com/office/drawing/2014/main" id="{86094BC3-DCD2-4DFD-AC86-04DE90B66D1C}"/>
                </a:ext>
              </a:extLst>
            </p:cNvPr>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grp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001;p126">
              <a:extLst>
                <a:ext uri="{FF2B5EF4-FFF2-40B4-BE49-F238E27FC236}">
                  <a16:creationId xmlns:a16="http://schemas.microsoft.com/office/drawing/2014/main" id="{93C3E2B4-3A14-4057-AD7C-92D3DFA3FB80}"/>
                </a:ext>
              </a:extLst>
            </p:cNvPr>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grp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002;p126">
              <a:extLst>
                <a:ext uri="{FF2B5EF4-FFF2-40B4-BE49-F238E27FC236}">
                  <a16:creationId xmlns:a16="http://schemas.microsoft.com/office/drawing/2014/main" id="{94B34B52-B67F-4A6D-9D30-EAD546853F05}"/>
                </a:ext>
              </a:extLst>
            </p:cNvPr>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grp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003;p126">
              <a:extLst>
                <a:ext uri="{FF2B5EF4-FFF2-40B4-BE49-F238E27FC236}">
                  <a16:creationId xmlns:a16="http://schemas.microsoft.com/office/drawing/2014/main" id="{CBBF74D4-BE92-4C6D-AAFF-BF2967DA39B3}"/>
                </a:ext>
              </a:extLst>
            </p:cNvPr>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grp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72"/>
          <p:cNvGrpSpPr/>
          <p:nvPr/>
        </p:nvGrpSpPr>
        <p:grpSpPr>
          <a:xfrm>
            <a:off x="1762082" y="7846754"/>
            <a:ext cx="1383104" cy="1519488"/>
            <a:chOff x="6943641" y="462327"/>
            <a:chExt cx="691552" cy="759744"/>
          </a:xfrm>
        </p:grpSpPr>
        <p:sp>
          <p:nvSpPr>
            <p:cNvPr id="2581" name="Google Shape;2581;p72"/>
            <p:cNvSpPr/>
            <p:nvPr/>
          </p:nvSpPr>
          <p:spPr>
            <a:xfrm>
              <a:off x="7035475" y="588200"/>
              <a:ext cx="507900" cy="507900"/>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2582" name="Google Shape;2582;p72"/>
            <p:cNvSpPr/>
            <p:nvPr/>
          </p:nvSpPr>
          <p:spPr>
            <a:xfrm>
              <a:off x="7090375" y="643150"/>
              <a:ext cx="398100" cy="398100"/>
            </a:xfrm>
            <a:prstGeom prst="ellipse">
              <a:avLst/>
            </a:prstGeom>
            <a:solidFill>
              <a:schemeClr val="accent1"/>
            </a:solidFill>
            <a:ln>
              <a:noFill/>
            </a:ln>
          </p:spPr>
          <p:txBody>
            <a:bodyPr spcFirstLastPara="1" wrap="square" lIns="182850" tIns="182850" rIns="182850" bIns="182850" anchor="ctr" anchorCtr="0">
              <a:noAutofit/>
            </a:bodyPr>
            <a:lstStyle/>
            <a:p>
              <a:endParaRPr sz="3600"/>
            </a:p>
          </p:txBody>
        </p:sp>
        <p:grpSp>
          <p:nvGrpSpPr>
            <p:cNvPr id="2583" name="Google Shape;2583;p72"/>
            <p:cNvGrpSpPr/>
            <p:nvPr/>
          </p:nvGrpSpPr>
          <p:grpSpPr>
            <a:xfrm>
              <a:off x="6943641" y="462327"/>
              <a:ext cx="691552" cy="759744"/>
              <a:chOff x="7216391" y="426902"/>
              <a:chExt cx="691552" cy="759744"/>
            </a:xfrm>
          </p:grpSpPr>
          <p:sp>
            <p:nvSpPr>
              <p:cNvPr id="2584" name="Google Shape;2584;p72"/>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585" name="Google Shape;2585;p72"/>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586" name="Google Shape;2586;p72"/>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2587" name="Google Shape;2587;p72"/>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182850" tIns="182850" rIns="182850" bIns="182850" anchor="ctr" anchorCtr="0">
                <a:noAutofit/>
              </a:bodyPr>
              <a:lstStyle/>
              <a:p>
                <a:endParaRPr sz="3600"/>
              </a:p>
            </p:txBody>
          </p:sp>
        </p:grpSp>
      </p:grpSp>
      <p:grpSp>
        <p:nvGrpSpPr>
          <p:cNvPr id="2588" name="Google Shape;2588;p72"/>
          <p:cNvGrpSpPr/>
          <p:nvPr/>
        </p:nvGrpSpPr>
        <p:grpSpPr>
          <a:xfrm>
            <a:off x="16369469" y="8256903"/>
            <a:ext cx="1270714" cy="1270714"/>
            <a:chOff x="3922789" y="109320"/>
            <a:chExt cx="683400" cy="683400"/>
          </a:xfrm>
        </p:grpSpPr>
        <p:sp>
          <p:nvSpPr>
            <p:cNvPr id="2589" name="Google Shape;2589;p72"/>
            <p:cNvSpPr/>
            <p:nvPr/>
          </p:nvSpPr>
          <p:spPr>
            <a:xfrm rot="1625691">
              <a:off x="4010573" y="197103"/>
              <a:ext cx="507833" cy="507833"/>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2590" name="Google Shape;2590;p72"/>
            <p:cNvSpPr/>
            <p:nvPr/>
          </p:nvSpPr>
          <p:spPr>
            <a:xfrm rot="1625197">
              <a:off x="4065546" y="251973"/>
              <a:ext cx="397947" cy="397947"/>
            </a:xfrm>
            <a:prstGeom prst="ellipse">
              <a:avLst/>
            </a:prstGeom>
            <a:solidFill>
              <a:schemeClr val="lt1"/>
            </a:solidFill>
            <a:ln>
              <a:noFill/>
            </a:ln>
          </p:spPr>
          <p:txBody>
            <a:bodyPr spcFirstLastPara="1" wrap="square" lIns="182850" tIns="182850" rIns="182850" bIns="182850" anchor="ctr" anchorCtr="0">
              <a:noAutofit/>
            </a:bodyPr>
            <a:lstStyle/>
            <a:p>
              <a:endParaRPr sz="3600"/>
            </a:p>
          </p:txBody>
        </p:sp>
        <p:grpSp>
          <p:nvGrpSpPr>
            <p:cNvPr id="2591" name="Google Shape;2591;p72"/>
            <p:cNvGrpSpPr/>
            <p:nvPr/>
          </p:nvGrpSpPr>
          <p:grpSpPr>
            <a:xfrm rot="1625114">
              <a:off x="4079249" y="423580"/>
              <a:ext cx="368338" cy="58798"/>
              <a:chOff x="4083986" y="424038"/>
              <a:chExt cx="368350" cy="58800"/>
            </a:xfrm>
          </p:grpSpPr>
          <p:sp>
            <p:nvSpPr>
              <p:cNvPr id="2592" name="Google Shape;2592;p72"/>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182850" tIns="182850" rIns="182850" bIns="182850" anchor="ctr" anchorCtr="0">
                <a:noAutofit/>
              </a:bodyPr>
              <a:lstStyle/>
              <a:p>
                <a:endParaRPr sz="3600"/>
              </a:p>
            </p:txBody>
          </p:sp>
          <p:sp>
            <p:nvSpPr>
              <p:cNvPr id="2593" name="Google Shape;2593;p72"/>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182850" tIns="182850" rIns="182850" bIns="182850" anchor="ctr" anchorCtr="0">
                <a:noAutofit/>
              </a:bodyPr>
              <a:lstStyle/>
              <a:p>
                <a:endParaRPr sz="3600"/>
              </a:p>
            </p:txBody>
          </p:sp>
        </p:grpSp>
        <p:sp>
          <p:nvSpPr>
            <p:cNvPr id="2594" name="Google Shape;2594;p72">
              <a:hlinkClick r:id="rId4" action="ppaction://hlinksldjump"/>
            </p:cNvPr>
            <p:cNvSpPr/>
            <p:nvPr/>
          </p:nvSpPr>
          <p:spPr>
            <a:xfrm rot="1623036">
              <a:off x="4217071" y="403468"/>
              <a:ext cx="94992" cy="94992"/>
            </a:xfrm>
            <a:prstGeom prst="ellipse">
              <a:avLst/>
            </a:prstGeom>
            <a:solidFill>
              <a:schemeClr val="dk2"/>
            </a:solidFill>
            <a:ln>
              <a:noFill/>
            </a:ln>
          </p:spPr>
          <p:txBody>
            <a:bodyPr spcFirstLastPara="1" wrap="square" lIns="182850" tIns="182850" rIns="182850" bIns="182850" anchor="ctr" anchorCtr="0">
              <a:noAutofit/>
            </a:bodyPr>
            <a:lstStyle/>
            <a:p>
              <a:endParaRPr sz="3600"/>
            </a:p>
          </p:txBody>
        </p:sp>
      </p:grpSp>
      <p:grpSp>
        <p:nvGrpSpPr>
          <p:cNvPr id="2595" name="Google Shape;2595;p72"/>
          <p:cNvGrpSpPr/>
          <p:nvPr/>
        </p:nvGrpSpPr>
        <p:grpSpPr>
          <a:xfrm rot="-1875844">
            <a:off x="1154735" y="1819277"/>
            <a:ext cx="1019594" cy="1017610"/>
            <a:chOff x="-1158200" y="1575175"/>
            <a:chExt cx="491503" cy="490546"/>
          </a:xfrm>
        </p:grpSpPr>
        <p:sp>
          <p:nvSpPr>
            <p:cNvPr id="2596" name="Google Shape;2596;p72"/>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597" name="Google Shape;2597;p72"/>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p>
          </p:txBody>
        </p:sp>
        <p:grpSp>
          <p:nvGrpSpPr>
            <p:cNvPr id="2598" name="Google Shape;2598;p72"/>
            <p:cNvGrpSpPr/>
            <p:nvPr/>
          </p:nvGrpSpPr>
          <p:grpSpPr>
            <a:xfrm>
              <a:off x="-1023447" y="1674407"/>
              <a:ext cx="221998" cy="292083"/>
              <a:chOff x="-1023443" y="1674418"/>
              <a:chExt cx="221998" cy="292083"/>
            </a:xfrm>
          </p:grpSpPr>
          <p:sp>
            <p:nvSpPr>
              <p:cNvPr id="2599" name="Google Shape;2599;p72"/>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00" name="Google Shape;2600;p72"/>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601" name="Google Shape;2601;p72"/>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602" name="Google Shape;2602;p72"/>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03" name="Google Shape;2603;p72"/>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grpSp>
      </p:grpSp>
      <p:grpSp>
        <p:nvGrpSpPr>
          <p:cNvPr id="2604" name="Google Shape;2604;p72"/>
          <p:cNvGrpSpPr/>
          <p:nvPr/>
        </p:nvGrpSpPr>
        <p:grpSpPr>
          <a:xfrm rot="721541">
            <a:off x="2123857" y="2602305"/>
            <a:ext cx="717614" cy="716334"/>
            <a:chOff x="-1158200" y="1575175"/>
            <a:chExt cx="491503" cy="490546"/>
          </a:xfrm>
        </p:grpSpPr>
        <p:sp>
          <p:nvSpPr>
            <p:cNvPr id="2605" name="Google Shape;2605;p72"/>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606" name="Google Shape;2606;p72"/>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p>
          </p:txBody>
        </p:sp>
        <p:grpSp>
          <p:nvGrpSpPr>
            <p:cNvPr id="2607" name="Google Shape;2607;p72"/>
            <p:cNvGrpSpPr/>
            <p:nvPr/>
          </p:nvGrpSpPr>
          <p:grpSpPr>
            <a:xfrm>
              <a:off x="-1023447" y="1674407"/>
              <a:ext cx="221998" cy="292083"/>
              <a:chOff x="-1023443" y="1674418"/>
              <a:chExt cx="221998" cy="292083"/>
            </a:xfrm>
          </p:grpSpPr>
          <p:sp>
            <p:nvSpPr>
              <p:cNvPr id="2608" name="Google Shape;2608;p72"/>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09" name="Google Shape;2609;p72"/>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610" name="Google Shape;2610;p72"/>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611" name="Google Shape;2611;p72"/>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12" name="Google Shape;2612;p72"/>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grpSp>
      </p:grpSp>
      <p:grpSp>
        <p:nvGrpSpPr>
          <p:cNvPr id="2613" name="Google Shape;2613;p72"/>
          <p:cNvGrpSpPr/>
          <p:nvPr/>
        </p:nvGrpSpPr>
        <p:grpSpPr>
          <a:xfrm>
            <a:off x="6648438" y="6186418"/>
            <a:ext cx="4351276" cy="3162680"/>
            <a:chOff x="3644143" y="3093209"/>
            <a:chExt cx="1855714" cy="1581340"/>
          </a:xfrm>
        </p:grpSpPr>
        <p:sp>
          <p:nvSpPr>
            <p:cNvPr id="2614" name="Google Shape;2614;p72"/>
            <p:cNvSpPr/>
            <p:nvPr/>
          </p:nvSpPr>
          <p:spPr>
            <a:xfrm>
              <a:off x="3644143" y="4412775"/>
              <a:ext cx="1808094" cy="261774"/>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chemeClr val="dk1">
                <a:alpha val="31370"/>
              </a:schemeClr>
            </a:solidFill>
            <a:ln>
              <a:noFill/>
            </a:ln>
          </p:spPr>
          <p:txBody>
            <a:bodyPr spcFirstLastPara="1" wrap="square" lIns="182850" tIns="182850" rIns="182850" bIns="182850" anchor="ctr" anchorCtr="0">
              <a:noAutofit/>
            </a:bodyPr>
            <a:lstStyle/>
            <a:p>
              <a:endParaRPr sz="3600"/>
            </a:p>
          </p:txBody>
        </p:sp>
        <p:sp>
          <p:nvSpPr>
            <p:cNvPr id="2615" name="Google Shape;2615;p72"/>
            <p:cNvSpPr/>
            <p:nvPr/>
          </p:nvSpPr>
          <p:spPr>
            <a:xfrm>
              <a:off x="4929870" y="4263926"/>
              <a:ext cx="213223" cy="271308"/>
            </a:xfrm>
            <a:custGeom>
              <a:avLst/>
              <a:gdLst/>
              <a:ahLst/>
              <a:cxnLst/>
              <a:rect l="l" t="t" r="r" b="b"/>
              <a:pathLst>
                <a:path w="4963" h="6315" extrusionOk="0">
                  <a:moveTo>
                    <a:pt x="1118" y="0"/>
                  </a:moveTo>
                  <a:cubicBezTo>
                    <a:pt x="1069" y="0"/>
                    <a:pt x="1034" y="7"/>
                    <a:pt x="1014" y="20"/>
                  </a:cubicBezTo>
                  <a:cubicBezTo>
                    <a:pt x="782" y="168"/>
                    <a:pt x="0" y="632"/>
                    <a:pt x="465" y="865"/>
                  </a:cubicBezTo>
                  <a:cubicBezTo>
                    <a:pt x="465" y="865"/>
                    <a:pt x="1099" y="1055"/>
                    <a:pt x="1690" y="1351"/>
                  </a:cubicBezTo>
                  <a:cubicBezTo>
                    <a:pt x="2218" y="1604"/>
                    <a:pt x="2704" y="1942"/>
                    <a:pt x="2725" y="2322"/>
                  </a:cubicBezTo>
                  <a:cubicBezTo>
                    <a:pt x="2810" y="3125"/>
                    <a:pt x="676" y="5237"/>
                    <a:pt x="2831" y="6167"/>
                  </a:cubicBezTo>
                  <a:cubicBezTo>
                    <a:pt x="3064" y="6268"/>
                    <a:pt x="3272" y="6314"/>
                    <a:pt x="3456" y="6314"/>
                  </a:cubicBezTo>
                  <a:cubicBezTo>
                    <a:pt x="4963" y="6314"/>
                    <a:pt x="4930" y="3245"/>
                    <a:pt x="4479" y="2153"/>
                  </a:cubicBezTo>
                  <a:cubicBezTo>
                    <a:pt x="4183" y="1435"/>
                    <a:pt x="3401" y="886"/>
                    <a:pt x="2662" y="506"/>
                  </a:cubicBezTo>
                  <a:cubicBezTo>
                    <a:pt x="2004" y="185"/>
                    <a:pt x="1375" y="0"/>
                    <a:pt x="1118"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16" name="Google Shape;2616;p72"/>
            <p:cNvSpPr/>
            <p:nvPr/>
          </p:nvSpPr>
          <p:spPr>
            <a:xfrm>
              <a:off x="4929870" y="4263926"/>
              <a:ext cx="114366" cy="58042"/>
            </a:xfrm>
            <a:custGeom>
              <a:avLst/>
              <a:gdLst/>
              <a:ahLst/>
              <a:cxnLst/>
              <a:rect l="l" t="t" r="r" b="b"/>
              <a:pathLst>
                <a:path w="2662" h="1351" extrusionOk="0">
                  <a:moveTo>
                    <a:pt x="1118" y="0"/>
                  </a:moveTo>
                  <a:cubicBezTo>
                    <a:pt x="1069" y="0"/>
                    <a:pt x="1034" y="7"/>
                    <a:pt x="1014" y="20"/>
                  </a:cubicBezTo>
                  <a:cubicBezTo>
                    <a:pt x="782" y="168"/>
                    <a:pt x="0" y="632"/>
                    <a:pt x="465" y="865"/>
                  </a:cubicBezTo>
                  <a:cubicBezTo>
                    <a:pt x="465" y="865"/>
                    <a:pt x="1099" y="1055"/>
                    <a:pt x="1690" y="1351"/>
                  </a:cubicBezTo>
                  <a:cubicBezTo>
                    <a:pt x="2049" y="1076"/>
                    <a:pt x="2387" y="801"/>
                    <a:pt x="2662" y="506"/>
                  </a:cubicBezTo>
                  <a:cubicBezTo>
                    <a:pt x="2004" y="185"/>
                    <a:pt x="1375" y="0"/>
                    <a:pt x="1118" y="0"/>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17" name="Google Shape;2617;p72"/>
            <p:cNvSpPr/>
            <p:nvPr/>
          </p:nvSpPr>
          <p:spPr>
            <a:xfrm>
              <a:off x="5020610" y="4149772"/>
              <a:ext cx="305893" cy="220312"/>
            </a:xfrm>
            <a:custGeom>
              <a:avLst/>
              <a:gdLst/>
              <a:ahLst/>
              <a:cxnLst/>
              <a:rect l="l" t="t" r="r" b="b"/>
              <a:pathLst>
                <a:path w="7120" h="5128"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514" y="1219"/>
                    <a:pt x="3021" y="1346"/>
                    <a:pt x="3169" y="1642"/>
                  </a:cubicBezTo>
                  <a:cubicBezTo>
                    <a:pt x="3548" y="2357"/>
                    <a:pt x="2459" y="5127"/>
                    <a:pt x="4769" y="5127"/>
                  </a:cubicBezTo>
                  <a:cubicBezTo>
                    <a:pt x="4778" y="5127"/>
                    <a:pt x="4787" y="5127"/>
                    <a:pt x="4796" y="5127"/>
                  </a:cubicBezTo>
                  <a:cubicBezTo>
                    <a:pt x="7120" y="5127"/>
                    <a:pt x="5662" y="1705"/>
                    <a:pt x="4690" y="797"/>
                  </a:cubicBezTo>
                  <a:cubicBezTo>
                    <a:pt x="4162" y="290"/>
                    <a:pt x="3296" y="79"/>
                    <a:pt x="2493" y="15"/>
                  </a:cubicBezTo>
                  <a:cubicBezTo>
                    <a:pt x="2344" y="5"/>
                    <a:pt x="2196" y="0"/>
                    <a:pt x="2054"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18" name="Google Shape;2618;p72"/>
            <p:cNvSpPr/>
            <p:nvPr/>
          </p:nvSpPr>
          <p:spPr>
            <a:xfrm>
              <a:off x="5020610" y="4149772"/>
              <a:ext cx="107148" cy="52414"/>
            </a:xfrm>
            <a:custGeom>
              <a:avLst/>
              <a:gdLst/>
              <a:ahLst/>
              <a:cxnLst/>
              <a:rect l="l" t="t" r="r" b="b"/>
              <a:pathLst>
                <a:path w="2494" h="1220"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219" y="776"/>
                    <a:pt x="2367" y="395"/>
                    <a:pt x="2493" y="15"/>
                  </a:cubicBezTo>
                  <a:cubicBezTo>
                    <a:pt x="2344" y="5"/>
                    <a:pt x="2196" y="0"/>
                    <a:pt x="2054" y="0"/>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19" name="Google Shape;2619;p72"/>
            <p:cNvSpPr/>
            <p:nvPr/>
          </p:nvSpPr>
          <p:spPr>
            <a:xfrm>
              <a:off x="5038783" y="4033684"/>
              <a:ext cx="332916" cy="134129"/>
            </a:xfrm>
            <a:custGeom>
              <a:avLst/>
              <a:gdLst/>
              <a:ahLst/>
              <a:cxnLst/>
              <a:rect l="l" t="t" r="r" b="b"/>
              <a:pathLst>
                <a:path w="7749" h="3122" extrusionOk="0">
                  <a:moveTo>
                    <a:pt x="4856" y="0"/>
                  </a:moveTo>
                  <a:cubicBezTo>
                    <a:pt x="4201" y="0"/>
                    <a:pt x="3415" y="140"/>
                    <a:pt x="2493" y="478"/>
                  </a:cubicBezTo>
                  <a:cubicBezTo>
                    <a:pt x="2070" y="647"/>
                    <a:pt x="1606" y="837"/>
                    <a:pt x="1120" y="1091"/>
                  </a:cubicBezTo>
                  <a:cubicBezTo>
                    <a:pt x="1120" y="1091"/>
                    <a:pt x="0" y="1915"/>
                    <a:pt x="613" y="2062"/>
                  </a:cubicBezTo>
                  <a:cubicBezTo>
                    <a:pt x="613" y="2062"/>
                    <a:pt x="1373" y="1957"/>
                    <a:pt x="2282" y="1957"/>
                  </a:cubicBezTo>
                  <a:cubicBezTo>
                    <a:pt x="3169" y="1957"/>
                    <a:pt x="4183" y="2041"/>
                    <a:pt x="4732" y="2400"/>
                  </a:cubicBezTo>
                  <a:cubicBezTo>
                    <a:pt x="5371" y="2791"/>
                    <a:pt x="5858" y="3122"/>
                    <a:pt x="6288" y="3122"/>
                  </a:cubicBezTo>
                  <a:cubicBezTo>
                    <a:pt x="6626" y="3122"/>
                    <a:pt x="6930" y="2918"/>
                    <a:pt x="7246" y="2379"/>
                  </a:cubicBezTo>
                  <a:cubicBezTo>
                    <a:pt x="7748" y="1520"/>
                    <a:pt x="7019" y="0"/>
                    <a:pt x="4856"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20" name="Google Shape;2620;p72"/>
            <p:cNvSpPr/>
            <p:nvPr/>
          </p:nvSpPr>
          <p:spPr>
            <a:xfrm>
              <a:off x="5038783" y="4054220"/>
              <a:ext cx="107106" cy="68096"/>
            </a:xfrm>
            <a:custGeom>
              <a:avLst/>
              <a:gdLst/>
              <a:ahLst/>
              <a:cxnLst/>
              <a:rect l="l" t="t" r="r" b="b"/>
              <a:pathLst>
                <a:path w="2493" h="1585" extrusionOk="0">
                  <a:moveTo>
                    <a:pt x="2493" y="0"/>
                  </a:moveTo>
                  <a:lnTo>
                    <a:pt x="2493" y="0"/>
                  </a:lnTo>
                  <a:cubicBezTo>
                    <a:pt x="2070" y="169"/>
                    <a:pt x="1606" y="359"/>
                    <a:pt x="1120" y="613"/>
                  </a:cubicBezTo>
                  <a:cubicBezTo>
                    <a:pt x="1120" y="613"/>
                    <a:pt x="0" y="1437"/>
                    <a:pt x="613" y="1584"/>
                  </a:cubicBezTo>
                  <a:cubicBezTo>
                    <a:pt x="613" y="1584"/>
                    <a:pt x="1373" y="1479"/>
                    <a:pt x="2282" y="1479"/>
                  </a:cubicBezTo>
                  <a:cubicBezTo>
                    <a:pt x="2429" y="866"/>
                    <a:pt x="2472" y="338"/>
                    <a:pt x="2493" y="0"/>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21" name="Google Shape;2621;p72"/>
            <p:cNvSpPr/>
            <p:nvPr/>
          </p:nvSpPr>
          <p:spPr>
            <a:xfrm>
              <a:off x="3859774" y="4247213"/>
              <a:ext cx="250600" cy="252491"/>
            </a:xfrm>
            <a:custGeom>
              <a:avLst/>
              <a:gdLst/>
              <a:ahLst/>
              <a:cxnLst/>
              <a:rect l="l" t="t" r="r" b="b"/>
              <a:pathLst>
                <a:path w="5833" h="5877" extrusionOk="0">
                  <a:moveTo>
                    <a:pt x="4676" y="1"/>
                  </a:moveTo>
                  <a:cubicBezTo>
                    <a:pt x="4356" y="1"/>
                    <a:pt x="3805" y="85"/>
                    <a:pt x="3234" y="261"/>
                  </a:cubicBezTo>
                  <a:cubicBezTo>
                    <a:pt x="2453" y="514"/>
                    <a:pt x="1587" y="937"/>
                    <a:pt x="1185" y="1592"/>
                  </a:cubicBezTo>
                  <a:cubicBezTo>
                    <a:pt x="538" y="2651"/>
                    <a:pt x="0" y="5877"/>
                    <a:pt x="1735" y="5877"/>
                  </a:cubicBezTo>
                  <a:cubicBezTo>
                    <a:pt x="1869" y="5877"/>
                    <a:pt x="2016" y="5857"/>
                    <a:pt x="2178" y="5817"/>
                  </a:cubicBezTo>
                  <a:cubicBezTo>
                    <a:pt x="4438" y="5246"/>
                    <a:pt x="2685" y="2817"/>
                    <a:pt x="2875" y="2035"/>
                  </a:cubicBezTo>
                  <a:cubicBezTo>
                    <a:pt x="2960" y="1676"/>
                    <a:pt x="3509" y="1423"/>
                    <a:pt x="4058" y="1254"/>
                  </a:cubicBezTo>
                  <a:cubicBezTo>
                    <a:pt x="4692" y="1043"/>
                    <a:pt x="5347" y="958"/>
                    <a:pt x="5347" y="958"/>
                  </a:cubicBezTo>
                  <a:cubicBezTo>
                    <a:pt x="5832" y="831"/>
                    <a:pt x="5135" y="240"/>
                    <a:pt x="4945" y="50"/>
                  </a:cubicBezTo>
                  <a:cubicBezTo>
                    <a:pt x="4913" y="17"/>
                    <a:pt x="4817" y="1"/>
                    <a:pt x="4676"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22" name="Google Shape;2622;p72"/>
            <p:cNvSpPr/>
            <p:nvPr/>
          </p:nvSpPr>
          <p:spPr>
            <a:xfrm>
              <a:off x="3998718" y="4247213"/>
              <a:ext cx="111660" cy="53875"/>
            </a:xfrm>
            <a:custGeom>
              <a:avLst/>
              <a:gdLst/>
              <a:ahLst/>
              <a:cxnLst/>
              <a:rect l="l" t="t" r="r" b="b"/>
              <a:pathLst>
                <a:path w="2599" h="1254" extrusionOk="0">
                  <a:moveTo>
                    <a:pt x="1442" y="1"/>
                  </a:moveTo>
                  <a:cubicBezTo>
                    <a:pt x="1122" y="1"/>
                    <a:pt x="571" y="85"/>
                    <a:pt x="0" y="261"/>
                  </a:cubicBezTo>
                  <a:cubicBezTo>
                    <a:pt x="233" y="599"/>
                    <a:pt x="507" y="916"/>
                    <a:pt x="824" y="1254"/>
                  </a:cubicBezTo>
                  <a:cubicBezTo>
                    <a:pt x="1458" y="1043"/>
                    <a:pt x="2113" y="958"/>
                    <a:pt x="2113" y="958"/>
                  </a:cubicBezTo>
                  <a:cubicBezTo>
                    <a:pt x="2598" y="831"/>
                    <a:pt x="1901" y="240"/>
                    <a:pt x="1711" y="50"/>
                  </a:cubicBezTo>
                  <a:cubicBezTo>
                    <a:pt x="1679" y="17"/>
                    <a:pt x="1583" y="1"/>
                    <a:pt x="1442" y="1"/>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23" name="Google Shape;2623;p72"/>
            <p:cNvSpPr/>
            <p:nvPr/>
          </p:nvSpPr>
          <p:spPr>
            <a:xfrm>
              <a:off x="3706479" y="4110890"/>
              <a:ext cx="327847" cy="203470"/>
            </a:xfrm>
            <a:custGeom>
              <a:avLst/>
              <a:gdLst/>
              <a:ahLst/>
              <a:cxnLst/>
              <a:rect l="l" t="t" r="r" b="b"/>
              <a:pathLst>
                <a:path w="7631" h="4736" extrusionOk="0">
                  <a:moveTo>
                    <a:pt x="4791" y="1"/>
                  </a:moveTo>
                  <a:cubicBezTo>
                    <a:pt x="4169" y="1"/>
                    <a:pt x="3548" y="115"/>
                    <a:pt x="3084" y="434"/>
                  </a:cubicBezTo>
                  <a:cubicBezTo>
                    <a:pt x="1986" y="1195"/>
                    <a:pt x="0" y="4321"/>
                    <a:pt x="2303" y="4701"/>
                  </a:cubicBezTo>
                  <a:cubicBezTo>
                    <a:pt x="2442" y="4724"/>
                    <a:pt x="2570" y="4735"/>
                    <a:pt x="2689" y="4735"/>
                  </a:cubicBezTo>
                  <a:cubicBezTo>
                    <a:pt x="4533" y="4735"/>
                    <a:pt x="4001" y="2107"/>
                    <a:pt x="4457" y="1512"/>
                  </a:cubicBezTo>
                  <a:cubicBezTo>
                    <a:pt x="4623" y="1313"/>
                    <a:pt x="4971" y="1244"/>
                    <a:pt x="5358" y="1244"/>
                  </a:cubicBezTo>
                  <a:cubicBezTo>
                    <a:pt x="5464" y="1244"/>
                    <a:pt x="5574" y="1249"/>
                    <a:pt x="5683" y="1258"/>
                  </a:cubicBezTo>
                  <a:cubicBezTo>
                    <a:pt x="6401" y="1300"/>
                    <a:pt x="7161" y="1512"/>
                    <a:pt x="7161" y="1512"/>
                  </a:cubicBezTo>
                  <a:cubicBezTo>
                    <a:pt x="7186" y="1516"/>
                    <a:pt x="7208" y="1518"/>
                    <a:pt x="7229" y="1518"/>
                  </a:cubicBezTo>
                  <a:cubicBezTo>
                    <a:pt x="7630" y="1518"/>
                    <a:pt x="7261" y="760"/>
                    <a:pt x="7140" y="519"/>
                  </a:cubicBezTo>
                  <a:cubicBezTo>
                    <a:pt x="7098" y="371"/>
                    <a:pt x="6295" y="118"/>
                    <a:pt x="5387" y="33"/>
                  </a:cubicBezTo>
                  <a:cubicBezTo>
                    <a:pt x="5192" y="12"/>
                    <a:pt x="4991" y="1"/>
                    <a:pt x="4791"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24" name="Google Shape;2624;p72"/>
            <p:cNvSpPr/>
            <p:nvPr/>
          </p:nvSpPr>
          <p:spPr>
            <a:xfrm>
              <a:off x="3937882" y="4112307"/>
              <a:ext cx="96451" cy="63799"/>
            </a:xfrm>
            <a:custGeom>
              <a:avLst/>
              <a:gdLst/>
              <a:ahLst/>
              <a:cxnLst/>
              <a:rect l="l" t="t" r="r" b="b"/>
              <a:pathLst>
                <a:path w="2245" h="1485" extrusionOk="0">
                  <a:moveTo>
                    <a:pt x="1" y="0"/>
                  </a:moveTo>
                  <a:lnTo>
                    <a:pt x="1" y="0"/>
                  </a:lnTo>
                  <a:cubicBezTo>
                    <a:pt x="64" y="380"/>
                    <a:pt x="149" y="782"/>
                    <a:pt x="297" y="1225"/>
                  </a:cubicBezTo>
                  <a:cubicBezTo>
                    <a:pt x="1015" y="1267"/>
                    <a:pt x="1775" y="1479"/>
                    <a:pt x="1775" y="1479"/>
                  </a:cubicBezTo>
                  <a:cubicBezTo>
                    <a:pt x="1800" y="1483"/>
                    <a:pt x="1822" y="1485"/>
                    <a:pt x="1843" y="1485"/>
                  </a:cubicBezTo>
                  <a:cubicBezTo>
                    <a:pt x="2244" y="1485"/>
                    <a:pt x="1875" y="727"/>
                    <a:pt x="1754" y="486"/>
                  </a:cubicBezTo>
                  <a:cubicBezTo>
                    <a:pt x="1712" y="338"/>
                    <a:pt x="909" y="85"/>
                    <a:pt x="1" y="0"/>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25" name="Google Shape;2625;p72"/>
            <p:cNvSpPr/>
            <p:nvPr/>
          </p:nvSpPr>
          <p:spPr>
            <a:xfrm>
              <a:off x="3707296" y="3975167"/>
              <a:ext cx="324109" cy="125021"/>
            </a:xfrm>
            <a:custGeom>
              <a:avLst/>
              <a:gdLst/>
              <a:ahLst/>
              <a:cxnLst/>
              <a:rect l="l" t="t" r="r" b="b"/>
              <a:pathLst>
                <a:path w="7544" h="2910" extrusionOk="0">
                  <a:moveTo>
                    <a:pt x="2401" y="0"/>
                  </a:moveTo>
                  <a:cubicBezTo>
                    <a:pt x="724" y="0"/>
                    <a:pt x="1" y="1198"/>
                    <a:pt x="319" y="2009"/>
                  </a:cubicBezTo>
                  <a:cubicBezTo>
                    <a:pt x="574" y="2678"/>
                    <a:pt x="888" y="2910"/>
                    <a:pt x="1293" y="2910"/>
                  </a:cubicBezTo>
                  <a:cubicBezTo>
                    <a:pt x="1693" y="2910"/>
                    <a:pt x="2182" y="2684"/>
                    <a:pt x="2791" y="2432"/>
                  </a:cubicBezTo>
                  <a:cubicBezTo>
                    <a:pt x="3089" y="2308"/>
                    <a:pt x="3483" y="2260"/>
                    <a:pt x="3908" y="2260"/>
                  </a:cubicBezTo>
                  <a:cubicBezTo>
                    <a:pt x="4356" y="2260"/>
                    <a:pt x="4839" y="2313"/>
                    <a:pt x="5283" y="2389"/>
                  </a:cubicBezTo>
                  <a:cubicBezTo>
                    <a:pt x="6171" y="2537"/>
                    <a:pt x="6931" y="2770"/>
                    <a:pt x="6931" y="2770"/>
                  </a:cubicBezTo>
                  <a:cubicBezTo>
                    <a:pt x="7544" y="2727"/>
                    <a:pt x="6572" y="1713"/>
                    <a:pt x="6572" y="1713"/>
                  </a:cubicBezTo>
                  <a:cubicBezTo>
                    <a:pt x="6128" y="1396"/>
                    <a:pt x="5706" y="1122"/>
                    <a:pt x="5305" y="911"/>
                  </a:cubicBezTo>
                  <a:cubicBezTo>
                    <a:pt x="4142" y="253"/>
                    <a:pt x="3171" y="0"/>
                    <a:pt x="2401"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26" name="Google Shape;2626;p72"/>
            <p:cNvSpPr/>
            <p:nvPr/>
          </p:nvSpPr>
          <p:spPr>
            <a:xfrm>
              <a:off x="3932468" y="4014264"/>
              <a:ext cx="98943" cy="79910"/>
            </a:xfrm>
            <a:custGeom>
              <a:avLst/>
              <a:gdLst/>
              <a:ahLst/>
              <a:cxnLst/>
              <a:rect l="l" t="t" r="r" b="b"/>
              <a:pathLst>
                <a:path w="2303" h="1860" extrusionOk="0">
                  <a:moveTo>
                    <a:pt x="64" y="1"/>
                  </a:moveTo>
                  <a:cubicBezTo>
                    <a:pt x="21" y="339"/>
                    <a:pt x="0" y="846"/>
                    <a:pt x="42" y="1479"/>
                  </a:cubicBezTo>
                  <a:cubicBezTo>
                    <a:pt x="930" y="1627"/>
                    <a:pt x="1690" y="1860"/>
                    <a:pt x="1690" y="1860"/>
                  </a:cubicBezTo>
                  <a:cubicBezTo>
                    <a:pt x="2303" y="1817"/>
                    <a:pt x="1331" y="803"/>
                    <a:pt x="1331" y="803"/>
                  </a:cubicBezTo>
                  <a:cubicBezTo>
                    <a:pt x="887" y="486"/>
                    <a:pt x="465" y="212"/>
                    <a:pt x="64" y="1"/>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27" name="Google Shape;2627;p72"/>
            <p:cNvSpPr/>
            <p:nvPr/>
          </p:nvSpPr>
          <p:spPr>
            <a:xfrm>
              <a:off x="3872534" y="3415007"/>
              <a:ext cx="236036" cy="482211"/>
            </a:xfrm>
            <a:custGeom>
              <a:avLst/>
              <a:gdLst/>
              <a:ahLst/>
              <a:cxnLst/>
              <a:rect l="l" t="t" r="r" b="b"/>
              <a:pathLst>
                <a:path w="5494" h="11224" extrusionOk="0">
                  <a:moveTo>
                    <a:pt x="2396" y="0"/>
                  </a:moveTo>
                  <a:cubicBezTo>
                    <a:pt x="2237" y="0"/>
                    <a:pt x="2102" y="39"/>
                    <a:pt x="2008" y="134"/>
                  </a:cubicBezTo>
                  <a:cubicBezTo>
                    <a:pt x="1881" y="239"/>
                    <a:pt x="1670" y="619"/>
                    <a:pt x="1459" y="1190"/>
                  </a:cubicBezTo>
                  <a:cubicBezTo>
                    <a:pt x="740" y="3091"/>
                    <a:pt x="1" y="7104"/>
                    <a:pt x="3191" y="10231"/>
                  </a:cubicBezTo>
                  <a:cubicBezTo>
                    <a:pt x="3550" y="10569"/>
                    <a:pt x="3951" y="10907"/>
                    <a:pt x="4416" y="11224"/>
                  </a:cubicBezTo>
                  <a:cubicBezTo>
                    <a:pt x="4416" y="11224"/>
                    <a:pt x="5493" y="10400"/>
                    <a:pt x="5303" y="10189"/>
                  </a:cubicBezTo>
                  <a:cubicBezTo>
                    <a:pt x="4648" y="9470"/>
                    <a:pt x="2726" y="7738"/>
                    <a:pt x="3254" y="4908"/>
                  </a:cubicBezTo>
                  <a:cubicBezTo>
                    <a:pt x="3782" y="2077"/>
                    <a:pt x="4669" y="1000"/>
                    <a:pt x="4500" y="894"/>
                  </a:cubicBezTo>
                  <a:cubicBezTo>
                    <a:pt x="4362" y="825"/>
                    <a:pt x="3126" y="0"/>
                    <a:pt x="2396"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28" name="Google Shape;2628;p72"/>
            <p:cNvSpPr/>
            <p:nvPr/>
          </p:nvSpPr>
          <p:spPr>
            <a:xfrm>
              <a:off x="3917947" y="3415007"/>
              <a:ext cx="190625" cy="482211"/>
            </a:xfrm>
            <a:custGeom>
              <a:avLst/>
              <a:gdLst/>
              <a:ahLst/>
              <a:cxnLst/>
              <a:rect l="l" t="t" r="r" b="b"/>
              <a:pathLst>
                <a:path w="4437" h="11224" extrusionOk="0">
                  <a:moveTo>
                    <a:pt x="1339" y="0"/>
                  </a:moveTo>
                  <a:cubicBezTo>
                    <a:pt x="1180" y="0"/>
                    <a:pt x="1045" y="39"/>
                    <a:pt x="951" y="134"/>
                  </a:cubicBezTo>
                  <a:cubicBezTo>
                    <a:pt x="824" y="239"/>
                    <a:pt x="613" y="619"/>
                    <a:pt x="402" y="1190"/>
                  </a:cubicBezTo>
                  <a:cubicBezTo>
                    <a:pt x="1014" y="1549"/>
                    <a:pt x="1775" y="1992"/>
                    <a:pt x="1986" y="2056"/>
                  </a:cubicBezTo>
                  <a:cubicBezTo>
                    <a:pt x="2324" y="2183"/>
                    <a:pt x="0" y="5224"/>
                    <a:pt x="2767" y="9365"/>
                  </a:cubicBezTo>
                  <a:cubicBezTo>
                    <a:pt x="2767" y="9365"/>
                    <a:pt x="2894" y="9872"/>
                    <a:pt x="2134" y="10231"/>
                  </a:cubicBezTo>
                  <a:cubicBezTo>
                    <a:pt x="2493" y="10569"/>
                    <a:pt x="2894" y="10907"/>
                    <a:pt x="3359" y="11224"/>
                  </a:cubicBezTo>
                  <a:cubicBezTo>
                    <a:pt x="3359" y="11224"/>
                    <a:pt x="4436" y="10400"/>
                    <a:pt x="4246" y="10189"/>
                  </a:cubicBezTo>
                  <a:cubicBezTo>
                    <a:pt x="3591" y="9470"/>
                    <a:pt x="1669" y="7738"/>
                    <a:pt x="2197" y="4908"/>
                  </a:cubicBezTo>
                  <a:cubicBezTo>
                    <a:pt x="2725" y="2077"/>
                    <a:pt x="3612" y="1000"/>
                    <a:pt x="3443" y="894"/>
                  </a:cubicBezTo>
                  <a:cubicBezTo>
                    <a:pt x="3305" y="825"/>
                    <a:pt x="2069" y="0"/>
                    <a:pt x="1339" y="0"/>
                  </a:cubicBezTo>
                  <a:close/>
                </a:path>
              </a:pathLst>
            </a:custGeom>
            <a:solidFill>
              <a:srgbClr val="E84F24"/>
            </a:solidFill>
            <a:ln>
              <a:noFill/>
            </a:ln>
          </p:spPr>
          <p:txBody>
            <a:bodyPr spcFirstLastPara="1" wrap="square" lIns="182850" tIns="182850" rIns="182850" bIns="182850" anchor="ctr" anchorCtr="0">
              <a:noAutofit/>
            </a:bodyPr>
            <a:lstStyle/>
            <a:p>
              <a:endParaRPr sz="3600"/>
            </a:p>
          </p:txBody>
        </p:sp>
        <p:sp>
          <p:nvSpPr>
            <p:cNvPr id="2629" name="Google Shape;2629;p72"/>
            <p:cNvSpPr/>
            <p:nvPr/>
          </p:nvSpPr>
          <p:spPr>
            <a:xfrm>
              <a:off x="5048751" y="3507207"/>
              <a:ext cx="297730" cy="411323"/>
            </a:xfrm>
            <a:custGeom>
              <a:avLst/>
              <a:gdLst/>
              <a:ahLst/>
              <a:cxnLst/>
              <a:rect l="l" t="t" r="r" b="b"/>
              <a:pathLst>
                <a:path w="6930" h="957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42"/>
                  </a:cubicBezTo>
                  <a:cubicBezTo>
                    <a:pt x="470" y="9563"/>
                    <a:pt x="518" y="9573"/>
                    <a:pt x="586" y="9573"/>
                  </a:cubicBezTo>
                  <a:cubicBezTo>
                    <a:pt x="798" y="9573"/>
                    <a:pt x="1205" y="9471"/>
                    <a:pt x="1733" y="9247"/>
                  </a:cubicBezTo>
                  <a:cubicBezTo>
                    <a:pt x="2662" y="8866"/>
                    <a:pt x="3909" y="8148"/>
                    <a:pt x="4986" y="6965"/>
                  </a:cubicBezTo>
                  <a:cubicBezTo>
                    <a:pt x="6676" y="5085"/>
                    <a:pt x="6929" y="2909"/>
                    <a:pt x="6866" y="1494"/>
                  </a:cubicBezTo>
                  <a:cubicBezTo>
                    <a:pt x="6824" y="691"/>
                    <a:pt x="6655" y="142"/>
                    <a:pt x="6591" y="79"/>
                  </a:cubicBezTo>
                  <a:cubicBezTo>
                    <a:pt x="6551" y="22"/>
                    <a:pt x="6360" y="0"/>
                    <a:pt x="6097"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30" name="Google Shape;2630;p72"/>
            <p:cNvSpPr/>
            <p:nvPr/>
          </p:nvSpPr>
          <p:spPr>
            <a:xfrm>
              <a:off x="5048751" y="3507207"/>
              <a:ext cx="294981" cy="411753"/>
            </a:xfrm>
            <a:custGeom>
              <a:avLst/>
              <a:gdLst/>
              <a:ahLst/>
              <a:cxnLst/>
              <a:rect l="l" t="t" r="r" b="b"/>
              <a:pathLst>
                <a:path w="6866" h="958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64"/>
                  </a:cubicBezTo>
                  <a:cubicBezTo>
                    <a:pt x="466" y="9577"/>
                    <a:pt x="504" y="9583"/>
                    <a:pt x="556" y="9583"/>
                  </a:cubicBezTo>
                  <a:cubicBezTo>
                    <a:pt x="758" y="9583"/>
                    <a:pt x="1179" y="9482"/>
                    <a:pt x="1733" y="9247"/>
                  </a:cubicBezTo>
                  <a:cubicBezTo>
                    <a:pt x="1331" y="8486"/>
                    <a:pt x="1606" y="8317"/>
                    <a:pt x="1606" y="8317"/>
                  </a:cubicBezTo>
                  <a:cubicBezTo>
                    <a:pt x="5487" y="4772"/>
                    <a:pt x="4764" y="1768"/>
                    <a:pt x="5126" y="1768"/>
                  </a:cubicBezTo>
                  <a:cubicBezTo>
                    <a:pt x="5129" y="1768"/>
                    <a:pt x="5131" y="1768"/>
                    <a:pt x="5134" y="1769"/>
                  </a:cubicBezTo>
                  <a:cubicBezTo>
                    <a:pt x="5324" y="1769"/>
                    <a:pt x="6084" y="1642"/>
                    <a:pt x="6866" y="1494"/>
                  </a:cubicBezTo>
                  <a:cubicBezTo>
                    <a:pt x="6824" y="691"/>
                    <a:pt x="6655" y="142"/>
                    <a:pt x="6591" y="79"/>
                  </a:cubicBezTo>
                  <a:cubicBezTo>
                    <a:pt x="6551" y="22"/>
                    <a:pt x="6360" y="0"/>
                    <a:pt x="6097" y="0"/>
                  </a:cubicBezTo>
                  <a:close/>
                </a:path>
              </a:pathLst>
            </a:custGeom>
            <a:solidFill>
              <a:srgbClr val="E84F24"/>
            </a:solidFill>
            <a:ln>
              <a:noFill/>
            </a:ln>
          </p:spPr>
          <p:txBody>
            <a:bodyPr spcFirstLastPara="1" wrap="square" lIns="182850" tIns="182850" rIns="182850" bIns="182850" anchor="ctr" anchorCtr="0">
              <a:noAutofit/>
            </a:bodyPr>
            <a:lstStyle/>
            <a:p>
              <a:endParaRPr sz="3600"/>
            </a:p>
          </p:txBody>
        </p:sp>
        <p:sp>
          <p:nvSpPr>
            <p:cNvPr id="2631" name="Google Shape;2631;p72"/>
            <p:cNvSpPr/>
            <p:nvPr/>
          </p:nvSpPr>
          <p:spPr>
            <a:xfrm>
              <a:off x="4134827" y="3695731"/>
              <a:ext cx="105344" cy="94303"/>
            </a:xfrm>
            <a:custGeom>
              <a:avLst/>
              <a:gdLst/>
              <a:ahLst/>
              <a:cxnLst/>
              <a:rect l="l" t="t" r="r" b="b"/>
              <a:pathLst>
                <a:path w="2452" h="2195" extrusionOk="0">
                  <a:moveTo>
                    <a:pt x="2050" y="0"/>
                  </a:moveTo>
                  <a:cubicBezTo>
                    <a:pt x="1881" y="0"/>
                    <a:pt x="1" y="1204"/>
                    <a:pt x="339" y="1986"/>
                  </a:cubicBezTo>
                  <a:cubicBezTo>
                    <a:pt x="403" y="2134"/>
                    <a:pt x="519" y="2194"/>
                    <a:pt x="664" y="2194"/>
                  </a:cubicBezTo>
                  <a:cubicBezTo>
                    <a:pt x="1286" y="2194"/>
                    <a:pt x="2451" y="1099"/>
                    <a:pt x="2451" y="1099"/>
                  </a:cubicBezTo>
                  <a:cubicBezTo>
                    <a:pt x="2451" y="1099"/>
                    <a:pt x="2451" y="0"/>
                    <a:pt x="2050"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2632" name="Google Shape;2632;p72"/>
            <p:cNvSpPr/>
            <p:nvPr/>
          </p:nvSpPr>
          <p:spPr>
            <a:xfrm>
              <a:off x="3880740" y="3657623"/>
              <a:ext cx="1227911" cy="818908"/>
            </a:xfrm>
            <a:custGeom>
              <a:avLst/>
              <a:gdLst/>
              <a:ahLst/>
              <a:cxnLst/>
              <a:rect l="l" t="t" r="r" b="b"/>
              <a:pathLst>
                <a:path w="28581" h="19061" extrusionOk="0">
                  <a:moveTo>
                    <a:pt x="16412" y="1"/>
                  </a:moveTo>
                  <a:cubicBezTo>
                    <a:pt x="15771" y="1"/>
                    <a:pt x="15160" y="36"/>
                    <a:pt x="14597" y="106"/>
                  </a:cubicBezTo>
                  <a:cubicBezTo>
                    <a:pt x="14301" y="148"/>
                    <a:pt x="13203" y="253"/>
                    <a:pt x="11724" y="591"/>
                  </a:cubicBezTo>
                  <a:cubicBezTo>
                    <a:pt x="10351" y="929"/>
                    <a:pt x="8640" y="1436"/>
                    <a:pt x="6971" y="2260"/>
                  </a:cubicBezTo>
                  <a:cubicBezTo>
                    <a:pt x="6633" y="2429"/>
                    <a:pt x="6295" y="2619"/>
                    <a:pt x="5957" y="2809"/>
                  </a:cubicBezTo>
                  <a:cubicBezTo>
                    <a:pt x="0" y="6253"/>
                    <a:pt x="1289" y="11829"/>
                    <a:pt x="4288" y="14766"/>
                  </a:cubicBezTo>
                  <a:cubicBezTo>
                    <a:pt x="6641" y="17085"/>
                    <a:pt x="10297" y="19061"/>
                    <a:pt x="14749" y="19061"/>
                  </a:cubicBezTo>
                  <a:cubicBezTo>
                    <a:pt x="15934" y="19061"/>
                    <a:pt x="17175" y="18921"/>
                    <a:pt x="18462" y="18610"/>
                  </a:cubicBezTo>
                  <a:cubicBezTo>
                    <a:pt x="23849" y="17279"/>
                    <a:pt x="28137" y="13667"/>
                    <a:pt x="28539" y="8978"/>
                  </a:cubicBezTo>
                  <a:cubicBezTo>
                    <a:pt x="28581" y="8555"/>
                    <a:pt x="28581" y="8133"/>
                    <a:pt x="28560" y="7710"/>
                  </a:cubicBezTo>
                  <a:cubicBezTo>
                    <a:pt x="28539" y="7478"/>
                    <a:pt x="28517" y="7245"/>
                    <a:pt x="28496" y="6992"/>
                  </a:cubicBezTo>
                  <a:cubicBezTo>
                    <a:pt x="27788" y="2031"/>
                    <a:pt x="21249" y="1"/>
                    <a:pt x="16412"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33" name="Google Shape;2633;p72"/>
            <p:cNvSpPr/>
            <p:nvPr/>
          </p:nvSpPr>
          <p:spPr>
            <a:xfrm>
              <a:off x="3990555" y="3940152"/>
              <a:ext cx="283166" cy="260739"/>
            </a:xfrm>
            <a:custGeom>
              <a:avLst/>
              <a:gdLst/>
              <a:ahLst/>
              <a:cxnLst/>
              <a:rect l="l" t="t" r="r" b="b"/>
              <a:pathLst>
                <a:path w="6591" h="6069" extrusionOk="0">
                  <a:moveTo>
                    <a:pt x="3326" y="0"/>
                  </a:moveTo>
                  <a:cubicBezTo>
                    <a:pt x="2002" y="0"/>
                    <a:pt x="778" y="906"/>
                    <a:pt x="423" y="2275"/>
                  </a:cubicBezTo>
                  <a:cubicBezTo>
                    <a:pt x="0" y="3901"/>
                    <a:pt x="951" y="5549"/>
                    <a:pt x="2535" y="5972"/>
                  </a:cubicBezTo>
                  <a:cubicBezTo>
                    <a:pt x="2782" y="6038"/>
                    <a:pt x="3031" y="6069"/>
                    <a:pt x="3276" y="6069"/>
                  </a:cubicBezTo>
                  <a:cubicBezTo>
                    <a:pt x="4598" y="6069"/>
                    <a:pt x="5812" y="5151"/>
                    <a:pt x="6168" y="3796"/>
                  </a:cubicBezTo>
                  <a:cubicBezTo>
                    <a:pt x="6591" y="2169"/>
                    <a:pt x="5661" y="522"/>
                    <a:pt x="4077" y="99"/>
                  </a:cubicBezTo>
                  <a:cubicBezTo>
                    <a:pt x="3826" y="32"/>
                    <a:pt x="3574" y="0"/>
                    <a:pt x="3326" y="0"/>
                  </a:cubicBezTo>
                  <a:close/>
                </a:path>
              </a:pathLst>
            </a:custGeom>
            <a:solidFill>
              <a:srgbClr val="FFFFFF">
                <a:alpha val="31370"/>
              </a:srgbClr>
            </a:solidFill>
            <a:ln>
              <a:noFill/>
            </a:ln>
          </p:spPr>
          <p:txBody>
            <a:bodyPr spcFirstLastPara="1" wrap="square" lIns="182850" tIns="182850" rIns="182850" bIns="182850" anchor="ctr" anchorCtr="0">
              <a:noAutofit/>
            </a:bodyPr>
            <a:lstStyle/>
            <a:p>
              <a:endParaRPr sz="3600"/>
            </a:p>
          </p:txBody>
        </p:sp>
        <p:sp>
          <p:nvSpPr>
            <p:cNvPr id="2634" name="Google Shape;2634;p72"/>
            <p:cNvSpPr/>
            <p:nvPr/>
          </p:nvSpPr>
          <p:spPr>
            <a:xfrm>
              <a:off x="4181142" y="4219244"/>
              <a:ext cx="106203" cy="87944"/>
            </a:xfrm>
            <a:custGeom>
              <a:avLst/>
              <a:gdLst/>
              <a:ahLst/>
              <a:cxnLst/>
              <a:rect l="l" t="t" r="r" b="b"/>
              <a:pathLst>
                <a:path w="2472" h="2047" extrusionOk="0">
                  <a:moveTo>
                    <a:pt x="1169" y="0"/>
                  </a:moveTo>
                  <a:cubicBezTo>
                    <a:pt x="686" y="0"/>
                    <a:pt x="269" y="294"/>
                    <a:pt x="148" y="743"/>
                  </a:cubicBezTo>
                  <a:cubicBezTo>
                    <a:pt x="0" y="1271"/>
                    <a:pt x="380" y="1841"/>
                    <a:pt x="972" y="2010"/>
                  </a:cubicBezTo>
                  <a:cubicBezTo>
                    <a:pt x="1074" y="2035"/>
                    <a:pt x="1175" y="2047"/>
                    <a:pt x="1274" y="2047"/>
                  </a:cubicBezTo>
                  <a:cubicBezTo>
                    <a:pt x="1769" y="2047"/>
                    <a:pt x="2201" y="1753"/>
                    <a:pt x="2324" y="1313"/>
                  </a:cubicBezTo>
                  <a:cubicBezTo>
                    <a:pt x="2472" y="764"/>
                    <a:pt x="2091" y="194"/>
                    <a:pt x="1500" y="46"/>
                  </a:cubicBezTo>
                  <a:cubicBezTo>
                    <a:pt x="1388" y="15"/>
                    <a:pt x="1277" y="0"/>
                    <a:pt x="1169" y="0"/>
                  </a:cubicBezTo>
                  <a:close/>
                </a:path>
              </a:pathLst>
            </a:custGeom>
            <a:solidFill>
              <a:srgbClr val="FFFFFF">
                <a:alpha val="31370"/>
              </a:srgbClr>
            </a:solidFill>
            <a:ln>
              <a:noFill/>
            </a:ln>
          </p:spPr>
          <p:txBody>
            <a:bodyPr spcFirstLastPara="1" wrap="square" lIns="182850" tIns="182850" rIns="182850" bIns="182850" anchor="ctr" anchorCtr="0">
              <a:noAutofit/>
            </a:bodyPr>
            <a:lstStyle/>
            <a:p>
              <a:endParaRPr sz="3600"/>
            </a:p>
          </p:txBody>
        </p:sp>
        <p:sp>
          <p:nvSpPr>
            <p:cNvPr id="2635" name="Google Shape;2635;p72"/>
            <p:cNvSpPr/>
            <p:nvPr/>
          </p:nvSpPr>
          <p:spPr>
            <a:xfrm>
              <a:off x="4903534" y="4098688"/>
              <a:ext cx="70845" cy="70802"/>
            </a:xfrm>
            <a:custGeom>
              <a:avLst/>
              <a:gdLst/>
              <a:ahLst/>
              <a:cxnLst/>
              <a:rect l="l" t="t" r="r" b="b"/>
              <a:pathLst>
                <a:path w="1649" h="1648" extrusionOk="0">
                  <a:moveTo>
                    <a:pt x="825" y="0"/>
                  </a:moveTo>
                  <a:cubicBezTo>
                    <a:pt x="381" y="0"/>
                    <a:pt x="1" y="380"/>
                    <a:pt x="1" y="824"/>
                  </a:cubicBezTo>
                  <a:cubicBezTo>
                    <a:pt x="1" y="1289"/>
                    <a:pt x="381" y="1648"/>
                    <a:pt x="825" y="1648"/>
                  </a:cubicBezTo>
                  <a:cubicBezTo>
                    <a:pt x="1289" y="1648"/>
                    <a:pt x="1648" y="1289"/>
                    <a:pt x="1648" y="824"/>
                  </a:cubicBezTo>
                  <a:cubicBezTo>
                    <a:pt x="1648" y="380"/>
                    <a:pt x="1289" y="0"/>
                    <a:pt x="825" y="0"/>
                  </a:cubicBezTo>
                  <a:close/>
                </a:path>
              </a:pathLst>
            </a:custGeom>
            <a:solidFill>
              <a:srgbClr val="FFFFFF">
                <a:alpha val="31370"/>
              </a:srgbClr>
            </a:solidFill>
            <a:ln>
              <a:noFill/>
            </a:ln>
          </p:spPr>
          <p:txBody>
            <a:bodyPr spcFirstLastPara="1" wrap="square" lIns="182850" tIns="182850" rIns="182850" bIns="182850" anchor="ctr" anchorCtr="0">
              <a:noAutofit/>
            </a:bodyPr>
            <a:lstStyle/>
            <a:p>
              <a:endParaRPr sz="3600"/>
            </a:p>
          </p:txBody>
        </p:sp>
        <p:sp>
          <p:nvSpPr>
            <p:cNvPr id="2636" name="Google Shape;2636;p72"/>
            <p:cNvSpPr/>
            <p:nvPr/>
          </p:nvSpPr>
          <p:spPr>
            <a:xfrm>
              <a:off x="4790110" y="4166742"/>
              <a:ext cx="144311" cy="144354"/>
            </a:xfrm>
            <a:custGeom>
              <a:avLst/>
              <a:gdLst/>
              <a:ahLst/>
              <a:cxnLst/>
              <a:rect l="l" t="t" r="r" b="b"/>
              <a:pathLst>
                <a:path w="3359" h="3360" extrusionOk="0">
                  <a:moveTo>
                    <a:pt x="1690" y="0"/>
                  </a:moveTo>
                  <a:cubicBezTo>
                    <a:pt x="761" y="0"/>
                    <a:pt x="0" y="761"/>
                    <a:pt x="0" y="1690"/>
                  </a:cubicBezTo>
                  <a:cubicBezTo>
                    <a:pt x="0" y="2620"/>
                    <a:pt x="761" y="3359"/>
                    <a:pt x="1690" y="3359"/>
                  </a:cubicBezTo>
                  <a:cubicBezTo>
                    <a:pt x="2620" y="3359"/>
                    <a:pt x="3359" y="2620"/>
                    <a:pt x="3359" y="1690"/>
                  </a:cubicBezTo>
                  <a:cubicBezTo>
                    <a:pt x="3359" y="761"/>
                    <a:pt x="2620" y="0"/>
                    <a:pt x="1690" y="0"/>
                  </a:cubicBezTo>
                  <a:close/>
                </a:path>
              </a:pathLst>
            </a:custGeom>
            <a:solidFill>
              <a:srgbClr val="FFFFFF">
                <a:alpha val="31370"/>
              </a:srgbClr>
            </a:solidFill>
            <a:ln>
              <a:noFill/>
            </a:ln>
          </p:spPr>
          <p:txBody>
            <a:bodyPr spcFirstLastPara="1" wrap="square" lIns="182850" tIns="182850" rIns="182850" bIns="182850" anchor="ctr" anchorCtr="0">
              <a:noAutofit/>
            </a:bodyPr>
            <a:lstStyle/>
            <a:p>
              <a:endParaRPr sz="3600"/>
            </a:p>
          </p:txBody>
        </p:sp>
        <p:sp>
          <p:nvSpPr>
            <p:cNvPr id="2637" name="Google Shape;2637;p72"/>
            <p:cNvSpPr/>
            <p:nvPr/>
          </p:nvSpPr>
          <p:spPr>
            <a:xfrm>
              <a:off x="4650349" y="4222123"/>
              <a:ext cx="29086" cy="28140"/>
            </a:xfrm>
            <a:custGeom>
              <a:avLst/>
              <a:gdLst/>
              <a:ahLst/>
              <a:cxnLst/>
              <a:rect l="l" t="t" r="r" b="b"/>
              <a:pathLst>
                <a:path w="677" h="655" extrusionOk="0">
                  <a:moveTo>
                    <a:pt x="338" y="0"/>
                  </a:moveTo>
                  <a:cubicBezTo>
                    <a:pt x="148" y="0"/>
                    <a:pt x="0" y="148"/>
                    <a:pt x="0" y="317"/>
                  </a:cubicBezTo>
                  <a:cubicBezTo>
                    <a:pt x="0" y="507"/>
                    <a:pt x="148" y="655"/>
                    <a:pt x="338" y="655"/>
                  </a:cubicBezTo>
                  <a:cubicBezTo>
                    <a:pt x="528" y="655"/>
                    <a:pt x="676" y="507"/>
                    <a:pt x="676" y="317"/>
                  </a:cubicBezTo>
                  <a:cubicBezTo>
                    <a:pt x="676" y="148"/>
                    <a:pt x="528" y="0"/>
                    <a:pt x="338" y="0"/>
                  </a:cubicBezTo>
                  <a:close/>
                </a:path>
              </a:pathLst>
            </a:custGeom>
            <a:solidFill>
              <a:srgbClr val="FFFFFF">
                <a:alpha val="31370"/>
              </a:srgbClr>
            </a:solidFill>
            <a:ln>
              <a:noFill/>
            </a:ln>
          </p:spPr>
          <p:txBody>
            <a:bodyPr spcFirstLastPara="1" wrap="square" lIns="182850" tIns="182850" rIns="182850" bIns="182850" anchor="ctr" anchorCtr="0">
              <a:noAutofit/>
            </a:bodyPr>
            <a:lstStyle/>
            <a:p>
              <a:endParaRPr sz="3600"/>
            </a:p>
          </p:txBody>
        </p:sp>
        <p:sp>
          <p:nvSpPr>
            <p:cNvPr id="2638" name="Google Shape;2638;p72"/>
            <p:cNvSpPr/>
            <p:nvPr/>
          </p:nvSpPr>
          <p:spPr>
            <a:xfrm>
              <a:off x="5039686" y="3123069"/>
              <a:ext cx="460171" cy="421548"/>
            </a:xfrm>
            <a:custGeom>
              <a:avLst/>
              <a:gdLst/>
              <a:ahLst/>
              <a:cxnLst/>
              <a:rect l="l" t="t" r="r" b="b"/>
              <a:pathLst>
                <a:path w="10711" h="9812" extrusionOk="0">
                  <a:moveTo>
                    <a:pt x="4639" y="1"/>
                  </a:moveTo>
                  <a:cubicBezTo>
                    <a:pt x="4381" y="1"/>
                    <a:pt x="4123" y="14"/>
                    <a:pt x="3866" y="42"/>
                  </a:cubicBezTo>
                  <a:cubicBezTo>
                    <a:pt x="254" y="401"/>
                    <a:pt x="1711" y="1500"/>
                    <a:pt x="2155" y="1711"/>
                  </a:cubicBezTo>
                  <a:cubicBezTo>
                    <a:pt x="2366" y="1817"/>
                    <a:pt x="3338" y="2514"/>
                    <a:pt x="4120" y="3126"/>
                  </a:cubicBezTo>
                  <a:cubicBezTo>
                    <a:pt x="4781" y="3643"/>
                    <a:pt x="5300" y="4099"/>
                    <a:pt x="5145" y="4099"/>
                  </a:cubicBezTo>
                  <a:cubicBezTo>
                    <a:pt x="5141" y="4099"/>
                    <a:pt x="5138" y="4098"/>
                    <a:pt x="5133" y="4098"/>
                  </a:cubicBezTo>
                  <a:cubicBezTo>
                    <a:pt x="4964" y="4098"/>
                    <a:pt x="4267" y="4013"/>
                    <a:pt x="3444" y="3950"/>
                  </a:cubicBezTo>
                  <a:cubicBezTo>
                    <a:pt x="2687" y="3879"/>
                    <a:pt x="1837" y="3821"/>
                    <a:pt x="1240" y="3821"/>
                  </a:cubicBezTo>
                  <a:cubicBezTo>
                    <a:pt x="770" y="3821"/>
                    <a:pt x="456" y="3857"/>
                    <a:pt x="465" y="3950"/>
                  </a:cubicBezTo>
                  <a:cubicBezTo>
                    <a:pt x="465" y="3950"/>
                    <a:pt x="0" y="5281"/>
                    <a:pt x="423" y="6717"/>
                  </a:cubicBezTo>
                  <a:cubicBezTo>
                    <a:pt x="676" y="7541"/>
                    <a:pt x="1226" y="8428"/>
                    <a:pt x="2345" y="9083"/>
                  </a:cubicBezTo>
                  <a:cubicBezTo>
                    <a:pt x="3186" y="9579"/>
                    <a:pt x="4094" y="9811"/>
                    <a:pt x="4991" y="9811"/>
                  </a:cubicBezTo>
                  <a:cubicBezTo>
                    <a:pt x="7338" y="9811"/>
                    <a:pt x="9602" y="8223"/>
                    <a:pt x="10351" y="5640"/>
                  </a:cubicBezTo>
                  <a:cubicBezTo>
                    <a:pt x="10710" y="4373"/>
                    <a:pt x="10478" y="3253"/>
                    <a:pt x="9844" y="2366"/>
                  </a:cubicBezTo>
                  <a:cubicBezTo>
                    <a:pt x="8810" y="899"/>
                    <a:pt x="6736" y="1"/>
                    <a:pt x="4639"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39" name="Google Shape;2639;p72"/>
            <p:cNvSpPr/>
            <p:nvPr/>
          </p:nvSpPr>
          <p:spPr>
            <a:xfrm>
              <a:off x="5050555" y="3122424"/>
              <a:ext cx="412096" cy="134988"/>
            </a:xfrm>
            <a:custGeom>
              <a:avLst/>
              <a:gdLst/>
              <a:ahLst/>
              <a:cxnLst/>
              <a:rect l="l" t="t" r="r" b="b"/>
              <a:pathLst>
                <a:path w="9592" h="3142" extrusionOk="0">
                  <a:moveTo>
                    <a:pt x="4333" y="1"/>
                  </a:moveTo>
                  <a:cubicBezTo>
                    <a:pt x="4093" y="1"/>
                    <a:pt x="3852" y="12"/>
                    <a:pt x="3613" y="36"/>
                  </a:cubicBezTo>
                  <a:cubicBezTo>
                    <a:pt x="1" y="416"/>
                    <a:pt x="1458" y="1515"/>
                    <a:pt x="1902" y="1726"/>
                  </a:cubicBezTo>
                  <a:cubicBezTo>
                    <a:pt x="2113" y="1832"/>
                    <a:pt x="3085" y="2529"/>
                    <a:pt x="3867" y="3141"/>
                  </a:cubicBezTo>
                  <a:cubicBezTo>
                    <a:pt x="3951" y="2740"/>
                    <a:pt x="4057" y="2022"/>
                    <a:pt x="4141" y="1768"/>
                  </a:cubicBezTo>
                  <a:cubicBezTo>
                    <a:pt x="4164" y="1707"/>
                    <a:pt x="4319" y="1681"/>
                    <a:pt x="4565" y="1681"/>
                  </a:cubicBezTo>
                  <a:cubicBezTo>
                    <a:pt x="5672" y="1681"/>
                    <a:pt x="8623" y="2208"/>
                    <a:pt x="9591" y="2381"/>
                  </a:cubicBezTo>
                  <a:cubicBezTo>
                    <a:pt x="8548" y="901"/>
                    <a:pt x="6448" y="1"/>
                    <a:pt x="4333" y="1"/>
                  </a:cubicBezTo>
                  <a:close/>
                </a:path>
              </a:pathLst>
            </a:custGeom>
            <a:solidFill>
              <a:srgbClr val="E84F24"/>
            </a:solidFill>
            <a:ln>
              <a:noFill/>
            </a:ln>
          </p:spPr>
          <p:txBody>
            <a:bodyPr spcFirstLastPara="1" wrap="square" lIns="182850" tIns="182850" rIns="182850" bIns="182850" anchor="ctr" anchorCtr="0">
              <a:noAutofit/>
            </a:bodyPr>
            <a:lstStyle/>
            <a:p>
              <a:endParaRPr sz="3600"/>
            </a:p>
          </p:txBody>
        </p:sp>
        <p:sp>
          <p:nvSpPr>
            <p:cNvPr id="2640" name="Google Shape;2640;p72"/>
            <p:cNvSpPr/>
            <p:nvPr/>
          </p:nvSpPr>
          <p:spPr>
            <a:xfrm>
              <a:off x="4180197" y="3683014"/>
              <a:ext cx="928463" cy="360326"/>
            </a:xfrm>
            <a:custGeom>
              <a:avLst/>
              <a:gdLst/>
              <a:ahLst/>
              <a:cxnLst/>
              <a:rect l="l" t="t" r="r" b="b"/>
              <a:pathLst>
                <a:path w="21611" h="8387" extrusionOk="0">
                  <a:moveTo>
                    <a:pt x="4754" y="0"/>
                  </a:moveTo>
                  <a:cubicBezTo>
                    <a:pt x="3381" y="338"/>
                    <a:pt x="1670" y="845"/>
                    <a:pt x="1" y="1669"/>
                  </a:cubicBezTo>
                  <a:cubicBezTo>
                    <a:pt x="149" y="2176"/>
                    <a:pt x="614" y="3211"/>
                    <a:pt x="2641" y="4098"/>
                  </a:cubicBezTo>
                  <a:cubicBezTo>
                    <a:pt x="3428" y="4445"/>
                    <a:pt x="4194" y="4563"/>
                    <a:pt x="4891" y="4563"/>
                  </a:cubicBezTo>
                  <a:cubicBezTo>
                    <a:pt x="6378" y="4563"/>
                    <a:pt x="7549" y="4026"/>
                    <a:pt x="7923" y="4026"/>
                  </a:cubicBezTo>
                  <a:cubicBezTo>
                    <a:pt x="7972" y="4026"/>
                    <a:pt x="8007" y="4036"/>
                    <a:pt x="8028" y="4056"/>
                  </a:cubicBezTo>
                  <a:cubicBezTo>
                    <a:pt x="8239" y="4246"/>
                    <a:pt x="18738" y="7499"/>
                    <a:pt x="21569" y="8387"/>
                  </a:cubicBezTo>
                  <a:cubicBezTo>
                    <a:pt x="21611" y="7964"/>
                    <a:pt x="21611" y="7542"/>
                    <a:pt x="21590" y="7119"/>
                  </a:cubicBezTo>
                  <a:lnTo>
                    <a:pt x="4754" y="0"/>
                  </a:ln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41" name="Google Shape;2641;p72"/>
            <p:cNvSpPr/>
            <p:nvPr/>
          </p:nvSpPr>
          <p:spPr>
            <a:xfrm>
              <a:off x="4624012" y="3434512"/>
              <a:ext cx="452008" cy="436241"/>
            </a:xfrm>
            <a:custGeom>
              <a:avLst/>
              <a:gdLst/>
              <a:ahLst/>
              <a:cxnLst/>
              <a:rect l="l" t="t" r="r" b="b"/>
              <a:pathLst>
                <a:path w="10521" h="10154" extrusionOk="0">
                  <a:moveTo>
                    <a:pt x="5284" y="0"/>
                  </a:moveTo>
                  <a:cubicBezTo>
                    <a:pt x="2880" y="0"/>
                    <a:pt x="797" y="1695"/>
                    <a:pt x="317" y="4031"/>
                  </a:cubicBezTo>
                  <a:cubicBezTo>
                    <a:pt x="275" y="4242"/>
                    <a:pt x="233" y="4454"/>
                    <a:pt x="233" y="4665"/>
                  </a:cubicBezTo>
                  <a:cubicBezTo>
                    <a:pt x="1" y="7474"/>
                    <a:pt x="2092" y="9925"/>
                    <a:pt x="4880" y="10136"/>
                  </a:cubicBezTo>
                  <a:cubicBezTo>
                    <a:pt x="5023" y="10148"/>
                    <a:pt x="5165" y="10154"/>
                    <a:pt x="5306" y="10154"/>
                  </a:cubicBezTo>
                  <a:cubicBezTo>
                    <a:pt x="7933" y="10154"/>
                    <a:pt x="10151" y="8135"/>
                    <a:pt x="10351" y="5489"/>
                  </a:cubicBezTo>
                  <a:cubicBezTo>
                    <a:pt x="10520" y="3334"/>
                    <a:pt x="9337" y="1391"/>
                    <a:pt x="7521" y="503"/>
                  </a:cubicBezTo>
                  <a:cubicBezTo>
                    <a:pt x="6971" y="229"/>
                    <a:pt x="6359" y="60"/>
                    <a:pt x="5704" y="18"/>
                  </a:cubicBezTo>
                  <a:cubicBezTo>
                    <a:pt x="5563" y="6"/>
                    <a:pt x="5423" y="0"/>
                    <a:pt x="5284"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42" name="Google Shape;2642;p72"/>
            <p:cNvSpPr/>
            <p:nvPr/>
          </p:nvSpPr>
          <p:spPr>
            <a:xfrm>
              <a:off x="4691164" y="3492427"/>
              <a:ext cx="320414" cy="320414"/>
            </a:xfrm>
            <a:custGeom>
              <a:avLst/>
              <a:gdLst/>
              <a:ahLst/>
              <a:cxnLst/>
              <a:rect l="l" t="t" r="r" b="b"/>
              <a:pathLst>
                <a:path w="7458" h="7458" extrusionOk="0">
                  <a:moveTo>
                    <a:pt x="3719" y="0"/>
                  </a:moveTo>
                  <a:cubicBezTo>
                    <a:pt x="1670" y="0"/>
                    <a:pt x="1" y="1669"/>
                    <a:pt x="1" y="3718"/>
                  </a:cubicBezTo>
                  <a:cubicBezTo>
                    <a:pt x="1" y="5788"/>
                    <a:pt x="1670" y="7457"/>
                    <a:pt x="3719" y="7457"/>
                  </a:cubicBezTo>
                  <a:cubicBezTo>
                    <a:pt x="5789" y="7457"/>
                    <a:pt x="7458" y="5788"/>
                    <a:pt x="7458" y="3718"/>
                  </a:cubicBezTo>
                  <a:cubicBezTo>
                    <a:pt x="7458" y="1669"/>
                    <a:pt x="5789" y="0"/>
                    <a:pt x="3719"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43" name="Google Shape;2643;p72"/>
            <p:cNvSpPr/>
            <p:nvPr/>
          </p:nvSpPr>
          <p:spPr>
            <a:xfrm>
              <a:off x="4771034" y="3572297"/>
              <a:ext cx="160680" cy="160680"/>
            </a:xfrm>
            <a:custGeom>
              <a:avLst/>
              <a:gdLst/>
              <a:ahLst/>
              <a:cxnLst/>
              <a:rect l="l" t="t" r="r" b="b"/>
              <a:pathLst>
                <a:path w="3740" h="3740" extrusionOk="0">
                  <a:moveTo>
                    <a:pt x="1860" y="0"/>
                  </a:moveTo>
                  <a:cubicBezTo>
                    <a:pt x="846" y="0"/>
                    <a:pt x="1" y="845"/>
                    <a:pt x="1" y="1859"/>
                  </a:cubicBezTo>
                  <a:cubicBezTo>
                    <a:pt x="1" y="2894"/>
                    <a:pt x="846" y="3739"/>
                    <a:pt x="1860" y="3739"/>
                  </a:cubicBezTo>
                  <a:cubicBezTo>
                    <a:pt x="2895" y="3739"/>
                    <a:pt x="3740" y="2894"/>
                    <a:pt x="3740" y="1859"/>
                  </a:cubicBezTo>
                  <a:cubicBezTo>
                    <a:pt x="3740" y="845"/>
                    <a:pt x="2895" y="0"/>
                    <a:pt x="1860"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2644" name="Google Shape;2644;p72"/>
            <p:cNvSpPr/>
            <p:nvPr/>
          </p:nvSpPr>
          <p:spPr>
            <a:xfrm>
              <a:off x="3883447" y="3093209"/>
              <a:ext cx="391174" cy="394052"/>
            </a:xfrm>
            <a:custGeom>
              <a:avLst/>
              <a:gdLst/>
              <a:ahLst/>
              <a:cxnLst/>
              <a:rect l="l" t="t" r="r" b="b"/>
              <a:pathLst>
                <a:path w="9105" h="9172" extrusionOk="0">
                  <a:moveTo>
                    <a:pt x="3795" y="1"/>
                  </a:moveTo>
                  <a:cubicBezTo>
                    <a:pt x="2761" y="1"/>
                    <a:pt x="1376" y="454"/>
                    <a:pt x="550" y="2321"/>
                  </a:cubicBezTo>
                  <a:cubicBezTo>
                    <a:pt x="0" y="3504"/>
                    <a:pt x="22" y="4687"/>
                    <a:pt x="317" y="5701"/>
                  </a:cubicBezTo>
                  <a:cubicBezTo>
                    <a:pt x="824" y="7412"/>
                    <a:pt x="2092" y="8659"/>
                    <a:pt x="2662" y="8849"/>
                  </a:cubicBezTo>
                  <a:cubicBezTo>
                    <a:pt x="2962" y="8931"/>
                    <a:pt x="3596" y="9171"/>
                    <a:pt x="4411" y="9171"/>
                  </a:cubicBezTo>
                  <a:cubicBezTo>
                    <a:pt x="5260" y="9171"/>
                    <a:pt x="6305" y="8911"/>
                    <a:pt x="7373" y="7940"/>
                  </a:cubicBezTo>
                  <a:cubicBezTo>
                    <a:pt x="7563" y="7771"/>
                    <a:pt x="7732" y="7602"/>
                    <a:pt x="7859" y="7433"/>
                  </a:cubicBezTo>
                  <a:cubicBezTo>
                    <a:pt x="8281" y="6905"/>
                    <a:pt x="8556" y="6377"/>
                    <a:pt x="8704" y="5870"/>
                  </a:cubicBezTo>
                  <a:cubicBezTo>
                    <a:pt x="9105" y="4561"/>
                    <a:pt x="8746" y="3399"/>
                    <a:pt x="8429" y="3124"/>
                  </a:cubicBezTo>
                  <a:cubicBezTo>
                    <a:pt x="8389" y="3089"/>
                    <a:pt x="8333" y="3073"/>
                    <a:pt x="8262" y="3073"/>
                  </a:cubicBezTo>
                  <a:cubicBezTo>
                    <a:pt x="7656" y="3073"/>
                    <a:pt x="6010" y="4263"/>
                    <a:pt x="5007" y="4793"/>
                  </a:cubicBezTo>
                  <a:cubicBezTo>
                    <a:pt x="4838" y="4877"/>
                    <a:pt x="4690" y="4962"/>
                    <a:pt x="4563" y="5004"/>
                  </a:cubicBezTo>
                  <a:cubicBezTo>
                    <a:pt x="4455" y="5035"/>
                    <a:pt x="4369" y="5055"/>
                    <a:pt x="4306" y="5055"/>
                  </a:cubicBezTo>
                  <a:cubicBezTo>
                    <a:pt x="4283" y="5055"/>
                    <a:pt x="4263" y="5052"/>
                    <a:pt x="4246" y="5046"/>
                  </a:cubicBezTo>
                  <a:cubicBezTo>
                    <a:pt x="4225" y="5025"/>
                    <a:pt x="4225" y="5025"/>
                    <a:pt x="4204" y="5004"/>
                  </a:cubicBezTo>
                  <a:cubicBezTo>
                    <a:pt x="3972" y="4687"/>
                    <a:pt x="4479" y="2807"/>
                    <a:pt x="4838" y="1540"/>
                  </a:cubicBezTo>
                  <a:cubicBezTo>
                    <a:pt x="5028" y="906"/>
                    <a:pt x="5176" y="420"/>
                    <a:pt x="5155" y="336"/>
                  </a:cubicBezTo>
                  <a:cubicBezTo>
                    <a:pt x="5155" y="315"/>
                    <a:pt x="5091" y="251"/>
                    <a:pt x="4943" y="209"/>
                  </a:cubicBezTo>
                  <a:cubicBezTo>
                    <a:pt x="4710" y="106"/>
                    <a:pt x="4293" y="1"/>
                    <a:pt x="3795"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45" name="Google Shape;2645;p72"/>
            <p:cNvSpPr/>
            <p:nvPr/>
          </p:nvSpPr>
          <p:spPr>
            <a:xfrm>
              <a:off x="4491082" y="3652037"/>
              <a:ext cx="649378" cy="374117"/>
            </a:xfrm>
            <a:custGeom>
              <a:avLst/>
              <a:gdLst/>
              <a:ahLst/>
              <a:cxnLst/>
              <a:rect l="l" t="t" r="r" b="b"/>
              <a:pathLst>
                <a:path w="15115" h="8708" extrusionOk="0">
                  <a:moveTo>
                    <a:pt x="2207" y="1"/>
                  </a:moveTo>
                  <a:cubicBezTo>
                    <a:pt x="1715" y="1"/>
                    <a:pt x="0" y="3092"/>
                    <a:pt x="222" y="3615"/>
                  </a:cubicBezTo>
                  <a:cubicBezTo>
                    <a:pt x="243" y="3700"/>
                    <a:pt x="644" y="3890"/>
                    <a:pt x="1278" y="4165"/>
                  </a:cubicBezTo>
                  <a:cubicBezTo>
                    <a:pt x="4542" y="5504"/>
                    <a:pt x="14228" y="8707"/>
                    <a:pt x="14640" y="8707"/>
                  </a:cubicBezTo>
                  <a:cubicBezTo>
                    <a:pt x="14644" y="8707"/>
                    <a:pt x="14647" y="8707"/>
                    <a:pt x="14649" y="8706"/>
                  </a:cubicBezTo>
                  <a:cubicBezTo>
                    <a:pt x="14903" y="8643"/>
                    <a:pt x="14797" y="7882"/>
                    <a:pt x="14734" y="7566"/>
                  </a:cubicBezTo>
                  <a:cubicBezTo>
                    <a:pt x="14671" y="7249"/>
                    <a:pt x="15114" y="7164"/>
                    <a:pt x="11122" y="5369"/>
                  </a:cubicBezTo>
                  <a:cubicBezTo>
                    <a:pt x="8397" y="4165"/>
                    <a:pt x="5355" y="2200"/>
                    <a:pt x="3644" y="1017"/>
                  </a:cubicBezTo>
                  <a:cubicBezTo>
                    <a:pt x="2820" y="447"/>
                    <a:pt x="2313" y="67"/>
                    <a:pt x="2271" y="24"/>
                  </a:cubicBezTo>
                  <a:cubicBezTo>
                    <a:pt x="2253" y="8"/>
                    <a:pt x="2231" y="1"/>
                    <a:pt x="2207"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2646" name="Google Shape;2646;p72"/>
            <p:cNvSpPr/>
            <p:nvPr/>
          </p:nvSpPr>
          <p:spPr>
            <a:xfrm>
              <a:off x="4491082" y="3652037"/>
              <a:ext cx="156555" cy="178939"/>
            </a:xfrm>
            <a:custGeom>
              <a:avLst/>
              <a:gdLst/>
              <a:ahLst/>
              <a:cxnLst/>
              <a:rect l="l" t="t" r="r" b="b"/>
              <a:pathLst>
                <a:path w="3644" h="4165" extrusionOk="0">
                  <a:moveTo>
                    <a:pt x="2207" y="1"/>
                  </a:moveTo>
                  <a:cubicBezTo>
                    <a:pt x="1715" y="1"/>
                    <a:pt x="0" y="3092"/>
                    <a:pt x="222" y="3615"/>
                  </a:cubicBezTo>
                  <a:cubicBezTo>
                    <a:pt x="243" y="3700"/>
                    <a:pt x="644" y="3890"/>
                    <a:pt x="1278" y="4165"/>
                  </a:cubicBezTo>
                  <a:cubicBezTo>
                    <a:pt x="2419" y="3362"/>
                    <a:pt x="3221" y="1925"/>
                    <a:pt x="3644" y="1017"/>
                  </a:cubicBezTo>
                  <a:cubicBezTo>
                    <a:pt x="2820" y="447"/>
                    <a:pt x="2313" y="67"/>
                    <a:pt x="2271" y="24"/>
                  </a:cubicBezTo>
                  <a:cubicBezTo>
                    <a:pt x="2253" y="8"/>
                    <a:pt x="2231" y="1"/>
                    <a:pt x="2207" y="1"/>
                  </a:cubicBezTo>
                  <a:close/>
                </a:path>
              </a:pathLst>
            </a:custGeom>
            <a:solidFill>
              <a:srgbClr val="0E122C">
                <a:alpha val="37650"/>
              </a:srgbClr>
            </a:solidFill>
            <a:ln>
              <a:noFill/>
            </a:ln>
          </p:spPr>
          <p:txBody>
            <a:bodyPr spcFirstLastPara="1" wrap="square" lIns="182850" tIns="182850" rIns="182850" bIns="182850" anchor="ctr" anchorCtr="0">
              <a:noAutofit/>
            </a:bodyPr>
            <a:lstStyle/>
            <a:p>
              <a:endParaRPr sz="3600"/>
            </a:p>
          </p:txBody>
        </p:sp>
        <p:sp>
          <p:nvSpPr>
            <p:cNvPr id="2647" name="Google Shape;2647;p72"/>
            <p:cNvSpPr/>
            <p:nvPr/>
          </p:nvSpPr>
          <p:spPr>
            <a:xfrm rot="-1800051">
              <a:off x="4176594" y="3411645"/>
              <a:ext cx="445664" cy="436427"/>
            </a:xfrm>
            <a:custGeom>
              <a:avLst/>
              <a:gdLst/>
              <a:ahLst/>
              <a:cxnLst/>
              <a:rect l="l" t="t" r="r" b="b"/>
              <a:pathLst>
                <a:path w="10373" h="10158" extrusionOk="0">
                  <a:moveTo>
                    <a:pt x="5227" y="0"/>
                  </a:moveTo>
                  <a:cubicBezTo>
                    <a:pt x="4252" y="0"/>
                    <a:pt x="3325" y="291"/>
                    <a:pt x="2556" y="803"/>
                  </a:cubicBezTo>
                  <a:cubicBezTo>
                    <a:pt x="1247" y="1627"/>
                    <a:pt x="360" y="3021"/>
                    <a:pt x="212" y="4669"/>
                  </a:cubicBezTo>
                  <a:cubicBezTo>
                    <a:pt x="0" y="7478"/>
                    <a:pt x="2071" y="9929"/>
                    <a:pt x="4880" y="10140"/>
                  </a:cubicBezTo>
                  <a:cubicBezTo>
                    <a:pt x="5022" y="10152"/>
                    <a:pt x="5163" y="10157"/>
                    <a:pt x="5303" y="10157"/>
                  </a:cubicBezTo>
                  <a:cubicBezTo>
                    <a:pt x="7912" y="10157"/>
                    <a:pt x="10131" y="8139"/>
                    <a:pt x="10351" y="5493"/>
                  </a:cubicBezTo>
                  <a:cubicBezTo>
                    <a:pt x="10372" y="5133"/>
                    <a:pt x="10372" y="4795"/>
                    <a:pt x="10330" y="4457"/>
                  </a:cubicBezTo>
                  <a:cubicBezTo>
                    <a:pt x="10034" y="2113"/>
                    <a:pt x="8133" y="212"/>
                    <a:pt x="5683" y="21"/>
                  </a:cubicBezTo>
                  <a:cubicBezTo>
                    <a:pt x="5530" y="7"/>
                    <a:pt x="5378" y="0"/>
                    <a:pt x="5227"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2648" name="Google Shape;2648;p72"/>
            <p:cNvSpPr/>
            <p:nvPr/>
          </p:nvSpPr>
          <p:spPr>
            <a:xfrm>
              <a:off x="4064066" y="3308199"/>
              <a:ext cx="171549" cy="104399"/>
            </a:xfrm>
            <a:custGeom>
              <a:avLst/>
              <a:gdLst/>
              <a:ahLst/>
              <a:cxnLst/>
              <a:rect l="l" t="t" r="r" b="b"/>
              <a:pathLst>
                <a:path w="3993" h="2430" extrusionOk="0">
                  <a:moveTo>
                    <a:pt x="0" y="0"/>
                  </a:moveTo>
                  <a:cubicBezTo>
                    <a:pt x="63" y="549"/>
                    <a:pt x="2556" y="1859"/>
                    <a:pt x="3655" y="2429"/>
                  </a:cubicBezTo>
                  <a:cubicBezTo>
                    <a:pt x="3781" y="2260"/>
                    <a:pt x="3908" y="2113"/>
                    <a:pt x="3993" y="1965"/>
                  </a:cubicBezTo>
                  <a:lnTo>
                    <a:pt x="0" y="0"/>
                  </a:lnTo>
                  <a:close/>
                </a:path>
              </a:pathLst>
            </a:custGeom>
            <a:solidFill>
              <a:srgbClr val="E84F24"/>
            </a:solidFill>
            <a:ln>
              <a:noFill/>
            </a:ln>
          </p:spPr>
          <p:txBody>
            <a:bodyPr spcFirstLastPara="1" wrap="square" lIns="182850" tIns="182850" rIns="182850" bIns="182850" anchor="ctr" anchorCtr="0">
              <a:noAutofit/>
            </a:bodyPr>
            <a:lstStyle/>
            <a:p>
              <a:endParaRPr sz="3600"/>
            </a:p>
          </p:txBody>
        </p:sp>
        <p:sp>
          <p:nvSpPr>
            <p:cNvPr id="2649" name="Google Shape;2649;p72"/>
            <p:cNvSpPr/>
            <p:nvPr/>
          </p:nvSpPr>
          <p:spPr>
            <a:xfrm>
              <a:off x="4393512" y="4042749"/>
              <a:ext cx="326730" cy="132196"/>
            </a:xfrm>
            <a:custGeom>
              <a:avLst/>
              <a:gdLst/>
              <a:ahLst/>
              <a:cxnLst/>
              <a:rect l="l" t="t" r="r" b="b"/>
              <a:pathLst>
                <a:path w="7605" h="3077" extrusionOk="0">
                  <a:moveTo>
                    <a:pt x="691" y="0"/>
                  </a:moveTo>
                  <a:cubicBezTo>
                    <a:pt x="437" y="0"/>
                    <a:pt x="151" y="292"/>
                    <a:pt x="0" y="499"/>
                  </a:cubicBezTo>
                  <a:cubicBezTo>
                    <a:pt x="655" y="1999"/>
                    <a:pt x="2155" y="3077"/>
                    <a:pt x="3887" y="3077"/>
                  </a:cubicBezTo>
                  <a:cubicBezTo>
                    <a:pt x="5492" y="3077"/>
                    <a:pt x="6887" y="2168"/>
                    <a:pt x="7605" y="837"/>
                  </a:cubicBezTo>
                  <a:cubicBezTo>
                    <a:pt x="7499" y="584"/>
                    <a:pt x="7288" y="288"/>
                    <a:pt x="7098" y="246"/>
                  </a:cubicBezTo>
                  <a:cubicBezTo>
                    <a:pt x="7093" y="245"/>
                    <a:pt x="7087" y="245"/>
                    <a:pt x="7082" y="245"/>
                  </a:cubicBezTo>
                  <a:cubicBezTo>
                    <a:pt x="6926" y="245"/>
                    <a:pt x="6581" y="528"/>
                    <a:pt x="6316" y="732"/>
                  </a:cubicBezTo>
                  <a:cubicBezTo>
                    <a:pt x="5999" y="985"/>
                    <a:pt x="5704" y="1218"/>
                    <a:pt x="5492" y="1239"/>
                  </a:cubicBezTo>
                  <a:lnTo>
                    <a:pt x="5450" y="1239"/>
                  </a:lnTo>
                  <a:cubicBezTo>
                    <a:pt x="5197" y="1239"/>
                    <a:pt x="4922" y="943"/>
                    <a:pt x="4647" y="647"/>
                  </a:cubicBezTo>
                  <a:cubicBezTo>
                    <a:pt x="4436" y="415"/>
                    <a:pt x="4204" y="140"/>
                    <a:pt x="4035" y="119"/>
                  </a:cubicBezTo>
                  <a:cubicBezTo>
                    <a:pt x="4022" y="116"/>
                    <a:pt x="4009" y="115"/>
                    <a:pt x="3995" y="115"/>
                  </a:cubicBezTo>
                  <a:cubicBezTo>
                    <a:pt x="3790" y="115"/>
                    <a:pt x="3400" y="388"/>
                    <a:pt x="3084" y="605"/>
                  </a:cubicBezTo>
                  <a:cubicBezTo>
                    <a:pt x="2683" y="880"/>
                    <a:pt x="2324" y="1112"/>
                    <a:pt x="2070" y="1112"/>
                  </a:cubicBezTo>
                  <a:cubicBezTo>
                    <a:pt x="1775" y="1112"/>
                    <a:pt x="1542" y="816"/>
                    <a:pt x="1331" y="542"/>
                  </a:cubicBezTo>
                  <a:cubicBezTo>
                    <a:pt x="1141" y="309"/>
                    <a:pt x="972" y="56"/>
                    <a:pt x="782" y="14"/>
                  </a:cubicBezTo>
                  <a:cubicBezTo>
                    <a:pt x="752" y="5"/>
                    <a:pt x="722" y="0"/>
                    <a:pt x="691"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50" name="Google Shape;2650;p72"/>
            <p:cNvSpPr/>
            <p:nvPr/>
          </p:nvSpPr>
          <p:spPr>
            <a:xfrm>
              <a:off x="4378088" y="3955275"/>
              <a:ext cx="364838" cy="128973"/>
            </a:xfrm>
            <a:custGeom>
              <a:avLst/>
              <a:gdLst/>
              <a:ahLst/>
              <a:cxnLst/>
              <a:rect l="l" t="t" r="r" b="b"/>
              <a:pathLst>
                <a:path w="8492" h="3002" extrusionOk="0">
                  <a:moveTo>
                    <a:pt x="84" y="1"/>
                  </a:moveTo>
                  <a:cubicBezTo>
                    <a:pt x="42" y="254"/>
                    <a:pt x="0" y="529"/>
                    <a:pt x="0" y="803"/>
                  </a:cubicBezTo>
                  <a:cubicBezTo>
                    <a:pt x="0" y="1310"/>
                    <a:pt x="106" y="1775"/>
                    <a:pt x="253" y="2219"/>
                  </a:cubicBezTo>
                  <a:cubicBezTo>
                    <a:pt x="432" y="2005"/>
                    <a:pt x="715" y="1746"/>
                    <a:pt x="1040" y="1746"/>
                  </a:cubicBezTo>
                  <a:cubicBezTo>
                    <a:pt x="1100" y="1746"/>
                    <a:pt x="1162" y="1755"/>
                    <a:pt x="1225" y="1775"/>
                  </a:cubicBezTo>
                  <a:cubicBezTo>
                    <a:pt x="1500" y="1859"/>
                    <a:pt x="1711" y="2134"/>
                    <a:pt x="1901" y="2409"/>
                  </a:cubicBezTo>
                  <a:cubicBezTo>
                    <a:pt x="2070" y="2641"/>
                    <a:pt x="2260" y="2873"/>
                    <a:pt x="2429" y="2873"/>
                  </a:cubicBezTo>
                  <a:cubicBezTo>
                    <a:pt x="2598" y="2873"/>
                    <a:pt x="2957" y="2620"/>
                    <a:pt x="3274" y="2409"/>
                  </a:cubicBezTo>
                  <a:cubicBezTo>
                    <a:pt x="3687" y="2133"/>
                    <a:pt x="4082" y="1876"/>
                    <a:pt x="4373" y="1876"/>
                  </a:cubicBezTo>
                  <a:cubicBezTo>
                    <a:pt x="4395" y="1876"/>
                    <a:pt x="4416" y="1878"/>
                    <a:pt x="4436" y="1881"/>
                  </a:cubicBezTo>
                  <a:cubicBezTo>
                    <a:pt x="4690" y="1923"/>
                    <a:pt x="4943" y="2197"/>
                    <a:pt x="5218" y="2493"/>
                  </a:cubicBezTo>
                  <a:cubicBezTo>
                    <a:pt x="5402" y="2698"/>
                    <a:pt x="5665" y="3001"/>
                    <a:pt x="5797" y="3001"/>
                  </a:cubicBezTo>
                  <a:cubicBezTo>
                    <a:pt x="5801" y="3001"/>
                    <a:pt x="5805" y="3001"/>
                    <a:pt x="5809" y="3000"/>
                  </a:cubicBezTo>
                  <a:cubicBezTo>
                    <a:pt x="5957" y="2979"/>
                    <a:pt x="6253" y="2747"/>
                    <a:pt x="6506" y="2557"/>
                  </a:cubicBezTo>
                  <a:cubicBezTo>
                    <a:pt x="6860" y="2262"/>
                    <a:pt x="7196" y="2003"/>
                    <a:pt x="7445" y="2003"/>
                  </a:cubicBezTo>
                  <a:cubicBezTo>
                    <a:pt x="7464" y="2003"/>
                    <a:pt x="7482" y="2004"/>
                    <a:pt x="7499" y="2007"/>
                  </a:cubicBezTo>
                  <a:cubicBezTo>
                    <a:pt x="7774" y="2050"/>
                    <a:pt x="7985" y="2324"/>
                    <a:pt x="8112" y="2557"/>
                  </a:cubicBezTo>
                  <a:cubicBezTo>
                    <a:pt x="8365" y="2028"/>
                    <a:pt x="8492" y="1437"/>
                    <a:pt x="8492" y="803"/>
                  </a:cubicBezTo>
                  <a:cubicBezTo>
                    <a:pt x="8492" y="529"/>
                    <a:pt x="8471" y="254"/>
                    <a:pt x="8407"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67" name="Google Shape;2667;p72"/>
            <p:cNvSpPr/>
            <p:nvPr/>
          </p:nvSpPr>
          <p:spPr>
            <a:xfrm>
              <a:off x="3884349" y="3093381"/>
              <a:ext cx="211504" cy="258419"/>
            </a:xfrm>
            <a:custGeom>
              <a:avLst/>
              <a:gdLst/>
              <a:ahLst/>
              <a:cxnLst/>
              <a:rect l="l" t="t" r="r" b="b"/>
              <a:pathLst>
                <a:path w="4923" h="6015" extrusionOk="0">
                  <a:moveTo>
                    <a:pt x="3789" y="1"/>
                  </a:moveTo>
                  <a:cubicBezTo>
                    <a:pt x="3456" y="1"/>
                    <a:pt x="3085" y="46"/>
                    <a:pt x="2704" y="163"/>
                  </a:cubicBezTo>
                  <a:cubicBezTo>
                    <a:pt x="1902" y="437"/>
                    <a:pt x="1099" y="1050"/>
                    <a:pt x="529" y="2317"/>
                  </a:cubicBezTo>
                  <a:cubicBezTo>
                    <a:pt x="1" y="3458"/>
                    <a:pt x="1" y="4557"/>
                    <a:pt x="254" y="5528"/>
                  </a:cubicBezTo>
                  <a:cubicBezTo>
                    <a:pt x="275" y="5634"/>
                    <a:pt x="360" y="5697"/>
                    <a:pt x="465" y="5697"/>
                  </a:cubicBezTo>
                  <a:lnTo>
                    <a:pt x="4310" y="6014"/>
                  </a:lnTo>
                  <a:cubicBezTo>
                    <a:pt x="4394" y="6014"/>
                    <a:pt x="4479" y="5972"/>
                    <a:pt x="4521" y="5887"/>
                  </a:cubicBezTo>
                  <a:lnTo>
                    <a:pt x="4690" y="5571"/>
                  </a:lnTo>
                  <a:cubicBezTo>
                    <a:pt x="4753" y="5465"/>
                    <a:pt x="4711" y="5338"/>
                    <a:pt x="4606" y="5275"/>
                  </a:cubicBezTo>
                  <a:cubicBezTo>
                    <a:pt x="4437" y="5190"/>
                    <a:pt x="4268" y="5042"/>
                    <a:pt x="4225" y="5042"/>
                  </a:cubicBezTo>
                  <a:cubicBezTo>
                    <a:pt x="4141" y="5000"/>
                    <a:pt x="4099" y="4810"/>
                    <a:pt x="4120" y="4557"/>
                  </a:cubicBezTo>
                  <a:cubicBezTo>
                    <a:pt x="4162" y="3902"/>
                    <a:pt x="4268" y="3289"/>
                    <a:pt x="4542" y="2339"/>
                  </a:cubicBezTo>
                  <a:cubicBezTo>
                    <a:pt x="4584" y="2233"/>
                    <a:pt x="4648" y="1979"/>
                    <a:pt x="4711" y="1705"/>
                  </a:cubicBezTo>
                  <a:cubicBezTo>
                    <a:pt x="4796" y="1367"/>
                    <a:pt x="4859" y="1008"/>
                    <a:pt x="4901" y="649"/>
                  </a:cubicBezTo>
                  <a:lnTo>
                    <a:pt x="4922" y="374"/>
                  </a:lnTo>
                  <a:cubicBezTo>
                    <a:pt x="4922" y="268"/>
                    <a:pt x="4859" y="163"/>
                    <a:pt x="4753" y="142"/>
                  </a:cubicBezTo>
                  <a:cubicBezTo>
                    <a:pt x="4515" y="62"/>
                    <a:pt x="4178" y="1"/>
                    <a:pt x="3789"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68" name="Google Shape;2668;p72"/>
            <p:cNvSpPr/>
            <p:nvPr/>
          </p:nvSpPr>
          <p:spPr>
            <a:xfrm>
              <a:off x="5039686" y="3287233"/>
              <a:ext cx="147963" cy="133527"/>
            </a:xfrm>
            <a:custGeom>
              <a:avLst/>
              <a:gdLst/>
              <a:ahLst/>
              <a:cxnLst/>
              <a:rect l="l" t="t" r="r" b="b"/>
              <a:pathLst>
                <a:path w="3444" h="3108" extrusionOk="0">
                  <a:moveTo>
                    <a:pt x="1240" y="0"/>
                  </a:moveTo>
                  <a:cubicBezTo>
                    <a:pt x="770" y="0"/>
                    <a:pt x="456" y="36"/>
                    <a:pt x="465" y="129"/>
                  </a:cubicBezTo>
                  <a:cubicBezTo>
                    <a:pt x="465" y="129"/>
                    <a:pt x="0" y="1460"/>
                    <a:pt x="423" y="2896"/>
                  </a:cubicBezTo>
                  <a:lnTo>
                    <a:pt x="3211" y="3108"/>
                  </a:lnTo>
                  <a:lnTo>
                    <a:pt x="3444" y="129"/>
                  </a:lnTo>
                  <a:cubicBezTo>
                    <a:pt x="2687" y="58"/>
                    <a:pt x="1837" y="0"/>
                    <a:pt x="1240"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69" name="Google Shape;2669;p72"/>
            <p:cNvSpPr/>
            <p:nvPr/>
          </p:nvSpPr>
          <p:spPr>
            <a:xfrm rot="900060">
              <a:off x="4673630" y="3424078"/>
              <a:ext cx="309495" cy="173221"/>
            </a:xfrm>
            <a:custGeom>
              <a:avLst/>
              <a:gdLst/>
              <a:ahLst/>
              <a:cxnLst/>
              <a:rect l="l" t="t" r="r" b="b"/>
              <a:pathLst>
                <a:path w="7204" h="4032" extrusionOk="0">
                  <a:moveTo>
                    <a:pt x="4967" y="0"/>
                  </a:moveTo>
                  <a:cubicBezTo>
                    <a:pt x="2566" y="0"/>
                    <a:pt x="500" y="1695"/>
                    <a:pt x="0" y="4031"/>
                  </a:cubicBezTo>
                  <a:lnTo>
                    <a:pt x="7204" y="503"/>
                  </a:lnTo>
                  <a:cubicBezTo>
                    <a:pt x="6654" y="229"/>
                    <a:pt x="6042" y="60"/>
                    <a:pt x="5387" y="18"/>
                  </a:cubicBezTo>
                  <a:cubicBezTo>
                    <a:pt x="5246" y="6"/>
                    <a:pt x="5106" y="0"/>
                    <a:pt x="4967" y="0"/>
                  </a:cubicBezTo>
                  <a:close/>
                </a:path>
              </a:pathLst>
            </a:custGeom>
            <a:solidFill>
              <a:srgbClr val="E04D26">
                <a:alpha val="31370"/>
              </a:srgbClr>
            </a:solidFill>
            <a:ln>
              <a:noFill/>
            </a:ln>
          </p:spPr>
          <p:txBody>
            <a:bodyPr spcFirstLastPara="1" wrap="square" lIns="182850" tIns="182850" rIns="182850" bIns="182850" anchor="ctr" anchorCtr="0">
              <a:noAutofit/>
            </a:bodyPr>
            <a:lstStyle/>
            <a:p>
              <a:endParaRPr sz="3600"/>
            </a:p>
          </p:txBody>
        </p:sp>
      </p:grpSp>
      <p:grpSp>
        <p:nvGrpSpPr>
          <p:cNvPr id="2679" name="Google Shape;2679;p72"/>
          <p:cNvGrpSpPr/>
          <p:nvPr/>
        </p:nvGrpSpPr>
        <p:grpSpPr>
          <a:xfrm>
            <a:off x="17110624" y="404746"/>
            <a:ext cx="784224" cy="784200"/>
            <a:chOff x="7205125" y="211475"/>
            <a:chExt cx="392112" cy="392100"/>
          </a:xfrm>
        </p:grpSpPr>
        <p:sp>
          <p:nvSpPr>
            <p:cNvPr id="2680" name="Google Shape;2680;p72"/>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2681" name="Google Shape;2681;p72">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2682" name="Google Shape;2682;p72"/>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2683" name="Google Shape;2683;p72"/>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grpSp>
      <p:sp>
        <p:nvSpPr>
          <p:cNvPr id="2686" name="Google Shape;2686;p72">
            <a:hlinkClick r:id="rId6" action="ppaction://hlinksldjump"/>
          </p:cNvPr>
          <p:cNvSpPr/>
          <p:nvPr/>
        </p:nvSpPr>
        <p:spPr>
          <a:xfrm>
            <a:off x="17164444" y="404746"/>
            <a:ext cx="784200" cy="7842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grpSp>
        <p:nvGrpSpPr>
          <p:cNvPr id="111" name="Google Shape;2893;p74"/>
          <p:cNvGrpSpPr/>
          <p:nvPr/>
        </p:nvGrpSpPr>
        <p:grpSpPr>
          <a:xfrm>
            <a:off x="6727271" y="4405132"/>
            <a:ext cx="4234721" cy="2369064"/>
            <a:chOff x="4923550" y="2590575"/>
            <a:chExt cx="808592" cy="702189"/>
          </a:xfrm>
        </p:grpSpPr>
        <p:sp>
          <p:nvSpPr>
            <p:cNvPr id="112" name="Google Shape;2894;p74"/>
            <p:cNvSpPr/>
            <p:nvPr/>
          </p:nvSpPr>
          <p:spPr>
            <a:xfrm>
              <a:off x="4996313" y="3146782"/>
              <a:ext cx="669001" cy="127309"/>
            </a:xfrm>
            <a:custGeom>
              <a:avLst/>
              <a:gdLst/>
              <a:ahLst/>
              <a:cxnLst/>
              <a:rect l="l" t="t" r="r" b="b"/>
              <a:pathLst>
                <a:path w="17625" h="3354" extrusionOk="0">
                  <a:moveTo>
                    <a:pt x="8813" y="0"/>
                  </a:moveTo>
                  <a:cubicBezTo>
                    <a:pt x="3945" y="0"/>
                    <a:pt x="1" y="748"/>
                    <a:pt x="1" y="1682"/>
                  </a:cubicBezTo>
                  <a:cubicBezTo>
                    <a:pt x="1" y="2606"/>
                    <a:pt x="3945" y="3354"/>
                    <a:pt x="8813" y="3354"/>
                  </a:cubicBezTo>
                  <a:cubicBezTo>
                    <a:pt x="13671" y="3354"/>
                    <a:pt x="17625" y="2606"/>
                    <a:pt x="17625" y="1682"/>
                  </a:cubicBezTo>
                  <a:cubicBezTo>
                    <a:pt x="17625" y="748"/>
                    <a:pt x="13671" y="0"/>
                    <a:pt x="8813"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113" name="Google Shape;2895;p74"/>
            <p:cNvSpPr/>
            <p:nvPr/>
          </p:nvSpPr>
          <p:spPr>
            <a:xfrm>
              <a:off x="5045239" y="2730936"/>
              <a:ext cx="552130" cy="136647"/>
            </a:xfrm>
            <a:custGeom>
              <a:avLst/>
              <a:gdLst/>
              <a:ahLst/>
              <a:cxnLst/>
              <a:rect l="l" t="t" r="r" b="b"/>
              <a:pathLst>
                <a:path w="14546" h="3600" extrusionOk="0">
                  <a:moveTo>
                    <a:pt x="14546" y="0"/>
                  </a:moveTo>
                  <a:lnTo>
                    <a:pt x="0" y="108"/>
                  </a:lnTo>
                  <a:lnTo>
                    <a:pt x="2351" y="3600"/>
                  </a:lnTo>
                  <a:lnTo>
                    <a:pt x="12471" y="3600"/>
                  </a:lnTo>
                  <a:lnTo>
                    <a:pt x="14546" y="0"/>
                  </a:lnTo>
                  <a:close/>
                </a:path>
              </a:pathLst>
            </a:custGeom>
            <a:solidFill>
              <a:srgbClr val="4C1F11"/>
            </a:solidFill>
            <a:ln>
              <a:noFill/>
            </a:ln>
          </p:spPr>
          <p:txBody>
            <a:bodyPr spcFirstLastPara="1" wrap="square" lIns="182850" tIns="182850" rIns="182850" bIns="182850" anchor="ctr" anchorCtr="0">
              <a:noAutofit/>
            </a:bodyPr>
            <a:lstStyle/>
            <a:p>
              <a:endParaRPr sz="3600"/>
            </a:p>
          </p:txBody>
        </p:sp>
        <p:sp>
          <p:nvSpPr>
            <p:cNvPr id="114" name="Google Shape;2896;p74"/>
            <p:cNvSpPr/>
            <p:nvPr/>
          </p:nvSpPr>
          <p:spPr>
            <a:xfrm>
              <a:off x="5134437" y="2668954"/>
              <a:ext cx="384168" cy="198632"/>
            </a:xfrm>
            <a:custGeom>
              <a:avLst/>
              <a:gdLst/>
              <a:ahLst/>
              <a:cxnLst/>
              <a:rect l="l" t="t" r="r" b="b"/>
              <a:pathLst>
                <a:path w="10121" h="5233" extrusionOk="0">
                  <a:moveTo>
                    <a:pt x="1" y="1"/>
                  </a:moveTo>
                  <a:lnTo>
                    <a:pt x="1" y="5233"/>
                  </a:lnTo>
                  <a:lnTo>
                    <a:pt x="10121" y="5233"/>
                  </a:lnTo>
                  <a:lnTo>
                    <a:pt x="10121" y="1"/>
                  </a:lnTo>
                  <a:close/>
                </a:path>
              </a:pathLst>
            </a:custGeom>
            <a:solidFill>
              <a:srgbClr val="33120A"/>
            </a:solidFill>
            <a:ln>
              <a:noFill/>
            </a:ln>
          </p:spPr>
          <p:txBody>
            <a:bodyPr spcFirstLastPara="1" wrap="square" lIns="182850" tIns="182850" rIns="182850" bIns="182850" anchor="ctr" anchorCtr="0">
              <a:noAutofit/>
            </a:bodyPr>
            <a:lstStyle/>
            <a:p>
              <a:endParaRPr sz="3600"/>
            </a:p>
          </p:txBody>
        </p:sp>
        <p:sp>
          <p:nvSpPr>
            <p:cNvPr id="115" name="Google Shape;2897;p74"/>
            <p:cNvSpPr/>
            <p:nvPr/>
          </p:nvSpPr>
          <p:spPr>
            <a:xfrm>
              <a:off x="5041481" y="2743234"/>
              <a:ext cx="106812" cy="132206"/>
            </a:xfrm>
            <a:custGeom>
              <a:avLst/>
              <a:gdLst/>
              <a:ahLst/>
              <a:cxnLst/>
              <a:rect l="l" t="t" r="r" b="b"/>
              <a:pathLst>
                <a:path w="2814" h="3483" extrusionOk="0">
                  <a:moveTo>
                    <a:pt x="1" y="1"/>
                  </a:moveTo>
                  <a:lnTo>
                    <a:pt x="2322" y="3482"/>
                  </a:lnTo>
                  <a:lnTo>
                    <a:pt x="2814" y="3482"/>
                  </a:lnTo>
                  <a:lnTo>
                    <a:pt x="473" y="1"/>
                  </a:lnTo>
                  <a:close/>
                </a:path>
              </a:pathLst>
            </a:custGeom>
            <a:solidFill>
              <a:srgbClr val="894919"/>
            </a:solidFill>
            <a:ln>
              <a:noFill/>
            </a:ln>
          </p:spPr>
          <p:txBody>
            <a:bodyPr spcFirstLastPara="1" wrap="square" lIns="182850" tIns="182850" rIns="182850" bIns="182850" anchor="ctr" anchorCtr="0">
              <a:noAutofit/>
            </a:bodyPr>
            <a:lstStyle/>
            <a:p>
              <a:endParaRPr sz="3600"/>
            </a:p>
          </p:txBody>
        </p:sp>
        <p:sp>
          <p:nvSpPr>
            <p:cNvPr id="116" name="Google Shape;2898;p74"/>
            <p:cNvSpPr/>
            <p:nvPr/>
          </p:nvSpPr>
          <p:spPr>
            <a:xfrm>
              <a:off x="5505501" y="2738375"/>
              <a:ext cx="100815" cy="137065"/>
            </a:xfrm>
            <a:custGeom>
              <a:avLst/>
              <a:gdLst/>
              <a:ahLst/>
              <a:cxnLst/>
              <a:rect l="l" t="t" r="r" b="b"/>
              <a:pathLst>
                <a:path w="2656" h="3611" extrusionOk="0">
                  <a:moveTo>
                    <a:pt x="2184" y="1"/>
                  </a:moveTo>
                  <a:lnTo>
                    <a:pt x="0" y="3610"/>
                  </a:lnTo>
                  <a:lnTo>
                    <a:pt x="502" y="3610"/>
                  </a:lnTo>
                  <a:lnTo>
                    <a:pt x="2656" y="1"/>
                  </a:lnTo>
                  <a:close/>
                </a:path>
              </a:pathLst>
            </a:custGeom>
            <a:solidFill>
              <a:srgbClr val="894919"/>
            </a:solidFill>
            <a:ln>
              <a:noFill/>
            </a:ln>
          </p:spPr>
          <p:txBody>
            <a:bodyPr spcFirstLastPara="1" wrap="square" lIns="182850" tIns="182850" rIns="182850" bIns="182850" anchor="ctr" anchorCtr="0">
              <a:noAutofit/>
            </a:bodyPr>
            <a:lstStyle/>
            <a:p>
              <a:endParaRPr sz="3600"/>
            </a:p>
          </p:txBody>
        </p:sp>
        <p:sp>
          <p:nvSpPr>
            <p:cNvPr id="117" name="Google Shape;2899;p74"/>
            <p:cNvSpPr/>
            <p:nvPr/>
          </p:nvSpPr>
          <p:spPr>
            <a:xfrm>
              <a:off x="5129579" y="2859721"/>
              <a:ext cx="389026" cy="15714"/>
            </a:xfrm>
            <a:custGeom>
              <a:avLst/>
              <a:gdLst/>
              <a:ahLst/>
              <a:cxnLst/>
              <a:rect l="l" t="t" r="r" b="b"/>
              <a:pathLst>
                <a:path w="10249" h="414" extrusionOk="0">
                  <a:moveTo>
                    <a:pt x="1" y="0"/>
                  </a:moveTo>
                  <a:lnTo>
                    <a:pt x="1" y="413"/>
                  </a:lnTo>
                  <a:lnTo>
                    <a:pt x="10249" y="413"/>
                  </a:lnTo>
                  <a:lnTo>
                    <a:pt x="10249" y="0"/>
                  </a:lnTo>
                  <a:close/>
                </a:path>
              </a:pathLst>
            </a:custGeom>
            <a:solidFill>
              <a:srgbClr val="894919"/>
            </a:solidFill>
            <a:ln>
              <a:noFill/>
            </a:ln>
          </p:spPr>
          <p:txBody>
            <a:bodyPr spcFirstLastPara="1" wrap="square" lIns="182850" tIns="182850" rIns="182850" bIns="182850" anchor="ctr" anchorCtr="0">
              <a:noAutofit/>
            </a:bodyPr>
            <a:lstStyle/>
            <a:p>
              <a:endParaRPr sz="3600"/>
            </a:p>
          </p:txBody>
        </p:sp>
        <p:sp>
          <p:nvSpPr>
            <p:cNvPr id="118" name="Google Shape;2900;p74"/>
            <p:cNvSpPr/>
            <p:nvPr/>
          </p:nvSpPr>
          <p:spPr>
            <a:xfrm>
              <a:off x="5107184" y="2902991"/>
              <a:ext cx="440155" cy="103472"/>
            </a:xfrm>
            <a:custGeom>
              <a:avLst/>
              <a:gdLst/>
              <a:ahLst/>
              <a:cxnLst/>
              <a:rect l="l" t="t" r="r" b="b"/>
              <a:pathLst>
                <a:path w="11596" h="2726" extrusionOk="0">
                  <a:moveTo>
                    <a:pt x="1" y="1"/>
                  </a:moveTo>
                  <a:lnTo>
                    <a:pt x="1" y="2725"/>
                  </a:lnTo>
                  <a:lnTo>
                    <a:pt x="11596" y="2725"/>
                  </a:lnTo>
                  <a:lnTo>
                    <a:pt x="11596" y="1"/>
                  </a:lnTo>
                  <a:close/>
                </a:path>
              </a:pathLst>
            </a:custGeom>
            <a:solidFill>
              <a:srgbClr val="230202"/>
            </a:solidFill>
            <a:ln>
              <a:noFill/>
            </a:ln>
          </p:spPr>
          <p:txBody>
            <a:bodyPr spcFirstLastPara="1" wrap="square" lIns="182850" tIns="182850" rIns="182850" bIns="182850" anchor="ctr" anchorCtr="0">
              <a:noAutofit/>
            </a:bodyPr>
            <a:lstStyle/>
            <a:p>
              <a:endParaRPr sz="3600"/>
            </a:p>
          </p:txBody>
        </p:sp>
        <p:sp>
          <p:nvSpPr>
            <p:cNvPr id="119" name="Google Shape;2901;p74"/>
            <p:cNvSpPr/>
            <p:nvPr/>
          </p:nvSpPr>
          <p:spPr>
            <a:xfrm>
              <a:off x="5049338" y="2590575"/>
              <a:ext cx="527154" cy="145605"/>
            </a:xfrm>
            <a:custGeom>
              <a:avLst/>
              <a:gdLst/>
              <a:ahLst/>
              <a:cxnLst/>
              <a:rect l="l" t="t" r="r" b="b"/>
              <a:pathLst>
                <a:path w="13888" h="3836" extrusionOk="0">
                  <a:moveTo>
                    <a:pt x="7278" y="0"/>
                  </a:moveTo>
                  <a:cubicBezTo>
                    <a:pt x="3977" y="0"/>
                    <a:pt x="1564" y="118"/>
                    <a:pt x="1564" y="118"/>
                  </a:cubicBezTo>
                  <a:lnTo>
                    <a:pt x="649" y="443"/>
                  </a:lnTo>
                  <a:lnTo>
                    <a:pt x="0" y="3728"/>
                  </a:lnTo>
                  <a:lnTo>
                    <a:pt x="13887" y="3836"/>
                  </a:lnTo>
                  <a:lnTo>
                    <a:pt x="13887" y="3836"/>
                  </a:lnTo>
                  <a:lnTo>
                    <a:pt x="13454" y="285"/>
                  </a:lnTo>
                  <a:lnTo>
                    <a:pt x="12707" y="118"/>
                  </a:lnTo>
                  <a:cubicBezTo>
                    <a:pt x="10802" y="30"/>
                    <a:pt x="8929" y="0"/>
                    <a:pt x="7278"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120" name="Google Shape;2902;p74"/>
            <p:cNvSpPr/>
            <p:nvPr/>
          </p:nvSpPr>
          <p:spPr>
            <a:xfrm>
              <a:off x="5040001" y="2875397"/>
              <a:ext cx="89618" cy="86619"/>
            </a:xfrm>
            <a:custGeom>
              <a:avLst/>
              <a:gdLst/>
              <a:ahLst/>
              <a:cxnLst/>
              <a:rect l="l" t="t" r="r" b="b"/>
              <a:pathLst>
                <a:path w="2361" h="2282" extrusionOk="0">
                  <a:moveTo>
                    <a:pt x="2361" y="0"/>
                  </a:moveTo>
                  <a:lnTo>
                    <a:pt x="0" y="2282"/>
                  </a:lnTo>
                  <a:lnTo>
                    <a:pt x="0" y="2282"/>
                  </a:lnTo>
                  <a:lnTo>
                    <a:pt x="1486" y="2243"/>
                  </a:lnTo>
                  <a:lnTo>
                    <a:pt x="2361" y="1466"/>
                  </a:lnTo>
                  <a:lnTo>
                    <a:pt x="2361" y="0"/>
                  </a:lnTo>
                  <a:close/>
                </a:path>
              </a:pathLst>
            </a:custGeom>
            <a:solidFill>
              <a:srgbClr val="CE7728"/>
            </a:solidFill>
            <a:ln>
              <a:noFill/>
            </a:ln>
          </p:spPr>
          <p:txBody>
            <a:bodyPr spcFirstLastPara="1" wrap="square" lIns="182850" tIns="182850" rIns="182850" bIns="182850" anchor="ctr" anchorCtr="0">
              <a:noAutofit/>
            </a:bodyPr>
            <a:lstStyle/>
            <a:p>
              <a:endParaRPr sz="3600"/>
            </a:p>
          </p:txBody>
        </p:sp>
        <p:sp>
          <p:nvSpPr>
            <p:cNvPr id="121" name="Google Shape;2903;p74"/>
            <p:cNvSpPr/>
            <p:nvPr/>
          </p:nvSpPr>
          <p:spPr>
            <a:xfrm>
              <a:off x="5524555" y="2875397"/>
              <a:ext cx="86239" cy="86999"/>
            </a:xfrm>
            <a:custGeom>
              <a:avLst/>
              <a:gdLst/>
              <a:ahLst/>
              <a:cxnLst/>
              <a:rect l="l" t="t" r="r" b="b"/>
              <a:pathLst>
                <a:path w="2272" h="2292" extrusionOk="0">
                  <a:moveTo>
                    <a:pt x="0" y="0"/>
                  </a:moveTo>
                  <a:lnTo>
                    <a:pt x="0" y="1466"/>
                  </a:lnTo>
                  <a:lnTo>
                    <a:pt x="777" y="2243"/>
                  </a:lnTo>
                  <a:lnTo>
                    <a:pt x="2272" y="2292"/>
                  </a:lnTo>
                  <a:lnTo>
                    <a:pt x="0" y="0"/>
                  </a:lnTo>
                  <a:close/>
                </a:path>
              </a:pathLst>
            </a:custGeom>
            <a:solidFill>
              <a:srgbClr val="CE7728"/>
            </a:solidFill>
            <a:ln>
              <a:noFill/>
            </a:ln>
          </p:spPr>
          <p:txBody>
            <a:bodyPr spcFirstLastPara="1" wrap="square" lIns="182850" tIns="182850" rIns="182850" bIns="182850" anchor="ctr" anchorCtr="0">
              <a:noAutofit/>
            </a:bodyPr>
            <a:lstStyle/>
            <a:p>
              <a:endParaRPr sz="3600"/>
            </a:p>
          </p:txBody>
        </p:sp>
        <p:sp>
          <p:nvSpPr>
            <p:cNvPr id="122" name="Google Shape;2904;p74"/>
            <p:cNvSpPr/>
            <p:nvPr/>
          </p:nvSpPr>
          <p:spPr>
            <a:xfrm>
              <a:off x="5129579" y="2875397"/>
              <a:ext cx="395024" cy="55646"/>
            </a:xfrm>
            <a:custGeom>
              <a:avLst/>
              <a:gdLst/>
              <a:ahLst/>
              <a:cxnLst/>
              <a:rect l="l" t="t" r="r" b="b"/>
              <a:pathLst>
                <a:path w="10407" h="1466" extrusionOk="0">
                  <a:moveTo>
                    <a:pt x="1" y="0"/>
                  </a:moveTo>
                  <a:lnTo>
                    <a:pt x="1" y="1466"/>
                  </a:lnTo>
                  <a:lnTo>
                    <a:pt x="10406" y="1466"/>
                  </a:lnTo>
                  <a:lnTo>
                    <a:pt x="10406" y="0"/>
                  </a:lnTo>
                  <a:close/>
                </a:path>
              </a:pathLst>
            </a:custGeom>
            <a:solidFill>
              <a:srgbClr val="B76623"/>
            </a:solidFill>
            <a:ln>
              <a:noFill/>
            </a:ln>
          </p:spPr>
          <p:txBody>
            <a:bodyPr spcFirstLastPara="1" wrap="square" lIns="182850" tIns="182850" rIns="182850" bIns="182850" anchor="ctr" anchorCtr="0">
              <a:noAutofit/>
            </a:bodyPr>
            <a:lstStyle/>
            <a:p>
              <a:endParaRPr sz="3600"/>
            </a:p>
          </p:txBody>
        </p:sp>
        <p:sp>
          <p:nvSpPr>
            <p:cNvPr id="123" name="Google Shape;2905;p74"/>
            <p:cNvSpPr/>
            <p:nvPr/>
          </p:nvSpPr>
          <p:spPr>
            <a:xfrm>
              <a:off x="5018366" y="2590575"/>
              <a:ext cx="610015" cy="157941"/>
            </a:xfrm>
            <a:custGeom>
              <a:avLst/>
              <a:gdLst/>
              <a:ahLst/>
              <a:cxnLst/>
              <a:rect l="l" t="t" r="r" b="b"/>
              <a:pathLst>
                <a:path w="16071" h="4161" extrusionOk="0">
                  <a:moveTo>
                    <a:pt x="13621" y="0"/>
                  </a:moveTo>
                  <a:cubicBezTo>
                    <a:pt x="13523" y="0"/>
                    <a:pt x="13464" y="108"/>
                    <a:pt x="13523" y="187"/>
                  </a:cubicBezTo>
                  <a:cubicBezTo>
                    <a:pt x="14762" y="1908"/>
                    <a:pt x="14369" y="3482"/>
                    <a:pt x="14369" y="3482"/>
                  </a:cubicBezTo>
                  <a:lnTo>
                    <a:pt x="1711" y="3482"/>
                  </a:lnTo>
                  <a:cubicBezTo>
                    <a:pt x="1711" y="3482"/>
                    <a:pt x="1318" y="1898"/>
                    <a:pt x="2547" y="187"/>
                  </a:cubicBezTo>
                  <a:cubicBezTo>
                    <a:pt x="2594" y="112"/>
                    <a:pt x="2551" y="9"/>
                    <a:pt x="2470" y="9"/>
                  </a:cubicBezTo>
                  <a:cubicBezTo>
                    <a:pt x="2466" y="9"/>
                    <a:pt x="2463" y="10"/>
                    <a:pt x="2459" y="10"/>
                  </a:cubicBezTo>
                  <a:lnTo>
                    <a:pt x="1642" y="10"/>
                  </a:lnTo>
                  <a:cubicBezTo>
                    <a:pt x="1634" y="10"/>
                    <a:pt x="1626" y="10"/>
                    <a:pt x="1617" y="10"/>
                  </a:cubicBezTo>
                  <a:cubicBezTo>
                    <a:pt x="1411" y="10"/>
                    <a:pt x="1225" y="125"/>
                    <a:pt x="1121" y="295"/>
                  </a:cubicBezTo>
                  <a:cubicBezTo>
                    <a:pt x="757" y="915"/>
                    <a:pt x="0" y="2252"/>
                    <a:pt x="344" y="3757"/>
                  </a:cubicBezTo>
                  <a:cubicBezTo>
                    <a:pt x="403" y="3993"/>
                    <a:pt x="610" y="4160"/>
                    <a:pt x="856" y="4160"/>
                  </a:cubicBezTo>
                  <a:lnTo>
                    <a:pt x="15224" y="4160"/>
                  </a:lnTo>
                  <a:cubicBezTo>
                    <a:pt x="15460" y="4160"/>
                    <a:pt x="15677" y="3993"/>
                    <a:pt x="15726" y="3757"/>
                  </a:cubicBezTo>
                  <a:cubicBezTo>
                    <a:pt x="16070" y="2243"/>
                    <a:pt x="15313" y="915"/>
                    <a:pt x="14949" y="295"/>
                  </a:cubicBezTo>
                  <a:cubicBezTo>
                    <a:pt x="14841" y="108"/>
                    <a:pt x="14644" y="0"/>
                    <a:pt x="14438"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24" name="Google Shape;2906;p74"/>
            <p:cNvSpPr/>
            <p:nvPr/>
          </p:nvSpPr>
          <p:spPr>
            <a:xfrm>
              <a:off x="5085928" y="2650280"/>
              <a:ext cx="474886" cy="8654"/>
            </a:xfrm>
            <a:custGeom>
              <a:avLst/>
              <a:gdLst/>
              <a:ahLst/>
              <a:cxnLst/>
              <a:rect l="l" t="t" r="r" b="b"/>
              <a:pathLst>
                <a:path w="12511" h="228" extrusionOk="0">
                  <a:moveTo>
                    <a:pt x="79" y="1"/>
                  </a:moveTo>
                  <a:lnTo>
                    <a:pt x="0" y="227"/>
                  </a:lnTo>
                  <a:lnTo>
                    <a:pt x="12510" y="227"/>
                  </a:lnTo>
                  <a:lnTo>
                    <a:pt x="12451" y="1"/>
                  </a:lnTo>
                  <a:close/>
                </a:path>
              </a:pathLst>
            </a:custGeom>
            <a:solidFill>
              <a:srgbClr val="602000"/>
            </a:solidFill>
            <a:ln>
              <a:noFill/>
            </a:ln>
          </p:spPr>
          <p:txBody>
            <a:bodyPr spcFirstLastPara="1" wrap="square" lIns="182850" tIns="182850" rIns="182850" bIns="182850" anchor="ctr" anchorCtr="0">
              <a:noAutofit/>
            </a:bodyPr>
            <a:lstStyle/>
            <a:p>
              <a:endParaRPr sz="3600"/>
            </a:p>
          </p:txBody>
        </p:sp>
        <p:sp>
          <p:nvSpPr>
            <p:cNvPr id="125" name="Google Shape;2907;p74"/>
            <p:cNvSpPr/>
            <p:nvPr/>
          </p:nvSpPr>
          <p:spPr>
            <a:xfrm>
              <a:off x="5269563" y="2710022"/>
              <a:ext cx="101954" cy="71702"/>
            </a:xfrm>
            <a:custGeom>
              <a:avLst/>
              <a:gdLst/>
              <a:ahLst/>
              <a:cxnLst/>
              <a:rect l="l" t="t" r="r" b="b"/>
              <a:pathLst>
                <a:path w="2686" h="1889" extrusionOk="0">
                  <a:moveTo>
                    <a:pt x="463" y="0"/>
                  </a:moveTo>
                  <a:cubicBezTo>
                    <a:pt x="207" y="0"/>
                    <a:pt x="1" y="207"/>
                    <a:pt x="1" y="463"/>
                  </a:cubicBezTo>
                  <a:lnTo>
                    <a:pt x="1" y="1426"/>
                  </a:lnTo>
                  <a:cubicBezTo>
                    <a:pt x="1" y="1682"/>
                    <a:pt x="207" y="1889"/>
                    <a:pt x="463" y="1889"/>
                  </a:cubicBezTo>
                  <a:lnTo>
                    <a:pt x="2224" y="1889"/>
                  </a:lnTo>
                  <a:cubicBezTo>
                    <a:pt x="2479" y="1889"/>
                    <a:pt x="2686" y="1682"/>
                    <a:pt x="2686" y="1426"/>
                  </a:cubicBezTo>
                  <a:lnTo>
                    <a:pt x="2686" y="463"/>
                  </a:lnTo>
                  <a:cubicBezTo>
                    <a:pt x="2686" y="207"/>
                    <a:pt x="2479" y="0"/>
                    <a:pt x="2224"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126" name="Google Shape;2908;p74"/>
            <p:cNvSpPr/>
            <p:nvPr/>
          </p:nvSpPr>
          <p:spPr>
            <a:xfrm>
              <a:off x="5269563" y="2704405"/>
              <a:ext cx="101954" cy="71740"/>
            </a:xfrm>
            <a:custGeom>
              <a:avLst/>
              <a:gdLst/>
              <a:ahLst/>
              <a:cxnLst/>
              <a:rect l="l" t="t" r="r" b="b"/>
              <a:pathLst>
                <a:path w="2686" h="1890" extrusionOk="0">
                  <a:moveTo>
                    <a:pt x="463" y="1"/>
                  </a:moveTo>
                  <a:cubicBezTo>
                    <a:pt x="207" y="1"/>
                    <a:pt x="1" y="207"/>
                    <a:pt x="1" y="463"/>
                  </a:cubicBezTo>
                  <a:lnTo>
                    <a:pt x="1" y="1427"/>
                  </a:lnTo>
                  <a:cubicBezTo>
                    <a:pt x="1" y="1683"/>
                    <a:pt x="207" y="1889"/>
                    <a:pt x="463" y="1889"/>
                  </a:cubicBezTo>
                  <a:lnTo>
                    <a:pt x="2224" y="1889"/>
                  </a:lnTo>
                  <a:cubicBezTo>
                    <a:pt x="2479" y="1889"/>
                    <a:pt x="2686" y="1683"/>
                    <a:pt x="2686" y="1427"/>
                  </a:cubicBezTo>
                  <a:lnTo>
                    <a:pt x="2686" y="463"/>
                  </a:lnTo>
                  <a:cubicBezTo>
                    <a:pt x="2686" y="207"/>
                    <a:pt x="2479" y="1"/>
                    <a:pt x="2224"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127" name="Google Shape;2909;p74"/>
            <p:cNvSpPr/>
            <p:nvPr/>
          </p:nvSpPr>
          <p:spPr>
            <a:xfrm>
              <a:off x="5309531" y="2717120"/>
              <a:ext cx="22053" cy="22053"/>
            </a:xfrm>
            <a:custGeom>
              <a:avLst/>
              <a:gdLst/>
              <a:ahLst/>
              <a:cxnLst/>
              <a:rect l="l" t="t" r="r" b="b"/>
              <a:pathLst>
                <a:path w="581" h="581" extrusionOk="0">
                  <a:moveTo>
                    <a:pt x="295" y="0"/>
                  </a:moveTo>
                  <a:cubicBezTo>
                    <a:pt x="128" y="0"/>
                    <a:pt x="0" y="128"/>
                    <a:pt x="0" y="295"/>
                  </a:cubicBezTo>
                  <a:cubicBezTo>
                    <a:pt x="0" y="453"/>
                    <a:pt x="128" y="581"/>
                    <a:pt x="295" y="581"/>
                  </a:cubicBezTo>
                  <a:cubicBezTo>
                    <a:pt x="453" y="581"/>
                    <a:pt x="580" y="453"/>
                    <a:pt x="580" y="295"/>
                  </a:cubicBezTo>
                  <a:cubicBezTo>
                    <a:pt x="580" y="128"/>
                    <a:pt x="453" y="0"/>
                    <a:pt x="295" y="0"/>
                  </a:cubicBezTo>
                  <a:close/>
                </a:path>
              </a:pathLst>
            </a:custGeom>
            <a:solidFill>
              <a:srgbClr val="2B0101"/>
            </a:solidFill>
            <a:ln>
              <a:noFill/>
            </a:ln>
          </p:spPr>
          <p:txBody>
            <a:bodyPr spcFirstLastPara="1" wrap="square" lIns="182850" tIns="182850" rIns="182850" bIns="182850" anchor="ctr" anchorCtr="0">
              <a:noAutofit/>
            </a:bodyPr>
            <a:lstStyle/>
            <a:p>
              <a:endParaRPr sz="3600"/>
            </a:p>
          </p:txBody>
        </p:sp>
        <p:sp>
          <p:nvSpPr>
            <p:cNvPr id="128" name="Google Shape;2910;p74"/>
            <p:cNvSpPr/>
            <p:nvPr/>
          </p:nvSpPr>
          <p:spPr>
            <a:xfrm>
              <a:off x="5311011" y="2728317"/>
              <a:ext cx="20573" cy="31011"/>
            </a:xfrm>
            <a:custGeom>
              <a:avLst/>
              <a:gdLst/>
              <a:ahLst/>
              <a:cxnLst/>
              <a:rect l="l" t="t" r="r" b="b"/>
              <a:pathLst>
                <a:path w="542" h="817" extrusionOk="0">
                  <a:moveTo>
                    <a:pt x="256" y="0"/>
                  </a:moveTo>
                  <a:lnTo>
                    <a:pt x="1" y="817"/>
                  </a:lnTo>
                  <a:lnTo>
                    <a:pt x="541" y="817"/>
                  </a:lnTo>
                  <a:lnTo>
                    <a:pt x="256" y="0"/>
                  </a:lnTo>
                  <a:close/>
                </a:path>
              </a:pathLst>
            </a:custGeom>
            <a:solidFill>
              <a:srgbClr val="2B0101"/>
            </a:solidFill>
            <a:ln>
              <a:noFill/>
            </a:ln>
          </p:spPr>
          <p:txBody>
            <a:bodyPr spcFirstLastPara="1" wrap="square" lIns="182850" tIns="182850" rIns="182850" bIns="182850" anchor="ctr" anchorCtr="0">
              <a:noAutofit/>
            </a:bodyPr>
            <a:lstStyle/>
            <a:p>
              <a:endParaRPr sz="3600"/>
            </a:p>
          </p:txBody>
        </p:sp>
        <p:sp>
          <p:nvSpPr>
            <p:cNvPr id="129" name="Google Shape;2911;p74"/>
            <p:cNvSpPr/>
            <p:nvPr/>
          </p:nvSpPr>
          <p:spPr>
            <a:xfrm>
              <a:off x="5334658" y="2863934"/>
              <a:ext cx="103700" cy="88669"/>
            </a:xfrm>
            <a:custGeom>
              <a:avLst/>
              <a:gdLst/>
              <a:ahLst/>
              <a:cxnLst/>
              <a:rect l="l" t="t" r="r" b="b"/>
              <a:pathLst>
                <a:path w="2732" h="2336" extrusionOk="0">
                  <a:moveTo>
                    <a:pt x="1413" y="1"/>
                  </a:moveTo>
                  <a:cubicBezTo>
                    <a:pt x="967" y="1"/>
                    <a:pt x="521" y="247"/>
                    <a:pt x="322" y="735"/>
                  </a:cubicBezTo>
                  <a:cubicBezTo>
                    <a:pt x="1" y="1542"/>
                    <a:pt x="631" y="2335"/>
                    <a:pt x="1405" y="2335"/>
                  </a:cubicBezTo>
                  <a:cubicBezTo>
                    <a:pt x="1555" y="2335"/>
                    <a:pt x="1711" y="2305"/>
                    <a:pt x="1866" y="2240"/>
                  </a:cubicBezTo>
                  <a:cubicBezTo>
                    <a:pt x="2456" y="1984"/>
                    <a:pt x="2731" y="1305"/>
                    <a:pt x="2485" y="705"/>
                  </a:cubicBezTo>
                  <a:cubicBezTo>
                    <a:pt x="2281" y="235"/>
                    <a:pt x="1848" y="1"/>
                    <a:pt x="1413"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130" name="Google Shape;2912;p74"/>
            <p:cNvSpPr/>
            <p:nvPr/>
          </p:nvSpPr>
          <p:spPr>
            <a:xfrm>
              <a:off x="5348702" y="2875700"/>
              <a:ext cx="79255" cy="65249"/>
            </a:xfrm>
            <a:custGeom>
              <a:avLst/>
              <a:gdLst/>
              <a:ahLst/>
              <a:cxnLst/>
              <a:rect l="l" t="t" r="r" b="b"/>
              <a:pathLst>
                <a:path w="2088" h="1719" extrusionOk="0">
                  <a:moveTo>
                    <a:pt x="1043" y="0"/>
                  </a:moveTo>
                  <a:cubicBezTo>
                    <a:pt x="929" y="0"/>
                    <a:pt x="812" y="23"/>
                    <a:pt x="699" y="71"/>
                  </a:cubicBezTo>
                  <a:cubicBezTo>
                    <a:pt x="1" y="366"/>
                    <a:pt x="11" y="1369"/>
                    <a:pt x="719" y="1654"/>
                  </a:cubicBezTo>
                  <a:cubicBezTo>
                    <a:pt x="830" y="1698"/>
                    <a:pt x="940" y="1718"/>
                    <a:pt x="1046" y="1718"/>
                  </a:cubicBezTo>
                  <a:cubicBezTo>
                    <a:pt x="1628" y="1718"/>
                    <a:pt x="2088" y="1114"/>
                    <a:pt x="1830" y="523"/>
                  </a:cubicBezTo>
                  <a:cubicBezTo>
                    <a:pt x="1691" y="194"/>
                    <a:pt x="1377" y="0"/>
                    <a:pt x="1043" y="0"/>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131" name="Google Shape;2913;p74"/>
            <p:cNvSpPr/>
            <p:nvPr/>
          </p:nvSpPr>
          <p:spPr>
            <a:xfrm>
              <a:off x="5366618" y="2875397"/>
              <a:ext cx="72840" cy="68437"/>
            </a:xfrm>
            <a:custGeom>
              <a:avLst/>
              <a:gdLst/>
              <a:ahLst/>
              <a:cxnLst/>
              <a:rect l="l" t="t" r="r" b="b"/>
              <a:pathLst>
                <a:path w="1919" h="1803" extrusionOk="0">
                  <a:moveTo>
                    <a:pt x="1132" y="0"/>
                  </a:moveTo>
                  <a:lnTo>
                    <a:pt x="1" y="1721"/>
                  </a:lnTo>
                  <a:cubicBezTo>
                    <a:pt x="1" y="1721"/>
                    <a:pt x="228" y="1802"/>
                    <a:pt x="517" y="1802"/>
                  </a:cubicBezTo>
                  <a:cubicBezTo>
                    <a:pt x="814" y="1802"/>
                    <a:pt x="1178" y="1716"/>
                    <a:pt x="1427" y="1367"/>
                  </a:cubicBezTo>
                  <a:cubicBezTo>
                    <a:pt x="1919" y="689"/>
                    <a:pt x="1132" y="0"/>
                    <a:pt x="1132" y="0"/>
                  </a:cubicBez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132" name="Google Shape;2914;p74"/>
            <p:cNvSpPr/>
            <p:nvPr/>
          </p:nvSpPr>
          <p:spPr>
            <a:xfrm>
              <a:off x="5377473" y="2944818"/>
              <a:ext cx="4859" cy="1139"/>
            </a:xfrm>
            <a:custGeom>
              <a:avLst/>
              <a:gdLst/>
              <a:ahLst/>
              <a:cxnLst/>
              <a:rect l="l" t="t" r="r" b="b"/>
              <a:pathLst>
                <a:path w="128" h="30" fill="none" extrusionOk="0">
                  <a:moveTo>
                    <a:pt x="0" y="0"/>
                  </a:moveTo>
                  <a:lnTo>
                    <a:pt x="128" y="3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33" name="Google Shape;2915;p74"/>
            <p:cNvSpPr/>
            <p:nvPr/>
          </p:nvSpPr>
          <p:spPr>
            <a:xfrm>
              <a:off x="5384571" y="2868678"/>
              <a:ext cx="16056" cy="3758"/>
            </a:xfrm>
            <a:custGeom>
              <a:avLst/>
              <a:gdLst/>
              <a:ahLst/>
              <a:cxnLst/>
              <a:rect l="l" t="t" r="r" b="b"/>
              <a:pathLst>
                <a:path w="423" h="99" fill="none" extrusionOk="0">
                  <a:moveTo>
                    <a:pt x="0" y="30"/>
                  </a:moveTo>
                  <a:cubicBezTo>
                    <a:pt x="148" y="0"/>
                    <a:pt x="295" y="20"/>
                    <a:pt x="423" y="99"/>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34" name="Google Shape;2916;p74"/>
            <p:cNvSpPr/>
            <p:nvPr/>
          </p:nvSpPr>
          <p:spPr>
            <a:xfrm>
              <a:off x="5455854" y="2895969"/>
              <a:ext cx="104155" cy="88479"/>
            </a:xfrm>
            <a:custGeom>
              <a:avLst/>
              <a:gdLst/>
              <a:ahLst/>
              <a:cxnLst/>
              <a:rect l="l" t="t" r="r" b="b"/>
              <a:pathLst>
                <a:path w="2744" h="2331" extrusionOk="0">
                  <a:moveTo>
                    <a:pt x="1199" y="0"/>
                  </a:moveTo>
                  <a:cubicBezTo>
                    <a:pt x="614" y="0"/>
                    <a:pt x="49" y="438"/>
                    <a:pt x="30" y="1120"/>
                  </a:cubicBezTo>
                  <a:cubicBezTo>
                    <a:pt x="0" y="1769"/>
                    <a:pt x="502" y="2300"/>
                    <a:pt x="1151" y="2330"/>
                  </a:cubicBezTo>
                  <a:cubicBezTo>
                    <a:pt x="1167" y="2331"/>
                    <a:pt x="1183" y="2331"/>
                    <a:pt x="1199" y="2331"/>
                  </a:cubicBezTo>
                  <a:cubicBezTo>
                    <a:pt x="2201" y="2331"/>
                    <a:pt x="2743" y="1118"/>
                    <a:pt x="2046" y="373"/>
                  </a:cubicBezTo>
                  <a:cubicBezTo>
                    <a:pt x="1806" y="116"/>
                    <a:pt x="1500" y="0"/>
                    <a:pt x="1199" y="0"/>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135" name="Google Shape;2917;p74"/>
            <p:cNvSpPr/>
            <p:nvPr/>
          </p:nvSpPr>
          <p:spPr>
            <a:xfrm>
              <a:off x="5457334" y="2907318"/>
              <a:ext cx="76978" cy="65553"/>
            </a:xfrm>
            <a:custGeom>
              <a:avLst/>
              <a:gdLst/>
              <a:ahLst/>
              <a:cxnLst/>
              <a:rect l="l" t="t" r="r" b="b"/>
              <a:pathLst>
                <a:path w="2028" h="1727" extrusionOk="0">
                  <a:moveTo>
                    <a:pt x="1138" y="1"/>
                  </a:moveTo>
                  <a:cubicBezTo>
                    <a:pt x="937" y="1"/>
                    <a:pt x="733" y="72"/>
                    <a:pt x="561" y="231"/>
                  </a:cubicBezTo>
                  <a:cubicBezTo>
                    <a:pt x="1" y="752"/>
                    <a:pt x="355" y="1697"/>
                    <a:pt x="1122" y="1726"/>
                  </a:cubicBezTo>
                  <a:cubicBezTo>
                    <a:pt x="1134" y="1727"/>
                    <a:pt x="1146" y="1727"/>
                    <a:pt x="1158" y="1727"/>
                  </a:cubicBezTo>
                  <a:cubicBezTo>
                    <a:pt x="1614" y="1727"/>
                    <a:pt x="1988" y="1360"/>
                    <a:pt x="2007" y="900"/>
                  </a:cubicBezTo>
                  <a:cubicBezTo>
                    <a:pt x="2028" y="367"/>
                    <a:pt x="1593" y="1"/>
                    <a:pt x="1138" y="1"/>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136" name="Google Shape;2918;p74"/>
            <p:cNvSpPr/>
            <p:nvPr/>
          </p:nvSpPr>
          <p:spPr>
            <a:xfrm>
              <a:off x="5454373" y="2906748"/>
              <a:ext cx="67223" cy="71246"/>
            </a:xfrm>
            <a:custGeom>
              <a:avLst/>
              <a:gdLst/>
              <a:ahLst/>
              <a:cxnLst/>
              <a:rect l="l" t="t" r="r" b="b"/>
              <a:pathLst>
                <a:path w="1771" h="1877" extrusionOk="0">
                  <a:moveTo>
                    <a:pt x="698" y="0"/>
                  </a:moveTo>
                  <a:cubicBezTo>
                    <a:pt x="698" y="0"/>
                    <a:pt x="0" y="699"/>
                    <a:pt x="403" y="1436"/>
                  </a:cubicBezTo>
                  <a:cubicBezTo>
                    <a:pt x="594" y="1784"/>
                    <a:pt x="908" y="1876"/>
                    <a:pt x="1188" y="1876"/>
                  </a:cubicBezTo>
                  <a:cubicBezTo>
                    <a:pt x="1501" y="1876"/>
                    <a:pt x="1770" y="1761"/>
                    <a:pt x="1770" y="1761"/>
                  </a:cubicBezTo>
                  <a:lnTo>
                    <a:pt x="698" y="0"/>
                  </a:ln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137" name="Google Shape;2919;p74"/>
            <p:cNvSpPr/>
            <p:nvPr/>
          </p:nvSpPr>
          <p:spPr>
            <a:xfrm>
              <a:off x="5469290" y="2914567"/>
              <a:ext cx="3416" cy="4517"/>
            </a:xfrm>
            <a:custGeom>
              <a:avLst/>
              <a:gdLst/>
              <a:ahLst/>
              <a:cxnLst/>
              <a:rect l="l" t="t" r="r" b="b"/>
              <a:pathLst>
                <a:path w="90" h="119" fill="none" extrusionOk="0">
                  <a:moveTo>
                    <a:pt x="89" y="1"/>
                  </a:moveTo>
                  <a:lnTo>
                    <a:pt x="1" y="119"/>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38" name="Google Shape;2920;p74"/>
            <p:cNvSpPr/>
            <p:nvPr/>
          </p:nvSpPr>
          <p:spPr>
            <a:xfrm>
              <a:off x="5527895" y="2953396"/>
              <a:ext cx="9376" cy="13475"/>
            </a:xfrm>
            <a:custGeom>
              <a:avLst/>
              <a:gdLst/>
              <a:ahLst/>
              <a:cxnLst/>
              <a:rect l="l" t="t" r="r" b="b"/>
              <a:pathLst>
                <a:path w="247" h="355" fill="none" extrusionOk="0">
                  <a:moveTo>
                    <a:pt x="246" y="1"/>
                  </a:moveTo>
                  <a:cubicBezTo>
                    <a:pt x="217" y="138"/>
                    <a:pt x="128" y="276"/>
                    <a:pt x="1" y="355"/>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39" name="Google Shape;2921;p74"/>
            <p:cNvSpPr/>
            <p:nvPr/>
          </p:nvSpPr>
          <p:spPr>
            <a:xfrm>
              <a:off x="5116180" y="2869134"/>
              <a:ext cx="101536" cy="88783"/>
            </a:xfrm>
            <a:custGeom>
              <a:avLst/>
              <a:gdLst/>
              <a:ahLst/>
              <a:cxnLst/>
              <a:rect l="l" t="t" r="r" b="b"/>
              <a:pathLst>
                <a:path w="2675" h="2339" extrusionOk="0">
                  <a:moveTo>
                    <a:pt x="1343" y="1"/>
                  </a:moveTo>
                  <a:cubicBezTo>
                    <a:pt x="624" y="1"/>
                    <a:pt x="0" y="689"/>
                    <a:pt x="226" y="1483"/>
                  </a:cubicBezTo>
                  <a:cubicBezTo>
                    <a:pt x="379" y="2040"/>
                    <a:pt x="861" y="2339"/>
                    <a:pt x="1348" y="2339"/>
                  </a:cubicBezTo>
                  <a:cubicBezTo>
                    <a:pt x="1739" y="2339"/>
                    <a:pt x="2132" y="2146"/>
                    <a:pt x="2360" y="1739"/>
                  </a:cubicBezTo>
                  <a:cubicBezTo>
                    <a:pt x="2675" y="1188"/>
                    <a:pt x="2478" y="470"/>
                    <a:pt x="1918" y="155"/>
                  </a:cubicBezTo>
                  <a:cubicBezTo>
                    <a:pt x="1729" y="49"/>
                    <a:pt x="1532" y="1"/>
                    <a:pt x="1343"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140" name="Google Shape;2922;p74"/>
            <p:cNvSpPr/>
            <p:nvPr/>
          </p:nvSpPr>
          <p:spPr>
            <a:xfrm>
              <a:off x="5126276" y="2880976"/>
              <a:ext cx="82482" cy="65515"/>
            </a:xfrm>
            <a:custGeom>
              <a:avLst/>
              <a:gdLst/>
              <a:ahLst/>
              <a:cxnLst/>
              <a:rect l="l" t="t" r="r" b="b"/>
              <a:pathLst>
                <a:path w="2173" h="1726" extrusionOk="0">
                  <a:moveTo>
                    <a:pt x="1082" y="1"/>
                  </a:moveTo>
                  <a:cubicBezTo>
                    <a:pt x="784" y="1"/>
                    <a:pt x="493" y="154"/>
                    <a:pt x="334" y="433"/>
                  </a:cubicBezTo>
                  <a:cubicBezTo>
                    <a:pt x="1" y="1029"/>
                    <a:pt x="448" y="1726"/>
                    <a:pt x="1077" y="1726"/>
                  </a:cubicBezTo>
                  <a:cubicBezTo>
                    <a:pt x="1155" y="1726"/>
                    <a:pt x="1235" y="1715"/>
                    <a:pt x="1317" y="1692"/>
                  </a:cubicBezTo>
                  <a:cubicBezTo>
                    <a:pt x="2055" y="1486"/>
                    <a:pt x="2173" y="483"/>
                    <a:pt x="1504" y="109"/>
                  </a:cubicBezTo>
                  <a:cubicBezTo>
                    <a:pt x="1370" y="36"/>
                    <a:pt x="1225" y="1"/>
                    <a:pt x="1082" y="1"/>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141" name="Google Shape;2923;p74"/>
            <p:cNvSpPr/>
            <p:nvPr/>
          </p:nvSpPr>
          <p:spPr>
            <a:xfrm>
              <a:off x="5164309" y="2874637"/>
              <a:ext cx="41488" cy="78041"/>
            </a:xfrm>
            <a:custGeom>
              <a:avLst/>
              <a:gdLst/>
              <a:ahLst/>
              <a:cxnLst/>
              <a:rect l="l" t="t" r="r" b="b"/>
              <a:pathLst>
                <a:path w="1093" h="2056" extrusionOk="0">
                  <a:moveTo>
                    <a:pt x="0" y="1"/>
                  </a:moveTo>
                  <a:lnTo>
                    <a:pt x="148" y="2056"/>
                  </a:lnTo>
                  <a:cubicBezTo>
                    <a:pt x="148" y="2056"/>
                    <a:pt x="1092" y="1751"/>
                    <a:pt x="1072" y="905"/>
                  </a:cubicBezTo>
                  <a:cubicBezTo>
                    <a:pt x="1043" y="69"/>
                    <a:pt x="1" y="1"/>
                    <a:pt x="0" y="1"/>
                  </a:cubicBez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142" name="Google Shape;2924;p74"/>
            <p:cNvSpPr/>
            <p:nvPr/>
          </p:nvSpPr>
          <p:spPr>
            <a:xfrm>
              <a:off x="5180744" y="2947057"/>
              <a:ext cx="4897" cy="2277"/>
            </a:xfrm>
            <a:custGeom>
              <a:avLst/>
              <a:gdLst/>
              <a:ahLst/>
              <a:cxnLst/>
              <a:rect l="l" t="t" r="r" b="b"/>
              <a:pathLst>
                <a:path w="129" h="60" fill="none" extrusionOk="0">
                  <a:moveTo>
                    <a:pt x="0" y="59"/>
                  </a:moveTo>
                  <a:lnTo>
                    <a:pt x="128" y="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43" name="Google Shape;2925;p74"/>
            <p:cNvSpPr/>
            <p:nvPr/>
          </p:nvSpPr>
          <p:spPr>
            <a:xfrm>
              <a:off x="5141155" y="2877256"/>
              <a:ext cx="14614" cy="7857"/>
            </a:xfrm>
            <a:custGeom>
              <a:avLst/>
              <a:gdLst/>
              <a:ahLst/>
              <a:cxnLst/>
              <a:rect l="l" t="t" r="r" b="b"/>
              <a:pathLst>
                <a:path w="385" h="207" fill="none" extrusionOk="0">
                  <a:moveTo>
                    <a:pt x="1" y="207"/>
                  </a:moveTo>
                  <a:cubicBezTo>
                    <a:pt x="89" y="99"/>
                    <a:pt x="227" y="20"/>
                    <a:pt x="384" y="0"/>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44" name="Google Shape;2926;p74"/>
            <p:cNvSpPr/>
            <p:nvPr/>
          </p:nvSpPr>
          <p:spPr>
            <a:xfrm>
              <a:off x="5075452" y="2905572"/>
              <a:ext cx="112240" cy="88669"/>
            </a:xfrm>
            <a:custGeom>
              <a:avLst/>
              <a:gdLst/>
              <a:ahLst/>
              <a:cxnLst/>
              <a:rect l="l" t="t" r="r" b="b"/>
              <a:pathLst>
                <a:path w="2957" h="2336" extrusionOk="0">
                  <a:moveTo>
                    <a:pt x="1491" y="0"/>
                  </a:moveTo>
                  <a:cubicBezTo>
                    <a:pt x="1391" y="0"/>
                    <a:pt x="1287" y="13"/>
                    <a:pt x="1181" y="41"/>
                  </a:cubicBezTo>
                  <a:cubicBezTo>
                    <a:pt x="178" y="317"/>
                    <a:pt x="1" y="1674"/>
                    <a:pt x="906" y="2185"/>
                  </a:cubicBezTo>
                  <a:cubicBezTo>
                    <a:pt x="1087" y="2287"/>
                    <a:pt x="1284" y="2335"/>
                    <a:pt x="1479" y="2335"/>
                  </a:cubicBezTo>
                  <a:cubicBezTo>
                    <a:pt x="1885" y="2335"/>
                    <a:pt x="2279" y="2125"/>
                    <a:pt x="2499" y="1752"/>
                  </a:cubicBezTo>
                  <a:cubicBezTo>
                    <a:pt x="2956" y="943"/>
                    <a:pt x="2344" y="0"/>
                    <a:pt x="1491" y="0"/>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145" name="Google Shape;2927;p74"/>
            <p:cNvSpPr/>
            <p:nvPr/>
          </p:nvSpPr>
          <p:spPr>
            <a:xfrm>
              <a:off x="5094203" y="2917224"/>
              <a:ext cx="75004" cy="65477"/>
            </a:xfrm>
            <a:custGeom>
              <a:avLst/>
              <a:gdLst/>
              <a:ahLst/>
              <a:cxnLst/>
              <a:rect l="l" t="t" r="r" b="b"/>
              <a:pathLst>
                <a:path w="1976" h="1725" extrusionOk="0">
                  <a:moveTo>
                    <a:pt x="986" y="1"/>
                  </a:moveTo>
                  <a:cubicBezTo>
                    <a:pt x="458" y="1"/>
                    <a:pt x="1" y="509"/>
                    <a:pt x="156" y="1091"/>
                  </a:cubicBezTo>
                  <a:cubicBezTo>
                    <a:pt x="271" y="1502"/>
                    <a:pt x="630" y="1724"/>
                    <a:pt x="992" y="1724"/>
                  </a:cubicBezTo>
                  <a:cubicBezTo>
                    <a:pt x="1280" y="1724"/>
                    <a:pt x="1569" y="1584"/>
                    <a:pt x="1739" y="1288"/>
                  </a:cubicBezTo>
                  <a:cubicBezTo>
                    <a:pt x="1975" y="875"/>
                    <a:pt x="1828" y="354"/>
                    <a:pt x="1415" y="118"/>
                  </a:cubicBezTo>
                  <a:cubicBezTo>
                    <a:pt x="1274" y="37"/>
                    <a:pt x="1128" y="1"/>
                    <a:pt x="986" y="1"/>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146" name="Google Shape;2928;p74"/>
            <p:cNvSpPr/>
            <p:nvPr/>
          </p:nvSpPr>
          <p:spPr>
            <a:xfrm>
              <a:off x="5093026" y="2947437"/>
              <a:ext cx="77661" cy="40349"/>
            </a:xfrm>
            <a:custGeom>
              <a:avLst/>
              <a:gdLst/>
              <a:ahLst/>
              <a:cxnLst/>
              <a:rect l="l" t="t" r="r" b="b"/>
              <a:pathLst>
                <a:path w="2046" h="1063" extrusionOk="0">
                  <a:moveTo>
                    <a:pt x="2046" y="0"/>
                  </a:moveTo>
                  <a:lnTo>
                    <a:pt x="0" y="138"/>
                  </a:lnTo>
                  <a:cubicBezTo>
                    <a:pt x="0" y="138"/>
                    <a:pt x="292" y="1063"/>
                    <a:pt x="1118" y="1063"/>
                  </a:cubicBezTo>
                  <a:cubicBezTo>
                    <a:pt x="1122" y="1063"/>
                    <a:pt x="1127" y="1063"/>
                    <a:pt x="1131" y="1062"/>
                  </a:cubicBezTo>
                  <a:cubicBezTo>
                    <a:pt x="1977" y="1043"/>
                    <a:pt x="2046" y="0"/>
                    <a:pt x="2046" y="0"/>
                  </a:cubicBez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147" name="Google Shape;2929;p74"/>
            <p:cNvSpPr/>
            <p:nvPr/>
          </p:nvSpPr>
          <p:spPr>
            <a:xfrm>
              <a:off x="5095987" y="2963492"/>
              <a:ext cx="2277" cy="4897"/>
            </a:xfrm>
            <a:custGeom>
              <a:avLst/>
              <a:gdLst/>
              <a:ahLst/>
              <a:cxnLst/>
              <a:rect l="l" t="t" r="r" b="b"/>
              <a:pathLst>
                <a:path w="60" h="129" fill="none" extrusionOk="0">
                  <a:moveTo>
                    <a:pt x="1" y="0"/>
                  </a:moveTo>
                  <a:lnTo>
                    <a:pt x="60" y="128"/>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48" name="Google Shape;2930;p74"/>
            <p:cNvSpPr/>
            <p:nvPr/>
          </p:nvSpPr>
          <p:spPr>
            <a:xfrm>
              <a:off x="5160210" y="2923904"/>
              <a:ext cx="7857" cy="14614"/>
            </a:xfrm>
            <a:custGeom>
              <a:avLst/>
              <a:gdLst/>
              <a:ahLst/>
              <a:cxnLst/>
              <a:rect l="l" t="t" r="r" b="b"/>
              <a:pathLst>
                <a:path w="207" h="385" fill="none" extrusionOk="0">
                  <a:moveTo>
                    <a:pt x="0" y="1"/>
                  </a:moveTo>
                  <a:cubicBezTo>
                    <a:pt x="118" y="99"/>
                    <a:pt x="187" y="237"/>
                    <a:pt x="207" y="384"/>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49" name="Google Shape;2931;p74"/>
            <p:cNvSpPr/>
            <p:nvPr/>
          </p:nvSpPr>
          <p:spPr>
            <a:xfrm>
              <a:off x="5180402" y="2864769"/>
              <a:ext cx="106774" cy="88745"/>
            </a:xfrm>
            <a:custGeom>
              <a:avLst/>
              <a:gdLst/>
              <a:ahLst/>
              <a:cxnLst/>
              <a:rect l="l" t="t" r="r" b="b"/>
              <a:pathLst>
                <a:path w="2813" h="2338" extrusionOk="0">
                  <a:moveTo>
                    <a:pt x="1315" y="0"/>
                  </a:moveTo>
                  <a:cubicBezTo>
                    <a:pt x="774" y="0"/>
                    <a:pt x="287" y="370"/>
                    <a:pt x="167" y="919"/>
                  </a:cubicBezTo>
                  <a:cubicBezTo>
                    <a:pt x="1" y="1704"/>
                    <a:pt x="621" y="2338"/>
                    <a:pt x="1315" y="2338"/>
                  </a:cubicBezTo>
                  <a:cubicBezTo>
                    <a:pt x="1525" y="2338"/>
                    <a:pt x="1743" y="2279"/>
                    <a:pt x="1947" y="2149"/>
                  </a:cubicBezTo>
                  <a:cubicBezTo>
                    <a:pt x="2812" y="1578"/>
                    <a:pt x="2566" y="241"/>
                    <a:pt x="1553" y="25"/>
                  </a:cubicBezTo>
                  <a:cubicBezTo>
                    <a:pt x="1473" y="8"/>
                    <a:pt x="1393" y="0"/>
                    <a:pt x="1315" y="0"/>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150" name="Google Shape;2932;p74"/>
            <p:cNvSpPr/>
            <p:nvPr/>
          </p:nvSpPr>
          <p:spPr>
            <a:xfrm>
              <a:off x="5194560" y="2876421"/>
              <a:ext cx="77471" cy="65439"/>
            </a:xfrm>
            <a:custGeom>
              <a:avLst/>
              <a:gdLst/>
              <a:ahLst/>
              <a:cxnLst/>
              <a:rect l="l" t="t" r="r" b="b"/>
              <a:pathLst>
                <a:path w="2041" h="1724" extrusionOk="0">
                  <a:moveTo>
                    <a:pt x="942" y="0"/>
                  </a:moveTo>
                  <a:cubicBezTo>
                    <a:pt x="563" y="0"/>
                    <a:pt x="190" y="245"/>
                    <a:pt x="98" y="681"/>
                  </a:cubicBezTo>
                  <a:cubicBezTo>
                    <a:pt x="0" y="1144"/>
                    <a:pt x="295" y="1596"/>
                    <a:pt x="757" y="1704"/>
                  </a:cubicBezTo>
                  <a:cubicBezTo>
                    <a:pt x="820" y="1717"/>
                    <a:pt x="882" y="1724"/>
                    <a:pt x="942" y="1724"/>
                  </a:cubicBezTo>
                  <a:cubicBezTo>
                    <a:pt x="1594" y="1724"/>
                    <a:pt x="2040" y="982"/>
                    <a:pt x="1662" y="396"/>
                  </a:cubicBezTo>
                  <a:cubicBezTo>
                    <a:pt x="1486" y="126"/>
                    <a:pt x="1212" y="0"/>
                    <a:pt x="942" y="0"/>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151" name="Google Shape;2933;p74"/>
            <p:cNvSpPr/>
            <p:nvPr/>
          </p:nvSpPr>
          <p:spPr>
            <a:xfrm>
              <a:off x="5184084" y="2872474"/>
              <a:ext cx="82558" cy="51091"/>
            </a:xfrm>
            <a:custGeom>
              <a:avLst/>
              <a:gdLst/>
              <a:ahLst/>
              <a:cxnLst/>
              <a:rect l="l" t="t" r="r" b="b"/>
              <a:pathLst>
                <a:path w="2175" h="1346" extrusionOk="0">
                  <a:moveTo>
                    <a:pt x="1140" y="0"/>
                  </a:moveTo>
                  <a:cubicBezTo>
                    <a:pt x="1035" y="0"/>
                    <a:pt x="923" y="17"/>
                    <a:pt x="807" y="58"/>
                  </a:cubicBezTo>
                  <a:cubicBezTo>
                    <a:pt x="1" y="333"/>
                    <a:pt x="247" y="1346"/>
                    <a:pt x="247" y="1346"/>
                  </a:cubicBezTo>
                  <a:lnTo>
                    <a:pt x="2174" y="589"/>
                  </a:lnTo>
                  <a:cubicBezTo>
                    <a:pt x="2174" y="589"/>
                    <a:pt x="1758" y="0"/>
                    <a:pt x="1140" y="0"/>
                  </a:cubicBez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152" name="Google Shape;2934;p74"/>
            <p:cNvSpPr/>
            <p:nvPr/>
          </p:nvSpPr>
          <p:spPr>
            <a:xfrm>
              <a:off x="5256505" y="2881735"/>
              <a:ext cx="3416" cy="3758"/>
            </a:xfrm>
            <a:custGeom>
              <a:avLst/>
              <a:gdLst/>
              <a:ahLst/>
              <a:cxnLst/>
              <a:rect l="l" t="t" r="r" b="b"/>
              <a:pathLst>
                <a:path w="90" h="99" fill="none" extrusionOk="0">
                  <a:moveTo>
                    <a:pt x="89" y="99"/>
                  </a:moveTo>
                  <a:lnTo>
                    <a:pt x="1" y="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53" name="Google Shape;2935;p74"/>
            <p:cNvSpPr/>
            <p:nvPr/>
          </p:nvSpPr>
          <p:spPr>
            <a:xfrm>
              <a:off x="5199039" y="2931002"/>
              <a:ext cx="11957" cy="11615"/>
            </a:xfrm>
            <a:custGeom>
              <a:avLst/>
              <a:gdLst/>
              <a:ahLst/>
              <a:cxnLst/>
              <a:rect l="l" t="t" r="r" b="b"/>
              <a:pathLst>
                <a:path w="315" h="306" fill="none" extrusionOk="0">
                  <a:moveTo>
                    <a:pt x="315" y="305"/>
                  </a:moveTo>
                  <a:cubicBezTo>
                    <a:pt x="177" y="246"/>
                    <a:pt x="59" y="138"/>
                    <a:pt x="0" y="1"/>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54" name="Google Shape;2936;p74"/>
            <p:cNvSpPr/>
            <p:nvPr/>
          </p:nvSpPr>
          <p:spPr>
            <a:xfrm>
              <a:off x="5270815" y="2861163"/>
              <a:ext cx="95843" cy="88707"/>
            </a:xfrm>
            <a:custGeom>
              <a:avLst/>
              <a:gdLst/>
              <a:ahLst/>
              <a:cxnLst/>
              <a:rect l="l" t="t" r="r" b="b"/>
              <a:pathLst>
                <a:path w="2525" h="2337" extrusionOk="0">
                  <a:moveTo>
                    <a:pt x="1223" y="0"/>
                  </a:moveTo>
                  <a:cubicBezTo>
                    <a:pt x="591" y="0"/>
                    <a:pt x="1" y="519"/>
                    <a:pt x="56" y="1251"/>
                  </a:cubicBezTo>
                  <a:cubicBezTo>
                    <a:pt x="107" y="1922"/>
                    <a:pt x="659" y="2336"/>
                    <a:pt x="1227" y="2336"/>
                  </a:cubicBezTo>
                  <a:cubicBezTo>
                    <a:pt x="1541" y="2336"/>
                    <a:pt x="1860" y="2209"/>
                    <a:pt x="2102" y="1929"/>
                  </a:cubicBezTo>
                  <a:cubicBezTo>
                    <a:pt x="2525" y="1437"/>
                    <a:pt x="2466" y="710"/>
                    <a:pt x="1984" y="287"/>
                  </a:cubicBezTo>
                  <a:cubicBezTo>
                    <a:pt x="1751" y="89"/>
                    <a:pt x="1484" y="0"/>
                    <a:pt x="1223" y="0"/>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155" name="Google Shape;2937;p74"/>
            <p:cNvSpPr/>
            <p:nvPr/>
          </p:nvSpPr>
          <p:spPr>
            <a:xfrm>
              <a:off x="5273890" y="2872816"/>
              <a:ext cx="86429" cy="65439"/>
            </a:xfrm>
            <a:custGeom>
              <a:avLst/>
              <a:gdLst/>
              <a:ahLst/>
              <a:cxnLst/>
              <a:rect l="l" t="t" r="r" b="b"/>
              <a:pathLst>
                <a:path w="2277" h="1724" extrusionOk="0">
                  <a:moveTo>
                    <a:pt x="1141" y="1"/>
                  </a:moveTo>
                  <a:cubicBezTo>
                    <a:pt x="900" y="1"/>
                    <a:pt x="659" y="100"/>
                    <a:pt x="487" y="294"/>
                  </a:cubicBezTo>
                  <a:cubicBezTo>
                    <a:pt x="1" y="857"/>
                    <a:pt x="410" y="1723"/>
                    <a:pt x="1134" y="1723"/>
                  </a:cubicBezTo>
                  <a:cubicBezTo>
                    <a:pt x="1157" y="1723"/>
                    <a:pt x="1181" y="1722"/>
                    <a:pt x="1205" y="1720"/>
                  </a:cubicBezTo>
                  <a:cubicBezTo>
                    <a:pt x="1962" y="1661"/>
                    <a:pt x="2277" y="707"/>
                    <a:pt x="1696" y="206"/>
                  </a:cubicBezTo>
                  <a:cubicBezTo>
                    <a:pt x="1537" y="68"/>
                    <a:pt x="1339" y="1"/>
                    <a:pt x="1141" y="1"/>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156" name="Google Shape;2938;p74"/>
            <p:cNvSpPr/>
            <p:nvPr/>
          </p:nvSpPr>
          <p:spPr>
            <a:xfrm>
              <a:off x="5312150" y="2866818"/>
              <a:ext cx="48168" cy="77281"/>
            </a:xfrm>
            <a:custGeom>
              <a:avLst/>
              <a:gdLst/>
              <a:ahLst/>
              <a:cxnLst/>
              <a:rect l="l" t="t" r="r" b="b"/>
              <a:pathLst>
                <a:path w="1269" h="2036" extrusionOk="0">
                  <a:moveTo>
                    <a:pt x="266" y="0"/>
                  </a:moveTo>
                  <a:lnTo>
                    <a:pt x="0" y="2036"/>
                  </a:lnTo>
                  <a:cubicBezTo>
                    <a:pt x="0" y="2036"/>
                    <a:pt x="984" y="1928"/>
                    <a:pt x="1121" y="1102"/>
                  </a:cubicBezTo>
                  <a:cubicBezTo>
                    <a:pt x="1269" y="275"/>
                    <a:pt x="266" y="0"/>
                    <a:pt x="266" y="0"/>
                  </a:cubicBez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157" name="Google Shape;2939;p74"/>
            <p:cNvSpPr/>
            <p:nvPr/>
          </p:nvSpPr>
          <p:spPr>
            <a:xfrm>
              <a:off x="5323347" y="2941820"/>
              <a:ext cx="5238" cy="1177"/>
            </a:xfrm>
            <a:custGeom>
              <a:avLst/>
              <a:gdLst/>
              <a:ahLst/>
              <a:cxnLst/>
              <a:rect l="l" t="t" r="r" b="b"/>
              <a:pathLst>
                <a:path w="138" h="31" fill="none" extrusionOk="0">
                  <a:moveTo>
                    <a:pt x="0" y="30"/>
                  </a:moveTo>
                  <a:lnTo>
                    <a:pt x="138" y="1"/>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58" name="Google Shape;2940;p74"/>
            <p:cNvSpPr/>
            <p:nvPr/>
          </p:nvSpPr>
          <p:spPr>
            <a:xfrm>
              <a:off x="5296815" y="2867160"/>
              <a:ext cx="16094" cy="5276"/>
            </a:xfrm>
            <a:custGeom>
              <a:avLst/>
              <a:gdLst/>
              <a:ahLst/>
              <a:cxnLst/>
              <a:rect l="l" t="t" r="r" b="b"/>
              <a:pathLst>
                <a:path w="424" h="139" fill="none" extrusionOk="0">
                  <a:moveTo>
                    <a:pt x="1" y="139"/>
                  </a:moveTo>
                  <a:cubicBezTo>
                    <a:pt x="119" y="50"/>
                    <a:pt x="266" y="1"/>
                    <a:pt x="424" y="21"/>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59" name="Google Shape;2941;p74"/>
            <p:cNvSpPr/>
            <p:nvPr/>
          </p:nvSpPr>
          <p:spPr>
            <a:xfrm>
              <a:off x="5465191" y="2916009"/>
              <a:ext cx="103434" cy="88593"/>
            </a:xfrm>
            <a:custGeom>
              <a:avLst/>
              <a:gdLst/>
              <a:ahLst/>
              <a:cxnLst/>
              <a:rect l="l" t="t" r="r" b="b"/>
              <a:pathLst>
                <a:path w="2725" h="2334" extrusionOk="0">
                  <a:moveTo>
                    <a:pt x="1551" y="1"/>
                  </a:moveTo>
                  <a:cubicBezTo>
                    <a:pt x="1265" y="1"/>
                    <a:pt x="973" y="108"/>
                    <a:pt x="738" y="346"/>
                  </a:cubicBezTo>
                  <a:cubicBezTo>
                    <a:pt x="0" y="1084"/>
                    <a:pt x="522" y="2333"/>
                    <a:pt x="1564" y="2333"/>
                  </a:cubicBezTo>
                  <a:cubicBezTo>
                    <a:pt x="2203" y="2333"/>
                    <a:pt x="2725" y="1812"/>
                    <a:pt x="2725" y="1173"/>
                  </a:cubicBezTo>
                  <a:cubicBezTo>
                    <a:pt x="2725" y="467"/>
                    <a:pt x="2149" y="1"/>
                    <a:pt x="1551"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160" name="Google Shape;2942;p74"/>
            <p:cNvSpPr/>
            <p:nvPr/>
          </p:nvSpPr>
          <p:spPr>
            <a:xfrm>
              <a:off x="5480867" y="2927662"/>
              <a:ext cx="76181" cy="65629"/>
            </a:xfrm>
            <a:custGeom>
              <a:avLst/>
              <a:gdLst/>
              <a:ahLst/>
              <a:cxnLst/>
              <a:rect l="l" t="t" r="r" b="b"/>
              <a:pathLst>
                <a:path w="2007" h="1729" extrusionOk="0">
                  <a:moveTo>
                    <a:pt x="1151" y="0"/>
                  </a:moveTo>
                  <a:cubicBezTo>
                    <a:pt x="384" y="0"/>
                    <a:pt x="0" y="934"/>
                    <a:pt x="541" y="1475"/>
                  </a:cubicBezTo>
                  <a:cubicBezTo>
                    <a:pt x="716" y="1650"/>
                    <a:pt x="931" y="1728"/>
                    <a:pt x="1142" y="1728"/>
                  </a:cubicBezTo>
                  <a:cubicBezTo>
                    <a:pt x="1583" y="1728"/>
                    <a:pt x="2007" y="1385"/>
                    <a:pt x="2007" y="866"/>
                  </a:cubicBezTo>
                  <a:cubicBezTo>
                    <a:pt x="2007" y="393"/>
                    <a:pt x="1623" y="0"/>
                    <a:pt x="1151" y="0"/>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161" name="Google Shape;2943;p74"/>
            <p:cNvSpPr/>
            <p:nvPr/>
          </p:nvSpPr>
          <p:spPr>
            <a:xfrm>
              <a:off x="5491685" y="2938859"/>
              <a:ext cx="82558" cy="57771"/>
            </a:xfrm>
            <a:custGeom>
              <a:avLst/>
              <a:gdLst/>
              <a:ahLst/>
              <a:cxnLst/>
              <a:rect l="l" t="t" r="r" b="b"/>
              <a:pathLst>
                <a:path w="2175" h="1522" extrusionOk="0">
                  <a:moveTo>
                    <a:pt x="1722" y="0"/>
                  </a:moveTo>
                  <a:lnTo>
                    <a:pt x="1" y="1131"/>
                  </a:lnTo>
                  <a:cubicBezTo>
                    <a:pt x="1" y="1131"/>
                    <a:pt x="425" y="1521"/>
                    <a:pt x="943" y="1521"/>
                  </a:cubicBezTo>
                  <a:cubicBezTo>
                    <a:pt x="1108" y="1521"/>
                    <a:pt x="1283" y="1482"/>
                    <a:pt x="1456" y="1377"/>
                  </a:cubicBezTo>
                  <a:cubicBezTo>
                    <a:pt x="2174" y="944"/>
                    <a:pt x="1722" y="0"/>
                    <a:pt x="1722" y="0"/>
                  </a:cubicBez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162" name="Google Shape;2944;p74"/>
            <p:cNvSpPr/>
            <p:nvPr/>
          </p:nvSpPr>
          <p:spPr>
            <a:xfrm>
              <a:off x="5499883" y="2989606"/>
              <a:ext cx="4517" cy="3416"/>
            </a:xfrm>
            <a:custGeom>
              <a:avLst/>
              <a:gdLst/>
              <a:ahLst/>
              <a:cxnLst/>
              <a:rect l="l" t="t" r="r" b="b"/>
              <a:pathLst>
                <a:path w="119" h="90" fill="none" extrusionOk="0">
                  <a:moveTo>
                    <a:pt x="1" y="1"/>
                  </a:moveTo>
                  <a:lnTo>
                    <a:pt x="119" y="89"/>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63" name="Google Shape;2945;p74"/>
            <p:cNvSpPr/>
            <p:nvPr/>
          </p:nvSpPr>
          <p:spPr>
            <a:xfrm>
              <a:off x="5536094" y="2923525"/>
              <a:ext cx="14234" cy="8996"/>
            </a:xfrm>
            <a:custGeom>
              <a:avLst/>
              <a:gdLst/>
              <a:ahLst/>
              <a:cxnLst/>
              <a:rect l="l" t="t" r="r" b="b"/>
              <a:pathLst>
                <a:path w="375" h="237" fill="none" extrusionOk="0">
                  <a:moveTo>
                    <a:pt x="1" y="1"/>
                  </a:moveTo>
                  <a:cubicBezTo>
                    <a:pt x="148" y="30"/>
                    <a:pt x="286" y="109"/>
                    <a:pt x="375" y="237"/>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64" name="Google Shape;2946;p74"/>
            <p:cNvSpPr/>
            <p:nvPr/>
          </p:nvSpPr>
          <p:spPr>
            <a:xfrm>
              <a:off x="5421503" y="2860594"/>
              <a:ext cx="88517" cy="75839"/>
            </a:xfrm>
            <a:custGeom>
              <a:avLst/>
              <a:gdLst/>
              <a:ahLst/>
              <a:cxnLst/>
              <a:rect l="l" t="t" r="r" b="b"/>
              <a:pathLst>
                <a:path w="2332" h="1998" extrusionOk="0">
                  <a:moveTo>
                    <a:pt x="1026" y="0"/>
                  </a:moveTo>
                  <a:cubicBezTo>
                    <a:pt x="986" y="0"/>
                    <a:pt x="946" y="2"/>
                    <a:pt x="905" y="7"/>
                  </a:cubicBezTo>
                  <a:cubicBezTo>
                    <a:pt x="355" y="66"/>
                    <a:pt x="1" y="607"/>
                    <a:pt x="158" y="1128"/>
                  </a:cubicBezTo>
                  <a:cubicBezTo>
                    <a:pt x="306" y="1645"/>
                    <a:pt x="784" y="1998"/>
                    <a:pt x="1322" y="1998"/>
                  </a:cubicBezTo>
                  <a:cubicBezTo>
                    <a:pt x="1357" y="1998"/>
                    <a:pt x="1392" y="1996"/>
                    <a:pt x="1427" y="1993"/>
                  </a:cubicBezTo>
                  <a:cubicBezTo>
                    <a:pt x="1968" y="1934"/>
                    <a:pt x="2331" y="1393"/>
                    <a:pt x="2174" y="872"/>
                  </a:cubicBezTo>
                  <a:cubicBezTo>
                    <a:pt x="2019" y="351"/>
                    <a:pt x="1550" y="0"/>
                    <a:pt x="1026" y="0"/>
                  </a:cubicBezTo>
                  <a:close/>
                </a:path>
              </a:pathLst>
            </a:custGeom>
            <a:solidFill>
              <a:srgbClr val="EB8E1C"/>
            </a:solidFill>
            <a:ln>
              <a:noFill/>
            </a:ln>
          </p:spPr>
          <p:txBody>
            <a:bodyPr spcFirstLastPara="1" wrap="square" lIns="182850" tIns="182850" rIns="182850" bIns="182850" anchor="ctr" anchorCtr="0">
              <a:noAutofit/>
            </a:bodyPr>
            <a:lstStyle/>
            <a:p>
              <a:endParaRPr sz="3600"/>
            </a:p>
          </p:txBody>
        </p:sp>
        <p:sp>
          <p:nvSpPr>
            <p:cNvPr id="165" name="Google Shape;2947;p74"/>
            <p:cNvSpPr/>
            <p:nvPr/>
          </p:nvSpPr>
          <p:spPr>
            <a:xfrm>
              <a:off x="5424881" y="2853116"/>
              <a:ext cx="88517" cy="75535"/>
            </a:xfrm>
            <a:custGeom>
              <a:avLst/>
              <a:gdLst/>
              <a:ahLst/>
              <a:cxnLst/>
              <a:rect l="l" t="t" r="r" b="b"/>
              <a:pathLst>
                <a:path w="2332" h="1990" extrusionOk="0">
                  <a:moveTo>
                    <a:pt x="1028" y="1"/>
                  </a:moveTo>
                  <a:cubicBezTo>
                    <a:pt x="987" y="1"/>
                    <a:pt x="946" y="3"/>
                    <a:pt x="905" y="7"/>
                  </a:cubicBezTo>
                  <a:cubicBezTo>
                    <a:pt x="364" y="56"/>
                    <a:pt x="0" y="597"/>
                    <a:pt x="158" y="1128"/>
                  </a:cubicBezTo>
                  <a:cubicBezTo>
                    <a:pt x="304" y="1640"/>
                    <a:pt x="781" y="1990"/>
                    <a:pt x="1305" y="1990"/>
                  </a:cubicBezTo>
                  <a:cubicBezTo>
                    <a:pt x="1345" y="1990"/>
                    <a:pt x="1386" y="1988"/>
                    <a:pt x="1426" y="1984"/>
                  </a:cubicBezTo>
                  <a:cubicBezTo>
                    <a:pt x="1967" y="1935"/>
                    <a:pt x="2331" y="1394"/>
                    <a:pt x="2174" y="863"/>
                  </a:cubicBezTo>
                  <a:cubicBezTo>
                    <a:pt x="2027" y="351"/>
                    <a:pt x="1559" y="1"/>
                    <a:pt x="1028"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166" name="Google Shape;2948;p74"/>
            <p:cNvSpPr/>
            <p:nvPr/>
          </p:nvSpPr>
          <p:spPr>
            <a:xfrm>
              <a:off x="5436458" y="2862909"/>
              <a:ext cx="65363" cy="55949"/>
            </a:xfrm>
            <a:custGeom>
              <a:avLst/>
              <a:gdLst/>
              <a:ahLst/>
              <a:cxnLst/>
              <a:rect l="l" t="t" r="r" b="b"/>
              <a:pathLst>
                <a:path w="1722" h="1474" extrusionOk="0">
                  <a:moveTo>
                    <a:pt x="752" y="1"/>
                  </a:moveTo>
                  <a:cubicBezTo>
                    <a:pt x="724" y="1"/>
                    <a:pt x="697" y="2"/>
                    <a:pt x="669" y="5"/>
                  </a:cubicBezTo>
                  <a:cubicBezTo>
                    <a:pt x="266" y="44"/>
                    <a:pt x="0" y="437"/>
                    <a:pt x="118" y="831"/>
                  </a:cubicBezTo>
                  <a:cubicBezTo>
                    <a:pt x="229" y="1208"/>
                    <a:pt x="580" y="1474"/>
                    <a:pt x="972" y="1474"/>
                  </a:cubicBezTo>
                  <a:cubicBezTo>
                    <a:pt x="999" y="1474"/>
                    <a:pt x="1025" y="1473"/>
                    <a:pt x="1052" y="1470"/>
                  </a:cubicBezTo>
                  <a:cubicBezTo>
                    <a:pt x="1456" y="1421"/>
                    <a:pt x="1721" y="1027"/>
                    <a:pt x="1603" y="644"/>
                  </a:cubicBezTo>
                  <a:cubicBezTo>
                    <a:pt x="1493" y="258"/>
                    <a:pt x="1142" y="1"/>
                    <a:pt x="752" y="1"/>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167" name="Google Shape;2949;p74"/>
            <p:cNvSpPr/>
            <p:nvPr/>
          </p:nvSpPr>
          <p:spPr>
            <a:xfrm>
              <a:off x="5445757" y="2869058"/>
              <a:ext cx="69500" cy="52571"/>
            </a:xfrm>
            <a:custGeom>
              <a:avLst/>
              <a:gdLst/>
              <a:ahLst/>
              <a:cxnLst/>
              <a:rect l="l" t="t" r="r" b="b"/>
              <a:pathLst>
                <a:path w="1831" h="1385" extrusionOk="0">
                  <a:moveTo>
                    <a:pt x="1230" y="0"/>
                  </a:moveTo>
                  <a:lnTo>
                    <a:pt x="1" y="1151"/>
                  </a:lnTo>
                  <a:cubicBezTo>
                    <a:pt x="1" y="1151"/>
                    <a:pt x="370" y="1385"/>
                    <a:pt x="771" y="1385"/>
                  </a:cubicBezTo>
                  <a:cubicBezTo>
                    <a:pt x="951" y="1385"/>
                    <a:pt x="1137" y="1337"/>
                    <a:pt x="1299" y="1200"/>
                  </a:cubicBezTo>
                  <a:cubicBezTo>
                    <a:pt x="1830" y="747"/>
                    <a:pt x="1230" y="0"/>
                    <a:pt x="1230" y="0"/>
                  </a:cubicBez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168" name="Google Shape;2950;p74"/>
            <p:cNvSpPr/>
            <p:nvPr/>
          </p:nvSpPr>
          <p:spPr>
            <a:xfrm>
              <a:off x="5454715" y="2918325"/>
              <a:ext cx="4517" cy="2277"/>
            </a:xfrm>
            <a:custGeom>
              <a:avLst/>
              <a:gdLst/>
              <a:ahLst/>
              <a:cxnLst/>
              <a:rect l="l" t="t" r="r" b="b"/>
              <a:pathLst>
                <a:path w="119" h="60" fill="none" extrusionOk="0">
                  <a:moveTo>
                    <a:pt x="1" y="0"/>
                  </a:moveTo>
                  <a:lnTo>
                    <a:pt x="119" y="59"/>
                  </a:lnTo>
                </a:path>
              </a:pathLst>
            </a:custGeom>
            <a:noFill/>
            <a:ln w="295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69" name="Google Shape;2951;p74"/>
            <p:cNvSpPr/>
            <p:nvPr/>
          </p:nvSpPr>
          <p:spPr>
            <a:xfrm>
              <a:off x="5471150" y="2858202"/>
              <a:ext cx="13854" cy="6035"/>
            </a:xfrm>
            <a:custGeom>
              <a:avLst/>
              <a:gdLst/>
              <a:ahLst/>
              <a:cxnLst/>
              <a:rect l="l" t="t" r="r" b="b"/>
              <a:pathLst>
                <a:path w="365" h="159" fill="none" extrusionOk="0">
                  <a:moveTo>
                    <a:pt x="1" y="1"/>
                  </a:moveTo>
                  <a:cubicBezTo>
                    <a:pt x="138" y="11"/>
                    <a:pt x="266" y="70"/>
                    <a:pt x="365" y="158"/>
                  </a:cubicBezTo>
                </a:path>
              </a:pathLst>
            </a:custGeom>
            <a:noFill/>
            <a:ln w="295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70" name="Google Shape;2952;p74"/>
            <p:cNvSpPr/>
            <p:nvPr/>
          </p:nvSpPr>
          <p:spPr>
            <a:xfrm>
              <a:off x="5206858" y="2855584"/>
              <a:ext cx="84038" cy="71740"/>
            </a:xfrm>
            <a:custGeom>
              <a:avLst/>
              <a:gdLst/>
              <a:ahLst/>
              <a:cxnLst/>
              <a:rect l="l" t="t" r="r" b="b"/>
              <a:pathLst>
                <a:path w="2214" h="1890" extrusionOk="0">
                  <a:moveTo>
                    <a:pt x="561" y="1"/>
                  </a:moveTo>
                  <a:lnTo>
                    <a:pt x="1" y="630"/>
                  </a:lnTo>
                  <a:lnTo>
                    <a:pt x="1112" y="1889"/>
                  </a:lnTo>
                  <a:lnTo>
                    <a:pt x="2213" y="630"/>
                  </a:lnTo>
                  <a:lnTo>
                    <a:pt x="1663" y="1"/>
                  </a:lnTo>
                  <a:close/>
                </a:path>
              </a:pathLst>
            </a:custGeom>
            <a:solidFill>
              <a:srgbClr val="29ABE2"/>
            </a:solidFill>
            <a:ln>
              <a:noFill/>
            </a:ln>
          </p:spPr>
          <p:txBody>
            <a:bodyPr spcFirstLastPara="1" wrap="square" lIns="182850" tIns="182850" rIns="182850" bIns="182850" anchor="ctr" anchorCtr="0">
              <a:noAutofit/>
            </a:bodyPr>
            <a:lstStyle/>
            <a:p>
              <a:endParaRPr sz="3600"/>
            </a:p>
          </p:txBody>
        </p:sp>
        <p:sp>
          <p:nvSpPr>
            <p:cNvPr id="171" name="Google Shape;2953;p74"/>
            <p:cNvSpPr/>
            <p:nvPr/>
          </p:nvSpPr>
          <p:spPr>
            <a:xfrm>
              <a:off x="5206858" y="2855584"/>
              <a:ext cx="31391" cy="24331"/>
            </a:xfrm>
            <a:custGeom>
              <a:avLst/>
              <a:gdLst/>
              <a:ahLst/>
              <a:cxnLst/>
              <a:rect l="l" t="t" r="r" b="b"/>
              <a:pathLst>
                <a:path w="827" h="641" extrusionOk="0">
                  <a:moveTo>
                    <a:pt x="551" y="1"/>
                  </a:moveTo>
                  <a:lnTo>
                    <a:pt x="1" y="630"/>
                  </a:lnTo>
                  <a:lnTo>
                    <a:pt x="1" y="640"/>
                  </a:lnTo>
                  <a:lnTo>
                    <a:pt x="542" y="640"/>
                  </a:lnTo>
                  <a:lnTo>
                    <a:pt x="827" y="316"/>
                  </a:lnTo>
                  <a:lnTo>
                    <a:pt x="551" y="1"/>
                  </a:lnTo>
                  <a:close/>
                </a:path>
              </a:pathLst>
            </a:custGeom>
            <a:solidFill>
              <a:srgbClr val="29ABE2"/>
            </a:solidFill>
            <a:ln>
              <a:noFill/>
            </a:ln>
          </p:spPr>
          <p:txBody>
            <a:bodyPr spcFirstLastPara="1" wrap="square" lIns="182850" tIns="182850" rIns="182850" bIns="182850" anchor="ctr" anchorCtr="0">
              <a:noAutofit/>
            </a:bodyPr>
            <a:lstStyle/>
            <a:p>
              <a:endParaRPr sz="3600"/>
            </a:p>
          </p:txBody>
        </p:sp>
        <p:sp>
          <p:nvSpPr>
            <p:cNvPr id="172" name="Google Shape;2954;p74"/>
            <p:cNvSpPr/>
            <p:nvPr/>
          </p:nvSpPr>
          <p:spPr>
            <a:xfrm>
              <a:off x="5227772" y="2855584"/>
              <a:ext cx="42209" cy="13513"/>
            </a:xfrm>
            <a:custGeom>
              <a:avLst/>
              <a:gdLst/>
              <a:ahLst/>
              <a:cxnLst/>
              <a:rect l="l" t="t" r="r" b="b"/>
              <a:pathLst>
                <a:path w="1112" h="356" extrusionOk="0">
                  <a:moveTo>
                    <a:pt x="541" y="1"/>
                  </a:moveTo>
                  <a:lnTo>
                    <a:pt x="551" y="1"/>
                  </a:lnTo>
                  <a:lnTo>
                    <a:pt x="827" y="355"/>
                  </a:lnTo>
                  <a:lnTo>
                    <a:pt x="1112" y="1"/>
                  </a:lnTo>
                  <a:lnTo>
                    <a:pt x="0" y="1"/>
                  </a:lnTo>
                  <a:lnTo>
                    <a:pt x="276" y="335"/>
                  </a:lnTo>
                  <a:close/>
                </a:path>
              </a:pathLst>
            </a:custGeom>
            <a:solidFill>
              <a:srgbClr val="3497D1"/>
            </a:solidFill>
            <a:ln>
              <a:noFill/>
            </a:ln>
          </p:spPr>
          <p:txBody>
            <a:bodyPr spcFirstLastPara="1" wrap="square" lIns="182850" tIns="182850" rIns="182850" bIns="182850" anchor="ctr" anchorCtr="0">
              <a:noAutofit/>
            </a:bodyPr>
            <a:lstStyle/>
            <a:p>
              <a:endParaRPr sz="3600"/>
            </a:p>
          </p:txBody>
        </p:sp>
        <p:sp>
          <p:nvSpPr>
            <p:cNvPr id="173" name="Google Shape;2955;p74"/>
            <p:cNvSpPr/>
            <p:nvPr/>
          </p:nvSpPr>
          <p:spPr>
            <a:xfrm>
              <a:off x="5227772" y="2903370"/>
              <a:ext cx="21294" cy="23951"/>
            </a:xfrm>
            <a:custGeom>
              <a:avLst/>
              <a:gdLst/>
              <a:ahLst/>
              <a:cxnLst/>
              <a:rect l="l" t="t" r="r" b="b"/>
              <a:pathLst>
                <a:path w="561" h="631" extrusionOk="0">
                  <a:moveTo>
                    <a:pt x="0" y="1"/>
                  </a:moveTo>
                  <a:lnTo>
                    <a:pt x="561" y="630"/>
                  </a:lnTo>
                  <a:lnTo>
                    <a:pt x="276" y="1"/>
                  </a:lnTo>
                  <a:close/>
                </a:path>
              </a:pathLst>
            </a:custGeom>
            <a:solidFill>
              <a:srgbClr val="29ABE2"/>
            </a:solidFill>
            <a:ln>
              <a:noFill/>
            </a:ln>
          </p:spPr>
          <p:txBody>
            <a:bodyPr spcFirstLastPara="1" wrap="square" lIns="182850" tIns="182850" rIns="182850" bIns="182850" anchor="ctr" anchorCtr="0">
              <a:noAutofit/>
            </a:bodyPr>
            <a:lstStyle/>
            <a:p>
              <a:endParaRPr sz="3600"/>
            </a:p>
          </p:txBody>
        </p:sp>
        <p:sp>
          <p:nvSpPr>
            <p:cNvPr id="174" name="Google Shape;2956;p74"/>
            <p:cNvSpPr/>
            <p:nvPr/>
          </p:nvSpPr>
          <p:spPr>
            <a:xfrm>
              <a:off x="5249028" y="2903370"/>
              <a:ext cx="20953" cy="23951"/>
            </a:xfrm>
            <a:custGeom>
              <a:avLst/>
              <a:gdLst/>
              <a:ahLst/>
              <a:cxnLst/>
              <a:rect l="l" t="t" r="r" b="b"/>
              <a:pathLst>
                <a:path w="552" h="631" extrusionOk="0">
                  <a:moveTo>
                    <a:pt x="267" y="1"/>
                  </a:moveTo>
                  <a:lnTo>
                    <a:pt x="1" y="630"/>
                  </a:lnTo>
                  <a:lnTo>
                    <a:pt x="552" y="1"/>
                  </a:lnTo>
                  <a:close/>
                </a:path>
              </a:pathLst>
            </a:custGeom>
            <a:solidFill>
              <a:srgbClr val="29ABE2"/>
            </a:solidFill>
            <a:ln>
              <a:noFill/>
            </a:ln>
          </p:spPr>
          <p:txBody>
            <a:bodyPr spcFirstLastPara="1" wrap="square" lIns="182850" tIns="182850" rIns="182850" bIns="182850" anchor="ctr" anchorCtr="0">
              <a:noAutofit/>
            </a:bodyPr>
            <a:lstStyle/>
            <a:p>
              <a:endParaRPr sz="3600"/>
            </a:p>
          </p:txBody>
        </p:sp>
        <p:sp>
          <p:nvSpPr>
            <p:cNvPr id="175" name="Google Shape;2957;p74"/>
            <p:cNvSpPr/>
            <p:nvPr/>
          </p:nvSpPr>
          <p:spPr>
            <a:xfrm>
              <a:off x="5259124" y="2855584"/>
              <a:ext cx="31770" cy="24331"/>
            </a:xfrm>
            <a:custGeom>
              <a:avLst/>
              <a:gdLst/>
              <a:ahLst/>
              <a:cxnLst/>
              <a:rect l="l" t="t" r="r" b="b"/>
              <a:pathLst>
                <a:path w="837" h="641" extrusionOk="0">
                  <a:moveTo>
                    <a:pt x="286" y="1"/>
                  </a:moveTo>
                  <a:lnTo>
                    <a:pt x="1" y="326"/>
                  </a:lnTo>
                  <a:lnTo>
                    <a:pt x="276" y="640"/>
                  </a:lnTo>
                  <a:lnTo>
                    <a:pt x="836" y="640"/>
                  </a:lnTo>
                  <a:lnTo>
                    <a:pt x="836" y="630"/>
                  </a:lnTo>
                  <a:lnTo>
                    <a:pt x="286" y="1"/>
                  </a:lnTo>
                  <a:close/>
                </a:path>
              </a:pathLst>
            </a:custGeom>
            <a:solidFill>
              <a:srgbClr val="29ABE2"/>
            </a:solidFill>
            <a:ln>
              <a:noFill/>
            </a:ln>
          </p:spPr>
          <p:txBody>
            <a:bodyPr spcFirstLastPara="1" wrap="square" lIns="182850" tIns="182850" rIns="182850" bIns="182850" anchor="ctr" anchorCtr="0">
              <a:noAutofit/>
            </a:bodyPr>
            <a:lstStyle/>
            <a:p>
              <a:endParaRPr sz="3600"/>
            </a:p>
          </p:txBody>
        </p:sp>
        <p:sp>
          <p:nvSpPr>
            <p:cNvPr id="176" name="Google Shape;2958;p74"/>
            <p:cNvSpPr/>
            <p:nvPr/>
          </p:nvSpPr>
          <p:spPr>
            <a:xfrm>
              <a:off x="5206858" y="2879875"/>
              <a:ext cx="27671" cy="23534"/>
            </a:xfrm>
            <a:custGeom>
              <a:avLst/>
              <a:gdLst/>
              <a:ahLst/>
              <a:cxnLst/>
              <a:rect l="l" t="t" r="r" b="b"/>
              <a:pathLst>
                <a:path w="729" h="620" extrusionOk="0">
                  <a:moveTo>
                    <a:pt x="1" y="0"/>
                  </a:moveTo>
                  <a:lnTo>
                    <a:pt x="551" y="620"/>
                  </a:lnTo>
                  <a:lnTo>
                    <a:pt x="728" y="423"/>
                  </a:lnTo>
                  <a:lnTo>
                    <a:pt x="542" y="0"/>
                  </a:lnTo>
                  <a:close/>
                </a:path>
              </a:pathLst>
            </a:custGeom>
            <a:solidFill>
              <a:srgbClr val="0000FF"/>
            </a:solidFill>
            <a:ln>
              <a:noFill/>
            </a:ln>
          </p:spPr>
          <p:txBody>
            <a:bodyPr spcFirstLastPara="1" wrap="square" lIns="182850" tIns="182850" rIns="182850" bIns="182850" anchor="ctr" anchorCtr="0">
              <a:noAutofit/>
            </a:bodyPr>
            <a:lstStyle/>
            <a:p>
              <a:endParaRPr sz="3600"/>
            </a:p>
          </p:txBody>
        </p:sp>
        <p:sp>
          <p:nvSpPr>
            <p:cNvPr id="177" name="Google Shape;2959;p74"/>
            <p:cNvSpPr/>
            <p:nvPr/>
          </p:nvSpPr>
          <p:spPr>
            <a:xfrm>
              <a:off x="5262844" y="2879875"/>
              <a:ext cx="28051" cy="23913"/>
            </a:xfrm>
            <a:custGeom>
              <a:avLst/>
              <a:gdLst/>
              <a:ahLst/>
              <a:cxnLst/>
              <a:rect l="l" t="t" r="r" b="b"/>
              <a:pathLst>
                <a:path w="739" h="630" extrusionOk="0">
                  <a:moveTo>
                    <a:pt x="178" y="0"/>
                  </a:moveTo>
                  <a:lnTo>
                    <a:pt x="1" y="413"/>
                  </a:lnTo>
                  <a:lnTo>
                    <a:pt x="188" y="630"/>
                  </a:lnTo>
                  <a:lnTo>
                    <a:pt x="738" y="0"/>
                  </a:lnTo>
                  <a:close/>
                </a:path>
              </a:pathLst>
            </a:custGeom>
            <a:solidFill>
              <a:srgbClr val="0000FF"/>
            </a:solidFill>
            <a:ln>
              <a:noFill/>
            </a:ln>
          </p:spPr>
          <p:txBody>
            <a:bodyPr spcFirstLastPara="1" wrap="square" lIns="182850" tIns="182850" rIns="182850" bIns="182850" anchor="ctr" anchorCtr="0">
              <a:noAutofit/>
            </a:bodyPr>
            <a:lstStyle/>
            <a:p>
              <a:endParaRPr sz="3600"/>
            </a:p>
          </p:txBody>
        </p:sp>
        <p:sp>
          <p:nvSpPr>
            <p:cNvPr id="178" name="Google Shape;2960;p74"/>
            <p:cNvSpPr/>
            <p:nvPr/>
          </p:nvSpPr>
          <p:spPr>
            <a:xfrm>
              <a:off x="5227772" y="2895551"/>
              <a:ext cx="10476" cy="7857"/>
            </a:xfrm>
            <a:custGeom>
              <a:avLst/>
              <a:gdLst/>
              <a:ahLst/>
              <a:cxnLst/>
              <a:rect l="l" t="t" r="r" b="b"/>
              <a:pathLst>
                <a:path w="276" h="207" extrusionOk="0">
                  <a:moveTo>
                    <a:pt x="177" y="0"/>
                  </a:moveTo>
                  <a:lnTo>
                    <a:pt x="0" y="207"/>
                  </a:lnTo>
                  <a:lnTo>
                    <a:pt x="276" y="207"/>
                  </a:lnTo>
                  <a:lnTo>
                    <a:pt x="177" y="0"/>
                  </a:lnTo>
                  <a:close/>
                </a:path>
              </a:pathLst>
            </a:custGeom>
            <a:solidFill>
              <a:srgbClr val="29ABE2"/>
            </a:solidFill>
            <a:ln>
              <a:noFill/>
            </a:ln>
          </p:spPr>
          <p:txBody>
            <a:bodyPr spcFirstLastPara="1" wrap="square" lIns="182850" tIns="182850" rIns="182850" bIns="182850" anchor="ctr" anchorCtr="0">
              <a:noAutofit/>
            </a:bodyPr>
            <a:lstStyle/>
            <a:p>
              <a:endParaRPr sz="3600"/>
            </a:p>
          </p:txBody>
        </p:sp>
        <p:sp>
          <p:nvSpPr>
            <p:cNvPr id="179" name="Google Shape;2961;p74"/>
            <p:cNvSpPr/>
            <p:nvPr/>
          </p:nvSpPr>
          <p:spPr>
            <a:xfrm>
              <a:off x="5259124" y="2895172"/>
              <a:ext cx="10856" cy="8237"/>
            </a:xfrm>
            <a:custGeom>
              <a:avLst/>
              <a:gdLst/>
              <a:ahLst/>
              <a:cxnLst/>
              <a:rect l="l" t="t" r="r" b="b"/>
              <a:pathLst>
                <a:path w="286" h="217" extrusionOk="0">
                  <a:moveTo>
                    <a:pt x="99" y="0"/>
                  </a:moveTo>
                  <a:lnTo>
                    <a:pt x="1" y="217"/>
                  </a:lnTo>
                  <a:lnTo>
                    <a:pt x="286" y="217"/>
                  </a:lnTo>
                  <a:lnTo>
                    <a:pt x="99" y="0"/>
                  </a:lnTo>
                  <a:close/>
                </a:path>
              </a:pathLst>
            </a:custGeom>
            <a:solidFill>
              <a:srgbClr val="29ABE2"/>
            </a:solidFill>
            <a:ln>
              <a:noFill/>
            </a:ln>
          </p:spPr>
          <p:txBody>
            <a:bodyPr spcFirstLastPara="1" wrap="square" lIns="182850" tIns="182850" rIns="182850" bIns="182850" anchor="ctr" anchorCtr="0">
              <a:noAutofit/>
            </a:bodyPr>
            <a:lstStyle/>
            <a:p>
              <a:endParaRPr sz="3600"/>
            </a:p>
          </p:txBody>
        </p:sp>
        <p:sp>
          <p:nvSpPr>
            <p:cNvPr id="180" name="Google Shape;2962;p74"/>
            <p:cNvSpPr/>
            <p:nvPr/>
          </p:nvSpPr>
          <p:spPr>
            <a:xfrm>
              <a:off x="5227393" y="2867540"/>
              <a:ext cx="21674" cy="12374"/>
            </a:xfrm>
            <a:custGeom>
              <a:avLst/>
              <a:gdLst/>
              <a:ahLst/>
              <a:cxnLst/>
              <a:rect l="l" t="t" r="r" b="b"/>
              <a:pathLst>
                <a:path w="571" h="326" extrusionOk="0">
                  <a:moveTo>
                    <a:pt x="286" y="1"/>
                  </a:moveTo>
                  <a:lnTo>
                    <a:pt x="1" y="325"/>
                  </a:lnTo>
                  <a:lnTo>
                    <a:pt x="561" y="325"/>
                  </a:lnTo>
                  <a:lnTo>
                    <a:pt x="571" y="315"/>
                  </a:lnTo>
                  <a:lnTo>
                    <a:pt x="286" y="1"/>
                  </a:lnTo>
                  <a:close/>
                </a:path>
              </a:pathLst>
            </a:custGeom>
            <a:solidFill>
              <a:srgbClr val="FF9554"/>
            </a:solidFill>
            <a:ln>
              <a:noFill/>
            </a:ln>
          </p:spPr>
          <p:txBody>
            <a:bodyPr spcFirstLastPara="1" wrap="square" lIns="182850" tIns="182850" rIns="182850" bIns="182850" anchor="ctr" anchorCtr="0">
              <a:noAutofit/>
            </a:bodyPr>
            <a:lstStyle/>
            <a:p>
              <a:endParaRPr sz="3600"/>
            </a:p>
          </p:txBody>
        </p:sp>
        <p:sp>
          <p:nvSpPr>
            <p:cNvPr id="181" name="Google Shape;2963;p74"/>
            <p:cNvSpPr/>
            <p:nvPr/>
          </p:nvSpPr>
          <p:spPr>
            <a:xfrm>
              <a:off x="5227393" y="2867540"/>
              <a:ext cx="21674" cy="12374"/>
            </a:xfrm>
            <a:custGeom>
              <a:avLst/>
              <a:gdLst/>
              <a:ahLst/>
              <a:cxnLst/>
              <a:rect l="l" t="t" r="r" b="b"/>
              <a:pathLst>
                <a:path w="571" h="326" extrusionOk="0">
                  <a:moveTo>
                    <a:pt x="286" y="1"/>
                  </a:moveTo>
                  <a:lnTo>
                    <a:pt x="1" y="325"/>
                  </a:lnTo>
                  <a:lnTo>
                    <a:pt x="561" y="325"/>
                  </a:lnTo>
                  <a:lnTo>
                    <a:pt x="571" y="315"/>
                  </a:lnTo>
                  <a:lnTo>
                    <a:pt x="286" y="1"/>
                  </a:lnTo>
                  <a:close/>
                </a:path>
              </a:pathLst>
            </a:custGeom>
            <a:solidFill>
              <a:srgbClr val="008CD4"/>
            </a:solidFill>
            <a:ln>
              <a:noFill/>
            </a:ln>
          </p:spPr>
          <p:txBody>
            <a:bodyPr spcFirstLastPara="1" wrap="square" lIns="182850" tIns="182850" rIns="182850" bIns="182850" anchor="ctr" anchorCtr="0">
              <a:noAutofit/>
            </a:bodyPr>
            <a:lstStyle/>
            <a:p>
              <a:endParaRPr sz="3600"/>
            </a:p>
          </p:txBody>
        </p:sp>
        <p:sp>
          <p:nvSpPr>
            <p:cNvPr id="182" name="Google Shape;2964;p74"/>
            <p:cNvSpPr/>
            <p:nvPr/>
          </p:nvSpPr>
          <p:spPr>
            <a:xfrm>
              <a:off x="5238210" y="2855584"/>
              <a:ext cx="20953" cy="23951"/>
            </a:xfrm>
            <a:custGeom>
              <a:avLst/>
              <a:gdLst/>
              <a:ahLst/>
              <a:cxnLst/>
              <a:rect l="l" t="t" r="r" b="b"/>
              <a:pathLst>
                <a:path w="552" h="631" extrusionOk="0">
                  <a:moveTo>
                    <a:pt x="266" y="1"/>
                  </a:moveTo>
                  <a:lnTo>
                    <a:pt x="1" y="316"/>
                  </a:lnTo>
                  <a:lnTo>
                    <a:pt x="286" y="630"/>
                  </a:lnTo>
                  <a:lnTo>
                    <a:pt x="552" y="335"/>
                  </a:lnTo>
                  <a:lnTo>
                    <a:pt x="276" y="1"/>
                  </a:lnTo>
                  <a:close/>
                </a:path>
              </a:pathLst>
            </a:custGeom>
            <a:solidFill>
              <a:srgbClr val="FFAA3F"/>
            </a:solidFill>
            <a:ln>
              <a:noFill/>
            </a:ln>
          </p:spPr>
          <p:txBody>
            <a:bodyPr spcFirstLastPara="1" wrap="square" lIns="182850" tIns="182850" rIns="182850" bIns="182850" anchor="ctr" anchorCtr="0">
              <a:noAutofit/>
            </a:bodyPr>
            <a:lstStyle/>
            <a:p>
              <a:endParaRPr sz="3600"/>
            </a:p>
          </p:txBody>
        </p:sp>
        <p:sp>
          <p:nvSpPr>
            <p:cNvPr id="183" name="Google Shape;2965;p74"/>
            <p:cNvSpPr/>
            <p:nvPr/>
          </p:nvSpPr>
          <p:spPr>
            <a:xfrm>
              <a:off x="5238210" y="2855584"/>
              <a:ext cx="20953" cy="23951"/>
            </a:xfrm>
            <a:custGeom>
              <a:avLst/>
              <a:gdLst/>
              <a:ahLst/>
              <a:cxnLst/>
              <a:rect l="l" t="t" r="r" b="b"/>
              <a:pathLst>
                <a:path w="552" h="631" extrusionOk="0">
                  <a:moveTo>
                    <a:pt x="266" y="1"/>
                  </a:moveTo>
                  <a:lnTo>
                    <a:pt x="1" y="316"/>
                  </a:lnTo>
                  <a:lnTo>
                    <a:pt x="286" y="630"/>
                  </a:lnTo>
                  <a:lnTo>
                    <a:pt x="552" y="335"/>
                  </a:lnTo>
                  <a:lnTo>
                    <a:pt x="276" y="1"/>
                  </a:lnTo>
                  <a:close/>
                </a:path>
              </a:pathLst>
            </a:custGeom>
            <a:solidFill>
              <a:srgbClr val="29ABE2"/>
            </a:solidFill>
            <a:ln>
              <a:noFill/>
            </a:ln>
          </p:spPr>
          <p:txBody>
            <a:bodyPr spcFirstLastPara="1" wrap="square" lIns="182850" tIns="182850" rIns="182850" bIns="182850" anchor="ctr" anchorCtr="0">
              <a:noAutofit/>
            </a:bodyPr>
            <a:lstStyle/>
            <a:p>
              <a:endParaRPr sz="3600"/>
            </a:p>
          </p:txBody>
        </p:sp>
        <p:sp>
          <p:nvSpPr>
            <p:cNvPr id="184" name="Google Shape;2966;p74"/>
            <p:cNvSpPr/>
            <p:nvPr/>
          </p:nvSpPr>
          <p:spPr>
            <a:xfrm>
              <a:off x="5249028" y="2867919"/>
              <a:ext cx="20573" cy="11995"/>
            </a:xfrm>
            <a:custGeom>
              <a:avLst/>
              <a:gdLst/>
              <a:ahLst/>
              <a:cxnLst/>
              <a:rect l="l" t="t" r="r" b="b"/>
              <a:pathLst>
                <a:path w="542" h="316" extrusionOk="0">
                  <a:moveTo>
                    <a:pt x="267" y="1"/>
                  </a:moveTo>
                  <a:lnTo>
                    <a:pt x="1" y="305"/>
                  </a:lnTo>
                  <a:lnTo>
                    <a:pt x="1" y="315"/>
                  </a:lnTo>
                  <a:lnTo>
                    <a:pt x="542" y="315"/>
                  </a:lnTo>
                  <a:lnTo>
                    <a:pt x="267" y="1"/>
                  </a:lnTo>
                  <a:close/>
                </a:path>
              </a:pathLst>
            </a:custGeom>
            <a:solidFill>
              <a:srgbClr val="FFDB54"/>
            </a:solidFill>
            <a:ln>
              <a:noFill/>
            </a:ln>
          </p:spPr>
          <p:txBody>
            <a:bodyPr spcFirstLastPara="1" wrap="square" lIns="182850" tIns="182850" rIns="182850" bIns="182850" anchor="ctr" anchorCtr="0">
              <a:noAutofit/>
            </a:bodyPr>
            <a:lstStyle/>
            <a:p>
              <a:endParaRPr sz="3600"/>
            </a:p>
          </p:txBody>
        </p:sp>
        <p:sp>
          <p:nvSpPr>
            <p:cNvPr id="185" name="Google Shape;2967;p74"/>
            <p:cNvSpPr/>
            <p:nvPr/>
          </p:nvSpPr>
          <p:spPr>
            <a:xfrm>
              <a:off x="5249028" y="2867919"/>
              <a:ext cx="20573" cy="11995"/>
            </a:xfrm>
            <a:custGeom>
              <a:avLst/>
              <a:gdLst/>
              <a:ahLst/>
              <a:cxnLst/>
              <a:rect l="l" t="t" r="r" b="b"/>
              <a:pathLst>
                <a:path w="542" h="316" extrusionOk="0">
                  <a:moveTo>
                    <a:pt x="267" y="1"/>
                  </a:moveTo>
                  <a:lnTo>
                    <a:pt x="1" y="305"/>
                  </a:lnTo>
                  <a:lnTo>
                    <a:pt x="1" y="315"/>
                  </a:lnTo>
                  <a:lnTo>
                    <a:pt x="542" y="315"/>
                  </a:lnTo>
                  <a:lnTo>
                    <a:pt x="267" y="1"/>
                  </a:lnTo>
                  <a:close/>
                </a:path>
              </a:pathLst>
            </a:custGeom>
            <a:solidFill>
              <a:srgbClr val="008CD4"/>
            </a:solidFill>
            <a:ln>
              <a:noFill/>
            </a:ln>
          </p:spPr>
          <p:txBody>
            <a:bodyPr spcFirstLastPara="1" wrap="square" lIns="182850" tIns="182850" rIns="182850" bIns="182850" anchor="ctr" anchorCtr="0">
              <a:noAutofit/>
            </a:bodyPr>
            <a:lstStyle/>
            <a:p>
              <a:endParaRPr sz="3600"/>
            </a:p>
          </p:txBody>
        </p:sp>
        <p:sp>
          <p:nvSpPr>
            <p:cNvPr id="186" name="Google Shape;2968;p74"/>
            <p:cNvSpPr/>
            <p:nvPr/>
          </p:nvSpPr>
          <p:spPr>
            <a:xfrm>
              <a:off x="5248686" y="2879496"/>
              <a:ext cx="380" cy="38"/>
            </a:xfrm>
            <a:custGeom>
              <a:avLst/>
              <a:gdLst/>
              <a:ahLst/>
              <a:cxnLst/>
              <a:rect l="l" t="t" r="r" b="b"/>
              <a:pathLst>
                <a:path w="10" h="1" extrusionOk="0">
                  <a:moveTo>
                    <a:pt x="10" y="0"/>
                  </a:moveTo>
                  <a:lnTo>
                    <a:pt x="10" y="0"/>
                  </a:lnTo>
                  <a:lnTo>
                    <a:pt x="0" y="0"/>
                  </a:lnTo>
                  <a:close/>
                </a:path>
              </a:pathLst>
            </a:custGeom>
            <a:solidFill>
              <a:srgbClr val="946400"/>
            </a:solidFill>
            <a:ln>
              <a:noFill/>
            </a:ln>
          </p:spPr>
          <p:txBody>
            <a:bodyPr spcFirstLastPara="1" wrap="square" lIns="182850" tIns="182850" rIns="182850" bIns="182850" anchor="ctr" anchorCtr="0">
              <a:noAutofit/>
            </a:bodyPr>
            <a:lstStyle/>
            <a:p>
              <a:endParaRPr sz="3600"/>
            </a:p>
          </p:txBody>
        </p:sp>
        <p:sp>
          <p:nvSpPr>
            <p:cNvPr id="187" name="Google Shape;2969;p74"/>
            <p:cNvSpPr/>
            <p:nvPr/>
          </p:nvSpPr>
          <p:spPr>
            <a:xfrm>
              <a:off x="5248686" y="2879496"/>
              <a:ext cx="380" cy="38"/>
            </a:xfrm>
            <a:custGeom>
              <a:avLst/>
              <a:gdLst/>
              <a:ahLst/>
              <a:cxnLst/>
              <a:rect l="l" t="t" r="r" b="b"/>
              <a:pathLst>
                <a:path w="10" h="1" extrusionOk="0">
                  <a:moveTo>
                    <a:pt x="10" y="0"/>
                  </a:moveTo>
                  <a:lnTo>
                    <a:pt x="10" y="0"/>
                  </a:lnTo>
                  <a:lnTo>
                    <a:pt x="0" y="0"/>
                  </a:lnTo>
                  <a:close/>
                </a:path>
              </a:pathLst>
            </a:custGeom>
            <a:solidFill>
              <a:srgbClr val="FF7B15"/>
            </a:solidFill>
            <a:ln>
              <a:noFill/>
            </a:ln>
          </p:spPr>
          <p:txBody>
            <a:bodyPr spcFirstLastPara="1" wrap="square" lIns="182850" tIns="182850" rIns="182850" bIns="182850" anchor="ctr" anchorCtr="0">
              <a:noAutofit/>
            </a:bodyPr>
            <a:lstStyle/>
            <a:p>
              <a:endParaRPr sz="3600"/>
            </a:p>
          </p:txBody>
        </p:sp>
        <p:sp>
          <p:nvSpPr>
            <p:cNvPr id="188" name="Google Shape;2970;p74"/>
            <p:cNvSpPr/>
            <p:nvPr/>
          </p:nvSpPr>
          <p:spPr>
            <a:xfrm>
              <a:off x="5227393" y="2879875"/>
              <a:ext cx="21332" cy="16094"/>
            </a:xfrm>
            <a:custGeom>
              <a:avLst/>
              <a:gdLst/>
              <a:ahLst/>
              <a:cxnLst/>
              <a:rect l="l" t="t" r="r" b="b"/>
              <a:pathLst>
                <a:path w="562" h="424" extrusionOk="0">
                  <a:moveTo>
                    <a:pt x="1" y="0"/>
                  </a:moveTo>
                  <a:lnTo>
                    <a:pt x="187" y="423"/>
                  </a:lnTo>
                  <a:lnTo>
                    <a:pt x="561" y="0"/>
                  </a:lnTo>
                  <a:close/>
                </a:path>
              </a:pathLst>
            </a:custGeom>
            <a:solidFill>
              <a:srgbClr val="006AE7"/>
            </a:solidFill>
            <a:ln>
              <a:noFill/>
            </a:ln>
          </p:spPr>
          <p:txBody>
            <a:bodyPr spcFirstLastPara="1" wrap="square" lIns="182850" tIns="182850" rIns="182850" bIns="182850" anchor="ctr" anchorCtr="0">
              <a:noAutofit/>
            </a:bodyPr>
            <a:lstStyle/>
            <a:p>
              <a:endParaRPr sz="3600"/>
            </a:p>
          </p:txBody>
        </p:sp>
        <p:sp>
          <p:nvSpPr>
            <p:cNvPr id="189" name="Google Shape;2971;p74"/>
            <p:cNvSpPr/>
            <p:nvPr/>
          </p:nvSpPr>
          <p:spPr>
            <a:xfrm>
              <a:off x="5249028" y="2879875"/>
              <a:ext cx="20573" cy="15714"/>
            </a:xfrm>
            <a:custGeom>
              <a:avLst/>
              <a:gdLst/>
              <a:ahLst/>
              <a:cxnLst/>
              <a:rect l="l" t="t" r="r" b="b"/>
              <a:pathLst>
                <a:path w="542" h="414" extrusionOk="0">
                  <a:moveTo>
                    <a:pt x="1" y="0"/>
                  </a:moveTo>
                  <a:lnTo>
                    <a:pt x="365" y="413"/>
                  </a:lnTo>
                  <a:lnTo>
                    <a:pt x="542" y="0"/>
                  </a:lnTo>
                  <a:close/>
                </a:path>
              </a:pathLst>
            </a:custGeom>
            <a:solidFill>
              <a:srgbClr val="006AE7"/>
            </a:solidFill>
            <a:ln>
              <a:noFill/>
            </a:ln>
          </p:spPr>
          <p:txBody>
            <a:bodyPr spcFirstLastPara="1" wrap="square" lIns="182850" tIns="182850" rIns="182850" bIns="182850" anchor="ctr" anchorCtr="0">
              <a:noAutofit/>
            </a:bodyPr>
            <a:lstStyle/>
            <a:p>
              <a:endParaRPr sz="3600"/>
            </a:p>
          </p:txBody>
        </p:sp>
        <p:sp>
          <p:nvSpPr>
            <p:cNvPr id="190" name="Google Shape;2972;p74"/>
            <p:cNvSpPr/>
            <p:nvPr/>
          </p:nvSpPr>
          <p:spPr>
            <a:xfrm>
              <a:off x="5234491" y="2879875"/>
              <a:ext cx="28392" cy="47447"/>
            </a:xfrm>
            <a:custGeom>
              <a:avLst/>
              <a:gdLst/>
              <a:ahLst/>
              <a:cxnLst/>
              <a:rect l="l" t="t" r="r" b="b"/>
              <a:pathLst>
                <a:path w="748" h="1250" extrusionOk="0">
                  <a:moveTo>
                    <a:pt x="374" y="0"/>
                  </a:moveTo>
                  <a:lnTo>
                    <a:pt x="0" y="413"/>
                  </a:lnTo>
                  <a:lnTo>
                    <a:pt x="384" y="1249"/>
                  </a:lnTo>
                  <a:lnTo>
                    <a:pt x="748" y="403"/>
                  </a:lnTo>
                  <a:lnTo>
                    <a:pt x="384" y="0"/>
                  </a:lnTo>
                  <a:close/>
                </a:path>
              </a:pathLst>
            </a:custGeom>
            <a:solidFill>
              <a:srgbClr val="43C3EF"/>
            </a:solidFill>
            <a:ln>
              <a:noFill/>
            </a:ln>
          </p:spPr>
          <p:txBody>
            <a:bodyPr spcFirstLastPara="1" wrap="square" lIns="182850" tIns="182850" rIns="182850" bIns="182850" anchor="ctr" anchorCtr="0">
              <a:noAutofit/>
            </a:bodyPr>
            <a:lstStyle/>
            <a:p>
              <a:endParaRPr sz="3600"/>
            </a:p>
          </p:txBody>
        </p:sp>
        <p:sp>
          <p:nvSpPr>
            <p:cNvPr id="191" name="Google Shape;2973;p74"/>
            <p:cNvSpPr/>
            <p:nvPr/>
          </p:nvSpPr>
          <p:spPr>
            <a:xfrm>
              <a:off x="5239349" y="2901928"/>
              <a:ext cx="100815" cy="83848"/>
            </a:xfrm>
            <a:custGeom>
              <a:avLst/>
              <a:gdLst/>
              <a:ahLst/>
              <a:cxnLst/>
              <a:rect l="l" t="t" r="r" b="b"/>
              <a:pathLst>
                <a:path w="2656" h="2209" extrusionOk="0">
                  <a:moveTo>
                    <a:pt x="1185" y="1"/>
                  </a:moveTo>
                  <a:cubicBezTo>
                    <a:pt x="1112" y="1"/>
                    <a:pt x="1038" y="7"/>
                    <a:pt x="964" y="19"/>
                  </a:cubicBezTo>
                  <a:cubicBezTo>
                    <a:pt x="364" y="117"/>
                    <a:pt x="0" y="737"/>
                    <a:pt x="207" y="1317"/>
                  </a:cubicBezTo>
                  <a:cubicBezTo>
                    <a:pt x="400" y="1861"/>
                    <a:pt x="912" y="2209"/>
                    <a:pt x="1474" y="2209"/>
                  </a:cubicBezTo>
                  <a:cubicBezTo>
                    <a:pt x="1543" y="2209"/>
                    <a:pt x="1612" y="2203"/>
                    <a:pt x="1682" y="2193"/>
                  </a:cubicBezTo>
                  <a:cubicBezTo>
                    <a:pt x="2282" y="2094"/>
                    <a:pt x="2656" y="1475"/>
                    <a:pt x="2439" y="894"/>
                  </a:cubicBezTo>
                  <a:cubicBezTo>
                    <a:pt x="2257" y="355"/>
                    <a:pt x="1743" y="1"/>
                    <a:pt x="1185" y="1"/>
                  </a:cubicBezTo>
                  <a:close/>
                </a:path>
              </a:pathLst>
            </a:custGeom>
            <a:solidFill>
              <a:srgbClr val="EB8E1C"/>
            </a:solidFill>
            <a:ln>
              <a:noFill/>
            </a:ln>
          </p:spPr>
          <p:txBody>
            <a:bodyPr spcFirstLastPara="1" wrap="square" lIns="182850" tIns="182850" rIns="182850" bIns="182850" anchor="ctr" anchorCtr="0">
              <a:noAutofit/>
            </a:bodyPr>
            <a:lstStyle/>
            <a:p>
              <a:endParaRPr sz="3600"/>
            </a:p>
          </p:txBody>
        </p:sp>
        <p:sp>
          <p:nvSpPr>
            <p:cNvPr id="192" name="Google Shape;2974;p74"/>
            <p:cNvSpPr/>
            <p:nvPr/>
          </p:nvSpPr>
          <p:spPr>
            <a:xfrm>
              <a:off x="5242689" y="2893426"/>
              <a:ext cx="100474" cy="83848"/>
            </a:xfrm>
            <a:custGeom>
              <a:avLst/>
              <a:gdLst/>
              <a:ahLst/>
              <a:cxnLst/>
              <a:rect l="l" t="t" r="r" b="b"/>
              <a:pathLst>
                <a:path w="2647" h="2209" extrusionOk="0">
                  <a:moveTo>
                    <a:pt x="1180" y="1"/>
                  </a:moveTo>
                  <a:cubicBezTo>
                    <a:pt x="1112" y="1"/>
                    <a:pt x="1043" y="6"/>
                    <a:pt x="974" y="17"/>
                  </a:cubicBezTo>
                  <a:cubicBezTo>
                    <a:pt x="365" y="115"/>
                    <a:pt x="1" y="735"/>
                    <a:pt x="207" y="1315"/>
                  </a:cubicBezTo>
                  <a:cubicBezTo>
                    <a:pt x="399" y="1854"/>
                    <a:pt x="905" y="2209"/>
                    <a:pt x="1462" y="2209"/>
                  </a:cubicBezTo>
                  <a:cubicBezTo>
                    <a:pt x="1535" y="2209"/>
                    <a:pt x="1609" y="2203"/>
                    <a:pt x="1683" y="2190"/>
                  </a:cubicBezTo>
                  <a:cubicBezTo>
                    <a:pt x="2282" y="2092"/>
                    <a:pt x="2646" y="1472"/>
                    <a:pt x="2440" y="892"/>
                  </a:cubicBezTo>
                  <a:cubicBezTo>
                    <a:pt x="2247" y="349"/>
                    <a:pt x="1734" y="1"/>
                    <a:pt x="1180"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193" name="Google Shape;2975;p74"/>
            <p:cNvSpPr/>
            <p:nvPr/>
          </p:nvSpPr>
          <p:spPr>
            <a:xfrm>
              <a:off x="5256126" y="2904357"/>
              <a:ext cx="73979" cy="61833"/>
            </a:xfrm>
            <a:custGeom>
              <a:avLst/>
              <a:gdLst/>
              <a:ahLst/>
              <a:cxnLst/>
              <a:rect l="l" t="t" r="r" b="b"/>
              <a:pathLst>
                <a:path w="1949" h="1629" extrusionOk="0">
                  <a:moveTo>
                    <a:pt x="870" y="1"/>
                  </a:moveTo>
                  <a:cubicBezTo>
                    <a:pt x="817" y="1"/>
                    <a:pt x="763" y="5"/>
                    <a:pt x="709" y="14"/>
                  </a:cubicBezTo>
                  <a:cubicBezTo>
                    <a:pt x="266" y="83"/>
                    <a:pt x="1" y="545"/>
                    <a:pt x="148" y="968"/>
                  </a:cubicBezTo>
                  <a:cubicBezTo>
                    <a:pt x="289" y="1373"/>
                    <a:pt x="674" y="1628"/>
                    <a:pt x="1084" y="1628"/>
                  </a:cubicBezTo>
                  <a:cubicBezTo>
                    <a:pt x="1133" y="1628"/>
                    <a:pt x="1181" y="1624"/>
                    <a:pt x="1230" y="1617"/>
                  </a:cubicBezTo>
                  <a:cubicBezTo>
                    <a:pt x="1683" y="1539"/>
                    <a:pt x="1948" y="1086"/>
                    <a:pt x="1791" y="663"/>
                  </a:cubicBezTo>
                  <a:cubicBezTo>
                    <a:pt x="1651" y="263"/>
                    <a:pt x="1281" y="1"/>
                    <a:pt x="870" y="1"/>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194" name="Google Shape;2976;p74"/>
            <p:cNvSpPr/>
            <p:nvPr/>
          </p:nvSpPr>
          <p:spPr>
            <a:xfrm>
              <a:off x="5268462" y="2909367"/>
              <a:ext cx="76181" cy="59783"/>
            </a:xfrm>
            <a:custGeom>
              <a:avLst/>
              <a:gdLst/>
              <a:ahLst/>
              <a:cxnLst/>
              <a:rect l="l" t="t" r="r" b="b"/>
              <a:pathLst>
                <a:path w="2007" h="1575" extrusionOk="0">
                  <a:moveTo>
                    <a:pt x="1289" y="0"/>
                  </a:moveTo>
                  <a:lnTo>
                    <a:pt x="0" y="1367"/>
                  </a:lnTo>
                  <a:cubicBezTo>
                    <a:pt x="0" y="1367"/>
                    <a:pt x="378" y="1575"/>
                    <a:pt x="796" y="1575"/>
                  </a:cubicBezTo>
                  <a:cubicBezTo>
                    <a:pt x="1022" y="1575"/>
                    <a:pt x="1259" y="1514"/>
                    <a:pt x="1456" y="1328"/>
                  </a:cubicBezTo>
                  <a:cubicBezTo>
                    <a:pt x="2007" y="797"/>
                    <a:pt x="1289" y="0"/>
                    <a:pt x="1289" y="0"/>
                  </a:cubicBez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195" name="Google Shape;2977;p74"/>
            <p:cNvSpPr/>
            <p:nvPr/>
          </p:nvSpPr>
          <p:spPr>
            <a:xfrm>
              <a:off x="5278520" y="2966833"/>
              <a:ext cx="5276" cy="2277"/>
            </a:xfrm>
            <a:custGeom>
              <a:avLst/>
              <a:gdLst/>
              <a:ahLst/>
              <a:cxnLst/>
              <a:rect l="l" t="t" r="r" b="b"/>
              <a:pathLst>
                <a:path w="139" h="60" fill="none" extrusionOk="0">
                  <a:moveTo>
                    <a:pt x="1" y="1"/>
                  </a:moveTo>
                  <a:lnTo>
                    <a:pt x="139" y="6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96" name="Google Shape;2978;p74"/>
            <p:cNvSpPr/>
            <p:nvPr/>
          </p:nvSpPr>
          <p:spPr>
            <a:xfrm>
              <a:off x="5292716" y="2898891"/>
              <a:ext cx="16474" cy="5656"/>
            </a:xfrm>
            <a:custGeom>
              <a:avLst/>
              <a:gdLst/>
              <a:ahLst/>
              <a:cxnLst/>
              <a:rect l="l" t="t" r="r" b="b"/>
              <a:pathLst>
                <a:path w="434" h="149" fill="none" extrusionOk="0">
                  <a:moveTo>
                    <a:pt x="1" y="1"/>
                  </a:moveTo>
                  <a:cubicBezTo>
                    <a:pt x="158" y="1"/>
                    <a:pt x="306" y="50"/>
                    <a:pt x="433" y="148"/>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197" name="Google Shape;2979;p74"/>
            <p:cNvSpPr/>
            <p:nvPr/>
          </p:nvSpPr>
          <p:spPr>
            <a:xfrm>
              <a:off x="5147494" y="2885531"/>
              <a:ext cx="78458" cy="79825"/>
            </a:xfrm>
            <a:custGeom>
              <a:avLst/>
              <a:gdLst/>
              <a:ahLst/>
              <a:cxnLst/>
              <a:rect l="l" t="t" r="r" b="b"/>
              <a:pathLst>
                <a:path w="2067" h="2103" extrusionOk="0">
                  <a:moveTo>
                    <a:pt x="916" y="0"/>
                  </a:moveTo>
                  <a:cubicBezTo>
                    <a:pt x="473" y="0"/>
                    <a:pt x="75" y="349"/>
                    <a:pt x="50" y="815"/>
                  </a:cubicBezTo>
                  <a:cubicBezTo>
                    <a:pt x="1" y="1395"/>
                    <a:pt x="375" y="1926"/>
                    <a:pt x="935" y="2074"/>
                  </a:cubicBezTo>
                  <a:cubicBezTo>
                    <a:pt x="1009" y="2093"/>
                    <a:pt x="1082" y="2102"/>
                    <a:pt x="1154" y="2102"/>
                  </a:cubicBezTo>
                  <a:cubicBezTo>
                    <a:pt x="1602" y="2102"/>
                    <a:pt x="1993" y="1752"/>
                    <a:pt x="2027" y="1277"/>
                  </a:cubicBezTo>
                  <a:cubicBezTo>
                    <a:pt x="2066" y="707"/>
                    <a:pt x="1692" y="176"/>
                    <a:pt x="1132" y="28"/>
                  </a:cubicBezTo>
                  <a:cubicBezTo>
                    <a:pt x="1060" y="9"/>
                    <a:pt x="987" y="0"/>
                    <a:pt x="916" y="0"/>
                  </a:cubicBezTo>
                  <a:close/>
                </a:path>
              </a:pathLst>
            </a:custGeom>
            <a:solidFill>
              <a:srgbClr val="EB8E1C"/>
            </a:solidFill>
            <a:ln>
              <a:noFill/>
            </a:ln>
          </p:spPr>
          <p:txBody>
            <a:bodyPr spcFirstLastPara="1" wrap="square" lIns="182850" tIns="182850" rIns="182850" bIns="182850" anchor="ctr" anchorCtr="0">
              <a:noAutofit/>
            </a:bodyPr>
            <a:lstStyle/>
            <a:p>
              <a:endParaRPr sz="3600"/>
            </a:p>
          </p:txBody>
        </p:sp>
        <p:sp>
          <p:nvSpPr>
            <p:cNvPr id="198" name="Google Shape;2980;p74"/>
            <p:cNvSpPr/>
            <p:nvPr/>
          </p:nvSpPr>
          <p:spPr>
            <a:xfrm>
              <a:off x="5153491" y="2879534"/>
              <a:ext cx="78420" cy="79825"/>
            </a:xfrm>
            <a:custGeom>
              <a:avLst/>
              <a:gdLst/>
              <a:ahLst/>
              <a:cxnLst/>
              <a:rect l="l" t="t" r="r" b="b"/>
              <a:pathLst>
                <a:path w="2066" h="2103" extrusionOk="0">
                  <a:moveTo>
                    <a:pt x="912" y="1"/>
                  </a:moveTo>
                  <a:cubicBezTo>
                    <a:pt x="465" y="1"/>
                    <a:pt x="75" y="350"/>
                    <a:pt x="49" y="816"/>
                  </a:cubicBezTo>
                  <a:cubicBezTo>
                    <a:pt x="0" y="1396"/>
                    <a:pt x="374" y="1927"/>
                    <a:pt x="935" y="2075"/>
                  </a:cubicBezTo>
                  <a:cubicBezTo>
                    <a:pt x="1008" y="2094"/>
                    <a:pt x="1082" y="2103"/>
                    <a:pt x="1154" y="2103"/>
                  </a:cubicBezTo>
                  <a:cubicBezTo>
                    <a:pt x="1601" y="2103"/>
                    <a:pt x="1992" y="1754"/>
                    <a:pt x="2026" y="1288"/>
                  </a:cubicBezTo>
                  <a:cubicBezTo>
                    <a:pt x="2066" y="707"/>
                    <a:pt x="1692" y="176"/>
                    <a:pt x="1131" y="29"/>
                  </a:cubicBezTo>
                  <a:cubicBezTo>
                    <a:pt x="1058" y="10"/>
                    <a:pt x="984" y="1"/>
                    <a:pt x="912"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199" name="Google Shape;2981;p74"/>
            <p:cNvSpPr/>
            <p:nvPr/>
          </p:nvSpPr>
          <p:spPr>
            <a:xfrm>
              <a:off x="5163550" y="2890199"/>
              <a:ext cx="57923" cy="58530"/>
            </a:xfrm>
            <a:custGeom>
              <a:avLst/>
              <a:gdLst/>
              <a:ahLst/>
              <a:cxnLst/>
              <a:rect l="l" t="t" r="r" b="b"/>
              <a:pathLst>
                <a:path w="1526" h="1542" extrusionOk="0">
                  <a:moveTo>
                    <a:pt x="677" y="0"/>
                  </a:moveTo>
                  <a:cubicBezTo>
                    <a:pt x="347" y="0"/>
                    <a:pt x="57" y="259"/>
                    <a:pt x="40" y="604"/>
                  </a:cubicBezTo>
                  <a:cubicBezTo>
                    <a:pt x="1" y="1026"/>
                    <a:pt x="276" y="1410"/>
                    <a:pt x="689" y="1518"/>
                  </a:cubicBezTo>
                  <a:cubicBezTo>
                    <a:pt x="746" y="1534"/>
                    <a:pt x="803" y="1541"/>
                    <a:pt x="859" y="1541"/>
                  </a:cubicBezTo>
                  <a:cubicBezTo>
                    <a:pt x="1186" y="1541"/>
                    <a:pt x="1470" y="1283"/>
                    <a:pt x="1496" y="938"/>
                  </a:cubicBezTo>
                  <a:cubicBezTo>
                    <a:pt x="1525" y="515"/>
                    <a:pt x="1250" y="131"/>
                    <a:pt x="847" y="23"/>
                  </a:cubicBezTo>
                  <a:cubicBezTo>
                    <a:pt x="790" y="8"/>
                    <a:pt x="733" y="0"/>
                    <a:pt x="677" y="0"/>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200" name="Google Shape;2982;p74"/>
            <p:cNvSpPr/>
            <p:nvPr/>
          </p:nvSpPr>
          <p:spPr>
            <a:xfrm>
              <a:off x="5163170" y="2907128"/>
              <a:ext cx="70221" cy="45131"/>
            </a:xfrm>
            <a:custGeom>
              <a:avLst/>
              <a:gdLst/>
              <a:ahLst/>
              <a:cxnLst/>
              <a:rect l="l" t="t" r="r" b="b"/>
              <a:pathLst>
                <a:path w="1850" h="1189" extrusionOk="0">
                  <a:moveTo>
                    <a:pt x="1555" y="0"/>
                  </a:moveTo>
                  <a:lnTo>
                    <a:pt x="1" y="649"/>
                  </a:lnTo>
                  <a:cubicBezTo>
                    <a:pt x="1" y="649"/>
                    <a:pt x="416" y="1188"/>
                    <a:pt x="939" y="1188"/>
                  </a:cubicBezTo>
                  <a:cubicBezTo>
                    <a:pt x="1024" y="1188"/>
                    <a:pt x="1112" y="1174"/>
                    <a:pt x="1201" y="1141"/>
                  </a:cubicBezTo>
                  <a:cubicBezTo>
                    <a:pt x="1850" y="905"/>
                    <a:pt x="1555" y="0"/>
                    <a:pt x="1555" y="0"/>
                  </a:cubicBez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201" name="Google Shape;2983;p74"/>
            <p:cNvSpPr/>
            <p:nvPr/>
          </p:nvSpPr>
          <p:spPr>
            <a:xfrm>
              <a:off x="5169547" y="2940339"/>
              <a:ext cx="3378" cy="3378"/>
            </a:xfrm>
            <a:custGeom>
              <a:avLst/>
              <a:gdLst/>
              <a:ahLst/>
              <a:cxnLst/>
              <a:rect l="l" t="t" r="r" b="b"/>
              <a:pathLst>
                <a:path w="89" h="89" fill="none" extrusionOk="0">
                  <a:moveTo>
                    <a:pt x="0" y="0"/>
                  </a:moveTo>
                  <a:lnTo>
                    <a:pt x="89" y="89"/>
                  </a:lnTo>
                </a:path>
              </a:pathLst>
            </a:custGeom>
            <a:noFill/>
            <a:ln w="295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02" name="Google Shape;2984;p74"/>
            <p:cNvSpPr/>
            <p:nvPr/>
          </p:nvSpPr>
          <p:spPr>
            <a:xfrm>
              <a:off x="5205757" y="2889554"/>
              <a:ext cx="11235" cy="10514"/>
            </a:xfrm>
            <a:custGeom>
              <a:avLst/>
              <a:gdLst/>
              <a:ahLst/>
              <a:cxnLst/>
              <a:rect l="l" t="t" r="r" b="b"/>
              <a:pathLst>
                <a:path w="296" h="277" fill="none" extrusionOk="0">
                  <a:moveTo>
                    <a:pt x="0" y="1"/>
                  </a:moveTo>
                  <a:cubicBezTo>
                    <a:pt x="128" y="50"/>
                    <a:pt x="236" y="148"/>
                    <a:pt x="295" y="276"/>
                  </a:cubicBezTo>
                </a:path>
              </a:pathLst>
            </a:custGeom>
            <a:noFill/>
            <a:ln w="295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03" name="Google Shape;2985;p74"/>
            <p:cNvSpPr/>
            <p:nvPr/>
          </p:nvSpPr>
          <p:spPr>
            <a:xfrm>
              <a:off x="5166928" y="2908532"/>
              <a:ext cx="104573" cy="88517"/>
            </a:xfrm>
            <a:custGeom>
              <a:avLst/>
              <a:gdLst/>
              <a:ahLst/>
              <a:cxnLst/>
              <a:rect l="l" t="t" r="r" b="b"/>
              <a:pathLst>
                <a:path w="2755" h="2332" extrusionOk="0">
                  <a:moveTo>
                    <a:pt x="1303" y="1"/>
                  </a:moveTo>
                  <a:cubicBezTo>
                    <a:pt x="828" y="1"/>
                    <a:pt x="357" y="279"/>
                    <a:pt x="187" y="809"/>
                  </a:cubicBezTo>
                  <a:cubicBezTo>
                    <a:pt x="0" y="1429"/>
                    <a:pt x="335" y="2078"/>
                    <a:pt x="954" y="2274"/>
                  </a:cubicBezTo>
                  <a:cubicBezTo>
                    <a:pt x="1077" y="2313"/>
                    <a:pt x="1197" y="2332"/>
                    <a:pt x="1314" y="2332"/>
                  </a:cubicBezTo>
                  <a:cubicBezTo>
                    <a:pt x="2135" y="2332"/>
                    <a:pt x="2754" y="1433"/>
                    <a:pt x="2341" y="632"/>
                  </a:cubicBezTo>
                  <a:cubicBezTo>
                    <a:pt x="2119" y="205"/>
                    <a:pt x="1710" y="1"/>
                    <a:pt x="1303"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204" name="Google Shape;2986;p74"/>
            <p:cNvSpPr/>
            <p:nvPr/>
          </p:nvSpPr>
          <p:spPr>
            <a:xfrm>
              <a:off x="5175506" y="2919767"/>
              <a:ext cx="79028" cy="65742"/>
            </a:xfrm>
            <a:custGeom>
              <a:avLst/>
              <a:gdLst/>
              <a:ahLst/>
              <a:cxnLst/>
              <a:rect l="l" t="t" r="r" b="b"/>
              <a:pathLst>
                <a:path w="2082" h="1732" extrusionOk="0">
                  <a:moveTo>
                    <a:pt x="1075" y="0"/>
                  </a:moveTo>
                  <a:cubicBezTo>
                    <a:pt x="945" y="0"/>
                    <a:pt x="810" y="31"/>
                    <a:pt x="679" y="100"/>
                  </a:cubicBezTo>
                  <a:cubicBezTo>
                    <a:pt x="1" y="454"/>
                    <a:pt x="89" y="1457"/>
                    <a:pt x="817" y="1693"/>
                  </a:cubicBezTo>
                  <a:cubicBezTo>
                    <a:pt x="902" y="1719"/>
                    <a:pt x="988" y="1731"/>
                    <a:pt x="1072" y="1731"/>
                  </a:cubicBezTo>
                  <a:cubicBezTo>
                    <a:pt x="1438" y="1731"/>
                    <a:pt x="1779" y="1500"/>
                    <a:pt x="1899" y="1133"/>
                  </a:cubicBezTo>
                  <a:cubicBezTo>
                    <a:pt x="2081" y="538"/>
                    <a:pt x="1617" y="0"/>
                    <a:pt x="1075" y="0"/>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205" name="Google Shape;2987;p74"/>
            <p:cNvSpPr/>
            <p:nvPr/>
          </p:nvSpPr>
          <p:spPr>
            <a:xfrm>
              <a:off x="5172887" y="2915326"/>
              <a:ext cx="54165" cy="75422"/>
            </a:xfrm>
            <a:custGeom>
              <a:avLst/>
              <a:gdLst/>
              <a:ahLst/>
              <a:cxnLst/>
              <a:rect l="l" t="t" r="r" b="b"/>
              <a:pathLst>
                <a:path w="1427" h="1987" extrusionOk="0">
                  <a:moveTo>
                    <a:pt x="866" y="1"/>
                  </a:moveTo>
                  <a:cubicBezTo>
                    <a:pt x="866" y="1"/>
                    <a:pt x="1" y="482"/>
                    <a:pt x="197" y="1299"/>
                  </a:cubicBezTo>
                  <a:cubicBezTo>
                    <a:pt x="344" y="1909"/>
                    <a:pt x="959" y="1986"/>
                    <a:pt x="1260" y="1986"/>
                  </a:cubicBezTo>
                  <a:cubicBezTo>
                    <a:pt x="1361" y="1986"/>
                    <a:pt x="1427" y="1977"/>
                    <a:pt x="1427" y="1977"/>
                  </a:cubicBezTo>
                  <a:lnTo>
                    <a:pt x="866" y="1"/>
                  </a:ln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206" name="Google Shape;2988;p74"/>
            <p:cNvSpPr/>
            <p:nvPr/>
          </p:nvSpPr>
          <p:spPr>
            <a:xfrm>
              <a:off x="5191562" y="2920564"/>
              <a:ext cx="4137" cy="3378"/>
            </a:xfrm>
            <a:custGeom>
              <a:avLst/>
              <a:gdLst/>
              <a:ahLst/>
              <a:cxnLst/>
              <a:rect l="l" t="t" r="r" b="b"/>
              <a:pathLst>
                <a:path w="109" h="89" fill="none" extrusionOk="0">
                  <a:moveTo>
                    <a:pt x="109" y="0"/>
                  </a:moveTo>
                  <a:lnTo>
                    <a:pt x="0" y="89"/>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07" name="Google Shape;2989;p74"/>
            <p:cNvSpPr/>
            <p:nvPr/>
          </p:nvSpPr>
          <p:spPr>
            <a:xfrm>
              <a:off x="5235250" y="2975069"/>
              <a:ext cx="12716" cy="10476"/>
            </a:xfrm>
            <a:custGeom>
              <a:avLst/>
              <a:gdLst/>
              <a:ahLst/>
              <a:cxnLst/>
              <a:rect l="l" t="t" r="r" b="b"/>
              <a:pathLst>
                <a:path w="335" h="276" fill="none" extrusionOk="0">
                  <a:moveTo>
                    <a:pt x="334" y="0"/>
                  </a:moveTo>
                  <a:cubicBezTo>
                    <a:pt x="266" y="128"/>
                    <a:pt x="148" y="236"/>
                    <a:pt x="0" y="275"/>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08" name="Google Shape;2990;p74"/>
            <p:cNvSpPr/>
            <p:nvPr/>
          </p:nvSpPr>
          <p:spPr>
            <a:xfrm>
              <a:off x="5336404" y="2917566"/>
              <a:ext cx="104990" cy="88669"/>
            </a:xfrm>
            <a:custGeom>
              <a:avLst/>
              <a:gdLst/>
              <a:ahLst/>
              <a:cxnLst/>
              <a:rect l="l" t="t" r="r" b="b"/>
              <a:pathLst>
                <a:path w="2766" h="2336" extrusionOk="0">
                  <a:moveTo>
                    <a:pt x="1254" y="1"/>
                  </a:moveTo>
                  <a:cubicBezTo>
                    <a:pt x="712" y="1"/>
                    <a:pt x="179" y="371"/>
                    <a:pt x="89" y="1004"/>
                  </a:cubicBezTo>
                  <a:cubicBezTo>
                    <a:pt x="0" y="1633"/>
                    <a:pt x="433" y="2233"/>
                    <a:pt x="1072" y="2322"/>
                  </a:cubicBezTo>
                  <a:cubicBezTo>
                    <a:pt x="1136" y="2331"/>
                    <a:pt x="1198" y="2336"/>
                    <a:pt x="1259" y="2336"/>
                  </a:cubicBezTo>
                  <a:cubicBezTo>
                    <a:pt x="2186" y="2336"/>
                    <a:pt x="2765" y="1257"/>
                    <a:pt x="2184" y="473"/>
                  </a:cubicBezTo>
                  <a:cubicBezTo>
                    <a:pt x="1944" y="149"/>
                    <a:pt x="1597" y="1"/>
                    <a:pt x="1254"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209" name="Google Shape;2991;p74"/>
            <p:cNvSpPr/>
            <p:nvPr/>
          </p:nvSpPr>
          <p:spPr>
            <a:xfrm>
              <a:off x="5340883" y="2929180"/>
              <a:ext cx="78079" cy="65287"/>
            </a:xfrm>
            <a:custGeom>
              <a:avLst/>
              <a:gdLst/>
              <a:ahLst/>
              <a:cxnLst/>
              <a:rect l="l" t="t" r="r" b="b"/>
              <a:pathLst>
                <a:path w="2057" h="1720" extrusionOk="0">
                  <a:moveTo>
                    <a:pt x="1126" y="1"/>
                  </a:moveTo>
                  <a:cubicBezTo>
                    <a:pt x="952" y="1"/>
                    <a:pt x="773" y="55"/>
                    <a:pt x="610" y="176"/>
                  </a:cubicBezTo>
                  <a:cubicBezTo>
                    <a:pt x="0" y="629"/>
                    <a:pt x="246" y="1602"/>
                    <a:pt x="1003" y="1711"/>
                  </a:cubicBezTo>
                  <a:cubicBezTo>
                    <a:pt x="1045" y="1717"/>
                    <a:pt x="1087" y="1720"/>
                    <a:pt x="1128" y="1720"/>
                  </a:cubicBezTo>
                  <a:cubicBezTo>
                    <a:pt x="1542" y="1720"/>
                    <a:pt x="1914" y="1413"/>
                    <a:pt x="1977" y="993"/>
                  </a:cubicBezTo>
                  <a:cubicBezTo>
                    <a:pt x="2057" y="427"/>
                    <a:pt x="1613" y="1"/>
                    <a:pt x="1126" y="1"/>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210" name="Google Shape;2992;p74"/>
            <p:cNvSpPr/>
            <p:nvPr/>
          </p:nvSpPr>
          <p:spPr>
            <a:xfrm>
              <a:off x="5337884" y="2926903"/>
              <a:ext cx="62402" cy="72840"/>
            </a:xfrm>
            <a:custGeom>
              <a:avLst/>
              <a:gdLst/>
              <a:ahLst/>
              <a:cxnLst/>
              <a:rect l="l" t="t" r="r" b="b"/>
              <a:pathLst>
                <a:path w="1644" h="1919" extrusionOk="0">
                  <a:moveTo>
                    <a:pt x="768" y="0"/>
                  </a:moveTo>
                  <a:cubicBezTo>
                    <a:pt x="768" y="0"/>
                    <a:pt x="1" y="620"/>
                    <a:pt x="325" y="1397"/>
                  </a:cubicBezTo>
                  <a:cubicBezTo>
                    <a:pt x="506" y="1824"/>
                    <a:pt x="894" y="1919"/>
                    <a:pt x="1203" y="1919"/>
                  </a:cubicBezTo>
                  <a:cubicBezTo>
                    <a:pt x="1448" y="1919"/>
                    <a:pt x="1643" y="1859"/>
                    <a:pt x="1643" y="1859"/>
                  </a:cubicBezTo>
                  <a:lnTo>
                    <a:pt x="768" y="0"/>
                  </a:ln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211" name="Google Shape;2993;p74"/>
            <p:cNvSpPr/>
            <p:nvPr/>
          </p:nvSpPr>
          <p:spPr>
            <a:xfrm>
              <a:off x="5354320" y="2933621"/>
              <a:ext cx="3758" cy="3758"/>
            </a:xfrm>
            <a:custGeom>
              <a:avLst/>
              <a:gdLst/>
              <a:ahLst/>
              <a:cxnLst/>
              <a:rect l="l" t="t" r="r" b="b"/>
              <a:pathLst>
                <a:path w="99" h="99" fill="none" extrusionOk="0">
                  <a:moveTo>
                    <a:pt x="99" y="0"/>
                  </a:moveTo>
                  <a:lnTo>
                    <a:pt x="0" y="99"/>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12" name="Google Shape;2994;p74"/>
            <p:cNvSpPr/>
            <p:nvPr/>
          </p:nvSpPr>
          <p:spPr>
            <a:xfrm>
              <a:off x="5407687" y="2978789"/>
              <a:ext cx="10856" cy="12716"/>
            </a:xfrm>
            <a:custGeom>
              <a:avLst/>
              <a:gdLst/>
              <a:ahLst/>
              <a:cxnLst/>
              <a:rect l="l" t="t" r="r" b="b"/>
              <a:pathLst>
                <a:path w="286" h="335" fill="none" extrusionOk="0">
                  <a:moveTo>
                    <a:pt x="286" y="0"/>
                  </a:moveTo>
                  <a:cubicBezTo>
                    <a:pt x="237" y="148"/>
                    <a:pt x="129" y="266"/>
                    <a:pt x="1" y="335"/>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13" name="Google Shape;2995;p74"/>
            <p:cNvSpPr/>
            <p:nvPr/>
          </p:nvSpPr>
          <p:spPr>
            <a:xfrm>
              <a:off x="5313251" y="2893312"/>
              <a:ext cx="67223" cy="67602"/>
            </a:xfrm>
            <a:custGeom>
              <a:avLst/>
              <a:gdLst/>
              <a:ahLst/>
              <a:cxnLst/>
              <a:rect l="l" t="t" r="r" b="b"/>
              <a:pathLst>
                <a:path w="1771" h="1781" extrusionOk="0">
                  <a:moveTo>
                    <a:pt x="689" y="0"/>
                  </a:moveTo>
                  <a:lnTo>
                    <a:pt x="1" y="276"/>
                  </a:lnTo>
                  <a:lnTo>
                    <a:pt x="374" y="1780"/>
                  </a:lnTo>
                  <a:lnTo>
                    <a:pt x="1771" y="1151"/>
                  </a:lnTo>
                  <a:lnTo>
                    <a:pt x="1574" y="433"/>
                  </a:lnTo>
                  <a:lnTo>
                    <a:pt x="689" y="0"/>
                  </a:lnTo>
                  <a:close/>
                </a:path>
              </a:pathLst>
            </a:custGeom>
            <a:solidFill>
              <a:srgbClr val="34F7C9"/>
            </a:solidFill>
            <a:ln>
              <a:noFill/>
            </a:ln>
          </p:spPr>
          <p:txBody>
            <a:bodyPr spcFirstLastPara="1" wrap="square" lIns="182850" tIns="182850" rIns="182850" bIns="182850" anchor="ctr" anchorCtr="0">
              <a:noAutofit/>
            </a:bodyPr>
            <a:lstStyle/>
            <a:p>
              <a:endParaRPr sz="3600"/>
            </a:p>
          </p:txBody>
        </p:sp>
        <p:sp>
          <p:nvSpPr>
            <p:cNvPr id="214" name="Google Shape;2996;p74"/>
            <p:cNvSpPr/>
            <p:nvPr/>
          </p:nvSpPr>
          <p:spPr>
            <a:xfrm>
              <a:off x="5313251" y="2893312"/>
              <a:ext cx="33630" cy="27291"/>
            </a:xfrm>
            <a:custGeom>
              <a:avLst/>
              <a:gdLst/>
              <a:ahLst/>
              <a:cxnLst/>
              <a:rect l="l" t="t" r="r" b="b"/>
              <a:pathLst>
                <a:path w="886" h="719" extrusionOk="0">
                  <a:moveTo>
                    <a:pt x="689" y="0"/>
                  </a:moveTo>
                  <a:lnTo>
                    <a:pt x="1" y="285"/>
                  </a:lnTo>
                  <a:lnTo>
                    <a:pt x="886" y="718"/>
                  </a:lnTo>
                  <a:lnTo>
                    <a:pt x="689" y="0"/>
                  </a:lnTo>
                  <a:close/>
                </a:path>
              </a:pathLst>
            </a:custGeom>
            <a:solidFill>
              <a:srgbClr val="38D6AD"/>
            </a:solidFill>
            <a:ln>
              <a:noFill/>
            </a:ln>
          </p:spPr>
          <p:txBody>
            <a:bodyPr spcFirstLastPara="1" wrap="square" lIns="182850" tIns="182850" rIns="182850" bIns="182850" anchor="ctr" anchorCtr="0">
              <a:noAutofit/>
            </a:bodyPr>
            <a:lstStyle/>
            <a:p>
              <a:endParaRPr sz="3600"/>
            </a:p>
          </p:txBody>
        </p:sp>
        <p:sp>
          <p:nvSpPr>
            <p:cNvPr id="215" name="Google Shape;2997;p74"/>
            <p:cNvSpPr/>
            <p:nvPr/>
          </p:nvSpPr>
          <p:spPr>
            <a:xfrm>
              <a:off x="5339365" y="2893312"/>
              <a:ext cx="33668" cy="27291"/>
            </a:xfrm>
            <a:custGeom>
              <a:avLst/>
              <a:gdLst/>
              <a:ahLst/>
              <a:cxnLst/>
              <a:rect l="l" t="t" r="r" b="b"/>
              <a:pathLst>
                <a:path w="887" h="719" extrusionOk="0">
                  <a:moveTo>
                    <a:pt x="1" y="0"/>
                  </a:moveTo>
                  <a:lnTo>
                    <a:pt x="198" y="718"/>
                  </a:lnTo>
                  <a:lnTo>
                    <a:pt x="886" y="443"/>
                  </a:lnTo>
                  <a:lnTo>
                    <a:pt x="1" y="0"/>
                  </a:lnTo>
                  <a:close/>
                </a:path>
              </a:pathLst>
            </a:custGeom>
            <a:solidFill>
              <a:srgbClr val="92FCDB"/>
            </a:solidFill>
            <a:ln>
              <a:noFill/>
            </a:ln>
          </p:spPr>
          <p:txBody>
            <a:bodyPr spcFirstLastPara="1" wrap="square" lIns="182850" tIns="182850" rIns="182850" bIns="182850" anchor="ctr" anchorCtr="0">
              <a:noAutofit/>
            </a:bodyPr>
            <a:lstStyle/>
            <a:p>
              <a:endParaRPr sz="3600"/>
            </a:p>
          </p:txBody>
        </p:sp>
        <p:sp>
          <p:nvSpPr>
            <p:cNvPr id="216" name="Google Shape;2998;p74"/>
            <p:cNvSpPr/>
            <p:nvPr/>
          </p:nvSpPr>
          <p:spPr>
            <a:xfrm>
              <a:off x="5313251" y="2904129"/>
              <a:ext cx="16853" cy="56784"/>
            </a:xfrm>
            <a:custGeom>
              <a:avLst/>
              <a:gdLst/>
              <a:ahLst/>
              <a:cxnLst/>
              <a:rect l="l" t="t" r="r" b="b"/>
              <a:pathLst>
                <a:path w="444" h="1496" extrusionOk="0">
                  <a:moveTo>
                    <a:pt x="1" y="0"/>
                  </a:moveTo>
                  <a:lnTo>
                    <a:pt x="364" y="1495"/>
                  </a:lnTo>
                  <a:lnTo>
                    <a:pt x="443" y="217"/>
                  </a:lnTo>
                  <a:lnTo>
                    <a:pt x="1" y="0"/>
                  </a:lnTo>
                  <a:close/>
                </a:path>
              </a:pathLst>
            </a:custGeom>
            <a:solidFill>
              <a:srgbClr val="25B786"/>
            </a:solidFill>
            <a:ln>
              <a:noFill/>
            </a:ln>
          </p:spPr>
          <p:txBody>
            <a:bodyPr spcFirstLastPara="1" wrap="square" lIns="182850" tIns="182850" rIns="182850" bIns="182850" anchor="ctr" anchorCtr="0">
              <a:noAutofit/>
            </a:bodyPr>
            <a:lstStyle/>
            <a:p>
              <a:endParaRPr sz="3600"/>
            </a:p>
          </p:txBody>
        </p:sp>
        <p:sp>
          <p:nvSpPr>
            <p:cNvPr id="217" name="Google Shape;2999;p74"/>
            <p:cNvSpPr/>
            <p:nvPr/>
          </p:nvSpPr>
          <p:spPr>
            <a:xfrm>
              <a:off x="5327067" y="2928763"/>
              <a:ext cx="53406" cy="32150"/>
            </a:xfrm>
            <a:custGeom>
              <a:avLst/>
              <a:gdLst/>
              <a:ahLst/>
              <a:cxnLst/>
              <a:rect l="l" t="t" r="r" b="b"/>
              <a:pathLst>
                <a:path w="1407" h="847" extrusionOk="0">
                  <a:moveTo>
                    <a:pt x="964" y="1"/>
                  </a:moveTo>
                  <a:lnTo>
                    <a:pt x="0" y="846"/>
                  </a:lnTo>
                  <a:lnTo>
                    <a:pt x="1407" y="217"/>
                  </a:lnTo>
                  <a:lnTo>
                    <a:pt x="964" y="1"/>
                  </a:lnTo>
                  <a:close/>
                </a:path>
              </a:pathLst>
            </a:custGeom>
            <a:solidFill>
              <a:srgbClr val="25B786"/>
            </a:solidFill>
            <a:ln>
              <a:noFill/>
            </a:ln>
          </p:spPr>
          <p:txBody>
            <a:bodyPr spcFirstLastPara="1" wrap="square" lIns="182850" tIns="182850" rIns="182850" bIns="182850" anchor="ctr" anchorCtr="0">
              <a:noAutofit/>
            </a:bodyPr>
            <a:lstStyle/>
            <a:p>
              <a:endParaRPr sz="3600"/>
            </a:p>
          </p:txBody>
        </p:sp>
        <p:sp>
          <p:nvSpPr>
            <p:cNvPr id="218" name="Google Shape;3000;p74"/>
            <p:cNvSpPr/>
            <p:nvPr/>
          </p:nvSpPr>
          <p:spPr>
            <a:xfrm>
              <a:off x="5330065" y="2901510"/>
              <a:ext cx="33630" cy="27291"/>
            </a:xfrm>
            <a:custGeom>
              <a:avLst/>
              <a:gdLst/>
              <a:ahLst/>
              <a:cxnLst/>
              <a:rect l="l" t="t" r="r" b="b"/>
              <a:pathLst>
                <a:path w="886" h="719" extrusionOk="0">
                  <a:moveTo>
                    <a:pt x="689" y="1"/>
                  </a:moveTo>
                  <a:lnTo>
                    <a:pt x="0" y="286"/>
                  </a:lnTo>
                  <a:lnTo>
                    <a:pt x="885" y="719"/>
                  </a:lnTo>
                  <a:lnTo>
                    <a:pt x="689" y="1"/>
                  </a:lnTo>
                  <a:close/>
                </a:path>
              </a:pathLst>
            </a:custGeom>
            <a:solidFill>
              <a:srgbClr val="1EC696"/>
            </a:solidFill>
            <a:ln>
              <a:noFill/>
            </a:ln>
          </p:spPr>
          <p:txBody>
            <a:bodyPr spcFirstLastPara="1" wrap="square" lIns="182850" tIns="182850" rIns="182850" bIns="182850" anchor="ctr" anchorCtr="0">
              <a:noAutofit/>
            </a:bodyPr>
            <a:lstStyle/>
            <a:p>
              <a:endParaRPr sz="3600"/>
            </a:p>
          </p:txBody>
        </p:sp>
        <p:sp>
          <p:nvSpPr>
            <p:cNvPr id="219" name="Google Shape;3001;p74"/>
            <p:cNvSpPr/>
            <p:nvPr/>
          </p:nvSpPr>
          <p:spPr>
            <a:xfrm>
              <a:off x="5346842" y="2909747"/>
              <a:ext cx="33630" cy="27253"/>
            </a:xfrm>
            <a:custGeom>
              <a:avLst/>
              <a:gdLst/>
              <a:ahLst/>
              <a:cxnLst/>
              <a:rect l="l" t="t" r="r" b="b"/>
              <a:pathLst>
                <a:path w="886" h="718" extrusionOk="0">
                  <a:moveTo>
                    <a:pt x="689" y="0"/>
                  </a:moveTo>
                  <a:lnTo>
                    <a:pt x="1" y="285"/>
                  </a:lnTo>
                  <a:lnTo>
                    <a:pt x="886" y="718"/>
                  </a:lnTo>
                  <a:lnTo>
                    <a:pt x="689" y="0"/>
                  </a:lnTo>
                  <a:close/>
                </a:path>
              </a:pathLst>
            </a:custGeom>
            <a:solidFill>
              <a:srgbClr val="92FCDB"/>
            </a:solidFill>
            <a:ln>
              <a:noFill/>
            </a:ln>
          </p:spPr>
          <p:txBody>
            <a:bodyPr spcFirstLastPara="1" wrap="square" lIns="182850" tIns="182850" rIns="182850" bIns="182850" anchor="ctr" anchorCtr="0">
              <a:noAutofit/>
            </a:bodyPr>
            <a:lstStyle/>
            <a:p>
              <a:endParaRPr sz="3600"/>
            </a:p>
          </p:txBody>
        </p:sp>
        <p:sp>
          <p:nvSpPr>
            <p:cNvPr id="220" name="Google Shape;3002;p74"/>
            <p:cNvSpPr/>
            <p:nvPr/>
          </p:nvSpPr>
          <p:spPr>
            <a:xfrm>
              <a:off x="5327067" y="2912328"/>
              <a:ext cx="36629" cy="48586"/>
            </a:xfrm>
            <a:custGeom>
              <a:avLst/>
              <a:gdLst/>
              <a:ahLst/>
              <a:cxnLst/>
              <a:rect l="l" t="t" r="r" b="b"/>
              <a:pathLst>
                <a:path w="965" h="1280" extrusionOk="0">
                  <a:moveTo>
                    <a:pt x="79" y="1"/>
                  </a:moveTo>
                  <a:lnTo>
                    <a:pt x="0" y="1279"/>
                  </a:lnTo>
                  <a:lnTo>
                    <a:pt x="964" y="434"/>
                  </a:lnTo>
                  <a:lnTo>
                    <a:pt x="79" y="1"/>
                  </a:lnTo>
                  <a:close/>
                </a:path>
              </a:pathLst>
            </a:custGeom>
            <a:solidFill>
              <a:srgbClr val="1FCC92"/>
            </a:solidFill>
            <a:ln>
              <a:noFill/>
            </a:ln>
          </p:spPr>
          <p:txBody>
            <a:bodyPr spcFirstLastPara="1" wrap="square" lIns="182850" tIns="182850" rIns="182850" bIns="182850" anchor="ctr" anchorCtr="0">
              <a:noAutofit/>
            </a:bodyPr>
            <a:lstStyle/>
            <a:p>
              <a:endParaRPr sz="3600"/>
            </a:p>
          </p:txBody>
        </p:sp>
        <p:sp>
          <p:nvSpPr>
            <p:cNvPr id="221" name="Google Shape;3003;p74"/>
            <p:cNvSpPr/>
            <p:nvPr/>
          </p:nvSpPr>
          <p:spPr>
            <a:xfrm>
              <a:off x="5330065" y="2893312"/>
              <a:ext cx="16815" cy="27291"/>
            </a:xfrm>
            <a:custGeom>
              <a:avLst/>
              <a:gdLst/>
              <a:ahLst/>
              <a:cxnLst/>
              <a:rect l="l" t="t" r="r" b="b"/>
              <a:pathLst>
                <a:path w="443" h="719" extrusionOk="0">
                  <a:moveTo>
                    <a:pt x="246" y="0"/>
                  </a:moveTo>
                  <a:lnTo>
                    <a:pt x="0" y="502"/>
                  </a:lnTo>
                  <a:lnTo>
                    <a:pt x="443" y="718"/>
                  </a:lnTo>
                  <a:lnTo>
                    <a:pt x="246" y="0"/>
                  </a:lnTo>
                  <a:close/>
                </a:path>
              </a:pathLst>
            </a:custGeom>
            <a:solidFill>
              <a:srgbClr val="80F9E2"/>
            </a:solidFill>
            <a:ln>
              <a:noFill/>
            </a:ln>
          </p:spPr>
          <p:txBody>
            <a:bodyPr spcFirstLastPara="1" wrap="square" lIns="182850" tIns="182850" rIns="182850" bIns="182850" anchor="ctr" anchorCtr="0">
              <a:noAutofit/>
            </a:bodyPr>
            <a:lstStyle/>
            <a:p>
              <a:endParaRPr sz="3600"/>
            </a:p>
          </p:txBody>
        </p:sp>
        <p:sp>
          <p:nvSpPr>
            <p:cNvPr id="222" name="Google Shape;3004;p74"/>
            <p:cNvSpPr/>
            <p:nvPr/>
          </p:nvSpPr>
          <p:spPr>
            <a:xfrm>
              <a:off x="5346842" y="2909747"/>
              <a:ext cx="26191" cy="19055"/>
            </a:xfrm>
            <a:custGeom>
              <a:avLst/>
              <a:gdLst/>
              <a:ahLst/>
              <a:cxnLst/>
              <a:rect l="l" t="t" r="r" b="b"/>
              <a:pathLst>
                <a:path w="690" h="502" extrusionOk="0">
                  <a:moveTo>
                    <a:pt x="689" y="0"/>
                  </a:moveTo>
                  <a:lnTo>
                    <a:pt x="1" y="285"/>
                  </a:lnTo>
                  <a:lnTo>
                    <a:pt x="443" y="502"/>
                  </a:lnTo>
                  <a:lnTo>
                    <a:pt x="689" y="0"/>
                  </a:lnTo>
                  <a:close/>
                </a:path>
              </a:pathLst>
            </a:custGeom>
            <a:solidFill>
              <a:srgbClr val="38D6AD"/>
            </a:solidFill>
            <a:ln>
              <a:noFill/>
            </a:ln>
          </p:spPr>
          <p:txBody>
            <a:bodyPr spcFirstLastPara="1" wrap="square" lIns="182850" tIns="182850" rIns="182850" bIns="182850" anchor="ctr" anchorCtr="0">
              <a:noAutofit/>
            </a:bodyPr>
            <a:lstStyle/>
            <a:p>
              <a:endParaRPr sz="3600"/>
            </a:p>
          </p:txBody>
        </p:sp>
        <p:sp>
          <p:nvSpPr>
            <p:cNvPr id="223" name="Google Shape;3005;p74"/>
            <p:cNvSpPr/>
            <p:nvPr/>
          </p:nvSpPr>
          <p:spPr>
            <a:xfrm>
              <a:off x="5327067" y="2920564"/>
              <a:ext cx="36629" cy="40728"/>
            </a:xfrm>
            <a:custGeom>
              <a:avLst/>
              <a:gdLst/>
              <a:ahLst/>
              <a:cxnLst/>
              <a:rect l="l" t="t" r="r" b="b"/>
              <a:pathLst>
                <a:path w="965" h="1073" extrusionOk="0">
                  <a:moveTo>
                    <a:pt x="532" y="0"/>
                  </a:moveTo>
                  <a:lnTo>
                    <a:pt x="0" y="1072"/>
                  </a:lnTo>
                  <a:lnTo>
                    <a:pt x="0" y="1072"/>
                  </a:lnTo>
                  <a:lnTo>
                    <a:pt x="964" y="217"/>
                  </a:lnTo>
                  <a:lnTo>
                    <a:pt x="532" y="0"/>
                  </a:lnTo>
                  <a:close/>
                </a:path>
              </a:pathLst>
            </a:custGeom>
            <a:solidFill>
              <a:srgbClr val="9AFCE9"/>
            </a:solidFill>
            <a:ln>
              <a:noFill/>
            </a:ln>
          </p:spPr>
          <p:txBody>
            <a:bodyPr spcFirstLastPara="1" wrap="square" lIns="182850" tIns="182850" rIns="182850" bIns="182850" anchor="ctr" anchorCtr="0">
              <a:noAutofit/>
            </a:bodyPr>
            <a:lstStyle/>
            <a:p>
              <a:endParaRPr sz="3600"/>
            </a:p>
          </p:txBody>
        </p:sp>
        <p:sp>
          <p:nvSpPr>
            <p:cNvPr id="224" name="Google Shape;3006;p74"/>
            <p:cNvSpPr/>
            <p:nvPr/>
          </p:nvSpPr>
          <p:spPr>
            <a:xfrm>
              <a:off x="5118002" y="2919805"/>
              <a:ext cx="85177" cy="79938"/>
            </a:xfrm>
            <a:custGeom>
              <a:avLst/>
              <a:gdLst/>
              <a:ahLst/>
              <a:cxnLst/>
              <a:rect l="l" t="t" r="r" b="b"/>
              <a:pathLst>
                <a:path w="2244" h="2106" extrusionOk="0">
                  <a:moveTo>
                    <a:pt x="1516" y="1"/>
                  </a:moveTo>
                  <a:lnTo>
                    <a:pt x="394" y="286"/>
                  </a:lnTo>
                  <a:lnTo>
                    <a:pt x="1" y="1063"/>
                  </a:lnTo>
                  <a:lnTo>
                    <a:pt x="1476" y="2105"/>
                  </a:lnTo>
                  <a:lnTo>
                    <a:pt x="2243" y="482"/>
                  </a:lnTo>
                  <a:lnTo>
                    <a:pt x="1516" y="1"/>
                  </a:lnTo>
                  <a:close/>
                </a:path>
              </a:pathLst>
            </a:custGeom>
            <a:solidFill>
              <a:srgbClr val="34F7C9"/>
            </a:solidFill>
            <a:ln>
              <a:noFill/>
            </a:ln>
          </p:spPr>
          <p:txBody>
            <a:bodyPr spcFirstLastPara="1" wrap="square" lIns="182850" tIns="182850" rIns="182850" bIns="182850" anchor="ctr" anchorCtr="0">
              <a:noAutofit/>
            </a:bodyPr>
            <a:lstStyle/>
            <a:p>
              <a:endParaRPr sz="3600"/>
            </a:p>
          </p:txBody>
        </p:sp>
        <p:sp>
          <p:nvSpPr>
            <p:cNvPr id="225" name="Google Shape;3007;p74"/>
            <p:cNvSpPr/>
            <p:nvPr/>
          </p:nvSpPr>
          <p:spPr>
            <a:xfrm>
              <a:off x="5118002" y="2930623"/>
              <a:ext cx="42626" cy="29531"/>
            </a:xfrm>
            <a:custGeom>
              <a:avLst/>
              <a:gdLst/>
              <a:ahLst/>
              <a:cxnLst/>
              <a:rect l="l" t="t" r="r" b="b"/>
              <a:pathLst>
                <a:path w="1123" h="778" extrusionOk="0">
                  <a:moveTo>
                    <a:pt x="394" y="1"/>
                  </a:moveTo>
                  <a:lnTo>
                    <a:pt x="1" y="778"/>
                  </a:lnTo>
                  <a:lnTo>
                    <a:pt x="1122" y="492"/>
                  </a:lnTo>
                  <a:lnTo>
                    <a:pt x="394" y="1"/>
                  </a:lnTo>
                  <a:close/>
                </a:path>
              </a:pathLst>
            </a:custGeom>
            <a:solidFill>
              <a:srgbClr val="38D6AD"/>
            </a:solidFill>
            <a:ln>
              <a:noFill/>
            </a:ln>
          </p:spPr>
          <p:txBody>
            <a:bodyPr spcFirstLastPara="1" wrap="square" lIns="182850" tIns="182850" rIns="182850" bIns="182850" anchor="ctr" anchorCtr="0">
              <a:noAutofit/>
            </a:bodyPr>
            <a:lstStyle/>
            <a:p>
              <a:endParaRPr sz="3600"/>
            </a:p>
          </p:txBody>
        </p:sp>
        <p:sp>
          <p:nvSpPr>
            <p:cNvPr id="226" name="Google Shape;3008;p74"/>
            <p:cNvSpPr/>
            <p:nvPr/>
          </p:nvSpPr>
          <p:spPr>
            <a:xfrm>
              <a:off x="5132957" y="2919805"/>
              <a:ext cx="42968" cy="29151"/>
            </a:xfrm>
            <a:custGeom>
              <a:avLst/>
              <a:gdLst/>
              <a:ahLst/>
              <a:cxnLst/>
              <a:rect l="l" t="t" r="r" b="b"/>
              <a:pathLst>
                <a:path w="1132" h="768" extrusionOk="0">
                  <a:moveTo>
                    <a:pt x="1131" y="1"/>
                  </a:moveTo>
                  <a:lnTo>
                    <a:pt x="0" y="286"/>
                  </a:lnTo>
                  <a:lnTo>
                    <a:pt x="728" y="768"/>
                  </a:lnTo>
                  <a:lnTo>
                    <a:pt x="1131" y="1"/>
                  </a:lnTo>
                  <a:close/>
                </a:path>
              </a:pathLst>
            </a:custGeom>
            <a:solidFill>
              <a:srgbClr val="92FCDB"/>
            </a:solidFill>
            <a:ln>
              <a:noFill/>
            </a:ln>
          </p:spPr>
          <p:txBody>
            <a:bodyPr spcFirstLastPara="1" wrap="square" lIns="182850" tIns="182850" rIns="182850" bIns="182850" anchor="ctr" anchorCtr="0">
              <a:noAutofit/>
            </a:bodyPr>
            <a:lstStyle/>
            <a:p>
              <a:endParaRPr sz="3600"/>
            </a:p>
          </p:txBody>
        </p:sp>
        <p:sp>
          <p:nvSpPr>
            <p:cNvPr id="227" name="Google Shape;3009;p74"/>
            <p:cNvSpPr/>
            <p:nvPr/>
          </p:nvSpPr>
          <p:spPr>
            <a:xfrm>
              <a:off x="5118002" y="2954535"/>
              <a:ext cx="55684" cy="45929"/>
            </a:xfrm>
            <a:custGeom>
              <a:avLst/>
              <a:gdLst/>
              <a:ahLst/>
              <a:cxnLst/>
              <a:rect l="l" t="t" r="r" b="b"/>
              <a:pathLst>
                <a:path w="1467" h="1210" extrusionOk="0">
                  <a:moveTo>
                    <a:pt x="562" y="0"/>
                  </a:moveTo>
                  <a:lnTo>
                    <a:pt x="1" y="148"/>
                  </a:lnTo>
                  <a:lnTo>
                    <a:pt x="1466" y="1210"/>
                  </a:lnTo>
                  <a:lnTo>
                    <a:pt x="562" y="0"/>
                  </a:lnTo>
                  <a:close/>
                </a:path>
              </a:pathLst>
            </a:custGeom>
            <a:solidFill>
              <a:srgbClr val="25B786"/>
            </a:solidFill>
            <a:ln>
              <a:noFill/>
            </a:ln>
          </p:spPr>
          <p:txBody>
            <a:bodyPr spcFirstLastPara="1" wrap="square" lIns="182850" tIns="182850" rIns="182850" bIns="182850" anchor="ctr" anchorCtr="0">
              <a:noAutofit/>
            </a:bodyPr>
            <a:lstStyle/>
            <a:p>
              <a:endParaRPr sz="3600"/>
            </a:p>
          </p:txBody>
        </p:sp>
        <p:sp>
          <p:nvSpPr>
            <p:cNvPr id="228" name="Google Shape;3010;p74"/>
            <p:cNvSpPr/>
            <p:nvPr/>
          </p:nvSpPr>
          <p:spPr>
            <a:xfrm>
              <a:off x="5173646" y="2938100"/>
              <a:ext cx="29531" cy="62364"/>
            </a:xfrm>
            <a:custGeom>
              <a:avLst/>
              <a:gdLst/>
              <a:ahLst/>
              <a:cxnLst/>
              <a:rect l="l" t="t" r="r" b="b"/>
              <a:pathLst>
                <a:path w="778" h="1643" extrusionOk="0">
                  <a:moveTo>
                    <a:pt x="777" y="0"/>
                  </a:moveTo>
                  <a:lnTo>
                    <a:pt x="217" y="148"/>
                  </a:lnTo>
                  <a:lnTo>
                    <a:pt x="0" y="1643"/>
                  </a:lnTo>
                  <a:lnTo>
                    <a:pt x="0" y="1643"/>
                  </a:lnTo>
                  <a:lnTo>
                    <a:pt x="777" y="0"/>
                  </a:lnTo>
                  <a:close/>
                </a:path>
              </a:pathLst>
            </a:custGeom>
            <a:solidFill>
              <a:srgbClr val="25B786"/>
            </a:solidFill>
            <a:ln>
              <a:noFill/>
            </a:ln>
          </p:spPr>
          <p:txBody>
            <a:bodyPr spcFirstLastPara="1" wrap="square" lIns="182850" tIns="182850" rIns="182850" bIns="182850" anchor="ctr" anchorCtr="0">
              <a:noAutofit/>
            </a:bodyPr>
            <a:lstStyle/>
            <a:p>
              <a:endParaRPr sz="3600"/>
            </a:p>
          </p:txBody>
        </p:sp>
        <p:sp>
          <p:nvSpPr>
            <p:cNvPr id="229" name="Google Shape;3011;p74"/>
            <p:cNvSpPr/>
            <p:nvPr/>
          </p:nvSpPr>
          <p:spPr>
            <a:xfrm>
              <a:off x="5139295" y="2925043"/>
              <a:ext cx="42588" cy="29531"/>
            </a:xfrm>
            <a:custGeom>
              <a:avLst/>
              <a:gdLst/>
              <a:ahLst/>
              <a:cxnLst/>
              <a:rect l="l" t="t" r="r" b="b"/>
              <a:pathLst>
                <a:path w="1122" h="778" extrusionOk="0">
                  <a:moveTo>
                    <a:pt x="394" y="0"/>
                  </a:moveTo>
                  <a:lnTo>
                    <a:pt x="1" y="777"/>
                  </a:lnTo>
                  <a:lnTo>
                    <a:pt x="1122" y="492"/>
                  </a:lnTo>
                  <a:lnTo>
                    <a:pt x="394" y="0"/>
                  </a:lnTo>
                  <a:close/>
                </a:path>
              </a:pathLst>
            </a:custGeom>
            <a:solidFill>
              <a:srgbClr val="1EC696"/>
            </a:solidFill>
            <a:ln>
              <a:noFill/>
            </a:ln>
          </p:spPr>
          <p:txBody>
            <a:bodyPr spcFirstLastPara="1" wrap="square" lIns="182850" tIns="182850" rIns="182850" bIns="182850" anchor="ctr" anchorCtr="0">
              <a:noAutofit/>
            </a:bodyPr>
            <a:lstStyle/>
            <a:p>
              <a:endParaRPr sz="3600"/>
            </a:p>
          </p:txBody>
        </p:sp>
        <p:sp>
          <p:nvSpPr>
            <p:cNvPr id="230" name="Google Shape;3012;p74"/>
            <p:cNvSpPr/>
            <p:nvPr/>
          </p:nvSpPr>
          <p:spPr>
            <a:xfrm>
              <a:off x="5160589" y="2919425"/>
              <a:ext cx="42588" cy="29911"/>
            </a:xfrm>
            <a:custGeom>
              <a:avLst/>
              <a:gdLst/>
              <a:ahLst/>
              <a:cxnLst/>
              <a:rect l="l" t="t" r="r" b="b"/>
              <a:pathLst>
                <a:path w="1122" h="788" extrusionOk="0">
                  <a:moveTo>
                    <a:pt x="394" y="1"/>
                  </a:moveTo>
                  <a:lnTo>
                    <a:pt x="0" y="787"/>
                  </a:lnTo>
                  <a:lnTo>
                    <a:pt x="1121" y="492"/>
                  </a:lnTo>
                  <a:lnTo>
                    <a:pt x="394" y="1"/>
                  </a:lnTo>
                  <a:close/>
                </a:path>
              </a:pathLst>
            </a:custGeom>
            <a:solidFill>
              <a:srgbClr val="92FCDB"/>
            </a:solidFill>
            <a:ln>
              <a:noFill/>
            </a:ln>
          </p:spPr>
          <p:txBody>
            <a:bodyPr spcFirstLastPara="1" wrap="square" lIns="182850" tIns="182850" rIns="182850" bIns="182850" anchor="ctr" anchorCtr="0">
              <a:noAutofit/>
            </a:bodyPr>
            <a:lstStyle/>
            <a:p>
              <a:endParaRPr sz="3600"/>
            </a:p>
          </p:txBody>
        </p:sp>
        <p:sp>
          <p:nvSpPr>
            <p:cNvPr id="231" name="Google Shape;3013;p74"/>
            <p:cNvSpPr/>
            <p:nvPr/>
          </p:nvSpPr>
          <p:spPr>
            <a:xfrm>
              <a:off x="5139295" y="2943679"/>
              <a:ext cx="42588" cy="56784"/>
            </a:xfrm>
            <a:custGeom>
              <a:avLst/>
              <a:gdLst/>
              <a:ahLst/>
              <a:cxnLst/>
              <a:rect l="l" t="t" r="r" b="b"/>
              <a:pathLst>
                <a:path w="1122" h="1496" extrusionOk="0">
                  <a:moveTo>
                    <a:pt x="1122" y="1"/>
                  </a:moveTo>
                  <a:lnTo>
                    <a:pt x="1" y="286"/>
                  </a:lnTo>
                  <a:lnTo>
                    <a:pt x="905" y="1496"/>
                  </a:lnTo>
                  <a:lnTo>
                    <a:pt x="1122" y="1"/>
                  </a:lnTo>
                  <a:close/>
                </a:path>
              </a:pathLst>
            </a:custGeom>
            <a:solidFill>
              <a:srgbClr val="1FCC92"/>
            </a:solidFill>
            <a:ln>
              <a:noFill/>
            </a:ln>
          </p:spPr>
          <p:txBody>
            <a:bodyPr spcFirstLastPara="1" wrap="square" lIns="182850" tIns="182850" rIns="182850" bIns="182850" anchor="ctr" anchorCtr="0">
              <a:noAutofit/>
            </a:bodyPr>
            <a:lstStyle/>
            <a:p>
              <a:endParaRPr sz="3600"/>
            </a:p>
          </p:txBody>
        </p:sp>
        <p:sp>
          <p:nvSpPr>
            <p:cNvPr id="232" name="Google Shape;3014;p74"/>
            <p:cNvSpPr/>
            <p:nvPr/>
          </p:nvSpPr>
          <p:spPr>
            <a:xfrm>
              <a:off x="5132957" y="2930623"/>
              <a:ext cx="27671" cy="23951"/>
            </a:xfrm>
            <a:custGeom>
              <a:avLst/>
              <a:gdLst/>
              <a:ahLst/>
              <a:cxnLst/>
              <a:rect l="l" t="t" r="r" b="b"/>
              <a:pathLst>
                <a:path w="729" h="631" extrusionOk="0">
                  <a:moveTo>
                    <a:pt x="0" y="1"/>
                  </a:moveTo>
                  <a:lnTo>
                    <a:pt x="168" y="630"/>
                  </a:lnTo>
                  <a:lnTo>
                    <a:pt x="728" y="492"/>
                  </a:lnTo>
                  <a:lnTo>
                    <a:pt x="0" y="1"/>
                  </a:lnTo>
                  <a:close/>
                </a:path>
              </a:pathLst>
            </a:custGeom>
            <a:solidFill>
              <a:srgbClr val="80F9E2"/>
            </a:solidFill>
            <a:ln>
              <a:noFill/>
            </a:ln>
          </p:spPr>
          <p:txBody>
            <a:bodyPr spcFirstLastPara="1" wrap="square" lIns="182850" tIns="182850" rIns="182850" bIns="182850" anchor="ctr" anchorCtr="0">
              <a:noAutofit/>
            </a:bodyPr>
            <a:lstStyle/>
            <a:p>
              <a:endParaRPr sz="3600"/>
            </a:p>
          </p:txBody>
        </p:sp>
        <p:sp>
          <p:nvSpPr>
            <p:cNvPr id="233" name="Google Shape;3015;p74"/>
            <p:cNvSpPr/>
            <p:nvPr/>
          </p:nvSpPr>
          <p:spPr>
            <a:xfrm>
              <a:off x="5160589" y="2919425"/>
              <a:ext cx="21294" cy="29911"/>
            </a:xfrm>
            <a:custGeom>
              <a:avLst/>
              <a:gdLst/>
              <a:ahLst/>
              <a:cxnLst/>
              <a:rect l="l" t="t" r="r" b="b"/>
              <a:pathLst>
                <a:path w="561" h="788" extrusionOk="0">
                  <a:moveTo>
                    <a:pt x="394" y="1"/>
                  </a:moveTo>
                  <a:lnTo>
                    <a:pt x="0" y="787"/>
                  </a:lnTo>
                  <a:lnTo>
                    <a:pt x="0" y="787"/>
                  </a:lnTo>
                  <a:lnTo>
                    <a:pt x="561" y="640"/>
                  </a:lnTo>
                  <a:lnTo>
                    <a:pt x="394" y="1"/>
                  </a:lnTo>
                  <a:close/>
                </a:path>
              </a:pathLst>
            </a:custGeom>
            <a:solidFill>
              <a:srgbClr val="38D6AD"/>
            </a:solidFill>
            <a:ln>
              <a:noFill/>
            </a:ln>
          </p:spPr>
          <p:txBody>
            <a:bodyPr spcFirstLastPara="1" wrap="square" lIns="182850" tIns="182850" rIns="182850" bIns="182850" anchor="ctr" anchorCtr="0">
              <a:noAutofit/>
            </a:bodyPr>
            <a:lstStyle/>
            <a:p>
              <a:endParaRPr sz="3600"/>
            </a:p>
          </p:txBody>
        </p:sp>
        <p:sp>
          <p:nvSpPr>
            <p:cNvPr id="234" name="Google Shape;3016;p74"/>
            <p:cNvSpPr/>
            <p:nvPr/>
          </p:nvSpPr>
          <p:spPr>
            <a:xfrm>
              <a:off x="5160931" y="2943679"/>
              <a:ext cx="20953" cy="57164"/>
            </a:xfrm>
            <a:custGeom>
              <a:avLst/>
              <a:gdLst/>
              <a:ahLst/>
              <a:cxnLst/>
              <a:rect l="l" t="t" r="r" b="b"/>
              <a:pathLst>
                <a:path w="552" h="1506" extrusionOk="0">
                  <a:moveTo>
                    <a:pt x="552" y="1"/>
                  </a:moveTo>
                  <a:lnTo>
                    <a:pt x="1" y="139"/>
                  </a:lnTo>
                  <a:lnTo>
                    <a:pt x="345" y="1506"/>
                  </a:lnTo>
                  <a:lnTo>
                    <a:pt x="552" y="1"/>
                  </a:lnTo>
                  <a:close/>
                </a:path>
              </a:pathLst>
            </a:custGeom>
            <a:solidFill>
              <a:srgbClr val="9AFCE9"/>
            </a:solidFill>
            <a:ln>
              <a:noFill/>
            </a:ln>
          </p:spPr>
          <p:txBody>
            <a:bodyPr spcFirstLastPara="1" wrap="square" lIns="182850" tIns="182850" rIns="182850" bIns="182850" anchor="ctr" anchorCtr="0">
              <a:noAutofit/>
            </a:bodyPr>
            <a:lstStyle/>
            <a:p>
              <a:endParaRPr sz="3600"/>
            </a:p>
          </p:txBody>
        </p:sp>
        <p:sp>
          <p:nvSpPr>
            <p:cNvPr id="235" name="Google Shape;3017;p74"/>
            <p:cNvSpPr/>
            <p:nvPr/>
          </p:nvSpPr>
          <p:spPr>
            <a:xfrm>
              <a:off x="5284138" y="2940681"/>
              <a:ext cx="105066" cy="88631"/>
            </a:xfrm>
            <a:custGeom>
              <a:avLst/>
              <a:gdLst/>
              <a:ahLst/>
              <a:cxnLst/>
              <a:rect l="l" t="t" r="r" b="b"/>
              <a:pathLst>
                <a:path w="2768" h="2335" extrusionOk="0">
                  <a:moveTo>
                    <a:pt x="1256" y="1"/>
                  </a:moveTo>
                  <a:cubicBezTo>
                    <a:pt x="717" y="1"/>
                    <a:pt x="189" y="369"/>
                    <a:pt x="99" y="995"/>
                  </a:cubicBezTo>
                  <a:cubicBezTo>
                    <a:pt x="0" y="1634"/>
                    <a:pt x="443" y="2224"/>
                    <a:pt x="1082" y="2322"/>
                  </a:cubicBezTo>
                  <a:cubicBezTo>
                    <a:pt x="1142" y="2331"/>
                    <a:pt x="1200" y="2335"/>
                    <a:pt x="1257" y="2335"/>
                  </a:cubicBezTo>
                  <a:cubicBezTo>
                    <a:pt x="2182" y="2335"/>
                    <a:pt x="2767" y="1251"/>
                    <a:pt x="2184" y="473"/>
                  </a:cubicBezTo>
                  <a:cubicBezTo>
                    <a:pt x="1943" y="149"/>
                    <a:pt x="1598" y="1"/>
                    <a:pt x="1256"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236" name="Google Shape;3018;p74"/>
            <p:cNvSpPr/>
            <p:nvPr/>
          </p:nvSpPr>
          <p:spPr>
            <a:xfrm>
              <a:off x="5288617" y="2952182"/>
              <a:ext cx="78496" cy="65439"/>
            </a:xfrm>
            <a:custGeom>
              <a:avLst/>
              <a:gdLst/>
              <a:ahLst/>
              <a:cxnLst/>
              <a:rect l="l" t="t" r="r" b="b"/>
              <a:pathLst>
                <a:path w="2068" h="1724" extrusionOk="0">
                  <a:moveTo>
                    <a:pt x="1126" y="0"/>
                  </a:moveTo>
                  <a:cubicBezTo>
                    <a:pt x="954" y="0"/>
                    <a:pt x="778" y="53"/>
                    <a:pt x="620" y="170"/>
                  </a:cubicBezTo>
                  <a:cubicBezTo>
                    <a:pt x="0" y="633"/>
                    <a:pt x="246" y="1606"/>
                    <a:pt x="1004" y="1714"/>
                  </a:cubicBezTo>
                  <a:cubicBezTo>
                    <a:pt x="1046" y="1721"/>
                    <a:pt x="1088" y="1724"/>
                    <a:pt x="1130" y="1724"/>
                  </a:cubicBezTo>
                  <a:cubicBezTo>
                    <a:pt x="1551" y="1724"/>
                    <a:pt x="1915" y="1416"/>
                    <a:pt x="1987" y="987"/>
                  </a:cubicBezTo>
                  <a:cubicBezTo>
                    <a:pt x="2067" y="426"/>
                    <a:pt x="1614" y="0"/>
                    <a:pt x="1126" y="0"/>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237" name="Google Shape;3019;p74"/>
            <p:cNvSpPr/>
            <p:nvPr/>
          </p:nvSpPr>
          <p:spPr>
            <a:xfrm>
              <a:off x="5285998" y="2949676"/>
              <a:ext cx="62402" cy="72840"/>
            </a:xfrm>
            <a:custGeom>
              <a:avLst/>
              <a:gdLst/>
              <a:ahLst/>
              <a:cxnLst/>
              <a:rect l="l" t="t" r="r" b="b"/>
              <a:pathLst>
                <a:path w="1644" h="1919" extrusionOk="0">
                  <a:moveTo>
                    <a:pt x="768" y="0"/>
                  </a:moveTo>
                  <a:cubicBezTo>
                    <a:pt x="768" y="0"/>
                    <a:pt x="1" y="620"/>
                    <a:pt x="325" y="1397"/>
                  </a:cubicBezTo>
                  <a:cubicBezTo>
                    <a:pt x="506" y="1824"/>
                    <a:pt x="894" y="1919"/>
                    <a:pt x="1203" y="1919"/>
                  </a:cubicBezTo>
                  <a:cubicBezTo>
                    <a:pt x="1448" y="1919"/>
                    <a:pt x="1643" y="1859"/>
                    <a:pt x="1643" y="1859"/>
                  </a:cubicBezTo>
                  <a:lnTo>
                    <a:pt x="768" y="0"/>
                  </a:ln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238" name="Google Shape;3020;p74"/>
            <p:cNvSpPr/>
            <p:nvPr/>
          </p:nvSpPr>
          <p:spPr>
            <a:xfrm>
              <a:off x="5355420" y="3001942"/>
              <a:ext cx="10894" cy="12336"/>
            </a:xfrm>
            <a:custGeom>
              <a:avLst/>
              <a:gdLst/>
              <a:ahLst/>
              <a:cxnLst/>
              <a:rect l="l" t="t" r="r" b="b"/>
              <a:pathLst>
                <a:path w="287" h="325" fill="none" extrusionOk="0">
                  <a:moveTo>
                    <a:pt x="286" y="0"/>
                  </a:moveTo>
                  <a:cubicBezTo>
                    <a:pt x="237" y="138"/>
                    <a:pt x="139" y="256"/>
                    <a:pt x="1" y="325"/>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39" name="Google Shape;3021;p74"/>
            <p:cNvSpPr/>
            <p:nvPr/>
          </p:nvSpPr>
          <p:spPr>
            <a:xfrm>
              <a:off x="5459953" y="2882115"/>
              <a:ext cx="72081" cy="73182"/>
            </a:xfrm>
            <a:custGeom>
              <a:avLst/>
              <a:gdLst/>
              <a:ahLst/>
              <a:cxnLst/>
              <a:rect l="l" t="t" r="r" b="b"/>
              <a:pathLst>
                <a:path w="1899" h="1928" extrusionOk="0">
                  <a:moveTo>
                    <a:pt x="758" y="0"/>
                  </a:moveTo>
                  <a:lnTo>
                    <a:pt x="1" y="285"/>
                  </a:lnTo>
                  <a:lnTo>
                    <a:pt x="335" y="1928"/>
                  </a:lnTo>
                  <a:lnTo>
                    <a:pt x="1899" y="1298"/>
                  </a:lnTo>
                  <a:lnTo>
                    <a:pt x="1702" y="512"/>
                  </a:lnTo>
                  <a:lnTo>
                    <a:pt x="758" y="0"/>
                  </a:lnTo>
                  <a:close/>
                </a:path>
              </a:pathLst>
            </a:custGeom>
            <a:solidFill>
              <a:srgbClr val="E16AFF"/>
            </a:solidFill>
            <a:ln>
              <a:noFill/>
            </a:ln>
          </p:spPr>
          <p:txBody>
            <a:bodyPr spcFirstLastPara="1" wrap="square" lIns="182850" tIns="182850" rIns="182850" bIns="182850" anchor="ctr" anchorCtr="0">
              <a:noAutofit/>
            </a:bodyPr>
            <a:lstStyle/>
            <a:p>
              <a:endParaRPr sz="3600"/>
            </a:p>
          </p:txBody>
        </p:sp>
        <p:sp>
          <p:nvSpPr>
            <p:cNvPr id="240" name="Google Shape;3022;p74"/>
            <p:cNvSpPr/>
            <p:nvPr/>
          </p:nvSpPr>
          <p:spPr>
            <a:xfrm>
              <a:off x="5488686" y="2882115"/>
              <a:ext cx="36249" cy="29911"/>
            </a:xfrm>
            <a:custGeom>
              <a:avLst/>
              <a:gdLst/>
              <a:ahLst/>
              <a:cxnLst/>
              <a:rect l="l" t="t" r="r" b="b"/>
              <a:pathLst>
                <a:path w="955" h="788" extrusionOk="0">
                  <a:moveTo>
                    <a:pt x="1" y="0"/>
                  </a:moveTo>
                  <a:lnTo>
                    <a:pt x="198" y="787"/>
                  </a:lnTo>
                  <a:lnTo>
                    <a:pt x="955" y="512"/>
                  </a:lnTo>
                  <a:lnTo>
                    <a:pt x="1" y="0"/>
                  </a:lnTo>
                  <a:close/>
                </a:path>
              </a:pathLst>
            </a:custGeom>
            <a:solidFill>
              <a:srgbClr val="DA00FF"/>
            </a:solidFill>
            <a:ln>
              <a:noFill/>
            </a:ln>
          </p:spPr>
          <p:txBody>
            <a:bodyPr spcFirstLastPara="1" wrap="square" lIns="182850" tIns="182850" rIns="182850" bIns="182850" anchor="ctr" anchorCtr="0">
              <a:noAutofit/>
            </a:bodyPr>
            <a:lstStyle/>
            <a:p>
              <a:endParaRPr sz="3600"/>
            </a:p>
          </p:txBody>
        </p:sp>
        <p:sp>
          <p:nvSpPr>
            <p:cNvPr id="241" name="Google Shape;3023;p74"/>
            <p:cNvSpPr/>
            <p:nvPr/>
          </p:nvSpPr>
          <p:spPr>
            <a:xfrm>
              <a:off x="5459573" y="2882494"/>
              <a:ext cx="36249" cy="29873"/>
            </a:xfrm>
            <a:custGeom>
              <a:avLst/>
              <a:gdLst/>
              <a:ahLst/>
              <a:cxnLst/>
              <a:rect l="l" t="t" r="r" b="b"/>
              <a:pathLst>
                <a:path w="955" h="787" extrusionOk="0">
                  <a:moveTo>
                    <a:pt x="768" y="0"/>
                  </a:moveTo>
                  <a:lnTo>
                    <a:pt x="1" y="285"/>
                  </a:lnTo>
                  <a:lnTo>
                    <a:pt x="955" y="787"/>
                  </a:lnTo>
                  <a:lnTo>
                    <a:pt x="768" y="0"/>
                  </a:lnTo>
                  <a:close/>
                </a:path>
              </a:pathLst>
            </a:custGeom>
            <a:solidFill>
              <a:srgbClr val="E16AFF"/>
            </a:solidFill>
            <a:ln>
              <a:noFill/>
            </a:ln>
          </p:spPr>
          <p:txBody>
            <a:bodyPr spcFirstLastPara="1" wrap="square" lIns="182850" tIns="182850" rIns="182850" bIns="182850" anchor="ctr" anchorCtr="0">
              <a:noAutofit/>
            </a:bodyPr>
            <a:lstStyle/>
            <a:p>
              <a:endParaRPr sz="3600"/>
            </a:p>
          </p:txBody>
        </p:sp>
        <p:sp>
          <p:nvSpPr>
            <p:cNvPr id="242" name="Google Shape;3024;p74"/>
            <p:cNvSpPr/>
            <p:nvPr/>
          </p:nvSpPr>
          <p:spPr>
            <a:xfrm>
              <a:off x="5459573" y="2893312"/>
              <a:ext cx="18333" cy="62364"/>
            </a:xfrm>
            <a:custGeom>
              <a:avLst/>
              <a:gdLst/>
              <a:ahLst/>
              <a:cxnLst/>
              <a:rect l="l" t="t" r="r" b="b"/>
              <a:pathLst>
                <a:path w="483" h="1643" extrusionOk="0">
                  <a:moveTo>
                    <a:pt x="1" y="0"/>
                  </a:moveTo>
                  <a:lnTo>
                    <a:pt x="345" y="1643"/>
                  </a:lnTo>
                  <a:lnTo>
                    <a:pt x="483" y="256"/>
                  </a:lnTo>
                  <a:lnTo>
                    <a:pt x="1" y="0"/>
                  </a:lnTo>
                  <a:close/>
                </a:path>
              </a:pathLst>
            </a:custGeom>
            <a:solidFill>
              <a:srgbClr val="DA00FF"/>
            </a:solidFill>
            <a:ln>
              <a:noFill/>
            </a:ln>
          </p:spPr>
          <p:txBody>
            <a:bodyPr spcFirstLastPara="1" wrap="square" lIns="182850" tIns="182850" rIns="182850" bIns="182850" anchor="ctr" anchorCtr="0">
              <a:noAutofit/>
            </a:bodyPr>
            <a:lstStyle/>
            <a:p>
              <a:endParaRPr sz="3600"/>
            </a:p>
          </p:txBody>
        </p:sp>
        <p:sp>
          <p:nvSpPr>
            <p:cNvPr id="243" name="Google Shape;3025;p74"/>
            <p:cNvSpPr/>
            <p:nvPr/>
          </p:nvSpPr>
          <p:spPr>
            <a:xfrm>
              <a:off x="5495784" y="2901890"/>
              <a:ext cx="35870" cy="29911"/>
            </a:xfrm>
            <a:custGeom>
              <a:avLst/>
              <a:gdLst/>
              <a:ahLst/>
              <a:cxnLst/>
              <a:rect l="l" t="t" r="r" b="b"/>
              <a:pathLst>
                <a:path w="945" h="788" extrusionOk="0">
                  <a:moveTo>
                    <a:pt x="758" y="0"/>
                  </a:moveTo>
                  <a:lnTo>
                    <a:pt x="1" y="276"/>
                  </a:lnTo>
                  <a:lnTo>
                    <a:pt x="945" y="787"/>
                  </a:lnTo>
                  <a:lnTo>
                    <a:pt x="758" y="0"/>
                  </a:lnTo>
                  <a:close/>
                </a:path>
              </a:pathLst>
            </a:custGeom>
            <a:solidFill>
              <a:srgbClr val="FF00FF"/>
            </a:solidFill>
            <a:ln>
              <a:noFill/>
            </a:ln>
          </p:spPr>
          <p:txBody>
            <a:bodyPr spcFirstLastPara="1" wrap="square" lIns="182850" tIns="182850" rIns="182850" bIns="182850" anchor="ctr" anchorCtr="0">
              <a:noAutofit/>
            </a:bodyPr>
            <a:lstStyle/>
            <a:p>
              <a:endParaRPr sz="3600"/>
            </a:p>
          </p:txBody>
        </p:sp>
        <p:sp>
          <p:nvSpPr>
            <p:cNvPr id="244" name="Google Shape;3026;p74"/>
            <p:cNvSpPr/>
            <p:nvPr/>
          </p:nvSpPr>
          <p:spPr>
            <a:xfrm>
              <a:off x="5472668" y="2922044"/>
              <a:ext cx="58986" cy="33630"/>
            </a:xfrm>
            <a:custGeom>
              <a:avLst/>
              <a:gdLst/>
              <a:ahLst/>
              <a:cxnLst/>
              <a:rect l="l" t="t" r="r" b="b"/>
              <a:pathLst>
                <a:path w="1554" h="886" extrusionOk="0">
                  <a:moveTo>
                    <a:pt x="1082" y="1"/>
                  </a:moveTo>
                  <a:lnTo>
                    <a:pt x="0" y="886"/>
                  </a:lnTo>
                  <a:lnTo>
                    <a:pt x="0" y="886"/>
                  </a:lnTo>
                  <a:lnTo>
                    <a:pt x="1554" y="256"/>
                  </a:lnTo>
                  <a:lnTo>
                    <a:pt x="1082" y="1"/>
                  </a:lnTo>
                  <a:close/>
                </a:path>
              </a:pathLst>
            </a:custGeom>
            <a:solidFill>
              <a:srgbClr val="E594FF"/>
            </a:solidFill>
            <a:ln>
              <a:noFill/>
            </a:ln>
          </p:spPr>
          <p:txBody>
            <a:bodyPr spcFirstLastPara="1" wrap="square" lIns="182850" tIns="182850" rIns="182850" bIns="182850" anchor="ctr" anchorCtr="0">
              <a:noAutofit/>
            </a:bodyPr>
            <a:lstStyle/>
            <a:p>
              <a:endParaRPr sz="3600"/>
            </a:p>
          </p:txBody>
        </p:sp>
        <p:sp>
          <p:nvSpPr>
            <p:cNvPr id="245" name="Google Shape;3027;p74"/>
            <p:cNvSpPr/>
            <p:nvPr/>
          </p:nvSpPr>
          <p:spPr>
            <a:xfrm>
              <a:off x="5477147" y="2891794"/>
              <a:ext cx="35870" cy="29911"/>
            </a:xfrm>
            <a:custGeom>
              <a:avLst/>
              <a:gdLst/>
              <a:ahLst/>
              <a:cxnLst/>
              <a:rect l="l" t="t" r="r" b="b"/>
              <a:pathLst>
                <a:path w="945" h="788" extrusionOk="0">
                  <a:moveTo>
                    <a:pt x="757" y="1"/>
                  </a:moveTo>
                  <a:lnTo>
                    <a:pt x="0" y="286"/>
                  </a:lnTo>
                  <a:lnTo>
                    <a:pt x="944" y="788"/>
                  </a:lnTo>
                  <a:lnTo>
                    <a:pt x="757" y="1"/>
                  </a:lnTo>
                  <a:close/>
                </a:path>
              </a:pathLst>
            </a:custGeom>
            <a:solidFill>
              <a:srgbClr val="E594FF"/>
            </a:solidFill>
            <a:ln>
              <a:noFill/>
            </a:ln>
          </p:spPr>
          <p:txBody>
            <a:bodyPr spcFirstLastPara="1" wrap="square" lIns="182850" tIns="182850" rIns="182850" bIns="182850" anchor="ctr" anchorCtr="0">
              <a:noAutofit/>
            </a:bodyPr>
            <a:lstStyle/>
            <a:p>
              <a:endParaRPr sz="3600"/>
            </a:p>
          </p:txBody>
        </p:sp>
        <p:sp>
          <p:nvSpPr>
            <p:cNvPr id="246" name="Google Shape;3028;p74"/>
            <p:cNvSpPr/>
            <p:nvPr/>
          </p:nvSpPr>
          <p:spPr>
            <a:xfrm>
              <a:off x="5472668" y="2902991"/>
              <a:ext cx="41070" cy="52685"/>
            </a:xfrm>
            <a:custGeom>
              <a:avLst/>
              <a:gdLst/>
              <a:ahLst/>
              <a:cxnLst/>
              <a:rect l="l" t="t" r="r" b="b"/>
              <a:pathLst>
                <a:path w="1082" h="1388" extrusionOk="0">
                  <a:moveTo>
                    <a:pt x="138" y="1"/>
                  </a:moveTo>
                  <a:lnTo>
                    <a:pt x="0" y="1388"/>
                  </a:lnTo>
                  <a:lnTo>
                    <a:pt x="1082" y="503"/>
                  </a:lnTo>
                  <a:lnTo>
                    <a:pt x="138" y="1"/>
                  </a:lnTo>
                  <a:close/>
                </a:path>
              </a:pathLst>
            </a:custGeom>
            <a:solidFill>
              <a:srgbClr val="FF00FF"/>
            </a:solidFill>
            <a:ln>
              <a:noFill/>
            </a:ln>
          </p:spPr>
          <p:txBody>
            <a:bodyPr spcFirstLastPara="1" wrap="square" lIns="182850" tIns="182850" rIns="182850" bIns="182850" anchor="ctr" anchorCtr="0">
              <a:noAutofit/>
            </a:bodyPr>
            <a:lstStyle/>
            <a:p>
              <a:endParaRPr sz="3600"/>
            </a:p>
          </p:txBody>
        </p:sp>
        <p:sp>
          <p:nvSpPr>
            <p:cNvPr id="247" name="Google Shape;3029;p74"/>
            <p:cNvSpPr/>
            <p:nvPr/>
          </p:nvSpPr>
          <p:spPr>
            <a:xfrm>
              <a:off x="5472668" y="2902991"/>
              <a:ext cx="23154" cy="52685"/>
            </a:xfrm>
            <a:custGeom>
              <a:avLst/>
              <a:gdLst/>
              <a:ahLst/>
              <a:cxnLst/>
              <a:rect l="l" t="t" r="r" b="b"/>
              <a:pathLst>
                <a:path w="610" h="1388" extrusionOk="0">
                  <a:moveTo>
                    <a:pt x="138" y="1"/>
                  </a:moveTo>
                  <a:lnTo>
                    <a:pt x="0" y="1388"/>
                  </a:lnTo>
                  <a:lnTo>
                    <a:pt x="610" y="247"/>
                  </a:lnTo>
                  <a:lnTo>
                    <a:pt x="138" y="1"/>
                  </a:lnTo>
                  <a:close/>
                </a:path>
              </a:pathLst>
            </a:custGeom>
            <a:solidFill>
              <a:srgbClr val="E594FF"/>
            </a:solidFill>
            <a:ln>
              <a:noFill/>
            </a:ln>
          </p:spPr>
          <p:txBody>
            <a:bodyPr spcFirstLastPara="1" wrap="square" lIns="182850" tIns="182850" rIns="182850" bIns="182850" anchor="ctr" anchorCtr="0">
              <a:noAutofit/>
            </a:bodyPr>
            <a:lstStyle/>
            <a:p>
              <a:endParaRPr sz="3600"/>
            </a:p>
          </p:txBody>
        </p:sp>
        <p:sp>
          <p:nvSpPr>
            <p:cNvPr id="248" name="Google Shape;3030;p74"/>
            <p:cNvSpPr/>
            <p:nvPr/>
          </p:nvSpPr>
          <p:spPr>
            <a:xfrm>
              <a:off x="5377094" y="2900447"/>
              <a:ext cx="100436" cy="83810"/>
            </a:xfrm>
            <a:custGeom>
              <a:avLst/>
              <a:gdLst/>
              <a:ahLst/>
              <a:cxnLst/>
              <a:rect l="l" t="t" r="r" b="b"/>
              <a:pathLst>
                <a:path w="2646" h="2208" extrusionOk="0">
                  <a:moveTo>
                    <a:pt x="1455" y="0"/>
                  </a:moveTo>
                  <a:cubicBezTo>
                    <a:pt x="905" y="0"/>
                    <a:pt x="398" y="355"/>
                    <a:pt x="207" y="894"/>
                  </a:cubicBezTo>
                  <a:cubicBezTo>
                    <a:pt x="0" y="1465"/>
                    <a:pt x="364" y="2094"/>
                    <a:pt x="964" y="2192"/>
                  </a:cubicBezTo>
                  <a:cubicBezTo>
                    <a:pt x="1033" y="2203"/>
                    <a:pt x="1101" y="2208"/>
                    <a:pt x="1168" y="2208"/>
                  </a:cubicBezTo>
                  <a:cubicBezTo>
                    <a:pt x="1731" y="2208"/>
                    <a:pt x="2245" y="1852"/>
                    <a:pt x="2430" y="1307"/>
                  </a:cubicBezTo>
                  <a:cubicBezTo>
                    <a:pt x="2646" y="737"/>
                    <a:pt x="2282" y="107"/>
                    <a:pt x="1672" y="19"/>
                  </a:cubicBezTo>
                  <a:cubicBezTo>
                    <a:pt x="1599" y="6"/>
                    <a:pt x="1527" y="0"/>
                    <a:pt x="1455" y="0"/>
                  </a:cubicBezTo>
                  <a:close/>
                </a:path>
              </a:pathLst>
            </a:custGeom>
            <a:solidFill>
              <a:srgbClr val="EB8E1C"/>
            </a:solidFill>
            <a:ln>
              <a:noFill/>
            </a:ln>
          </p:spPr>
          <p:txBody>
            <a:bodyPr spcFirstLastPara="1" wrap="square" lIns="182850" tIns="182850" rIns="182850" bIns="182850" anchor="ctr" anchorCtr="0">
              <a:noAutofit/>
            </a:bodyPr>
            <a:lstStyle/>
            <a:p>
              <a:endParaRPr sz="3600"/>
            </a:p>
          </p:txBody>
        </p:sp>
        <p:sp>
          <p:nvSpPr>
            <p:cNvPr id="249" name="Google Shape;3031;p74"/>
            <p:cNvSpPr/>
            <p:nvPr/>
          </p:nvSpPr>
          <p:spPr>
            <a:xfrm>
              <a:off x="5373336" y="2891604"/>
              <a:ext cx="100853" cy="84076"/>
            </a:xfrm>
            <a:custGeom>
              <a:avLst/>
              <a:gdLst/>
              <a:ahLst/>
              <a:cxnLst/>
              <a:rect l="l" t="t" r="r" b="b"/>
              <a:pathLst>
                <a:path w="2657" h="2215" extrusionOk="0">
                  <a:moveTo>
                    <a:pt x="1479" y="0"/>
                  </a:moveTo>
                  <a:cubicBezTo>
                    <a:pt x="917" y="0"/>
                    <a:pt x="411" y="356"/>
                    <a:pt x="217" y="901"/>
                  </a:cubicBezTo>
                  <a:cubicBezTo>
                    <a:pt x="1" y="1471"/>
                    <a:pt x="375" y="2101"/>
                    <a:pt x="975" y="2199"/>
                  </a:cubicBezTo>
                  <a:cubicBezTo>
                    <a:pt x="1043" y="2210"/>
                    <a:pt x="1111" y="2215"/>
                    <a:pt x="1179" y="2215"/>
                  </a:cubicBezTo>
                  <a:cubicBezTo>
                    <a:pt x="1742" y="2215"/>
                    <a:pt x="2256" y="1858"/>
                    <a:pt x="2440" y="1314"/>
                  </a:cubicBezTo>
                  <a:cubicBezTo>
                    <a:pt x="2656" y="744"/>
                    <a:pt x="2292" y="114"/>
                    <a:pt x="1683" y="16"/>
                  </a:cubicBezTo>
                  <a:cubicBezTo>
                    <a:pt x="1614" y="5"/>
                    <a:pt x="1546" y="0"/>
                    <a:pt x="1479" y="0"/>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250" name="Google Shape;3032;p74"/>
            <p:cNvSpPr/>
            <p:nvPr/>
          </p:nvSpPr>
          <p:spPr>
            <a:xfrm>
              <a:off x="5386811" y="2902877"/>
              <a:ext cx="73941" cy="61795"/>
            </a:xfrm>
            <a:custGeom>
              <a:avLst/>
              <a:gdLst/>
              <a:ahLst/>
              <a:cxnLst/>
              <a:rect l="l" t="t" r="r" b="b"/>
              <a:pathLst>
                <a:path w="1948" h="1628" extrusionOk="0">
                  <a:moveTo>
                    <a:pt x="1078" y="0"/>
                  </a:moveTo>
                  <a:cubicBezTo>
                    <a:pt x="667" y="0"/>
                    <a:pt x="297" y="261"/>
                    <a:pt x="157" y="653"/>
                  </a:cubicBezTo>
                  <a:cubicBezTo>
                    <a:pt x="0" y="1076"/>
                    <a:pt x="266" y="1538"/>
                    <a:pt x="718" y="1617"/>
                  </a:cubicBezTo>
                  <a:cubicBezTo>
                    <a:pt x="765" y="1624"/>
                    <a:pt x="813" y="1627"/>
                    <a:pt x="860" y="1627"/>
                  </a:cubicBezTo>
                  <a:cubicBezTo>
                    <a:pt x="1272" y="1627"/>
                    <a:pt x="1659" y="1365"/>
                    <a:pt x="1800" y="968"/>
                  </a:cubicBezTo>
                  <a:cubicBezTo>
                    <a:pt x="1947" y="545"/>
                    <a:pt x="1682" y="83"/>
                    <a:pt x="1239" y="14"/>
                  </a:cubicBezTo>
                  <a:cubicBezTo>
                    <a:pt x="1185" y="5"/>
                    <a:pt x="1131" y="0"/>
                    <a:pt x="1078" y="0"/>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251" name="Google Shape;3033;p74"/>
            <p:cNvSpPr/>
            <p:nvPr/>
          </p:nvSpPr>
          <p:spPr>
            <a:xfrm>
              <a:off x="5372235" y="2907507"/>
              <a:ext cx="76181" cy="59935"/>
            </a:xfrm>
            <a:custGeom>
              <a:avLst/>
              <a:gdLst/>
              <a:ahLst/>
              <a:cxnLst/>
              <a:rect l="l" t="t" r="r" b="b"/>
              <a:pathLst>
                <a:path w="2007" h="1579" extrusionOk="0">
                  <a:moveTo>
                    <a:pt x="709" y="0"/>
                  </a:moveTo>
                  <a:cubicBezTo>
                    <a:pt x="709" y="0"/>
                    <a:pt x="0" y="797"/>
                    <a:pt x="551" y="1328"/>
                  </a:cubicBezTo>
                  <a:cubicBezTo>
                    <a:pt x="748" y="1517"/>
                    <a:pt x="985" y="1579"/>
                    <a:pt x="1211" y="1579"/>
                  </a:cubicBezTo>
                  <a:cubicBezTo>
                    <a:pt x="1629" y="1579"/>
                    <a:pt x="2007" y="1367"/>
                    <a:pt x="2007" y="1367"/>
                  </a:cubicBezTo>
                  <a:lnTo>
                    <a:pt x="709" y="0"/>
                  </a:ln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252" name="Google Shape;3034;p74"/>
            <p:cNvSpPr/>
            <p:nvPr/>
          </p:nvSpPr>
          <p:spPr>
            <a:xfrm>
              <a:off x="5408066" y="2897031"/>
              <a:ext cx="16094" cy="5997"/>
            </a:xfrm>
            <a:custGeom>
              <a:avLst/>
              <a:gdLst/>
              <a:ahLst/>
              <a:cxnLst/>
              <a:rect l="l" t="t" r="r" b="b"/>
              <a:pathLst>
                <a:path w="424" h="158" fill="none" extrusionOk="0">
                  <a:moveTo>
                    <a:pt x="423" y="1"/>
                  </a:moveTo>
                  <a:cubicBezTo>
                    <a:pt x="266" y="1"/>
                    <a:pt x="119" y="60"/>
                    <a:pt x="1" y="158"/>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53" name="Google Shape;3035;p74"/>
            <p:cNvSpPr/>
            <p:nvPr/>
          </p:nvSpPr>
          <p:spPr>
            <a:xfrm>
              <a:off x="5073972" y="2978030"/>
              <a:ext cx="486463" cy="205350"/>
            </a:xfrm>
            <a:custGeom>
              <a:avLst/>
              <a:gdLst/>
              <a:ahLst/>
              <a:cxnLst/>
              <a:rect l="l" t="t" r="r" b="b"/>
              <a:pathLst>
                <a:path w="12816" h="5410" extrusionOk="0">
                  <a:moveTo>
                    <a:pt x="0" y="1"/>
                  </a:moveTo>
                  <a:lnTo>
                    <a:pt x="0" y="5410"/>
                  </a:lnTo>
                  <a:lnTo>
                    <a:pt x="12815" y="5410"/>
                  </a:lnTo>
                  <a:lnTo>
                    <a:pt x="12815" y="1"/>
                  </a:ln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54" name="Google Shape;3036;p74"/>
            <p:cNvSpPr/>
            <p:nvPr/>
          </p:nvSpPr>
          <p:spPr>
            <a:xfrm>
              <a:off x="5036623" y="3001562"/>
              <a:ext cx="90035" cy="204971"/>
            </a:xfrm>
            <a:custGeom>
              <a:avLst/>
              <a:gdLst/>
              <a:ahLst/>
              <a:cxnLst/>
              <a:rect l="l" t="t" r="r" b="b"/>
              <a:pathLst>
                <a:path w="2372" h="5400" extrusionOk="0">
                  <a:moveTo>
                    <a:pt x="1" y="0"/>
                  </a:moveTo>
                  <a:lnTo>
                    <a:pt x="916" y="5046"/>
                  </a:lnTo>
                  <a:cubicBezTo>
                    <a:pt x="955" y="5252"/>
                    <a:pt x="1132" y="5400"/>
                    <a:pt x="1348" y="5400"/>
                  </a:cubicBezTo>
                  <a:lnTo>
                    <a:pt x="2371" y="5400"/>
                  </a:lnTo>
                  <a:lnTo>
                    <a:pt x="1525" y="0"/>
                  </a:ln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55" name="Google Shape;3037;p74"/>
            <p:cNvSpPr/>
            <p:nvPr/>
          </p:nvSpPr>
          <p:spPr>
            <a:xfrm>
              <a:off x="5523796" y="3001562"/>
              <a:ext cx="90377" cy="204971"/>
            </a:xfrm>
            <a:custGeom>
              <a:avLst/>
              <a:gdLst/>
              <a:ahLst/>
              <a:cxnLst/>
              <a:rect l="l" t="t" r="r" b="b"/>
              <a:pathLst>
                <a:path w="2381" h="5400" extrusionOk="0">
                  <a:moveTo>
                    <a:pt x="846" y="0"/>
                  </a:moveTo>
                  <a:lnTo>
                    <a:pt x="0" y="5400"/>
                  </a:lnTo>
                  <a:lnTo>
                    <a:pt x="1023" y="5400"/>
                  </a:lnTo>
                  <a:cubicBezTo>
                    <a:pt x="1240" y="5400"/>
                    <a:pt x="1417" y="5242"/>
                    <a:pt x="1456" y="5046"/>
                  </a:cubicBezTo>
                  <a:lnTo>
                    <a:pt x="2380" y="0"/>
                  </a:ln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56" name="Google Shape;3038;p74"/>
            <p:cNvSpPr/>
            <p:nvPr/>
          </p:nvSpPr>
          <p:spPr>
            <a:xfrm>
              <a:off x="5090407" y="3165418"/>
              <a:ext cx="462550" cy="40728"/>
            </a:xfrm>
            <a:custGeom>
              <a:avLst/>
              <a:gdLst/>
              <a:ahLst/>
              <a:cxnLst/>
              <a:rect l="l" t="t" r="r" b="b"/>
              <a:pathLst>
                <a:path w="12186" h="1073" extrusionOk="0">
                  <a:moveTo>
                    <a:pt x="0" y="1"/>
                  </a:moveTo>
                  <a:lnTo>
                    <a:pt x="0" y="1073"/>
                  </a:lnTo>
                  <a:lnTo>
                    <a:pt x="12185" y="1073"/>
                  </a:lnTo>
                  <a:lnTo>
                    <a:pt x="12185" y="1"/>
                  </a:ln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57" name="Google Shape;3039;p74"/>
            <p:cNvSpPr/>
            <p:nvPr/>
          </p:nvSpPr>
          <p:spPr>
            <a:xfrm>
              <a:off x="5036623" y="2960494"/>
              <a:ext cx="577561" cy="40728"/>
            </a:xfrm>
            <a:custGeom>
              <a:avLst/>
              <a:gdLst/>
              <a:ahLst/>
              <a:cxnLst/>
              <a:rect l="l" t="t" r="r" b="b"/>
              <a:pathLst>
                <a:path w="15216" h="1073" extrusionOk="0">
                  <a:moveTo>
                    <a:pt x="217" y="1"/>
                  </a:moveTo>
                  <a:cubicBezTo>
                    <a:pt x="99" y="1"/>
                    <a:pt x="1" y="99"/>
                    <a:pt x="1" y="217"/>
                  </a:cubicBezTo>
                  <a:lnTo>
                    <a:pt x="1" y="1073"/>
                  </a:lnTo>
                  <a:lnTo>
                    <a:pt x="15215" y="1073"/>
                  </a:lnTo>
                  <a:lnTo>
                    <a:pt x="15215" y="237"/>
                  </a:lnTo>
                  <a:cubicBezTo>
                    <a:pt x="15215" y="109"/>
                    <a:pt x="15107" y="1"/>
                    <a:pt x="14970"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58" name="Google Shape;3040;p74"/>
            <p:cNvSpPr/>
            <p:nvPr/>
          </p:nvSpPr>
          <p:spPr>
            <a:xfrm>
              <a:off x="5540231" y="3171795"/>
              <a:ext cx="19814" cy="19814"/>
            </a:xfrm>
            <a:custGeom>
              <a:avLst/>
              <a:gdLst/>
              <a:ahLst/>
              <a:cxnLst/>
              <a:rect l="l" t="t" r="r" b="b"/>
              <a:pathLst>
                <a:path w="522" h="522" extrusionOk="0">
                  <a:moveTo>
                    <a:pt x="266" y="0"/>
                  </a:moveTo>
                  <a:cubicBezTo>
                    <a:pt x="118" y="0"/>
                    <a:pt x="0" y="118"/>
                    <a:pt x="0" y="256"/>
                  </a:cubicBezTo>
                  <a:cubicBezTo>
                    <a:pt x="0" y="403"/>
                    <a:pt x="118" y="521"/>
                    <a:pt x="266" y="521"/>
                  </a:cubicBezTo>
                  <a:cubicBezTo>
                    <a:pt x="403" y="521"/>
                    <a:pt x="521" y="403"/>
                    <a:pt x="521" y="256"/>
                  </a:cubicBezTo>
                  <a:cubicBezTo>
                    <a:pt x="521" y="118"/>
                    <a:pt x="40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59" name="Google Shape;3041;p74"/>
            <p:cNvSpPr/>
            <p:nvPr/>
          </p:nvSpPr>
          <p:spPr>
            <a:xfrm>
              <a:off x="5551770" y="3103474"/>
              <a:ext cx="23192" cy="20193"/>
            </a:xfrm>
            <a:custGeom>
              <a:avLst/>
              <a:gdLst/>
              <a:ahLst/>
              <a:cxnLst/>
              <a:rect l="l" t="t" r="r" b="b"/>
              <a:pathLst>
                <a:path w="611" h="532" extrusionOk="0">
                  <a:moveTo>
                    <a:pt x="355" y="0"/>
                  </a:moveTo>
                  <a:cubicBezTo>
                    <a:pt x="119" y="0"/>
                    <a:pt x="1" y="285"/>
                    <a:pt x="158" y="453"/>
                  </a:cubicBezTo>
                  <a:cubicBezTo>
                    <a:pt x="212" y="507"/>
                    <a:pt x="279" y="531"/>
                    <a:pt x="344" y="531"/>
                  </a:cubicBezTo>
                  <a:cubicBezTo>
                    <a:pt x="480" y="531"/>
                    <a:pt x="611" y="425"/>
                    <a:pt x="611" y="266"/>
                  </a:cubicBezTo>
                  <a:cubicBezTo>
                    <a:pt x="611" y="118"/>
                    <a:pt x="493" y="0"/>
                    <a:pt x="355"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60" name="Google Shape;3042;p74"/>
            <p:cNvSpPr/>
            <p:nvPr/>
          </p:nvSpPr>
          <p:spPr>
            <a:xfrm>
              <a:off x="5561867" y="3035533"/>
              <a:ext cx="23572" cy="20193"/>
            </a:xfrm>
            <a:custGeom>
              <a:avLst/>
              <a:gdLst/>
              <a:ahLst/>
              <a:cxnLst/>
              <a:rect l="l" t="t" r="r" b="b"/>
              <a:pathLst>
                <a:path w="621" h="532" extrusionOk="0">
                  <a:moveTo>
                    <a:pt x="355" y="0"/>
                  </a:moveTo>
                  <a:cubicBezTo>
                    <a:pt x="119" y="0"/>
                    <a:pt x="1" y="286"/>
                    <a:pt x="168" y="453"/>
                  </a:cubicBezTo>
                  <a:cubicBezTo>
                    <a:pt x="222" y="507"/>
                    <a:pt x="288" y="531"/>
                    <a:pt x="354" y="531"/>
                  </a:cubicBezTo>
                  <a:cubicBezTo>
                    <a:pt x="490" y="531"/>
                    <a:pt x="620" y="425"/>
                    <a:pt x="620" y="266"/>
                  </a:cubicBezTo>
                  <a:cubicBezTo>
                    <a:pt x="620" y="118"/>
                    <a:pt x="502" y="0"/>
                    <a:pt x="355"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61" name="Google Shape;3043;p74"/>
            <p:cNvSpPr/>
            <p:nvPr/>
          </p:nvSpPr>
          <p:spPr>
            <a:xfrm>
              <a:off x="5569724" y="2972070"/>
              <a:ext cx="23534" cy="20193"/>
            </a:xfrm>
            <a:custGeom>
              <a:avLst/>
              <a:gdLst/>
              <a:ahLst/>
              <a:cxnLst/>
              <a:rect l="l" t="t" r="r" b="b"/>
              <a:pathLst>
                <a:path w="620" h="532" extrusionOk="0">
                  <a:moveTo>
                    <a:pt x="354" y="0"/>
                  </a:moveTo>
                  <a:cubicBezTo>
                    <a:pt x="118" y="0"/>
                    <a:pt x="0" y="286"/>
                    <a:pt x="167" y="453"/>
                  </a:cubicBezTo>
                  <a:cubicBezTo>
                    <a:pt x="218" y="507"/>
                    <a:pt x="283" y="531"/>
                    <a:pt x="347" y="531"/>
                  </a:cubicBezTo>
                  <a:cubicBezTo>
                    <a:pt x="480" y="531"/>
                    <a:pt x="613" y="426"/>
                    <a:pt x="620" y="266"/>
                  </a:cubicBezTo>
                  <a:cubicBezTo>
                    <a:pt x="620" y="118"/>
                    <a:pt x="502" y="0"/>
                    <a:pt x="354"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62" name="Google Shape;3044;p74"/>
            <p:cNvSpPr/>
            <p:nvPr/>
          </p:nvSpPr>
          <p:spPr>
            <a:xfrm>
              <a:off x="5087409" y="3171795"/>
              <a:ext cx="19814" cy="19814"/>
            </a:xfrm>
            <a:custGeom>
              <a:avLst/>
              <a:gdLst/>
              <a:ahLst/>
              <a:cxnLst/>
              <a:rect l="l" t="t" r="r" b="b"/>
              <a:pathLst>
                <a:path w="522" h="522" extrusionOk="0">
                  <a:moveTo>
                    <a:pt x="256" y="0"/>
                  </a:moveTo>
                  <a:cubicBezTo>
                    <a:pt x="109" y="0"/>
                    <a:pt x="1" y="118"/>
                    <a:pt x="1" y="256"/>
                  </a:cubicBezTo>
                  <a:cubicBezTo>
                    <a:pt x="1" y="403"/>
                    <a:pt x="109" y="521"/>
                    <a:pt x="256" y="521"/>
                  </a:cubicBezTo>
                  <a:cubicBezTo>
                    <a:pt x="404" y="521"/>
                    <a:pt x="522" y="403"/>
                    <a:pt x="522" y="25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63" name="Google Shape;3045;p74"/>
            <p:cNvSpPr/>
            <p:nvPr/>
          </p:nvSpPr>
          <p:spPr>
            <a:xfrm>
              <a:off x="5176265" y="3171795"/>
              <a:ext cx="20193" cy="19814"/>
            </a:xfrm>
            <a:custGeom>
              <a:avLst/>
              <a:gdLst/>
              <a:ahLst/>
              <a:cxnLst/>
              <a:rect l="l" t="t" r="r" b="b"/>
              <a:pathLst>
                <a:path w="532" h="522" extrusionOk="0">
                  <a:moveTo>
                    <a:pt x="266" y="0"/>
                  </a:moveTo>
                  <a:cubicBezTo>
                    <a:pt x="118" y="0"/>
                    <a:pt x="0" y="118"/>
                    <a:pt x="0" y="256"/>
                  </a:cubicBezTo>
                  <a:cubicBezTo>
                    <a:pt x="0" y="403"/>
                    <a:pt x="118" y="521"/>
                    <a:pt x="266" y="521"/>
                  </a:cubicBezTo>
                  <a:cubicBezTo>
                    <a:pt x="413" y="521"/>
                    <a:pt x="531" y="403"/>
                    <a:pt x="531" y="25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64" name="Google Shape;3046;p74"/>
            <p:cNvSpPr/>
            <p:nvPr/>
          </p:nvSpPr>
          <p:spPr>
            <a:xfrm>
              <a:off x="5265463" y="3171795"/>
              <a:ext cx="20193" cy="19814"/>
            </a:xfrm>
            <a:custGeom>
              <a:avLst/>
              <a:gdLst/>
              <a:ahLst/>
              <a:cxnLst/>
              <a:rect l="l" t="t" r="r" b="b"/>
              <a:pathLst>
                <a:path w="532" h="522" extrusionOk="0">
                  <a:moveTo>
                    <a:pt x="266" y="0"/>
                  </a:moveTo>
                  <a:cubicBezTo>
                    <a:pt x="119" y="0"/>
                    <a:pt x="1" y="118"/>
                    <a:pt x="1" y="256"/>
                  </a:cubicBezTo>
                  <a:cubicBezTo>
                    <a:pt x="1" y="403"/>
                    <a:pt x="119" y="521"/>
                    <a:pt x="266" y="521"/>
                  </a:cubicBezTo>
                  <a:cubicBezTo>
                    <a:pt x="414" y="521"/>
                    <a:pt x="532" y="403"/>
                    <a:pt x="532" y="25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65" name="Google Shape;3047;p74"/>
            <p:cNvSpPr/>
            <p:nvPr/>
          </p:nvSpPr>
          <p:spPr>
            <a:xfrm>
              <a:off x="5354699" y="3171795"/>
              <a:ext cx="20193" cy="19814"/>
            </a:xfrm>
            <a:custGeom>
              <a:avLst/>
              <a:gdLst/>
              <a:ahLst/>
              <a:cxnLst/>
              <a:rect l="l" t="t" r="r" b="b"/>
              <a:pathLst>
                <a:path w="532" h="522" extrusionOk="0">
                  <a:moveTo>
                    <a:pt x="266" y="0"/>
                  </a:moveTo>
                  <a:cubicBezTo>
                    <a:pt x="118" y="0"/>
                    <a:pt x="0" y="118"/>
                    <a:pt x="0" y="256"/>
                  </a:cubicBezTo>
                  <a:cubicBezTo>
                    <a:pt x="0" y="403"/>
                    <a:pt x="118" y="521"/>
                    <a:pt x="266" y="521"/>
                  </a:cubicBezTo>
                  <a:cubicBezTo>
                    <a:pt x="413" y="521"/>
                    <a:pt x="531" y="403"/>
                    <a:pt x="531" y="25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66" name="Google Shape;3048;p74"/>
            <p:cNvSpPr/>
            <p:nvPr/>
          </p:nvSpPr>
          <p:spPr>
            <a:xfrm>
              <a:off x="5443897" y="3171795"/>
              <a:ext cx="20193" cy="19814"/>
            </a:xfrm>
            <a:custGeom>
              <a:avLst/>
              <a:gdLst/>
              <a:ahLst/>
              <a:cxnLst/>
              <a:rect l="l" t="t" r="r" b="b"/>
              <a:pathLst>
                <a:path w="532" h="522" extrusionOk="0">
                  <a:moveTo>
                    <a:pt x="266" y="0"/>
                  </a:moveTo>
                  <a:cubicBezTo>
                    <a:pt x="119" y="0"/>
                    <a:pt x="1" y="118"/>
                    <a:pt x="1" y="256"/>
                  </a:cubicBezTo>
                  <a:cubicBezTo>
                    <a:pt x="1" y="403"/>
                    <a:pt x="119" y="521"/>
                    <a:pt x="266" y="521"/>
                  </a:cubicBezTo>
                  <a:cubicBezTo>
                    <a:pt x="414" y="521"/>
                    <a:pt x="532" y="403"/>
                    <a:pt x="532" y="25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67" name="Google Shape;3049;p74"/>
            <p:cNvSpPr/>
            <p:nvPr/>
          </p:nvSpPr>
          <p:spPr>
            <a:xfrm>
              <a:off x="5134437" y="2970590"/>
              <a:ext cx="23192" cy="20155"/>
            </a:xfrm>
            <a:custGeom>
              <a:avLst/>
              <a:gdLst/>
              <a:ahLst/>
              <a:cxnLst/>
              <a:rect l="l" t="t" r="r" b="b"/>
              <a:pathLst>
                <a:path w="611" h="531" extrusionOk="0">
                  <a:moveTo>
                    <a:pt x="256" y="0"/>
                  </a:moveTo>
                  <a:cubicBezTo>
                    <a:pt x="119" y="0"/>
                    <a:pt x="1" y="118"/>
                    <a:pt x="1" y="266"/>
                  </a:cubicBezTo>
                  <a:cubicBezTo>
                    <a:pt x="1" y="425"/>
                    <a:pt x="127" y="531"/>
                    <a:pt x="260" y="531"/>
                  </a:cubicBezTo>
                  <a:cubicBezTo>
                    <a:pt x="324" y="531"/>
                    <a:pt x="389" y="507"/>
                    <a:pt x="443" y="452"/>
                  </a:cubicBezTo>
                  <a:cubicBezTo>
                    <a:pt x="610" y="295"/>
                    <a:pt x="492" y="1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68" name="Google Shape;3050;p74"/>
            <p:cNvSpPr/>
            <p:nvPr/>
          </p:nvSpPr>
          <p:spPr>
            <a:xfrm>
              <a:off x="5223673" y="2970590"/>
              <a:ext cx="19814" cy="20193"/>
            </a:xfrm>
            <a:custGeom>
              <a:avLst/>
              <a:gdLst/>
              <a:ahLst/>
              <a:cxnLst/>
              <a:rect l="l" t="t" r="r" b="b"/>
              <a:pathLst>
                <a:path w="522" h="532" extrusionOk="0">
                  <a:moveTo>
                    <a:pt x="256" y="0"/>
                  </a:moveTo>
                  <a:cubicBezTo>
                    <a:pt x="118" y="0"/>
                    <a:pt x="0" y="118"/>
                    <a:pt x="0" y="266"/>
                  </a:cubicBezTo>
                  <a:cubicBezTo>
                    <a:pt x="0" y="413"/>
                    <a:pt x="118" y="531"/>
                    <a:pt x="256" y="531"/>
                  </a:cubicBezTo>
                  <a:cubicBezTo>
                    <a:pt x="403" y="531"/>
                    <a:pt x="521" y="413"/>
                    <a:pt x="521" y="266"/>
                  </a:cubicBezTo>
                  <a:cubicBezTo>
                    <a:pt x="521" y="118"/>
                    <a:pt x="403"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69" name="Google Shape;3051;p74"/>
            <p:cNvSpPr/>
            <p:nvPr/>
          </p:nvSpPr>
          <p:spPr>
            <a:xfrm>
              <a:off x="5310632" y="2970590"/>
              <a:ext cx="19814" cy="20193"/>
            </a:xfrm>
            <a:custGeom>
              <a:avLst/>
              <a:gdLst/>
              <a:ahLst/>
              <a:cxnLst/>
              <a:rect l="l" t="t" r="r" b="b"/>
              <a:pathLst>
                <a:path w="522" h="532" extrusionOk="0">
                  <a:moveTo>
                    <a:pt x="266" y="0"/>
                  </a:moveTo>
                  <a:cubicBezTo>
                    <a:pt x="119" y="0"/>
                    <a:pt x="1" y="118"/>
                    <a:pt x="1" y="266"/>
                  </a:cubicBezTo>
                  <a:cubicBezTo>
                    <a:pt x="1" y="413"/>
                    <a:pt x="119" y="531"/>
                    <a:pt x="266" y="531"/>
                  </a:cubicBezTo>
                  <a:cubicBezTo>
                    <a:pt x="404" y="531"/>
                    <a:pt x="522" y="413"/>
                    <a:pt x="522" y="266"/>
                  </a:cubicBezTo>
                  <a:cubicBezTo>
                    <a:pt x="522" y="118"/>
                    <a:pt x="40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70" name="Google Shape;3052;p74"/>
            <p:cNvSpPr/>
            <p:nvPr/>
          </p:nvSpPr>
          <p:spPr>
            <a:xfrm>
              <a:off x="5401728" y="2970590"/>
              <a:ext cx="20193" cy="20193"/>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71" name="Google Shape;3053;p74"/>
            <p:cNvSpPr/>
            <p:nvPr/>
          </p:nvSpPr>
          <p:spPr>
            <a:xfrm>
              <a:off x="5492064" y="2970590"/>
              <a:ext cx="20193" cy="20193"/>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2" y="413"/>
                    <a:pt x="532" y="266"/>
                  </a:cubicBezTo>
                  <a:cubicBezTo>
                    <a:pt x="532"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72" name="Google Shape;3054;p74"/>
            <p:cNvSpPr/>
            <p:nvPr/>
          </p:nvSpPr>
          <p:spPr>
            <a:xfrm>
              <a:off x="5072112" y="3103474"/>
              <a:ext cx="23534" cy="20193"/>
            </a:xfrm>
            <a:custGeom>
              <a:avLst/>
              <a:gdLst/>
              <a:ahLst/>
              <a:cxnLst/>
              <a:rect l="l" t="t" r="r" b="b"/>
              <a:pathLst>
                <a:path w="620" h="532" extrusionOk="0">
                  <a:moveTo>
                    <a:pt x="266" y="0"/>
                  </a:moveTo>
                  <a:cubicBezTo>
                    <a:pt x="128" y="0"/>
                    <a:pt x="0" y="118"/>
                    <a:pt x="10" y="266"/>
                  </a:cubicBezTo>
                  <a:cubicBezTo>
                    <a:pt x="3" y="425"/>
                    <a:pt x="132" y="531"/>
                    <a:pt x="267" y="531"/>
                  </a:cubicBezTo>
                  <a:cubicBezTo>
                    <a:pt x="332" y="531"/>
                    <a:pt x="399" y="507"/>
                    <a:pt x="453" y="453"/>
                  </a:cubicBezTo>
                  <a:cubicBezTo>
                    <a:pt x="620" y="295"/>
                    <a:pt x="502" y="1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73" name="Google Shape;3055;p74"/>
            <p:cNvSpPr/>
            <p:nvPr/>
          </p:nvSpPr>
          <p:spPr>
            <a:xfrm>
              <a:off x="5062016" y="3035533"/>
              <a:ext cx="23572" cy="20193"/>
            </a:xfrm>
            <a:custGeom>
              <a:avLst/>
              <a:gdLst/>
              <a:ahLst/>
              <a:cxnLst/>
              <a:rect l="l" t="t" r="r" b="b"/>
              <a:pathLst>
                <a:path w="621" h="532" extrusionOk="0">
                  <a:moveTo>
                    <a:pt x="266" y="0"/>
                  </a:moveTo>
                  <a:cubicBezTo>
                    <a:pt x="119" y="0"/>
                    <a:pt x="1" y="118"/>
                    <a:pt x="1" y="266"/>
                  </a:cubicBezTo>
                  <a:cubicBezTo>
                    <a:pt x="1" y="425"/>
                    <a:pt x="131" y="531"/>
                    <a:pt x="267" y="531"/>
                  </a:cubicBezTo>
                  <a:cubicBezTo>
                    <a:pt x="332" y="531"/>
                    <a:pt x="399" y="507"/>
                    <a:pt x="453" y="453"/>
                  </a:cubicBezTo>
                  <a:cubicBezTo>
                    <a:pt x="620" y="286"/>
                    <a:pt x="50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74" name="Google Shape;3056;p74"/>
            <p:cNvSpPr/>
            <p:nvPr/>
          </p:nvSpPr>
          <p:spPr>
            <a:xfrm>
              <a:off x="5054197" y="2972070"/>
              <a:ext cx="23534" cy="20193"/>
            </a:xfrm>
            <a:custGeom>
              <a:avLst/>
              <a:gdLst/>
              <a:ahLst/>
              <a:cxnLst/>
              <a:rect l="l" t="t" r="r" b="b"/>
              <a:pathLst>
                <a:path w="620" h="532" extrusionOk="0">
                  <a:moveTo>
                    <a:pt x="266" y="0"/>
                  </a:moveTo>
                  <a:cubicBezTo>
                    <a:pt x="118" y="0"/>
                    <a:pt x="0" y="118"/>
                    <a:pt x="0" y="266"/>
                  </a:cubicBezTo>
                  <a:cubicBezTo>
                    <a:pt x="0" y="426"/>
                    <a:pt x="131" y="531"/>
                    <a:pt x="267" y="531"/>
                  </a:cubicBezTo>
                  <a:cubicBezTo>
                    <a:pt x="332" y="531"/>
                    <a:pt x="398" y="507"/>
                    <a:pt x="453" y="453"/>
                  </a:cubicBezTo>
                  <a:cubicBezTo>
                    <a:pt x="620" y="286"/>
                    <a:pt x="50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p>
          </p:txBody>
        </p:sp>
        <p:sp>
          <p:nvSpPr>
            <p:cNvPr id="275" name="Google Shape;3057;p74"/>
            <p:cNvSpPr/>
            <p:nvPr/>
          </p:nvSpPr>
          <p:spPr>
            <a:xfrm>
              <a:off x="5110942" y="3084420"/>
              <a:ext cx="431197" cy="8996"/>
            </a:xfrm>
            <a:custGeom>
              <a:avLst/>
              <a:gdLst/>
              <a:ahLst/>
              <a:cxnLst/>
              <a:rect l="l" t="t" r="r" b="b"/>
              <a:pathLst>
                <a:path w="11360" h="237" extrusionOk="0">
                  <a:moveTo>
                    <a:pt x="0" y="1"/>
                  </a:moveTo>
                  <a:lnTo>
                    <a:pt x="0" y="237"/>
                  </a:lnTo>
                  <a:lnTo>
                    <a:pt x="11359" y="237"/>
                  </a:lnTo>
                  <a:lnTo>
                    <a:pt x="11359" y="1"/>
                  </a:lnTo>
                  <a:close/>
                </a:path>
              </a:pathLst>
            </a:custGeom>
            <a:solidFill>
              <a:srgbClr val="602000"/>
            </a:solidFill>
            <a:ln>
              <a:noFill/>
            </a:ln>
          </p:spPr>
          <p:txBody>
            <a:bodyPr spcFirstLastPara="1" wrap="square" lIns="182850" tIns="182850" rIns="182850" bIns="182850" anchor="ctr" anchorCtr="0">
              <a:noAutofit/>
            </a:bodyPr>
            <a:lstStyle/>
            <a:p>
              <a:endParaRPr sz="3600"/>
            </a:p>
          </p:txBody>
        </p:sp>
        <p:sp>
          <p:nvSpPr>
            <p:cNvPr id="276" name="Google Shape;3058;p74"/>
            <p:cNvSpPr/>
            <p:nvPr/>
          </p:nvSpPr>
          <p:spPr>
            <a:xfrm>
              <a:off x="5474908" y="2869779"/>
              <a:ext cx="28013" cy="28051"/>
            </a:xfrm>
            <a:custGeom>
              <a:avLst/>
              <a:gdLst/>
              <a:ahLst/>
              <a:cxnLst/>
              <a:rect l="l" t="t" r="r" b="b"/>
              <a:pathLst>
                <a:path w="738" h="739" extrusionOk="0">
                  <a:moveTo>
                    <a:pt x="364" y="1"/>
                  </a:moveTo>
                  <a:lnTo>
                    <a:pt x="266" y="266"/>
                  </a:lnTo>
                  <a:lnTo>
                    <a:pt x="0" y="374"/>
                  </a:lnTo>
                  <a:lnTo>
                    <a:pt x="266" y="473"/>
                  </a:lnTo>
                  <a:lnTo>
                    <a:pt x="364" y="738"/>
                  </a:lnTo>
                  <a:lnTo>
                    <a:pt x="472" y="473"/>
                  </a:lnTo>
                  <a:lnTo>
                    <a:pt x="738" y="374"/>
                  </a:lnTo>
                  <a:lnTo>
                    <a:pt x="472" y="266"/>
                  </a:lnTo>
                  <a:lnTo>
                    <a:pt x="364" y="1"/>
                  </a:lnTo>
                  <a:close/>
                </a:path>
              </a:pathLst>
            </a:custGeom>
            <a:solidFill>
              <a:schemeClr val="lt1"/>
            </a:solidFill>
            <a:ln>
              <a:noFill/>
            </a:ln>
          </p:spPr>
          <p:txBody>
            <a:bodyPr spcFirstLastPara="1" wrap="square" lIns="182850" tIns="182850" rIns="182850" bIns="182850" anchor="ctr" anchorCtr="0">
              <a:noAutofit/>
            </a:bodyPr>
            <a:lstStyle/>
            <a:p>
              <a:endParaRPr sz="3600"/>
            </a:p>
          </p:txBody>
        </p:sp>
        <p:sp>
          <p:nvSpPr>
            <p:cNvPr id="277" name="Google Shape;3059;p74"/>
            <p:cNvSpPr/>
            <p:nvPr/>
          </p:nvSpPr>
          <p:spPr>
            <a:xfrm>
              <a:off x="5209477" y="2840287"/>
              <a:ext cx="29531" cy="29531"/>
            </a:xfrm>
            <a:custGeom>
              <a:avLst/>
              <a:gdLst/>
              <a:ahLst/>
              <a:cxnLst/>
              <a:rect l="l" t="t" r="r" b="b"/>
              <a:pathLst>
                <a:path w="778" h="778" extrusionOk="0">
                  <a:moveTo>
                    <a:pt x="384" y="1"/>
                  </a:moveTo>
                  <a:lnTo>
                    <a:pt x="276" y="286"/>
                  </a:lnTo>
                  <a:lnTo>
                    <a:pt x="0" y="394"/>
                  </a:lnTo>
                  <a:lnTo>
                    <a:pt x="276" y="492"/>
                  </a:lnTo>
                  <a:lnTo>
                    <a:pt x="384" y="778"/>
                  </a:lnTo>
                  <a:lnTo>
                    <a:pt x="492" y="492"/>
                  </a:lnTo>
                  <a:lnTo>
                    <a:pt x="777" y="394"/>
                  </a:lnTo>
                  <a:lnTo>
                    <a:pt x="492" y="286"/>
                  </a:lnTo>
                  <a:lnTo>
                    <a:pt x="384" y="1"/>
                  </a:lnTo>
                  <a:close/>
                </a:path>
              </a:pathLst>
            </a:custGeom>
            <a:solidFill>
              <a:schemeClr val="lt1"/>
            </a:solidFill>
            <a:ln>
              <a:noFill/>
            </a:ln>
          </p:spPr>
          <p:txBody>
            <a:bodyPr spcFirstLastPara="1" wrap="square" lIns="182850" tIns="182850" rIns="182850" bIns="182850" anchor="ctr" anchorCtr="0">
              <a:noAutofit/>
            </a:bodyPr>
            <a:lstStyle/>
            <a:p>
              <a:endParaRPr sz="3600"/>
            </a:p>
          </p:txBody>
        </p:sp>
        <p:sp>
          <p:nvSpPr>
            <p:cNvPr id="278" name="Google Shape;3060;p74"/>
            <p:cNvSpPr/>
            <p:nvPr/>
          </p:nvSpPr>
          <p:spPr>
            <a:xfrm>
              <a:off x="5327067" y="2883975"/>
              <a:ext cx="26153" cy="26153"/>
            </a:xfrm>
            <a:custGeom>
              <a:avLst/>
              <a:gdLst/>
              <a:ahLst/>
              <a:cxnLst/>
              <a:rect l="l" t="t" r="r" b="b"/>
              <a:pathLst>
                <a:path w="689" h="689" extrusionOk="0">
                  <a:moveTo>
                    <a:pt x="345" y="0"/>
                  </a:moveTo>
                  <a:lnTo>
                    <a:pt x="256" y="246"/>
                  </a:lnTo>
                  <a:lnTo>
                    <a:pt x="0" y="345"/>
                  </a:lnTo>
                  <a:lnTo>
                    <a:pt x="256" y="433"/>
                  </a:lnTo>
                  <a:lnTo>
                    <a:pt x="345" y="689"/>
                  </a:lnTo>
                  <a:lnTo>
                    <a:pt x="443" y="433"/>
                  </a:lnTo>
                  <a:lnTo>
                    <a:pt x="689" y="345"/>
                  </a:lnTo>
                  <a:lnTo>
                    <a:pt x="443" y="246"/>
                  </a:lnTo>
                  <a:lnTo>
                    <a:pt x="345" y="0"/>
                  </a:lnTo>
                  <a:close/>
                </a:path>
              </a:pathLst>
            </a:custGeom>
            <a:solidFill>
              <a:schemeClr val="lt1"/>
            </a:solidFill>
            <a:ln>
              <a:noFill/>
            </a:ln>
          </p:spPr>
          <p:txBody>
            <a:bodyPr spcFirstLastPara="1" wrap="square" lIns="182850" tIns="182850" rIns="182850" bIns="182850" anchor="ctr" anchorCtr="0">
              <a:noAutofit/>
            </a:bodyPr>
            <a:lstStyle/>
            <a:p>
              <a:endParaRPr sz="3600"/>
            </a:p>
          </p:txBody>
        </p:sp>
        <p:sp>
          <p:nvSpPr>
            <p:cNvPr id="279" name="Google Shape;3061;p74"/>
            <p:cNvSpPr/>
            <p:nvPr/>
          </p:nvSpPr>
          <p:spPr>
            <a:xfrm>
              <a:off x="5124720" y="2914226"/>
              <a:ext cx="26191" cy="26153"/>
            </a:xfrm>
            <a:custGeom>
              <a:avLst/>
              <a:gdLst/>
              <a:ahLst/>
              <a:cxnLst/>
              <a:rect l="l" t="t" r="r" b="b"/>
              <a:pathLst>
                <a:path w="690" h="689" extrusionOk="0">
                  <a:moveTo>
                    <a:pt x="345" y="0"/>
                  </a:moveTo>
                  <a:lnTo>
                    <a:pt x="247" y="246"/>
                  </a:lnTo>
                  <a:lnTo>
                    <a:pt x="1" y="344"/>
                  </a:lnTo>
                  <a:lnTo>
                    <a:pt x="247" y="443"/>
                  </a:lnTo>
                  <a:lnTo>
                    <a:pt x="345" y="688"/>
                  </a:lnTo>
                  <a:lnTo>
                    <a:pt x="434" y="443"/>
                  </a:lnTo>
                  <a:lnTo>
                    <a:pt x="689" y="344"/>
                  </a:lnTo>
                  <a:lnTo>
                    <a:pt x="434" y="246"/>
                  </a:lnTo>
                  <a:lnTo>
                    <a:pt x="345" y="0"/>
                  </a:lnTo>
                  <a:close/>
                </a:path>
              </a:pathLst>
            </a:custGeom>
            <a:solidFill>
              <a:schemeClr val="lt1"/>
            </a:solidFill>
            <a:ln>
              <a:noFill/>
            </a:ln>
          </p:spPr>
          <p:txBody>
            <a:bodyPr spcFirstLastPara="1" wrap="square" lIns="182850" tIns="182850" rIns="182850" bIns="182850" anchor="ctr" anchorCtr="0">
              <a:noAutofit/>
            </a:bodyPr>
            <a:lstStyle/>
            <a:p>
              <a:endParaRPr sz="3600"/>
            </a:p>
          </p:txBody>
        </p:sp>
        <p:sp>
          <p:nvSpPr>
            <p:cNvPr id="280" name="Google Shape;3062;p74"/>
            <p:cNvSpPr/>
            <p:nvPr/>
          </p:nvSpPr>
          <p:spPr>
            <a:xfrm>
              <a:off x="4923550" y="3156764"/>
              <a:ext cx="85139" cy="55456"/>
            </a:xfrm>
            <a:custGeom>
              <a:avLst/>
              <a:gdLst/>
              <a:ahLst/>
              <a:cxnLst/>
              <a:rect l="l" t="t" r="r" b="b"/>
              <a:pathLst>
                <a:path w="2243" h="1461" extrusionOk="0">
                  <a:moveTo>
                    <a:pt x="1129" y="0"/>
                  </a:moveTo>
                  <a:cubicBezTo>
                    <a:pt x="874" y="0"/>
                    <a:pt x="619" y="74"/>
                    <a:pt x="393" y="219"/>
                  </a:cubicBezTo>
                  <a:cubicBezTo>
                    <a:pt x="0" y="514"/>
                    <a:pt x="0" y="976"/>
                    <a:pt x="393" y="1252"/>
                  </a:cubicBezTo>
                  <a:cubicBezTo>
                    <a:pt x="611" y="1392"/>
                    <a:pt x="859" y="1461"/>
                    <a:pt x="1107" y="1461"/>
                  </a:cubicBezTo>
                  <a:cubicBezTo>
                    <a:pt x="1363" y="1461"/>
                    <a:pt x="1619" y="1387"/>
                    <a:pt x="1839" y="1242"/>
                  </a:cubicBezTo>
                  <a:cubicBezTo>
                    <a:pt x="2242" y="947"/>
                    <a:pt x="2242" y="485"/>
                    <a:pt x="1839" y="209"/>
                  </a:cubicBezTo>
                  <a:cubicBezTo>
                    <a:pt x="1622" y="69"/>
                    <a:pt x="1376" y="0"/>
                    <a:pt x="1129" y="0"/>
                  </a:cubicBezTo>
                  <a:close/>
                </a:path>
              </a:pathLst>
            </a:custGeom>
            <a:solidFill>
              <a:srgbClr val="EB8E1C"/>
            </a:solidFill>
            <a:ln>
              <a:noFill/>
            </a:ln>
          </p:spPr>
          <p:txBody>
            <a:bodyPr spcFirstLastPara="1" wrap="square" lIns="182850" tIns="182850" rIns="182850" bIns="182850" anchor="ctr" anchorCtr="0">
              <a:noAutofit/>
            </a:bodyPr>
            <a:lstStyle/>
            <a:p>
              <a:endParaRPr sz="3600"/>
            </a:p>
          </p:txBody>
        </p:sp>
        <p:sp>
          <p:nvSpPr>
            <p:cNvPr id="281" name="Google Shape;3063;p74"/>
            <p:cNvSpPr/>
            <p:nvPr/>
          </p:nvSpPr>
          <p:spPr>
            <a:xfrm>
              <a:off x="4923550" y="3151147"/>
              <a:ext cx="85139" cy="51546"/>
            </a:xfrm>
            <a:custGeom>
              <a:avLst/>
              <a:gdLst/>
              <a:ahLst/>
              <a:cxnLst/>
              <a:rect l="l" t="t" r="r" b="b"/>
              <a:pathLst>
                <a:path w="2243" h="1358" extrusionOk="0">
                  <a:moveTo>
                    <a:pt x="1130" y="1"/>
                  </a:moveTo>
                  <a:cubicBezTo>
                    <a:pt x="875" y="1"/>
                    <a:pt x="619" y="69"/>
                    <a:pt x="393" y="210"/>
                  </a:cubicBezTo>
                  <a:cubicBezTo>
                    <a:pt x="0" y="485"/>
                    <a:pt x="0" y="908"/>
                    <a:pt x="393" y="1164"/>
                  </a:cubicBezTo>
                  <a:cubicBezTo>
                    <a:pt x="615" y="1294"/>
                    <a:pt x="861" y="1358"/>
                    <a:pt x="1106" y="1358"/>
                  </a:cubicBezTo>
                  <a:cubicBezTo>
                    <a:pt x="1360" y="1358"/>
                    <a:pt x="1614" y="1289"/>
                    <a:pt x="1839" y="1154"/>
                  </a:cubicBezTo>
                  <a:cubicBezTo>
                    <a:pt x="2242" y="878"/>
                    <a:pt x="2242" y="456"/>
                    <a:pt x="1839" y="190"/>
                  </a:cubicBezTo>
                  <a:cubicBezTo>
                    <a:pt x="1622" y="64"/>
                    <a:pt x="1376" y="1"/>
                    <a:pt x="1130"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282" name="Google Shape;3064;p74"/>
            <p:cNvSpPr/>
            <p:nvPr/>
          </p:nvSpPr>
          <p:spPr>
            <a:xfrm>
              <a:off x="4934747" y="3157903"/>
              <a:ext cx="62744" cy="37995"/>
            </a:xfrm>
            <a:custGeom>
              <a:avLst/>
              <a:gdLst/>
              <a:ahLst/>
              <a:cxnLst/>
              <a:rect l="l" t="t" r="r" b="b"/>
              <a:pathLst>
                <a:path w="1653" h="1001" extrusionOk="0">
                  <a:moveTo>
                    <a:pt x="830" y="1"/>
                  </a:moveTo>
                  <a:cubicBezTo>
                    <a:pt x="644" y="1"/>
                    <a:pt x="459" y="50"/>
                    <a:pt x="295" y="150"/>
                  </a:cubicBezTo>
                  <a:cubicBezTo>
                    <a:pt x="0" y="356"/>
                    <a:pt x="0" y="671"/>
                    <a:pt x="295" y="858"/>
                  </a:cubicBezTo>
                  <a:cubicBezTo>
                    <a:pt x="453" y="954"/>
                    <a:pt x="633" y="1000"/>
                    <a:pt x="812" y="1000"/>
                  </a:cubicBezTo>
                  <a:cubicBezTo>
                    <a:pt x="1001" y="1000"/>
                    <a:pt x="1191" y="949"/>
                    <a:pt x="1357" y="848"/>
                  </a:cubicBezTo>
                  <a:cubicBezTo>
                    <a:pt x="1652" y="651"/>
                    <a:pt x="1652" y="337"/>
                    <a:pt x="1357" y="140"/>
                  </a:cubicBezTo>
                  <a:cubicBezTo>
                    <a:pt x="1192" y="48"/>
                    <a:pt x="1010" y="1"/>
                    <a:pt x="830" y="1"/>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283" name="Google Shape;3065;p74"/>
            <p:cNvSpPr/>
            <p:nvPr/>
          </p:nvSpPr>
          <p:spPr>
            <a:xfrm>
              <a:off x="4926511" y="3154601"/>
              <a:ext cx="46726" cy="44448"/>
            </a:xfrm>
            <a:custGeom>
              <a:avLst/>
              <a:gdLst/>
              <a:ahLst/>
              <a:cxnLst/>
              <a:rect l="l" t="t" r="r" b="b"/>
              <a:pathLst>
                <a:path w="1231" h="1171" extrusionOk="0">
                  <a:moveTo>
                    <a:pt x="866" y="1"/>
                  </a:moveTo>
                  <a:cubicBezTo>
                    <a:pt x="866" y="1"/>
                    <a:pt x="1" y="217"/>
                    <a:pt x="178" y="689"/>
                  </a:cubicBezTo>
                  <a:cubicBezTo>
                    <a:pt x="365" y="1161"/>
                    <a:pt x="1230" y="1171"/>
                    <a:pt x="1230" y="1171"/>
                  </a:cubicBezTo>
                  <a:lnTo>
                    <a:pt x="866" y="1"/>
                  </a:ln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284" name="Google Shape;3066;p74"/>
            <p:cNvSpPr/>
            <p:nvPr/>
          </p:nvSpPr>
          <p:spPr>
            <a:xfrm>
              <a:off x="4958622" y="3198668"/>
              <a:ext cx="4517" cy="380"/>
            </a:xfrm>
            <a:custGeom>
              <a:avLst/>
              <a:gdLst/>
              <a:ahLst/>
              <a:cxnLst/>
              <a:rect l="l" t="t" r="r" b="b"/>
              <a:pathLst>
                <a:path w="119" h="10" fill="none" extrusionOk="0">
                  <a:moveTo>
                    <a:pt x="119" y="10"/>
                  </a:moveTo>
                  <a:lnTo>
                    <a:pt x="1" y="0"/>
                  </a:lnTo>
                </a:path>
              </a:pathLst>
            </a:custGeom>
            <a:noFill/>
            <a:ln w="2225"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85" name="Google Shape;3067;p74"/>
            <p:cNvSpPr/>
            <p:nvPr/>
          </p:nvSpPr>
          <p:spPr>
            <a:xfrm>
              <a:off x="4967580" y="3154221"/>
              <a:ext cx="14234" cy="2657"/>
            </a:xfrm>
            <a:custGeom>
              <a:avLst/>
              <a:gdLst/>
              <a:ahLst/>
              <a:cxnLst/>
              <a:rect l="l" t="t" r="r" b="b"/>
              <a:pathLst>
                <a:path w="375" h="70" fill="none" extrusionOk="0">
                  <a:moveTo>
                    <a:pt x="374" y="70"/>
                  </a:moveTo>
                  <a:cubicBezTo>
                    <a:pt x="256" y="20"/>
                    <a:pt x="128" y="1"/>
                    <a:pt x="1" y="20"/>
                  </a:cubicBezTo>
                </a:path>
              </a:pathLst>
            </a:custGeom>
            <a:noFill/>
            <a:ln w="2225"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86" name="Google Shape;3068;p74"/>
            <p:cNvSpPr/>
            <p:nvPr/>
          </p:nvSpPr>
          <p:spPr>
            <a:xfrm>
              <a:off x="5645105" y="3088140"/>
              <a:ext cx="86277" cy="55342"/>
            </a:xfrm>
            <a:custGeom>
              <a:avLst/>
              <a:gdLst/>
              <a:ahLst/>
              <a:cxnLst/>
              <a:rect l="l" t="t" r="r" b="b"/>
              <a:pathLst>
                <a:path w="2273" h="1458" extrusionOk="0">
                  <a:moveTo>
                    <a:pt x="1096" y="0"/>
                  </a:moveTo>
                  <a:cubicBezTo>
                    <a:pt x="874" y="0"/>
                    <a:pt x="652" y="56"/>
                    <a:pt x="453" y="168"/>
                  </a:cubicBezTo>
                  <a:cubicBezTo>
                    <a:pt x="30" y="424"/>
                    <a:pt x="1" y="886"/>
                    <a:pt x="374" y="1191"/>
                  </a:cubicBezTo>
                  <a:cubicBezTo>
                    <a:pt x="606" y="1367"/>
                    <a:pt x="887" y="1457"/>
                    <a:pt x="1170" y="1457"/>
                  </a:cubicBezTo>
                  <a:cubicBezTo>
                    <a:pt x="1393" y="1457"/>
                    <a:pt x="1617" y="1402"/>
                    <a:pt x="1820" y="1289"/>
                  </a:cubicBezTo>
                  <a:cubicBezTo>
                    <a:pt x="2233" y="1034"/>
                    <a:pt x="2273" y="571"/>
                    <a:pt x="1899" y="267"/>
                  </a:cubicBezTo>
                  <a:cubicBezTo>
                    <a:pt x="1662" y="90"/>
                    <a:pt x="1379" y="0"/>
                    <a:pt x="1096" y="0"/>
                  </a:cubicBezTo>
                  <a:close/>
                </a:path>
              </a:pathLst>
            </a:custGeom>
            <a:solidFill>
              <a:srgbClr val="EB8E1C"/>
            </a:solidFill>
            <a:ln>
              <a:noFill/>
            </a:ln>
          </p:spPr>
          <p:txBody>
            <a:bodyPr spcFirstLastPara="1" wrap="square" lIns="182850" tIns="182850" rIns="182850" bIns="182850" anchor="ctr" anchorCtr="0">
              <a:noAutofit/>
            </a:bodyPr>
            <a:lstStyle/>
            <a:p>
              <a:endParaRPr sz="3600"/>
            </a:p>
          </p:txBody>
        </p:sp>
        <p:sp>
          <p:nvSpPr>
            <p:cNvPr id="287" name="Google Shape;3069;p74"/>
            <p:cNvSpPr/>
            <p:nvPr/>
          </p:nvSpPr>
          <p:spPr>
            <a:xfrm>
              <a:off x="5645485" y="3082333"/>
              <a:ext cx="86657" cy="51698"/>
            </a:xfrm>
            <a:custGeom>
              <a:avLst/>
              <a:gdLst/>
              <a:ahLst/>
              <a:cxnLst/>
              <a:rect l="l" t="t" r="r" b="b"/>
              <a:pathLst>
                <a:path w="2283" h="1362" extrusionOk="0">
                  <a:moveTo>
                    <a:pt x="1093" y="1"/>
                  </a:moveTo>
                  <a:cubicBezTo>
                    <a:pt x="874" y="1"/>
                    <a:pt x="654" y="51"/>
                    <a:pt x="453" y="154"/>
                  </a:cubicBezTo>
                  <a:cubicBezTo>
                    <a:pt x="40" y="390"/>
                    <a:pt x="1" y="823"/>
                    <a:pt x="384" y="1108"/>
                  </a:cubicBezTo>
                  <a:cubicBezTo>
                    <a:pt x="625" y="1276"/>
                    <a:pt x="912" y="1361"/>
                    <a:pt x="1199" y="1361"/>
                  </a:cubicBezTo>
                  <a:cubicBezTo>
                    <a:pt x="1415" y="1361"/>
                    <a:pt x="1631" y="1313"/>
                    <a:pt x="1830" y="1216"/>
                  </a:cubicBezTo>
                  <a:cubicBezTo>
                    <a:pt x="2243" y="980"/>
                    <a:pt x="2282" y="547"/>
                    <a:pt x="1899" y="252"/>
                  </a:cubicBezTo>
                  <a:cubicBezTo>
                    <a:pt x="1660" y="86"/>
                    <a:pt x="1377" y="1"/>
                    <a:pt x="1093"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288" name="Google Shape;3070;p74"/>
            <p:cNvSpPr/>
            <p:nvPr/>
          </p:nvSpPr>
          <p:spPr>
            <a:xfrm>
              <a:off x="5657062" y="3089317"/>
              <a:ext cx="63503" cy="37995"/>
            </a:xfrm>
            <a:custGeom>
              <a:avLst/>
              <a:gdLst/>
              <a:ahLst/>
              <a:cxnLst/>
              <a:rect l="l" t="t" r="r" b="b"/>
              <a:pathLst>
                <a:path w="1673" h="1001" extrusionOk="0">
                  <a:moveTo>
                    <a:pt x="795" y="0"/>
                  </a:moveTo>
                  <a:cubicBezTo>
                    <a:pt x="637" y="0"/>
                    <a:pt x="478" y="36"/>
                    <a:pt x="335" y="108"/>
                  </a:cubicBezTo>
                  <a:cubicBezTo>
                    <a:pt x="20" y="285"/>
                    <a:pt x="0" y="599"/>
                    <a:pt x="276" y="816"/>
                  </a:cubicBezTo>
                  <a:cubicBezTo>
                    <a:pt x="453" y="937"/>
                    <a:pt x="661" y="1000"/>
                    <a:pt x="868" y="1000"/>
                  </a:cubicBezTo>
                  <a:cubicBezTo>
                    <a:pt x="1030" y="1000"/>
                    <a:pt x="1192" y="962"/>
                    <a:pt x="1338" y="885"/>
                  </a:cubicBezTo>
                  <a:cubicBezTo>
                    <a:pt x="1653" y="717"/>
                    <a:pt x="1672" y="393"/>
                    <a:pt x="1397" y="186"/>
                  </a:cubicBezTo>
                  <a:cubicBezTo>
                    <a:pt x="1217" y="63"/>
                    <a:pt x="1006" y="0"/>
                    <a:pt x="795" y="0"/>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289" name="Google Shape;3071;p74"/>
            <p:cNvSpPr/>
            <p:nvPr/>
          </p:nvSpPr>
          <p:spPr>
            <a:xfrm>
              <a:off x="5650343" y="3085559"/>
              <a:ext cx="43727" cy="45587"/>
            </a:xfrm>
            <a:custGeom>
              <a:avLst/>
              <a:gdLst/>
              <a:ahLst/>
              <a:cxnLst/>
              <a:rect l="l" t="t" r="r" b="b"/>
              <a:pathLst>
                <a:path w="1152" h="1201" extrusionOk="0">
                  <a:moveTo>
                    <a:pt x="876" y="0"/>
                  </a:moveTo>
                  <a:cubicBezTo>
                    <a:pt x="876" y="0"/>
                    <a:pt x="0" y="138"/>
                    <a:pt x="138" y="630"/>
                  </a:cubicBezTo>
                  <a:cubicBezTo>
                    <a:pt x="276" y="1112"/>
                    <a:pt x="1151" y="1200"/>
                    <a:pt x="1151" y="1200"/>
                  </a:cubicBezTo>
                  <a:lnTo>
                    <a:pt x="876" y="0"/>
                  </a:ln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290" name="Google Shape;3072;p74"/>
            <p:cNvSpPr/>
            <p:nvPr/>
          </p:nvSpPr>
          <p:spPr>
            <a:xfrm>
              <a:off x="5679456" y="3129208"/>
              <a:ext cx="4517" cy="797"/>
            </a:xfrm>
            <a:custGeom>
              <a:avLst/>
              <a:gdLst/>
              <a:ahLst/>
              <a:cxnLst/>
              <a:rect l="l" t="t" r="r" b="b"/>
              <a:pathLst>
                <a:path w="119" h="21" fill="none" extrusionOk="0">
                  <a:moveTo>
                    <a:pt x="119" y="21"/>
                  </a:moveTo>
                  <a:lnTo>
                    <a:pt x="0" y="1"/>
                  </a:lnTo>
                </a:path>
              </a:pathLst>
            </a:custGeom>
            <a:noFill/>
            <a:ln w="2225"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91" name="Google Shape;3073;p74"/>
            <p:cNvSpPr/>
            <p:nvPr/>
          </p:nvSpPr>
          <p:spPr>
            <a:xfrm>
              <a:off x="5691792" y="3085938"/>
              <a:ext cx="14196" cy="3378"/>
            </a:xfrm>
            <a:custGeom>
              <a:avLst/>
              <a:gdLst/>
              <a:ahLst/>
              <a:cxnLst/>
              <a:rect l="l" t="t" r="r" b="b"/>
              <a:pathLst>
                <a:path w="374" h="89" fill="none" extrusionOk="0">
                  <a:moveTo>
                    <a:pt x="374" y="89"/>
                  </a:moveTo>
                  <a:cubicBezTo>
                    <a:pt x="256" y="30"/>
                    <a:pt x="128" y="0"/>
                    <a:pt x="0" y="10"/>
                  </a:cubicBezTo>
                </a:path>
              </a:pathLst>
            </a:custGeom>
            <a:noFill/>
            <a:ln w="2225"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92" name="Google Shape;3074;p74"/>
            <p:cNvSpPr/>
            <p:nvPr/>
          </p:nvSpPr>
          <p:spPr>
            <a:xfrm>
              <a:off x="5496543" y="3221024"/>
              <a:ext cx="114252" cy="71740"/>
            </a:xfrm>
            <a:custGeom>
              <a:avLst/>
              <a:gdLst/>
              <a:ahLst/>
              <a:cxnLst/>
              <a:rect l="l" t="t" r="r" b="b"/>
              <a:pathLst>
                <a:path w="3010" h="1890" extrusionOk="0">
                  <a:moveTo>
                    <a:pt x="1471" y="1"/>
                  </a:moveTo>
                  <a:cubicBezTo>
                    <a:pt x="1342" y="1"/>
                    <a:pt x="1211" y="14"/>
                    <a:pt x="1082" y="41"/>
                  </a:cubicBezTo>
                  <a:cubicBezTo>
                    <a:pt x="384" y="198"/>
                    <a:pt x="0" y="719"/>
                    <a:pt x="227" y="1221"/>
                  </a:cubicBezTo>
                  <a:cubicBezTo>
                    <a:pt x="420" y="1631"/>
                    <a:pt x="961" y="1890"/>
                    <a:pt x="1540" y="1890"/>
                  </a:cubicBezTo>
                  <a:cubicBezTo>
                    <a:pt x="1668" y="1890"/>
                    <a:pt x="1799" y="1877"/>
                    <a:pt x="1928" y="1850"/>
                  </a:cubicBezTo>
                  <a:cubicBezTo>
                    <a:pt x="2626" y="1693"/>
                    <a:pt x="3010" y="1172"/>
                    <a:pt x="2774" y="670"/>
                  </a:cubicBezTo>
                  <a:cubicBezTo>
                    <a:pt x="2589" y="260"/>
                    <a:pt x="2049" y="1"/>
                    <a:pt x="1471" y="1"/>
                  </a:cubicBezTo>
                  <a:close/>
                </a:path>
              </a:pathLst>
            </a:custGeom>
            <a:solidFill>
              <a:srgbClr val="EB8E1C"/>
            </a:solidFill>
            <a:ln>
              <a:noFill/>
            </a:ln>
          </p:spPr>
          <p:txBody>
            <a:bodyPr spcFirstLastPara="1" wrap="square" lIns="182850" tIns="182850" rIns="182850" bIns="182850" anchor="ctr" anchorCtr="0">
              <a:noAutofit/>
            </a:bodyPr>
            <a:lstStyle/>
            <a:p>
              <a:endParaRPr sz="3600"/>
            </a:p>
          </p:txBody>
        </p:sp>
        <p:sp>
          <p:nvSpPr>
            <p:cNvPr id="293" name="Google Shape;3075;p74"/>
            <p:cNvSpPr/>
            <p:nvPr/>
          </p:nvSpPr>
          <p:spPr>
            <a:xfrm>
              <a:off x="5502882" y="3235978"/>
              <a:ext cx="101954" cy="51546"/>
            </a:xfrm>
            <a:custGeom>
              <a:avLst/>
              <a:gdLst/>
              <a:ahLst/>
              <a:cxnLst/>
              <a:rect l="l" t="t" r="r" b="b"/>
              <a:pathLst>
                <a:path w="2686" h="1358" extrusionOk="0">
                  <a:moveTo>
                    <a:pt x="10" y="1"/>
                  </a:moveTo>
                  <a:lnTo>
                    <a:pt x="1" y="601"/>
                  </a:lnTo>
                  <a:lnTo>
                    <a:pt x="1328" y="1358"/>
                  </a:lnTo>
                  <a:lnTo>
                    <a:pt x="2676" y="679"/>
                  </a:lnTo>
                  <a:lnTo>
                    <a:pt x="2686" y="99"/>
                  </a:lnTo>
                  <a:lnTo>
                    <a:pt x="10" y="1"/>
                  </a:lnTo>
                  <a:close/>
                </a:path>
              </a:pathLst>
            </a:custGeom>
            <a:solidFill>
              <a:srgbClr val="EB8E1C"/>
            </a:solidFill>
            <a:ln>
              <a:noFill/>
            </a:ln>
          </p:spPr>
          <p:txBody>
            <a:bodyPr spcFirstLastPara="1" wrap="square" lIns="182850" tIns="182850" rIns="182850" bIns="182850" anchor="ctr" anchorCtr="0">
              <a:noAutofit/>
            </a:bodyPr>
            <a:lstStyle/>
            <a:p>
              <a:endParaRPr sz="3600"/>
            </a:p>
          </p:txBody>
        </p:sp>
        <p:sp>
          <p:nvSpPr>
            <p:cNvPr id="294" name="Google Shape;3076;p74"/>
            <p:cNvSpPr/>
            <p:nvPr/>
          </p:nvSpPr>
          <p:spPr>
            <a:xfrm>
              <a:off x="5496923" y="3203678"/>
              <a:ext cx="114632" cy="71740"/>
            </a:xfrm>
            <a:custGeom>
              <a:avLst/>
              <a:gdLst/>
              <a:ahLst/>
              <a:cxnLst/>
              <a:rect l="l" t="t" r="r" b="b"/>
              <a:pathLst>
                <a:path w="3020" h="1890" extrusionOk="0">
                  <a:moveTo>
                    <a:pt x="1498" y="1"/>
                  </a:moveTo>
                  <a:cubicBezTo>
                    <a:pt x="1363" y="1"/>
                    <a:pt x="1227" y="15"/>
                    <a:pt x="1092" y="45"/>
                  </a:cubicBezTo>
                  <a:cubicBezTo>
                    <a:pt x="384" y="193"/>
                    <a:pt x="0" y="714"/>
                    <a:pt x="226" y="1215"/>
                  </a:cubicBezTo>
                  <a:cubicBezTo>
                    <a:pt x="418" y="1630"/>
                    <a:pt x="951" y="1889"/>
                    <a:pt x="1523" y="1889"/>
                  </a:cubicBezTo>
                  <a:cubicBezTo>
                    <a:pt x="1657" y="1889"/>
                    <a:pt x="1793" y="1875"/>
                    <a:pt x="1928" y="1845"/>
                  </a:cubicBezTo>
                  <a:cubicBezTo>
                    <a:pt x="2636" y="1697"/>
                    <a:pt x="3020" y="1176"/>
                    <a:pt x="2784" y="665"/>
                  </a:cubicBezTo>
                  <a:cubicBezTo>
                    <a:pt x="2600" y="259"/>
                    <a:pt x="2069" y="1"/>
                    <a:pt x="1498" y="1"/>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295" name="Google Shape;3077;p74"/>
            <p:cNvSpPr/>
            <p:nvPr/>
          </p:nvSpPr>
          <p:spPr>
            <a:xfrm>
              <a:off x="5512219" y="3212749"/>
              <a:ext cx="82520" cy="50256"/>
            </a:xfrm>
            <a:custGeom>
              <a:avLst/>
              <a:gdLst/>
              <a:ahLst/>
              <a:cxnLst/>
              <a:rect l="l" t="t" r="r" b="b"/>
              <a:pathLst>
                <a:path w="2174" h="1324" extrusionOk="0">
                  <a:moveTo>
                    <a:pt x="1030" y="1"/>
                  </a:moveTo>
                  <a:cubicBezTo>
                    <a:pt x="969" y="1"/>
                    <a:pt x="907" y="5"/>
                    <a:pt x="846" y="13"/>
                  </a:cubicBezTo>
                  <a:cubicBezTo>
                    <a:pt x="325" y="91"/>
                    <a:pt x="1" y="436"/>
                    <a:pt x="138" y="790"/>
                  </a:cubicBezTo>
                  <a:cubicBezTo>
                    <a:pt x="259" y="1110"/>
                    <a:pt x="685" y="1323"/>
                    <a:pt x="1147" y="1323"/>
                  </a:cubicBezTo>
                  <a:cubicBezTo>
                    <a:pt x="1210" y="1323"/>
                    <a:pt x="1274" y="1319"/>
                    <a:pt x="1338" y="1311"/>
                  </a:cubicBezTo>
                  <a:cubicBezTo>
                    <a:pt x="1859" y="1242"/>
                    <a:pt x="2174" y="888"/>
                    <a:pt x="2046" y="534"/>
                  </a:cubicBezTo>
                  <a:cubicBezTo>
                    <a:pt x="1925" y="221"/>
                    <a:pt x="1489" y="1"/>
                    <a:pt x="1030" y="1"/>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296" name="Google Shape;3078;p74"/>
            <p:cNvSpPr/>
            <p:nvPr/>
          </p:nvSpPr>
          <p:spPr>
            <a:xfrm>
              <a:off x="5523416" y="3216583"/>
              <a:ext cx="89276" cy="48813"/>
            </a:xfrm>
            <a:custGeom>
              <a:avLst/>
              <a:gdLst/>
              <a:ahLst/>
              <a:cxnLst/>
              <a:rect l="l" t="t" r="r" b="b"/>
              <a:pathLst>
                <a:path w="2352" h="1286" extrusionOk="0">
                  <a:moveTo>
                    <a:pt x="1584" y="0"/>
                  </a:moveTo>
                  <a:lnTo>
                    <a:pt x="1" y="1121"/>
                  </a:lnTo>
                  <a:cubicBezTo>
                    <a:pt x="1" y="1121"/>
                    <a:pt x="418" y="1285"/>
                    <a:pt x="894" y="1285"/>
                  </a:cubicBezTo>
                  <a:cubicBezTo>
                    <a:pt x="1156" y="1285"/>
                    <a:pt x="1435" y="1236"/>
                    <a:pt x="1672" y="1082"/>
                  </a:cubicBezTo>
                  <a:cubicBezTo>
                    <a:pt x="2351" y="649"/>
                    <a:pt x="1584" y="0"/>
                    <a:pt x="1584" y="0"/>
                  </a:cubicBez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297" name="Google Shape;3079;p74"/>
            <p:cNvSpPr/>
            <p:nvPr/>
          </p:nvSpPr>
          <p:spPr>
            <a:xfrm>
              <a:off x="5537992" y="3267710"/>
              <a:ext cx="5997" cy="1518"/>
            </a:xfrm>
            <a:custGeom>
              <a:avLst/>
              <a:gdLst/>
              <a:ahLst/>
              <a:cxnLst/>
              <a:rect l="l" t="t" r="r" b="b"/>
              <a:pathLst>
                <a:path w="158" h="40" fill="none" extrusionOk="0">
                  <a:moveTo>
                    <a:pt x="0" y="1"/>
                  </a:moveTo>
                  <a:lnTo>
                    <a:pt x="157" y="4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98" name="Google Shape;3080;p74"/>
            <p:cNvSpPr/>
            <p:nvPr/>
          </p:nvSpPr>
          <p:spPr>
            <a:xfrm>
              <a:off x="5553668" y="3207625"/>
              <a:ext cx="18675" cy="4137"/>
            </a:xfrm>
            <a:custGeom>
              <a:avLst/>
              <a:gdLst/>
              <a:ahLst/>
              <a:cxnLst/>
              <a:rect l="l" t="t" r="r" b="b"/>
              <a:pathLst>
                <a:path w="492" h="109" fill="none" extrusionOk="0">
                  <a:moveTo>
                    <a:pt x="0" y="20"/>
                  </a:moveTo>
                  <a:cubicBezTo>
                    <a:pt x="167" y="0"/>
                    <a:pt x="335" y="30"/>
                    <a:pt x="492" y="108"/>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299" name="Google Shape;3081;p74"/>
            <p:cNvSpPr/>
            <p:nvPr/>
          </p:nvSpPr>
          <p:spPr>
            <a:xfrm>
              <a:off x="5496923" y="3189672"/>
              <a:ext cx="114632" cy="71740"/>
            </a:xfrm>
            <a:custGeom>
              <a:avLst/>
              <a:gdLst/>
              <a:ahLst/>
              <a:cxnLst/>
              <a:rect l="l" t="t" r="r" b="b"/>
              <a:pathLst>
                <a:path w="3020" h="1890" extrusionOk="0">
                  <a:moveTo>
                    <a:pt x="1480" y="1"/>
                  </a:moveTo>
                  <a:cubicBezTo>
                    <a:pt x="1352" y="1"/>
                    <a:pt x="1221" y="14"/>
                    <a:pt x="1092" y="40"/>
                  </a:cubicBezTo>
                  <a:cubicBezTo>
                    <a:pt x="384" y="188"/>
                    <a:pt x="0" y="719"/>
                    <a:pt x="226" y="1221"/>
                  </a:cubicBezTo>
                  <a:cubicBezTo>
                    <a:pt x="420" y="1631"/>
                    <a:pt x="961" y="1890"/>
                    <a:pt x="1540" y="1890"/>
                  </a:cubicBezTo>
                  <a:cubicBezTo>
                    <a:pt x="1668" y="1890"/>
                    <a:pt x="1799" y="1877"/>
                    <a:pt x="1928" y="1850"/>
                  </a:cubicBezTo>
                  <a:cubicBezTo>
                    <a:pt x="2636" y="1693"/>
                    <a:pt x="3020" y="1171"/>
                    <a:pt x="2784" y="670"/>
                  </a:cubicBezTo>
                  <a:cubicBezTo>
                    <a:pt x="2599" y="260"/>
                    <a:pt x="2058" y="1"/>
                    <a:pt x="1480" y="1"/>
                  </a:cubicBezTo>
                  <a:close/>
                </a:path>
              </a:pathLst>
            </a:custGeom>
            <a:solidFill>
              <a:srgbClr val="EB8E1C"/>
            </a:solidFill>
            <a:ln>
              <a:noFill/>
            </a:ln>
          </p:spPr>
          <p:txBody>
            <a:bodyPr spcFirstLastPara="1" wrap="square" lIns="182850" tIns="182850" rIns="182850" bIns="182850" anchor="ctr" anchorCtr="0">
              <a:noAutofit/>
            </a:bodyPr>
            <a:lstStyle/>
            <a:p>
              <a:endParaRPr sz="3600"/>
            </a:p>
          </p:txBody>
        </p:sp>
        <p:sp>
          <p:nvSpPr>
            <p:cNvPr id="300" name="Google Shape;3082;p74"/>
            <p:cNvSpPr/>
            <p:nvPr/>
          </p:nvSpPr>
          <p:spPr>
            <a:xfrm>
              <a:off x="5503261" y="3204627"/>
              <a:ext cx="102333" cy="51546"/>
            </a:xfrm>
            <a:custGeom>
              <a:avLst/>
              <a:gdLst/>
              <a:ahLst/>
              <a:cxnLst/>
              <a:rect l="l" t="t" r="r" b="b"/>
              <a:pathLst>
                <a:path w="2696" h="1358" extrusionOk="0">
                  <a:moveTo>
                    <a:pt x="10" y="0"/>
                  </a:moveTo>
                  <a:lnTo>
                    <a:pt x="0" y="591"/>
                  </a:lnTo>
                  <a:lnTo>
                    <a:pt x="1338" y="1358"/>
                  </a:lnTo>
                  <a:lnTo>
                    <a:pt x="2676" y="679"/>
                  </a:lnTo>
                  <a:lnTo>
                    <a:pt x="2695" y="99"/>
                  </a:lnTo>
                  <a:lnTo>
                    <a:pt x="10" y="0"/>
                  </a:lnTo>
                  <a:close/>
                </a:path>
              </a:pathLst>
            </a:custGeom>
            <a:solidFill>
              <a:srgbClr val="EB8E1C"/>
            </a:solidFill>
            <a:ln>
              <a:noFill/>
            </a:ln>
          </p:spPr>
          <p:txBody>
            <a:bodyPr spcFirstLastPara="1" wrap="square" lIns="182850" tIns="182850" rIns="182850" bIns="182850" anchor="ctr" anchorCtr="0">
              <a:noAutofit/>
            </a:bodyPr>
            <a:lstStyle/>
            <a:p>
              <a:endParaRPr sz="3600"/>
            </a:p>
          </p:txBody>
        </p:sp>
        <p:sp>
          <p:nvSpPr>
            <p:cNvPr id="301" name="Google Shape;3083;p74"/>
            <p:cNvSpPr/>
            <p:nvPr/>
          </p:nvSpPr>
          <p:spPr>
            <a:xfrm>
              <a:off x="5497302" y="3172174"/>
              <a:ext cx="114632" cy="71702"/>
            </a:xfrm>
            <a:custGeom>
              <a:avLst/>
              <a:gdLst/>
              <a:ahLst/>
              <a:cxnLst/>
              <a:rect l="l" t="t" r="r" b="b"/>
              <a:pathLst>
                <a:path w="3020" h="1889" extrusionOk="0">
                  <a:moveTo>
                    <a:pt x="1473" y="0"/>
                  </a:moveTo>
                  <a:cubicBezTo>
                    <a:pt x="1347" y="0"/>
                    <a:pt x="1218" y="13"/>
                    <a:pt x="1092" y="39"/>
                  </a:cubicBezTo>
                  <a:cubicBezTo>
                    <a:pt x="384" y="197"/>
                    <a:pt x="0" y="728"/>
                    <a:pt x="236" y="1219"/>
                  </a:cubicBezTo>
                  <a:cubicBezTo>
                    <a:pt x="421" y="1630"/>
                    <a:pt x="961" y="1889"/>
                    <a:pt x="1539" y="1889"/>
                  </a:cubicBezTo>
                  <a:cubicBezTo>
                    <a:pt x="1668" y="1889"/>
                    <a:pt x="1799" y="1876"/>
                    <a:pt x="1928" y="1849"/>
                  </a:cubicBezTo>
                  <a:cubicBezTo>
                    <a:pt x="2626" y="1701"/>
                    <a:pt x="3019" y="1170"/>
                    <a:pt x="2783" y="669"/>
                  </a:cubicBezTo>
                  <a:cubicBezTo>
                    <a:pt x="2598" y="265"/>
                    <a:pt x="2054" y="0"/>
                    <a:pt x="1473" y="0"/>
                  </a:cubicBezTo>
                  <a:close/>
                </a:path>
              </a:pathLst>
            </a:custGeom>
            <a:solidFill>
              <a:srgbClr val="FDBB00"/>
            </a:solidFill>
            <a:ln>
              <a:noFill/>
            </a:ln>
          </p:spPr>
          <p:txBody>
            <a:bodyPr spcFirstLastPara="1" wrap="square" lIns="182850" tIns="182850" rIns="182850" bIns="182850" anchor="ctr" anchorCtr="0">
              <a:noAutofit/>
            </a:bodyPr>
            <a:lstStyle/>
            <a:p>
              <a:endParaRPr sz="3600"/>
            </a:p>
          </p:txBody>
        </p:sp>
        <p:sp>
          <p:nvSpPr>
            <p:cNvPr id="302" name="Google Shape;3084;p74"/>
            <p:cNvSpPr/>
            <p:nvPr/>
          </p:nvSpPr>
          <p:spPr>
            <a:xfrm>
              <a:off x="5512978" y="3181398"/>
              <a:ext cx="82140" cy="50218"/>
            </a:xfrm>
            <a:custGeom>
              <a:avLst/>
              <a:gdLst/>
              <a:ahLst/>
              <a:cxnLst/>
              <a:rect l="l" t="t" r="r" b="b"/>
              <a:pathLst>
                <a:path w="2164" h="1323" extrusionOk="0">
                  <a:moveTo>
                    <a:pt x="1019" y="1"/>
                  </a:moveTo>
                  <a:cubicBezTo>
                    <a:pt x="958" y="1"/>
                    <a:pt x="897" y="5"/>
                    <a:pt x="836" y="13"/>
                  </a:cubicBezTo>
                  <a:cubicBezTo>
                    <a:pt x="315" y="91"/>
                    <a:pt x="0" y="435"/>
                    <a:pt x="128" y="790"/>
                  </a:cubicBezTo>
                  <a:cubicBezTo>
                    <a:pt x="250" y="1102"/>
                    <a:pt x="678" y="1323"/>
                    <a:pt x="1142" y="1323"/>
                  </a:cubicBezTo>
                  <a:cubicBezTo>
                    <a:pt x="1203" y="1323"/>
                    <a:pt x="1266" y="1319"/>
                    <a:pt x="1328" y="1311"/>
                  </a:cubicBezTo>
                  <a:cubicBezTo>
                    <a:pt x="1849" y="1242"/>
                    <a:pt x="2164" y="888"/>
                    <a:pt x="2036" y="534"/>
                  </a:cubicBezTo>
                  <a:cubicBezTo>
                    <a:pt x="1914" y="221"/>
                    <a:pt x="1479" y="1"/>
                    <a:pt x="1019" y="1"/>
                  </a:cubicBezTo>
                  <a:close/>
                </a:path>
              </a:pathLst>
            </a:custGeom>
            <a:solidFill>
              <a:srgbClr val="FFD85C"/>
            </a:solidFill>
            <a:ln>
              <a:noFill/>
            </a:ln>
          </p:spPr>
          <p:txBody>
            <a:bodyPr spcFirstLastPara="1" wrap="square" lIns="182850" tIns="182850" rIns="182850" bIns="182850" anchor="ctr" anchorCtr="0">
              <a:noAutofit/>
            </a:bodyPr>
            <a:lstStyle/>
            <a:p>
              <a:endParaRPr sz="3600"/>
            </a:p>
          </p:txBody>
        </p:sp>
        <p:sp>
          <p:nvSpPr>
            <p:cNvPr id="303" name="Google Shape;3085;p74"/>
            <p:cNvSpPr/>
            <p:nvPr/>
          </p:nvSpPr>
          <p:spPr>
            <a:xfrm>
              <a:off x="5524176" y="3185231"/>
              <a:ext cx="88859" cy="48775"/>
            </a:xfrm>
            <a:custGeom>
              <a:avLst/>
              <a:gdLst/>
              <a:ahLst/>
              <a:cxnLst/>
              <a:rect l="l" t="t" r="r" b="b"/>
              <a:pathLst>
                <a:path w="2341" h="1285" extrusionOk="0">
                  <a:moveTo>
                    <a:pt x="1574" y="0"/>
                  </a:moveTo>
                  <a:lnTo>
                    <a:pt x="0" y="1121"/>
                  </a:lnTo>
                  <a:cubicBezTo>
                    <a:pt x="0" y="1121"/>
                    <a:pt x="414" y="1285"/>
                    <a:pt x="887" y="1285"/>
                  </a:cubicBezTo>
                  <a:cubicBezTo>
                    <a:pt x="1147" y="1285"/>
                    <a:pt x="1425" y="1235"/>
                    <a:pt x="1662" y="1082"/>
                  </a:cubicBezTo>
                  <a:cubicBezTo>
                    <a:pt x="2341" y="649"/>
                    <a:pt x="1574" y="0"/>
                    <a:pt x="1574" y="0"/>
                  </a:cubicBezTo>
                  <a:close/>
                </a:path>
              </a:pathLst>
            </a:custGeom>
            <a:solidFill>
              <a:srgbClr val="FBCC1C"/>
            </a:solidFill>
            <a:ln>
              <a:noFill/>
            </a:ln>
          </p:spPr>
          <p:txBody>
            <a:bodyPr spcFirstLastPara="1" wrap="square" lIns="182850" tIns="182850" rIns="182850" bIns="182850" anchor="ctr" anchorCtr="0">
              <a:noAutofit/>
            </a:bodyPr>
            <a:lstStyle/>
            <a:p>
              <a:endParaRPr sz="3600"/>
            </a:p>
          </p:txBody>
        </p:sp>
        <p:sp>
          <p:nvSpPr>
            <p:cNvPr id="304" name="Google Shape;3086;p74"/>
            <p:cNvSpPr/>
            <p:nvPr/>
          </p:nvSpPr>
          <p:spPr>
            <a:xfrm>
              <a:off x="5538333" y="3236358"/>
              <a:ext cx="6035" cy="1518"/>
            </a:xfrm>
            <a:custGeom>
              <a:avLst/>
              <a:gdLst/>
              <a:ahLst/>
              <a:cxnLst/>
              <a:rect l="l" t="t" r="r" b="b"/>
              <a:pathLst>
                <a:path w="159" h="40" fill="none" extrusionOk="0">
                  <a:moveTo>
                    <a:pt x="1" y="0"/>
                  </a:moveTo>
                  <a:lnTo>
                    <a:pt x="158" y="4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sp>
          <p:nvSpPr>
            <p:cNvPr id="305" name="Google Shape;3087;p74"/>
            <p:cNvSpPr/>
            <p:nvPr/>
          </p:nvSpPr>
          <p:spPr>
            <a:xfrm>
              <a:off x="5554047" y="3176274"/>
              <a:ext cx="18675" cy="4137"/>
            </a:xfrm>
            <a:custGeom>
              <a:avLst/>
              <a:gdLst/>
              <a:ahLst/>
              <a:cxnLst/>
              <a:rect l="l" t="t" r="r" b="b"/>
              <a:pathLst>
                <a:path w="492" h="109" fill="none" extrusionOk="0">
                  <a:moveTo>
                    <a:pt x="0" y="10"/>
                  </a:moveTo>
                  <a:cubicBezTo>
                    <a:pt x="167" y="0"/>
                    <a:pt x="334" y="30"/>
                    <a:pt x="492" y="108"/>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3600"/>
            </a:p>
          </p:txBody>
        </p:sp>
      </p:grpSp>
      <p:sp>
        <p:nvSpPr>
          <p:cNvPr id="306" name="Google Shape;2578;p72"/>
          <p:cNvSpPr txBox="1">
            <a:spLocks/>
          </p:cNvSpPr>
          <p:nvPr/>
        </p:nvSpPr>
        <p:spPr>
          <a:xfrm>
            <a:off x="2505822" y="2828458"/>
            <a:ext cx="12991800" cy="1145400"/>
          </a:xfrm>
          <a:prstGeom prst="rect">
            <a:avLst/>
          </a:prstGeom>
          <a:noFill/>
          <a:ln>
            <a:noFill/>
          </a:ln>
        </p:spPr>
        <p:txBody>
          <a:bodyPr spcFirstLastPara="1" wrap="square" lIns="182850" tIns="182850" rIns="182850" bIns="18285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Pirata One"/>
              <a:buNone/>
              <a:defRPr sz="5000" b="0" i="0" u="none" strike="noStrike" cap="none">
                <a:solidFill>
                  <a:schemeClr val="dk1"/>
                </a:solidFill>
                <a:latin typeface="Pirata One"/>
                <a:ea typeface="Pirata One"/>
                <a:cs typeface="Pirata One"/>
                <a:sym typeface="Pirata One"/>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8000" dirty="0">
                <a:solidFill>
                  <a:srgbClr val="C00000"/>
                </a:solidFill>
                <a:latin typeface="Gill Sans Ultra Bold Condensed" panose="020B0A06020104020203" pitchFamily="34" charset="0"/>
              </a:rPr>
              <a:t>+100 coins</a:t>
            </a:r>
          </a:p>
        </p:txBody>
      </p:sp>
      <p:sp>
        <p:nvSpPr>
          <p:cNvPr id="308" name="Google Shape;3546;p78"/>
          <p:cNvSpPr txBox="1">
            <a:spLocks/>
          </p:cNvSpPr>
          <p:nvPr/>
        </p:nvSpPr>
        <p:spPr>
          <a:xfrm>
            <a:off x="2952900" y="1194850"/>
            <a:ext cx="12991800" cy="1145400"/>
          </a:xfrm>
          <a:prstGeom prst="rect">
            <a:avLst/>
          </a:prstGeom>
          <a:noFill/>
          <a:ln>
            <a:noFill/>
          </a:ln>
        </p:spPr>
        <p:txBody>
          <a:bodyPr spcFirstLastPara="1" wrap="square" lIns="182850" tIns="182850" rIns="182850" bIns="18285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Pirata One"/>
              <a:buNone/>
              <a:defRPr sz="5000" b="0" i="0" u="none" strike="noStrike" cap="none">
                <a:solidFill>
                  <a:schemeClr val="dk1"/>
                </a:solidFill>
                <a:latin typeface="Pirata One"/>
                <a:ea typeface="Pirata One"/>
                <a:cs typeface="Pirata One"/>
                <a:sym typeface="Pirata One"/>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8800" dirty="0">
                <a:latin typeface="Gill Sans Ultra Bold Condensed" panose="020B0A06020104020203" pitchFamily="34" charset="0"/>
              </a:rPr>
              <a:t>Yes, the gold is yours!</a:t>
            </a:r>
          </a:p>
        </p:txBody>
      </p:sp>
    </p:spTree>
    <p:custDataLst>
      <p:tags r:id="rId1"/>
    </p:custDataLst>
    <p:extLst>
      <p:ext uri="{BB962C8B-B14F-4D97-AF65-F5344CB8AC3E}">
        <p14:creationId xmlns:p14="http://schemas.microsoft.com/office/powerpoint/2010/main" val="213522179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withEffect">
                                  <p:stCondLst>
                                    <p:cond delay="0"/>
                                  </p:stCondLst>
                                  <p:childTnLst>
                                    <p:animRot by="120000">
                                      <p:cBhvr>
                                        <p:cTn id="6" dur="50" fill="hold">
                                          <p:stCondLst>
                                            <p:cond delay="0"/>
                                          </p:stCondLst>
                                        </p:cTn>
                                        <p:tgtEl>
                                          <p:spTgt spid="111"/>
                                        </p:tgtEl>
                                        <p:attrNameLst>
                                          <p:attrName>r</p:attrName>
                                        </p:attrNameLst>
                                      </p:cBhvr>
                                    </p:animRot>
                                    <p:animRot by="-240000">
                                      <p:cBhvr>
                                        <p:cTn id="7" dur="100" fill="hold">
                                          <p:stCondLst>
                                            <p:cond delay="100"/>
                                          </p:stCondLst>
                                        </p:cTn>
                                        <p:tgtEl>
                                          <p:spTgt spid="111"/>
                                        </p:tgtEl>
                                        <p:attrNameLst>
                                          <p:attrName>r</p:attrName>
                                        </p:attrNameLst>
                                      </p:cBhvr>
                                    </p:animRot>
                                    <p:animRot by="240000">
                                      <p:cBhvr>
                                        <p:cTn id="8" dur="100" fill="hold">
                                          <p:stCondLst>
                                            <p:cond delay="200"/>
                                          </p:stCondLst>
                                        </p:cTn>
                                        <p:tgtEl>
                                          <p:spTgt spid="111"/>
                                        </p:tgtEl>
                                        <p:attrNameLst>
                                          <p:attrName>r</p:attrName>
                                        </p:attrNameLst>
                                      </p:cBhvr>
                                    </p:animRot>
                                    <p:animRot by="-240000">
                                      <p:cBhvr>
                                        <p:cTn id="9" dur="100" fill="hold">
                                          <p:stCondLst>
                                            <p:cond delay="300"/>
                                          </p:stCondLst>
                                        </p:cTn>
                                        <p:tgtEl>
                                          <p:spTgt spid="111"/>
                                        </p:tgtEl>
                                        <p:attrNameLst>
                                          <p:attrName>r</p:attrName>
                                        </p:attrNameLst>
                                      </p:cBhvr>
                                    </p:animRot>
                                    <p:animRot by="120000">
                                      <p:cBhvr>
                                        <p:cTn id="10" dur="100" fill="hold">
                                          <p:stCondLst>
                                            <p:cond delay="400"/>
                                          </p:stCondLst>
                                        </p:cTn>
                                        <p:tgtEl>
                                          <p:spTgt spid="1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096"/>
        <p:cNvGrpSpPr/>
        <p:nvPr/>
      </p:nvGrpSpPr>
      <p:grpSpPr>
        <a:xfrm>
          <a:off x="0" y="0"/>
          <a:ext cx="0" cy="0"/>
          <a:chOff x="0" y="0"/>
          <a:chExt cx="0" cy="0"/>
        </a:xfrm>
      </p:grpSpPr>
      <p:grpSp>
        <p:nvGrpSpPr>
          <p:cNvPr id="88" name="Google Shape;3577;p126">
            <a:extLst>
              <a:ext uri="{FF2B5EF4-FFF2-40B4-BE49-F238E27FC236}">
                <a16:creationId xmlns:a16="http://schemas.microsoft.com/office/drawing/2014/main" id="{A858D145-5864-4913-A14C-1EE4D95C6257}"/>
              </a:ext>
            </a:extLst>
          </p:cNvPr>
          <p:cNvGrpSpPr/>
          <p:nvPr/>
        </p:nvGrpSpPr>
        <p:grpSpPr>
          <a:xfrm>
            <a:off x="1581160" y="1229391"/>
            <a:ext cx="15247998" cy="8790909"/>
            <a:chOff x="233350" y="949250"/>
            <a:chExt cx="7137300" cy="3802300"/>
          </a:xfrm>
        </p:grpSpPr>
        <p:sp>
          <p:nvSpPr>
            <p:cNvPr id="89" name="Google Shape;3578;p126">
              <a:extLst>
                <a:ext uri="{FF2B5EF4-FFF2-40B4-BE49-F238E27FC236}">
                  <a16:creationId xmlns:a16="http://schemas.microsoft.com/office/drawing/2014/main" id="{B32E1C73-C4B9-4FB4-AB0E-5DCA12F512A0}"/>
                </a:ext>
              </a:extLst>
            </p:cNvPr>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579;p126">
              <a:extLst>
                <a:ext uri="{FF2B5EF4-FFF2-40B4-BE49-F238E27FC236}">
                  <a16:creationId xmlns:a16="http://schemas.microsoft.com/office/drawing/2014/main" id="{1DD767AD-DB1F-4DAC-B541-2F494D54FD67}"/>
                </a:ext>
              </a:extLst>
            </p:cNvPr>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580;p126">
              <a:extLst>
                <a:ext uri="{FF2B5EF4-FFF2-40B4-BE49-F238E27FC236}">
                  <a16:creationId xmlns:a16="http://schemas.microsoft.com/office/drawing/2014/main" id="{DC23C92C-09B4-4511-9469-A1A50626738E}"/>
                </a:ext>
              </a:extLst>
            </p:cNvPr>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581;p126">
              <a:extLst>
                <a:ext uri="{FF2B5EF4-FFF2-40B4-BE49-F238E27FC236}">
                  <a16:creationId xmlns:a16="http://schemas.microsoft.com/office/drawing/2014/main" id="{EB9736BB-A8E7-4A37-B52B-B1BFA52B7DBE}"/>
                </a:ext>
              </a:extLst>
            </p:cNvPr>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582;p126">
              <a:extLst>
                <a:ext uri="{FF2B5EF4-FFF2-40B4-BE49-F238E27FC236}">
                  <a16:creationId xmlns:a16="http://schemas.microsoft.com/office/drawing/2014/main" id="{8E5B218F-926F-4C5E-AE90-218DD95C067A}"/>
                </a:ext>
              </a:extLst>
            </p:cNvPr>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583;p126">
              <a:extLst>
                <a:ext uri="{FF2B5EF4-FFF2-40B4-BE49-F238E27FC236}">
                  <a16:creationId xmlns:a16="http://schemas.microsoft.com/office/drawing/2014/main" id="{53D22BAF-69BE-4A33-B7B5-EF02094DDB28}"/>
                </a:ext>
              </a:extLst>
            </p:cNvPr>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584;p126">
              <a:extLst>
                <a:ext uri="{FF2B5EF4-FFF2-40B4-BE49-F238E27FC236}">
                  <a16:creationId xmlns:a16="http://schemas.microsoft.com/office/drawing/2014/main" id="{2ECCC1F6-98C4-4815-A608-971F717657D4}"/>
                </a:ext>
              </a:extLst>
            </p:cNvPr>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585;p126">
              <a:extLst>
                <a:ext uri="{FF2B5EF4-FFF2-40B4-BE49-F238E27FC236}">
                  <a16:creationId xmlns:a16="http://schemas.microsoft.com/office/drawing/2014/main" id="{1025C4FD-51C5-4BDC-A77C-EE2AC6013128}"/>
                </a:ext>
              </a:extLst>
            </p:cNvPr>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586;p126">
              <a:extLst>
                <a:ext uri="{FF2B5EF4-FFF2-40B4-BE49-F238E27FC236}">
                  <a16:creationId xmlns:a16="http://schemas.microsoft.com/office/drawing/2014/main" id="{B9F09CB2-C4ED-4BEF-A5B1-EB68A99A7414}"/>
                </a:ext>
              </a:extLst>
            </p:cNvPr>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587;p126">
              <a:extLst>
                <a:ext uri="{FF2B5EF4-FFF2-40B4-BE49-F238E27FC236}">
                  <a16:creationId xmlns:a16="http://schemas.microsoft.com/office/drawing/2014/main" id="{AE13DABD-1513-4667-B3F8-234C5CB31DDA}"/>
                </a:ext>
              </a:extLst>
            </p:cNvPr>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588;p126">
              <a:extLst>
                <a:ext uri="{FF2B5EF4-FFF2-40B4-BE49-F238E27FC236}">
                  <a16:creationId xmlns:a16="http://schemas.microsoft.com/office/drawing/2014/main" id="{73867F01-31BA-4911-970A-B5CE27AAF0D9}"/>
                </a:ext>
              </a:extLst>
            </p:cNvPr>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589;p126">
              <a:extLst>
                <a:ext uri="{FF2B5EF4-FFF2-40B4-BE49-F238E27FC236}">
                  <a16:creationId xmlns:a16="http://schemas.microsoft.com/office/drawing/2014/main" id="{5D71080D-33F9-4EE6-BF1B-E390BDC74A97}"/>
                </a:ext>
              </a:extLst>
            </p:cNvPr>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590;p126">
              <a:extLst>
                <a:ext uri="{FF2B5EF4-FFF2-40B4-BE49-F238E27FC236}">
                  <a16:creationId xmlns:a16="http://schemas.microsoft.com/office/drawing/2014/main" id="{D1AA61F4-E1FE-4650-8541-D16BB328D613}"/>
                </a:ext>
              </a:extLst>
            </p:cNvPr>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591;p126">
              <a:extLst>
                <a:ext uri="{FF2B5EF4-FFF2-40B4-BE49-F238E27FC236}">
                  <a16:creationId xmlns:a16="http://schemas.microsoft.com/office/drawing/2014/main" id="{60972167-ABBD-46B7-8460-16C2DB050525}"/>
                </a:ext>
              </a:extLst>
            </p:cNvPr>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592;p126">
              <a:extLst>
                <a:ext uri="{FF2B5EF4-FFF2-40B4-BE49-F238E27FC236}">
                  <a16:creationId xmlns:a16="http://schemas.microsoft.com/office/drawing/2014/main" id="{2E8A57F9-3165-4F9E-B1D2-6A3F088438CB}"/>
                </a:ext>
              </a:extLst>
            </p:cNvPr>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593;p126">
              <a:extLst>
                <a:ext uri="{FF2B5EF4-FFF2-40B4-BE49-F238E27FC236}">
                  <a16:creationId xmlns:a16="http://schemas.microsoft.com/office/drawing/2014/main" id="{42CFAD51-415E-4C74-B541-1C84DE30FD53}"/>
                </a:ext>
              </a:extLst>
            </p:cNvPr>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594;p126">
              <a:extLst>
                <a:ext uri="{FF2B5EF4-FFF2-40B4-BE49-F238E27FC236}">
                  <a16:creationId xmlns:a16="http://schemas.microsoft.com/office/drawing/2014/main" id="{8266693F-1B04-46D6-9EF0-DB4E48817050}"/>
                </a:ext>
              </a:extLst>
            </p:cNvPr>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595;p126">
              <a:extLst>
                <a:ext uri="{FF2B5EF4-FFF2-40B4-BE49-F238E27FC236}">
                  <a16:creationId xmlns:a16="http://schemas.microsoft.com/office/drawing/2014/main" id="{7A130A81-E3BD-4CB4-A89F-E576917E96BE}"/>
                </a:ext>
              </a:extLst>
            </p:cNvPr>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596;p126">
              <a:extLst>
                <a:ext uri="{FF2B5EF4-FFF2-40B4-BE49-F238E27FC236}">
                  <a16:creationId xmlns:a16="http://schemas.microsoft.com/office/drawing/2014/main" id="{7B55E748-DD8A-4D5A-BA5E-53A48D51F75E}"/>
                </a:ext>
              </a:extLst>
            </p:cNvPr>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597;p126">
              <a:extLst>
                <a:ext uri="{FF2B5EF4-FFF2-40B4-BE49-F238E27FC236}">
                  <a16:creationId xmlns:a16="http://schemas.microsoft.com/office/drawing/2014/main" id="{8A904674-4EEF-48C2-BFBF-BE022C607532}"/>
                </a:ext>
              </a:extLst>
            </p:cNvPr>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598;p126">
              <a:extLst>
                <a:ext uri="{FF2B5EF4-FFF2-40B4-BE49-F238E27FC236}">
                  <a16:creationId xmlns:a16="http://schemas.microsoft.com/office/drawing/2014/main" id="{00C511DC-8597-4AFD-B567-33F130815B40}"/>
                </a:ext>
              </a:extLst>
            </p:cNvPr>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599;p126">
              <a:extLst>
                <a:ext uri="{FF2B5EF4-FFF2-40B4-BE49-F238E27FC236}">
                  <a16:creationId xmlns:a16="http://schemas.microsoft.com/office/drawing/2014/main" id="{AED13DC4-F45C-4845-B8F9-D1AE67F5BC5C}"/>
                </a:ext>
              </a:extLst>
            </p:cNvPr>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600;p126">
              <a:extLst>
                <a:ext uri="{FF2B5EF4-FFF2-40B4-BE49-F238E27FC236}">
                  <a16:creationId xmlns:a16="http://schemas.microsoft.com/office/drawing/2014/main" id="{6DBF464F-6F83-44F9-BF6A-A1179718115D}"/>
                </a:ext>
              </a:extLst>
            </p:cNvPr>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601;p126">
              <a:extLst>
                <a:ext uri="{FF2B5EF4-FFF2-40B4-BE49-F238E27FC236}">
                  <a16:creationId xmlns:a16="http://schemas.microsoft.com/office/drawing/2014/main" id="{C0E746E5-CFB9-4946-92CC-EA221376F310}"/>
                </a:ext>
              </a:extLst>
            </p:cNvPr>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602;p126">
              <a:extLst>
                <a:ext uri="{FF2B5EF4-FFF2-40B4-BE49-F238E27FC236}">
                  <a16:creationId xmlns:a16="http://schemas.microsoft.com/office/drawing/2014/main" id="{890B4EA7-8588-4475-9125-314254F1160C}"/>
                </a:ext>
              </a:extLst>
            </p:cNvPr>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603;p126">
              <a:extLst>
                <a:ext uri="{FF2B5EF4-FFF2-40B4-BE49-F238E27FC236}">
                  <a16:creationId xmlns:a16="http://schemas.microsoft.com/office/drawing/2014/main" id="{13DD424D-B9E0-47DF-BA60-D90410DAE514}"/>
                </a:ext>
              </a:extLst>
            </p:cNvPr>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604;p126">
              <a:extLst>
                <a:ext uri="{FF2B5EF4-FFF2-40B4-BE49-F238E27FC236}">
                  <a16:creationId xmlns:a16="http://schemas.microsoft.com/office/drawing/2014/main" id="{5E7F921B-D3C7-4569-94A8-238A95A71455}"/>
                </a:ext>
              </a:extLst>
            </p:cNvPr>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605;p126">
              <a:extLst>
                <a:ext uri="{FF2B5EF4-FFF2-40B4-BE49-F238E27FC236}">
                  <a16:creationId xmlns:a16="http://schemas.microsoft.com/office/drawing/2014/main" id="{64E7B856-D644-4CF2-82BB-2CD477973D9F}"/>
                </a:ext>
              </a:extLst>
            </p:cNvPr>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606;p126">
              <a:extLst>
                <a:ext uri="{FF2B5EF4-FFF2-40B4-BE49-F238E27FC236}">
                  <a16:creationId xmlns:a16="http://schemas.microsoft.com/office/drawing/2014/main" id="{B52CA7F2-EC64-4F0D-A649-F20F31983CBB}"/>
                </a:ext>
              </a:extLst>
            </p:cNvPr>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607;p126">
              <a:extLst>
                <a:ext uri="{FF2B5EF4-FFF2-40B4-BE49-F238E27FC236}">
                  <a16:creationId xmlns:a16="http://schemas.microsoft.com/office/drawing/2014/main" id="{BD177C19-1C45-4156-829B-A7C5AE06F530}"/>
                </a:ext>
              </a:extLst>
            </p:cNvPr>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608;p126">
              <a:extLst>
                <a:ext uri="{FF2B5EF4-FFF2-40B4-BE49-F238E27FC236}">
                  <a16:creationId xmlns:a16="http://schemas.microsoft.com/office/drawing/2014/main" id="{89866435-3855-4DA9-B1B4-392D4B058787}"/>
                </a:ext>
              </a:extLst>
            </p:cNvPr>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609;p126">
              <a:extLst>
                <a:ext uri="{FF2B5EF4-FFF2-40B4-BE49-F238E27FC236}">
                  <a16:creationId xmlns:a16="http://schemas.microsoft.com/office/drawing/2014/main" id="{FD3FCE5B-3BE0-4C17-9E2B-0B8A0A677385}"/>
                </a:ext>
              </a:extLst>
            </p:cNvPr>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610;p126">
              <a:extLst>
                <a:ext uri="{FF2B5EF4-FFF2-40B4-BE49-F238E27FC236}">
                  <a16:creationId xmlns:a16="http://schemas.microsoft.com/office/drawing/2014/main" id="{1AF4D07F-CEB1-4A0B-905C-3FD7E6506949}"/>
                </a:ext>
              </a:extLst>
            </p:cNvPr>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611;p126">
              <a:extLst>
                <a:ext uri="{FF2B5EF4-FFF2-40B4-BE49-F238E27FC236}">
                  <a16:creationId xmlns:a16="http://schemas.microsoft.com/office/drawing/2014/main" id="{B1856757-F85C-4B22-8A72-0797AADFA60F}"/>
                </a:ext>
              </a:extLst>
            </p:cNvPr>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612;p126">
              <a:extLst>
                <a:ext uri="{FF2B5EF4-FFF2-40B4-BE49-F238E27FC236}">
                  <a16:creationId xmlns:a16="http://schemas.microsoft.com/office/drawing/2014/main" id="{4162A78D-97C4-48EB-921F-F797BC82E217}"/>
                </a:ext>
              </a:extLst>
            </p:cNvPr>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613;p126">
              <a:extLst>
                <a:ext uri="{FF2B5EF4-FFF2-40B4-BE49-F238E27FC236}">
                  <a16:creationId xmlns:a16="http://schemas.microsoft.com/office/drawing/2014/main" id="{D64317AF-4B06-48F0-9FDF-8528438FEBB4}"/>
                </a:ext>
              </a:extLst>
            </p:cNvPr>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614;p126">
              <a:extLst>
                <a:ext uri="{FF2B5EF4-FFF2-40B4-BE49-F238E27FC236}">
                  <a16:creationId xmlns:a16="http://schemas.microsoft.com/office/drawing/2014/main" id="{C308BF8A-8E95-4A23-B063-14DE5F79A545}"/>
                </a:ext>
              </a:extLst>
            </p:cNvPr>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615;p126">
              <a:extLst>
                <a:ext uri="{FF2B5EF4-FFF2-40B4-BE49-F238E27FC236}">
                  <a16:creationId xmlns:a16="http://schemas.microsoft.com/office/drawing/2014/main" id="{78448751-F615-4F88-B15A-60A07C1276BE}"/>
                </a:ext>
              </a:extLst>
            </p:cNvPr>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616;p126">
              <a:extLst>
                <a:ext uri="{FF2B5EF4-FFF2-40B4-BE49-F238E27FC236}">
                  <a16:creationId xmlns:a16="http://schemas.microsoft.com/office/drawing/2014/main" id="{086E92EC-92AC-48BD-8849-5A29243727C7}"/>
                </a:ext>
              </a:extLst>
            </p:cNvPr>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617;p126">
              <a:extLst>
                <a:ext uri="{FF2B5EF4-FFF2-40B4-BE49-F238E27FC236}">
                  <a16:creationId xmlns:a16="http://schemas.microsoft.com/office/drawing/2014/main" id="{DB807510-D81F-4AA1-B95A-2CD6A3722F01}"/>
                </a:ext>
              </a:extLst>
            </p:cNvPr>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618;p126">
              <a:extLst>
                <a:ext uri="{FF2B5EF4-FFF2-40B4-BE49-F238E27FC236}">
                  <a16:creationId xmlns:a16="http://schemas.microsoft.com/office/drawing/2014/main" id="{EE14D0AF-A580-440C-B116-1347A39869D1}"/>
                </a:ext>
              </a:extLst>
            </p:cNvPr>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619;p126">
              <a:extLst>
                <a:ext uri="{FF2B5EF4-FFF2-40B4-BE49-F238E27FC236}">
                  <a16:creationId xmlns:a16="http://schemas.microsoft.com/office/drawing/2014/main" id="{A1FA281A-FAC1-4CB9-A75B-18060B6AC51E}"/>
                </a:ext>
              </a:extLst>
            </p:cNvPr>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620;p126">
              <a:extLst>
                <a:ext uri="{FF2B5EF4-FFF2-40B4-BE49-F238E27FC236}">
                  <a16:creationId xmlns:a16="http://schemas.microsoft.com/office/drawing/2014/main" id="{1471DCD1-2AFD-479B-9604-120F8AE77920}"/>
                </a:ext>
              </a:extLst>
            </p:cNvPr>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621;p126">
              <a:extLst>
                <a:ext uri="{FF2B5EF4-FFF2-40B4-BE49-F238E27FC236}">
                  <a16:creationId xmlns:a16="http://schemas.microsoft.com/office/drawing/2014/main" id="{92D9B43F-F20F-4989-B411-7239DD2F1F9D}"/>
                </a:ext>
              </a:extLst>
            </p:cNvPr>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622;p126">
              <a:extLst>
                <a:ext uri="{FF2B5EF4-FFF2-40B4-BE49-F238E27FC236}">
                  <a16:creationId xmlns:a16="http://schemas.microsoft.com/office/drawing/2014/main" id="{885DA892-1FA5-4BE3-BE42-14CB978D15B4}"/>
                </a:ext>
              </a:extLst>
            </p:cNvPr>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623;p126">
              <a:extLst>
                <a:ext uri="{FF2B5EF4-FFF2-40B4-BE49-F238E27FC236}">
                  <a16:creationId xmlns:a16="http://schemas.microsoft.com/office/drawing/2014/main" id="{A28B9AD0-918F-4247-9F2F-D8AB772CDF4A}"/>
                </a:ext>
              </a:extLst>
            </p:cNvPr>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624;p126">
              <a:extLst>
                <a:ext uri="{FF2B5EF4-FFF2-40B4-BE49-F238E27FC236}">
                  <a16:creationId xmlns:a16="http://schemas.microsoft.com/office/drawing/2014/main" id="{B4772B08-ED95-47E9-8B3C-C2963B213767}"/>
                </a:ext>
              </a:extLst>
            </p:cNvPr>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625;p126">
              <a:extLst>
                <a:ext uri="{FF2B5EF4-FFF2-40B4-BE49-F238E27FC236}">
                  <a16:creationId xmlns:a16="http://schemas.microsoft.com/office/drawing/2014/main" id="{6115247C-C317-438C-8F01-4734A5462042}"/>
                </a:ext>
              </a:extLst>
            </p:cNvPr>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626;p126">
              <a:extLst>
                <a:ext uri="{FF2B5EF4-FFF2-40B4-BE49-F238E27FC236}">
                  <a16:creationId xmlns:a16="http://schemas.microsoft.com/office/drawing/2014/main" id="{5D729D62-B745-4447-AECC-6B6231082923}"/>
                </a:ext>
              </a:extLst>
            </p:cNvPr>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627;p126">
              <a:extLst>
                <a:ext uri="{FF2B5EF4-FFF2-40B4-BE49-F238E27FC236}">
                  <a16:creationId xmlns:a16="http://schemas.microsoft.com/office/drawing/2014/main" id="{7AFA5DF2-9EB2-4E31-9A1E-792903D9E510}"/>
                </a:ext>
              </a:extLst>
            </p:cNvPr>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628;p126">
              <a:extLst>
                <a:ext uri="{FF2B5EF4-FFF2-40B4-BE49-F238E27FC236}">
                  <a16:creationId xmlns:a16="http://schemas.microsoft.com/office/drawing/2014/main" id="{54E003F9-9A1E-4840-80AC-8F6CC8A7CB98}"/>
                </a:ext>
              </a:extLst>
            </p:cNvPr>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accent1">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126"/>
          <p:cNvGrpSpPr/>
          <p:nvPr/>
        </p:nvGrpSpPr>
        <p:grpSpPr>
          <a:xfrm>
            <a:off x="7274936" y="4626125"/>
            <a:ext cx="3634374" cy="4513818"/>
            <a:chOff x="3292224" y="1540614"/>
            <a:chExt cx="2559553" cy="3178912"/>
          </a:xfrm>
        </p:grpSpPr>
        <p:sp>
          <p:nvSpPr>
            <p:cNvPr id="7099" name="Google Shape;7099;p126"/>
            <p:cNvSpPr/>
            <p:nvPr/>
          </p:nvSpPr>
          <p:spPr>
            <a:xfrm>
              <a:off x="3292224" y="4466502"/>
              <a:ext cx="2559553" cy="253024"/>
            </a:xfrm>
            <a:custGeom>
              <a:avLst/>
              <a:gdLst/>
              <a:ahLst/>
              <a:cxnLst/>
              <a:rect l="l" t="t" r="r" b="b"/>
              <a:pathLst>
                <a:path w="37946" h="3751" extrusionOk="0">
                  <a:moveTo>
                    <a:pt x="18979" y="0"/>
                  </a:moveTo>
                  <a:cubicBezTo>
                    <a:pt x="8501" y="0"/>
                    <a:pt x="0" y="845"/>
                    <a:pt x="0" y="1881"/>
                  </a:cubicBezTo>
                  <a:cubicBezTo>
                    <a:pt x="0" y="2917"/>
                    <a:pt x="8501" y="3751"/>
                    <a:pt x="18979" y="3751"/>
                  </a:cubicBezTo>
                  <a:cubicBezTo>
                    <a:pt x="29456" y="3751"/>
                    <a:pt x="37946" y="2917"/>
                    <a:pt x="37946" y="1881"/>
                  </a:cubicBezTo>
                  <a:cubicBezTo>
                    <a:pt x="37946" y="845"/>
                    <a:pt x="29456" y="0"/>
                    <a:pt x="18979" y="0"/>
                  </a:cubicBezTo>
                  <a:close/>
                </a:path>
              </a:pathLst>
            </a:custGeom>
            <a:solidFill>
              <a:schemeClr val="dk1">
                <a:alpha val="31370"/>
              </a:schemeClr>
            </a:solidFill>
            <a:ln>
              <a:noFill/>
            </a:ln>
          </p:spPr>
          <p:txBody>
            <a:bodyPr spcFirstLastPara="1" wrap="square" lIns="182850" tIns="182850" rIns="182850" bIns="182850" anchor="ctr" anchorCtr="0">
              <a:noAutofit/>
            </a:bodyPr>
            <a:lstStyle/>
            <a:p>
              <a:endParaRPr sz="3600"/>
            </a:p>
          </p:txBody>
        </p:sp>
        <p:sp>
          <p:nvSpPr>
            <p:cNvPr id="7100" name="Google Shape;7100;p126"/>
            <p:cNvSpPr/>
            <p:nvPr/>
          </p:nvSpPr>
          <p:spPr>
            <a:xfrm>
              <a:off x="3569772" y="2506041"/>
              <a:ext cx="2004456" cy="728491"/>
            </a:xfrm>
            <a:custGeom>
              <a:avLst/>
              <a:gdLst/>
              <a:ahLst/>
              <a:cxnLst/>
              <a:rect l="l" t="t" r="r" b="b"/>
              <a:pathLst>
                <a:path w="29826" h="10835" extrusionOk="0">
                  <a:moveTo>
                    <a:pt x="1" y="0"/>
                  </a:moveTo>
                  <a:lnTo>
                    <a:pt x="1405" y="10835"/>
                  </a:lnTo>
                  <a:lnTo>
                    <a:pt x="28421" y="10835"/>
                  </a:lnTo>
                  <a:lnTo>
                    <a:pt x="29826" y="0"/>
                  </a:ln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7101" name="Google Shape;7101;p126"/>
            <p:cNvSpPr/>
            <p:nvPr/>
          </p:nvSpPr>
          <p:spPr>
            <a:xfrm>
              <a:off x="3580189" y="2615701"/>
              <a:ext cx="1993368" cy="536401"/>
            </a:xfrm>
            <a:custGeom>
              <a:avLst/>
              <a:gdLst/>
              <a:ahLst/>
              <a:cxnLst/>
              <a:rect l="l" t="t" r="r" b="b"/>
              <a:pathLst>
                <a:path w="29661" h="7978" extrusionOk="0">
                  <a:moveTo>
                    <a:pt x="15597" y="0"/>
                  </a:moveTo>
                  <a:cubicBezTo>
                    <a:pt x="14264" y="72"/>
                    <a:pt x="13407" y="846"/>
                    <a:pt x="12561" y="1691"/>
                  </a:cubicBezTo>
                  <a:cubicBezTo>
                    <a:pt x="11913" y="787"/>
                    <a:pt x="10818" y="383"/>
                    <a:pt x="9709" y="383"/>
                  </a:cubicBezTo>
                  <a:cubicBezTo>
                    <a:pt x="9006" y="383"/>
                    <a:pt x="8297" y="545"/>
                    <a:pt x="7692" y="846"/>
                  </a:cubicBezTo>
                  <a:cubicBezTo>
                    <a:pt x="6275" y="1477"/>
                    <a:pt x="5930" y="2822"/>
                    <a:pt x="5644" y="4167"/>
                  </a:cubicBezTo>
                  <a:cubicBezTo>
                    <a:pt x="5186" y="3383"/>
                    <a:pt x="4469" y="3068"/>
                    <a:pt x="3704" y="3068"/>
                  </a:cubicBezTo>
                  <a:cubicBezTo>
                    <a:pt x="2821" y="3068"/>
                    <a:pt x="1874" y="3489"/>
                    <a:pt x="1191" y="4096"/>
                  </a:cubicBezTo>
                  <a:cubicBezTo>
                    <a:pt x="131" y="5013"/>
                    <a:pt x="0" y="6703"/>
                    <a:pt x="346" y="7977"/>
                  </a:cubicBezTo>
                  <a:lnTo>
                    <a:pt x="29159" y="7834"/>
                  </a:lnTo>
                  <a:cubicBezTo>
                    <a:pt x="29661" y="5060"/>
                    <a:pt x="28050" y="3083"/>
                    <a:pt x="26268" y="3083"/>
                  </a:cubicBezTo>
                  <a:cubicBezTo>
                    <a:pt x="25725" y="3083"/>
                    <a:pt x="25166" y="3267"/>
                    <a:pt x="24646" y="3667"/>
                  </a:cubicBezTo>
                  <a:cubicBezTo>
                    <a:pt x="24218" y="2405"/>
                    <a:pt x="24003" y="1131"/>
                    <a:pt x="22527" y="631"/>
                  </a:cubicBezTo>
                  <a:cubicBezTo>
                    <a:pt x="22158" y="473"/>
                    <a:pt x="21525" y="380"/>
                    <a:pt x="20993" y="380"/>
                  </a:cubicBezTo>
                  <a:cubicBezTo>
                    <a:pt x="20803" y="380"/>
                    <a:pt x="20626" y="392"/>
                    <a:pt x="20479" y="417"/>
                  </a:cubicBezTo>
                  <a:cubicBezTo>
                    <a:pt x="19527" y="595"/>
                    <a:pt x="18562" y="1346"/>
                    <a:pt x="18562" y="1346"/>
                  </a:cubicBezTo>
                  <a:cubicBezTo>
                    <a:pt x="18562" y="1346"/>
                    <a:pt x="17860" y="453"/>
                    <a:pt x="17229" y="214"/>
                  </a:cubicBezTo>
                  <a:cubicBezTo>
                    <a:pt x="16729" y="12"/>
                    <a:pt x="16169" y="0"/>
                    <a:pt x="15597" y="0"/>
                  </a:cubicBezTo>
                  <a:close/>
                </a:path>
              </a:pathLst>
            </a:custGeom>
            <a:solidFill>
              <a:srgbClr val="D59A29"/>
            </a:solidFill>
            <a:ln>
              <a:noFill/>
            </a:ln>
          </p:spPr>
          <p:txBody>
            <a:bodyPr spcFirstLastPara="1" wrap="square" lIns="182850" tIns="182850" rIns="182850" bIns="182850" anchor="ctr" anchorCtr="0">
              <a:noAutofit/>
            </a:bodyPr>
            <a:lstStyle/>
            <a:p>
              <a:endParaRPr sz="3600"/>
            </a:p>
          </p:txBody>
        </p:sp>
        <p:sp>
          <p:nvSpPr>
            <p:cNvPr id="7102" name="Google Shape;7102;p126"/>
            <p:cNvSpPr/>
            <p:nvPr/>
          </p:nvSpPr>
          <p:spPr>
            <a:xfrm>
              <a:off x="3592151" y="2672515"/>
              <a:ext cx="1959698" cy="536401"/>
            </a:xfrm>
            <a:custGeom>
              <a:avLst/>
              <a:gdLst/>
              <a:ahLst/>
              <a:cxnLst/>
              <a:rect l="l" t="t" r="r" b="b"/>
              <a:pathLst>
                <a:path w="29160" h="7978" extrusionOk="0">
                  <a:moveTo>
                    <a:pt x="13550" y="1"/>
                  </a:moveTo>
                  <a:cubicBezTo>
                    <a:pt x="12991" y="1"/>
                    <a:pt x="12431" y="12"/>
                    <a:pt x="11931" y="215"/>
                  </a:cubicBezTo>
                  <a:cubicBezTo>
                    <a:pt x="11300" y="465"/>
                    <a:pt x="10586" y="1346"/>
                    <a:pt x="10586" y="1346"/>
                  </a:cubicBezTo>
                  <a:cubicBezTo>
                    <a:pt x="10586" y="1346"/>
                    <a:pt x="9633" y="596"/>
                    <a:pt x="8681" y="429"/>
                  </a:cubicBezTo>
                  <a:cubicBezTo>
                    <a:pt x="8529" y="400"/>
                    <a:pt x="8347" y="387"/>
                    <a:pt x="8151" y="387"/>
                  </a:cubicBezTo>
                  <a:cubicBezTo>
                    <a:pt x="7622" y="387"/>
                    <a:pt x="6998" y="484"/>
                    <a:pt x="6633" y="632"/>
                  </a:cubicBezTo>
                  <a:cubicBezTo>
                    <a:pt x="5156" y="1132"/>
                    <a:pt x="4942" y="2406"/>
                    <a:pt x="4513" y="3668"/>
                  </a:cubicBezTo>
                  <a:cubicBezTo>
                    <a:pt x="3925" y="3515"/>
                    <a:pt x="3417" y="3442"/>
                    <a:pt x="2977" y="3442"/>
                  </a:cubicBezTo>
                  <a:cubicBezTo>
                    <a:pt x="783" y="3442"/>
                    <a:pt x="289" y="5246"/>
                    <a:pt x="1" y="7835"/>
                  </a:cubicBezTo>
                  <a:lnTo>
                    <a:pt x="28814" y="7978"/>
                  </a:lnTo>
                  <a:cubicBezTo>
                    <a:pt x="29159" y="6716"/>
                    <a:pt x="29016" y="5013"/>
                    <a:pt x="27957" y="4096"/>
                  </a:cubicBezTo>
                  <a:cubicBezTo>
                    <a:pt x="27280" y="3490"/>
                    <a:pt x="26336" y="3068"/>
                    <a:pt x="25454" y="3068"/>
                  </a:cubicBezTo>
                  <a:cubicBezTo>
                    <a:pt x="24691" y="3068"/>
                    <a:pt x="23974" y="3384"/>
                    <a:pt x="23516" y="4168"/>
                  </a:cubicBezTo>
                  <a:cubicBezTo>
                    <a:pt x="23230" y="2822"/>
                    <a:pt x="22873" y="1489"/>
                    <a:pt x="21468" y="846"/>
                  </a:cubicBezTo>
                  <a:cubicBezTo>
                    <a:pt x="20863" y="546"/>
                    <a:pt x="20152" y="383"/>
                    <a:pt x="19447" y="383"/>
                  </a:cubicBezTo>
                  <a:cubicBezTo>
                    <a:pt x="18334" y="383"/>
                    <a:pt x="17235" y="788"/>
                    <a:pt x="16586" y="1691"/>
                  </a:cubicBezTo>
                  <a:cubicBezTo>
                    <a:pt x="15741" y="846"/>
                    <a:pt x="14896" y="72"/>
                    <a:pt x="13550" y="1"/>
                  </a:cubicBezTo>
                  <a:close/>
                </a:path>
              </a:pathLst>
            </a:custGeom>
            <a:solidFill>
              <a:srgbClr val="F9B232"/>
            </a:solidFill>
            <a:ln>
              <a:noFill/>
            </a:ln>
          </p:spPr>
          <p:txBody>
            <a:bodyPr spcFirstLastPara="1" wrap="square" lIns="182850" tIns="182850" rIns="182850" bIns="182850" anchor="ctr" anchorCtr="0">
              <a:noAutofit/>
            </a:bodyPr>
            <a:lstStyle/>
            <a:p>
              <a:endParaRPr sz="3600"/>
            </a:p>
          </p:txBody>
        </p:sp>
        <p:sp>
          <p:nvSpPr>
            <p:cNvPr id="7103" name="Google Shape;7103;p126"/>
            <p:cNvSpPr/>
            <p:nvPr/>
          </p:nvSpPr>
          <p:spPr>
            <a:xfrm>
              <a:off x="3969843" y="2868639"/>
              <a:ext cx="161695" cy="161767"/>
            </a:xfrm>
            <a:custGeom>
              <a:avLst/>
              <a:gdLst/>
              <a:ahLst/>
              <a:cxnLst/>
              <a:rect l="l" t="t" r="r" b="b"/>
              <a:pathLst>
                <a:path w="2406" h="2406" extrusionOk="0">
                  <a:moveTo>
                    <a:pt x="1203" y="1"/>
                  </a:moveTo>
                  <a:cubicBezTo>
                    <a:pt x="548" y="1"/>
                    <a:pt x="1" y="548"/>
                    <a:pt x="1" y="1203"/>
                  </a:cubicBezTo>
                  <a:cubicBezTo>
                    <a:pt x="1" y="1858"/>
                    <a:pt x="548" y="2406"/>
                    <a:pt x="1203" y="2406"/>
                  </a:cubicBezTo>
                  <a:cubicBezTo>
                    <a:pt x="1858" y="2406"/>
                    <a:pt x="2406" y="1858"/>
                    <a:pt x="2406" y="1203"/>
                  </a:cubicBezTo>
                  <a:cubicBezTo>
                    <a:pt x="2406" y="548"/>
                    <a:pt x="1858" y="1"/>
                    <a:pt x="1203"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7104" name="Google Shape;7104;p126"/>
            <p:cNvSpPr/>
            <p:nvPr/>
          </p:nvSpPr>
          <p:spPr>
            <a:xfrm>
              <a:off x="4926036" y="2775788"/>
              <a:ext cx="122515" cy="94532"/>
            </a:xfrm>
            <a:custGeom>
              <a:avLst/>
              <a:gdLst/>
              <a:ahLst/>
              <a:cxnLst/>
              <a:rect l="l" t="t" r="r" b="b"/>
              <a:pathLst>
                <a:path w="1823" h="1406" extrusionOk="0">
                  <a:moveTo>
                    <a:pt x="905" y="0"/>
                  </a:moveTo>
                  <a:cubicBezTo>
                    <a:pt x="1" y="0"/>
                    <a:pt x="1" y="1405"/>
                    <a:pt x="905" y="1405"/>
                  </a:cubicBezTo>
                  <a:cubicBezTo>
                    <a:pt x="1822" y="1405"/>
                    <a:pt x="1822" y="0"/>
                    <a:pt x="905"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7105" name="Google Shape;7105;p126"/>
            <p:cNvSpPr/>
            <p:nvPr/>
          </p:nvSpPr>
          <p:spPr>
            <a:xfrm>
              <a:off x="5258902" y="2943068"/>
              <a:ext cx="190526" cy="189804"/>
            </a:xfrm>
            <a:custGeom>
              <a:avLst/>
              <a:gdLst/>
              <a:ahLst/>
              <a:cxnLst/>
              <a:rect l="l" t="t" r="r" b="b"/>
              <a:pathLst>
                <a:path w="2835" h="2823" extrusionOk="0">
                  <a:moveTo>
                    <a:pt x="1417" y="1"/>
                  </a:moveTo>
                  <a:cubicBezTo>
                    <a:pt x="644" y="1"/>
                    <a:pt x="1" y="644"/>
                    <a:pt x="1" y="1418"/>
                  </a:cubicBezTo>
                  <a:cubicBezTo>
                    <a:pt x="1" y="2180"/>
                    <a:pt x="644" y="2823"/>
                    <a:pt x="1417" y="2823"/>
                  </a:cubicBezTo>
                  <a:cubicBezTo>
                    <a:pt x="2191" y="2823"/>
                    <a:pt x="2834" y="2180"/>
                    <a:pt x="2834" y="1418"/>
                  </a:cubicBezTo>
                  <a:cubicBezTo>
                    <a:pt x="2834" y="644"/>
                    <a:pt x="2191" y="1"/>
                    <a:pt x="1417" y="1"/>
                  </a:cubicBezTo>
                  <a:close/>
                </a:path>
              </a:pathLst>
            </a:custGeom>
            <a:solidFill>
              <a:srgbClr val="D59A29"/>
            </a:solidFill>
            <a:ln>
              <a:noFill/>
            </a:ln>
          </p:spPr>
          <p:txBody>
            <a:bodyPr spcFirstLastPara="1" wrap="square" lIns="182850" tIns="182850" rIns="182850" bIns="182850" anchor="ctr" anchorCtr="0">
              <a:noAutofit/>
            </a:bodyPr>
            <a:lstStyle/>
            <a:p>
              <a:endParaRPr sz="3600"/>
            </a:p>
          </p:txBody>
        </p:sp>
        <p:sp>
          <p:nvSpPr>
            <p:cNvPr id="7106" name="Google Shape;7106;p126"/>
            <p:cNvSpPr/>
            <p:nvPr/>
          </p:nvSpPr>
          <p:spPr>
            <a:xfrm>
              <a:off x="4376366" y="2713326"/>
              <a:ext cx="184074" cy="142605"/>
            </a:xfrm>
            <a:custGeom>
              <a:avLst/>
              <a:gdLst/>
              <a:ahLst/>
              <a:cxnLst/>
              <a:rect l="l" t="t" r="r" b="b"/>
              <a:pathLst>
                <a:path w="2739" h="2121" extrusionOk="0">
                  <a:moveTo>
                    <a:pt x="1369" y="1"/>
                  </a:moveTo>
                  <a:cubicBezTo>
                    <a:pt x="0" y="1"/>
                    <a:pt x="0" y="2120"/>
                    <a:pt x="1369" y="2120"/>
                  </a:cubicBezTo>
                  <a:cubicBezTo>
                    <a:pt x="2738" y="2120"/>
                    <a:pt x="2738" y="1"/>
                    <a:pt x="1369" y="1"/>
                  </a:cubicBez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7107" name="Google Shape;7107;p126"/>
            <p:cNvSpPr/>
            <p:nvPr/>
          </p:nvSpPr>
          <p:spPr>
            <a:xfrm>
              <a:off x="3723402" y="2978300"/>
              <a:ext cx="122515" cy="94532"/>
            </a:xfrm>
            <a:custGeom>
              <a:avLst/>
              <a:gdLst/>
              <a:ahLst/>
              <a:cxnLst/>
              <a:rect l="l" t="t" r="r" b="b"/>
              <a:pathLst>
                <a:path w="1823" h="1406" extrusionOk="0">
                  <a:moveTo>
                    <a:pt x="917" y="1"/>
                  </a:moveTo>
                  <a:cubicBezTo>
                    <a:pt x="1" y="1"/>
                    <a:pt x="1" y="1406"/>
                    <a:pt x="917" y="1406"/>
                  </a:cubicBezTo>
                  <a:cubicBezTo>
                    <a:pt x="1822" y="1406"/>
                    <a:pt x="1822" y="1"/>
                    <a:pt x="917" y="1"/>
                  </a:cubicBez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7108" name="Google Shape;7108;p126"/>
            <p:cNvSpPr/>
            <p:nvPr/>
          </p:nvSpPr>
          <p:spPr>
            <a:xfrm>
              <a:off x="4176297" y="2800597"/>
              <a:ext cx="122515" cy="95339"/>
            </a:xfrm>
            <a:custGeom>
              <a:avLst/>
              <a:gdLst/>
              <a:ahLst/>
              <a:cxnLst/>
              <a:rect l="l" t="t" r="r" b="b"/>
              <a:pathLst>
                <a:path w="1823" h="1418" extrusionOk="0">
                  <a:moveTo>
                    <a:pt x="905" y="1"/>
                  </a:moveTo>
                  <a:cubicBezTo>
                    <a:pt x="0" y="1"/>
                    <a:pt x="0" y="1417"/>
                    <a:pt x="905" y="1417"/>
                  </a:cubicBezTo>
                  <a:cubicBezTo>
                    <a:pt x="1822" y="1417"/>
                    <a:pt x="1822" y="1"/>
                    <a:pt x="905" y="1"/>
                  </a:cubicBezTo>
                  <a:close/>
                </a:path>
              </a:pathLst>
            </a:custGeom>
            <a:solidFill>
              <a:srgbClr val="D59A29"/>
            </a:solidFill>
            <a:ln>
              <a:noFill/>
            </a:ln>
          </p:spPr>
          <p:txBody>
            <a:bodyPr spcFirstLastPara="1" wrap="square" lIns="182850" tIns="182850" rIns="182850" bIns="182850" anchor="ctr" anchorCtr="0">
              <a:noAutofit/>
            </a:bodyPr>
            <a:lstStyle/>
            <a:p>
              <a:endParaRPr sz="3600"/>
            </a:p>
          </p:txBody>
        </p:sp>
        <p:sp>
          <p:nvSpPr>
            <p:cNvPr id="7109" name="Google Shape;7109;p126"/>
            <p:cNvSpPr/>
            <p:nvPr/>
          </p:nvSpPr>
          <p:spPr>
            <a:xfrm>
              <a:off x="4951641" y="2968685"/>
              <a:ext cx="122515" cy="94532"/>
            </a:xfrm>
            <a:custGeom>
              <a:avLst/>
              <a:gdLst/>
              <a:ahLst/>
              <a:cxnLst/>
              <a:rect l="l" t="t" r="r" b="b"/>
              <a:pathLst>
                <a:path w="1823" h="1406" extrusionOk="0">
                  <a:moveTo>
                    <a:pt x="905" y="1"/>
                  </a:moveTo>
                  <a:cubicBezTo>
                    <a:pt x="1" y="1"/>
                    <a:pt x="1" y="1406"/>
                    <a:pt x="905" y="1406"/>
                  </a:cubicBezTo>
                  <a:cubicBezTo>
                    <a:pt x="1822" y="1406"/>
                    <a:pt x="1822" y="1"/>
                    <a:pt x="905" y="1"/>
                  </a:cubicBezTo>
                  <a:close/>
                </a:path>
              </a:pathLst>
            </a:custGeom>
            <a:solidFill>
              <a:srgbClr val="D59A29"/>
            </a:solidFill>
            <a:ln>
              <a:noFill/>
            </a:ln>
          </p:spPr>
          <p:txBody>
            <a:bodyPr spcFirstLastPara="1" wrap="square" lIns="182850" tIns="182850" rIns="182850" bIns="182850" anchor="ctr" anchorCtr="0">
              <a:noAutofit/>
            </a:bodyPr>
            <a:lstStyle/>
            <a:p>
              <a:endParaRPr sz="3600"/>
            </a:p>
          </p:txBody>
        </p:sp>
        <p:sp>
          <p:nvSpPr>
            <p:cNvPr id="7110" name="Google Shape;7110;p126"/>
            <p:cNvSpPr/>
            <p:nvPr/>
          </p:nvSpPr>
          <p:spPr>
            <a:xfrm>
              <a:off x="4742029" y="281263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11" name="Google Shape;7111;p126"/>
            <p:cNvSpPr/>
            <p:nvPr/>
          </p:nvSpPr>
          <p:spPr>
            <a:xfrm>
              <a:off x="4049078" y="2752592"/>
              <a:ext cx="92071" cy="71269"/>
            </a:xfrm>
            <a:custGeom>
              <a:avLst/>
              <a:gdLst/>
              <a:ahLst/>
              <a:cxnLst/>
              <a:rect l="l" t="t" r="r" b="b"/>
              <a:pathLst>
                <a:path w="1370" h="1060" extrusionOk="0">
                  <a:moveTo>
                    <a:pt x="679" y="0"/>
                  </a:moveTo>
                  <a:cubicBezTo>
                    <a:pt x="0" y="0"/>
                    <a:pt x="0" y="1060"/>
                    <a:pt x="679" y="1060"/>
                  </a:cubicBezTo>
                  <a:cubicBezTo>
                    <a:pt x="1370" y="1060"/>
                    <a:pt x="1370" y="0"/>
                    <a:pt x="679"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12" name="Google Shape;7112;p126"/>
            <p:cNvSpPr/>
            <p:nvPr/>
          </p:nvSpPr>
          <p:spPr>
            <a:xfrm>
              <a:off x="3872262" y="3034374"/>
              <a:ext cx="91264" cy="71269"/>
            </a:xfrm>
            <a:custGeom>
              <a:avLst/>
              <a:gdLst/>
              <a:ahLst/>
              <a:cxnLst/>
              <a:rect l="l" t="t" r="r" b="b"/>
              <a:pathLst>
                <a:path w="1358" h="1060" extrusionOk="0">
                  <a:moveTo>
                    <a:pt x="679" y="0"/>
                  </a:moveTo>
                  <a:cubicBezTo>
                    <a:pt x="0" y="0"/>
                    <a:pt x="0" y="1060"/>
                    <a:pt x="679" y="1060"/>
                  </a:cubicBezTo>
                  <a:cubicBezTo>
                    <a:pt x="1357" y="1060"/>
                    <a:pt x="1357" y="0"/>
                    <a:pt x="679"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13" name="Google Shape;7113;p126"/>
            <p:cNvSpPr/>
            <p:nvPr/>
          </p:nvSpPr>
          <p:spPr>
            <a:xfrm>
              <a:off x="3640203" y="1639852"/>
              <a:ext cx="1863595" cy="795793"/>
            </a:xfrm>
            <a:custGeom>
              <a:avLst/>
              <a:gdLst/>
              <a:ahLst/>
              <a:cxnLst/>
              <a:rect l="l" t="t" r="r" b="b"/>
              <a:pathLst>
                <a:path w="27730" h="11836" extrusionOk="0">
                  <a:moveTo>
                    <a:pt x="4870" y="0"/>
                  </a:moveTo>
                  <a:cubicBezTo>
                    <a:pt x="2191" y="0"/>
                    <a:pt x="0" y="2203"/>
                    <a:pt x="0" y="4918"/>
                  </a:cubicBezTo>
                  <a:lnTo>
                    <a:pt x="0" y="11835"/>
                  </a:lnTo>
                  <a:lnTo>
                    <a:pt x="27730" y="11835"/>
                  </a:lnTo>
                  <a:lnTo>
                    <a:pt x="27730" y="4918"/>
                  </a:lnTo>
                  <a:cubicBezTo>
                    <a:pt x="27730" y="2203"/>
                    <a:pt x="25551" y="0"/>
                    <a:pt x="22860"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7114" name="Google Shape;7114;p126"/>
            <p:cNvSpPr/>
            <p:nvPr/>
          </p:nvSpPr>
          <p:spPr>
            <a:xfrm>
              <a:off x="3569772" y="1569390"/>
              <a:ext cx="2004456" cy="936718"/>
            </a:xfrm>
            <a:custGeom>
              <a:avLst/>
              <a:gdLst/>
              <a:ahLst/>
              <a:cxnLst/>
              <a:rect l="l" t="t" r="r" b="b"/>
              <a:pathLst>
                <a:path w="29826" h="13932" extrusionOk="0">
                  <a:moveTo>
                    <a:pt x="23908" y="2096"/>
                  </a:moveTo>
                  <a:cubicBezTo>
                    <a:pt x="26016" y="2096"/>
                    <a:pt x="27730" y="3835"/>
                    <a:pt x="27730" y="5966"/>
                  </a:cubicBezTo>
                  <a:lnTo>
                    <a:pt x="27730" y="11836"/>
                  </a:lnTo>
                  <a:lnTo>
                    <a:pt x="2108" y="11836"/>
                  </a:lnTo>
                  <a:lnTo>
                    <a:pt x="2108" y="5966"/>
                  </a:lnTo>
                  <a:cubicBezTo>
                    <a:pt x="2108" y="3835"/>
                    <a:pt x="3811" y="2096"/>
                    <a:pt x="5918" y="2096"/>
                  </a:cubicBezTo>
                  <a:close/>
                  <a:moveTo>
                    <a:pt x="5918" y="1"/>
                  </a:moveTo>
                  <a:cubicBezTo>
                    <a:pt x="2644" y="1"/>
                    <a:pt x="1" y="2668"/>
                    <a:pt x="1" y="5966"/>
                  </a:cubicBezTo>
                  <a:lnTo>
                    <a:pt x="1" y="13931"/>
                  </a:lnTo>
                  <a:lnTo>
                    <a:pt x="29826" y="13931"/>
                  </a:lnTo>
                  <a:lnTo>
                    <a:pt x="29826" y="5966"/>
                  </a:lnTo>
                  <a:cubicBezTo>
                    <a:pt x="29826" y="2668"/>
                    <a:pt x="27182" y="1"/>
                    <a:pt x="23908" y="1"/>
                  </a:cubicBezTo>
                  <a:close/>
                </a:path>
              </a:pathLst>
            </a:custGeom>
            <a:solidFill>
              <a:srgbClr val="F9B232"/>
            </a:solidFill>
            <a:ln>
              <a:noFill/>
            </a:ln>
          </p:spPr>
          <p:txBody>
            <a:bodyPr spcFirstLastPara="1" wrap="square" lIns="182850" tIns="182850" rIns="182850" bIns="182850" anchor="ctr" anchorCtr="0">
              <a:noAutofit/>
            </a:bodyPr>
            <a:lstStyle/>
            <a:p>
              <a:endParaRPr sz="3600"/>
            </a:p>
          </p:txBody>
        </p:sp>
        <p:sp>
          <p:nvSpPr>
            <p:cNvPr id="7115" name="Google Shape;7115;p126"/>
            <p:cNvSpPr/>
            <p:nvPr/>
          </p:nvSpPr>
          <p:spPr>
            <a:xfrm>
              <a:off x="3643361" y="1569390"/>
              <a:ext cx="1930867" cy="936718"/>
            </a:xfrm>
            <a:custGeom>
              <a:avLst/>
              <a:gdLst/>
              <a:ahLst/>
              <a:cxnLst/>
              <a:rect l="l" t="t" r="r" b="b"/>
              <a:pathLst>
                <a:path w="28731" h="13932" extrusionOk="0">
                  <a:moveTo>
                    <a:pt x="4823" y="1"/>
                  </a:moveTo>
                  <a:cubicBezTo>
                    <a:pt x="2835" y="1"/>
                    <a:pt x="1072" y="989"/>
                    <a:pt x="1" y="2513"/>
                  </a:cubicBezTo>
                  <a:cubicBezTo>
                    <a:pt x="310" y="3323"/>
                    <a:pt x="822" y="4025"/>
                    <a:pt x="1656" y="4466"/>
                  </a:cubicBezTo>
                  <a:cubicBezTo>
                    <a:pt x="2741" y="5036"/>
                    <a:pt x="4002" y="5151"/>
                    <a:pt x="5226" y="5151"/>
                  </a:cubicBezTo>
                  <a:cubicBezTo>
                    <a:pt x="5560" y="5151"/>
                    <a:pt x="5892" y="5143"/>
                    <a:pt x="6216" y="5132"/>
                  </a:cubicBezTo>
                  <a:cubicBezTo>
                    <a:pt x="7087" y="5109"/>
                    <a:pt x="7987" y="5045"/>
                    <a:pt x="8882" y="5045"/>
                  </a:cubicBezTo>
                  <a:cubicBezTo>
                    <a:pt x="9797" y="5045"/>
                    <a:pt x="10707" y="5112"/>
                    <a:pt x="11574" y="5359"/>
                  </a:cubicBezTo>
                  <a:cubicBezTo>
                    <a:pt x="13217" y="5835"/>
                    <a:pt x="14253" y="7061"/>
                    <a:pt x="14527" y="8740"/>
                  </a:cubicBezTo>
                  <a:cubicBezTo>
                    <a:pt x="14848" y="10716"/>
                    <a:pt x="14848" y="11645"/>
                    <a:pt x="14872" y="13633"/>
                  </a:cubicBezTo>
                  <a:cubicBezTo>
                    <a:pt x="14872" y="13729"/>
                    <a:pt x="14872" y="13836"/>
                    <a:pt x="14872" y="13931"/>
                  </a:cubicBezTo>
                  <a:lnTo>
                    <a:pt x="28731" y="13931"/>
                  </a:lnTo>
                  <a:lnTo>
                    <a:pt x="28731" y="5966"/>
                  </a:lnTo>
                  <a:cubicBezTo>
                    <a:pt x="28731" y="2668"/>
                    <a:pt x="26087" y="1"/>
                    <a:pt x="22813" y="1"/>
                  </a:cubicBezTo>
                  <a:close/>
                </a:path>
              </a:pathLst>
            </a:custGeom>
            <a:solidFill>
              <a:schemeClr val="dk1">
                <a:alpha val="31370"/>
              </a:schemeClr>
            </a:solidFill>
            <a:ln>
              <a:noFill/>
            </a:ln>
          </p:spPr>
          <p:txBody>
            <a:bodyPr spcFirstLastPara="1" wrap="square" lIns="182850" tIns="182850" rIns="182850" bIns="182850" anchor="ctr" anchorCtr="0">
              <a:noAutofit/>
            </a:bodyPr>
            <a:lstStyle/>
            <a:p>
              <a:endParaRPr sz="3600"/>
            </a:p>
          </p:txBody>
        </p:sp>
        <p:sp>
          <p:nvSpPr>
            <p:cNvPr id="7116" name="Google Shape;7116;p126"/>
            <p:cNvSpPr/>
            <p:nvPr/>
          </p:nvSpPr>
          <p:spPr>
            <a:xfrm>
              <a:off x="3945851" y="1719122"/>
              <a:ext cx="34476" cy="650095"/>
            </a:xfrm>
            <a:custGeom>
              <a:avLst/>
              <a:gdLst/>
              <a:ahLst/>
              <a:cxnLst/>
              <a:rect l="l" t="t" r="r" b="b"/>
              <a:pathLst>
                <a:path w="513" h="9669" extrusionOk="0">
                  <a:moveTo>
                    <a:pt x="250" y="0"/>
                  </a:moveTo>
                  <a:cubicBezTo>
                    <a:pt x="250" y="0"/>
                    <a:pt x="250" y="36"/>
                    <a:pt x="239" y="107"/>
                  </a:cubicBezTo>
                  <a:cubicBezTo>
                    <a:pt x="227" y="179"/>
                    <a:pt x="215" y="286"/>
                    <a:pt x="203" y="417"/>
                  </a:cubicBezTo>
                  <a:cubicBezTo>
                    <a:pt x="167" y="679"/>
                    <a:pt x="143" y="1060"/>
                    <a:pt x="108" y="1512"/>
                  </a:cubicBezTo>
                  <a:cubicBezTo>
                    <a:pt x="72" y="1965"/>
                    <a:pt x="48" y="2501"/>
                    <a:pt x="24" y="3060"/>
                  </a:cubicBezTo>
                  <a:cubicBezTo>
                    <a:pt x="12" y="3346"/>
                    <a:pt x="12" y="3632"/>
                    <a:pt x="0" y="3929"/>
                  </a:cubicBezTo>
                  <a:cubicBezTo>
                    <a:pt x="0" y="4227"/>
                    <a:pt x="0" y="4536"/>
                    <a:pt x="0" y="4834"/>
                  </a:cubicBezTo>
                  <a:cubicBezTo>
                    <a:pt x="0" y="5144"/>
                    <a:pt x="0" y="5441"/>
                    <a:pt x="0" y="5739"/>
                  </a:cubicBezTo>
                  <a:cubicBezTo>
                    <a:pt x="0" y="6037"/>
                    <a:pt x="12" y="6322"/>
                    <a:pt x="24" y="6608"/>
                  </a:cubicBezTo>
                  <a:cubicBezTo>
                    <a:pt x="48" y="7180"/>
                    <a:pt x="72" y="7704"/>
                    <a:pt x="108" y="8156"/>
                  </a:cubicBezTo>
                  <a:cubicBezTo>
                    <a:pt x="131" y="8608"/>
                    <a:pt x="167" y="8989"/>
                    <a:pt x="203" y="9251"/>
                  </a:cubicBezTo>
                  <a:cubicBezTo>
                    <a:pt x="215" y="9382"/>
                    <a:pt x="227" y="9489"/>
                    <a:pt x="239" y="9561"/>
                  </a:cubicBezTo>
                  <a:cubicBezTo>
                    <a:pt x="250" y="9632"/>
                    <a:pt x="250" y="9668"/>
                    <a:pt x="250" y="9668"/>
                  </a:cubicBezTo>
                  <a:cubicBezTo>
                    <a:pt x="250" y="9668"/>
                    <a:pt x="262" y="9632"/>
                    <a:pt x="274" y="9561"/>
                  </a:cubicBezTo>
                  <a:cubicBezTo>
                    <a:pt x="274" y="9489"/>
                    <a:pt x="298" y="9382"/>
                    <a:pt x="310" y="9251"/>
                  </a:cubicBezTo>
                  <a:cubicBezTo>
                    <a:pt x="334" y="8989"/>
                    <a:pt x="370" y="8608"/>
                    <a:pt x="405" y="8156"/>
                  </a:cubicBezTo>
                  <a:cubicBezTo>
                    <a:pt x="441" y="7704"/>
                    <a:pt x="465" y="7180"/>
                    <a:pt x="489" y="6608"/>
                  </a:cubicBezTo>
                  <a:cubicBezTo>
                    <a:pt x="489" y="6322"/>
                    <a:pt x="501" y="6037"/>
                    <a:pt x="501" y="5739"/>
                  </a:cubicBezTo>
                  <a:cubicBezTo>
                    <a:pt x="512" y="5441"/>
                    <a:pt x="512" y="5144"/>
                    <a:pt x="512" y="4834"/>
                  </a:cubicBezTo>
                  <a:cubicBezTo>
                    <a:pt x="512" y="4536"/>
                    <a:pt x="512" y="4227"/>
                    <a:pt x="501" y="3929"/>
                  </a:cubicBezTo>
                  <a:cubicBezTo>
                    <a:pt x="501" y="3632"/>
                    <a:pt x="489" y="3346"/>
                    <a:pt x="489" y="3060"/>
                  </a:cubicBezTo>
                  <a:cubicBezTo>
                    <a:pt x="465" y="2501"/>
                    <a:pt x="441" y="1965"/>
                    <a:pt x="405" y="1512"/>
                  </a:cubicBezTo>
                  <a:cubicBezTo>
                    <a:pt x="370" y="1060"/>
                    <a:pt x="334" y="679"/>
                    <a:pt x="310" y="417"/>
                  </a:cubicBezTo>
                  <a:cubicBezTo>
                    <a:pt x="298" y="286"/>
                    <a:pt x="274" y="179"/>
                    <a:pt x="274" y="107"/>
                  </a:cubicBezTo>
                  <a:cubicBezTo>
                    <a:pt x="262" y="36"/>
                    <a:pt x="250" y="0"/>
                    <a:pt x="250"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17" name="Google Shape;7117;p126"/>
            <p:cNvSpPr/>
            <p:nvPr/>
          </p:nvSpPr>
          <p:spPr>
            <a:xfrm>
              <a:off x="4351500" y="1719122"/>
              <a:ext cx="35283" cy="650095"/>
            </a:xfrm>
            <a:custGeom>
              <a:avLst/>
              <a:gdLst/>
              <a:ahLst/>
              <a:cxnLst/>
              <a:rect l="l" t="t" r="r" b="b"/>
              <a:pathLst>
                <a:path w="525" h="9669" extrusionOk="0">
                  <a:moveTo>
                    <a:pt x="263" y="0"/>
                  </a:moveTo>
                  <a:cubicBezTo>
                    <a:pt x="263" y="0"/>
                    <a:pt x="263" y="36"/>
                    <a:pt x="251" y="107"/>
                  </a:cubicBezTo>
                  <a:cubicBezTo>
                    <a:pt x="239" y="179"/>
                    <a:pt x="227" y="286"/>
                    <a:pt x="215" y="417"/>
                  </a:cubicBezTo>
                  <a:cubicBezTo>
                    <a:pt x="180" y="679"/>
                    <a:pt x="144" y="1060"/>
                    <a:pt x="108" y="1512"/>
                  </a:cubicBezTo>
                  <a:cubicBezTo>
                    <a:pt x="84" y="1965"/>
                    <a:pt x="49" y="2501"/>
                    <a:pt x="37" y="3060"/>
                  </a:cubicBezTo>
                  <a:cubicBezTo>
                    <a:pt x="25" y="3346"/>
                    <a:pt x="13" y="3632"/>
                    <a:pt x="13" y="3929"/>
                  </a:cubicBezTo>
                  <a:cubicBezTo>
                    <a:pt x="1" y="4227"/>
                    <a:pt x="1" y="4536"/>
                    <a:pt x="1" y="4834"/>
                  </a:cubicBezTo>
                  <a:cubicBezTo>
                    <a:pt x="1" y="5144"/>
                    <a:pt x="1" y="5441"/>
                    <a:pt x="13" y="5739"/>
                  </a:cubicBezTo>
                  <a:cubicBezTo>
                    <a:pt x="13" y="6037"/>
                    <a:pt x="25" y="6322"/>
                    <a:pt x="37" y="6608"/>
                  </a:cubicBezTo>
                  <a:cubicBezTo>
                    <a:pt x="49" y="7180"/>
                    <a:pt x="84" y="7704"/>
                    <a:pt x="108" y="8156"/>
                  </a:cubicBezTo>
                  <a:cubicBezTo>
                    <a:pt x="144" y="8608"/>
                    <a:pt x="180" y="8989"/>
                    <a:pt x="215" y="9251"/>
                  </a:cubicBezTo>
                  <a:cubicBezTo>
                    <a:pt x="227" y="9382"/>
                    <a:pt x="239" y="9489"/>
                    <a:pt x="251" y="9561"/>
                  </a:cubicBezTo>
                  <a:cubicBezTo>
                    <a:pt x="263" y="9632"/>
                    <a:pt x="263" y="9668"/>
                    <a:pt x="263" y="9668"/>
                  </a:cubicBezTo>
                  <a:cubicBezTo>
                    <a:pt x="263" y="9668"/>
                    <a:pt x="263" y="9632"/>
                    <a:pt x="275" y="9561"/>
                  </a:cubicBezTo>
                  <a:cubicBezTo>
                    <a:pt x="287" y="9489"/>
                    <a:pt x="299" y="9382"/>
                    <a:pt x="310" y="9251"/>
                  </a:cubicBezTo>
                  <a:cubicBezTo>
                    <a:pt x="346" y="8989"/>
                    <a:pt x="382" y="8608"/>
                    <a:pt x="418" y="8156"/>
                  </a:cubicBezTo>
                  <a:cubicBezTo>
                    <a:pt x="441" y="7704"/>
                    <a:pt x="477" y="7180"/>
                    <a:pt x="489" y="6608"/>
                  </a:cubicBezTo>
                  <a:cubicBezTo>
                    <a:pt x="501" y="6322"/>
                    <a:pt x="513" y="6037"/>
                    <a:pt x="513" y="5739"/>
                  </a:cubicBezTo>
                  <a:cubicBezTo>
                    <a:pt x="525" y="5441"/>
                    <a:pt x="525" y="5144"/>
                    <a:pt x="525" y="4834"/>
                  </a:cubicBezTo>
                  <a:cubicBezTo>
                    <a:pt x="525" y="4536"/>
                    <a:pt x="525" y="4227"/>
                    <a:pt x="513" y="3929"/>
                  </a:cubicBezTo>
                  <a:cubicBezTo>
                    <a:pt x="513" y="3632"/>
                    <a:pt x="501" y="3346"/>
                    <a:pt x="489" y="3060"/>
                  </a:cubicBezTo>
                  <a:cubicBezTo>
                    <a:pt x="477" y="2501"/>
                    <a:pt x="441" y="1965"/>
                    <a:pt x="418" y="1512"/>
                  </a:cubicBezTo>
                  <a:cubicBezTo>
                    <a:pt x="382" y="1060"/>
                    <a:pt x="346" y="679"/>
                    <a:pt x="310" y="417"/>
                  </a:cubicBezTo>
                  <a:cubicBezTo>
                    <a:pt x="299" y="286"/>
                    <a:pt x="287" y="179"/>
                    <a:pt x="275" y="107"/>
                  </a:cubicBezTo>
                  <a:cubicBezTo>
                    <a:pt x="263" y="36"/>
                    <a:pt x="263" y="0"/>
                    <a:pt x="263"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18" name="Google Shape;7118;p126"/>
            <p:cNvSpPr/>
            <p:nvPr/>
          </p:nvSpPr>
          <p:spPr>
            <a:xfrm>
              <a:off x="4757217" y="1719122"/>
              <a:ext cx="35283" cy="650095"/>
            </a:xfrm>
            <a:custGeom>
              <a:avLst/>
              <a:gdLst/>
              <a:ahLst/>
              <a:cxnLst/>
              <a:rect l="l" t="t" r="r" b="b"/>
              <a:pathLst>
                <a:path w="525" h="9669" extrusionOk="0">
                  <a:moveTo>
                    <a:pt x="262" y="0"/>
                  </a:moveTo>
                  <a:cubicBezTo>
                    <a:pt x="262" y="0"/>
                    <a:pt x="262" y="36"/>
                    <a:pt x="250" y="107"/>
                  </a:cubicBezTo>
                  <a:cubicBezTo>
                    <a:pt x="239" y="179"/>
                    <a:pt x="227" y="286"/>
                    <a:pt x="215" y="417"/>
                  </a:cubicBezTo>
                  <a:cubicBezTo>
                    <a:pt x="179" y="679"/>
                    <a:pt x="143" y="1060"/>
                    <a:pt x="119" y="1512"/>
                  </a:cubicBezTo>
                  <a:cubicBezTo>
                    <a:pt x="84" y="1965"/>
                    <a:pt x="48" y="2501"/>
                    <a:pt x="36" y="3060"/>
                  </a:cubicBezTo>
                  <a:cubicBezTo>
                    <a:pt x="24" y="3346"/>
                    <a:pt x="12" y="3632"/>
                    <a:pt x="12" y="3929"/>
                  </a:cubicBezTo>
                  <a:cubicBezTo>
                    <a:pt x="12" y="4227"/>
                    <a:pt x="0" y="4536"/>
                    <a:pt x="0" y="4834"/>
                  </a:cubicBezTo>
                  <a:cubicBezTo>
                    <a:pt x="0" y="5144"/>
                    <a:pt x="0" y="5441"/>
                    <a:pt x="12" y="5739"/>
                  </a:cubicBezTo>
                  <a:cubicBezTo>
                    <a:pt x="12" y="6037"/>
                    <a:pt x="24" y="6322"/>
                    <a:pt x="36" y="6608"/>
                  </a:cubicBezTo>
                  <a:cubicBezTo>
                    <a:pt x="48" y="7180"/>
                    <a:pt x="84" y="7704"/>
                    <a:pt x="108" y="8156"/>
                  </a:cubicBezTo>
                  <a:cubicBezTo>
                    <a:pt x="143" y="8608"/>
                    <a:pt x="179" y="8989"/>
                    <a:pt x="215" y="9251"/>
                  </a:cubicBezTo>
                  <a:cubicBezTo>
                    <a:pt x="227" y="9382"/>
                    <a:pt x="239" y="9489"/>
                    <a:pt x="250" y="9561"/>
                  </a:cubicBezTo>
                  <a:cubicBezTo>
                    <a:pt x="262" y="9632"/>
                    <a:pt x="262" y="9668"/>
                    <a:pt x="262" y="9668"/>
                  </a:cubicBezTo>
                  <a:cubicBezTo>
                    <a:pt x="262" y="9668"/>
                    <a:pt x="274" y="9632"/>
                    <a:pt x="274" y="9561"/>
                  </a:cubicBezTo>
                  <a:cubicBezTo>
                    <a:pt x="286" y="9489"/>
                    <a:pt x="298" y="9382"/>
                    <a:pt x="310" y="9251"/>
                  </a:cubicBezTo>
                  <a:cubicBezTo>
                    <a:pt x="346" y="8989"/>
                    <a:pt x="381" y="8608"/>
                    <a:pt x="417" y="8156"/>
                  </a:cubicBezTo>
                  <a:cubicBezTo>
                    <a:pt x="441" y="7704"/>
                    <a:pt x="477" y="7180"/>
                    <a:pt x="489" y="6608"/>
                  </a:cubicBezTo>
                  <a:cubicBezTo>
                    <a:pt x="500" y="6322"/>
                    <a:pt x="512" y="6037"/>
                    <a:pt x="512" y="5739"/>
                  </a:cubicBezTo>
                  <a:cubicBezTo>
                    <a:pt x="524" y="5441"/>
                    <a:pt x="524" y="5144"/>
                    <a:pt x="524" y="4834"/>
                  </a:cubicBezTo>
                  <a:cubicBezTo>
                    <a:pt x="524" y="4536"/>
                    <a:pt x="524" y="4227"/>
                    <a:pt x="512" y="3929"/>
                  </a:cubicBezTo>
                  <a:cubicBezTo>
                    <a:pt x="512" y="3632"/>
                    <a:pt x="500" y="3346"/>
                    <a:pt x="489" y="3060"/>
                  </a:cubicBezTo>
                  <a:cubicBezTo>
                    <a:pt x="477" y="2501"/>
                    <a:pt x="441" y="1965"/>
                    <a:pt x="417" y="1512"/>
                  </a:cubicBezTo>
                  <a:cubicBezTo>
                    <a:pt x="381" y="1060"/>
                    <a:pt x="346" y="679"/>
                    <a:pt x="310" y="417"/>
                  </a:cubicBezTo>
                  <a:cubicBezTo>
                    <a:pt x="298" y="286"/>
                    <a:pt x="286" y="179"/>
                    <a:pt x="274" y="107"/>
                  </a:cubicBezTo>
                  <a:cubicBezTo>
                    <a:pt x="274" y="36"/>
                    <a:pt x="262" y="0"/>
                    <a:pt x="262"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19" name="Google Shape;7119;p126"/>
            <p:cNvSpPr/>
            <p:nvPr/>
          </p:nvSpPr>
          <p:spPr>
            <a:xfrm>
              <a:off x="5163673" y="1719122"/>
              <a:ext cx="35283" cy="650095"/>
            </a:xfrm>
            <a:custGeom>
              <a:avLst/>
              <a:gdLst/>
              <a:ahLst/>
              <a:cxnLst/>
              <a:rect l="l" t="t" r="r" b="b"/>
              <a:pathLst>
                <a:path w="525" h="9669" extrusionOk="0">
                  <a:moveTo>
                    <a:pt x="263" y="0"/>
                  </a:moveTo>
                  <a:cubicBezTo>
                    <a:pt x="263" y="0"/>
                    <a:pt x="251" y="36"/>
                    <a:pt x="251" y="107"/>
                  </a:cubicBezTo>
                  <a:cubicBezTo>
                    <a:pt x="239" y="179"/>
                    <a:pt x="227" y="286"/>
                    <a:pt x="203" y="417"/>
                  </a:cubicBezTo>
                  <a:cubicBezTo>
                    <a:pt x="179" y="679"/>
                    <a:pt x="144" y="1060"/>
                    <a:pt x="108" y="1512"/>
                  </a:cubicBezTo>
                  <a:cubicBezTo>
                    <a:pt x="72" y="1965"/>
                    <a:pt x="48" y="2501"/>
                    <a:pt x="36" y="3060"/>
                  </a:cubicBezTo>
                  <a:cubicBezTo>
                    <a:pt x="25" y="3346"/>
                    <a:pt x="13" y="3632"/>
                    <a:pt x="13" y="3929"/>
                  </a:cubicBezTo>
                  <a:cubicBezTo>
                    <a:pt x="1" y="4227"/>
                    <a:pt x="1" y="4536"/>
                    <a:pt x="1" y="4834"/>
                  </a:cubicBezTo>
                  <a:cubicBezTo>
                    <a:pt x="1" y="5144"/>
                    <a:pt x="1" y="5441"/>
                    <a:pt x="13" y="5739"/>
                  </a:cubicBezTo>
                  <a:cubicBezTo>
                    <a:pt x="13" y="6037"/>
                    <a:pt x="25" y="6322"/>
                    <a:pt x="25" y="6608"/>
                  </a:cubicBezTo>
                  <a:cubicBezTo>
                    <a:pt x="48" y="7180"/>
                    <a:pt x="72" y="7704"/>
                    <a:pt x="108" y="8156"/>
                  </a:cubicBezTo>
                  <a:cubicBezTo>
                    <a:pt x="144" y="8608"/>
                    <a:pt x="179" y="8989"/>
                    <a:pt x="203" y="9251"/>
                  </a:cubicBezTo>
                  <a:cubicBezTo>
                    <a:pt x="227" y="9382"/>
                    <a:pt x="239" y="9489"/>
                    <a:pt x="251" y="9561"/>
                  </a:cubicBezTo>
                  <a:cubicBezTo>
                    <a:pt x="251" y="9632"/>
                    <a:pt x="263" y="9668"/>
                    <a:pt x="263" y="9668"/>
                  </a:cubicBezTo>
                  <a:cubicBezTo>
                    <a:pt x="263" y="9668"/>
                    <a:pt x="263" y="9632"/>
                    <a:pt x="275" y="9561"/>
                  </a:cubicBezTo>
                  <a:cubicBezTo>
                    <a:pt x="287" y="9489"/>
                    <a:pt x="298" y="9382"/>
                    <a:pt x="310" y="9251"/>
                  </a:cubicBezTo>
                  <a:cubicBezTo>
                    <a:pt x="346" y="8989"/>
                    <a:pt x="382" y="8608"/>
                    <a:pt x="406" y="8156"/>
                  </a:cubicBezTo>
                  <a:cubicBezTo>
                    <a:pt x="441" y="7704"/>
                    <a:pt x="465" y="7180"/>
                    <a:pt x="489" y="6608"/>
                  </a:cubicBezTo>
                  <a:cubicBezTo>
                    <a:pt x="501" y="6322"/>
                    <a:pt x="513" y="6037"/>
                    <a:pt x="513" y="5739"/>
                  </a:cubicBezTo>
                  <a:cubicBezTo>
                    <a:pt x="513" y="5441"/>
                    <a:pt x="513" y="5144"/>
                    <a:pt x="525" y="4834"/>
                  </a:cubicBezTo>
                  <a:cubicBezTo>
                    <a:pt x="513" y="4536"/>
                    <a:pt x="513" y="4227"/>
                    <a:pt x="513" y="3929"/>
                  </a:cubicBezTo>
                  <a:cubicBezTo>
                    <a:pt x="513" y="3632"/>
                    <a:pt x="501" y="3346"/>
                    <a:pt x="489" y="3060"/>
                  </a:cubicBezTo>
                  <a:cubicBezTo>
                    <a:pt x="465" y="2501"/>
                    <a:pt x="441" y="1965"/>
                    <a:pt x="406" y="1512"/>
                  </a:cubicBezTo>
                  <a:cubicBezTo>
                    <a:pt x="382" y="1060"/>
                    <a:pt x="346" y="679"/>
                    <a:pt x="310" y="417"/>
                  </a:cubicBezTo>
                  <a:cubicBezTo>
                    <a:pt x="298" y="286"/>
                    <a:pt x="287" y="179"/>
                    <a:pt x="275" y="107"/>
                  </a:cubicBezTo>
                  <a:cubicBezTo>
                    <a:pt x="263" y="36"/>
                    <a:pt x="263" y="0"/>
                    <a:pt x="263"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20" name="Google Shape;7120;p126"/>
            <p:cNvSpPr/>
            <p:nvPr/>
          </p:nvSpPr>
          <p:spPr>
            <a:xfrm>
              <a:off x="3528172" y="1540614"/>
              <a:ext cx="524938" cy="548369"/>
            </a:xfrm>
            <a:custGeom>
              <a:avLst/>
              <a:gdLst/>
              <a:ahLst/>
              <a:cxnLst/>
              <a:rect l="l" t="t" r="r" b="b"/>
              <a:pathLst>
                <a:path w="7811" h="8156" extrusionOk="0">
                  <a:moveTo>
                    <a:pt x="7811" y="0"/>
                  </a:moveTo>
                  <a:cubicBezTo>
                    <a:pt x="5954" y="0"/>
                    <a:pt x="3608" y="203"/>
                    <a:pt x="2036" y="1834"/>
                  </a:cubicBezTo>
                  <a:cubicBezTo>
                    <a:pt x="822" y="3096"/>
                    <a:pt x="215" y="4917"/>
                    <a:pt x="0" y="7942"/>
                  </a:cubicBezTo>
                  <a:lnTo>
                    <a:pt x="3096" y="8156"/>
                  </a:lnTo>
                  <a:cubicBezTo>
                    <a:pt x="3251" y="5989"/>
                    <a:pt x="3620" y="4667"/>
                    <a:pt x="4263" y="4001"/>
                  </a:cubicBezTo>
                  <a:cubicBezTo>
                    <a:pt x="4668" y="3584"/>
                    <a:pt x="5442" y="3108"/>
                    <a:pt x="7811" y="3108"/>
                  </a:cubicBezTo>
                  <a:lnTo>
                    <a:pt x="7811" y="0"/>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7121" name="Google Shape;7121;p126"/>
            <p:cNvSpPr/>
            <p:nvPr/>
          </p:nvSpPr>
          <p:spPr>
            <a:xfrm>
              <a:off x="3909829" y="1620623"/>
              <a:ext cx="92071" cy="71336"/>
            </a:xfrm>
            <a:custGeom>
              <a:avLst/>
              <a:gdLst/>
              <a:ahLst/>
              <a:cxnLst/>
              <a:rect l="l" t="t" r="r" b="b"/>
              <a:pathLst>
                <a:path w="1370" h="1061" extrusionOk="0">
                  <a:moveTo>
                    <a:pt x="691" y="1"/>
                  </a:moveTo>
                  <a:cubicBezTo>
                    <a:pt x="1" y="1"/>
                    <a:pt x="1" y="1060"/>
                    <a:pt x="691" y="1060"/>
                  </a:cubicBezTo>
                  <a:cubicBezTo>
                    <a:pt x="1370" y="1060"/>
                    <a:pt x="1370" y="1"/>
                    <a:pt x="691"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7122" name="Google Shape;7122;p126"/>
            <p:cNvSpPr/>
            <p:nvPr/>
          </p:nvSpPr>
          <p:spPr>
            <a:xfrm>
              <a:off x="3585767" y="1957672"/>
              <a:ext cx="91264" cy="71269"/>
            </a:xfrm>
            <a:custGeom>
              <a:avLst/>
              <a:gdLst/>
              <a:ahLst/>
              <a:cxnLst/>
              <a:rect l="l" t="t" r="r" b="b"/>
              <a:pathLst>
                <a:path w="1358" h="1060" extrusionOk="0">
                  <a:moveTo>
                    <a:pt x="679" y="0"/>
                  </a:moveTo>
                  <a:cubicBezTo>
                    <a:pt x="1" y="0"/>
                    <a:pt x="1" y="1060"/>
                    <a:pt x="679" y="1060"/>
                  </a:cubicBezTo>
                  <a:cubicBezTo>
                    <a:pt x="1358" y="1060"/>
                    <a:pt x="1358" y="0"/>
                    <a:pt x="679"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7123" name="Google Shape;7123;p126"/>
            <p:cNvSpPr/>
            <p:nvPr/>
          </p:nvSpPr>
          <p:spPr>
            <a:xfrm>
              <a:off x="5090890" y="1540614"/>
              <a:ext cx="524938" cy="548369"/>
            </a:xfrm>
            <a:custGeom>
              <a:avLst/>
              <a:gdLst/>
              <a:ahLst/>
              <a:cxnLst/>
              <a:rect l="l" t="t" r="r" b="b"/>
              <a:pathLst>
                <a:path w="7811" h="8156" extrusionOk="0">
                  <a:moveTo>
                    <a:pt x="0" y="0"/>
                  </a:moveTo>
                  <a:lnTo>
                    <a:pt x="0" y="3108"/>
                  </a:lnTo>
                  <a:cubicBezTo>
                    <a:pt x="2370" y="3108"/>
                    <a:pt x="3144" y="3584"/>
                    <a:pt x="3548" y="4001"/>
                  </a:cubicBezTo>
                  <a:cubicBezTo>
                    <a:pt x="4191" y="4667"/>
                    <a:pt x="4560" y="5989"/>
                    <a:pt x="4715" y="8156"/>
                  </a:cubicBezTo>
                  <a:lnTo>
                    <a:pt x="7811" y="7942"/>
                  </a:lnTo>
                  <a:cubicBezTo>
                    <a:pt x="7596" y="4917"/>
                    <a:pt x="6989" y="3096"/>
                    <a:pt x="5775" y="1834"/>
                  </a:cubicBezTo>
                  <a:cubicBezTo>
                    <a:pt x="4953" y="976"/>
                    <a:pt x="3536" y="0"/>
                    <a:pt x="0" y="0"/>
                  </a:cubicBez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7124" name="Google Shape;7124;p126"/>
            <p:cNvSpPr/>
            <p:nvPr/>
          </p:nvSpPr>
          <p:spPr>
            <a:xfrm>
              <a:off x="5142100" y="1620623"/>
              <a:ext cx="92071" cy="71336"/>
            </a:xfrm>
            <a:custGeom>
              <a:avLst/>
              <a:gdLst/>
              <a:ahLst/>
              <a:cxnLst/>
              <a:rect l="l" t="t" r="r" b="b"/>
              <a:pathLst>
                <a:path w="1370" h="1061" extrusionOk="0">
                  <a:moveTo>
                    <a:pt x="679" y="1"/>
                  </a:moveTo>
                  <a:cubicBezTo>
                    <a:pt x="0" y="1"/>
                    <a:pt x="0" y="1060"/>
                    <a:pt x="679" y="1060"/>
                  </a:cubicBezTo>
                  <a:cubicBezTo>
                    <a:pt x="1370" y="1060"/>
                    <a:pt x="1370" y="1"/>
                    <a:pt x="679"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7125" name="Google Shape;7125;p126"/>
            <p:cNvSpPr/>
            <p:nvPr/>
          </p:nvSpPr>
          <p:spPr>
            <a:xfrm>
              <a:off x="5466969" y="1957672"/>
              <a:ext cx="92071" cy="71269"/>
            </a:xfrm>
            <a:custGeom>
              <a:avLst/>
              <a:gdLst/>
              <a:ahLst/>
              <a:cxnLst/>
              <a:rect l="l" t="t" r="r" b="b"/>
              <a:pathLst>
                <a:path w="1370" h="1060" extrusionOk="0">
                  <a:moveTo>
                    <a:pt x="679" y="0"/>
                  </a:moveTo>
                  <a:cubicBezTo>
                    <a:pt x="0" y="0"/>
                    <a:pt x="0" y="1060"/>
                    <a:pt x="679" y="1060"/>
                  </a:cubicBezTo>
                  <a:cubicBezTo>
                    <a:pt x="1369" y="1060"/>
                    <a:pt x="1369" y="0"/>
                    <a:pt x="679"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7126" name="Google Shape;7126;p126"/>
            <p:cNvSpPr/>
            <p:nvPr/>
          </p:nvSpPr>
          <p:spPr>
            <a:xfrm>
              <a:off x="3697797" y="4183083"/>
              <a:ext cx="220096" cy="424320"/>
            </a:xfrm>
            <a:custGeom>
              <a:avLst/>
              <a:gdLst/>
              <a:ahLst/>
              <a:cxnLst/>
              <a:rect l="l" t="t" r="r" b="b"/>
              <a:pathLst>
                <a:path w="3275" h="6311" extrusionOk="0">
                  <a:moveTo>
                    <a:pt x="1" y="1"/>
                  </a:moveTo>
                  <a:lnTo>
                    <a:pt x="1" y="6311"/>
                  </a:lnTo>
                  <a:lnTo>
                    <a:pt x="3275" y="6311"/>
                  </a:lnTo>
                  <a:lnTo>
                    <a:pt x="3275" y="1"/>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7127" name="Google Shape;7127;p126"/>
            <p:cNvSpPr/>
            <p:nvPr/>
          </p:nvSpPr>
          <p:spPr>
            <a:xfrm>
              <a:off x="5226106" y="4183083"/>
              <a:ext cx="220096" cy="424320"/>
            </a:xfrm>
            <a:custGeom>
              <a:avLst/>
              <a:gdLst/>
              <a:ahLst/>
              <a:cxnLst/>
              <a:rect l="l" t="t" r="r" b="b"/>
              <a:pathLst>
                <a:path w="3275" h="6311" extrusionOk="0">
                  <a:moveTo>
                    <a:pt x="0" y="1"/>
                  </a:moveTo>
                  <a:lnTo>
                    <a:pt x="0" y="6311"/>
                  </a:lnTo>
                  <a:lnTo>
                    <a:pt x="3275" y="6311"/>
                  </a:lnTo>
                  <a:lnTo>
                    <a:pt x="3275" y="1"/>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7128" name="Google Shape;7128;p126"/>
            <p:cNvSpPr/>
            <p:nvPr/>
          </p:nvSpPr>
          <p:spPr>
            <a:xfrm>
              <a:off x="3640203" y="3243273"/>
              <a:ext cx="1863595" cy="1011147"/>
            </a:xfrm>
            <a:custGeom>
              <a:avLst/>
              <a:gdLst/>
              <a:ahLst/>
              <a:cxnLst/>
              <a:rect l="l" t="t" r="r" b="b"/>
              <a:pathLst>
                <a:path w="27730" h="15039" extrusionOk="0">
                  <a:moveTo>
                    <a:pt x="0" y="1"/>
                  </a:moveTo>
                  <a:lnTo>
                    <a:pt x="0" y="15038"/>
                  </a:lnTo>
                  <a:lnTo>
                    <a:pt x="27730" y="15038"/>
                  </a:lnTo>
                  <a:lnTo>
                    <a:pt x="27730" y="1"/>
                  </a:ln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7129" name="Google Shape;7129;p126"/>
            <p:cNvSpPr/>
            <p:nvPr/>
          </p:nvSpPr>
          <p:spPr>
            <a:xfrm>
              <a:off x="3569772" y="3172071"/>
              <a:ext cx="2004456" cy="1152744"/>
            </a:xfrm>
            <a:custGeom>
              <a:avLst/>
              <a:gdLst/>
              <a:ahLst/>
              <a:cxnLst/>
              <a:rect l="l" t="t" r="r" b="b"/>
              <a:pathLst>
                <a:path w="29826" h="17145" extrusionOk="0">
                  <a:moveTo>
                    <a:pt x="27730" y="2107"/>
                  </a:moveTo>
                  <a:lnTo>
                    <a:pt x="27730" y="15038"/>
                  </a:lnTo>
                  <a:lnTo>
                    <a:pt x="2096" y="15038"/>
                  </a:lnTo>
                  <a:lnTo>
                    <a:pt x="2096" y="2107"/>
                  </a:lnTo>
                  <a:close/>
                  <a:moveTo>
                    <a:pt x="1" y="0"/>
                  </a:moveTo>
                  <a:lnTo>
                    <a:pt x="1" y="17145"/>
                  </a:lnTo>
                  <a:lnTo>
                    <a:pt x="29826" y="17145"/>
                  </a:lnTo>
                  <a:lnTo>
                    <a:pt x="29826" y="0"/>
                  </a:lnTo>
                  <a:close/>
                </a:path>
              </a:pathLst>
            </a:custGeom>
            <a:solidFill>
              <a:srgbClr val="F9B232"/>
            </a:solidFill>
            <a:ln>
              <a:noFill/>
            </a:ln>
          </p:spPr>
          <p:txBody>
            <a:bodyPr spcFirstLastPara="1" wrap="square" lIns="182850" tIns="182850" rIns="182850" bIns="182850" anchor="ctr" anchorCtr="0">
              <a:noAutofit/>
            </a:bodyPr>
            <a:lstStyle/>
            <a:p>
              <a:endParaRPr sz="3600"/>
            </a:p>
          </p:txBody>
        </p:sp>
        <p:sp>
          <p:nvSpPr>
            <p:cNvPr id="7130" name="Google Shape;7130;p126"/>
            <p:cNvSpPr/>
            <p:nvPr/>
          </p:nvSpPr>
          <p:spPr>
            <a:xfrm>
              <a:off x="4609971" y="3172071"/>
              <a:ext cx="964257" cy="1152744"/>
            </a:xfrm>
            <a:custGeom>
              <a:avLst/>
              <a:gdLst/>
              <a:ahLst/>
              <a:cxnLst/>
              <a:rect l="l" t="t" r="r" b="b"/>
              <a:pathLst>
                <a:path w="14348" h="17145" extrusionOk="0">
                  <a:moveTo>
                    <a:pt x="394" y="0"/>
                  </a:moveTo>
                  <a:cubicBezTo>
                    <a:pt x="465" y="1214"/>
                    <a:pt x="477" y="1024"/>
                    <a:pt x="489" y="2226"/>
                  </a:cubicBezTo>
                  <a:cubicBezTo>
                    <a:pt x="513" y="4548"/>
                    <a:pt x="453" y="6858"/>
                    <a:pt x="370" y="9180"/>
                  </a:cubicBezTo>
                  <a:cubicBezTo>
                    <a:pt x="263" y="11835"/>
                    <a:pt x="108" y="14490"/>
                    <a:pt x="1" y="17145"/>
                  </a:cubicBezTo>
                  <a:lnTo>
                    <a:pt x="14348" y="17145"/>
                  </a:lnTo>
                  <a:lnTo>
                    <a:pt x="14348" y="0"/>
                  </a:lnTo>
                  <a:close/>
                </a:path>
              </a:pathLst>
            </a:custGeom>
            <a:solidFill>
              <a:schemeClr val="dk1">
                <a:alpha val="31370"/>
              </a:schemeClr>
            </a:solidFill>
            <a:ln>
              <a:noFill/>
            </a:ln>
          </p:spPr>
          <p:txBody>
            <a:bodyPr spcFirstLastPara="1" wrap="square" lIns="182850" tIns="182850" rIns="182850" bIns="182850" anchor="ctr" anchorCtr="0">
              <a:noAutofit/>
            </a:bodyPr>
            <a:lstStyle/>
            <a:p>
              <a:endParaRPr sz="3600"/>
            </a:p>
          </p:txBody>
        </p:sp>
        <p:sp>
          <p:nvSpPr>
            <p:cNvPr id="7131" name="Google Shape;7131;p126"/>
            <p:cNvSpPr/>
            <p:nvPr/>
          </p:nvSpPr>
          <p:spPr>
            <a:xfrm>
              <a:off x="3944238" y="3336931"/>
              <a:ext cx="36896" cy="819796"/>
            </a:xfrm>
            <a:custGeom>
              <a:avLst/>
              <a:gdLst/>
              <a:ahLst/>
              <a:cxnLst/>
              <a:rect l="l" t="t" r="r" b="b"/>
              <a:pathLst>
                <a:path w="549" h="12193" extrusionOk="0">
                  <a:moveTo>
                    <a:pt x="274" y="1"/>
                  </a:moveTo>
                  <a:cubicBezTo>
                    <a:pt x="274" y="1"/>
                    <a:pt x="274" y="48"/>
                    <a:pt x="263" y="132"/>
                  </a:cubicBezTo>
                  <a:cubicBezTo>
                    <a:pt x="251" y="227"/>
                    <a:pt x="239" y="358"/>
                    <a:pt x="227" y="525"/>
                  </a:cubicBezTo>
                  <a:cubicBezTo>
                    <a:pt x="191" y="858"/>
                    <a:pt x="155" y="1334"/>
                    <a:pt x="120" y="1906"/>
                  </a:cubicBezTo>
                  <a:cubicBezTo>
                    <a:pt x="84" y="2477"/>
                    <a:pt x="60" y="3144"/>
                    <a:pt x="36" y="3858"/>
                  </a:cubicBezTo>
                  <a:cubicBezTo>
                    <a:pt x="24" y="4216"/>
                    <a:pt x="13" y="4585"/>
                    <a:pt x="13" y="4954"/>
                  </a:cubicBezTo>
                  <a:cubicBezTo>
                    <a:pt x="1" y="5335"/>
                    <a:pt x="1" y="5716"/>
                    <a:pt x="1" y="6097"/>
                  </a:cubicBezTo>
                  <a:cubicBezTo>
                    <a:pt x="1" y="6478"/>
                    <a:pt x="1" y="6859"/>
                    <a:pt x="13" y="7240"/>
                  </a:cubicBezTo>
                  <a:cubicBezTo>
                    <a:pt x="13" y="7609"/>
                    <a:pt x="24" y="7978"/>
                    <a:pt x="36" y="8335"/>
                  </a:cubicBezTo>
                  <a:cubicBezTo>
                    <a:pt x="48" y="9049"/>
                    <a:pt x="84" y="9716"/>
                    <a:pt x="120" y="10288"/>
                  </a:cubicBezTo>
                  <a:cubicBezTo>
                    <a:pt x="155" y="10859"/>
                    <a:pt x="191" y="11335"/>
                    <a:pt x="227" y="11669"/>
                  </a:cubicBezTo>
                  <a:cubicBezTo>
                    <a:pt x="239" y="11835"/>
                    <a:pt x="251" y="11966"/>
                    <a:pt x="263" y="12062"/>
                  </a:cubicBezTo>
                  <a:cubicBezTo>
                    <a:pt x="274" y="12145"/>
                    <a:pt x="274" y="12193"/>
                    <a:pt x="274" y="12193"/>
                  </a:cubicBezTo>
                  <a:cubicBezTo>
                    <a:pt x="274" y="12193"/>
                    <a:pt x="286" y="12145"/>
                    <a:pt x="298" y="12062"/>
                  </a:cubicBezTo>
                  <a:cubicBezTo>
                    <a:pt x="298" y="11966"/>
                    <a:pt x="322" y="11835"/>
                    <a:pt x="334" y="11669"/>
                  </a:cubicBezTo>
                  <a:cubicBezTo>
                    <a:pt x="370" y="11335"/>
                    <a:pt x="405" y="10859"/>
                    <a:pt x="441" y="10288"/>
                  </a:cubicBezTo>
                  <a:cubicBezTo>
                    <a:pt x="477" y="9716"/>
                    <a:pt x="501" y="9049"/>
                    <a:pt x="525" y="8335"/>
                  </a:cubicBezTo>
                  <a:cubicBezTo>
                    <a:pt x="536" y="7978"/>
                    <a:pt x="536" y="7609"/>
                    <a:pt x="548" y="7240"/>
                  </a:cubicBezTo>
                  <a:cubicBezTo>
                    <a:pt x="548" y="6859"/>
                    <a:pt x="548" y="6478"/>
                    <a:pt x="548" y="6097"/>
                  </a:cubicBezTo>
                  <a:cubicBezTo>
                    <a:pt x="548" y="5716"/>
                    <a:pt x="548" y="5335"/>
                    <a:pt x="548" y="4954"/>
                  </a:cubicBezTo>
                  <a:cubicBezTo>
                    <a:pt x="536" y="4585"/>
                    <a:pt x="536" y="4216"/>
                    <a:pt x="525" y="3858"/>
                  </a:cubicBezTo>
                  <a:cubicBezTo>
                    <a:pt x="501" y="3144"/>
                    <a:pt x="465" y="2477"/>
                    <a:pt x="441" y="1906"/>
                  </a:cubicBezTo>
                  <a:cubicBezTo>
                    <a:pt x="405" y="1334"/>
                    <a:pt x="358" y="858"/>
                    <a:pt x="334" y="525"/>
                  </a:cubicBezTo>
                  <a:cubicBezTo>
                    <a:pt x="322" y="358"/>
                    <a:pt x="298" y="227"/>
                    <a:pt x="298" y="132"/>
                  </a:cubicBezTo>
                  <a:cubicBezTo>
                    <a:pt x="286" y="48"/>
                    <a:pt x="274" y="1"/>
                    <a:pt x="274"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32" name="Google Shape;7132;p126"/>
            <p:cNvSpPr/>
            <p:nvPr/>
          </p:nvSpPr>
          <p:spPr>
            <a:xfrm>
              <a:off x="4350761" y="3336931"/>
              <a:ext cx="36828" cy="819796"/>
            </a:xfrm>
            <a:custGeom>
              <a:avLst/>
              <a:gdLst/>
              <a:ahLst/>
              <a:cxnLst/>
              <a:rect l="l" t="t" r="r" b="b"/>
              <a:pathLst>
                <a:path w="548" h="12193" extrusionOk="0">
                  <a:moveTo>
                    <a:pt x="274" y="1"/>
                  </a:moveTo>
                  <a:cubicBezTo>
                    <a:pt x="274" y="1"/>
                    <a:pt x="262" y="48"/>
                    <a:pt x="262" y="132"/>
                  </a:cubicBezTo>
                  <a:cubicBezTo>
                    <a:pt x="250" y="227"/>
                    <a:pt x="238" y="358"/>
                    <a:pt x="214" y="525"/>
                  </a:cubicBezTo>
                  <a:cubicBezTo>
                    <a:pt x="191" y="858"/>
                    <a:pt x="155" y="1334"/>
                    <a:pt x="119" y="1906"/>
                  </a:cubicBezTo>
                  <a:cubicBezTo>
                    <a:pt x="83" y="2477"/>
                    <a:pt x="48" y="3144"/>
                    <a:pt x="24" y="3858"/>
                  </a:cubicBezTo>
                  <a:cubicBezTo>
                    <a:pt x="24" y="4216"/>
                    <a:pt x="12" y="4585"/>
                    <a:pt x="12" y="4954"/>
                  </a:cubicBezTo>
                  <a:cubicBezTo>
                    <a:pt x="0" y="5335"/>
                    <a:pt x="0" y="5716"/>
                    <a:pt x="0" y="6097"/>
                  </a:cubicBezTo>
                  <a:cubicBezTo>
                    <a:pt x="0" y="6478"/>
                    <a:pt x="0" y="6859"/>
                    <a:pt x="0" y="7240"/>
                  </a:cubicBezTo>
                  <a:cubicBezTo>
                    <a:pt x="12" y="7609"/>
                    <a:pt x="24" y="7978"/>
                    <a:pt x="24" y="8335"/>
                  </a:cubicBezTo>
                  <a:cubicBezTo>
                    <a:pt x="48" y="9049"/>
                    <a:pt x="83" y="9716"/>
                    <a:pt x="119" y="10288"/>
                  </a:cubicBezTo>
                  <a:cubicBezTo>
                    <a:pt x="143" y="10859"/>
                    <a:pt x="191" y="11335"/>
                    <a:pt x="214" y="11669"/>
                  </a:cubicBezTo>
                  <a:cubicBezTo>
                    <a:pt x="226" y="11835"/>
                    <a:pt x="250" y="11966"/>
                    <a:pt x="262" y="12062"/>
                  </a:cubicBezTo>
                  <a:cubicBezTo>
                    <a:pt x="262" y="12145"/>
                    <a:pt x="274" y="12193"/>
                    <a:pt x="274" y="12193"/>
                  </a:cubicBezTo>
                  <a:cubicBezTo>
                    <a:pt x="274" y="12193"/>
                    <a:pt x="274" y="12145"/>
                    <a:pt x="286" y="12062"/>
                  </a:cubicBezTo>
                  <a:cubicBezTo>
                    <a:pt x="298" y="11966"/>
                    <a:pt x="310" y="11835"/>
                    <a:pt x="333" y="11669"/>
                  </a:cubicBezTo>
                  <a:cubicBezTo>
                    <a:pt x="357" y="11335"/>
                    <a:pt x="393" y="10859"/>
                    <a:pt x="429" y="10288"/>
                  </a:cubicBezTo>
                  <a:cubicBezTo>
                    <a:pt x="464" y="9716"/>
                    <a:pt x="500" y="9049"/>
                    <a:pt x="512" y="8335"/>
                  </a:cubicBezTo>
                  <a:cubicBezTo>
                    <a:pt x="524" y="7978"/>
                    <a:pt x="536" y="7609"/>
                    <a:pt x="536" y="7240"/>
                  </a:cubicBezTo>
                  <a:cubicBezTo>
                    <a:pt x="548" y="6859"/>
                    <a:pt x="548" y="6478"/>
                    <a:pt x="548" y="6097"/>
                  </a:cubicBezTo>
                  <a:cubicBezTo>
                    <a:pt x="548" y="5716"/>
                    <a:pt x="548" y="5335"/>
                    <a:pt x="536" y="4954"/>
                  </a:cubicBezTo>
                  <a:cubicBezTo>
                    <a:pt x="536" y="4585"/>
                    <a:pt x="524" y="4216"/>
                    <a:pt x="512" y="3858"/>
                  </a:cubicBezTo>
                  <a:cubicBezTo>
                    <a:pt x="500" y="3144"/>
                    <a:pt x="464" y="2477"/>
                    <a:pt x="429" y="1906"/>
                  </a:cubicBezTo>
                  <a:cubicBezTo>
                    <a:pt x="393" y="1334"/>
                    <a:pt x="357" y="858"/>
                    <a:pt x="321" y="525"/>
                  </a:cubicBezTo>
                  <a:cubicBezTo>
                    <a:pt x="310" y="358"/>
                    <a:pt x="298" y="227"/>
                    <a:pt x="286" y="132"/>
                  </a:cubicBezTo>
                  <a:cubicBezTo>
                    <a:pt x="274" y="48"/>
                    <a:pt x="274" y="1"/>
                    <a:pt x="274"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33" name="Google Shape;7133;p126"/>
            <p:cNvSpPr/>
            <p:nvPr/>
          </p:nvSpPr>
          <p:spPr>
            <a:xfrm>
              <a:off x="4756411" y="3336931"/>
              <a:ext cx="36896" cy="819796"/>
            </a:xfrm>
            <a:custGeom>
              <a:avLst/>
              <a:gdLst/>
              <a:ahLst/>
              <a:cxnLst/>
              <a:rect l="l" t="t" r="r" b="b"/>
              <a:pathLst>
                <a:path w="549" h="12193" extrusionOk="0">
                  <a:moveTo>
                    <a:pt x="274" y="1"/>
                  </a:moveTo>
                  <a:cubicBezTo>
                    <a:pt x="274" y="1"/>
                    <a:pt x="274" y="48"/>
                    <a:pt x="262" y="132"/>
                  </a:cubicBezTo>
                  <a:cubicBezTo>
                    <a:pt x="251" y="227"/>
                    <a:pt x="239" y="358"/>
                    <a:pt x="215" y="525"/>
                  </a:cubicBezTo>
                  <a:cubicBezTo>
                    <a:pt x="191" y="858"/>
                    <a:pt x="155" y="1334"/>
                    <a:pt x="120" y="1906"/>
                  </a:cubicBezTo>
                  <a:cubicBezTo>
                    <a:pt x="84" y="2477"/>
                    <a:pt x="48" y="3144"/>
                    <a:pt x="36" y="3858"/>
                  </a:cubicBezTo>
                  <a:cubicBezTo>
                    <a:pt x="24" y="4216"/>
                    <a:pt x="12" y="4585"/>
                    <a:pt x="12" y="4954"/>
                  </a:cubicBezTo>
                  <a:cubicBezTo>
                    <a:pt x="0" y="5335"/>
                    <a:pt x="0" y="5716"/>
                    <a:pt x="0" y="6097"/>
                  </a:cubicBezTo>
                  <a:cubicBezTo>
                    <a:pt x="0" y="6478"/>
                    <a:pt x="0" y="6859"/>
                    <a:pt x="12" y="7240"/>
                  </a:cubicBezTo>
                  <a:cubicBezTo>
                    <a:pt x="12" y="7609"/>
                    <a:pt x="24" y="7978"/>
                    <a:pt x="36" y="8335"/>
                  </a:cubicBezTo>
                  <a:cubicBezTo>
                    <a:pt x="48" y="9049"/>
                    <a:pt x="84" y="9716"/>
                    <a:pt x="120" y="10288"/>
                  </a:cubicBezTo>
                  <a:cubicBezTo>
                    <a:pt x="155" y="10859"/>
                    <a:pt x="191" y="11335"/>
                    <a:pt x="215" y="11669"/>
                  </a:cubicBezTo>
                  <a:cubicBezTo>
                    <a:pt x="239" y="11835"/>
                    <a:pt x="251" y="11966"/>
                    <a:pt x="262" y="12062"/>
                  </a:cubicBezTo>
                  <a:cubicBezTo>
                    <a:pt x="274" y="12145"/>
                    <a:pt x="274" y="12193"/>
                    <a:pt x="274" y="12193"/>
                  </a:cubicBezTo>
                  <a:cubicBezTo>
                    <a:pt x="274" y="12193"/>
                    <a:pt x="286" y="12145"/>
                    <a:pt x="286" y="12062"/>
                  </a:cubicBezTo>
                  <a:cubicBezTo>
                    <a:pt x="298" y="11966"/>
                    <a:pt x="310" y="11835"/>
                    <a:pt x="334" y="11669"/>
                  </a:cubicBezTo>
                  <a:cubicBezTo>
                    <a:pt x="358" y="11335"/>
                    <a:pt x="393" y="10859"/>
                    <a:pt x="429" y="10288"/>
                  </a:cubicBezTo>
                  <a:cubicBezTo>
                    <a:pt x="465" y="9716"/>
                    <a:pt x="501" y="9049"/>
                    <a:pt x="524" y="8335"/>
                  </a:cubicBezTo>
                  <a:cubicBezTo>
                    <a:pt x="524" y="7978"/>
                    <a:pt x="536" y="7609"/>
                    <a:pt x="536" y="7240"/>
                  </a:cubicBezTo>
                  <a:cubicBezTo>
                    <a:pt x="548" y="6859"/>
                    <a:pt x="548" y="6478"/>
                    <a:pt x="548" y="6097"/>
                  </a:cubicBezTo>
                  <a:cubicBezTo>
                    <a:pt x="548" y="5716"/>
                    <a:pt x="548" y="5335"/>
                    <a:pt x="536" y="4954"/>
                  </a:cubicBezTo>
                  <a:cubicBezTo>
                    <a:pt x="536" y="4585"/>
                    <a:pt x="524" y="4216"/>
                    <a:pt x="524" y="3858"/>
                  </a:cubicBezTo>
                  <a:cubicBezTo>
                    <a:pt x="501" y="3144"/>
                    <a:pt x="465" y="2477"/>
                    <a:pt x="429" y="1906"/>
                  </a:cubicBezTo>
                  <a:cubicBezTo>
                    <a:pt x="393" y="1334"/>
                    <a:pt x="358" y="858"/>
                    <a:pt x="334" y="525"/>
                  </a:cubicBezTo>
                  <a:cubicBezTo>
                    <a:pt x="310" y="358"/>
                    <a:pt x="298" y="227"/>
                    <a:pt x="286" y="132"/>
                  </a:cubicBezTo>
                  <a:cubicBezTo>
                    <a:pt x="286" y="48"/>
                    <a:pt x="274" y="1"/>
                    <a:pt x="274"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34" name="Google Shape;7134;p126"/>
            <p:cNvSpPr/>
            <p:nvPr/>
          </p:nvSpPr>
          <p:spPr>
            <a:xfrm>
              <a:off x="5162866" y="3336931"/>
              <a:ext cx="36896" cy="819796"/>
            </a:xfrm>
            <a:custGeom>
              <a:avLst/>
              <a:gdLst/>
              <a:ahLst/>
              <a:cxnLst/>
              <a:rect l="l" t="t" r="r" b="b"/>
              <a:pathLst>
                <a:path w="549" h="12193" extrusionOk="0">
                  <a:moveTo>
                    <a:pt x="275" y="1"/>
                  </a:moveTo>
                  <a:cubicBezTo>
                    <a:pt x="275" y="1"/>
                    <a:pt x="263" y="48"/>
                    <a:pt x="251" y="132"/>
                  </a:cubicBezTo>
                  <a:cubicBezTo>
                    <a:pt x="251" y="227"/>
                    <a:pt x="227" y="358"/>
                    <a:pt x="215" y="525"/>
                  </a:cubicBezTo>
                  <a:cubicBezTo>
                    <a:pt x="191" y="858"/>
                    <a:pt x="144" y="1334"/>
                    <a:pt x="108" y="1906"/>
                  </a:cubicBezTo>
                  <a:cubicBezTo>
                    <a:pt x="84" y="2477"/>
                    <a:pt x="48" y="3144"/>
                    <a:pt x="25" y="3858"/>
                  </a:cubicBezTo>
                  <a:cubicBezTo>
                    <a:pt x="13" y="4216"/>
                    <a:pt x="13" y="4585"/>
                    <a:pt x="1" y="4954"/>
                  </a:cubicBezTo>
                  <a:cubicBezTo>
                    <a:pt x="1" y="5335"/>
                    <a:pt x="1" y="5716"/>
                    <a:pt x="1" y="6097"/>
                  </a:cubicBezTo>
                  <a:cubicBezTo>
                    <a:pt x="1" y="6478"/>
                    <a:pt x="1" y="6859"/>
                    <a:pt x="1" y="7240"/>
                  </a:cubicBezTo>
                  <a:cubicBezTo>
                    <a:pt x="13" y="7609"/>
                    <a:pt x="13" y="7978"/>
                    <a:pt x="25" y="8335"/>
                  </a:cubicBezTo>
                  <a:cubicBezTo>
                    <a:pt x="48" y="9049"/>
                    <a:pt x="72" y="9716"/>
                    <a:pt x="108" y="10288"/>
                  </a:cubicBezTo>
                  <a:cubicBezTo>
                    <a:pt x="144" y="10859"/>
                    <a:pt x="179" y="11335"/>
                    <a:pt x="215" y="11669"/>
                  </a:cubicBezTo>
                  <a:cubicBezTo>
                    <a:pt x="227" y="11835"/>
                    <a:pt x="251" y="11966"/>
                    <a:pt x="251" y="12062"/>
                  </a:cubicBezTo>
                  <a:cubicBezTo>
                    <a:pt x="263" y="12145"/>
                    <a:pt x="275" y="12193"/>
                    <a:pt x="275" y="12193"/>
                  </a:cubicBezTo>
                  <a:cubicBezTo>
                    <a:pt x="275" y="12193"/>
                    <a:pt x="275" y="12145"/>
                    <a:pt x="287" y="12062"/>
                  </a:cubicBezTo>
                  <a:cubicBezTo>
                    <a:pt x="299" y="11966"/>
                    <a:pt x="310" y="11835"/>
                    <a:pt x="322" y="11669"/>
                  </a:cubicBezTo>
                  <a:cubicBezTo>
                    <a:pt x="358" y="11335"/>
                    <a:pt x="394" y="10859"/>
                    <a:pt x="429" y="10288"/>
                  </a:cubicBezTo>
                  <a:cubicBezTo>
                    <a:pt x="465" y="9716"/>
                    <a:pt x="501" y="9049"/>
                    <a:pt x="513" y="8335"/>
                  </a:cubicBezTo>
                  <a:cubicBezTo>
                    <a:pt x="525" y="7978"/>
                    <a:pt x="537" y="7609"/>
                    <a:pt x="537" y="7240"/>
                  </a:cubicBezTo>
                  <a:cubicBezTo>
                    <a:pt x="549" y="6859"/>
                    <a:pt x="549" y="6478"/>
                    <a:pt x="549" y="6097"/>
                  </a:cubicBezTo>
                  <a:cubicBezTo>
                    <a:pt x="549" y="5716"/>
                    <a:pt x="549" y="5335"/>
                    <a:pt x="537" y="4954"/>
                  </a:cubicBezTo>
                  <a:cubicBezTo>
                    <a:pt x="537" y="4585"/>
                    <a:pt x="525" y="4216"/>
                    <a:pt x="513" y="3858"/>
                  </a:cubicBezTo>
                  <a:cubicBezTo>
                    <a:pt x="501" y="3144"/>
                    <a:pt x="465" y="2477"/>
                    <a:pt x="429" y="1906"/>
                  </a:cubicBezTo>
                  <a:cubicBezTo>
                    <a:pt x="394" y="1334"/>
                    <a:pt x="358" y="858"/>
                    <a:pt x="322" y="525"/>
                  </a:cubicBezTo>
                  <a:cubicBezTo>
                    <a:pt x="310" y="358"/>
                    <a:pt x="299" y="227"/>
                    <a:pt x="287" y="132"/>
                  </a:cubicBezTo>
                  <a:cubicBezTo>
                    <a:pt x="275" y="48"/>
                    <a:pt x="275" y="1"/>
                    <a:pt x="275"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35" name="Google Shape;7135;p126"/>
            <p:cNvSpPr/>
            <p:nvPr/>
          </p:nvSpPr>
          <p:spPr>
            <a:xfrm>
              <a:off x="3468158" y="3152035"/>
              <a:ext cx="2207684" cy="247425"/>
            </a:xfrm>
            <a:custGeom>
              <a:avLst/>
              <a:gdLst/>
              <a:ahLst/>
              <a:cxnLst/>
              <a:rect l="l" t="t" r="r" b="b"/>
              <a:pathLst>
                <a:path w="32850" h="3680" extrusionOk="0">
                  <a:moveTo>
                    <a:pt x="1084" y="0"/>
                  </a:moveTo>
                  <a:cubicBezTo>
                    <a:pt x="191" y="0"/>
                    <a:pt x="0" y="822"/>
                    <a:pt x="0" y="1834"/>
                  </a:cubicBezTo>
                  <a:cubicBezTo>
                    <a:pt x="0" y="2858"/>
                    <a:pt x="191" y="3679"/>
                    <a:pt x="1084" y="3679"/>
                  </a:cubicBezTo>
                  <a:lnTo>
                    <a:pt x="31766" y="3679"/>
                  </a:lnTo>
                  <a:cubicBezTo>
                    <a:pt x="32659" y="3679"/>
                    <a:pt x="32850" y="2858"/>
                    <a:pt x="32850" y="1834"/>
                  </a:cubicBezTo>
                  <a:cubicBezTo>
                    <a:pt x="32850" y="822"/>
                    <a:pt x="32659" y="0"/>
                    <a:pt x="31766" y="0"/>
                  </a:cubicBez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7136" name="Google Shape;7136;p126"/>
            <p:cNvSpPr/>
            <p:nvPr/>
          </p:nvSpPr>
          <p:spPr>
            <a:xfrm>
              <a:off x="3468158" y="3247307"/>
              <a:ext cx="2207684" cy="56881"/>
            </a:xfrm>
            <a:custGeom>
              <a:avLst/>
              <a:gdLst/>
              <a:ahLst/>
              <a:cxnLst/>
              <a:rect l="l" t="t" r="r" b="b"/>
              <a:pathLst>
                <a:path w="32850" h="846" extrusionOk="0">
                  <a:moveTo>
                    <a:pt x="1084" y="0"/>
                  </a:moveTo>
                  <a:cubicBezTo>
                    <a:pt x="191" y="0"/>
                    <a:pt x="0" y="191"/>
                    <a:pt x="0" y="417"/>
                  </a:cubicBezTo>
                  <a:cubicBezTo>
                    <a:pt x="0" y="655"/>
                    <a:pt x="191" y="846"/>
                    <a:pt x="1084" y="846"/>
                  </a:cubicBezTo>
                  <a:lnTo>
                    <a:pt x="31766" y="846"/>
                  </a:lnTo>
                  <a:cubicBezTo>
                    <a:pt x="32659" y="846"/>
                    <a:pt x="32850" y="655"/>
                    <a:pt x="32850" y="417"/>
                  </a:cubicBezTo>
                  <a:cubicBezTo>
                    <a:pt x="32850" y="191"/>
                    <a:pt x="32659" y="0"/>
                    <a:pt x="31766" y="0"/>
                  </a:cubicBezTo>
                  <a:close/>
                </a:path>
              </a:pathLst>
            </a:custGeom>
            <a:solidFill>
              <a:schemeClr val="dk1">
                <a:alpha val="31370"/>
              </a:schemeClr>
            </a:solidFill>
            <a:ln>
              <a:noFill/>
            </a:ln>
          </p:spPr>
          <p:txBody>
            <a:bodyPr spcFirstLastPara="1" wrap="square" lIns="182850" tIns="182850" rIns="182850" bIns="182850" anchor="ctr" anchorCtr="0">
              <a:noAutofit/>
            </a:bodyPr>
            <a:lstStyle/>
            <a:p>
              <a:endParaRPr sz="3600"/>
            </a:p>
          </p:txBody>
        </p:sp>
        <p:sp>
          <p:nvSpPr>
            <p:cNvPr id="7137" name="Google Shape;7137;p126"/>
            <p:cNvSpPr/>
            <p:nvPr/>
          </p:nvSpPr>
          <p:spPr>
            <a:xfrm>
              <a:off x="3546586" y="3986152"/>
              <a:ext cx="180109" cy="348277"/>
            </a:xfrm>
            <a:custGeom>
              <a:avLst/>
              <a:gdLst/>
              <a:ahLst/>
              <a:cxnLst/>
              <a:rect l="l" t="t" r="r" b="b"/>
              <a:pathLst>
                <a:path w="2680" h="5180" extrusionOk="0">
                  <a:moveTo>
                    <a:pt x="0" y="1"/>
                  </a:moveTo>
                  <a:lnTo>
                    <a:pt x="0" y="5180"/>
                  </a:lnTo>
                  <a:lnTo>
                    <a:pt x="2679" y="5180"/>
                  </a:lnTo>
                  <a:lnTo>
                    <a:pt x="2679" y="1"/>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7138" name="Google Shape;7138;p126"/>
            <p:cNvSpPr/>
            <p:nvPr/>
          </p:nvSpPr>
          <p:spPr>
            <a:xfrm>
              <a:off x="3546586"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7139" name="Google Shape;7139;p126"/>
            <p:cNvSpPr/>
            <p:nvPr/>
          </p:nvSpPr>
          <p:spPr>
            <a:xfrm>
              <a:off x="3585767" y="4019770"/>
              <a:ext cx="92071" cy="71336"/>
            </a:xfrm>
            <a:custGeom>
              <a:avLst/>
              <a:gdLst/>
              <a:ahLst/>
              <a:cxnLst/>
              <a:rect l="l" t="t" r="r" b="b"/>
              <a:pathLst>
                <a:path w="1370" h="1061" extrusionOk="0">
                  <a:moveTo>
                    <a:pt x="679" y="1"/>
                  </a:moveTo>
                  <a:cubicBezTo>
                    <a:pt x="1" y="1"/>
                    <a:pt x="1" y="1060"/>
                    <a:pt x="679" y="1060"/>
                  </a:cubicBezTo>
                  <a:cubicBezTo>
                    <a:pt x="1370" y="1060"/>
                    <a:pt x="1370" y="1"/>
                    <a:pt x="679"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7140" name="Google Shape;7140;p126"/>
            <p:cNvSpPr/>
            <p:nvPr/>
          </p:nvSpPr>
          <p:spPr>
            <a:xfrm>
              <a:off x="3775419" y="4222281"/>
              <a:ext cx="92071" cy="71336"/>
            </a:xfrm>
            <a:custGeom>
              <a:avLst/>
              <a:gdLst/>
              <a:ahLst/>
              <a:cxnLst/>
              <a:rect l="l" t="t" r="r" b="b"/>
              <a:pathLst>
                <a:path w="1370" h="1061" extrusionOk="0">
                  <a:moveTo>
                    <a:pt x="691" y="1"/>
                  </a:moveTo>
                  <a:cubicBezTo>
                    <a:pt x="0" y="1"/>
                    <a:pt x="0" y="1061"/>
                    <a:pt x="691" y="1061"/>
                  </a:cubicBezTo>
                  <a:cubicBezTo>
                    <a:pt x="1370" y="1061"/>
                    <a:pt x="1370" y="1"/>
                    <a:pt x="691"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7141" name="Google Shape;7141;p126"/>
            <p:cNvSpPr/>
            <p:nvPr/>
          </p:nvSpPr>
          <p:spPr>
            <a:xfrm>
              <a:off x="5417372" y="3986152"/>
              <a:ext cx="180042" cy="348277"/>
            </a:xfrm>
            <a:custGeom>
              <a:avLst/>
              <a:gdLst/>
              <a:ahLst/>
              <a:cxnLst/>
              <a:rect l="l" t="t" r="r" b="b"/>
              <a:pathLst>
                <a:path w="2679" h="5180" extrusionOk="0">
                  <a:moveTo>
                    <a:pt x="0" y="1"/>
                  </a:moveTo>
                  <a:lnTo>
                    <a:pt x="0" y="5180"/>
                  </a:lnTo>
                  <a:lnTo>
                    <a:pt x="2679" y="5180"/>
                  </a:lnTo>
                  <a:lnTo>
                    <a:pt x="2679" y="1"/>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7142" name="Google Shape;7142;p126"/>
            <p:cNvSpPr/>
            <p:nvPr/>
          </p:nvSpPr>
          <p:spPr>
            <a:xfrm>
              <a:off x="5235717" y="4167082"/>
              <a:ext cx="361697" cy="175349"/>
            </a:xfrm>
            <a:custGeom>
              <a:avLst/>
              <a:gdLst/>
              <a:ahLst/>
              <a:cxnLst/>
              <a:rect l="l" t="t" r="r" b="b"/>
              <a:pathLst>
                <a:path w="5382" h="2608" extrusionOk="0">
                  <a:moveTo>
                    <a:pt x="0" y="0"/>
                  </a:moveTo>
                  <a:lnTo>
                    <a:pt x="0" y="2608"/>
                  </a:lnTo>
                  <a:lnTo>
                    <a:pt x="5382" y="2608"/>
                  </a:lnTo>
                  <a:lnTo>
                    <a:pt x="5382" y="0"/>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7143" name="Google Shape;7143;p126"/>
            <p:cNvSpPr/>
            <p:nvPr/>
          </p:nvSpPr>
          <p:spPr>
            <a:xfrm>
              <a:off x="5466163" y="4019770"/>
              <a:ext cx="92071" cy="71336"/>
            </a:xfrm>
            <a:custGeom>
              <a:avLst/>
              <a:gdLst/>
              <a:ahLst/>
              <a:cxnLst/>
              <a:rect l="l" t="t" r="r" b="b"/>
              <a:pathLst>
                <a:path w="1370" h="1061" extrusionOk="0">
                  <a:moveTo>
                    <a:pt x="691" y="1"/>
                  </a:moveTo>
                  <a:cubicBezTo>
                    <a:pt x="0" y="1"/>
                    <a:pt x="0" y="1060"/>
                    <a:pt x="691" y="1060"/>
                  </a:cubicBezTo>
                  <a:cubicBezTo>
                    <a:pt x="1370" y="1060"/>
                    <a:pt x="1370" y="1"/>
                    <a:pt x="691"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7144" name="Google Shape;7144;p126"/>
            <p:cNvSpPr/>
            <p:nvPr/>
          </p:nvSpPr>
          <p:spPr>
            <a:xfrm>
              <a:off x="5276510" y="4222281"/>
              <a:ext cx="92071" cy="71336"/>
            </a:xfrm>
            <a:custGeom>
              <a:avLst/>
              <a:gdLst/>
              <a:ahLst/>
              <a:cxnLst/>
              <a:rect l="l" t="t" r="r" b="b"/>
              <a:pathLst>
                <a:path w="1370" h="1061" extrusionOk="0">
                  <a:moveTo>
                    <a:pt x="679" y="1"/>
                  </a:moveTo>
                  <a:cubicBezTo>
                    <a:pt x="1" y="1"/>
                    <a:pt x="1" y="1061"/>
                    <a:pt x="679" y="1061"/>
                  </a:cubicBezTo>
                  <a:cubicBezTo>
                    <a:pt x="1370" y="1061"/>
                    <a:pt x="1370" y="1"/>
                    <a:pt x="679"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7145" name="Google Shape;7145;p126"/>
            <p:cNvSpPr/>
            <p:nvPr/>
          </p:nvSpPr>
          <p:spPr>
            <a:xfrm>
              <a:off x="4273139" y="2947909"/>
              <a:ext cx="597788" cy="652448"/>
            </a:xfrm>
            <a:custGeom>
              <a:avLst/>
              <a:gdLst/>
              <a:ahLst/>
              <a:cxnLst/>
              <a:rect l="l" t="t" r="r" b="b"/>
              <a:pathLst>
                <a:path w="8895" h="9704" extrusionOk="0">
                  <a:moveTo>
                    <a:pt x="3358" y="0"/>
                  </a:moveTo>
                  <a:cubicBezTo>
                    <a:pt x="1512" y="0"/>
                    <a:pt x="0" y="1512"/>
                    <a:pt x="0" y="3370"/>
                  </a:cubicBezTo>
                  <a:lnTo>
                    <a:pt x="0" y="6346"/>
                  </a:lnTo>
                  <a:cubicBezTo>
                    <a:pt x="0" y="8192"/>
                    <a:pt x="1512" y="9704"/>
                    <a:pt x="3358" y="9704"/>
                  </a:cubicBezTo>
                  <a:lnTo>
                    <a:pt x="5537" y="9704"/>
                  </a:lnTo>
                  <a:cubicBezTo>
                    <a:pt x="7382" y="9704"/>
                    <a:pt x="8894" y="8192"/>
                    <a:pt x="8894" y="6346"/>
                  </a:cubicBezTo>
                  <a:lnTo>
                    <a:pt x="8894" y="3370"/>
                  </a:lnTo>
                  <a:cubicBezTo>
                    <a:pt x="8894" y="1512"/>
                    <a:pt x="7382" y="0"/>
                    <a:pt x="5537" y="0"/>
                  </a:cubicBezTo>
                  <a:close/>
                </a:path>
              </a:pathLst>
            </a:custGeom>
            <a:solidFill>
              <a:srgbClr val="9EE9FF"/>
            </a:solidFill>
            <a:ln>
              <a:noFill/>
            </a:ln>
          </p:spPr>
          <p:txBody>
            <a:bodyPr spcFirstLastPara="1" wrap="square" lIns="182850" tIns="182850" rIns="182850" bIns="182850" anchor="ctr" anchorCtr="0">
              <a:noAutofit/>
            </a:bodyPr>
            <a:lstStyle/>
            <a:p>
              <a:endParaRPr sz="3600"/>
            </a:p>
          </p:txBody>
        </p:sp>
        <p:sp>
          <p:nvSpPr>
            <p:cNvPr id="7146" name="Google Shape;7146;p126"/>
            <p:cNvSpPr/>
            <p:nvPr/>
          </p:nvSpPr>
          <p:spPr>
            <a:xfrm>
              <a:off x="4343503" y="3018372"/>
              <a:ext cx="456994" cy="511591"/>
            </a:xfrm>
            <a:custGeom>
              <a:avLst/>
              <a:gdLst/>
              <a:ahLst/>
              <a:cxnLst/>
              <a:rect l="l" t="t" r="r" b="b"/>
              <a:pathLst>
                <a:path w="6800" h="7609" extrusionOk="0">
                  <a:moveTo>
                    <a:pt x="2311" y="0"/>
                  </a:moveTo>
                  <a:cubicBezTo>
                    <a:pt x="1037" y="0"/>
                    <a:pt x="1" y="1036"/>
                    <a:pt x="1" y="2322"/>
                  </a:cubicBezTo>
                  <a:lnTo>
                    <a:pt x="1" y="5298"/>
                  </a:lnTo>
                  <a:cubicBezTo>
                    <a:pt x="1" y="6572"/>
                    <a:pt x="1037" y="7608"/>
                    <a:pt x="2311" y="7608"/>
                  </a:cubicBezTo>
                  <a:lnTo>
                    <a:pt x="4490" y="7608"/>
                  </a:lnTo>
                  <a:cubicBezTo>
                    <a:pt x="5763" y="7608"/>
                    <a:pt x="6799" y="6572"/>
                    <a:pt x="6799" y="5298"/>
                  </a:cubicBezTo>
                  <a:lnTo>
                    <a:pt x="6799" y="2322"/>
                  </a:lnTo>
                  <a:cubicBezTo>
                    <a:pt x="6799" y="1036"/>
                    <a:pt x="5763" y="0"/>
                    <a:pt x="4490"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7147" name="Google Shape;7147;p126"/>
            <p:cNvSpPr/>
            <p:nvPr/>
          </p:nvSpPr>
          <p:spPr>
            <a:xfrm>
              <a:off x="4510776" y="3155195"/>
              <a:ext cx="122448" cy="237877"/>
            </a:xfrm>
            <a:custGeom>
              <a:avLst/>
              <a:gdLst/>
              <a:ahLst/>
              <a:cxnLst/>
              <a:rect l="l" t="t" r="r" b="b"/>
              <a:pathLst>
                <a:path w="1822" h="3538" extrusionOk="0">
                  <a:moveTo>
                    <a:pt x="905" y="1"/>
                  </a:moveTo>
                  <a:cubicBezTo>
                    <a:pt x="405" y="1"/>
                    <a:pt x="0" y="406"/>
                    <a:pt x="0" y="918"/>
                  </a:cubicBezTo>
                  <a:cubicBezTo>
                    <a:pt x="0" y="1263"/>
                    <a:pt x="203" y="1573"/>
                    <a:pt x="500" y="1727"/>
                  </a:cubicBezTo>
                  <a:lnTo>
                    <a:pt x="48" y="3537"/>
                  </a:lnTo>
                  <a:lnTo>
                    <a:pt x="1762" y="3537"/>
                  </a:lnTo>
                  <a:lnTo>
                    <a:pt x="1310" y="1727"/>
                  </a:lnTo>
                  <a:cubicBezTo>
                    <a:pt x="1620" y="1573"/>
                    <a:pt x="1822" y="1263"/>
                    <a:pt x="1822" y="918"/>
                  </a:cubicBezTo>
                  <a:cubicBezTo>
                    <a:pt x="1822" y="406"/>
                    <a:pt x="1417" y="1"/>
                    <a:pt x="905"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grpSp>
      <p:grpSp>
        <p:nvGrpSpPr>
          <p:cNvPr id="7148" name="Google Shape;7148;p126"/>
          <p:cNvGrpSpPr/>
          <p:nvPr/>
        </p:nvGrpSpPr>
        <p:grpSpPr>
          <a:xfrm rot="-3470671">
            <a:off x="16223627" y="8615530"/>
            <a:ext cx="1067010" cy="1059636"/>
            <a:chOff x="-1241687" y="1182283"/>
            <a:chExt cx="720480" cy="684288"/>
          </a:xfrm>
        </p:grpSpPr>
        <p:sp>
          <p:nvSpPr>
            <p:cNvPr id="7149" name="Google Shape;7149;p126"/>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7150" name="Google Shape;7150;p126"/>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grpSp>
      <p:grpSp>
        <p:nvGrpSpPr>
          <p:cNvPr id="7151" name="Google Shape;7151;p126"/>
          <p:cNvGrpSpPr/>
          <p:nvPr/>
        </p:nvGrpSpPr>
        <p:grpSpPr>
          <a:xfrm>
            <a:off x="16953004" y="8552566"/>
            <a:ext cx="1270714" cy="1270714"/>
            <a:chOff x="3922789" y="109320"/>
            <a:chExt cx="683400" cy="683400"/>
          </a:xfrm>
        </p:grpSpPr>
        <p:sp>
          <p:nvSpPr>
            <p:cNvPr id="7152" name="Google Shape;7152;p126"/>
            <p:cNvSpPr/>
            <p:nvPr/>
          </p:nvSpPr>
          <p:spPr>
            <a:xfrm rot="1625691">
              <a:off x="4010573" y="197103"/>
              <a:ext cx="507833" cy="507833"/>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7153" name="Google Shape;7153;p126"/>
            <p:cNvSpPr/>
            <p:nvPr/>
          </p:nvSpPr>
          <p:spPr>
            <a:xfrm rot="1625197">
              <a:off x="4065546" y="251973"/>
              <a:ext cx="397947" cy="397947"/>
            </a:xfrm>
            <a:prstGeom prst="ellipse">
              <a:avLst/>
            </a:prstGeom>
            <a:solidFill>
              <a:schemeClr val="lt1"/>
            </a:solidFill>
            <a:ln>
              <a:noFill/>
            </a:ln>
          </p:spPr>
          <p:txBody>
            <a:bodyPr spcFirstLastPara="1" wrap="square" lIns="182850" tIns="182850" rIns="182850" bIns="182850" anchor="ctr" anchorCtr="0">
              <a:noAutofit/>
            </a:bodyPr>
            <a:lstStyle/>
            <a:p>
              <a:endParaRPr sz="3600"/>
            </a:p>
          </p:txBody>
        </p:sp>
        <p:grpSp>
          <p:nvGrpSpPr>
            <p:cNvPr id="7154" name="Google Shape;7154;p126"/>
            <p:cNvGrpSpPr/>
            <p:nvPr/>
          </p:nvGrpSpPr>
          <p:grpSpPr>
            <a:xfrm rot="1625114">
              <a:off x="4079249" y="423580"/>
              <a:ext cx="368338" cy="58798"/>
              <a:chOff x="4083986" y="424038"/>
              <a:chExt cx="368350" cy="58800"/>
            </a:xfrm>
          </p:grpSpPr>
          <p:sp>
            <p:nvSpPr>
              <p:cNvPr id="7155" name="Google Shape;7155;p126"/>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182850" tIns="182850" rIns="182850" bIns="182850" anchor="ctr" anchorCtr="0">
                <a:noAutofit/>
              </a:bodyPr>
              <a:lstStyle/>
              <a:p>
                <a:endParaRPr sz="3600"/>
              </a:p>
            </p:txBody>
          </p:sp>
          <p:sp>
            <p:nvSpPr>
              <p:cNvPr id="7156" name="Google Shape;7156;p126"/>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182850" tIns="182850" rIns="182850" bIns="182850" anchor="ctr" anchorCtr="0">
                <a:noAutofit/>
              </a:bodyPr>
              <a:lstStyle/>
              <a:p>
                <a:endParaRPr sz="3600"/>
              </a:p>
            </p:txBody>
          </p:sp>
        </p:grpSp>
        <p:sp>
          <p:nvSpPr>
            <p:cNvPr id="7157" name="Google Shape;7157;p126">
              <a:hlinkClick r:id="rId4" action="ppaction://hlinksldjump"/>
            </p:cNvPr>
            <p:cNvSpPr/>
            <p:nvPr/>
          </p:nvSpPr>
          <p:spPr>
            <a:xfrm rot="1623036">
              <a:off x="4217071" y="403468"/>
              <a:ext cx="94992" cy="94992"/>
            </a:xfrm>
            <a:prstGeom prst="ellipse">
              <a:avLst/>
            </a:prstGeom>
            <a:solidFill>
              <a:schemeClr val="dk2"/>
            </a:solidFill>
            <a:ln>
              <a:noFill/>
            </a:ln>
          </p:spPr>
          <p:txBody>
            <a:bodyPr spcFirstLastPara="1" wrap="square" lIns="182850" tIns="182850" rIns="182850" bIns="182850" anchor="ctr" anchorCtr="0">
              <a:noAutofit/>
            </a:bodyPr>
            <a:lstStyle/>
            <a:p>
              <a:endParaRPr sz="3600"/>
            </a:p>
          </p:txBody>
        </p:sp>
      </p:grpSp>
      <p:grpSp>
        <p:nvGrpSpPr>
          <p:cNvPr id="7158" name="Google Shape;7158;p126"/>
          <p:cNvGrpSpPr/>
          <p:nvPr/>
        </p:nvGrpSpPr>
        <p:grpSpPr>
          <a:xfrm rot="1174436">
            <a:off x="1599845" y="2052527"/>
            <a:ext cx="1019614" cy="1017630"/>
            <a:chOff x="-1158200" y="1575175"/>
            <a:chExt cx="491503" cy="490546"/>
          </a:xfrm>
        </p:grpSpPr>
        <p:sp>
          <p:nvSpPr>
            <p:cNvPr id="7159" name="Google Shape;7159;p126"/>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7160" name="Google Shape;7160;p126"/>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p>
          </p:txBody>
        </p:sp>
        <p:grpSp>
          <p:nvGrpSpPr>
            <p:cNvPr id="7161" name="Google Shape;7161;p126"/>
            <p:cNvGrpSpPr/>
            <p:nvPr/>
          </p:nvGrpSpPr>
          <p:grpSpPr>
            <a:xfrm>
              <a:off x="-1023447" y="1674407"/>
              <a:ext cx="221998" cy="292083"/>
              <a:chOff x="-1023443" y="1674418"/>
              <a:chExt cx="221998" cy="292083"/>
            </a:xfrm>
          </p:grpSpPr>
          <p:sp>
            <p:nvSpPr>
              <p:cNvPr id="7162" name="Google Shape;7162;p126"/>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63" name="Google Shape;7163;p126"/>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7164" name="Google Shape;7164;p126"/>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7165" name="Google Shape;7165;p126"/>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66" name="Google Shape;7166;p126"/>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grpSp>
      </p:grpSp>
      <p:grpSp>
        <p:nvGrpSpPr>
          <p:cNvPr id="7167" name="Google Shape;7167;p126"/>
          <p:cNvGrpSpPr/>
          <p:nvPr/>
        </p:nvGrpSpPr>
        <p:grpSpPr>
          <a:xfrm rot="-2389902" flipH="1">
            <a:off x="595056" y="1870663"/>
            <a:ext cx="717608" cy="716338"/>
            <a:chOff x="-1158200" y="1575175"/>
            <a:chExt cx="491503" cy="490546"/>
          </a:xfrm>
        </p:grpSpPr>
        <p:sp>
          <p:nvSpPr>
            <p:cNvPr id="7168" name="Google Shape;7168;p126"/>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7169" name="Google Shape;7169;p126"/>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p>
          </p:txBody>
        </p:sp>
        <p:grpSp>
          <p:nvGrpSpPr>
            <p:cNvPr id="7170" name="Google Shape;7170;p126"/>
            <p:cNvGrpSpPr/>
            <p:nvPr/>
          </p:nvGrpSpPr>
          <p:grpSpPr>
            <a:xfrm>
              <a:off x="-1023447" y="1674407"/>
              <a:ext cx="221998" cy="292083"/>
              <a:chOff x="-1023443" y="1674418"/>
              <a:chExt cx="221998" cy="292083"/>
            </a:xfrm>
          </p:grpSpPr>
          <p:sp>
            <p:nvSpPr>
              <p:cNvPr id="7171" name="Google Shape;7171;p126"/>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72" name="Google Shape;7172;p126"/>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7173" name="Google Shape;7173;p126"/>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7174" name="Google Shape;7174;p126"/>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7175" name="Google Shape;7175;p126"/>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grpSp>
      </p:grpSp>
      <p:grpSp>
        <p:nvGrpSpPr>
          <p:cNvPr id="7185" name="Google Shape;7185;p126"/>
          <p:cNvGrpSpPr/>
          <p:nvPr/>
        </p:nvGrpSpPr>
        <p:grpSpPr>
          <a:xfrm>
            <a:off x="17019156" y="312896"/>
            <a:ext cx="784224" cy="784200"/>
            <a:chOff x="7205125" y="211475"/>
            <a:chExt cx="392112" cy="392100"/>
          </a:xfrm>
        </p:grpSpPr>
        <p:sp>
          <p:nvSpPr>
            <p:cNvPr id="7186" name="Google Shape;7186;p126"/>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7187" name="Google Shape;7187;p126">
              <a:hlinkClick r:id="" action="ppaction://hlinkshowjump?jump=nextslide"/>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7188" name="Google Shape;7188;p126"/>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7189" name="Google Shape;7189;p126"/>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grpSp>
      <p:sp>
        <p:nvSpPr>
          <p:cNvPr id="7192" name="Google Shape;7192;p126">
            <a:hlinkClick r:id="rId5" action="ppaction://hlinksldjump"/>
          </p:cNvPr>
          <p:cNvSpPr/>
          <p:nvPr/>
        </p:nvSpPr>
        <p:spPr>
          <a:xfrm>
            <a:off x="17019156" y="242500"/>
            <a:ext cx="784200" cy="7842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98" name="Google Shape;2578;p72"/>
          <p:cNvSpPr txBox="1">
            <a:spLocks/>
          </p:cNvSpPr>
          <p:nvPr/>
        </p:nvSpPr>
        <p:spPr>
          <a:xfrm>
            <a:off x="2505822" y="2828458"/>
            <a:ext cx="12991800" cy="1145400"/>
          </a:xfrm>
          <a:prstGeom prst="rect">
            <a:avLst/>
          </a:prstGeom>
          <a:noFill/>
          <a:ln>
            <a:noFill/>
          </a:ln>
        </p:spPr>
        <p:txBody>
          <a:bodyPr spcFirstLastPara="1" wrap="square" lIns="182850" tIns="182850" rIns="182850" bIns="18285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Pirata One"/>
              <a:buNone/>
              <a:defRPr sz="5000" b="0" i="0" u="none" strike="noStrike" cap="none">
                <a:solidFill>
                  <a:schemeClr val="dk1"/>
                </a:solidFill>
                <a:latin typeface="Pirata One"/>
                <a:ea typeface="Pirata One"/>
                <a:cs typeface="Pirata One"/>
                <a:sym typeface="Pirata One"/>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8000" dirty="0">
                <a:solidFill>
                  <a:srgbClr val="C00000"/>
                </a:solidFill>
                <a:latin typeface="Gill Sans Ultra Bold Condensed" panose="020B0A06020104020203" pitchFamily="34" charset="0"/>
              </a:rPr>
              <a:t>+200 coins</a:t>
            </a:r>
          </a:p>
        </p:txBody>
      </p:sp>
      <p:sp>
        <p:nvSpPr>
          <p:cNvPr id="100" name="Google Shape;3546;p78"/>
          <p:cNvSpPr txBox="1">
            <a:spLocks/>
          </p:cNvSpPr>
          <p:nvPr/>
        </p:nvSpPr>
        <p:spPr>
          <a:xfrm>
            <a:off x="2922179" y="1194850"/>
            <a:ext cx="12991800" cy="1145400"/>
          </a:xfrm>
          <a:prstGeom prst="rect">
            <a:avLst/>
          </a:prstGeom>
          <a:noFill/>
          <a:ln>
            <a:noFill/>
          </a:ln>
        </p:spPr>
        <p:txBody>
          <a:bodyPr spcFirstLastPara="1" wrap="square" lIns="182850" tIns="182850" rIns="182850" bIns="18285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Pirata One"/>
              <a:buNone/>
              <a:defRPr sz="5000" b="0" i="0" u="none" strike="noStrike" cap="none">
                <a:solidFill>
                  <a:schemeClr val="dk1"/>
                </a:solidFill>
                <a:latin typeface="Pirata One"/>
                <a:ea typeface="Pirata One"/>
                <a:cs typeface="Pirata One"/>
                <a:sym typeface="Pirata One"/>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10000" dirty="0">
                <a:latin typeface="Gill Sans Ultra Bold Condensed" panose="020B0A06020104020203" pitchFamily="34" charset="0"/>
              </a:rPr>
              <a:t>the gold is yours!</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7098"/>
                                        </p:tgtEl>
                                        <p:attrNameLst>
                                          <p:attrName>r</p:attrName>
                                        </p:attrNameLst>
                                      </p:cBhvr>
                                    </p:animRot>
                                    <p:animRot by="-240000">
                                      <p:cBhvr>
                                        <p:cTn id="7" dur="200" fill="hold">
                                          <p:stCondLst>
                                            <p:cond delay="200"/>
                                          </p:stCondLst>
                                        </p:cTn>
                                        <p:tgtEl>
                                          <p:spTgt spid="7098"/>
                                        </p:tgtEl>
                                        <p:attrNameLst>
                                          <p:attrName>r</p:attrName>
                                        </p:attrNameLst>
                                      </p:cBhvr>
                                    </p:animRot>
                                    <p:animRot by="240000">
                                      <p:cBhvr>
                                        <p:cTn id="8" dur="200" fill="hold">
                                          <p:stCondLst>
                                            <p:cond delay="400"/>
                                          </p:stCondLst>
                                        </p:cTn>
                                        <p:tgtEl>
                                          <p:spTgt spid="7098"/>
                                        </p:tgtEl>
                                        <p:attrNameLst>
                                          <p:attrName>r</p:attrName>
                                        </p:attrNameLst>
                                      </p:cBhvr>
                                    </p:animRot>
                                    <p:animRot by="-240000">
                                      <p:cBhvr>
                                        <p:cTn id="9" dur="200" fill="hold">
                                          <p:stCondLst>
                                            <p:cond delay="600"/>
                                          </p:stCondLst>
                                        </p:cTn>
                                        <p:tgtEl>
                                          <p:spTgt spid="7098"/>
                                        </p:tgtEl>
                                        <p:attrNameLst>
                                          <p:attrName>r</p:attrName>
                                        </p:attrNameLst>
                                      </p:cBhvr>
                                    </p:animRot>
                                    <p:animRot by="120000">
                                      <p:cBhvr>
                                        <p:cTn id="10" dur="200" fill="hold">
                                          <p:stCondLst>
                                            <p:cond delay="800"/>
                                          </p:stCondLst>
                                        </p:cTn>
                                        <p:tgtEl>
                                          <p:spTgt spid="709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690"/>
        <p:cNvGrpSpPr/>
        <p:nvPr/>
      </p:nvGrpSpPr>
      <p:grpSpPr>
        <a:xfrm>
          <a:off x="0" y="0"/>
          <a:ext cx="0" cy="0"/>
          <a:chOff x="0" y="0"/>
          <a:chExt cx="0" cy="0"/>
        </a:xfrm>
      </p:grpSpPr>
      <p:sp>
        <p:nvSpPr>
          <p:cNvPr id="4" name="Freeform 2"/>
          <p:cNvSpPr/>
          <p:nvPr/>
        </p:nvSpPr>
        <p:spPr>
          <a:xfrm rot="-5400000">
            <a:off x="13200228" y="6497472"/>
            <a:ext cx="10642196" cy="9458252"/>
          </a:xfrm>
          <a:custGeom>
            <a:avLst/>
            <a:gdLst/>
            <a:ahLst/>
            <a:cxnLst/>
            <a:rect l="l" t="t" r="r" b="b"/>
            <a:pathLst>
              <a:path w="10642196" h="9458252">
                <a:moveTo>
                  <a:pt x="0" y="0"/>
                </a:moveTo>
                <a:lnTo>
                  <a:pt x="10642196" y="0"/>
                </a:lnTo>
                <a:lnTo>
                  <a:pt x="10642196" y="9458252"/>
                </a:lnTo>
                <a:lnTo>
                  <a:pt x="0" y="9458252"/>
                </a:lnTo>
                <a:lnTo>
                  <a:pt x="0" y="0"/>
                </a:lnTo>
                <a:close/>
              </a:path>
            </a:pathLst>
          </a:custGeom>
          <a:blipFill>
            <a:blip r:embed="rId4">
              <a:alphaModFix amt="82000"/>
            </a:blip>
            <a:stretch>
              <a:fillRect/>
            </a:stretch>
          </a:blipFill>
        </p:spPr>
        <p:txBody>
          <a:bodyPr/>
          <a:lstStyle/>
          <a:p>
            <a:endParaRPr lang="en-US" dirty="0"/>
          </a:p>
        </p:txBody>
      </p:sp>
      <p:sp>
        <p:nvSpPr>
          <p:cNvPr id="8691" name="Google Shape;8691;p74"/>
          <p:cNvSpPr txBox="1">
            <a:spLocks noGrp="1"/>
          </p:cNvSpPr>
          <p:nvPr>
            <p:ph type="ctrTitle"/>
          </p:nvPr>
        </p:nvSpPr>
        <p:spPr>
          <a:xfrm>
            <a:off x="-2149761" y="2129833"/>
            <a:ext cx="22969718" cy="4267200"/>
          </a:xfrm>
          <a:prstGeom prst="rect">
            <a:avLst/>
          </a:prstGeom>
        </p:spPr>
        <p:txBody>
          <a:bodyPr spcFirstLastPara="1" vert="horz" wrap="square" lIns="182850" tIns="182850" rIns="182850" bIns="182850" rtlCol="0" anchor="ctr" anchorCtr="0">
            <a:noAutofit/>
          </a:bodyPr>
          <a:lstStyle/>
          <a:p>
            <a:pPr>
              <a:buSzPts val="990"/>
            </a:pPr>
            <a:r>
              <a:rPr lang="en-US" sz="13800" b="1" dirty="0">
                <a:solidFill>
                  <a:schemeClr val="bg2">
                    <a:lumMod val="25000"/>
                  </a:schemeClr>
                </a:solidFill>
                <a:latin typeface="Times New Roman" panose="02020603050405020304" pitchFamily="18" charset="0"/>
                <a:cs typeface="Times New Roman" panose="02020603050405020304" pitchFamily="18" charset="0"/>
              </a:rPr>
              <a:t>Unit 8: BECOMING INDEPENDENT</a:t>
            </a:r>
            <a:br>
              <a:rPr lang="en-US" sz="13800" b="1" dirty="0">
                <a:solidFill>
                  <a:schemeClr val="bg2">
                    <a:lumMod val="25000"/>
                  </a:schemeClr>
                </a:solidFill>
                <a:latin typeface="Times New Roman" panose="02020603050405020304" pitchFamily="18" charset="0"/>
                <a:cs typeface="Times New Roman" panose="02020603050405020304" pitchFamily="18" charset="0"/>
              </a:rPr>
            </a:br>
            <a:r>
              <a:rPr lang="en-US" sz="8000" b="1" dirty="0">
                <a:solidFill>
                  <a:schemeClr val="accent1">
                    <a:lumMod val="75000"/>
                  </a:schemeClr>
                </a:solidFill>
                <a:latin typeface="Times New Roman" panose="02020603050405020304" pitchFamily="18" charset="0"/>
                <a:cs typeface="Times New Roman" panose="02020603050405020304" pitchFamily="18" charset="0"/>
              </a:rPr>
              <a:t>Lesson: Communication &amp; Culture</a:t>
            </a:r>
            <a:endParaRPr sz="13800" b="1" dirty="0">
              <a:solidFill>
                <a:schemeClr val="accent1">
                  <a:lumMod val="75000"/>
                </a:schemeClr>
              </a:solidFill>
              <a:latin typeface="Times New Roman" panose="02020603050405020304" pitchFamily="18" charset="0"/>
              <a:cs typeface="Times New Roman" panose="02020603050405020304" pitchFamily="18" charset="0"/>
            </a:endParaRPr>
          </a:p>
        </p:txBody>
      </p:sp>
      <p:sp>
        <p:nvSpPr>
          <p:cNvPr id="5" name="Freeform 9"/>
          <p:cNvSpPr/>
          <p:nvPr/>
        </p:nvSpPr>
        <p:spPr>
          <a:xfrm rot="7304412">
            <a:off x="-982596" y="-910675"/>
            <a:ext cx="3621292" cy="4762902"/>
          </a:xfrm>
          <a:custGeom>
            <a:avLst/>
            <a:gdLst/>
            <a:ahLst/>
            <a:cxnLst/>
            <a:rect l="l" t="t" r="r" b="b"/>
            <a:pathLst>
              <a:path w="3621292" h="4762902">
                <a:moveTo>
                  <a:pt x="0" y="0"/>
                </a:moveTo>
                <a:lnTo>
                  <a:pt x="3621292" y="0"/>
                </a:lnTo>
                <a:lnTo>
                  <a:pt x="3621292" y="4762902"/>
                </a:lnTo>
                <a:lnTo>
                  <a:pt x="0" y="4762902"/>
                </a:lnTo>
                <a:lnTo>
                  <a:pt x="0" y="0"/>
                </a:lnTo>
                <a:close/>
              </a:path>
            </a:pathLst>
          </a:custGeom>
          <a:blipFill>
            <a:blip r:embed="rId5">
              <a:alphaModFix amt="53000"/>
              <a:extLst>
                <a:ext uri="{96DAC541-7B7A-43D3-8B79-37D633B846F1}">
                  <asvg:svgBlip xmlns:asvg="http://schemas.microsoft.com/office/drawing/2016/SVG/main" r:embed="rId6"/>
                </a:ext>
              </a:extLst>
            </a:blip>
            <a:stretch>
              <a:fillRect/>
            </a:stretch>
          </a:blipFill>
        </p:spPr>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
          <p:cNvSpPr/>
          <p:nvPr/>
        </p:nvSpPr>
        <p:spPr>
          <a:xfrm>
            <a:off x="12039600" y="-3909631"/>
            <a:ext cx="9855808" cy="8229600"/>
          </a:xfrm>
          <a:custGeom>
            <a:avLst/>
            <a:gdLst/>
            <a:ahLst/>
            <a:cxnLst/>
            <a:rect l="l" t="t" r="r" b="b"/>
            <a:pathLst>
              <a:path w="9855808" h="8229600">
                <a:moveTo>
                  <a:pt x="0" y="0"/>
                </a:moveTo>
                <a:lnTo>
                  <a:pt x="9855808" y="0"/>
                </a:lnTo>
                <a:lnTo>
                  <a:pt x="9855808" y="8229600"/>
                </a:lnTo>
                <a:lnTo>
                  <a:pt x="0" y="8229600"/>
                </a:lnTo>
                <a:lnTo>
                  <a:pt x="0" y="0"/>
                </a:lnTo>
                <a:close/>
              </a:path>
            </a:pathLst>
          </a:custGeom>
          <a:blipFill>
            <a:blip r:embed="rId3">
              <a:alphaModFix amt="65999"/>
            </a:blip>
            <a:stretch>
              <a:fillRect/>
            </a:stretch>
          </a:blipFill>
        </p:spPr>
      </p:sp>
      <p:sp>
        <p:nvSpPr>
          <p:cNvPr id="4" name="Freeform 4"/>
          <p:cNvSpPr/>
          <p:nvPr/>
        </p:nvSpPr>
        <p:spPr>
          <a:xfrm rot="-10800000">
            <a:off x="-1371600" y="6071369"/>
            <a:ext cx="9855808" cy="8229600"/>
          </a:xfrm>
          <a:custGeom>
            <a:avLst/>
            <a:gdLst/>
            <a:ahLst/>
            <a:cxnLst/>
            <a:rect l="l" t="t" r="r" b="b"/>
            <a:pathLst>
              <a:path w="9855808" h="8229600">
                <a:moveTo>
                  <a:pt x="0" y="0"/>
                </a:moveTo>
                <a:lnTo>
                  <a:pt x="9855808" y="0"/>
                </a:lnTo>
                <a:lnTo>
                  <a:pt x="9855808" y="8229600"/>
                </a:lnTo>
                <a:lnTo>
                  <a:pt x="0" y="8229600"/>
                </a:lnTo>
                <a:lnTo>
                  <a:pt x="0" y="0"/>
                </a:lnTo>
                <a:close/>
              </a:path>
            </a:pathLst>
          </a:custGeom>
          <a:blipFill>
            <a:blip r:embed="rId3">
              <a:alphaModFix amt="65999"/>
            </a:blip>
            <a:stretch>
              <a:fillRect/>
            </a:stretch>
          </a:blipFill>
        </p:spPr>
      </p:sp>
      <p:sp>
        <p:nvSpPr>
          <p:cNvPr id="5" name="TextBox 5"/>
          <p:cNvSpPr txBox="1"/>
          <p:nvPr/>
        </p:nvSpPr>
        <p:spPr>
          <a:xfrm>
            <a:off x="1981200" y="3543300"/>
            <a:ext cx="15240000" cy="5109091"/>
          </a:xfrm>
          <a:prstGeom prst="rect">
            <a:avLst/>
          </a:prstGeom>
        </p:spPr>
        <p:txBody>
          <a:bodyPr wrap="square" lIns="0" tIns="0" rIns="0" bIns="0" rtlCol="0" anchor="t">
            <a:spAutoFit/>
          </a:bodyPr>
          <a:lstStyle/>
          <a:p>
            <a:r>
              <a:rPr lang="en-US" sz="16600" b="1" dirty="0">
                <a:latin typeface="Questrial" panose="02000000000000000000" charset="0"/>
              </a:rPr>
              <a:t>VOCABULARY</a:t>
            </a:r>
            <a:endParaRPr lang="en-US" sz="9600" b="1" dirty="0">
              <a:latin typeface="Questrial" panose="02000000000000000000" charset="0"/>
            </a:endParaRPr>
          </a:p>
          <a:p>
            <a:endParaRPr lang="en-US" sz="16600" b="1" dirty="0">
              <a:solidFill>
                <a:srgbClr val="000000"/>
              </a:solidFill>
              <a:latin typeface="Questrial" panose="02000000000000000000" charset="0"/>
              <a:ea typeface="Twister"/>
              <a:cs typeface="Twister"/>
              <a:sym typeface="Twister"/>
            </a:endParaRPr>
          </a:p>
        </p:txBody>
      </p:sp>
    </p:spTree>
    <p:custDataLst>
      <p:tags r:id="rId1"/>
    </p:custDataLst>
    <p:extLst>
      <p:ext uri="{BB962C8B-B14F-4D97-AF65-F5344CB8AC3E}">
        <p14:creationId xmlns:p14="http://schemas.microsoft.com/office/powerpoint/2010/main" val="299939753"/>
      </p:ext>
    </p:extLst>
  </p:cSld>
  <p:clrMapOvr>
    <a:masterClrMapping/>
  </p:clrMapOvr>
  <p:transition spd="slow">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a:xfrm rot="2893084">
            <a:off x="-3132513" y="-2896649"/>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5"/>
            <a:stretch>
              <a:fillRect/>
            </a:stretch>
          </a:blipFill>
        </p:spPr>
      </p:sp>
      <p:sp>
        <p:nvSpPr>
          <p:cNvPr id="24" name="Freeform 4">
            <a:extLst>
              <a:ext uri="{FF2B5EF4-FFF2-40B4-BE49-F238E27FC236}">
                <a16:creationId xmlns:a16="http://schemas.microsoft.com/office/drawing/2014/main" id="{E88E8A40-09BA-40FA-842B-60E519B6B7A8}"/>
              </a:ext>
            </a:extLst>
          </p:cNvPr>
          <p:cNvSpPr/>
          <p:nvPr/>
        </p:nvSpPr>
        <p:spPr>
          <a:xfrm rot="2729516">
            <a:off x="14967385" y="8003842"/>
            <a:ext cx="5561097" cy="5609644"/>
          </a:xfrm>
          <a:custGeom>
            <a:avLst/>
            <a:gdLst/>
            <a:ahLst/>
            <a:cxnLst/>
            <a:rect l="l" t="t" r="r" b="b"/>
            <a:pathLst>
              <a:path w="9855808" h="8229600">
                <a:moveTo>
                  <a:pt x="0" y="0"/>
                </a:moveTo>
                <a:lnTo>
                  <a:pt x="9855808" y="0"/>
                </a:lnTo>
                <a:lnTo>
                  <a:pt x="9855808" y="8229600"/>
                </a:lnTo>
                <a:lnTo>
                  <a:pt x="0" y="8229600"/>
                </a:lnTo>
                <a:lnTo>
                  <a:pt x="0" y="0"/>
                </a:lnTo>
                <a:close/>
              </a:path>
            </a:pathLst>
          </a:custGeom>
          <a:blipFill>
            <a:blip r:embed="rId6">
              <a:alphaModFix amt="65999"/>
            </a:blip>
            <a:stretch>
              <a:fillRect/>
            </a:stretch>
          </a:blipFill>
        </p:spPr>
      </p:sp>
      <p:sp>
        <p:nvSpPr>
          <p:cNvPr id="26" name="Google Shape;8705;p75">
            <a:extLst>
              <a:ext uri="{FF2B5EF4-FFF2-40B4-BE49-F238E27FC236}">
                <a16:creationId xmlns:a16="http://schemas.microsoft.com/office/drawing/2014/main" id="{AA264411-E5A0-4233-BE65-727BB18EFF1B}"/>
              </a:ext>
            </a:extLst>
          </p:cNvPr>
          <p:cNvSpPr txBox="1">
            <a:spLocks/>
          </p:cNvSpPr>
          <p:nvPr/>
        </p:nvSpPr>
        <p:spPr>
          <a:xfrm>
            <a:off x="0" y="170268"/>
            <a:ext cx="18367450" cy="1404600"/>
          </a:xfrm>
          <a:prstGeom prst="rect">
            <a:avLst/>
          </a:prstGeom>
        </p:spPr>
        <p:txBody>
          <a:bodyPr spcFirstLastPara="1" vert="horz" wrap="square" lIns="182850" tIns="182850" rIns="182850" bIns="182850" rtlCol="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150000"/>
              </a:lnSpc>
            </a:pPr>
            <a:r>
              <a:rPr lang="en-US" sz="3600" b="1" u="sng" dirty="0">
                <a:latin typeface="Bookman Old Style" panose="02050604050505020204" pitchFamily="18" charset="0"/>
                <a:cs typeface="Times New Roman" panose="02020603050405020304" pitchFamily="18" charset="0"/>
              </a:rPr>
              <a:t>Task 1</a:t>
            </a:r>
            <a:r>
              <a:rPr lang="en-US" sz="3600" dirty="0">
                <a:latin typeface="Bookman Old Style" panose="02050604050505020204" pitchFamily="18" charset="0"/>
                <a:cs typeface="Times New Roman" panose="02020603050405020304" pitchFamily="18" charset="0"/>
              </a:rPr>
              <a:t>: </a:t>
            </a:r>
            <a:r>
              <a:rPr lang="en-US" sz="3600" b="1" i="1" dirty="0">
                <a:latin typeface="Bookman Old Style" panose="02050604050505020204" pitchFamily="18" charset="0"/>
              </a:rPr>
              <a:t>Listen and complete the conversations with the expressions in the box. Then </a:t>
            </a:r>
            <a:r>
              <a:rPr lang="en-US" sz="3600" b="1" i="1" dirty="0" err="1">
                <a:latin typeface="Bookman Old Style" panose="02050604050505020204" pitchFamily="18" charset="0"/>
              </a:rPr>
              <a:t>practise</a:t>
            </a:r>
            <a:r>
              <a:rPr lang="en-US" sz="3600" b="1" i="1" dirty="0">
                <a:latin typeface="Bookman Old Style" panose="02050604050505020204" pitchFamily="18" charset="0"/>
              </a:rPr>
              <a:t> them in pairs.</a:t>
            </a:r>
            <a:endParaRPr lang="en-US" sz="3600" b="1" i="1" dirty="0">
              <a:latin typeface="Bookman Old Style" panose="02050604050505020204" pitchFamily="18" charset="0"/>
              <a:cs typeface="Times New Roman" panose="02020603050405020304" pitchFamily="18" charset="0"/>
            </a:endParaRPr>
          </a:p>
        </p:txBody>
      </p:sp>
      <p:grpSp>
        <p:nvGrpSpPr>
          <p:cNvPr id="27" name="Google Shape;8706;p75">
            <a:extLst>
              <a:ext uri="{FF2B5EF4-FFF2-40B4-BE49-F238E27FC236}">
                <a16:creationId xmlns:a16="http://schemas.microsoft.com/office/drawing/2014/main" id="{41C1F74A-31D0-4F64-85AD-B20DD2B8AC8E}"/>
              </a:ext>
            </a:extLst>
          </p:cNvPr>
          <p:cNvGrpSpPr/>
          <p:nvPr/>
        </p:nvGrpSpPr>
        <p:grpSpPr>
          <a:xfrm rot="-5400000">
            <a:off x="15048911" y="6731276"/>
            <a:ext cx="2103334" cy="6916320"/>
            <a:chOff x="6772950" y="1141500"/>
            <a:chExt cx="372575" cy="1225125"/>
          </a:xfrm>
        </p:grpSpPr>
        <p:sp>
          <p:nvSpPr>
            <p:cNvPr id="28" name="Google Shape;8707;p75">
              <a:extLst>
                <a:ext uri="{FF2B5EF4-FFF2-40B4-BE49-F238E27FC236}">
                  <a16:creationId xmlns:a16="http://schemas.microsoft.com/office/drawing/2014/main" id="{A7936FEF-DE6F-453C-BBFC-6505A40DAC10}"/>
                </a:ext>
              </a:extLst>
            </p:cNvPr>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29" name="Google Shape;8708;p75">
              <a:extLst>
                <a:ext uri="{FF2B5EF4-FFF2-40B4-BE49-F238E27FC236}">
                  <a16:creationId xmlns:a16="http://schemas.microsoft.com/office/drawing/2014/main" id="{1CC99AC5-4750-4987-B06A-3E19230CFFDB}"/>
                </a:ext>
              </a:extLst>
            </p:cNvPr>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0" name="Google Shape;8709;p75">
              <a:extLst>
                <a:ext uri="{FF2B5EF4-FFF2-40B4-BE49-F238E27FC236}">
                  <a16:creationId xmlns:a16="http://schemas.microsoft.com/office/drawing/2014/main" id="{0AD96C13-ADB5-4127-B607-12E4984EBECB}"/>
                </a:ext>
              </a:extLst>
            </p:cNvPr>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1" name="Google Shape;8710;p75">
              <a:extLst>
                <a:ext uri="{FF2B5EF4-FFF2-40B4-BE49-F238E27FC236}">
                  <a16:creationId xmlns:a16="http://schemas.microsoft.com/office/drawing/2014/main" id="{860E4F0F-7B6B-4E5E-A829-420E72897CBA}"/>
                </a:ext>
              </a:extLst>
            </p:cNvPr>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2" name="Google Shape;8711;p75">
              <a:extLst>
                <a:ext uri="{FF2B5EF4-FFF2-40B4-BE49-F238E27FC236}">
                  <a16:creationId xmlns:a16="http://schemas.microsoft.com/office/drawing/2014/main" id="{48F0198E-D92B-4A07-9E6D-31D2A6EC1598}"/>
                </a:ext>
              </a:extLst>
            </p:cNvPr>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3" name="Google Shape;8712;p75">
              <a:extLst>
                <a:ext uri="{FF2B5EF4-FFF2-40B4-BE49-F238E27FC236}">
                  <a16:creationId xmlns:a16="http://schemas.microsoft.com/office/drawing/2014/main" id="{40872080-B293-4096-8FA5-D29805A5D6AC}"/>
                </a:ext>
              </a:extLst>
            </p:cNvPr>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4" name="Google Shape;8713;p75">
              <a:extLst>
                <a:ext uri="{FF2B5EF4-FFF2-40B4-BE49-F238E27FC236}">
                  <a16:creationId xmlns:a16="http://schemas.microsoft.com/office/drawing/2014/main" id="{2682DF79-F352-47C7-AF69-FB901C0F95D6}"/>
                </a:ext>
              </a:extLst>
            </p:cNvPr>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5" name="Google Shape;8714;p75">
              <a:extLst>
                <a:ext uri="{FF2B5EF4-FFF2-40B4-BE49-F238E27FC236}">
                  <a16:creationId xmlns:a16="http://schemas.microsoft.com/office/drawing/2014/main" id="{562FB9AE-24E6-4828-B66E-C17A710043E0}"/>
                </a:ext>
              </a:extLst>
            </p:cNvPr>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6" name="Google Shape;8715;p75">
              <a:extLst>
                <a:ext uri="{FF2B5EF4-FFF2-40B4-BE49-F238E27FC236}">
                  <a16:creationId xmlns:a16="http://schemas.microsoft.com/office/drawing/2014/main" id="{48783B0E-7AD1-478C-8A8C-E56804617756}"/>
                </a:ext>
              </a:extLst>
            </p:cNvPr>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7" name="Google Shape;8716;p75">
              <a:extLst>
                <a:ext uri="{FF2B5EF4-FFF2-40B4-BE49-F238E27FC236}">
                  <a16:creationId xmlns:a16="http://schemas.microsoft.com/office/drawing/2014/main" id="{0EA969DD-4C4D-4F6C-A4FA-393720E0311F}"/>
                </a:ext>
              </a:extLst>
            </p:cNvPr>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8" name="Google Shape;8717;p75">
              <a:extLst>
                <a:ext uri="{FF2B5EF4-FFF2-40B4-BE49-F238E27FC236}">
                  <a16:creationId xmlns:a16="http://schemas.microsoft.com/office/drawing/2014/main" id="{8227A4AB-1727-4175-BFCB-C6B4714F91A0}"/>
                </a:ext>
              </a:extLst>
            </p:cNvPr>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9" name="Google Shape;8718;p75">
              <a:extLst>
                <a:ext uri="{FF2B5EF4-FFF2-40B4-BE49-F238E27FC236}">
                  <a16:creationId xmlns:a16="http://schemas.microsoft.com/office/drawing/2014/main" id="{66C26809-50B8-48CA-B03D-3377FA3BE5EE}"/>
                </a:ext>
              </a:extLst>
            </p:cNvPr>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0" name="Google Shape;8719;p75">
              <a:extLst>
                <a:ext uri="{FF2B5EF4-FFF2-40B4-BE49-F238E27FC236}">
                  <a16:creationId xmlns:a16="http://schemas.microsoft.com/office/drawing/2014/main" id="{CADA674D-36CA-467A-9070-9D81A1BB5E39}"/>
                </a:ext>
              </a:extLst>
            </p:cNvPr>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1" name="Google Shape;8720;p75">
              <a:extLst>
                <a:ext uri="{FF2B5EF4-FFF2-40B4-BE49-F238E27FC236}">
                  <a16:creationId xmlns:a16="http://schemas.microsoft.com/office/drawing/2014/main" id="{BD171C6D-E076-47CA-9EEF-172AC09DE902}"/>
                </a:ext>
              </a:extLst>
            </p:cNvPr>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2" name="Google Shape;8721;p75">
              <a:extLst>
                <a:ext uri="{FF2B5EF4-FFF2-40B4-BE49-F238E27FC236}">
                  <a16:creationId xmlns:a16="http://schemas.microsoft.com/office/drawing/2014/main" id="{F95CAE1D-6A6B-4B0D-B253-3603E7C80E04}"/>
                </a:ext>
              </a:extLst>
            </p:cNvPr>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3" name="Google Shape;8722;p75">
              <a:extLst>
                <a:ext uri="{FF2B5EF4-FFF2-40B4-BE49-F238E27FC236}">
                  <a16:creationId xmlns:a16="http://schemas.microsoft.com/office/drawing/2014/main" id="{D93871E2-3AE2-46E2-9188-0215C7030AD9}"/>
                </a:ext>
              </a:extLst>
            </p:cNvPr>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4" name="Google Shape;8723;p75">
              <a:extLst>
                <a:ext uri="{FF2B5EF4-FFF2-40B4-BE49-F238E27FC236}">
                  <a16:creationId xmlns:a16="http://schemas.microsoft.com/office/drawing/2014/main" id="{FF5B74F5-7A1A-47F0-90F4-CEA461643CE1}"/>
                </a:ext>
              </a:extLst>
            </p:cNvPr>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5" name="Google Shape;8724;p75">
              <a:extLst>
                <a:ext uri="{FF2B5EF4-FFF2-40B4-BE49-F238E27FC236}">
                  <a16:creationId xmlns:a16="http://schemas.microsoft.com/office/drawing/2014/main" id="{F6181459-CFBC-4997-A053-6342EA997CDC}"/>
                </a:ext>
              </a:extLst>
            </p:cNvPr>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6" name="Google Shape;8725;p75">
              <a:extLst>
                <a:ext uri="{FF2B5EF4-FFF2-40B4-BE49-F238E27FC236}">
                  <a16:creationId xmlns:a16="http://schemas.microsoft.com/office/drawing/2014/main" id="{6FEC9F45-AC3C-4D65-99F0-689937C6A214}"/>
                </a:ext>
              </a:extLst>
            </p:cNvPr>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7" name="Google Shape;8726;p75">
              <a:extLst>
                <a:ext uri="{FF2B5EF4-FFF2-40B4-BE49-F238E27FC236}">
                  <a16:creationId xmlns:a16="http://schemas.microsoft.com/office/drawing/2014/main" id="{0D680228-EBE8-409A-BF3A-9885D063E85B}"/>
                </a:ext>
              </a:extLst>
            </p:cNvPr>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8" name="Google Shape;8727;p75">
              <a:extLst>
                <a:ext uri="{FF2B5EF4-FFF2-40B4-BE49-F238E27FC236}">
                  <a16:creationId xmlns:a16="http://schemas.microsoft.com/office/drawing/2014/main" id="{76F5C2CA-55D6-42E5-B305-502E930250A8}"/>
                </a:ext>
              </a:extLst>
            </p:cNvPr>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9" name="Google Shape;8728;p75">
              <a:extLst>
                <a:ext uri="{FF2B5EF4-FFF2-40B4-BE49-F238E27FC236}">
                  <a16:creationId xmlns:a16="http://schemas.microsoft.com/office/drawing/2014/main" id="{155EB0CB-FEE3-4226-A6C7-1C1B5B2CAAD0}"/>
                </a:ext>
              </a:extLst>
            </p:cNvPr>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0" name="Google Shape;8729;p75">
              <a:extLst>
                <a:ext uri="{FF2B5EF4-FFF2-40B4-BE49-F238E27FC236}">
                  <a16:creationId xmlns:a16="http://schemas.microsoft.com/office/drawing/2014/main" id="{08F486C4-CCA6-4C40-861D-B4BCF316C1A1}"/>
                </a:ext>
              </a:extLst>
            </p:cNvPr>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1" name="Google Shape;8730;p75">
              <a:extLst>
                <a:ext uri="{FF2B5EF4-FFF2-40B4-BE49-F238E27FC236}">
                  <a16:creationId xmlns:a16="http://schemas.microsoft.com/office/drawing/2014/main" id="{93B82152-6F23-400A-A1F2-1AFDC7316FA0}"/>
                </a:ext>
              </a:extLst>
            </p:cNvPr>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2" name="Google Shape;8731;p75">
              <a:extLst>
                <a:ext uri="{FF2B5EF4-FFF2-40B4-BE49-F238E27FC236}">
                  <a16:creationId xmlns:a16="http://schemas.microsoft.com/office/drawing/2014/main" id="{10D399CC-B05A-4805-BDBC-E07DC199E626}"/>
                </a:ext>
              </a:extLst>
            </p:cNvPr>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3" name="Google Shape;8732;p75">
              <a:extLst>
                <a:ext uri="{FF2B5EF4-FFF2-40B4-BE49-F238E27FC236}">
                  <a16:creationId xmlns:a16="http://schemas.microsoft.com/office/drawing/2014/main" id="{B9E84780-FCE0-440D-8C99-A799B04A7DAF}"/>
                </a:ext>
              </a:extLst>
            </p:cNvPr>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4" name="Google Shape;8733;p75">
              <a:extLst>
                <a:ext uri="{FF2B5EF4-FFF2-40B4-BE49-F238E27FC236}">
                  <a16:creationId xmlns:a16="http://schemas.microsoft.com/office/drawing/2014/main" id="{25822414-5413-4E38-B4BD-CC2F7146F611}"/>
                </a:ext>
              </a:extLst>
            </p:cNvPr>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5" name="Google Shape;8734;p75">
              <a:extLst>
                <a:ext uri="{FF2B5EF4-FFF2-40B4-BE49-F238E27FC236}">
                  <a16:creationId xmlns:a16="http://schemas.microsoft.com/office/drawing/2014/main" id="{95B29FE4-EF9B-4443-923E-C55D8866FAE9}"/>
                </a:ext>
              </a:extLst>
            </p:cNvPr>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6" name="Google Shape;8735;p75">
              <a:extLst>
                <a:ext uri="{FF2B5EF4-FFF2-40B4-BE49-F238E27FC236}">
                  <a16:creationId xmlns:a16="http://schemas.microsoft.com/office/drawing/2014/main" id="{87AF1FA5-5ED6-448F-AA46-9757BA83875C}"/>
                </a:ext>
              </a:extLst>
            </p:cNvPr>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7" name="Google Shape;8736;p75">
              <a:extLst>
                <a:ext uri="{FF2B5EF4-FFF2-40B4-BE49-F238E27FC236}">
                  <a16:creationId xmlns:a16="http://schemas.microsoft.com/office/drawing/2014/main" id="{CA9B58C1-CD22-4A5B-B8E6-669C845671E4}"/>
                </a:ext>
              </a:extLst>
            </p:cNvPr>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8" name="Google Shape;8737;p75">
              <a:extLst>
                <a:ext uri="{FF2B5EF4-FFF2-40B4-BE49-F238E27FC236}">
                  <a16:creationId xmlns:a16="http://schemas.microsoft.com/office/drawing/2014/main" id="{5C8A02DF-E620-45C2-B4A9-732C31AC981F}"/>
                </a:ext>
              </a:extLst>
            </p:cNvPr>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grpSp>
      <p:sp>
        <p:nvSpPr>
          <p:cNvPr id="2" name="Rectangle 1">
            <a:extLst>
              <a:ext uri="{FF2B5EF4-FFF2-40B4-BE49-F238E27FC236}">
                <a16:creationId xmlns:a16="http://schemas.microsoft.com/office/drawing/2014/main" id="{1F605385-97B5-4FFE-94D6-83F4B08BEFD2}"/>
              </a:ext>
            </a:extLst>
          </p:cNvPr>
          <p:cNvSpPr/>
          <p:nvPr/>
        </p:nvSpPr>
        <p:spPr>
          <a:xfrm>
            <a:off x="-3876" y="4060559"/>
            <a:ext cx="18139475" cy="6001643"/>
          </a:xfrm>
          <a:prstGeom prst="rect">
            <a:avLst/>
          </a:prstGeom>
        </p:spPr>
        <p:txBody>
          <a:bodyPr wrap="square">
            <a:spAutoFit/>
          </a:bodyPr>
          <a:lstStyle/>
          <a:p>
            <a:r>
              <a:rPr lang="en-US" sz="4800" dirty="0">
                <a:solidFill>
                  <a:srgbClr val="C00000"/>
                </a:solidFill>
                <a:latin typeface="Times New Roman" panose="02020603050405020304" pitchFamily="18" charset="0"/>
                <a:cs typeface="Times New Roman" panose="02020603050405020304" pitchFamily="18" charset="0"/>
              </a:rPr>
              <a:t>1. </a:t>
            </a:r>
            <a:r>
              <a:rPr lang="en-US" sz="4800" b="1" i="1" dirty="0">
                <a:latin typeface="Times New Roman" panose="02020603050405020304" pitchFamily="18" charset="0"/>
                <a:cs typeface="Times New Roman" panose="02020603050405020304" pitchFamily="18" charset="0"/>
              </a:rPr>
              <a:t>Nam: </a:t>
            </a:r>
            <a:r>
              <a:rPr lang="en-US" sz="4800" dirty="0">
                <a:latin typeface="Times New Roman" panose="02020603050405020304" pitchFamily="18" charset="0"/>
                <a:cs typeface="Times New Roman" panose="02020603050405020304" pitchFamily="18" charset="0"/>
              </a:rPr>
              <a:t>Hey, I heard that you‘re going on a trip to Singapore tomorrow.                    		   (1)__________________!</a:t>
            </a:r>
          </a:p>
          <a:p>
            <a:pPr algn="just"/>
            <a:r>
              <a:rPr lang="en-US" sz="4800" dirty="0">
                <a:latin typeface="Times New Roman" panose="02020603050405020304" pitchFamily="18" charset="0"/>
                <a:cs typeface="Times New Roman" panose="02020603050405020304" pitchFamily="18" charset="0"/>
              </a:rPr>
              <a:t>     </a:t>
            </a:r>
            <a:r>
              <a:rPr lang="en-US" sz="4800" b="1" i="1" dirty="0">
                <a:latin typeface="Times New Roman" panose="02020603050405020304" pitchFamily="18" charset="0"/>
                <a:cs typeface="Times New Roman" panose="02020603050405020304" pitchFamily="18" charset="0"/>
              </a:rPr>
              <a:t>Mike: </a:t>
            </a:r>
            <a:r>
              <a:rPr lang="en-US" sz="4800" dirty="0">
                <a:latin typeface="Times New Roman" panose="02020603050405020304" pitchFamily="18" charset="0"/>
                <a:cs typeface="Times New Roman" panose="02020603050405020304" pitchFamily="18" charset="0"/>
              </a:rPr>
              <a:t>Yep. (2) _____________________.</a:t>
            </a:r>
          </a:p>
          <a:p>
            <a:pPr algn="just"/>
            <a:endParaRPr lang="en-US" sz="4800" dirty="0">
              <a:latin typeface="Times New Roman" panose="02020603050405020304" pitchFamily="18" charset="0"/>
              <a:cs typeface="Times New Roman" panose="02020603050405020304" pitchFamily="18" charset="0"/>
            </a:endParaRPr>
          </a:p>
          <a:p>
            <a:pPr algn="just"/>
            <a:r>
              <a:rPr lang="en-US" sz="4800" dirty="0">
                <a:solidFill>
                  <a:srgbClr val="C00000"/>
                </a:solidFill>
                <a:latin typeface="Times New Roman" panose="02020603050405020304" pitchFamily="18" charset="0"/>
                <a:cs typeface="Times New Roman" panose="02020603050405020304" pitchFamily="18" charset="0"/>
              </a:rPr>
              <a:t>2. </a:t>
            </a:r>
            <a:r>
              <a:rPr lang="en-US" sz="4800" b="1" i="1" dirty="0">
                <a:latin typeface="Times New Roman" panose="02020603050405020304" pitchFamily="18" charset="0"/>
                <a:cs typeface="Times New Roman" panose="02020603050405020304" pitchFamily="18" charset="0"/>
              </a:rPr>
              <a:t>Kevin: </a:t>
            </a:r>
            <a:r>
              <a:rPr lang="en-US" sz="4800" dirty="0">
                <a:latin typeface="Times New Roman" panose="02020603050405020304" pitchFamily="18" charset="0"/>
                <a:cs typeface="Times New Roman" panose="02020603050405020304" pitchFamily="18" charset="0"/>
              </a:rPr>
              <a:t>Hi, Mai. (3) __________________! Wishing you a great year 		     ahead!</a:t>
            </a:r>
          </a:p>
          <a:p>
            <a:r>
              <a:rPr lang="en-US" sz="4800" dirty="0">
                <a:latin typeface="Times New Roman" panose="02020603050405020304" pitchFamily="18" charset="0"/>
                <a:cs typeface="Times New Roman" panose="02020603050405020304" pitchFamily="18" charset="0"/>
              </a:rPr>
              <a:t>    </a:t>
            </a:r>
            <a:r>
              <a:rPr lang="en-US" sz="4800" b="1" i="1" dirty="0">
                <a:latin typeface="Times New Roman" panose="02020603050405020304" pitchFamily="18" charset="0"/>
                <a:cs typeface="Times New Roman" panose="02020603050405020304" pitchFamily="18" charset="0"/>
              </a:rPr>
              <a:t>Mai:</a:t>
            </a:r>
            <a:r>
              <a:rPr lang="en-US" sz="4800" dirty="0">
                <a:latin typeface="Times New Roman" panose="02020603050405020304" pitchFamily="18" charset="0"/>
                <a:cs typeface="Times New Roman" panose="02020603050405020304" pitchFamily="18" charset="0"/>
              </a:rPr>
              <a:t>    Thanks, Kevin. (4) ________________! Hope all your dreams  		    come true!</a:t>
            </a:r>
          </a:p>
        </p:txBody>
      </p:sp>
      <p:sp>
        <p:nvSpPr>
          <p:cNvPr id="3" name="Rectangle: Rounded Corners 2">
            <a:extLst>
              <a:ext uri="{FF2B5EF4-FFF2-40B4-BE49-F238E27FC236}">
                <a16:creationId xmlns:a16="http://schemas.microsoft.com/office/drawing/2014/main" id="{CAAE9F31-C91E-405A-A7D5-3ECB6F75E317}"/>
              </a:ext>
            </a:extLst>
          </p:cNvPr>
          <p:cNvSpPr/>
          <p:nvPr/>
        </p:nvSpPr>
        <p:spPr>
          <a:xfrm>
            <a:off x="535025" y="2252227"/>
            <a:ext cx="17297399" cy="941330"/>
          </a:xfrm>
          <a:prstGeom prst="roundRect">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600" dirty="0">
                <a:solidFill>
                  <a:srgbClr val="C00000"/>
                </a:solidFill>
                <a:latin typeface="Times New Roman" panose="02020603050405020304" pitchFamily="18" charset="0"/>
                <a:cs typeface="Times New Roman" panose="02020603050405020304" pitchFamily="18" charset="0"/>
              </a:rPr>
              <a:t>A. </a:t>
            </a:r>
            <a:r>
              <a:rPr lang="en-US" sz="3600" dirty="0">
                <a:solidFill>
                  <a:schemeClr val="tx1"/>
                </a:solidFill>
                <a:latin typeface="Times New Roman" panose="02020603050405020304" pitchFamily="18" charset="0"/>
                <a:cs typeface="Times New Roman" panose="02020603050405020304" pitchFamily="18" charset="0"/>
              </a:rPr>
              <a:t>Same to you 	</a:t>
            </a:r>
            <a:r>
              <a:rPr lang="en-US" sz="3600" dirty="0">
                <a:solidFill>
                  <a:srgbClr val="C00000"/>
                </a:solidFill>
                <a:latin typeface="Times New Roman" panose="02020603050405020304" pitchFamily="18" charset="0"/>
                <a:cs typeface="Times New Roman" panose="02020603050405020304" pitchFamily="18" charset="0"/>
              </a:rPr>
              <a:t>B. </a:t>
            </a:r>
            <a:r>
              <a:rPr lang="en-US" sz="3600" dirty="0">
                <a:solidFill>
                  <a:schemeClr val="tx1"/>
                </a:solidFill>
                <a:latin typeface="Times New Roman" panose="02020603050405020304" pitchFamily="18" charset="0"/>
                <a:cs typeface="Times New Roman" panose="02020603050405020304" pitchFamily="18" charset="0"/>
              </a:rPr>
              <a:t>Have a great time 	</a:t>
            </a:r>
            <a:r>
              <a:rPr lang="en-US" sz="3600" dirty="0">
                <a:solidFill>
                  <a:srgbClr val="C00000"/>
                </a:solidFill>
                <a:latin typeface="Times New Roman" panose="02020603050405020304" pitchFamily="18" charset="0"/>
                <a:cs typeface="Times New Roman" panose="02020603050405020304" pitchFamily="18" charset="0"/>
              </a:rPr>
              <a:t>C. </a:t>
            </a:r>
            <a:r>
              <a:rPr lang="en-US" sz="3600" dirty="0">
                <a:solidFill>
                  <a:schemeClr val="tx1"/>
                </a:solidFill>
                <a:latin typeface="Times New Roman" panose="02020603050405020304" pitchFamily="18" charset="0"/>
                <a:cs typeface="Times New Roman" panose="02020603050405020304" pitchFamily="18" charset="0"/>
              </a:rPr>
              <a:t>Happy New Year 	</a:t>
            </a:r>
            <a:r>
              <a:rPr lang="en-US" sz="3600" dirty="0">
                <a:solidFill>
                  <a:srgbClr val="C00000"/>
                </a:solidFill>
                <a:latin typeface="Times New Roman" panose="02020603050405020304" pitchFamily="18" charset="0"/>
                <a:cs typeface="Times New Roman" panose="02020603050405020304" pitchFamily="18" charset="0"/>
              </a:rPr>
              <a:t>D. </a:t>
            </a:r>
            <a:r>
              <a:rPr lang="en-US" sz="3600" dirty="0">
                <a:solidFill>
                  <a:schemeClr val="tx1"/>
                </a:solidFill>
                <a:latin typeface="Times New Roman" panose="02020603050405020304" pitchFamily="18" charset="0"/>
                <a:cs typeface="Times New Roman" panose="02020603050405020304" pitchFamily="18" charset="0"/>
              </a:rPr>
              <a:t>Thank you so much</a:t>
            </a:r>
          </a:p>
        </p:txBody>
      </p:sp>
      <p:pic>
        <p:nvPicPr>
          <p:cNvPr id="4" name="track-63">
            <a:hlinkClick r:id="" action="ppaction://media"/>
            <a:extLst>
              <a:ext uri="{FF2B5EF4-FFF2-40B4-BE49-F238E27FC236}">
                <a16:creationId xmlns:a16="http://schemas.microsoft.com/office/drawing/2014/main" id="{FFAE73E1-6445-47A9-B1AC-889BC36DBC84}"/>
              </a:ext>
            </a:extLst>
          </p:cNvPr>
          <p:cNvPicPr>
            <a:picLocks noChangeAspect="1"/>
          </p:cNvPicPr>
          <p:nvPr>
            <a:audioFile r:link="rId3"/>
            <p:extLst>
              <p:ext uri="{DAA4B4D4-6D71-4841-9C94-3DE7FCFB9230}">
                <p14:media xmlns:p14="http://schemas.microsoft.com/office/powerpoint/2010/main" r:embed="rId2"/>
              </p:ext>
            </p:extLst>
          </p:nvPr>
        </p:nvPicPr>
        <p:blipFill>
          <a:blip r:embed="rId7"/>
          <a:stretch>
            <a:fillRect/>
          </a:stretch>
        </p:blipFill>
        <p:spPr>
          <a:xfrm>
            <a:off x="8382000" y="1157333"/>
            <a:ext cx="1041400" cy="1041400"/>
          </a:xfrm>
          <a:prstGeom prst="rect">
            <a:avLst/>
          </a:prstGeom>
        </p:spPr>
      </p:pic>
    </p:spTree>
    <p:custDataLst>
      <p:tags r:id="rId1"/>
    </p:custDataLst>
    <p:extLst>
      <p:ext uri="{BB962C8B-B14F-4D97-AF65-F5344CB8AC3E}">
        <p14:creationId xmlns:p14="http://schemas.microsoft.com/office/powerpoint/2010/main" val="257248368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mediacall" presetSubtype="0" fill="hold" nodeType="clickEffect">
                                  <p:stCondLst>
                                    <p:cond delay="0"/>
                                  </p:stCondLst>
                                  <p:childTnLst>
                                    <p:cmd type="call" cmd="playFrom(0.0)">
                                      <p:cBhvr>
                                        <p:cTn id="20" dur="59088"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1" fill="hold" display="0">
                  <p:stCondLst>
                    <p:cond delay="indefinite"/>
                  </p:stCondLst>
                  <p:endCondLst>
                    <p:cond evt="onStopAudio" delay="0">
                      <p:tgtEl>
                        <p:sldTgt/>
                      </p:tgtEl>
                    </p:cond>
                  </p:endCondLst>
                </p:cTn>
                <p:tgtEl>
                  <p:spTgt spid="4"/>
                </p:tgtEl>
              </p:cMediaNode>
            </p:audio>
          </p:childTnLst>
        </p:cTn>
      </p:par>
    </p:tnLst>
    <p:bldLst>
      <p:bldP spid="26" grpId="0"/>
      <p:bldP spid="2" grpId="0"/>
      <p:bldP spid="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a:xfrm rot="2893084">
            <a:off x="-3132513" y="-2896649"/>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24" name="Freeform 4">
            <a:extLst>
              <a:ext uri="{FF2B5EF4-FFF2-40B4-BE49-F238E27FC236}">
                <a16:creationId xmlns:a16="http://schemas.microsoft.com/office/drawing/2014/main" id="{E88E8A40-09BA-40FA-842B-60E519B6B7A8}"/>
              </a:ext>
            </a:extLst>
          </p:cNvPr>
          <p:cNvSpPr/>
          <p:nvPr/>
        </p:nvSpPr>
        <p:spPr>
          <a:xfrm rot="2729516">
            <a:off x="14967385" y="8003842"/>
            <a:ext cx="5561097" cy="5609644"/>
          </a:xfrm>
          <a:custGeom>
            <a:avLst/>
            <a:gdLst/>
            <a:ahLst/>
            <a:cxnLst/>
            <a:rect l="l" t="t" r="r" b="b"/>
            <a:pathLst>
              <a:path w="9855808" h="8229600">
                <a:moveTo>
                  <a:pt x="0" y="0"/>
                </a:moveTo>
                <a:lnTo>
                  <a:pt x="9855808" y="0"/>
                </a:lnTo>
                <a:lnTo>
                  <a:pt x="9855808" y="8229600"/>
                </a:lnTo>
                <a:lnTo>
                  <a:pt x="0" y="8229600"/>
                </a:lnTo>
                <a:lnTo>
                  <a:pt x="0" y="0"/>
                </a:lnTo>
                <a:close/>
              </a:path>
            </a:pathLst>
          </a:custGeom>
          <a:blipFill>
            <a:blip r:embed="rId4">
              <a:alphaModFix amt="65999"/>
            </a:blip>
            <a:stretch>
              <a:fillRect/>
            </a:stretch>
          </a:blipFill>
        </p:spPr>
      </p:sp>
      <p:sp>
        <p:nvSpPr>
          <p:cNvPr id="26" name="Google Shape;8705;p75">
            <a:extLst>
              <a:ext uri="{FF2B5EF4-FFF2-40B4-BE49-F238E27FC236}">
                <a16:creationId xmlns:a16="http://schemas.microsoft.com/office/drawing/2014/main" id="{AA264411-E5A0-4233-BE65-727BB18EFF1B}"/>
              </a:ext>
            </a:extLst>
          </p:cNvPr>
          <p:cNvSpPr txBox="1">
            <a:spLocks/>
          </p:cNvSpPr>
          <p:nvPr/>
        </p:nvSpPr>
        <p:spPr>
          <a:xfrm>
            <a:off x="0" y="170268"/>
            <a:ext cx="18367450" cy="1404600"/>
          </a:xfrm>
          <a:prstGeom prst="rect">
            <a:avLst/>
          </a:prstGeom>
        </p:spPr>
        <p:txBody>
          <a:bodyPr spcFirstLastPara="1" vert="horz" wrap="square" lIns="182850" tIns="182850" rIns="182850" bIns="182850" rtlCol="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150000"/>
              </a:lnSpc>
            </a:pPr>
            <a:r>
              <a:rPr lang="en-US" sz="3600" b="1" u="sng" dirty="0">
                <a:latin typeface="Bookman Old Style" panose="02050604050505020204" pitchFamily="18" charset="0"/>
                <a:cs typeface="Times New Roman" panose="02020603050405020304" pitchFamily="18" charset="0"/>
              </a:rPr>
              <a:t>Task 1</a:t>
            </a:r>
            <a:r>
              <a:rPr lang="en-US" sz="3600" dirty="0">
                <a:latin typeface="Bookman Old Style" panose="02050604050505020204" pitchFamily="18" charset="0"/>
                <a:cs typeface="Times New Roman" panose="02020603050405020304" pitchFamily="18" charset="0"/>
              </a:rPr>
              <a:t>: </a:t>
            </a:r>
            <a:r>
              <a:rPr lang="en-US" sz="3600" b="1" i="1" dirty="0">
                <a:latin typeface="Bookman Old Style" panose="02050604050505020204" pitchFamily="18" charset="0"/>
              </a:rPr>
              <a:t>Listen and complete the conversations with the expressions in the box. Then </a:t>
            </a:r>
            <a:r>
              <a:rPr lang="en-US" sz="3600" b="1" i="1" dirty="0" err="1">
                <a:latin typeface="Bookman Old Style" panose="02050604050505020204" pitchFamily="18" charset="0"/>
              </a:rPr>
              <a:t>practise</a:t>
            </a:r>
            <a:r>
              <a:rPr lang="en-US" sz="3600" b="1" i="1" dirty="0">
                <a:latin typeface="Bookman Old Style" panose="02050604050505020204" pitchFamily="18" charset="0"/>
              </a:rPr>
              <a:t> them in pairs.</a:t>
            </a:r>
            <a:endParaRPr lang="en-US" sz="3600" b="1" i="1" dirty="0">
              <a:latin typeface="Bookman Old Style" panose="02050604050505020204" pitchFamily="18" charset="0"/>
              <a:cs typeface="Times New Roman" panose="02020603050405020304" pitchFamily="18" charset="0"/>
            </a:endParaRPr>
          </a:p>
        </p:txBody>
      </p:sp>
      <p:grpSp>
        <p:nvGrpSpPr>
          <p:cNvPr id="27" name="Google Shape;8706;p75">
            <a:extLst>
              <a:ext uri="{FF2B5EF4-FFF2-40B4-BE49-F238E27FC236}">
                <a16:creationId xmlns:a16="http://schemas.microsoft.com/office/drawing/2014/main" id="{41C1F74A-31D0-4F64-85AD-B20DD2B8AC8E}"/>
              </a:ext>
            </a:extLst>
          </p:cNvPr>
          <p:cNvGrpSpPr/>
          <p:nvPr/>
        </p:nvGrpSpPr>
        <p:grpSpPr>
          <a:xfrm rot="-5400000">
            <a:off x="15048911" y="6731276"/>
            <a:ext cx="2103334" cy="6916320"/>
            <a:chOff x="6772950" y="1141500"/>
            <a:chExt cx="372575" cy="1225125"/>
          </a:xfrm>
        </p:grpSpPr>
        <p:sp>
          <p:nvSpPr>
            <p:cNvPr id="28" name="Google Shape;8707;p75">
              <a:extLst>
                <a:ext uri="{FF2B5EF4-FFF2-40B4-BE49-F238E27FC236}">
                  <a16:creationId xmlns:a16="http://schemas.microsoft.com/office/drawing/2014/main" id="{A7936FEF-DE6F-453C-BBFC-6505A40DAC10}"/>
                </a:ext>
              </a:extLst>
            </p:cNvPr>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29" name="Google Shape;8708;p75">
              <a:extLst>
                <a:ext uri="{FF2B5EF4-FFF2-40B4-BE49-F238E27FC236}">
                  <a16:creationId xmlns:a16="http://schemas.microsoft.com/office/drawing/2014/main" id="{1CC99AC5-4750-4987-B06A-3E19230CFFDB}"/>
                </a:ext>
              </a:extLst>
            </p:cNvPr>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0" name="Google Shape;8709;p75">
              <a:extLst>
                <a:ext uri="{FF2B5EF4-FFF2-40B4-BE49-F238E27FC236}">
                  <a16:creationId xmlns:a16="http://schemas.microsoft.com/office/drawing/2014/main" id="{0AD96C13-ADB5-4127-B607-12E4984EBECB}"/>
                </a:ext>
              </a:extLst>
            </p:cNvPr>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1" name="Google Shape;8710;p75">
              <a:extLst>
                <a:ext uri="{FF2B5EF4-FFF2-40B4-BE49-F238E27FC236}">
                  <a16:creationId xmlns:a16="http://schemas.microsoft.com/office/drawing/2014/main" id="{860E4F0F-7B6B-4E5E-A829-420E72897CBA}"/>
                </a:ext>
              </a:extLst>
            </p:cNvPr>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2" name="Google Shape;8711;p75">
              <a:extLst>
                <a:ext uri="{FF2B5EF4-FFF2-40B4-BE49-F238E27FC236}">
                  <a16:creationId xmlns:a16="http://schemas.microsoft.com/office/drawing/2014/main" id="{48F0198E-D92B-4A07-9E6D-31D2A6EC1598}"/>
                </a:ext>
              </a:extLst>
            </p:cNvPr>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3" name="Google Shape;8712;p75">
              <a:extLst>
                <a:ext uri="{FF2B5EF4-FFF2-40B4-BE49-F238E27FC236}">
                  <a16:creationId xmlns:a16="http://schemas.microsoft.com/office/drawing/2014/main" id="{40872080-B293-4096-8FA5-D29805A5D6AC}"/>
                </a:ext>
              </a:extLst>
            </p:cNvPr>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4" name="Google Shape;8713;p75">
              <a:extLst>
                <a:ext uri="{FF2B5EF4-FFF2-40B4-BE49-F238E27FC236}">
                  <a16:creationId xmlns:a16="http://schemas.microsoft.com/office/drawing/2014/main" id="{2682DF79-F352-47C7-AF69-FB901C0F95D6}"/>
                </a:ext>
              </a:extLst>
            </p:cNvPr>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5" name="Google Shape;8714;p75">
              <a:extLst>
                <a:ext uri="{FF2B5EF4-FFF2-40B4-BE49-F238E27FC236}">
                  <a16:creationId xmlns:a16="http://schemas.microsoft.com/office/drawing/2014/main" id="{562FB9AE-24E6-4828-B66E-C17A710043E0}"/>
                </a:ext>
              </a:extLst>
            </p:cNvPr>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6" name="Google Shape;8715;p75">
              <a:extLst>
                <a:ext uri="{FF2B5EF4-FFF2-40B4-BE49-F238E27FC236}">
                  <a16:creationId xmlns:a16="http://schemas.microsoft.com/office/drawing/2014/main" id="{48783B0E-7AD1-478C-8A8C-E56804617756}"/>
                </a:ext>
              </a:extLst>
            </p:cNvPr>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7" name="Google Shape;8716;p75">
              <a:extLst>
                <a:ext uri="{FF2B5EF4-FFF2-40B4-BE49-F238E27FC236}">
                  <a16:creationId xmlns:a16="http://schemas.microsoft.com/office/drawing/2014/main" id="{0EA969DD-4C4D-4F6C-A4FA-393720E0311F}"/>
                </a:ext>
              </a:extLst>
            </p:cNvPr>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8" name="Google Shape;8717;p75">
              <a:extLst>
                <a:ext uri="{FF2B5EF4-FFF2-40B4-BE49-F238E27FC236}">
                  <a16:creationId xmlns:a16="http://schemas.microsoft.com/office/drawing/2014/main" id="{8227A4AB-1727-4175-BFCB-C6B4714F91A0}"/>
                </a:ext>
              </a:extLst>
            </p:cNvPr>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9" name="Google Shape;8718;p75">
              <a:extLst>
                <a:ext uri="{FF2B5EF4-FFF2-40B4-BE49-F238E27FC236}">
                  <a16:creationId xmlns:a16="http://schemas.microsoft.com/office/drawing/2014/main" id="{66C26809-50B8-48CA-B03D-3377FA3BE5EE}"/>
                </a:ext>
              </a:extLst>
            </p:cNvPr>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0" name="Google Shape;8719;p75">
              <a:extLst>
                <a:ext uri="{FF2B5EF4-FFF2-40B4-BE49-F238E27FC236}">
                  <a16:creationId xmlns:a16="http://schemas.microsoft.com/office/drawing/2014/main" id="{CADA674D-36CA-467A-9070-9D81A1BB5E39}"/>
                </a:ext>
              </a:extLst>
            </p:cNvPr>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1" name="Google Shape;8720;p75">
              <a:extLst>
                <a:ext uri="{FF2B5EF4-FFF2-40B4-BE49-F238E27FC236}">
                  <a16:creationId xmlns:a16="http://schemas.microsoft.com/office/drawing/2014/main" id="{BD171C6D-E076-47CA-9EEF-172AC09DE902}"/>
                </a:ext>
              </a:extLst>
            </p:cNvPr>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2" name="Google Shape;8721;p75">
              <a:extLst>
                <a:ext uri="{FF2B5EF4-FFF2-40B4-BE49-F238E27FC236}">
                  <a16:creationId xmlns:a16="http://schemas.microsoft.com/office/drawing/2014/main" id="{F95CAE1D-6A6B-4B0D-B253-3603E7C80E04}"/>
                </a:ext>
              </a:extLst>
            </p:cNvPr>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3" name="Google Shape;8722;p75">
              <a:extLst>
                <a:ext uri="{FF2B5EF4-FFF2-40B4-BE49-F238E27FC236}">
                  <a16:creationId xmlns:a16="http://schemas.microsoft.com/office/drawing/2014/main" id="{D93871E2-3AE2-46E2-9188-0215C7030AD9}"/>
                </a:ext>
              </a:extLst>
            </p:cNvPr>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4" name="Google Shape;8723;p75">
              <a:extLst>
                <a:ext uri="{FF2B5EF4-FFF2-40B4-BE49-F238E27FC236}">
                  <a16:creationId xmlns:a16="http://schemas.microsoft.com/office/drawing/2014/main" id="{FF5B74F5-7A1A-47F0-90F4-CEA461643CE1}"/>
                </a:ext>
              </a:extLst>
            </p:cNvPr>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5" name="Google Shape;8724;p75">
              <a:extLst>
                <a:ext uri="{FF2B5EF4-FFF2-40B4-BE49-F238E27FC236}">
                  <a16:creationId xmlns:a16="http://schemas.microsoft.com/office/drawing/2014/main" id="{F6181459-CFBC-4997-A053-6342EA997CDC}"/>
                </a:ext>
              </a:extLst>
            </p:cNvPr>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6" name="Google Shape;8725;p75">
              <a:extLst>
                <a:ext uri="{FF2B5EF4-FFF2-40B4-BE49-F238E27FC236}">
                  <a16:creationId xmlns:a16="http://schemas.microsoft.com/office/drawing/2014/main" id="{6FEC9F45-AC3C-4D65-99F0-689937C6A214}"/>
                </a:ext>
              </a:extLst>
            </p:cNvPr>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7" name="Google Shape;8726;p75">
              <a:extLst>
                <a:ext uri="{FF2B5EF4-FFF2-40B4-BE49-F238E27FC236}">
                  <a16:creationId xmlns:a16="http://schemas.microsoft.com/office/drawing/2014/main" id="{0D680228-EBE8-409A-BF3A-9885D063E85B}"/>
                </a:ext>
              </a:extLst>
            </p:cNvPr>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8" name="Google Shape;8727;p75">
              <a:extLst>
                <a:ext uri="{FF2B5EF4-FFF2-40B4-BE49-F238E27FC236}">
                  <a16:creationId xmlns:a16="http://schemas.microsoft.com/office/drawing/2014/main" id="{76F5C2CA-55D6-42E5-B305-502E930250A8}"/>
                </a:ext>
              </a:extLst>
            </p:cNvPr>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9" name="Google Shape;8728;p75">
              <a:extLst>
                <a:ext uri="{FF2B5EF4-FFF2-40B4-BE49-F238E27FC236}">
                  <a16:creationId xmlns:a16="http://schemas.microsoft.com/office/drawing/2014/main" id="{155EB0CB-FEE3-4226-A6C7-1C1B5B2CAAD0}"/>
                </a:ext>
              </a:extLst>
            </p:cNvPr>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0" name="Google Shape;8729;p75">
              <a:extLst>
                <a:ext uri="{FF2B5EF4-FFF2-40B4-BE49-F238E27FC236}">
                  <a16:creationId xmlns:a16="http://schemas.microsoft.com/office/drawing/2014/main" id="{08F486C4-CCA6-4C40-861D-B4BCF316C1A1}"/>
                </a:ext>
              </a:extLst>
            </p:cNvPr>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1" name="Google Shape;8730;p75">
              <a:extLst>
                <a:ext uri="{FF2B5EF4-FFF2-40B4-BE49-F238E27FC236}">
                  <a16:creationId xmlns:a16="http://schemas.microsoft.com/office/drawing/2014/main" id="{93B82152-6F23-400A-A1F2-1AFDC7316FA0}"/>
                </a:ext>
              </a:extLst>
            </p:cNvPr>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2" name="Google Shape;8731;p75">
              <a:extLst>
                <a:ext uri="{FF2B5EF4-FFF2-40B4-BE49-F238E27FC236}">
                  <a16:creationId xmlns:a16="http://schemas.microsoft.com/office/drawing/2014/main" id="{10D399CC-B05A-4805-BDBC-E07DC199E626}"/>
                </a:ext>
              </a:extLst>
            </p:cNvPr>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3" name="Google Shape;8732;p75">
              <a:extLst>
                <a:ext uri="{FF2B5EF4-FFF2-40B4-BE49-F238E27FC236}">
                  <a16:creationId xmlns:a16="http://schemas.microsoft.com/office/drawing/2014/main" id="{B9E84780-FCE0-440D-8C99-A799B04A7DAF}"/>
                </a:ext>
              </a:extLst>
            </p:cNvPr>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4" name="Google Shape;8733;p75">
              <a:extLst>
                <a:ext uri="{FF2B5EF4-FFF2-40B4-BE49-F238E27FC236}">
                  <a16:creationId xmlns:a16="http://schemas.microsoft.com/office/drawing/2014/main" id="{25822414-5413-4E38-B4BD-CC2F7146F611}"/>
                </a:ext>
              </a:extLst>
            </p:cNvPr>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5" name="Google Shape;8734;p75">
              <a:extLst>
                <a:ext uri="{FF2B5EF4-FFF2-40B4-BE49-F238E27FC236}">
                  <a16:creationId xmlns:a16="http://schemas.microsoft.com/office/drawing/2014/main" id="{95B29FE4-EF9B-4443-923E-C55D8866FAE9}"/>
                </a:ext>
              </a:extLst>
            </p:cNvPr>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6" name="Google Shape;8735;p75">
              <a:extLst>
                <a:ext uri="{FF2B5EF4-FFF2-40B4-BE49-F238E27FC236}">
                  <a16:creationId xmlns:a16="http://schemas.microsoft.com/office/drawing/2014/main" id="{87AF1FA5-5ED6-448F-AA46-9757BA83875C}"/>
                </a:ext>
              </a:extLst>
            </p:cNvPr>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7" name="Google Shape;8736;p75">
              <a:extLst>
                <a:ext uri="{FF2B5EF4-FFF2-40B4-BE49-F238E27FC236}">
                  <a16:creationId xmlns:a16="http://schemas.microsoft.com/office/drawing/2014/main" id="{CA9B58C1-CD22-4A5B-B8E6-669C845671E4}"/>
                </a:ext>
              </a:extLst>
            </p:cNvPr>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8" name="Google Shape;8737;p75">
              <a:extLst>
                <a:ext uri="{FF2B5EF4-FFF2-40B4-BE49-F238E27FC236}">
                  <a16:creationId xmlns:a16="http://schemas.microsoft.com/office/drawing/2014/main" id="{5C8A02DF-E620-45C2-B4A9-732C31AC981F}"/>
                </a:ext>
              </a:extLst>
            </p:cNvPr>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grpSp>
      <p:sp>
        <p:nvSpPr>
          <p:cNvPr id="2" name="Rectangle 1">
            <a:extLst>
              <a:ext uri="{FF2B5EF4-FFF2-40B4-BE49-F238E27FC236}">
                <a16:creationId xmlns:a16="http://schemas.microsoft.com/office/drawing/2014/main" id="{1F605385-97B5-4FFE-94D6-83F4B08BEFD2}"/>
              </a:ext>
            </a:extLst>
          </p:cNvPr>
          <p:cNvSpPr/>
          <p:nvPr/>
        </p:nvSpPr>
        <p:spPr>
          <a:xfrm>
            <a:off x="-3876" y="4060559"/>
            <a:ext cx="18139475" cy="6001643"/>
          </a:xfrm>
          <a:prstGeom prst="rect">
            <a:avLst/>
          </a:prstGeom>
        </p:spPr>
        <p:txBody>
          <a:bodyPr wrap="square">
            <a:spAutoFit/>
          </a:bodyPr>
          <a:lstStyle/>
          <a:p>
            <a:r>
              <a:rPr lang="en-US" sz="4800" dirty="0">
                <a:solidFill>
                  <a:srgbClr val="C00000"/>
                </a:solidFill>
                <a:latin typeface="Times New Roman" panose="02020603050405020304" pitchFamily="18" charset="0"/>
                <a:cs typeface="Times New Roman" panose="02020603050405020304" pitchFamily="18" charset="0"/>
              </a:rPr>
              <a:t>1. </a:t>
            </a:r>
            <a:r>
              <a:rPr lang="en-US" sz="4800" b="1" i="1" dirty="0">
                <a:latin typeface="Times New Roman" panose="02020603050405020304" pitchFamily="18" charset="0"/>
                <a:cs typeface="Times New Roman" panose="02020603050405020304" pitchFamily="18" charset="0"/>
              </a:rPr>
              <a:t>Nam: </a:t>
            </a:r>
            <a:r>
              <a:rPr lang="en-US" sz="4800" dirty="0">
                <a:latin typeface="Times New Roman" panose="02020603050405020304" pitchFamily="18" charset="0"/>
                <a:cs typeface="Times New Roman" panose="02020603050405020304" pitchFamily="18" charset="0"/>
              </a:rPr>
              <a:t>Hey, I heard that you‘re going on a trip to Singapore tomorrow.                    		   (1)__________________!</a:t>
            </a:r>
          </a:p>
          <a:p>
            <a:pPr algn="just"/>
            <a:r>
              <a:rPr lang="en-US" sz="4800" dirty="0">
                <a:latin typeface="Times New Roman" panose="02020603050405020304" pitchFamily="18" charset="0"/>
                <a:cs typeface="Times New Roman" panose="02020603050405020304" pitchFamily="18" charset="0"/>
              </a:rPr>
              <a:t>     </a:t>
            </a:r>
            <a:r>
              <a:rPr lang="en-US" sz="4800" b="1" i="1" dirty="0">
                <a:latin typeface="Times New Roman" panose="02020603050405020304" pitchFamily="18" charset="0"/>
                <a:cs typeface="Times New Roman" panose="02020603050405020304" pitchFamily="18" charset="0"/>
              </a:rPr>
              <a:t>Mike: </a:t>
            </a:r>
            <a:r>
              <a:rPr lang="en-US" sz="4800" dirty="0">
                <a:latin typeface="Times New Roman" panose="02020603050405020304" pitchFamily="18" charset="0"/>
                <a:cs typeface="Times New Roman" panose="02020603050405020304" pitchFamily="18" charset="0"/>
              </a:rPr>
              <a:t>Yep. (2) _____________________.</a:t>
            </a:r>
          </a:p>
          <a:p>
            <a:pPr algn="just"/>
            <a:endParaRPr lang="en-US" sz="4800" dirty="0">
              <a:latin typeface="Times New Roman" panose="02020603050405020304" pitchFamily="18" charset="0"/>
              <a:cs typeface="Times New Roman" panose="02020603050405020304" pitchFamily="18" charset="0"/>
            </a:endParaRPr>
          </a:p>
          <a:p>
            <a:pPr algn="just"/>
            <a:r>
              <a:rPr lang="en-US" sz="4800" dirty="0">
                <a:solidFill>
                  <a:srgbClr val="C00000"/>
                </a:solidFill>
                <a:latin typeface="Times New Roman" panose="02020603050405020304" pitchFamily="18" charset="0"/>
                <a:cs typeface="Times New Roman" panose="02020603050405020304" pitchFamily="18" charset="0"/>
              </a:rPr>
              <a:t>2. </a:t>
            </a:r>
            <a:r>
              <a:rPr lang="en-US" sz="4800" b="1" i="1" dirty="0">
                <a:latin typeface="Times New Roman" panose="02020603050405020304" pitchFamily="18" charset="0"/>
                <a:cs typeface="Times New Roman" panose="02020603050405020304" pitchFamily="18" charset="0"/>
              </a:rPr>
              <a:t>Kevin: </a:t>
            </a:r>
            <a:r>
              <a:rPr lang="en-US" sz="4800" dirty="0">
                <a:latin typeface="Times New Roman" panose="02020603050405020304" pitchFamily="18" charset="0"/>
                <a:cs typeface="Times New Roman" panose="02020603050405020304" pitchFamily="18" charset="0"/>
              </a:rPr>
              <a:t>Hi, Mai. (3) __________________! Wishing you a great year 		     ahead!</a:t>
            </a:r>
          </a:p>
          <a:p>
            <a:r>
              <a:rPr lang="en-US" sz="4800" dirty="0">
                <a:latin typeface="Times New Roman" panose="02020603050405020304" pitchFamily="18" charset="0"/>
                <a:cs typeface="Times New Roman" panose="02020603050405020304" pitchFamily="18" charset="0"/>
              </a:rPr>
              <a:t>    </a:t>
            </a:r>
            <a:r>
              <a:rPr lang="en-US" sz="4800" b="1" i="1" dirty="0">
                <a:latin typeface="Times New Roman" panose="02020603050405020304" pitchFamily="18" charset="0"/>
                <a:cs typeface="Times New Roman" panose="02020603050405020304" pitchFamily="18" charset="0"/>
              </a:rPr>
              <a:t>Mai:</a:t>
            </a:r>
            <a:r>
              <a:rPr lang="en-US" sz="4800" dirty="0">
                <a:latin typeface="Times New Roman" panose="02020603050405020304" pitchFamily="18" charset="0"/>
                <a:cs typeface="Times New Roman" panose="02020603050405020304" pitchFamily="18" charset="0"/>
              </a:rPr>
              <a:t>    Thanks, Kevin. (4) ________________! Hope all your dreams  		    come true!</a:t>
            </a:r>
          </a:p>
        </p:txBody>
      </p:sp>
      <p:sp>
        <p:nvSpPr>
          <p:cNvPr id="3" name="Rectangle: Rounded Corners 2">
            <a:extLst>
              <a:ext uri="{FF2B5EF4-FFF2-40B4-BE49-F238E27FC236}">
                <a16:creationId xmlns:a16="http://schemas.microsoft.com/office/drawing/2014/main" id="{CAAE9F31-C91E-405A-A7D5-3ECB6F75E317}"/>
              </a:ext>
            </a:extLst>
          </p:cNvPr>
          <p:cNvSpPr/>
          <p:nvPr/>
        </p:nvSpPr>
        <p:spPr>
          <a:xfrm>
            <a:off x="535025" y="2252227"/>
            <a:ext cx="17297399" cy="941330"/>
          </a:xfrm>
          <a:prstGeom prst="roundRect">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600" dirty="0">
                <a:solidFill>
                  <a:srgbClr val="C00000"/>
                </a:solidFill>
                <a:latin typeface="Times New Roman" panose="02020603050405020304" pitchFamily="18" charset="0"/>
                <a:cs typeface="Times New Roman" panose="02020603050405020304" pitchFamily="18" charset="0"/>
              </a:rPr>
              <a:t>A. </a:t>
            </a:r>
            <a:r>
              <a:rPr lang="en-US" sz="3600" dirty="0">
                <a:solidFill>
                  <a:schemeClr val="tx1"/>
                </a:solidFill>
                <a:latin typeface="Times New Roman" panose="02020603050405020304" pitchFamily="18" charset="0"/>
                <a:cs typeface="Times New Roman" panose="02020603050405020304" pitchFamily="18" charset="0"/>
              </a:rPr>
              <a:t>Same to you 						</a:t>
            </a:r>
            <a:r>
              <a:rPr lang="en-US" sz="3600" dirty="0">
                <a:solidFill>
                  <a:srgbClr val="C00000"/>
                </a:solidFill>
                <a:latin typeface="Times New Roman" panose="02020603050405020304" pitchFamily="18" charset="0"/>
                <a:cs typeface="Times New Roman" panose="02020603050405020304" pitchFamily="18" charset="0"/>
              </a:rPr>
              <a:t>C. </a:t>
            </a:r>
            <a:r>
              <a:rPr lang="en-US" sz="3600" dirty="0">
                <a:solidFill>
                  <a:schemeClr val="tx1"/>
                </a:solidFill>
                <a:latin typeface="Times New Roman" panose="02020603050405020304" pitchFamily="18" charset="0"/>
                <a:cs typeface="Times New Roman" panose="02020603050405020304" pitchFamily="18" charset="0"/>
              </a:rPr>
              <a:t>Happy New Year 	</a:t>
            </a:r>
            <a:r>
              <a:rPr lang="en-US" sz="3600" dirty="0">
                <a:solidFill>
                  <a:srgbClr val="C00000"/>
                </a:solidFill>
                <a:latin typeface="Times New Roman" panose="02020603050405020304" pitchFamily="18" charset="0"/>
                <a:cs typeface="Times New Roman" panose="02020603050405020304" pitchFamily="18" charset="0"/>
              </a:rPr>
              <a:t>D. </a:t>
            </a:r>
            <a:r>
              <a:rPr lang="en-US" sz="3600" dirty="0">
                <a:solidFill>
                  <a:schemeClr val="tx1"/>
                </a:solidFill>
                <a:latin typeface="Times New Roman" panose="02020603050405020304" pitchFamily="18" charset="0"/>
                <a:cs typeface="Times New Roman" panose="02020603050405020304" pitchFamily="18" charset="0"/>
              </a:rPr>
              <a:t>Thank you so much</a:t>
            </a:r>
          </a:p>
        </p:txBody>
      </p:sp>
      <p:sp>
        <p:nvSpPr>
          <p:cNvPr id="4" name="TextBox 3">
            <a:extLst>
              <a:ext uri="{FF2B5EF4-FFF2-40B4-BE49-F238E27FC236}">
                <a16:creationId xmlns:a16="http://schemas.microsoft.com/office/drawing/2014/main" id="{0E2DBFF7-C160-4BCF-AE63-F531ADC36B53}"/>
              </a:ext>
            </a:extLst>
          </p:cNvPr>
          <p:cNvSpPr txBox="1"/>
          <p:nvPr/>
        </p:nvSpPr>
        <p:spPr>
          <a:xfrm>
            <a:off x="3276600" y="4767399"/>
            <a:ext cx="5258171" cy="830997"/>
          </a:xfrm>
          <a:prstGeom prst="rect">
            <a:avLst/>
          </a:prstGeom>
          <a:noFill/>
        </p:spPr>
        <p:txBody>
          <a:bodyPr wrap="none" rtlCol="0">
            <a:spAutoFit/>
          </a:bodyPr>
          <a:lstStyle/>
          <a:p>
            <a:r>
              <a:rPr lang="en-US" sz="4800" dirty="0">
                <a:solidFill>
                  <a:srgbClr val="C00000"/>
                </a:solidFill>
                <a:latin typeface="Times New Roman" panose="02020603050405020304" pitchFamily="18" charset="0"/>
                <a:cs typeface="Times New Roman" panose="02020603050405020304" pitchFamily="18" charset="0"/>
              </a:rPr>
              <a:t>B. Have a great time</a:t>
            </a:r>
          </a:p>
        </p:txBody>
      </p:sp>
    </p:spTree>
    <p:custDataLst>
      <p:tags r:id="rId1"/>
    </p:custDataLst>
    <p:extLst>
      <p:ext uri="{BB962C8B-B14F-4D97-AF65-F5344CB8AC3E}">
        <p14:creationId xmlns:p14="http://schemas.microsoft.com/office/powerpoint/2010/main" val="1730664888"/>
      </p:ext>
    </p:extLst>
  </p:cSld>
  <p:clrMapOvr>
    <a:masterClrMapping/>
  </p:clrMapOvr>
  <p:transition spd="slow">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a:xfrm rot="2893084">
            <a:off x="-3132513" y="-2896649"/>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24" name="Freeform 4">
            <a:extLst>
              <a:ext uri="{FF2B5EF4-FFF2-40B4-BE49-F238E27FC236}">
                <a16:creationId xmlns:a16="http://schemas.microsoft.com/office/drawing/2014/main" id="{E88E8A40-09BA-40FA-842B-60E519B6B7A8}"/>
              </a:ext>
            </a:extLst>
          </p:cNvPr>
          <p:cNvSpPr/>
          <p:nvPr/>
        </p:nvSpPr>
        <p:spPr>
          <a:xfrm rot="2729516">
            <a:off x="14967385" y="8003842"/>
            <a:ext cx="5561097" cy="5609644"/>
          </a:xfrm>
          <a:custGeom>
            <a:avLst/>
            <a:gdLst/>
            <a:ahLst/>
            <a:cxnLst/>
            <a:rect l="l" t="t" r="r" b="b"/>
            <a:pathLst>
              <a:path w="9855808" h="8229600">
                <a:moveTo>
                  <a:pt x="0" y="0"/>
                </a:moveTo>
                <a:lnTo>
                  <a:pt x="9855808" y="0"/>
                </a:lnTo>
                <a:lnTo>
                  <a:pt x="9855808" y="8229600"/>
                </a:lnTo>
                <a:lnTo>
                  <a:pt x="0" y="8229600"/>
                </a:lnTo>
                <a:lnTo>
                  <a:pt x="0" y="0"/>
                </a:lnTo>
                <a:close/>
              </a:path>
            </a:pathLst>
          </a:custGeom>
          <a:blipFill>
            <a:blip r:embed="rId4">
              <a:alphaModFix amt="65999"/>
            </a:blip>
            <a:stretch>
              <a:fillRect/>
            </a:stretch>
          </a:blipFill>
        </p:spPr>
      </p:sp>
      <p:sp>
        <p:nvSpPr>
          <p:cNvPr id="26" name="Google Shape;8705;p75">
            <a:extLst>
              <a:ext uri="{FF2B5EF4-FFF2-40B4-BE49-F238E27FC236}">
                <a16:creationId xmlns:a16="http://schemas.microsoft.com/office/drawing/2014/main" id="{AA264411-E5A0-4233-BE65-727BB18EFF1B}"/>
              </a:ext>
            </a:extLst>
          </p:cNvPr>
          <p:cNvSpPr txBox="1">
            <a:spLocks/>
          </p:cNvSpPr>
          <p:nvPr/>
        </p:nvSpPr>
        <p:spPr>
          <a:xfrm>
            <a:off x="0" y="170268"/>
            <a:ext cx="18367450" cy="1404600"/>
          </a:xfrm>
          <a:prstGeom prst="rect">
            <a:avLst/>
          </a:prstGeom>
        </p:spPr>
        <p:txBody>
          <a:bodyPr spcFirstLastPara="1" vert="horz" wrap="square" lIns="182850" tIns="182850" rIns="182850" bIns="182850" rtlCol="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150000"/>
              </a:lnSpc>
            </a:pPr>
            <a:r>
              <a:rPr lang="en-US" sz="3600" b="1" u="sng" dirty="0">
                <a:latin typeface="Bookman Old Style" panose="02050604050505020204" pitchFamily="18" charset="0"/>
                <a:cs typeface="Times New Roman" panose="02020603050405020304" pitchFamily="18" charset="0"/>
              </a:rPr>
              <a:t>Task 1</a:t>
            </a:r>
            <a:r>
              <a:rPr lang="en-US" sz="3600" dirty="0">
                <a:latin typeface="Bookman Old Style" panose="02050604050505020204" pitchFamily="18" charset="0"/>
                <a:cs typeface="Times New Roman" panose="02020603050405020304" pitchFamily="18" charset="0"/>
              </a:rPr>
              <a:t>: </a:t>
            </a:r>
            <a:r>
              <a:rPr lang="en-US" sz="3600" b="1" i="1" dirty="0">
                <a:latin typeface="Bookman Old Style" panose="02050604050505020204" pitchFamily="18" charset="0"/>
              </a:rPr>
              <a:t>Listen and complete the conversations with the expressions in the box. Then </a:t>
            </a:r>
            <a:r>
              <a:rPr lang="en-US" sz="3600" b="1" i="1" dirty="0" err="1">
                <a:latin typeface="Bookman Old Style" panose="02050604050505020204" pitchFamily="18" charset="0"/>
              </a:rPr>
              <a:t>practise</a:t>
            </a:r>
            <a:r>
              <a:rPr lang="en-US" sz="3600" b="1" i="1" dirty="0">
                <a:latin typeface="Bookman Old Style" panose="02050604050505020204" pitchFamily="18" charset="0"/>
              </a:rPr>
              <a:t> them in pairs.</a:t>
            </a:r>
            <a:endParaRPr lang="en-US" sz="3600" b="1" i="1" dirty="0">
              <a:latin typeface="Bookman Old Style" panose="02050604050505020204" pitchFamily="18" charset="0"/>
              <a:cs typeface="Times New Roman" panose="02020603050405020304" pitchFamily="18" charset="0"/>
            </a:endParaRPr>
          </a:p>
        </p:txBody>
      </p:sp>
      <p:grpSp>
        <p:nvGrpSpPr>
          <p:cNvPr id="27" name="Google Shape;8706;p75">
            <a:extLst>
              <a:ext uri="{FF2B5EF4-FFF2-40B4-BE49-F238E27FC236}">
                <a16:creationId xmlns:a16="http://schemas.microsoft.com/office/drawing/2014/main" id="{41C1F74A-31D0-4F64-85AD-B20DD2B8AC8E}"/>
              </a:ext>
            </a:extLst>
          </p:cNvPr>
          <p:cNvGrpSpPr/>
          <p:nvPr/>
        </p:nvGrpSpPr>
        <p:grpSpPr>
          <a:xfrm rot="-5400000">
            <a:off x="15048911" y="6731276"/>
            <a:ext cx="2103334" cy="6916320"/>
            <a:chOff x="6772950" y="1141500"/>
            <a:chExt cx="372575" cy="1225125"/>
          </a:xfrm>
        </p:grpSpPr>
        <p:sp>
          <p:nvSpPr>
            <p:cNvPr id="28" name="Google Shape;8707;p75">
              <a:extLst>
                <a:ext uri="{FF2B5EF4-FFF2-40B4-BE49-F238E27FC236}">
                  <a16:creationId xmlns:a16="http://schemas.microsoft.com/office/drawing/2014/main" id="{A7936FEF-DE6F-453C-BBFC-6505A40DAC10}"/>
                </a:ext>
              </a:extLst>
            </p:cNvPr>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29" name="Google Shape;8708;p75">
              <a:extLst>
                <a:ext uri="{FF2B5EF4-FFF2-40B4-BE49-F238E27FC236}">
                  <a16:creationId xmlns:a16="http://schemas.microsoft.com/office/drawing/2014/main" id="{1CC99AC5-4750-4987-B06A-3E19230CFFDB}"/>
                </a:ext>
              </a:extLst>
            </p:cNvPr>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0" name="Google Shape;8709;p75">
              <a:extLst>
                <a:ext uri="{FF2B5EF4-FFF2-40B4-BE49-F238E27FC236}">
                  <a16:creationId xmlns:a16="http://schemas.microsoft.com/office/drawing/2014/main" id="{0AD96C13-ADB5-4127-B607-12E4984EBECB}"/>
                </a:ext>
              </a:extLst>
            </p:cNvPr>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1" name="Google Shape;8710;p75">
              <a:extLst>
                <a:ext uri="{FF2B5EF4-FFF2-40B4-BE49-F238E27FC236}">
                  <a16:creationId xmlns:a16="http://schemas.microsoft.com/office/drawing/2014/main" id="{860E4F0F-7B6B-4E5E-A829-420E72897CBA}"/>
                </a:ext>
              </a:extLst>
            </p:cNvPr>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2" name="Google Shape;8711;p75">
              <a:extLst>
                <a:ext uri="{FF2B5EF4-FFF2-40B4-BE49-F238E27FC236}">
                  <a16:creationId xmlns:a16="http://schemas.microsoft.com/office/drawing/2014/main" id="{48F0198E-D92B-4A07-9E6D-31D2A6EC1598}"/>
                </a:ext>
              </a:extLst>
            </p:cNvPr>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3" name="Google Shape;8712;p75">
              <a:extLst>
                <a:ext uri="{FF2B5EF4-FFF2-40B4-BE49-F238E27FC236}">
                  <a16:creationId xmlns:a16="http://schemas.microsoft.com/office/drawing/2014/main" id="{40872080-B293-4096-8FA5-D29805A5D6AC}"/>
                </a:ext>
              </a:extLst>
            </p:cNvPr>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4" name="Google Shape;8713;p75">
              <a:extLst>
                <a:ext uri="{FF2B5EF4-FFF2-40B4-BE49-F238E27FC236}">
                  <a16:creationId xmlns:a16="http://schemas.microsoft.com/office/drawing/2014/main" id="{2682DF79-F352-47C7-AF69-FB901C0F95D6}"/>
                </a:ext>
              </a:extLst>
            </p:cNvPr>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5" name="Google Shape;8714;p75">
              <a:extLst>
                <a:ext uri="{FF2B5EF4-FFF2-40B4-BE49-F238E27FC236}">
                  <a16:creationId xmlns:a16="http://schemas.microsoft.com/office/drawing/2014/main" id="{562FB9AE-24E6-4828-B66E-C17A710043E0}"/>
                </a:ext>
              </a:extLst>
            </p:cNvPr>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6" name="Google Shape;8715;p75">
              <a:extLst>
                <a:ext uri="{FF2B5EF4-FFF2-40B4-BE49-F238E27FC236}">
                  <a16:creationId xmlns:a16="http://schemas.microsoft.com/office/drawing/2014/main" id="{48783B0E-7AD1-478C-8A8C-E56804617756}"/>
                </a:ext>
              </a:extLst>
            </p:cNvPr>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7" name="Google Shape;8716;p75">
              <a:extLst>
                <a:ext uri="{FF2B5EF4-FFF2-40B4-BE49-F238E27FC236}">
                  <a16:creationId xmlns:a16="http://schemas.microsoft.com/office/drawing/2014/main" id="{0EA969DD-4C4D-4F6C-A4FA-393720E0311F}"/>
                </a:ext>
              </a:extLst>
            </p:cNvPr>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8" name="Google Shape;8717;p75">
              <a:extLst>
                <a:ext uri="{FF2B5EF4-FFF2-40B4-BE49-F238E27FC236}">
                  <a16:creationId xmlns:a16="http://schemas.microsoft.com/office/drawing/2014/main" id="{8227A4AB-1727-4175-BFCB-C6B4714F91A0}"/>
                </a:ext>
              </a:extLst>
            </p:cNvPr>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9" name="Google Shape;8718;p75">
              <a:extLst>
                <a:ext uri="{FF2B5EF4-FFF2-40B4-BE49-F238E27FC236}">
                  <a16:creationId xmlns:a16="http://schemas.microsoft.com/office/drawing/2014/main" id="{66C26809-50B8-48CA-B03D-3377FA3BE5EE}"/>
                </a:ext>
              </a:extLst>
            </p:cNvPr>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0" name="Google Shape;8719;p75">
              <a:extLst>
                <a:ext uri="{FF2B5EF4-FFF2-40B4-BE49-F238E27FC236}">
                  <a16:creationId xmlns:a16="http://schemas.microsoft.com/office/drawing/2014/main" id="{CADA674D-36CA-467A-9070-9D81A1BB5E39}"/>
                </a:ext>
              </a:extLst>
            </p:cNvPr>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1" name="Google Shape;8720;p75">
              <a:extLst>
                <a:ext uri="{FF2B5EF4-FFF2-40B4-BE49-F238E27FC236}">
                  <a16:creationId xmlns:a16="http://schemas.microsoft.com/office/drawing/2014/main" id="{BD171C6D-E076-47CA-9EEF-172AC09DE902}"/>
                </a:ext>
              </a:extLst>
            </p:cNvPr>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2" name="Google Shape;8721;p75">
              <a:extLst>
                <a:ext uri="{FF2B5EF4-FFF2-40B4-BE49-F238E27FC236}">
                  <a16:creationId xmlns:a16="http://schemas.microsoft.com/office/drawing/2014/main" id="{F95CAE1D-6A6B-4B0D-B253-3603E7C80E04}"/>
                </a:ext>
              </a:extLst>
            </p:cNvPr>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3" name="Google Shape;8722;p75">
              <a:extLst>
                <a:ext uri="{FF2B5EF4-FFF2-40B4-BE49-F238E27FC236}">
                  <a16:creationId xmlns:a16="http://schemas.microsoft.com/office/drawing/2014/main" id="{D93871E2-3AE2-46E2-9188-0215C7030AD9}"/>
                </a:ext>
              </a:extLst>
            </p:cNvPr>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4" name="Google Shape;8723;p75">
              <a:extLst>
                <a:ext uri="{FF2B5EF4-FFF2-40B4-BE49-F238E27FC236}">
                  <a16:creationId xmlns:a16="http://schemas.microsoft.com/office/drawing/2014/main" id="{FF5B74F5-7A1A-47F0-90F4-CEA461643CE1}"/>
                </a:ext>
              </a:extLst>
            </p:cNvPr>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5" name="Google Shape;8724;p75">
              <a:extLst>
                <a:ext uri="{FF2B5EF4-FFF2-40B4-BE49-F238E27FC236}">
                  <a16:creationId xmlns:a16="http://schemas.microsoft.com/office/drawing/2014/main" id="{F6181459-CFBC-4997-A053-6342EA997CDC}"/>
                </a:ext>
              </a:extLst>
            </p:cNvPr>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6" name="Google Shape;8725;p75">
              <a:extLst>
                <a:ext uri="{FF2B5EF4-FFF2-40B4-BE49-F238E27FC236}">
                  <a16:creationId xmlns:a16="http://schemas.microsoft.com/office/drawing/2014/main" id="{6FEC9F45-AC3C-4D65-99F0-689937C6A214}"/>
                </a:ext>
              </a:extLst>
            </p:cNvPr>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7" name="Google Shape;8726;p75">
              <a:extLst>
                <a:ext uri="{FF2B5EF4-FFF2-40B4-BE49-F238E27FC236}">
                  <a16:creationId xmlns:a16="http://schemas.microsoft.com/office/drawing/2014/main" id="{0D680228-EBE8-409A-BF3A-9885D063E85B}"/>
                </a:ext>
              </a:extLst>
            </p:cNvPr>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8" name="Google Shape;8727;p75">
              <a:extLst>
                <a:ext uri="{FF2B5EF4-FFF2-40B4-BE49-F238E27FC236}">
                  <a16:creationId xmlns:a16="http://schemas.microsoft.com/office/drawing/2014/main" id="{76F5C2CA-55D6-42E5-B305-502E930250A8}"/>
                </a:ext>
              </a:extLst>
            </p:cNvPr>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9" name="Google Shape;8728;p75">
              <a:extLst>
                <a:ext uri="{FF2B5EF4-FFF2-40B4-BE49-F238E27FC236}">
                  <a16:creationId xmlns:a16="http://schemas.microsoft.com/office/drawing/2014/main" id="{155EB0CB-FEE3-4226-A6C7-1C1B5B2CAAD0}"/>
                </a:ext>
              </a:extLst>
            </p:cNvPr>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0" name="Google Shape;8729;p75">
              <a:extLst>
                <a:ext uri="{FF2B5EF4-FFF2-40B4-BE49-F238E27FC236}">
                  <a16:creationId xmlns:a16="http://schemas.microsoft.com/office/drawing/2014/main" id="{08F486C4-CCA6-4C40-861D-B4BCF316C1A1}"/>
                </a:ext>
              </a:extLst>
            </p:cNvPr>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1" name="Google Shape;8730;p75">
              <a:extLst>
                <a:ext uri="{FF2B5EF4-FFF2-40B4-BE49-F238E27FC236}">
                  <a16:creationId xmlns:a16="http://schemas.microsoft.com/office/drawing/2014/main" id="{93B82152-6F23-400A-A1F2-1AFDC7316FA0}"/>
                </a:ext>
              </a:extLst>
            </p:cNvPr>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2" name="Google Shape;8731;p75">
              <a:extLst>
                <a:ext uri="{FF2B5EF4-FFF2-40B4-BE49-F238E27FC236}">
                  <a16:creationId xmlns:a16="http://schemas.microsoft.com/office/drawing/2014/main" id="{10D399CC-B05A-4805-BDBC-E07DC199E626}"/>
                </a:ext>
              </a:extLst>
            </p:cNvPr>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3" name="Google Shape;8732;p75">
              <a:extLst>
                <a:ext uri="{FF2B5EF4-FFF2-40B4-BE49-F238E27FC236}">
                  <a16:creationId xmlns:a16="http://schemas.microsoft.com/office/drawing/2014/main" id="{B9E84780-FCE0-440D-8C99-A799B04A7DAF}"/>
                </a:ext>
              </a:extLst>
            </p:cNvPr>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4" name="Google Shape;8733;p75">
              <a:extLst>
                <a:ext uri="{FF2B5EF4-FFF2-40B4-BE49-F238E27FC236}">
                  <a16:creationId xmlns:a16="http://schemas.microsoft.com/office/drawing/2014/main" id="{25822414-5413-4E38-B4BD-CC2F7146F611}"/>
                </a:ext>
              </a:extLst>
            </p:cNvPr>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5" name="Google Shape;8734;p75">
              <a:extLst>
                <a:ext uri="{FF2B5EF4-FFF2-40B4-BE49-F238E27FC236}">
                  <a16:creationId xmlns:a16="http://schemas.microsoft.com/office/drawing/2014/main" id="{95B29FE4-EF9B-4443-923E-C55D8866FAE9}"/>
                </a:ext>
              </a:extLst>
            </p:cNvPr>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6" name="Google Shape;8735;p75">
              <a:extLst>
                <a:ext uri="{FF2B5EF4-FFF2-40B4-BE49-F238E27FC236}">
                  <a16:creationId xmlns:a16="http://schemas.microsoft.com/office/drawing/2014/main" id="{87AF1FA5-5ED6-448F-AA46-9757BA83875C}"/>
                </a:ext>
              </a:extLst>
            </p:cNvPr>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7" name="Google Shape;8736;p75">
              <a:extLst>
                <a:ext uri="{FF2B5EF4-FFF2-40B4-BE49-F238E27FC236}">
                  <a16:creationId xmlns:a16="http://schemas.microsoft.com/office/drawing/2014/main" id="{CA9B58C1-CD22-4A5B-B8E6-669C845671E4}"/>
                </a:ext>
              </a:extLst>
            </p:cNvPr>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8" name="Google Shape;8737;p75">
              <a:extLst>
                <a:ext uri="{FF2B5EF4-FFF2-40B4-BE49-F238E27FC236}">
                  <a16:creationId xmlns:a16="http://schemas.microsoft.com/office/drawing/2014/main" id="{5C8A02DF-E620-45C2-B4A9-732C31AC981F}"/>
                </a:ext>
              </a:extLst>
            </p:cNvPr>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grpSp>
      <p:sp>
        <p:nvSpPr>
          <p:cNvPr id="2" name="Rectangle 1">
            <a:extLst>
              <a:ext uri="{FF2B5EF4-FFF2-40B4-BE49-F238E27FC236}">
                <a16:creationId xmlns:a16="http://schemas.microsoft.com/office/drawing/2014/main" id="{1F605385-97B5-4FFE-94D6-83F4B08BEFD2}"/>
              </a:ext>
            </a:extLst>
          </p:cNvPr>
          <p:cNvSpPr/>
          <p:nvPr/>
        </p:nvSpPr>
        <p:spPr>
          <a:xfrm>
            <a:off x="-3876" y="4060559"/>
            <a:ext cx="18139475" cy="6001643"/>
          </a:xfrm>
          <a:prstGeom prst="rect">
            <a:avLst/>
          </a:prstGeom>
        </p:spPr>
        <p:txBody>
          <a:bodyPr wrap="square">
            <a:spAutoFit/>
          </a:bodyPr>
          <a:lstStyle/>
          <a:p>
            <a:r>
              <a:rPr lang="en-US" sz="4800" dirty="0">
                <a:solidFill>
                  <a:srgbClr val="C00000"/>
                </a:solidFill>
                <a:latin typeface="Times New Roman" panose="02020603050405020304" pitchFamily="18" charset="0"/>
                <a:cs typeface="Times New Roman" panose="02020603050405020304" pitchFamily="18" charset="0"/>
              </a:rPr>
              <a:t>1. </a:t>
            </a:r>
            <a:r>
              <a:rPr lang="en-US" sz="4800" b="1" i="1" dirty="0">
                <a:latin typeface="Times New Roman" panose="02020603050405020304" pitchFamily="18" charset="0"/>
                <a:cs typeface="Times New Roman" panose="02020603050405020304" pitchFamily="18" charset="0"/>
              </a:rPr>
              <a:t>Nam: </a:t>
            </a:r>
            <a:r>
              <a:rPr lang="en-US" sz="4800" dirty="0">
                <a:latin typeface="Times New Roman" panose="02020603050405020304" pitchFamily="18" charset="0"/>
                <a:cs typeface="Times New Roman" panose="02020603050405020304" pitchFamily="18" charset="0"/>
              </a:rPr>
              <a:t>Hey, I heard that you‘re going on a trip to Singapore tomorrow.                    		   (1)__________________!</a:t>
            </a:r>
          </a:p>
          <a:p>
            <a:pPr algn="just"/>
            <a:r>
              <a:rPr lang="en-US" sz="4800" dirty="0">
                <a:latin typeface="Times New Roman" panose="02020603050405020304" pitchFamily="18" charset="0"/>
                <a:cs typeface="Times New Roman" panose="02020603050405020304" pitchFamily="18" charset="0"/>
              </a:rPr>
              <a:t>     </a:t>
            </a:r>
            <a:r>
              <a:rPr lang="en-US" sz="4800" b="1" i="1" dirty="0">
                <a:latin typeface="Times New Roman" panose="02020603050405020304" pitchFamily="18" charset="0"/>
                <a:cs typeface="Times New Roman" panose="02020603050405020304" pitchFamily="18" charset="0"/>
              </a:rPr>
              <a:t>Mike: </a:t>
            </a:r>
            <a:r>
              <a:rPr lang="en-US" sz="4800" dirty="0">
                <a:latin typeface="Times New Roman" panose="02020603050405020304" pitchFamily="18" charset="0"/>
                <a:cs typeface="Times New Roman" panose="02020603050405020304" pitchFamily="18" charset="0"/>
              </a:rPr>
              <a:t>Yep. (2) _____________________.</a:t>
            </a:r>
          </a:p>
          <a:p>
            <a:pPr algn="just"/>
            <a:endParaRPr lang="en-US" sz="4800" dirty="0">
              <a:latin typeface="Times New Roman" panose="02020603050405020304" pitchFamily="18" charset="0"/>
              <a:cs typeface="Times New Roman" panose="02020603050405020304" pitchFamily="18" charset="0"/>
            </a:endParaRPr>
          </a:p>
          <a:p>
            <a:pPr algn="just"/>
            <a:r>
              <a:rPr lang="en-US" sz="4800" dirty="0">
                <a:solidFill>
                  <a:srgbClr val="C00000"/>
                </a:solidFill>
                <a:latin typeface="Times New Roman" panose="02020603050405020304" pitchFamily="18" charset="0"/>
                <a:cs typeface="Times New Roman" panose="02020603050405020304" pitchFamily="18" charset="0"/>
              </a:rPr>
              <a:t>2. </a:t>
            </a:r>
            <a:r>
              <a:rPr lang="en-US" sz="4800" b="1" i="1" dirty="0">
                <a:latin typeface="Times New Roman" panose="02020603050405020304" pitchFamily="18" charset="0"/>
                <a:cs typeface="Times New Roman" panose="02020603050405020304" pitchFamily="18" charset="0"/>
              </a:rPr>
              <a:t>Kevin: </a:t>
            </a:r>
            <a:r>
              <a:rPr lang="en-US" sz="4800" dirty="0">
                <a:latin typeface="Times New Roman" panose="02020603050405020304" pitchFamily="18" charset="0"/>
                <a:cs typeface="Times New Roman" panose="02020603050405020304" pitchFamily="18" charset="0"/>
              </a:rPr>
              <a:t>Hi, Mai. (3) __________________! Wishing you a great year 		     ahead!</a:t>
            </a:r>
          </a:p>
          <a:p>
            <a:r>
              <a:rPr lang="en-US" sz="4800" dirty="0">
                <a:latin typeface="Times New Roman" panose="02020603050405020304" pitchFamily="18" charset="0"/>
                <a:cs typeface="Times New Roman" panose="02020603050405020304" pitchFamily="18" charset="0"/>
              </a:rPr>
              <a:t>    </a:t>
            </a:r>
            <a:r>
              <a:rPr lang="en-US" sz="4800" b="1" i="1" dirty="0">
                <a:latin typeface="Times New Roman" panose="02020603050405020304" pitchFamily="18" charset="0"/>
                <a:cs typeface="Times New Roman" panose="02020603050405020304" pitchFamily="18" charset="0"/>
              </a:rPr>
              <a:t>Mai:</a:t>
            </a:r>
            <a:r>
              <a:rPr lang="en-US" sz="4800" dirty="0">
                <a:latin typeface="Times New Roman" panose="02020603050405020304" pitchFamily="18" charset="0"/>
                <a:cs typeface="Times New Roman" panose="02020603050405020304" pitchFamily="18" charset="0"/>
              </a:rPr>
              <a:t>    Thanks, Kevin. (4) ________________! Hope all your dreams  		    come true!</a:t>
            </a:r>
          </a:p>
        </p:txBody>
      </p:sp>
      <p:sp>
        <p:nvSpPr>
          <p:cNvPr id="3" name="Rectangle: Rounded Corners 2">
            <a:extLst>
              <a:ext uri="{FF2B5EF4-FFF2-40B4-BE49-F238E27FC236}">
                <a16:creationId xmlns:a16="http://schemas.microsoft.com/office/drawing/2014/main" id="{CAAE9F31-C91E-405A-A7D5-3ECB6F75E317}"/>
              </a:ext>
            </a:extLst>
          </p:cNvPr>
          <p:cNvSpPr/>
          <p:nvPr/>
        </p:nvSpPr>
        <p:spPr>
          <a:xfrm>
            <a:off x="535025" y="2252227"/>
            <a:ext cx="17297399" cy="941330"/>
          </a:xfrm>
          <a:prstGeom prst="roundRect">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600" dirty="0">
                <a:solidFill>
                  <a:srgbClr val="C00000"/>
                </a:solidFill>
                <a:latin typeface="Times New Roman" panose="02020603050405020304" pitchFamily="18" charset="0"/>
                <a:cs typeface="Times New Roman" panose="02020603050405020304" pitchFamily="18" charset="0"/>
              </a:rPr>
              <a:t>A. </a:t>
            </a:r>
            <a:r>
              <a:rPr lang="en-US" sz="3600" dirty="0">
                <a:solidFill>
                  <a:schemeClr val="tx1"/>
                </a:solidFill>
                <a:latin typeface="Times New Roman" panose="02020603050405020304" pitchFamily="18" charset="0"/>
                <a:cs typeface="Times New Roman" panose="02020603050405020304" pitchFamily="18" charset="0"/>
              </a:rPr>
              <a:t>Same to you 						</a:t>
            </a:r>
            <a:r>
              <a:rPr lang="en-US" sz="3600" dirty="0">
                <a:solidFill>
                  <a:srgbClr val="C00000"/>
                </a:solidFill>
                <a:latin typeface="Times New Roman" panose="02020603050405020304" pitchFamily="18" charset="0"/>
                <a:cs typeface="Times New Roman" panose="02020603050405020304" pitchFamily="18" charset="0"/>
              </a:rPr>
              <a:t>C. </a:t>
            </a:r>
            <a:r>
              <a:rPr lang="en-US" sz="3600" dirty="0">
                <a:solidFill>
                  <a:schemeClr val="tx1"/>
                </a:solidFill>
                <a:latin typeface="Times New Roman" panose="02020603050405020304" pitchFamily="18" charset="0"/>
                <a:cs typeface="Times New Roman" panose="02020603050405020304" pitchFamily="18" charset="0"/>
              </a:rPr>
              <a:t>Happy New Year 	</a:t>
            </a:r>
          </a:p>
        </p:txBody>
      </p:sp>
      <p:sp>
        <p:nvSpPr>
          <p:cNvPr id="4" name="TextBox 3">
            <a:extLst>
              <a:ext uri="{FF2B5EF4-FFF2-40B4-BE49-F238E27FC236}">
                <a16:creationId xmlns:a16="http://schemas.microsoft.com/office/drawing/2014/main" id="{0E2DBFF7-C160-4BCF-AE63-F531ADC36B53}"/>
              </a:ext>
            </a:extLst>
          </p:cNvPr>
          <p:cNvSpPr txBox="1"/>
          <p:nvPr/>
        </p:nvSpPr>
        <p:spPr>
          <a:xfrm>
            <a:off x="3276600" y="4767399"/>
            <a:ext cx="5258171" cy="830997"/>
          </a:xfrm>
          <a:prstGeom prst="rect">
            <a:avLst/>
          </a:prstGeom>
          <a:noFill/>
        </p:spPr>
        <p:txBody>
          <a:bodyPr wrap="none" rtlCol="0">
            <a:spAutoFit/>
          </a:bodyPr>
          <a:lstStyle/>
          <a:p>
            <a:r>
              <a:rPr lang="en-US" sz="4800" dirty="0">
                <a:solidFill>
                  <a:srgbClr val="C00000"/>
                </a:solidFill>
                <a:latin typeface="Times New Roman" panose="02020603050405020304" pitchFamily="18" charset="0"/>
                <a:cs typeface="Times New Roman" panose="02020603050405020304" pitchFamily="18" charset="0"/>
              </a:rPr>
              <a:t>B. Have a great time</a:t>
            </a:r>
          </a:p>
        </p:txBody>
      </p:sp>
      <p:sp>
        <p:nvSpPr>
          <p:cNvPr id="59" name="TextBox 58">
            <a:extLst>
              <a:ext uri="{FF2B5EF4-FFF2-40B4-BE49-F238E27FC236}">
                <a16:creationId xmlns:a16="http://schemas.microsoft.com/office/drawing/2014/main" id="{4451BC7E-B434-4124-B2AB-FFCB7A5BDF47}"/>
              </a:ext>
            </a:extLst>
          </p:cNvPr>
          <p:cNvSpPr txBox="1"/>
          <p:nvPr/>
        </p:nvSpPr>
        <p:spPr>
          <a:xfrm>
            <a:off x="4876800" y="5467427"/>
            <a:ext cx="5796908" cy="830997"/>
          </a:xfrm>
          <a:prstGeom prst="rect">
            <a:avLst/>
          </a:prstGeom>
          <a:noFill/>
        </p:spPr>
        <p:txBody>
          <a:bodyPr wrap="none" rtlCol="0">
            <a:spAutoFit/>
          </a:bodyPr>
          <a:lstStyle/>
          <a:p>
            <a:r>
              <a:rPr lang="en-US" sz="4800" dirty="0">
                <a:solidFill>
                  <a:srgbClr val="C00000"/>
                </a:solidFill>
                <a:latin typeface="Times New Roman" panose="02020603050405020304" pitchFamily="18" charset="0"/>
                <a:cs typeface="Times New Roman" panose="02020603050405020304" pitchFamily="18" charset="0"/>
              </a:rPr>
              <a:t>D. Thank you so much</a:t>
            </a:r>
          </a:p>
        </p:txBody>
      </p:sp>
    </p:spTree>
    <p:custDataLst>
      <p:tags r:id="rId1"/>
    </p:custDataLst>
    <p:extLst>
      <p:ext uri="{BB962C8B-B14F-4D97-AF65-F5344CB8AC3E}">
        <p14:creationId xmlns:p14="http://schemas.microsoft.com/office/powerpoint/2010/main" val="1850308697"/>
      </p:ext>
    </p:extLst>
  </p:cSld>
  <p:clrMapOvr>
    <a:masterClrMapping/>
  </p:clrMapOvr>
  <p:transition spd="slow">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a:xfrm rot="2893084">
            <a:off x="-3205462" y="-2958741"/>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24" name="Freeform 4">
            <a:extLst>
              <a:ext uri="{FF2B5EF4-FFF2-40B4-BE49-F238E27FC236}">
                <a16:creationId xmlns:a16="http://schemas.microsoft.com/office/drawing/2014/main" id="{E88E8A40-09BA-40FA-842B-60E519B6B7A8}"/>
              </a:ext>
            </a:extLst>
          </p:cNvPr>
          <p:cNvSpPr/>
          <p:nvPr/>
        </p:nvSpPr>
        <p:spPr>
          <a:xfrm rot="2729516">
            <a:off x="14967385" y="8003842"/>
            <a:ext cx="5561097" cy="5609644"/>
          </a:xfrm>
          <a:custGeom>
            <a:avLst/>
            <a:gdLst/>
            <a:ahLst/>
            <a:cxnLst/>
            <a:rect l="l" t="t" r="r" b="b"/>
            <a:pathLst>
              <a:path w="9855808" h="8229600">
                <a:moveTo>
                  <a:pt x="0" y="0"/>
                </a:moveTo>
                <a:lnTo>
                  <a:pt x="9855808" y="0"/>
                </a:lnTo>
                <a:lnTo>
                  <a:pt x="9855808" y="8229600"/>
                </a:lnTo>
                <a:lnTo>
                  <a:pt x="0" y="8229600"/>
                </a:lnTo>
                <a:lnTo>
                  <a:pt x="0" y="0"/>
                </a:lnTo>
                <a:close/>
              </a:path>
            </a:pathLst>
          </a:custGeom>
          <a:blipFill>
            <a:blip r:embed="rId4">
              <a:alphaModFix amt="65999"/>
            </a:blip>
            <a:stretch>
              <a:fillRect/>
            </a:stretch>
          </a:blipFill>
        </p:spPr>
      </p:sp>
      <p:sp>
        <p:nvSpPr>
          <p:cNvPr id="26" name="Google Shape;8705;p75">
            <a:extLst>
              <a:ext uri="{FF2B5EF4-FFF2-40B4-BE49-F238E27FC236}">
                <a16:creationId xmlns:a16="http://schemas.microsoft.com/office/drawing/2014/main" id="{AA264411-E5A0-4233-BE65-727BB18EFF1B}"/>
              </a:ext>
            </a:extLst>
          </p:cNvPr>
          <p:cNvSpPr txBox="1">
            <a:spLocks/>
          </p:cNvSpPr>
          <p:nvPr/>
        </p:nvSpPr>
        <p:spPr>
          <a:xfrm>
            <a:off x="0" y="170268"/>
            <a:ext cx="18367450" cy="1404600"/>
          </a:xfrm>
          <a:prstGeom prst="rect">
            <a:avLst/>
          </a:prstGeom>
        </p:spPr>
        <p:txBody>
          <a:bodyPr spcFirstLastPara="1" vert="horz" wrap="square" lIns="182850" tIns="182850" rIns="182850" bIns="182850" rtlCol="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150000"/>
              </a:lnSpc>
            </a:pPr>
            <a:r>
              <a:rPr lang="en-US" sz="3600" b="1" u="sng" dirty="0">
                <a:latin typeface="Bookman Old Style" panose="02050604050505020204" pitchFamily="18" charset="0"/>
                <a:cs typeface="Times New Roman" panose="02020603050405020304" pitchFamily="18" charset="0"/>
              </a:rPr>
              <a:t>Task 1</a:t>
            </a:r>
            <a:r>
              <a:rPr lang="en-US" sz="3600" dirty="0">
                <a:latin typeface="Bookman Old Style" panose="02050604050505020204" pitchFamily="18" charset="0"/>
                <a:cs typeface="Times New Roman" panose="02020603050405020304" pitchFamily="18" charset="0"/>
              </a:rPr>
              <a:t>: </a:t>
            </a:r>
            <a:r>
              <a:rPr lang="en-US" sz="3600" b="1" i="1" dirty="0">
                <a:latin typeface="Bookman Old Style" panose="02050604050505020204" pitchFamily="18" charset="0"/>
              </a:rPr>
              <a:t>Listen and complete the conversations with the expressions in the box. Then </a:t>
            </a:r>
            <a:r>
              <a:rPr lang="en-US" sz="3600" b="1" i="1" dirty="0" err="1">
                <a:latin typeface="Bookman Old Style" panose="02050604050505020204" pitchFamily="18" charset="0"/>
              </a:rPr>
              <a:t>practise</a:t>
            </a:r>
            <a:r>
              <a:rPr lang="en-US" sz="3600" b="1" i="1" dirty="0">
                <a:latin typeface="Bookman Old Style" panose="02050604050505020204" pitchFamily="18" charset="0"/>
              </a:rPr>
              <a:t> them in pairs.</a:t>
            </a:r>
            <a:endParaRPr lang="en-US" sz="3600" b="1" i="1" dirty="0">
              <a:latin typeface="Bookman Old Style" panose="02050604050505020204" pitchFamily="18" charset="0"/>
              <a:cs typeface="Times New Roman" panose="02020603050405020304" pitchFamily="18" charset="0"/>
            </a:endParaRPr>
          </a:p>
        </p:txBody>
      </p:sp>
      <p:grpSp>
        <p:nvGrpSpPr>
          <p:cNvPr id="27" name="Google Shape;8706;p75">
            <a:extLst>
              <a:ext uri="{FF2B5EF4-FFF2-40B4-BE49-F238E27FC236}">
                <a16:creationId xmlns:a16="http://schemas.microsoft.com/office/drawing/2014/main" id="{41C1F74A-31D0-4F64-85AD-B20DD2B8AC8E}"/>
              </a:ext>
            </a:extLst>
          </p:cNvPr>
          <p:cNvGrpSpPr/>
          <p:nvPr/>
        </p:nvGrpSpPr>
        <p:grpSpPr>
          <a:xfrm rot="-5400000">
            <a:off x="15048911" y="6731276"/>
            <a:ext cx="2103334" cy="6916320"/>
            <a:chOff x="6772950" y="1141500"/>
            <a:chExt cx="372575" cy="1225125"/>
          </a:xfrm>
        </p:grpSpPr>
        <p:sp>
          <p:nvSpPr>
            <p:cNvPr id="28" name="Google Shape;8707;p75">
              <a:extLst>
                <a:ext uri="{FF2B5EF4-FFF2-40B4-BE49-F238E27FC236}">
                  <a16:creationId xmlns:a16="http://schemas.microsoft.com/office/drawing/2014/main" id="{A7936FEF-DE6F-453C-BBFC-6505A40DAC10}"/>
                </a:ext>
              </a:extLst>
            </p:cNvPr>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29" name="Google Shape;8708;p75">
              <a:extLst>
                <a:ext uri="{FF2B5EF4-FFF2-40B4-BE49-F238E27FC236}">
                  <a16:creationId xmlns:a16="http://schemas.microsoft.com/office/drawing/2014/main" id="{1CC99AC5-4750-4987-B06A-3E19230CFFDB}"/>
                </a:ext>
              </a:extLst>
            </p:cNvPr>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0" name="Google Shape;8709;p75">
              <a:extLst>
                <a:ext uri="{FF2B5EF4-FFF2-40B4-BE49-F238E27FC236}">
                  <a16:creationId xmlns:a16="http://schemas.microsoft.com/office/drawing/2014/main" id="{0AD96C13-ADB5-4127-B607-12E4984EBECB}"/>
                </a:ext>
              </a:extLst>
            </p:cNvPr>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1" name="Google Shape;8710;p75">
              <a:extLst>
                <a:ext uri="{FF2B5EF4-FFF2-40B4-BE49-F238E27FC236}">
                  <a16:creationId xmlns:a16="http://schemas.microsoft.com/office/drawing/2014/main" id="{860E4F0F-7B6B-4E5E-A829-420E72897CBA}"/>
                </a:ext>
              </a:extLst>
            </p:cNvPr>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2" name="Google Shape;8711;p75">
              <a:extLst>
                <a:ext uri="{FF2B5EF4-FFF2-40B4-BE49-F238E27FC236}">
                  <a16:creationId xmlns:a16="http://schemas.microsoft.com/office/drawing/2014/main" id="{48F0198E-D92B-4A07-9E6D-31D2A6EC1598}"/>
                </a:ext>
              </a:extLst>
            </p:cNvPr>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3" name="Google Shape;8712;p75">
              <a:extLst>
                <a:ext uri="{FF2B5EF4-FFF2-40B4-BE49-F238E27FC236}">
                  <a16:creationId xmlns:a16="http://schemas.microsoft.com/office/drawing/2014/main" id="{40872080-B293-4096-8FA5-D29805A5D6AC}"/>
                </a:ext>
              </a:extLst>
            </p:cNvPr>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4" name="Google Shape;8713;p75">
              <a:extLst>
                <a:ext uri="{FF2B5EF4-FFF2-40B4-BE49-F238E27FC236}">
                  <a16:creationId xmlns:a16="http://schemas.microsoft.com/office/drawing/2014/main" id="{2682DF79-F352-47C7-AF69-FB901C0F95D6}"/>
                </a:ext>
              </a:extLst>
            </p:cNvPr>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5" name="Google Shape;8714;p75">
              <a:extLst>
                <a:ext uri="{FF2B5EF4-FFF2-40B4-BE49-F238E27FC236}">
                  <a16:creationId xmlns:a16="http://schemas.microsoft.com/office/drawing/2014/main" id="{562FB9AE-24E6-4828-B66E-C17A710043E0}"/>
                </a:ext>
              </a:extLst>
            </p:cNvPr>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6" name="Google Shape;8715;p75">
              <a:extLst>
                <a:ext uri="{FF2B5EF4-FFF2-40B4-BE49-F238E27FC236}">
                  <a16:creationId xmlns:a16="http://schemas.microsoft.com/office/drawing/2014/main" id="{48783B0E-7AD1-478C-8A8C-E56804617756}"/>
                </a:ext>
              </a:extLst>
            </p:cNvPr>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7" name="Google Shape;8716;p75">
              <a:extLst>
                <a:ext uri="{FF2B5EF4-FFF2-40B4-BE49-F238E27FC236}">
                  <a16:creationId xmlns:a16="http://schemas.microsoft.com/office/drawing/2014/main" id="{0EA969DD-4C4D-4F6C-A4FA-393720E0311F}"/>
                </a:ext>
              </a:extLst>
            </p:cNvPr>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8" name="Google Shape;8717;p75">
              <a:extLst>
                <a:ext uri="{FF2B5EF4-FFF2-40B4-BE49-F238E27FC236}">
                  <a16:creationId xmlns:a16="http://schemas.microsoft.com/office/drawing/2014/main" id="{8227A4AB-1727-4175-BFCB-C6B4714F91A0}"/>
                </a:ext>
              </a:extLst>
            </p:cNvPr>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9" name="Google Shape;8718;p75">
              <a:extLst>
                <a:ext uri="{FF2B5EF4-FFF2-40B4-BE49-F238E27FC236}">
                  <a16:creationId xmlns:a16="http://schemas.microsoft.com/office/drawing/2014/main" id="{66C26809-50B8-48CA-B03D-3377FA3BE5EE}"/>
                </a:ext>
              </a:extLst>
            </p:cNvPr>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0" name="Google Shape;8719;p75">
              <a:extLst>
                <a:ext uri="{FF2B5EF4-FFF2-40B4-BE49-F238E27FC236}">
                  <a16:creationId xmlns:a16="http://schemas.microsoft.com/office/drawing/2014/main" id="{CADA674D-36CA-467A-9070-9D81A1BB5E39}"/>
                </a:ext>
              </a:extLst>
            </p:cNvPr>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1" name="Google Shape;8720;p75">
              <a:extLst>
                <a:ext uri="{FF2B5EF4-FFF2-40B4-BE49-F238E27FC236}">
                  <a16:creationId xmlns:a16="http://schemas.microsoft.com/office/drawing/2014/main" id="{BD171C6D-E076-47CA-9EEF-172AC09DE902}"/>
                </a:ext>
              </a:extLst>
            </p:cNvPr>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2" name="Google Shape;8721;p75">
              <a:extLst>
                <a:ext uri="{FF2B5EF4-FFF2-40B4-BE49-F238E27FC236}">
                  <a16:creationId xmlns:a16="http://schemas.microsoft.com/office/drawing/2014/main" id="{F95CAE1D-6A6B-4B0D-B253-3603E7C80E04}"/>
                </a:ext>
              </a:extLst>
            </p:cNvPr>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3" name="Google Shape;8722;p75">
              <a:extLst>
                <a:ext uri="{FF2B5EF4-FFF2-40B4-BE49-F238E27FC236}">
                  <a16:creationId xmlns:a16="http://schemas.microsoft.com/office/drawing/2014/main" id="{D93871E2-3AE2-46E2-9188-0215C7030AD9}"/>
                </a:ext>
              </a:extLst>
            </p:cNvPr>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4" name="Google Shape;8723;p75">
              <a:extLst>
                <a:ext uri="{FF2B5EF4-FFF2-40B4-BE49-F238E27FC236}">
                  <a16:creationId xmlns:a16="http://schemas.microsoft.com/office/drawing/2014/main" id="{FF5B74F5-7A1A-47F0-90F4-CEA461643CE1}"/>
                </a:ext>
              </a:extLst>
            </p:cNvPr>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5" name="Google Shape;8724;p75">
              <a:extLst>
                <a:ext uri="{FF2B5EF4-FFF2-40B4-BE49-F238E27FC236}">
                  <a16:creationId xmlns:a16="http://schemas.microsoft.com/office/drawing/2014/main" id="{F6181459-CFBC-4997-A053-6342EA997CDC}"/>
                </a:ext>
              </a:extLst>
            </p:cNvPr>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6" name="Google Shape;8725;p75">
              <a:extLst>
                <a:ext uri="{FF2B5EF4-FFF2-40B4-BE49-F238E27FC236}">
                  <a16:creationId xmlns:a16="http://schemas.microsoft.com/office/drawing/2014/main" id="{6FEC9F45-AC3C-4D65-99F0-689937C6A214}"/>
                </a:ext>
              </a:extLst>
            </p:cNvPr>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7" name="Google Shape;8726;p75">
              <a:extLst>
                <a:ext uri="{FF2B5EF4-FFF2-40B4-BE49-F238E27FC236}">
                  <a16:creationId xmlns:a16="http://schemas.microsoft.com/office/drawing/2014/main" id="{0D680228-EBE8-409A-BF3A-9885D063E85B}"/>
                </a:ext>
              </a:extLst>
            </p:cNvPr>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8" name="Google Shape;8727;p75">
              <a:extLst>
                <a:ext uri="{FF2B5EF4-FFF2-40B4-BE49-F238E27FC236}">
                  <a16:creationId xmlns:a16="http://schemas.microsoft.com/office/drawing/2014/main" id="{76F5C2CA-55D6-42E5-B305-502E930250A8}"/>
                </a:ext>
              </a:extLst>
            </p:cNvPr>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9" name="Google Shape;8728;p75">
              <a:extLst>
                <a:ext uri="{FF2B5EF4-FFF2-40B4-BE49-F238E27FC236}">
                  <a16:creationId xmlns:a16="http://schemas.microsoft.com/office/drawing/2014/main" id="{155EB0CB-FEE3-4226-A6C7-1C1B5B2CAAD0}"/>
                </a:ext>
              </a:extLst>
            </p:cNvPr>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0" name="Google Shape;8729;p75">
              <a:extLst>
                <a:ext uri="{FF2B5EF4-FFF2-40B4-BE49-F238E27FC236}">
                  <a16:creationId xmlns:a16="http://schemas.microsoft.com/office/drawing/2014/main" id="{08F486C4-CCA6-4C40-861D-B4BCF316C1A1}"/>
                </a:ext>
              </a:extLst>
            </p:cNvPr>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1" name="Google Shape;8730;p75">
              <a:extLst>
                <a:ext uri="{FF2B5EF4-FFF2-40B4-BE49-F238E27FC236}">
                  <a16:creationId xmlns:a16="http://schemas.microsoft.com/office/drawing/2014/main" id="{93B82152-6F23-400A-A1F2-1AFDC7316FA0}"/>
                </a:ext>
              </a:extLst>
            </p:cNvPr>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2" name="Google Shape;8731;p75">
              <a:extLst>
                <a:ext uri="{FF2B5EF4-FFF2-40B4-BE49-F238E27FC236}">
                  <a16:creationId xmlns:a16="http://schemas.microsoft.com/office/drawing/2014/main" id="{10D399CC-B05A-4805-BDBC-E07DC199E626}"/>
                </a:ext>
              </a:extLst>
            </p:cNvPr>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3" name="Google Shape;8732;p75">
              <a:extLst>
                <a:ext uri="{FF2B5EF4-FFF2-40B4-BE49-F238E27FC236}">
                  <a16:creationId xmlns:a16="http://schemas.microsoft.com/office/drawing/2014/main" id="{B9E84780-FCE0-440D-8C99-A799B04A7DAF}"/>
                </a:ext>
              </a:extLst>
            </p:cNvPr>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4" name="Google Shape;8733;p75">
              <a:extLst>
                <a:ext uri="{FF2B5EF4-FFF2-40B4-BE49-F238E27FC236}">
                  <a16:creationId xmlns:a16="http://schemas.microsoft.com/office/drawing/2014/main" id="{25822414-5413-4E38-B4BD-CC2F7146F611}"/>
                </a:ext>
              </a:extLst>
            </p:cNvPr>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5" name="Google Shape;8734;p75">
              <a:extLst>
                <a:ext uri="{FF2B5EF4-FFF2-40B4-BE49-F238E27FC236}">
                  <a16:creationId xmlns:a16="http://schemas.microsoft.com/office/drawing/2014/main" id="{95B29FE4-EF9B-4443-923E-C55D8866FAE9}"/>
                </a:ext>
              </a:extLst>
            </p:cNvPr>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6" name="Google Shape;8735;p75">
              <a:extLst>
                <a:ext uri="{FF2B5EF4-FFF2-40B4-BE49-F238E27FC236}">
                  <a16:creationId xmlns:a16="http://schemas.microsoft.com/office/drawing/2014/main" id="{87AF1FA5-5ED6-448F-AA46-9757BA83875C}"/>
                </a:ext>
              </a:extLst>
            </p:cNvPr>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7" name="Google Shape;8736;p75">
              <a:extLst>
                <a:ext uri="{FF2B5EF4-FFF2-40B4-BE49-F238E27FC236}">
                  <a16:creationId xmlns:a16="http://schemas.microsoft.com/office/drawing/2014/main" id="{CA9B58C1-CD22-4A5B-B8E6-669C845671E4}"/>
                </a:ext>
              </a:extLst>
            </p:cNvPr>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8" name="Google Shape;8737;p75">
              <a:extLst>
                <a:ext uri="{FF2B5EF4-FFF2-40B4-BE49-F238E27FC236}">
                  <a16:creationId xmlns:a16="http://schemas.microsoft.com/office/drawing/2014/main" id="{5C8A02DF-E620-45C2-B4A9-732C31AC981F}"/>
                </a:ext>
              </a:extLst>
            </p:cNvPr>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grpSp>
      <p:sp>
        <p:nvSpPr>
          <p:cNvPr id="2" name="Rectangle 1">
            <a:extLst>
              <a:ext uri="{FF2B5EF4-FFF2-40B4-BE49-F238E27FC236}">
                <a16:creationId xmlns:a16="http://schemas.microsoft.com/office/drawing/2014/main" id="{1F605385-97B5-4FFE-94D6-83F4B08BEFD2}"/>
              </a:ext>
            </a:extLst>
          </p:cNvPr>
          <p:cNvSpPr/>
          <p:nvPr/>
        </p:nvSpPr>
        <p:spPr>
          <a:xfrm>
            <a:off x="-3876" y="4060559"/>
            <a:ext cx="18139475" cy="6001643"/>
          </a:xfrm>
          <a:prstGeom prst="rect">
            <a:avLst/>
          </a:prstGeom>
        </p:spPr>
        <p:txBody>
          <a:bodyPr wrap="square">
            <a:spAutoFit/>
          </a:bodyPr>
          <a:lstStyle/>
          <a:p>
            <a:r>
              <a:rPr lang="en-US" sz="4800" dirty="0">
                <a:solidFill>
                  <a:srgbClr val="C00000"/>
                </a:solidFill>
                <a:latin typeface="Times New Roman" panose="02020603050405020304" pitchFamily="18" charset="0"/>
                <a:cs typeface="Times New Roman" panose="02020603050405020304" pitchFamily="18" charset="0"/>
              </a:rPr>
              <a:t>1. </a:t>
            </a:r>
            <a:r>
              <a:rPr lang="en-US" sz="4800" b="1" i="1" dirty="0">
                <a:latin typeface="Times New Roman" panose="02020603050405020304" pitchFamily="18" charset="0"/>
                <a:cs typeface="Times New Roman" panose="02020603050405020304" pitchFamily="18" charset="0"/>
              </a:rPr>
              <a:t>Nam: </a:t>
            </a:r>
            <a:r>
              <a:rPr lang="en-US" sz="4800" dirty="0">
                <a:latin typeface="Times New Roman" panose="02020603050405020304" pitchFamily="18" charset="0"/>
                <a:cs typeface="Times New Roman" panose="02020603050405020304" pitchFamily="18" charset="0"/>
              </a:rPr>
              <a:t>Hey, I heard that you‘re going on a trip to Singapore tomorrow.                    		   (1)__________________!</a:t>
            </a:r>
          </a:p>
          <a:p>
            <a:pPr algn="just"/>
            <a:r>
              <a:rPr lang="en-US" sz="4800" dirty="0">
                <a:latin typeface="Times New Roman" panose="02020603050405020304" pitchFamily="18" charset="0"/>
                <a:cs typeface="Times New Roman" panose="02020603050405020304" pitchFamily="18" charset="0"/>
              </a:rPr>
              <a:t>     </a:t>
            </a:r>
            <a:r>
              <a:rPr lang="en-US" sz="4800" b="1" i="1" dirty="0">
                <a:latin typeface="Times New Roman" panose="02020603050405020304" pitchFamily="18" charset="0"/>
                <a:cs typeface="Times New Roman" panose="02020603050405020304" pitchFamily="18" charset="0"/>
              </a:rPr>
              <a:t>Mike: </a:t>
            </a:r>
            <a:r>
              <a:rPr lang="en-US" sz="4800" dirty="0">
                <a:latin typeface="Times New Roman" panose="02020603050405020304" pitchFamily="18" charset="0"/>
                <a:cs typeface="Times New Roman" panose="02020603050405020304" pitchFamily="18" charset="0"/>
              </a:rPr>
              <a:t>Yep. (2) _____________________.</a:t>
            </a:r>
          </a:p>
          <a:p>
            <a:pPr algn="just"/>
            <a:endParaRPr lang="en-US" sz="4800" dirty="0">
              <a:latin typeface="Times New Roman" panose="02020603050405020304" pitchFamily="18" charset="0"/>
              <a:cs typeface="Times New Roman" panose="02020603050405020304" pitchFamily="18" charset="0"/>
            </a:endParaRPr>
          </a:p>
          <a:p>
            <a:pPr algn="just"/>
            <a:r>
              <a:rPr lang="en-US" sz="4800" dirty="0">
                <a:solidFill>
                  <a:srgbClr val="C00000"/>
                </a:solidFill>
                <a:latin typeface="Times New Roman" panose="02020603050405020304" pitchFamily="18" charset="0"/>
                <a:cs typeface="Times New Roman" panose="02020603050405020304" pitchFamily="18" charset="0"/>
              </a:rPr>
              <a:t>2. </a:t>
            </a:r>
            <a:r>
              <a:rPr lang="en-US" sz="4800" b="1" i="1" dirty="0">
                <a:latin typeface="Times New Roman" panose="02020603050405020304" pitchFamily="18" charset="0"/>
                <a:cs typeface="Times New Roman" panose="02020603050405020304" pitchFamily="18" charset="0"/>
              </a:rPr>
              <a:t>Kevin: </a:t>
            </a:r>
            <a:r>
              <a:rPr lang="en-US" sz="4800" dirty="0">
                <a:latin typeface="Times New Roman" panose="02020603050405020304" pitchFamily="18" charset="0"/>
                <a:cs typeface="Times New Roman" panose="02020603050405020304" pitchFamily="18" charset="0"/>
              </a:rPr>
              <a:t>Hi, Mai. (3) __________________! Wishing you a great year 		     ahead!</a:t>
            </a:r>
          </a:p>
          <a:p>
            <a:r>
              <a:rPr lang="en-US" sz="4800" dirty="0">
                <a:latin typeface="Times New Roman" panose="02020603050405020304" pitchFamily="18" charset="0"/>
                <a:cs typeface="Times New Roman" panose="02020603050405020304" pitchFamily="18" charset="0"/>
              </a:rPr>
              <a:t>    </a:t>
            </a:r>
            <a:r>
              <a:rPr lang="en-US" sz="4800" b="1" i="1" dirty="0">
                <a:latin typeface="Times New Roman" panose="02020603050405020304" pitchFamily="18" charset="0"/>
                <a:cs typeface="Times New Roman" panose="02020603050405020304" pitchFamily="18" charset="0"/>
              </a:rPr>
              <a:t>Mai:</a:t>
            </a:r>
            <a:r>
              <a:rPr lang="en-US" sz="4800" dirty="0">
                <a:latin typeface="Times New Roman" panose="02020603050405020304" pitchFamily="18" charset="0"/>
                <a:cs typeface="Times New Roman" panose="02020603050405020304" pitchFamily="18" charset="0"/>
              </a:rPr>
              <a:t>    Thanks, Kevin. (4) ________________! Hope all your dreams  		    come true!</a:t>
            </a:r>
          </a:p>
        </p:txBody>
      </p:sp>
      <p:sp>
        <p:nvSpPr>
          <p:cNvPr id="3" name="Rectangle: Rounded Corners 2">
            <a:extLst>
              <a:ext uri="{FF2B5EF4-FFF2-40B4-BE49-F238E27FC236}">
                <a16:creationId xmlns:a16="http://schemas.microsoft.com/office/drawing/2014/main" id="{CAAE9F31-C91E-405A-A7D5-3ECB6F75E317}"/>
              </a:ext>
            </a:extLst>
          </p:cNvPr>
          <p:cNvSpPr/>
          <p:nvPr/>
        </p:nvSpPr>
        <p:spPr>
          <a:xfrm>
            <a:off x="535025" y="2252227"/>
            <a:ext cx="17297399" cy="941330"/>
          </a:xfrm>
          <a:prstGeom prst="roundRect">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600" dirty="0">
                <a:solidFill>
                  <a:srgbClr val="C00000"/>
                </a:solidFill>
                <a:latin typeface="Times New Roman" panose="02020603050405020304" pitchFamily="18" charset="0"/>
                <a:cs typeface="Times New Roman" panose="02020603050405020304" pitchFamily="18" charset="0"/>
              </a:rPr>
              <a:t>A. </a:t>
            </a:r>
            <a:r>
              <a:rPr lang="en-US" sz="3600" dirty="0">
                <a:solidFill>
                  <a:schemeClr val="tx1"/>
                </a:solidFill>
                <a:latin typeface="Times New Roman" panose="02020603050405020304" pitchFamily="18" charset="0"/>
                <a:cs typeface="Times New Roman" panose="02020603050405020304" pitchFamily="18" charset="0"/>
              </a:rPr>
              <a:t>Same to you 							</a:t>
            </a:r>
          </a:p>
        </p:txBody>
      </p:sp>
      <p:sp>
        <p:nvSpPr>
          <p:cNvPr id="4" name="TextBox 3">
            <a:extLst>
              <a:ext uri="{FF2B5EF4-FFF2-40B4-BE49-F238E27FC236}">
                <a16:creationId xmlns:a16="http://schemas.microsoft.com/office/drawing/2014/main" id="{0E2DBFF7-C160-4BCF-AE63-F531ADC36B53}"/>
              </a:ext>
            </a:extLst>
          </p:cNvPr>
          <p:cNvSpPr txBox="1"/>
          <p:nvPr/>
        </p:nvSpPr>
        <p:spPr>
          <a:xfrm>
            <a:off x="3276600" y="4767399"/>
            <a:ext cx="5258171" cy="830997"/>
          </a:xfrm>
          <a:prstGeom prst="rect">
            <a:avLst/>
          </a:prstGeom>
          <a:noFill/>
        </p:spPr>
        <p:txBody>
          <a:bodyPr wrap="none" rtlCol="0">
            <a:spAutoFit/>
          </a:bodyPr>
          <a:lstStyle/>
          <a:p>
            <a:r>
              <a:rPr lang="en-US" sz="4800" dirty="0">
                <a:solidFill>
                  <a:srgbClr val="C00000"/>
                </a:solidFill>
                <a:latin typeface="Times New Roman" panose="02020603050405020304" pitchFamily="18" charset="0"/>
                <a:cs typeface="Times New Roman" panose="02020603050405020304" pitchFamily="18" charset="0"/>
              </a:rPr>
              <a:t>B. Have a great time</a:t>
            </a:r>
          </a:p>
        </p:txBody>
      </p:sp>
      <p:sp>
        <p:nvSpPr>
          <p:cNvPr id="59" name="TextBox 58">
            <a:extLst>
              <a:ext uri="{FF2B5EF4-FFF2-40B4-BE49-F238E27FC236}">
                <a16:creationId xmlns:a16="http://schemas.microsoft.com/office/drawing/2014/main" id="{4451BC7E-B434-4124-B2AB-FFCB7A5BDF47}"/>
              </a:ext>
            </a:extLst>
          </p:cNvPr>
          <p:cNvSpPr txBox="1"/>
          <p:nvPr/>
        </p:nvSpPr>
        <p:spPr>
          <a:xfrm>
            <a:off x="4876800" y="5467427"/>
            <a:ext cx="5796908" cy="830997"/>
          </a:xfrm>
          <a:prstGeom prst="rect">
            <a:avLst/>
          </a:prstGeom>
          <a:noFill/>
        </p:spPr>
        <p:txBody>
          <a:bodyPr wrap="none" rtlCol="0">
            <a:spAutoFit/>
          </a:bodyPr>
          <a:lstStyle/>
          <a:p>
            <a:r>
              <a:rPr lang="en-US" sz="4800" dirty="0">
                <a:solidFill>
                  <a:srgbClr val="C00000"/>
                </a:solidFill>
                <a:latin typeface="Times New Roman" panose="02020603050405020304" pitchFamily="18" charset="0"/>
                <a:cs typeface="Times New Roman" panose="02020603050405020304" pitchFamily="18" charset="0"/>
              </a:rPr>
              <a:t>D. Thank you so much</a:t>
            </a:r>
          </a:p>
        </p:txBody>
      </p:sp>
      <p:sp>
        <p:nvSpPr>
          <p:cNvPr id="61" name="TextBox 60">
            <a:extLst>
              <a:ext uri="{FF2B5EF4-FFF2-40B4-BE49-F238E27FC236}">
                <a16:creationId xmlns:a16="http://schemas.microsoft.com/office/drawing/2014/main" id="{E4E14931-778B-4980-8965-5BDD3FE8F4A2}"/>
              </a:ext>
            </a:extLst>
          </p:cNvPr>
          <p:cNvSpPr txBox="1"/>
          <p:nvPr/>
        </p:nvSpPr>
        <p:spPr>
          <a:xfrm>
            <a:off x="6034665" y="6924131"/>
            <a:ext cx="5120825" cy="830997"/>
          </a:xfrm>
          <a:prstGeom prst="rect">
            <a:avLst/>
          </a:prstGeom>
          <a:noFill/>
        </p:spPr>
        <p:txBody>
          <a:bodyPr wrap="none" rtlCol="0">
            <a:spAutoFit/>
          </a:bodyPr>
          <a:lstStyle/>
          <a:p>
            <a:r>
              <a:rPr lang="en-US" sz="4800" dirty="0">
                <a:solidFill>
                  <a:srgbClr val="C00000"/>
                </a:solidFill>
                <a:latin typeface="Times New Roman" panose="02020603050405020304" pitchFamily="18" charset="0"/>
                <a:cs typeface="Times New Roman" panose="02020603050405020304" pitchFamily="18" charset="0"/>
              </a:rPr>
              <a:t>C. Happy New Year</a:t>
            </a:r>
          </a:p>
        </p:txBody>
      </p:sp>
    </p:spTree>
    <p:custDataLst>
      <p:tags r:id="rId1"/>
    </p:custDataLst>
    <p:extLst>
      <p:ext uri="{BB962C8B-B14F-4D97-AF65-F5344CB8AC3E}">
        <p14:creationId xmlns:p14="http://schemas.microsoft.com/office/powerpoint/2010/main" val="2179837688"/>
      </p:ext>
    </p:extLst>
  </p:cSld>
  <p:clrMapOvr>
    <a:masterClrMapping/>
  </p:clrMapOvr>
  <p:transition spd="slow">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a:xfrm rot="2893084">
            <a:off x="-3132513" y="-2896649"/>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24" name="Freeform 4">
            <a:extLst>
              <a:ext uri="{FF2B5EF4-FFF2-40B4-BE49-F238E27FC236}">
                <a16:creationId xmlns:a16="http://schemas.microsoft.com/office/drawing/2014/main" id="{E88E8A40-09BA-40FA-842B-60E519B6B7A8}"/>
              </a:ext>
            </a:extLst>
          </p:cNvPr>
          <p:cNvSpPr/>
          <p:nvPr/>
        </p:nvSpPr>
        <p:spPr>
          <a:xfrm rot="2729516">
            <a:off x="14967385" y="8003842"/>
            <a:ext cx="5561097" cy="5609644"/>
          </a:xfrm>
          <a:custGeom>
            <a:avLst/>
            <a:gdLst/>
            <a:ahLst/>
            <a:cxnLst/>
            <a:rect l="l" t="t" r="r" b="b"/>
            <a:pathLst>
              <a:path w="9855808" h="8229600">
                <a:moveTo>
                  <a:pt x="0" y="0"/>
                </a:moveTo>
                <a:lnTo>
                  <a:pt x="9855808" y="0"/>
                </a:lnTo>
                <a:lnTo>
                  <a:pt x="9855808" y="8229600"/>
                </a:lnTo>
                <a:lnTo>
                  <a:pt x="0" y="8229600"/>
                </a:lnTo>
                <a:lnTo>
                  <a:pt x="0" y="0"/>
                </a:lnTo>
                <a:close/>
              </a:path>
            </a:pathLst>
          </a:custGeom>
          <a:blipFill>
            <a:blip r:embed="rId4">
              <a:alphaModFix amt="65999"/>
            </a:blip>
            <a:stretch>
              <a:fillRect/>
            </a:stretch>
          </a:blipFill>
        </p:spPr>
      </p:sp>
      <p:sp>
        <p:nvSpPr>
          <p:cNvPr id="26" name="Google Shape;8705;p75">
            <a:extLst>
              <a:ext uri="{FF2B5EF4-FFF2-40B4-BE49-F238E27FC236}">
                <a16:creationId xmlns:a16="http://schemas.microsoft.com/office/drawing/2014/main" id="{AA264411-E5A0-4233-BE65-727BB18EFF1B}"/>
              </a:ext>
            </a:extLst>
          </p:cNvPr>
          <p:cNvSpPr txBox="1">
            <a:spLocks/>
          </p:cNvSpPr>
          <p:nvPr/>
        </p:nvSpPr>
        <p:spPr>
          <a:xfrm>
            <a:off x="0" y="170268"/>
            <a:ext cx="18367450" cy="1404600"/>
          </a:xfrm>
          <a:prstGeom prst="rect">
            <a:avLst/>
          </a:prstGeom>
        </p:spPr>
        <p:txBody>
          <a:bodyPr spcFirstLastPara="1" vert="horz" wrap="square" lIns="182850" tIns="182850" rIns="182850" bIns="182850" rtlCol="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150000"/>
              </a:lnSpc>
            </a:pPr>
            <a:r>
              <a:rPr lang="en-US" sz="3600" b="1" u="sng" dirty="0">
                <a:latin typeface="Bookman Old Style" panose="02050604050505020204" pitchFamily="18" charset="0"/>
                <a:cs typeface="Times New Roman" panose="02020603050405020304" pitchFamily="18" charset="0"/>
              </a:rPr>
              <a:t>Task 1</a:t>
            </a:r>
            <a:r>
              <a:rPr lang="en-US" sz="3600" dirty="0">
                <a:latin typeface="Bookman Old Style" panose="02050604050505020204" pitchFamily="18" charset="0"/>
                <a:cs typeface="Times New Roman" panose="02020603050405020304" pitchFamily="18" charset="0"/>
              </a:rPr>
              <a:t>: </a:t>
            </a:r>
            <a:r>
              <a:rPr lang="en-US" sz="3600" b="1" i="1" dirty="0">
                <a:latin typeface="Bookman Old Style" panose="02050604050505020204" pitchFamily="18" charset="0"/>
              </a:rPr>
              <a:t>Listen and complete the conversations with the expressions in the box. Then </a:t>
            </a:r>
            <a:r>
              <a:rPr lang="en-US" sz="3600" b="1" i="1" dirty="0" err="1">
                <a:latin typeface="Bookman Old Style" panose="02050604050505020204" pitchFamily="18" charset="0"/>
              </a:rPr>
              <a:t>practise</a:t>
            </a:r>
            <a:r>
              <a:rPr lang="en-US" sz="3600" b="1" i="1" dirty="0">
                <a:latin typeface="Bookman Old Style" panose="02050604050505020204" pitchFamily="18" charset="0"/>
              </a:rPr>
              <a:t> them in pairs.</a:t>
            </a:r>
            <a:endParaRPr lang="en-US" sz="3600" b="1" i="1" dirty="0">
              <a:latin typeface="Bookman Old Style" panose="02050604050505020204" pitchFamily="18" charset="0"/>
              <a:cs typeface="Times New Roman" panose="02020603050405020304" pitchFamily="18" charset="0"/>
            </a:endParaRPr>
          </a:p>
        </p:txBody>
      </p:sp>
      <p:grpSp>
        <p:nvGrpSpPr>
          <p:cNvPr id="27" name="Google Shape;8706;p75">
            <a:extLst>
              <a:ext uri="{FF2B5EF4-FFF2-40B4-BE49-F238E27FC236}">
                <a16:creationId xmlns:a16="http://schemas.microsoft.com/office/drawing/2014/main" id="{41C1F74A-31D0-4F64-85AD-B20DD2B8AC8E}"/>
              </a:ext>
            </a:extLst>
          </p:cNvPr>
          <p:cNvGrpSpPr/>
          <p:nvPr/>
        </p:nvGrpSpPr>
        <p:grpSpPr>
          <a:xfrm rot="-5400000">
            <a:off x="15048911" y="6731276"/>
            <a:ext cx="2103334" cy="6916320"/>
            <a:chOff x="6772950" y="1141500"/>
            <a:chExt cx="372575" cy="1225125"/>
          </a:xfrm>
        </p:grpSpPr>
        <p:sp>
          <p:nvSpPr>
            <p:cNvPr id="28" name="Google Shape;8707;p75">
              <a:extLst>
                <a:ext uri="{FF2B5EF4-FFF2-40B4-BE49-F238E27FC236}">
                  <a16:creationId xmlns:a16="http://schemas.microsoft.com/office/drawing/2014/main" id="{A7936FEF-DE6F-453C-BBFC-6505A40DAC10}"/>
                </a:ext>
              </a:extLst>
            </p:cNvPr>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29" name="Google Shape;8708;p75">
              <a:extLst>
                <a:ext uri="{FF2B5EF4-FFF2-40B4-BE49-F238E27FC236}">
                  <a16:creationId xmlns:a16="http://schemas.microsoft.com/office/drawing/2014/main" id="{1CC99AC5-4750-4987-B06A-3E19230CFFDB}"/>
                </a:ext>
              </a:extLst>
            </p:cNvPr>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0" name="Google Shape;8709;p75">
              <a:extLst>
                <a:ext uri="{FF2B5EF4-FFF2-40B4-BE49-F238E27FC236}">
                  <a16:creationId xmlns:a16="http://schemas.microsoft.com/office/drawing/2014/main" id="{0AD96C13-ADB5-4127-B607-12E4984EBECB}"/>
                </a:ext>
              </a:extLst>
            </p:cNvPr>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1" name="Google Shape;8710;p75">
              <a:extLst>
                <a:ext uri="{FF2B5EF4-FFF2-40B4-BE49-F238E27FC236}">
                  <a16:creationId xmlns:a16="http://schemas.microsoft.com/office/drawing/2014/main" id="{860E4F0F-7B6B-4E5E-A829-420E72897CBA}"/>
                </a:ext>
              </a:extLst>
            </p:cNvPr>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2" name="Google Shape;8711;p75">
              <a:extLst>
                <a:ext uri="{FF2B5EF4-FFF2-40B4-BE49-F238E27FC236}">
                  <a16:creationId xmlns:a16="http://schemas.microsoft.com/office/drawing/2014/main" id="{48F0198E-D92B-4A07-9E6D-31D2A6EC1598}"/>
                </a:ext>
              </a:extLst>
            </p:cNvPr>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3" name="Google Shape;8712;p75">
              <a:extLst>
                <a:ext uri="{FF2B5EF4-FFF2-40B4-BE49-F238E27FC236}">
                  <a16:creationId xmlns:a16="http://schemas.microsoft.com/office/drawing/2014/main" id="{40872080-B293-4096-8FA5-D29805A5D6AC}"/>
                </a:ext>
              </a:extLst>
            </p:cNvPr>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4" name="Google Shape;8713;p75">
              <a:extLst>
                <a:ext uri="{FF2B5EF4-FFF2-40B4-BE49-F238E27FC236}">
                  <a16:creationId xmlns:a16="http://schemas.microsoft.com/office/drawing/2014/main" id="{2682DF79-F352-47C7-AF69-FB901C0F95D6}"/>
                </a:ext>
              </a:extLst>
            </p:cNvPr>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5" name="Google Shape;8714;p75">
              <a:extLst>
                <a:ext uri="{FF2B5EF4-FFF2-40B4-BE49-F238E27FC236}">
                  <a16:creationId xmlns:a16="http://schemas.microsoft.com/office/drawing/2014/main" id="{562FB9AE-24E6-4828-B66E-C17A710043E0}"/>
                </a:ext>
              </a:extLst>
            </p:cNvPr>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6" name="Google Shape;8715;p75">
              <a:extLst>
                <a:ext uri="{FF2B5EF4-FFF2-40B4-BE49-F238E27FC236}">
                  <a16:creationId xmlns:a16="http://schemas.microsoft.com/office/drawing/2014/main" id="{48783B0E-7AD1-478C-8A8C-E56804617756}"/>
                </a:ext>
              </a:extLst>
            </p:cNvPr>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7" name="Google Shape;8716;p75">
              <a:extLst>
                <a:ext uri="{FF2B5EF4-FFF2-40B4-BE49-F238E27FC236}">
                  <a16:creationId xmlns:a16="http://schemas.microsoft.com/office/drawing/2014/main" id="{0EA969DD-4C4D-4F6C-A4FA-393720E0311F}"/>
                </a:ext>
              </a:extLst>
            </p:cNvPr>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8" name="Google Shape;8717;p75">
              <a:extLst>
                <a:ext uri="{FF2B5EF4-FFF2-40B4-BE49-F238E27FC236}">
                  <a16:creationId xmlns:a16="http://schemas.microsoft.com/office/drawing/2014/main" id="{8227A4AB-1727-4175-BFCB-C6B4714F91A0}"/>
                </a:ext>
              </a:extLst>
            </p:cNvPr>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9" name="Google Shape;8718;p75">
              <a:extLst>
                <a:ext uri="{FF2B5EF4-FFF2-40B4-BE49-F238E27FC236}">
                  <a16:creationId xmlns:a16="http://schemas.microsoft.com/office/drawing/2014/main" id="{66C26809-50B8-48CA-B03D-3377FA3BE5EE}"/>
                </a:ext>
              </a:extLst>
            </p:cNvPr>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0" name="Google Shape;8719;p75">
              <a:extLst>
                <a:ext uri="{FF2B5EF4-FFF2-40B4-BE49-F238E27FC236}">
                  <a16:creationId xmlns:a16="http://schemas.microsoft.com/office/drawing/2014/main" id="{CADA674D-36CA-467A-9070-9D81A1BB5E39}"/>
                </a:ext>
              </a:extLst>
            </p:cNvPr>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1" name="Google Shape;8720;p75">
              <a:extLst>
                <a:ext uri="{FF2B5EF4-FFF2-40B4-BE49-F238E27FC236}">
                  <a16:creationId xmlns:a16="http://schemas.microsoft.com/office/drawing/2014/main" id="{BD171C6D-E076-47CA-9EEF-172AC09DE902}"/>
                </a:ext>
              </a:extLst>
            </p:cNvPr>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2" name="Google Shape;8721;p75">
              <a:extLst>
                <a:ext uri="{FF2B5EF4-FFF2-40B4-BE49-F238E27FC236}">
                  <a16:creationId xmlns:a16="http://schemas.microsoft.com/office/drawing/2014/main" id="{F95CAE1D-6A6B-4B0D-B253-3603E7C80E04}"/>
                </a:ext>
              </a:extLst>
            </p:cNvPr>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3" name="Google Shape;8722;p75">
              <a:extLst>
                <a:ext uri="{FF2B5EF4-FFF2-40B4-BE49-F238E27FC236}">
                  <a16:creationId xmlns:a16="http://schemas.microsoft.com/office/drawing/2014/main" id="{D93871E2-3AE2-46E2-9188-0215C7030AD9}"/>
                </a:ext>
              </a:extLst>
            </p:cNvPr>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4" name="Google Shape;8723;p75">
              <a:extLst>
                <a:ext uri="{FF2B5EF4-FFF2-40B4-BE49-F238E27FC236}">
                  <a16:creationId xmlns:a16="http://schemas.microsoft.com/office/drawing/2014/main" id="{FF5B74F5-7A1A-47F0-90F4-CEA461643CE1}"/>
                </a:ext>
              </a:extLst>
            </p:cNvPr>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5" name="Google Shape;8724;p75">
              <a:extLst>
                <a:ext uri="{FF2B5EF4-FFF2-40B4-BE49-F238E27FC236}">
                  <a16:creationId xmlns:a16="http://schemas.microsoft.com/office/drawing/2014/main" id="{F6181459-CFBC-4997-A053-6342EA997CDC}"/>
                </a:ext>
              </a:extLst>
            </p:cNvPr>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6" name="Google Shape;8725;p75">
              <a:extLst>
                <a:ext uri="{FF2B5EF4-FFF2-40B4-BE49-F238E27FC236}">
                  <a16:creationId xmlns:a16="http://schemas.microsoft.com/office/drawing/2014/main" id="{6FEC9F45-AC3C-4D65-99F0-689937C6A214}"/>
                </a:ext>
              </a:extLst>
            </p:cNvPr>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7" name="Google Shape;8726;p75">
              <a:extLst>
                <a:ext uri="{FF2B5EF4-FFF2-40B4-BE49-F238E27FC236}">
                  <a16:creationId xmlns:a16="http://schemas.microsoft.com/office/drawing/2014/main" id="{0D680228-EBE8-409A-BF3A-9885D063E85B}"/>
                </a:ext>
              </a:extLst>
            </p:cNvPr>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8" name="Google Shape;8727;p75">
              <a:extLst>
                <a:ext uri="{FF2B5EF4-FFF2-40B4-BE49-F238E27FC236}">
                  <a16:creationId xmlns:a16="http://schemas.microsoft.com/office/drawing/2014/main" id="{76F5C2CA-55D6-42E5-B305-502E930250A8}"/>
                </a:ext>
              </a:extLst>
            </p:cNvPr>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9" name="Google Shape;8728;p75">
              <a:extLst>
                <a:ext uri="{FF2B5EF4-FFF2-40B4-BE49-F238E27FC236}">
                  <a16:creationId xmlns:a16="http://schemas.microsoft.com/office/drawing/2014/main" id="{155EB0CB-FEE3-4226-A6C7-1C1B5B2CAAD0}"/>
                </a:ext>
              </a:extLst>
            </p:cNvPr>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0" name="Google Shape;8729;p75">
              <a:extLst>
                <a:ext uri="{FF2B5EF4-FFF2-40B4-BE49-F238E27FC236}">
                  <a16:creationId xmlns:a16="http://schemas.microsoft.com/office/drawing/2014/main" id="{08F486C4-CCA6-4C40-861D-B4BCF316C1A1}"/>
                </a:ext>
              </a:extLst>
            </p:cNvPr>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1" name="Google Shape;8730;p75">
              <a:extLst>
                <a:ext uri="{FF2B5EF4-FFF2-40B4-BE49-F238E27FC236}">
                  <a16:creationId xmlns:a16="http://schemas.microsoft.com/office/drawing/2014/main" id="{93B82152-6F23-400A-A1F2-1AFDC7316FA0}"/>
                </a:ext>
              </a:extLst>
            </p:cNvPr>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2" name="Google Shape;8731;p75">
              <a:extLst>
                <a:ext uri="{FF2B5EF4-FFF2-40B4-BE49-F238E27FC236}">
                  <a16:creationId xmlns:a16="http://schemas.microsoft.com/office/drawing/2014/main" id="{10D399CC-B05A-4805-BDBC-E07DC199E626}"/>
                </a:ext>
              </a:extLst>
            </p:cNvPr>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3" name="Google Shape;8732;p75">
              <a:extLst>
                <a:ext uri="{FF2B5EF4-FFF2-40B4-BE49-F238E27FC236}">
                  <a16:creationId xmlns:a16="http://schemas.microsoft.com/office/drawing/2014/main" id="{B9E84780-FCE0-440D-8C99-A799B04A7DAF}"/>
                </a:ext>
              </a:extLst>
            </p:cNvPr>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4" name="Google Shape;8733;p75">
              <a:extLst>
                <a:ext uri="{FF2B5EF4-FFF2-40B4-BE49-F238E27FC236}">
                  <a16:creationId xmlns:a16="http://schemas.microsoft.com/office/drawing/2014/main" id="{25822414-5413-4E38-B4BD-CC2F7146F611}"/>
                </a:ext>
              </a:extLst>
            </p:cNvPr>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5" name="Google Shape;8734;p75">
              <a:extLst>
                <a:ext uri="{FF2B5EF4-FFF2-40B4-BE49-F238E27FC236}">
                  <a16:creationId xmlns:a16="http://schemas.microsoft.com/office/drawing/2014/main" id="{95B29FE4-EF9B-4443-923E-C55D8866FAE9}"/>
                </a:ext>
              </a:extLst>
            </p:cNvPr>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6" name="Google Shape;8735;p75">
              <a:extLst>
                <a:ext uri="{FF2B5EF4-FFF2-40B4-BE49-F238E27FC236}">
                  <a16:creationId xmlns:a16="http://schemas.microsoft.com/office/drawing/2014/main" id="{87AF1FA5-5ED6-448F-AA46-9757BA83875C}"/>
                </a:ext>
              </a:extLst>
            </p:cNvPr>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7" name="Google Shape;8736;p75">
              <a:extLst>
                <a:ext uri="{FF2B5EF4-FFF2-40B4-BE49-F238E27FC236}">
                  <a16:creationId xmlns:a16="http://schemas.microsoft.com/office/drawing/2014/main" id="{CA9B58C1-CD22-4A5B-B8E6-669C845671E4}"/>
                </a:ext>
              </a:extLst>
            </p:cNvPr>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8" name="Google Shape;8737;p75">
              <a:extLst>
                <a:ext uri="{FF2B5EF4-FFF2-40B4-BE49-F238E27FC236}">
                  <a16:creationId xmlns:a16="http://schemas.microsoft.com/office/drawing/2014/main" id="{5C8A02DF-E620-45C2-B4A9-732C31AC981F}"/>
                </a:ext>
              </a:extLst>
            </p:cNvPr>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grpSp>
      <p:sp>
        <p:nvSpPr>
          <p:cNvPr id="2" name="Rectangle 1">
            <a:extLst>
              <a:ext uri="{FF2B5EF4-FFF2-40B4-BE49-F238E27FC236}">
                <a16:creationId xmlns:a16="http://schemas.microsoft.com/office/drawing/2014/main" id="{1F605385-97B5-4FFE-94D6-83F4B08BEFD2}"/>
              </a:ext>
            </a:extLst>
          </p:cNvPr>
          <p:cNvSpPr/>
          <p:nvPr/>
        </p:nvSpPr>
        <p:spPr>
          <a:xfrm>
            <a:off x="-3876" y="4060559"/>
            <a:ext cx="18139475" cy="6001643"/>
          </a:xfrm>
          <a:prstGeom prst="rect">
            <a:avLst/>
          </a:prstGeom>
        </p:spPr>
        <p:txBody>
          <a:bodyPr wrap="square">
            <a:spAutoFit/>
          </a:bodyPr>
          <a:lstStyle/>
          <a:p>
            <a:r>
              <a:rPr lang="en-US" sz="4800" dirty="0">
                <a:solidFill>
                  <a:srgbClr val="C00000"/>
                </a:solidFill>
                <a:latin typeface="Times New Roman" panose="02020603050405020304" pitchFamily="18" charset="0"/>
                <a:cs typeface="Times New Roman" panose="02020603050405020304" pitchFamily="18" charset="0"/>
              </a:rPr>
              <a:t>1. </a:t>
            </a:r>
            <a:r>
              <a:rPr lang="en-US" sz="4800" b="1" i="1" dirty="0">
                <a:latin typeface="Times New Roman" panose="02020603050405020304" pitchFamily="18" charset="0"/>
                <a:cs typeface="Times New Roman" panose="02020603050405020304" pitchFamily="18" charset="0"/>
              </a:rPr>
              <a:t>Nam: </a:t>
            </a:r>
            <a:r>
              <a:rPr lang="en-US" sz="4800" dirty="0">
                <a:latin typeface="Times New Roman" panose="02020603050405020304" pitchFamily="18" charset="0"/>
                <a:cs typeface="Times New Roman" panose="02020603050405020304" pitchFamily="18" charset="0"/>
              </a:rPr>
              <a:t>Hey, I heard that you‘re going on a trip to Singapore tomorrow.                    		   (1)__________________!</a:t>
            </a:r>
          </a:p>
          <a:p>
            <a:pPr algn="just"/>
            <a:r>
              <a:rPr lang="en-US" sz="4800" dirty="0">
                <a:latin typeface="Times New Roman" panose="02020603050405020304" pitchFamily="18" charset="0"/>
                <a:cs typeface="Times New Roman" panose="02020603050405020304" pitchFamily="18" charset="0"/>
              </a:rPr>
              <a:t>     </a:t>
            </a:r>
            <a:r>
              <a:rPr lang="en-US" sz="4800" b="1" i="1" dirty="0">
                <a:latin typeface="Times New Roman" panose="02020603050405020304" pitchFamily="18" charset="0"/>
                <a:cs typeface="Times New Roman" panose="02020603050405020304" pitchFamily="18" charset="0"/>
              </a:rPr>
              <a:t>Mike: </a:t>
            </a:r>
            <a:r>
              <a:rPr lang="en-US" sz="4800" dirty="0">
                <a:latin typeface="Times New Roman" panose="02020603050405020304" pitchFamily="18" charset="0"/>
                <a:cs typeface="Times New Roman" panose="02020603050405020304" pitchFamily="18" charset="0"/>
              </a:rPr>
              <a:t>Yep. (2) _____________________.</a:t>
            </a:r>
          </a:p>
          <a:p>
            <a:pPr algn="just"/>
            <a:endParaRPr lang="en-US" sz="4800" dirty="0">
              <a:latin typeface="Times New Roman" panose="02020603050405020304" pitchFamily="18" charset="0"/>
              <a:cs typeface="Times New Roman" panose="02020603050405020304" pitchFamily="18" charset="0"/>
            </a:endParaRPr>
          </a:p>
          <a:p>
            <a:pPr algn="just"/>
            <a:r>
              <a:rPr lang="en-US" sz="4800" dirty="0">
                <a:solidFill>
                  <a:srgbClr val="C00000"/>
                </a:solidFill>
                <a:latin typeface="Times New Roman" panose="02020603050405020304" pitchFamily="18" charset="0"/>
                <a:cs typeface="Times New Roman" panose="02020603050405020304" pitchFamily="18" charset="0"/>
              </a:rPr>
              <a:t>2. </a:t>
            </a:r>
            <a:r>
              <a:rPr lang="en-US" sz="4800" b="1" i="1" dirty="0">
                <a:latin typeface="Times New Roman" panose="02020603050405020304" pitchFamily="18" charset="0"/>
                <a:cs typeface="Times New Roman" panose="02020603050405020304" pitchFamily="18" charset="0"/>
              </a:rPr>
              <a:t>Kevin: </a:t>
            </a:r>
            <a:r>
              <a:rPr lang="en-US" sz="4800" dirty="0">
                <a:latin typeface="Times New Roman" panose="02020603050405020304" pitchFamily="18" charset="0"/>
                <a:cs typeface="Times New Roman" panose="02020603050405020304" pitchFamily="18" charset="0"/>
              </a:rPr>
              <a:t>Hi, Mai. (3) __________________! Wishing you a great year 		     ahead!</a:t>
            </a:r>
          </a:p>
          <a:p>
            <a:r>
              <a:rPr lang="en-US" sz="4800" dirty="0">
                <a:latin typeface="Times New Roman" panose="02020603050405020304" pitchFamily="18" charset="0"/>
                <a:cs typeface="Times New Roman" panose="02020603050405020304" pitchFamily="18" charset="0"/>
              </a:rPr>
              <a:t>    </a:t>
            </a:r>
            <a:r>
              <a:rPr lang="en-US" sz="4800" b="1" i="1" dirty="0">
                <a:latin typeface="Times New Roman" panose="02020603050405020304" pitchFamily="18" charset="0"/>
                <a:cs typeface="Times New Roman" panose="02020603050405020304" pitchFamily="18" charset="0"/>
              </a:rPr>
              <a:t>Mai:</a:t>
            </a:r>
            <a:r>
              <a:rPr lang="en-US" sz="4800" dirty="0">
                <a:latin typeface="Times New Roman" panose="02020603050405020304" pitchFamily="18" charset="0"/>
                <a:cs typeface="Times New Roman" panose="02020603050405020304" pitchFamily="18" charset="0"/>
              </a:rPr>
              <a:t>    Thanks, Kevin. (4) ________________! Hope all your dreams  		    come true!</a:t>
            </a:r>
          </a:p>
        </p:txBody>
      </p:sp>
      <p:sp>
        <p:nvSpPr>
          <p:cNvPr id="3" name="Rectangle: Rounded Corners 2">
            <a:extLst>
              <a:ext uri="{FF2B5EF4-FFF2-40B4-BE49-F238E27FC236}">
                <a16:creationId xmlns:a16="http://schemas.microsoft.com/office/drawing/2014/main" id="{CAAE9F31-C91E-405A-A7D5-3ECB6F75E317}"/>
              </a:ext>
            </a:extLst>
          </p:cNvPr>
          <p:cNvSpPr/>
          <p:nvPr/>
        </p:nvSpPr>
        <p:spPr>
          <a:xfrm>
            <a:off x="535025" y="2252227"/>
            <a:ext cx="17297399" cy="941330"/>
          </a:xfrm>
          <a:prstGeom prst="roundRect">
            <a:avLst/>
          </a:prstGeom>
          <a:noFill/>
          <a:ln>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600" dirty="0">
                <a:solidFill>
                  <a:schemeClr val="tx1"/>
                </a:solidFill>
                <a:latin typeface="Times New Roman" panose="02020603050405020304" pitchFamily="18" charset="0"/>
                <a:cs typeface="Times New Roman" panose="02020603050405020304" pitchFamily="18" charset="0"/>
              </a:rPr>
              <a:t>									</a:t>
            </a:r>
          </a:p>
        </p:txBody>
      </p:sp>
      <p:sp>
        <p:nvSpPr>
          <p:cNvPr id="4" name="TextBox 3">
            <a:extLst>
              <a:ext uri="{FF2B5EF4-FFF2-40B4-BE49-F238E27FC236}">
                <a16:creationId xmlns:a16="http://schemas.microsoft.com/office/drawing/2014/main" id="{0E2DBFF7-C160-4BCF-AE63-F531ADC36B53}"/>
              </a:ext>
            </a:extLst>
          </p:cNvPr>
          <p:cNvSpPr txBox="1"/>
          <p:nvPr/>
        </p:nvSpPr>
        <p:spPr>
          <a:xfrm>
            <a:off x="3276600" y="4767399"/>
            <a:ext cx="5258171" cy="830997"/>
          </a:xfrm>
          <a:prstGeom prst="rect">
            <a:avLst/>
          </a:prstGeom>
          <a:noFill/>
        </p:spPr>
        <p:txBody>
          <a:bodyPr wrap="none" rtlCol="0">
            <a:spAutoFit/>
          </a:bodyPr>
          <a:lstStyle/>
          <a:p>
            <a:r>
              <a:rPr lang="en-US" sz="4800" dirty="0">
                <a:solidFill>
                  <a:srgbClr val="C00000"/>
                </a:solidFill>
                <a:latin typeface="Times New Roman" panose="02020603050405020304" pitchFamily="18" charset="0"/>
                <a:cs typeface="Times New Roman" panose="02020603050405020304" pitchFamily="18" charset="0"/>
              </a:rPr>
              <a:t>B. Have a great time</a:t>
            </a:r>
          </a:p>
        </p:txBody>
      </p:sp>
      <p:sp>
        <p:nvSpPr>
          <p:cNvPr id="59" name="TextBox 58">
            <a:extLst>
              <a:ext uri="{FF2B5EF4-FFF2-40B4-BE49-F238E27FC236}">
                <a16:creationId xmlns:a16="http://schemas.microsoft.com/office/drawing/2014/main" id="{4451BC7E-B434-4124-B2AB-FFCB7A5BDF47}"/>
              </a:ext>
            </a:extLst>
          </p:cNvPr>
          <p:cNvSpPr txBox="1"/>
          <p:nvPr/>
        </p:nvSpPr>
        <p:spPr>
          <a:xfrm>
            <a:off x="4876800" y="5467427"/>
            <a:ext cx="5796908" cy="830997"/>
          </a:xfrm>
          <a:prstGeom prst="rect">
            <a:avLst/>
          </a:prstGeom>
          <a:noFill/>
        </p:spPr>
        <p:txBody>
          <a:bodyPr wrap="none" rtlCol="0">
            <a:spAutoFit/>
          </a:bodyPr>
          <a:lstStyle/>
          <a:p>
            <a:r>
              <a:rPr lang="en-US" sz="4800" dirty="0">
                <a:solidFill>
                  <a:srgbClr val="C00000"/>
                </a:solidFill>
                <a:latin typeface="Times New Roman" panose="02020603050405020304" pitchFamily="18" charset="0"/>
                <a:cs typeface="Times New Roman" panose="02020603050405020304" pitchFamily="18" charset="0"/>
              </a:rPr>
              <a:t>D. Thank you so much</a:t>
            </a:r>
          </a:p>
        </p:txBody>
      </p:sp>
      <p:sp>
        <p:nvSpPr>
          <p:cNvPr id="60" name="TextBox 59">
            <a:extLst>
              <a:ext uri="{FF2B5EF4-FFF2-40B4-BE49-F238E27FC236}">
                <a16:creationId xmlns:a16="http://schemas.microsoft.com/office/drawing/2014/main" id="{DCCC1DE1-FAE2-43CB-A944-53CF7BBD1D03}"/>
              </a:ext>
            </a:extLst>
          </p:cNvPr>
          <p:cNvSpPr txBox="1"/>
          <p:nvPr/>
        </p:nvSpPr>
        <p:spPr>
          <a:xfrm>
            <a:off x="7481025" y="8368616"/>
            <a:ext cx="4014240" cy="830997"/>
          </a:xfrm>
          <a:prstGeom prst="rect">
            <a:avLst/>
          </a:prstGeom>
          <a:noFill/>
        </p:spPr>
        <p:txBody>
          <a:bodyPr wrap="none" rtlCol="0">
            <a:spAutoFit/>
          </a:bodyPr>
          <a:lstStyle/>
          <a:p>
            <a:r>
              <a:rPr lang="en-US" sz="4800" dirty="0">
                <a:solidFill>
                  <a:srgbClr val="C00000"/>
                </a:solidFill>
                <a:latin typeface="Times New Roman" panose="02020603050405020304" pitchFamily="18" charset="0"/>
                <a:cs typeface="Times New Roman" panose="02020603050405020304" pitchFamily="18" charset="0"/>
              </a:rPr>
              <a:t>A. Same to you</a:t>
            </a:r>
          </a:p>
        </p:txBody>
      </p:sp>
      <p:sp>
        <p:nvSpPr>
          <p:cNvPr id="61" name="TextBox 60">
            <a:extLst>
              <a:ext uri="{FF2B5EF4-FFF2-40B4-BE49-F238E27FC236}">
                <a16:creationId xmlns:a16="http://schemas.microsoft.com/office/drawing/2014/main" id="{C6FFB744-9E5B-4358-BE9E-9FF65EB76475}"/>
              </a:ext>
            </a:extLst>
          </p:cNvPr>
          <p:cNvSpPr txBox="1"/>
          <p:nvPr/>
        </p:nvSpPr>
        <p:spPr>
          <a:xfrm>
            <a:off x="6019800" y="6896100"/>
            <a:ext cx="5120825" cy="830997"/>
          </a:xfrm>
          <a:prstGeom prst="rect">
            <a:avLst/>
          </a:prstGeom>
          <a:noFill/>
        </p:spPr>
        <p:txBody>
          <a:bodyPr wrap="none" rtlCol="0">
            <a:spAutoFit/>
          </a:bodyPr>
          <a:lstStyle/>
          <a:p>
            <a:r>
              <a:rPr lang="en-US" sz="4800" dirty="0">
                <a:solidFill>
                  <a:srgbClr val="C00000"/>
                </a:solidFill>
                <a:latin typeface="Times New Roman" panose="02020603050405020304" pitchFamily="18" charset="0"/>
                <a:cs typeface="Times New Roman" panose="02020603050405020304" pitchFamily="18" charset="0"/>
              </a:rPr>
              <a:t>C. Happy New Year</a:t>
            </a:r>
          </a:p>
        </p:txBody>
      </p:sp>
    </p:spTree>
    <p:custDataLst>
      <p:tags r:id="rId1"/>
    </p:custDataLst>
    <p:extLst>
      <p:ext uri="{BB962C8B-B14F-4D97-AF65-F5344CB8AC3E}">
        <p14:creationId xmlns:p14="http://schemas.microsoft.com/office/powerpoint/2010/main" val="3125471516"/>
      </p:ext>
    </p:extLst>
  </p:cSld>
  <p:clrMapOvr>
    <a:masterClrMapping/>
  </p:clrMapOvr>
  <p:transition spd="slow">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936"/>
        <p:cNvGrpSpPr/>
        <p:nvPr/>
      </p:nvGrpSpPr>
      <p:grpSpPr>
        <a:xfrm>
          <a:off x="0" y="0"/>
          <a:ext cx="0" cy="0"/>
          <a:chOff x="0" y="0"/>
          <a:chExt cx="0" cy="0"/>
        </a:xfrm>
      </p:grpSpPr>
      <p:grpSp>
        <p:nvGrpSpPr>
          <p:cNvPr id="296" name="Google Shape;1997;p126">
            <a:extLst>
              <a:ext uri="{FF2B5EF4-FFF2-40B4-BE49-F238E27FC236}">
                <a16:creationId xmlns:a16="http://schemas.microsoft.com/office/drawing/2014/main" id="{5F7D22CF-ECBD-4DF0-8F94-3E1AD5FE166D}"/>
              </a:ext>
            </a:extLst>
          </p:cNvPr>
          <p:cNvGrpSpPr/>
          <p:nvPr/>
        </p:nvGrpSpPr>
        <p:grpSpPr>
          <a:xfrm>
            <a:off x="304800" y="266700"/>
            <a:ext cx="17602200" cy="9829800"/>
            <a:chOff x="235800" y="830650"/>
            <a:chExt cx="6978450" cy="4588844"/>
          </a:xfrm>
          <a:solidFill>
            <a:schemeClr val="accent5">
              <a:lumMod val="20000"/>
              <a:lumOff val="80000"/>
            </a:schemeClr>
          </a:solidFill>
        </p:grpSpPr>
        <p:sp>
          <p:nvSpPr>
            <p:cNvPr id="297" name="Google Shape;1998;p126">
              <a:extLst>
                <a:ext uri="{FF2B5EF4-FFF2-40B4-BE49-F238E27FC236}">
                  <a16:creationId xmlns:a16="http://schemas.microsoft.com/office/drawing/2014/main" id="{4E4D4C3F-CA29-4ED5-818E-929931966D31}"/>
                </a:ext>
              </a:extLst>
            </p:cNvPr>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grp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298" name="Google Shape;1999;p126">
              <a:extLst>
                <a:ext uri="{FF2B5EF4-FFF2-40B4-BE49-F238E27FC236}">
                  <a16:creationId xmlns:a16="http://schemas.microsoft.com/office/drawing/2014/main" id="{72162336-F91D-4485-8600-7D52E9515B17}"/>
                </a:ext>
              </a:extLst>
            </p:cNvPr>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grp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299" name="Google Shape;2000;p126">
              <a:extLst>
                <a:ext uri="{FF2B5EF4-FFF2-40B4-BE49-F238E27FC236}">
                  <a16:creationId xmlns:a16="http://schemas.microsoft.com/office/drawing/2014/main" id="{827F3FA9-9070-46DF-8B3A-E14EA8A23BE6}"/>
                </a:ext>
              </a:extLst>
            </p:cNvPr>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grp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300" name="Google Shape;2001;p126">
              <a:extLst>
                <a:ext uri="{FF2B5EF4-FFF2-40B4-BE49-F238E27FC236}">
                  <a16:creationId xmlns:a16="http://schemas.microsoft.com/office/drawing/2014/main" id="{4D5C1C8C-4CFF-4D9E-A887-8723E6492ABF}"/>
                </a:ext>
              </a:extLst>
            </p:cNvPr>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grp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301" name="Google Shape;2002;p126">
              <a:extLst>
                <a:ext uri="{FF2B5EF4-FFF2-40B4-BE49-F238E27FC236}">
                  <a16:creationId xmlns:a16="http://schemas.microsoft.com/office/drawing/2014/main" id="{D66A8A96-1092-4EDB-BF31-5DC392F6D1A9}"/>
                </a:ext>
              </a:extLst>
            </p:cNvPr>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grp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5000"/>
                    <a:lumOff val="5000"/>
                  </a:schemeClr>
                </a:solidFill>
                <a:latin typeface="Times New Roman" panose="02020603050405020304" pitchFamily="18" charset="0"/>
                <a:cs typeface="Times New Roman" panose="02020603050405020304" pitchFamily="18" charset="0"/>
              </a:endParaRPr>
            </a:p>
          </p:txBody>
        </p:sp>
        <p:sp>
          <p:nvSpPr>
            <p:cNvPr id="302" name="Google Shape;2003;p126">
              <a:extLst>
                <a:ext uri="{FF2B5EF4-FFF2-40B4-BE49-F238E27FC236}">
                  <a16:creationId xmlns:a16="http://schemas.microsoft.com/office/drawing/2014/main" id="{797D5829-A3B2-48EA-A075-F00303F683E6}"/>
                </a:ext>
              </a:extLst>
            </p:cNvPr>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grp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lumMod val="95000"/>
                    <a:lumOff val="5000"/>
                  </a:schemeClr>
                </a:solidFill>
                <a:latin typeface="Times New Roman" panose="02020603050405020304" pitchFamily="18" charset="0"/>
                <a:cs typeface="Times New Roman" panose="02020603050405020304" pitchFamily="18" charset="0"/>
              </a:endParaRPr>
            </a:p>
          </p:txBody>
        </p:sp>
      </p:grpSp>
      <p:grpSp>
        <p:nvGrpSpPr>
          <p:cNvPr id="106" name="Google Shape;4323;p87"/>
          <p:cNvGrpSpPr/>
          <p:nvPr/>
        </p:nvGrpSpPr>
        <p:grpSpPr>
          <a:xfrm>
            <a:off x="2140959" y="1620982"/>
            <a:ext cx="13388042" cy="8104908"/>
            <a:chOff x="235800" y="830650"/>
            <a:chExt cx="6978450" cy="4588844"/>
          </a:xfrm>
        </p:grpSpPr>
        <p:sp>
          <p:nvSpPr>
            <p:cNvPr id="109" name="Google Shape;4326;p8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07" name="Google Shape;4324;p8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08" name="Google Shape;4325;p8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10" name="Google Shape;4327;p8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11" name="Google Shape;4328;p8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12" name="Google Shape;4329;p8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grpSp>
      <p:grpSp>
        <p:nvGrpSpPr>
          <p:cNvPr id="127" name="1"/>
          <p:cNvGrpSpPr/>
          <p:nvPr/>
        </p:nvGrpSpPr>
        <p:grpSpPr>
          <a:xfrm>
            <a:off x="3392953" y="3446438"/>
            <a:ext cx="1530386" cy="1387608"/>
            <a:chOff x="4548888" y="2981903"/>
            <a:chExt cx="695923" cy="586472"/>
          </a:xfrm>
        </p:grpSpPr>
        <p:sp>
          <p:nvSpPr>
            <p:cNvPr id="128" name="Google Shape;7717;p131"/>
            <p:cNvSpPr/>
            <p:nvPr/>
          </p:nvSpPr>
          <p:spPr>
            <a:xfrm>
              <a:off x="4548888" y="3436337"/>
              <a:ext cx="695923" cy="132038"/>
            </a:xfrm>
            <a:custGeom>
              <a:avLst/>
              <a:gdLst/>
              <a:ahLst/>
              <a:cxnLst/>
              <a:rect l="l" t="t" r="r" b="b"/>
              <a:pathLst>
                <a:path w="17625" h="3344" extrusionOk="0">
                  <a:moveTo>
                    <a:pt x="8812" y="0"/>
                  </a:moveTo>
                  <a:cubicBezTo>
                    <a:pt x="3944" y="0"/>
                    <a:pt x="0" y="748"/>
                    <a:pt x="0" y="1672"/>
                  </a:cubicBezTo>
                  <a:cubicBezTo>
                    <a:pt x="0" y="2597"/>
                    <a:pt x="3944" y="3344"/>
                    <a:pt x="8812" y="3344"/>
                  </a:cubicBezTo>
                  <a:cubicBezTo>
                    <a:pt x="13680" y="3344"/>
                    <a:pt x="17624" y="2597"/>
                    <a:pt x="17624" y="1672"/>
                  </a:cubicBezTo>
                  <a:cubicBezTo>
                    <a:pt x="17624" y="748"/>
                    <a:pt x="13680" y="0"/>
                    <a:pt x="8812" y="0"/>
                  </a:cubicBezTo>
                  <a:close/>
                </a:path>
              </a:pathLst>
            </a:custGeom>
            <a:solidFill>
              <a:schemeClr val="dk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29" name="Google Shape;7718;p131"/>
            <p:cNvSpPr/>
            <p:nvPr/>
          </p:nvSpPr>
          <p:spPr>
            <a:xfrm>
              <a:off x="4590821" y="3242149"/>
              <a:ext cx="600764" cy="42367"/>
            </a:xfrm>
            <a:custGeom>
              <a:avLst/>
              <a:gdLst/>
              <a:ahLst/>
              <a:cxnLst/>
              <a:rect l="l" t="t" r="r" b="b"/>
              <a:pathLst>
                <a:path w="15215" h="1073" extrusionOk="0">
                  <a:moveTo>
                    <a:pt x="226" y="1"/>
                  </a:moveTo>
                  <a:cubicBezTo>
                    <a:pt x="99" y="1"/>
                    <a:pt x="0" y="99"/>
                    <a:pt x="0" y="227"/>
                  </a:cubicBezTo>
                  <a:lnTo>
                    <a:pt x="0" y="1073"/>
                  </a:lnTo>
                  <a:lnTo>
                    <a:pt x="15215" y="1073"/>
                  </a:lnTo>
                  <a:lnTo>
                    <a:pt x="15215" y="237"/>
                  </a:lnTo>
                  <a:cubicBezTo>
                    <a:pt x="15215" y="109"/>
                    <a:pt x="15106" y="1"/>
                    <a:pt x="14979" y="1"/>
                  </a:cubicBezTo>
                  <a:close/>
                </a:path>
              </a:pathLst>
            </a:custGeom>
            <a:solidFill>
              <a:srgbClr val="EC902F"/>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30" name="Google Shape;7719;p131"/>
            <p:cNvSpPr/>
            <p:nvPr/>
          </p:nvSpPr>
          <p:spPr>
            <a:xfrm>
              <a:off x="4629635" y="3260786"/>
              <a:ext cx="506040" cy="213258"/>
            </a:xfrm>
            <a:custGeom>
              <a:avLst/>
              <a:gdLst/>
              <a:ahLst/>
              <a:cxnLst/>
              <a:rect l="l" t="t" r="r" b="b"/>
              <a:pathLst>
                <a:path w="12816" h="5401" extrusionOk="0">
                  <a:moveTo>
                    <a:pt x="1" y="1"/>
                  </a:moveTo>
                  <a:lnTo>
                    <a:pt x="1" y="5400"/>
                  </a:lnTo>
                  <a:lnTo>
                    <a:pt x="12815" y="5400"/>
                  </a:lnTo>
                  <a:lnTo>
                    <a:pt x="12815" y="1"/>
                  </a:lnTo>
                  <a:close/>
                </a:path>
              </a:pathLst>
            </a:custGeom>
            <a:solidFill>
              <a:schemeClr val="lt2"/>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31" name="Google Shape;7720;p131"/>
            <p:cNvSpPr/>
            <p:nvPr/>
          </p:nvSpPr>
          <p:spPr>
            <a:xfrm>
              <a:off x="4590821" y="3284872"/>
              <a:ext cx="93619" cy="213614"/>
            </a:xfrm>
            <a:custGeom>
              <a:avLst/>
              <a:gdLst/>
              <a:ahLst/>
              <a:cxnLst/>
              <a:rect l="l" t="t" r="r" b="b"/>
              <a:pathLst>
                <a:path w="2371" h="5410" extrusionOk="0">
                  <a:moveTo>
                    <a:pt x="1525" y="1"/>
                  </a:moveTo>
                  <a:lnTo>
                    <a:pt x="0" y="10"/>
                  </a:lnTo>
                  <a:lnTo>
                    <a:pt x="915" y="5046"/>
                  </a:lnTo>
                  <a:cubicBezTo>
                    <a:pt x="954" y="5252"/>
                    <a:pt x="1141" y="5410"/>
                    <a:pt x="1348" y="5410"/>
                  </a:cubicBezTo>
                  <a:lnTo>
                    <a:pt x="2370" y="5410"/>
                  </a:lnTo>
                  <a:lnTo>
                    <a:pt x="1525"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32" name="Google Shape;7721;p131"/>
            <p:cNvSpPr/>
            <p:nvPr/>
          </p:nvSpPr>
          <p:spPr>
            <a:xfrm>
              <a:off x="5097573" y="3284872"/>
              <a:ext cx="94014" cy="213614"/>
            </a:xfrm>
            <a:custGeom>
              <a:avLst/>
              <a:gdLst/>
              <a:ahLst/>
              <a:cxnLst/>
              <a:rect l="l" t="t" r="r" b="b"/>
              <a:pathLst>
                <a:path w="2381" h="5410" extrusionOk="0">
                  <a:moveTo>
                    <a:pt x="846" y="1"/>
                  </a:moveTo>
                  <a:lnTo>
                    <a:pt x="1" y="5410"/>
                  </a:lnTo>
                  <a:lnTo>
                    <a:pt x="1033" y="5410"/>
                  </a:lnTo>
                  <a:cubicBezTo>
                    <a:pt x="1240" y="5410"/>
                    <a:pt x="1417" y="5252"/>
                    <a:pt x="1456" y="5046"/>
                  </a:cubicBezTo>
                  <a:lnTo>
                    <a:pt x="2381" y="10"/>
                  </a:lnTo>
                  <a:lnTo>
                    <a:pt x="846"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33" name="Google Shape;7722;p131"/>
            <p:cNvSpPr/>
            <p:nvPr/>
          </p:nvSpPr>
          <p:spPr>
            <a:xfrm>
              <a:off x="4646732" y="3455724"/>
              <a:ext cx="481559" cy="42367"/>
            </a:xfrm>
            <a:custGeom>
              <a:avLst/>
              <a:gdLst/>
              <a:ahLst/>
              <a:cxnLst/>
              <a:rect l="l" t="t" r="r" b="b"/>
              <a:pathLst>
                <a:path w="12196" h="1073" extrusionOk="0">
                  <a:moveTo>
                    <a:pt x="0" y="1"/>
                  </a:moveTo>
                  <a:lnTo>
                    <a:pt x="0" y="1073"/>
                  </a:lnTo>
                  <a:lnTo>
                    <a:pt x="12196" y="1073"/>
                  </a:lnTo>
                  <a:lnTo>
                    <a:pt x="12196"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34" name="Google Shape;7723;p131"/>
            <p:cNvSpPr/>
            <p:nvPr/>
          </p:nvSpPr>
          <p:spPr>
            <a:xfrm>
              <a:off x="5114670" y="3461963"/>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35" name="Google Shape;7724;p131"/>
            <p:cNvSpPr/>
            <p:nvPr/>
          </p:nvSpPr>
          <p:spPr>
            <a:xfrm>
              <a:off x="5130187" y="3391284"/>
              <a:ext cx="21006" cy="21006"/>
            </a:xfrm>
            <a:custGeom>
              <a:avLst/>
              <a:gdLst/>
              <a:ahLst/>
              <a:cxnLst/>
              <a:rect l="l" t="t" r="r" b="b"/>
              <a:pathLst>
                <a:path w="532" h="532" extrusionOk="0">
                  <a:moveTo>
                    <a:pt x="266" y="0"/>
                  </a:moveTo>
                  <a:cubicBezTo>
                    <a:pt x="119" y="0"/>
                    <a:pt x="1" y="118"/>
                    <a:pt x="1" y="266"/>
                  </a:cubicBezTo>
                  <a:cubicBezTo>
                    <a:pt x="1" y="413"/>
                    <a:pt x="119" y="531"/>
                    <a:pt x="266" y="531"/>
                  </a:cubicBezTo>
                  <a:cubicBezTo>
                    <a:pt x="414" y="531"/>
                    <a:pt x="532" y="413"/>
                    <a:pt x="532" y="26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36" name="Google Shape;7725;p131"/>
            <p:cNvSpPr/>
            <p:nvPr/>
          </p:nvSpPr>
          <p:spPr>
            <a:xfrm>
              <a:off x="5140690" y="3320606"/>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37" name="Google Shape;7726;p131"/>
            <p:cNvSpPr/>
            <p:nvPr/>
          </p:nvSpPr>
          <p:spPr>
            <a:xfrm>
              <a:off x="5148824" y="3254587"/>
              <a:ext cx="21006" cy="21006"/>
            </a:xfrm>
            <a:custGeom>
              <a:avLst/>
              <a:gdLst/>
              <a:ahLst/>
              <a:cxnLst/>
              <a:rect l="l" t="t" r="r" b="b"/>
              <a:pathLst>
                <a:path w="532" h="532" extrusionOk="0">
                  <a:moveTo>
                    <a:pt x="266" y="1"/>
                  </a:moveTo>
                  <a:cubicBezTo>
                    <a:pt x="119" y="1"/>
                    <a:pt x="1" y="119"/>
                    <a:pt x="1" y="266"/>
                  </a:cubicBezTo>
                  <a:cubicBezTo>
                    <a:pt x="1" y="414"/>
                    <a:pt x="119" y="532"/>
                    <a:pt x="266" y="532"/>
                  </a:cubicBezTo>
                  <a:cubicBezTo>
                    <a:pt x="414" y="532"/>
                    <a:pt x="532" y="414"/>
                    <a:pt x="532" y="266"/>
                  </a:cubicBezTo>
                  <a:cubicBezTo>
                    <a:pt x="532" y="119"/>
                    <a:pt x="414" y="1"/>
                    <a:pt x="266" y="1"/>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38" name="Google Shape;7727;p131"/>
            <p:cNvSpPr/>
            <p:nvPr/>
          </p:nvSpPr>
          <p:spPr>
            <a:xfrm>
              <a:off x="4643612" y="3461963"/>
              <a:ext cx="20651" cy="21006"/>
            </a:xfrm>
            <a:custGeom>
              <a:avLst/>
              <a:gdLst/>
              <a:ahLst/>
              <a:cxnLst/>
              <a:rect l="l" t="t" r="r" b="b"/>
              <a:pathLst>
                <a:path w="523" h="532" extrusionOk="0">
                  <a:moveTo>
                    <a:pt x="256" y="0"/>
                  </a:moveTo>
                  <a:cubicBezTo>
                    <a:pt x="119" y="0"/>
                    <a:pt x="1" y="118"/>
                    <a:pt x="1" y="266"/>
                  </a:cubicBezTo>
                  <a:cubicBezTo>
                    <a:pt x="1" y="413"/>
                    <a:pt x="119" y="531"/>
                    <a:pt x="256" y="531"/>
                  </a:cubicBezTo>
                  <a:cubicBezTo>
                    <a:pt x="404" y="531"/>
                    <a:pt x="522" y="413"/>
                    <a:pt x="522" y="26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39" name="Google Shape;7728;p131"/>
            <p:cNvSpPr/>
            <p:nvPr/>
          </p:nvSpPr>
          <p:spPr>
            <a:xfrm>
              <a:off x="4736442" y="3462357"/>
              <a:ext cx="24125" cy="20611"/>
            </a:xfrm>
            <a:custGeom>
              <a:avLst/>
              <a:gdLst/>
              <a:ahLst/>
              <a:cxnLst/>
              <a:rect l="l" t="t" r="r" b="b"/>
              <a:pathLst>
                <a:path w="611" h="522" extrusionOk="0">
                  <a:moveTo>
                    <a:pt x="256" y="0"/>
                  </a:moveTo>
                  <a:cubicBezTo>
                    <a:pt x="108" y="0"/>
                    <a:pt x="0" y="108"/>
                    <a:pt x="0" y="256"/>
                  </a:cubicBezTo>
                  <a:cubicBezTo>
                    <a:pt x="0" y="415"/>
                    <a:pt x="126" y="521"/>
                    <a:pt x="259" y="521"/>
                  </a:cubicBezTo>
                  <a:cubicBezTo>
                    <a:pt x="323" y="521"/>
                    <a:pt x="389" y="497"/>
                    <a:pt x="443" y="443"/>
                  </a:cubicBezTo>
                  <a:cubicBezTo>
                    <a:pt x="610" y="275"/>
                    <a:pt x="492"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40" name="Google Shape;7729;p131"/>
            <p:cNvSpPr/>
            <p:nvPr/>
          </p:nvSpPr>
          <p:spPr>
            <a:xfrm>
              <a:off x="4828837" y="3461963"/>
              <a:ext cx="21046" cy="21006"/>
            </a:xfrm>
            <a:custGeom>
              <a:avLst/>
              <a:gdLst/>
              <a:ahLst/>
              <a:cxnLst/>
              <a:rect l="l" t="t" r="r" b="b"/>
              <a:pathLst>
                <a:path w="533" h="532" extrusionOk="0">
                  <a:moveTo>
                    <a:pt x="267" y="0"/>
                  </a:moveTo>
                  <a:cubicBezTo>
                    <a:pt x="119" y="0"/>
                    <a:pt x="1" y="118"/>
                    <a:pt x="1" y="266"/>
                  </a:cubicBezTo>
                  <a:cubicBezTo>
                    <a:pt x="1" y="413"/>
                    <a:pt x="119" y="531"/>
                    <a:pt x="267" y="531"/>
                  </a:cubicBezTo>
                  <a:cubicBezTo>
                    <a:pt x="414" y="531"/>
                    <a:pt x="532" y="413"/>
                    <a:pt x="532" y="266"/>
                  </a:cubicBezTo>
                  <a:cubicBezTo>
                    <a:pt x="532" y="118"/>
                    <a:pt x="414" y="0"/>
                    <a:pt x="267"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41" name="Google Shape;7730;p131"/>
            <p:cNvSpPr/>
            <p:nvPr/>
          </p:nvSpPr>
          <p:spPr>
            <a:xfrm>
              <a:off x="4921666" y="3461963"/>
              <a:ext cx="21006" cy="21006"/>
            </a:xfrm>
            <a:custGeom>
              <a:avLst/>
              <a:gdLst/>
              <a:ahLst/>
              <a:cxnLst/>
              <a:rect l="l" t="t" r="r" b="b"/>
              <a:pathLst>
                <a:path w="532" h="532" extrusionOk="0">
                  <a:moveTo>
                    <a:pt x="266" y="0"/>
                  </a:moveTo>
                  <a:cubicBezTo>
                    <a:pt x="119" y="0"/>
                    <a:pt x="0" y="118"/>
                    <a:pt x="0" y="266"/>
                  </a:cubicBezTo>
                  <a:cubicBezTo>
                    <a:pt x="0" y="413"/>
                    <a:pt x="119" y="531"/>
                    <a:pt x="266" y="531"/>
                  </a:cubicBezTo>
                  <a:cubicBezTo>
                    <a:pt x="414" y="531"/>
                    <a:pt x="532" y="413"/>
                    <a:pt x="532" y="26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42" name="Google Shape;7731;p131"/>
            <p:cNvSpPr/>
            <p:nvPr/>
          </p:nvSpPr>
          <p:spPr>
            <a:xfrm>
              <a:off x="5014496" y="3461963"/>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43" name="Google Shape;7732;p131"/>
            <p:cNvSpPr/>
            <p:nvPr/>
          </p:nvSpPr>
          <p:spPr>
            <a:xfrm>
              <a:off x="4692534" y="3253047"/>
              <a:ext cx="20651" cy="21006"/>
            </a:xfrm>
            <a:custGeom>
              <a:avLst/>
              <a:gdLst/>
              <a:ahLst/>
              <a:cxnLst/>
              <a:rect l="l" t="t" r="r" b="b"/>
              <a:pathLst>
                <a:path w="523" h="532" extrusionOk="0">
                  <a:moveTo>
                    <a:pt x="266" y="0"/>
                  </a:moveTo>
                  <a:cubicBezTo>
                    <a:pt x="119" y="0"/>
                    <a:pt x="1" y="118"/>
                    <a:pt x="1" y="266"/>
                  </a:cubicBezTo>
                  <a:cubicBezTo>
                    <a:pt x="1" y="413"/>
                    <a:pt x="119" y="531"/>
                    <a:pt x="266" y="531"/>
                  </a:cubicBezTo>
                  <a:cubicBezTo>
                    <a:pt x="404" y="531"/>
                    <a:pt x="522" y="413"/>
                    <a:pt x="522" y="266"/>
                  </a:cubicBezTo>
                  <a:cubicBezTo>
                    <a:pt x="522" y="118"/>
                    <a:pt x="40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44" name="Google Shape;7733;p131"/>
            <p:cNvSpPr/>
            <p:nvPr/>
          </p:nvSpPr>
          <p:spPr>
            <a:xfrm>
              <a:off x="4785364" y="3253047"/>
              <a:ext cx="24125" cy="20967"/>
            </a:xfrm>
            <a:custGeom>
              <a:avLst/>
              <a:gdLst/>
              <a:ahLst/>
              <a:cxnLst/>
              <a:rect l="l" t="t" r="r" b="b"/>
              <a:pathLst>
                <a:path w="611" h="531" extrusionOk="0">
                  <a:moveTo>
                    <a:pt x="266" y="0"/>
                  </a:moveTo>
                  <a:cubicBezTo>
                    <a:pt x="118" y="0"/>
                    <a:pt x="0" y="118"/>
                    <a:pt x="0" y="266"/>
                  </a:cubicBezTo>
                  <a:cubicBezTo>
                    <a:pt x="0" y="425"/>
                    <a:pt x="131" y="531"/>
                    <a:pt x="264" y="531"/>
                  </a:cubicBezTo>
                  <a:cubicBezTo>
                    <a:pt x="328" y="531"/>
                    <a:pt x="392" y="507"/>
                    <a:pt x="443" y="453"/>
                  </a:cubicBezTo>
                  <a:cubicBezTo>
                    <a:pt x="610" y="285"/>
                    <a:pt x="49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45" name="Google Shape;7734;p131"/>
            <p:cNvSpPr/>
            <p:nvPr/>
          </p:nvSpPr>
          <p:spPr>
            <a:xfrm>
              <a:off x="4875824" y="3253047"/>
              <a:ext cx="20651" cy="21006"/>
            </a:xfrm>
            <a:custGeom>
              <a:avLst/>
              <a:gdLst/>
              <a:ahLst/>
              <a:cxnLst/>
              <a:rect l="l" t="t" r="r" b="b"/>
              <a:pathLst>
                <a:path w="523" h="532" extrusionOk="0">
                  <a:moveTo>
                    <a:pt x="267" y="0"/>
                  </a:moveTo>
                  <a:cubicBezTo>
                    <a:pt x="119" y="0"/>
                    <a:pt x="1" y="118"/>
                    <a:pt x="1" y="266"/>
                  </a:cubicBezTo>
                  <a:cubicBezTo>
                    <a:pt x="1" y="413"/>
                    <a:pt x="119" y="531"/>
                    <a:pt x="267" y="531"/>
                  </a:cubicBezTo>
                  <a:cubicBezTo>
                    <a:pt x="414" y="531"/>
                    <a:pt x="522" y="413"/>
                    <a:pt x="522" y="266"/>
                  </a:cubicBezTo>
                  <a:cubicBezTo>
                    <a:pt x="522" y="118"/>
                    <a:pt x="414" y="0"/>
                    <a:pt x="267"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46" name="Google Shape;7735;p131"/>
            <p:cNvSpPr/>
            <p:nvPr/>
          </p:nvSpPr>
          <p:spPr>
            <a:xfrm>
              <a:off x="4970707" y="3253047"/>
              <a:ext cx="24402" cy="20967"/>
            </a:xfrm>
            <a:custGeom>
              <a:avLst/>
              <a:gdLst/>
              <a:ahLst/>
              <a:cxnLst/>
              <a:rect l="l" t="t" r="r" b="b"/>
              <a:pathLst>
                <a:path w="618" h="531" extrusionOk="0">
                  <a:moveTo>
                    <a:pt x="263" y="0"/>
                  </a:moveTo>
                  <a:cubicBezTo>
                    <a:pt x="116" y="0"/>
                    <a:pt x="8" y="118"/>
                    <a:pt x="8" y="266"/>
                  </a:cubicBezTo>
                  <a:cubicBezTo>
                    <a:pt x="1" y="425"/>
                    <a:pt x="129" y="531"/>
                    <a:pt x="265" y="531"/>
                  </a:cubicBezTo>
                  <a:cubicBezTo>
                    <a:pt x="329" y="531"/>
                    <a:pt x="396" y="507"/>
                    <a:pt x="450" y="453"/>
                  </a:cubicBezTo>
                  <a:cubicBezTo>
                    <a:pt x="617" y="285"/>
                    <a:pt x="499" y="0"/>
                    <a:pt x="263"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47" name="Google Shape;7736;p131"/>
            <p:cNvSpPr/>
            <p:nvPr/>
          </p:nvSpPr>
          <p:spPr>
            <a:xfrm>
              <a:off x="5064563" y="3253047"/>
              <a:ext cx="24520" cy="20967"/>
            </a:xfrm>
            <a:custGeom>
              <a:avLst/>
              <a:gdLst/>
              <a:ahLst/>
              <a:cxnLst/>
              <a:rect l="l" t="t" r="r" b="b"/>
              <a:pathLst>
                <a:path w="621" h="531" extrusionOk="0">
                  <a:moveTo>
                    <a:pt x="266" y="0"/>
                  </a:moveTo>
                  <a:cubicBezTo>
                    <a:pt x="119" y="0"/>
                    <a:pt x="1" y="118"/>
                    <a:pt x="1" y="266"/>
                  </a:cubicBezTo>
                  <a:cubicBezTo>
                    <a:pt x="1" y="425"/>
                    <a:pt x="131" y="531"/>
                    <a:pt x="267" y="531"/>
                  </a:cubicBezTo>
                  <a:cubicBezTo>
                    <a:pt x="332" y="531"/>
                    <a:pt x="399" y="507"/>
                    <a:pt x="453" y="453"/>
                  </a:cubicBezTo>
                  <a:cubicBezTo>
                    <a:pt x="620" y="285"/>
                    <a:pt x="50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48" name="Google Shape;7737;p131"/>
            <p:cNvSpPr/>
            <p:nvPr/>
          </p:nvSpPr>
          <p:spPr>
            <a:xfrm>
              <a:off x="4628095" y="3391284"/>
              <a:ext cx="20611" cy="21006"/>
            </a:xfrm>
            <a:custGeom>
              <a:avLst/>
              <a:gdLst/>
              <a:ahLst/>
              <a:cxnLst/>
              <a:rect l="l" t="t" r="r" b="b"/>
              <a:pathLst>
                <a:path w="522" h="532" extrusionOk="0">
                  <a:moveTo>
                    <a:pt x="256" y="0"/>
                  </a:moveTo>
                  <a:cubicBezTo>
                    <a:pt x="118" y="0"/>
                    <a:pt x="0" y="118"/>
                    <a:pt x="0" y="266"/>
                  </a:cubicBezTo>
                  <a:cubicBezTo>
                    <a:pt x="0" y="413"/>
                    <a:pt x="118" y="531"/>
                    <a:pt x="256" y="531"/>
                  </a:cubicBezTo>
                  <a:cubicBezTo>
                    <a:pt x="404" y="531"/>
                    <a:pt x="522" y="413"/>
                    <a:pt x="522" y="26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49" name="Google Shape;7738;p131"/>
            <p:cNvSpPr/>
            <p:nvPr/>
          </p:nvSpPr>
          <p:spPr>
            <a:xfrm>
              <a:off x="4617355" y="3320606"/>
              <a:ext cx="24362" cy="21006"/>
            </a:xfrm>
            <a:custGeom>
              <a:avLst/>
              <a:gdLst/>
              <a:ahLst/>
              <a:cxnLst/>
              <a:rect l="l" t="t" r="r" b="b"/>
              <a:pathLst>
                <a:path w="617" h="532" extrusionOk="0">
                  <a:moveTo>
                    <a:pt x="263" y="0"/>
                  </a:moveTo>
                  <a:cubicBezTo>
                    <a:pt x="115" y="0"/>
                    <a:pt x="7" y="118"/>
                    <a:pt x="7" y="266"/>
                  </a:cubicBezTo>
                  <a:cubicBezTo>
                    <a:pt x="0" y="426"/>
                    <a:pt x="128" y="531"/>
                    <a:pt x="264" y="531"/>
                  </a:cubicBezTo>
                  <a:cubicBezTo>
                    <a:pt x="329" y="531"/>
                    <a:pt x="395" y="507"/>
                    <a:pt x="449" y="453"/>
                  </a:cubicBezTo>
                  <a:cubicBezTo>
                    <a:pt x="617" y="286"/>
                    <a:pt x="499" y="0"/>
                    <a:pt x="263"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50" name="Google Shape;7739;p131"/>
            <p:cNvSpPr/>
            <p:nvPr/>
          </p:nvSpPr>
          <p:spPr>
            <a:xfrm>
              <a:off x="4609458" y="3254587"/>
              <a:ext cx="20611" cy="21006"/>
            </a:xfrm>
            <a:custGeom>
              <a:avLst/>
              <a:gdLst/>
              <a:ahLst/>
              <a:cxnLst/>
              <a:rect l="l" t="t" r="r" b="b"/>
              <a:pathLst>
                <a:path w="522" h="532" extrusionOk="0">
                  <a:moveTo>
                    <a:pt x="256" y="1"/>
                  </a:moveTo>
                  <a:cubicBezTo>
                    <a:pt x="118" y="1"/>
                    <a:pt x="0" y="119"/>
                    <a:pt x="0" y="266"/>
                  </a:cubicBezTo>
                  <a:cubicBezTo>
                    <a:pt x="0" y="414"/>
                    <a:pt x="118" y="532"/>
                    <a:pt x="256" y="532"/>
                  </a:cubicBezTo>
                  <a:cubicBezTo>
                    <a:pt x="404" y="532"/>
                    <a:pt x="522" y="414"/>
                    <a:pt x="522" y="266"/>
                  </a:cubicBezTo>
                  <a:cubicBezTo>
                    <a:pt x="522" y="119"/>
                    <a:pt x="404" y="1"/>
                    <a:pt x="256" y="1"/>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51" name="Google Shape;7740;p131"/>
            <p:cNvSpPr/>
            <p:nvPr/>
          </p:nvSpPr>
          <p:spPr>
            <a:xfrm>
              <a:off x="4668093" y="3371463"/>
              <a:ext cx="448550" cy="8963"/>
            </a:xfrm>
            <a:custGeom>
              <a:avLst/>
              <a:gdLst/>
              <a:ahLst/>
              <a:cxnLst/>
              <a:rect l="l" t="t" r="r" b="b"/>
              <a:pathLst>
                <a:path w="11360" h="227" extrusionOk="0">
                  <a:moveTo>
                    <a:pt x="0" y="1"/>
                  </a:moveTo>
                  <a:lnTo>
                    <a:pt x="0" y="227"/>
                  </a:lnTo>
                  <a:lnTo>
                    <a:pt x="11360" y="227"/>
                  </a:lnTo>
                  <a:lnTo>
                    <a:pt x="11360" y="1"/>
                  </a:lnTo>
                  <a:close/>
                </a:path>
              </a:pathLst>
            </a:custGeom>
            <a:solidFill>
              <a:srgbClr val="602000"/>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52" name="Google Shape;7741;p131"/>
            <p:cNvSpPr/>
            <p:nvPr/>
          </p:nvSpPr>
          <p:spPr>
            <a:xfrm>
              <a:off x="4602469" y="2983087"/>
              <a:ext cx="570084" cy="272683"/>
            </a:xfrm>
            <a:custGeom>
              <a:avLst/>
              <a:gdLst/>
              <a:ahLst/>
              <a:cxnLst/>
              <a:rect l="l" t="t" r="r" b="b"/>
              <a:pathLst>
                <a:path w="14438" h="6906" extrusionOk="0">
                  <a:moveTo>
                    <a:pt x="6986" y="1"/>
                  </a:moveTo>
                  <a:cubicBezTo>
                    <a:pt x="3605" y="1"/>
                    <a:pt x="1485" y="425"/>
                    <a:pt x="1485" y="425"/>
                  </a:cubicBezTo>
                  <a:lnTo>
                    <a:pt x="0" y="6729"/>
                  </a:lnTo>
                  <a:lnTo>
                    <a:pt x="14438" y="6906"/>
                  </a:lnTo>
                  <a:lnTo>
                    <a:pt x="14438" y="6906"/>
                  </a:lnTo>
                  <a:lnTo>
                    <a:pt x="12894" y="425"/>
                  </a:lnTo>
                  <a:cubicBezTo>
                    <a:pt x="10681" y="107"/>
                    <a:pt x="8676" y="1"/>
                    <a:pt x="6986" y="1"/>
                  </a:cubicBezTo>
                  <a:close/>
                </a:path>
              </a:pathLst>
            </a:custGeom>
            <a:solidFill>
              <a:schemeClr val="lt2"/>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53" name="Google Shape;7742;p131"/>
            <p:cNvSpPr/>
            <p:nvPr/>
          </p:nvSpPr>
          <p:spPr>
            <a:xfrm>
              <a:off x="4568275" y="2981903"/>
              <a:ext cx="635748" cy="303403"/>
            </a:xfrm>
            <a:custGeom>
              <a:avLst/>
              <a:gdLst/>
              <a:ahLst/>
              <a:cxnLst/>
              <a:rect l="l" t="t" r="r" b="b"/>
              <a:pathLst>
                <a:path w="16101" h="7684" extrusionOk="0">
                  <a:moveTo>
                    <a:pt x="1781" y="1"/>
                  </a:moveTo>
                  <a:cubicBezTo>
                    <a:pt x="1765" y="1"/>
                    <a:pt x="1748" y="1"/>
                    <a:pt x="1732" y="2"/>
                  </a:cubicBezTo>
                  <a:lnTo>
                    <a:pt x="1614" y="2"/>
                  </a:lnTo>
                  <a:cubicBezTo>
                    <a:pt x="1378" y="12"/>
                    <a:pt x="1171" y="150"/>
                    <a:pt x="1053" y="357"/>
                  </a:cubicBezTo>
                  <a:cubicBezTo>
                    <a:pt x="1" y="2471"/>
                    <a:pt x="60" y="5923"/>
                    <a:pt x="119" y="7192"/>
                  </a:cubicBezTo>
                  <a:cubicBezTo>
                    <a:pt x="148" y="7471"/>
                    <a:pt x="384" y="7684"/>
                    <a:pt x="661" y="7684"/>
                  </a:cubicBezTo>
                  <a:cubicBezTo>
                    <a:pt x="667" y="7684"/>
                    <a:pt x="673" y="7684"/>
                    <a:pt x="679" y="7683"/>
                  </a:cubicBezTo>
                  <a:lnTo>
                    <a:pt x="15432" y="7683"/>
                  </a:lnTo>
                  <a:cubicBezTo>
                    <a:pt x="15438" y="7684"/>
                    <a:pt x="15444" y="7684"/>
                    <a:pt x="15450" y="7684"/>
                  </a:cubicBezTo>
                  <a:cubicBezTo>
                    <a:pt x="15718" y="7684"/>
                    <a:pt x="15954" y="7471"/>
                    <a:pt x="15982" y="7192"/>
                  </a:cubicBezTo>
                  <a:cubicBezTo>
                    <a:pt x="16041" y="5923"/>
                    <a:pt x="16100" y="2471"/>
                    <a:pt x="15048" y="357"/>
                  </a:cubicBezTo>
                  <a:cubicBezTo>
                    <a:pt x="14930" y="150"/>
                    <a:pt x="14714" y="12"/>
                    <a:pt x="14487" y="2"/>
                  </a:cubicBezTo>
                  <a:lnTo>
                    <a:pt x="14369" y="2"/>
                  </a:lnTo>
                  <a:cubicBezTo>
                    <a:pt x="14353" y="1"/>
                    <a:pt x="14337" y="1"/>
                    <a:pt x="14321" y="1"/>
                  </a:cubicBezTo>
                  <a:cubicBezTo>
                    <a:pt x="13932" y="1"/>
                    <a:pt x="13646" y="341"/>
                    <a:pt x="13750" y="691"/>
                  </a:cubicBezTo>
                  <a:cubicBezTo>
                    <a:pt x="14084" y="1792"/>
                    <a:pt x="14625" y="3976"/>
                    <a:pt x="14507" y="6316"/>
                  </a:cubicBezTo>
                  <a:lnTo>
                    <a:pt x="1594" y="6316"/>
                  </a:lnTo>
                  <a:cubicBezTo>
                    <a:pt x="1476" y="3986"/>
                    <a:pt x="2017" y="1792"/>
                    <a:pt x="2351" y="691"/>
                  </a:cubicBezTo>
                  <a:cubicBezTo>
                    <a:pt x="2455" y="332"/>
                    <a:pt x="2169" y="1"/>
                    <a:pt x="1781"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54" name="Google Shape;7743;p131"/>
            <p:cNvSpPr/>
            <p:nvPr/>
          </p:nvSpPr>
          <p:spPr>
            <a:xfrm>
              <a:off x="4826152" y="3225091"/>
              <a:ext cx="114191" cy="80391"/>
            </a:xfrm>
            <a:custGeom>
              <a:avLst/>
              <a:gdLst/>
              <a:ahLst/>
              <a:cxnLst/>
              <a:rect l="l" t="t" r="r" b="b"/>
              <a:pathLst>
                <a:path w="2892" h="2036" extrusionOk="0">
                  <a:moveTo>
                    <a:pt x="502" y="0"/>
                  </a:moveTo>
                  <a:cubicBezTo>
                    <a:pt x="226" y="0"/>
                    <a:pt x="0" y="226"/>
                    <a:pt x="0" y="502"/>
                  </a:cubicBezTo>
                  <a:lnTo>
                    <a:pt x="0" y="1544"/>
                  </a:lnTo>
                  <a:cubicBezTo>
                    <a:pt x="0" y="1820"/>
                    <a:pt x="226" y="2036"/>
                    <a:pt x="502" y="2036"/>
                  </a:cubicBezTo>
                  <a:lnTo>
                    <a:pt x="2390" y="2036"/>
                  </a:lnTo>
                  <a:cubicBezTo>
                    <a:pt x="2665" y="2036"/>
                    <a:pt x="2892" y="1820"/>
                    <a:pt x="2892" y="1544"/>
                  </a:cubicBezTo>
                  <a:lnTo>
                    <a:pt x="2892" y="502"/>
                  </a:lnTo>
                  <a:cubicBezTo>
                    <a:pt x="2892" y="226"/>
                    <a:pt x="2665" y="0"/>
                    <a:pt x="2390"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55" name="Google Shape;7744;p131"/>
            <p:cNvSpPr/>
            <p:nvPr/>
          </p:nvSpPr>
          <p:spPr>
            <a:xfrm>
              <a:off x="4826152" y="3219248"/>
              <a:ext cx="114191" cy="80431"/>
            </a:xfrm>
            <a:custGeom>
              <a:avLst/>
              <a:gdLst/>
              <a:ahLst/>
              <a:cxnLst/>
              <a:rect l="l" t="t" r="r" b="b"/>
              <a:pathLst>
                <a:path w="2892" h="2037" extrusionOk="0">
                  <a:moveTo>
                    <a:pt x="502" y="1"/>
                  </a:moveTo>
                  <a:cubicBezTo>
                    <a:pt x="226" y="1"/>
                    <a:pt x="0" y="217"/>
                    <a:pt x="0" y="502"/>
                  </a:cubicBezTo>
                  <a:lnTo>
                    <a:pt x="0" y="1535"/>
                  </a:lnTo>
                  <a:cubicBezTo>
                    <a:pt x="0" y="1810"/>
                    <a:pt x="226" y="2036"/>
                    <a:pt x="502" y="2036"/>
                  </a:cubicBezTo>
                  <a:lnTo>
                    <a:pt x="2390" y="2036"/>
                  </a:lnTo>
                  <a:cubicBezTo>
                    <a:pt x="2665" y="2036"/>
                    <a:pt x="2892" y="1810"/>
                    <a:pt x="2892" y="1535"/>
                  </a:cubicBezTo>
                  <a:lnTo>
                    <a:pt x="2892" y="502"/>
                  </a:lnTo>
                  <a:cubicBezTo>
                    <a:pt x="2892" y="217"/>
                    <a:pt x="2665" y="1"/>
                    <a:pt x="2390"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56" name="Google Shape;7745;p131"/>
            <p:cNvSpPr/>
            <p:nvPr/>
          </p:nvSpPr>
          <p:spPr>
            <a:xfrm>
              <a:off x="4866506" y="3233225"/>
              <a:ext cx="29179" cy="25033"/>
            </a:xfrm>
            <a:custGeom>
              <a:avLst/>
              <a:gdLst/>
              <a:ahLst/>
              <a:cxnLst/>
              <a:rect l="l" t="t" r="r" b="b"/>
              <a:pathLst>
                <a:path w="739" h="634" extrusionOk="0">
                  <a:moveTo>
                    <a:pt x="424" y="1"/>
                  </a:moveTo>
                  <a:cubicBezTo>
                    <a:pt x="148" y="1"/>
                    <a:pt x="1" y="345"/>
                    <a:pt x="198" y="542"/>
                  </a:cubicBezTo>
                  <a:cubicBezTo>
                    <a:pt x="261" y="605"/>
                    <a:pt x="340" y="634"/>
                    <a:pt x="418" y="634"/>
                  </a:cubicBezTo>
                  <a:cubicBezTo>
                    <a:pt x="581" y="634"/>
                    <a:pt x="739" y="508"/>
                    <a:pt x="739" y="315"/>
                  </a:cubicBezTo>
                  <a:cubicBezTo>
                    <a:pt x="739" y="148"/>
                    <a:pt x="601" y="1"/>
                    <a:pt x="424" y="1"/>
                  </a:cubicBezTo>
                  <a:close/>
                </a:path>
              </a:pathLst>
            </a:custGeom>
            <a:solidFill>
              <a:srgbClr val="2B010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57" name="Google Shape;7746;p131"/>
            <p:cNvSpPr/>
            <p:nvPr/>
          </p:nvSpPr>
          <p:spPr>
            <a:xfrm>
              <a:off x="4872349" y="3245663"/>
              <a:ext cx="23336" cy="34589"/>
            </a:xfrm>
            <a:custGeom>
              <a:avLst/>
              <a:gdLst/>
              <a:ahLst/>
              <a:cxnLst/>
              <a:rect l="l" t="t" r="r" b="b"/>
              <a:pathLst>
                <a:path w="591" h="876" extrusionOk="0">
                  <a:moveTo>
                    <a:pt x="276" y="0"/>
                  </a:moveTo>
                  <a:lnTo>
                    <a:pt x="0" y="876"/>
                  </a:lnTo>
                  <a:lnTo>
                    <a:pt x="591" y="876"/>
                  </a:lnTo>
                  <a:lnTo>
                    <a:pt x="276" y="0"/>
                  </a:lnTo>
                  <a:close/>
                </a:path>
              </a:pathLst>
            </a:custGeom>
            <a:solidFill>
              <a:srgbClr val="2B010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58" name="Google Shape;7747;p131"/>
            <p:cNvSpPr/>
            <p:nvPr/>
          </p:nvSpPr>
          <p:spPr>
            <a:xfrm>
              <a:off x="4636623" y="3099884"/>
              <a:ext cx="499446" cy="22309"/>
            </a:xfrm>
            <a:custGeom>
              <a:avLst/>
              <a:gdLst/>
              <a:ahLst/>
              <a:cxnLst/>
              <a:rect l="l" t="t" r="r" b="b"/>
              <a:pathLst>
                <a:path w="12649" h="565" extrusionOk="0">
                  <a:moveTo>
                    <a:pt x="6417" y="1"/>
                  </a:moveTo>
                  <a:cubicBezTo>
                    <a:pt x="2724" y="1"/>
                    <a:pt x="79" y="263"/>
                    <a:pt x="40" y="270"/>
                  </a:cubicBezTo>
                  <a:lnTo>
                    <a:pt x="1" y="535"/>
                  </a:lnTo>
                  <a:cubicBezTo>
                    <a:pt x="39" y="535"/>
                    <a:pt x="2651" y="290"/>
                    <a:pt x="6287" y="290"/>
                  </a:cubicBezTo>
                  <a:cubicBezTo>
                    <a:pt x="8199" y="290"/>
                    <a:pt x="10394" y="358"/>
                    <a:pt x="12648" y="565"/>
                  </a:cubicBezTo>
                  <a:lnTo>
                    <a:pt x="12629" y="270"/>
                  </a:lnTo>
                  <a:cubicBezTo>
                    <a:pt x="10424" y="68"/>
                    <a:pt x="8286" y="1"/>
                    <a:pt x="6417" y="1"/>
                  </a:cubicBezTo>
                  <a:close/>
                </a:path>
              </a:pathLst>
            </a:custGeom>
            <a:solidFill>
              <a:srgbClr val="602000"/>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grpSp>
      <p:sp>
        <p:nvSpPr>
          <p:cNvPr id="2016" name="số 1"/>
          <p:cNvSpPr txBox="1">
            <a:spLocks noGrp="1"/>
          </p:cNvSpPr>
          <p:nvPr>
            <p:ph type="title" idx="7"/>
          </p:nvPr>
        </p:nvSpPr>
        <p:spPr>
          <a:xfrm>
            <a:off x="3344516" y="2790142"/>
            <a:ext cx="1519500" cy="452728"/>
          </a:xfrm>
          <a:prstGeom prst="rect">
            <a:avLst/>
          </a:prstGeom>
        </p:spPr>
        <p:txBody>
          <a:bodyPr spcFirstLastPara="1" vert="horz" wrap="square" lIns="182850" tIns="914400" rIns="182850" bIns="0" rtlCol="0" anchor="b" anchorCtr="0">
            <a:noAutofit/>
          </a:bodyPr>
          <a:lstStyle/>
          <a:p>
            <a:r>
              <a:rPr lang="en" sz="7200" b="1" spc="100" dirty="0">
                <a:ln w="9525" cmpd="sng">
                  <a:solidFill>
                    <a:schemeClr val="bg1"/>
                  </a:solidFill>
                  <a:prstDash val="solid"/>
                </a:ln>
                <a:solidFill>
                  <a:schemeClr val="bg1">
                    <a:lumMod val="95000"/>
                  </a:schemeClr>
                </a:solidFill>
                <a:effectLst>
                  <a:glow rad="38100">
                    <a:schemeClr val="accent1">
                      <a:alpha val="40000"/>
                    </a:schemeClr>
                  </a:glow>
                </a:effectLst>
                <a:latin typeface=".VnBahamasBH" panose="020BE200000000000000" pitchFamily="34" charset="0"/>
                <a:hlinkClick r:id="rId4" action="ppaction://hlinksldjump"/>
              </a:rPr>
              <a:t>01</a:t>
            </a:r>
            <a:endParaRPr sz="6400" b="1" spc="100" dirty="0">
              <a:ln w="9525" cmpd="sng">
                <a:solidFill>
                  <a:schemeClr val="bg1"/>
                </a:solidFill>
                <a:prstDash val="solid"/>
              </a:ln>
              <a:solidFill>
                <a:schemeClr val="bg1">
                  <a:lumMod val="95000"/>
                </a:schemeClr>
              </a:solidFill>
              <a:effectLst>
                <a:glow rad="38100">
                  <a:schemeClr val="accent1">
                    <a:alpha val="40000"/>
                  </a:schemeClr>
                </a:glow>
              </a:effectLst>
              <a:latin typeface=".VnBahamasBH" panose="020BE200000000000000" pitchFamily="34" charset="0"/>
              <a:hlinkClick r:id="rId4" action="ppaction://hlinksldjump"/>
            </a:endParaRPr>
          </a:p>
        </p:txBody>
      </p:sp>
      <p:grpSp>
        <p:nvGrpSpPr>
          <p:cNvPr id="164" name="2"/>
          <p:cNvGrpSpPr/>
          <p:nvPr/>
        </p:nvGrpSpPr>
        <p:grpSpPr>
          <a:xfrm>
            <a:off x="4833643" y="6603446"/>
            <a:ext cx="3224428" cy="1901974"/>
            <a:chOff x="4548888" y="2981903"/>
            <a:chExt cx="695923" cy="586472"/>
          </a:xfrm>
        </p:grpSpPr>
        <p:sp>
          <p:nvSpPr>
            <p:cNvPr id="165" name="Google Shape;7717;p131"/>
            <p:cNvSpPr/>
            <p:nvPr/>
          </p:nvSpPr>
          <p:spPr>
            <a:xfrm>
              <a:off x="4548888" y="3436337"/>
              <a:ext cx="695923" cy="132038"/>
            </a:xfrm>
            <a:custGeom>
              <a:avLst/>
              <a:gdLst/>
              <a:ahLst/>
              <a:cxnLst/>
              <a:rect l="l" t="t" r="r" b="b"/>
              <a:pathLst>
                <a:path w="17625" h="3344" extrusionOk="0">
                  <a:moveTo>
                    <a:pt x="8812" y="0"/>
                  </a:moveTo>
                  <a:cubicBezTo>
                    <a:pt x="3944" y="0"/>
                    <a:pt x="0" y="748"/>
                    <a:pt x="0" y="1672"/>
                  </a:cubicBezTo>
                  <a:cubicBezTo>
                    <a:pt x="0" y="2597"/>
                    <a:pt x="3944" y="3344"/>
                    <a:pt x="8812" y="3344"/>
                  </a:cubicBezTo>
                  <a:cubicBezTo>
                    <a:pt x="13680" y="3344"/>
                    <a:pt x="17624" y="2597"/>
                    <a:pt x="17624" y="1672"/>
                  </a:cubicBezTo>
                  <a:cubicBezTo>
                    <a:pt x="17624" y="748"/>
                    <a:pt x="13680" y="0"/>
                    <a:pt x="8812" y="0"/>
                  </a:cubicBezTo>
                  <a:close/>
                </a:path>
              </a:pathLst>
            </a:custGeom>
            <a:solidFill>
              <a:schemeClr val="dk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66" name="Google Shape;7718;p131"/>
            <p:cNvSpPr/>
            <p:nvPr/>
          </p:nvSpPr>
          <p:spPr>
            <a:xfrm>
              <a:off x="4590821" y="3242149"/>
              <a:ext cx="600764" cy="42367"/>
            </a:xfrm>
            <a:custGeom>
              <a:avLst/>
              <a:gdLst/>
              <a:ahLst/>
              <a:cxnLst/>
              <a:rect l="l" t="t" r="r" b="b"/>
              <a:pathLst>
                <a:path w="15215" h="1073" extrusionOk="0">
                  <a:moveTo>
                    <a:pt x="226" y="1"/>
                  </a:moveTo>
                  <a:cubicBezTo>
                    <a:pt x="99" y="1"/>
                    <a:pt x="0" y="99"/>
                    <a:pt x="0" y="227"/>
                  </a:cubicBezTo>
                  <a:lnTo>
                    <a:pt x="0" y="1073"/>
                  </a:lnTo>
                  <a:lnTo>
                    <a:pt x="15215" y="1073"/>
                  </a:lnTo>
                  <a:lnTo>
                    <a:pt x="15215" y="237"/>
                  </a:lnTo>
                  <a:cubicBezTo>
                    <a:pt x="15215" y="109"/>
                    <a:pt x="15106" y="1"/>
                    <a:pt x="14979" y="1"/>
                  </a:cubicBezTo>
                  <a:close/>
                </a:path>
              </a:pathLst>
            </a:custGeom>
            <a:solidFill>
              <a:srgbClr val="EC902F"/>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67" name="Google Shape;7719;p131"/>
            <p:cNvSpPr/>
            <p:nvPr/>
          </p:nvSpPr>
          <p:spPr>
            <a:xfrm>
              <a:off x="4629635" y="3260786"/>
              <a:ext cx="506040" cy="213258"/>
            </a:xfrm>
            <a:custGeom>
              <a:avLst/>
              <a:gdLst/>
              <a:ahLst/>
              <a:cxnLst/>
              <a:rect l="l" t="t" r="r" b="b"/>
              <a:pathLst>
                <a:path w="12816" h="5401" extrusionOk="0">
                  <a:moveTo>
                    <a:pt x="1" y="1"/>
                  </a:moveTo>
                  <a:lnTo>
                    <a:pt x="1" y="5400"/>
                  </a:lnTo>
                  <a:lnTo>
                    <a:pt x="12815" y="5400"/>
                  </a:lnTo>
                  <a:lnTo>
                    <a:pt x="12815" y="1"/>
                  </a:lnTo>
                  <a:close/>
                </a:path>
              </a:pathLst>
            </a:custGeom>
            <a:solidFill>
              <a:schemeClr val="lt2"/>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68" name="Google Shape;7720;p131"/>
            <p:cNvSpPr/>
            <p:nvPr/>
          </p:nvSpPr>
          <p:spPr>
            <a:xfrm>
              <a:off x="4590821" y="3284872"/>
              <a:ext cx="93619" cy="213614"/>
            </a:xfrm>
            <a:custGeom>
              <a:avLst/>
              <a:gdLst/>
              <a:ahLst/>
              <a:cxnLst/>
              <a:rect l="l" t="t" r="r" b="b"/>
              <a:pathLst>
                <a:path w="2371" h="5410" extrusionOk="0">
                  <a:moveTo>
                    <a:pt x="1525" y="1"/>
                  </a:moveTo>
                  <a:lnTo>
                    <a:pt x="0" y="10"/>
                  </a:lnTo>
                  <a:lnTo>
                    <a:pt x="915" y="5046"/>
                  </a:lnTo>
                  <a:cubicBezTo>
                    <a:pt x="954" y="5252"/>
                    <a:pt x="1141" y="5410"/>
                    <a:pt x="1348" y="5410"/>
                  </a:cubicBezTo>
                  <a:lnTo>
                    <a:pt x="2370" y="5410"/>
                  </a:lnTo>
                  <a:lnTo>
                    <a:pt x="1525"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69" name="Google Shape;7721;p131"/>
            <p:cNvSpPr/>
            <p:nvPr/>
          </p:nvSpPr>
          <p:spPr>
            <a:xfrm>
              <a:off x="5097573" y="3284872"/>
              <a:ext cx="94014" cy="213614"/>
            </a:xfrm>
            <a:custGeom>
              <a:avLst/>
              <a:gdLst/>
              <a:ahLst/>
              <a:cxnLst/>
              <a:rect l="l" t="t" r="r" b="b"/>
              <a:pathLst>
                <a:path w="2381" h="5410" extrusionOk="0">
                  <a:moveTo>
                    <a:pt x="846" y="1"/>
                  </a:moveTo>
                  <a:lnTo>
                    <a:pt x="1" y="5410"/>
                  </a:lnTo>
                  <a:lnTo>
                    <a:pt x="1033" y="5410"/>
                  </a:lnTo>
                  <a:cubicBezTo>
                    <a:pt x="1240" y="5410"/>
                    <a:pt x="1417" y="5252"/>
                    <a:pt x="1456" y="5046"/>
                  </a:cubicBezTo>
                  <a:lnTo>
                    <a:pt x="2381" y="10"/>
                  </a:lnTo>
                  <a:lnTo>
                    <a:pt x="846"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70" name="Google Shape;7722;p131"/>
            <p:cNvSpPr/>
            <p:nvPr/>
          </p:nvSpPr>
          <p:spPr>
            <a:xfrm>
              <a:off x="4646732" y="3455724"/>
              <a:ext cx="481559" cy="42367"/>
            </a:xfrm>
            <a:custGeom>
              <a:avLst/>
              <a:gdLst/>
              <a:ahLst/>
              <a:cxnLst/>
              <a:rect l="l" t="t" r="r" b="b"/>
              <a:pathLst>
                <a:path w="12196" h="1073" extrusionOk="0">
                  <a:moveTo>
                    <a:pt x="0" y="1"/>
                  </a:moveTo>
                  <a:lnTo>
                    <a:pt x="0" y="1073"/>
                  </a:lnTo>
                  <a:lnTo>
                    <a:pt x="12196" y="1073"/>
                  </a:lnTo>
                  <a:lnTo>
                    <a:pt x="12196"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71" name="Google Shape;7723;p131"/>
            <p:cNvSpPr/>
            <p:nvPr/>
          </p:nvSpPr>
          <p:spPr>
            <a:xfrm>
              <a:off x="5114670" y="3461963"/>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72" name="Google Shape;7724;p131"/>
            <p:cNvSpPr/>
            <p:nvPr/>
          </p:nvSpPr>
          <p:spPr>
            <a:xfrm>
              <a:off x="5130187" y="3391284"/>
              <a:ext cx="21006" cy="21006"/>
            </a:xfrm>
            <a:custGeom>
              <a:avLst/>
              <a:gdLst/>
              <a:ahLst/>
              <a:cxnLst/>
              <a:rect l="l" t="t" r="r" b="b"/>
              <a:pathLst>
                <a:path w="532" h="532" extrusionOk="0">
                  <a:moveTo>
                    <a:pt x="266" y="0"/>
                  </a:moveTo>
                  <a:cubicBezTo>
                    <a:pt x="119" y="0"/>
                    <a:pt x="1" y="118"/>
                    <a:pt x="1" y="266"/>
                  </a:cubicBezTo>
                  <a:cubicBezTo>
                    <a:pt x="1" y="413"/>
                    <a:pt x="119" y="531"/>
                    <a:pt x="266" y="531"/>
                  </a:cubicBezTo>
                  <a:cubicBezTo>
                    <a:pt x="414" y="531"/>
                    <a:pt x="532" y="413"/>
                    <a:pt x="532" y="26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73" name="Google Shape;7725;p131"/>
            <p:cNvSpPr/>
            <p:nvPr/>
          </p:nvSpPr>
          <p:spPr>
            <a:xfrm>
              <a:off x="5140690" y="3320606"/>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74" name="Google Shape;7726;p131"/>
            <p:cNvSpPr/>
            <p:nvPr/>
          </p:nvSpPr>
          <p:spPr>
            <a:xfrm>
              <a:off x="5148824" y="3254587"/>
              <a:ext cx="21006" cy="21006"/>
            </a:xfrm>
            <a:custGeom>
              <a:avLst/>
              <a:gdLst/>
              <a:ahLst/>
              <a:cxnLst/>
              <a:rect l="l" t="t" r="r" b="b"/>
              <a:pathLst>
                <a:path w="532" h="532" extrusionOk="0">
                  <a:moveTo>
                    <a:pt x="266" y="1"/>
                  </a:moveTo>
                  <a:cubicBezTo>
                    <a:pt x="119" y="1"/>
                    <a:pt x="1" y="119"/>
                    <a:pt x="1" y="266"/>
                  </a:cubicBezTo>
                  <a:cubicBezTo>
                    <a:pt x="1" y="414"/>
                    <a:pt x="119" y="532"/>
                    <a:pt x="266" y="532"/>
                  </a:cubicBezTo>
                  <a:cubicBezTo>
                    <a:pt x="414" y="532"/>
                    <a:pt x="532" y="414"/>
                    <a:pt x="532" y="266"/>
                  </a:cubicBezTo>
                  <a:cubicBezTo>
                    <a:pt x="532" y="119"/>
                    <a:pt x="414" y="1"/>
                    <a:pt x="266" y="1"/>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75" name="Google Shape;7727;p131"/>
            <p:cNvSpPr/>
            <p:nvPr/>
          </p:nvSpPr>
          <p:spPr>
            <a:xfrm>
              <a:off x="4643612" y="3461963"/>
              <a:ext cx="20651" cy="21006"/>
            </a:xfrm>
            <a:custGeom>
              <a:avLst/>
              <a:gdLst/>
              <a:ahLst/>
              <a:cxnLst/>
              <a:rect l="l" t="t" r="r" b="b"/>
              <a:pathLst>
                <a:path w="523" h="532" extrusionOk="0">
                  <a:moveTo>
                    <a:pt x="256" y="0"/>
                  </a:moveTo>
                  <a:cubicBezTo>
                    <a:pt x="119" y="0"/>
                    <a:pt x="1" y="118"/>
                    <a:pt x="1" y="266"/>
                  </a:cubicBezTo>
                  <a:cubicBezTo>
                    <a:pt x="1" y="413"/>
                    <a:pt x="119" y="531"/>
                    <a:pt x="256" y="531"/>
                  </a:cubicBezTo>
                  <a:cubicBezTo>
                    <a:pt x="404" y="531"/>
                    <a:pt x="522" y="413"/>
                    <a:pt x="522" y="26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76" name="Google Shape;7728;p131"/>
            <p:cNvSpPr/>
            <p:nvPr/>
          </p:nvSpPr>
          <p:spPr>
            <a:xfrm>
              <a:off x="4736442" y="3462357"/>
              <a:ext cx="24125" cy="20611"/>
            </a:xfrm>
            <a:custGeom>
              <a:avLst/>
              <a:gdLst/>
              <a:ahLst/>
              <a:cxnLst/>
              <a:rect l="l" t="t" r="r" b="b"/>
              <a:pathLst>
                <a:path w="611" h="522" extrusionOk="0">
                  <a:moveTo>
                    <a:pt x="256" y="0"/>
                  </a:moveTo>
                  <a:cubicBezTo>
                    <a:pt x="108" y="0"/>
                    <a:pt x="0" y="108"/>
                    <a:pt x="0" y="256"/>
                  </a:cubicBezTo>
                  <a:cubicBezTo>
                    <a:pt x="0" y="415"/>
                    <a:pt x="126" y="521"/>
                    <a:pt x="259" y="521"/>
                  </a:cubicBezTo>
                  <a:cubicBezTo>
                    <a:pt x="323" y="521"/>
                    <a:pt x="389" y="497"/>
                    <a:pt x="443" y="443"/>
                  </a:cubicBezTo>
                  <a:cubicBezTo>
                    <a:pt x="610" y="275"/>
                    <a:pt x="492"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77" name="Google Shape;7729;p131"/>
            <p:cNvSpPr/>
            <p:nvPr/>
          </p:nvSpPr>
          <p:spPr>
            <a:xfrm>
              <a:off x="4828837" y="3461963"/>
              <a:ext cx="21046" cy="21006"/>
            </a:xfrm>
            <a:custGeom>
              <a:avLst/>
              <a:gdLst/>
              <a:ahLst/>
              <a:cxnLst/>
              <a:rect l="l" t="t" r="r" b="b"/>
              <a:pathLst>
                <a:path w="533" h="532" extrusionOk="0">
                  <a:moveTo>
                    <a:pt x="267" y="0"/>
                  </a:moveTo>
                  <a:cubicBezTo>
                    <a:pt x="119" y="0"/>
                    <a:pt x="1" y="118"/>
                    <a:pt x="1" y="266"/>
                  </a:cubicBezTo>
                  <a:cubicBezTo>
                    <a:pt x="1" y="413"/>
                    <a:pt x="119" y="531"/>
                    <a:pt x="267" y="531"/>
                  </a:cubicBezTo>
                  <a:cubicBezTo>
                    <a:pt x="414" y="531"/>
                    <a:pt x="532" y="413"/>
                    <a:pt x="532" y="266"/>
                  </a:cubicBezTo>
                  <a:cubicBezTo>
                    <a:pt x="532" y="118"/>
                    <a:pt x="414" y="0"/>
                    <a:pt x="267"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78" name="Google Shape;7730;p131"/>
            <p:cNvSpPr/>
            <p:nvPr/>
          </p:nvSpPr>
          <p:spPr>
            <a:xfrm>
              <a:off x="4921666" y="3461963"/>
              <a:ext cx="21006" cy="21006"/>
            </a:xfrm>
            <a:custGeom>
              <a:avLst/>
              <a:gdLst/>
              <a:ahLst/>
              <a:cxnLst/>
              <a:rect l="l" t="t" r="r" b="b"/>
              <a:pathLst>
                <a:path w="532" h="532" extrusionOk="0">
                  <a:moveTo>
                    <a:pt x="266" y="0"/>
                  </a:moveTo>
                  <a:cubicBezTo>
                    <a:pt x="119" y="0"/>
                    <a:pt x="0" y="118"/>
                    <a:pt x="0" y="266"/>
                  </a:cubicBezTo>
                  <a:cubicBezTo>
                    <a:pt x="0" y="413"/>
                    <a:pt x="119" y="531"/>
                    <a:pt x="266" y="531"/>
                  </a:cubicBezTo>
                  <a:cubicBezTo>
                    <a:pt x="414" y="531"/>
                    <a:pt x="532" y="413"/>
                    <a:pt x="532" y="26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79" name="Google Shape;7731;p131"/>
            <p:cNvSpPr/>
            <p:nvPr/>
          </p:nvSpPr>
          <p:spPr>
            <a:xfrm>
              <a:off x="5014496" y="3461963"/>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80" name="Google Shape;7732;p131"/>
            <p:cNvSpPr/>
            <p:nvPr/>
          </p:nvSpPr>
          <p:spPr>
            <a:xfrm>
              <a:off x="4692534" y="3253047"/>
              <a:ext cx="20651" cy="21006"/>
            </a:xfrm>
            <a:custGeom>
              <a:avLst/>
              <a:gdLst/>
              <a:ahLst/>
              <a:cxnLst/>
              <a:rect l="l" t="t" r="r" b="b"/>
              <a:pathLst>
                <a:path w="523" h="532" extrusionOk="0">
                  <a:moveTo>
                    <a:pt x="266" y="0"/>
                  </a:moveTo>
                  <a:cubicBezTo>
                    <a:pt x="119" y="0"/>
                    <a:pt x="1" y="118"/>
                    <a:pt x="1" y="266"/>
                  </a:cubicBezTo>
                  <a:cubicBezTo>
                    <a:pt x="1" y="413"/>
                    <a:pt x="119" y="531"/>
                    <a:pt x="266" y="531"/>
                  </a:cubicBezTo>
                  <a:cubicBezTo>
                    <a:pt x="404" y="531"/>
                    <a:pt x="522" y="413"/>
                    <a:pt x="522" y="266"/>
                  </a:cubicBezTo>
                  <a:cubicBezTo>
                    <a:pt x="522" y="118"/>
                    <a:pt x="40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81" name="Google Shape;7733;p131"/>
            <p:cNvSpPr/>
            <p:nvPr/>
          </p:nvSpPr>
          <p:spPr>
            <a:xfrm>
              <a:off x="4785364" y="3253047"/>
              <a:ext cx="24125" cy="20967"/>
            </a:xfrm>
            <a:custGeom>
              <a:avLst/>
              <a:gdLst/>
              <a:ahLst/>
              <a:cxnLst/>
              <a:rect l="l" t="t" r="r" b="b"/>
              <a:pathLst>
                <a:path w="611" h="531" extrusionOk="0">
                  <a:moveTo>
                    <a:pt x="266" y="0"/>
                  </a:moveTo>
                  <a:cubicBezTo>
                    <a:pt x="118" y="0"/>
                    <a:pt x="0" y="118"/>
                    <a:pt x="0" y="266"/>
                  </a:cubicBezTo>
                  <a:cubicBezTo>
                    <a:pt x="0" y="425"/>
                    <a:pt x="131" y="531"/>
                    <a:pt x="264" y="531"/>
                  </a:cubicBezTo>
                  <a:cubicBezTo>
                    <a:pt x="328" y="531"/>
                    <a:pt x="392" y="507"/>
                    <a:pt x="443" y="453"/>
                  </a:cubicBezTo>
                  <a:cubicBezTo>
                    <a:pt x="610" y="285"/>
                    <a:pt x="49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82" name="Google Shape;7734;p131"/>
            <p:cNvSpPr/>
            <p:nvPr/>
          </p:nvSpPr>
          <p:spPr>
            <a:xfrm>
              <a:off x="4875824" y="3253047"/>
              <a:ext cx="20651" cy="21006"/>
            </a:xfrm>
            <a:custGeom>
              <a:avLst/>
              <a:gdLst/>
              <a:ahLst/>
              <a:cxnLst/>
              <a:rect l="l" t="t" r="r" b="b"/>
              <a:pathLst>
                <a:path w="523" h="532" extrusionOk="0">
                  <a:moveTo>
                    <a:pt x="267" y="0"/>
                  </a:moveTo>
                  <a:cubicBezTo>
                    <a:pt x="119" y="0"/>
                    <a:pt x="1" y="118"/>
                    <a:pt x="1" y="266"/>
                  </a:cubicBezTo>
                  <a:cubicBezTo>
                    <a:pt x="1" y="413"/>
                    <a:pt x="119" y="531"/>
                    <a:pt x="267" y="531"/>
                  </a:cubicBezTo>
                  <a:cubicBezTo>
                    <a:pt x="414" y="531"/>
                    <a:pt x="522" y="413"/>
                    <a:pt x="522" y="266"/>
                  </a:cubicBezTo>
                  <a:cubicBezTo>
                    <a:pt x="522" y="118"/>
                    <a:pt x="414" y="0"/>
                    <a:pt x="267"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83" name="Google Shape;7735;p131"/>
            <p:cNvSpPr/>
            <p:nvPr/>
          </p:nvSpPr>
          <p:spPr>
            <a:xfrm>
              <a:off x="4970707" y="3253047"/>
              <a:ext cx="24402" cy="20967"/>
            </a:xfrm>
            <a:custGeom>
              <a:avLst/>
              <a:gdLst/>
              <a:ahLst/>
              <a:cxnLst/>
              <a:rect l="l" t="t" r="r" b="b"/>
              <a:pathLst>
                <a:path w="618" h="531" extrusionOk="0">
                  <a:moveTo>
                    <a:pt x="263" y="0"/>
                  </a:moveTo>
                  <a:cubicBezTo>
                    <a:pt x="116" y="0"/>
                    <a:pt x="8" y="118"/>
                    <a:pt x="8" y="266"/>
                  </a:cubicBezTo>
                  <a:cubicBezTo>
                    <a:pt x="1" y="425"/>
                    <a:pt x="129" y="531"/>
                    <a:pt x="265" y="531"/>
                  </a:cubicBezTo>
                  <a:cubicBezTo>
                    <a:pt x="329" y="531"/>
                    <a:pt x="396" y="507"/>
                    <a:pt x="450" y="453"/>
                  </a:cubicBezTo>
                  <a:cubicBezTo>
                    <a:pt x="617" y="285"/>
                    <a:pt x="499" y="0"/>
                    <a:pt x="263"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84" name="Google Shape;7736;p131"/>
            <p:cNvSpPr/>
            <p:nvPr/>
          </p:nvSpPr>
          <p:spPr>
            <a:xfrm>
              <a:off x="5064563" y="3253047"/>
              <a:ext cx="24520" cy="20967"/>
            </a:xfrm>
            <a:custGeom>
              <a:avLst/>
              <a:gdLst/>
              <a:ahLst/>
              <a:cxnLst/>
              <a:rect l="l" t="t" r="r" b="b"/>
              <a:pathLst>
                <a:path w="621" h="531" extrusionOk="0">
                  <a:moveTo>
                    <a:pt x="266" y="0"/>
                  </a:moveTo>
                  <a:cubicBezTo>
                    <a:pt x="119" y="0"/>
                    <a:pt x="1" y="118"/>
                    <a:pt x="1" y="266"/>
                  </a:cubicBezTo>
                  <a:cubicBezTo>
                    <a:pt x="1" y="425"/>
                    <a:pt x="131" y="531"/>
                    <a:pt x="267" y="531"/>
                  </a:cubicBezTo>
                  <a:cubicBezTo>
                    <a:pt x="332" y="531"/>
                    <a:pt x="399" y="507"/>
                    <a:pt x="453" y="453"/>
                  </a:cubicBezTo>
                  <a:cubicBezTo>
                    <a:pt x="620" y="285"/>
                    <a:pt x="50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85" name="Google Shape;7737;p131"/>
            <p:cNvSpPr/>
            <p:nvPr/>
          </p:nvSpPr>
          <p:spPr>
            <a:xfrm>
              <a:off x="4628095" y="3391284"/>
              <a:ext cx="20611" cy="21006"/>
            </a:xfrm>
            <a:custGeom>
              <a:avLst/>
              <a:gdLst/>
              <a:ahLst/>
              <a:cxnLst/>
              <a:rect l="l" t="t" r="r" b="b"/>
              <a:pathLst>
                <a:path w="522" h="532" extrusionOk="0">
                  <a:moveTo>
                    <a:pt x="256" y="0"/>
                  </a:moveTo>
                  <a:cubicBezTo>
                    <a:pt x="118" y="0"/>
                    <a:pt x="0" y="118"/>
                    <a:pt x="0" y="266"/>
                  </a:cubicBezTo>
                  <a:cubicBezTo>
                    <a:pt x="0" y="413"/>
                    <a:pt x="118" y="531"/>
                    <a:pt x="256" y="531"/>
                  </a:cubicBezTo>
                  <a:cubicBezTo>
                    <a:pt x="404" y="531"/>
                    <a:pt x="522" y="413"/>
                    <a:pt x="522" y="26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86" name="Google Shape;7738;p131"/>
            <p:cNvSpPr/>
            <p:nvPr/>
          </p:nvSpPr>
          <p:spPr>
            <a:xfrm>
              <a:off x="4617355" y="3320606"/>
              <a:ext cx="24362" cy="21006"/>
            </a:xfrm>
            <a:custGeom>
              <a:avLst/>
              <a:gdLst/>
              <a:ahLst/>
              <a:cxnLst/>
              <a:rect l="l" t="t" r="r" b="b"/>
              <a:pathLst>
                <a:path w="617" h="532" extrusionOk="0">
                  <a:moveTo>
                    <a:pt x="263" y="0"/>
                  </a:moveTo>
                  <a:cubicBezTo>
                    <a:pt x="115" y="0"/>
                    <a:pt x="7" y="118"/>
                    <a:pt x="7" y="266"/>
                  </a:cubicBezTo>
                  <a:cubicBezTo>
                    <a:pt x="0" y="426"/>
                    <a:pt x="128" y="531"/>
                    <a:pt x="264" y="531"/>
                  </a:cubicBezTo>
                  <a:cubicBezTo>
                    <a:pt x="329" y="531"/>
                    <a:pt x="395" y="507"/>
                    <a:pt x="449" y="453"/>
                  </a:cubicBezTo>
                  <a:cubicBezTo>
                    <a:pt x="617" y="286"/>
                    <a:pt x="499" y="0"/>
                    <a:pt x="263"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87" name="Google Shape;7739;p131"/>
            <p:cNvSpPr/>
            <p:nvPr/>
          </p:nvSpPr>
          <p:spPr>
            <a:xfrm>
              <a:off x="4609458" y="3254587"/>
              <a:ext cx="20611" cy="21006"/>
            </a:xfrm>
            <a:custGeom>
              <a:avLst/>
              <a:gdLst/>
              <a:ahLst/>
              <a:cxnLst/>
              <a:rect l="l" t="t" r="r" b="b"/>
              <a:pathLst>
                <a:path w="522" h="532" extrusionOk="0">
                  <a:moveTo>
                    <a:pt x="256" y="1"/>
                  </a:moveTo>
                  <a:cubicBezTo>
                    <a:pt x="118" y="1"/>
                    <a:pt x="0" y="119"/>
                    <a:pt x="0" y="266"/>
                  </a:cubicBezTo>
                  <a:cubicBezTo>
                    <a:pt x="0" y="414"/>
                    <a:pt x="118" y="532"/>
                    <a:pt x="256" y="532"/>
                  </a:cubicBezTo>
                  <a:cubicBezTo>
                    <a:pt x="404" y="532"/>
                    <a:pt x="522" y="414"/>
                    <a:pt x="522" y="266"/>
                  </a:cubicBezTo>
                  <a:cubicBezTo>
                    <a:pt x="522" y="119"/>
                    <a:pt x="404" y="1"/>
                    <a:pt x="256" y="1"/>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88" name="Google Shape;7740;p131"/>
            <p:cNvSpPr/>
            <p:nvPr/>
          </p:nvSpPr>
          <p:spPr>
            <a:xfrm>
              <a:off x="4668093" y="3371463"/>
              <a:ext cx="448550" cy="8963"/>
            </a:xfrm>
            <a:custGeom>
              <a:avLst/>
              <a:gdLst/>
              <a:ahLst/>
              <a:cxnLst/>
              <a:rect l="l" t="t" r="r" b="b"/>
              <a:pathLst>
                <a:path w="11360" h="227" extrusionOk="0">
                  <a:moveTo>
                    <a:pt x="0" y="1"/>
                  </a:moveTo>
                  <a:lnTo>
                    <a:pt x="0" y="227"/>
                  </a:lnTo>
                  <a:lnTo>
                    <a:pt x="11360" y="227"/>
                  </a:lnTo>
                  <a:lnTo>
                    <a:pt x="11360" y="1"/>
                  </a:lnTo>
                  <a:close/>
                </a:path>
              </a:pathLst>
            </a:custGeom>
            <a:solidFill>
              <a:srgbClr val="602000"/>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89" name="Google Shape;7741;p131"/>
            <p:cNvSpPr/>
            <p:nvPr/>
          </p:nvSpPr>
          <p:spPr>
            <a:xfrm>
              <a:off x="4602469" y="2983087"/>
              <a:ext cx="570084" cy="272683"/>
            </a:xfrm>
            <a:custGeom>
              <a:avLst/>
              <a:gdLst/>
              <a:ahLst/>
              <a:cxnLst/>
              <a:rect l="l" t="t" r="r" b="b"/>
              <a:pathLst>
                <a:path w="14438" h="6906" extrusionOk="0">
                  <a:moveTo>
                    <a:pt x="6986" y="1"/>
                  </a:moveTo>
                  <a:cubicBezTo>
                    <a:pt x="3605" y="1"/>
                    <a:pt x="1485" y="425"/>
                    <a:pt x="1485" y="425"/>
                  </a:cubicBezTo>
                  <a:lnTo>
                    <a:pt x="0" y="6729"/>
                  </a:lnTo>
                  <a:lnTo>
                    <a:pt x="14438" y="6906"/>
                  </a:lnTo>
                  <a:lnTo>
                    <a:pt x="14438" y="6906"/>
                  </a:lnTo>
                  <a:lnTo>
                    <a:pt x="12894" y="425"/>
                  </a:lnTo>
                  <a:cubicBezTo>
                    <a:pt x="10681" y="107"/>
                    <a:pt x="8676" y="1"/>
                    <a:pt x="6986" y="1"/>
                  </a:cubicBezTo>
                  <a:close/>
                </a:path>
              </a:pathLst>
            </a:custGeom>
            <a:solidFill>
              <a:schemeClr val="lt2"/>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90" name="Google Shape;7742;p131"/>
            <p:cNvSpPr/>
            <p:nvPr/>
          </p:nvSpPr>
          <p:spPr>
            <a:xfrm>
              <a:off x="4568275" y="2981903"/>
              <a:ext cx="635748" cy="303403"/>
            </a:xfrm>
            <a:custGeom>
              <a:avLst/>
              <a:gdLst/>
              <a:ahLst/>
              <a:cxnLst/>
              <a:rect l="l" t="t" r="r" b="b"/>
              <a:pathLst>
                <a:path w="16101" h="7684" extrusionOk="0">
                  <a:moveTo>
                    <a:pt x="1781" y="1"/>
                  </a:moveTo>
                  <a:cubicBezTo>
                    <a:pt x="1765" y="1"/>
                    <a:pt x="1748" y="1"/>
                    <a:pt x="1732" y="2"/>
                  </a:cubicBezTo>
                  <a:lnTo>
                    <a:pt x="1614" y="2"/>
                  </a:lnTo>
                  <a:cubicBezTo>
                    <a:pt x="1378" y="12"/>
                    <a:pt x="1171" y="150"/>
                    <a:pt x="1053" y="357"/>
                  </a:cubicBezTo>
                  <a:cubicBezTo>
                    <a:pt x="1" y="2471"/>
                    <a:pt x="60" y="5923"/>
                    <a:pt x="119" y="7192"/>
                  </a:cubicBezTo>
                  <a:cubicBezTo>
                    <a:pt x="148" y="7471"/>
                    <a:pt x="384" y="7684"/>
                    <a:pt x="661" y="7684"/>
                  </a:cubicBezTo>
                  <a:cubicBezTo>
                    <a:pt x="667" y="7684"/>
                    <a:pt x="673" y="7684"/>
                    <a:pt x="679" y="7683"/>
                  </a:cubicBezTo>
                  <a:lnTo>
                    <a:pt x="15432" y="7683"/>
                  </a:lnTo>
                  <a:cubicBezTo>
                    <a:pt x="15438" y="7684"/>
                    <a:pt x="15444" y="7684"/>
                    <a:pt x="15450" y="7684"/>
                  </a:cubicBezTo>
                  <a:cubicBezTo>
                    <a:pt x="15718" y="7684"/>
                    <a:pt x="15954" y="7471"/>
                    <a:pt x="15982" y="7192"/>
                  </a:cubicBezTo>
                  <a:cubicBezTo>
                    <a:pt x="16041" y="5923"/>
                    <a:pt x="16100" y="2471"/>
                    <a:pt x="15048" y="357"/>
                  </a:cubicBezTo>
                  <a:cubicBezTo>
                    <a:pt x="14930" y="150"/>
                    <a:pt x="14714" y="12"/>
                    <a:pt x="14487" y="2"/>
                  </a:cubicBezTo>
                  <a:lnTo>
                    <a:pt x="14369" y="2"/>
                  </a:lnTo>
                  <a:cubicBezTo>
                    <a:pt x="14353" y="1"/>
                    <a:pt x="14337" y="1"/>
                    <a:pt x="14321" y="1"/>
                  </a:cubicBezTo>
                  <a:cubicBezTo>
                    <a:pt x="13932" y="1"/>
                    <a:pt x="13646" y="341"/>
                    <a:pt x="13750" y="691"/>
                  </a:cubicBezTo>
                  <a:cubicBezTo>
                    <a:pt x="14084" y="1792"/>
                    <a:pt x="14625" y="3976"/>
                    <a:pt x="14507" y="6316"/>
                  </a:cubicBezTo>
                  <a:lnTo>
                    <a:pt x="1594" y="6316"/>
                  </a:lnTo>
                  <a:cubicBezTo>
                    <a:pt x="1476" y="3986"/>
                    <a:pt x="2017" y="1792"/>
                    <a:pt x="2351" y="691"/>
                  </a:cubicBezTo>
                  <a:cubicBezTo>
                    <a:pt x="2455" y="332"/>
                    <a:pt x="2169" y="1"/>
                    <a:pt x="1781"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91" name="Google Shape;7743;p131"/>
            <p:cNvSpPr/>
            <p:nvPr/>
          </p:nvSpPr>
          <p:spPr>
            <a:xfrm>
              <a:off x="4826152" y="3225091"/>
              <a:ext cx="114191" cy="80391"/>
            </a:xfrm>
            <a:custGeom>
              <a:avLst/>
              <a:gdLst/>
              <a:ahLst/>
              <a:cxnLst/>
              <a:rect l="l" t="t" r="r" b="b"/>
              <a:pathLst>
                <a:path w="2892" h="2036" extrusionOk="0">
                  <a:moveTo>
                    <a:pt x="502" y="0"/>
                  </a:moveTo>
                  <a:cubicBezTo>
                    <a:pt x="226" y="0"/>
                    <a:pt x="0" y="226"/>
                    <a:pt x="0" y="502"/>
                  </a:cubicBezTo>
                  <a:lnTo>
                    <a:pt x="0" y="1544"/>
                  </a:lnTo>
                  <a:cubicBezTo>
                    <a:pt x="0" y="1820"/>
                    <a:pt x="226" y="2036"/>
                    <a:pt x="502" y="2036"/>
                  </a:cubicBezTo>
                  <a:lnTo>
                    <a:pt x="2390" y="2036"/>
                  </a:lnTo>
                  <a:cubicBezTo>
                    <a:pt x="2665" y="2036"/>
                    <a:pt x="2892" y="1820"/>
                    <a:pt x="2892" y="1544"/>
                  </a:cubicBezTo>
                  <a:lnTo>
                    <a:pt x="2892" y="502"/>
                  </a:lnTo>
                  <a:cubicBezTo>
                    <a:pt x="2892" y="226"/>
                    <a:pt x="2665" y="0"/>
                    <a:pt x="2390"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92" name="Google Shape;7744;p131"/>
            <p:cNvSpPr/>
            <p:nvPr/>
          </p:nvSpPr>
          <p:spPr>
            <a:xfrm>
              <a:off x="4826152" y="3219248"/>
              <a:ext cx="114191" cy="80431"/>
            </a:xfrm>
            <a:custGeom>
              <a:avLst/>
              <a:gdLst/>
              <a:ahLst/>
              <a:cxnLst/>
              <a:rect l="l" t="t" r="r" b="b"/>
              <a:pathLst>
                <a:path w="2892" h="2037" extrusionOk="0">
                  <a:moveTo>
                    <a:pt x="502" y="1"/>
                  </a:moveTo>
                  <a:cubicBezTo>
                    <a:pt x="226" y="1"/>
                    <a:pt x="0" y="217"/>
                    <a:pt x="0" y="502"/>
                  </a:cubicBezTo>
                  <a:lnTo>
                    <a:pt x="0" y="1535"/>
                  </a:lnTo>
                  <a:cubicBezTo>
                    <a:pt x="0" y="1810"/>
                    <a:pt x="226" y="2036"/>
                    <a:pt x="502" y="2036"/>
                  </a:cubicBezTo>
                  <a:lnTo>
                    <a:pt x="2390" y="2036"/>
                  </a:lnTo>
                  <a:cubicBezTo>
                    <a:pt x="2665" y="2036"/>
                    <a:pt x="2892" y="1810"/>
                    <a:pt x="2892" y="1535"/>
                  </a:cubicBezTo>
                  <a:lnTo>
                    <a:pt x="2892" y="502"/>
                  </a:lnTo>
                  <a:cubicBezTo>
                    <a:pt x="2892" y="217"/>
                    <a:pt x="2665" y="1"/>
                    <a:pt x="2390"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93" name="Google Shape;7745;p131"/>
            <p:cNvSpPr/>
            <p:nvPr/>
          </p:nvSpPr>
          <p:spPr>
            <a:xfrm>
              <a:off x="4866506" y="3233225"/>
              <a:ext cx="29179" cy="25033"/>
            </a:xfrm>
            <a:custGeom>
              <a:avLst/>
              <a:gdLst/>
              <a:ahLst/>
              <a:cxnLst/>
              <a:rect l="l" t="t" r="r" b="b"/>
              <a:pathLst>
                <a:path w="739" h="634" extrusionOk="0">
                  <a:moveTo>
                    <a:pt x="424" y="1"/>
                  </a:moveTo>
                  <a:cubicBezTo>
                    <a:pt x="148" y="1"/>
                    <a:pt x="1" y="345"/>
                    <a:pt x="198" y="542"/>
                  </a:cubicBezTo>
                  <a:cubicBezTo>
                    <a:pt x="261" y="605"/>
                    <a:pt x="340" y="634"/>
                    <a:pt x="418" y="634"/>
                  </a:cubicBezTo>
                  <a:cubicBezTo>
                    <a:pt x="581" y="634"/>
                    <a:pt x="739" y="508"/>
                    <a:pt x="739" y="315"/>
                  </a:cubicBezTo>
                  <a:cubicBezTo>
                    <a:pt x="739" y="148"/>
                    <a:pt x="601" y="1"/>
                    <a:pt x="424" y="1"/>
                  </a:cubicBezTo>
                  <a:close/>
                </a:path>
              </a:pathLst>
            </a:custGeom>
            <a:solidFill>
              <a:srgbClr val="2B010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94" name="Google Shape;7746;p131"/>
            <p:cNvSpPr/>
            <p:nvPr/>
          </p:nvSpPr>
          <p:spPr>
            <a:xfrm>
              <a:off x="4872349" y="3245663"/>
              <a:ext cx="23336" cy="34589"/>
            </a:xfrm>
            <a:custGeom>
              <a:avLst/>
              <a:gdLst/>
              <a:ahLst/>
              <a:cxnLst/>
              <a:rect l="l" t="t" r="r" b="b"/>
              <a:pathLst>
                <a:path w="591" h="876" extrusionOk="0">
                  <a:moveTo>
                    <a:pt x="276" y="0"/>
                  </a:moveTo>
                  <a:lnTo>
                    <a:pt x="0" y="876"/>
                  </a:lnTo>
                  <a:lnTo>
                    <a:pt x="591" y="876"/>
                  </a:lnTo>
                  <a:lnTo>
                    <a:pt x="276" y="0"/>
                  </a:lnTo>
                  <a:close/>
                </a:path>
              </a:pathLst>
            </a:custGeom>
            <a:solidFill>
              <a:srgbClr val="2B010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95" name="Google Shape;7747;p131"/>
            <p:cNvSpPr/>
            <p:nvPr/>
          </p:nvSpPr>
          <p:spPr>
            <a:xfrm>
              <a:off x="4636623" y="3099884"/>
              <a:ext cx="499446" cy="22309"/>
            </a:xfrm>
            <a:custGeom>
              <a:avLst/>
              <a:gdLst/>
              <a:ahLst/>
              <a:cxnLst/>
              <a:rect l="l" t="t" r="r" b="b"/>
              <a:pathLst>
                <a:path w="12649" h="565" extrusionOk="0">
                  <a:moveTo>
                    <a:pt x="6417" y="1"/>
                  </a:moveTo>
                  <a:cubicBezTo>
                    <a:pt x="2724" y="1"/>
                    <a:pt x="79" y="263"/>
                    <a:pt x="40" y="270"/>
                  </a:cubicBezTo>
                  <a:lnTo>
                    <a:pt x="1" y="535"/>
                  </a:lnTo>
                  <a:cubicBezTo>
                    <a:pt x="39" y="535"/>
                    <a:pt x="2651" y="290"/>
                    <a:pt x="6287" y="290"/>
                  </a:cubicBezTo>
                  <a:cubicBezTo>
                    <a:pt x="8199" y="290"/>
                    <a:pt x="10394" y="358"/>
                    <a:pt x="12648" y="565"/>
                  </a:cubicBezTo>
                  <a:lnTo>
                    <a:pt x="12629" y="270"/>
                  </a:lnTo>
                  <a:cubicBezTo>
                    <a:pt x="10424" y="68"/>
                    <a:pt x="8286" y="1"/>
                    <a:pt x="6417" y="1"/>
                  </a:cubicBezTo>
                  <a:close/>
                </a:path>
              </a:pathLst>
            </a:custGeom>
            <a:solidFill>
              <a:srgbClr val="602000"/>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grpSp>
      <p:sp>
        <p:nvSpPr>
          <p:cNvPr id="196" name="số 2"/>
          <p:cNvSpPr txBox="1">
            <a:spLocks noGrp="1"/>
          </p:cNvSpPr>
          <p:nvPr>
            <p:ph type="title" idx="7"/>
          </p:nvPr>
        </p:nvSpPr>
        <p:spPr>
          <a:xfrm>
            <a:off x="5576352" y="5871642"/>
            <a:ext cx="1519500" cy="452728"/>
          </a:xfrm>
          <a:prstGeom prst="rect">
            <a:avLst/>
          </a:prstGeom>
        </p:spPr>
        <p:txBody>
          <a:bodyPr spcFirstLastPara="1" vert="horz" wrap="square" lIns="182850" tIns="914400" rIns="182850" bIns="0" rtlCol="0" anchor="b" anchorCtr="0">
            <a:noAutofit/>
          </a:bodyPr>
          <a:lstStyle/>
          <a:p>
            <a:r>
              <a:rPr lang="en" sz="6400" b="1" spc="100" dirty="0">
                <a:ln w="9525" cmpd="sng">
                  <a:solidFill>
                    <a:schemeClr val="bg1"/>
                  </a:solidFill>
                  <a:prstDash val="solid"/>
                </a:ln>
                <a:solidFill>
                  <a:srgbClr val="70AD47">
                    <a:tint val="1000"/>
                  </a:srgbClr>
                </a:solidFill>
                <a:effectLst>
                  <a:glow rad="38100">
                    <a:schemeClr val="accent1">
                      <a:alpha val="40000"/>
                    </a:schemeClr>
                  </a:glow>
                </a:effectLst>
                <a:latin typeface=".VnBahamasBH" panose="020BE200000000000000" pitchFamily="34" charset="0"/>
                <a:hlinkClick r:id="rId5" action="ppaction://hlinksldjump"/>
              </a:rPr>
              <a:t>02</a:t>
            </a:r>
            <a:endParaRPr sz="6400" b="1" spc="100" dirty="0">
              <a:ln w="9525" cmpd="sng">
                <a:solidFill>
                  <a:schemeClr val="bg1"/>
                </a:solidFill>
                <a:prstDash val="solid"/>
              </a:ln>
              <a:solidFill>
                <a:srgbClr val="70AD47">
                  <a:tint val="1000"/>
                </a:srgbClr>
              </a:solidFill>
              <a:effectLst>
                <a:glow rad="38100">
                  <a:schemeClr val="accent1">
                    <a:alpha val="40000"/>
                  </a:schemeClr>
                </a:glow>
              </a:effectLst>
              <a:latin typeface=".VnBahamasBH" panose="020BE200000000000000" pitchFamily="34" charset="0"/>
              <a:hlinkClick r:id="rId5" action="ppaction://hlinksldjump"/>
            </a:endParaRPr>
          </a:p>
        </p:txBody>
      </p:sp>
      <p:grpSp>
        <p:nvGrpSpPr>
          <p:cNvPr id="197" name="3"/>
          <p:cNvGrpSpPr/>
          <p:nvPr/>
        </p:nvGrpSpPr>
        <p:grpSpPr>
          <a:xfrm>
            <a:off x="6769593" y="2310604"/>
            <a:ext cx="1909904" cy="1387608"/>
            <a:chOff x="4548888" y="2981903"/>
            <a:chExt cx="695923" cy="586472"/>
          </a:xfrm>
        </p:grpSpPr>
        <p:sp>
          <p:nvSpPr>
            <p:cNvPr id="198" name="Google Shape;7717;p131"/>
            <p:cNvSpPr/>
            <p:nvPr/>
          </p:nvSpPr>
          <p:spPr>
            <a:xfrm>
              <a:off x="4548888" y="3436337"/>
              <a:ext cx="695923" cy="132038"/>
            </a:xfrm>
            <a:custGeom>
              <a:avLst/>
              <a:gdLst/>
              <a:ahLst/>
              <a:cxnLst/>
              <a:rect l="l" t="t" r="r" b="b"/>
              <a:pathLst>
                <a:path w="17625" h="3344" extrusionOk="0">
                  <a:moveTo>
                    <a:pt x="8812" y="0"/>
                  </a:moveTo>
                  <a:cubicBezTo>
                    <a:pt x="3944" y="0"/>
                    <a:pt x="0" y="748"/>
                    <a:pt x="0" y="1672"/>
                  </a:cubicBezTo>
                  <a:cubicBezTo>
                    <a:pt x="0" y="2597"/>
                    <a:pt x="3944" y="3344"/>
                    <a:pt x="8812" y="3344"/>
                  </a:cubicBezTo>
                  <a:cubicBezTo>
                    <a:pt x="13680" y="3344"/>
                    <a:pt x="17624" y="2597"/>
                    <a:pt x="17624" y="1672"/>
                  </a:cubicBezTo>
                  <a:cubicBezTo>
                    <a:pt x="17624" y="748"/>
                    <a:pt x="13680" y="0"/>
                    <a:pt x="8812" y="0"/>
                  </a:cubicBezTo>
                  <a:close/>
                </a:path>
              </a:pathLst>
            </a:custGeom>
            <a:solidFill>
              <a:schemeClr val="dk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199" name="Google Shape;7718;p131"/>
            <p:cNvSpPr/>
            <p:nvPr/>
          </p:nvSpPr>
          <p:spPr>
            <a:xfrm>
              <a:off x="4590821" y="3242149"/>
              <a:ext cx="600764" cy="42367"/>
            </a:xfrm>
            <a:custGeom>
              <a:avLst/>
              <a:gdLst/>
              <a:ahLst/>
              <a:cxnLst/>
              <a:rect l="l" t="t" r="r" b="b"/>
              <a:pathLst>
                <a:path w="15215" h="1073" extrusionOk="0">
                  <a:moveTo>
                    <a:pt x="226" y="1"/>
                  </a:moveTo>
                  <a:cubicBezTo>
                    <a:pt x="99" y="1"/>
                    <a:pt x="0" y="99"/>
                    <a:pt x="0" y="227"/>
                  </a:cubicBezTo>
                  <a:lnTo>
                    <a:pt x="0" y="1073"/>
                  </a:lnTo>
                  <a:lnTo>
                    <a:pt x="15215" y="1073"/>
                  </a:lnTo>
                  <a:lnTo>
                    <a:pt x="15215" y="237"/>
                  </a:lnTo>
                  <a:cubicBezTo>
                    <a:pt x="15215" y="109"/>
                    <a:pt x="15106" y="1"/>
                    <a:pt x="14979" y="1"/>
                  </a:cubicBezTo>
                  <a:close/>
                </a:path>
              </a:pathLst>
            </a:custGeom>
            <a:solidFill>
              <a:srgbClr val="EC902F"/>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00" name="Google Shape;7719;p131"/>
            <p:cNvSpPr/>
            <p:nvPr/>
          </p:nvSpPr>
          <p:spPr>
            <a:xfrm>
              <a:off x="4629635" y="3260786"/>
              <a:ext cx="506040" cy="213258"/>
            </a:xfrm>
            <a:custGeom>
              <a:avLst/>
              <a:gdLst/>
              <a:ahLst/>
              <a:cxnLst/>
              <a:rect l="l" t="t" r="r" b="b"/>
              <a:pathLst>
                <a:path w="12816" h="5401" extrusionOk="0">
                  <a:moveTo>
                    <a:pt x="1" y="1"/>
                  </a:moveTo>
                  <a:lnTo>
                    <a:pt x="1" y="5400"/>
                  </a:lnTo>
                  <a:lnTo>
                    <a:pt x="12815" y="5400"/>
                  </a:lnTo>
                  <a:lnTo>
                    <a:pt x="12815" y="1"/>
                  </a:lnTo>
                  <a:close/>
                </a:path>
              </a:pathLst>
            </a:custGeom>
            <a:solidFill>
              <a:schemeClr val="lt2"/>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01" name="Google Shape;7720;p131"/>
            <p:cNvSpPr/>
            <p:nvPr/>
          </p:nvSpPr>
          <p:spPr>
            <a:xfrm>
              <a:off x="4590821" y="3284872"/>
              <a:ext cx="93619" cy="213614"/>
            </a:xfrm>
            <a:custGeom>
              <a:avLst/>
              <a:gdLst/>
              <a:ahLst/>
              <a:cxnLst/>
              <a:rect l="l" t="t" r="r" b="b"/>
              <a:pathLst>
                <a:path w="2371" h="5410" extrusionOk="0">
                  <a:moveTo>
                    <a:pt x="1525" y="1"/>
                  </a:moveTo>
                  <a:lnTo>
                    <a:pt x="0" y="10"/>
                  </a:lnTo>
                  <a:lnTo>
                    <a:pt x="915" y="5046"/>
                  </a:lnTo>
                  <a:cubicBezTo>
                    <a:pt x="954" y="5252"/>
                    <a:pt x="1141" y="5410"/>
                    <a:pt x="1348" y="5410"/>
                  </a:cubicBezTo>
                  <a:lnTo>
                    <a:pt x="2370" y="5410"/>
                  </a:lnTo>
                  <a:lnTo>
                    <a:pt x="1525"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02" name="Google Shape;7721;p131"/>
            <p:cNvSpPr/>
            <p:nvPr/>
          </p:nvSpPr>
          <p:spPr>
            <a:xfrm>
              <a:off x="5097573" y="3284872"/>
              <a:ext cx="94014" cy="213614"/>
            </a:xfrm>
            <a:custGeom>
              <a:avLst/>
              <a:gdLst/>
              <a:ahLst/>
              <a:cxnLst/>
              <a:rect l="l" t="t" r="r" b="b"/>
              <a:pathLst>
                <a:path w="2381" h="5410" extrusionOk="0">
                  <a:moveTo>
                    <a:pt x="846" y="1"/>
                  </a:moveTo>
                  <a:lnTo>
                    <a:pt x="1" y="5410"/>
                  </a:lnTo>
                  <a:lnTo>
                    <a:pt x="1033" y="5410"/>
                  </a:lnTo>
                  <a:cubicBezTo>
                    <a:pt x="1240" y="5410"/>
                    <a:pt x="1417" y="5252"/>
                    <a:pt x="1456" y="5046"/>
                  </a:cubicBezTo>
                  <a:lnTo>
                    <a:pt x="2381" y="10"/>
                  </a:lnTo>
                  <a:lnTo>
                    <a:pt x="846"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03" name="Google Shape;7722;p131"/>
            <p:cNvSpPr/>
            <p:nvPr/>
          </p:nvSpPr>
          <p:spPr>
            <a:xfrm>
              <a:off x="4646732" y="3455724"/>
              <a:ext cx="481559" cy="42367"/>
            </a:xfrm>
            <a:custGeom>
              <a:avLst/>
              <a:gdLst/>
              <a:ahLst/>
              <a:cxnLst/>
              <a:rect l="l" t="t" r="r" b="b"/>
              <a:pathLst>
                <a:path w="12196" h="1073" extrusionOk="0">
                  <a:moveTo>
                    <a:pt x="0" y="1"/>
                  </a:moveTo>
                  <a:lnTo>
                    <a:pt x="0" y="1073"/>
                  </a:lnTo>
                  <a:lnTo>
                    <a:pt x="12196" y="1073"/>
                  </a:lnTo>
                  <a:lnTo>
                    <a:pt x="12196"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04" name="Google Shape;7723;p131"/>
            <p:cNvSpPr/>
            <p:nvPr/>
          </p:nvSpPr>
          <p:spPr>
            <a:xfrm>
              <a:off x="5114670" y="3461963"/>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05" name="Google Shape;7724;p131"/>
            <p:cNvSpPr/>
            <p:nvPr/>
          </p:nvSpPr>
          <p:spPr>
            <a:xfrm>
              <a:off x="5130187" y="3391284"/>
              <a:ext cx="21006" cy="21006"/>
            </a:xfrm>
            <a:custGeom>
              <a:avLst/>
              <a:gdLst/>
              <a:ahLst/>
              <a:cxnLst/>
              <a:rect l="l" t="t" r="r" b="b"/>
              <a:pathLst>
                <a:path w="532" h="532" extrusionOk="0">
                  <a:moveTo>
                    <a:pt x="266" y="0"/>
                  </a:moveTo>
                  <a:cubicBezTo>
                    <a:pt x="119" y="0"/>
                    <a:pt x="1" y="118"/>
                    <a:pt x="1" y="266"/>
                  </a:cubicBezTo>
                  <a:cubicBezTo>
                    <a:pt x="1" y="413"/>
                    <a:pt x="119" y="531"/>
                    <a:pt x="266" y="531"/>
                  </a:cubicBezTo>
                  <a:cubicBezTo>
                    <a:pt x="414" y="531"/>
                    <a:pt x="532" y="413"/>
                    <a:pt x="532" y="26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06" name="Google Shape;7725;p131"/>
            <p:cNvSpPr/>
            <p:nvPr/>
          </p:nvSpPr>
          <p:spPr>
            <a:xfrm>
              <a:off x="5140690" y="3320606"/>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07" name="Google Shape;7726;p131"/>
            <p:cNvSpPr/>
            <p:nvPr/>
          </p:nvSpPr>
          <p:spPr>
            <a:xfrm>
              <a:off x="5148824" y="3254587"/>
              <a:ext cx="21006" cy="21006"/>
            </a:xfrm>
            <a:custGeom>
              <a:avLst/>
              <a:gdLst/>
              <a:ahLst/>
              <a:cxnLst/>
              <a:rect l="l" t="t" r="r" b="b"/>
              <a:pathLst>
                <a:path w="532" h="532" extrusionOk="0">
                  <a:moveTo>
                    <a:pt x="266" y="1"/>
                  </a:moveTo>
                  <a:cubicBezTo>
                    <a:pt x="119" y="1"/>
                    <a:pt x="1" y="119"/>
                    <a:pt x="1" y="266"/>
                  </a:cubicBezTo>
                  <a:cubicBezTo>
                    <a:pt x="1" y="414"/>
                    <a:pt x="119" y="532"/>
                    <a:pt x="266" y="532"/>
                  </a:cubicBezTo>
                  <a:cubicBezTo>
                    <a:pt x="414" y="532"/>
                    <a:pt x="532" y="414"/>
                    <a:pt x="532" y="266"/>
                  </a:cubicBezTo>
                  <a:cubicBezTo>
                    <a:pt x="532" y="119"/>
                    <a:pt x="414" y="1"/>
                    <a:pt x="266" y="1"/>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08" name="Google Shape;7727;p131"/>
            <p:cNvSpPr/>
            <p:nvPr/>
          </p:nvSpPr>
          <p:spPr>
            <a:xfrm>
              <a:off x="4643612" y="3461963"/>
              <a:ext cx="20651" cy="21006"/>
            </a:xfrm>
            <a:custGeom>
              <a:avLst/>
              <a:gdLst/>
              <a:ahLst/>
              <a:cxnLst/>
              <a:rect l="l" t="t" r="r" b="b"/>
              <a:pathLst>
                <a:path w="523" h="532" extrusionOk="0">
                  <a:moveTo>
                    <a:pt x="256" y="0"/>
                  </a:moveTo>
                  <a:cubicBezTo>
                    <a:pt x="119" y="0"/>
                    <a:pt x="1" y="118"/>
                    <a:pt x="1" y="266"/>
                  </a:cubicBezTo>
                  <a:cubicBezTo>
                    <a:pt x="1" y="413"/>
                    <a:pt x="119" y="531"/>
                    <a:pt x="256" y="531"/>
                  </a:cubicBezTo>
                  <a:cubicBezTo>
                    <a:pt x="404" y="531"/>
                    <a:pt x="522" y="413"/>
                    <a:pt x="522" y="26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09" name="Google Shape;7728;p131"/>
            <p:cNvSpPr/>
            <p:nvPr/>
          </p:nvSpPr>
          <p:spPr>
            <a:xfrm>
              <a:off x="4736442" y="3462357"/>
              <a:ext cx="24125" cy="20611"/>
            </a:xfrm>
            <a:custGeom>
              <a:avLst/>
              <a:gdLst/>
              <a:ahLst/>
              <a:cxnLst/>
              <a:rect l="l" t="t" r="r" b="b"/>
              <a:pathLst>
                <a:path w="611" h="522" extrusionOk="0">
                  <a:moveTo>
                    <a:pt x="256" y="0"/>
                  </a:moveTo>
                  <a:cubicBezTo>
                    <a:pt x="108" y="0"/>
                    <a:pt x="0" y="108"/>
                    <a:pt x="0" y="256"/>
                  </a:cubicBezTo>
                  <a:cubicBezTo>
                    <a:pt x="0" y="415"/>
                    <a:pt x="126" y="521"/>
                    <a:pt x="259" y="521"/>
                  </a:cubicBezTo>
                  <a:cubicBezTo>
                    <a:pt x="323" y="521"/>
                    <a:pt x="389" y="497"/>
                    <a:pt x="443" y="443"/>
                  </a:cubicBezTo>
                  <a:cubicBezTo>
                    <a:pt x="610" y="275"/>
                    <a:pt x="492"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10" name="Google Shape;7729;p131"/>
            <p:cNvSpPr/>
            <p:nvPr/>
          </p:nvSpPr>
          <p:spPr>
            <a:xfrm>
              <a:off x="4828837" y="3461963"/>
              <a:ext cx="21046" cy="21006"/>
            </a:xfrm>
            <a:custGeom>
              <a:avLst/>
              <a:gdLst/>
              <a:ahLst/>
              <a:cxnLst/>
              <a:rect l="l" t="t" r="r" b="b"/>
              <a:pathLst>
                <a:path w="533" h="532" extrusionOk="0">
                  <a:moveTo>
                    <a:pt x="267" y="0"/>
                  </a:moveTo>
                  <a:cubicBezTo>
                    <a:pt x="119" y="0"/>
                    <a:pt x="1" y="118"/>
                    <a:pt x="1" y="266"/>
                  </a:cubicBezTo>
                  <a:cubicBezTo>
                    <a:pt x="1" y="413"/>
                    <a:pt x="119" y="531"/>
                    <a:pt x="267" y="531"/>
                  </a:cubicBezTo>
                  <a:cubicBezTo>
                    <a:pt x="414" y="531"/>
                    <a:pt x="532" y="413"/>
                    <a:pt x="532" y="266"/>
                  </a:cubicBezTo>
                  <a:cubicBezTo>
                    <a:pt x="532" y="118"/>
                    <a:pt x="414" y="0"/>
                    <a:pt x="267"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11" name="Google Shape;7730;p131"/>
            <p:cNvSpPr/>
            <p:nvPr/>
          </p:nvSpPr>
          <p:spPr>
            <a:xfrm>
              <a:off x="4921666" y="3461963"/>
              <a:ext cx="21006" cy="21006"/>
            </a:xfrm>
            <a:custGeom>
              <a:avLst/>
              <a:gdLst/>
              <a:ahLst/>
              <a:cxnLst/>
              <a:rect l="l" t="t" r="r" b="b"/>
              <a:pathLst>
                <a:path w="532" h="532" extrusionOk="0">
                  <a:moveTo>
                    <a:pt x="266" y="0"/>
                  </a:moveTo>
                  <a:cubicBezTo>
                    <a:pt x="119" y="0"/>
                    <a:pt x="0" y="118"/>
                    <a:pt x="0" y="266"/>
                  </a:cubicBezTo>
                  <a:cubicBezTo>
                    <a:pt x="0" y="413"/>
                    <a:pt x="119" y="531"/>
                    <a:pt x="266" y="531"/>
                  </a:cubicBezTo>
                  <a:cubicBezTo>
                    <a:pt x="414" y="531"/>
                    <a:pt x="532" y="413"/>
                    <a:pt x="532" y="26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12" name="Google Shape;7731;p131"/>
            <p:cNvSpPr/>
            <p:nvPr/>
          </p:nvSpPr>
          <p:spPr>
            <a:xfrm>
              <a:off x="5014496" y="3461963"/>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13" name="Google Shape;7732;p131"/>
            <p:cNvSpPr/>
            <p:nvPr/>
          </p:nvSpPr>
          <p:spPr>
            <a:xfrm>
              <a:off x="4692534" y="3253047"/>
              <a:ext cx="20651" cy="21006"/>
            </a:xfrm>
            <a:custGeom>
              <a:avLst/>
              <a:gdLst/>
              <a:ahLst/>
              <a:cxnLst/>
              <a:rect l="l" t="t" r="r" b="b"/>
              <a:pathLst>
                <a:path w="523" h="532" extrusionOk="0">
                  <a:moveTo>
                    <a:pt x="266" y="0"/>
                  </a:moveTo>
                  <a:cubicBezTo>
                    <a:pt x="119" y="0"/>
                    <a:pt x="1" y="118"/>
                    <a:pt x="1" y="266"/>
                  </a:cubicBezTo>
                  <a:cubicBezTo>
                    <a:pt x="1" y="413"/>
                    <a:pt x="119" y="531"/>
                    <a:pt x="266" y="531"/>
                  </a:cubicBezTo>
                  <a:cubicBezTo>
                    <a:pt x="404" y="531"/>
                    <a:pt x="522" y="413"/>
                    <a:pt x="522" y="266"/>
                  </a:cubicBezTo>
                  <a:cubicBezTo>
                    <a:pt x="522" y="118"/>
                    <a:pt x="40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14" name="Google Shape;7733;p131"/>
            <p:cNvSpPr/>
            <p:nvPr/>
          </p:nvSpPr>
          <p:spPr>
            <a:xfrm>
              <a:off x="4785364" y="3253047"/>
              <a:ext cx="24125" cy="20967"/>
            </a:xfrm>
            <a:custGeom>
              <a:avLst/>
              <a:gdLst/>
              <a:ahLst/>
              <a:cxnLst/>
              <a:rect l="l" t="t" r="r" b="b"/>
              <a:pathLst>
                <a:path w="611" h="531" extrusionOk="0">
                  <a:moveTo>
                    <a:pt x="266" y="0"/>
                  </a:moveTo>
                  <a:cubicBezTo>
                    <a:pt x="118" y="0"/>
                    <a:pt x="0" y="118"/>
                    <a:pt x="0" y="266"/>
                  </a:cubicBezTo>
                  <a:cubicBezTo>
                    <a:pt x="0" y="425"/>
                    <a:pt x="131" y="531"/>
                    <a:pt x="264" y="531"/>
                  </a:cubicBezTo>
                  <a:cubicBezTo>
                    <a:pt x="328" y="531"/>
                    <a:pt x="392" y="507"/>
                    <a:pt x="443" y="453"/>
                  </a:cubicBezTo>
                  <a:cubicBezTo>
                    <a:pt x="610" y="285"/>
                    <a:pt x="49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15" name="Google Shape;7734;p131"/>
            <p:cNvSpPr/>
            <p:nvPr/>
          </p:nvSpPr>
          <p:spPr>
            <a:xfrm>
              <a:off x="4875824" y="3253047"/>
              <a:ext cx="20651" cy="21006"/>
            </a:xfrm>
            <a:custGeom>
              <a:avLst/>
              <a:gdLst/>
              <a:ahLst/>
              <a:cxnLst/>
              <a:rect l="l" t="t" r="r" b="b"/>
              <a:pathLst>
                <a:path w="523" h="532" extrusionOk="0">
                  <a:moveTo>
                    <a:pt x="267" y="0"/>
                  </a:moveTo>
                  <a:cubicBezTo>
                    <a:pt x="119" y="0"/>
                    <a:pt x="1" y="118"/>
                    <a:pt x="1" y="266"/>
                  </a:cubicBezTo>
                  <a:cubicBezTo>
                    <a:pt x="1" y="413"/>
                    <a:pt x="119" y="531"/>
                    <a:pt x="267" y="531"/>
                  </a:cubicBezTo>
                  <a:cubicBezTo>
                    <a:pt x="414" y="531"/>
                    <a:pt x="522" y="413"/>
                    <a:pt x="522" y="266"/>
                  </a:cubicBezTo>
                  <a:cubicBezTo>
                    <a:pt x="522" y="118"/>
                    <a:pt x="414" y="0"/>
                    <a:pt x="267"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16" name="Google Shape;7735;p131"/>
            <p:cNvSpPr/>
            <p:nvPr/>
          </p:nvSpPr>
          <p:spPr>
            <a:xfrm>
              <a:off x="4970707" y="3253047"/>
              <a:ext cx="24402" cy="20967"/>
            </a:xfrm>
            <a:custGeom>
              <a:avLst/>
              <a:gdLst/>
              <a:ahLst/>
              <a:cxnLst/>
              <a:rect l="l" t="t" r="r" b="b"/>
              <a:pathLst>
                <a:path w="618" h="531" extrusionOk="0">
                  <a:moveTo>
                    <a:pt x="263" y="0"/>
                  </a:moveTo>
                  <a:cubicBezTo>
                    <a:pt x="116" y="0"/>
                    <a:pt x="8" y="118"/>
                    <a:pt x="8" y="266"/>
                  </a:cubicBezTo>
                  <a:cubicBezTo>
                    <a:pt x="1" y="425"/>
                    <a:pt x="129" y="531"/>
                    <a:pt x="265" y="531"/>
                  </a:cubicBezTo>
                  <a:cubicBezTo>
                    <a:pt x="329" y="531"/>
                    <a:pt x="396" y="507"/>
                    <a:pt x="450" y="453"/>
                  </a:cubicBezTo>
                  <a:cubicBezTo>
                    <a:pt x="617" y="285"/>
                    <a:pt x="499" y="0"/>
                    <a:pt x="263"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17" name="Google Shape;7736;p131"/>
            <p:cNvSpPr/>
            <p:nvPr/>
          </p:nvSpPr>
          <p:spPr>
            <a:xfrm>
              <a:off x="5064563" y="3253047"/>
              <a:ext cx="24520" cy="20967"/>
            </a:xfrm>
            <a:custGeom>
              <a:avLst/>
              <a:gdLst/>
              <a:ahLst/>
              <a:cxnLst/>
              <a:rect l="l" t="t" r="r" b="b"/>
              <a:pathLst>
                <a:path w="621" h="531" extrusionOk="0">
                  <a:moveTo>
                    <a:pt x="266" y="0"/>
                  </a:moveTo>
                  <a:cubicBezTo>
                    <a:pt x="119" y="0"/>
                    <a:pt x="1" y="118"/>
                    <a:pt x="1" y="266"/>
                  </a:cubicBezTo>
                  <a:cubicBezTo>
                    <a:pt x="1" y="425"/>
                    <a:pt x="131" y="531"/>
                    <a:pt x="267" y="531"/>
                  </a:cubicBezTo>
                  <a:cubicBezTo>
                    <a:pt x="332" y="531"/>
                    <a:pt x="399" y="507"/>
                    <a:pt x="453" y="453"/>
                  </a:cubicBezTo>
                  <a:cubicBezTo>
                    <a:pt x="620" y="285"/>
                    <a:pt x="50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18" name="Google Shape;7737;p131"/>
            <p:cNvSpPr/>
            <p:nvPr/>
          </p:nvSpPr>
          <p:spPr>
            <a:xfrm>
              <a:off x="4628095" y="3391284"/>
              <a:ext cx="20611" cy="21006"/>
            </a:xfrm>
            <a:custGeom>
              <a:avLst/>
              <a:gdLst/>
              <a:ahLst/>
              <a:cxnLst/>
              <a:rect l="l" t="t" r="r" b="b"/>
              <a:pathLst>
                <a:path w="522" h="532" extrusionOk="0">
                  <a:moveTo>
                    <a:pt x="256" y="0"/>
                  </a:moveTo>
                  <a:cubicBezTo>
                    <a:pt x="118" y="0"/>
                    <a:pt x="0" y="118"/>
                    <a:pt x="0" y="266"/>
                  </a:cubicBezTo>
                  <a:cubicBezTo>
                    <a:pt x="0" y="413"/>
                    <a:pt x="118" y="531"/>
                    <a:pt x="256" y="531"/>
                  </a:cubicBezTo>
                  <a:cubicBezTo>
                    <a:pt x="404" y="531"/>
                    <a:pt x="522" y="413"/>
                    <a:pt x="522" y="26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19" name="Google Shape;7738;p131"/>
            <p:cNvSpPr/>
            <p:nvPr/>
          </p:nvSpPr>
          <p:spPr>
            <a:xfrm>
              <a:off x="4617355" y="3320606"/>
              <a:ext cx="24362" cy="21006"/>
            </a:xfrm>
            <a:custGeom>
              <a:avLst/>
              <a:gdLst/>
              <a:ahLst/>
              <a:cxnLst/>
              <a:rect l="l" t="t" r="r" b="b"/>
              <a:pathLst>
                <a:path w="617" h="532" extrusionOk="0">
                  <a:moveTo>
                    <a:pt x="263" y="0"/>
                  </a:moveTo>
                  <a:cubicBezTo>
                    <a:pt x="115" y="0"/>
                    <a:pt x="7" y="118"/>
                    <a:pt x="7" y="266"/>
                  </a:cubicBezTo>
                  <a:cubicBezTo>
                    <a:pt x="0" y="426"/>
                    <a:pt x="128" y="531"/>
                    <a:pt x="264" y="531"/>
                  </a:cubicBezTo>
                  <a:cubicBezTo>
                    <a:pt x="329" y="531"/>
                    <a:pt x="395" y="507"/>
                    <a:pt x="449" y="453"/>
                  </a:cubicBezTo>
                  <a:cubicBezTo>
                    <a:pt x="617" y="286"/>
                    <a:pt x="499" y="0"/>
                    <a:pt x="263"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20" name="Google Shape;7739;p131"/>
            <p:cNvSpPr/>
            <p:nvPr/>
          </p:nvSpPr>
          <p:spPr>
            <a:xfrm>
              <a:off x="4609458" y="3254587"/>
              <a:ext cx="20611" cy="21006"/>
            </a:xfrm>
            <a:custGeom>
              <a:avLst/>
              <a:gdLst/>
              <a:ahLst/>
              <a:cxnLst/>
              <a:rect l="l" t="t" r="r" b="b"/>
              <a:pathLst>
                <a:path w="522" h="532" extrusionOk="0">
                  <a:moveTo>
                    <a:pt x="256" y="1"/>
                  </a:moveTo>
                  <a:cubicBezTo>
                    <a:pt x="118" y="1"/>
                    <a:pt x="0" y="119"/>
                    <a:pt x="0" y="266"/>
                  </a:cubicBezTo>
                  <a:cubicBezTo>
                    <a:pt x="0" y="414"/>
                    <a:pt x="118" y="532"/>
                    <a:pt x="256" y="532"/>
                  </a:cubicBezTo>
                  <a:cubicBezTo>
                    <a:pt x="404" y="532"/>
                    <a:pt x="522" y="414"/>
                    <a:pt x="522" y="266"/>
                  </a:cubicBezTo>
                  <a:cubicBezTo>
                    <a:pt x="522" y="119"/>
                    <a:pt x="404" y="1"/>
                    <a:pt x="256" y="1"/>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21" name="Google Shape;7740;p131"/>
            <p:cNvSpPr/>
            <p:nvPr/>
          </p:nvSpPr>
          <p:spPr>
            <a:xfrm>
              <a:off x="4668093" y="3371463"/>
              <a:ext cx="448550" cy="8963"/>
            </a:xfrm>
            <a:custGeom>
              <a:avLst/>
              <a:gdLst/>
              <a:ahLst/>
              <a:cxnLst/>
              <a:rect l="l" t="t" r="r" b="b"/>
              <a:pathLst>
                <a:path w="11360" h="227" extrusionOk="0">
                  <a:moveTo>
                    <a:pt x="0" y="1"/>
                  </a:moveTo>
                  <a:lnTo>
                    <a:pt x="0" y="227"/>
                  </a:lnTo>
                  <a:lnTo>
                    <a:pt x="11360" y="227"/>
                  </a:lnTo>
                  <a:lnTo>
                    <a:pt x="11360" y="1"/>
                  </a:lnTo>
                  <a:close/>
                </a:path>
              </a:pathLst>
            </a:custGeom>
            <a:solidFill>
              <a:srgbClr val="602000"/>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22" name="Google Shape;7741;p131"/>
            <p:cNvSpPr/>
            <p:nvPr/>
          </p:nvSpPr>
          <p:spPr>
            <a:xfrm>
              <a:off x="4602469" y="2983087"/>
              <a:ext cx="570084" cy="272683"/>
            </a:xfrm>
            <a:custGeom>
              <a:avLst/>
              <a:gdLst/>
              <a:ahLst/>
              <a:cxnLst/>
              <a:rect l="l" t="t" r="r" b="b"/>
              <a:pathLst>
                <a:path w="14438" h="6906" extrusionOk="0">
                  <a:moveTo>
                    <a:pt x="6986" y="1"/>
                  </a:moveTo>
                  <a:cubicBezTo>
                    <a:pt x="3605" y="1"/>
                    <a:pt x="1485" y="425"/>
                    <a:pt x="1485" y="425"/>
                  </a:cubicBezTo>
                  <a:lnTo>
                    <a:pt x="0" y="6729"/>
                  </a:lnTo>
                  <a:lnTo>
                    <a:pt x="14438" y="6906"/>
                  </a:lnTo>
                  <a:lnTo>
                    <a:pt x="14438" y="6906"/>
                  </a:lnTo>
                  <a:lnTo>
                    <a:pt x="12894" y="425"/>
                  </a:lnTo>
                  <a:cubicBezTo>
                    <a:pt x="10681" y="107"/>
                    <a:pt x="8676" y="1"/>
                    <a:pt x="6986" y="1"/>
                  </a:cubicBezTo>
                  <a:close/>
                </a:path>
              </a:pathLst>
            </a:custGeom>
            <a:solidFill>
              <a:schemeClr val="lt2"/>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23" name="Google Shape;7742;p131"/>
            <p:cNvSpPr/>
            <p:nvPr/>
          </p:nvSpPr>
          <p:spPr>
            <a:xfrm>
              <a:off x="4568275" y="2981903"/>
              <a:ext cx="635748" cy="303403"/>
            </a:xfrm>
            <a:custGeom>
              <a:avLst/>
              <a:gdLst/>
              <a:ahLst/>
              <a:cxnLst/>
              <a:rect l="l" t="t" r="r" b="b"/>
              <a:pathLst>
                <a:path w="16101" h="7684" extrusionOk="0">
                  <a:moveTo>
                    <a:pt x="1781" y="1"/>
                  </a:moveTo>
                  <a:cubicBezTo>
                    <a:pt x="1765" y="1"/>
                    <a:pt x="1748" y="1"/>
                    <a:pt x="1732" y="2"/>
                  </a:cubicBezTo>
                  <a:lnTo>
                    <a:pt x="1614" y="2"/>
                  </a:lnTo>
                  <a:cubicBezTo>
                    <a:pt x="1378" y="12"/>
                    <a:pt x="1171" y="150"/>
                    <a:pt x="1053" y="357"/>
                  </a:cubicBezTo>
                  <a:cubicBezTo>
                    <a:pt x="1" y="2471"/>
                    <a:pt x="60" y="5923"/>
                    <a:pt x="119" y="7192"/>
                  </a:cubicBezTo>
                  <a:cubicBezTo>
                    <a:pt x="148" y="7471"/>
                    <a:pt x="384" y="7684"/>
                    <a:pt x="661" y="7684"/>
                  </a:cubicBezTo>
                  <a:cubicBezTo>
                    <a:pt x="667" y="7684"/>
                    <a:pt x="673" y="7684"/>
                    <a:pt x="679" y="7683"/>
                  </a:cubicBezTo>
                  <a:lnTo>
                    <a:pt x="15432" y="7683"/>
                  </a:lnTo>
                  <a:cubicBezTo>
                    <a:pt x="15438" y="7684"/>
                    <a:pt x="15444" y="7684"/>
                    <a:pt x="15450" y="7684"/>
                  </a:cubicBezTo>
                  <a:cubicBezTo>
                    <a:pt x="15718" y="7684"/>
                    <a:pt x="15954" y="7471"/>
                    <a:pt x="15982" y="7192"/>
                  </a:cubicBezTo>
                  <a:cubicBezTo>
                    <a:pt x="16041" y="5923"/>
                    <a:pt x="16100" y="2471"/>
                    <a:pt x="15048" y="357"/>
                  </a:cubicBezTo>
                  <a:cubicBezTo>
                    <a:pt x="14930" y="150"/>
                    <a:pt x="14714" y="12"/>
                    <a:pt x="14487" y="2"/>
                  </a:cubicBezTo>
                  <a:lnTo>
                    <a:pt x="14369" y="2"/>
                  </a:lnTo>
                  <a:cubicBezTo>
                    <a:pt x="14353" y="1"/>
                    <a:pt x="14337" y="1"/>
                    <a:pt x="14321" y="1"/>
                  </a:cubicBezTo>
                  <a:cubicBezTo>
                    <a:pt x="13932" y="1"/>
                    <a:pt x="13646" y="341"/>
                    <a:pt x="13750" y="691"/>
                  </a:cubicBezTo>
                  <a:cubicBezTo>
                    <a:pt x="14084" y="1792"/>
                    <a:pt x="14625" y="3976"/>
                    <a:pt x="14507" y="6316"/>
                  </a:cubicBezTo>
                  <a:lnTo>
                    <a:pt x="1594" y="6316"/>
                  </a:lnTo>
                  <a:cubicBezTo>
                    <a:pt x="1476" y="3986"/>
                    <a:pt x="2017" y="1792"/>
                    <a:pt x="2351" y="691"/>
                  </a:cubicBezTo>
                  <a:cubicBezTo>
                    <a:pt x="2455" y="332"/>
                    <a:pt x="2169" y="1"/>
                    <a:pt x="1781"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24" name="Google Shape;7743;p131"/>
            <p:cNvSpPr/>
            <p:nvPr/>
          </p:nvSpPr>
          <p:spPr>
            <a:xfrm>
              <a:off x="4826152" y="3225091"/>
              <a:ext cx="114191" cy="80391"/>
            </a:xfrm>
            <a:custGeom>
              <a:avLst/>
              <a:gdLst/>
              <a:ahLst/>
              <a:cxnLst/>
              <a:rect l="l" t="t" r="r" b="b"/>
              <a:pathLst>
                <a:path w="2892" h="2036" extrusionOk="0">
                  <a:moveTo>
                    <a:pt x="502" y="0"/>
                  </a:moveTo>
                  <a:cubicBezTo>
                    <a:pt x="226" y="0"/>
                    <a:pt x="0" y="226"/>
                    <a:pt x="0" y="502"/>
                  </a:cubicBezTo>
                  <a:lnTo>
                    <a:pt x="0" y="1544"/>
                  </a:lnTo>
                  <a:cubicBezTo>
                    <a:pt x="0" y="1820"/>
                    <a:pt x="226" y="2036"/>
                    <a:pt x="502" y="2036"/>
                  </a:cubicBezTo>
                  <a:lnTo>
                    <a:pt x="2390" y="2036"/>
                  </a:lnTo>
                  <a:cubicBezTo>
                    <a:pt x="2665" y="2036"/>
                    <a:pt x="2892" y="1820"/>
                    <a:pt x="2892" y="1544"/>
                  </a:cubicBezTo>
                  <a:lnTo>
                    <a:pt x="2892" y="502"/>
                  </a:lnTo>
                  <a:cubicBezTo>
                    <a:pt x="2892" y="226"/>
                    <a:pt x="2665" y="0"/>
                    <a:pt x="2390"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25" name="Google Shape;7744;p131"/>
            <p:cNvSpPr/>
            <p:nvPr/>
          </p:nvSpPr>
          <p:spPr>
            <a:xfrm>
              <a:off x="4826152" y="3219248"/>
              <a:ext cx="114191" cy="80431"/>
            </a:xfrm>
            <a:custGeom>
              <a:avLst/>
              <a:gdLst/>
              <a:ahLst/>
              <a:cxnLst/>
              <a:rect l="l" t="t" r="r" b="b"/>
              <a:pathLst>
                <a:path w="2892" h="2037" extrusionOk="0">
                  <a:moveTo>
                    <a:pt x="502" y="1"/>
                  </a:moveTo>
                  <a:cubicBezTo>
                    <a:pt x="226" y="1"/>
                    <a:pt x="0" y="217"/>
                    <a:pt x="0" y="502"/>
                  </a:cubicBezTo>
                  <a:lnTo>
                    <a:pt x="0" y="1535"/>
                  </a:lnTo>
                  <a:cubicBezTo>
                    <a:pt x="0" y="1810"/>
                    <a:pt x="226" y="2036"/>
                    <a:pt x="502" y="2036"/>
                  </a:cubicBezTo>
                  <a:lnTo>
                    <a:pt x="2390" y="2036"/>
                  </a:lnTo>
                  <a:cubicBezTo>
                    <a:pt x="2665" y="2036"/>
                    <a:pt x="2892" y="1810"/>
                    <a:pt x="2892" y="1535"/>
                  </a:cubicBezTo>
                  <a:lnTo>
                    <a:pt x="2892" y="502"/>
                  </a:lnTo>
                  <a:cubicBezTo>
                    <a:pt x="2892" y="217"/>
                    <a:pt x="2665" y="1"/>
                    <a:pt x="2390"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26" name="Google Shape;7745;p131"/>
            <p:cNvSpPr/>
            <p:nvPr/>
          </p:nvSpPr>
          <p:spPr>
            <a:xfrm>
              <a:off x="4866506" y="3233225"/>
              <a:ext cx="29179" cy="25033"/>
            </a:xfrm>
            <a:custGeom>
              <a:avLst/>
              <a:gdLst/>
              <a:ahLst/>
              <a:cxnLst/>
              <a:rect l="l" t="t" r="r" b="b"/>
              <a:pathLst>
                <a:path w="739" h="634" extrusionOk="0">
                  <a:moveTo>
                    <a:pt x="424" y="1"/>
                  </a:moveTo>
                  <a:cubicBezTo>
                    <a:pt x="148" y="1"/>
                    <a:pt x="1" y="345"/>
                    <a:pt x="198" y="542"/>
                  </a:cubicBezTo>
                  <a:cubicBezTo>
                    <a:pt x="261" y="605"/>
                    <a:pt x="340" y="634"/>
                    <a:pt x="418" y="634"/>
                  </a:cubicBezTo>
                  <a:cubicBezTo>
                    <a:pt x="581" y="634"/>
                    <a:pt x="739" y="508"/>
                    <a:pt x="739" y="315"/>
                  </a:cubicBezTo>
                  <a:cubicBezTo>
                    <a:pt x="739" y="148"/>
                    <a:pt x="601" y="1"/>
                    <a:pt x="424" y="1"/>
                  </a:cubicBezTo>
                  <a:close/>
                </a:path>
              </a:pathLst>
            </a:custGeom>
            <a:solidFill>
              <a:srgbClr val="2B010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27" name="Google Shape;7746;p131"/>
            <p:cNvSpPr/>
            <p:nvPr/>
          </p:nvSpPr>
          <p:spPr>
            <a:xfrm>
              <a:off x="4872349" y="3245663"/>
              <a:ext cx="23336" cy="34589"/>
            </a:xfrm>
            <a:custGeom>
              <a:avLst/>
              <a:gdLst/>
              <a:ahLst/>
              <a:cxnLst/>
              <a:rect l="l" t="t" r="r" b="b"/>
              <a:pathLst>
                <a:path w="591" h="876" extrusionOk="0">
                  <a:moveTo>
                    <a:pt x="276" y="0"/>
                  </a:moveTo>
                  <a:lnTo>
                    <a:pt x="0" y="876"/>
                  </a:lnTo>
                  <a:lnTo>
                    <a:pt x="591" y="876"/>
                  </a:lnTo>
                  <a:lnTo>
                    <a:pt x="276" y="0"/>
                  </a:lnTo>
                  <a:close/>
                </a:path>
              </a:pathLst>
            </a:custGeom>
            <a:solidFill>
              <a:srgbClr val="2B010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28" name="Google Shape;7747;p131"/>
            <p:cNvSpPr/>
            <p:nvPr/>
          </p:nvSpPr>
          <p:spPr>
            <a:xfrm>
              <a:off x="4636623" y="3099884"/>
              <a:ext cx="499446" cy="22309"/>
            </a:xfrm>
            <a:custGeom>
              <a:avLst/>
              <a:gdLst/>
              <a:ahLst/>
              <a:cxnLst/>
              <a:rect l="l" t="t" r="r" b="b"/>
              <a:pathLst>
                <a:path w="12649" h="565" extrusionOk="0">
                  <a:moveTo>
                    <a:pt x="6417" y="1"/>
                  </a:moveTo>
                  <a:cubicBezTo>
                    <a:pt x="2724" y="1"/>
                    <a:pt x="79" y="263"/>
                    <a:pt x="40" y="270"/>
                  </a:cubicBezTo>
                  <a:lnTo>
                    <a:pt x="1" y="535"/>
                  </a:lnTo>
                  <a:cubicBezTo>
                    <a:pt x="39" y="535"/>
                    <a:pt x="2651" y="290"/>
                    <a:pt x="6287" y="290"/>
                  </a:cubicBezTo>
                  <a:cubicBezTo>
                    <a:pt x="8199" y="290"/>
                    <a:pt x="10394" y="358"/>
                    <a:pt x="12648" y="565"/>
                  </a:cubicBezTo>
                  <a:lnTo>
                    <a:pt x="12629" y="270"/>
                  </a:lnTo>
                  <a:cubicBezTo>
                    <a:pt x="10424" y="68"/>
                    <a:pt x="8286" y="1"/>
                    <a:pt x="6417" y="1"/>
                  </a:cubicBezTo>
                  <a:close/>
                </a:path>
              </a:pathLst>
            </a:custGeom>
            <a:solidFill>
              <a:srgbClr val="602000"/>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grpSp>
      <p:sp>
        <p:nvSpPr>
          <p:cNvPr id="229" name="3"/>
          <p:cNvSpPr txBox="1">
            <a:spLocks noGrp="1"/>
          </p:cNvSpPr>
          <p:nvPr>
            <p:ph type="title" idx="7"/>
          </p:nvPr>
        </p:nvSpPr>
        <p:spPr>
          <a:xfrm>
            <a:off x="6740390" y="1599866"/>
            <a:ext cx="1519500" cy="452728"/>
          </a:xfrm>
          <a:prstGeom prst="rect">
            <a:avLst/>
          </a:prstGeom>
        </p:spPr>
        <p:txBody>
          <a:bodyPr spcFirstLastPara="1" vert="horz" wrap="square" lIns="182850" tIns="914400" rIns="182850" bIns="0" rtlCol="0" anchor="b" anchorCtr="0">
            <a:noAutofit/>
          </a:bodyPr>
          <a:lstStyle/>
          <a:p>
            <a:r>
              <a:rPr lang="en" sz="6400" b="1" spc="100" dirty="0">
                <a:ln w="9525" cmpd="sng">
                  <a:solidFill>
                    <a:schemeClr val="bg1"/>
                  </a:solidFill>
                  <a:prstDash val="solid"/>
                </a:ln>
                <a:solidFill>
                  <a:srgbClr val="70AD47">
                    <a:tint val="1000"/>
                  </a:srgbClr>
                </a:solidFill>
                <a:effectLst>
                  <a:glow rad="38100">
                    <a:schemeClr val="accent1">
                      <a:alpha val="40000"/>
                    </a:schemeClr>
                  </a:glow>
                </a:effectLst>
                <a:latin typeface=".VnBahamasBH" panose="020BE200000000000000" pitchFamily="34" charset="0"/>
                <a:hlinkClick r:id="rId6" action="ppaction://hlinksldjump"/>
              </a:rPr>
              <a:t>03</a:t>
            </a:r>
            <a:endParaRPr sz="6400" b="1" spc="100" dirty="0">
              <a:ln w="9525" cmpd="sng">
                <a:solidFill>
                  <a:schemeClr val="bg1"/>
                </a:solidFill>
                <a:prstDash val="solid"/>
              </a:ln>
              <a:solidFill>
                <a:srgbClr val="70AD47">
                  <a:tint val="1000"/>
                </a:srgbClr>
              </a:solidFill>
              <a:effectLst>
                <a:glow rad="38100">
                  <a:schemeClr val="accent1">
                    <a:alpha val="40000"/>
                  </a:schemeClr>
                </a:glow>
              </a:effectLst>
              <a:latin typeface=".VnBahamasBH" panose="020BE200000000000000" pitchFamily="34" charset="0"/>
              <a:hlinkClick r:id="rId6" action="ppaction://hlinksldjump"/>
            </a:endParaRPr>
          </a:p>
        </p:txBody>
      </p:sp>
      <p:grpSp>
        <p:nvGrpSpPr>
          <p:cNvPr id="230" name="4"/>
          <p:cNvGrpSpPr/>
          <p:nvPr/>
        </p:nvGrpSpPr>
        <p:grpSpPr>
          <a:xfrm>
            <a:off x="9064140" y="5718630"/>
            <a:ext cx="1212799" cy="1185556"/>
            <a:chOff x="4548888" y="2981903"/>
            <a:chExt cx="695923" cy="586472"/>
          </a:xfrm>
        </p:grpSpPr>
        <p:sp>
          <p:nvSpPr>
            <p:cNvPr id="231" name="Google Shape;7717;p131"/>
            <p:cNvSpPr/>
            <p:nvPr/>
          </p:nvSpPr>
          <p:spPr>
            <a:xfrm>
              <a:off x="4548888" y="3436337"/>
              <a:ext cx="695923" cy="132038"/>
            </a:xfrm>
            <a:custGeom>
              <a:avLst/>
              <a:gdLst/>
              <a:ahLst/>
              <a:cxnLst/>
              <a:rect l="l" t="t" r="r" b="b"/>
              <a:pathLst>
                <a:path w="17625" h="3344" extrusionOk="0">
                  <a:moveTo>
                    <a:pt x="8812" y="0"/>
                  </a:moveTo>
                  <a:cubicBezTo>
                    <a:pt x="3944" y="0"/>
                    <a:pt x="0" y="748"/>
                    <a:pt x="0" y="1672"/>
                  </a:cubicBezTo>
                  <a:cubicBezTo>
                    <a:pt x="0" y="2597"/>
                    <a:pt x="3944" y="3344"/>
                    <a:pt x="8812" y="3344"/>
                  </a:cubicBezTo>
                  <a:cubicBezTo>
                    <a:pt x="13680" y="3344"/>
                    <a:pt x="17624" y="2597"/>
                    <a:pt x="17624" y="1672"/>
                  </a:cubicBezTo>
                  <a:cubicBezTo>
                    <a:pt x="17624" y="748"/>
                    <a:pt x="13680" y="0"/>
                    <a:pt x="8812" y="0"/>
                  </a:cubicBezTo>
                  <a:close/>
                </a:path>
              </a:pathLst>
            </a:custGeom>
            <a:solidFill>
              <a:schemeClr val="dk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32" name="Google Shape;7718;p131"/>
            <p:cNvSpPr/>
            <p:nvPr/>
          </p:nvSpPr>
          <p:spPr>
            <a:xfrm>
              <a:off x="4590821" y="3242149"/>
              <a:ext cx="600764" cy="42367"/>
            </a:xfrm>
            <a:custGeom>
              <a:avLst/>
              <a:gdLst/>
              <a:ahLst/>
              <a:cxnLst/>
              <a:rect l="l" t="t" r="r" b="b"/>
              <a:pathLst>
                <a:path w="15215" h="1073" extrusionOk="0">
                  <a:moveTo>
                    <a:pt x="226" y="1"/>
                  </a:moveTo>
                  <a:cubicBezTo>
                    <a:pt x="99" y="1"/>
                    <a:pt x="0" y="99"/>
                    <a:pt x="0" y="227"/>
                  </a:cubicBezTo>
                  <a:lnTo>
                    <a:pt x="0" y="1073"/>
                  </a:lnTo>
                  <a:lnTo>
                    <a:pt x="15215" y="1073"/>
                  </a:lnTo>
                  <a:lnTo>
                    <a:pt x="15215" y="237"/>
                  </a:lnTo>
                  <a:cubicBezTo>
                    <a:pt x="15215" y="109"/>
                    <a:pt x="15106" y="1"/>
                    <a:pt x="14979" y="1"/>
                  </a:cubicBezTo>
                  <a:close/>
                </a:path>
              </a:pathLst>
            </a:custGeom>
            <a:solidFill>
              <a:srgbClr val="EC902F"/>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33" name="Google Shape;7719;p131"/>
            <p:cNvSpPr/>
            <p:nvPr/>
          </p:nvSpPr>
          <p:spPr>
            <a:xfrm>
              <a:off x="4629635" y="3260786"/>
              <a:ext cx="506040" cy="213258"/>
            </a:xfrm>
            <a:custGeom>
              <a:avLst/>
              <a:gdLst/>
              <a:ahLst/>
              <a:cxnLst/>
              <a:rect l="l" t="t" r="r" b="b"/>
              <a:pathLst>
                <a:path w="12816" h="5401" extrusionOk="0">
                  <a:moveTo>
                    <a:pt x="1" y="1"/>
                  </a:moveTo>
                  <a:lnTo>
                    <a:pt x="1" y="5400"/>
                  </a:lnTo>
                  <a:lnTo>
                    <a:pt x="12815" y="5400"/>
                  </a:lnTo>
                  <a:lnTo>
                    <a:pt x="12815" y="1"/>
                  </a:lnTo>
                  <a:close/>
                </a:path>
              </a:pathLst>
            </a:custGeom>
            <a:solidFill>
              <a:schemeClr val="lt2"/>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34" name="Google Shape;7720;p131"/>
            <p:cNvSpPr/>
            <p:nvPr/>
          </p:nvSpPr>
          <p:spPr>
            <a:xfrm>
              <a:off x="4590821" y="3284872"/>
              <a:ext cx="93619" cy="213614"/>
            </a:xfrm>
            <a:custGeom>
              <a:avLst/>
              <a:gdLst/>
              <a:ahLst/>
              <a:cxnLst/>
              <a:rect l="l" t="t" r="r" b="b"/>
              <a:pathLst>
                <a:path w="2371" h="5410" extrusionOk="0">
                  <a:moveTo>
                    <a:pt x="1525" y="1"/>
                  </a:moveTo>
                  <a:lnTo>
                    <a:pt x="0" y="10"/>
                  </a:lnTo>
                  <a:lnTo>
                    <a:pt x="915" y="5046"/>
                  </a:lnTo>
                  <a:cubicBezTo>
                    <a:pt x="954" y="5252"/>
                    <a:pt x="1141" y="5410"/>
                    <a:pt x="1348" y="5410"/>
                  </a:cubicBezTo>
                  <a:lnTo>
                    <a:pt x="2370" y="5410"/>
                  </a:lnTo>
                  <a:lnTo>
                    <a:pt x="1525"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35" name="Google Shape;7721;p131"/>
            <p:cNvSpPr/>
            <p:nvPr/>
          </p:nvSpPr>
          <p:spPr>
            <a:xfrm>
              <a:off x="5097573" y="3284872"/>
              <a:ext cx="94014" cy="213614"/>
            </a:xfrm>
            <a:custGeom>
              <a:avLst/>
              <a:gdLst/>
              <a:ahLst/>
              <a:cxnLst/>
              <a:rect l="l" t="t" r="r" b="b"/>
              <a:pathLst>
                <a:path w="2381" h="5410" extrusionOk="0">
                  <a:moveTo>
                    <a:pt x="846" y="1"/>
                  </a:moveTo>
                  <a:lnTo>
                    <a:pt x="1" y="5410"/>
                  </a:lnTo>
                  <a:lnTo>
                    <a:pt x="1033" y="5410"/>
                  </a:lnTo>
                  <a:cubicBezTo>
                    <a:pt x="1240" y="5410"/>
                    <a:pt x="1417" y="5252"/>
                    <a:pt x="1456" y="5046"/>
                  </a:cubicBezTo>
                  <a:lnTo>
                    <a:pt x="2381" y="10"/>
                  </a:lnTo>
                  <a:lnTo>
                    <a:pt x="846"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36" name="Google Shape;7722;p131"/>
            <p:cNvSpPr/>
            <p:nvPr/>
          </p:nvSpPr>
          <p:spPr>
            <a:xfrm>
              <a:off x="4646732" y="3455724"/>
              <a:ext cx="481559" cy="42367"/>
            </a:xfrm>
            <a:custGeom>
              <a:avLst/>
              <a:gdLst/>
              <a:ahLst/>
              <a:cxnLst/>
              <a:rect l="l" t="t" r="r" b="b"/>
              <a:pathLst>
                <a:path w="12196" h="1073" extrusionOk="0">
                  <a:moveTo>
                    <a:pt x="0" y="1"/>
                  </a:moveTo>
                  <a:lnTo>
                    <a:pt x="0" y="1073"/>
                  </a:lnTo>
                  <a:lnTo>
                    <a:pt x="12196" y="1073"/>
                  </a:lnTo>
                  <a:lnTo>
                    <a:pt x="12196"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37" name="Google Shape;7723;p131"/>
            <p:cNvSpPr/>
            <p:nvPr/>
          </p:nvSpPr>
          <p:spPr>
            <a:xfrm>
              <a:off x="5114670" y="3461963"/>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38" name="Google Shape;7724;p131"/>
            <p:cNvSpPr/>
            <p:nvPr/>
          </p:nvSpPr>
          <p:spPr>
            <a:xfrm>
              <a:off x="5130187" y="3391284"/>
              <a:ext cx="21006" cy="21006"/>
            </a:xfrm>
            <a:custGeom>
              <a:avLst/>
              <a:gdLst/>
              <a:ahLst/>
              <a:cxnLst/>
              <a:rect l="l" t="t" r="r" b="b"/>
              <a:pathLst>
                <a:path w="532" h="532" extrusionOk="0">
                  <a:moveTo>
                    <a:pt x="266" y="0"/>
                  </a:moveTo>
                  <a:cubicBezTo>
                    <a:pt x="119" y="0"/>
                    <a:pt x="1" y="118"/>
                    <a:pt x="1" y="266"/>
                  </a:cubicBezTo>
                  <a:cubicBezTo>
                    <a:pt x="1" y="413"/>
                    <a:pt x="119" y="531"/>
                    <a:pt x="266" y="531"/>
                  </a:cubicBezTo>
                  <a:cubicBezTo>
                    <a:pt x="414" y="531"/>
                    <a:pt x="532" y="413"/>
                    <a:pt x="532" y="26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39" name="Google Shape;7725;p131"/>
            <p:cNvSpPr/>
            <p:nvPr/>
          </p:nvSpPr>
          <p:spPr>
            <a:xfrm>
              <a:off x="5140690" y="3320606"/>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40" name="Google Shape;7726;p131"/>
            <p:cNvSpPr/>
            <p:nvPr/>
          </p:nvSpPr>
          <p:spPr>
            <a:xfrm>
              <a:off x="5148824" y="3254587"/>
              <a:ext cx="21006" cy="21006"/>
            </a:xfrm>
            <a:custGeom>
              <a:avLst/>
              <a:gdLst/>
              <a:ahLst/>
              <a:cxnLst/>
              <a:rect l="l" t="t" r="r" b="b"/>
              <a:pathLst>
                <a:path w="532" h="532" extrusionOk="0">
                  <a:moveTo>
                    <a:pt x="266" y="1"/>
                  </a:moveTo>
                  <a:cubicBezTo>
                    <a:pt x="119" y="1"/>
                    <a:pt x="1" y="119"/>
                    <a:pt x="1" y="266"/>
                  </a:cubicBezTo>
                  <a:cubicBezTo>
                    <a:pt x="1" y="414"/>
                    <a:pt x="119" y="532"/>
                    <a:pt x="266" y="532"/>
                  </a:cubicBezTo>
                  <a:cubicBezTo>
                    <a:pt x="414" y="532"/>
                    <a:pt x="532" y="414"/>
                    <a:pt x="532" y="266"/>
                  </a:cubicBezTo>
                  <a:cubicBezTo>
                    <a:pt x="532" y="119"/>
                    <a:pt x="414" y="1"/>
                    <a:pt x="266" y="1"/>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41" name="Google Shape;7727;p131"/>
            <p:cNvSpPr/>
            <p:nvPr/>
          </p:nvSpPr>
          <p:spPr>
            <a:xfrm>
              <a:off x="4643612" y="3461963"/>
              <a:ext cx="20651" cy="21006"/>
            </a:xfrm>
            <a:custGeom>
              <a:avLst/>
              <a:gdLst/>
              <a:ahLst/>
              <a:cxnLst/>
              <a:rect l="l" t="t" r="r" b="b"/>
              <a:pathLst>
                <a:path w="523" h="532" extrusionOk="0">
                  <a:moveTo>
                    <a:pt x="256" y="0"/>
                  </a:moveTo>
                  <a:cubicBezTo>
                    <a:pt x="119" y="0"/>
                    <a:pt x="1" y="118"/>
                    <a:pt x="1" y="266"/>
                  </a:cubicBezTo>
                  <a:cubicBezTo>
                    <a:pt x="1" y="413"/>
                    <a:pt x="119" y="531"/>
                    <a:pt x="256" y="531"/>
                  </a:cubicBezTo>
                  <a:cubicBezTo>
                    <a:pt x="404" y="531"/>
                    <a:pt x="522" y="413"/>
                    <a:pt x="522" y="26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42" name="Google Shape;7728;p131"/>
            <p:cNvSpPr/>
            <p:nvPr/>
          </p:nvSpPr>
          <p:spPr>
            <a:xfrm>
              <a:off x="4736442" y="3462357"/>
              <a:ext cx="24125" cy="20611"/>
            </a:xfrm>
            <a:custGeom>
              <a:avLst/>
              <a:gdLst/>
              <a:ahLst/>
              <a:cxnLst/>
              <a:rect l="l" t="t" r="r" b="b"/>
              <a:pathLst>
                <a:path w="611" h="522" extrusionOk="0">
                  <a:moveTo>
                    <a:pt x="256" y="0"/>
                  </a:moveTo>
                  <a:cubicBezTo>
                    <a:pt x="108" y="0"/>
                    <a:pt x="0" y="108"/>
                    <a:pt x="0" y="256"/>
                  </a:cubicBezTo>
                  <a:cubicBezTo>
                    <a:pt x="0" y="415"/>
                    <a:pt x="126" y="521"/>
                    <a:pt x="259" y="521"/>
                  </a:cubicBezTo>
                  <a:cubicBezTo>
                    <a:pt x="323" y="521"/>
                    <a:pt x="389" y="497"/>
                    <a:pt x="443" y="443"/>
                  </a:cubicBezTo>
                  <a:cubicBezTo>
                    <a:pt x="610" y="275"/>
                    <a:pt x="492"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43" name="Google Shape;7729;p131"/>
            <p:cNvSpPr/>
            <p:nvPr/>
          </p:nvSpPr>
          <p:spPr>
            <a:xfrm>
              <a:off x="4828837" y="3461963"/>
              <a:ext cx="21046" cy="21006"/>
            </a:xfrm>
            <a:custGeom>
              <a:avLst/>
              <a:gdLst/>
              <a:ahLst/>
              <a:cxnLst/>
              <a:rect l="l" t="t" r="r" b="b"/>
              <a:pathLst>
                <a:path w="533" h="532" extrusionOk="0">
                  <a:moveTo>
                    <a:pt x="267" y="0"/>
                  </a:moveTo>
                  <a:cubicBezTo>
                    <a:pt x="119" y="0"/>
                    <a:pt x="1" y="118"/>
                    <a:pt x="1" y="266"/>
                  </a:cubicBezTo>
                  <a:cubicBezTo>
                    <a:pt x="1" y="413"/>
                    <a:pt x="119" y="531"/>
                    <a:pt x="267" y="531"/>
                  </a:cubicBezTo>
                  <a:cubicBezTo>
                    <a:pt x="414" y="531"/>
                    <a:pt x="532" y="413"/>
                    <a:pt x="532" y="266"/>
                  </a:cubicBezTo>
                  <a:cubicBezTo>
                    <a:pt x="532" y="118"/>
                    <a:pt x="414" y="0"/>
                    <a:pt x="267"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44" name="Google Shape;7730;p131"/>
            <p:cNvSpPr/>
            <p:nvPr/>
          </p:nvSpPr>
          <p:spPr>
            <a:xfrm>
              <a:off x="4921666" y="3461963"/>
              <a:ext cx="21006" cy="21006"/>
            </a:xfrm>
            <a:custGeom>
              <a:avLst/>
              <a:gdLst/>
              <a:ahLst/>
              <a:cxnLst/>
              <a:rect l="l" t="t" r="r" b="b"/>
              <a:pathLst>
                <a:path w="532" h="532" extrusionOk="0">
                  <a:moveTo>
                    <a:pt x="266" y="0"/>
                  </a:moveTo>
                  <a:cubicBezTo>
                    <a:pt x="119" y="0"/>
                    <a:pt x="0" y="118"/>
                    <a:pt x="0" y="266"/>
                  </a:cubicBezTo>
                  <a:cubicBezTo>
                    <a:pt x="0" y="413"/>
                    <a:pt x="119" y="531"/>
                    <a:pt x="266" y="531"/>
                  </a:cubicBezTo>
                  <a:cubicBezTo>
                    <a:pt x="414" y="531"/>
                    <a:pt x="532" y="413"/>
                    <a:pt x="532" y="26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45" name="Google Shape;7731;p131"/>
            <p:cNvSpPr/>
            <p:nvPr/>
          </p:nvSpPr>
          <p:spPr>
            <a:xfrm>
              <a:off x="5014496" y="3461963"/>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46" name="Google Shape;7732;p131"/>
            <p:cNvSpPr/>
            <p:nvPr/>
          </p:nvSpPr>
          <p:spPr>
            <a:xfrm>
              <a:off x="4692534" y="3253047"/>
              <a:ext cx="20651" cy="21006"/>
            </a:xfrm>
            <a:custGeom>
              <a:avLst/>
              <a:gdLst/>
              <a:ahLst/>
              <a:cxnLst/>
              <a:rect l="l" t="t" r="r" b="b"/>
              <a:pathLst>
                <a:path w="523" h="532" extrusionOk="0">
                  <a:moveTo>
                    <a:pt x="266" y="0"/>
                  </a:moveTo>
                  <a:cubicBezTo>
                    <a:pt x="119" y="0"/>
                    <a:pt x="1" y="118"/>
                    <a:pt x="1" y="266"/>
                  </a:cubicBezTo>
                  <a:cubicBezTo>
                    <a:pt x="1" y="413"/>
                    <a:pt x="119" y="531"/>
                    <a:pt x="266" y="531"/>
                  </a:cubicBezTo>
                  <a:cubicBezTo>
                    <a:pt x="404" y="531"/>
                    <a:pt x="522" y="413"/>
                    <a:pt x="522" y="266"/>
                  </a:cubicBezTo>
                  <a:cubicBezTo>
                    <a:pt x="522" y="118"/>
                    <a:pt x="40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47" name="Google Shape;7733;p131"/>
            <p:cNvSpPr/>
            <p:nvPr/>
          </p:nvSpPr>
          <p:spPr>
            <a:xfrm>
              <a:off x="4785364" y="3253047"/>
              <a:ext cx="24125" cy="20967"/>
            </a:xfrm>
            <a:custGeom>
              <a:avLst/>
              <a:gdLst/>
              <a:ahLst/>
              <a:cxnLst/>
              <a:rect l="l" t="t" r="r" b="b"/>
              <a:pathLst>
                <a:path w="611" h="531" extrusionOk="0">
                  <a:moveTo>
                    <a:pt x="266" y="0"/>
                  </a:moveTo>
                  <a:cubicBezTo>
                    <a:pt x="118" y="0"/>
                    <a:pt x="0" y="118"/>
                    <a:pt x="0" y="266"/>
                  </a:cubicBezTo>
                  <a:cubicBezTo>
                    <a:pt x="0" y="425"/>
                    <a:pt x="131" y="531"/>
                    <a:pt x="264" y="531"/>
                  </a:cubicBezTo>
                  <a:cubicBezTo>
                    <a:pt x="328" y="531"/>
                    <a:pt x="392" y="507"/>
                    <a:pt x="443" y="453"/>
                  </a:cubicBezTo>
                  <a:cubicBezTo>
                    <a:pt x="610" y="285"/>
                    <a:pt x="49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48" name="Google Shape;7734;p131"/>
            <p:cNvSpPr/>
            <p:nvPr/>
          </p:nvSpPr>
          <p:spPr>
            <a:xfrm>
              <a:off x="4875824" y="3253047"/>
              <a:ext cx="20651" cy="21006"/>
            </a:xfrm>
            <a:custGeom>
              <a:avLst/>
              <a:gdLst/>
              <a:ahLst/>
              <a:cxnLst/>
              <a:rect l="l" t="t" r="r" b="b"/>
              <a:pathLst>
                <a:path w="523" h="532" extrusionOk="0">
                  <a:moveTo>
                    <a:pt x="267" y="0"/>
                  </a:moveTo>
                  <a:cubicBezTo>
                    <a:pt x="119" y="0"/>
                    <a:pt x="1" y="118"/>
                    <a:pt x="1" y="266"/>
                  </a:cubicBezTo>
                  <a:cubicBezTo>
                    <a:pt x="1" y="413"/>
                    <a:pt x="119" y="531"/>
                    <a:pt x="267" y="531"/>
                  </a:cubicBezTo>
                  <a:cubicBezTo>
                    <a:pt x="414" y="531"/>
                    <a:pt x="522" y="413"/>
                    <a:pt x="522" y="266"/>
                  </a:cubicBezTo>
                  <a:cubicBezTo>
                    <a:pt x="522" y="118"/>
                    <a:pt x="414" y="0"/>
                    <a:pt x="267"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49" name="Google Shape;7735;p131"/>
            <p:cNvSpPr/>
            <p:nvPr/>
          </p:nvSpPr>
          <p:spPr>
            <a:xfrm>
              <a:off x="4970707" y="3253047"/>
              <a:ext cx="24402" cy="20967"/>
            </a:xfrm>
            <a:custGeom>
              <a:avLst/>
              <a:gdLst/>
              <a:ahLst/>
              <a:cxnLst/>
              <a:rect l="l" t="t" r="r" b="b"/>
              <a:pathLst>
                <a:path w="618" h="531" extrusionOk="0">
                  <a:moveTo>
                    <a:pt x="263" y="0"/>
                  </a:moveTo>
                  <a:cubicBezTo>
                    <a:pt x="116" y="0"/>
                    <a:pt x="8" y="118"/>
                    <a:pt x="8" y="266"/>
                  </a:cubicBezTo>
                  <a:cubicBezTo>
                    <a:pt x="1" y="425"/>
                    <a:pt x="129" y="531"/>
                    <a:pt x="265" y="531"/>
                  </a:cubicBezTo>
                  <a:cubicBezTo>
                    <a:pt x="329" y="531"/>
                    <a:pt x="396" y="507"/>
                    <a:pt x="450" y="453"/>
                  </a:cubicBezTo>
                  <a:cubicBezTo>
                    <a:pt x="617" y="285"/>
                    <a:pt x="499" y="0"/>
                    <a:pt x="263"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50" name="Google Shape;7736;p131"/>
            <p:cNvSpPr/>
            <p:nvPr/>
          </p:nvSpPr>
          <p:spPr>
            <a:xfrm>
              <a:off x="5064563" y="3253047"/>
              <a:ext cx="24520" cy="20967"/>
            </a:xfrm>
            <a:custGeom>
              <a:avLst/>
              <a:gdLst/>
              <a:ahLst/>
              <a:cxnLst/>
              <a:rect l="l" t="t" r="r" b="b"/>
              <a:pathLst>
                <a:path w="621" h="531" extrusionOk="0">
                  <a:moveTo>
                    <a:pt x="266" y="0"/>
                  </a:moveTo>
                  <a:cubicBezTo>
                    <a:pt x="119" y="0"/>
                    <a:pt x="1" y="118"/>
                    <a:pt x="1" y="266"/>
                  </a:cubicBezTo>
                  <a:cubicBezTo>
                    <a:pt x="1" y="425"/>
                    <a:pt x="131" y="531"/>
                    <a:pt x="267" y="531"/>
                  </a:cubicBezTo>
                  <a:cubicBezTo>
                    <a:pt x="332" y="531"/>
                    <a:pt x="399" y="507"/>
                    <a:pt x="453" y="453"/>
                  </a:cubicBezTo>
                  <a:cubicBezTo>
                    <a:pt x="620" y="285"/>
                    <a:pt x="50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51" name="Google Shape;7737;p131"/>
            <p:cNvSpPr/>
            <p:nvPr/>
          </p:nvSpPr>
          <p:spPr>
            <a:xfrm>
              <a:off x="4628095" y="3391284"/>
              <a:ext cx="20611" cy="21006"/>
            </a:xfrm>
            <a:custGeom>
              <a:avLst/>
              <a:gdLst/>
              <a:ahLst/>
              <a:cxnLst/>
              <a:rect l="l" t="t" r="r" b="b"/>
              <a:pathLst>
                <a:path w="522" h="532" extrusionOk="0">
                  <a:moveTo>
                    <a:pt x="256" y="0"/>
                  </a:moveTo>
                  <a:cubicBezTo>
                    <a:pt x="118" y="0"/>
                    <a:pt x="0" y="118"/>
                    <a:pt x="0" y="266"/>
                  </a:cubicBezTo>
                  <a:cubicBezTo>
                    <a:pt x="0" y="413"/>
                    <a:pt x="118" y="531"/>
                    <a:pt x="256" y="531"/>
                  </a:cubicBezTo>
                  <a:cubicBezTo>
                    <a:pt x="404" y="531"/>
                    <a:pt x="522" y="413"/>
                    <a:pt x="522" y="26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52" name="Google Shape;7738;p131"/>
            <p:cNvSpPr/>
            <p:nvPr/>
          </p:nvSpPr>
          <p:spPr>
            <a:xfrm>
              <a:off x="4617355" y="3320606"/>
              <a:ext cx="24362" cy="21006"/>
            </a:xfrm>
            <a:custGeom>
              <a:avLst/>
              <a:gdLst/>
              <a:ahLst/>
              <a:cxnLst/>
              <a:rect l="l" t="t" r="r" b="b"/>
              <a:pathLst>
                <a:path w="617" h="532" extrusionOk="0">
                  <a:moveTo>
                    <a:pt x="263" y="0"/>
                  </a:moveTo>
                  <a:cubicBezTo>
                    <a:pt x="115" y="0"/>
                    <a:pt x="7" y="118"/>
                    <a:pt x="7" y="266"/>
                  </a:cubicBezTo>
                  <a:cubicBezTo>
                    <a:pt x="0" y="426"/>
                    <a:pt x="128" y="531"/>
                    <a:pt x="264" y="531"/>
                  </a:cubicBezTo>
                  <a:cubicBezTo>
                    <a:pt x="329" y="531"/>
                    <a:pt x="395" y="507"/>
                    <a:pt x="449" y="453"/>
                  </a:cubicBezTo>
                  <a:cubicBezTo>
                    <a:pt x="617" y="286"/>
                    <a:pt x="499" y="0"/>
                    <a:pt x="263"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53" name="Google Shape;7739;p131"/>
            <p:cNvSpPr/>
            <p:nvPr/>
          </p:nvSpPr>
          <p:spPr>
            <a:xfrm>
              <a:off x="4609458" y="3254587"/>
              <a:ext cx="20611" cy="21006"/>
            </a:xfrm>
            <a:custGeom>
              <a:avLst/>
              <a:gdLst/>
              <a:ahLst/>
              <a:cxnLst/>
              <a:rect l="l" t="t" r="r" b="b"/>
              <a:pathLst>
                <a:path w="522" h="532" extrusionOk="0">
                  <a:moveTo>
                    <a:pt x="256" y="1"/>
                  </a:moveTo>
                  <a:cubicBezTo>
                    <a:pt x="118" y="1"/>
                    <a:pt x="0" y="119"/>
                    <a:pt x="0" y="266"/>
                  </a:cubicBezTo>
                  <a:cubicBezTo>
                    <a:pt x="0" y="414"/>
                    <a:pt x="118" y="532"/>
                    <a:pt x="256" y="532"/>
                  </a:cubicBezTo>
                  <a:cubicBezTo>
                    <a:pt x="404" y="532"/>
                    <a:pt x="522" y="414"/>
                    <a:pt x="522" y="266"/>
                  </a:cubicBezTo>
                  <a:cubicBezTo>
                    <a:pt x="522" y="119"/>
                    <a:pt x="404" y="1"/>
                    <a:pt x="256" y="1"/>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54" name="Google Shape;7740;p131"/>
            <p:cNvSpPr/>
            <p:nvPr/>
          </p:nvSpPr>
          <p:spPr>
            <a:xfrm>
              <a:off x="4668093" y="3371463"/>
              <a:ext cx="448550" cy="8963"/>
            </a:xfrm>
            <a:custGeom>
              <a:avLst/>
              <a:gdLst/>
              <a:ahLst/>
              <a:cxnLst/>
              <a:rect l="l" t="t" r="r" b="b"/>
              <a:pathLst>
                <a:path w="11360" h="227" extrusionOk="0">
                  <a:moveTo>
                    <a:pt x="0" y="1"/>
                  </a:moveTo>
                  <a:lnTo>
                    <a:pt x="0" y="227"/>
                  </a:lnTo>
                  <a:lnTo>
                    <a:pt x="11360" y="227"/>
                  </a:lnTo>
                  <a:lnTo>
                    <a:pt x="11360" y="1"/>
                  </a:lnTo>
                  <a:close/>
                </a:path>
              </a:pathLst>
            </a:custGeom>
            <a:solidFill>
              <a:srgbClr val="602000"/>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55" name="Google Shape;7741;p131"/>
            <p:cNvSpPr/>
            <p:nvPr/>
          </p:nvSpPr>
          <p:spPr>
            <a:xfrm>
              <a:off x="4602469" y="2983087"/>
              <a:ext cx="570084" cy="272683"/>
            </a:xfrm>
            <a:custGeom>
              <a:avLst/>
              <a:gdLst/>
              <a:ahLst/>
              <a:cxnLst/>
              <a:rect l="l" t="t" r="r" b="b"/>
              <a:pathLst>
                <a:path w="14438" h="6906" extrusionOk="0">
                  <a:moveTo>
                    <a:pt x="6986" y="1"/>
                  </a:moveTo>
                  <a:cubicBezTo>
                    <a:pt x="3605" y="1"/>
                    <a:pt x="1485" y="425"/>
                    <a:pt x="1485" y="425"/>
                  </a:cubicBezTo>
                  <a:lnTo>
                    <a:pt x="0" y="6729"/>
                  </a:lnTo>
                  <a:lnTo>
                    <a:pt x="14438" y="6906"/>
                  </a:lnTo>
                  <a:lnTo>
                    <a:pt x="14438" y="6906"/>
                  </a:lnTo>
                  <a:lnTo>
                    <a:pt x="12894" y="425"/>
                  </a:lnTo>
                  <a:cubicBezTo>
                    <a:pt x="10681" y="107"/>
                    <a:pt x="8676" y="1"/>
                    <a:pt x="6986" y="1"/>
                  </a:cubicBezTo>
                  <a:close/>
                </a:path>
              </a:pathLst>
            </a:custGeom>
            <a:solidFill>
              <a:schemeClr val="lt2"/>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56" name="Google Shape;7742;p131"/>
            <p:cNvSpPr/>
            <p:nvPr/>
          </p:nvSpPr>
          <p:spPr>
            <a:xfrm>
              <a:off x="4568275" y="2981903"/>
              <a:ext cx="635748" cy="303403"/>
            </a:xfrm>
            <a:custGeom>
              <a:avLst/>
              <a:gdLst/>
              <a:ahLst/>
              <a:cxnLst/>
              <a:rect l="l" t="t" r="r" b="b"/>
              <a:pathLst>
                <a:path w="16101" h="7684" extrusionOk="0">
                  <a:moveTo>
                    <a:pt x="1781" y="1"/>
                  </a:moveTo>
                  <a:cubicBezTo>
                    <a:pt x="1765" y="1"/>
                    <a:pt x="1748" y="1"/>
                    <a:pt x="1732" y="2"/>
                  </a:cubicBezTo>
                  <a:lnTo>
                    <a:pt x="1614" y="2"/>
                  </a:lnTo>
                  <a:cubicBezTo>
                    <a:pt x="1378" y="12"/>
                    <a:pt x="1171" y="150"/>
                    <a:pt x="1053" y="357"/>
                  </a:cubicBezTo>
                  <a:cubicBezTo>
                    <a:pt x="1" y="2471"/>
                    <a:pt x="60" y="5923"/>
                    <a:pt x="119" y="7192"/>
                  </a:cubicBezTo>
                  <a:cubicBezTo>
                    <a:pt x="148" y="7471"/>
                    <a:pt x="384" y="7684"/>
                    <a:pt x="661" y="7684"/>
                  </a:cubicBezTo>
                  <a:cubicBezTo>
                    <a:pt x="667" y="7684"/>
                    <a:pt x="673" y="7684"/>
                    <a:pt x="679" y="7683"/>
                  </a:cubicBezTo>
                  <a:lnTo>
                    <a:pt x="15432" y="7683"/>
                  </a:lnTo>
                  <a:cubicBezTo>
                    <a:pt x="15438" y="7684"/>
                    <a:pt x="15444" y="7684"/>
                    <a:pt x="15450" y="7684"/>
                  </a:cubicBezTo>
                  <a:cubicBezTo>
                    <a:pt x="15718" y="7684"/>
                    <a:pt x="15954" y="7471"/>
                    <a:pt x="15982" y="7192"/>
                  </a:cubicBezTo>
                  <a:cubicBezTo>
                    <a:pt x="16041" y="5923"/>
                    <a:pt x="16100" y="2471"/>
                    <a:pt x="15048" y="357"/>
                  </a:cubicBezTo>
                  <a:cubicBezTo>
                    <a:pt x="14930" y="150"/>
                    <a:pt x="14714" y="12"/>
                    <a:pt x="14487" y="2"/>
                  </a:cubicBezTo>
                  <a:lnTo>
                    <a:pt x="14369" y="2"/>
                  </a:lnTo>
                  <a:cubicBezTo>
                    <a:pt x="14353" y="1"/>
                    <a:pt x="14337" y="1"/>
                    <a:pt x="14321" y="1"/>
                  </a:cubicBezTo>
                  <a:cubicBezTo>
                    <a:pt x="13932" y="1"/>
                    <a:pt x="13646" y="341"/>
                    <a:pt x="13750" y="691"/>
                  </a:cubicBezTo>
                  <a:cubicBezTo>
                    <a:pt x="14084" y="1792"/>
                    <a:pt x="14625" y="3976"/>
                    <a:pt x="14507" y="6316"/>
                  </a:cubicBezTo>
                  <a:lnTo>
                    <a:pt x="1594" y="6316"/>
                  </a:lnTo>
                  <a:cubicBezTo>
                    <a:pt x="1476" y="3986"/>
                    <a:pt x="2017" y="1792"/>
                    <a:pt x="2351" y="691"/>
                  </a:cubicBezTo>
                  <a:cubicBezTo>
                    <a:pt x="2455" y="332"/>
                    <a:pt x="2169" y="1"/>
                    <a:pt x="1781"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57" name="Google Shape;7743;p131"/>
            <p:cNvSpPr/>
            <p:nvPr/>
          </p:nvSpPr>
          <p:spPr>
            <a:xfrm>
              <a:off x="4826152" y="3225091"/>
              <a:ext cx="114191" cy="80391"/>
            </a:xfrm>
            <a:custGeom>
              <a:avLst/>
              <a:gdLst/>
              <a:ahLst/>
              <a:cxnLst/>
              <a:rect l="l" t="t" r="r" b="b"/>
              <a:pathLst>
                <a:path w="2892" h="2036" extrusionOk="0">
                  <a:moveTo>
                    <a:pt x="502" y="0"/>
                  </a:moveTo>
                  <a:cubicBezTo>
                    <a:pt x="226" y="0"/>
                    <a:pt x="0" y="226"/>
                    <a:pt x="0" y="502"/>
                  </a:cubicBezTo>
                  <a:lnTo>
                    <a:pt x="0" y="1544"/>
                  </a:lnTo>
                  <a:cubicBezTo>
                    <a:pt x="0" y="1820"/>
                    <a:pt x="226" y="2036"/>
                    <a:pt x="502" y="2036"/>
                  </a:cubicBezTo>
                  <a:lnTo>
                    <a:pt x="2390" y="2036"/>
                  </a:lnTo>
                  <a:cubicBezTo>
                    <a:pt x="2665" y="2036"/>
                    <a:pt x="2892" y="1820"/>
                    <a:pt x="2892" y="1544"/>
                  </a:cubicBezTo>
                  <a:lnTo>
                    <a:pt x="2892" y="502"/>
                  </a:lnTo>
                  <a:cubicBezTo>
                    <a:pt x="2892" y="226"/>
                    <a:pt x="2665" y="0"/>
                    <a:pt x="2390"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58" name="Google Shape;7744;p131"/>
            <p:cNvSpPr/>
            <p:nvPr/>
          </p:nvSpPr>
          <p:spPr>
            <a:xfrm>
              <a:off x="4826152" y="3219248"/>
              <a:ext cx="114191" cy="80431"/>
            </a:xfrm>
            <a:custGeom>
              <a:avLst/>
              <a:gdLst/>
              <a:ahLst/>
              <a:cxnLst/>
              <a:rect l="l" t="t" r="r" b="b"/>
              <a:pathLst>
                <a:path w="2892" h="2037" extrusionOk="0">
                  <a:moveTo>
                    <a:pt x="502" y="1"/>
                  </a:moveTo>
                  <a:cubicBezTo>
                    <a:pt x="226" y="1"/>
                    <a:pt x="0" y="217"/>
                    <a:pt x="0" y="502"/>
                  </a:cubicBezTo>
                  <a:lnTo>
                    <a:pt x="0" y="1535"/>
                  </a:lnTo>
                  <a:cubicBezTo>
                    <a:pt x="0" y="1810"/>
                    <a:pt x="226" y="2036"/>
                    <a:pt x="502" y="2036"/>
                  </a:cubicBezTo>
                  <a:lnTo>
                    <a:pt x="2390" y="2036"/>
                  </a:lnTo>
                  <a:cubicBezTo>
                    <a:pt x="2665" y="2036"/>
                    <a:pt x="2892" y="1810"/>
                    <a:pt x="2892" y="1535"/>
                  </a:cubicBezTo>
                  <a:lnTo>
                    <a:pt x="2892" y="502"/>
                  </a:lnTo>
                  <a:cubicBezTo>
                    <a:pt x="2892" y="217"/>
                    <a:pt x="2665" y="1"/>
                    <a:pt x="2390"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59" name="Google Shape;7745;p131"/>
            <p:cNvSpPr/>
            <p:nvPr/>
          </p:nvSpPr>
          <p:spPr>
            <a:xfrm>
              <a:off x="4866506" y="3233225"/>
              <a:ext cx="29179" cy="25033"/>
            </a:xfrm>
            <a:custGeom>
              <a:avLst/>
              <a:gdLst/>
              <a:ahLst/>
              <a:cxnLst/>
              <a:rect l="l" t="t" r="r" b="b"/>
              <a:pathLst>
                <a:path w="739" h="634" extrusionOk="0">
                  <a:moveTo>
                    <a:pt x="424" y="1"/>
                  </a:moveTo>
                  <a:cubicBezTo>
                    <a:pt x="148" y="1"/>
                    <a:pt x="1" y="345"/>
                    <a:pt x="198" y="542"/>
                  </a:cubicBezTo>
                  <a:cubicBezTo>
                    <a:pt x="261" y="605"/>
                    <a:pt x="340" y="634"/>
                    <a:pt x="418" y="634"/>
                  </a:cubicBezTo>
                  <a:cubicBezTo>
                    <a:pt x="581" y="634"/>
                    <a:pt x="739" y="508"/>
                    <a:pt x="739" y="315"/>
                  </a:cubicBezTo>
                  <a:cubicBezTo>
                    <a:pt x="739" y="148"/>
                    <a:pt x="601" y="1"/>
                    <a:pt x="424" y="1"/>
                  </a:cubicBezTo>
                  <a:close/>
                </a:path>
              </a:pathLst>
            </a:custGeom>
            <a:solidFill>
              <a:srgbClr val="2B010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60" name="Google Shape;7746;p131"/>
            <p:cNvSpPr/>
            <p:nvPr/>
          </p:nvSpPr>
          <p:spPr>
            <a:xfrm>
              <a:off x="4872349" y="3245663"/>
              <a:ext cx="23336" cy="34589"/>
            </a:xfrm>
            <a:custGeom>
              <a:avLst/>
              <a:gdLst/>
              <a:ahLst/>
              <a:cxnLst/>
              <a:rect l="l" t="t" r="r" b="b"/>
              <a:pathLst>
                <a:path w="591" h="876" extrusionOk="0">
                  <a:moveTo>
                    <a:pt x="276" y="0"/>
                  </a:moveTo>
                  <a:lnTo>
                    <a:pt x="0" y="876"/>
                  </a:lnTo>
                  <a:lnTo>
                    <a:pt x="591" y="876"/>
                  </a:lnTo>
                  <a:lnTo>
                    <a:pt x="276" y="0"/>
                  </a:lnTo>
                  <a:close/>
                </a:path>
              </a:pathLst>
            </a:custGeom>
            <a:solidFill>
              <a:srgbClr val="2B010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61" name="Google Shape;7747;p131"/>
            <p:cNvSpPr/>
            <p:nvPr/>
          </p:nvSpPr>
          <p:spPr>
            <a:xfrm>
              <a:off x="4636623" y="3099884"/>
              <a:ext cx="499446" cy="22309"/>
            </a:xfrm>
            <a:custGeom>
              <a:avLst/>
              <a:gdLst/>
              <a:ahLst/>
              <a:cxnLst/>
              <a:rect l="l" t="t" r="r" b="b"/>
              <a:pathLst>
                <a:path w="12649" h="565" extrusionOk="0">
                  <a:moveTo>
                    <a:pt x="6417" y="1"/>
                  </a:moveTo>
                  <a:cubicBezTo>
                    <a:pt x="2724" y="1"/>
                    <a:pt x="79" y="263"/>
                    <a:pt x="40" y="270"/>
                  </a:cubicBezTo>
                  <a:lnTo>
                    <a:pt x="1" y="535"/>
                  </a:lnTo>
                  <a:cubicBezTo>
                    <a:pt x="39" y="535"/>
                    <a:pt x="2651" y="290"/>
                    <a:pt x="6287" y="290"/>
                  </a:cubicBezTo>
                  <a:cubicBezTo>
                    <a:pt x="8199" y="290"/>
                    <a:pt x="10394" y="358"/>
                    <a:pt x="12648" y="565"/>
                  </a:cubicBezTo>
                  <a:lnTo>
                    <a:pt x="12629" y="270"/>
                  </a:lnTo>
                  <a:cubicBezTo>
                    <a:pt x="10424" y="68"/>
                    <a:pt x="8286" y="1"/>
                    <a:pt x="6417" y="1"/>
                  </a:cubicBezTo>
                  <a:close/>
                </a:path>
              </a:pathLst>
            </a:custGeom>
            <a:solidFill>
              <a:srgbClr val="602000"/>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grpSp>
      <p:sp>
        <p:nvSpPr>
          <p:cNvPr id="262" name="4"/>
          <p:cNvSpPr txBox="1">
            <a:spLocks noGrp="1"/>
          </p:cNvSpPr>
          <p:nvPr>
            <p:ph type="title" idx="7"/>
          </p:nvPr>
        </p:nvSpPr>
        <p:spPr>
          <a:xfrm>
            <a:off x="8744033" y="5059357"/>
            <a:ext cx="1519500" cy="452728"/>
          </a:xfrm>
          <a:prstGeom prst="rect">
            <a:avLst/>
          </a:prstGeom>
        </p:spPr>
        <p:txBody>
          <a:bodyPr spcFirstLastPara="1" vert="horz" wrap="square" lIns="182850" tIns="914400" rIns="182850" bIns="0" rtlCol="0" anchor="b" anchorCtr="0">
            <a:noAutofit/>
          </a:bodyPr>
          <a:lstStyle/>
          <a:p>
            <a:r>
              <a:rPr lang="en" sz="6400" b="1" spc="100" dirty="0">
                <a:ln w="9525" cmpd="sng">
                  <a:solidFill>
                    <a:schemeClr val="bg1"/>
                  </a:solidFill>
                  <a:prstDash val="solid"/>
                </a:ln>
                <a:solidFill>
                  <a:srgbClr val="70AD47">
                    <a:tint val="1000"/>
                  </a:srgbClr>
                </a:solidFill>
                <a:effectLst>
                  <a:glow rad="38100">
                    <a:schemeClr val="accent1">
                      <a:alpha val="40000"/>
                    </a:schemeClr>
                  </a:glow>
                </a:effectLst>
                <a:latin typeface=".VnBahamasBH" panose="020BE200000000000000" pitchFamily="34" charset="0"/>
                <a:hlinkClick r:id="rId7" action="ppaction://hlinksldjump"/>
              </a:rPr>
              <a:t>04</a:t>
            </a:r>
            <a:endParaRPr sz="6400" b="1" spc="100" dirty="0">
              <a:ln w="9525" cmpd="sng">
                <a:solidFill>
                  <a:schemeClr val="bg1"/>
                </a:solidFill>
                <a:prstDash val="solid"/>
              </a:ln>
              <a:solidFill>
                <a:srgbClr val="70AD47">
                  <a:tint val="1000"/>
                </a:srgbClr>
              </a:solidFill>
              <a:effectLst>
                <a:glow rad="38100">
                  <a:schemeClr val="accent1">
                    <a:alpha val="40000"/>
                  </a:schemeClr>
                </a:glow>
              </a:effectLst>
              <a:latin typeface=".VnBahamasBH" panose="020BE200000000000000" pitchFamily="34" charset="0"/>
              <a:hlinkClick r:id="rId7" action="ppaction://hlinksldjump"/>
            </a:endParaRPr>
          </a:p>
        </p:txBody>
      </p:sp>
      <p:grpSp>
        <p:nvGrpSpPr>
          <p:cNvPr id="263" name="5"/>
          <p:cNvGrpSpPr/>
          <p:nvPr/>
        </p:nvGrpSpPr>
        <p:grpSpPr>
          <a:xfrm>
            <a:off x="11058414" y="3347268"/>
            <a:ext cx="2079055" cy="1796232"/>
            <a:chOff x="4548888" y="2981903"/>
            <a:chExt cx="695923" cy="586472"/>
          </a:xfrm>
        </p:grpSpPr>
        <p:sp>
          <p:nvSpPr>
            <p:cNvPr id="264" name="Google Shape;7717;p131"/>
            <p:cNvSpPr/>
            <p:nvPr/>
          </p:nvSpPr>
          <p:spPr>
            <a:xfrm>
              <a:off x="4548888" y="3436337"/>
              <a:ext cx="695923" cy="132038"/>
            </a:xfrm>
            <a:custGeom>
              <a:avLst/>
              <a:gdLst/>
              <a:ahLst/>
              <a:cxnLst/>
              <a:rect l="l" t="t" r="r" b="b"/>
              <a:pathLst>
                <a:path w="17625" h="3344" extrusionOk="0">
                  <a:moveTo>
                    <a:pt x="8812" y="0"/>
                  </a:moveTo>
                  <a:cubicBezTo>
                    <a:pt x="3944" y="0"/>
                    <a:pt x="0" y="748"/>
                    <a:pt x="0" y="1672"/>
                  </a:cubicBezTo>
                  <a:cubicBezTo>
                    <a:pt x="0" y="2597"/>
                    <a:pt x="3944" y="3344"/>
                    <a:pt x="8812" y="3344"/>
                  </a:cubicBezTo>
                  <a:cubicBezTo>
                    <a:pt x="13680" y="3344"/>
                    <a:pt x="17624" y="2597"/>
                    <a:pt x="17624" y="1672"/>
                  </a:cubicBezTo>
                  <a:cubicBezTo>
                    <a:pt x="17624" y="748"/>
                    <a:pt x="13680" y="0"/>
                    <a:pt x="8812" y="0"/>
                  </a:cubicBezTo>
                  <a:close/>
                </a:path>
              </a:pathLst>
            </a:custGeom>
            <a:solidFill>
              <a:schemeClr val="dk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65" name="Google Shape;7718;p131"/>
            <p:cNvSpPr/>
            <p:nvPr/>
          </p:nvSpPr>
          <p:spPr>
            <a:xfrm>
              <a:off x="4590821" y="3242149"/>
              <a:ext cx="600764" cy="42367"/>
            </a:xfrm>
            <a:custGeom>
              <a:avLst/>
              <a:gdLst/>
              <a:ahLst/>
              <a:cxnLst/>
              <a:rect l="l" t="t" r="r" b="b"/>
              <a:pathLst>
                <a:path w="15215" h="1073" extrusionOk="0">
                  <a:moveTo>
                    <a:pt x="226" y="1"/>
                  </a:moveTo>
                  <a:cubicBezTo>
                    <a:pt x="99" y="1"/>
                    <a:pt x="0" y="99"/>
                    <a:pt x="0" y="227"/>
                  </a:cubicBezTo>
                  <a:lnTo>
                    <a:pt x="0" y="1073"/>
                  </a:lnTo>
                  <a:lnTo>
                    <a:pt x="15215" y="1073"/>
                  </a:lnTo>
                  <a:lnTo>
                    <a:pt x="15215" y="237"/>
                  </a:lnTo>
                  <a:cubicBezTo>
                    <a:pt x="15215" y="109"/>
                    <a:pt x="15106" y="1"/>
                    <a:pt x="14979" y="1"/>
                  </a:cubicBezTo>
                  <a:close/>
                </a:path>
              </a:pathLst>
            </a:custGeom>
            <a:solidFill>
              <a:srgbClr val="EC902F"/>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66" name="Google Shape;7719;p131"/>
            <p:cNvSpPr/>
            <p:nvPr/>
          </p:nvSpPr>
          <p:spPr>
            <a:xfrm>
              <a:off x="4629635" y="3260786"/>
              <a:ext cx="506040" cy="213258"/>
            </a:xfrm>
            <a:custGeom>
              <a:avLst/>
              <a:gdLst/>
              <a:ahLst/>
              <a:cxnLst/>
              <a:rect l="l" t="t" r="r" b="b"/>
              <a:pathLst>
                <a:path w="12816" h="5401" extrusionOk="0">
                  <a:moveTo>
                    <a:pt x="1" y="1"/>
                  </a:moveTo>
                  <a:lnTo>
                    <a:pt x="1" y="5400"/>
                  </a:lnTo>
                  <a:lnTo>
                    <a:pt x="12815" y="5400"/>
                  </a:lnTo>
                  <a:lnTo>
                    <a:pt x="12815" y="1"/>
                  </a:lnTo>
                  <a:close/>
                </a:path>
              </a:pathLst>
            </a:custGeom>
            <a:solidFill>
              <a:schemeClr val="lt2"/>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67" name="Google Shape;7720;p131"/>
            <p:cNvSpPr/>
            <p:nvPr/>
          </p:nvSpPr>
          <p:spPr>
            <a:xfrm>
              <a:off x="4590821" y="3284872"/>
              <a:ext cx="93619" cy="213614"/>
            </a:xfrm>
            <a:custGeom>
              <a:avLst/>
              <a:gdLst/>
              <a:ahLst/>
              <a:cxnLst/>
              <a:rect l="l" t="t" r="r" b="b"/>
              <a:pathLst>
                <a:path w="2371" h="5410" extrusionOk="0">
                  <a:moveTo>
                    <a:pt x="1525" y="1"/>
                  </a:moveTo>
                  <a:lnTo>
                    <a:pt x="0" y="10"/>
                  </a:lnTo>
                  <a:lnTo>
                    <a:pt x="915" y="5046"/>
                  </a:lnTo>
                  <a:cubicBezTo>
                    <a:pt x="954" y="5252"/>
                    <a:pt x="1141" y="5410"/>
                    <a:pt x="1348" y="5410"/>
                  </a:cubicBezTo>
                  <a:lnTo>
                    <a:pt x="2370" y="5410"/>
                  </a:lnTo>
                  <a:lnTo>
                    <a:pt x="1525"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68" name="Google Shape;7721;p131"/>
            <p:cNvSpPr/>
            <p:nvPr/>
          </p:nvSpPr>
          <p:spPr>
            <a:xfrm>
              <a:off x="5097573" y="3284872"/>
              <a:ext cx="94014" cy="213614"/>
            </a:xfrm>
            <a:custGeom>
              <a:avLst/>
              <a:gdLst/>
              <a:ahLst/>
              <a:cxnLst/>
              <a:rect l="l" t="t" r="r" b="b"/>
              <a:pathLst>
                <a:path w="2381" h="5410" extrusionOk="0">
                  <a:moveTo>
                    <a:pt x="846" y="1"/>
                  </a:moveTo>
                  <a:lnTo>
                    <a:pt x="1" y="5410"/>
                  </a:lnTo>
                  <a:lnTo>
                    <a:pt x="1033" y="5410"/>
                  </a:lnTo>
                  <a:cubicBezTo>
                    <a:pt x="1240" y="5410"/>
                    <a:pt x="1417" y="5252"/>
                    <a:pt x="1456" y="5046"/>
                  </a:cubicBezTo>
                  <a:lnTo>
                    <a:pt x="2381" y="10"/>
                  </a:lnTo>
                  <a:lnTo>
                    <a:pt x="846"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69" name="Google Shape;7722;p131"/>
            <p:cNvSpPr/>
            <p:nvPr/>
          </p:nvSpPr>
          <p:spPr>
            <a:xfrm>
              <a:off x="4646732" y="3455724"/>
              <a:ext cx="481559" cy="42367"/>
            </a:xfrm>
            <a:custGeom>
              <a:avLst/>
              <a:gdLst/>
              <a:ahLst/>
              <a:cxnLst/>
              <a:rect l="l" t="t" r="r" b="b"/>
              <a:pathLst>
                <a:path w="12196" h="1073" extrusionOk="0">
                  <a:moveTo>
                    <a:pt x="0" y="1"/>
                  </a:moveTo>
                  <a:lnTo>
                    <a:pt x="0" y="1073"/>
                  </a:lnTo>
                  <a:lnTo>
                    <a:pt x="12196" y="1073"/>
                  </a:lnTo>
                  <a:lnTo>
                    <a:pt x="12196" y="1"/>
                  </a:ln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70" name="Google Shape;7723;p131"/>
            <p:cNvSpPr/>
            <p:nvPr/>
          </p:nvSpPr>
          <p:spPr>
            <a:xfrm>
              <a:off x="5114670" y="3461963"/>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71" name="Google Shape;7724;p131"/>
            <p:cNvSpPr/>
            <p:nvPr/>
          </p:nvSpPr>
          <p:spPr>
            <a:xfrm>
              <a:off x="5130187" y="3391284"/>
              <a:ext cx="21006" cy="21006"/>
            </a:xfrm>
            <a:custGeom>
              <a:avLst/>
              <a:gdLst/>
              <a:ahLst/>
              <a:cxnLst/>
              <a:rect l="l" t="t" r="r" b="b"/>
              <a:pathLst>
                <a:path w="532" h="532" extrusionOk="0">
                  <a:moveTo>
                    <a:pt x="266" y="0"/>
                  </a:moveTo>
                  <a:cubicBezTo>
                    <a:pt x="119" y="0"/>
                    <a:pt x="1" y="118"/>
                    <a:pt x="1" y="266"/>
                  </a:cubicBezTo>
                  <a:cubicBezTo>
                    <a:pt x="1" y="413"/>
                    <a:pt x="119" y="531"/>
                    <a:pt x="266" y="531"/>
                  </a:cubicBezTo>
                  <a:cubicBezTo>
                    <a:pt x="414" y="531"/>
                    <a:pt x="532" y="413"/>
                    <a:pt x="532" y="26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72" name="Google Shape;7725;p131"/>
            <p:cNvSpPr/>
            <p:nvPr/>
          </p:nvSpPr>
          <p:spPr>
            <a:xfrm>
              <a:off x="5140690" y="3320606"/>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73" name="Google Shape;7726;p131"/>
            <p:cNvSpPr/>
            <p:nvPr/>
          </p:nvSpPr>
          <p:spPr>
            <a:xfrm>
              <a:off x="5148824" y="3254587"/>
              <a:ext cx="21006" cy="21006"/>
            </a:xfrm>
            <a:custGeom>
              <a:avLst/>
              <a:gdLst/>
              <a:ahLst/>
              <a:cxnLst/>
              <a:rect l="l" t="t" r="r" b="b"/>
              <a:pathLst>
                <a:path w="532" h="532" extrusionOk="0">
                  <a:moveTo>
                    <a:pt x="266" y="1"/>
                  </a:moveTo>
                  <a:cubicBezTo>
                    <a:pt x="119" y="1"/>
                    <a:pt x="1" y="119"/>
                    <a:pt x="1" y="266"/>
                  </a:cubicBezTo>
                  <a:cubicBezTo>
                    <a:pt x="1" y="414"/>
                    <a:pt x="119" y="532"/>
                    <a:pt x="266" y="532"/>
                  </a:cubicBezTo>
                  <a:cubicBezTo>
                    <a:pt x="414" y="532"/>
                    <a:pt x="532" y="414"/>
                    <a:pt x="532" y="266"/>
                  </a:cubicBezTo>
                  <a:cubicBezTo>
                    <a:pt x="532" y="119"/>
                    <a:pt x="414" y="1"/>
                    <a:pt x="266" y="1"/>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74" name="Google Shape;7727;p131"/>
            <p:cNvSpPr/>
            <p:nvPr/>
          </p:nvSpPr>
          <p:spPr>
            <a:xfrm>
              <a:off x="4643612" y="3461963"/>
              <a:ext cx="20651" cy="21006"/>
            </a:xfrm>
            <a:custGeom>
              <a:avLst/>
              <a:gdLst/>
              <a:ahLst/>
              <a:cxnLst/>
              <a:rect l="l" t="t" r="r" b="b"/>
              <a:pathLst>
                <a:path w="523" h="532" extrusionOk="0">
                  <a:moveTo>
                    <a:pt x="256" y="0"/>
                  </a:moveTo>
                  <a:cubicBezTo>
                    <a:pt x="119" y="0"/>
                    <a:pt x="1" y="118"/>
                    <a:pt x="1" y="266"/>
                  </a:cubicBezTo>
                  <a:cubicBezTo>
                    <a:pt x="1" y="413"/>
                    <a:pt x="119" y="531"/>
                    <a:pt x="256" y="531"/>
                  </a:cubicBezTo>
                  <a:cubicBezTo>
                    <a:pt x="404" y="531"/>
                    <a:pt x="522" y="413"/>
                    <a:pt x="522" y="26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75" name="Google Shape;7728;p131"/>
            <p:cNvSpPr/>
            <p:nvPr/>
          </p:nvSpPr>
          <p:spPr>
            <a:xfrm>
              <a:off x="4736442" y="3462357"/>
              <a:ext cx="24125" cy="20611"/>
            </a:xfrm>
            <a:custGeom>
              <a:avLst/>
              <a:gdLst/>
              <a:ahLst/>
              <a:cxnLst/>
              <a:rect l="l" t="t" r="r" b="b"/>
              <a:pathLst>
                <a:path w="611" h="522" extrusionOk="0">
                  <a:moveTo>
                    <a:pt x="256" y="0"/>
                  </a:moveTo>
                  <a:cubicBezTo>
                    <a:pt x="108" y="0"/>
                    <a:pt x="0" y="108"/>
                    <a:pt x="0" y="256"/>
                  </a:cubicBezTo>
                  <a:cubicBezTo>
                    <a:pt x="0" y="415"/>
                    <a:pt x="126" y="521"/>
                    <a:pt x="259" y="521"/>
                  </a:cubicBezTo>
                  <a:cubicBezTo>
                    <a:pt x="323" y="521"/>
                    <a:pt x="389" y="497"/>
                    <a:pt x="443" y="443"/>
                  </a:cubicBezTo>
                  <a:cubicBezTo>
                    <a:pt x="610" y="275"/>
                    <a:pt x="492"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76" name="Google Shape;7729;p131"/>
            <p:cNvSpPr/>
            <p:nvPr/>
          </p:nvSpPr>
          <p:spPr>
            <a:xfrm>
              <a:off x="4828837" y="3461963"/>
              <a:ext cx="21046" cy="21006"/>
            </a:xfrm>
            <a:custGeom>
              <a:avLst/>
              <a:gdLst/>
              <a:ahLst/>
              <a:cxnLst/>
              <a:rect l="l" t="t" r="r" b="b"/>
              <a:pathLst>
                <a:path w="533" h="532" extrusionOk="0">
                  <a:moveTo>
                    <a:pt x="267" y="0"/>
                  </a:moveTo>
                  <a:cubicBezTo>
                    <a:pt x="119" y="0"/>
                    <a:pt x="1" y="118"/>
                    <a:pt x="1" y="266"/>
                  </a:cubicBezTo>
                  <a:cubicBezTo>
                    <a:pt x="1" y="413"/>
                    <a:pt x="119" y="531"/>
                    <a:pt x="267" y="531"/>
                  </a:cubicBezTo>
                  <a:cubicBezTo>
                    <a:pt x="414" y="531"/>
                    <a:pt x="532" y="413"/>
                    <a:pt x="532" y="266"/>
                  </a:cubicBezTo>
                  <a:cubicBezTo>
                    <a:pt x="532" y="118"/>
                    <a:pt x="414" y="0"/>
                    <a:pt x="267"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77" name="Google Shape;7730;p131"/>
            <p:cNvSpPr/>
            <p:nvPr/>
          </p:nvSpPr>
          <p:spPr>
            <a:xfrm>
              <a:off x="4921666" y="3461963"/>
              <a:ext cx="21006" cy="21006"/>
            </a:xfrm>
            <a:custGeom>
              <a:avLst/>
              <a:gdLst/>
              <a:ahLst/>
              <a:cxnLst/>
              <a:rect l="l" t="t" r="r" b="b"/>
              <a:pathLst>
                <a:path w="532" h="532" extrusionOk="0">
                  <a:moveTo>
                    <a:pt x="266" y="0"/>
                  </a:moveTo>
                  <a:cubicBezTo>
                    <a:pt x="119" y="0"/>
                    <a:pt x="0" y="118"/>
                    <a:pt x="0" y="266"/>
                  </a:cubicBezTo>
                  <a:cubicBezTo>
                    <a:pt x="0" y="413"/>
                    <a:pt x="119" y="531"/>
                    <a:pt x="266" y="531"/>
                  </a:cubicBezTo>
                  <a:cubicBezTo>
                    <a:pt x="414" y="531"/>
                    <a:pt x="532" y="413"/>
                    <a:pt x="532" y="26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78" name="Google Shape;7731;p131"/>
            <p:cNvSpPr/>
            <p:nvPr/>
          </p:nvSpPr>
          <p:spPr>
            <a:xfrm>
              <a:off x="5014496" y="3461963"/>
              <a:ext cx="21006" cy="21006"/>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79" name="Google Shape;7732;p131"/>
            <p:cNvSpPr/>
            <p:nvPr/>
          </p:nvSpPr>
          <p:spPr>
            <a:xfrm>
              <a:off x="4692534" y="3253047"/>
              <a:ext cx="20651" cy="21006"/>
            </a:xfrm>
            <a:custGeom>
              <a:avLst/>
              <a:gdLst/>
              <a:ahLst/>
              <a:cxnLst/>
              <a:rect l="l" t="t" r="r" b="b"/>
              <a:pathLst>
                <a:path w="523" h="532" extrusionOk="0">
                  <a:moveTo>
                    <a:pt x="266" y="0"/>
                  </a:moveTo>
                  <a:cubicBezTo>
                    <a:pt x="119" y="0"/>
                    <a:pt x="1" y="118"/>
                    <a:pt x="1" y="266"/>
                  </a:cubicBezTo>
                  <a:cubicBezTo>
                    <a:pt x="1" y="413"/>
                    <a:pt x="119" y="531"/>
                    <a:pt x="266" y="531"/>
                  </a:cubicBezTo>
                  <a:cubicBezTo>
                    <a:pt x="404" y="531"/>
                    <a:pt x="522" y="413"/>
                    <a:pt x="522" y="266"/>
                  </a:cubicBezTo>
                  <a:cubicBezTo>
                    <a:pt x="522" y="118"/>
                    <a:pt x="40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80" name="Google Shape;7733;p131"/>
            <p:cNvSpPr/>
            <p:nvPr/>
          </p:nvSpPr>
          <p:spPr>
            <a:xfrm>
              <a:off x="4785364" y="3253047"/>
              <a:ext cx="24125" cy="20967"/>
            </a:xfrm>
            <a:custGeom>
              <a:avLst/>
              <a:gdLst/>
              <a:ahLst/>
              <a:cxnLst/>
              <a:rect l="l" t="t" r="r" b="b"/>
              <a:pathLst>
                <a:path w="611" h="531" extrusionOk="0">
                  <a:moveTo>
                    <a:pt x="266" y="0"/>
                  </a:moveTo>
                  <a:cubicBezTo>
                    <a:pt x="118" y="0"/>
                    <a:pt x="0" y="118"/>
                    <a:pt x="0" y="266"/>
                  </a:cubicBezTo>
                  <a:cubicBezTo>
                    <a:pt x="0" y="425"/>
                    <a:pt x="131" y="531"/>
                    <a:pt x="264" y="531"/>
                  </a:cubicBezTo>
                  <a:cubicBezTo>
                    <a:pt x="328" y="531"/>
                    <a:pt x="392" y="507"/>
                    <a:pt x="443" y="453"/>
                  </a:cubicBezTo>
                  <a:cubicBezTo>
                    <a:pt x="610" y="285"/>
                    <a:pt x="49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81" name="Google Shape;7734;p131"/>
            <p:cNvSpPr/>
            <p:nvPr/>
          </p:nvSpPr>
          <p:spPr>
            <a:xfrm>
              <a:off x="4875824" y="3253047"/>
              <a:ext cx="20651" cy="21006"/>
            </a:xfrm>
            <a:custGeom>
              <a:avLst/>
              <a:gdLst/>
              <a:ahLst/>
              <a:cxnLst/>
              <a:rect l="l" t="t" r="r" b="b"/>
              <a:pathLst>
                <a:path w="523" h="532" extrusionOk="0">
                  <a:moveTo>
                    <a:pt x="267" y="0"/>
                  </a:moveTo>
                  <a:cubicBezTo>
                    <a:pt x="119" y="0"/>
                    <a:pt x="1" y="118"/>
                    <a:pt x="1" y="266"/>
                  </a:cubicBezTo>
                  <a:cubicBezTo>
                    <a:pt x="1" y="413"/>
                    <a:pt x="119" y="531"/>
                    <a:pt x="267" y="531"/>
                  </a:cubicBezTo>
                  <a:cubicBezTo>
                    <a:pt x="414" y="531"/>
                    <a:pt x="522" y="413"/>
                    <a:pt x="522" y="266"/>
                  </a:cubicBezTo>
                  <a:cubicBezTo>
                    <a:pt x="522" y="118"/>
                    <a:pt x="414" y="0"/>
                    <a:pt x="267"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82" name="Google Shape;7735;p131"/>
            <p:cNvSpPr/>
            <p:nvPr/>
          </p:nvSpPr>
          <p:spPr>
            <a:xfrm>
              <a:off x="4970707" y="3253047"/>
              <a:ext cx="24402" cy="20967"/>
            </a:xfrm>
            <a:custGeom>
              <a:avLst/>
              <a:gdLst/>
              <a:ahLst/>
              <a:cxnLst/>
              <a:rect l="l" t="t" r="r" b="b"/>
              <a:pathLst>
                <a:path w="618" h="531" extrusionOk="0">
                  <a:moveTo>
                    <a:pt x="263" y="0"/>
                  </a:moveTo>
                  <a:cubicBezTo>
                    <a:pt x="116" y="0"/>
                    <a:pt x="8" y="118"/>
                    <a:pt x="8" y="266"/>
                  </a:cubicBezTo>
                  <a:cubicBezTo>
                    <a:pt x="1" y="425"/>
                    <a:pt x="129" y="531"/>
                    <a:pt x="265" y="531"/>
                  </a:cubicBezTo>
                  <a:cubicBezTo>
                    <a:pt x="329" y="531"/>
                    <a:pt x="396" y="507"/>
                    <a:pt x="450" y="453"/>
                  </a:cubicBezTo>
                  <a:cubicBezTo>
                    <a:pt x="617" y="285"/>
                    <a:pt x="499" y="0"/>
                    <a:pt x="263"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83" name="Google Shape;7736;p131"/>
            <p:cNvSpPr/>
            <p:nvPr/>
          </p:nvSpPr>
          <p:spPr>
            <a:xfrm>
              <a:off x="5064563" y="3253047"/>
              <a:ext cx="24520" cy="20967"/>
            </a:xfrm>
            <a:custGeom>
              <a:avLst/>
              <a:gdLst/>
              <a:ahLst/>
              <a:cxnLst/>
              <a:rect l="l" t="t" r="r" b="b"/>
              <a:pathLst>
                <a:path w="621" h="531" extrusionOk="0">
                  <a:moveTo>
                    <a:pt x="266" y="0"/>
                  </a:moveTo>
                  <a:cubicBezTo>
                    <a:pt x="119" y="0"/>
                    <a:pt x="1" y="118"/>
                    <a:pt x="1" y="266"/>
                  </a:cubicBezTo>
                  <a:cubicBezTo>
                    <a:pt x="1" y="425"/>
                    <a:pt x="131" y="531"/>
                    <a:pt x="267" y="531"/>
                  </a:cubicBezTo>
                  <a:cubicBezTo>
                    <a:pt x="332" y="531"/>
                    <a:pt x="399" y="507"/>
                    <a:pt x="453" y="453"/>
                  </a:cubicBezTo>
                  <a:cubicBezTo>
                    <a:pt x="620" y="285"/>
                    <a:pt x="50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84" name="Google Shape;7737;p131"/>
            <p:cNvSpPr/>
            <p:nvPr/>
          </p:nvSpPr>
          <p:spPr>
            <a:xfrm>
              <a:off x="4628095" y="3391284"/>
              <a:ext cx="20611" cy="21006"/>
            </a:xfrm>
            <a:custGeom>
              <a:avLst/>
              <a:gdLst/>
              <a:ahLst/>
              <a:cxnLst/>
              <a:rect l="l" t="t" r="r" b="b"/>
              <a:pathLst>
                <a:path w="522" h="532" extrusionOk="0">
                  <a:moveTo>
                    <a:pt x="256" y="0"/>
                  </a:moveTo>
                  <a:cubicBezTo>
                    <a:pt x="118" y="0"/>
                    <a:pt x="0" y="118"/>
                    <a:pt x="0" y="266"/>
                  </a:cubicBezTo>
                  <a:cubicBezTo>
                    <a:pt x="0" y="413"/>
                    <a:pt x="118" y="531"/>
                    <a:pt x="256" y="531"/>
                  </a:cubicBezTo>
                  <a:cubicBezTo>
                    <a:pt x="404" y="531"/>
                    <a:pt x="522" y="413"/>
                    <a:pt x="522" y="26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85" name="Google Shape;7738;p131"/>
            <p:cNvSpPr/>
            <p:nvPr/>
          </p:nvSpPr>
          <p:spPr>
            <a:xfrm>
              <a:off x="4617355" y="3320606"/>
              <a:ext cx="24362" cy="21006"/>
            </a:xfrm>
            <a:custGeom>
              <a:avLst/>
              <a:gdLst/>
              <a:ahLst/>
              <a:cxnLst/>
              <a:rect l="l" t="t" r="r" b="b"/>
              <a:pathLst>
                <a:path w="617" h="532" extrusionOk="0">
                  <a:moveTo>
                    <a:pt x="263" y="0"/>
                  </a:moveTo>
                  <a:cubicBezTo>
                    <a:pt x="115" y="0"/>
                    <a:pt x="7" y="118"/>
                    <a:pt x="7" y="266"/>
                  </a:cubicBezTo>
                  <a:cubicBezTo>
                    <a:pt x="0" y="426"/>
                    <a:pt x="128" y="531"/>
                    <a:pt x="264" y="531"/>
                  </a:cubicBezTo>
                  <a:cubicBezTo>
                    <a:pt x="329" y="531"/>
                    <a:pt x="395" y="507"/>
                    <a:pt x="449" y="453"/>
                  </a:cubicBezTo>
                  <a:cubicBezTo>
                    <a:pt x="617" y="286"/>
                    <a:pt x="499" y="0"/>
                    <a:pt x="263"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86" name="Google Shape;7739;p131"/>
            <p:cNvSpPr/>
            <p:nvPr/>
          </p:nvSpPr>
          <p:spPr>
            <a:xfrm>
              <a:off x="4609458" y="3254587"/>
              <a:ext cx="20611" cy="21006"/>
            </a:xfrm>
            <a:custGeom>
              <a:avLst/>
              <a:gdLst/>
              <a:ahLst/>
              <a:cxnLst/>
              <a:rect l="l" t="t" r="r" b="b"/>
              <a:pathLst>
                <a:path w="522" h="532" extrusionOk="0">
                  <a:moveTo>
                    <a:pt x="256" y="1"/>
                  </a:moveTo>
                  <a:cubicBezTo>
                    <a:pt x="118" y="1"/>
                    <a:pt x="0" y="119"/>
                    <a:pt x="0" y="266"/>
                  </a:cubicBezTo>
                  <a:cubicBezTo>
                    <a:pt x="0" y="414"/>
                    <a:pt x="118" y="532"/>
                    <a:pt x="256" y="532"/>
                  </a:cubicBezTo>
                  <a:cubicBezTo>
                    <a:pt x="404" y="532"/>
                    <a:pt x="522" y="414"/>
                    <a:pt x="522" y="266"/>
                  </a:cubicBezTo>
                  <a:cubicBezTo>
                    <a:pt x="522" y="119"/>
                    <a:pt x="404" y="1"/>
                    <a:pt x="256" y="1"/>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87" name="Google Shape;7740;p131"/>
            <p:cNvSpPr/>
            <p:nvPr/>
          </p:nvSpPr>
          <p:spPr>
            <a:xfrm>
              <a:off x="4668093" y="3371463"/>
              <a:ext cx="448550" cy="8963"/>
            </a:xfrm>
            <a:custGeom>
              <a:avLst/>
              <a:gdLst/>
              <a:ahLst/>
              <a:cxnLst/>
              <a:rect l="l" t="t" r="r" b="b"/>
              <a:pathLst>
                <a:path w="11360" h="227" extrusionOk="0">
                  <a:moveTo>
                    <a:pt x="0" y="1"/>
                  </a:moveTo>
                  <a:lnTo>
                    <a:pt x="0" y="227"/>
                  </a:lnTo>
                  <a:lnTo>
                    <a:pt x="11360" y="227"/>
                  </a:lnTo>
                  <a:lnTo>
                    <a:pt x="11360" y="1"/>
                  </a:lnTo>
                  <a:close/>
                </a:path>
              </a:pathLst>
            </a:custGeom>
            <a:solidFill>
              <a:srgbClr val="602000"/>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88" name="Google Shape;7741;p131"/>
            <p:cNvSpPr/>
            <p:nvPr/>
          </p:nvSpPr>
          <p:spPr>
            <a:xfrm>
              <a:off x="4602469" y="2983087"/>
              <a:ext cx="570084" cy="272683"/>
            </a:xfrm>
            <a:custGeom>
              <a:avLst/>
              <a:gdLst/>
              <a:ahLst/>
              <a:cxnLst/>
              <a:rect l="l" t="t" r="r" b="b"/>
              <a:pathLst>
                <a:path w="14438" h="6906" extrusionOk="0">
                  <a:moveTo>
                    <a:pt x="6986" y="1"/>
                  </a:moveTo>
                  <a:cubicBezTo>
                    <a:pt x="3605" y="1"/>
                    <a:pt x="1485" y="425"/>
                    <a:pt x="1485" y="425"/>
                  </a:cubicBezTo>
                  <a:lnTo>
                    <a:pt x="0" y="6729"/>
                  </a:lnTo>
                  <a:lnTo>
                    <a:pt x="14438" y="6906"/>
                  </a:lnTo>
                  <a:lnTo>
                    <a:pt x="14438" y="6906"/>
                  </a:lnTo>
                  <a:lnTo>
                    <a:pt x="12894" y="425"/>
                  </a:lnTo>
                  <a:cubicBezTo>
                    <a:pt x="10681" y="107"/>
                    <a:pt x="8676" y="1"/>
                    <a:pt x="6986" y="1"/>
                  </a:cubicBezTo>
                  <a:close/>
                </a:path>
              </a:pathLst>
            </a:custGeom>
            <a:solidFill>
              <a:schemeClr val="lt2"/>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89" name="Google Shape;7742;p131"/>
            <p:cNvSpPr/>
            <p:nvPr/>
          </p:nvSpPr>
          <p:spPr>
            <a:xfrm>
              <a:off x="4568275" y="2981903"/>
              <a:ext cx="635748" cy="303403"/>
            </a:xfrm>
            <a:custGeom>
              <a:avLst/>
              <a:gdLst/>
              <a:ahLst/>
              <a:cxnLst/>
              <a:rect l="l" t="t" r="r" b="b"/>
              <a:pathLst>
                <a:path w="16101" h="7684" extrusionOk="0">
                  <a:moveTo>
                    <a:pt x="1781" y="1"/>
                  </a:moveTo>
                  <a:cubicBezTo>
                    <a:pt x="1765" y="1"/>
                    <a:pt x="1748" y="1"/>
                    <a:pt x="1732" y="2"/>
                  </a:cubicBezTo>
                  <a:lnTo>
                    <a:pt x="1614" y="2"/>
                  </a:lnTo>
                  <a:cubicBezTo>
                    <a:pt x="1378" y="12"/>
                    <a:pt x="1171" y="150"/>
                    <a:pt x="1053" y="357"/>
                  </a:cubicBezTo>
                  <a:cubicBezTo>
                    <a:pt x="1" y="2471"/>
                    <a:pt x="60" y="5923"/>
                    <a:pt x="119" y="7192"/>
                  </a:cubicBezTo>
                  <a:cubicBezTo>
                    <a:pt x="148" y="7471"/>
                    <a:pt x="384" y="7684"/>
                    <a:pt x="661" y="7684"/>
                  </a:cubicBezTo>
                  <a:cubicBezTo>
                    <a:pt x="667" y="7684"/>
                    <a:pt x="673" y="7684"/>
                    <a:pt x="679" y="7683"/>
                  </a:cubicBezTo>
                  <a:lnTo>
                    <a:pt x="15432" y="7683"/>
                  </a:lnTo>
                  <a:cubicBezTo>
                    <a:pt x="15438" y="7684"/>
                    <a:pt x="15444" y="7684"/>
                    <a:pt x="15450" y="7684"/>
                  </a:cubicBezTo>
                  <a:cubicBezTo>
                    <a:pt x="15718" y="7684"/>
                    <a:pt x="15954" y="7471"/>
                    <a:pt x="15982" y="7192"/>
                  </a:cubicBezTo>
                  <a:cubicBezTo>
                    <a:pt x="16041" y="5923"/>
                    <a:pt x="16100" y="2471"/>
                    <a:pt x="15048" y="357"/>
                  </a:cubicBezTo>
                  <a:cubicBezTo>
                    <a:pt x="14930" y="150"/>
                    <a:pt x="14714" y="12"/>
                    <a:pt x="14487" y="2"/>
                  </a:cubicBezTo>
                  <a:lnTo>
                    <a:pt x="14369" y="2"/>
                  </a:lnTo>
                  <a:cubicBezTo>
                    <a:pt x="14353" y="1"/>
                    <a:pt x="14337" y="1"/>
                    <a:pt x="14321" y="1"/>
                  </a:cubicBezTo>
                  <a:cubicBezTo>
                    <a:pt x="13932" y="1"/>
                    <a:pt x="13646" y="341"/>
                    <a:pt x="13750" y="691"/>
                  </a:cubicBezTo>
                  <a:cubicBezTo>
                    <a:pt x="14084" y="1792"/>
                    <a:pt x="14625" y="3976"/>
                    <a:pt x="14507" y="6316"/>
                  </a:cubicBezTo>
                  <a:lnTo>
                    <a:pt x="1594" y="6316"/>
                  </a:lnTo>
                  <a:cubicBezTo>
                    <a:pt x="1476" y="3986"/>
                    <a:pt x="2017" y="1792"/>
                    <a:pt x="2351" y="691"/>
                  </a:cubicBezTo>
                  <a:cubicBezTo>
                    <a:pt x="2455" y="332"/>
                    <a:pt x="2169" y="1"/>
                    <a:pt x="1781"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90" name="Google Shape;7743;p131"/>
            <p:cNvSpPr/>
            <p:nvPr/>
          </p:nvSpPr>
          <p:spPr>
            <a:xfrm>
              <a:off x="4826152" y="3225091"/>
              <a:ext cx="114191" cy="80391"/>
            </a:xfrm>
            <a:custGeom>
              <a:avLst/>
              <a:gdLst/>
              <a:ahLst/>
              <a:cxnLst/>
              <a:rect l="l" t="t" r="r" b="b"/>
              <a:pathLst>
                <a:path w="2892" h="2036" extrusionOk="0">
                  <a:moveTo>
                    <a:pt x="502" y="0"/>
                  </a:moveTo>
                  <a:cubicBezTo>
                    <a:pt x="226" y="0"/>
                    <a:pt x="0" y="226"/>
                    <a:pt x="0" y="502"/>
                  </a:cubicBezTo>
                  <a:lnTo>
                    <a:pt x="0" y="1544"/>
                  </a:lnTo>
                  <a:cubicBezTo>
                    <a:pt x="0" y="1820"/>
                    <a:pt x="226" y="2036"/>
                    <a:pt x="502" y="2036"/>
                  </a:cubicBezTo>
                  <a:lnTo>
                    <a:pt x="2390" y="2036"/>
                  </a:lnTo>
                  <a:cubicBezTo>
                    <a:pt x="2665" y="2036"/>
                    <a:pt x="2892" y="1820"/>
                    <a:pt x="2892" y="1544"/>
                  </a:cubicBezTo>
                  <a:lnTo>
                    <a:pt x="2892" y="502"/>
                  </a:lnTo>
                  <a:cubicBezTo>
                    <a:pt x="2892" y="226"/>
                    <a:pt x="2665" y="0"/>
                    <a:pt x="2390" y="0"/>
                  </a:cubicBezTo>
                  <a:close/>
                </a:path>
              </a:pathLst>
            </a:custGeom>
            <a:solidFill>
              <a:srgbClr val="BC691E"/>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91" name="Google Shape;7744;p131"/>
            <p:cNvSpPr/>
            <p:nvPr/>
          </p:nvSpPr>
          <p:spPr>
            <a:xfrm>
              <a:off x="4826152" y="3219248"/>
              <a:ext cx="114191" cy="80431"/>
            </a:xfrm>
            <a:custGeom>
              <a:avLst/>
              <a:gdLst/>
              <a:ahLst/>
              <a:cxnLst/>
              <a:rect l="l" t="t" r="r" b="b"/>
              <a:pathLst>
                <a:path w="2892" h="2037" extrusionOk="0">
                  <a:moveTo>
                    <a:pt x="502" y="1"/>
                  </a:moveTo>
                  <a:cubicBezTo>
                    <a:pt x="226" y="1"/>
                    <a:pt x="0" y="217"/>
                    <a:pt x="0" y="502"/>
                  </a:cubicBezTo>
                  <a:lnTo>
                    <a:pt x="0" y="1535"/>
                  </a:lnTo>
                  <a:cubicBezTo>
                    <a:pt x="0" y="1810"/>
                    <a:pt x="226" y="2036"/>
                    <a:pt x="502" y="2036"/>
                  </a:cubicBezTo>
                  <a:lnTo>
                    <a:pt x="2390" y="2036"/>
                  </a:lnTo>
                  <a:cubicBezTo>
                    <a:pt x="2665" y="2036"/>
                    <a:pt x="2892" y="1810"/>
                    <a:pt x="2892" y="1535"/>
                  </a:cubicBezTo>
                  <a:lnTo>
                    <a:pt x="2892" y="502"/>
                  </a:lnTo>
                  <a:cubicBezTo>
                    <a:pt x="2892" y="217"/>
                    <a:pt x="2665" y="1"/>
                    <a:pt x="2390"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92" name="Google Shape;7745;p131"/>
            <p:cNvSpPr/>
            <p:nvPr/>
          </p:nvSpPr>
          <p:spPr>
            <a:xfrm>
              <a:off x="4866506" y="3233225"/>
              <a:ext cx="29179" cy="25033"/>
            </a:xfrm>
            <a:custGeom>
              <a:avLst/>
              <a:gdLst/>
              <a:ahLst/>
              <a:cxnLst/>
              <a:rect l="l" t="t" r="r" b="b"/>
              <a:pathLst>
                <a:path w="739" h="634" extrusionOk="0">
                  <a:moveTo>
                    <a:pt x="424" y="1"/>
                  </a:moveTo>
                  <a:cubicBezTo>
                    <a:pt x="148" y="1"/>
                    <a:pt x="1" y="345"/>
                    <a:pt x="198" y="542"/>
                  </a:cubicBezTo>
                  <a:cubicBezTo>
                    <a:pt x="261" y="605"/>
                    <a:pt x="340" y="634"/>
                    <a:pt x="418" y="634"/>
                  </a:cubicBezTo>
                  <a:cubicBezTo>
                    <a:pt x="581" y="634"/>
                    <a:pt x="739" y="508"/>
                    <a:pt x="739" y="315"/>
                  </a:cubicBezTo>
                  <a:cubicBezTo>
                    <a:pt x="739" y="148"/>
                    <a:pt x="601" y="1"/>
                    <a:pt x="424" y="1"/>
                  </a:cubicBezTo>
                  <a:close/>
                </a:path>
              </a:pathLst>
            </a:custGeom>
            <a:solidFill>
              <a:srgbClr val="2B010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93" name="Google Shape;7746;p131"/>
            <p:cNvSpPr/>
            <p:nvPr/>
          </p:nvSpPr>
          <p:spPr>
            <a:xfrm>
              <a:off x="4872349" y="3245663"/>
              <a:ext cx="23336" cy="34589"/>
            </a:xfrm>
            <a:custGeom>
              <a:avLst/>
              <a:gdLst/>
              <a:ahLst/>
              <a:cxnLst/>
              <a:rect l="l" t="t" r="r" b="b"/>
              <a:pathLst>
                <a:path w="591" h="876" extrusionOk="0">
                  <a:moveTo>
                    <a:pt x="276" y="0"/>
                  </a:moveTo>
                  <a:lnTo>
                    <a:pt x="0" y="876"/>
                  </a:lnTo>
                  <a:lnTo>
                    <a:pt x="591" y="876"/>
                  </a:lnTo>
                  <a:lnTo>
                    <a:pt x="276" y="0"/>
                  </a:lnTo>
                  <a:close/>
                </a:path>
              </a:pathLst>
            </a:custGeom>
            <a:solidFill>
              <a:srgbClr val="2B0101"/>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sp>
          <p:nvSpPr>
            <p:cNvPr id="294" name="Google Shape;7747;p131"/>
            <p:cNvSpPr/>
            <p:nvPr/>
          </p:nvSpPr>
          <p:spPr>
            <a:xfrm>
              <a:off x="4636623" y="3099884"/>
              <a:ext cx="499446" cy="22309"/>
            </a:xfrm>
            <a:custGeom>
              <a:avLst/>
              <a:gdLst/>
              <a:ahLst/>
              <a:cxnLst/>
              <a:rect l="l" t="t" r="r" b="b"/>
              <a:pathLst>
                <a:path w="12649" h="565" extrusionOk="0">
                  <a:moveTo>
                    <a:pt x="6417" y="1"/>
                  </a:moveTo>
                  <a:cubicBezTo>
                    <a:pt x="2724" y="1"/>
                    <a:pt x="79" y="263"/>
                    <a:pt x="40" y="270"/>
                  </a:cubicBezTo>
                  <a:lnTo>
                    <a:pt x="1" y="535"/>
                  </a:lnTo>
                  <a:cubicBezTo>
                    <a:pt x="39" y="535"/>
                    <a:pt x="2651" y="290"/>
                    <a:pt x="6287" y="290"/>
                  </a:cubicBezTo>
                  <a:cubicBezTo>
                    <a:pt x="8199" y="290"/>
                    <a:pt x="10394" y="358"/>
                    <a:pt x="12648" y="565"/>
                  </a:cubicBezTo>
                  <a:lnTo>
                    <a:pt x="12629" y="270"/>
                  </a:lnTo>
                  <a:cubicBezTo>
                    <a:pt x="10424" y="68"/>
                    <a:pt x="8286" y="1"/>
                    <a:pt x="6417" y="1"/>
                  </a:cubicBezTo>
                  <a:close/>
                </a:path>
              </a:pathLst>
            </a:custGeom>
            <a:solidFill>
              <a:srgbClr val="602000"/>
            </a:solidFill>
            <a:ln>
              <a:noFill/>
            </a:ln>
          </p:spPr>
          <p:txBody>
            <a:bodyPr spcFirstLastPara="1" wrap="square" lIns="182850" tIns="182850" rIns="182850" bIns="182850" anchor="ctr" anchorCtr="0">
              <a:noAutofit/>
            </a:bodyPr>
            <a:lstStyle/>
            <a:p>
              <a:endParaRPr sz="3600">
                <a:latin typeface=".VnBahamasBH" panose="020BE200000000000000" pitchFamily="34" charset="0"/>
              </a:endParaRPr>
            </a:p>
          </p:txBody>
        </p:sp>
      </p:grpSp>
      <p:sp>
        <p:nvSpPr>
          <p:cNvPr id="295" name="5"/>
          <p:cNvSpPr txBox="1">
            <a:spLocks noGrp="1"/>
          </p:cNvSpPr>
          <p:nvPr>
            <p:ph type="title" idx="7"/>
          </p:nvPr>
        </p:nvSpPr>
        <p:spPr>
          <a:xfrm>
            <a:off x="11226742" y="2673826"/>
            <a:ext cx="1519500" cy="452728"/>
          </a:xfrm>
          <a:prstGeom prst="rect">
            <a:avLst/>
          </a:prstGeom>
        </p:spPr>
        <p:txBody>
          <a:bodyPr spcFirstLastPara="1" vert="horz" wrap="square" lIns="182850" tIns="914400" rIns="182850" bIns="0" rtlCol="0" anchor="b" anchorCtr="0">
            <a:noAutofit/>
          </a:bodyPr>
          <a:lstStyle/>
          <a:p>
            <a:r>
              <a:rPr lang="en" sz="6400" b="1" spc="100" dirty="0">
                <a:ln w="9525" cmpd="sng">
                  <a:solidFill>
                    <a:schemeClr val="bg1"/>
                  </a:solidFill>
                  <a:prstDash val="solid"/>
                </a:ln>
                <a:solidFill>
                  <a:srgbClr val="70AD47">
                    <a:tint val="1000"/>
                  </a:srgbClr>
                </a:solidFill>
                <a:effectLst>
                  <a:glow rad="38100">
                    <a:schemeClr val="accent1">
                      <a:alpha val="40000"/>
                    </a:schemeClr>
                  </a:glow>
                </a:effectLst>
                <a:latin typeface=".VnBahamasBH" panose="020BE200000000000000" pitchFamily="34" charset="0"/>
                <a:hlinkClick r:id="rId8" action="ppaction://hlinksldjump"/>
              </a:rPr>
              <a:t>05</a:t>
            </a:r>
            <a:endParaRPr sz="6400" b="1" spc="100" dirty="0">
              <a:ln w="9525" cmpd="sng">
                <a:solidFill>
                  <a:schemeClr val="bg1"/>
                </a:solidFill>
                <a:prstDash val="solid"/>
              </a:ln>
              <a:solidFill>
                <a:srgbClr val="70AD47">
                  <a:tint val="1000"/>
                </a:srgbClr>
              </a:solidFill>
              <a:effectLst>
                <a:glow rad="38100">
                  <a:schemeClr val="accent1">
                    <a:alpha val="40000"/>
                  </a:schemeClr>
                </a:glow>
              </a:effectLst>
              <a:latin typeface=".VnBahamasBH" panose="020BE200000000000000" pitchFamily="34" charset="0"/>
              <a:hlinkClick r:id="rId8" action="ppaction://hlinksldjump"/>
            </a:endParaRPr>
          </a:p>
        </p:txBody>
      </p:sp>
      <p:grpSp>
        <p:nvGrpSpPr>
          <p:cNvPr id="303" name="Google Shape;1783;p61">
            <a:extLst>
              <a:ext uri="{FF2B5EF4-FFF2-40B4-BE49-F238E27FC236}">
                <a16:creationId xmlns:a16="http://schemas.microsoft.com/office/drawing/2014/main" id="{C6E2D925-F8A0-4D1E-ABFC-636018B60B34}"/>
              </a:ext>
            </a:extLst>
          </p:cNvPr>
          <p:cNvGrpSpPr/>
          <p:nvPr/>
        </p:nvGrpSpPr>
        <p:grpSpPr>
          <a:xfrm>
            <a:off x="16177521" y="8543520"/>
            <a:ext cx="1270714" cy="1270714"/>
            <a:chOff x="3922789" y="109320"/>
            <a:chExt cx="683400" cy="683400"/>
          </a:xfrm>
        </p:grpSpPr>
        <p:sp>
          <p:nvSpPr>
            <p:cNvPr id="304" name="Google Shape;1784;p61">
              <a:extLst>
                <a:ext uri="{FF2B5EF4-FFF2-40B4-BE49-F238E27FC236}">
                  <a16:creationId xmlns:a16="http://schemas.microsoft.com/office/drawing/2014/main" id="{7DB10E23-0778-4888-9B11-B6125CA5373A}"/>
                </a:ext>
              </a:extLst>
            </p:cNvPr>
            <p:cNvSpPr/>
            <p:nvPr/>
          </p:nvSpPr>
          <p:spPr>
            <a:xfrm rot="1625691">
              <a:off x="4010573" y="197103"/>
              <a:ext cx="507833" cy="507833"/>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305" name="Google Shape;1785;p61">
              <a:hlinkClick r:id="rId9" action="ppaction://hlinksldjump"/>
              <a:extLst>
                <a:ext uri="{FF2B5EF4-FFF2-40B4-BE49-F238E27FC236}">
                  <a16:creationId xmlns:a16="http://schemas.microsoft.com/office/drawing/2014/main" id="{E2F3F3BC-28DC-426A-AFFF-296CFFED5474}"/>
                </a:ext>
              </a:extLst>
            </p:cNvPr>
            <p:cNvSpPr/>
            <p:nvPr/>
          </p:nvSpPr>
          <p:spPr>
            <a:xfrm rot="1625197">
              <a:off x="4065546" y="251973"/>
              <a:ext cx="397947" cy="397947"/>
            </a:xfrm>
            <a:prstGeom prst="ellipse">
              <a:avLst/>
            </a:prstGeom>
            <a:solidFill>
              <a:schemeClr val="lt1"/>
            </a:solidFill>
            <a:ln>
              <a:noFill/>
            </a:ln>
          </p:spPr>
          <p:txBody>
            <a:bodyPr spcFirstLastPara="1" wrap="square" lIns="182850" tIns="182850" rIns="182850" bIns="182850" anchor="ctr" anchorCtr="0">
              <a:noAutofit/>
            </a:bodyPr>
            <a:lstStyle/>
            <a:p>
              <a:endParaRPr sz="3600"/>
            </a:p>
          </p:txBody>
        </p:sp>
        <p:grpSp>
          <p:nvGrpSpPr>
            <p:cNvPr id="306" name="Google Shape;1786;p61">
              <a:extLst>
                <a:ext uri="{FF2B5EF4-FFF2-40B4-BE49-F238E27FC236}">
                  <a16:creationId xmlns:a16="http://schemas.microsoft.com/office/drawing/2014/main" id="{F93EFFF4-C17A-4FD4-B9BE-37FD439B54EB}"/>
                </a:ext>
              </a:extLst>
            </p:cNvPr>
            <p:cNvGrpSpPr/>
            <p:nvPr/>
          </p:nvGrpSpPr>
          <p:grpSpPr>
            <a:xfrm rot="1625114">
              <a:off x="4079249" y="423580"/>
              <a:ext cx="368338" cy="58798"/>
              <a:chOff x="4083986" y="424038"/>
              <a:chExt cx="368350" cy="58800"/>
            </a:xfrm>
          </p:grpSpPr>
          <p:sp>
            <p:nvSpPr>
              <p:cNvPr id="308" name="Google Shape;1787;p61">
                <a:hlinkClick r:id="rId9" action="ppaction://hlinksldjump"/>
                <a:extLst>
                  <a:ext uri="{FF2B5EF4-FFF2-40B4-BE49-F238E27FC236}">
                    <a16:creationId xmlns:a16="http://schemas.microsoft.com/office/drawing/2014/main" id="{422C4A0C-8CA5-439A-AFB4-9E730CC22B28}"/>
                  </a:ext>
                </a:extLst>
              </p:cNvPr>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182850" tIns="182850" rIns="182850" bIns="182850" anchor="ctr" anchorCtr="0">
                <a:noAutofit/>
              </a:bodyPr>
              <a:lstStyle/>
              <a:p>
                <a:endParaRPr sz="3600"/>
              </a:p>
            </p:txBody>
          </p:sp>
          <p:sp>
            <p:nvSpPr>
              <p:cNvPr id="309" name="Google Shape;1788;p61">
                <a:extLst>
                  <a:ext uri="{FF2B5EF4-FFF2-40B4-BE49-F238E27FC236}">
                    <a16:creationId xmlns:a16="http://schemas.microsoft.com/office/drawing/2014/main" id="{74CA249C-C34F-4FF2-917E-5A2F4DAD92B7}"/>
                  </a:ext>
                </a:extLst>
              </p:cNvPr>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182850" tIns="182850" rIns="182850" bIns="182850" anchor="ctr" anchorCtr="0">
                <a:noAutofit/>
              </a:bodyPr>
              <a:lstStyle/>
              <a:p>
                <a:endParaRPr sz="3600"/>
              </a:p>
            </p:txBody>
          </p:sp>
        </p:grpSp>
        <p:sp>
          <p:nvSpPr>
            <p:cNvPr id="307" name="Google Shape;1789;p61">
              <a:extLst>
                <a:ext uri="{FF2B5EF4-FFF2-40B4-BE49-F238E27FC236}">
                  <a16:creationId xmlns:a16="http://schemas.microsoft.com/office/drawing/2014/main" id="{187C7442-7100-4F83-8F44-BC74D3EF473D}"/>
                </a:ext>
              </a:extLst>
            </p:cNvPr>
            <p:cNvSpPr/>
            <p:nvPr/>
          </p:nvSpPr>
          <p:spPr>
            <a:xfrm rot="1623036">
              <a:off x="4217071" y="403468"/>
              <a:ext cx="94992" cy="94992"/>
            </a:xfrm>
            <a:prstGeom prst="ellipse">
              <a:avLst/>
            </a:prstGeom>
            <a:solidFill>
              <a:schemeClr val="dk2"/>
            </a:solidFill>
            <a:ln>
              <a:noFill/>
            </a:ln>
          </p:spPr>
          <p:txBody>
            <a:bodyPr spcFirstLastPara="1" wrap="square" lIns="182850" tIns="182850" rIns="182850" bIns="182850" anchor="ctr" anchorCtr="0">
              <a:noAutofit/>
            </a:bodyPr>
            <a:lstStyle/>
            <a:p>
              <a:endParaRPr sz="3600"/>
            </a:p>
          </p:txBody>
        </p: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6"/>
                                        </p:tgtEl>
                                        <p:attrNameLst>
                                          <p:attrName>style.visibility</p:attrName>
                                        </p:attrNameLst>
                                      </p:cBhvr>
                                      <p:to>
                                        <p:strVal val="visible"/>
                                      </p:to>
                                    </p:set>
                                    <p:anim calcmode="lin" valueType="num">
                                      <p:cBhvr>
                                        <p:cTn id="7" dur="500" fill="hold"/>
                                        <p:tgtEl>
                                          <p:spTgt spid="106"/>
                                        </p:tgtEl>
                                        <p:attrNameLst>
                                          <p:attrName>ppt_w</p:attrName>
                                        </p:attrNameLst>
                                      </p:cBhvr>
                                      <p:tavLst>
                                        <p:tav tm="0">
                                          <p:val>
                                            <p:fltVal val="0"/>
                                          </p:val>
                                        </p:tav>
                                        <p:tav tm="100000">
                                          <p:val>
                                            <p:strVal val="#ppt_w"/>
                                          </p:val>
                                        </p:tav>
                                      </p:tavLst>
                                    </p:anim>
                                    <p:anim calcmode="lin" valueType="num">
                                      <p:cBhvr>
                                        <p:cTn id="8" dur="500" fill="hold"/>
                                        <p:tgtEl>
                                          <p:spTgt spid="106"/>
                                        </p:tgtEl>
                                        <p:attrNameLst>
                                          <p:attrName>ppt_h</p:attrName>
                                        </p:attrNameLst>
                                      </p:cBhvr>
                                      <p:tavLst>
                                        <p:tav tm="0">
                                          <p:val>
                                            <p:fltVal val="0"/>
                                          </p:val>
                                        </p:tav>
                                        <p:tav tm="100000">
                                          <p:val>
                                            <p:strVal val="#ppt_h"/>
                                          </p:val>
                                        </p:tav>
                                      </p:tavLst>
                                    </p:anim>
                                    <p:animEffect transition="in" filter="fade">
                                      <p:cBhvr>
                                        <p:cTn id="9" dur="500"/>
                                        <p:tgtEl>
                                          <p:spTgt spid="106"/>
                                        </p:tgtEl>
                                      </p:cBhvr>
                                    </p:animEffect>
                                  </p:childTnLst>
                                </p:cTn>
                              </p:par>
                              <p:par>
                                <p:cTn id="10" presetID="53" presetClass="entr" presetSubtype="16" fill="hold" nodeType="withEffect">
                                  <p:stCondLst>
                                    <p:cond delay="0"/>
                                  </p:stCondLst>
                                  <p:childTnLst>
                                    <p:set>
                                      <p:cBhvr>
                                        <p:cTn id="11" dur="1" fill="hold">
                                          <p:stCondLst>
                                            <p:cond delay="0"/>
                                          </p:stCondLst>
                                        </p:cTn>
                                        <p:tgtEl>
                                          <p:spTgt spid="127"/>
                                        </p:tgtEl>
                                        <p:attrNameLst>
                                          <p:attrName>style.visibility</p:attrName>
                                        </p:attrNameLst>
                                      </p:cBhvr>
                                      <p:to>
                                        <p:strVal val="visible"/>
                                      </p:to>
                                    </p:set>
                                    <p:anim calcmode="lin" valueType="num">
                                      <p:cBhvr>
                                        <p:cTn id="12" dur="500" fill="hold"/>
                                        <p:tgtEl>
                                          <p:spTgt spid="127"/>
                                        </p:tgtEl>
                                        <p:attrNameLst>
                                          <p:attrName>ppt_w</p:attrName>
                                        </p:attrNameLst>
                                      </p:cBhvr>
                                      <p:tavLst>
                                        <p:tav tm="0">
                                          <p:val>
                                            <p:fltVal val="0"/>
                                          </p:val>
                                        </p:tav>
                                        <p:tav tm="100000">
                                          <p:val>
                                            <p:strVal val="#ppt_w"/>
                                          </p:val>
                                        </p:tav>
                                      </p:tavLst>
                                    </p:anim>
                                    <p:anim calcmode="lin" valueType="num">
                                      <p:cBhvr>
                                        <p:cTn id="13" dur="500" fill="hold"/>
                                        <p:tgtEl>
                                          <p:spTgt spid="127"/>
                                        </p:tgtEl>
                                        <p:attrNameLst>
                                          <p:attrName>ppt_h</p:attrName>
                                        </p:attrNameLst>
                                      </p:cBhvr>
                                      <p:tavLst>
                                        <p:tav tm="0">
                                          <p:val>
                                            <p:fltVal val="0"/>
                                          </p:val>
                                        </p:tav>
                                        <p:tav tm="100000">
                                          <p:val>
                                            <p:strVal val="#ppt_h"/>
                                          </p:val>
                                        </p:tav>
                                      </p:tavLst>
                                    </p:anim>
                                    <p:animEffect transition="in" filter="fade">
                                      <p:cBhvr>
                                        <p:cTn id="14" dur="500"/>
                                        <p:tgtEl>
                                          <p:spTgt spid="12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016"/>
                                        </p:tgtEl>
                                        <p:attrNameLst>
                                          <p:attrName>style.visibility</p:attrName>
                                        </p:attrNameLst>
                                      </p:cBhvr>
                                      <p:to>
                                        <p:strVal val="visible"/>
                                      </p:to>
                                    </p:set>
                                    <p:anim calcmode="lin" valueType="num">
                                      <p:cBhvr>
                                        <p:cTn id="17" dur="500" fill="hold"/>
                                        <p:tgtEl>
                                          <p:spTgt spid="2016"/>
                                        </p:tgtEl>
                                        <p:attrNameLst>
                                          <p:attrName>ppt_w</p:attrName>
                                        </p:attrNameLst>
                                      </p:cBhvr>
                                      <p:tavLst>
                                        <p:tav tm="0">
                                          <p:val>
                                            <p:fltVal val="0"/>
                                          </p:val>
                                        </p:tav>
                                        <p:tav tm="100000">
                                          <p:val>
                                            <p:strVal val="#ppt_w"/>
                                          </p:val>
                                        </p:tav>
                                      </p:tavLst>
                                    </p:anim>
                                    <p:anim calcmode="lin" valueType="num">
                                      <p:cBhvr>
                                        <p:cTn id="18" dur="500" fill="hold"/>
                                        <p:tgtEl>
                                          <p:spTgt spid="2016"/>
                                        </p:tgtEl>
                                        <p:attrNameLst>
                                          <p:attrName>ppt_h</p:attrName>
                                        </p:attrNameLst>
                                      </p:cBhvr>
                                      <p:tavLst>
                                        <p:tav tm="0">
                                          <p:val>
                                            <p:fltVal val="0"/>
                                          </p:val>
                                        </p:tav>
                                        <p:tav tm="100000">
                                          <p:val>
                                            <p:strVal val="#ppt_h"/>
                                          </p:val>
                                        </p:tav>
                                      </p:tavLst>
                                    </p:anim>
                                    <p:animEffect transition="in" filter="fade">
                                      <p:cBhvr>
                                        <p:cTn id="19" dur="500"/>
                                        <p:tgtEl>
                                          <p:spTgt spid="2016"/>
                                        </p:tgtEl>
                                      </p:cBhvr>
                                    </p:animEffect>
                                  </p:childTnLst>
                                </p:cTn>
                              </p:par>
                              <p:par>
                                <p:cTn id="20" presetID="53" presetClass="entr" presetSubtype="16" fill="hold" nodeType="withEffect">
                                  <p:stCondLst>
                                    <p:cond delay="0"/>
                                  </p:stCondLst>
                                  <p:childTnLst>
                                    <p:set>
                                      <p:cBhvr>
                                        <p:cTn id="21" dur="1" fill="hold">
                                          <p:stCondLst>
                                            <p:cond delay="0"/>
                                          </p:stCondLst>
                                        </p:cTn>
                                        <p:tgtEl>
                                          <p:spTgt spid="164"/>
                                        </p:tgtEl>
                                        <p:attrNameLst>
                                          <p:attrName>style.visibility</p:attrName>
                                        </p:attrNameLst>
                                      </p:cBhvr>
                                      <p:to>
                                        <p:strVal val="visible"/>
                                      </p:to>
                                    </p:set>
                                    <p:anim calcmode="lin" valueType="num">
                                      <p:cBhvr>
                                        <p:cTn id="22" dur="500" fill="hold"/>
                                        <p:tgtEl>
                                          <p:spTgt spid="164"/>
                                        </p:tgtEl>
                                        <p:attrNameLst>
                                          <p:attrName>ppt_w</p:attrName>
                                        </p:attrNameLst>
                                      </p:cBhvr>
                                      <p:tavLst>
                                        <p:tav tm="0">
                                          <p:val>
                                            <p:fltVal val="0"/>
                                          </p:val>
                                        </p:tav>
                                        <p:tav tm="100000">
                                          <p:val>
                                            <p:strVal val="#ppt_w"/>
                                          </p:val>
                                        </p:tav>
                                      </p:tavLst>
                                    </p:anim>
                                    <p:anim calcmode="lin" valueType="num">
                                      <p:cBhvr>
                                        <p:cTn id="23" dur="500" fill="hold"/>
                                        <p:tgtEl>
                                          <p:spTgt spid="164"/>
                                        </p:tgtEl>
                                        <p:attrNameLst>
                                          <p:attrName>ppt_h</p:attrName>
                                        </p:attrNameLst>
                                      </p:cBhvr>
                                      <p:tavLst>
                                        <p:tav tm="0">
                                          <p:val>
                                            <p:fltVal val="0"/>
                                          </p:val>
                                        </p:tav>
                                        <p:tav tm="100000">
                                          <p:val>
                                            <p:strVal val="#ppt_h"/>
                                          </p:val>
                                        </p:tav>
                                      </p:tavLst>
                                    </p:anim>
                                    <p:animEffect transition="in" filter="fade">
                                      <p:cBhvr>
                                        <p:cTn id="24" dur="500"/>
                                        <p:tgtEl>
                                          <p:spTgt spid="16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96"/>
                                        </p:tgtEl>
                                        <p:attrNameLst>
                                          <p:attrName>style.visibility</p:attrName>
                                        </p:attrNameLst>
                                      </p:cBhvr>
                                      <p:to>
                                        <p:strVal val="visible"/>
                                      </p:to>
                                    </p:set>
                                    <p:anim calcmode="lin" valueType="num">
                                      <p:cBhvr>
                                        <p:cTn id="27" dur="500" fill="hold"/>
                                        <p:tgtEl>
                                          <p:spTgt spid="196"/>
                                        </p:tgtEl>
                                        <p:attrNameLst>
                                          <p:attrName>ppt_w</p:attrName>
                                        </p:attrNameLst>
                                      </p:cBhvr>
                                      <p:tavLst>
                                        <p:tav tm="0">
                                          <p:val>
                                            <p:fltVal val="0"/>
                                          </p:val>
                                        </p:tav>
                                        <p:tav tm="100000">
                                          <p:val>
                                            <p:strVal val="#ppt_w"/>
                                          </p:val>
                                        </p:tav>
                                      </p:tavLst>
                                    </p:anim>
                                    <p:anim calcmode="lin" valueType="num">
                                      <p:cBhvr>
                                        <p:cTn id="28" dur="500" fill="hold"/>
                                        <p:tgtEl>
                                          <p:spTgt spid="196"/>
                                        </p:tgtEl>
                                        <p:attrNameLst>
                                          <p:attrName>ppt_h</p:attrName>
                                        </p:attrNameLst>
                                      </p:cBhvr>
                                      <p:tavLst>
                                        <p:tav tm="0">
                                          <p:val>
                                            <p:fltVal val="0"/>
                                          </p:val>
                                        </p:tav>
                                        <p:tav tm="100000">
                                          <p:val>
                                            <p:strVal val="#ppt_h"/>
                                          </p:val>
                                        </p:tav>
                                      </p:tavLst>
                                    </p:anim>
                                    <p:animEffect transition="in" filter="fade">
                                      <p:cBhvr>
                                        <p:cTn id="29" dur="500"/>
                                        <p:tgtEl>
                                          <p:spTgt spid="196"/>
                                        </p:tgtEl>
                                      </p:cBhvr>
                                    </p:animEffect>
                                  </p:childTnLst>
                                </p:cTn>
                              </p:par>
                              <p:par>
                                <p:cTn id="30" presetID="53" presetClass="entr" presetSubtype="16" fill="hold" nodeType="withEffect">
                                  <p:stCondLst>
                                    <p:cond delay="0"/>
                                  </p:stCondLst>
                                  <p:childTnLst>
                                    <p:set>
                                      <p:cBhvr>
                                        <p:cTn id="31" dur="1" fill="hold">
                                          <p:stCondLst>
                                            <p:cond delay="0"/>
                                          </p:stCondLst>
                                        </p:cTn>
                                        <p:tgtEl>
                                          <p:spTgt spid="197"/>
                                        </p:tgtEl>
                                        <p:attrNameLst>
                                          <p:attrName>style.visibility</p:attrName>
                                        </p:attrNameLst>
                                      </p:cBhvr>
                                      <p:to>
                                        <p:strVal val="visible"/>
                                      </p:to>
                                    </p:set>
                                    <p:anim calcmode="lin" valueType="num">
                                      <p:cBhvr>
                                        <p:cTn id="32" dur="500" fill="hold"/>
                                        <p:tgtEl>
                                          <p:spTgt spid="197"/>
                                        </p:tgtEl>
                                        <p:attrNameLst>
                                          <p:attrName>ppt_w</p:attrName>
                                        </p:attrNameLst>
                                      </p:cBhvr>
                                      <p:tavLst>
                                        <p:tav tm="0">
                                          <p:val>
                                            <p:fltVal val="0"/>
                                          </p:val>
                                        </p:tav>
                                        <p:tav tm="100000">
                                          <p:val>
                                            <p:strVal val="#ppt_w"/>
                                          </p:val>
                                        </p:tav>
                                      </p:tavLst>
                                    </p:anim>
                                    <p:anim calcmode="lin" valueType="num">
                                      <p:cBhvr>
                                        <p:cTn id="33" dur="500" fill="hold"/>
                                        <p:tgtEl>
                                          <p:spTgt spid="197"/>
                                        </p:tgtEl>
                                        <p:attrNameLst>
                                          <p:attrName>ppt_h</p:attrName>
                                        </p:attrNameLst>
                                      </p:cBhvr>
                                      <p:tavLst>
                                        <p:tav tm="0">
                                          <p:val>
                                            <p:fltVal val="0"/>
                                          </p:val>
                                        </p:tav>
                                        <p:tav tm="100000">
                                          <p:val>
                                            <p:strVal val="#ppt_h"/>
                                          </p:val>
                                        </p:tav>
                                      </p:tavLst>
                                    </p:anim>
                                    <p:animEffect transition="in" filter="fade">
                                      <p:cBhvr>
                                        <p:cTn id="34" dur="500"/>
                                        <p:tgtEl>
                                          <p:spTgt spid="197"/>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29"/>
                                        </p:tgtEl>
                                        <p:attrNameLst>
                                          <p:attrName>style.visibility</p:attrName>
                                        </p:attrNameLst>
                                      </p:cBhvr>
                                      <p:to>
                                        <p:strVal val="visible"/>
                                      </p:to>
                                    </p:set>
                                    <p:anim calcmode="lin" valueType="num">
                                      <p:cBhvr>
                                        <p:cTn id="37" dur="500" fill="hold"/>
                                        <p:tgtEl>
                                          <p:spTgt spid="229"/>
                                        </p:tgtEl>
                                        <p:attrNameLst>
                                          <p:attrName>ppt_w</p:attrName>
                                        </p:attrNameLst>
                                      </p:cBhvr>
                                      <p:tavLst>
                                        <p:tav tm="0">
                                          <p:val>
                                            <p:fltVal val="0"/>
                                          </p:val>
                                        </p:tav>
                                        <p:tav tm="100000">
                                          <p:val>
                                            <p:strVal val="#ppt_w"/>
                                          </p:val>
                                        </p:tav>
                                      </p:tavLst>
                                    </p:anim>
                                    <p:anim calcmode="lin" valueType="num">
                                      <p:cBhvr>
                                        <p:cTn id="38" dur="500" fill="hold"/>
                                        <p:tgtEl>
                                          <p:spTgt spid="229"/>
                                        </p:tgtEl>
                                        <p:attrNameLst>
                                          <p:attrName>ppt_h</p:attrName>
                                        </p:attrNameLst>
                                      </p:cBhvr>
                                      <p:tavLst>
                                        <p:tav tm="0">
                                          <p:val>
                                            <p:fltVal val="0"/>
                                          </p:val>
                                        </p:tav>
                                        <p:tav tm="100000">
                                          <p:val>
                                            <p:strVal val="#ppt_h"/>
                                          </p:val>
                                        </p:tav>
                                      </p:tavLst>
                                    </p:anim>
                                    <p:animEffect transition="in" filter="fade">
                                      <p:cBhvr>
                                        <p:cTn id="39" dur="500"/>
                                        <p:tgtEl>
                                          <p:spTgt spid="229"/>
                                        </p:tgtEl>
                                      </p:cBhvr>
                                    </p:animEffect>
                                  </p:childTnLst>
                                </p:cTn>
                              </p:par>
                              <p:par>
                                <p:cTn id="40" presetID="53" presetClass="entr" presetSubtype="16" fill="hold" nodeType="withEffect">
                                  <p:stCondLst>
                                    <p:cond delay="0"/>
                                  </p:stCondLst>
                                  <p:childTnLst>
                                    <p:set>
                                      <p:cBhvr>
                                        <p:cTn id="41" dur="1" fill="hold">
                                          <p:stCondLst>
                                            <p:cond delay="0"/>
                                          </p:stCondLst>
                                        </p:cTn>
                                        <p:tgtEl>
                                          <p:spTgt spid="230"/>
                                        </p:tgtEl>
                                        <p:attrNameLst>
                                          <p:attrName>style.visibility</p:attrName>
                                        </p:attrNameLst>
                                      </p:cBhvr>
                                      <p:to>
                                        <p:strVal val="visible"/>
                                      </p:to>
                                    </p:set>
                                    <p:anim calcmode="lin" valueType="num">
                                      <p:cBhvr>
                                        <p:cTn id="42" dur="500" fill="hold"/>
                                        <p:tgtEl>
                                          <p:spTgt spid="230"/>
                                        </p:tgtEl>
                                        <p:attrNameLst>
                                          <p:attrName>ppt_w</p:attrName>
                                        </p:attrNameLst>
                                      </p:cBhvr>
                                      <p:tavLst>
                                        <p:tav tm="0">
                                          <p:val>
                                            <p:fltVal val="0"/>
                                          </p:val>
                                        </p:tav>
                                        <p:tav tm="100000">
                                          <p:val>
                                            <p:strVal val="#ppt_w"/>
                                          </p:val>
                                        </p:tav>
                                      </p:tavLst>
                                    </p:anim>
                                    <p:anim calcmode="lin" valueType="num">
                                      <p:cBhvr>
                                        <p:cTn id="43" dur="500" fill="hold"/>
                                        <p:tgtEl>
                                          <p:spTgt spid="230"/>
                                        </p:tgtEl>
                                        <p:attrNameLst>
                                          <p:attrName>ppt_h</p:attrName>
                                        </p:attrNameLst>
                                      </p:cBhvr>
                                      <p:tavLst>
                                        <p:tav tm="0">
                                          <p:val>
                                            <p:fltVal val="0"/>
                                          </p:val>
                                        </p:tav>
                                        <p:tav tm="100000">
                                          <p:val>
                                            <p:strVal val="#ppt_h"/>
                                          </p:val>
                                        </p:tav>
                                      </p:tavLst>
                                    </p:anim>
                                    <p:animEffect transition="in" filter="fade">
                                      <p:cBhvr>
                                        <p:cTn id="44" dur="500"/>
                                        <p:tgtEl>
                                          <p:spTgt spid="23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62"/>
                                        </p:tgtEl>
                                        <p:attrNameLst>
                                          <p:attrName>style.visibility</p:attrName>
                                        </p:attrNameLst>
                                      </p:cBhvr>
                                      <p:to>
                                        <p:strVal val="visible"/>
                                      </p:to>
                                    </p:set>
                                    <p:anim calcmode="lin" valueType="num">
                                      <p:cBhvr>
                                        <p:cTn id="47" dur="500" fill="hold"/>
                                        <p:tgtEl>
                                          <p:spTgt spid="262"/>
                                        </p:tgtEl>
                                        <p:attrNameLst>
                                          <p:attrName>ppt_w</p:attrName>
                                        </p:attrNameLst>
                                      </p:cBhvr>
                                      <p:tavLst>
                                        <p:tav tm="0">
                                          <p:val>
                                            <p:fltVal val="0"/>
                                          </p:val>
                                        </p:tav>
                                        <p:tav tm="100000">
                                          <p:val>
                                            <p:strVal val="#ppt_w"/>
                                          </p:val>
                                        </p:tav>
                                      </p:tavLst>
                                    </p:anim>
                                    <p:anim calcmode="lin" valueType="num">
                                      <p:cBhvr>
                                        <p:cTn id="48" dur="500" fill="hold"/>
                                        <p:tgtEl>
                                          <p:spTgt spid="262"/>
                                        </p:tgtEl>
                                        <p:attrNameLst>
                                          <p:attrName>ppt_h</p:attrName>
                                        </p:attrNameLst>
                                      </p:cBhvr>
                                      <p:tavLst>
                                        <p:tav tm="0">
                                          <p:val>
                                            <p:fltVal val="0"/>
                                          </p:val>
                                        </p:tav>
                                        <p:tav tm="100000">
                                          <p:val>
                                            <p:strVal val="#ppt_h"/>
                                          </p:val>
                                        </p:tav>
                                      </p:tavLst>
                                    </p:anim>
                                    <p:animEffect transition="in" filter="fade">
                                      <p:cBhvr>
                                        <p:cTn id="49" dur="500"/>
                                        <p:tgtEl>
                                          <p:spTgt spid="262"/>
                                        </p:tgtEl>
                                      </p:cBhvr>
                                    </p:animEffect>
                                  </p:childTnLst>
                                </p:cTn>
                              </p:par>
                              <p:par>
                                <p:cTn id="50" presetID="53" presetClass="entr" presetSubtype="16" fill="hold" nodeType="withEffect">
                                  <p:stCondLst>
                                    <p:cond delay="0"/>
                                  </p:stCondLst>
                                  <p:childTnLst>
                                    <p:set>
                                      <p:cBhvr>
                                        <p:cTn id="51" dur="1" fill="hold">
                                          <p:stCondLst>
                                            <p:cond delay="0"/>
                                          </p:stCondLst>
                                        </p:cTn>
                                        <p:tgtEl>
                                          <p:spTgt spid="263"/>
                                        </p:tgtEl>
                                        <p:attrNameLst>
                                          <p:attrName>style.visibility</p:attrName>
                                        </p:attrNameLst>
                                      </p:cBhvr>
                                      <p:to>
                                        <p:strVal val="visible"/>
                                      </p:to>
                                    </p:set>
                                    <p:anim calcmode="lin" valueType="num">
                                      <p:cBhvr>
                                        <p:cTn id="52" dur="500" fill="hold"/>
                                        <p:tgtEl>
                                          <p:spTgt spid="263"/>
                                        </p:tgtEl>
                                        <p:attrNameLst>
                                          <p:attrName>ppt_w</p:attrName>
                                        </p:attrNameLst>
                                      </p:cBhvr>
                                      <p:tavLst>
                                        <p:tav tm="0">
                                          <p:val>
                                            <p:fltVal val="0"/>
                                          </p:val>
                                        </p:tav>
                                        <p:tav tm="100000">
                                          <p:val>
                                            <p:strVal val="#ppt_w"/>
                                          </p:val>
                                        </p:tav>
                                      </p:tavLst>
                                    </p:anim>
                                    <p:anim calcmode="lin" valueType="num">
                                      <p:cBhvr>
                                        <p:cTn id="53" dur="500" fill="hold"/>
                                        <p:tgtEl>
                                          <p:spTgt spid="263"/>
                                        </p:tgtEl>
                                        <p:attrNameLst>
                                          <p:attrName>ppt_h</p:attrName>
                                        </p:attrNameLst>
                                      </p:cBhvr>
                                      <p:tavLst>
                                        <p:tav tm="0">
                                          <p:val>
                                            <p:fltVal val="0"/>
                                          </p:val>
                                        </p:tav>
                                        <p:tav tm="100000">
                                          <p:val>
                                            <p:strVal val="#ppt_h"/>
                                          </p:val>
                                        </p:tav>
                                      </p:tavLst>
                                    </p:anim>
                                    <p:animEffect transition="in" filter="fade">
                                      <p:cBhvr>
                                        <p:cTn id="54" dur="500"/>
                                        <p:tgtEl>
                                          <p:spTgt spid="263"/>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95"/>
                                        </p:tgtEl>
                                        <p:attrNameLst>
                                          <p:attrName>style.visibility</p:attrName>
                                        </p:attrNameLst>
                                      </p:cBhvr>
                                      <p:to>
                                        <p:strVal val="visible"/>
                                      </p:to>
                                    </p:set>
                                    <p:anim calcmode="lin" valueType="num">
                                      <p:cBhvr>
                                        <p:cTn id="57" dur="500" fill="hold"/>
                                        <p:tgtEl>
                                          <p:spTgt spid="295"/>
                                        </p:tgtEl>
                                        <p:attrNameLst>
                                          <p:attrName>ppt_w</p:attrName>
                                        </p:attrNameLst>
                                      </p:cBhvr>
                                      <p:tavLst>
                                        <p:tav tm="0">
                                          <p:val>
                                            <p:fltVal val="0"/>
                                          </p:val>
                                        </p:tav>
                                        <p:tav tm="100000">
                                          <p:val>
                                            <p:strVal val="#ppt_w"/>
                                          </p:val>
                                        </p:tav>
                                      </p:tavLst>
                                    </p:anim>
                                    <p:anim calcmode="lin" valueType="num">
                                      <p:cBhvr>
                                        <p:cTn id="58" dur="500" fill="hold"/>
                                        <p:tgtEl>
                                          <p:spTgt spid="295"/>
                                        </p:tgtEl>
                                        <p:attrNameLst>
                                          <p:attrName>ppt_h</p:attrName>
                                        </p:attrNameLst>
                                      </p:cBhvr>
                                      <p:tavLst>
                                        <p:tav tm="0">
                                          <p:val>
                                            <p:fltVal val="0"/>
                                          </p:val>
                                        </p:tav>
                                        <p:tav tm="100000">
                                          <p:val>
                                            <p:strVal val="#ppt_h"/>
                                          </p:val>
                                        </p:tav>
                                      </p:tavLst>
                                    </p:anim>
                                    <p:animEffect transition="in" filter="fade">
                                      <p:cBhvr>
                                        <p:cTn id="59" dur="500"/>
                                        <p:tgtEl>
                                          <p:spTgt spid="29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60" restart="whenNotActive" fill="hold" evtFilter="cancelBubble" nodeType="interactiveSeq">
                <p:stCondLst>
                  <p:cond evt="onClick" delay="0">
                    <p:tgtEl>
                      <p:spTgt spid="127"/>
                    </p:tgtEl>
                  </p:cond>
                </p:stCondLst>
                <p:endSync evt="end" delay="0">
                  <p:rtn val="all"/>
                </p:endSync>
                <p:childTnLst>
                  <p:par>
                    <p:cTn id="61" fill="hold">
                      <p:stCondLst>
                        <p:cond delay="0"/>
                      </p:stCondLst>
                      <p:childTnLst>
                        <p:par>
                          <p:cTn id="62" fill="hold">
                            <p:stCondLst>
                              <p:cond delay="0"/>
                            </p:stCondLst>
                            <p:childTnLst>
                              <p:par>
                                <p:cTn id="63" presetID="42" presetClass="exit" presetSubtype="0" fill="hold" nodeType="clickEffect">
                                  <p:stCondLst>
                                    <p:cond delay="0"/>
                                  </p:stCondLst>
                                  <p:childTnLst>
                                    <p:animEffect transition="out" filter="fade">
                                      <p:cBhvr>
                                        <p:cTn id="64" dur="500"/>
                                        <p:tgtEl>
                                          <p:spTgt spid="127"/>
                                        </p:tgtEl>
                                      </p:cBhvr>
                                    </p:animEffect>
                                    <p:anim calcmode="lin" valueType="num">
                                      <p:cBhvr>
                                        <p:cTn id="65" dur="500"/>
                                        <p:tgtEl>
                                          <p:spTgt spid="127"/>
                                        </p:tgtEl>
                                        <p:attrNameLst>
                                          <p:attrName>ppt_x</p:attrName>
                                        </p:attrNameLst>
                                      </p:cBhvr>
                                      <p:tavLst>
                                        <p:tav tm="0">
                                          <p:val>
                                            <p:strVal val="ppt_x"/>
                                          </p:val>
                                        </p:tav>
                                        <p:tav tm="100000">
                                          <p:val>
                                            <p:strVal val="ppt_x"/>
                                          </p:val>
                                        </p:tav>
                                      </p:tavLst>
                                    </p:anim>
                                    <p:anim calcmode="lin" valueType="num">
                                      <p:cBhvr>
                                        <p:cTn id="66" dur="500"/>
                                        <p:tgtEl>
                                          <p:spTgt spid="127"/>
                                        </p:tgtEl>
                                        <p:attrNameLst>
                                          <p:attrName>ppt_y</p:attrName>
                                        </p:attrNameLst>
                                      </p:cBhvr>
                                      <p:tavLst>
                                        <p:tav tm="0">
                                          <p:val>
                                            <p:strVal val="ppt_y"/>
                                          </p:val>
                                        </p:tav>
                                        <p:tav tm="100000">
                                          <p:val>
                                            <p:strVal val="ppt_y+.1"/>
                                          </p:val>
                                        </p:tav>
                                      </p:tavLst>
                                    </p:anim>
                                    <p:set>
                                      <p:cBhvr>
                                        <p:cTn id="67" dur="1" fill="hold">
                                          <p:stCondLst>
                                            <p:cond delay="499"/>
                                          </p:stCondLst>
                                        </p:cTn>
                                        <p:tgtEl>
                                          <p:spTgt spid="127"/>
                                        </p:tgtEl>
                                        <p:attrNameLst>
                                          <p:attrName>style.visibility</p:attrName>
                                        </p:attrNameLst>
                                      </p:cBhvr>
                                      <p:to>
                                        <p:strVal val="hidden"/>
                                      </p:to>
                                    </p:set>
                                  </p:childTnLst>
                                </p:cTn>
                              </p:par>
                            </p:childTnLst>
                          </p:cTn>
                        </p:par>
                      </p:childTnLst>
                    </p:cTn>
                  </p:par>
                </p:childTnLst>
              </p:cTn>
              <p:nextCondLst>
                <p:cond evt="onClick" delay="0">
                  <p:tgtEl>
                    <p:spTgt spid="127"/>
                  </p:tgtEl>
                </p:cond>
              </p:nextCondLst>
            </p:seq>
            <p:seq concurrent="1" nextAc="seek">
              <p:cTn id="68" restart="whenNotActive" fill="hold" evtFilter="cancelBubble" nodeType="interactiveSeq">
                <p:stCondLst>
                  <p:cond evt="onClick" delay="0">
                    <p:tgtEl>
                      <p:spTgt spid="164"/>
                    </p:tgtEl>
                  </p:cond>
                </p:stCondLst>
                <p:endSync evt="end" delay="0">
                  <p:rtn val="all"/>
                </p:endSync>
                <p:childTnLst>
                  <p:par>
                    <p:cTn id="69" fill="hold">
                      <p:stCondLst>
                        <p:cond delay="0"/>
                      </p:stCondLst>
                      <p:childTnLst>
                        <p:par>
                          <p:cTn id="70" fill="hold">
                            <p:stCondLst>
                              <p:cond delay="0"/>
                            </p:stCondLst>
                            <p:childTnLst>
                              <p:par>
                                <p:cTn id="71" presetID="42" presetClass="exit" presetSubtype="0" fill="hold" nodeType="clickEffect">
                                  <p:stCondLst>
                                    <p:cond delay="0"/>
                                  </p:stCondLst>
                                  <p:childTnLst>
                                    <p:animEffect transition="out" filter="fade">
                                      <p:cBhvr>
                                        <p:cTn id="72" dur="500"/>
                                        <p:tgtEl>
                                          <p:spTgt spid="164"/>
                                        </p:tgtEl>
                                      </p:cBhvr>
                                    </p:animEffect>
                                    <p:anim calcmode="lin" valueType="num">
                                      <p:cBhvr>
                                        <p:cTn id="73" dur="500"/>
                                        <p:tgtEl>
                                          <p:spTgt spid="164"/>
                                        </p:tgtEl>
                                        <p:attrNameLst>
                                          <p:attrName>ppt_x</p:attrName>
                                        </p:attrNameLst>
                                      </p:cBhvr>
                                      <p:tavLst>
                                        <p:tav tm="0">
                                          <p:val>
                                            <p:strVal val="ppt_x"/>
                                          </p:val>
                                        </p:tav>
                                        <p:tav tm="100000">
                                          <p:val>
                                            <p:strVal val="ppt_x"/>
                                          </p:val>
                                        </p:tav>
                                      </p:tavLst>
                                    </p:anim>
                                    <p:anim calcmode="lin" valueType="num">
                                      <p:cBhvr>
                                        <p:cTn id="74" dur="500"/>
                                        <p:tgtEl>
                                          <p:spTgt spid="164"/>
                                        </p:tgtEl>
                                        <p:attrNameLst>
                                          <p:attrName>ppt_y</p:attrName>
                                        </p:attrNameLst>
                                      </p:cBhvr>
                                      <p:tavLst>
                                        <p:tav tm="0">
                                          <p:val>
                                            <p:strVal val="ppt_y"/>
                                          </p:val>
                                        </p:tav>
                                        <p:tav tm="100000">
                                          <p:val>
                                            <p:strVal val="ppt_y+.1"/>
                                          </p:val>
                                        </p:tav>
                                      </p:tavLst>
                                    </p:anim>
                                    <p:set>
                                      <p:cBhvr>
                                        <p:cTn id="75" dur="1" fill="hold">
                                          <p:stCondLst>
                                            <p:cond delay="499"/>
                                          </p:stCondLst>
                                        </p:cTn>
                                        <p:tgtEl>
                                          <p:spTgt spid="164"/>
                                        </p:tgtEl>
                                        <p:attrNameLst>
                                          <p:attrName>style.visibility</p:attrName>
                                        </p:attrNameLst>
                                      </p:cBhvr>
                                      <p:to>
                                        <p:strVal val="hidden"/>
                                      </p:to>
                                    </p:set>
                                  </p:childTnLst>
                                </p:cTn>
                              </p:par>
                            </p:childTnLst>
                          </p:cTn>
                        </p:par>
                      </p:childTnLst>
                    </p:cTn>
                  </p:par>
                </p:childTnLst>
              </p:cTn>
              <p:nextCondLst>
                <p:cond evt="onClick" delay="0">
                  <p:tgtEl>
                    <p:spTgt spid="164"/>
                  </p:tgtEl>
                </p:cond>
              </p:nextCondLst>
            </p:seq>
            <p:seq concurrent="1" nextAc="seek">
              <p:cTn id="76" restart="whenNotActive" fill="hold" evtFilter="cancelBubble" nodeType="interactiveSeq">
                <p:stCondLst>
                  <p:cond evt="onClick" delay="0">
                    <p:tgtEl>
                      <p:spTgt spid="197"/>
                    </p:tgtEl>
                  </p:cond>
                </p:stCondLst>
                <p:endSync evt="end" delay="0">
                  <p:rtn val="all"/>
                </p:endSync>
                <p:childTnLst>
                  <p:par>
                    <p:cTn id="77" fill="hold">
                      <p:stCondLst>
                        <p:cond delay="0"/>
                      </p:stCondLst>
                      <p:childTnLst>
                        <p:par>
                          <p:cTn id="78" fill="hold">
                            <p:stCondLst>
                              <p:cond delay="0"/>
                            </p:stCondLst>
                            <p:childTnLst>
                              <p:par>
                                <p:cTn id="79" presetID="42" presetClass="exit" presetSubtype="0" fill="hold" nodeType="clickEffect">
                                  <p:stCondLst>
                                    <p:cond delay="0"/>
                                  </p:stCondLst>
                                  <p:childTnLst>
                                    <p:animEffect transition="out" filter="fade">
                                      <p:cBhvr>
                                        <p:cTn id="80" dur="500"/>
                                        <p:tgtEl>
                                          <p:spTgt spid="197"/>
                                        </p:tgtEl>
                                      </p:cBhvr>
                                    </p:animEffect>
                                    <p:anim calcmode="lin" valueType="num">
                                      <p:cBhvr>
                                        <p:cTn id="81" dur="500"/>
                                        <p:tgtEl>
                                          <p:spTgt spid="197"/>
                                        </p:tgtEl>
                                        <p:attrNameLst>
                                          <p:attrName>ppt_x</p:attrName>
                                        </p:attrNameLst>
                                      </p:cBhvr>
                                      <p:tavLst>
                                        <p:tav tm="0">
                                          <p:val>
                                            <p:strVal val="ppt_x"/>
                                          </p:val>
                                        </p:tav>
                                        <p:tav tm="100000">
                                          <p:val>
                                            <p:strVal val="ppt_x"/>
                                          </p:val>
                                        </p:tav>
                                      </p:tavLst>
                                    </p:anim>
                                    <p:anim calcmode="lin" valueType="num">
                                      <p:cBhvr>
                                        <p:cTn id="82" dur="500"/>
                                        <p:tgtEl>
                                          <p:spTgt spid="197"/>
                                        </p:tgtEl>
                                        <p:attrNameLst>
                                          <p:attrName>ppt_y</p:attrName>
                                        </p:attrNameLst>
                                      </p:cBhvr>
                                      <p:tavLst>
                                        <p:tav tm="0">
                                          <p:val>
                                            <p:strVal val="ppt_y"/>
                                          </p:val>
                                        </p:tav>
                                        <p:tav tm="100000">
                                          <p:val>
                                            <p:strVal val="ppt_y+.1"/>
                                          </p:val>
                                        </p:tav>
                                      </p:tavLst>
                                    </p:anim>
                                    <p:set>
                                      <p:cBhvr>
                                        <p:cTn id="83" dur="1" fill="hold">
                                          <p:stCondLst>
                                            <p:cond delay="499"/>
                                          </p:stCondLst>
                                        </p:cTn>
                                        <p:tgtEl>
                                          <p:spTgt spid="197"/>
                                        </p:tgtEl>
                                        <p:attrNameLst>
                                          <p:attrName>style.visibility</p:attrName>
                                        </p:attrNameLst>
                                      </p:cBhvr>
                                      <p:to>
                                        <p:strVal val="hidden"/>
                                      </p:to>
                                    </p:set>
                                  </p:childTnLst>
                                </p:cTn>
                              </p:par>
                            </p:childTnLst>
                          </p:cTn>
                        </p:par>
                      </p:childTnLst>
                    </p:cTn>
                  </p:par>
                </p:childTnLst>
              </p:cTn>
              <p:nextCondLst>
                <p:cond evt="onClick" delay="0">
                  <p:tgtEl>
                    <p:spTgt spid="197"/>
                  </p:tgtEl>
                </p:cond>
              </p:nextCondLst>
            </p:seq>
            <p:seq concurrent="1" nextAc="seek">
              <p:cTn id="84" restart="whenNotActive" fill="hold" evtFilter="cancelBubble" nodeType="interactiveSeq">
                <p:stCondLst>
                  <p:cond evt="onClick" delay="0">
                    <p:tgtEl>
                      <p:spTgt spid="230"/>
                    </p:tgtEl>
                  </p:cond>
                </p:stCondLst>
                <p:endSync evt="end" delay="0">
                  <p:rtn val="all"/>
                </p:endSync>
                <p:childTnLst>
                  <p:par>
                    <p:cTn id="85" fill="hold">
                      <p:stCondLst>
                        <p:cond delay="0"/>
                      </p:stCondLst>
                      <p:childTnLst>
                        <p:par>
                          <p:cTn id="86" fill="hold">
                            <p:stCondLst>
                              <p:cond delay="0"/>
                            </p:stCondLst>
                            <p:childTnLst>
                              <p:par>
                                <p:cTn id="87" presetID="42" presetClass="exit" presetSubtype="0" fill="hold" nodeType="clickEffect">
                                  <p:stCondLst>
                                    <p:cond delay="0"/>
                                  </p:stCondLst>
                                  <p:childTnLst>
                                    <p:animEffect transition="out" filter="fade">
                                      <p:cBhvr>
                                        <p:cTn id="88" dur="500"/>
                                        <p:tgtEl>
                                          <p:spTgt spid="230"/>
                                        </p:tgtEl>
                                      </p:cBhvr>
                                    </p:animEffect>
                                    <p:anim calcmode="lin" valueType="num">
                                      <p:cBhvr>
                                        <p:cTn id="89" dur="500"/>
                                        <p:tgtEl>
                                          <p:spTgt spid="230"/>
                                        </p:tgtEl>
                                        <p:attrNameLst>
                                          <p:attrName>ppt_x</p:attrName>
                                        </p:attrNameLst>
                                      </p:cBhvr>
                                      <p:tavLst>
                                        <p:tav tm="0">
                                          <p:val>
                                            <p:strVal val="ppt_x"/>
                                          </p:val>
                                        </p:tav>
                                        <p:tav tm="100000">
                                          <p:val>
                                            <p:strVal val="ppt_x"/>
                                          </p:val>
                                        </p:tav>
                                      </p:tavLst>
                                    </p:anim>
                                    <p:anim calcmode="lin" valueType="num">
                                      <p:cBhvr>
                                        <p:cTn id="90" dur="500"/>
                                        <p:tgtEl>
                                          <p:spTgt spid="230"/>
                                        </p:tgtEl>
                                        <p:attrNameLst>
                                          <p:attrName>ppt_y</p:attrName>
                                        </p:attrNameLst>
                                      </p:cBhvr>
                                      <p:tavLst>
                                        <p:tav tm="0">
                                          <p:val>
                                            <p:strVal val="ppt_y"/>
                                          </p:val>
                                        </p:tav>
                                        <p:tav tm="100000">
                                          <p:val>
                                            <p:strVal val="ppt_y+.1"/>
                                          </p:val>
                                        </p:tav>
                                      </p:tavLst>
                                    </p:anim>
                                    <p:set>
                                      <p:cBhvr>
                                        <p:cTn id="91" dur="1" fill="hold">
                                          <p:stCondLst>
                                            <p:cond delay="499"/>
                                          </p:stCondLst>
                                        </p:cTn>
                                        <p:tgtEl>
                                          <p:spTgt spid="230"/>
                                        </p:tgtEl>
                                        <p:attrNameLst>
                                          <p:attrName>style.visibility</p:attrName>
                                        </p:attrNameLst>
                                      </p:cBhvr>
                                      <p:to>
                                        <p:strVal val="hidden"/>
                                      </p:to>
                                    </p:set>
                                  </p:childTnLst>
                                </p:cTn>
                              </p:par>
                            </p:childTnLst>
                          </p:cTn>
                        </p:par>
                      </p:childTnLst>
                    </p:cTn>
                  </p:par>
                </p:childTnLst>
              </p:cTn>
              <p:nextCondLst>
                <p:cond evt="onClick" delay="0">
                  <p:tgtEl>
                    <p:spTgt spid="230"/>
                  </p:tgtEl>
                </p:cond>
              </p:nextCondLst>
            </p:seq>
            <p:seq concurrent="1" nextAc="seek">
              <p:cTn id="92" restart="whenNotActive" fill="hold" evtFilter="cancelBubble" nodeType="interactiveSeq">
                <p:stCondLst>
                  <p:cond evt="onClick" delay="0">
                    <p:tgtEl>
                      <p:spTgt spid="263"/>
                    </p:tgtEl>
                  </p:cond>
                </p:stCondLst>
                <p:endSync evt="end" delay="0">
                  <p:rtn val="all"/>
                </p:endSync>
                <p:childTnLst>
                  <p:par>
                    <p:cTn id="93" fill="hold">
                      <p:stCondLst>
                        <p:cond delay="0"/>
                      </p:stCondLst>
                      <p:childTnLst>
                        <p:par>
                          <p:cTn id="94" fill="hold">
                            <p:stCondLst>
                              <p:cond delay="0"/>
                            </p:stCondLst>
                            <p:childTnLst>
                              <p:par>
                                <p:cTn id="95" presetID="42" presetClass="exit" presetSubtype="0" fill="hold" nodeType="clickEffect">
                                  <p:stCondLst>
                                    <p:cond delay="0"/>
                                  </p:stCondLst>
                                  <p:childTnLst>
                                    <p:animEffect transition="out" filter="fade">
                                      <p:cBhvr>
                                        <p:cTn id="96" dur="500"/>
                                        <p:tgtEl>
                                          <p:spTgt spid="263"/>
                                        </p:tgtEl>
                                      </p:cBhvr>
                                    </p:animEffect>
                                    <p:anim calcmode="lin" valueType="num">
                                      <p:cBhvr>
                                        <p:cTn id="97" dur="500"/>
                                        <p:tgtEl>
                                          <p:spTgt spid="263"/>
                                        </p:tgtEl>
                                        <p:attrNameLst>
                                          <p:attrName>ppt_x</p:attrName>
                                        </p:attrNameLst>
                                      </p:cBhvr>
                                      <p:tavLst>
                                        <p:tav tm="0">
                                          <p:val>
                                            <p:strVal val="ppt_x"/>
                                          </p:val>
                                        </p:tav>
                                        <p:tav tm="100000">
                                          <p:val>
                                            <p:strVal val="ppt_x"/>
                                          </p:val>
                                        </p:tav>
                                      </p:tavLst>
                                    </p:anim>
                                    <p:anim calcmode="lin" valueType="num">
                                      <p:cBhvr>
                                        <p:cTn id="98" dur="500"/>
                                        <p:tgtEl>
                                          <p:spTgt spid="263"/>
                                        </p:tgtEl>
                                        <p:attrNameLst>
                                          <p:attrName>ppt_y</p:attrName>
                                        </p:attrNameLst>
                                      </p:cBhvr>
                                      <p:tavLst>
                                        <p:tav tm="0">
                                          <p:val>
                                            <p:strVal val="ppt_y"/>
                                          </p:val>
                                        </p:tav>
                                        <p:tav tm="100000">
                                          <p:val>
                                            <p:strVal val="ppt_y+.1"/>
                                          </p:val>
                                        </p:tav>
                                      </p:tavLst>
                                    </p:anim>
                                    <p:set>
                                      <p:cBhvr>
                                        <p:cTn id="99" dur="1" fill="hold">
                                          <p:stCondLst>
                                            <p:cond delay="499"/>
                                          </p:stCondLst>
                                        </p:cTn>
                                        <p:tgtEl>
                                          <p:spTgt spid="263"/>
                                        </p:tgtEl>
                                        <p:attrNameLst>
                                          <p:attrName>style.visibility</p:attrName>
                                        </p:attrNameLst>
                                      </p:cBhvr>
                                      <p:to>
                                        <p:strVal val="hidden"/>
                                      </p:to>
                                    </p:set>
                                  </p:childTnLst>
                                </p:cTn>
                              </p:par>
                            </p:childTnLst>
                          </p:cTn>
                        </p:par>
                      </p:childTnLst>
                    </p:cTn>
                  </p:par>
                </p:childTnLst>
              </p:cTn>
              <p:nextCondLst>
                <p:cond evt="onClick" delay="0">
                  <p:tgtEl>
                    <p:spTgt spid="263"/>
                  </p:tgtEl>
                </p:cond>
              </p:nextCondLst>
            </p:seq>
          </p:childTnLst>
        </p:cTn>
      </p:par>
    </p:tnLst>
    <p:bldLst>
      <p:bldP spid="2016" grpId="0"/>
      <p:bldP spid="196" grpId="0"/>
      <p:bldP spid="229" grpId="0"/>
      <p:bldP spid="262" grpId="0"/>
      <p:bldP spid="29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a:xfrm rot="2893084">
            <a:off x="-3132513" y="-2896649"/>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24" name="Freeform 4">
            <a:extLst>
              <a:ext uri="{FF2B5EF4-FFF2-40B4-BE49-F238E27FC236}">
                <a16:creationId xmlns:a16="http://schemas.microsoft.com/office/drawing/2014/main" id="{E88E8A40-09BA-40FA-842B-60E519B6B7A8}"/>
              </a:ext>
            </a:extLst>
          </p:cNvPr>
          <p:cNvSpPr/>
          <p:nvPr/>
        </p:nvSpPr>
        <p:spPr>
          <a:xfrm rot="2729516">
            <a:off x="14967385" y="8003842"/>
            <a:ext cx="5561097" cy="5609644"/>
          </a:xfrm>
          <a:custGeom>
            <a:avLst/>
            <a:gdLst/>
            <a:ahLst/>
            <a:cxnLst/>
            <a:rect l="l" t="t" r="r" b="b"/>
            <a:pathLst>
              <a:path w="9855808" h="8229600">
                <a:moveTo>
                  <a:pt x="0" y="0"/>
                </a:moveTo>
                <a:lnTo>
                  <a:pt x="9855808" y="0"/>
                </a:lnTo>
                <a:lnTo>
                  <a:pt x="9855808" y="8229600"/>
                </a:lnTo>
                <a:lnTo>
                  <a:pt x="0" y="8229600"/>
                </a:lnTo>
                <a:lnTo>
                  <a:pt x="0" y="0"/>
                </a:lnTo>
                <a:close/>
              </a:path>
            </a:pathLst>
          </a:custGeom>
          <a:blipFill>
            <a:blip r:embed="rId4">
              <a:alphaModFix amt="65999"/>
            </a:blip>
            <a:stretch>
              <a:fillRect/>
            </a:stretch>
          </a:blipFill>
        </p:spPr>
      </p:sp>
      <p:sp>
        <p:nvSpPr>
          <p:cNvPr id="26" name="Google Shape;8705;p75">
            <a:extLst>
              <a:ext uri="{FF2B5EF4-FFF2-40B4-BE49-F238E27FC236}">
                <a16:creationId xmlns:a16="http://schemas.microsoft.com/office/drawing/2014/main" id="{AA264411-E5A0-4233-BE65-727BB18EFF1B}"/>
              </a:ext>
            </a:extLst>
          </p:cNvPr>
          <p:cNvSpPr txBox="1">
            <a:spLocks/>
          </p:cNvSpPr>
          <p:nvPr/>
        </p:nvSpPr>
        <p:spPr>
          <a:xfrm>
            <a:off x="0" y="170268"/>
            <a:ext cx="18367450" cy="1404600"/>
          </a:xfrm>
          <a:prstGeom prst="rect">
            <a:avLst/>
          </a:prstGeom>
        </p:spPr>
        <p:txBody>
          <a:bodyPr spcFirstLastPara="1" vert="horz" wrap="square" lIns="182850" tIns="182850" rIns="182850" bIns="182850" rtlCol="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150000"/>
              </a:lnSpc>
            </a:pPr>
            <a:r>
              <a:rPr lang="en-US" sz="3600" b="1" u="sng" dirty="0">
                <a:latin typeface="Bookman Old Style" panose="02050604050505020204" pitchFamily="18" charset="0"/>
                <a:cs typeface="Times New Roman" panose="02020603050405020304" pitchFamily="18" charset="0"/>
              </a:rPr>
              <a:t>Task 1</a:t>
            </a:r>
            <a:r>
              <a:rPr lang="en-US" sz="3600" dirty="0">
                <a:latin typeface="Bookman Old Style" panose="02050604050505020204" pitchFamily="18" charset="0"/>
                <a:cs typeface="Times New Roman" panose="02020603050405020304" pitchFamily="18" charset="0"/>
              </a:rPr>
              <a:t>: </a:t>
            </a:r>
            <a:r>
              <a:rPr lang="en-US" sz="3600" b="1" i="1" dirty="0">
                <a:latin typeface="Bookman Old Style" panose="02050604050505020204" pitchFamily="18" charset="0"/>
              </a:rPr>
              <a:t>Listen and complete the conversations with the expressions in the box. Then </a:t>
            </a:r>
            <a:r>
              <a:rPr lang="en-US" sz="3600" b="1" i="1" dirty="0" err="1">
                <a:latin typeface="Bookman Old Style" panose="02050604050505020204" pitchFamily="18" charset="0"/>
              </a:rPr>
              <a:t>practise</a:t>
            </a:r>
            <a:r>
              <a:rPr lang="en-US" sz="3600" b="1" i="1" dirty="0">
                <a:latin typeface="Bookman Old Style" panose="02050604050505020204" pitchFamily="18" charset="0"/>
              </a:rPr>
              <a:t> them in pairs.</a:t>
            </a:r>
            <a:endParaRPr lang="en-US" sz="3600" b="1" i="1" dirty="0">
              <a:latin typeface="Bookman Old Style" panose="02050604050505020204" pitchFamily="18" charset="0"/>
              <a:cs typeface="Times New Roman" panose="02020603050405020304" pitchFamily="18" charset="0"/>
            </a:endParaRPr>
          </a:p>
        </p:txBody>
      </p:sp>
      <p:grpSp>
        <p:nvGrpSpPr>
          <p:cNvPr id="27" name="Google Shape;8706;p75">
            <a:extLst>
              <a:ext uri="{FF2B5EF4-FFF2-40B4-BE49-F238E27FC236}">
                <a16:creationId xmlns:a16="http://schemas.microsoft.com/office/drawing/2014/main" id="{41C1F74A-31D0-4F64-85AD-B20DD2B8AC8E}"/>
              </a:ext>
            </a:extLst>
          </p:cNvPr>
          <p:cNvGrpSpPr/>
          <p:nvPr/>
        </p:nvGrpSpPr>
        <p:grpSpPr>
          <a:xfrm rot="-5400000">
            <a:off x="15048911" y="6731276"/>
            <a:ext cx="2103334" cy="6916320"/>
            <a:chOff x="6772950" y="1141500"/>
            <a:chExt cx="372575" cy="1225125"/>
          </a:xfrm>
        </p:grpSpPr>
        <p:sp>
          <p:nvSpPr>
            <p:cNvPr id="28" name="Google Shape;8707;p75">
              <a:extLst>
                <a:ext uri="{FF2B5EF4-FFF2-40B4-BE49-F238E27FC236}">
                  <a16:creationId xmlns:a16="http://schemas.microsoft.com/office/drawing/2014/main" id="{A7936FEF-DE6F-453C-BBFC-6505A40DAC10}"/>
                </a:ext>
              </a:extLst>
            </p:cNvPr>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29" name="Google Shape;8708;p75">
              <a:extLst>
                <a:ext uri="{FF2B5EF4-FFF2-40B4-BE49-F238E27FC236}">
                  <a16:creationId xmlns:a16="http://schemas.microsoft.com/office/drawing/2014/main" id="{1CC99AC5-4750-4987-B06A-3E19230CFFDB}"/>
                </a:ext>
              </a:extLst>
            </p:cNvPr>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0" name="Google Shape;8709;p75">
              <a:extLst>
                <a:ext uri="{FF2B5EF4-FFF2-40B4-BE49-F238E27FC236}">
                  <a16:creationId xmlns:a16="http://schemas.microsoft.com/office/drawing/2014/main" id="{0AD96C13-ADB5-4127-B607-12E4984EBECB}"/>
                </a:ext>
              </a:extLst>
            </p:cNvPr>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1" name="Google Shape;8710;p75">
              <a:extLst>
                <a:ext uri="{FF2B5EF4-FFF2-40B4-BE49-F238E27FC236}">
                  <a16:creationId xmlns:a16="http://schemas.microsoft.com/office/drawing/2014/main" id="{860E4F0F-7B6B-4E5E-A829-420E72897CBA}"/>
                </a:ext>
              </a:extLst>
            </p:cNvPr>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2" name="Google Shape;8711;p75">
              <a:extLst>
                <a:ext uri="{FF2B5EF4-FFF2-40B4-BE49-F238E27FC236}">
                  <a16:creationId xmlns:a16="http://schemas.microsoft.com/office/drawing/2014/main" id="{48F0198E-D92B-4A07-9E6D-31D2A6EC1598}"/>
                </a:ext>
              </a:extLst>
            </p:cNvPr>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3" name="Google Shape;8712;p75">
              <a:extLst>
                <a:ext uri="{FF2B5EF4-FFF2-40B4-BE49-F238E27FC236}">
                  <a16:creationId xmlns:a16="http://schemas.microsoft.com/office/drawing/2014/main" id="{40872080-B293-4096-8FA5-D29805A5D6AC}"/>
                </a:ext>
              </a:extLst>
            </p:cNvPr>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4" name="Google Shape;8713;p75">
              <a:extLst>
                <a:ext uri="{FF2B5EF4-FFF2-40B4-BE49-F238E27FC236}">
                  <a16:creationId xmlns:a16="http://schemas.microsoft.com/office/drawing/2014/main" id="{2682DF79-F352-47C7-AF69-FB901C0F95D6}"/>
                </a:ext>
              </a:extLst>
            </p:cNvPr>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5" name="Google Shape;8714;p75">
              <a:extLst>
                <a:ext uri="{FF2B5EF4-FFF2-40B4-BE49-F238E27FC236}">
                  <a16:creationId xmlns:a16="http://schemas.microsoft.com/office/drawing/2014/main" id="{562FB9AE-24E6-4828-B66E-C17A710043E0}"/>
                </a:ext>
              </a:extLst>
            </p:cNvPr>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6" name="Google Shape;8715;p75">
              <a:extLst>
                <a:ext uri="{FF2B5EF4-FFF2-40B4-BE49-F238E27FC236}">
                  <a16:creationId xmlns:a16="http://schemas.microsoft.com/office/drawing/2014/main" id="{48783B0E-7AD1-478C-8A8C-E56804617756}"/>
                </a:ext>
              </a:extLst>
            </p:cNvPr>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7" name="Google Shape;8716;p75">
              <a:extLst>
                <a:ext uri="{FF2B5EF4-FFF2-40B4-BE49-F238E27FC236}">
                  <a16:creationId xmlns:a16="http://schemas.microsoft.com/office/drawing/2014/main" id="{0EA969DD-4C4D-4F6C-A4FA-393720E0311F}"/>
                </a:ext>
              </a:extLst>
            </p:cNvPr>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8" name="Google Shape;8717;p75">
              <a:extLst>
                <a:ext uri="{FF2B5EF4-FFF2-40B4-BE49-F238E27FC236}">
                  <a16:creationId xmlns:a16="http://schemas.microsoft.com/office/drawing/2014/main" id="{8227A4AB-1727-4175-BFCB-C6B4714F91A0}"/>
                </a:ext>
              </a:extLst>
            </p:cNvPr>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9" name="Google Shape;8718;p75">
              <a:extLst>
                <a:ext uri="{FF2B5EF4-FFF2-40B4-BE49-F238E27FC236}">
                  <a16:creationId xmlns:a16="http://schemas.microsoft.com/office/drawing/2014/main" id="{66C26809-50B8-48CA-B03D-3377FA3BE5EE}"/>
                </a:ext>
              </a:extLst>
            </p:cNvPr>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0" name="Google Shape;8719;p75">
              <a:extLst>
                <a:ext uri="{FF2B5EF4-FFF2-40B4-BE49-F238E27FC236}">
                  <a16:creationId xmlns:a16="http://schemas.microsoft.com/office/drawing/2014/main" id="{CADA674D-36CA-467A-9070-9D81A1BB5E39}"/>
                </a:ext>
              </a:extLst>
            </p:cNvPr>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1" name="Google Shape;8720;p75">
              <a:extLst>
                <a:ext uri="{FF2B5EF4-FFF2-40B4-BE49-F238E27FC236}">
                  <a16:creationId xmlns:a16="http://schemas.microsoft.com/office/drawing/2014/main" id="{BD171C6D-E076-47CA-9EEF-172AC09DE902}"/>
                </a:ext>
              </a:extLst>
            </p:cNvPr>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2" name="Google Shape;8721;p75">
              <a:extLst>
                <a:ext uri="{FF2B5EF4-FFF2-40B4-BE49-F238E27FC236}">
                  <a16:creationId xmlns:a16="http://schemas.microsoft.com/office/drawing/2014/main" id="{F95CAE1D-6A6B-4B0D-B253-3603E7C80E04}"/>
                </a:ext>
              </a:extLst>
            </p:cNvPr>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3" name="Google Shape;8722;p75">
              <a:extLst>
                <a:ext uri="{FF2B5EF4-FFF2-40B4-BE49-F238E27FC236}">
                  <a16:creationId xmlns:a16="http://schemas.microsoft.com/office/drawing/2014/main" id="{D93871E2-3AE2-46E2-9188-0215C7030AD9}"/>
                </a:ext>
              </a:extLst>
            </p:cNvPr>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4" name="Google Shape;8723;p75">
              <a:extLst>
                <a:ext uri="{FF2B5EF4-FFF2-40B4-BE49-F238E27FC236}">
                  <a16:creationId xmlns:a16="http://schemas.microsoft.com/office/drawing/2014/main" id="{FF5B74F5-7A1A-47F0-90F4-CEA461643CE1}"/>
                </a:ext>
              </a:extLst>
            </p:cNvPr>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5" name="Google Shape;8724;p75">
              <a:extLst>
                <a:ext uri="{FF2B5EF4-FFF2-40B4-BE49-F238E27FC236}">
                  <a16:creationId xmlns:a16="http://schemas.microsoft.com/office/drawing/2014/main" id="{F6181459-CFBC-4997-A053-6342EA997CDC}"/>
                </a:ext>
              </a:extLst>
            </p:cNvPr>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6" name="Google Shape;8725;p75">
              <a:extLst>
                <a:ext uri="{FF2B5EF4-FFF2-40B4-BE49-F238E27FC236}">
                  <a16:creationId xmlns:a16="http://schemas.microsoft.com/office/drawing/2014/main" id="{6FEC9F45-AC3C-4D65-99F0-689937C6A214}"/>
                </a:ext>
              </a:extLst>
            </p:cNvPr>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7" name="Google Shape;8726;p75">
              <a:extLst>
                <a:ext uri="{FF2B5EF4-FFF2-40B4-BE49-F238E27FC236}">
                  <a16:creationId xmlns:a16="http://schemas.microsoft.com/office/drawing/2014/main" id="{0D680228-EBE8-409A-BF3A-9885D063E85B}"/>
                </a:ext>
              </a:extLst>
            </p:cNvPr>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8" name="Google Shape;8727;p75">
              <a:extLst>
                <a:ext uri="{FF2B5EF4-FFF2-40B4-BE49-F238E27FC236}">
                  <a16:creationId xmlns:a16="http://schemas.microsoft.com/office/drawing/2014/main" id="{76F5C2CA-55D6-42E5-B305-502E930250A8}"/>
                </a:ext>
              </a:extLst>
            </p:cNvPr>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9" name="Google Shape;8728;p75">
              <a:extLst>
                <a:ext uri="{FF2B5EF4-FFF2-40B4-BE49-F238E27FC236}">
                  <a16:creationId xmlns:a16="http://schemas.microsoft.com/office/drawing/2014/main" id="{155EB0CB-FEE3-4226-A6C7-1C1B5B2CAAD0}"/>
                </a:ext>
              </a:extLst>
            </p:cNvPr>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0" name="Google Shape;8729;p75">
              <a:extLst>
                <a:ext uri="{FF2B5EF4-FFF2-40B4-BE49-F238E27FC236}">
                  <a16:creationId xmlns:a16="http://schemas.microsoft.com/office/drawing/2014/main" id="{08F486C4-CCA6-4C40-861D-B4BCF316C1A1}"/>
                </a:ext>
              </a:extLst>
            </p:cNvPr>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1" name="Google Shape;8730;p75">
              <a:extLst>
                <a:ext uri="{FF2B5EF4-FFF2-40B4-BE49-F238E27FC236}">
                  <a16:creationId xmlns:a16="http://schemas.microsoft.com/office/drawing/2014/main" id="{93B82152-6F23-400A-A1F2-1AFDC7316FA0}"/>
                </a:ext>
              </a:extLst>
            </p:cNvPr>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2" name="Google Shape;8731;p75">
              <a:extLst>
                <a:ext uri="{FF2B5EF4-FFF2-40B4-BE49-F238E27FC236}">
                  <a16:creationId xmlns:a16="http://schemas.microsoft.com/office/drawing/2014/main" id="{10D399CC-B05A-4805-BDBC-E07DC199E626}"/>
                </a:ext>
              </a:extLst>
            </p:cNvPr>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3" name="Google Shape;8732;p75">
              <a:extLst>
                <a:ext uri="{FF2B5EF4-FFF2-40B4-BE49-F238E27FC236}">
                  <a16:creationId xmlns:a16="http://schemas.microsoft.com/office/drawing/2014/main" id="{B9E84780-FCE0-440D-8C99-A799B04A7DAF}"/>
                </a:ext>
              </a:extLst>
            </p:cNvPr>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4" name="Google Shape;8733;p75">
              <a:extLst>
                <a:ext uri="{FF2B5EF4-FFF2-40B4-BE49-F238E27FC236}">
                  <a16:creationId xmlns:a16="http://schemas.microsoft.com/office/drawing/2014/main" id="{25822414-5413-4E38-B4BD-CC2F7146F611}"/>
                </a:ext>
              </a:extLst>
            </p:cNvPr>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5" name="Google Shape;8734;p75">
              <a:extLst>
                <a:ext uri="{FF2B5EF4-FFF2-40B4-BE49-F238E27FC236}">
                  <a16:creationId xmlns:a16="http://schemas.microsoft.com/office/drawing/2014/main" id="{95B29FE4-EF9B-4443-923E-C55D8866FAE9}"/>
                </a:ext>
              </a:extLst>
            </p:cNvPr>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6" name="Google Shape;8735;p75">
              <a:extLst>
                <a:ext uri="{FF2B5EF4-FFF2-40B4-BE49-F238E27FC236}">
                  <a16:creationId xmlns:a16="http://schemas.microsoft.com/office/drawing/2014/main" id="{87AF1FA5-5ED6-448F-AA46-9757BA83875C}"/>
                </a:ext>
              </a:extLst>
            </p:cNvPr>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7" name="Google Shape;8736;p75">
              <a:extLst>
                <a:ext uri="{FF2B5EF4-FFF2-40B4-BE49-F238E27FC236}">
                  <a16:creationId xmlns:a16="http://schemas.microsoft.com/office/drawing/2014/main" id="{CA9B58C1-CD22-4A5B-B8E6-669C845671E4}"/>
                </a:ext>
              </a:extLst>
            </p:cNvPr>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8" name="Google Shape;8737;p75">
              <a:extLst>
                <a:ext uri="{FF2B5EF4-FFF2-40B4-BE49-F238E27FC236}">
                  <a16:creationId xmlns:a16="http://schemas.microsoft.com/office/drawing/2014/main" id="{5C8A02DF-E620-45C2-B4A9-732C31AC981F}"/>
                </a:ext>
              </a:extLst>
            </p:cNvPr>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grpSp>
      <p:sp>
        <p:nvSpPr>
          <p:cNvPr id="2" name="Rectangle 1">
            <a:extLst>
              <a:ext uri="{FF2B5EF4-FFF2-40B4-BE49-F238E27FC236}">
                <a16:creationId xmlns:a16="http://schemas.microsoft.com/office/drawing/2014/main" id="{1F605385-97B5-4FFE-94D6-83F4B08BEFD2}"/>
              </a:ext>
            </a:extLst>
          </p:cNvPr>
          <p:cNvSpPr/>
          <p:nvPr/>
        </p:nvSpPr>
        <p:spPr>
          <a:xfrm>
            <a:off x="90186" y="2355764"/>
            <a:ext cx="18139475" cy="6740307"/>
          </a:xfrm>
          <a:prstGeom prst="rect">
            <a:avLst/>
          </a:prstGeom>
        </p:spPr>
        <p:txBody>
          <a:bodyPr wrap="square">
            <a:spAutoFit/>
          </a:bodyPr>
          <a:lstStyle/>
          <a:p>
            <a:r>
              <a:rPr lang="en-US" sz="5400" dirty="0">
                <a:solidFill>
                  <a:srgbClr val="C00000"/>
                </a:solidFill>
                <a:latin typeface="Times New Roman" panose="02020603050405020304" pitchFamily="18" charset="0"/>
                <a:cs typeface="Times New Roman" panose="02020603050405020304" pitchFamily="18" charset="0"/>
              </a:rPr>
              <a:t>1. </a:t>
            </a:r>
            <a:r>
              <a:rPr lang="en-US" sz="5400" b="1" i="1" dirty="0">
                <a:latin typeface="Times New Roman" panose="02020603050405020304" pitchFamily="18" charset="0"/>
                <a:cs typeface="Times New Roman" panose="02020603050405020304" pitchFamily="18" charset="0"/>
              </a:rPr>
              <a:t>Nam: </a:t>
            </a:r>
            <a:r>
              <a:rPr lang="en-US" sz="5400" dirty="0">
                <a:latin typeface="Times New Roman" panose="02020603050405020304" pitchFamily="18" charset="0"/>
                <a:cs typeface="Times New Roman" panose="02020603050405020304" pitchFamily="18" charset="0"/>
              </a:rPr>
              <a:t>Hey, I heard that you‘re going on a trip to Singapore 				tomorrow. (1)__________________!</a:t>
            </a:r>
          </a:p>
          <a:p>
            <a:pPr algn="just"/>
            <a:r>
              <a:rPr lang="en-US" sz="5400" dirty="0">
                <a:latin typeface="Times New Roman" panose="02020603050405020304" pitchFamily="18" charset="0"/>
                <a:cs typeface="Times New Roman" panose="02020603050405020304" pitchFamily="18" charset="0"/>
              </a:rPr>
              <a:t>     </a:t>
            </a:r>
            <a:r>
              <a:rPr lang="en-US" sz="5400" b="1" i="1" dirty="0">
                <a:latin typeface="Times New Roman" panose="02020603050405020304" pitchFamily="18" charset="0"/>
                <a:cs typeface="Times New Roman" panose="02020603050405020304" pitchFamily="18" charset="0"/>
              </a:rPr>
              <a:t>Mike: </a:t>
            </a:r>
            <a:r>
              <a:rPr lang="en-US" sz="5400" dirty="0">
                <a:latin typeface="Times New Roman" panose="02020603050405020304" pitchFamily="18" charset="0"/>
                <a:cs typeface="Times New Roman" panose="02020603050405020304" pitchFamily="18" charset="0"/>
              </a:rPr>
              <a:t>Yep. (2) _____________________.</a:t>
            </a:r>
          </a:p>
          <a:p>
            <a:pPr algn="just"/>
            <a:endParaRPr lang="en-US" sz="5400" dirty="0">
              <a:latin typeface="Times New Roman" panose="02020603050405020304" pitchFamily="18" charset="0"/>
              <a:cs typeface="Times New Roman" panose="02020603050405020304" pitchFamily="18" charset="0"/>
            </a:endParaRPr>
          </a:p>
          <a:p>
            <a:pPr algn="just"/>
            <a:r>
              <a:rPr lang="en-US" sz="5400" dirty="0">
                <a:solidFill>
                  <a:srgbClr val="C00000"/>
                </a:solidFill>
                <a:latin typeface="Times New Roman" panose="02020603050405020304" pitchFamily="18" charset="0"/>
                <a:cs typeface="Times New Roman" panose="02020603050405020304" pitchFamily="18" charset="0"/>
              </a:rPr>
              <a:t>2. </a:t>
            </a:r>
            <a:r>
              <a:rPr lang="en-US" sz="5400" b="1" i="1" dirty="0">
                <a:latin typeface="Times New Roman" panose="02020603050405020304" pitchFamily="18" charset="0"/>
                <a:cs typeface="Times New Roman" panose="02020603050405020304" pitchFamily="18" charset="0"/>
              </a:rPr>
              <a:t>Kevin: </a:t>
            </a:r>
            <a:r>
              <a:rPr lang="en-US" sz="5400" dirty="0">
                <a:latin typeface="Times New Roman" panose="02020603050405020304" pitchFamily="18" charset="0"/>
                <a:cs typeface="Times New Roman" panose="02020603050405020304" pitchFamily="18" charset="0"/>
              </a:rPr>
              <a:t>Hi, Mai. (3) __________________! Wishing you a 				great year ahead!</a:t>
            </a:r>
          </a:p>
          <a:p>
            <a:r>
              <a:rPr lang="en-US" sz="5400" dirty="0">
                <a:latin typeface="Times New Roman" panose="02020603050405020304" pitchFamily="18" charset="0"/>
                <a:cs typeface="Times New Roman" panose="02020603050405020304" pitchFamily="18" charset="0"/>
              </a:rPr>
              <a:t>    </a:t>
            </a:r>
            <a:r>
              <a:rPr lang="en-US" sz="5400" b="1" i="1" dirty="0">
                <a:latin typeface="Times New Roman" panose="02020603050405020304" pitchFamily="18" charset="0"/>
                <a:cs typeface="Times New Roman" panose="02020603050405020304" pitchFamily="18" charset="0"/>
              </a:rPr>
              <a:t>Mai:</a:t>
            </a:r>
            <a:r>
              <a:rPr lang="en-US" sz="5400" dirty="0">
                <a:latin typeface="Times New Roman" panose="02020603050405020304" pitchFamily="18" charset="0"/>
                <a:cs typeface="Times New Roman" panose="02020603050405020304" pitchFamily="18" charset="0"/>
              </a:rPr>
              <a:t>    Thanks, Kevin. (4) ________________! Hope all your 			dreams come true!</a:t>
            </a:r>
          </a:p>
        </p:txBody>
      </p:sp>
      <p:sp>
        <p:nvSpPr>
          <p:cNvPr id="4" name="TextBox 3">
            <a:extLst>
              <a:ext uri="{FF2B5EF4-FFF2-40B4-BE49-F238E27FC236}">
                <a16:creationId xmlns:a16="http://schemas.microsoft.com/office/drawing/2014/main" id="{0E2DBFF7-C160-4BCF-AE63-F531ADC36B53}"/>
              </a:ext>
            </a:extLst>
          </p:cNvPr>
          <p:cNvSpPr txBox="1"/>
          <p:nvPr/>
        </p:nvSpPr>
        <p:spPr>
          <a:xfrm>
            <a:off x="6877740" y="3143481"/>
            <a:ext cx="5897768" cy="923330"/>
          </a:xfrm>
          <a:prstGeom prst="rect">
            <a:avLst/>
          </a:prstGeom>
          <a:noFill/>
        </p:spPr>
        <p:txBody>
          <a:bodyPr wrap="none" rtlCol="0">
            <a:spAutoFit/>
          </a:bodyPr>
          <a:lstStyle/>
          <a:p>
            <a:r>
              <a:rPr lang="en-US" sz="5400" dirty="0">
                <a:solidFill>
                  <a:srgbClr val="C00000"/>
                </a:solidFill>
                <a:latin typeface="Times New Roman" panose="02020603050405020304" pitchFamily="18" charset="0"/>
                <a:cs typeface="Times New Roman" panose="02020603050405020304" pitchFamily="18" charset="0"/>
              </a:rPr>
              <a:t>B. Have a great time</a:t>
            </a:r>
          </a:p>
        </p:txBody>
      </p:sp>
      <p:sp>
        <p:nvSpPr>
          <p:cNvPr id="59" name="TextBox 58">
            <a:extLst>
              <a:ext uri="{FF2B5EF4-FFF2-40B4-BE49-F238E27FC236}">
                <a16:creationId xmlns:a16="http://schemas.microsoft.com/office/drawing/2014/main" id="{4451BC7E-B434-4124-B2AB-FFCB7A5BDF47}"/>
              </a:ext>
            </a:extLst>
          </p:cNvPr>
          <p:cNvSpPr txBox="1"/>
          <p:nvPr/>
        </p:nvSpPr>
        <p:spPr>
          <a:xfrm>
            <a:off x="5329802" y="4066811"/>
            <a:ext cx="6500819" cy="923330"/>
          </a:xfrm>
          <a:prstGeom prst="rect">
            <a:avLst/>
          </a:prstGeom>
          <a:noFill/>
        </p:spPr>
        <p:txBody>
          <a:bodyPr wrap="none" rtlCol="0">
            <a:spAutoFit/>
          </a:bodyPr>
          <a:lstStyle/>
          <a:p>
            <a:r>
              <a:rPr lang="en-US" sz="5400" dirty="0">
                <a:solidFill>
                  <a:srgbClr val="C00000"/>
                </a:solidFill>
                <a:latin typeface="Times New Roman" panose="02020603050405020304" pitchFamily="18" charset="0"/>
                <a:cs typeface="Times New Roman" panose="02020603050405020304" pitchFamily="18" charset="0"/>
              </a:rPr>
              <a:t>D. Thank you so much</a:t>
            </a:r>
          </a:p>
        </p:txBody>
      </p:sp>
      <p:sp>
        <p:nvSpPr>
          <p:cNvPr id="60" name="TextBox 59">
            <a:extLst>
              <a:ext uri="{FF2B5EF4-FFF2-40B4-BE49-F238E27FC236}">
                <a16:creationId xmlns:a16="http://schemas.microsoft.com/office/drawing/2014/main" id="{DCCC1DE1-FAE2-43CB-A944-53CF7BBD1D03}"/>
              </a:ext>
            </a:extLst>
          </p:cNvPr>
          <p:cNvSpPr txBox="1"/>
          <p:nvPr/>
        </p:nvSpPr>
        <p:spPr>
          <a:xfrm>
            <a:off x="8608313" y="7338326"/>
            <a:ext cx="4493538" cy="923330"/>
          </a:xfrm>
          <a:prstGeom prst="rect">
            <a:avLst/>
          </a:prstGeom>
          <a:noFill/>
        </p:spPr>
        <p:txBody>
          <a:bodyPr wrap="none" rtlCol="0">
            <a:spAutoFit/>
          </a:bodyPr>
          <a:lstStyle/>
          <a:p>
            <a:r>
              <a:rPr lang="en-US" sz="5400" dirty="0">
                <a:solidFill>
                  <a:srgbClr val="C00000"/>
                </a:solidFill>
                <a:latin typeface="Times New Roman" panose="02020603050405020304" pitchFamily="18" charset="0"/>
                <a:cs typeface="Times New Roman" panose="02020603050405020304" pitchFamily="18" charset="0"/>
              </a:rPr>
              <a:t>A. Same to you</a:t>
            </a:r>
          </a:p>
        </p:txBody>
      </p:sp>
      <p:sp>
        <p:nvSpPr>
          <p:cNvPr id="61" name="TextBox 60">
            <a:extLst>
              <a:ext uri="{FF2B5EF4-FFF2-40B4-BE49-F238E27FC236}">
                <a16:creationId xmlns:a16="http://schemas.microsoft.com/office/drawing/2014/main" id="{C6FFB744-9E5B-4358-BE9E-9FF65EB76475}"/>
              </a:ext>
            </a:extLst>
          </p:cNvPr>
          <p:cNvSpPr txBox="1"/>
          <p:nvPr/>
        </p:nvSpPr>
        <p:spPr>
          <a:xfrm>
            <a:off x="6477000" y="5658111"/>
            <a:ext cx="5745034" cy="923330"/>
          </a:xfrm>
          <a:prstGeom prst="rect">
            <a:avLst/>
          </a:prstGeom>
          <a:noFill/>
        </p:spPr>
        <p:txBody>
          <a:bodyPr wrap="none" rtlCol="0">
            <a:spAutoFit/>
          </a:bodyPr>
          <a:lstStyle/>
          <a:p>
            <a:r>
              <a:rPr lang="en-US" sz="5400" dirty="0">
                <a:solidFill>
                  <a:srgbClr val="C00000"/>
                </a:solidFill>
                <a:latin typeface="Times New Roman" panose="02020603050405020304" pitchFamily="18" charset="0"/>
                <a:cs typeface="Times New Roman" panose="02020603050405020304" pitchFamily="18" charset="0"/>
              </a:rPr>
              <a:t>C. Happy New Year</a:t>
            </a:r>
          </a:p>
        </p:txBody>
      </p:sp>
    </p:spTree>
    <p:custDataLst>
      <p:tags r:id="rId1"/>
    </p:custDataLst>
    <p:extLst>
      <p:ext uri="{BB962C8B-B14F-4D97-AF65-F5344CB8AC3E}">
        <p14:creationId xmlns:p14="http://schemas.microsoft.com/office/powerpoint/2010/main" val="1170706216"/>
      </p:ext>
    </p:extLst>
  </p:cSld>
  <p:clrMapOvr>
    <a:masterClrMapping/>
  </p:clrMapOvr>
  <p:transition spd="slow">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a:xfrm rot="2893084">
            <a:off x="-3132513" y="-2896649"/>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24" name="Freeform 4">
            <a:extLst>
              <a:ext uri="{FF2B5EF4-FFF2-40B4-BE49-F238E27FC236}">
                <a16:creationId xmlns:a16="http://schemas.microsoft.com/office/drawing/2014/main" id="{E88E8A40-09BA-40FA-842B-60E519B6B7A8}"/>
              </a:ext>
            </a:extLst>
          </p:cNvPr>
          <p:cNvSpPr/>
          <p:nvPr/>
        </p:nvSpPr>
        <p:spPr>
          <a:xfrm rot="2729516">
            <a:off x="14967385" y="8003842"/>
            <a:ext cx="5561097" cy="5609644"/>
          </a:xfrm>
          <a:custGeom>
            <a:avLst/>
            <a:gdLst/>
            <a:ahLst/>
            <a:cxnLst/>
            <a:rect l="l" t="t" r="r" b="b"/>
            <a:pathLst>
              <a:path w="9855808" h="8229600">
                <a:moveTo>
                  <a:pt x="0" y="0"/>
                </a:moveTo>
                <a:lnTo>
                  <a:pt x="9855808" y="0"/>
                </a:lnTo>
                <a:lnTo>
                  <a:pt x="9855808" y="8229600"/>
                </a:lnTo>
                <a:lnTo>
                  <a:pt x="0" y="8229600"/>
                </a:lnTo>
                <a:lnTo>
                  <a:pt x="0" y="0"/>
                </a:lnTo>
                <a:close/>
              </a:path>
            </a:pathLst>
          </a:custGeom>
          <a:blipFill>
            <a:blip r:embed="rId4">
              <a:alphaModFix amt="65999"/>
            </a:blip>
            <a:stretch>
              <a:fillRect/>
            </a:stretch>
          </a:blipFill>
        </p:spPr>
      </p:sp>
      <p:sp>
        <p:nvSpPr>
          <p:cNvPr id="26" name="Google Shape;8705;p75">
            <a:extLst>
              <a:ext uri="{FF2B5EF4-FFF2-40B4-BE49-F238E27FC236}">
                <a16:creationId xmlns:a16="http://schemas.microsoft.com/office/drawing/2014/main" id="{AA264411-E5A0-4233-BE65-727BB18EFF1B}"/>
              </a:ext>
            </a:extLst>
          </p:cNvPr>
          <p:cNvSpPr txBox="1">
            <a:spLocks/>
          </p:cNvSpPr>
          <p:nvPr/>
        </p:nvSpPr>
        <p:spPr>
          <a:xfrm>
            <a:off x="0" y="170268"/>
            <a:ext cx="18367450" cy="1404600"/>
          </a:xfrm>
          <a:prstGeom prst="rect">
            <a:avLst/>
          </a:prstGeom>
        </p:spPr>
        <p:txBody>
          <a:bodyPr spcFirstLastPara="1" vert="horz" wrap="square" lIns="182850" tIns="182850" rIns="182850" bIns="182850" rtlCol="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150000"/>
              </a:lnSpc>
            </a:pPr>
            <a:r>
              <a:rPr lang="en-US" sz="3600" b="1" u="sng" dirty="0">
                <a:latin typeface="Bookman Old Style" panose="02050604050505020204" pitchFamily="18" charset="0"/>
                <a:cs typeface="Times New Roman" panose="02020603050405020304" pitchFamily="18" charset="0"/>
              </a:rPr>
              <a:t>Task 1</a:t>
            </a:r>
            <a:r>
              <a:rPr lang="en-US" sz="3600" dirty="0">
                <a:latin typeface="Bookman Old Style" panose="02050604050505020204" pitchFamily="18" charset="0"/>
                <a:cs typeface="Times New Roman" panose="02020603050405020304" pitchFamily="18" charset="0"/>
              </a:rPr>
              <a:t>: </a:t>
            </a:r>
            <a:r>
              <a:rPr lang="en-US" sz="3600" b="1" i="1" dirty="0">
                <a:latin typeface="Bookman Old Style" panose="02050604050505020204" pitchFamily="18" charset="0"/>
              </a:rPr>
              <a:t>Listen and complete the conversations with the expressions in the box. Then </a:t>
            </a:r>
            <a:r>
              <a:rPr lang="en-US" sz="3600" b="1" i="1" dirty="0" err="1">
                <a:latin typeface="Bookman Old Style" panose="02050604050505020204" pitchFamily="18" charset="0"/>
              </a:rPr>
              <a:t>practise</a:t>
            </a:r>
            <a:r>
              <a:rPr lang="en-US" sz="3600" b="1" i="1" dirty="0">
                <a:latin typeface="Bookman Old Style" panose="02050604050505020204" pitchFamily="18" charset="0"/>
              </a:rPr>
              <a:t> them in pairs.</a:t>
            </a:r>
            <a:endParaRPr lang="en-US" sz="3600" b="1" i="1" dirty="0">
              <a:latin typeface="Bookman Old Style" panose="02050604050505020204" pitchFamily="18" charset="0"/>
              <a:cs typeface="Times New Roman" panose="02020603050405020304" pitchFamily="18" charset="0"/>
            </a:endParaRPr>
          </a:p>
        </p:txBody>
      </p:sp>
      <p:grpSp>
        <p:nvGrpSpPr>
          <p:cNvPr id="27" name="Google Shape;8706;p75">
            <a:extLst>
              <a:ext uri="{FF2B5EF4-FFF2-40B4-BE49-F238E27FC236}">
                <a16:creationId xmlns:a16="http://schemas.microsoft.com/office/drawing/2014/main" id="{41C1F74A-31D0-4F64-85AD-B20DD2B8AC8E}"/>
              </a:ext>
            </a:extLst>
          </p:cNvPr>
          <p:cNvGrpSpPr/>
          <p:nvPr/>
        </p:nvGrpSpPr>
        <p:grpSpPr>
          <a:xfrm rot="-5400000">
            <a:off x="15048911" y="6731276"/>
            <a:ext cx="2103334" cy="6916320"/>
            <a:chOff x="6772950" y="1141500"/>
            <a:chExt cx="372575" cy="1225125"/>
          </a:xfrm>
        </p:grpSpPr>
        <p:sp>
          <p:nvSpPr>
            <p:cNvPr id="28" name="Google Shape;8707;p75">
              <a:extLst>
                <a:ext uri="{FF2B5EF4-FFF2-40B4-BE49-F238E27FC236}">
                  <a16:creationId xmlns:a16="http://schemas.microsoft.com/office/drawing/2014/main" id="{A7936FEF-DE6F-453C-BBFC-6505A40DAC10}"/>
                </a:ext>
              </a:extLst>
            </p:cNvPr>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29" name="Google Shape;8708;p75">
              <a:extLst>
                <a:ext uri="{FF2B5EF4-FFF2-40B4-BE49-F238E27FC236}">
                  <a16:creationId xmlns:a16="http://schemas.microsoft.com/office/drawing/2014/main" id="{1CC99AC5-4750-4987-B06A-3E19230CFFDB}"/>
                </a:ext>
              </a:extLst>
            </p:cNvPr>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0" name="Google Shape;8709;p75">
              <a:extLst>
                <a:ext uri="{FF2B5EF4-FFF2-40B4-BE49-F238E27FC236}">
                  <a16:creationId xmlns:a16="http://schemas.microsoft.com/office/drawing/2014/main" id="{0AD96C13-ADB5-4127-B607-12E4984EBECB}"/>
                </a:ext>
              </a:extLst>
            </p:cNvPr>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1" name="Google Shape;8710;p75">
              <a:extLst>
                <a:ext uri="{FF2B5EF4-FFF2-40B4-BE49-F238E27FC236}">
                  <a16:creationId xmlns:a16="http://schemas.microsoft.com/office/drawing/2014/main" id="{860E4F0F-7B6B-4E5E-A829-420E72897CBA}"/>
                </a:ext>
              </a:extLst>
            </p:cNvPr>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2" name="Google Shape;8711;p75">
              <a:extLst>
                <a:ext uri="{FF2B5EF4-FFF2-40B4-BE49-F238E27FC236}">
                  <a16:creationId xmlns:a16="http://schemas.microsoft.com/office/drawing/2014/main" id="{48F0198E-D92B-4A07-9E6D-31D2A6EC1598}"/>
                </a:ext>
              </a:extLst>
            </p:cNvPr>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3" name="Google Shape;8712;p75">
              <a:extLst>
                <a:ext uri="{FF2B5EF4-FFF2-40B4-BE49-F238E27FC236}">
                  <a16:creationId xmlns:a16="http://schemas.microsoft.com/office/drawing/2014/main" id="{40872080-B293-4096-8FA5-D29805A5D6AC}"/>
                </a:ext>
              </a:extLst>
            </p:cNvPr>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4" name="Google Shape;8713;p75">
              <a:extLst>
                <a:ext uri="{FF2B5EF4-FFF2-40B4-BE49-F238E27FC236}">
                  <a16:creationId xmlns:a16="http://schemas.microsoft.com/office/drawing/2014/main" id="{2682DF79-F352-47C7-AF69-FB901C0F95D6}"/>
                </a:ext>
              </a:extLst>
            </p:cNvPr>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5" name="Google Shape;8714;p75">
              <a:extLst>
                <a:ext uri="{FF2B5EF4-FFF2-40B4-BE49-F238E27FC236}">
                  <a16:creationId xmlns:a16="http://schemas.microsoft.com/office/drawing/2014/main" id="{562FB9AE-24E6-4828-B66E-C17A710043E0}"/>
                </a:ext>
              </a:extLst>
            </p:cNvPr>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6" name="Google Shape;8715;p75">
              <a:extLst>
                <a:ext uri="{FF2B5EF4-FFF2-40B4-BE49-F238E27FC236}">
                  <a16:creationId xmlns:a16="http://schemas.microsoft.com/office/drawing/2014/main" id="{48783B0E-7AD1-478C-8A8C-E56804617756}"/>
                </a:ext>
              </a:extLst>
            </p:cNvPr>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7" name="Google Shape;8716;p75">
              <a:extLst>
                <a:ext uri="{FF2B5EF4-FFF2-40B4-BE49-F238E27FC236}">
                  <a16:creationId xmlns:a16="http://schemas.microsoft.com/office/drawing/2014/main" id="{0EA969DD-4C4D-4F6C-A4FA-393720E0311F}"/>
                </a:ext>
              </a:extLst>
            </p:cNvPr>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8" name="Google Shape;8717;p75">
              <a:extLst>
                <a:ext uri="{FF2B5EF4-FFF2-40B4-BE49-F238E27FC236}">
                  <a16:creationId xmlns:a16="http://schemas.microsoft.com/office/drawing/2014/main" id="{8227A4AB-1727-4175-BFCB-C6B4714F91A0}"/>
                </a:ext>
              </a:extLst>
            </p:cNvPr>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39" name="Google Shape;8718;p75">
              <a:extLst>
                <a:ext uri="{FF2B5EF4-FFF2-40B4-BE49-F238E27FC236}">
                  <a16:creationId xmlns:a16="http://schemas.microsoft.com/office/drawing/2014/main" id="{66C26809-50B8-48CA-B03D-3377FA3BE5EE}"/>
                </a:ext>
              </a:extLst>
            </p:cNvPr>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0" name="Google Shape;8719;p75">
              <a:extLst>
                <a:ext uri="{FF2B5EF4-FFF2-40B4-BE49-F238E27FC236}">
                  <a16:creationId xmlns:a16="http://schemas.microsoft.com/office/drawing/2014/main" id="{CADA674D-36CA-467A-9070-9D81A1BB5E39}"/>
                </a:ext>
              </a:extLst>
            </p:cNvPr>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1" name="Google Shape;8720;p75">
              <a:extLst>
                <a:ext uri="{FF2B5EF4-FFF2-40B4-BE49-F238E27FC236}">
                  <a16:creationId xmlns:a16="http://schemas.microsoft.com/office/drawing/2014/main" id="{BD171C6D-E076-47CA-9EEF-172AC09DE902}"/>
                </a:ext>
              </a:extLst>
            </p:cNvPr>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2" name="Google Shape;8721;p75">
              <a:extLst>
                <a:ext uri="{FF2B5EF4-FFF2-40B4-BE49-F238E27FC236}">
                  <a16:creationId xmlns:a16="http://schemas.microsoft.com/office/drawing/2014/main" id="{F95CAE1D-6A6B-4B0D-B253-3603E7C80E04}"/>
                </a:ext>
              </a:extLst>
            </p:cNvPr>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3" name="Google Shape;8722;p75">
              <a:extLst>
                <a:ext uri="{FF2B5EF4-FFF2-40B4-BE49-F238E27FC236}">
                  <a16:creationId xmlns:a16="http://schemas.microsoft.com/office/drawing/2014/main" id="{D93871E2-3AE2-46E2-9188-0215C7030AD9}"/>
                </a:ext>
              </a:extLst>
            </p:cNvPr>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4" name="Google Shape;8723;p75">
              <a:extLst>
                <a:ext uri="{FF2B5EF4-FFF2-40B4-BE49-F238E27FC236}">
                  <a16:creationId xmlns:a16="http://schemas.microsoft.com/office/drawing/2014/main" id="{FF5B74F5-7A1A-47F0-90F4-CEA461643CE1}"/>
                </a:ext>
              </a:extLst>
            </p:cNvPr>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5" name="Google Shape;8724;p75">
              <a:extLst>
                <a:ext uri="{FF2B5EF4-FFF2-40B4-BE49-F238E27FC236}">
                  <a16:creationId xmlns:a16="http://schemas.microsoft.com/office/drawing/2014/main" id="{F6181459-CFBC-4997-A053-6342EA997CDC}"/>
                </a:ext>
              </a:extLst>
            </p:cNvPr>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6" name="Google Shape;8725;p75">
              <a:extLst>
                <a:ext uri="{FF2B5EF4-FFF2-40B4-BE49-F238E27FC236}">
                  <a16:creationId xmlns:a16="http://schemas.microsoft.com/office/drawing/2014/main" id="{6FEC9F45-AC3C-4D65-99F0-689937C6A214}"/>
                </a:ext>
              </a:extLst>
            </p:cNvPr>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7" name="Google Shape;8726;p75">
              <a:extLst>
                <a:ext uri="{FF2B5EF4-FFF2-40B4-BE49-F238E27FC236}">
                  <a16:creationId xmlns:a16="http://schemas.microsoft.com/office/drawing/2014/main" id="{0D680228-EBE8-409A-BF3A-9885D063E85B}"/>
                </a:ext>
              </a:extLst>
            </p:cNvPr>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8" name="Google Shape;8727;p75">
              <a:extLst>
                <a:ext uri="{FF2B5EF4-FFF2-40B4-BE49-F238E27FC236}">
                  <a16:creationId xmlns:a16="http://schemas.microsoft.com/office/drawing/2014/main" id="{76F5C2CA-55D6-42E5-B305-502E930250A8}"/>
                </a:ext>
              </a:extLst>
            </p:cNvPr>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49" name="Google Shape;8728;p75">
              <a:extLst>
                <a:ext uri="{FF2B5EF4-FFF2-40B4-BE49-F238E27FC236}">
                  <a16:creationId xmlns:a16="http://schemas.microsoft.com/office/drawing/2014/main" id="{155EB0CB-FEE3-4226-A6C7-1C1B5B2CAAD0}"/>
                </a:ext>
              </a:extLst>
            </p:cNvPr>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0" name="Google Shape;8729;p75">
              <a:extLst>
                <a:ext uri="{FF2B5EF4-FFF2-40B4-BE49-F238E27FC236}">
                  <a16:creationId xmlns:a16="http://schemas.microsoft.com/office/drawing/2014/main" id="{08F486C4-CCA6-4C40-861D-B4BCF316C1A1}"/>
                </a:ext>
              </a:extLst>
            </p:cNvPr>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1" name="Google Shape;8730;p75">
              <a:extLst>
                <a:ext uri="{FF2B5EF4-FFF2-40B4-BE49-F238E27FC236}">
                  <a16:creationId xmlns:a16="http://schemas.microsoft.com/office/drawing/2014/main" id="{93B82152-6F23-400A-A1F2-1AFDC7316FA0}"/>
                </a:ext>
              </a:extLst>
            </p:cNvPr>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2" name="Google Shape;8731;p75">
              <a:extLst>
                <a:ext uri="{FF2B5EF4-FFF2-40B4-BE49-F238E27FC236}">
                  <a16:creationId xmlns:a16="http://schemas.microsoft.com/office/drawing/2014/main" id="{10D399CC-B05A-4805-BDBC-E07DC199E626}"/>
                </a:ext>
              </a:extLst>
            </p:cNvPr>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3" name="Google Shape;8732;p75">
              <a:extLst>
                <a:ext uri="{FF2B5EF4-FFF2-40B4-BE49-F238E27FC236}">
                  <a16:creationId xmlns:a16="http://schemas.microsoft.com/office/drawing/2014/main" id="{B9E84780-FCE0-440D-8C99-A799B04A7DAF}"/>
                </a:ext>
              </a:extLst>
            </p:cNvPr>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4" name="Google Shape;8733;p75">
              <a:extLst>
                <a:ext uri="{FF2B5EF4-FFF2-40B4-BE49-F238E27FC236}">
                  <a16:creationId xmlns:a16="http://schemas.microsoft.com/office/drawing/2014/main" id="{25822414-5413-4E38-B4BD-CC2F7146F611}"/>
                </a:ext>
              </a:extLst>
            </p:cNvPr>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5" name="Google Shape;8734;p75">
              <a:extLst>
                <a:ext uri="{FF2B5EF4-FFF2-40B4-BE49-F238E27FC236}">
                  <a16:creationId xmlns:a16="http://schemas.microsoft.com/office/drawing/2014/main" id="{95B29FE4-EF9B-4443-923E-C55D8866FAE9}"/>
                </a:ext>
              </a:extLst>
            </p:cNvPr>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6" name="Google Shape;8735;p75">
              <a:extLst>
                <a:ext uri="{FF2B5EF4-FFF2-40B4-BE49-F238E27FC236}">
                  <a16:creationId xmlns:a16="http://schemas.microsoft.com/office/drawing/2014/main" id="{87AF1FA5-5ED6-448F-AA46-9757BA83875C}"/>
                </a:ext>
              </a:extLst>
            </p:cNvPr>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7" name="Google Shape;8736;p75">
              <a:extLst>
                <a:ext uri="{FF2B5EF4-FFF2-40B4-BE49-F238E27FC236}">
                  <a16:creationId xmlns:a16="http://schemas.microsoft.com/office/drawing/2014/main" id="{CA9B58C1-CD22-4A5B-B8E6-669C845671E4}"/>
                </a:ext>
              </a:extLst>
            </p:cNvPr>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sp>
          <p:nvSpPr>
            <p:cNvPr id="58" name="Google Shape;8737;p75">
              <a:extLst>
                <a:ext uri="{FF2B5EF4-FFF2-40B4-BE49-F238E27FC236}">
                  <a16:creationId xmlns:a16="http://schemas.microsoft.com/office/drawing/2014/main" id="{5C8A02DF-E620-45C2-B4A9-732C31AC981F}"/>
                </a:ext>
              </a:extLst>
            </p:cNvPr>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182850" tIns="182850" rIns="182850" bIns="182850" anchor="ctr" anchorCtr="0">
              <a:noAutofit/>
            </a:bodyPr>
            <a:lstStyle/>
            <a:p>
              <a:endParaRPr sz="3600"/>
            </a:p>
          </p:txBody>
        </p:sp>
      </p:grpSp>
      <p:sp>
        <p:nvSpPr>
          <p:cNvPr id="2" name="Rectangle 1">
            <a:extLst>
              <a:ext uri="{FF2B5EF4-FFF2-40B4-BE49-F238E27FC236}">
                <a16:creationId xmlns:a16="http://schemas.microsoft.com/office/drawing/2014/main" id="{1F605385-97B5-4FFE-94D6-83F4B08BEFD2}"/>
              </a:ext>
            </a:extLst>
          </p:cNvPr>
          <p:cNvSpPr/>
          <p:nvPr/>
        </p:nvSpPr>
        <p:spPr>
          <a:xfrm>
            <a:off x="90186" y="2355764"/>
            <a:ext cx="18139475" cy="6740307"/>
          </a:xfrm>
          <a:prstGeom prst="rect">
            <a:avLst/>
          </a:prstGeom>
        </p:spPr>
        <p:txBody>
          <a:bodyPr wrap="square">
            <a:spAutoFit/>
          </a:bodyPr>
          <a:lstStyle/>
          <a:p>
            <a:r>
              <a:rPr lang="en-US" sz="5400" dirty="0">
                <a:solidFill>
                  <a:srgbClr val="C00000"/>
                </a:solidFill>
                <a:latin typeface="Times New Roman" panose="02020603050405020304" pitchFamily="18" charset="0"/>
                <a:cs typeface="Times New Roman" panose="02020603050405020304" pitchFamily="18" charset="0"/>
              </a:rPr>
              <a:t>1. </a:t>
            </a:r>
            <a:r>
              <a:rPr lang="en-US" sz="5400" b="1" i="1" dirty="0">
                <a:latin typeface="Times New Roman" panose="02020603050405020304" pitchFamily="18" charset="0"/>
                <a:cs typeface="Times New Roman" panose="02020603050405020304" pitchFamily="18" charset="0"/>
              </a:rPr>
              <a:t>Nam: </a:t>
            </a:r>
            <a:r>
              <a:rPr lang="en-US" sz="5400" dirty="0">
                <a:latin typeface="Times New Roman" panose="02020603050405020304" pitchFamily="18" charset="0"/>
                <a:cs typeface="Times New Roman" panose="02020603050405020304" pitchFamily="18" charset="0"/>
              </a:rPr>
              <a:t>Hey, I heard that you‘re going on a trip to Singapore 				tomorrow. (1)__________________!</a:t>
            </a:r>
          </a:p>
          <a:p>
            <a:pPr algn="just"/>
            <a:r>
              <a:rPr lang="en-US" sz="5400" dirty="0">
                <a:latin typeface="Times New Roman" panose="02020603050405020304" pitchFamily="18" charset="0"/>
                <a:cs typeface="Times New Roman" panose="02020603050405020304" pitchFamily="18" charset="0"/>
              </a:rPr>
              <a:t>     </a:t>
            </a:r>
            <a:r>
              <a:rPr lang="en-US" sz="5400" b="1" i="1" dirty="0">
                <a:latin typeface="Times New Roman" panose="02020603050405020304" pitchFamily="18" charset="0"/>
                <a:cs typeface="Times New Roman" panose="02020603050405020304" pitchFamily="18" charset="0"/>
              </a:rPr>
              <a:t>Mike: </a:t>
            </a:r>
            <a:r>
              <a:rPr lang="en-US" sz="5400" dirty="0">
                <a:latin typeface="Times New Roman" panose="02020603050405020304" pitchFamily="18" charset="0"/>
                <a:cs typeface="Times New Roman" panose="02020603050405020304" pitchFamily="18" charset="0"/>
              </a:rPr>
              <a:t>Yep. (2) _____________________.</a:t>
            </a:r>
          </a:p>
          <a:p>
            <a:pPr algn="just"/>
            <a:endParaRPr lang="en-US" sz="5400" dirty="0">
              <a:latin typeface="Times New Roman" panose="02020603050405020304" pitchFamily="18" charset="0"/>
              <a:cs typeface="Times New Roman" panose="02020603050405020304" pitchFamily="18" charset="0"/>
            </a:endParaRPr>
          </a:p>
          <a:p>
            <a:pPr algn="just"/>
            <a:r>
              <a:rPr lang="en-US" sz="5400" dirty="0">
                <a:solidFill>
                  <a:srgbClr val="C00000"/>
                </a:solidFill>
                <a:latin typeface="Times New Roman" panose="02020603050405020304" pitchFamily="18" charset="0"/>
                <a:cs typeface="Times New Roman" panose="02020603050405020304" pitchFamily="18" charset="0"/>
              </a:rPr>
              <a:t>2. </a:t>
            </a:r>
            <a:r>
              <a:rPr lang="en-US" sz="5400" b="1" i="1" dirty="0">
                <a:latin typeface="Times New Roman" panose="02020603050405020304" pitchFamily="18" charset="0"/>
                <a:cs typeface="Times New Roman" panose="02020603050405020304" pitchFamily="18" charset="0"/>
              </a:rPr>
              <a:t>Kevin: </a:t>
            </a:r>
            <a:r>
              <a:rPr lang="en-US" sz="5400" dirty="0">
                <a:latin typeface="Times New Roman" panose="02020603050405020304" pitchFamily="18" charset="0"/>
                <a:cs typeface="Times New Roman" panose="02020603050405020304" pitchFamily="18" charset="0"/>
              </a:rPr>
              <a:t>Hi, Mai. (3) __________________! Wishing you a 				great year ahead!</a:t>
            </a:r>
          </a:p>
          <a:p>
            <a:r>
              <a:rPr lang="en-US" sz="5400" dirty="0">
                <a:latin typeface="Times New Roman" panose="02020603050405020304" pitchFamily="18" charset="0"/>
                <a:cs typeface="Times New Roman" panose="02020603050405020304" pitchFamily="18" charset="0"/>
              </a:rPr>
              <a:t>    </a:t>
            </a:r>
            <a:r>
              <a:rPr lang="en-US" sz="5400" b="1" i="1" dirty="0">
                <a:latin typeface="Times New Roman" panose="02020603050405020304" pitchFamily="18" charset="0"/>
                <a:cs typeface="Times New Roman" panose="02020603050405020304" pitchFamily="18" charset="0"/>
              </a:rPr>
              <a:t>Mai:</a:t>
            </a:r>
            <a:r>
              <a:rPr lang="en-US" sz="5400" dirty="0">
                <a:latin typeface="Times New Roman" panose="02020603050405020304" pitchFamily="18" charset="0"/>
                <a:cs typeface="Times New Roman" panose="02020603050405020304" pitchFamily="18" charset="0"/>
              </a:rPr>
              <a:t>    Thanks, Kevin. (4) ________________! Hope all your 			dreams come true!</a:t>
            </a:r>
          </a:p>
        </p:txBody>
      </p:sp>
      <p:sp>
        <p:nvSpPr>
          <p:cNvPr id="4" name="TextBox 3">
            <a:extLst>
              <a:ext uri="{FF2B5EF4-FFF2-40B4-BE49-F238E27FC236}">
                <a16:creationId xmlns:a16="http://schemas.microsoft.com/office/drawing/2014/main" id="{0E2DBFF7-C160-4BCF-AE63-F531ADC36B53}"/>
              </a:ext>
            </a:extLst>
          </p:cNvPr>
          <p:cNvSpPr txBox="1"/>
          <p:nvPr/>
        </p:nvSpPr>
        <p:spPr>
          <a:xfrm>
            <a:off x="6877740" y="3143481"/>
            <a:ext cx="5897768" cy="923330"/>
          </a:xfrm>
          <a:prstGeom prst="rect">
            <a:avLst/>
          </a:prstGeom>
          <a:noFill/>
        </p:spPr>
        <p:txBody>
          <a:bodyPr wrap="none" rtlCol="0">
            <a:spAutoFit/>
          </a:bodyPr>
          <a:lstStyle/>
          <a:p>
            <a:r>
              <a:rPr lang="en-US" sz="5400" dirty="0">
                <a:solidFill>
                  <a:srgbClr val="C00000"/>
                </a:solidFill>
                <a:latin typeface="Times New Roman" panose="02020603050405020304" pitchFamily="18" charset="0"/>
                <a:cs typeface="Times New Roman" panose="02020603050405020304" pitchFamily="18" charset="0"/>
              </a:rPr>
              <a:t>B. Have a great time</a:t>
            </a:r>
          </a:p>
        </p:txBody>
      </p:sp>
      <p:sp>
        <p:nvSpPr>
          <p:cNvPr id="59" name="TextBox 58">
            <a:extLst>
              <a:ext uri="{FF2B5EF4-FFF2-40B4-BE49-F238E27FC236}">
                <a16:creationId xmlns:a16="http://schemas.microsoft.com/office/drawing/2014/main" id="{4451BC7E-B434-4124-B2AB-FFCB7A5BDF47}"/>
              </a:ext>
            </a:extLst>
          </p:cNvPr>
          <p:cNvSpPr txBox="1"/>
          <p:nvPr/>
        </p:nvSpPr>
        <p:spPr>
          <a:xfrm>
            <a:off x="5329802" y="4066811"/>
            <a:ext cx="6500819" cy="923330"/>
          </a:xfrm>
          <a:prstGeom prst="rect">
            <a:avLst/>
          </a:prstGeom>
          <a:noFill/>
        </p:spPr>
        <p:txBody>
          <a:bodyPr wrap="none" rtlCol="0">
            <a:spAutoFit/>
          </a:bodyPr>
          <a:lstStyle/>
          <a:p>
            <a:r>
              <a:rPr lang="en-US" sz="5400" dirty="0">
                <a:solidFill>
                  <a:srgbClr val="C00000"/>
                </a:solidFill>
                <a:latin typeface="Times New Roman" panose="02020603050405020304" pitchFamily="18" charset="0"/>
                <a:cs typeface="Times New Roman" panose="02020603050405020304" pitchFamily="18" charset="0"/>
              </a:rPr>
              <a:t>D. Thank you so much</a:t>
            </a:r>
          </a:p>
        </p:txBody>
      </p:sp>
      <p:sp>
        <p:nvSpPr>
          <p:cNvPr id="60" name="TextBox 59">
            <a:extLst>
              <a:ext uri="{FF2B5EF4-FFF2-40B4-BE49-F238E27FC236}">
                <a16:creationId xmlns:a16="http://schemas.microsoft.com/office/drawing/2014/main" id="{DCCC1DE1-FAE2-43CB-A944-53CF7BBD1D03}"/>
              </a:ext>
            </a:extLst>
          </p:cNvPr>
          <p:cNvSpPr txBox="1"/>
          <p:nvPr/>
        </p:nvSpPr>
        <p:spPr>
          <a:xfrm>
            <a:off x="8608313" y="7338326"/>
            <a:ext cx="4493538" cy="923330"/>
          </a:xfrm>
          <a:prstGeom prst="rect">
            <a:avLst/>
          </a:prstGeom>
          <a:noFill/>
        </p:spPr>
        <p:txBody>
          <a:bodyPr wrap="none" rtlCol="0">
            <a:spAutoFit/>
          </a:bodyPr>
          <a:lstStyle/>
          <a:p>
            <a:r>
              <a:rPr lang="en-US" sz="5400" dirty="0">
                <a:solidFill>
                  <a:srgbClr val="C00000"/>
                </a:solidFill>
                <a:latin typeface="Times New Roman" panose="02020603050405020304" pitchFamily="18" charset="0"/>
                <a:cs typeface="Times New Roman" panose="02020603050405020304" pitchFamily="18" charset="0"/>
              </a:rPr>
              <a:t>A. Same to you</a:t>
            </a:r>
          </a:p>
        </p:txBody>
      </p:sp>
      <p:sp>
        <p:nvSpPr>
          <p:cNvPr id="61" name="TextBox 60">
            <a:extLst>
              <a:ext uri="{FF2B5EF4-FFF2-40B4-BE49-F238E27FC236}">
                <a16:creationId xmlns:a16="http://schemas.microsoft.com/office/drawing/2014/main" id="{C6FFB744-9E5B-4358-BE9E-9FF65EB76475}"/>
              </a:ext>
            </a:extLst>
          </p:cNvPr>
          <p:cNvSpPr txBox="1"/>
          <p:nvPr/>
        </p:nvSpPr>
        <p:spPr>
          <a:xfrm>
            <a:off x="6477000" y="5658111"/>
            <a:ext cx="5745034" cy="923330"/>
          </a:xfrm>
          <a:prstGeom prst="rect">
            <a:avLst/>
          </a:prstGeom>
          <a:noFill/>
        </p:spPr>
        <p:txBody>
          <a:bodyPr wrap="none" rtlCol="0">
            <a:spAutoFit/>
          </a:bodyPr>
          <a:lstStyle/>
          <a:p>
            <a:r>
              <a:rPr lang="en-US" sz="5400" dirty="0">
                <a:solidFill>
                  <a:srgbClr val="C00000"/>
                </a:solidFill>
                <a:latin typeface="Times New Roman" panose="02020603050405020304" pitchFamily="18" charset="0"/>
                <a:cs typeface="Times New Roman" panose="02020603050405020304" pitchFamily="18" charset="0"/>
              </a:rPr>
              <a:t>C. Happy New Year</a:t>
            </a:r>
          </a:p>
        </p:txBody>
      </p:sp>
      <p:sp>
        <p:nvSpPr>
          <p:cNvPr id="62" name="TextBox 61">
            <a:extLst>
              <a:ext uri="{FF2B5EF4-FFF2-40B4-BE49-F238E27FC236}">
                <a16:creationId xmlns:a16="http://schemas.microsoft.com/office/drawing/2014/main" id="{57B35E17-D131-4EE8-8749-E5D4BF524CDC}"/>
              </a:ext>
            </a:extLst>
          </p:cNvPr>
          <p:cNvSpPr txBox="1"/>
          <p:nvPr/>
        </p:nvSpPr>
        <p:spPr>
          <a:xfrm>
            <a:off x="6872574" y="3153370"/>
            <a:ext cx="5897768" cy="923330"/>
          </a:xfrm>
          <a:prstGeom prst="rect">
            <a:avLst/>
          </a:prstGeom>
          <a:noFill/>
        </p:spPr>
        <p:txBody>
          <a:bodyPr wrap="none" rtlCol="0">
            <a:spAutoFit/>
          </a:bodyPr>
          <a:lstStyle/>
          <a:p>
            <a:r>
              <a:rPr lang="en-US" sz="5400" dirty="0">
                <a:solidFill>
                  <a:schemeClr val="accent4">
                    <a:lumMod val="75000"/>
                  </a:schemeClr>
                </a:solidFill>
                <a:latin typeface="Times New Roman" panose="02020603050405020304" pitchFamily="18" charset="0"/>
                <a:cs typeface="Times New Roman" panose="02020603050405020304" pitchFamily="18" charset="0"/>
              </a:rPr>
              <a:t>B. Have a great time</a:t>
            </a:r>
          </a:p>
        </p:txBody>
      </p:sp>
      <p:sp>
        <p:nvSpPr>
          <p:cNvPr id="63" name="TextBox 62">
            <a:extLst>
              <a:ext uri="{FF2B5EF4-FFF2-40B4-BE49-F238E27FC236}">
                <a16:creationId xmlns:a16="http://schemas.microsoft.com/office/drawing/2014/main" id="{A369E943-8A8B-4A48-97FA-0B363C4C5257}"/>
              </a:ext>
            </a:extLst>
          </p:cNvPr>
          <p:cNvSpPr txBox="1"/>
          <p:nvPr/>
        </p:nvSpPr>
        <p:spPr>
          <a:xfrm>
            <a:off x="6477000" y="5678960"/>
            <a:ext cx="5745034" cy="923330"/>
          </a:xfrm>
          <a:prstGeom prst="rect">
            <a:avLst/>
          </a:prstGeom>
          <a:noFill/>
        </p:spPr>
        <p:txBody>
          <a:bodyPr wrap="none" rtlCol="0">
            <a:spAutoFit/>
          </a:bodyPr>
          <a:lstStyle/>
          <a:p>
            <a:r>
              <a:rPr lang="en-US" sz="5400" dirty="0">
                <a:solidFill>
                  <a:schemeClr val="accent4">
                    <a:lumMod val="75000"/>
                  </a:schemeClr>
                </a:solidFill>
                <a:latin typeface="Times New Roman" panose="02020603050405020304" pitchFamily="18" charset="0"/>
                <a:cs typeface="Times New Roman" panose="02020603050405020304" pitchFamily="18" charset="0"/>
              </a:rPr>
              <a:t>C. Happy New Year</a:t>
            </a:r>
          </a:p>
        </p:txBody>
      </p:sp>
      <p:sp>
        <p:nvSpPr>
          <p:cNvPr id="64" name="TextBox 63">
            <a:extLst>
              <a:ext uri="{FF2B5EF4-FFF2-40B4-BE49-F238E27FC236}">
                <a16:creationId xmlns:a16="http://schemas.microsoft.com/office/drawing/2014/main" id="{C0B4E31C-7E20-4549-A6B7-0BEC16DC97A7}"/>
              </a:ext>
            </a:extLst>
          </p:cNvPr>
          <p:cNvSpPr txBox="1"/>
          <p:nvPr/>
        </p:nvSpPr>
        <p:spPr>
          <a:xfrm>
            <a:off x="5324636" y="4061867"/>
            <a:ext cx="6500819" cy="923330"/>
          </a:xfrm>
          <a:prstGeom prst="rect">
            <a:avLst/>
          </a:prstGeom>
          <a:noFill/>
        </p:spPr>
        <p:txBody>
          <a:bodyPr wrap="none" rtlCol="0">
            <a:spAutoFit/>
          </a:bodyPr>
          <a:lstStyle/>
          <a:p>
            <a:r>
              <a:rPr lang="en-US" sz="5400" dirty="0">
                <a:solidFill>
                  <a:schemeClr val="accent1">
                    <a:lumMod val="75000"/>
                  </a:schemeClr>
                </a:solidFill>
                <a:latin typeface="Times New Roman" panose="02020603050405020304" pitchFamily="18" charset="0"/>
                <a:cs typeface="Times New Roman" panose="02020603050405020304" pitchFamily="18" charset="0"/>
              </a:rPr>
              <a:t>D. Thank you so much</a:t>
            </a:r>
          </a:p>
        </p:txBody>
      </p:sp>
      <p:sp>
        <p:nvSpPr>
          <p:cNvPr id="65" name="TextBox 64">
            <a:extLst>
              <a:ext uri="{FF2B5EF4-FFF2-40B4-BE49-F238E27FC236}">
                <a16:creationId xmlns:a16="http://schemas.microsoft.com/office/drawing/2014/main" id="{BDA9617E-7817-472F-9D0C-67C89354C293}"/>
              </a:ext>
            </a:extLst>
          </p:cNvPr>
          <p:cNvSpPr txBox="1"/>
          <p:nvPr/>
        </p:nvSpPr>
        <p:spPr>
          <a:xfrm>
            <a:off x="8608133" y="7335363"/>
            <a:ext cx="4493538" cy="923330"/>
          </a:xfrm>
          <a:prstGeom prst="rect">
            <a:avLst/>
          </a:prstGeom>
          <a:noFill/>
        </p:spPr>
        <p:txBody>
          <a:bodyPr wrap="none" rtlCol="0">
            <a:spAutoFit/>
          </a:bodyPr>
          <a:lstStyle/>
          <a:p>
            <a:r>
              <a:rPr lang="en-US" sz="5400" dirty="0">
                <a:solidFill>
                  <a:schemeClr val="accent1">
                    <a:lumMod val="75000"/>
                  </a:schemeClr>
                </a:solidFill>
                <a:latin typeface="Times New Roman" panose="02020603050405020304" pitchFamily="18" charset="0"/>
                <a:cs typeface="Times New Roman" panose="02020603050405020304" pitchFamily="18" charset="0"/>
              </a:rPr>
              <a:t>A. Same to you</a:t>
            </a:r>
          </a:p>
        </p:txBody>
      </p:sp>
    </p:spTree>
    <p:custDataLst>
      <p:tags r:id="rId1"/>
    </p:custDataLst>
    <p:extLst>
      <p:ext uri="{BB962C8B-B14F-4D97-AF65-F5344CB8AC3E}">
        <p14:creationId xmlns:p14="http://schemas.microsoft.com/office/powerpoint/2010/main" val="386322129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3" grpId="0"/>
      <p:bldP spid="64" grpId="0"/>
      <p:bldP spid="65"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FFBFD"/>
        </a:solidFill>
        <a:effectLst/>
      </p:bgPr>
    </p:bg>
    <p:spTree>
      <p:nvGrpSpPr>
        <p:cNvPr id="1" name=""/>
        <p:cNvGrpSpPr/>
        <p:nvPr/>
      </p:nvGrpSpPr>
      <p:grpSpPr>
        <a:xfrm>
          <a:off x="0" y="0"/>
          <a:ext cx="0" cy="0"/>
          <a:chOff x="0" y="0"/>
          <a:chExt cx="0" cy="0"/>
        </a:xfrm>
      </p:grpSpPr>
      <p:sp>
        <p:nvSpPr>
          <p:cNvPr id="15" name="Freeform 2"/>
          <p:cNvSpPr/>
          <p:nvPr/>
        </p:nvSpPr>
        <p:spPr>
          <a:xfrm rot="2893084">
            <a:off x="16697858" y="-1842042"/>
            <a:ext cx="787143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txBody>
          <a:bodyPr/>
          <a:lstStyle/>
          <a:p>
            <a:endParaRPr lang="en-US" dirty="0"/>
          </a:p>
        </p:txBody>
      </p:sp>
      <p:sp>
        <p:nvSpPr>
          <p:cNvPr id="2" name="Freeform 2"/>
          <p:cNvSpPr/>
          <p:nvPr/>
        </p:nvSpPr>
        <p:spPr>
          <a:xfrm rot="2893084">
            <a:off x="-5127960" y="-2223043"/>
            <a:ext cx="787143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5" name="Freeform 5"/>
          <p:cNvSpPr/>
          <p:nvPr/>
        </p:nvSpPr>
        <p:spPr>
          <a:xfrm>
            <a:off x="-609600" y="7991036"/>
            <a:ext cx="2785137" cy="2778174"/>
          </a:xfrm>
          <a:custGeom>
            <a:avLst/>
            <a:gdLst/>
            <a:ahLst/>
            <a:cxnLst/>
            <a:rect l="l" t="t" r="r" b="b"/>
            <a:pathLst>
              <a:path w="2785137" h="2778174">
                <a:moveTo>
                  <a:pt x="0" y="0"/>
                </a:moveTo>
                <a:lnTo>
                  <a:pt x="2785137" y="0"/>
                </a:lnTo>
                <a:lnTo>
                  <a:pt x="2785137" y="2778174"/>
                </a:lnTo>
                <a:lnTo>
                  <a:pt x="0" y="2778174"/>
                </a:lnTo>
                <a:lnTo>
                  <a:pt x="0" y="0"/>
                </a:lnTo>
                <a:close/>
              </a:path>
            </a:pathLst>
          </a:custGeom>
          <a:blipFill>
            <a:blip r:embed="rId4">
              <a:alphaModFix amt="62000"/>
            </a:blip>
            <a:stretch>
              <a:fillRect/>
            </a:stretch>
          </a:blipFill>
        </p:spPr>
      </p:sp>
      <p:sp>
        <p:nvSpPr>
          <p:cNvPr id="6" name="TextBox 6"/>
          <p:cNvSpPr txBox="1"/>
          <p:nvPr/>
        </p:nvSpPr>
        <p:spPr>
          <a:xfrm>
            <a:off x="211613" y="190500"/>
            <a:ext cx="17847787" cy="1661993"/>
          </a:xfrm>
          <a:prstGeom prst="rect">
            <a:avLst/>
          </a:prstGeom>
        </p:spPr>
        <p:txBody>
          <a:bodyPr wrap="square" lIns="0" tIns="0" rIns="0" bIns="0" rtlCol="0" anchor="t">
            <a:spAutoFit/>
          </a:bodyPr>
          <a:lstStyle/>
          <a:p>
            <a:pPr algn="just"/>
            <a:r>
              <a:rPr lang="en-US" sz="3600" b="1" i="1" u="sng" dirty="0">
                <a:solidFill>
                  <a:srgbClr val="000000"/>
                </a:solidFill>
                <a:latin typeface="Bookman Old Style" panose="02050604050505020204" pitchFamily="18" charset="0"/>
                <a:ea typeface="Twister"/>
                <a:cs typeface="Twister"/>
                <a:sym typeface="Twister"/>
              </a:rPr>
              <a:t>Task 2: </a:t>
            </a:r>
            <a:r>
              <a:rPr lang="en-US" sz="3600" b="1" dirty="0">
                <a:latin typeface="Bookman Old Style" panose="02050604050505020204" pitchFamily="18" charset="0"/>
                <a:sym typeface="Twister"/>
              </a:rPr>
              <a:t> </a:t>
            </a:r>
            <a:r>
              <a:rPr lang="en-US" sz="3600" b="1" dirty="0">
                <a:latin typeface="Bookman Old Style" panose="02050604050505020204" pitchFamily="18" charset="0"/>
              </a:rPr>
              <a:t>Use the models in </a:t>
            </a:r>
            <a:r>
              <a:rPr lang="en-US" sz="3600" b="1" dirty="0">
                <a:solidFill>
                  <a:schemeClr val="accent1">
                    <a:lumMod val="75000"/>
                  </a:schemeClr>
                </a:solidFill>
                <a:latin typeface="Bookman Old Style" panose="02050604050505020204" pitchFamily="18" charset="0"/>
              </a:rPr>
              <a:t>1</a:t>
            </a:r>
            <a:r>
              <a:rPr lang="en-US" sz="3600" b="1" dirty="0">
                <a:latin typeface="Bookman Old Style" panose="02050604050505020204" pitchFamily="18" charset="0"/>
              </a:rPr>
              <a:t> to make similar conversations for these situations. One of you is Student A, the other is Student B. Use the expressions below to help you.</a:t>
            </a:r>
            <a:endParaRPr lang="en-US" sz="3600" dirty="0">
              <a:solidFill>
                <a:srgbClr val="000000"/>
              </a:solidFill>
              <a:latin typeface="Bookman Old Style" panose="02050604050505020204" pitchFamily="18" charset="0"/>
              <a:ea typeface="Twister"/>
              <a:cs typeface="Twister"/>
              <a:sym typeface="Twister"/>
            </a:endParaRPr>
          </a:p>
        </p:txBody>
      </p:sp>
      <p:sp>
        <p:nvSpPr>
          <p:cNvPr id="14" name="Freeform 4"/>
          <p:cNvSpPr/>
          <p:nvPr/>
        </p:nvSpPr>
        <p:spPr>
          <a:xfrm rot="-7716179">
            <a:off x="15919336" y="8266213"/>
            <a:ext cx="3201345" cy="4503170"/>
          </a:xfrm>
          <a:custGeom>
            <a:avLst/>
            <a:gdLst/>
            <a:ahLst/>
            <a:cxnLst/>
            <a:rect l="l" t="t" r="r" b="b"/>
            <a:pathLst>
              <a:path w="3201345" h="4503170">
                <a:moveTo>
                  <a:pt x="0" y="0"/>
                </a:moveTo>
                <a:lnTo>
                  <a:pt x="3201344" y="0"/>
                </a:lnTo>
                <a:lnTo>
                  <a:pt x="3201344" y="4503170"/>
                </a:lnTo>
                <a:lnTo>
                  <a:pt x="0" y="4503170"/>
                </a:lnTo>
                <a:lnTo>
                  <a:pt x="0" y="0"/>
                </a:lnTo>
                <a:close/>
              </a:path>
            </a:pathLst>
          </a:custGeom>
          <a:blipFill>
            <a:blip r:embed="rId5">
              <a:alphaModFix amt="74000"/>
              <a:extLst>
                <a:ext uri="{96DAC541-7B7A-43D3-8B79-37D633B846F1}">
                  <asvg:svgBlip xmlns:asvg="http://schemas.microsoft.com/office/drawing/2016/SVG/main" r:embed="rId6"/>
                </a:ext>
              </a:extLst>
            </a:blip>
            <a:stretch>
              <a:fillRect/>
            </a:stretch>
          </a:blipFill>
        </p:spPr>
      </p:sp>
      <p:sp>
        <p:nvSpPr>
          <p:cNvPr id="3" name="Rectangle 2">
            <a:extLst>
              <a:ext uri="{FF2B5EF4-FFF2-40B4-BE49-F238E27FC236}">
                <a16:creationId xmlns:a16="http://schemas.microsoft.com/office/drawing/2014/main" id="{08880640-F7E6-4A7A-BDC2-5B35913FCB77}"/>
              </a:ext>
            </a:extLst>
          </p:cNvPr>
          <p:cNvSpPr/>
          <p:nvPr/>
        </p:nvSpPr>
        <p:spPr>
          <a:xfrm>
            <a:off x="0" y="2075411"/>
            <a:ext cx="18059400" cy="2554545"/>
          </a:xfrm>
          <a:prstGeom prst="rect">
            <a:avLst/>
          </a:prstGeom>
        </p:spPr>
        <p:txBody>
          <a:bodyPr wrap="square">
            <a:spAutoFit/>
          </a:bodyPr>
          <a:lstStyle/>
          <a:p>
            <a:pPr algn="just"/>
            <a:r>
              <a:rPr lang="en-US" sz="4000" b="1" i="1" dirty="0">
                <a:latin typeface="Times New Roman" panose="02020603050405020304" pitchFamily="18" charset="0"/>
                <a:cs typeface="Times New Roman" panose="02020603050405020304" pitchFamily="18" charset="0"/>
              </a:rPr>
              <a:t>Situation 1: </a:t>
            </a:r>
            <a:r>
              <a:rPr lang="en-US" sz="4000" dirty="0">
                <a:latin typeface="Times New Roman" panose="02020603050405020304" pitchFamily="18" charset="0"/>
                <a:cs typeface="Times New Roman" panose="02020603050405020304" pitchFamily="18" charset="0"/>
              </a:rPr>
              <a:t>Student A is going to take an exam. Student B is expressing his/her wishes for Student A’s success.</a:t>
            </a:r>
          </a:p>
          <a:p>
            <a:pPr algn="just"/>
            <a:r>
              <a:rPr lang="en-US" sz="4000" b="1" i="1" dirty="0">
                <a:latin typeface="Times New Roman" panose="02020603050405020304" pitchFamily="18" charset="0"/>
                <a:cs typeface="Times New Roman" panose="02020603050405020304" pitchFamily="18" charset="0"/>
              </a:rPr>
              <a:t>Situation 2: </a:t>
            </a:r>
            <a:r>
              <a:rPr lang="en-US" sz="4000" dirty="0">
                <a:latin typeface="Times New Roman" panose="02020603050405020304" pitchFamily="18" charset="0"/>
                <a:cs typeface="Times New Roman" panose="02020603050405020304" pitchFamily="18" charset="0"/>
              </a:rPr>
              <a:t>Student B is not feeling well. Student A is expressing his/her wishes for Student B’s recovery. </a:t>
            </a:r>
          </a:p>
        </p:txBody>
      </p:sp>
      <p:cxnSp>
        <p:nvCxnSpPr>
          <p:cNvPr id="8" name="Straight Connector 7">
            <a:extLst>
              <a:ext uri="{FF2B5EF4-FFF2-40B4-BE49-F238E27FC236}">
                <a16:creationId xmlns:a16="http://schemas.microsoft.com/office/drawing/2014/main" id="{DCCFC6B2-A81B-4E30-8FBA-A6EF0283E748}"/>
              </a:ext>
            </a:extLst>
          </p:cNvPr>
          <p:cNvCxnSpPr>
            <a:cxnSpLocks/>
          </p:cNvCxnSpPr>
          <p:nvPr/>
        </p:nvCxnSpPr>
        <p:spPr>
          <a:xfrm>
            <a:off x="2590800" y="4457700"/>
            <a:ext cx="1676400" cy="0"/>
          </a:xfrm>
          <a:prstGeom prst="line">
            <a:avLst/>
          </a:prstGeom>
        </p:spPr>
        <p:style>
          <a:lnRef idx="3">
            <a:schemeClr val="accent2"/>
          </a:lnRef>
          <a:fillRef idx="0">
            <a:schemeClr val="accent2"/>
          </a:fillRef>
          <a:effectRef idx="2">
            <a:schemeClr val="accent2"/>
          </a:effectRef>
          <a:fontRef idx="minor">
            <a:schemeClr val="tx1"/>
          </a:fontRef>
        </p:style>
      </p:cxnSp>
    </p:spTree>
    <p:custDataLst>
      <p:tags r:id="rId1"/>
    </p:custData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2"/>
          <p:cNvSpPr/>
          <p:nvPr/>
        </p:nvSpPr>
        <p:spPr>
          <a:xfrm rot="2893084">
            <a:off x="16697858" y="-1842042"/>
            <a:ext cx="787143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txBody>
          <a:bodyPr/>
          <a:lstStyle/>
          <a:p>
            <a:endParaRPr lang="en-US" dirty="0"/>
          </a:p>
        </p:txBody>
      </p:sp>
      <p:sp>
        <p:nvSpPr>
          <p:cNvPr id="2" name="Freeform 2"/>
          <p:cNvSpPr/>
          <p:nvPr/>
        </p:nvSpPr>
        <p:spPr>
          <a:xfrm rot="2893084">
            <a:off x="-5127960" y="-2223043"/>
            <a:ext cx="787143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5" name="Freeform 5"/>
          <p:cNvSpPr/>
          <p:nvPr/>
        </p:nvSpPr>
        <p:spPr>
          <a:xfrm>
            <a:off x="-609600" y="7991036"/>
            <a:ext cx="2785137" cy="2778174"/>
          </a:xfrm>
          <a:custGeom>
            <a:avLst/>
            <a:gdLst/>
            <a:ahLst/>
            <a:cxnLst/>
            <a:rect l="l" t="t" r="r" b="b"/>
            <a:pathLst>
              <a:path w="2785137" h="2778174">
                <a:moveTo>
                  <a:pt x="0" y="0"/>
                </a:moveTo>
                <a:lnTo>
                  <a:pt x="2785137" y="0"/>
                </a:lnTo>
                <a:lnTo>
                  <a:pt x="2785137" y="2778174"/>
                </a:lnTo>
                <a:lnTo>
                  <a:pt x="0" y="2778174"/>
                </a:lnTo>
                <a:lnTo>
                  <a:pt x="0" y="0"/>
                </a:lnTo>
                <a:close/>
              </a:path>
            </a:pathLst>
          </a:custGeom>
          <a:blipFill>
            <a:blip r:embed="rId4">
              <a:alphaModFix amt="62000"/>
            </a:blip>
            <a:stretch>
              <a:fillRect/>
            </a:stretch>
          </a:blipFill>
        </p:spPr>
      </p:sp>
      <p:sp>
        <p:nvSpPr>
          <p:cNvPr id="14" name="Freeform 4"/>
          <p:cNvSpPr/>
          <p:nvPr/>
        </p:nvSpPr>
        <p:spPr>
          <a:xfrm rot="-7716179">
            <a:off x="15919336" y="8266213"/>
            <a:ext cx="3201345" cy="4503170"/>
          </a:xfrm>
          <a:custGeom>
            <a:avLst/>
            <a:gdLst/>
            <a:ahLst/>
            <a:cxnLst/>
            <a:rect l="l" t="t" r="r" b="b"/>
            <a:pathLst>
              <a:path w="3201345" h="4503170">
                <a:moveTo>
                  <a:pt x="0" y="0"/>
                </a:moveTo>
                <a:lnTo>
                  <a:pt x="3201344" y="0"/>
                </a:lnTo>
                <a:lnTo>
                  <a:pt x="3201344" y="4503170"/>
                </a:lnTo>
                <a:lnTo>
                  <a:pt x="0" y="4503170"/>
                </a:lnTo>
                <a:lnTo>
                  <a:pt x="0" y="0"/>
                </a:lnTo>
                <a:close/>
              </a:path>
            </a:pathLst>
          </a:custGeom>
          <a:blipFill>
            <a:blip r:embed="rId5">
              <a:alphaModFix amt="74000"/>
              <a:extLst>
                <a:ext uri="{96DAC541-7B7A-43D3-8B79-37D633B846F1}">
                  <asvg:svgBlip xmlns:asvg="http://schemas.microsoft.com/office/drawing/2016/SVG/main" r:embed="rId6"/>
                </a:ext>
              </a:extLst>
            </a:blip>
            <a:stretch>
              <a:fillRect/>
            </a:stretch>
          </a:blipFill>
        </p:spPr>
      </p:sp>
      <p:sp>
        <p:nvSpPr>
          <p:cNvPr id="3" name="Rectangle 2">
            <a:extLst>
              <a:ext uri="{FF2B5EF4-FFF2-40B4-BE49-F238E27FC236}">
                <a16:creationId xmlns:a16="http://schemas.microsoft.com/office/drawing/2014/main" id="{08880640-F7E6-4A7A-BDC2-5B35913FCB77}"/>
              </a:ext>
            </a:extLst>
          </p:cNvPr>
          <p:cNvSpPr/>
          <p:nvPr/>
        </p:nvSpPr>
        <p:spPr>
          <a:xfrm>
            <a:off x="114300" y="119787"/>
            <a:ext cx="18059400" cy="2554545"/>
          </a:xfrm>
          <a:prstGeom prst="rect">
            <a:avLst/>
          </a:prstGeom>
        </p:spPr>
        <p:txBody>
          <a:bodyPr wrap="square">
            <a:spAutoFit/>
          </a:bodyPr>
          <a:lstStyle/>
          <a:p>
            <a:pPr algn="just"/>
            <a:r>
              <a:rPr lang="en-US" sz="4000" b="1" i="1" dirty="0">
                <a:latin typeface="Times New Roman" panose="02020603050405020304" pitchFamily="18" charset="0"/>
                <a:cs typeface="Times New Roman" panose="02020603050405020304" pitchFamily="18" charset="0"/>
              </a:rPr>
              <a:t>Situation 1: </a:t>
            </a:r>
            <a:r>
              <a:rPr lang="en-US" sz="4000" dirty="0">
                <a:latin typeface="Times New Roman" panose="02020603050405020304" pitchFamily="18" charset="0"/>
                <a:cs typeface="Times New Roman" panose="02020603050405020304" pitchFamily="18" charset="0"/>
              </a:rPr>
              <a:t>Student A is going to take an exam. Student B is expressing his/her wishes for Student A’s success.</a:t>
            </a:r>
          </a:p>
          <a:p>
            <a:pPr algn="just"/>
            <a:r>
              <a:rPr lang="en-US" sz="4000" b="1" i="1" dirty="0">
                <a:latin typeface="Times New Roman" panose="02020603050405020304" pitchFamily="18" charset="0"/>
                <a:cs typeface="Times New Roman" panose="02020603050405020304" pitchFamily="18" charset="0"/>
              </a:rPr>
              <a:t>Situation 2: </a:t>
            </a:r>
            <a:r>
              <a:rPr lang="en-US" sz="4000" dirty="0">
                <a:latin typeface="Times New Roman" panose="02020603050405020304" pitchFamily="18" charset="0"/>
                <a:cs typeface="Times New Roman" panose="02020603050405020304" pitchFamily="18" charset="0"/>
              </a:rPr>
              <a:t>Student B is not feeling well. Student A is expressing his/her wishes for Student B’s recovery. </a:t>
            </a:r>
          </a:p>
        </p:txBody>
      </p:sp>
      <p:graphicFrame>
        <p:nvGraphicFramePr>
          <p:cNvPr id="4" name="Table 3">
            <a:extLst>
              <a:ext uri="{FF2B5EF4-FFF2-40B4-BE49-F238E27FC236}">
                <a16:creationId xmlns:a16="http://schemas.microsoft.com/office/drawing/2014/main" id="{FFE94202-3262-439F-9BC0-01B12EE34741}"/>
              </a:ext>
            </a:extLst>
          </p:cNvPr>
          <p:cNvGraphicFramePr>
            <a:graphicFrameLocks noGrp="1"/>
          </p:cNvGraphicFramePr>
          <p:nvPr>
            <p:extLst>
              <p:ext uri="{D42A27DB-BD31-4B8C-83A1-F6EECF244321}">
                <p14:modId xmlns:p14="http://schemas.microsoft.com/office/powerpoint/2010/main" val="311319806"/>
              </p:ext>
            </p:extLst>
          </p:nvPr>
        </p:nvGraphicFramePr>
        <p:xfrm>
          <a:off x="304800" y="2942507"/>
          <a:ext cx="17678400" cy="6028096"/>
        </p:xfrm>
        <a:graphic>
          <a:graphicData uri="http://schemas.openxmlformats.org/drawingml/2006/table">
            <a:tbl>
              <a:tblPr firstRow="1" bandRow="1">
                <a:tableStyleId>{68D230F3-CF80-4859-8CE7-A43EE81993B5}</a:tableStyleId>
              </a:tblPr>
              <a:tblGrid>
                <a:gridCol w="9067800">
                  <a:extLst>
                    <a:ext uri="{9D8B030D-6E8A-4147-A177-3AD203B41FA5}">
                      <a16:colId xmlns:a16="http://schemas.microsoft.com/office/drawing/2014/main" val="518213271"/>
                    </a:ext>
                  </a:extLst>
                </a:gridCol>
                <a:gridCol w="8610600">
                  <a:extLst>
                    <a:ext uri="{9D8B030D-6E8A-4147-A177-3AD203B41FA5}">
                      <a16:colId xmlns:a16="http://schemas.microsoft.com/office/drawing/2014/main" val="1636580145"/>
                    </a:ext>
                  </a:extLst>
                </a:gridCol>
              </a:tblGrid>
              <a:tr h="768432">
                <a:tc gridSpan="2">
                  <a:txBody>
                    <a:bodyPr/>
                    <a:lstStyle/>
                    <a:p>
                      <a:pPr algn="ctr"/>
                      <a:r>
                        <a:rPr lang="en-US" sz="4400" dirty="0">
                          <a:latin typeface="Times New Roman" panose="02020603050405020304" pitchFamily="18" charset="0"/>
                          <a:cs typeface="Times New Roman" panose="02020603050405020304" pitchFamily="18" charset="0"/>
                        </a:rPr>
                        <a:t>Useful expressions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24099821"/>
                  </a:ext>
                </a:extLst>
              </a:tr>
              <a:tr h="779104">
                <a:tc>
                  <a:txBody>
                    <a:bodyPr/>
                    <a:lstStyle/>
                    <a:p>
                      <a:pPr algn="ctr"/>
                      <a:endParaRPr lang="en-US" sz="4400" dirty="0">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4400" dirty="0">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77314689"/>
                  </a:ext>
                </a:extLst>
              </a:tr>
              <a:tr h="779104">
                <a:tc>
                  <a:txBody>
                    <a:bodyPr/>
                    <a:lstStyle/>
                    <a:p>
                      <a:pPr marL="285750" indent="-285750">
                        <a:buFontTx/>
                        <a:buChar char="-"/>
                      </a:pPr>
                      <a:r>
                        <a:rPr lang="en-US" sz="3600" dirty="0">
                          <a:latin typeface="Times New Roman" panose="02020603050405020304" pitchFamily="18" charset="0"/>
                          <a:cs typeface="Times New Roman" panose="02020603050405020304" pitchFamily="18" charset="0"/>
                        </a:rPr>
                        <a:t>Have a good/ great…!</a:t>
                      </a:r>
                    </a:p>
                    <a:p>
                      <a:pPr marL="285750" indent="-285750">
                        <a:buFontTx/>
                        <a:buChar char="-"/>
                      </a:pPr>
                      <a:r>
                        <a:rPr lang="en-US" sz="3600" dirty="0">
                          <a:latin typeface="Times New Roman" panose="02020603050405020304" pitchFamily="18" charset="0"/>
                          <a:cs typeface="Times New Roman" panose="02020603050405020304" pitchFamily="18" charset="0"/>
                        </a:rPr>
                        <a:t>Best wishes/ Good luck!</a:t>
                      </a:r>
                    </a:p>
                    <a:p>
                      <a:pPr marL="285750" indent="-285750">
                        <a:buFontTx/>
                        <a:buChar char="-"/>
                      </a:pPr>
                      <a:r>
                        <a:rPr lang="en-US" sz="3600" dirty="0">
                          <a:latin typeface="Times New Roman" panose="02020603050405020304" pitchFamily="18" charset="0"/>
                          <a:cs typeface="Times New Roman" panose="02020603050405020304" pitchFamily="18" charset="0"/>
                        </a:rPr>
                        <a:t>I wish you a happy and healthy new year./ Happy New Year!/ Happy holidays!</a:t>
                      </a:r>
                    </a:p>
                    <a:p>
                      <a:pPr marL="285750" indent="-285750">
                        <a:buFontTx/>
                        <a:buChar char="-"/>
                      </a:pPr>
                      <a:r>
                        <a:rPr lang="en-US" sz="3600" dirty="0">
                          <a:latin typeface="Times New Roman" panose="02020603050405020304" pitchFamily="18" charset="0"/>
                          <a:cs typeface="Times New Roman" panose="02020603050405020304" pitchFamily="18" charset="0"/>
                        </a:rPr>
                        <a:t>I wish you best of luck/ every success in your new…</a:t>
                      </a:r>
                    </a:p>
                    <a:p>
                      <a:pPr marL="285750" indent="-285750">
                        <a:buFontTx/>
                        <a:buChar char="-"/>
                      </a:pPr>
                      <a:r>
                        <a:rPr lang="en-US" sz="3600" dirty="0">
                          <a:latin typeface="Times New Roman" panose="02020603050405020304" pitchFamily="18" charset="0"/>
                          <a:cs typeface="Times New Roman" panose="02020603050405020304" pitchFamily="18" charset="0"/>
                        </a:rPr>
                        <a:t>Get well soon!/ Hope you feel better soon/ Make a speedy recovery.</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285750" indent="-285750">
                        <a:buFontTx/>
                        <a:buChar char="-"/>
                      </a:pPr>
                      <a:r>
                        <a:rPr lang="en-US" sz="3600" dirty="0">
                          <a:latin typeface="Times New Roman" panose="02020603050405020304" pitchFamily="18" charset="0"/>
                          <a:cs typeface="Times New Roman" panose="02020603050405020304" pitchFamily="18" charset="0"/>
                        </a:rPr>
                        <a:t>Thank so much.</a:t>
                      </a:r>
                    </a:p>
                    <a:p>
                      <a:pPr marL="285750" indent="-285750">
                        <a:buFontTx/>
                        <a:buChar char="-"/>
                      </a:pPr>
                      <a:r>
                        <a:rPr lang="en-US" sz="3600" dirty="0">
                          <a:latin typeface="Times New Roman" panose="02020603050405020304" pitchFamily="18" charset="0"/>
                          <a:cs typeface="Times New Roman" panose="02020603050405020304" pitchFamily="18" charset="0"/>
                        </a:rPr>
                        <a:t>Thank you (all) for your wishes.</a:t>
                      </a:r>
                    </a:p>
                    <a:p>
                      <a:pPr marL="285750" indent="-285750">
                        <a:buFontTx/>
                        <a:buChar char="-"/>
                      </a:pPr>
                      <a:r>
                        <a:rPr lang="en-US" sz="3600" dirty="0">
                          <a:latin typeface="Times New Roman" panose="02020603050405020304" pitchFamily="18" charset="0"/>
                          <a:cs typeface="Times New Roman" panose="02020603050405020304" pitchFamily="18" charset="0"/>
                        </a:rPr>
                        <a:t>Thanks. Happy New Year to you too!</a:t>
                      </a:r>
                    </a:p>
                    <a:p>
                      <a:pPr marL="285750" indent="-285750">
                        <a:buFontTx/>
                        <a:buChar char="-"/>
                      </a:pPr>
                      <a:r>
                        <a:rPr lang="en-US" sz="3600" dirty="0">
                          <a:latin typeface="Times New Roman" panose="02020603050405020304" pitchFamily="18" charset="0"/>
                          <a:cs typeface="Times New Roman" panose="02020603050405020304" pitchFamily="18" charset="0"/>
                        </a:rPr>
                        <a:t>(The) same to you! Thanks.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91512242"/>
                  </a:ext>
                </a:extLst>
              </a:tr>
            </a:tbl>
          </a:graphicData>
        </a:graphic>
      </p:graphicFrame>
      <p:sp>
        <p:nvSpPr>
          <p:cNvPr id="7" name="TextBox 6">
            <a:extLst>
              <a:ext uri="{FF2B5EF4-FFF2-40B4-BE49-F238E27FC236}">
                <a16:creationId xmlns:a16="http://schemas.microsoft.com/office/drawing/2014/main" id="{D4AB612D-7AA0-417B-AA50-958626043F0F}"/>
              </a:ext>
            </a:extLst>
          </p:cNvPr>
          <p:cNvSpPr txBox="1"/>
          <p:nvPr/>
        </p:nvSpPr>
        <p:spPr>
          <a:xfrm>
            <a:off x="2675933" y="3695013"/>
            <a:ext cx="4509568" cy="1446550"/>
          </a:xfrm>
          <a:prstGeom prst="rect">
            <a:avLst/>
          </a:prstGeom>
          <a:noFill/>
        </p:spPr>
        <p:txBody>
          <a:bodyPr wrap="none" rtlCol="0">
            <a:spAutoFit/>
          </a:bodyPr>
          <a:lstStyle/>
          <a:p>
            <a:r>
              <a:rPr lang="en-US" sz="4400" dirty="0">
                <a:latin typeface="Times New Roman" panose="02020603050405020304" pitchFamily="18" charset="0"/>
                <a:cs typeface="Times New Roman" panose="02020603050405020304" pitchFamily="18" charset="0"/>
              </a:rPr>
              <a:t>Expressing  wishes</a:t>
            </a:r>
          </a:p>
          <a:p>
            <a:endParaRPr lang="en-US" sz="4400" dirty="0"/>
          </a:p>
        </p:txBody>
      </p:sp>
      <p:sp>
        <p:nvSpPr>
          <p:cNvPr id="11" name="TextBox 10">
            <a:extLst>
              <a:ext uri="{FF2B5EF4-FFF2-40B4-BE49-F238E27FC236}">
                <a16:creationId xmlns:a16="http://schemas.microsoft.com/office/drawing/2014/main" id="{BD04C53A-2735-40D1-BEC1-DAAF8C57606F}"/>
              </a:ext>
            </a:extLst>
          </p:cNvPr>
          <p:cNvSpPr txBox="1"/>
          <p:nvPr/>
        </p:nvSpPr>
        <p:spPr>
          <a:xfrm>
            <a:off x="11322129" y="3705901"/>
            <a:ext cx="5137945" cy="1446550"/>
          </a:xfrm>
          <a:prstGeom prst="rect">
            <a:avLst/>
          </a:prstGeom>
          <a:noFill/>
        </p:spPr>
        <p:txBody>
          <a:bodyPr wrap="none" rtlCol="0">
            <a:spAutoFit/>
          </a:bodyPr>
          <a:lstStyle/>
          <a:p>
            <a:pPr algn="ctr"/>
            <a:r>
              <a:rPr lang="en-US" sz="4400" dirty="0">
                <a:latin typeface="Times New Roman" panose="02020603050405020304" pitchFamily="18" charset="0"/>
                <a:cs typeface="Times New Roman" panose="02020603050405020304" pitchFamily="18" charset="0"/>
              </a:rPr>
              <a:t>Responding to wishes</a:t>
            </a:r>
          </a:p>
          <a:p>
            <a:endParaRPr lang="en-US" sz="4400" dirty="0"/>
          </a:p>
        </p:txBody>
      </p:sp>
      <p:cxnSp>
        <p:nvCxnSpPr>
          <p:cNvPr id="10" name="Straight Connector 9">
            <a:extLst>
              <a:ext uri="{FF2B5EF4-FFF2-40B4-BE49-F238E27FC236}">
                <a16:creationId xmlns:a16="http://schemas.microsoft.com/office/drawing/2014/main" id="{A459DB14-DA57-478F-9AFA-4FE072B2D300}"/>
              </a:ext>
            </a:extLst>
          </p:cNvPr>
          <p:cNvCxnSpPr/>
          <p:nvPr/>
        </p:nvCxnSpPr>
        <p:spPr>
          <a:xfrm>
            <a:off x="685800" y="8343900"/>
            <a:ext cx="2514600" cy="0"/>
          </a:xfrm>
          <a:prstGeom prst="line">
            <a:avLst/>
          </a:prstGeom>
        </p:spPr>
        <p:style>
          <a:lnRef idx="3">
            <a:schemeClr val="accent2"/>
          </a:lnRef>
          <a:fillRef idx="0">
            <a:schemeClr val="accent2"/>
          </a:fillRef>
          <a:effectRef idx="2">
            <a:schemeClr val="accent2"/>
          </a:effectRef>
          <a:fontRef idx="minor">
            <a:schemeClr val="tx1"/>
          </a:fontRef>
        </p:style>
      </p:cxnSp>
      <p:cxnSp>
        <p:nvCxnSpPr>
          <p:cNvPr id="16" name="Straight Connector 15">
            <a:extLst>
              <a:ext uri="{FF2B5EF4-FFF2-40B4-BE49-F238E27FC236}">
                <a16:creationId xmlns:a16="http://schemas.microsoft.com/office/drawing/2014/main" id="{D2867668-248E-4438-8AFD-3D8E112FD3EC}"/>
              </a:ext>
            </a:extLst>
          </p:cNvPr>
          <p:cNvCxnSpPr>
            <a:cxnSpLocks/>
          </p:cNvCxnSpPr>
          <p:nvPr/>
        </p:nvCxnSpPr>
        <p:spPr>
          <a:xfrm>
            <a:off x="685800" y="8877300"/>
            <a:ext cx="4343400" cy="0"/>
          </a:xfrm>
          <a:prstGeom prst="line">
            <a:avLst/>
          </a:prstGeom>
        </p:spPr>
        <p:style>
          <a:lnRef idx="3">
            <a:schemeClr val="accent2"/>
          </a:lnRef>
          <a:fillRef idx="0">
            <a:schemeClr val="accent2"/>
          </a:fillRef>
          <a:effectRef idx="2">
            <a:schemeClr val="accent2"/>
          </a:effectRef>
          <a:fontRef idx="minor">
            <a:schemeClr val="tx1"/>
          </a:fontRef>
        </p:style>
      </p:cxnSp>
    </p:spTree>
    <p:custDataLst>
      <p:tags r:id="rId1"/>
    </p:custDataLst>
    <p:extLst>
      <p:ext uri="{BB962C8B-B14F-4D97-AF65-F5344CB8AC3E}">
        <p14:creationId xmlns:p14="http://schemas.microsoft.com/office/powerpoint/2010/main" val="6297075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2"/>
          <p:cNvSpPr/>
          <p:nvPr/>
        </p:nvSpPr>
        <p:spPr>
          <a:xfrm rot="2893084">
            <a:off x="16697858" y="-1842042"/>
            <a:ext cx="787143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txBody>
          <a:bodyPr/>
          <a:lstStyle/>
          <a:p>
            <a:endParaRPr lang="en-US" dirty="0"/>
          </a:p>
        </p:txBody>
      </p:sp>
      <p:sp>
        <p:nvSpPr>
          <p:cNvPr id="2" name="Freeform 2"/>
          <p:cNvSpPr/>
          <p:nvPr/>
        </p:nvSpPr>
        <p:spPr>
          <a:xfrm rot="2893084">
            <a:off x="-5127960" y="-2223043"/>
            <a:ext cx="787143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5" name="Freeform 5"/>
          <p:cNvSpPr/>
          <p:nvPr/>
        </p:nvSpPr>
        <p:spPr>
          <a:xfrm>
            <a:off x="-609600" y="7991036"/>
            <a:ext cx="2785137" cy="2778174"/>
          </a:xfrm>
          <a:custGeom>
            <a:avLst/>
            <a:gdLst/>
            <a:ahLst/>
            <a:cxnLst/>
            <a:rect l="l" t="t" r="r" b="b"/>
            <a:pathLst>
              <a:path w="2785137" h="2778174">
                <a:moveTo>
                  <a:pt x="0" y="0"/>
                </a:moveTo>
                <a:lnTo>
                  <a:pt x="2785137" y="0"/>
                </a:lnTo>
                <a:lnTo>
                  <a:pt x="2785137" y="2778174"/>
                </a:lnTo>
                <a:lnTo>
                  <a:pt x="0" y="2778174"/>
                </a:lnTo>
                <a:lnTo>
                  <a:pt x="0" y="0"/>
                </a:lnTo>
                <a:close/>
              </a:path>
            </a:pathLst>
          </a:custGeom>
          <a:blipFill>
            <a:blip r:embed="rId4">
              <a:alphaModFix amt="62000"/>
            </a:blip>
            <a:stretch>
              <a:fillRect/>
            </a:stretch>
          </a:blipFill>
        </p:spPr>
      </p:sp>
      <p:sp>
        <p:nvSpPr>
          <p:cNvPr id="14" name="Freeform 4"/>
          <p:cNvSpPr/>
          <p:nvPr/>
        </p:nvSpPr>
        <p:spPr>
          <a:xfrm rot="-7716179">
            <a:off x="15919336" y="8266213"/>
            <a:ext cx="3201345" cy="4503170"/>
          </a:xfrm>
          <a:custGeom>
            <a:avLst/>
            <a:gdLst/>
            <a:ahLst/>
            <a:cxnLst/>
            <a:rect l="l" t="t" r="r" b="b"/>
            <a:pathLst>
              <a:path w="3201345" h="4503170">
                <a:moveTo>
                  <a:pt x="0" y="0"/>
                </a:moveTo>
                <a:lnTo>
                  <a:pt x="3201344" y="0"/>
                </a:lnTo>
                <a:lnTo>
                  <a:pt x="3201344" y="4503170"/>
                </a:lnTo>
                <a:lnTo>
                  <a:pt x="0" y="4503170"/>
                </a:lnTo>
                <a:lnTo>
                  <a:pt x="0" y="0"/>
                </a:lnTo>
                <a:close/>
              </a:path>
            </a:pathLst>
          </a:custGeom>
          <a:blipFill>
            <a:blip r:embed="rId5">
              <a:alphaModFix amt="74000"/>
              <a:extLst>
                <a:ext uri="{96DAC541-7B7A-43D3-8B79-37D633B846F1}">
                  <asvg:svgBlip xmlns:asvg="http://schemas.microsoft.com/office/drawing/2016/SVG/main" r:embed="rId6"/>
                </a:ext>
              </a:extLst>
            </a:blip>
            <a:stretch>
              <a:fillRect/>
            </a:stretch>
          </a:blipFill>
        </p:spPr>
      </p:sp>
      <p:sp>
        <p:nvSpPr>
          <p:cNvPr id="3" name="Rectangle 2">
            <a:extLst>
              <a:ext uri="{FF2B5EF4-FFF2-40B4-BE49-F238E27FC236}">
                <a16:creationId xmlns:a16="http://schemas.microsoft.com/office/drawing/2014/main" id="{08880640-F7E6-4A7A-BDC2-5B35913FCB77}"/>
              </a:ext>
            </a:extLst>
          </p:cNvPr>
          <p:cNvSpPr/>
          <p:nvPr/>
        </p:nvSpPr>
        <p:spPr>
          <a:xfrm>
            <a:off x="114300" y="119787"/>
            <a:ext cx="18059400" cy="2554545"/>
          </a:xfrm>
          <a:prstGeom prst="rect">
            <a:avLst/>
          </a:prstGeom>
        </p:spPr>
        <p:txBody>
          <a:bodyPr wrap="square">
            <a:spAutoFit/>
          </a:bodyPr>
          <a:lstStyle/>
          <a:p>
            <a:pPr algn="just"/>
            <a:r>
              <a:rPr lang="en-US" sz="4000" b="1" i="1" dirty="0">
                <a:latin typeface="Times New Roman" panose="02020603050405020304" pitchFamily="18" charset="0"/>
                <a:cs typeface="Times New Roman" panose="02020603050405020304" pitchFamily="18" charset="0"/>
              </a:rPr>
              <a:t>Situation 1: </a:t>
            </a:r>
            <a:r>
              <a:rPr lang="en-US" sz="4000" dirty="0">
                <a:latin typeface="Times New Roman" panose="02020603050405020304" pitchFamily="18" charset="0"/>
                <a:cs typeface="Times New Roman" panose="02020603050405020304" pitchFamily="18" charset="0"/>
              </a:rPr>
              <a:t>Student A is going to take an exam. Student B is expressing his/her wishes for Student A’s success.</a:t>
            </a:r>
          </a:p>
          <a:p>
            <a:pPr algn="just"/>
            <a:r>
              <a:rPr lang="en-US" sz="4000" b="1" i="1" dirty="0">
                <a:latin typeface="Times New Roman" panose="02020603050405020304" pitchFamily="18" charset="0"/>
                <a:cs typeface="Times New Roman" panose="02020603050405020304" pitchFamily="18" charset="0"/>
              </a:rPr>
              <a:t>Situation 2: </a:t>
            </a:r>
            <a:r>
              <a:rPr lang="en-US" sz="4000" dirty="0">
                <a:latin typeface="Times New Roman" panose="02020603050405020304" pitchFamily="18" charset="0"/>
                <a:cs typeface="Times New Roman" panose="02020603050405020304" pitchFamily="18" charset="0"/>
              </a:rPr>
              <a:t>Student B is not feeling well. Student A is expressing his/her wishes for Student B’s recovery. </a:t>
            </a:r>
          </a:p>
        </p:txBody>
      </p:sp>
      <p:sp>
        <p:nvSpPr>
          <p:cNvPr id="6" name="Rectangle 5">
            <a:extLst>
              <a:ext uri="{FF2B5EF4-FFF2-40B4-BE49-F238E27FC236}">
                <a16:creationId xmlns:a16="http://schemas.microsoft.com/office/drawing/2014/main" id="{19A0FF15-817F-451F-AF78-30239AE308F6}"/>
              </a:ext>
            </a:extLst>
          </p:cNvPr>
          <p:cNvSpPr/>
          <p:nvPr/>
        </p:nvSpPr>
        <p:spPr>
          <a:xfrm>
            <a:off x="457200" y="3111079"/>
            <a:ext cx="8382000" cy="5262979"/>
          </a:xfrm>
          <a:prstGeom prst="rect">
            <a:avLst/>
          </a:prstGeom>
        </p:spPr>
        <p:txBody>
          <a:bodyPr wrap="square">
            <a:spAutoFit/>
          </a:bodyPr>
          <a:lstStyle/>
          <a:p>
            <a:pPr>
              <a:spcAft>
                <a:spcPts val="0"/>
              </a:spcAft>
            </a:pPr>
            <a:r>
              <a:rPr lang="en-US" sz="4800" b="1" dirty="0">
                <a:latin typeface="Times New Roman" panose="02020603050405020304" pitchFamily="18" charset="0"/>
                <a:ea typeface="Times New Roman" panose="02020603050405020304" pitchFamily="18" charset="0"/>
              </a:rPr>
              <a:t>                 Situation 1</a:t>
            </a:r>
            <a:br>
              <a:rPr lang="en-US" sz="4800" dirty="0">
                <a:latin typeface="Times New Roman" panose="02020603050405020304" pitchFamily="18" charset="0"/>
                <a:ea typeface="Times New Roman" panose="02020603050405020304" pitchFamily="18" charset="0"/>
              </a:rPr>
            </a:br>
            <a:r>
              <a:rPr lang="en-US" sz="4800" b="1" dirty="0">
                <a:solidFill>
                  <a:schemeClr val="accent1">
                    <a:lumMod val="75000"/>
                  </a:schemeClr>
                </a:solidFill>
                <a:latin typeface="Times New Roman" panose="02020603050405020304" pitchFamily="18" charset="0"/>
                <a:ea typeface="Times New Roman" panose="02020603050405020304" pitchFamily="18" charset="0"/>
              </a:rPr>
              <a:t>A: </a:t>
            </a:r>
            <a:r>
              <a:rPr lang="en-US" sz="4800" dirty="0">
                <a:latin typeface="Times New Roman" panose="02020603050405020304" pitchFamily="18" charset="0"/>
                <a:ea typeface="Times New Roman" panose="02020603050405020304" pitchFamily="18" charset="0"/>
              </a:rPr>
              <a:t>I'm nervous about the exam.</a:t>
            </a:r>
            <a:br>
              <a:rPr lang="en-US" sz="4800" dirty="0">
                <a:latin typeface="Times New Roman" panose="02020603050405020304" pitchFamily="18" charset="0"/>
                <a:ea typeface="Times New Roman" panose="02020603050405020304" pitchFamily="18" charset="0"/>
              </a:rPr>
            </a:br>
            <a:r>
              <a:rPr lang="en-US" sz="4800" b="1" dirty="0">
                <a:solidFill>
                  <a:schemeClr val="accent1">
                    <a:lumMod val="75000"/>
                  </a:schemeClr>
                </a:solidFill>
                <a:latin typeface="Times New Roman" panose="02020603050405020304" pitchFamily="18" charset="0"/>
                <a:ea typeface="Times New Roman" panose="02020603050405020304" pitchFamily="18" charset="0"/>
              </a:rPr>
              <a:t>B: </a:t>
            </a:r>
            <a:r>
              <a:rPr lang="en-US" sz="4800" dirty="0">
                <a:latin typeface="Times New Roman" panose="02020603050405020304" pitchFamily="18" charset="0"/>
                <a:ea typeface="Times New Roman" panose="02020603050405020304" pitchFamily="18" charset="0"/>
              </a:rPr>
              <a:t>Don't worry! You've studied a   lot, you'll do great. (1)…………</a:t>
            </a:r>
          </a:p>
          <a:p>
            <a:pPr>
              <a:spcAft>
                <a:spcPts val="0"/>
              </a:spcAft>
            </a:pPr>
            <a:r>
              <a:rPr lang="en-US" sz="4800" b="1" dirty="0">
                <a:solidFill>
                  <a:schemeClr val="accent1">
                    <a:lumMod val="75000"/>
                  </a:schemeClr>
                </a:solidFill>
                <a:latin typeface="Times New Roman" panose="02020603050405020304" pitchFamily="18" charset="0"/>
                <a:ea typeface="Times New Roman" panose="02020603050405020304" pitchFamily="18" charset="0"/>
              </a:rPr>
              <a:t>A: </a:t>
            </a:r>
            <a:r>
              <a:rPr lang="en-US" sz="4800" dirty="0">
                <a:latin typeface="Times New Roman" panose="02020603050405020304" pitchFamily="18" charset="0"/>
                <a:ea typeface="Times New Roman" panose="02020603050405020304" pitchFamily="18" charset="0"/>
              </a:rPr>
              <a:t>(2)………………..</a:t>
            </a:r>
            <a:br>
              <a:rPr lang="en-US" sz="4800" dirty="0">
                <a:latin typeface="Times New Roman" panose="02020603050405020304" pitchFamily="18" charset="0"/>
                <a:ea typeface="Times New Roman" panose="02020603050405020304" pitchFamily="18" charset="0"/>
              </a:rPr>
            </a:br>
            <a:r>
              <a:rPr lang="en-US" sz="4800" b="1" dirty="0">
                <a:solidFill>
                  <a:schemeClr val="accent1">
                    <a:lumMod val="75000"/>
                  </a:schemeClr>
                </a:solidFill>
                <a:latin typeface="Times New Roman" panose="02020603050405020304" pitchFamily="18" charset="0"/>
                <a:ea typeface="Times New Roman" panose="02020603050405020304" pitchFamily="18" charset="0"/>
              </a:rPr>
              <a:t>B: </a:t>
            </a:r>
            <a:r>
              <a:rPr lang="en-US" sz="4800" dirty="0">
                <a:latin typeface="Times New Roman" panose="02020603050405020304" pitchFamily="18" charset="0"/>
                <a:ea typeface="Times New Roman" panose="02020603050405020304" pitchFamily="18" charset="0"/>
              </a:rPr>
              <a:t>No problem. Just do your best!</a:t>
            </a:r>
            <a:endParaRPr lang="en-US" sz="4800" dirty="0">
              <a:effectLst/>
              <a:latin typeface="Times New Roman" panose="02020603050405020304" pitchFamily="18" charset="0"/>
              <a:ea typeface="Times New Roman" panose="02020603050405020304" pitchFamily="18" charset="0"/>
            </a:endParaRPr>
          </a:p>
        </p:txBody>
      </p:sp>
      <p:sp>
        <p:nvSpPr>
          <p:cNvPr id="8" name="Rectangle 7">
            <a:extLst>
              <a:ext uri="{FF2B5EF4-FFF2-40B4-BE49-F238E27FC236}">
                <a16:creationId xmlns:a16="http://schemas.microsoft.com/office/drawing/2014/main" id="{07D728DA-3821-40B6-8CBD-08A2949A2B08}"/>
              </a:ext>
            </a:extLst>
          </p:cNvPr>
          <p:cNvSpPr/>
          <p:nvPr/>
        </p:nvSpPr>
        <p:spPr>
          <a:xfrm>
            <a:off x="9296400" y="3111079"/>
            <a:ext cx="9176846" cy="4524315"/>
          </a:xfrm>
          <a:prstGeom prst="rect">
            <a:avLst/>
          </a:prstGeom>
        </p:spPr>
        <p:txBody>
          <a:bodyPr wrap="square">
            <a:spAutoFit/>
          </a:bodyPr>
          <a:lstStyle/>
          <a:p>
            <a:pPr>
              <a:spcAft>
                <a:spcPts val="0"/>
              </a:spcAft>
            </a:pPr>
            <a:r>
              <a:rPr lang="en-US" sz="4800" b="1" dirty="0">
                <a:latin typeface="Times New Roman" panose="02020603050405020304" pitchFamily="18" charset="0"/>
                <a:ea typeface="Times New Roman" panose="02020603050405020304" pitchFamily="18" charset="0"/>
              </a:rPr>
              <a:t>               Situation 2</a:t>
            </a:r>
            <a:br>
              <a:rPr lang="en-US" sz="4800" dirty="0">
                <a:latin typeface="Times New Roman" panose="02020603050405020304" pitchFamily="18" charset="0"/>
                <a:ea typeface="Times New Roman" panose="02020603050405020304" pitchFamily="18" charset="0"/>
              </a:rPr>
            </a:br>
            <a:r>
              <a:rPr lang="en-US" sz="4800" b="1" dirty="0">
                <a:solidFill>
                  <a:schemeClr val="accent1">
                    <a:lumMod val="75000"/>
                  </a:schemeClr>
                </a:solidFill>
                <a:latin typeface="Times New Roman" panose="02020603050405020304" pitchFamily="18" charset="0"/>
                <a:ea typeface="Times New Roman" panose="02020603050405020304" pitchFamily="18" charset="0"/>
              </a:rPr>
              <a:t>A: </a:t>
            </a:r>
            <a:r>
              <a:rPr lang="en-US" sz="4800" dirty="0">
                <a:latin typeface="Times New Roman" panose="02020603050405020304" pitchFamily="18" charset="0"/>
                <a:ea typeface="Times New Roman" panose="02020603050405020304" pitchFamily="18" charset="0"/>
              </a:rPr>
              <a:t>How are you feeling today?</a:t>
            </a:r>
            <a:br>
              <a:rPr lang="en-US" sz="4800" dirty="0">
                <a:latin typeface="Times New Roman" panose="02020603050405020304" pitchFamily="18" charset="0"/>
                <a:ea typeface="Times New Roman" panose="02020603050405020304" pitchFamily="18" charset="0"/>
              </a:rPr>
            </a:br>
            <a:r>
              <a:rPr lang="en-US" sz="4800" b="1" dirty="0">
                <a:solidFill>
                  <a:schemeClr val="accent1">
                    <a:lumMod val="75000"/>
                  </a:schemeClr>
                </a:solidFill>
                <a:latin typeface="Times New Roman" panose="02020603050405020304" pitchFamily="18" charset="0"/>
                <a:ea typeface="Times New Roman" panose="02020603050405020304" pitchFamily="18" charset="0"/>
              </a:rPr>
              <a:t>B: </a:t>
            </a:r>
            <a:r>
              <a:rPr lang="en-US" sz="4800" dirty="0">
                <a:latin typeface="Times New Roman" panose="02020603050405020304" pitchFamily="18" charset="0"/>
                <a:ea typeface="Times New Roman" panose="02020603050405020304" pitchFamily="18" charset="0"/>
              </a:rPr>
              <a:t>I'm a bit sick.</a:t>
            </a:r>
            <a:r>
              <a:rPr lang="en-US" sz="4800" dirty="0"/>
              <a:t> </a:t>
            </a:r>
            <a:r>
              <a:rPr lang="en-US" sz="4800" dirty="0">
                <a:latin typeface="Times New Roman" panose="02020603050405020304" pitchFamily="18" charset="0"/>
                <a:cs typeface="Times New Roman" panose="02020603050405020304" pitchFamily="18" charset="0"/>
              </a:rPr>
              <a:t>I think I may be catching a cold.</a:t>
            </a:r>
            <a:br>
              <a:rPr lang="en-US" sz="4800" dirty="0">
                <a:latin typeface="Times New Roman" panose="02020603050405020304" pitchFamily="18" charset="0"/>
                <a:ea typeface="Times New Roman" panose="02020603050405020304" pitchFamily="18" charset="0"/>
              </a:rPr>
            </a:br>
            <a:r>
              <a:rPr lang="en-US" sz="4800" b="1" dirty="0">
                <a:solidFill>
                  <a:schemeClr val="accent1">
                    <a:lumMod val="75000"/>
                  </a:schemeClr>
                </a:solidFill>
                <a:latin typeface="Times New Roman" panose="02020603050405020304" pitchFamily="18" charset="0"/>
                <a:ea typeface="Times New Roman" panose="02020603050405020304" pitchFamily="18" charset="0"/>
              </a:rPr>
              <a:t>A: </a:t>
            </a:r>
            <a:r>
              <a:rPr lang="en-US" sz="4800" dirty="0">
                <a:latin typeface="Times New Roman" panose="02020603050405020304" pitchFamily="18" charset="0"/>
                <a:ea typeface="Times New Roman" panose="02020603050405020304" pitchFamily="18" charset="0"/>
              </a:rPr>
              <a:t>I’m sorry to hear that!(1)……….</a:t>
            </a:r>
            <a:br>
              <a:rPr lang="en-US" sz="4800" dirty="0">
                <a:latin typeface="Times New Roman" panose="02020603050405020304" pitchFamily="18" charset="0"/>
                <a:ea typeface="Times New Roman" panose="02020603050405020304" pitchFamily="18" charset="0"/>
              </a:rPr>
            </a:br>
            <a:r>
              <a:rPr lang="en-US" sz="4800" b="1" dirty="0">
                <a:solidFill>
                  <a:schemeClr val="accent1">
                    <a:lumMod val="75000"/>
                  </a:schemeClr>
                </a:solidFill>
                <a:latin typeface="Times New Roman" panose="02020603050405020304" pitchFamily="18" charset="0"/>
                <a:ea typeface="Times New Roman" panose="02020603050405020304" pitchFamily="18" charset="0"/>
              </a:rPr>
              <a:t>B: </a:t>
            </a:r>
            <a:r>
              <a:rPr lang="en-US" sz="4800" dirty="0">
                <a:latin typeface="Times New Roman" panose="02020603050405020304" pitchFamily="18" charset="0"/>
                <a:ea typeface="Times New Roman" panose="02020603050405020304" pitchFamily="18" charset="0"/>
              </a:rPr>
              <a:t>(2)……………..</a:t>
            </a:r>
            <a:endParaRPr lang="en-US" sz="4800" dirty="0">
              <a:effectLst/>
              <a:latin typeface="Times New Roman" panose="02020603050405020304" pitchFamily="18" charset="0"/>
              <a:ea typeface="Times New Roman" panose="02020603050405020304" pitchFamily="18" charset="0"/>
            </a:endParaRPr>
          </a:p>
        </p:txBody>
      </p:sp>
      <p:cxnSp>
        <p:nvCxnSpPr>
          <p:cNvPr id="12" name="Straight Connector 11">
            <a:extLst>
              <a:ext uri="{FF2B5EF4-FFF2-40B4-BE49-F238E27FC236}">
                <a16:creationId xmlns:a16="http://schemas.microsoft.com/office/drawing/2014/main" id="{29E05F09-337D-4CE2-9ABA-5205E203CB4C}"/>
              </a:ext>
            </a:extLst>
          </p:cNvPr>
          <p:cNvCxnSpPr>
            <a:cxnSpLocks/>
          </p:cNvCxnSpPr>
          <p:nvPr/>
        </p:nvCxnSpPr>
        <p:spPr>
          <a:xfrm flipH="1">
            <a:off x="8880529" y="2674332"/>
            <a:ext cx="34871" cy="6624651"/>
          </a:xfrm>
          <a:prstGeom prst="line">
            <a:avLst/>
          </a:prstGeom>
        </p:spPr>
        <p:style>
          <a:lnRef idx="1">
            <a:schemeClr val="dk1"/>
          </a:lnRef>
          <a:fillRef idx="0">
            <a:schemeClr val="dk1"/>
          </a:fillRef>
          <a:effectRef idx="0">
            <a:schemeClr val="dk1"/>
          </a:effectRef>
          <a:fontRef idx="minor">
            <a:schemeClr val="tx1"/>
          </a:fontRef>
        </p:style>
      </p:cxnSp>
    </p:spTree>
    <p:custDataLst>
      <p:tags r:id="rId1"/>
    </p:custDataLst>
    <p:extLst>
      <p:ext uri="{BB962C8B-B14F-4D97-AF65-F5344CB8AC3E}">
        <p14:creationId xmlns:p14="http://schemas.microsoft.com/office/powerpoint/2010/main" val="2982213443"/>
      </p:ext>
    </p:extLst>
  </p:cSld>
  <p:clrMapOvr>
    <a:masterClrMapping/>
  </p:clrMapOvr>
  <p:transition spd="slow">
    <p:fad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2"/>
          <p:cNvSpPr/>
          <p:nvPr/>
        </p:nvSpPr>
        <p:spPr>
          <a:xfrm rot="2893084">
            <a:off x="14607841" y="-198323"/>
            <a:ext cx="787143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txBody>
          <a:bodyPr/>
          <a:lstStyle/>
          <a:p>
            <a:endParaRPr lang="en-US" dirty="0"/>
          </a:p>
        </p:txBody>
      </p:sp>
      <p:sp>
        <p:nvSpPr>
          <p:cNvPr id="2" name="Freeform 2"/>
          <p:cNvSpPr/>
          <p:nvPr/>
        </p:nvSpPr>
        <p:spPr>
          <a:xfrm rot="2893084">
            <a:off x="-5356559" y="-2297251"/>
            <a:ext cx="787143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4" name="Freeform 4"/>
          <p:cNvSpPr/>
          <p:nvPr/>
        </p:nvSpPr>
        <p:spPr>
          <a:xfrm rot="-7716179">
            <a:off x="-2321904" y="805294"/>
            <a:ext cx="3201345" cy="4503170"/>
          </a:xfrm>
          <a:custGeom>
            <a:avLst/>
            <a:gdLst/>
            <a:ahLst/>
            <a:cxnLst/>
            <a:rect l="l" t="t" r="r" b="b"/>
            <a:pathLst>
              <a:path w="3201345" h="4503170">
                <a:moveTo>
                  <a:pt x="0" y="0"/>
                </a:moveTo>
                <a:lnTo>
                  <a:pt x="3201344" y="0"/>
                </a:lnTo>
                <a:lnTo>
                  <a:pt x="3201344" y="4503170"/>
                </a:lnTo>
                <a:lnTo>
                  <a:pt x="0" y="4503170"/>
                </a:lnTo>
                <a:lnTo>
                  <a:pt x="0" y="0"/>
                </a:lnTo>
                <a:close/>
              </a:path>
            </a:pathLst>
          </a:custGeom>
          <a:blipFill>
            <a:blip r:embed="rId4">
              <a:alphaModFix amt="74000"/>
              <a:extLst>
                <a:ext uri="{96DAC541-7B7A-43D3-8B79-37D633B846F1}">
                  <asvg:svgBlip xmlns:asvg="http://schemas.microsoft.com/office/drawing/2016/SVG/main" r:embed="rId5"/>
                </a:ext>
              </a:extLst>
            </a:blip>
            <a:stretch>
              <a:fillRect/>
            </a:stretch>
          </a:blipFill>
        </p:spPr>
      </p:sp>
      <p:sp>
        <p:nvSpPr>
          <p:cNvPr id="5" name="Freeform 5"/>
          <p:cNvSpPr/>
          <p:nvPr/>
        </p:nvSpPr>
        <p:spPr>
          <a:xfrm>
            <a:off x="16127441" y="672737"/>
            <a:ext cx="2785137" cy="2778174"/>
          </a:xfrm>
          <a:custGeom>
            <a:avLst/>
            <a:gdLst/>
            <a:ahLst/>
            <a:cxnLst/>
            <a:rect l="l" t="t" r="r" b="b"/>
            <a:pathLst>
              <a:path w="2785137" h="2778174">
                <a:moveTo>
                  <a:pt x="0" y="0"/>
                </a:moveTo>
                <a:lnTo>
                  <a:pt x="2785137" y="0"/>
                </a:lnTo>
                <a:lnTo>
                  <a:pt x="2785137" y="2778174"/>
                </a:lnTo>
                <a:lnTo>
                  <a:pt x="0" y="2778174"/>
                </a:lnTo>
                <a:lnTo>
                  <a:pt x="0" y="0"/>
                </a:lnTo>
                <a:close/>
              </a:path>
            </a:pathLst>
          </a:custGeom>
          <a:blipFill>
            <a:blip r:embed="rId6">
              <a:alphaModFix amt="62000"/>
            </a:blip>
            <a:stretch>
              <a:fillRect/>
            </a:stretch>
          </a:blipFill>
        </p:spPr>
      </p:sp>
      <p:sp>
        <p:nvSpPr>
          <p:cNvPr id="14" name="Freeform 4"/>
          <p:cNvSpPr/>
          <p:nvPr/>
        </p:nvSpPr>
        <p:spPr>
          <a:xfrm rot="-7716179">
            <a:off x="15919336" y="8266213"/>
            <a:ext cx="3201345" cy="4503170"/>
          </a:xfrm>
          <a:custGeom>
            <a:avLst/>
            <a:gdLst/>
            <a:ahLst/>
            <a:cxnLst/>
            <a:rect l="l" t="t" r="r" b="b"/>
            <a:pathLst>
              <a:path w="3201345" h="4503170">
                <a:moveTo>
                  <a:pt x="0" y="0"/>
                </a:moveTo>
                <a:lnTo>
                  <a:pt x="3201344" y="0"/>
                </a:lnTo>
                <a:lnTo>
                  <a:pt x="3201344" y="4503170"/>
                </a:lnTo>
                <a:lnTo>
                  <a:pt x="0" y="4503170"/>
                </a:lnTo>
                <a:lnTo>
                  <a:pt x="0" y="0"/>
                </a:lnTo>
                <a:close/>
              </a:path>
            </a:pathLst>
          </a:custGeom>
          <a:blipFill>
            <a:blip r:embed="rId4">
              <a:alphaModFix amt="74000"/>
              <a:extLst>
                <a:ext uri="{96DAC541-7B7A-43D3-8B79-37D633B846F1}">
                  <asvg:svgBlip xmlns:asvg="http://schemas.microsoft.com/office/drawing/2016/SVG/main" r:embed="rId5"/>
                </a:ext>
              </a:extLst>
            </a:blip>
            <a:stretch>
              <a:fillRect/>
            </a:stretch>
          </a:blipFill>
        </p:spPr>
      </p:sp>
      <p:pic>
        <p:nvPicPr>
          <p:cNvPr id="12" name="Picture 11">
            <a:extLst>
              <a:ext uri="{FF2B5EF4-FFF2-40B4-BE49-F238E27FC236}">
                <a16:creationId xmlns:a16="http://schemas.microsoft.com/office/drawing/2014/main" id="{DE588B30-0057-4AA3-9C16-BF7DC8A3C5BB}"/>
              </a:ext>
            </a:extLst>
          </p:cNvPr>
          <p:cNvPicPr/>
          <p:nvPr/>
        </p:nvPicPr>
        <p:blipFill>
          <a:blip r:embed="rId7" cstate="print">
            <a:extLst>
              <a:ext uri="{28A0092B-C50C-407E-A947-70E740481C1C}">
                <a14:useLocalDpi xmlns:a14="http://schemas.microsoft.com/office/drawing/2010/main" val="0"/>
              </a:ext>
            </a:extLst>
          </a:blip>
          <a:stretch>
            <a:fillRect/>
          </a:stretch>
        </p:blipFill>
        <p:spPr>
          <a:xfrm>
            <a:off x="1040480" y="266700"/>
            <a:ext cx="6675831" cy="4025396"/>
          </a:xfrm>
          <a:prstGeom prst="rect">
            <a:avLst/>
          </a:prstGeom>
          <a:ln>
            <a:noFill/>
          </a:ln>
          <a:effectLst>
            <a:softEdge rad="112500"/>
          </a:effectLst>
        </p:spPr>
      </p:pic>
      <p:pic>
        <p:nvPicPr>
          <p:cNvPr id="17" name="Picture 16">
            <a:extLst>
              <a:ext uri="{FF2B5EF4-FFF2-40B4-BE49-F238E27FC236}">
                <a16:creationId xmlns:a16="http://schemas.microsoft.com/office/drawing/2014/main" id="{0909046F-ABDD-46EA-B03A-37455F1ABED2}"/>
              </a:ext>
            </a:extLst>
          </p:cNvPr>
          <p:cNvPicPr/>
          <p:nvPr/>
        </p:nvPicPr>
        <p:blipFill>
          <a:blip r:embed="rId8" cstate="print">
            <a:extLst>
              <a:ext uri="{28A0092B-C50C-407E-A947-70E740481C1C}">
                <a14:useLocalDpi xmlns:a14="http://schemas.microsoft.com/office/drawing/2010/main" val="0"/>
              </a:ext>
            </a:extLst>
          </a:blip>
          <a:stretch>
            <a:fillRect/>
          </a:stretch>
        </p:blipFill>
        <p:spPr>
          <a:xfrm>
            <a:off x="5546899" y="5226110"/>
            <a:ext cx="6675830" cy="4025395"/>
          </a:xfrm>
          <a:prstGeom prst="rect">
            <a:avLst/>
          </a:prstGeom>
          <a:ln>
            <a:noFill/>
          </a:ln>
          <a:effectLst>
            <a:softEdge rad="112500"/>
          </a:effectLst>
        </p:spPr>
      </p:pic>
      <p:sp>
        <p:nvSpPr>
          <p:cNvPr id="7" name="TextBox 6">
            <a:extLst>
              <a:ext uri="{FF2B5EF4-FFF2-40B4-BE49-F238E27FC236}">
                <a16:creationId xmlns:a16="http://schemas.microsoft.com/office/drawing/2014/main" id="{B77F4267-7313-4553-A5D8-67E325096D18}"/>
              </a:ext>
            </a:extLst>
          </p:cNvPr>
          <p:cNvSpPr txBox="1"/>
          <p:nvPr/>
        </p:nvSpPr>
        <p:spPr>
          <a:xfrm>
            <a:off x="2636733" y="4291450"/>
            <a:ext cx="2945037" cy="769441"/>
          </a:xfrm>
          <a:prstGeom prst="rect">
            <a:avLst/>
          </a:prstGeom>
          <a:noFill/>
        </p:spPr>
        <p:txBody>
          <a:bodyPr wrap="none" rtlCol="0">
            <a:spAutoFit/>
          </a:bodyPr>
          <a:lstStyle/>
          <a:p>
            <a:r>
              <a:rPr lang="en-US" sz="4400" b="1" dirty="0">
                <a:latin typeface="Times New Roman" panose="02020603050405020304" pitchFamily="18" charset="0"/>
                <a:cs typeface="Times New Roman" panose="02020603050405020304" pitchFamily="18" charset="0"/>
              </a:rPr>
              <a:t>Babysitting</a:t>
            </a:r>
          </a:p>
        </p:txBody>
      </p:sp>
      <p:sp>
        <p:nvSpPr>
          <p:cNvPr id="20" name="TextBox 19">
            <a:extLst>
              <a:ext uri="{FF2B5EF4-FFF2-40B4-BE49-F238E27FC236}">
                <a16:creationId xmlns:a16="http://schemas.microsoft.com/office/drawing/2014/main" id="{C8E21D9F-7834-46DD-9DE0-EE86AB476CBA}"/>
              </a:ext>
            </a:extLst>
          </p:cNvPr>
          <p:cNvSpPr txBox="1"/>
          <p:nvPr/>
        </p:nvSpPr>
        <p:spPr>
          <a:xfrm>
            <a:off x="11811000" y="4291450"/>
            <a:ext cx="4055919" cy="769441"/>
          </a:xfrm>
          <a:prstGeom prst="rect">
            <a:avLst/>
          </a:prstGeom>
          <a:noFill/>
        </p:spPr>
        <p:txBody>
          <a:bodyPr wrap="none" rtlCol="0">
            <a:spAutoFit/>
          </a:bodyPr>
          <a:lstStyle/>
          <a:p>
            <a:r>
              <a:rPr lang="en-US" sz="4400" b="1" dirty="0">
                <a:latin typeface="Times New Roman" panose="02020603050405020304" pitchFamily="18" charset="0"/>
                <a:cs typeface="Times New Roman" panose="02020603050405020304" pitchFamily="18" charset="0"/>
              </a:rPr>
              <a:t>Doing volunteer</a:t>
            </a:r>
          </a:p>
        </p:txBody>
      </p:sp>
      <p:pic>
        <p:nvPicPr>
          <p:cNvPr id="21" name="Picture 20">
            <a:extLst>
              <a:ext uri="{FF2B5EF4-FFF2-40B4-BE49-F238E27FC236}">
                <a16:creationId xmlns:a16="http://schemas.microsoft.com/office/drawing/2014/main" id="{07425D5C-B1F6-4B1C-88EF-6BE85DA387A0}"/>
              </a:ext>
            </a:extLst>
          </p:cNvPr>
          <p:cNvPicPr/>
          <p:nvPr/>
        </p:nvPicPr>
        <p:blipFill>
          <a:blip r:embed="rId9">
            <a:extLst>
              <a:ext uri="{28A0092B-C50C-407E-A947-70E740481C1C}">
                <a14:useLocalDpi xmlns:a14="http://schemas.microsoft.com/office/drawing/2010/main" val="0"/>
              </a:ext>
            </a:extLst>
          </a:blip>
          <a:stretch>
            <a:fillRect/>
          </a:stretch>
        </p:blipFill>
        <p:spPr>
          <a:xfrm>
            <a:off x="10287000" y="266700"/>
            <a:ext cx="6840513" cy="4024750"/>
          </a:xfrm>
          <a:prstGeom prst="rect">
            <a:avLst/>
          </a:prstGeom>
          <a:ln>
            <a:noFill/>
          </a:ln>
          <a:effectLst>
            <a:softEdge rad="112500"/>
          </a:effectLst>
        </p:spPr>
      </p:pic>
      <p:sp>
        <p:nvSpPr>
          <p:cNvPr id="22" name="TextBox 21">
            <a:extLst>
              <a:ext uri="{FF2B5EF4-FFF2-40B4-BE49-F238E27FC236}">
                <a16:creationId xmlns:a16="http://schemas.microsoft.com/office/drawing/2014/main" id="{3DEE6AD2-16FA-48ED-94E9-46C3CCDBC1E0}"/>
              </a:ext>
            </a:extLst>
          </p:cNvPr>
          <p:cNvSpPr txBox="1"/>
          <p:nvPr/>
        </p:nvSpPr>
        <p:spPr>
          <a:xfrm>
            <a:off x="6019800" y="9266020"/>
            <a:ext cx="5501121" cy="769441"/>
          </a:xfrm>
          <a:prstGeom prst="rect">
            <a:avLst/>
          </a:prstGeom>
          <a:noFill/>
        </p:spPr>
        <p:txBody>
          <a:bodyPr wrap="none" rtlCol="0">
            <a:spAutoFit/>
          </a:bodyPr>
          <a:lstStyle/>
          <a:p>
            <a:r>
              <a:rPr lang="en-US" sz="4400" b="1" dirty="0">
                <a:latin typeface="Times New Roman" panose="02020603050405020304" pitchFamily="18" charset="0"/>
                <a:cs typeface="Times New Roman" panose="02020603050405020304" pitchFamily="18" charset="0"/>
              </a:rPr>
              <a:t>Working at food bank</a:t>
            </a:r>
          </a:p>
        </p:txBody>
      </p:sp>
    </p:spTree>
    <p:custDataLst>
      <p:tags r:id="rId1"/>
    </p:custDataLst>
    <p:extLst>
      <p:ext uri="{BB962C8B-B14F-4D97-AF65-F5344CB8AC3E}">
        <p14:creationId xmlns:p14="http://schemas.microsoft.com/office/powerpoint/2010/main" val="2490934204"/>
      </p:ext>
    </p:extLst>
  </p:cSld>
  <p:clrMapOvr>
    <a:masterClrMapping/>
  </p:clrMapOvr>
  <p:transition spd="slow">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a:xfrm rot="2893084">
            <a:off x="-4096928" y="-2287509"/>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26" name="Freeform 5">
            <a:extLst>
              <a:ext uri="{FF2B5EF4-FFF2-40B4-BE49-F238E27FC236}">
                <a16:creationId xmlns:a16="http://schemas.microsoft.com/office/drawing/2014/main" id="{67762DA9-FBD4-4B47-8A7C-470030A3D839}"/>
              </a:ext>
            </a:extLst>
          </p:cNvPr>
          <p:cNvSpPr/>
          <p:nvPr/>
        </p:nvSpPr>
        <p:spPr>
          <a:xfrm rot="2893084">
            <a:off x="16553271" y="6337660"/>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6" name="Google Shape;8705;p75">
            <a:extLst>
              <a:ext uri="{FF2B5EF4-FFF2-40B4-BE49-F238E27FC236}">
                <a16:creationId xmlns:a16="http://schemas.microsoft.com/office/drawing/2014/main" id="{CC678165-67DF-47B2-A993-9E9F8C7EA632}"/>
              </a:ext>
            </a:extLst>
          </p:cNvPr>
          <p:cNvSpPr txBox="1">
            <a:spLocks/>
          </p:cNvSpPr>
          <p:nvPr/>
        </p:nvSpPr>
        <p:spPr>
          <a:xfrm>
            <a:off x="0" y="170268"/>
            <a:ext cx="18367450" cy="1404600"/>
          </a:xfrm>
          <a:prstGeom prst="rect">
            <a:avLst/>
          </a:prstGeom>
        </p:spPr>
        <p:txBody>
          <a:bodyPr spcFirstLastPara="1" vert="horz" wrap="square" lIns="182850" tIns="182850" rIns="182850" bIns="182850" rtlCol="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150000"/>
              </a:lnSpc>
            </a:pPr>
            <a:r>
              <a:rPr lang="en-US" sz="3600" b="1" u="sng" dirty="0">
                <a:latin typeface="Bookman Old Style" panose="02050604050505020204" pitchFamily="18" charset="0"/>
                <a:cs typeface="Times New Roman" panose="02020603050405020304" pitchFamily="18" charset="0"/>
              </a:rPr>
              <a:t>Task 1</a:t>
            </a:r>
            <a:r>
              <a:rPr lang="en-US" sz="3600" dirty="0">
                <a:latin typeface="Bookman Old Style" panose="02050604050505020204" pitchFamily="18" charset="0"/>
                <a:cs typeface="Times New Roman" panose="02020603050405020304" pitchFamily="18" charset="0"/>
              </a:rPr>
              <a:t>: </a:t>
            </a:r>
            <a:r>
              <a:rPr lang="en-US" sz="3600" b="1" i="1" dirty="0">
                <a:latin typeface="Bookman Old Style" panose="02050604050505020204" pitchFamily="18" charset="0"/>
              </a:rPr>
              <a:t> Read the text below and complete the diagram. Use no more than </a:t>
            </a:r>
            <a:r>
              <a:rPr lang="en-US" sz="3600" b="1" i="1" dirty="0">
                <a:solidFill>
                  <a:srgbClr val="C00000"/>
                </a:solidFill>
                <a:latin typeface="Bookman Old Style" panose="02050604050505020204" pitchFamily="18" charset="0"/>
              </a:rPr>
              <a:t>THREE</a:t>
            </a:r>
            <a:r>
              <a:rPr lang="en-US" sz="3600" b="1" i="1" dirty="0">
                <a:latin typeface="Bookman Old Style" panose="02050604050505020204" pitchFamily="18" charset="0"/>
              </a:rPr>
              <a:t> words for each gap.</a:t>
            </a:r>
            <a:endParaRPr lang="en-US" sz="3600" b="1" i="1" dirty="0">
              <a:latin typeface="Bookman Old Style" panose="02050604050505020204" pitchFamily="18" charset="0"/>
              <a:cs typeface="Times New Roman" panose="02020603050405020304" pitchFamily="18" charset="0"/>
            </a:endParaRPr>
          </a:p>
        </p:txBody>
      </p:sp>
      <p:sp>
        <p:nvSpPr>
          <p:cNvPr id="2" name="Rectangle 1">
            <a:extLst>
              <a:ext uri="{FF2B5EF4-FFF2-40B4-BE49-F238E27FC236}">
                <a16:creationId xmlns:a16="http://schemas.microsoft.com/office/drawing/2014/main" id="{854703D5-B105-4BF2-9784-947C3FA16B14}"/>
              </a:ext>
            </a:extLst>
          </p:cNvPr>
          <p:cNvSpPr/>
          <p:nvPr/>
        </p:nvSpPr>
        <p:spPr>
          <a:xfrm>
            <a:off x="0" y="1945264"/>
            <a:ext cx="17907000" cy="8171468"/>
          </a:xfrm>
          <a:prstGeom prst="rect">
            <a:avLst/>
          </a:prstGeom>
        </p:spPr>
        <p:txBody>
          <a:bodyPr wrap="square">
            <a:spAutoFit/>
          </a:bodyPr>
          <a:lstStyle/>
          <a:p>
            <a:pPr algn="just"/>
            <a:r>
              <a:rPr lang="en-US" sz="3500" dirty="0">
                <a:latin typeface="Times New Roman" panose="02020603050405020304" pitchFamily="18" charset="0"/>
                <a:cs typeface="Times New Roman" panose="02020603050405020304" pitchFamily="18" charset="0"/>
              </a:rPr>
              <a:t>     American parents usually encourage independence in their teenage children, and it is normal for teens to want more responsibility and freedom for their choices.</a:t>
            </a:r>
          </a:p>
          <a:p>
            <a:pPr algn="just"/>
            <a:r>
              <a:rPr lang="en-US" sz="3500" dirty="0">
                <a:latin typeface="Times New Roman" panose="02020603050405020304" pitchFamily="18" charset="0"/>
                <a:cs typeface="Times New Roman" panose="02020603050405020304" pitchFamily="18" charset="0"/>
              </a:rPr>
              <a:t>     American teenagers often start high school with a basic plan of classes they need to take to get a high school diploma. Some subjects like English, </a:t>
            </a:r>
            <a:r>
              <a:rPr lang="en-US" sz="3500" dirty="0" err="1">
                <a:latin typeface="Times New Roman" panose="02020603050405020304" pitchFamily="18" charset="0"/>
                <a:cs typeface="Times New Roman" panose="02020603050405020304" pitchFamily="18" charset="0"/>
              </a:rPr>
              <a:t>maths</a:t>
            </a:r>
            <a:r>
              <a:rPr lang="en-US" sz="3500" dirty="0">
                <a:latin typeface="Times New Roman" panose="02020603050405020304" pitchFamily="18" charset="0"/>
                <a:cs typeface="Times New Roman" panose="02020603050405020304" pitchFamily="18" charset="0"/>
              </a:rPr>
              <a:t>, science, or social studies are required, others can be selected. Schools also provide extracurricular activities, such as sports, clubs, and bands. American teenagers who plan to go to college study hard to get good grades. They are highly motivated and very confident, and take responsibility for their learning.</a:t>
            </a:r>
          </a:p>
          <a:p>
            <a:pPr algn="just"/>
            <a:r>
              <a:rPr lang="en-US" sz="3500" dirty="0">
                <a:latin typeface="Times New Roman" panose="02020603050405020304" pitchFamily="18" charset="0"/>
                <a:cs typeface="Times New Roman" panose="02020603050405020304" pitchFamily="18" charset="0"/>
              </a:rPr>
              <a:t>     Many American teenagers have part-time jobs as they want to gain work experience and learn how to manage their money. Many teens work at fast-food restaurants and stores, or do babysitting, and dog walking for </a:t>
            </a:r>
            <a:r>
              <a:rPr lang="en-US" sz="3500" dirty="0" err="1">
                <a:latin typeface="Times New Roman" panose="02020603050405020304" pitchFamily="18" charset="0"/>
                <a:cs typeface="Times New Roman" panose="02020603050405020304" pitchFamily="18" charset="0"/>
              </a:rPr>
              <a:t>neighbours</a:t>
            </a:r>
            <a:r>
              <a:rPr lang="en-US" sz="3500" dirty="0">
                <a:latin typeface="Times New Roman" panose="02020603050405020304" pitchFamily="18" charset="0"/>
                <a:cs typeface="Times New Roman" panose="02020603050405020304" pitchFamily="18" charset="0"/>
              </a:rPr>
              <a:t>. They also volunteer at local hospitals, food banks, and old people's homes, or take part in clean-up activities to improve their </a:t>
            </a:r>
            <a:r>
              <a:rPr lang="en-US" sz="3500" dirty="0" err="1">
                <a:latin typeface="Times New Roman" panose="02020603050405020304" pitchFamily="18" charset="0"/>
                <a:cs typeface="Times New Roman" panose="02020603050405020304" pitchFamily="18" charset="0"/>
              </a:rPr>
              <a:t>neighbourhood</a:t>
            </a:r>
            <a:r>
              <a:rPr lang="en-US" sz="3500" dirty="0">
                <a:latin typeface="Times New Roman" panose="02020603050405020304" pitchFamily="18" charset="0"/>
                <a:cs typeface="Times New Roman" panose="02020603050405020304" pitchFamily="18" charset="0"/>
              </a:rPr>
              <a:t>. This community service counts towards the volunteer hours that some schools require for university admission.</a:t>
            </a:r>
          </a:p>
          <a:p>
            <a:pPr algn="just"/>
            <a:r>
              <a:rPr lang="en-US" sz="3500" dirty="0">
                <a:latin typeface="Times New Roman" panose="02020603050405020304" pitchFamily="18" charset="0"/>
                <a:cs typeface="Times New Roman" panose="02020603050405020304" pitchFamily="18" charset="0"/>
              </a:rPr>
              <a:t>     The teenage years form an important period of their development that influences adult life. The main goal of this period for most American teenagers is becoming independent, and they work hard both at school and outside school to achieve this goal.</a:t>
            </a:r>
          </a:p>
        </p:txBody>
      </p:sp>
      <p:cxnSp>
        <p:nvCxnSpPr>
          <p:cNvPr id="4" name="Straight Connector 3">
            <a:extLst>
              <a:ext uri="{FF2B5EF4-FFF2-40B4-BE49-F238E27FC236}">
                <a16:creationId xmlns:a16="http://schemas.microsoft.com/office/drawing/2014/main" id="{600363D0-1F66-4CEC-B9DC-FD55DBD73409}"/>
              </a:ext>
            </a:extLst>
          </p:cNvPr>
          <p:cNvCxnSpPr/>
          <p:nvPr/>
        </p:nvCxnSpPr>
        <p:spPr>
          <a:xfrm>
            <a:off x="8458200" y="4610100"/>
            <a:ext cx="4191000" cy="0"/>
          </a:xfrm>
          <a:prstGeom prst="line">
            <a:avLst/>
          </a:prstGeom>
        </p:spPr>
        <p:style>
          <a:lnRef idx="3">
            <a:schemeClr val="accent2"/>
          </a:lnRef>
          <a:fillRef idx="0">
            <a:schemeClr val="accent2"/>
          </a:fillRef>
          <a:effectRef idx="2">
            <a:schemeClr val="accent2"/>
          </a:effectRef>
          <a:fontRef idx="minor">
            <a:schemeClr val="tx1"/>
          </a:fontRef>
        </p:style>
      </p:cxnSp>
      <p:cxnSp>
        <p:nvCxnSpPr>
          <p:cNvPr id="9" name="Straight Connector 8">
            <a:extLst>
              <a:ext uri="{FF2B5EF4-FFF2-40B4-BE49-F238E27FC236}">
                <a16:creationId xmlns:a16="http://schemas.microsoft.com/office/drawing/2014/main" id="{57CF4016-EC31-4FB5-B68B-7669D7E8C8DD}"/>
              </a:ext>
            </a:extLst>
          </p:cNvPr>
          <p:cNvCxnSpPr>
            <a:cxnSpLocks/>
          </p:cNvCxnSpPr>
          <p:nvPr/>
        </p:nvCxnSpPr>
        <p:spPr>
          <a:xfrm>
            <a:off x="13106400" y="8341736"/>
            <a:ext cx="3771902" cy="0"/>
          </a:xfrm>
          <a:prstGeom prst="line">
            <a:avLst/>
          </a:prstGeom>
        </p:spPr>
        <p:style>
          <a:lnRef idx="3">
            <a:schemeClr val="accent2"/>
          </a:lnRef>
          <a:fillRef idx="0">
            <a:schemeClr val="accent2"/>
          </a:fillRef>
          <a:effectRef idx="2">
            <a:schemeClr val="accent2"/>
          </a:effectRef>
          <a:fontRef idx="minor">
            <a:schemeClr val="tx1"/>
          </a:fontRef>
        </p:style>
      </p:cxn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a:xfrm rot="2893084">
            <a:off x="-3792129" y="-967324"/>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19" name="Hộp Văn bản 1"/>
          <p:cNvSpPr txBox="1"/>
          <p:nvPr/>
        </p:nvSpPr>
        <p:spPr>
          <a:xfrm>
            <a:off x="-87361" y="3314700"/>
            <a:ext cx="18375362" cy="3139321"/>
          </a:xfrm>
          <a:prstGeom prst="rect">
            <a:avLst/>
          </a:prstGeom>
          <a:noFill/>
        </p:spPr>
        <p:txBody>
          <a:bodyPr wrap="square" rtlCol="0">
            <a:spAutoFit/>
          </a:bodyPr>
          <a:lstStyle/>
          <a:p>
            <a:pPr algn="ctr"/>
            <a:r>
              <a:rPr lang="en-US" sz="6600" b="1" dirty="0">
                <a:latin typeface="Times New Roman" panose="02020603050405020304" pitchFamily="18" charset="0"/>
                <a:cs typeface="Times New Roman" panose="02020603050405020304" pitchFamily="18" charset="0"/>
              </a:rPr>
              <a:t>Which of the skills mentioned in the text do you have? What other skills do you think teenagers need to become independent?</a:t>
            </a:r>
          </a:p>
        </p:txBody>
      </p:sp>
      <p:sp>
        <p:nvSpPr>
          <p:cNvPr id="26" name="Freeform 5">
            <a:extLst>
              <a:ext uri="{FF2B5EF4-FFF2-40B4-BE49-F238E27FC236}">
                <a16:creationId xmlns:a16="http://schemas.microsoft.com/office/drawing/2014/main" id="{67762DA9-FBD4-4B47-8A7C-470030A3D839}"/>
              </a:ext>
            </a:extLst>
          </p:cNvPr>
          <p:cNvSpPr/>
          <p:nvPr/>
        </p:nvSpPr>
        <p:spPr>
          <a:xfrm rot="2893084">
            <a:off x="14191073" y="6032860"/>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2" name="TextBox 1">
            <a:extLst>
              <a:ext uri="{FF2B5EF4-FFF2-40B4-BE49-F238E27FC236}">
                <a16:creationId xmlns:a16="http://schemas.microsoft.com/office/drawing/2014/main" id="{3668E387-5424-4400-BAD7-ED41E97ABB84}"/>
              </a:ext>
            </a:extLst>
          </p:cNvPr>
          <p:cNvSpPr txBox="1"/>
          <p:nvPr/>
        </p:nvSpPr>
        <p:spPr>
          <a:xfrm>
            <a:off x="8229600" y="876300"/>
            <a:ext cx="2321918" cy="1015663"/>
          </a:xfrm>
          <a:prstGeom prst="rect">
            <a:avLst/>
          </a:prstGeom>
          <a:noFill/>
        </p:spPr>
        <p:txBody>
          <a:bodyPr wrap="none" rtlCol="0">
            <a:spAutoFit/>
          </a:bodyPr>
          <a:lstStyle/>
          <a:p>
            <a:r>
              <a:rPr lang="en-US" sz="6000" b="1" dirty="0"/>
              <a:t>TASK 5</a:t>
            </a:r>
          </a:p>
        </p:txBody>
      </p:sp>
    </p:spTree>
    <p:custDataLst>
      <p:tags r:id="rId1"/>
    </p:custDataLst>
    <p:extLst>
      <p:ext uri="{BB962C8B-B14F-4D97-AF65-F5344CB8AC3E}">
        <p14:creationId xmlns:p14="http://schemas.microsoft.com/office/powerpoint/2010/main" val="205669592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p:nvPr/>
        </p:nvSpPr>
        <p:spPr>
          <a:xfrm rot="2893084">
            <a:off x="-3792128" y="-901342"/>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26" name="Freeform 5">
            <a:extLst>
              <a:ext uri="{FF2B5EF4-FFF2-40B4-BE49-F238E27FC236}">
                <a16:creationId xmlns:a16="http://schemas.microsoft.com/office/drawing/2014/main" id="{67762DA9-FBD4-4B47-8A7C-470030A3D839}"/>
              </a:ext>
            </a:extLst>
          </p:cNvPr>
          <p:cNvSpPr/>
          <p:nvPr/>
        </p:nvSpPr>
        <p:spPr>
          <a:xfrm rot="2893084">
            <a:off x="14038673" y="1346560"/>
            <a:ext cx="6715726" cy="6936430"/>
          </a:xfrm>
          <a:custGeom>
            <a:avLst/>
            <a:gdLst/>
            <a:ahLst/>
            <a:cxnLst/>
            <a:rect l="l" t="t" r="r" b="b"/>
            <a:pathLst>
              <a:path w="6715726" h="6936430">
                <a:moveTo>
                  <a:pt x="0" y="0"/>
                </a:moveTo>
                <a:lnTo>
                  <a:pt x="6715725" y="0"/>
                </a:lnTo>
                <a:lnTo>
                  <a:pt x="6715725" y="6936431"/>
                </a:lnTo>
                <a:lnTo>
                  <a:pt x="0" y="6936431"/>
                </a:lnTo>
                <a:lnTo>
                  <a:pt x="0" y="0"/>
                </a:lnTo>
                <a:close/>
              </a:path>
            </a:pathLst>
          </a:custGeom>
          <a:blipFill>
            <a:blip r:embed="rId3"/>
            <a:stretch>
              <a:fillRect/>
            </a:stretch>
          </a:blipFill>
        </p:spPr>
      </p:sp>
      <p:sp>
        <p:nvSpPr>
          <p:cNvPr id="2" name="TextBox 1">
            <a:extLst>
              <a:ext uri="{FF2B5EF4-FFF2-40B4-BE49-F238E27FC236}">
                <a16:creationId xmlns:a16="http://schemas.microsoft.com/office/drawing/2014/main" id="{3668E387-5424-4400-BAD7-ED41E97ABB84}"/>
              </a:ext>
            </a:extLst>
          </p:cNvPr>
          <p:cNvSpPr txBox="1"/>
          <p:nvPr/>
        </p:nvSpPr>
        <p:spPr>
          <a:xfrm>
            <a:off x="351575" y="55419"/>
            <a:ext cx="17584849" cy="3046988"/>
          </a:xfrm>
          <a:prstGeom prst="rect">
            <a:avLst/>
          </a:prstGeom>
          <a:noFill/>
        </p:spPr>
        <p:txBody>
          <a:bodyPr wrap="square" rtlCol="0">
            <a:spAutoFit/>
          </a:bodyPr>
          <a:lstStyle/>
          <a:p>
            <a:pPr algn="just"/>
            <a:r>
              <a:rPr lang="en-US" sz="4800" b="1" dirty="0">
                <a:latin typeface="Bookman Old Style" panose="02050604050505020204" pitchFamily="18" charset="0"/>
              </a:rPr>
              <a:t>Task 5: </a:t>
            </a:r>
            <a:r>
              <a:rPr lang="en-US" sz="4800" b="1" dirty="0">
                <a:latin typeface="Bookman Old Style" panose="02050604050505020204" pitchFamily="18" charset="0"/>
                <a:cs typeface="Times New Roman" panose="02020603050405020304" pitchFamily="18" charset="0"/>
              </a:rPr>
              <a:t>Which of the skills mentioned in the text do you have? What other skills do you think teenagers need to become independent?</a:t>
            </a:r>
          </a:p>
          <a:p>
            <a:endParaRPr lang="en-US" sz="4800" b="1" dirty="0">
              <a:latin typeface="Bookman Old Style" panose="02050604050505020204" pitchFamily="18" charset="0"/>
            </a:endParaRPr>
          </a:p>
        </p:txBody>
      </p:sp>
      <p:sp>
        <p:nvSpPr>
          <p:cNvPr id="4" name="Rectangle 3">
            <a:extLst>
              <a:ext uri="{FF2B5EF4-FFF2-40B4-BE49-F238E27FC236}">
                <a16:creationId xmlns:a16="http://schemas.microsoft.com/office/drawing/2014/main" id="{0C489750-0D01-45AC-B50B-5ABD8934B3CE}"/>
              </a:ext>
            </a:extLst>
          </p:cNvPr>
          <p:cNvSpPr/>
          <p:nvPr/>
        </p:nvSpPr>
        <p:spPr>
          <a:xfrm>
            <a:off x="0" y="2272265"/>
            <a:ext cx="19202399" cy="7441076"/>
          </a:xfrm>
          <a:prstGeom prst="rect">
            <a:avLst/>
          </a:prstGeom>
        </p:spPr>
        <p:txBody>
          <a:bodyPr wrap="square">
            <a:spAutoFit/>
          </a:bodyPr>
          <a:lstStyle/>
          <a:p>
            <a:pPr algn="just"/>
            <a:r>
              <a:rPr lang="en-US" sz="3900" b="1" i="1" u="sng" dirty="0">
                <a:latin typeface="Questrial" panose="020B0604020202020204" charset="0"/>
                <a:ea typeface="Questrial" panose="020B0604020202020204" charset="0"/>
                <a:cs typeface="Questrial" panose="020B0604020202020204" charset="0"/>
              </a:rPr>
              <a:t>Useful expressions:</a:t>
            </a:r>
          </a:p>
          <a:p>
            <a:pPr algn="just"/>
            <a:r>
              <a:rPr lang="vi-VN" sz="3900" b="1" i="1" dirty="0">
                <a:latin typeface="Questrial" panose="020B0604020202020204" charset="0"/>
                <a:ea typeface="Questrial" panose="020B0604020202020204" charset="0"/>
                <a:cs typeface="Questrial" panose="020B0604020202020204" charset="0"/>
              </a:rPr>
              <a:t>⁕</a:t>
            </a:r>
            <a:r>
              <a:rPr lang="en-US" sz="3900" b="1" i="1" dirty="0">
                <a:latin typeface="Questrial" panose="020B0604020202020204" charset="0"/>
                <a:ea typeface="Questrial" panose="020B0604020202020204" charset="0"/>
                <a:cs typeface="Questrial" panose="020B0604020202020204" charset="0"/>
              </a:rPr>
              <a:t> Talking about skills you have:</a:t>
            </a:r>
            <a:endParaRPr lang="en-US" sz="3900" dirty="0">
              <a:latin typeface="Questrial" panose="020B0604020202020204" charset="0"/>
              <a:ea typeface="Questrial" panose="020B0604020202020204" charset="0"/>
              <a:cs typeface="Questrial" panose="020B0604020202020204" charset="0"/>
            </a:endParaRPr>
          </a:p>
          <a:p>
            <a:pPr marL="571500" indent="-571500" algn="just">
              <a:lnSpc>
                <a:spcPct val="115000"/>
              </a:lnSpc>
              <a:buFontTx/>
              <a:buChar char="-"/>
            </a:pPr>
            <a:r>
              <a:rPr lang="en-US" sz="3900" dirty="0">
                <a:latin typeface="Questrial" panose="020B0604020202020204" charset="0"/>
                <a:ea typeface="Questrial" panose="020B0604020202020204" charset="0"/>
                <a:cs typeface="Questrial" panose="020B0604020202020204" charset="0"/>
              </a:rPr>
              <a:t>It is (skill) that I…..</a:t>
            </a:r>
          </a:p>
          <a:p>
            <a:pPr marL="571500" indent="-571500" algn="just">
              <a:lnSpc>
                <a:spcPct val="115000"/>
              </a:lnSpc>
              <a:buFontTx/>
              <a:buChar char="-"/>
            </a:pPr>
            <a:r>
              <a:rPr lang="en-US" sz="3900" dirty="0">
                <a:latin typeface="Questrial" panose="020B0604020202020204" charset="0"/>
                <a:ea typeface="Questrial" panose="020B0604020202020204" charset="0"/>
                <a:cs typeface="Questrial" panose="020B0604020202020204" charset="0"/>
              </a:rPr>
              <a:t>The skills that I have are:……..</a:t>
            </a:r>
          </a:p>
          <a:p>
            <a:pPr algn="just">
              <a:lnSpc>
                <a:spcPct val="115000"/>
              </a:lnSpc>
            </a:pPr>
            <a:r>
              <a:rPr lang="en-US" sz="3900" b="1" i="1" dirty="0" err="1">
                <a:latin typeface="Questrial" panose="020B0604020202020204" charset="0"/>
                <a:ea typeface="Questrial" panose="020B0604020202020204" charset="0"/>
                <a:cs typeface="Questrial" panose="020B0604020202020204" charset="0"/>
              </a:rPr>
              <a:t>Eg</a:t>
            </a:r>
            <a:r>
              <a:rPr lang="en-US" sz="3900" b="1" i="1" dirty="0">
                <a:latin typeface="Questrial" panose="020B0604020202020204" charset="0"/>
                <a:ea typeface="Questrial" panose="020B0604020202020204" charset="0"/>
                <a:cs typeface="Questrial" panose="020B0604020202020204" charset="0"/>
              </a:rPr>
              <a:t>: </a:t>
            </a:r>
            <a:r>
              <a:rPr lang="en-US" sz="3900" i="1" dirty="0">
                <a:latin typeface="Questrial" panose="020B0604020202020204" charset="0"/>
                <a:ea typeface="Questrial" panose="020B0604020202020204" charset="0"/>
                <a:cs typeface="Questrial" panose="020B0604020202020204" charset="0"/>
              </a:rPr>
              <a:t>- It is problem-solving skill that I have developed over time.</a:t>
            </a:r>
            <a:endParaRPr lang="en-US" sz="3900" dirty="0">
              <a:latin typeface="Questrial" panose="020B0604020202020204" charset="0"/>
              <a:ea typeface="Questrial" panose="020B0604020202020204" charset="0"/>
              <a:cs typeface="Questrial" panose="020B0604020202020204" charset="0"/>
            </a:endParaRPr>
          </a:p>
          <a:p>
            <a:pPr algn="just">
              <a:lnSpc>
                <a:spcPct val="115000"/>
              </a:lnSpc>
            </a:pPr>
            <a:r>
              <a:rPr lang="en-US" sz="3900" i="1" dirty="0">
                <a:latin typeface="Questrial" panose="020B0604020202020204" charset="0"/>
                <a:ea typeface="Questrial" panose="020B0604020202020204" charset="0"/>
                <a:cs typeface="Questrial" panose="020B0604020202020204" charset="0"/>
              </a:rPr>
              <a:t>       - It is self-discipline that helps me stay focused on my goals.</a:t>
            </a:r>
            <a:endParaRPr lang="en-US" sz="3900" dirty="0">
              <a:latin typeface="Questrial" panose="020B0604020202020204" charset="0"/>
              <a:ea typeface="Questrial" panose="020B0604020202020204" charset="0"/>
              <a:cs typeface="Questrial" panose="020B0604020202020204" charset="0"/>
            </a:endParaRPr>
          </a:p>
          <a:p>
            <a:pPr>
              <a:lnSpc>
                <a:spcPct val="115000"/>
              </a:lnSpc>
              <a:spcBef>
                <a:spcPts val="600"/>
              </a:spcBef>
              <a:spcAft>
                <a:spcPts val="0"/>
              </a:spcAft>
            </a:pPr>
            <a:r>
              <a:rPr lang="vi-VN" sz="3900" b="1" dirty="0">
                <a:latin typeface="Questrial" panose="020B0604020202020204" charset="0"/>
                <a:ea typeface="Questrial" panose="020B0604020202020204" charset="0"/>
                <a:cs typeface="Questrial" panose="020B0604020202020204" charset="0"/>
              </a:rPr>
              <a:t>⁕ </a:t>
            </a:r>
            <a:r>
              <a:rPr lang="en-US" sz="3900" b="1" i="1" dirty="0">
                <a:latin typeface="Questrial" panose="020B0604020202020204" charset="0"/>
                <a:ea typeface="Questrial" panose="020B0604020202020204" charset="0"/>
                <a:cs typeface="Questrial" panose="020B0604020202020204" charset="0"/>
              </a:rPr>
              <a:t>Talking about other skills teenagers need:</a:t>
            </a:r>
          </a:p>
          <a:p>
            <a:pPr>
              <a:lnSpc>
                <a:spcPct val="115000"/>
              </a:lnSpc>
              <a:spcAft>
                <a:spcPts val="0"/>
              </a:spcAft>
            </a:pPr>
            <a:r>
              <a:rPr lang="en-US" sz="3900" i="1" dirty="0">
                <a:latin typeface="Questrial" panose="020B0604020202020204" charset="0"/>
                <a:ea typeface="Questrial" panose="020B0604020202020204" charset="0"/>
                <a:cs typeface="Questrial" panose="020B0604020202020204" charset="0"/>
              </a:rPr>
              <a:t>-   </a:t>
            </a:r>
            <a:r>
              <a:rPr lang="en-US" sz="3900" dirty="0">
                <a:latin typeface="Questrial" panose="020B0604020202020204" charset="0"/>
                <a:ea typeface="Questrial" panose="020B0604020202020204" charset="0"/>
                <a:cs typeface="Questrial" panose="020B0604020202020204" charset="0"/>
              </a:rPr>
              <a:t>It is (skill) that teenagers/ young people…</a:t>
            </a:r>
          </a:p>
          <a:p>
            <a:pPr algn="just"/>
            <a:r>
              <a:rPr lang="en-US" sz="3900" dirty="0">
                <a:latin typeface="Questrial" panose="020B0604020202020204" charset="0"/>
                <a:ea typeface="Questrial" panose="020B0604020202020204" charset="0"/>
                <a:cs typeface="Questrial" panose="020B0604020202020204" charset="0"/>
              </a:rPr>
              <a:t>-   The other skills that I think teenagers need to become independent are:……….</a:t>
            </a:r>
          </a:p>
          <a:p>
            <a:pPr>
              <a:lnSpc>
                <a:spcPct val="115000"/>
              </a:lnSpc>
              <a:spcAft>
                <a:spcPts val="0"/>
              </a:spcAft>
            </a:pPr>
            <a:r>
              <a:rPr lang="en-US" sz="3900" i="1" dirty="0" err="1">
                <a:latin typeface="Questrial" panose="020B0604020202020204" charset="0"/>
                <a:ea typeface="Questrial" panose="020B0604020202020204" charset="0"/>
                <a:cs typeface="Questrial" panose="020B0604020202020204" charset="0"/>
              </a:rPr>
              <a:t>Eg</a:t>
            </a:r>
            <a:r>
              <a:rPr lang="en-US" sz="3900" i="1" dirty="0">
                <a:latin typeface="Questrial" panose="020B0604020202020204" charset="0"/>
                <a:ea typeface="Questrial" panose="020B0604020202020204" charset="0"/>
                <a:cs typeface="Questrial" panose="020B0604020202020204" charset="0"/>
              </a:rPr>
              <a:t>: - It is financial management that teenagers also need to become independent.</a:t>
            </a:r>
            <a:endParaRPr lang="en-US" sz="3900" dirty="0">
              <a:latin typeface="Questrial" panose="020B0604020202020204" charset="0"/>
              <a:ea typeface="Questrial" panose="020B0604020202020204" charset="0"/>
              <a:cs typeface="Questrial" panose="020B0604020202020204" charset="0"/>
            </a:endParaRPr>
          </a:p>
          <a:p>
            <a:pPr>
              <a:lnSpc>
                <a:spcPct val="115000"/>
              </a:lnSpc>
              <a:spcAft>
                <a:spcPts val="0"/>
              </a:spcAft>
            </a:pPr>
            <a:r>
              <a:rPr lang="en-US" sz="3900" i="1" dirty="0">
                <a:latin typeface="Questrial" panose="020B0604020202020204" charset="0"/>
                <a:ea typeface="Questrial" panose="020B0604020202020204" charset="0"/>
                <a:cs typeface="Questrial" panose="020B0604020202020204" charset="0"/>
              </a:rPr>
              <a:t>     - It is emotional intelligence that helps young people.</a:t>
            </a:r>
            <a:endParaRPr lang="en-US" sz="3900" dirty="0">
              <a:effectLst/>
              <a:latin typeface="Questrial" panose="020B0604020202020204" charset="0"/>
              <a:ea typeface="Questrial" panose="020B0604020202020204" charset="0"/>
              <a:cs typeface="Questrial" panose="020B0604020202020204" charset="0"/>
            </a:endParaRPr>
          </a:p>
        </p:txBody>
      </p:sp>
    </p:spTree>
    <p:custDataLst>
      <p:tags r:id="rId1"/>
    </p:custDataLst>
    <p:extLst>
      <p:ext uri="{BB962C8B-B14F-4D97-AF65-F5344CB8AC3E}">
        <p14:creationId xmlns:p14="http://schemas.microsoft.com/office/powerpoint/2010/main" val="76948067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FFEEF3"/>
        </a:solidFill>
        <a:effectLst/>
      </p:bgPr>
    </p:bg>
    <p:spTree>
      <p:nvGrpSpPr>
        <p:cNvPr id="1" name=""/>
        <p:cNvGrpSpPr/>
        <p:nvPr/>
      </p:nvGrpSpPr>
      <p:grpSpPr>
        <a:xfrm>
          <a:off x="0" y="0"/>
          <a:ext cx="0" cy="0"/>
          <a:chOff x="0" y="0"/>
          <a:chExt cx="0" cy="0"/>
        </a:xfrm>
      </p:grpSpPr>
      <p:sp>
        <p:nvSpPr>
          <p:cNvPr id="12" name="Rectangle: Rounded Corners 11"/>
          <p:cNvSpPr/>
          <p:nvPr/>
        </p:nvSpPr>
        <p:spPr>
          <a:xfrm>
            <a:off x="2819399" y="5324966"/>
            <a:ext cx="11888029" cy="624812"/>
          </a:xfrm>
          <a:prstGeom prst="round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p:cNvSpPr/>
          <p:nvPr/>
        </p:nvSpPr>
        <p:spPr>
          <a:xfrm>
            <a:off x="2819400" y="4000500"/>
            <a:ext cx="10287000" cy="624812"/>
          </a:xfrm>
          <a:prstGeom prst="roundRect">
            <a:avLst/>
          </a:prstGeom>
          <a:solidFill>
            <a:schemeClr val="accent2">
              <a:lumMod val="20000"/>
              <a:lumOff val="80000"/>
            </a:schemeClr>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3"/>
          <p:cNvSpPr/>
          <p:nvPr/>
        </p:nvSpPr>
        <p:spPr>
          <a:xfrm rot="5400000">
            <a:off x="5019551" y="91806"/>
            <a:ext cx="4294900" cy="4772111"/>
          </a:xfrm>
          <a:custGeom>
            <a:avLst/>
            <a:gdLst/>
            <a:ahLst/>
            <a:cxnLst/>
            <a:rect l="l" t="t" r="r" b="b"/>
            <a:pathLst>
              <a:path w="4294900" h="4772111">
                <a:moveTo>
                  <a:pt x="0" y="0"/>
                </a:moveTo>
                <a:lnTo>
                  <a:pt x="4294900" y="0"/>
                </a:lnTo>
                <a:lnTo>
                  <a:pt x="4294900" y="4772111"/>
                </a:lnTo>
                <a:lnTo>
                  <a:pt x="0" y="4772111"/>
                </a:lnTo>
                <a:lnTo>
                  <a:pt x="0" y="0"/>
                </a:lnTo>
                <a:close/>
              </a:path>
            </a:pathLst>
          </a:custGeom>
          <a:blipFill>
            <a:blip r:embed="rId3"/>
            <a:stretch>
              <a:fillRect/>
            </a:stretch>
          </a:blipFill>
        </p:spPr>
      </p:sp>
      <p:sp>
        <p:nvSpPr>
          <p:cNvPr id="4" name="Freeform 4"/>
          <p:cNvSpPr/>
          <p:nvPr/>
        </p:nvSpPr>
        <p:spPr>
          <a:xfrm rot="5400000">
            <a:off x="10685742" y="4238936"/>
            <a:ext cx="4294900" cy="4772111"/>
          </a:xfrm>
          <a:custGeom>
            <a:avLst/>
            <a:gdLst/>
            <a:ahLst/>
            <a:cxnLst/>
            <a:rect l="l" t="t" r="r" b="b"/>
            <a:pathLst>
              <a:path w="4294900" h="4772111">
                <a:moveTo>
                  <a:pt x="0" y="0"/>
                </a:moveTo>
                <a:lnTo>
                  <a:pt x="4294900" y="0"/>
                </a:lnTo>
                <a:lnTo>
                  <a:pt x="4294900" y="4772111"/>
                </a:lnTo>
                <a:lnTo>
                  <a:pt x="0" y="4772111"/>
                </a:lnTo>
                <a:lnTo>
                  <a:pt x="0" y="0"/>
                </a:lnTo>
                <a:close/>
              </a:path>
            </a:pathLst>
          </a:custGeom>
          <a:blipFill>
            <a:blip r:embed="rId3"/>
            <a:stretch>
              <a:fillRect/>
            </a:stretch>
          </a:blipFill>
        </p:spPr>
      </p:sp>
      <p:sp>
        <p:nvSpPr>
          <p:cNvPr id="5" name="TextBox 5"/>
          <p:cNvSpPr txBox="1"/>
          <p:nvPr/>
        </p:nvSpPr>
        <p:spPr>
          <a:xfrm>
            <a:off x="5410200" y="1137293"/>
            <a:ext cx="7004228" cy="1615827"/>
          </a:xfrm>
          <a:prstGeom prst="rect">
            <a:avLst/>
          </a:prstGeom>
        </p:spPr>
        <p:txBody>
          <a:bodyPr lIns="0" tIns="0" rIns="0" bIns="0" rtlCol="0" anchor="t">
            <a:spAutoFit/>
          </a:bodyPr>
          <a:lstStyle/>
          <a:p>
            <a:pPr algn="ctr">
              <a:lnSpc>
                <a:spcPts val="11590"/>
              </a:lnSpc>
            </a:pPr>
            <a:r>
              <a:rPr lang="en-US" sz="13000" dirty="0">
                <a:solidFill>
                  <a:srgbClr val="000000"/>
                </a:solidFill>
                <a:latin typeface="Twister"/>
                <a:ea typeface="Twister"/>
                <a:cs typeface="Twister"/>
                <a:sym typeface="Twister"/>
              </a:rPr>
              <a:t>Homework</a:t>
            </a:r>
          </a:p>
        </p:txBody>
      </p:sp>
      <p:sp>
        <p:nvSpPr>
          <p:cNvPr id="6" name="Freeform 6"/>
          <p:cNvSpPr/>
          <p:nvPr/>
        </p:nvSpPr>
        <p:spPr>
          <a:xfrm>
            <a:off x="14991994" y="-2581346"/>
            <a:ext cx="4130153" cy="5059207"/>
          </a:xfrm>
          <a:custGeom>
            <a:avLst/>
            <a:gdLst/>
            <a:ahLst/>
            <a:cxnLst/>
            <a:rect l="l" t="t" r="r" b="b"/>
            <a:pathLst>
              <a:path w="4130153" h="5059207">
                <a:moveTo>
                  <a:pt x="0" y="0"/>
                </a:moveTo>
                <a:lnTo>
                  <a:pt x="4130153" y="0"/>
                </a:lnTo>
                <a:lnTo>
                  <a:pt x="4130153" y="5059207"/>
                </a:lnTo>
                <a:lnTo>
                  <a:pt x="0" y="5059207"/>
                </a:lnTo>
                <a:lnTo>
                  <a:pt x="0" y="0"/>
                </a:lnTo>
                <a:close/>
              </a:path>
            </a:pathLst>
          </a:custGeom>
          <a:blipFill>
            <a:blip r:embed="rId4">
              <a:alphaModFix amt="49000"/>
              <a:extLst>
                <a:ext uri="{96DAC541-7B7A-43D3-8B79-37D633B846F1}">
                  <asvg:svgBlip xmlns:asvg="http://schemas.microsoft.com/office/drawing/2016/SVG/main" r:embed="rId5"/>
                </a:ext>
              </a:extLst>
            </a:blip>
            <a:stretch>
              <a:fillRect/>
            </a:stretch>
          </a:blipFill>
        </p:spPr>
      </p:sp>
      <p:sp>
        <p:nvSpPr>
          <p:cNvPr id="7" name="Freeform 7"/>
          <p:cNvSpPr/>
          <p:nvPr/>
        </p:nvSpPr>
        <p:spPr>
          <a:xfrm>
            <a:off x="-743832" y="7023908"/>
            <a:ext cx="4130153" cy="5059207"/>
          </a:xfrm>
          <a:custGeom>
            <a:avLst/>
            <a:gdLst/>
            <a:ahLst/>
            <a:cxnLst/>
            <a:rect l="l" t="t" r="r" b="b"/>
            <a:pathLst>
              <a:path w="4130153" h="5059207">
                <a:moveTo>
                  <a:pt x="0" y="0"/>
                </a:moveTo>
                <a:lnTo>
                  <a:pt x="4130153" y="0"/>
                </a:lnTo>
                <a:lnTo>
                  <a:pt x="4130153" y="5059207"/>
                </a:lnTo>
                <a:lnTo>
                  <a:pt x="0" y="5059207"/>
                </a:lnTo>
                <a:lnTo>
                  <a:pt x="0" y="0"/>
                </a:lnTo>
                <a:close/>
              </a:path>
            </a:pathLst>
          </a:custGeom>
          <a:blipFill>
            <a:blip r:embed="rId4">
              <a:alphaModFix amt="49000"/>
              <a:extLst>
                <a:ext uri="{96DAC541-7B7A-43D3-8B79-37D633B846F1}">
                  <asvg:svgBlip xmlns:asvg="http://schemas.microsoft.com/office/drawing/2016/SVG/main" r:embed="rId5"/>
                </a:ext>
              </a:extLst>
            </a:blip>
            <a:stretch>
              <a:fillRect/>
            </a:stretch>
          </a:blipFill>
        </p:spPr>
      </p:sp>
      <p:sp>
        <p:nvSpPr>
          <p:cNvPr id="8" name="Freeform 8"/>
          <p:cNvSpPr/>
          <p:nvPr/>
        </p:nvSpPr>
        <p:spPr>
          <a:xfrm rot="-4645527">
            <a:off x="15615307" y="-1352751"/>
            <a:ext cx="3621292" cy="4762902"/>
          </a:xfrm>
          <a:custGeom>
            <a:avLst/>
            <a:gdLst/>
            <a:ahLst/>
            <a:cxnLst/>
            <a:rect l="l" t="t" r="r" b="b"/>
            <a:pathLst>
              <a:path w="3621292" h="4762902">
                <a:moveTo>
                  <a:pt x="0" y="0"/>
                </a:moveTo>
                <a:lnTo>
                  <a:pt x="3621292" y="0"/>
                </a:lnTo>
                <a:lnTo>
                  <a:pt x="3621292" y="4762902"/>
                </a:lnTo>
                <a:lnTo>
                  <a:pt x="0" y="4762902"/>
                </a:lnTo>
                <a:lnTo>
                  <a:pt x="0" y="0"/>
                </a:lnTo>
                <a:close/>
              </a:path>
            </a:pathLst>
          </a:custGeom>
          <a:blipFill>
            <a:blip r:embed="rId6">
              <a:alphaModFix amt="53000"/>
              <a:extLst>
                <a:ext uri="{96DAC541-7B7A-43D3-8B79-37D633B846F1}">
                  <asvg:svgBlip xmlns:asvg="http://schemas.microsoft.com/office/drawing/2016/SVG/main" r:embed="rId7"/>
                </a:ext>
              </a:extLst>
            </a:blip>
            <a:stretch>
              <a:fillRect/>
            </a:stretch>
          </a:blipFill>
        </p:spPr>
      </p:sp>
      <p:sp>
        <p:nvSpPr>
          <p:cNvPr id="9" name="Freeform 9"/>
          <p:cNvSpPr/>
          <p:nvPr/>
        </p:nvSpPr>
        <p:spPr>
          <a:xfrm rot="7304412">
            <a:off x="-489401" y="7036197"/>
            <a:ext cx="3621292" cy="4762902"/>
          </a:xfrm>
          <a:custGeom>
            <a:avLst/>
            <a:gdLst/>
            <a:ahLst/>
            <a:cxnLst/>
            <a:rect l="l" t="t" r="r" b="b"/>
            <a:pathLst>
              <a:path w="3621292" h="4762902">
                <a:moveTo>
                  <a:pt x="0" y="0"/>
                </a:moveTo>
                <a:lnTo>
                  <a:pt x="3621292" y="0"/>
                </a:lnTo>
                <a:lnTo>
                  <a:pt x="3621292" y="4762902"/>
                </a:lnTo>
                <a:lnTo>
                  <a:pt x="0" y="4762902"/>
                </a:lnTo>
                <a:lnTo>
                  <a:pt x="0" y="0"/>
                </a:lnTo>
                <a:close/>
              </a:path>
            </a:pathLst>
          </a:custGeom>
          <a:blipFill>
            <a:blip r:embed="rId6">
              <a:alphaModFix amt="53000"/>
              <a:extLst>
                <a:ext uri="{96DAC541-7B7A-43D3-8B79-37D633B846F1}">
                  <asvg:svgBlip xmlns:asvg="http://schemas.microsoft.com/office/drawing/2016/SVG/main" r:embed="rId7"/>
                </a:ext>
              </a:extLst>
            </a:blip>
            <a:stretch>
              <a:fillRect/>
            </a:stretch>
          </a:blipFill>
        </p:spPr>
      </p:sp>
      <p:sp>
        <p:nvSpPr>
          <p:cNvPr id="10" name="TextBox 9"/>
          <p:cNvSpPr txBox="1"/>
          <p:nvPr/>
        </p:nvSpPr>
        <p:spPr>
          <a:xfrm>
            <a:off x="2951387" y="3560002"/>
            <a:ext cx="12638396" cy="2862322"/>
          </a:xfrm>
          <a:prstGeom prst="rect">
            <a:avLst/>
          </a:prstGeom>
          <a:noFill/>
        </p:spPr>
        <p:txBody>
          <a:bodyPr wrap="none" rtlCol="0">
            <a:spAutoFit/>
          </a:bodyPr>
          <a:lstStyle/>
          <a:p>
            <a:pPr>
              <a:lnSpc>
                <a:spcPct val="150000"/>
              </a:lnSpc>
            </a:pPr>
            <a:r>
              <a:rPr lang="en-US" sz="5400" dirty="0">
                <a:latin typeface="Questrial" panose="02000000000000000000" charset="0"/>
              </a:rPr>
              <a:t>- Do exercises in the workbook.</a:t>
            </a:r>
          </a:p>
          <a:p>
            <a:pPr>
              <a:lnSpc>
                <a:spcPct val="150000"/>
              </a:lnSpc>
            </a:pPr>
            <a:r>
              <a:rPr lang="en-US" sz="5400" dirty="0">
                <a:latin typeface="Questrial" panose="02000000000000000000" charset="0"/>
              </a:rPr>
              <a:t>- Prepare for the next lesson – Speaking.</a:t>
            </a:r>
          </a:p>
          <a:p>
            <a:endParaRPr lang="en-US" dirty="0"/>
          </a:p>
        </p:txBody>
      </p:sp>
    </p:spTree>
    <p:custDataLst>
      <p:tags r:id="rId1"/>
    </p:custData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480"/>
        <p:cNvGrpSpPr/>
        <p:nvPr/>
      </p:nvGrpSpPr>
      <p:grpSpPr>
        <a:xfrm>
          <a:off x="0" y="0"/>
          <a:ext cx="0" cy="0"/>
          <a:chOff x="0" y="0"/>
          <a:chExt cx="0" cy="0"/>
        </a:xfrm>
      </p:grpSpPr>
      <p:pic>
        <p:nvPicPr>
          <p:cNvPr id="4036" name="Am_thanh_dong_ho_Dem_nguoc_10_giay-www_tiengdong_com">
            <a:hlinkClick r:id="" action="ppaction://media"/>
            <a:extLst>
              <a:ext uri="{FF2B5EF4-FFF2-40B4-BE49-F238E27FC236}">
                <a16:creationId xmlns:a16="http://schemas.microsoft.com/office/drawing/2014/main" id="{D44F15B0-1031-4409-8C8A-8004C39272E0}"/>
              </a:ext>
            </a:extLst>
          </p:cNvPr>
          <p:cNvPicPr>
            <a:picLocks noChangeAspect="1"/>
          </p:cNvPicPr>
          <p:nvPr>
            <a:audioFile r:link="rId2"/>
            <p:extLst>
              <p:ext uri="{DAA4B4D4-6D71-4841-9C94-3DE7FCFB9230}">
                <p14:media xmlns:p14="http://schemas.microsoft.com/office/powerpoint/2010/main" r:embed="rId3">
                  <p14:trim end="3916.6666"/>
                </p14:media>
              </p:ext>
            </p:extLst>
          </p:nvPr>
        </p:nvPicPr>
        <p:blipFill>
          <a:blip r:embed="rId6"/>
          <a:stretch>
            <a:fillRect/>
          </a:stretch>
        </p:blipFill>
        <p:spPr>
          <a:xfrm>
            <a:off x="797989" y="855456"/>
            <a:ext cx="406400" cy="406400"/>
          </a:xfrm>
          <a:prstGeom prst="rect">
            <a:avLst/>
          </a:prstGeom>
        </p:spPr>
      </p:pic>
      <p:grpSp>
        <p:nvGrpSpPr>
          <p:cNvPr id="33" name="Google Shape;3713;p126">
            <a:extLst>
              <a:ext uri="{FF2B5EF4-FFF2-40B4-BE49-F238E27FC236}">
                <a16:creationId xmlns:a16="http://schemas.microsoft.com/office/drawing/2014/main" id="{618886BB-E117-4AF8-B664-A176BB8698C5}"/>
              </a:ext>
            </a:extLst>
          </p:cNvPr>
          <p:cNvGrpSpPr/>
          <p:nvPr/>
        </p:nvGrpSpPr>
        <p:grpSpPr>
          <a:xfrm>
            <a:off x="449924" y="1960324"/>
            <a:ext cx="16174478" cy="8401239"/>
            <a:chOff x="793334" y="1192826"/>
            <a:chExt cx="2665073" cy="1317140"/>
          </a:xfrm>
          <a:solidFill>
            <a:schemeClr val="accent5">
              <a:lumMod val="20000"/>
              <a:lumOff val="80000"/>
            </a:schemeClr>
          </a:solidFill>
        </p:grpSpPr>
        <p:sp>
          <p:nvSpPr>
            <p:cNvPr id="34" name="Google Shape;3714;p126">
              <a:extLst>
                <a:ext uri="{FF2B5EF4-FFF2-40B4-BE49-F238E27FC236}">
                  <a16:creationId xmlns:a16="http://schemas.microsoft.com/office/drawing/2014/main" id="{499B5027-1283-437F-B156-532E846825A9}"/>
                </a:ext>
              </a:extLst>
            </p:cNvPr>
            <p:cNvSpPr/>
            <p:nvPr/>
          </p:nvSpPr>
          <p:spPr>
            <a:xfrm>
              <a:off x="2759899" y="20345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715;p126">
              <a:extLst>
                <a:ext uri="{FF2B5EF4-FFF2-40B4-BE49-F238E27FC236}">
                  <a16:creationId xmlns:a16="http://schemas.microsoft.com/office/drawing/2014/main" id="{1AB80580-F804-4B48-9F55-23D577FAA2F1}"/>
                </a:ext>
              </a:extLst>
            </p:cNvPr>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716;p126">
              <a:extLst>
                <a:ext uri="{FF2B5EF4-FFF2-40B4-BE49-F238E27FC236}">
                  <a16:creationId xmlns:a16="http://schemas.microsoft.com/office/drawing/2014/main" id="{ABEB2086-5696-438D-B82E-75499B7BE20E}"/>
                </a:ext>
              </a:extLst>
            </p:cNvPr>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17;p126">
              <a:extLst>
                <a:ext uri="{FF2B5EF4-FFF2-40B4-BE49-F238E27FC236}">
                  <a16:creationId xmlns:a16="http://schemas.microsoft.com/office/drawing/2014/main" id="{D1114ABB-1B00-4628-AF47-CD9D0ED74E03}"/>
                </a:ext>
              </a:extLst>
            </p:cNvPr>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718;p126">
              <a:extLst>
                <a:ext uri="{FF2B5EF4-FFF2-40B4-BE49-F238E27FC236}">
                  <a16:creationId xmlns:a16="http://schemas.microsoft.com/office/drawing/2014/main" id="{8215F987-7E5D-4C5D-8BF2-7ECC392667D9}"/>
                </a:ext>
              </a:extLst>
            </p:cNvPr>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719;p126">
              <a:extLst>
                <a:ext uri="{FF2B5EF4-FFF2-40B4-BE49-F238E27FC236}">
                  <a16:creationId xmlns:a16="http://schemas.microsoft.com/office/drawing/2014/main" id="{CC87F926-F175-4BCC-AAC0-50DA944D6814}"/>
                </a:ext>
              </a:extLst>
            </p:cNvPr>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720;p126">
              <a:extLst>
                <a:ext uri="{FF2B5EF4-FFF2-40B4-BE49-F238E27FC236}">
                  <a16:creationId xmlns:a16="http://schemas.microsoft.com/office/drawing/2014/main" id="{E3E0D96C-D89C-4F5D-9775-34221B3ED0C0}"/>
                </a:ext>
              </a:extLst>
            </p:cNvPr>
            <p:cNvSpPr/>
            <p:nvPr/>
          </p:nvSpPr>
          <p:spPr>
            <a:xfrm>
              <a:off x="1460410" y="1905428"/>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721;p126">
              <a:extLst>
                <a:ext uri="{FF2B5EF4-FFF2-40B4-BE49-F238E27FC236}">
                  <a16:creationId xmlns:a16="http://schemas.microsoft.com/office/drawing/2014/main" id="{2B7BDB98-4BA4-4D27-9869-CFFB64F46529}"/>
                </a:ext>
              </a:extLst>
            </p:cNvPr>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722;p126">
              <a:extLst>
                <a:ext uri="{FF2B5EF4-FFF2-40B4-BE49-F238E27FC236}">
                  <a16:creationId xmlns:a16="http://schemas.microsoft.com/office/drawing/2014/main" id="{D0E1D316-33C4-4527-9E75-88D0238F147C}"/>
                </a:ext>
              </a:extLst>
            </p:cNvPr>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723;p126">
              <a:extLst>
                <a:ext uri="{FF2B5EF4-FFF2-40B4-BE49-F238E27FC236}">
                  <a16:creationId xmlns:a16="http://schemas.microsoft.com/office/drawing/2014/main" id="{748883B8-8720-4E78-BD52-A1D13713B223}"/>
                </a:ext>
              </a:extLst>
            </p:cNvPr>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724;p126">
              <a:extLst>
                <a:ext uri="{FF2B5EF4-FFF2-40B4-BE49-F238E27FC236}">
                  <a16:creationId xmlns:a16="http://schemas.microsoft.com/office/drawing/2014/main" id="{30345997-A585-43A0-A060-BDE14B4DB8B9}"/>
                </a:ext>
              </a:extLst>
            </p:cNvPr>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725;p126">
              <a:extLst>
                <a:ext uri="{FF2B5EF4-FFF2-40B4-BE49-F238E27FC236}">
                  <a16:creationId xmlns:a16="http://schemas.microsoft.com/office/drawing/2014/main" id="{291E07B0-3153-4492-BC3C-B34E95CBE1AC}"/>
                </a:ext>
              </a:extLst>
            </p:cNvPr>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726;p126">
              <a:extLst>
                <a:ext uri="{FF2B5EF4-FFF2-40B4-BE49-F238E27FC236}">
                  <a16:creationId xmlns:a16="http://schemas.microsoft.com/office/drawing/2014/main" id="{DE239D6D-A72B-4C46-8A60-0096A5C6E76C}"/>
                </a:ext>
              </a:extLst>
            </p:cNvPr>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727;p126">
              <a:extLst>
                <a:ext uri="{FF2B5EF4-FFF2-40B4-BE49-F238E27FC236}">
                  <a16:creationId xmlns:a16="http://schemas.microsoft.com/office/drawing/2014/main" id="{72D41E19-E8D2-483E-A33B-BBAE6F29F331}"/>
                </a:ext>
              </a:extLst>
            </p:cNvPr>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728;p126">
              <a:extLst>
                <a:ext uri="{FF2B5EF4-FFF2-40B4-BE49-F238E27FC236}">
                  <a16:creationId xmlns:a16="http://schemas.microsoft.com/office/drawing/2014/main" id="{85D9E36B-85A9-4CDB-B21C-70A23854C7C7}"/>
                </a:ext>
              </a:extLst>
            </p:cNvPr>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729;p126">
              <a:extLst>
                <a:ext uri="{FF2B5EF4-FFF2-40B4-BE49-F238E27FC236}">
                  <a16:creationId xmlns:a16="http://schemas.microsoft.com/office/drawing/2014/main" id="{8BE0D9EA-306F-45DA-9942-6786F0D8714E}"/>
                </a:ext>
              </a:extLst>
            </p:cNvPr>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730;p126">
              <a:extLst>
                <a:ext uri="{FF2B5EF4-FFF2-40B4-BE49-F238E27FC236}">
                  <a16:creationId xmlns:a16="http://schemas.microsoft.com/office/drawing/2014/main" id="{C2BC7DA5-45EB-4B7E-8069-8EA34502299C}"/>
                </a:ext>
              </a:extLst>
            </p:cNvPr>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731;p126">
              <a:extLst>
                <a:ext uri="{FF2B5EF4-FFF2-40B4-BE49-F238E27FC236}">
                  <a16:creationId xmlns:a16="http://schemas.microsoft.com/office/drawing/2014/main" id="{C92A7894-8CAB-4FF5-812C-681830DFD5E2}"/>
                </a:ext>
              </a:extLst>
            </p:cNvPr>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732;p126">
              <a:extLst>
                <a:ext uri="{FF2B5EF4-FFF2-40B4-BE49-F238E27FC236}">
                  <a16:creationId xmlns:a16="http://schemas.microsoft.com/office/drawing/2014/main" id="{D06AAB09-7E1C-42E9-9FA3-C9F150E48F59}"/>
                </a:ext>
              </a:extLst>
            </p:cNvPr>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733;p126">
              <a:extLst>
                <a:ext uri="{FF2B5EF4-FFF2-40B4-BE49-F238E27FC236}">
                  <a16:creationId xmlns:a16="http://schemas.microsoft.com/office/drawing/2014/main" id="{1D60D7B1-D1A4-4293-93E3-279B6DF250D9}"/>
                </a:ext>
              </a:extLst>
            </p:cNvPr>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734;p126">
              <a:extLst>
                <a:ext uri="{FF2B5EF4-FFF2-40B4-BE49-F238E27FC236}">
                  <a16:creationId xmlns:a16="http://schemas.microsoft.com/office/drawing/2014/main" id="{9EBE98ED-0A00-476B-A118-DB885C91B671}"/>
                </a:ext>
              </a:extLst>
            </p:cNvPr>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735;p126">
              <a:extLst>
                <a:ext uri="{FF2B5EF4-FFF2-40B4-BE49-F238E27FC236}">
                  <a16:creationId xmlns:a16="http://schemas.microsoft.com/office/drawing/2014/main" id="{D7C983D9-D8D8-4AA8-BC1F-F75A12921B5E}"/>
                </a:ext>
              </a:extLst>
            </p:cNvPr>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36;p126">
              <a:extLst>
                <a:ext uri="{FF2B5EF4-FFF2-40B4-BE49-F238E27FC236}">
                  <a16:creationId xmlns:a16="http://schemas.microsoft.com/office/drawing/2014/main" id="{3BB61D30-405A-4833-AC4F-401571D77F85}"/>
                </a:ext>
              </a:extLst>
            </p:cNvPr>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37;p126">
              <a:extLst>
                <a:ext uri="{FF2B5EF4-FFF2-40B4-BE49-F238E27FC236}">
                  <a16:creationId xmlns:a16="http://schemas.microsoft.com/office/drawing/2014/main" id="{E7151B83-D0B0-4CF3-B60E-A67335414616}"/>
                </a:ext>
              </a:extLst>
            </p:cNvPr>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38;p126">
              <a:extLst>
                <a:ext uri="{FF2B5EF4-FFF2-40B4-BE49-F238E27FC236}">
                  <a16:creationId xmlns:a16="http://schemas.microsoft.com/office/drawing/2014/main" id="{9BC475AF-8996-4BD2-858C-AAA4ECCF3AC1}"/>
                </a:ext>
              </a:extLst>
            </p:cNvPr>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39;p126">
              <a:extLst>
                <a:ext uri="{FF2B5EF4-FFF2-40B4-BE49-F238E27FC236}">
                  <a16:creationId xmlns:a16="http://schemas.microsoft.com/office/drawing/2014/main" id="{BFE76006-D8B6-44BF-AC0A-523DB4DB2569}"/>
                </a:ext>
              </a:extLst>
            </p:cNvPr>
            <p:cNvSpPr/>
            <p:nvPr/>
          </p:nvSpPr>
          <p:spPr>
            <a:xfrm>
              <a:off x="1309917" y="1312268"/>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740;p126">
              <a:extLst>
                <a:ext uri="{FF2B5EF4-FFF2-40B4-BE49-F238E27FC236}">
                  <a16:creationId xmlns:a16="http://schemas.microsoft.com/office/drawing/2014/main" id="{83F73C66-FC5B-4A94-870A-78A374ABAAA0}"/>
                </a:ext>
              </a:extLst>
            </p:cNvPr>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741;p126">
              <a:extLst>
                <a:ext uri="{FF2B5EF4-FFF2-40B4-BE49-F238E27FC236}">
                  <a16:creationId xmlns:a16="http://schemas.microsoft.com/office/drawing/2014/main" id="{605B7106-201D-4AE2-885B-133DB1362062}"/>
                </a:ext>
              </a:extLst>
            </p:cNvPr>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742;p126">
              <a:extLst>
                <a:ext uri="{FF2B5EF4-FFF2-40B4-BE49-F238E27FC236}">
                  <a16:creationId xmlns:a16="http://schemas.microsoft.com/office/drawing/2014/main" id="{128915DA-B71B-4C7A-938B-7175B1EBD3E5}"/>
                </a:ext>
              </a:extLst>
            </p:cNvPr>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743;p126">
              <a:extLst>
                <a:ext uri="{FF2B5EF4-FFF2-40B4-BE49-F238E27FC236}">
                  <a16:creationId xmlns:a16="http://schemas.microsoft.com/office/drawing/2014/main" id="{501E1BCA-C1F9-4842-9EA8-C553B1A036A3}"/>
                </a:ext>
              </a:extLst>
            </p:cNvPr>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744;p126">
              <a:extLst>
                <a:ext uri="{FF2B5EF4-FFF2-40B4-BE49-F238E27FC236}">
                  <a16:creationId xmlns:a16="http://schemas.microsoft.com/office/drawing/2014/main" id="{965B48AC-781B-4A44-93A9-E184CE995674}"/>
                </a:ext>
              </a:extLst>
            </p:cNvPr>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745;p126">
              <a:extLst>
                <a:ext uri="{FF2B5EF4-FFF2-40B4-BE49-F238E27FC236}">
                  <a16:creationId xmlns:a16="http://schemas.microsoft.com/office/drawing/2014/main" id="{4EAD1435-854E-490A-9755-79547FCCB5C7}"/>
                </a:ext>
              </a:extLst>
            </p:cNvPr>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746;p126">
              <a:extLst>
                <a:ext uri="{FF2B5EF4-FFF2-40B4-BE49-F238E27FC236}">
                  <a16:creationId xmlns:a16="http://schemas.microsoft.com/office/drawing/2014/main" id="{31C9F76B-5564-430B-92F5-7F366B87F5AC}"/>
                </a:ext>
              </a:extLst>
            </p:cNvPr>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747;p126">
              <a:extLst>
                <a:ext uri="{FF2B5EF4-FFF2-40B4-BE49-F238E27FC236}">
                  <a16:creationId xmlns:a16="http://schemas.microsoft.com/office/drawing/2014/main" id="{83D21085-8305-4753-A2EB-4EEBE2176D5A}"/>
                </a:ext>
              </a:extLst>
            </p:cNvPr>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748;p126">
              <a:extLst>
                <a:ext uri="{FF2B5EF4-FFF2-40B4-BE49-F238E27FC236}">
                  <a16:creationId xmlns:a16="http://schemas.microsoft.com/office/drawing/2014/main" id="{05336D0A-9611-4544-93C7-050F4943C4AC}"/>
                </a:ext>
              </a:extLst>
            </p:cNvPr>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749;p126">
              <a:extLst>
                <a:ext uri="{FF2B5EF4-FFF2-40B4-BE49-F238E27FC236}">
                  <a16:creationId xmlns:a16="http://schemas.microsoft.com/office/drawing/2014/main" id="{D99A1FEF-6EAC-45B8-B51B-B37256355551}"/>
                </a:ext>
              </a:extLst>
            </p:cNvPr>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750;p126">
              <a:extLst>
                <a:ext uri="{FF2B5EF4-FFF2-40B4-BE49-F238E27FC236}">
                  <a16:creationId xmlns:a16="http://schemas.microsoft.com/office/drawing/2014/main" id="{A5CE01F3-A673-4E5C-9E67-EE55700016CD}"/>
                </a:ext>
              </a:extLst>
            </p:cNvPr>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751;p126">
              <a:extLst>
                <a:ext uri="{FF2B5EF4-FFF2-40B4-BE49-F238E27FC236}">
                  <a16:creationId xmlns:a16="http://schemas.microsoft.com/office/drawing/2014/main" id="{950B0CA0-4028-4C9B-BF18-C1133DA18497}"/>
                </a:ext>
              </a:extLst>
            </p:cNvPr>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752;p126">
              <a:extLst>
                <a:ext uri="{FF2B5EF4-FFF2-40B4-BE49-F238E27FC236}">
                  <a16:creationId xmlns:a16="http://schemas.microsoft.com/office/drawing/2014/main" id="{3C7ABE6B-52AA-4AFC-A14D-441D6E06A705}"/>
                </a:ext>
              </a:extLst>
            </p:cNvPr>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753;p126">
              <a:extLst>
                <a:ext uri="{FF2B5EF4-FFF2-40B4-BE49-F238E27FC236}">
                  <a16:creationId xmlns:a16="http://schemas.microsoft.com/office/drawing/2014/main" id="{BB9FCDBA-9D51-4FCB-BE5A-0428F934794E}"/>
                </a:ext>
              </a:extLst>
            </p:cNvPr>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754;p126">
              <a:extLst>
                <a:ext uri="{FF2B5EF4-FFF2-40B4-BE49-F238E27FC236}">
                  <a16:creationId xmlns:a16="http://schemas.microsoft.com/office/drawing/2014/main" id="{6471A9E6-81AD-498E-8E66-096F1FCF30D6}"/>
                </a:ext>
              </a:extLst>
            </p:cNvPr>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755;p126">
              <a:extLst>
                <a:ext uri="{FF2B5EF4-FFF2-40B4-BE49-F238E27FC236}">
                  <a16:creationId xmlns:a16="http://schemas.microsoft.com/office/drawing/2014/main" id="{E24A6AEF-339F-44B4-9510-A5427B9BFCD2}"/>
                </a:ext>
              </a:extLst>
            </p:cNvPr>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756;p126">
              <a:extLst>
                <a:ext uri="{FF2B5EF4-FFF2-40B4-BE49-F238E27FC236}">
                  <a16:creationId xmlns:a16="http://schemas.microsoft.com/office/drawing/2014/main" id="{6AB04929-DB15-4D8B-8BC0-48DD6DAD6CA4}"/>
                </a:ext>
              </a:extLst>
            </p:cNvPr>
            <p:cNvSpPr/>
            <p:nvPr/>
          </p:nvSpPr>
          <p:spPr>
            <a:xfrm>
              <a:off x="2229155" y="2179503"/>
              <a:ext cx="54" cy="14"/>
            </a:xfrm>
            <a:custGeom>
              <a:avLst/>
              <a:gdLst/>
              <a:ahLst/>
              <a:cxnLst/>
              <a:rect l="l" t="t" r="r" b="b"/>
              <a:pathLst>
                <a:path w="4" h="1" extrusionOk="0">
                  <a:moveTo>
                    <a:pt x="4" y="1"/>
                  </a:moveTo>
                  <a:lnTo>
                    <a:pt x="1"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757;p126">
              <a:extLst>
                <a:ext uri="{FF2B5EF4-FFF2-40B4-BE49-F238E27FC236}">
                  <a16:creationId xmlns:a16="http://schemas.microsoft.com/office/drawing/2014/main" id="{719F0197-1398-41CD-B824-3712083FC479}"/>
                </a:ext>
              </a:extLst>
            </p:cNvPr>
            <p:cNvSpPr/>
            <p:nvPr/>
          </p:nvSpPr>
          <p:spPr>
            <a:xfrm>
              <a:off x="2229209" y="2179503"/>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758;p126">
              <a:extLst>
                <a:ext uri="{FF2B5EF4-FFF2-40B4-BE49-F238E27FC236}">
                  <a16:creationId xmlns:a16="http://schemas.microsoft.com/office/drawing/2014/main" id="{72239E3A-A14B-4B6A-B607-BCB4ACEE5B6D}"/>
                </a:ext>
              </a:extLst>
            </p:cNvPr>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759;p126">
              <a:extLst>
                <a:ext uri="{FF2B5EF4-FFF2-40B4-BE49-F238E27FC236}">
                  <a16:creationId xmlns:a16="http://schemas.microsoft.com/office/drawing/2014/main" id="{E3F220DF-CF15-45AC-AD11-1B3448F4638E}"/>
                </a:ext>
              </a:extLst>
            </p:cNvPr>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760;p126">
              <a:extLst>
                <a:ext uri="{FF2B5EF4-FFF2-40B4-BE49-F238E27FC236}">
                  <a16:creationId xmlns:a16="http://schemas.microsoft.com/office/drawing/2014/main" id="{2A6EBC2A-2104-4023-AB18-10710871BA1F}"/>
                </a:ext>
              </a:extLst>
            </p:cNvPr>
            <p:cNvSpPr/>
            <p:nvPr/>
          </p:nvSpPr>
          <p:spPr>
            <a:xfrm>
              <a:off x="2233106" y="2183400"/>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761;p126">
              <a:extLst>
                <a:ext uri="{FF2B5EF4-FFF2-40B4-BE49-F238E27FC236}">
                  <a16:creationId xmlns:a16="http://schemas.microsoft.com/office/drawing/2014/main" id="{9789D974-8E30-4A3E-A10D-719776A09F0B}"/>
                </a:ext>
              </a:extLst>
            </p:cNvPr>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762;p126">
              <a:extLst>
                <a:ext uri="{FF2B5EF4-FFF2-40B4-BE49-F238E27FC236}">
                  <a16:creationId xmlns:a16="http://schemas.microsoft.com/office/drawing/2014/main" id="{C8649F1A-E865-4789-BECD-DACD14254371}"/>
                </a:ext>
              </a:extLst>
            </p:cNvPr>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763;p126">
              <a:extLst>
                <a:ext uri="{FF2B5EF4-FFF2-40B4-BE49-F238E27FC236}">
                  <a16:creationId xmlns:a16="http://schemas.microsoft.com/office/drawing/2014/main" id="{DBCB3009-6731-4D09-BAAB-A6854446F265}"/>
                </a:ext>
              </a:extLst>
            </p:cNvPr>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764;p126">
              <a:extLst>
                <a:ext uri="{FF2B5EF4-FFF2-40B4-BE49-F238E27FC236}">
                  <a16:creationId xmlns:a16="http://schemas.microsoft.com/office/drawing/2014/main" id="{B29EAF18-B9F7-4D84-9A15-D252322B7532}"/>
                </a:ext>
              </a:extLst>
            </p:cNvPr>
            <p:cNvSpPr/>
            <p:nvPr/>
          </p:nvSpPr>
          <p:spPr>
            <a:xfrm>
              <a:off x="2229915" y="2180508"/>
              <a:ext cx="163" cy="149"/>
            </a:xfrm>
            <a:custGeom>
              <a:avLst/>
              <a:gdLst/>
              <a:ahLst/>
              <a:cxnLst/>
              <a:rect l="l" t="t" r="r" b="b"/>
              <a:pathLst>
                <a:path w="12" h="11" extrusionOk="0">
                  <a:moveTo>
                    <a:pt x="1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765;p126">
              <a:extLst>
                <a:ext uri="{FF2B5EF4-FFF2-40B4-BE49-F238E27FC236}">
                  <a16:creationId xmlns:a16="http://schemas.microsoft.com/office/drawing/2014/main" id="{3BDCAF8C-1308-4EA2-9F6A-DD6B6D410568}"/>
                </a:ext>
              </a:extLst>
            </p:cNvPr>
            <p:cNvSpPr/>
            <p:nvPr/>
          </p:nvSpPr>
          <p:spPr>
            <a:xfrm>
              <a:off x="2230200" y="2180834"/>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766;p126">
              <a:extLst>
                <a:ext uri="{FF2B5EF4-FFF2-40B4-BE49-F238E27FC236}">
                  <a16:creationId xmlns:a16="http://schemas.microsoft.com/office/drawing/2014/main" id="{CE507D2B-BFCC-45E3-BAF1-3E3323D78BB5}"/>
                </a:ext>
              </a:extLst>
            </p:cNvPr>
            <p:cNvSpPr/>
            <p:nvPr/>
          </p:nvSpPr>
          <p:spPr>
            <a:xfrm>
              <a:off x="2229399" y="2179843"/>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767;p126">
              <a:extLst>
                <a:ext uri="{FF2B5EF4-FFF2-40B4-BE49-F238E27FC236}">
                  <a16:creationId xmlns:a16="http://schemas.microsoft.com/office/drawing/2014/main" id="{E3759C10-692E-48E0-A866-6DA0581CDB48}"/>
                </a:ext>
              </a:extLst>
            </p:cNvPr>
            <p:cNvSpPr/>
            <p:nvPr/>
          </p:nvSpPr>
          <p:spPr>
            <a:xfrm>
              <a:off x="2229684" y="2180169"/>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68;p126">
              <a:extLst>
                <a:ext uri="{FF2B5EF4-FFF2-40B4-BE49-F238E27FC236}">
                  <a16:creationId xmlns:a16="http://schemas.microsoft.com/office/drawing/2014/main" id="{0BB6C50C-7361-4CD3-A8E8-8D7214A2BFDE}"/>
                </a:ext>
              </a:extLst>
            </p:cNvPr>
            <p:cNvSpPr/>
            <p:nvPr/>
          </p:nvSpPr>
          <p:spPr>
            <a:xfrm>
              <a:off x="2230485" y="2181173"/>
              <a:ext cx="163" cy="204"/>
            </a:xfrm>
            <a:custGeom>
              <a:avLst/>
              <a:gdLst/>
              <a:ahLst/>
              <a:cxnLst/>
              <a:rect l="l" t="t" r="r" b="b"/>
              <a:pathLst>
                <a:path w="12" h="15" extrusionOk="0">
                  <a:moveTo>
                    <a:pt x="1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769;p126">
              <a:extLst>
                <a:ext uri="{FF2B5EF4-FFF2-40B4-BE49-F238E27FC236}">
                  <a16:creationId xmlns:a16="http://schemas.microsoft.com/office/drawing/2014/main" id="{7F21A608-34DB-4BBB-8DE0-F1AECEEBD46A}"/>
                </a:ext>
              </a:extLst>
            </p:cNvPr>
            <p:cNvSpPr/>
            <p:nvPr/>
          </p:nvSpPr>
          <p:spPr>
            <a:xfrm>
              <a:off x="2232156" y="2182830"/>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770;p126">
              <a:extLst>
                <a:ext uri="{FF2B5EF4-FFF2-40B4-BE49-F238E27FC236}">
                  <a16:creationId xmlns:a16="http://schemas.microsoft.com/office/drawing/2014/main" id="{6C359B66-A833-4E98-91D5-740F02653000}"/>
                </a:ext>
              </a:extLst>
            </p:cNvPr>
            <p:cNvSpPr/>
            <p:nvPr/>
          </p:nvSpPr>
          <p:spPr>
            <a:xfrm>
              <a:off x="2231870" y="2182545"/>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771;p126">
              <a:extLst>
                <a:ext uri="{FF2B5EF4-FFF2-40B4-BE49-F238E27FC236}">
                  <a16:creationId xmlns:a16="http://schemas.microsoft.com/office/drawing/2014/main" id="{38E92548-D46C-4773-8772-837AC27377A4}"/>
                </a:ext>
              </a:extLst>
            </p:cNvPr>
            <p:cNvSpPr/>
            <p:nvPr/>
          </p:nvSpPr>
          <p:spPr>
            <a:xfrm>
              <a:off x="2232821" y="2183264"/>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772;p126">
              <a:extLst>
                <a:ext uri="{FF2B5EF4-FFF2-40B4-BE49-F238E27FC236}">
                  <a16:creationId xmlns:a16="http://schemas.microsoft.com/office/drawing/2014/main" id="{66F2F203-6216-4B1C-A19D-48CBA8E4CB28}"/>
                </a:ext>
              </a:extLst>
            </p:cNvPr>
            <p:cNvSpPr/>
            <p:nvPr/>
          </p:nvSpPr>
          <p:spPr>
            <a:xfrm>
              <a:off x="2231205" y="2181974"/>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773;p126">
              <a:extLst>
                <a:ext uri="{FF2B5EF4-FFF2-40B4-BE49-F238E27FC236}">
                  <a16:creationId xmlns:a16="http://schemas.microsoft.com/office/drawing/2014/main" id="{AE31E26E-B1D7-4144-B359-0379D1F1C62F}"/>
                </a:ext>
              </a:extLst>
            </p:cNvPr>
            <p:cNvSpPr/>
            <p:nvPr/>
          </p:nvSpPr>
          <p:spPr>
            <a:xfrm>
              <a:off x="2231531" y="2182259"/>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774;p126">
              <a:extLst>
                <a:ext uri="{FF2B5EF4-FFF2-40B4-BE49-F238E27FC236}">
                  <a16:creationId xmlns:a16="http://schemas.microsoft.com/office/drawing/2014/main" id="{0FE76DCF-A788-46E7-A19C-BDEB1197CB9A}"/>
                </a:ext>
              </a:extLst>
            </p:cNvPr>
            <p:cNvSpPr/>
            <p:nvPr/>
          </p:nvSpPr>
          <p:spPr>
            <a:xfrm>
              <a:off x="2230771" y="2181553"/>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775;p126">
              <a:extLst>
                <a:ext uri="{FF2B5EF4-FFF2-40B4-BE49-F238E27FC236}">
                  <a16:creationId xmlns:a16="http://schemas.microsoft.com/office/drawing/2014/main" id="{8DD97B17-4AEC-43DE-8891-852E82DB2FA6}"/>
                </a:ext>
              </a:extLst>
            </p:cNvPr>
            <p:cNvSpPr/>
            <p:nvPr/>
          </p:nvSpPr>
          <p:spPr>
            <a:xfrm>
              <a:off x="2232481" y="2183074"/>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776;p126">
              <a:extLst>
                <a:ext uri="{FF2B5EF4-FFF2-40B4-BE49-F238E27FC236}">
                  <a16:creationId xmlns:a16="http://schemas.microsoft.com/office/drawing/2014/main" id="{6D4B5618-10DA-4262-A14F-AB67B7FBCE8D}"/>
                </a:ext>
              </a:extLst>
            </p:cNvPr>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777;p126">
              <a:extLst>
                <a:ext uri="{FF2B5EF4-FFF2-40B4-BE49-F238E27FC236}">
                  <a16:creationId xmlns:a16="http://schemas.microsoft.com/office/drawing/2014/main" id="{73885128-0BCE-4C4C-AA91-757C8F7682C8}"/>
                </a:ext>
              </a:extLst>
            </p:cNvPr>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778;p126">
              <a:extLst>
                <a:ext uri="{FF2B5EF4-FFF2-40B4-BE49-F238E27FC236}">
                  <a16:creationId xmlns:a16="http://schemas.microsoft.com/office/drawing/2014/main" id="{77474A1D-F5F4-48C9-A5C8-4C813FFE631C}"/>
                </a:ext>
              </a:extLst>
            </p:cNvPr>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779;p126">
              <a:extLst>
                <a:ext uri="{FF2B5EF4-FFF2-40B4-BE49-F238E27FC236}">
                  <a16:creationId xmlns:a16="http://schemas.microsoft.com/office/drawing/2014/main" id="{8F8BA3A8-7C70-4DC1-9923-11375A8F3CA8}"/>
                </a:ext>
              </a:extLst>
            </p:cNvPr>
            <p:cNvSpPr/>
            <p:nvPr/>
          </p:nvSpPr>
          <p:spPr>
            <a:xfrm>
              <a:off x="2185707" y="226682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780;p126">
              <a:extLst>
                <a:ext uri="{FF2B5EF4-FFF2-40B4-BE49-F238E27FC236}">
                  <a16:creationId xmlns:a16="http://schemas.microsoft.com/office/drawing/2014/main" id="{2C123CEB-46D5-49A6-A632-A2587F1977A0}"/>
                </a:ext>
              </a:extLst>
            </p:cNvPr>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781;p126">
              <a:extLst>
                <a:ext uri="{FF2B5EF4-FFF2-40B4-BE49-F238E27FC236}">
                  <a16:creationId xmlns:a16="http://schemas.microsoft.com/office/drawing/2014/main" id="{F9A6B4CE-B6DA-45D5-B48B-B87DDF84A905}"/>
                </a:ext>
              </a:extLst>
            </p:cNvPr>
            <p:cNvSpPr/>
            <p:nvPr/>
          </p:nvSpPr>
          <p:spPr>
            <a:xfrm>
              <a:off x="2182435" y="2266725"/>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782;p126">
              <a:extLst>
                <a:ext uri="{FF2B5EF4-FFF2-40B4-BE49-F238E27FC236}">
                  <a16:creationId xmlns:a16="http://schemas.microsoft.com/office/drawing/2014/main" id="{F1B1480A-EFC5-4492-8745-D69FA775E302}"/>
                </a:ext>
              </a:extLst>
            </p:cNvPr>
            <p:cNvSpPr/>
            <p:nvPr/>
          </p:nvSpPr>
          <p:spPr>
            <a:xfrm>
              <a:off x="2184336" y="226682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783;p126">
              <a:extLst>
                <a:ext uri="{FF2B5EF4-FFF2-40B4-BE49-F238E27FC236}">
                  <a16:creationId xmlns:a16="http://schemas.microsoft.com/office/drawing/2014/main" id="{B3865B73-9EA1-4175-AC73-F2A2B23F54D5}"/>
                </a:ext>
              </a:extLst>
            </p:cNvPr>
            <p:cNvSpPr/>
            <p:nvPr/>
          </p:nvSpPr>
          <p:spPr>
            <a:xfrm>
              <a:off x="2186236" y="2266779"/>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784;p126">
              <a:extLst>
                <a:ext uri="{FF2B5EF4-FFF2-40B4-BE49-F238E27FC236}">
                  <a16:creationId xmlns:a16="http://schemas.microsoft.com/office/drawing/2014/main" id="{21279596-823D-4533-8008-0ECAAE4ADB6D}"/>
                </a:ext>
              </a:extLst>
            </p:cNvPr>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785;p126">
              <a:extLst>
                <a:ext uri="{FF2B5EF4-FFF2-40B4-BE49-F238E27FC236}">
                  <a16:creationId xmlns:a16="http://schemas.microsoft.com/office/drawing/2014/main" id="{129694F0-3567-4AB4-B97E-6B0D1F92F288}"/>
                </a:ext>
              </a:extLst>
            </p:cNvPr>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786;p126">
              <a:extLst>
                <a:ext uri="{FF2B5EF4-FFF2-40B4-BE49-F238E27FC236}">
                  <a16:creationId xmlns:a16="http://schemas.microsoft.com/office/drawing/2014/main" id="{6102C418-E75A-4C1A-8FF9-E99184C76C01}"/>
                </a:ext>
              </a:extLst>
            </p:cNvPr>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787;p126">
              <a:extLst>
                <a:ext uri="{FF2B5EF4-FFF2-40B4-BE49-F238E27FC236}">
                  <a16:creationId xmlns:a16="http://schemas.microsoft.com/office/drawing/2014/main" id="{C84EBD60-2EC6-46AB-8CF5-48EB8EAEBEAF}"/>
                </a:ext>
              </a:extLst>
            </p:cNvPr>
            <p:cNvSpPr/>
            <p:nvPr/>
          </p:nvSpPr>
          <p:spPr>
            <a:xfrm>
              <a:off x="2188178" y="2266019"/>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788;p126">
              <a:extLst>
                <a:ext uri="{FF2B5EF4-FFF2-40B4-BE49-F238E27FC236}">
                  <a16:creationId xmlns:a16="http://schemas.microsoft.com/office/drawing/2014/main" id="{93E9B334-8E21-4188-84D0-82A495686002}"/>
                </a:ext>
              </a:extLst>
            </p:cNvPr>
            <p:cNvSpPr/>
            <p:nvPr/>
          </p:nvSpPr>
          <p:spPr>
            <a:xfrm>
              <a:off x="2187893" y="2266250"/>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789;p126">
              <a:extLst>
                <a:ext uri="{FF2B5EF4-FFF2-40B4-BE49-F238E27FC236}">
                  <a16:creationId xmlns:a16="http://schemas.microsoft.com/office/drawing/2014/main" id="{2CF81672-82A0-4740-AA82-9CF41402C6BC}"/>
                </a:ext>
              </a:extLst>
            </p:cNvPr>
            <p:cNvSpPr/>
            <p:nvPr/>
          </p:nvSpPr>
          <p:spPr>
            <a:xfrm>
              <a:off x="2187608" y="2266440"/>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790;p126">
              <a:extLst>
                <a:ext uri="{FF2B5EF4-FFF2-40B4-BE49-F238E27FC236}">
                  <a16:creationId xmlns:a16="http://schemas.microsoft.com/office/drawing/2014/main" id="{07D8AD04-BC3A-411E-9ABA-53F57B111ED9}"/>
                </a:ext>
              </a:extLst>
            </p:cNvPr>
            <p:cNvSpPr/>
            <p:nvPr/>
          </p:nvSpPr>
          <p:spPr>
            <a:xfrm>
              <a:off x="2186712" y="2266725"/>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791;p126">
              <a:extLst>
                <a:ext uri="{FF2B5EF4-FFF2-40B4-BE49-F238E27FC236}">
                  <a16:creationId xmlns:a16="http://schemas.microsoft.com/office/drawing/2014/main" id="{F2ABFB04-FF88-487B-98E7-80C7A35D321C}"/>
                </a:ext>
              </a:extLst>
            </p:cNvPr>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792;p126">
              <a:extLst>
                <a:ext uri="{FF2B5EF4-FFF2-40B4-BE49-F238E27FC236}">
                  <a16:creationId xmlns:a16="http://schemas.microsoft.com/office/drawing/2014/main" id="{13241B82-D0A6-40D2-80D2-F2B263B22409}"/>
                </a:ext>
              </a:extLst>
            </p:cNvPr>
            <p:cNvSpPr/>
            <p:nvPr/>
          </p:nvSpPr>
          <p:spPr>
            <a:xfrm>
              <a:off x="2201728" y="225032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793;p126">
              <a:extLst>
                <a:ext uri="{FF2B5EF4-FFF2-40B4-BE49-F238E27FC236}">
                  <a16:creationId xmlns:a16="http://schemas.microsoft.com/office/drawing/2014/main" id="{EC3A6870-1531-4956-89DC-0BB6C643AB98}"/>
                </a:ext>
              </a:extLst>
            </p:cNvPr>
            <p:cNvSpPr/>
            <p:nvPr/>
          </p:nvSpPr>
          <p:spPr>
            <a:xfrm>
              <a:off x="2193881" y="2234886"/>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794;p126">
              <a:extLst>
                <a:ext uri="{FF2B5EF4-FFF2-40B4-BE49-F238E27FC236}">
                  <a16:creationId xmlns:a16="http://schemas.microsoft.com/office/drawing/2014/main" id="{A6B6FDE3-DE9E-4DCC-AD61-73D8E85BC13C}"/>
                </a:ext>
              </a:extLst>
            </p:cNvPr>
            <p:cNvSpPr/>
            <p:nvPr/>
          </p:nvSpPr>
          <p:spPr>
            <a:xfrm>
              <a:off x="2203113" y="225041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795;p126">
              <a:extLst>
                <a:ext uri="{FF2B5EF4-FFF2-40B4-BE49-F238E27FC236}">
                  <a16:creationId xmlns:a16="http://schemas.microsoft.com/office/drawing/2014/main" id="{800C7A2F-74AC-4DBD-93A6-F1548BA43E31}"/>
                </a:ext>
              </a:extLst>
            </p:cNvPr>
            <p:cNvSpPr/>
            <p:nvPr/>
          </p:nvSpPr>
          <p:spPr>
            <a:xfrm>
              <a:off x="2195021" y="223568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796;p126">
              <a:extLst>
                <a:ext uri="{FF2B5EF4-FFF2-40B4-BE49-F238E27FC236}">
                  <a16:creationId xmlns:a16="http://schemas.microsoft.com/office/drawing/2014/main" id="{10AC3BED-2D91-47D9-A6A6-EC59108AD659}"/>
                </a:ext>
              </a:extLst>
            </p:cNvPr>
            <p:cNvSpPr/>
            <p:nvPr/>
          </p:nvSpPr>
          <p:spPr>
            <a:xfrm>
              <a:off x="2195211" y="223593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797;p126">
              <a:extLst>
                <a:ext uri="{FF2B5EF4-FFF2-40B4-BE49-F238E27FC236}">
                  <a16:creationId xmlns:a16="http://schemas.microsoft.com/office/drawing/2014/main" id="{9E8E6CC0-1108-437E-AB18-00AC17B5B0BD}"/>
                </a:ext>
              </a:extLst>
            </p:cNvPr>
            <p:cNvSpPr/>
            <p:nvPr/>
          </p:nvSpPr>
          <p:spPr>
            <a:xfrm>
              <a:off x="2200927" y="2250228"/>
              <a:ext cx="95" cy="14"/>
            </a:xfrm>
            <a:custGeom>
              <a:avLst/>
              <a:gdLst/>
              <a:ahLst/>
              <a:cxnLst/>
              <a:rect l="l" t="t" r="r" b="b"/>
              <a:pathLst>
                <a:path w="7"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798;p126">
              <a:extLst>
                <a:ext uri="{FF2B5EF4-FFF2-40B4-BE49-F238E27FC236}">
                  <a16:creationId xmlns:a16="http://schemas.microsoft.com/office/drawing/2014/main" id="{43FF095C-1DA0-4A46-857E-4B8003265D6E}"/>
                </a:ext>
              </a:extLst>
            </p:cNvPr>
            <p:cNvSpPr/>
            <p:nvPr/>
          </p:nvSpPr>
          <p:spPr>
            <a:xfrm>
              <a:off x="2194600" y="2235361"/>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799;p126">
              <a:extLst>
                <a:ext uri="{FF2B5EF4-FFF2-40B4-BE49-F238E27FC236}">
                  <a16:creationId xmlns:a16="http://schemas.microsoft.com/office/drawing/2014/main" id="{CF124E72-547E-4480-BD7A-632FA1F86B3D}"/>
                </a:ext>
              </a:extLst>
            </p:cNvPr>
            <p:cNvSpPr/>
            <p:nvPr/>
          </p:nvSpPr>
          <p:spPr>
            <a:xfrm>
              <a:off x="2194315" y="2235117"/>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800;p126">
              <a:extLst>
                <a:ext uri="{FF2B5EF4-FFF2-40B4-BE49-F238E27FC236}">
                  <a16:creationId xmlns:a16="http://schemas.microsoft.com/office/drawing/2014/main" id="{42DA9801-677A-43DE-B01A-AD5AB400E645}"/>
                </a:ext>
              </a:extLst>
            </p:cNvPr>
            <p:cNvSpPr/>
            <p:nvPr/>
          </p:nvSpPr>
          <p:spPr>
            <a:xfrm>
              <a:off x="2203588" y="225041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801;p126">
              <a:extLst>
                <a:ext uri="{FF2B5EF4-FFF2-40B4-BE49-F238E27FC236}">
                  <a16:creationId xmlns:a16="http://schemas.microsoft.com/office/drawing/2014/main" id="{4FED9245-BC96-436A-B4AF-2B180AB1383A}"/>
                </a:ext>
              </a:extLst>
            </p:cNvPr>
            <p:cNvSpPr/>
            <p:nvPr/>
          </p:nvSpPr>
          <p:spPr>
            <a:xfrm>
              <a:off x="2195116" y="22358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802;p126">
              <a:extLst>
                <a:ext uri="{FF2B5EF4-FFF2-40B4-BE49-F238E27FC236}">
                  <a16:creationId xmlns:a16="http://schemas.microsoft.com/office/drawing/2014/main" id="{A27F479F-3049-4C46-891C-4CE3FADF7BB5}"/>
                </a:ext>
              </a:extLst>
            </p:cNvPr>
            <p:cNvSpPr/>
            <p:nvPr/>
          </p:nvSpPr>
          <p:spPr>
            <a:xfrm>
              <a:off x="2194831" y="2235497"/>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803;p126">
              <a:extLst>
                <a:ext uri="{FF2B5EF4-FFF2-40B4-BE49-F238E27FC236}">
                  <a16:creationId xmlns:a16="http://schemas.microsoft.com/office/drawing/2014/main" id="{75D87F63-FF61-4DAC-98B0-8FEEE971C366}"/>
                </a:ext>
              </a:extLst>
            </p:cNvPr>
            <p:cNvSpPr/>
            <p:nvPr/>
          </p:nvSpPr>
          <p:spPr>
            <a:xfrm>
              <a:off x="2206005" y="2249468"/>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804;p126">
              <a:extLst>
                <a:ext uri="{FF2B5EF4-FFF2-40B4-BE49-F238E27FC236}">
                  <a16:creationId xmlns:a16="http://schemas.microsoft.com/office/drawing/2014/main" id="{94E4CF69-487A-45A3-8D10-80C331A4D814}"/>
                </a:ext>
              </a:extLst>
            </p:cNvPr>
            <p:cNvSpPr/>
            <p:nvPr/>
          </p:nvSpPr>
          <p:spPr>
            <a:xfrm>
              <a:off x="2205625" y="224975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805;p126">
              <a:extLst>
                <a:ext uri="{FF2B5EF4-FFF2-40B4-BE49-F238E27FC236}">
                  <a16:creationId xmlns:a16="http://schemas.microsoft.com/office/drawing/2014/main" id="{24AC1689-3DE2-4EAB-A892-71CF6736BE75}"/>
                </a:ext>
              </a:extLst>
            </p:cNvPr>
            <p:cNvSpPr/>
            <p:nvPr/>
          </p:nvSpPr>
          <p:spPr>
            <a:xfrm>
              <a:off x="2258102" y="2213298"/>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806;p126">
              <a:extLst>
                <a:ext uri="{FF2B5EF4-FFF2-40B4-BE49-F238E27FC236}">
                  <a16:creationId xmlns:a16="http://schemas.microsoft.com/office/drawing/2014/main" id="{9F303232-2411-4D7A-8C91-C64D41883FB4}"/>
                </a:ext>
              </a:extLst>
            </p:cNvPr>
            <p:cNvSpPr/>
            <p:nvPr/>
          </p:nvSpPr>
          <p:spPr>
            <a:xfrm>
              <a:off x="2257722" y="2213732"/>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807;p126">
              <a:extLst>
                <a:ext uri="{FF2B5EF4-FFF2-40B4-BE49-F238E27FC236}">
                  <a16:creationId xmlns:a16="http://schemas.microsoft.com/office/drawing/2014/main" id="{4C78CA3D-DC28-4D5A-9669-2AE3F054E32B}"/>
                </a:ext>
              </a:extLst>
            </p:cNvPr>
            <p:cNvSpPr/>
            <p:nvPr/>
          </p:nvSpPr>
          <p:spPr>
            <a:xfrm>
              <a:off x="2257152" y="2214533"/>
              <a:ext cx="54" cy="109"/>
            </a:xfrm>
            <a:custGeom>
              <a:avLst/>
              <a:gdLst/>
              <a:ahLst/>
              <a:cxnLst/>
              <a:rect l="l" t="t" r="r" b="b"/>
              <a:pathLst>
                <a:path w="4"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808;p126">
              <a:extLst>
                <a:ext uri="{FF2B5EF4-FFF2-40B4-BE49-F238E27FC236}">
                  <a16:creationId xmlns:a16="http://schemas.microsoft.com/office/drawing/2014/main" id="{F81A6357-36E2-4A33-BA7F-021DD2043A40}"/>
                </a:ext>
              </a:extLst>
            </p:cNvPr>
            <p:cNvSpPr/>
            <p:nvPr/>
          </p:nvSpPr>
          <p:spPr>
            <a:xfrm>
              <a:off x="2257437" y="2214153"/>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809;p126">
              <a:extLst>
                <a:ext uri="{FF2B5EF4-FFF2-40B4-BE49-F238E27FC236}">
                  <a16:creationId xmlns:a16="http://schemas.microsoft.com/office/drawing/2014/main" id="{3F3E38B8-DF97-462D-A894-69AAF51BB69F}"/>
                </a:ext>
              </a:extLst>
            </p:cNvPr>
            <p:cNvSpPr/>
            <p:nvPr/>
          </p:nvSpPr>
          <p:spPr>
            <a:xfrm>
              <a:off x="2258482" y="2212687"/>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810;p126">
              <a:extLst>
                <a:ext uri="{FF2B5EF4-FFF2-40B4-BE49-F238E27FC236}">
                  <a16:creationId xmlns:a16="http://schemas.microsoft.com/office/drawing/2014/main" id="{5D8FFEED-E5F7-492D-A6D0-56311C7F1ADC}"/>
                </a:ext>
              </a:extLst>
            </p:cNvPr>
            <p:cNvSpPr/>
            <p:nvPr/>
          </p:nvSpPr>
          <p:spPr>
            <a:xfrm>
              <a:off x="2204865" y="2250133"/>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811;p126">
              <a:extLst>
                <a:ext uri="{FF2B5EF4-FFF2-40B4-BE49-F238E27FC236}">
                  <a16:creationId xmlns:a16="http://schemas.microsoft.com/office/drawing/2014/main" id="{6712DBE3-5F99-4487-B470-00BB5D65C4AF}"/>
                </a:ext>
              </a:extLst>
            </p:cNvPr>
            <p:cNvSpPr/>
            <p:nvPr/>
          </p:nvSpPr>
          <p:spPr>
            <a:xfrm>
              <a:off x="2258822" y="2212211"/>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812;p126">
              <a:extLst>
                <a:ext uri="{FF2B5EF4-FFF2-40B4-BE49-F238E27FC236}">
                  <a16:creationId xmlns:a16="http://schemas.microsoft.com/office/drawing/2014/main" id="{B8C8DC90-ACFE-4C3F-81B4-28A5F1062D60}"/>
                </a:ext>
              </a:extLst>
            </p:cNvPr>
            <p:cNvSpPr/>
            <p:nvPr/>
          </p:nvSpPr>
          <p:spPr>
            <a:xfrm>
              <a:off x="2193460" y="2234696"/>
              <a:ext cx="14" cy="14"/>
            </a:xfrm>
            <a:custGeom>
              <a:avLst/>
              <a:gdLst/>
              <a:ahLst/>
              <a:cxnLst/>
              <a:rect l="l" t="t" r="r" b="b"/>
              <a:pathLst>
                <a:path w="1" h="1" extrusionOk="0">
                  <a:moveTo>
                    <a:pt x="0" y="0"/>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813;p126">
              <a:extLst>
                <a:ext uri="{FF2B5EF4-FFF2-40B4-BE49-F238E27FC236}">
                  <a16:creationId xmlns:a16="http://schemas.microsoft.com/office/drawing/2014/main" id="{C9571719-6D06-4B17-AF42-BD27AFDC177E}"/>
                </a:ext>
              </a:extLst>
            </p:cNvPr>
            <p:cNvSpPr/>
            <p:nvPr/>
          </p:nvSpPr>
          <p:spPr>
            <a:xfrm>
              <a:off x="2205245" y="224994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814;p126">
              <a:extLst>
                <a:ext uri="{FF2B5EF4-FFF2-40B4-BE49-F238E27FC236}">
                  <a16:creationId xmlns:a16="http://schemas.microsoft.com/office/drawing/2014/main" id="{C3820E45-757C-4832-BA18-F0678C9E29C2}"/>
                </a:ext>
              </a:extLst>
            </p:cNvPr>
            <p:cNvSpPr/>
            <p:nvPr/>
          </p:nvSpPr>
          <p:spPr>
            <a:xfrm>
              <a:off x="2204485" y="225028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815;p126">
              <a:extLst>
                <a:ext uri="{FF2B5EF4-FFF2-40B4-BE49-F238E27FC236}">
                  <a16:creationId xmlns:a16="http://schemas.microsoft.com/office/drawing/2014/main" id="{B6068D7F-9B69-407E-9ABC-46CB10808F52}"/>
                </a:ext>
              </a:extLst>
            </p:cNvPr>
            <p:cNvSpPr/>
            <p:nvPr/>
          </p:nvSpPr>
          <p:spPr>
            <a:xfrm>
              <a:off x="2278916" y="2252890"/>
              <a:ext cx="258" cy="163"/>
            </a:xfrm>
            <a:custGeom>
              <a:avLst/>
              <a:gdLst/>
              <a:ahLst/>
              <a:cxnLst/>
              <a:rect l="l" t="t" r="r" b="b"/>
              <a:pathLst>
                <a:path w="19" h="12" extrusionOk="0">
                  <a:moveTo>
                    <a:pt x="1"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816;p126">
              <a:extLst>
                <a:ext uri="{FF2B5EF4-FFF2-40B4-BE49-F238E27FC236}">
                  <a16:creationId xmlns:a16="http://schemas.microsoft.com/office/drawing/2014/main" id="{20A2FF99-27ED-4539-9AB0-6A3D8751666A}"/>
                </a:ext>
              </a:extLst>
            </p:cNvPr>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817;p126">
              <a:extLst>
                <a:ext uri="{FF2B5EF4-FFF2-40B4-BE49-F238E27FC236}">
                  <a16:creationId xmlns:a16="http://schemas.microsoft.com/office/drawing/2014/main" id="{76A7A40A-4E0E-4554-9949-FE08EB37A3D0}"/>
                </a:ext>
              </a:extLst>
            </p:cNvPr>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818;p126">
              <a:extLst>
                <a:ext uri="{FF2B5EF4-FFF2-40B4-BE49-F238E27FC236}">
                  <a16:creationId xmlns:a16="http://schemas.microsoft.com/office/drawing/2014/main" id="{82045D39-7B7F-414C-873A-04E30FC6C859}"/>
                </a:ext>
              </a:extLst>
            </p:cNvPr>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819;p126">
              <a:extLst>
                <a:ext uri="{FF2B5EF4-FFF2-40B4-BE49-F238E27FC236}">
                  <a16:creationId xmlns:a16="http://schemas.microsoft.com/office/drawing/2014/main" id="{E78F3E09-7801-4123-8CA2-C689F7CF3DCD}"/>
                </a:ext>
              </a:extLst>
            </p:cNvPr>
            <p:cNvSpPr/>
            <p:nvPr/>
          </p:nvSpPr>
          <p:spPr>
            <a:xfrm>
              <a:off x="2276445" y="225360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820;p126">
              <a:extLst>
                <a:ext uri="{FF2B5EF4-FFF2-40B4-BE49-F238E27FC236}">
                  <a16:creationId xmlns:a16="http://schemas.microsoft.com/office/drawing/2014/main" id="{BC3ED0A4-C035-4496-819D-AC799B02EA7D}"/>
                </a:ext>
              </a:extLst>
            </p:cNvPr>
            <p:cNvSpPr/>
            <p:nvPr/>
          </p:nvSpPr>
          <p:spPr>
            <a:xfrm>
              <a:off x="2280301" y="2250704"/>
              <a:ext cx="14" cy="14"/>
            </a:xfrm>
            <a:custGeom>
              <a:avLst/>
              <a:gdLst/>
              <a:ahLst/>
              <a:cxnLst/>
              <a:rect l="l" t="t" r="r" b="b"/>
              <a:pathLst>
                <a:path w="1" h="1" extrusionOk="0">
                  <a:moveTo>
                    <a:pt x="0" y="1"/>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821;p126">
              <a:extLst>
                <a:ext uri="{FF2B5EF4-FFF2-40B4-BE49-F238E27FC236}">
                  <a16:creationId xmlns:a16="http://schemas.microsoft.com/office/drawing/2014/main" id="{F7D5E061-A8A8-4670-BCD4-22EC1A26E040}"/>
                </a:ext>
              </a:extLst>
            </p:cNvPr>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822;p126">
              <a:extLst>
                <a:ext uri="{FF2B5EF4-FFF2-40B4-BE49-F238E27FC236}">
                  <a16:creationId xmlns:a16="http://schemas.microsoft.com/office/drawing/2014/main" id="{409D4BB6-E609-40DD-BD2E-E38F123AED30}"/>
                </a:ext>
              </a:extLst>
            </p:cNvPr>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823;p126">
              <a:extLst>
                <a:ext uri="{FF2B5EF4-FFF2-40B4-BE49-F238E27FC236}">
                  <a16:creationId xmlns:a16="http://schemas.microsoft.com/office/drawing/2014/main" id="{1EF8BF92-3C68-49E2-BBA5-10F3FB8E6CAD}"/>
                </a:ext>
              </a:extLst>
            </p:cNvPr>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824;p126">
              <a:extLst>
                <a:ext uri="{FF2B5EF4-FFF2-40B4-BE49-F238E27FC236}">
                  <a16:creationId xmlns:a16="http://schemas.microsoft.com/office/drawing/2014/main" id="{331E8EE8-2A6C-4135-996F-DEC6182ECD1F}"/>
                </a:ext>
              </a:extLst>
            </p:cNvPr>
            <p:cNvSpPr/>
            <p:nvPr/>
          </p:nvSpPr>
          <p:spPr>
            <a:xfrm>
              <a:off x="2276119" y="2239584"/>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825;p126">
              <a:extLst>
                <a:ext uri="{FF2B5EF4-FFF2-40B4-BE49-F238E27FC236}">
                  <a16:creationId xmlns:a16="http://schemas.microsoft.com/office/drawing/2014/main" id="{2FF01F48-FDE5-4147-84F9-A73F6C01C0B7}"/>
                </a:ext>
              </a:extLst>
            </p:cNvPr>
            <p:cNvSpPr/>
            <p:nvPr/>
          </p:nvSpPr>
          <p:spPr>
            <a:xfrm>
              <a:off x="2277111" y="2239869"/>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826;p126">
              <a:extLst>
                <a:ext uri="{FF2B5EF4-FFF2-40B4-BE49-F238E27FC236}">
                  <a16:creationId xmlns:a16="http://schemas.microsoft.com/office/drawing/2014/main" id="{726D8228-E835-4A1E-B490-9A4FC3CA9B59}"/>
                </a:ext>
              </a:extLst>
            </p:cNvPr>
            <p:cNvSpPr/>
            <p:nvPr/>
          </p:nvSpPr>
          <p:spPr>
            <a:xfrm>
              <a:off x="2276595" y="2239679"/>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827;p126">
              <a:extLst>
                <a:ext uri="{FF2B5EF4-FFF2-40B4-BE49-F238E27FC236}">
                  <a16:creationId xmlns:a16="http://schemas.microsoft.com/office/drawing/2014/main" id="{B4A692D5-AC85-4BEC-B5E2-6D456D79FE84}"/>
                </a:ext>
              </a:extLst>
            </p:cNvPr>
            <p:cNvSpPr/>
            <p:nvPr/>
          </p:nvSpPr>
          <p:spPr>
            <a:xfrm>
              <a:off x="2277735" y="2240154"/>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828;p126">
              <a:extLst>
                <a:ext uri="{FF2B5EF4-FFF2-40B4-BE49-F238E27FC236}">
                  <a16:creationId xmlns:a16="http://schemas.microsoft.com/office/drawing/2014/main" id="{E25E2E07-D6C2-43D4-B415-0FF632F11F52}"/>
                </a:ext>
              </a:extLst>
            </p:cNvPr>
            <p:cNvSpPr/>
            <p:nvPr/>
          </p:nvSpPr>
          <p:spPr>
            <a:xfrm>
              <a:off x="2278210" y="2240439"/>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829;p126">
              <a:extLst>
                <a:ext uri="{FF2B5EF4-FFF2-40B4-BE49-F238E27FC236}">
                  <a16:creationId xmlns:a16="http://schemas.microsoft.com/office/drawing/2014/main" id="{A8CF3DC9-0EC2-4B9C-BF15-F7AD44104494}"/>
                </a:ext>
              </a:extLst>
            </p:cNvPr>
            <p:cNvSpPr/>
            <p:nvPr/>
          </p:nvSpPr>
          <p:spPr>
            <a:xfrm>
              <a:off x="2278726" y="2240779"/>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830;p126">
              <a:extLst>
                <a:ext uri="{FF2B5EF4-FFF2-40B4-BE49-F238E27FC236}">
                  <a16:creationId xmlns:a16="http://schemas.microsoft.com/office/drawing/2014/main" id="{58E6D425-12D9-4FAD-AC31-D68E8EBD9A42}"/>
                </a:ext>
              </a:extLst>
            </p:cNvPr>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831;p126">
              <a:extLst>
                <a:ext uri="{FF2B5EF4-FFF2-40B4-BE49-F238E27FC236}">
                  <a16:creationId xmlns:a16="http://schemas.microsoft.com/office/drawing/2014/main" id="{774BFB96-6C0B-4E76-A200-D7A7BC343ADF}"/>
                </a:ext>
              </a:extLst>
            </p:cNvPr>
            <p:cNvSpPr/>
            <p:nvPr/>
          </p:nvSpPr>
          <p:spPr>
            <a:xfrm>
              <a:off x="2277396" y="2253460"/>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832;p126">
              <a:extLst>
                <a:ext uri="{FF2B5EF4-FFF2-40B4-BE49-F238E27FC236}">
                  <a16:creationId xmlns:a16="http://schemas.microsoft.com/office/drawing/2014/main" id="{45118C61-1ECB-40B0-9E26-F33A0AF52D72}"/>
                </a:ext>
              </a:extLst>
            </p:cNvPr>
            <p:cNvSpPr/>
            <p:nvPr/>
          </p:nvSpPr>
          <p:spPr>
            <a:xfrm>
              <a:off x="2276921" y="2253514"/>
              <a:ext cx="394" cy="54"/>
            </a:xfrm>
            <a:custGeom>
              <a:avLst/>
              <a:gdLst/>
              <a:ahLst/>
              <a:cxnLst/>
              <a:rect l="l" t="t" r="r" b="b"/>
              <a:pathLst>
                <a:path w="29" h="4" extrusionOk="0">
                  <a:moveTo>
                    <a:pt x="1" y="4"/>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833;p126">
              <a:extLst>
                <a:ext uri="{FF2B5EF4-FFF2-40B4-BE49-F238E27FC236}">
                  <a16:creationId xmlns:a16="http://schemas.microsoft.com/office/drawing/2014/main" id="{DDE7BC93-406A-4DEA-AA78-A89A53B62693}"/>
                </a:ext>
              </a:extLst>
            </p:cNvPr>
            <p:cNvSpPr/>
            <p:nvPr/>
          </p:nvSpPr>
          <p:spPr>
            <a:xfrm>
              <a:off x="2277776" y="2253419"/>
              <a:ext cx="299" cy="54"/>
            </a:xfrm>
            <a:custGeom>
              <a:avLst/>
              <a:gdLst/>
              <a:ahLst/>
              <a:cxnLst/>
              <a:rect l="l" t="t" r="r" b="b"/>
              <a:pathLst>
                <a:path w="22" h="4" extrusionOk="0">
                  <a:moveTo>
                    <a:pt x="1" y="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834;p126">
              <a:extLst>
                <a:ext uri="{FF2B5EF4-FFF2-40B4-BE49-F238E27FC236}">
                  <a16:creationId xmlns:a16="http://schemas.microsoft.com/office/drawing/2014/main" id="{3A6422E4-9E97-49CA-9EC3-5A8640EA78B4}"/>
                </a:ext>
              </a:extLst>
            </p:cNvPr>
            <p:cNvSpPr/>
            <p:nvPr/>
          </p:nvSpPr>
          <p:spPr>
            <a:xfrm>
              <a:off x="2276595" y="2253609"/>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835;p126">
              <a:extLst>
                <a:ext uri="{FF2B5EF4-FFF2-40B4-BE49-F238E27FC236}">
                  <a16:creationId xmlns:a16="http://schemas.microsoft.com/office/drawing/2014/main" id="{F966176A-6D6E-4AE2-98DF-B244DCF05391}"/>
                </a:ext>
              </a:extLst>
            </p:cNvPr>
            <p:cNvSpPr/>
            <p:nvPr/>
          </p:nvSpPr>
          <p:spPr>
            <a:xfrm>
              <a:off x="2275644" y="225355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836;p126">
              <a:extLst>
                <a:ext uri="{FF2B5EF4-FFF2-40B4-BE49-F238E27FC236}">
                  <a16:creationId xmlns:a16="http://schemas.microsoft.com/office/drawing/2014/main" id="{7B497903-AC80-4BF3-A8BC-477EC627E863}"/>
                </a:ext>
              </a:extLst>
            </p:cNvPr>
            <p:cNvSpPr/>
            <p:nvPr/>
          </p:nvSpPr>
          <p:spPr>
            <a:xfrm>
              <a:off x="2252019" y="2279556"/>
              <a:ext cx="149" cy="353"/>
            </a:xfrm>
            <a:custGeom>
              <a:avLst/>
              <a:gdLst/>
              <a:ahLst/>
              <a:cxnLst/>
              <a:rect l="l" t="t" r="r" b="b"/>
              <a:pathLst>
                <a:path w="11" h="26" extrusionOk="0">
                  <a:moveTo>
                    <a:pt x="11"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837;p126">
              <a:extLst>
                <a:ext uri="{FF2B5EF4-FFF2-40B4-BE49-F238E27FC236}">
                  <a16:creationId xmlns:a16="http://schemas.microsoft.com/office/drawing/2014/main" id="{D6797EB5-1733-41B4-9D62-55A02D9125BE}"/>
                </a:ext>
              </a:extLst>
            </p:cNvPr>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838;p126">
              <a:extLst>
                <a:ext uri="{FF2B5EF4-FFF2-40B4-BE49-F238E27FC236}">
                  <a16:creationId xmlns:a16="http://schemas.microsoft.com/office/drawing/2014/main" id="{D7404D0E-ED9A-4D10-B7F2-A3E9311B5B80}"/>
                </a:ext>
              </a:extLst>
            </p:cNvPr>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839;p126">
              <a:extLst>
                <a:ext uri="{FF2B5EF4-FFF2-40B4-BE49-F238E27FC236}">
                  <a16:creationId xmlns:a16="http://schemas.microsoft.com/office/drawing/2014/main" id="{CF3DB7CB-58D4-45CA-BD55-0247BE861ABF}"/>
                </a:ext>
              </a:extLst>
            </p:cNvPr>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840;p126">
              <a:extLst>
                <a:ext uri="{FF2B5EF4-FFF2-40B4-BE49-F238E27FC236}">
                  <a16:creationId xmlns:a16="http://schemas.microsoft.com/office/drawing/2014/main" id="{B5F7AA83-DC52-4686-A7EE-C02E072DBBCD}"/>
                </a:ext>
              </a:extLst>
            </p:cNvPr>
            <p:cNvSpPr/>
            <p:nvPr/>
          </p:nvSpPr>
          <p:spPr>
            <a:xfrm>
              <a:off x="2193595" y="217727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41;p126">
              <a:extLst>
                <a:ext uri="{FF2B5EF4-FFF2-40B4-BE49-F238E27FC236}">
                  <a16:creationId xmlns:a16="http://schemas.microsoft.com/office/drawing/2014/main" id="{FCFB494B-808D-4B8E-9DF9-D5A7028E014F}"/>
                </a:ext>
              </a:extLst>
            </p:cNvPr>
            <p:cNvSpPr/>
            <p:nvPr/>
          </p:nvSpPr>
          <p:spPr>
            <a:xfrm>
              <a:off x="2185897" y="2177697"/>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42;p126">
              <a:extLst>
                <a:ext uri="{FF2B5EF4-FFF2-40B4-BE49-F238E27FC236}">
                  <a16:creationId xmlns:a16="http://schemas.microsoft.com/office/drawing/2014/main" id="{7472AA3B-25F3-4192-AC5B-B58F84B4BF38}"/>
                </a:ext>
              </a:extLst>
            </p:cNvPr>
            <p:cNvSpPr/>
            <p:nvPr/>
          </p:nvSpPr>
          <p:spPr>
            <a:xfrm>
              <a:off x="2200113" y="2177372"/>
              <a:ext cx="625" cy="109"/>
            </a:xfrm>
            <a:custGeom>
              <a:avLst/>
              <a:gdLst/>
              <a:ahLst/>
              <a:cxnLst/>
              <a:rect l="l" t="t" r="r" b="b"/>
              <a:pathLst>
                <a:path w="46" h="8" extrusionOk="0">
                  <a:moveTo>
                    <a:pt x="46"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43;p126">
              <a:extLst>
                <a:ext uri="{FF2B5EF4-FFF2-40B4-BE49-F238E27FC236}">
                  <a16:creationId xmlns:a16="http://schemas.microsoft.com/office/drawing/2014/main" id="{B3F2FE45-94D0-422B-81BF-9895710BAF95}"/>
                </a:ext>
              </a:extLst>
            </p:cNvPr>
            <p:cNvSpPr/>
            <p:nvPr/>
          </p:nvSpPr>
          <p:spPr>
            <a:xfrm>
              <a:off x="2192889" y="2177317"/>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44;p126">
              <a:extLst>
                <a:ext uri="{FF2B5EF4-FFF2-40B4-BE49-F238E27FC236}">
                  <a16:creationId xmlns:a16="http://schemas.microsoft.com/office/drawing/2014/main" id="{D49A71FA-6A33-43E2-B8C6-A0E40E5548A7}"/>
                </a:ext>
              </a:extLst>
            </p:cNvPr>
            <p:cNvSpPr/>
            <p:nvPr/>
          </p:nvSpPr>
          <p:spPr>
            <a:xfrm>
              <a:off x="2197492" y="2177277"/>
              <a:ext cx="774" cy="14"/>
            </a:xfrm>
            <a:custGeom>
              <a:avLst/>
              <a:gdLst/>
              <a:ahLst/>
              <a:cxnLst/>
              <a:rect l="l" t="t" r="r" b="b"/>
              <a:pathLst>
                <a:path w="57" h="1" extrusionOk="0">
                  <a:moveTo>
                    <a:pt x="57"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45;p126">
              <a:extLst>
                <a:ext uri="{FF2B5EF4-FFF2-40B4-BE49-F238E27FC236}">
                  <a16:creationId xmlns:a16="http://schemas.microsoft.com/office/drawing/2014/main" id="{1D3CEC5D-9654-4BF0-9489-BB92D987FAB6}"/>
                </a:ext>
              </a:extLst>
            </p:cNvPr>
            <p:cNvSpPr/>
            <p:nvPr/>
          </p:nvSpPr>
          <p:spPr>
            <a:xfrm>
              <a:off x="2198497" y="2177277"/>
              <a:ext cx="679" cy="54"/>
            </a:xfrm>
            <a:custGeom>
              <a:avLst/>
              <a:gdLst/>
              <a:ahLst/>
              <a:cxnLst/>
              <a:rect l="l" t="t" r="r" b="b"/>
              <a:pathLst>
                <a:path w="50" h="4" extrusionOk="0">
                  <a:moveTo>
                    <a:pt x="49"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46;p126">
              <a:extLst>
                <a:ext uri="{FF2B5EF4-FFF2-40B4-BE49-F238E27FC236}">
                  <a16:creationId xmlns:a16="http://schemas.microsoft.com/office/drawing/2014/main" id="{18D5D031-07BF-474E-A338-784B21D48B6B}"/>
                </a:ext>
              </a:extLst>
            </p:cNvPr>
            <p:cNvSpPr/>
            <p:nvPr/>
          </p:nvSpPr>
          <p:spPr>
            <a:xfrm>
              <a:off x="2197261" y="217722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47;p126">
              <a:extLst>
                <a:ext uri="{FF2B5EF4-FFF2-40B4-BE49-F238E27FC236}">
                  <a16:creationId xmlns:a16="http://schemas.microsoft.com/office/drawing/2014/main" id="{81B2008C-AA5E-4D05-B6D8-A41362E909D8}"/>
                </a:ext>
              </a:extLst>
            </p:cNvPr>
            <p:cNvSpPr/>
            <p:nvPr/>
          </p:nvSpPr>
          <p:spPr>
            <a:xfrm>
              <a:off x="2195401" y="217727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48;p126">
              <a:extLst>
                <a:ext uri="{FF2B5EF4-FFF2-40B4-BE49-F238E27FC236}">
                  <a16:creationId xmlns:a16="http://schemas.microsoft.com/office/drawing/2014/main" id="{097ABD02-6FFC-4EB6-9DCF-499242A97352}"/>
                </a:ext>
              </a:extLst>
            </p:cNvPr>
            <p:cNvSpPr/>
            <p:nvPr/>
          </p:nvSpPr>
          <p:spPr>
            <a:xfrm>
              <a:off x="2136421" y="2173421"/>
              <a:ext cx="679" cy="149"/>
            </a:xfrm>
            <a:custGeom>
              <a:avLst/>
              <a:gdLst/>
              <a:ahLst/>
              <a:cxnLst/>
              <a:rect l="l" t="t" r="r" b="b"/>
              <a:pathLst>
                <a:path w="50" h="11" extrusionOk="0">
                  <a:moveTo>
                    <a:pt x="0" y="11"/>
                  </a:moveTo>
                  <a:lnTo>
                    <a:pt x="4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49;p126">
              <a:extLst>
                <a:ext uri="{FF2B5EF4-FFF2-40B4-BE49-F238E27FC236}">
                  <a16:creationId xmlns:a16="http://schemas.microsoft.com/office/drawing/2014/main" id="{45AD2422-5B46-4027-A3FA-D73B90CDDD65}"/>
                </a:ext>
              </a:extLst>
            </p:cNvPr>
            <p:cNvSpPr/>
            <p:nvPr/>
          </p:nvSpPr>
          <p:spPr>
            <a:xfrm>
              <a:off x="2199257" y="2177317"/>
              <a:ext cx="679" cy="68"/>
            </a:xfrm>
            <a:custGeom>
              <a:avLst/>
              <a:gdLst/>
              <a:ahLst/>
              <a:cxnLst/>
              <a:rect l="l" t="t" r="r" b="b"/>
              <a:pathLst>
                <a:path w="50" h="5" extrusionOk="0">
                  <a:moveTo>
                    <a:pt x="49"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850;p126">
              <a:extLst>
                <a:ext uri="{FF2B5EF4-FFF2-40B4-BE49-F238E27FC236}">
                  <a16:creationId xmlns:a16="http://schemas.microsoft.com/office/drawing/2014/main" id="{156E11BF-69FE-4175-9CFB-528D4732D00B}"/>
                </a:ext>
              </a:extLst>
            </p:cNvPr>
            <p:cNvSpPr/>
            <p:nvPr/>
          </p:nvSpPr>
          <p:spPr>
            <a:xfrm>
              <a:off x="2187852" y="2177562"/>
              <a:ext cx="394" cy="14"/>
            </a:xfrm>
            <a:custGeom>
              <a:avLst/>
              <a:gdLst/>
              <a:ahLst/>
              <a:cxnLst/>
              <a:rect l="l" t="t" r="r" b="b"/>
              <a:pathLst>
                <a:path w="29" h="1" extrusionOk="0">
                  <a:moveTo>
                    <a:pt x="2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851;p126">
              <a:extLst>
                <a:ext uri="{FF2B5EF4-FFF2-40B4-BE49-F238E27FC236}">
                  <a16:creationId xmlns:a16="http://schemas.microsoft.com/office/drawing/2014/main" id="{692E2491-0F5E-418D-B220-2A33030C4C25}"/>
                </a:ext>
              </a:extLst>
            </p:cNvPr>
            <p:cNvSpPr/>
            <p:nvPr/>
          </p:nvSpPr>
          <p:spPr>
            <a:xfrm>
              <a:off x="2187323" y="2177602"/>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852;p126">
              <a:extLst>
                <a:ext uri="{FF2B5EF4-FFF2-40B4-BE49-F238E27FC236}">
                  <a16:creationId xmlns:a16="http://schemas.microsoft.com/office/drawing/2014/main" id="{FAF9386F-02E2-4648-8341-100766EAFA3F}"/>
                </a:ext>
              </a:extLst>
            </p:cNvPr>
            <p:cNvSpPr/>
            <p:nvPr/>
          </p:nvSpPr>
          <p:spPr>
            <a:xfrm>
              <a:off x="2186847" y="217760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853;p126">
              <a:extLst>
                <a:ext uri="{FF2B5EF4-FFF2-40B4-BE49-F238E27FC236}">
                  <a16:creationId xmlns:a16="http://schemas.microsoft.com/office/drawing/2014/main" id="{962DBCB2-4469-4FD1-AFD4-634404209A8E}"/>
                </a:ext>
              </a:extLst>
            </p:cNvPr>
            <p:cNvSpPr/>
            <p:nvPr/>
          </p:nvSpPr>
          <p:spPr>
            <a:xfrm>
              <a:off x="2200832" y="2177467"/>
              <a:ext cx="475" cy="109"/>
            </a:xfrm>
            <a:custGeom>
              <a:avLst/>
              <a:gdLst/>
              <a:ahLst/>
              <a:cxnLst/>
              <a:rect l="l" t="t" r="r" b="b"/>
              <a:pathLst>
                <a:path w="35" h="8" extrusionOk="0">
                  <a:moveTo>
                    <a:pt x="3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854;p126">
              <a:extLst>
                <a:ext uri="{FF2B5EF4-FFF2-40B4-BE49-F238E27FC236}">
                  <a16:creationId xmlns:a16="http://schemas.microsoft.com/office/drawing/2014/main" id="{01FAA4A1-9270-491E-992B-86DB2214DCDB}"/>
                </a:ext>
              </a:extLst>
            </p:cNvPr>
            <p:cNvSpPr/>
            <p:nvPr/>
          </p:nvSpPr>
          <p:spPr>
            <a:xfrm>
              <a:off x="2186372" y="217765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855;p126">
              <a:extLst>
                <a:ext uri="{FF2B5EF4-FFF2-40B4-BE49-F238E27FC236}">
                  <a16:creationId xmlns:a16="http://schemas.microsoft.com/office/drawing/2014/main" id="{A33A9E3F-E32E-4761-9CC7-8BC6A6DF0780}"/>
                </a:ext>
              </a:extLst>
            </p:cNvPr>
            <p:cNvSpPr/>
            <p:nvPr/>
          </p:nvSpPr>
          <p:spPr>
            <a:xfrm>
              <a:off x="2192075" y="2177317"/>
              <a:ext cx="489" cy="14"/>
            </a:xfrm>
            <a:custGeom>
              <a:avLst/>
              <a:gdLst/>
              <a:ahLst/>
              <a:cxnLst/>
              <a:rect l="l" t="t" r="r" b="b"/>
              <a:pathLst>
                <a:path w="36" h="1" extrusionOk="0">
                  <a:moveTo>
                    <a:pt x="36"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856;p126">
              <a:extLst>
                <a:ext uri="{FF2B5EF4-FFF2-40B4-BE49-F238E27FC236}">
                  <a16:creationId xmlns:a16="http://schemas.microsoft.com/office/drawing/2014/main" id="{E205790F-C0F7-4517-9EB7-4C946D59B832}"/>
                </a:ext>
              </a:extLst>
            </p:cNvPr>
            <p:cNvSpPr/>
            <p:nvPr/>
          </p:nvSpPr>
          <p:spPr>
            <a:xfrm>
              <a:off x="2191219" y="2177372"/>
              <a:ext cx="394" cy="14"/>
            </a:xfrm>
            <a:custGeom>
              <a:avLst/>
              <a:gdLst/>
              <a:ahLst/>
              <a:cxnLst/>
              <a:rect l="l" t="t" r="r" b="b"/>
              <a:pathLst>
                <a:path w="29" h="1" extrusionOk="0">
                  <a:moveTo>
                    <a:pt x="29"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857;p126">
              <a:extLst>
                <a:ext uri="{FF2B5EF4-FFF2-40B4-BE49-F238E27FC236}">
                  <a16:creationId xmlns:a16="http://schemas.microsoft.com/office/drawing/2014/main" id="{AED5BB54-4D7D-402C-A347-8FD3A30389C2}"/>
                </a:ext>
              </a:extLst>
            </p:cNvPr>
            <p:cNvSpPr/>
            <p:nvPr/>
          </p:nvSpPr>
          <p:spPr>
            <a:xfrm>
              <a:off x="2190513" y="2177412"/>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858;p126">
              <a:extLst>
                <a:ext uri="{FF2B5EF4-FFF2-40B4-BE49-F238E27FC236}">
                  <a16:creationId xmlns:a16="http://schemas.microsoft.com/office/drawing/2014/main" id="{71D5645B-839E-4A48-B7B0-5D8B4879699A}"/>
                </a:ext>
              </a:extLst>
            </p:cNvPr>
            <p:cNvSpPr/>
            <p:nvPr/>
          </p:nvSpPr>
          <p:spPr>
            <a:xfrm>
              <a:off x="2189223" y="217746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859;p126">
              <a:extLst>
                <a:ext uri="{FF2B5EF4-FFF2-40B4-BE49-F238E27FC236}">
                  <a16:creationId xmlns:a16="http://schemas.microsoft.com/office/drawing/2014/main" id="{1FCE3B9F-352C-49F7-9435-02921BCD2293}"/>
                </a:ext>
              </a:extLst>
            </p:cNvPr>
            <p:cNvSpPr/>
            <p:nvPr/>
          </p:nvSpPr>
          <p:spPr>
            <a:xfrm>
              <a:off x="2188558" y="2177507"/>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860;p126">
              <a:extLst>
                <a:ext uri="{FF2B5EF4-FFF2-40B4-BE49-F238E27FC236}">
                  <a16:creationId xmlns:a16="http://schemas.microsoft.com/office/drawing/2014/main" id="{92F77958-B09E-46D0-9622-3895843082BD}"/>
                </a:ext>
              </a:extLst>
            </p:cNvPr>
            <p:cNvSpPr/>
            <p:nvPr/>
          </p:nvSpPr>
          <p:spPr>
            <a:xfrm>
              <a:off x="2189889" y="2177412"/>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861;p126">
              <a:extLst>
                <a:ext uri="{FF2B5EF4-FFF2-40B4-BE49-F238E27FC236}">
                  <a16:creationId xmlns:a16="http://schemas.microsoft.com/office/drawing/2014/main" id="{F8AC8CED-95C8-4FE4-80D4-DDB5C55F5AA5}"/>
                </a:ext>
              </a:extLst>
            </p:cNvPr>
            <p:cNvSpPr/>
            <p:nvPr/>
          </p:nvSpPr>
          <p:spPr>
            <a:xfrm>
              <a:off x="2194695" y="217727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862;p126">
              <a:extLst>
                <a:ext uri="{FF2B5EF4-FFF2-40B4-BE49-F238E27FC236}">
                  <a16:creationId xmlns:a16="http://schemas.microsoft.com/office/drawing/2014/main" id="{B4FA2DD0-465F-44B7-8012-46DE4499AD42}"/>
                </a:ext>
              </a:extLst>
            </p:cNvPr>
            <p:cNvSpPr/>
            <p:nvPr/>
          </p:nvSpPr>
          <p:spPr>
            <a:xfrm>
              <a:off x="2195971" y="21772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863;p126">
              <a:extLst>
                <a:ext uri="{FF2B5EF4-FFF2-40B4-BE49-F238E27FC236}">
                  <a16:creationId xmlns:a16="http://schemas.microsoft.com/office/drawing/2014/main" id="{96AEA413-F3A8-46B1-839B-985130546311}"/>
                </a:ext>
              </a:extLst>
            </p:cNvPr>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864;p126">
              <a:extLst>
                <a:ext uri="{FF2B5EF4-FFF2-40B4-BE49-F238E27FC236}">
                  <a16:creationId xmlns:a16="http://schemas.microsoft.com/office/drawing/2014/main" id="{D372FB82-1F9F-47B8-864C-86AA4239D98B}"/>
                </a:ext>
              </a:extLst>
            </p:cNvPr>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865;p126">
              <a:extLst>
                <a:ext uri="{FF2B5EF4-FFF2-40B4-BE49-F238E27FC236}">
                  <a16:creationId xmlns:a16="http://schemas.microsoft.com/office/drawing/2014/main" id="{E3CE0D20-8062-4D7E-9AE4-B76A7E481BFF}"/>
                </a:ext>
              </a:extLst>
            </p:cNvPr>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866;p126">
              <a:extLst>
                <a:ext uri="{FF2B5EF4-FFF2-40B4-BE49-F238E27FC236}">
                  <a16:creationId xmlns:a16="http://schemas.microsoft.com/office/drawing/2014/main" id="{A0FF0DD6-68A7-4599-AEAE-A2EBD7ECC424}"/>
                </a:ext>
              </a:extLst>
            </p:cNvPr>
            <p:cNvSpPr/>
            <p:nvPr/>
          </p:nvSpPr>
          <p:spPr>
            <a:xfrm>
              <a:off x="2229915" y="217699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867;p126">
              <a:extLst>
                <a:ext uri="{FF2B5EF4-FFF2-40B4-BE49-F238E27FC236}">
                  <a16:creationId xmlns:a16="http://schemas.microsoft.com/office/drawing/2014/main" id="{0FCAC10B-4156-452F-B094-3617F135224D}"/>
                </a:ext>
              </a:extLst>
            </p:cNvPr>
            <p:cNvSpPr/>
            <p:nvPr/>
          </p:nvSpPr>
          <p:spPr>
            <a:xfrm>
              <a:off x="2229250" y="2175661"/>
              <a:ext cx="109" cy="109"/>
            </a:xfrm>
            <a:custGeom>
              <a:avLst/>
              <a:gdLst/>
              <a:ahLst/>
              <a:cxnLst/>
              <a:rect l="l" t="t" r="r" b="b"/>
              <a:pathLst>
                <a:path w="8" h="8" extrusionOk="0">
                  <a:moveTo>
                    <a:pt x="1" y="0"/>
                  </a:moveTo>
                  <a:lnTo>
                    <a:pt x="8" y="7"/>
                  </a:ln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868;p126">
              <a:extLst>
                <a:ext uri="{FF2B5EF4-FFF2-40B4-BE49-F238E27FC236}">
                  <a16:creationId xmlns:a16="http://schemas.microsoft.com/office/drawing/2014/main" id="{B601A5EA-3EB3-4A19-8AD6-529091D3CC9A}"/>
                </a:ext>
              </a:extLst>
            </p:cNvPr>
            <p:cNvSpPr/>
            <p:nvPr/>
          </p:nvSpPr>
          <p:spPr>
            <a:xfrm>
              <a:off x="2230065" y="2177412"/>
              <a:ext cx="14" cy="68"/>
            </a:xfrm>
            <a:custGeom>
              <a:avLst/>
              <a:gdLst/>
              <a:ahLst/>
              <a:cxnLst/>
              <a:rect l="l" t="t" r="r" b="b"/>
              <a:pathLst>
                <a:path w="1" h="5" extrusionOk="0">
                  <a:moveTo>
                    <a:pt x="0"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869;p126">
              <a:extLst>
                <a:ext uri="{FF2B5EF4-FFF2-40B4-BE49-F238E27FC236}">
                  <a16:creationId xmlns:a16="http://schemas.microsoft.com/office/drawing/2014/main" id="{BF73093C-773B-4C34-A704-132D5F21212B}"/>
                </a:ext>
              </a:extLst>
            </p:cNvPr>
            <p:cNvSpPr/>
            <p:nvPr/>
          </p:nvSpPr>
          <p:spPr>
            <a:xfrm>
              <a:off x="2229494" y="2175892"/>
              <a:ext cx="95" cy="109"/>
            </a:xfrm>
            <a:custGeom>
              <a:avLst/>
              <a:gdLst/>
              <a:ahLst/>
              <a:cxnLst/>
              <a:rect l="l" t="t" r="r" b="b"/>
              <a:pathLst>
                <a:path w="7" h="8" extrusionOk="0">
                  <a:moveTo>
                    <a:pt x="0" y="1"/>
                  </a:moveTo>
                  <a:lnTo>
                    <a:pt x="7"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870;p126">
              <a:extLst>
                <a:ext uri="{FF2B5EF4-FFF2-40B4-BE49-F238E27FC236}">
                  <a16:creationId xmlns:a16="http://schemas.microsoft.com/office/drawing/2014/main" id="{6A1721DC-D892-45B8-9840-C9A4620DE8F4}"/>
                </a:ext>
              </a:extLst>
            </p:cNvPr>
            <p:cNvSpPr/>
            <p:nvPr/>
          </p:nvSpPr>
          <p:spPr>
            <a:xfrm>
              <a:off x="2228965" y="2175566"/>
              <a:ext cx="244" cy="54"/>
            </a:xfrm>
            <a:custGeom>
              <a:avLst/>
              <a:gdLst/>
              <a:ahLst/>
              <a:cxnLst/>
              <a:rect l="l" t="t" r="r" b="b"/>
              <a:pathLst>
                <a:path w="18" h="4" extrusionOk="0">
                  <a:moveTo>
                    <a:pt x="1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871;p126">
              <a:extLst>
                <a:ext uri="{FF2B5EF4-FFF2-40B4-BE49-F238E27FC236}">
                  <a16:creationId xmlns:a16="http://schemas.microsoft.com/office/drawing/2014/main" id="{B25A4D3E-466E-42AF-B06C-F76EBC0B6A40}"/>
                </a:ext>
              </a:extLst>
            </p:cNvPr>
            <p:cNvSpPr/>
            <p:nvPr/>
          </p:nvSpPr>
          <p:spPr>
            <a:xfrm>
              <a:off x="2230010" y="217718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72;p126">
              <a:extLst>
                <a:ext uri="{FF2B5EF4-FFF2-40B4-BE49-F238E27FC236}">
                  <a16:creationId xmlns:a16="http://schemas.microsoft.com/office/drawing/2014/main" id="{4B69E99B-35D8-4011-B68E-FB6BA998B34E}"/>
                </a:ext>
              </a:extLst>
            </p:cNvPr>
            <p:cNvSpPr/>
            <p:nvPr/>
          </p:nvSpPr>
          <p:spPr>
            <a:xfrm>
              <a:off x="2229915" y="21768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73;p126">
              <a:extLst>
                <a:ext uri="{FF2B5EF4-FFF2-40B4-BE49-F238E27FC236}">
                  <a16:creationId xmlns:a16="http://schemas.microsoft.com/office/drawing/2014/main" id="{70A08CDA-277B-467A-972E-19B2373FC7D0}"/>
                </a:ext>
              </a:extLst>
            </p:cNvPr>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74;p126">
              <a:extLst>
                <a:ext uri="{FF2B5EF4-FFF2-40B4-BE49-F238E27FC236}">
                  <a16:creationId xmlns:a16="http://schemas.microsoft.com/office/drawing/2014/main" id="{8B11B753-3B0A-4991-866B-767F3210EF44}"/>
                </a:ext>
              </a:extLst>
            </p:cNvPr>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75;p126">
              <a:extLst>
                <a:ext uri="{FF2B5EF4-FFF2-40B4-BE49-F238E27FC236}">
                  <a16:creationId xmlns:a16="http://schemas.microsoft.com/office/drawing/2014/main" id="{FDFE7634-8167-4A39-8542-EE27D1A49B49}"/>
                </a:ext>
              </a:extLst>
            </p:cNvPr>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76;p126">
              <a:extLst>
                <a:ext uri="{FF2B5EF4-FFF2-40B4-BE49-F238E27FC236}">
                  <a16:creationId xmlns:a16="http://schemas.microsoft.com/office/drawing/2014/main" id="{E669849A-E701-4C08-B100-4FB66291A8B5}"/>
                </a:ext>
              </a:extLst>
            </p:cNvPr>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77;p126">
              <a:extLst>
                <a:ext uri="{FF2B5EF4-FFF2-40B4-BE49-F238E27FC236}">
                  <a16:creationId xmlns:a16="http://schemas.microsoft.com/office/drawing/2014/main" id="{F088D657-E5A7-4C54-B919-F258259E303E}"/>
                </a:ext>
              </a:extLst>
            </p:cNvPr>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878;p126">
              <a:extLst>
                <a:ext uri="{FF2B5EF4-FFF2-40B4-BE49-F238E27FC236}">
                  <a16:creationId xmlns:a16="http://schemas.microsoft.com/office/drawing/2014/main" id="{B84BB450-6815-4741-A1DE-6EDAA875A456}"/>
                </a:ext>
              </a:extLst>
            </p:cNvPr>
            <p:cNvSpPr/>
            <p:nvPr/>
          </p:nvSpPr>
          <p:spPr>
            <a:xfrm>
              <a:off x="2231056" y="2177127"/>
              <a:ext cx="638" cy="109"/>
            </a:xfrm>
            <a:custGeom>
              <a:avLst/>
              <a:gdLst/>
              <a:ahLst/>
              <a:cxnLst/>
              <a:rect l="l" t="t" r="r" b="b"/>
              <a:pathLst>
                <a:path w="47" h="8" extrusionOk="0">
                  <a:moveTo>
                    <a:pt x="1" y="8"/>
                  </a:moveTo>
                  <a:lnTo>
                    <a:pt x="4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79;p126">
              <a:extLst>
                <a:ext uri="{FF2B5EF4-FFF2-40B4-BE49-F238E27FC236}">
                  <a16:creationId xmlns:a16="http://schemas.microsoft.com/office/drawing/2014/main" id="{56E6FAE1-AE41-4345-8C81-7C3E54E4EEEE}"/>
                </a:ext>
              </a:extLst>
            </p:cNvPr>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80;p126">
              <a:extLst>
                <a:ext uri="{FF2B5EF4-FFF2-40B4-BE49-F238E27FC236}">
                  <a16:creationId xmlns:a16="http://schemas.microsoft.com/office/drawing/2014/main" id="{6F78C640-B9BF-428F-B1A7-5FC6B22DFE46}"/>
                </a:ext>
              </a:extLst>
            </p:cNvPr>
            <p:cNvSpPr/>
            <p:nvPr/>
          </p:nvSpPr>
          <p:spPr>
            <a:xfrm>
              <a:off x="2232536" y="2177032"/>
              <a:ext cx="489" cy="14"/>
            </a:xfrm>
            <a:custGeom>
              <a:avLst/>
              <a:gdLst/>
              <a:ahLst/>
              <a:cxnLst/>
              <a:rect l="l" t="t" r="r" b="b"/>
              <a:pathLst>
                <a:path w="36" h="1" extrusionOk="0">
                  <a:moveTo>
                    <a:pt x="0" y="1"/>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81;p126">
              <a:extLst>
                <a:ext uri="{FF2B5EF4-FFF2-40B4-BE49-F238E27FC236}">
                  <a16:creationId xmlns:a16="http://schemas.microsoft.com/office/drawing/2014/main" id="{BA2DFB20-FC8E-44B9-94CA-7B604BE9E0C9}"/>
                </a:ext>
              </a:extLst>
            </p:cNvPr>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82;p126">
              <a:extLst>
                <a:ext uri="{FF2B5EF4-FFF2-40B4-BE49-F238E27FC236}">
                  <a16:creationId xmlns:a16="http://schemas.microsoft.com/office/drawing/2014/main" id="{C6CC215D-EBA0-468F-9E63-B0E4421C17D0}"/>
                </a:ext>
              </a:extLst>
            </p:cNvPr>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83;p126">
              <a:extLst>
                <a:ext uri="{FF2B5EF4-FFF2-40B4-BE49-F238E27FC236}">
                  <a16:creationId xmlns:a16="http://schemas.microsoft.com/office/drawing/2014/main" id="{8DEA3C25-769F-4BB7-9086-C316FF83E3C1}"/>
                </a:ext>
              </a:extLst>
            </p:cNvPr>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84;p126">
              <a:extLst>
                <a:ext uri="{FF2B5EF4-FFF2-40B4-BE49-F238E27FC236}">
                  <a16:creationId xmlns:a16="http://schemas.microsoft.com/office/drawing/2014/main" id="{D84C547B-6390-4FE3-9CC6-FF159F338D51}"/>
                </a:ext>
              </a:extLst>
            </p:cNvPr>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885;p126">
              <a:extLst>
                <a:ext uri="{FF2B5EF4-FFF2-40B4-BE49-F238E27FC236}">
                  <a16:creationId xmlns:a16="http://schemas.microsoft.com/office/drawing/2014/main" id="{5A58D440-7466-42DE-825E-A3FFDDD22813}"/>
                </a:ext>
              </a:extLst>
            </p:cNvPr>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886;p126">
              <a:extLst>
                <a:ext uri="{FF2B5EF4-FFF2-40B4-BE49-F238E27FC236}">
                  <a16:creationId xmlns:a16="http://schemas.microsoft.com/office/drawing/2014/main" id="{12EAD610-6FB3-4C64-8F0F-07C0984E6F82}"/>
                </a:ext>
              </a:extLst>
            </p:cNvPr>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887;p126">
              <a:extLst>
                <a:ext uri="{FF2B5EF4-FFF2-40B4-BE49-F238E27FC236}">
                  <a16:creationId xmlns:a16="http://schemas.microsoft.com/office/drawing/2014/main" id="{8B8CF1AF-DA60-428C-A7CB-4361C1B3F845}"/>
                </a:ext>
              </a:extLst>
            </p:cNvPr>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888;p126">
              <a:extLst>
                <a:ext uri="{FF2B5EF4-FFF2-40B4-BE49-F238E27FC236}">
                  <a16:creationId xmlns:a16="http://schemas.microsoft.com/office/drawing/2014/main" id="{C1AE7409-7A4C-4707-93F6-ABD0E9573770}"/>
                </a:ext>
              </a:extLst>
            </p:cNvPr>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889;p126">
              <a:extLst>
                <a:ext uri="{FF2B5EF4-FFF2-40B4-BE49-F238E27FC236}">
                  <a16:creationId xmlns:a16="http://schemas.microsoft.com/office/drawing/2014/main" id="{4953034E-DDD6-418C-A578-CC63A5142E9C}"/>
                </a:ext>
              </a:extLst>
            </p:cNvPr>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890;p126">
              <a:extLst>
                <a:ext uri="{FF2B5EF4-FFF2-40B4-BE49-F238E27FC236}">
                  <a16:creationId xmlns:a16="http://schemas.microsoft.com/office/drawing/2014/main" id="{E6554660-C0C7-4C20-9D68-75C2D68BA4F4}"/>
                </a:ext>
              </a:extLst>
            </p:cNvPr>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891;p126">
              <a:extLst>
                <a:ext uri="{FF2B5EF4-FFF2-40B4-BE49-F238E27FC236}">
                  <a16:creationId xmlns:a16="http://schemas.microsoft.com/office/drawing/2014/main" id="{50B28F8D-E638-4FC7-B32A-DD5F087FA617}"/>
                </a:ext>
              </a:extLst>
            </p:cNvPr>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892;p126">
              <a:extLst>
                <a:ext uri="{FF2B5EF4-FFF2-40B4-BE49-F238E27FC236}">
                  <a16:creationId xmlns:a16="http://schemas.microsoft.com/office/drawing/2014/main" id="{63012169-1C68-484F-9F24-ECAF8D253825}"/>
                </a:ext>
              </a:extLst>
            </p:cNvPr>
            <p:cNvSpPr/>
            <p:nvPr/>
          </p:nvSpPr>
          <p:spPr>
            <a:xfrm>
              <a:off x="2034182" y="1771051"/>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893;p126">
              <a:extLst>
                <a:ext uri="{FF2B5EF4-FFF2-40B4-BE49-F238E27FC236}">
                  <a16:creationId xmlns:a16="http://schemas.microsoft.com/office/drawing/2014/main" id="{7B367F99-46C2-4A22-93E8-94EA06D32696}"/>
                </a:ext>
              </a:extLst>
            </p:cNvPr>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94;p126">
              <a:extLst>
                <a:ext uri="{FF2B5EF4-FFF2-40B4-BE49-F238E27FC236}">
                  <a16:creationId xmlns:a16="http://schemas.microsoft.com/office/drawing/2014/main" id="{762BCA4B-8BC0-49CD-AD1C-5CACCC0B9D34}"/>
                </a:ext>
              </a:extLst>
            </p:cNvPr>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95;p126">
              <a:extLst>
                <a:ext uri="{FF2B5EF4-FFF2-40B4-BE49-F238E27FC236}">
                  <a16:creationId xmlns:a16="http://schemas.microsoft.com/office/drawing/2014/main" id="{3F2CE628-A3CC-411B-B9D7-9D99F7204A1E}"/>
                </a:ext>
              </a:extLst>
            </p:cNvPr>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96;p126">
              <a:extLst>
                <a:ext uri="{FF2B5EF4-FFF2-40B4-BE49-F238E27FC236}">
                  <a16:creationId xmlns:a16="http://schemas.microsoft.com/office/drawing/2014/main" id="{7C01E3EA-227D-4955-BBF4-1A9FF9B706C8}"/>
                </a:ext>
              </a:extLst>
            </p:cNvPr>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97;p126">
              <a:extLst>
                <a:ext uri="{FF2B5EF4-FFF2-40B4-BE49-F238E27FC236}">
                  <a16:creationId xmlns:a16="http://schemas.microsoft.com/office/drawing/2014/main" id="{9CDCFFBE-9F46-43B7-8AD6-B5D6CD4FBE82}"/>
                </a:ext>
              </a:extLst>
            </p:cNvPr>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98;p126">
              <a:extLst>
                <a:ext uri="{FF2B5EF4-FFF2-40B4-BE49-F238E27FC236}">
                  <a16:creationId xmlns:a16="http://schemas.microsoft.com/office/drawing/2014/main" id="{D55A7CF6-EF55-40C1-A18B-979318B16D39}"/>
                </a:ext>
              </a:extLst>
            </p:cNvPr>
            <p:cNvSpPr/>
            <p:nvPr/>
          </p:nvSpPr>
          <p:spPr>
            <a:xfrm>
              <a:off x="2110039" y="1759836"/>
              <a:ext cx="14" cy="448"/>
            </a:xfrm>
            <a:custGeom>
              <a:avLst/>
              <a:gdLst/>
              <a:ahLst/>
              <a:cxnLst/>
              <a:rect l="l" t="t" r="r" b="b"/>
              <a:pathLst>
                <a:path w="1" h="33" extrusionOk="0">
                  <a:moveTo>
                    <a:pt x="0" y="1"/>
                  </a:moveTo>
                  <a:lnTo>
                    <a:pt x="0"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99;p126">
              <a:extLst>
                <a:ext uri="{FF2B5EF4-FFF2-40B4-BE49-F238E27FC236}">
                  <a16:creationId xmlns:a16="http://schemas.microsoft.com/office/drawing/2014/main" id="{5B13EA9B-84C9-4B3A-839A-6933C3BB59FA}"/>
                </a:ext>
              </a:extLst>
            </p:cNvPr>
            <p:cNvSpPr/>
            <p:nvPr/>
          </p:nvSpPr>
          <p:spPr>
            <a:xfrm>
              <a:off x="2110039" y="1762878"/>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900;p126">
              <a:extLst>
                <a:ext uri="{FF2B5EF4-FFF2-40B4-BE49-F238E27FC236}">
                  <a16:creationId xmlns:a16="http://schemas.microsoft.com/office/drawing/2014/main" id="{613F5FE1-7ED3-4163-A479-C4CFD3CB0EFC}"/>
                </a:ext>
              </a:extLst>
            </p:cNvPr>
            <p:cNvSpPr/>
            <p:nvPr/>
          </p:nvSpPr>
          <p:spPr>
            <a:xfrm>
              <a:off x="2119218" y="180970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901;p126">
              <a:extLst>
                <a:ext uri="{FF2B5EF4-FFF2-40B4-BE49-F238E27FC236}">
                  <a16:creationId xmlns:a16="http://schemas.microsoft.com/office/drawing/2014/main" id="{212ECEC6-7094-476B-A20F-04B08F136110}"/>
                </a:ext>
              </a:extLst>
            </p:cNvPr>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902;p126">
              <a:extLst>
                <a:ext uri="{FF2B5EF4-FFF2-40B4-BE49-F238E27FC236}">
                  <a16:creationId xmlns:a16="http://schemas.microsoft.com/office/drawing/2014/main" id="{5E34DCB2-5BD1-4D6B-92BA-8E74D3A24AEF}"/>
                </a:ext>
              </a:extLst>
            </p:cNvPr>
            <p:cNvSpPr/>
            <p:nvPr/>
          </p:nvSpPr>
          <p:spPr>
            <a:xfrm>
              <a:off x="2119028" y="1808987"/>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903;p126">
              <a:extLst>
                <a:ext uri="{FF2B5EF4-FFF2-40B4-BE49-F238E27FC236}">
                  <a16:creationId xmlns:a16="http://schemas.microsoft.com/office/drawing/2014/main" id="{3D5E0EED-2BD3-4AFE-B569-DB666CEFEE71}"/>
                </a:ext>
              </a:extLst>
            </p:cNvPr>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904;p126">
              <a:extLst>
                <a:ext uri="{FF2B5EF4-FFF2-40B4-BE49-F238E27FC236}">
                  <a16:creationId xmlns:a16="http://schemas.microsoft.com/office/drawing/2014/main" id="{EB7555AA-871E-46B3-9C66-22C73E889F3D}"/>
                </a:ext>
              </a:extLst>
            </p:cNvPr>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905;p126">
              <a:extLst>
                <a:ext uri="{FF2B5EF4-FFF2-40B4-BE49-F238E27FC236}">
                  <a16:creationId xmlns:a16="http://schemas.microsoft.com/office/drawing/2014/main" id="{3B90D63B-986F-4C3F-9E8E-2C930CE476A1}"/>
                </a:ext>
              </a:extLst>
            </p:cNvPr>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906;p126">
              <a:extLst>
                <a:ext uri="{FF2B5EF4-FFF2-40B4-BE49-F238E27FC236}">
                  <a16:creationId xmlns:a16="http://schemas.microsoft.com/office/drawing/2014/main" id="{33F3425E-5F0C-41AF-B9D4-7B92854247C4}"/>
                </a:ext>
              </a:extLst>
            </p:cNvPr>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907;p126">
              <a:extLst>
                <a:ext uri="{FF2B5EF4-FFF2-40B4-BE49-F238E27FC236}">
                  <a16:creationId xmlns:a16="http://schemas.microsoft.com/office/drawing/2014/main" id="{BE9DAAFF-1A81-4FEC-8EED-1B401D52A34C}"/>
                </a:ext>
              </a:extLst>
            </p:cNvPr>
            <p:cNvSpPr/>
            <p:nvPr/>
          </p:nvSpPr>
          <p:spPr>
            <a:xfrm>
              <a:off x="2109985" y="1761452"/>
              <a:ext cx="14" cy="394"/>
            </a:xfrm>
            <a:custGeom>
              <a:avLst/>
              <a:gdLst/>
              <a:ahLst/>
              <a:cxnLst/>
              <a:rect l="l" t="t" r="r" b="b"/>
              <a:pathLst>
                <a:path w="1" h="29" extrusionOk="0">
                  <a:moveTo>
                    <a:pt x="1"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908;p126">
              <a:extLst>
                <a:ext uri="{FF2B5EF4-FFF2-40B4-BE49-F238E27FC236}">
                  <a16:creationId xmlns:a16="http://schemas.microsoft.com/office/drawing/2014/main" id="{F5F3D20B-574D-4100-A652-8072C04F43A3}"/>
                </a:ext>
              </a:extLst>
            </p:cNvPr>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909;p126">
              <a:extLst>
                <a:ext uri="{FF2B5EF4-FFF2-40B4-BE49-F238E27FC236}">
                  <a16:creationId xmlns:a16="http://schemas.microsoft.com/office/drawing/2014/main" id="{1DD28788-D57E-4DC8-B5D1-28263638D513}"/>
                </a:ext>
              </a:extLst>
            </p:cNvPr>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910;p126">
              <a:extLst>
                <a:ext uri="{FF2B5EF4-FFF2-40B4-BE49-F238E27FC236}">
                  <a16:creationId xmlns:a16="http://schemas.microsoft.com/office/drawing/2014/main" id="{48EEDB53-E43D-4F10-87A7-B67E2A16EAE8}"/>
                </a:ext>
              </a:extLst>
            </p:cNvPr>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911;p126">
              <a:extLst>
                <a:ext uri="{FF2B5EF4-FFF2-40B4-BE49-F238E27FC236}">
                  <a16:creationId xmlns:a16="http://schemas.microsoft.com/office/drawing/2014/main" id="{361437C3-A870-4E37-B641-5E9EED064E73}"/>
                </a:ext>
              </a:extLst>
            </p:cNvPr>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912;p126">
              <a:extLst>
                <a:ext uri="{FF2B5EF4-FFF2-40B4-BE49-F238E27FC236}">
                  <a16:creationId xmlns:a16="http://schemas.microsoft.com/office/drawing/2014/main" id="{439FB1CD-07A3-410D-9861-3A229F7BC038}"/>
                </a:ext>
              </a:extLst>
            </p:cNvPr>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913;p126">
              <a:extLst>
                <a:ext uri="{FF2B5EF4-FFF2-40B4-BE49-F238E27FC236}">
                  <a16:creationId xmlns:a16="http://schemas.microsoft.com/office/drawing/2014/main" id="{5C4CE669-60B1-4A68-870C-D13066144B21}"/>
                </a:ext>
              </a:extLst>
            </p:cNvPr>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914;p126">
              <a:extLst>
                <a:ext uri="{FF2B5EF4-FFF2-40B4-BE49-F238E27FC236}">
                  <a16:creationId xmlns:a16="http://schemas.microsoft.com/office/drawing/2014/main" id="{5CA1F8F0-3D4F-4E09-AA2E-6634451038C8}"/>
                </a:ext>
              </a:extLst>
            </p:cNvPr>
            <p:cNvSpPr/>
            <p:nvPr/>
          </p:nvSpPr>
          <p:spPr>
            <a:xfrm>
              <a:off x="2135375" y="1790168"/>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915;p126">
              <a:extLst>
                <a:ext uri="{FF2B5EF4-FFF2-40B4-BE49-F238E27FC236}">
                  <a16:creationId xmlns:a16="http://schemas.microsoft.com/office/drawing/2014/main" id="{FFA7E518-32B9-47AE-A906-27FF49C0C3AD}"/>
                </a:ext>
              </a:extLst>
            </p:cNvPr>
            <p:cNvSpPr/>
            <p:nvPr/>
          </p:nvSpPr>
          <p:spPr>
            <a:xfrm>
              <a:off x="2127962" y="1796916"/>
              <a:ext cx="434" cy="434"/>
            </a:xfrm>
            <a:custGeom>
              <a:avLst/>
              <a:gdLst/>
              <a:ahLst/>
              <a:cxnLst/>
              <a:rect l="l" t="t" r="r" b="b"/>
              <a:pathLst>
                <a:path w="32" h="32" extrusionOk="0">
                  <a:moveTo>
                    <a:pt x="0" y="32"/>
                  </a:move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916;p126">
              <a:extLst>
                <a:ext uri="{FF2B5EF4-FFF2-40B4-BE49-F238E27FC236}">
                  <a16:creationId xmlns:a16="http://schemas.microsoft.com/office/drawing/2014/main" id="{5C5D4C3D-FE78-48B5-AC3C-F63FDA2AB516}"/>
                </a:ext>
              </a:extLst>
            </p:cNvPr>
            <p:cNvSpPr/>
            <p:nvPr/>
          </p:nvSpPr>
          <p:spPr>
            <a:xfrm>
              <a:off x="2128573" y="1796577"/>
              <a:ext cx="109" cy="163"/>
            </a:xfrm>
            <a:custGeom>
              <a:avLst/>
              <a:gdLst/>
              <a:ahLst/>
              <a:cxnLst/>
              <a:rect l="l" t="t" r="r" b="b"/>
              <a:pathLst>
                <a:path w="8" h="12" extrusionOk="0">
                  <a:moveTo>
                    <a:pt x="1" y="1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917;p126">
              <a:extLst>
                <a:ext uri="{FF2B5EF4-FFF2-40B4-BE49-F238E27FC236}">
                  <a16:creationId xmlns:a16="http://schemas.microsoft.com/office/drawing/2014/main" id="{CB583E73-3394-4D4D-8C64-C25CBE22CFB5}"/>
                </a:ext>
              </a:extLst>
            </p:cNvPr>
            <p:cNvSpPr/>
            <p:nvPr/>
          </p:nvSpPr>
          <p:spPr>
            <a:xfrm>
              <a:off x="2135416" y="17890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918;p126">
              <a:extLst>
                <a:ext uri="{FF2B5EF4-FFF2-40B4-BE49-F238E27FC236}">
                  <a16:creationId xmlns:a16="http://schemas.microsoft.com/office/drawing/2014/main" id="{9D9B8360-7423-436A-9AF2-7B14B8079C41}"/>
                </a:ext>
              </a:extLst>
            </p:cNvPr>
            <p:cNvSpPr/>
            <p:nvPr/>
          </p:nvSpPr>
          <p:spPr>
            <a:xfrm>
              <a:off x="2131668" y="1793821"/>
              <a:ext cx="54" cy="14"/>
            </a:xfrm>
            <a:custGeom>
              <a:avLst/>
              <a:gdLst/>
              <a:ahLst/>
              <a:cxnLst/>
              <a:rect l="l" t="t" r="r" b="b"/>
              <a:pathLst>
                <a:path w="4" h="1" extrusionOk="0">
                  <a:moveTo>
                    <a:pt x="0" y="1"/>
                  </a:move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919;p126">
              <a:extLst>
                <a:ext uri="{FF2B5EF4-FFF2-40B4-BE49-F238E27FC236}">
                  <a16:creationId xmlns:a16="http://schemas.microsoft.com/office/drawing/2014/main" id="{CB49D426-575B-4F2D-839B-9AE114B45981}"/>
                </a:ext>
              </a:extLst>
            </p:cNvPr>
            <p:cNvSpPr/>
            <p:nvPr/>
          </p:nvSpPr>
          <p:spPr>
            <a:xfrm>
              <a:off x="2131899" y="1793726"/>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920;p126">
              <a:extLst>
                <a:ext uri="{FF2B5EF4-FFF2-40B4-BE49-F238E27FC236}">
                  <a16:creationId xmlns:a16="http://schemas.microsoft.com/office/drawing/2014/main" id="{DD334D69-C41A-4828-B18F-77CF40C744B0}"/>
                </a:ext>
              </a:extLst>
            </p:cNvPr>
            <p:cNvSpPr/>
            <p:nvPr/>
          </p:nvSpPr>
          <p:spPr>
            <a:xfrm>
              <a:off x="2131763" y="1793821"/>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921;p126">
              <a:extLst>
                <a:ext uri="{FF2B5EF4-FFF2-40B4-BE49-F238E27FC236}">
                  <a16:creationId xmlns:a16="http://schemas.microsoft.com/office/drawing/2014/main" id="{894A8331-BBD0-49B7-ABB6-916B51D808DE}"/>
                </a:ext>
              </a:extLst>
            </p:cNvPr>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922;p126">
              <a:extLst>
                <a:ext uri="{FF2B5EF4-FFF2-40B4-BE49-F238E27FC236}">
                  <a16:creationId xmlns:a16="http://schemas.microsoft.com/office/drawing/2014/main" id="{9ACC5275-B17E-4FE5-A5E2-9AECCBFDE565}"/>
                </a:ext>
              </a:extLst>
            </p:cNvPr>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923;p126">
              <a:extLst>
                <a:ext uri="{FF2B5EF4-FFF2-40B4-BE49-F238E27FC236}">
                  <a16:creationId xmlns:a16="http://schemas.microsoft.com/office/drawing/2014/main" id="{103C57F5-7EE1-4A16-AB6E-8FBF940ACE4C}"/>
                </a:ext>
              </a:extLst>
            </p:cNvPr>
            <p:cNvSpPr/>
            <p:nvPr/>
          </p:nvSpPr>
          <p:spPr>
            <a:xfrm>
              <a:off x="2135375" y="178963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924;p126">
              <a:extLst>
                <a:ext uri="{FF2B5EF4-FFF2-40B4-BE49-F238E27FC236}">
                  <a16:creationId xmlns:a16="http://schemas.microsoft.com/office/drawing/2014/main" id="{16D5FDF2-5BB2-4265-9915-4CF9E7433CCD}"/>
                </a:ext>
              </a:extLst>
            </p:cNvPr>
            <p:cNvSpPr/>
            <p:nvPr/>
          </p:nvSpPr>
          <p:spPr>
            <a:xfrm>
              <a:off x="2135470" y="178830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925;p126">
              <a:extLst>
                <a:ext uri="{FF2B5EF4-FFF2-40B4-BE49-F238E27FC236}">
                  <a16:creationId xmlns:a16="http://schemas.microsoft.com/office/drawing/2014/main" id="{7500AAEA-AE1A-4B0D-B5CA-7A89C9D19FC1}"/>
                </a:ext>
              </a:extLst>
            </p:cNvPr>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926;p126">
              <a:extLst>
                <a:ext uri="{FF2B5EF4-FFF2-40B4-BE49-F238E27FC236}">
                  <a16:creationId xmlns:a16="http://schemas.microsoft.com/office/drawing/2014/main" id="{384AED0A-2115-4058-8D3A-D22626C306B1}"/>
                </a:ext>
              </a:extLst>
            </p:cNvPr>
            <p:cNvSpPr/>
            <p:nvPr/>
          </p:nvSpPr>
          <p:spPr>
            <a:xfrm>
              <a:off x="2137222" y="1859943"/>
              <a:ext cx="163" cy="244"/>
            </a:xfrm>
            <a:custGeom>
              <a:avLst/>
              <a:gdLst/>
              <a:ahLst/>
              <a:cxnLst/>
              <a:rect l="l" t="t" r="r" b="b"/>
              <a:pathLst>
                <a:path w="12" h="18" extrusionOk="0">
                  <a:moveTo>
                    <a:pt x="1" y="0"/>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927;p126">
              <a:extLst>
                <a:ext uri="{FF2B5EF4-FFF2-40B4-BE49-F238E27FC236}">
                  <a16:creationId xmlns:a16="http://schemas.microsoft.com/office/drawing/2014/main" id="{58B1AC07-5246-4A73-B4C3-8FC0CB5CB6BA}"/>
                </a:ext>
              </a:extLst>
            </p:cNvPr>
            <p:cNvSpPr/>
            <p:nvPr/>
          </p:nvSpPr>
          <p:spPr>
            <a:xfrm>
              <a:off x="2134615" y="1857418"/>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928;p126">
              <a:extLst>
                <a:ext uri="{FF2B5EF4-FFF2-40B4-BE49-F238E27FC236}">
                  <a16:creationId xmlns:a16="http://schemas.microsoft.com/office/drawing/2014/main" id="{127E3F27-F451-4201-9261-6355C39D9745}"/>
                </a:ext>
              </a:extLst>
            </p:cNvPr>
            <p:cNvSpPr/>
            <p:nvPr/>
          </p:nvSpPr>
          <p:spPr>
            <a:xfrm>
              <a:off x="2136706" y="1859034"/>
              <a:ext cx="149" cy="204"/>
            </a:xfrm>
            <a:custGeom>
              <a:avLst/>
              <a:gdLst/>
              <a:ahLst/>
              <a:cxnLst/>
              <a:rect l="l" t="t" r="r" b="b"/>
              <a:pathLst>
                <a:path w="11" h="15" extrusionOk="0">
                  <a:moveTo>
                    <a:pt x="0" y="1"/>
                  </a:moveTo>
                  <a:lnTo>
                    <a:pt x="1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929;p126">
              <a:extLst>
                <a:ext uri="{FF2B5EF4-FFF2-40B4-BE49-F238E27FC236}">
                  <a16:creationId xmlns:a16="http://schemas.microsoft.com/office/drawing/2014/main" id="{6EB603A8-8392-4CC6-A83C-62E8325B68AD}"/>
                </a:ext>
              </a:extLst>
            </p:cNvPr>
            <p:cNvSpPr/>
            <p:nvPr/>
          </p:nvSpPr>
          <p:spPr>
            <a:xfrm>
              <a:off x="2137466" y="1860459"/>
              <a:ext cx="149" cy="258"/>
            </a:xfrm>
            <a:custGeom>
              <a:avLst/>
              <a:gdLst/>
              <a:ahLst/>
              <a:cxnLst/>
              <a:rect l="l" t="t" r="r" b="b"/>
              <a:pathLst>
                <a:path w="11" h="19" extrusionOk="0">
                  <a:moveTo>
                    <a:pt x="0" y="1"/>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930;p126">
              <a:extLst>
                <a:ext uri="{FF2B5EF4-FFF2-40B4-BE49-F238E27FC236}">
                  <a16:creationId xmlns:a16="http://schemas.microsoft.com/office/drawing/2014/main" id="{437BD746-357A-4D02-9BF4-A74DE23C366B}"/>
                </a:ext>
              </a:extLst>
            </p:cNvPr>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931;p126">
              <a:extLst>
                <a:ext uri="{FF2B5EF4-FFF2-40B4-BE49-F238E27FC236}">
                  <a16:creationId xmlns:a16="http://schemas.microsoft.com/office/drawing/2014/main" id="{501C8555-9E92-4CCD-AE61-75750D3C3115}"/>
                </a:ext>
              </a:extLst>
            </p:cNvPr>
            <p:cNvSpPr/>
            <p:nvPr/>
          </p:nvSpPr>
          <p:spPr>
            <a:xfrm>
              <a:off x="2137697" y="1861029"/>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932;p126">
              <a:extLst>
                <a:ext uri="{FF2B5EF4-FFF2-40B4-BE49-F238E27FC236}">
                  <a16:creationId xmlns:a16="http://schemas.microsoft.com/office/drawing/2014/main" id="{BCD148D2-6810-45FC-B39E-A3FB0CF1CB05}"/>
                </a:ext>
              </a:extLst>
            </p:cNvPr>
            <p:cNvSpPr/>
            <p:nvPr/>
          </p:nvSpPr>
          <p:spPr>
            <a:xfrm>
              <a:off x="2135036" y="1857567"/>
              <a:ext cx="163" cy="54"/>
            </a:xfrm>
            <a:custGeom>
              <a:avLst/>
              <a:gdLst/>
              <a:ahLst/>
              <a:cxnLst/>
              <a:rect l="l" t="t" r="r" b="b"/>
              <a:pathLst>
                <a:path w="12" h="4" extrusionOk="0">
                  <a:moveTo>
                    <a:pt x="1" y="0"/>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933;p126">
              <a:extLst>
                <a:ext uri="{FF2B5EF4-FFF2-40B4-BE49-F238E27FC236}">
                  <a16:creationId xmlns:a16="http://schemas.microsoft.com/office/drawing/2014/main" id="{07CE3FA8-B93D-49D8-A007-81C277455742}"/>
                </a:ext>
              </a:extLst>
            </p:cNvPr>
            <p:cNvSpPr/>
            <p:nvPr/>
          </p:nvSpPr>
          <p:spPr>
            <a:xfrm>
              <a:off x="2137982" y="1861654"/>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934;p126">
              <a:extLst>
                <a:ext uri="{FF2B5EF4-FFF2-40B4-BE49-F238E27FC236}">
                  <a16:creationId xmlns:a16="http://schemas.microsoft.com/office/drawing/2014/main" id="{CA36BC68-381F-40E3-BDAB-5F4589657A27}"/>
                </a:ext>
              </a:extLst>
            </p:cNvPr>
            <p:cNvSpPr/>
            <p:nvPr/>
          </p:nvSpPr>
          <p:spPr>
            <a:xfrm>
              <a:off x="2138172" y="1862265"/>
              <a:ext cx="68" cy="204"/>
            </a:xfrm>
            <a:custGeom>
              <a:avLst/>
              <a:gdLst/>
              <a:ahLst/>
              <a:cxnLst/>
              <a:rect l="l" t="t" r="r" b="b"/>
              <a:pathLst>
                <a:path w="5" h="15" extrusionOk="0">
                  <a:moveTo>
                    <a:pt x="1"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935;p126">
              <a:extLst>
                <a:ext uri="{FF2B5EF4-FFF2-40B4-BE49-F238E27FC236}">
                  <a16:creationId xmlns:a16="http://schemas.microsoft.com/office/drawing/2014/main" id="{72C47D66-E9F8-4371-9CFA-BE6D79B8172D}"/>
                </a:ext>
              </a:extLst>
            </p:cNvPr>
            <p:cNvSpPr/>
            <p:nvPr/>
          </p:nvSpPr>
          <p:spPr>
            <a:xfrm>
              <a:off x="2136081" y="1858273"/>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936;p126">
              <a:extLst>
                <a:ext uri="{FF2B5EF4-FFF2-40B4-BE49-F238E27FC236}">
                  <a16:creationId xmlns:a16="http://schemas.microsoft.com/office/drawing/2014/main" id="{7033533C-5D28-4281-84A4-28D7826458F3}"/>
                </a:ext>
              </a:extLst>
            </p:cNvPr>
            <p:cNvSpPr/>
            <p:nvPr/>
          </p:nvSpPr>
          <p:spPr>
            <a:xfrm>
              <a:off x="2136421" y="1858613"/>
              <a:ext cx="149" cy="204"/>
            </a:xfrm>
            <a:custGeom>
              <a:avLst/>
              <a:gdLst/>
              <a:ahLst/>
              <a:cxnLst/>
              <a:rect l="l" t="t" r="r" b="b"/>
              <a:pathLst>
                <a:path w="11" h="15" extrusionOk="0">
                  <a:moveTo>
                    <a:pt x="0" y="0"/>
                  </a:moveTo>
                  <a:lnTo>
                    <a:pt x="1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937;p126">
              <a:extLst>
                <a:ext uri="{FF2B5EF4-FFF2-40B4-BE49-F238E27FC236}">
                  <a16:creationId xmlns:a16="http://schemas.microsoft.com/office/drawing/2014/main" id="{278389BA-B49E-4FB8-9522-C60361C21F7D}"/>
                </a:ext>
              </a:extLst>
            </p:cNvPr>
            <p:cNvSpPr/>
            <p:nvPr/>
          </p:nvSpPr>
          <p:spPr>
            <a:xfrm>
              <a:off x="2135755" y="1857947"/>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938;p126">
              <a:extLst>
                <a:ext uri="{FF2B5EF4-FFF2-40B4-BE49-F238E27FC236}">
                  <a16:creationId xmlns:a16="http://schemas.microsoft.com/office/drawing/2014/main" id="{F95BEFF7-51E5-46AE-9E0E-E803AED72526}"/>
                </a:ext>
              </a:extLst>
            </p:cNvPr>
            <p:cNvSpPr/>
            <p:nvPr/>
          </p:nvSpPr>
          <p:spPr>
            <a:xfrm>
              <a:off x="2119883" y="1812408"/>
              <a:ext cx="54" cy="109"/>
            </a:xfrm>
            <a:custGeom>
              <a:avLst/>
              <a:gdLst/>
              <a:ahLst/>
              <a:cxnLst/>
              <a:rect l="l" t="t" r="r" b="b"/>
              <a:pathLst>
                <a:path w="4" h="8" extrusionOk="0">
                  <a:moveTo>
                    <a:pt x="0"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939;p126">
              <a:extLst>
                <a:ext uri="{FF2B5EF4-FFF2-40B4-BE49-F238E27FC236}">
                  <a16:creationId xmlns:a16="http://schemas.microsoft.com/office/drawing/2014/main" id="{1D395D3B-6179-415D-B804-B94B7F51B7FA}"/>
                </a:ext>
              </a:extLst>
            </p:cNvPr>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940;p126">
              <a:extLst>
                <a:ext uri="{FF2B5EF4-FFF2-40B4-BE49-F238E27FC236}">
                  <a16:creationId xmlns:a16="http://schemas.microsoft.com/office/drawing/2014/main" id="{A993BE50-8D42-49B6-BDD0-0F0DA7835FED}"/>
                </a:ext>
              </a:extLst>
            </p:cNvPr>
            <p:cNvSpPr/>
            <p:nvPr/>
          </p:nvSpPr>
          <p:spPr>
            <a:xfrm>
              <a:off x="2135416" y="1857703"/>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941;p126">
              <a:extLst>
                <a:ext uri="{FF2B5EF4-FFF2-40B4-BE49-F238E27FC236}">
                  <a16:creationId xmlns:a16="http://schemas.microsoft.com/office/drawing/2014/main" id="{AF13290E-37CA-4424-9FFC-CBA60224A16C}"/>
                </a:ext>
              </a:extLst>
            </p:cNvPr>
            <p:cNvSpPr/>
            <p:nvPr/>
          </p:nvSpPr>
          <p:spPr>
            <a:xfrm>
              <a:off x="2119978" y="1812653"/>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942;p126">
              <a:extLst>
                <a:ext uri="{FF2B5EF4-FFF2-40B4-BE49-F238E27FC236}">
                  <a16:creationId xmlns:a16="http://schemas.microsoft.com/office/drawing/2014/main" id="{C7D387F5-7991-45BF-A562-EDF9321D54E8}"/>
                </a:ext>
              </a:extLst>
            </p:cNvPr>
            <p:cNvSpPr/>
            <p:nvPr/>
          </p:nvSpPr>
          <p:spPr>
            <a:xfrm>
              <a:off x="2136991" y="1859468"/>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943;p126">
              <a:extLst>
                <a:ext uri="{FF2B5EF4-FFF2-40B4-BE49-F238E27FC236}">
                  <a16:creationId xmlns:a16="http://schemas.microsoft.com/office/drawing/2014/main" id="{555693FF-D492-48D3-B2C7-8A23CE3F9824}"/>
                </a:ext>
              </a:extLst>
            </p:cNvPr>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944;p126">
              <a:extLst>
                <a:ext uri="{FF2B5EF4-FFF2-40B4-BE49-F238E27FC236}">
                  <a16:creationId xmlns:a16="http://schemas.microsoft.com/office/drawing/2014/main" id="{63927843-F1DC-48B0-9FF9-95CAC70B52FE}"/>
                </a:ext>
              </a:extLst>
            </p:cNvPr>
            <p:cNvSpPr/>
            <p:nvPr/>
          </p:nvSpPr>
          <p:spPr>
            <a:xfrm>
              <a:off x="2121730" y="1810562"/>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945;p126">
              <a:extLst>
                <a:ext uri="{FF2B5EF4-FFF2-40B4-BE49-F238E27FC236}">
                  <a16:creationId xmlns:a16="http://schemas.microsoft.com/office/drawing/2014/main" id="{AF28DCB9-C556-4BC7-8B43-65F99A6FF95A}"/>
                </a:ext>
              </a:extLst>
            </p:cNvPr>
            <p:cNvSpPr/>
            <p:nvPr/>
          </p:nvSpPr>
          <p:spPr>
            <a:xfrm>
              <a:off x="2138362" y="1862985"/>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946;p126">
              <a:extLst>
                <a:ext uri="{FF2B5EF4-FFF2-40B4-BE49-F238E27FC236}">
                  <a16:creationId xmlns:a16="http://schemas.microsoft.com/office/drawing/2014/main" id="{7730E111-C725-473B-95DC-C69D0FB6545E}"/>
                </a:ext>
              </a:extLst>
            </p:cNvPr>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947;p126">
              <a:extLst>
                <a:ext uri="{FF2B5EF4-FFF2-40B4-BE49-F238E27FC236}">
                  <a16:creationId xmlns:a16="http://schemas.microsoft.com/office/drawing/2014/main" id="{50CD03CC-7703-405B-92B0-AFA1351C2F05}"/>
                </a:ext>
              </a:extLst>
            </p:cNvPr>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948;p126">
              <a:extLst>
                <a:ext uri="{FF2B5EF4-FFF2-40B4-BE49-F238E27FC236}">
                  <a16:creationId xmlns:a16="http://schemas.microsoft.com/office/drawing/2014/main" id="{4403C179-E7ED-4478-AAC3-0F775E70ED23}"/>
                </a:ext>
              </a:extLst>
            </p:cNvPr>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949;p126">
              <a:extLst>
                <a:ext uri="{FF2B5EF4-FFF2-40B4-BE49-F238E27FC236}">
                  <a16:creationId xmlns:a16="http://schemas.microsoft.com/office/drawing/2014/main" id="{3F2E42AC-7FCD-4AAB-B28E-74D9E4D0A677}"/>
                </a:ext>
              </a:extLst>
            </p:cNvPr>
            <p:cNvSpPr/>
            <p:nvPr/>
          </p:nvSpPr>
          <p:spPr>
            <a:xfrm>
              <a:off x="1924802" y="1946215"/>
              <a:ext cx="163" cy="54"/>
            </a:xfrm>
            <a:custGeom>
              <a:avLst/>
              <a:gdLst/>
              <a:ahLst/>
              <a:cxnLst/>
              <a:rect l="l" t="t" r="r" b="b"/>
              <a:pathLst>
                <a:path w="12" h="4" extrusionOk="0">
                  <a:moveTo>
                    <a:pt x="1" y="4"/>
                  </a:moveTo>
                  <a:lnTo>
                    <a:pt x="1" y="4"/>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950;p126">
              <a:extLst>
                <a:ext uri="{FF2B5EF4-FFF2-40B4-BE49-F238E27FC236}">
                  <a16:creationId xmlns:a16="http://schemas.microsoft.com/office/drawing/2014/main" id="{74A42A6C-BC2E-4B0B-8CCE-B9068E0C090F}"/>
                </a:ext>
              </a:extLst>
            </p:cNvPr>
            <p:cNvSpPr/>
            <p:nvPr/>
          </p:nvSpPr>
          <p:spPr>
            <a:xfrm>
              <a:off x="1925752" y="1946065"/>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951;p126">
              <a:extLst>
                <a:ext uri="{FF2B5EF4-FFF2-40B4-BE49-F238E27FC236}">
                  <a16:creationId xmlns:a16="http://schemas.microsoft.com/office/drawing/2014/main" id="{1F165E32-CD30-4C10-BF08-D84EC2F7475C}"/>
                </a:ext>
              </a:extLst>
            </p:cNvPr>
            <p:cNvSpPr/>
            <p:nvPr/>
          </p:nvSpPr>
          <p:spPr>
            <a:xfrm>
              <a:off x="1928943" y="1940268"/>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952;p126">
              <a:extLst>
                <a:ext uri="{FF2B5EF4-FFF2-40B4-BE49-F238E27FC236}">
                  <a16:creationId xmlns:a16="http://schemas.microsoft.com/office/drawing/2014/main" id="{74C34024-906D-4705-9AD4-DE1423813B24}"/>
                </a:ext>
              </a:extLst>
            </p:cNvPr>
            <p:cNvSpPr/>
            <p:nvPr/>
          </p:nvSpPr>
          <p:spPr>
            <a:xfrm>
              <a:off x="1925752" y="194026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953;p126">
              <a:extLst>
                <a:ext uri="{FF2B5EF4-FFF2-40B4-BE49-F238E27FC236}">
                  <a16:creationId xmlns:a16="http://schemas.microsoft.com/office/drawing/2014/main" id="{0708D9D5-09C7-43BC-A87F-D4C5B816E31E}"/>
                </a:ext>
              </a:extLst>
            </p:cNvPr>
            <p:cNvSpPr/>
            <p:nvPr/>
          </p:nvSpPr>
          <p:spPr>
            <a:xfrm>
              <a:off x="1932880" y="1939181"/>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954;p126">
              <a:extLst>
                <a:ext uri="{FF2B5EF4-FFF2-40B4-BE49-F238E27FC236}">
                  <a16:creationId xmlns:a16="http://schemas.microsoft.com/office/drawing/2014/main" id="{33040FDD-3B1B-47E6-9D13-CB1E4BC18EFB}"/>
                </a:ext>
              </a:extLst>
            </p:cNvPr>
            <p:cNvSpPr/>
            <p:nvPr/>
          </p:nvSpPr>
          <p:spPr>
            <a:xfrm>
              <a:off x="1931835" y="1939562"/>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955;p126">
              <a:extLst>
                <a:ext uri="{FF2B5EF4-FFF2-40B4-BE49-F238E27FC236}">
                  <a16:creationId xmlns:a16="http://schemas.microsoft.com/office/drawing/2014/main" id="{DBEB32A4-27D9-4738-8030-53020615CBD4}"/>
                </a:ext>
              </a:extLst>
            </p:cNvPr>
            <p:cNvSpPr/>
            <p:nvPr/>
          </p:nvSpPr>
          <p:spPr>
            <a:xfrm>
              <a:off x="1925901" y="1946025"/>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956;p126">
              <a:extLst>
                <a:ext uri="{FF2B5EF4-FFF2-40B4-BE49-F238E27FC236}">
                  <a16:creationId xmlns:a16="http://schemas.microsoft.com/office/drawing/2014/main" id="{5496F69A-CFD6-4856-B4D3-E0C82E38E77C}"/>
                </a:ext>
              </a:extLst>
            </p:cNvPr>
            <p:cNvSpPr/>
            <p:nvPr/>
          </p:nvSpPr>
          <p:spPr>
            <a:xfrm>
              <a:off x="1925521" y="1946120"/>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957;p126">
              <a:extLst>
                <a:ext uri="{FF2B5EF4-FFF2-40B4-BE49-F238E27FC236}">
                  <a16:creationId xmlns:a16="http://schemas.microsoft.com/office/drawing/2014/main" id="{0A2C2346-E25B-4B8C-A8B7-80410C61E003}"/>
                </a:ext>
              </a:extLst>
            </p:cNvPr>
            <p:cNvSpPr/>
            <p:nvPr/>
          </p:nvSpPr>
          <p:spPr>
            <a:xfrm>
              <a:off x="1926947" y="19403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958;p126">
              <a:extLst>
                <a:ext uri="{FF2B5EF4-FFF2-40B4-BE49-F238E27FC236}">
                  <a16:creationId xmlns:a16="http://schemas.microsoft.com/office/drawing/2014/main" id="{CC7D9304-C2D3-41BA-A532-3EAB6A73F5E0}"/>
                </a:ext>
              </a:extLst>
            </p:cNvPr>
            <p:cNvSpPr/>
            <p:nvPr/>
          </p:nvSpPr>
          <p:spPr>
            <a:xfrm>
              <a:off x="1925087" y="1946160"/>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959;p126">
              <a:extLst>
                <a:ext uri="{FF2B5EF4-FFF2-40B4-BE49-F238E27FC236}">
                  <a16:creationId xmlns:a16="http://schemas.microsoft.com/office/drawing/2014/main" id="{BCCDA03C-6FC6-43A5-91BD-51E0245D04BD}"/>
                </a:ext>
              </a:extLst>
            </p:cNvPr>
            <p:cNvSpPr/>
            <p:nvPr/>
          </p:nvSpPr>
          <p:spPr>
            <a:xfrm>
              <a:off x="1928033" y="19403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960;p126">
              <a:extLst>
                <a:ext uri="{FF2B5EF4-FFF2-40B4-BE49-F238E27FC236}">
                  <a16:creationId xmlns:a16="http://schemas.microsoft.com/office/drawing/2014/main" id="{E9F0668A-86FD-456F-8E89-B1977EBD59E5}"/>
                </a:ext>
              </a:extLst>
            </p:cNvPr>
            <p:cNvSpPr/>
            <p:nvPr/>
          </p:nvSpPr>
          <p:spPr>
            <a:xfrm>
              <a:off x="1926037" y="194602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961;p126">
              <a:extLst>
                <a:ext uri="{FF2B5EF4-FFF2-40B4-BE49-F238E27FC236}">
                  <a16:creationId xmlns:a16="http://schemas.microsoft.com/office/drawing/2014/main" id="{BE3CD7A0-7F32-40AF-A3F9-2EBCCFEC337D}"/>
                </a:ext>
              </a:extLst>
            </p:cNvPr>
            <p:cNvSpPr/>
            <p:nvPr/>
          </p:nvSpPr>
          <p:spPr>
            <a:xfrm>
              <a:off x="1929893" y="1940132"/>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962;p126">
              <a:extLst>
                <a:ext uri="{FF2B5EF4-FFF2-40B4-BE49-F238E27FC236}">
                  <a16:creationId xmlns:a16="http://schemas.microsoft.com/office/drawing/2014/main" id="{1773C5DC-A0D2-4BE6-BB22-982F95DD9D9A}"/>
                </a:ext>
              </a:extLst>
            </p:cNvPr>
            <p:cNvSpPr/>
            <p:nvPr/>
          </p:nvSpPr>
          <p:spPr>
            <a:xfrm>
              <a:off x="1930884" y="1939888"/>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963;p126">
              <a:extLst>
                <a:ext uri="{FF2B5EF4-FFF2-40B4-BE49-F238E27FC236}">
                  <a16:creationId xmlns:a16="http://schemas.microsoft.com/office/drawing/2014/main" id="{5EE60105-F7CE-4BA0-B4C2-0B8AA8FBB31A}"/>
                </a:ext>
              </a:extLst>
            </p:cNvPr>
            <p:cNvSpPr/>
            <p:nvPr/>
          </p:nvSpPr>
          <p:spPr>
            <a:xfrm>
              <a:off x="1926132" y="194597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964;p126">
              <a:extLst>
                <a:ext uri="{FF2B5EF4-FFF2-40B4-BE49-F238E27FC236}">
                  <a16:creationId xmlns:a16="http://schemas.microsoft.com/office/drawing/2014/main" id="{7E892B59-E76A-4515-B09F-D64B2D66DA42}"/>
                </a:ext>
              </a:extLst>
            </p:cNvPr>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965;p126">
              <a:extLst>
                <a:ext uri="{FF2B5EF4-FFF2-40B4-BE49-F238E27FC236}">
                  <a16:creationId xmlns:a16="http://schemas.microsoft.com/office/drawing/2014/main" id="{54AEB25B-D50B-4FA3-9A95-A07EAF52BD64}"/>
                </a:ext>
              </a:extLst>
            </p:cNvPr>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966;p126">
              <a:extLst>
                <a:ext uri="{FF2B5EF4-FFF2-40B4-BE49-F238E27FC236}">
                  <a16:creationId xmlns:a16="http://schemas.microsoft.com/office/drawing/2014/main" id="{5590AFBF-AFB4-4108-AA2B-2BBE98E8F7B4}"/>
                </a:ext>
              </a:extLst>
            </p:cNvPr>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967;p126">
              <a:extLst>
                <a:ext uri="{FF2B5EF4-FFF2-40B4-BE49-F238E27FC236}">
                  <a16:creationId xmlns:a16="http://schemas.microsoft.com/office/drawing/2014/main" id="{7BCFD3AF-4142-464B-B7B4-4B355318BEF2}"/>
                </a:ext>
              </a:extLst>
            </p:cNvPr>
            <p:cNvSpPr/>
            <p:nvPr/>
          </p:nvSpPr>
          <p:spPr>
            <a:xfrm>
              <a:off x="1944856" y="194940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968;p126">
              <a:extLst>
                <a:ext uri="{FF2B5EF4-FFF2-40B4-BE49-F238E27FC236}">
                  <a16:creationId xmlns:a16="http://schemas.microsoft.com/office/drawing/2014/main" id="{3ECC8150-6A7D-480F-AA97-A245B6405020}"/>
                </a:ext>
              </a:extLst>
            </p:cNvPr>
            <p:cNvSpPr/>
            <p:nvPr/>
          </p:nvSpPr>
          <p:spPr>
            <a:xfrm>
              <a:off x="1945141" y="1949500"/>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969;p126">
              <a:extLst>
                <a:ext uri="{FF2B5EF4-FFF2-40B4-BE49-F238E27FC236}">
                  <a16:creationId xmlns:a16="http://schemas.microsoft.com/office/drawing/2014/main" id="{850526CD-44EE-417F-BD2C-9D43178CCA1A}"/>
                </a:ext>
              </a:extLst>
            </p:cNvPr>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970;p126">
              <a:extLst>
                <a:ext uri="{FF2B5EF4-FFF2-40B4-BE49-F238E27FC236}">
                  <a16:creationId xmlns:a16="http://schemas.microsoft.com/office/drawing/2014/main" id="{E3BD64DE-1EC0-4037-AB20-8EF5A69E69E0}"/>
                </a:ext>
              </a:extLst>
            </p:cNvPr>
            <p:cNvSpPr/>
            <p:nvPr/>
          </p:nvSpPr>
          <p:spPr>
            <a:xfrm>
              <a:off x="1927612" y="19505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971;p126">
              <a:extLst>
                <a:ext uri="{FF2B5EF4-FFF2-40B4-BE49-F238E27FC236}">
                  <a16:creationId xmlns:a16="http://schemas.microsoft.com/office/drawing/2014/main" id="{F708ABE0-0FF8-4E93-BB63-921689F2AAD9}"/>
                </a:ext>
              </a:extLst>
            </p:cNvPr>
            <p:cNvSpPr/>
            <p:nvPr/>
          </p:nvSpPr>
          <p:spPr>
            <a:xfrm>
              <a:off x="1927843" y="195077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972;p126">
              <a:extLst>
                <a:ext uri="{FF2B5EF4-FFF2-40B4-BE49-F238E27FC236}">
                  <a16:creationId xmlns:a16="http://schemas.microsoft.com/office/drawing/2014/main" id="{6598B35C-1695-4C88-90FF-E5DB35C87134}"/>
                </a:ext>
              </a:extLst>
            </p:cNvPr>
            <p:cNvSpPr/>
            <p:nvPr/>
          </p:nvSpPr>
          <p:spPr>
            <a:xfrm>
              <a:off x="1944666" y="194935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973;p126">
              <a:extLst>
                <a:ext uri="{FF2B5EF4-FFF2-40B4-BE49-F238E27FC236}">
                  <a16:creationId xmlns:a16="http://schemas.microsoft.com/office/drawing/2014/main" id="{8EEDBCAD-5666-47DF-8BB4-A7B4CE0FB7FB}"/>
                </a:ext>
              </a:extLst>
            </p:cNvPr>
            <p:cNvSpPr/>
            <p:nvPr/>
          </p:nvSpPr>
          <p:spPr>
            <a:xfrm>
              <a:off x="1927802" y="195073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974;p126">
              <a:extLst>
                <a:ext uri="{FF2B5EF4-FFF2-40B4-BE49-F238E27FC236}">
                  <a16:creationId xmlns:a16="http://schemas.microsoft.com/office/drawing/2014/main" id="{5C74A9AB-383A-4F5D-903C-90C629BF04B2}"/>
                </a:ext>
              </a:extLst>
            </p:cNvPr>
            <p:cNvSpPr/>
            <p:nvPr/>
          </p:nvSpPr>
          <p:spPr>
            <a:xfrm>
              <a:off x="1927748" y="195068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975;p126">
              <a:extLst>
                <a:ext uri="{FF2B5EF4-FFF2-40B4-BE49-F238E27FC236}">
                  <a16:creationId xmlns:a16="http://schemas.microsoft.com/office/drawing/2014/main" id="{C7E224AA-E56F-4FA7-ACE3-24F3A4E7BF2C}"/>
                </a:ext>
              </a:extLst>
            </p:cNvPr>
            <p:cNvSpPr/>
            <p:nvPr/>
          </p:nvSpPr>
          <p:spPr>
            <a:xfrm>
              <a:off x="1927137" y="195054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976;p126">
              <a:extLst>
                <a:ext uri="{FF2B5EF4-FFF2-40B4-BE49-F238E27FC236}">
                  <a16:creationId xmlns:a16="http://schemas.microsoft.com/office/drawing/2014/main" id="{7403B9D4-CD4E-40F6-B240-9A504CE58875}"/>
                </a:ext>
              </a:extLst>
            </p:cNvPr>
            <p:cNvSpPr/>
            <p:nvPr/>
          </p:nvSpPr>
          <p:spPr>
            <a:xfrm>
              <a:off x="1944475" y="194931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977;p126">
              <a:extLst>
                <a:ext uri="{FF2B5EF4-FFF2-40B4-BE49-F238E27FC236}">
                  <a16:creationId xmlns:a16="http://schemas.microsoft.com/office/drawing/2014/main" id="{3BF2BA47-1B87-4090-ABB8-851F5EBCD4BB}"/>
                </a:ext>
              </a:extLst>
            </p:cNvPr>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978;p126">
              <a:extLst>
                <a:ext uri="{FF2B5EF4-FFF2-40B4-BE49-F238E27FC236}">
                  <a16:creationId xmlns:a16="http://schemas.microsoft.com/office/drawing/2014/main" id="{69C65E6C-BB67-4E86-8D5C-F9480DD22C7A}"/>
                </a:ext>
              </a:extLst>
            </p:cNvPr>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979;p126">
              <a:extLst>
                <a:ext uri="{FF2B5EF4-FFF2-40B4-BE49-F238E27FC236}">
                  <a16:creationId xmlns:a16="http://schemas.microsoft.com/office/drawing/2014/main" id="{DF0C5609-7D72-4594-8815-61C4A4D4413F}"/>
                </a:ext>
              </a:extLst>
            </p:cNvPr>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980;p126">
              <a:extLst>
                <a:ext uri="{FF2B5EF4-FFF2-40B4-BE49-F238E27FC236}">
                  <a16:creationId xmlns:a16="http://schemas.microsoft.com/office/drawing/2014/main" id="{FDC89C1A-0C24-4B67-9C00-85358F91EE2A}"/>
                </a:ext>
              </a:extLst>
            </p:cNvPr>
            <p:cNvSpPr/>
            <p:nvPr/>
          </p:nvSpPr>
          <p:spPr>
            <a:xfrm>
              <a:off x="2074819" y="19584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981;p126">
              <a:extLst>
                <a:ext uri="{FF2B5EF4-FFF2-40B4-BE49-F238E27FC236}">
                  <a16:creationId xmlns:a16="http://schemas.microsoft.com/office/drawing/2014/main" id="{9AF2E8EF-E98E-4DB7-8E12-36BFBFE8E635}"/>
                </a:ext>
              </a:extLst>
            </p:cNvPr>
            <p:cNvSpPr/>
            <p:nvPr/>
          </p:nvSpPr>
          <p:spPr>
            <a:xfrm>
              <a:off x="2069972" y="1992704"/>
              <a:ext cx="109" cy="109"/>
            </a:xfrm>
            <a:custGeom>
              <a:avLst/>
              <a:gdLst/>
              <a:ahLst/>
              <a:cxnLst/>
              <a:rect l="l" t="t" r="r" b="b"/>
              <a:pathLst>
                <a:path w="8" h="8" extrusionOk="0">
                  <a:moveTo>
                    <a:pt x="7"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982;p126">
              <a:extLst>
                <a:ext uri="{FF2B5EF4-FFF2-40B4-BE49-F238E27FC236}">
                  <a16:creationId xmlns:a16="http://schemas.microsoft.com/office/drawing/2014/main" id="{E0FB722F-3E39-4132-A848-7F5C634AFC52}"/>
                </a:ext>
              </a:extLst>
            </p:cNvPr>
            <p:cNvSpPr/>
            <p:nvPr/>
          </p:nvSpPr>
          <p:spPr>
            <a:xfrm>
              <a:off x="2074860" y="195885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83;p126">
              <a:extLst>
                <a:ext uri="{FF2B5EF4-FFF2-40B4-BE49-F238E27FC236}">
                  <a16:creationId xmlns:a16="http://schemas.microsoft.com/office/drawing/2014/main" id="{CAA80C8E-09C8-452A-AE1E-C15E86F969C4}"/>
                </a:ext>
              </a:extLst>
            </p:cNvPr>
            <p:cNvSpPr/>
            <p:nvPr/>
          </p:nvSpPr>
          <p:spPr>
            <a:xfrm>
              <a:off x="2074670" y="195752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84;p126">
              <a:extLst>
                <a:ext uri="{FF2B5EF4-FFF2-40B4-BE49-F238E27FC236}">
                  <a16:creationId xmlns:a16="http://schemas.microsoft.com/office/drawing/2014/main" id="{EE7A34F8-D17B-4E64-9F77-BBD41DB24D40}"/>
                </a:ext>
              </a:extLst>
            </p:cNvPr>
            <p:cNvSpPr/>
            <p:nvPr/>
          </p:nvSpPr>
          <p:spPr>
            <a:xfrm>
              <a:off x="2074385" y="1955678"/>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85;p126">
              <a:extLst>
                <a:ext uri="{FF2B5EF4-FFF2-40B4-BE49-F238E27FC236}">
                  <a16:creationId xmlns:a16="http://schemas.microsoft.com/office/drawing/2014/main" id="{AC8ACC64-49A9-4984-844C-7B1A180BF6C0}"/>
                </a:ext>
              </a:extLst>
            </p:cNvPr>
            <p:cNvSpPr/>
            <p:nvPr/>
          </p:nvSpPr>
          <p:spPr>
            <a:xfrm>
              <a:off x="2074480" y="195638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86;p126">
              <a:extLst>
                <a:ext uri="{FF2B5EF4-FFF2-40B4-BE49-F238E27FC236}">
                  <a16:creationId xmlns:a16="http://schemas.microsoft.com/office/drawing/2014/main" id="{B2F4EC0E-7EA7-42C6-9641-D69B7D070379}"/>
                </a:ext>
              </a:extLst>
            </p:cNvPr>
            <p:cNvSpPr/>
            <p:nvPr/>
          </p:nvSpPr>
          <p:spPr>
            <a:xfrm>
              <a:off x="2074344" y="1955244"/>
              <a:ext cx="54" cy="258"/>
            </a:xfrm>
            <a:custGeom>
              <a:avLst/>
              <a:gdLst/>
              <a:ahLst/>
              <a:cxnLst/>
              <a:rect l="l" t="t" r="r" b="b"/>
              <a:pathLst>
                <a:path w="4" h="19" extrusionOk="0">
                  <a:moveTo>
                    <a:pt x="4" y="18"/>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87;p126">
              <a:extLst>
                <a:ext uri="{FF2B5EF4-FFF2-40B4-BE49-F238E27FC236}">
                  <a16:creationId xmlns:a16="http://schemas.microsoft.com/office/drawing/2014/main" id="{6970B7B6-5851-46C2-8A4F-AA6985E1F5CE}"/>
                </a:ext>
              </a:extLst>
            </p:cNvPr>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88;p126">
              <a:extLst>
                <a:ext uri="{FF2B5EF4-FFF2-40B4-BE49-F238E27FC236}">
                  <a16:creationId xmlns:a16="http://schemas.microsoft.com/office/drawing/2014/main" id="{3DDDD723-0E4F-4E9C-B74B-4B3276587AD0}"/>
                </a:ext>
              </a:extLst>
            </p:cNvPr>
            <p:cNvSpPr/>
            <p:nvPr/>
          </p:nvSpPr>
          <p:spPr>
            <a:xfrm>
              <a:off x="2054141" y="1965983"/>
              <a:ext cx="109" cy="204"/>
            </a:xfrm>
            <a:custGeom>
              <a:avLst/>
              <a:gdLst/>
              <a:ahLst/>
              <a:cxnLst/>
              <a:rect l="l" t="t" r="r" b="b"/>
              <a:pathLst>
                <a:path w="8" h="15" extrusionOk="0">
                  <a:moveTo>
                    <a:pt x="0" y="1"/>
                  </a:moveTo>
                  <a:lnTo>
                    <a:pt x="7"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989;p126">
              <a:extLst>
                <a:ext uri="{FF2B5EF4-FFF2-40B4-BE49-F238E27FC236}">
                  <a16:creationId xmlns:a16="http://schemas.microsoft.com/office/drawing/2014/main" id="{044EA41E-EE83-4DD7-B60A-3CD65CFFAE9E}"/>
                </a:ext>
              </a:extLst>
            </p:cNvPr>
            <p:cNvSpPr/>
            <p:nvPr/>
          </p:nvSpPr>
          <p:spPr>
            <a:xfrm>
              <a:off x="2054331" y="1966323"/>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990;p126">
              <a:extLst>
                <a:ext uri="{FF2B5EF4-FFF2-40B4-BE49-F238E27FC236}">
                  <a16:creationId xmlns:a16="http://schemas.microsoft.com/office/drawing/2014/main" id="{E44642E8-6B1B-4760-B0E9-1EE096336AF4}"/>
                </a:ext>
              </a:extLst>
            </p:cNvPr>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991;p126">
              <a:extLst>
                <a:ext uri="{FF2B5EF4-FFF2-40B4-BE49-F238E27FC236}">
                  <a16:creationId xmlns:a16="http://schemas.microsoft.com/office/drawing/2014/main" id="{AD960709-3889-4776-930B-AD26C2BD7755}"/>
                </a:ext>
              </a:extLst>
            </p:cNvPr>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992;p126">
              <a:extLst>
                <a:ext uri="{FF2B5EF4-FFF2-40B4-BE49-F238E27FC236}">
                  <a16:creationId xmlns:a16="http://schemas.microsoft.com/office/drawing/2014/main" id="{A96C5FC9-588F-4F2D-8971-7BC7AE52A88A}"/>
                </a:ext>
              </a:extLst>
            </p:cNvPr>
            <p:cNvSpPr/>
            <p:nvPr/>
          </p:nvSpPr>
          <p:spPr>
            <a:xfrm>
              <a:off x="2060414" y="1992514"/>
              <a:ext cx="14" cy="774"/>
            </a:xfrm>
            <a:custGeom>
              <a:avLst/>
              <a:gdLst/>
              <a:ahLst/>
              <a:cxnLst/>
              <a:rect l="l" t="t" r="r" b="b"/>
              <a:pathLst>
                <a:path w="1" h="57" extrusionOk="0">
                  <a:moveTo>
                    <a:pt x="1" y="0"/>
                  </a:moveTo>
                  <a:lnTo>
                    <a:pt x="1"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993;p126">
              <a:extLst>
                <a:ext uri="{FF2B5EF4-FFF2-40B4-BE49-F238E27FC236}">
                  <a16:creationId xmlns:a16="http://schemas.microsoft.com/office/drawing/2014/main" id="{6217EFB5-9B1B-40F7-9A53-079ED69F5336}"/>
                </a:ext>
              </a:extLst>
            </p:cNvPr>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994;p126">
              <a:extLst>
                <a:ext uri="{FF2B5EF4-FFF2-40B4-BE49-F238E27FC236}">
                  <a16:creationId xmlns:a16="http://schemas.microsoft.com/office/drawing/2014/main" id="{9408391A-59AE-48DD-8BC5-248224A717B4}"/>
                </a:ext>
              </a:extLst>
            </p:cNvPr>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95;p126">
              <a:extLst>
                <a:ext uri="{FF2B5EF4-FFF2-40B4-BE49-F238E27FC236}">
                  <a16:creationId xmlns:a16="http://schemas.microsoft.com/office/drawing/2014/main" id="{3B772438-BF9F-4729-992B-7E7AE3086AD1}"/>
                </a:ext>
              </a:extLst>
            </p:cNvPr>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996;p126">
              <a:extLst>
                <a:ext uri="{FF2B5EF4-FFF2-40B4-BE49-F238E27FC236}">
                  <a16:creationId xmlns:a16="http://schemas.microsoft.com/office/drawing/2014/main" id="{0E41C8EE-1683-4E4D-AC9B-298BFBD6C131}"/>
                </a:ext>
              </a:extLst>
            </p:cNvPr>
            <p:cNvSpPr/>
            <p:nvPr/>
          </p:nvSpPr>
          <p:spPr>
            <a:xfrm>
              <a:off x="2060319" y="1990369"/>
              <a:ext cx="14" cy="638"/>
            </a:xfrm>
            <a:custGeom>
              <a:avLst/>
              <a:gdLst/>
              <a:ahLst/>
              <a:cxnLst/>
              <a:rect l="l" t="t" r="r" b="b"/>
              <a:pathLst>
                <a:path w="1" h="47" extrusionOk="0">
                  <a:moveTo>
                    <a:pt x="1" y="1"/>
                  </a:moveTo>
                  <a:lnTo>
                    <a:pt x="1" y="4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997;p126">
              <a:extLst>
                <a:ext uri="{FF2B5EF4-FFF2-40B4-BE49-F238E27FC236}">
                  <a16:creationId xmlns:a16="http://schemas.microsoft.com/office/drawing/2014/main" id="{4185A7E5-7B73-4DE4-B12A-6026A767EFAC}"/>
                </a:ext>
              </a:extLst>
            </p:cNvPr>
            <p:cNvSpPr/>
            <p:nvPr/>
          </p:nvSpPr>
          <p:spPr>
            <a:xfrm>
              <a:off x="2060319" y="1989378"/>
              <a:ext cx="14" cy="584"/>
            </a:xfrm>
            <a:custGeom>
              <a:avLst/>
              <a:gdLst/>
              <a:ahLst/>
              <a:cxnLst/>
              <a:rect l="l" t="t" r="r" b="b"/>
              <a:pathLst>
                <a:path w="1" h="43" extrusionOk="0">
                  <a:moveTo>
                    <a:pt x="1"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998;p126">
              <a:extLst>
                <a:ext uri="{FF2B5EF4-FFF2-40B4-BE49-F238E27FC236}">
                  <a16:creationId xmlns:a16="http://schemas.microsoft.com/office/drawing/2014/main" id="{12205725-1D8E-4DF1-B5F5-01F9B9392C15}"/>
                </a:ext>
              </a:extLst>
            </p:cNvPr>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999;p126">
              <a:extLst>
                <a:ext uri="{FF2B5EF4-FFF2-40B4-BE49-F238E27FC236}">
                  <a16:creationId xmlns:a16="http://schemas.microsoft.com/office/drawing/2014/main" id="{A3B55058-6412-4F2A-9074-9722A24BCD32}"/>
                </a:ext>
              </a:extLst>
            </p:cNvPr>
            <p:cNvSpPr/>
            <p:nvPr/>
          </p:nvSpPr>
          <p:spPr>
            <a:xfrm>
              <a:off x="2054806" y="1966934"/>
              <a:ext cx="149" cy="163"/>
            </a:xfrm>
            <a:custGeom>
              <a:avLst/>
              <a:gdLst/>
              <a:ahLst/>
              <a:cxnLst/>
              <a:rect l="l" t="t" r="r" b="b"/>
              <a:pathLst>
                <a:path w="11" h="12" extrusionOk="0">
                  <a:moveTo>
                    <a:pt x="11"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000;p126">
              <a:extLst>
                <a:ext uri="{FF2B5EF4-FFF2-40B4-BE49-F238E27FC236}">
                  <a16:creationId xmlns:a16="http://schemas.microsoft.com/office/drawing/2014/main" id="{AF54D7CE-315D-413B-A3F6-E06E6A65F23C}"/>
                </a:ext>
              </a:extLst>
            </p:cNvPr>
            <p:cNvSpPr/>
            <p:nvPr/>
          </p:nvSpPr>
          <p:spPr>
            <a:xfrm>
              <a:off x="2053951" y="1965603"/>
              <a:ext cx="109" cy="204"/>
            </a:xfrm>
            <a:custGeom>
              <a:avLst/>
              <a:gdLst/>
              <a:ahLst/>
              <a:cxnLst/>
              <a:rect l="l" t="t" r="r" b="b"/>
              <a:pathLst>
                <a:path w="8" h="15" extrusionOk="0">
                  <a:moveTo>
                    <a:pt x="0" y="1"/>
                  </a:moveTo>
                  <a:lnTo>
                    <a:pt x="7"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001;p126">
              <a:extLst>
                <a:ext uri="{FF2B5EF4-FFF2-40B4-BE49-F238E27FC236}">
                  <a16:creationId xmlns:a16="http://schemas.microsoft.com/office/drawing/2014/main" id="{608607DB-0C09-46B2-AC64-E6C0136F9CD3}"/>
                </a:ext>
              </a:extLst>
            </p:cNvPr>
            <p:cNvSpPr/>
            <p:nvPr/>
          </p:nvSpPr>
          <p:spPr>
            <a:xfrm>
              <a:off x="2060373" y="1991414"/>
              <a:ext cx="0" cy="679"/>
            </a:xfrm>
            <a:custGeom>
              <a:avLst/>
              <a:gdLst/>
              <a:ahLst/>
              <a:cxnLst/>
              <a:rect l="l" t="t" r="r" b="b"/>
              <a:pathLst>
                <a:path h="50" extrusionOk="0">
                  <a:moveTo>
                    <a:pt x="0" y="1"/>
                  </a:moveTo>
                  <a:lnTo>
                    <a:pt x="0" y="5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002;p126">
              <a:extLst>
                <a:ext uri="{FF2B5EF4-FFF2-40B4-BE49-F238E27FC236}">
                  <a16:creationId xmlns:a16="http://schemas.microsoft.com/office/drawing/2014/main" id="{07748201-6CF9-4C58-8BE3-20D452DD0560}"/>
                </a:ext>
              </a:extLst>
            </p:cNvPr>
            <p:cNvSpPr/>
            <p:nvPr/>
          </p:nvSpPr>
          <p:spPr>
            <a:xfrm>
              <a:off x="2053801" y="1965128"/>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003;p126">
              <a:extLst>
                <a:ext uri="{FF2B5EF4-FFF2-40B4-BE49-F238E27FC236}">
                  <a16:creationId xmlns:a16="http://schemas.microsoft.com/office/drawing/2014/main" id="{44C6A422-C989-48A6-8BF3-82C1868F20A4}"/>
                </a:ext>
              </a:extLst>
            </p:cNvPr>
            <p:cNvSpPr/>
            <p:nvPr/>
          </p:nvSpPr>
          <p:spPr>
            <a:xfrm>
              <a:off x="2060224" y="1987477"/>
              <a:ext cx="14" cy="584"/>
            </a:xfrm>
            <a:custGeom>
              <a:avLst/>
              <a:gdLst/>
              <a:ahLst/>
              <a:cxnLst/>
              <a:rect l="l" t="t" r="r" b="b"/>
              <a:pathLst>
                <a:path w="1" h="43" extrusionOk="0">
                  <a:moveTo>
                    <a:pt x="1"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004;p126">
              <a:extLst>
                <a:ext uri="{FF2B5EF4-FFF2-40B4-BE49-F238E27FC236}">
                  <a16:creationId xmlns:a16="http://schemas.microsoft.com/office/drawing/2014/main" id="{B9E5FF8D-3E76-40B1-BEA7-FD06AAD0E7A0}"/>
                </a:ext>
              </a:extLst>
            </p:cNvPr>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005;p126">
              <a:extLst>
                <a:ext uri="{FF2B5EF4-FFF2-40B4-BE49-F238E27FC236}">
                  <a16:creationId xmlns:a16="http://schemas.microsoft.com/office/drawing/2014/main" id="{C6E06A5E-D8BE-4984-90C3-FD206D2EE557}"/>
                </a:ext>
              </a:extLst>
            </p:cNvPr>
            <p:cNvSpPr/>
            <p:nvPr/>
          </p:nvSpPr>
          <p:spPr>
            <a:xfrm>
              <a:off x="2059939" y="1982820"/>
              <a:ext cx="14" cy="434"/>
            </a:xfrm>
            <a:custGeom>
              <a:avLst/>
              <a:gdLst/>
              <a:ahLst/>
              <a:cxnLst/>
              <a:rect l="l" t="t" r="r" b="b"/>
              <a:pathLst>
                <a:path w="1" h="32" extrusionOk="0">
                  <a:moveTo>
                    <a:pt x="1" y="0"/>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006;p126">
              <a:extLst>
                <a:ext uri="{FF2B5EF4-FFF2-40B4-BE49-F238E27FC236}">
                  <a16:creationId xmlns:a16="http://schemas.microsoft.com/office/drawing/2014/main" id="{DD67173F-DC16-4C55-8DBD-5AFCD9F60C32}"/>
                </a:ext>
              </a:extLst>
            </p:cNvPr>
            <p:cNvSpPr/>
            <p:nvPr/>
          </p:nvSpPr>
          <p:spPr>
            <a:xfrm>
              <a:off x="2060088" y="1984435"/>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007;p126">
              <a:extLst>
                <a:ext uri="{FF2B5EF4-FFF2-40B4-BE49-F238E27FC236}">
                  <a16:creationId xmlns:a16="http://schemas.microsoft.com/office/drawing/2014/main" id="{EF3D0813-35CA-4449-A8E1-D860B68D3B89}"/>
                </a:ext>
              </a:extLst>
            </p:cNvPr>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008;p126">
              <a:extLst>
                <a:ext uri="{FF2B5EF4-FFF2-40B4-BE49-F238E27FC236}">
                  <a16:creationId xmlns:a16="http://schemas.microsoft.com/office/drawing/2014/main" id="{77F5190D-CBD3-42B2-A53E-D97D7CBFDE8A}"/>
                </a:ext>
              </a:extLst>
            </p:cNvPr>
            <p:cNvSpPr/>
            <p:nvPr/>
          </p:nvSpPr>
          <p:spPr>
            <a:xfrm>
              <a:off x="2060468" y="1993695"/>
              <a:ext cx="54" cy="923"/>
            </a:xfrm>
            <a:custGeom>
              <a:avLst/>
              <a:gdLst/>
              <a:ahLst/>
              <a:cxnLst/>
              <a:rect l="l" t="t" r="r" b="b"/>
              <a:pathLst>
                <a:path w="4" h="68" extrusionOk="0">
                  <a:moveTo>
                    <a:pt x="0" y="1"/>
                  </a:moveTo>
                  <a:lnTo>
                    <a:pt x="4" y="6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009;p126">
              <a:extLst>
                <a:ext uri="{FF2B5EF4-FFF2-40B4-BE49-F238E27FC236}">
                  <a16:creationId xmlns:a16="http://schemas.microsoft.com/office/drawing/2014/main" id="{6F88B6D9-DA88-4705-9350-9F8024B35DC2}"/>
                </a:ext>
              </a:extLst>
            </p:cNvPr>
            <p:cNvSpPr/>
            <p:nvPr/>
          </p:nvSpPr>
          <p:spPr>
            <a:xfrm>
              <a:off x="2060183" y="1986621"/>
              <a:ext cx="0" cy="584"/>
            </a:xfrm>
            <a:custGeom>
              <a:avLst/>
              <a:gdLst/>
              <a:ahLst/>
              <a:cxnLst/>
              <a:rect l="l" t="t" r="r" b="b"/>
              <a:pathLst>
                <a:path h="43" extrusionOk="0">
                  <a:moveTo>
                    <a:pt x="0" y="0"/>
                  </a:moveTo>
                  <a:lnTo>
                    <a:pt x="0"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010;p126">
              <a:extLst>
                <a:ext uri="{FF2B5EF4-FFF2-40B4-BE49-F238E27FC236}">
                  <a16:creationId xmlns:a16="http://schemas.microsoft.com/office/drawing/2014/main" id="{D01B157E-9018-4622-B5F5-65841D74F0A6}"/>
                </a:ext>
              </a:extLst>
            </p:cNvPr>
            <p:cNvSpPr/>
            <p:nvPr/>
          </p:nvSpPr>
          <p:spPr>
            <a:xfrm>
              <a:off x="2060129" y="1985807"/>
              <a:ext cx="14" cy="638"/>
            </a:xfrm>
            <a:custGeom>
              <a:avLst/>
              <a:gdLst/>
              <a:ahLst/>
              <a:cxnLst/>
              <a:rect l="l" t="t" r="r" b="b"/>
              <a:pathLst>
                <a:path w="1" h="47" extrusionOk="0">
                  <a:moveTo>
                    <a:pt x="1" y="1"/>
                  </a:moveTo>
                  <a:lnTo>
                    <a:pt x="1" y="4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011;p126">
              <a:extLst>
                <a:ext uri="{FF2B5EF4-FFF2-40B4-BE49-F238E27FC236}">
                  <a16:creationId xmlns:a16="http://schemas.microsoft.com/office/drawing/2014/main" id="{AD8DF719-EA46-4229-98AD-AD533AEE1433}"/>
                </a:ext>
              </a:extLst>
            </p:cNvPr>
            <p:cNvSpPr/>
            <p:nvPr/>
          </p:nvSpPr>
          <p:spPr>
            <a:xfrm>
              <a:off x="2060088" y="1985101"/>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012;p126">
              <a:extLst>
                <a:ext uri="{FF2B5EF4-FFF2-40B4-BE49-F238E27FC236}">
                  <a16:creationId xmlns:a16="http://schemas.microsoft.com/office/drawing/2014/main" id="{4389CB91-F943-415A-82E0-5E8620318373}"/>
                </a:ext>
              </a:extLst>
            </p:cNvPr>
            <p:cNvSpPr/>
            <p:nvPr/>
          </p:nvSpPr>
          <p:spPr>
            <a:xfrm>
              <a:off x="2054562" y="1966649"/>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013;p126">
              <a:extLst>
                <a:ext uri="{FF2B5EF4-FFF2-40B4-BE49-F238E27FC236}">
                  <a16:creationId xmlns:a16="http://schemas.microsoft.com/office/drawing/2014/main" id="{24184796-F151-4922-8868-E33CDEB316F1}"/>
                </a:ext>
              </a:extLst>
            </p:cNvPr>
            <p:cNvSpPr/>
            <p:nvPr/>
          </p:nvSpPr>
          <p:spPr>
            <a:xfrm>
              <a:off x="2060509" y="1994795"/>
              <a:ext cx="14" cy="530"/>
            </a:xfrm>
            <a:custGeom>
              <a:avLst/>
              <a:gdLst/>
              <a:ahLst/>
              <a:cxnLst/>
              <a:rect l="l" t="t" r="r" b="b"/>
              <a:pathLst>
                <a:path w="1" h="39" extrusionOk="0">
                  <a:moveTo>
                    <a:pt x="1" y="39"/>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014;p126">
              <a:extLst>
                <a:ext uri="{FF2B5EF4-FFF2-40B4-BE49-F238E27FC236}">
                  <a16:creationId xmlns:a16="http://schemas.microsoft.com/office/drawing/2014/main" id="{69728263-A273-499D-87D3-6F2DBB8611B8}"/>
                </a:ext>
              </a:extLst>
            </p:cNvPr>
            <p:cNvSpPr/>
            <p:nvPr/>
          </p:nvSpPr>
          <p:spPr>
            <a:xfrm>
              <a:off x="2055091" y="1967178"/>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015;p126">
              <a:extLst>
                <a:ext uri="{FF2B5EF4-FFF2-40B4-BE49-F238E27FC236}">
                  <a16:creationId xmlns:a16="http://schemas.microsoft.com/office/drawing/2014/main" id="{D76E1794-11D4-43E5-89A8-3DA29214DDFF}"/>
                </a:ext>
              </a:extLst>
            </p:cNvPr>
            <p:cNvSpPr/>
            <p:nvPr/>
          </p:nvSpPr>
          <p:spPr>
            <a:xfrm>
              <a:off x="2055376" y="1967463"/>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016;p126">
              <a:extLst>
                <a:ext uri="{FF2B5EF4-FFF2-40B4-BE49-F238E27FC236}">
                  <a16:creationId xmlns:a16="http://schemas.microsoft.com/office/drawing/2014/main" id="{A078DFBB-B5CA-4703-BEC6-7ADF9AB6EE02}"/>
                </a:ext>
              </a:extLst>
            </p:cNvPr>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017;p126">
              <a:extLst>
                <a:ext uri="{FF2B5EF4-FFF2-40B4-BE49-F238E27FC236}">
                  <a16:creationId xmlns:a16="http://schemas.microsoft.com/office/drawing/2014/main" id="{EC9F0347-22E8-4C2F-B46A-F65BC40B0278}"/>
                </a:ext>
              </a:extLst>
            </p:cNvPr>
            <p:cNvSpPr/>
            <p:nvPr/>
          </p:nvSpPr>
          <p:spPr>
            <a:xfrm>
              <a:off x="2060278" y="1988427"/>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018;p126">
              <a:extLst>
                <a:ext uri="{FF2B5EF4-FFF2-40B4-BE49-F238E27FC236}">
                  <a16:creationId xmlns:a16="http://schemas.microsoft.com/office/drawing/2014/main" id="{219BBEEF-A79D-4E2D-8CC3-DB49310A720D}"/>
                </a:ext>
              </a:extLst>
            </p:cNvPr>
            <p:cNvSpPr/>
            <p:nvPr/>
          </p:nvSpPr>
          <p:spPr>
            <a:xfrm>
              <a:off x="2056137" y="1967884"/>
              <a:ext cx="149" cy="109"/>
            </a:xfrm>
            <a:custGeom>
              <a:avLst/>
              <a:gdLst/>
              <a:ahLst/>
              <a:cxnLst/>
              <a:rect l="l" t="t" r="r" b="b"/>
              <a:pathLst>
                <a:path w="11" h="8" extrusionOk="0">
                  <a:moveTo>
                    <a:pt x="0"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019;p126">
              <a:extLst>
                <a:ext uri="{FF2B5EF4-FFF2-40B4-BE49-F238E27FC236}">
                  <a16:creationId xmlns:a16="http://schemas.microsoft.com/office/drawing/2014/main" id="{D1D19D96-0127-4CCB-9606-0A34782B3A2E}"/>
                </a:ext>
              </a:extLst>
            </p:cNvPr>
            <p:cNvSpPr/>
            <p:nvPr/>
          </p:nvSpPr>
          <p:spPr>
            <a:xfrm>
              <a:off x="2055757" y="1967654"/>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020;p126">
              <a:extLst>
                <a:ext uri="{FF2B5EF4-FFF2-40B4-BE49-F238E27FC236}">
                  <a16:creationId xmlns:a16="http://schemas.microsoft.com/office/drawing/2014/main" id="{4A20E3D5-B29D-4BD7-8E01-53E991A70438}"/>
                </a:ext>
              </a:extLst>
            </p:cNvPr>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021;p126">
              <a:extLst>
                <a:ext uri="{FF2B5EF4-FFF2-40B4-BE49-F238E27FC236}">
                  <a16:creationId xmlns:a16="http://schemas.microsoft.com/office/drawing/2014/main" id="{62E953CA-29C4-4FD7-9BF7-754D734F19E5}"/>
                </a:ext>
              </a:extLst>
            </p:cNvPr>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022;p126">
              <a:extLst>
                <a:ext uri="{FF2B5EF4-FFF2-40B4-BE49-F238E27FC236}">
                  <a16:creationId xmlns:a16="http://schemas.microsoft.com/office/drawing/2014/main" id="{07E23AA0-8C01-4204-8A65-A91EC814CEF1}"/>
                </a:ext>
              </a:extLst>
            </p:cNvPr>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023;p126">
              <a:extLst>
                <a:ext uri="{FF2B5EF4-FFF2-40B4-BE49-F238E27FC236}">
                  <a16:creationId xmlns:a16="http://schemas.microsoft.com/office/drawing/2014/main" id="{A1F3057C-2F92-44D3-8635-A9CEB903BE6B}"/>
                </a:ext>
              </a:extLst>
            </p:cNvPr>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024;p126">
              <a:extLst>
                <a:ext uri="{FF2B5EF4-FFF2-40B4-BE49-F238E27FC236}">
                  <a16:creationId xmlns:a16="http://schemas.microsoft.com/office/drawing/2014/main" id="{DFDE7B0F-5AAE-4E9A-8D9D-67C5252B2616}"/>
                </a:ext>
              </a:extLst>
            </p:cNvPr>
            <p:cNvSpPr/>
            <p:nvPr/>
          </p:nvSpPr>
          <p:spPr>
            <a:xfrm>
              <a:off x="2159136" y="1988902"/>
              <a:ext cx="204" cy="299"/>
            </a:xfrm>
            <a:custGeom>
              <a:avLst/>
              <a:gdLst/>
              <a:ahLst/>
              <a:cxnLst/>
              <a:rect l="l" t="t" r="r" b="b"/>
              <a:pathLst>
                <a:path w="15" h="22" extrusionOk="0">
                  <a:moveTo>
                    <a:pt x="1" y="2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025;p126">
              <a:extLst>
                <a:ext uri="{FF2B5EF4-FFF2-40B4-BE49-F238E27FC236}">
                  <a16:creationId xmlns:a16="http://schemas.microsoft.com/office/drawing/2014/main" id="{81542520-03C7-40D4-9EF5-DE68AAC4B972}"/>
                </a:ext>
              </a:extLst>
            </p:cNvPr>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026;p126">
              <a:extLst>
                <a:ext uri="{FF2B5EF4-FFF2-40B4-BE49-F238E27FC236}">
                  <a16:creationId xmlns:a16="http://schemas.microsoft.com/office/drawing/2014/main" id="{BEC002EE-1F70-4989-8612-B3935E6CA402}"/>
                </a:ext>
              </a:extLst>
            </p:cNvPr>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027;p126">
              <a:extLst>
                <a:ext uri="{FF2B5EF4-FFF2-40B4-BE49-F238E27FC236}">
                  <a16:creationId xmlns:a16="http://schemas.microsoft.com/office/drawing/2014/main" id="{747BB328-186A-43F4-A8E8-EA59F5EC7A86}"/>
                </a:ext>
              </a:extLst>
            </p:cNvPr>
            <p:cNvSpPr/>
            <p:nvPr/>
          </p:nvSpPr>
          <p:spPr>
            <a:xfrm>
              <a:off x="2159611" y="1988332"/>
              <a:ext cx="204" cy="299"/>
            </a:xfrm>
            <a:custGeom>
              <a:avLst/>
              <a:gdLst/>
              <a:ahLst/>
              <a:cxnLst/>
              <a:rect l="l" t="t" r="r" b="b"/>
              <a:pathLst>
                <a:path w="15" h="22" extrusionOk="0">
                  <a:moveTo>
                    <a:pt x="1" y="2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028;p126">
              <a:extLst>
                <a:ext uri="{FF2B5EF4-FFF2-40B4-BE49-F238E27FC236}">
                  <a16:creationId xmlns:a16="http://schemas.microsoft.com/office/drawing/2014/main" id="{5681951A-1D60-4293-BF3B-1372D716EB44}"/>
                </a:ext>
              </a:extLst>
            </p:cNvPr>
            <p:cNvSpPr/>
            <p:nvPr/>
          </p:nvSpPr>
          <p:spPr>
            <a:xfrm>
              <a:off x="2161132" y="1986757"/>
              <a:ext cx="258" cy="258"/>
            </a:xfrm>
            <a:custGeom>
              <a:avLst/>
              <a:gdLst/>
              <a:ahLst/>
              <a:cxnLst/>
              <a:rect l="l" t="t" r="r" b="b"/>
              <a:pathLst>
                <a:path w="19" h="19" extrusionOk="0">
                  <a:moveTo>
                    <a:pt x="1" y="1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029;p126">
              <a:extLst>
                <a:ext uri="{FF2B5EF4-FFF2-40B4-BE49-F238E27FC236}">
                  <a16:creationId xmlns:a16="http://schemas.microsoft.com/office/drawing/2014/main" id="{9EE11169-33ED-411B-B6C4-7E90C775583E}"/>
                </a:ext>
              </a:extLst>
            </p:cNvPr>
            <p:cNvSpPr/>
            <p:nvPr/>
          </p:nvSpPr>
          <p:spPr>
            <a:xfrm>
              <a:off x="2160086" y="1987803"/>
              <a:ext cx="258" cy="258"/>
            </a:xfrm>
            <a:custGeom>
              <a:avLst/>
              <a:gdLst/>
              <a:ahLst/>
              <a:cxnLst/>
              <a:rect l="l" t="t" r="r" b="b"/>
              <a:pathLst>
                <a:path w="19" h="19" extrusionOk="0">
                  <a:moveTo>
                    <a:pt x="1" y="1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030;p126">
              <a:extLst>
                <a:ext uri="{FF2B5EF4-FFF2-40B4-BE49-F238E27FC236}">
                  <a16:creationId xmlns:a16="http://schemas.microsoft.com/office/drawing/2014/main" id="{A144C1E1-B796-4B9D-9746-3E780C33C3F3}"/>
                </a:ext>
              </a:extLst>
            </p:cNvPr>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031;p126">
              <a:extLst>
                <a:ext uri="{FF2B5EF4-FFF2-40B4-BE49-F238E27FC236}">
                  <a16:creationId xmlns:a16="http://schemas.microsoft.com/office/drawing/2014/main" id="{2FAA92B1-BDBB-4676-8A8F-3E5B6565DDBE}"/>
                </a:ext>
              </a:extLst>
            </p:cNvPr>
            <p:cNvSpPr/>
            <p:nvPr/>
          </p:nvSpPr>
          <p:spPr>
            <a:xfrm>
              <a:off x="2160616" y="1987287"/>
              <a:ext cx="244" cy="244"/>
            </a:xfrm>
            <a:custGeom>
              <a:avLst/>
              <a:gdLst/>
              <a:ahLst/>
              <a:cxnLst/>
              <a:rect l="l" t="t" r="r" b="b"/>
              <a:pathLst>
                <a:path w="18" h="18" extrusionOk="0">
                  <a:moveTo>
                    <a:pt x="0" y="18"/>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032;p126">
              <a:extLst>
                <a:ext uri="{FF2B5EF4-FFF2-40B4-BE49-F238E27FC236}">
                  <a16:creationId xmlns:a16="http://schemas.microsoft.com/office/drawing/2014/main" id="{6B5C010B-1571-4E7A-9E61-21DEB2F16B00}"/>
                </a:ext>
              </a:extLst>
            </p:cNvPr>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033;p126">
              <a:extLst>
                <a:ext uri="{FF2B5EF4-FFF2-40B4-BE49-F238E27FC236}">
                  <a16:creationId xmlns:a16="http://schemas.microsoft.com/office/drawing/2014/main" id="{39496FA4-FD01-4A41-B26C-FF680090F71C}"/>
                </a:ext>
              </a:extLst>
            </p:cNvPr>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034;p126">
              <a:extLst>
                <a:ext uri="{FF2B5EF4-FFF2-40B4-BE49-F238E27FC236}">
                  <a16:creationId xmlns:a16="http://schemas.microsoft.com/office/drawing/2014/main" id="{58CD1CDF-96AE-4AEB-A95C-05A6C36BC80C}"/>
                </a:ext>
              </a:extLst>
            </p:cNvPr>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035;p126">
              <a:extLst>
                <a:ext uri="{FF2B5EF4-FFF2-40B4-BE49-F238E27FC236}">
                  <a16:creationId xmlns:a16="http://schemas.microsoft.com/office/drawing/2014/main" id="{4C1D7FEC-0451-41CF-8FAE-B1DF144D171F}"/>
                </a:ext>
              </a:extLst>
            </p:cNvPr>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036;p126">
              <a:extLst>
                <a:ext uri="{FF2B5EF4-FFF2-40B4-BE49-F238E27FC236}">
                  <a16:creationId xmlns:a16="http://schemas.microsoft.com/office/drawing/2014/main" id="{CF05EE27-4559-4FA7-95D3-DF93EBF365D1}"/>
                </a:ext>
              </a:extLst>
            </p:cNvPr>
            <p:cNvSpPr/>
            <p:nvPr/>
          </p:nvSpPr>
          <p:spPr>
            <a:xfrm>
              <a:off x="2115213" y="2000688"/>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037;p126">
              <a:extLst>
                <a:ext uri="{FF2B5EF4-FFF2-40B4-BE49-F238E27FC236}">
                  <a16:creationId xmlns:a16="http://schemas.microsoft.com/office/drawing/2014/main" id="{01E727A1-B6A8-4540-9E9B-193AF8ECB619}"/>
                </a:ext>
              </a:extLst>
            </p:cNvPr>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038;p126">
              <a:extLst>
                <a:ext uri="{FF2B5EF4-FFF2-40B4-BE49-F238E27FC236}">
                  <a16:creationId xmlns:a16="http://schemas.microsoft.com/office/drawing/2014/main" id="{B2B85B45-B790-4C7F-8907-6CED0E9103CF}"/>
                </a:ext>
              </a:extLst>
            </p:cNvPr>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039;p126">
              <a:extLst>
                <a:ext uri="{FF2B5EF4-FFF2-40B4-BE49-F238E27FC236}">
                  <a16:creationId xmlns:a16="http://schemas.microsoft.com/office/drawing/2014/main" id="{DEDABF44-4E78-46CE-9E86-96EFC78ED949}"/>
                </a:ext>
              </a:extLst>
            </p:cNvPr>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040;p126">
              <a:extLst>
                <a:ext uri="{FF2B5EF4-FFF2-40B4-BE49-F238E27FC236}">
                  <a16:creationId xmlns:a16="http://schemas.microsoft.com/office/drawing/2014/main" id="{64E8A103-8A3E-4460-A919-8AE8EA2B6FA7}"/>
                </a:ext>
              </a:extLst>
            </p:cNvPr>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041;p126">
              <a:extLst>
                <a:ext uri="{FF2B5EF4-FFF2-40B4-BE49-F238E27FC236}">
                  <a16:creationId xmlns:a16="http://schemas.microsoft.com/office/drawing/2014/main" id="{511BF126-F315-4011-86FA-6F6B75AF5A56}"/>
                </a:ext>
              </a:extLst>
            </p:cNvPr>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042;p126">
              <a:extLst>
                <a:ext uri="{FF2B5EF4-FFF2-40B4-BE49-F238E27FC236}">
                  <a16:creationId xmlns:a16="http://schemas.microsoft.com/office/drawing/2014/main" id="{6CFBAFC9-D0A8-4995-8261-7229240E56A3}"/>
                </a:ext>
              </a:extLst>
            </p:cNvPr>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043;p126">
              <a:extLst>
                <a:ext uri="{FF2B5EF4-FFF2-40B4-BE49-F238E27FC236}">
                  <a16:creationId xmlns:a16="http://schemas.microsoft.com/office/drawing/2014/main" id="{9A541B6E-2440-40DF-8BF6-5D75FEB2BEF5}"/>
                </a:ext>
              </a:extLst>
            </p:cNvPr>
            <p:cNvSpPr/>
            <p:nvPr/>
          </p:nvSpPr>
          <p:spPr>
            <a:xfrm>
              <a:off x="2153718" y="1945875"/>
              <a:ext cx="68" cy="204"/>
            </a:xfrm>
            <a:custGeom>
              <a:avLst/>
              <a:gdLst/>
              <a:ahLst/>
              <a:cxnLst/>
              <a:rect l="l" t="t" r="r" b="b"/>
              <a:pathLst>
                <a:path w="5" h="15" extrusionOk="0">
                  <a:moveTo>
                    <a:pt x="4"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044;p126">
              <a:extLst>
                <a:ext uri="{FF2B5EF4-FFF2-40B4-BE49-F238E27FC236}">
                  <a16:creationId xmlns:a16="http://schemas.microsoft.com/office/drawing/2014/main" id="{173D0597-F5CD-4E2B-A1A4-C62CA149B0E0}"/>
                </a:ext>
              </a:extLst>
            </p:cNvPr>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045;p126">
              <a:extLst>
                <a:ext uri="{FF2B5EF4-FFF2-40B4-BE49-F238E27FC236}">
                  <a16:creationId xmlns:a16="http://schemas.microsoft.com/office/drawing/2014/main" id="{380179C5-D54E-4594-B284-3B75AE5319D8}"/>
                </a:ext>
              </a:extLst>
            </p:cNvPr>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046;p126">
              <a:extLst>
                <a:ext uri="{FF2B5EF4-FFF2-40B4-BE49-F238E27FC236}">
                  <a16:creationId xmlns:a16="http://schemas.microsoft.com/office/drawing/2014/main" id="{AC722230-94A0-4780-9698-68A717E08A95}"/>
                </a:ext>
              </a:extLst>
            </p:cNvPr>
            <p:cNvSpPr/>
            <p:nvPr/>
          </p:nvSpPr>
          <p:spPr>
            <a:xfrm>
              <a:off x="2115172" y="2000918"/>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047;p126">
              <a:extLst>
                <a:ext uri="{FF2B5EF4-FFF2-40B4-BE49-F238E27FC236}">
                  <a16:creationId xmlns:a16="http://schemas.microsoft.com/office/drawing/2014/main" id="{726238EC-F584-4C6F-ACB9-305310524130}"/>
                </a:ext>
              </a:extLst>
            </p:cNvPr>
            <p:cNvSpPr/>
            <p:nvPr/>
          </p:nvSpPr>
          <p:spPr>
            <a:xfrm>
              <a:off x="2153487" y="1948645"/>
              <a:ext cx="14" cy="299"/>
            </a:xfrm>
            <a:custGeom>
              <a:avLst/>
              <a:gdLst/>
              <a:ahLst/>
              <a:cxnLst/>
              <a:rect l="l" t="t" r="r" b="b"/>
              <a:pathLst>
                <a:path w="1" h="22"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048;p126">
              <a:extLst>
                <a:ext uri="{FF2B5EF4-FFF2-40B4-BE49-F238E27FC236}">
                  <a16:creationId xmlns:a16="http://schemas.microsoft.com/office/drawing/2014/main" id="{BAFC7A56-EB98-4C37-A906-38B858AC6C17}"/>
                </a:ext>
              </a:extLst>
            </p:cNvPr>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049;p126">
              <a:extLst>
                <a:ext uri="{FF2B5EF4-FFF2-40B4-BE49-F238E27FC236}">
                  <a16:creationId xmlns:a16="http://schemas.microsoft.com/office/drawing/2014/main" id="{09BEE997-99BF-4F7E-9911-0F0A7579AF33}"/>
                </a:ext>
              </a:extLst>
            </p:cNvPr>
            <p:cNvSpPr/>
            <p:nvPr/>
          </p:nvSpPr>
          <p:spPr>
            <a:xfrm>
              <a:off x="2113597" y="2006825"/>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050;p126">
              <a:extLst>
                <a:ext uri="{FF2B5EF4-FFF2-40B4-BE49-F238E27FC236}">
                  <a16:creationId xmlns:a16="http://schemas.microsoft.com/office/drawing/2014/main" id="{C5318E3C-2F90-49AE-A61C-21B3F737C655}"/>
                </a:ext>
              </a:extLst>
            </p:cNvPr>
            <p:cNvSpPr/>
            <p:nvPr/>
          </p:nvSpPr>
          <p:spPr>
            <a:xfrm>
              <a:off x="2114506" y="2003824"/>
              <a:ext cx="54" cy="244"/>
            </a:xfrm>
            <a:custGeom>
              <a:avLst/>
              <a:gdLst/>
              <a:ahLst/>
              <a:cxnLst/>
              <a:rect l="l" t="t" r="r" b="b"/>
              <a:pathLst>
                <a:path w="4" h="18"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051;p126">
              <a:extLst>
                <a:ext uri="{FF2B5EF4-FFF2-40B4-BE49-F238E27FC236}">
                  <a16:creationId xmlns:a16="http://schemas.microsoft.com/office/drawing/2014/main" id="{1F77F7D5-A41C-4403-8AF2-A1D935EEE00F}"/>
                </a:ext>
              </a:extLst>
            </p:cNvPr>
            <p:cNvSpPr/>
            <p:nvPr/>
          </p:nvSpPr>
          <p:spPr>
            <a:xfrm>
              <a:off x="2115117" y="2001204"/>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052;p126">
              <a:extLst>
                <a:ext uri="{FF2B5EF4-FFF2-40B4-BE49-F238E27FC236}">
                  <a16:creationId xmlns:a16="http://schemas.microsoft.com/office/drawing/2014/main" id="{F08776F4-8AB3-4E97-B763-178F1A04CD14}"/>
                </a:ext>
              </a:extLst>
            </p:cNvPr>
            <p:cNvSpPr/>
            <p:nvPr/>
          </p:nvSpPr>
          <p:spPr>
            <a:xfrm>
              <a:off x="2113977" y="2005535"/>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053;p126">
              <a:extLst>
                <a:ext uri="{FF2B5EF4-FFF2-40B4-BE49-F238E27FC236}">
                  <a16:creationId xmlns:a16="http://schemas.microsoft.com/office/drawing/2014/main" id="{CBC8C3A7-CC9B-4672-9B9F-D3A14FF7BA23}"/>
                </a:ext>
              </a:extLst>
            </p:cNvPr>
            <p:cNvSpPr/>
            <p:nvPr/>
          </p:nvSpPr>
          <p:spPr>
            <a:xfrm>
              <a:off x="2114602" y="2003254"/>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054;p126">
              <a:extLst>
                <a:ext uri="{FF2B5EF4-FFF2-40B4-BE49-F238E27FC236}">
                  <a16:creationId xmlns:a16="http://schemas.microsoft.com/office/drawing/2014/main" id="{4AEE11C7-0F6D-4A28-B192-90356E89970D}"/>
                </a:ext>
              </a:extLst>
            </p:cNvPr>
            <p:cNvSpPr/>
            <p:nvPr/>
          </p:nvSpPr>
          <p:spPr>
            <a:xfrm>
              <a:off x="2114221" y="2004924"/>
              <a:ext cx="54" cy="299"/>
            </a:xfrm>
            <a:custGeom>
              <a:avLst/>
              <a:gdLst/>
              <a:ahLst/>
              <a:cxnLst/>
              <a:rect l="l" t="t" r="r" b="b"/>
              <a:pathLst>
                <a:path w="4" h="22" extrusionOk="0">
                  <a:moveTo>
                    <a:pt x="0" y="21"/>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055;p126">
              <a:extLst>
                <a:ext uri="{FF2B5EF4-FFF2-40B4-BE49-F238E27FC236}">
                  <a16:creationId xmlns:a16="http://schemas.microsoft.com/office/drawing/2014/main" id="{C6E87BC7-6588-41F6-A4DD-B238E85E8D33}"/>
                </a:ext>
              </a:extLst>
            </p:cNvPr>
            <p:cNvSpPr/>
            <p:nvPr/>
          </p:nvSpPr>
          <p:spPr>
            <a:xfrm>
              <a:off x="2113787" y="2006159"/>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056;p126">
              <a:extLst>
                <a:ext uri="{FF2B5EF4-FFF2-40B4-BE49-F238E27FC236}">
                  <a16:creationId xmlns:a16="http://schemas.microsoft.com/office/drawing/2014/main" id="{99FBFB13-8A9D-41D4-A36E-81B98E1FA444}"/>
                </a:ext>
              </a:extLst>
            </p:cNvPr>
            <p:cNvSpPr/>
            <p:nvPr/>
          </p:nvSpPr>
          <p:spPr>
            <a:xfrm>
              <a:off x="2114316" y="2004353"/>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057;p126">
              <a:extLst>
                <a:ext uri="{FF2B5EF4-FFF2-40B4-BE49-F238E27FC236}">
                  <a16:creationId xmlns:a16="http://schemas.microsoft.com/office/drawing/2014/main" id="{07BA7128-BD17-47B5-B0E0-79814979B53A}"/>
                </a:ext>
              </a:extLst>
            </p:cNvPr>
            <p:cNvSpPr/>
            <p:nvPr/>
          </p:nvSpPr>
          <p:spPr>
            <a:xfrm>
              <a:off x="2114982" y="2001923"/>
              <a:ext cx="14" cy="204"/>
            </a:xfrm>
            <a:custGeom>
              <a:avLst/>
              <a:gdLst/>
              <a:ahLst/>
              <a:cxnLst/>
              <a:rect l="l" t="t" r="r" b="b"/>
              <a:pathLst>
                <a:path w="1" h="15" extrusionOk="0">
                  <a:moveTo>
                    <a:pt x="0"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058;p126">
              <a:extLst>
                <a:ext uri="{FF2B5EF4-FFF2-40B4-BE49-F238E27FC236}">
                  <a16:creationId xmlns:a16="http://schemas.microsoft.com/office/drawing/2014/main" id="{5C512E47-F34E-424D-867A-41B59B80BC38}"/>
                </a:ext>
              </a:extLst>
            </p:cNvPr>
            <p:cNvSpPr/>
            <p:nvPr/>
          </p:nvSpPr>
          <p:spPr>
            <a:xfrm>
              <a:off x="2114737" y="2002779"/>
              <a:ext cx="68" cy="244"/>
            </a:xfrm>
            <a:custGeom>
              <a:avLst/>
              <a:gdLst/>
              <a:ahLst/>
              <a:cxnLst/>
              <a:rect l="l" t="t" r="r" b="b"/>
              <a:pathLst>
                <a:path w="5" h="18" extrusionOk="0">
                  <a:moveTo>
                    <a:pt x="1"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059;p126">
              <a:extLst>
                <a:ext uri="{FF2B5EF4-FFF2-40B4-BE49-F238E27FC236}">
                  <a16:creationId xmlns:a16="http://schemas.microsoft.com/office/drawing/2014/main" id="{71B37119-F8E1-4C9D-9EE6-00C6015A5AD3}"/>
                </a:ext>
              </a:extLst>
            </p:cNvPr>
            <p:cNvSpPr/>
            <p:nvPr/>
          </p:nvSpPr>
          <p:spPr>
            <a:xfrm>
              <a:off x="2114832" y="2002344"/>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060;p126">
              <a:extLst>
                <a:ext uri="{FF2B5EF4-FFF2-40B4-BE49-F238E27FC236}">
                  <a16:creationId xmlns:a16="http://schemas.microsoft.com/office/drawing/2014/main" id="{088E5926-D43E-4B48-AD60-E79B48500A83}"/>
                </a:ext>
              </a:extLst>
            </p:cNvPr>
            <p:cNvSpPr/>
            <p:nvPr/>
          </p:nvSpPr>
          <p:spPr>
            <a:xfrm>
              <a:off x="2113366" y="2007490"/>
              <a:ext cx="54" cy="204"/>
            </a:xfrm>
            <a:custGeom>
              <a:avLst/>
              <a:gdLst/>
              <a:ahLst/>
              <a:cxnLst/>
              <a:rect l="l" t="t" r="r" b="b"/>
              <a:pathLst>
                <a:path w="4" h="15" extrusionOk="0">
                  <a:moveTo>
                    <a:pt x="0" y="1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061;p126">
              <a:extLst>
                <a:ext uri="{FF2B5EF4-FFF2-40B4-BE49-F238E27FC236}">
                  <a16:creationId xmlns:a16="http://schemas.microsoft.com/office/drawing/2014/main" id="{09BFC942-FB8D-4BA2-AD72-23D58D07D62E}"/>
                </a:ext>
              </a:extLst>
            </p:cNvPr>
            <p:cNvSpPr/>
            <p:nvPr/>
          </p:nvSpPr>
          <p:spPr>
            <a:xfrm>
              <a:off x="2115022" y="2001543"/>
              <a:ext cx="68" cy="204"/>
            </a:xfrm>
            <a:custGeom>
              <a:avLst/>
              <a:gdLst/>
              <a:ahLst/>
              <a:cxnLst/>
              <a:rect l="l" t="t" r="r" b="b"/>
              <a:pathLst>
                <a:path w="5" h="15" extrusionOk="0">
                  <a:moveTo>
                    <a:pt x="1" y="1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062;p126">
              <a:extLst>
                <a:ext uri="{FF2B5EF4-FFF2-40B4-BE49-F238E27FC236}">
                  <a16:creationId xmlns:a16="http://schemas.microsoft.com/office/drawing/2014/main" id="{40443355-2EDB-4EE5-8B0C-07F6039691CA}"/>
                </a:ext>
              </a:extLst>
            </p:cNvPr>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063;p126">
              <a:extLst>
                <a:ext uri="{FF2B5EF4-FFF2-40B4-BE49-F238E27FC236}">
                  <a16:creationId xmlns:a16="http://schemas.microsoft.com/office/drawing/2014/main" id="{A9674B46-8479-48F6-8BB5-D81F9771B190}"/>
                </a:ext>
              </a:extLst>
            </p:cNvPr>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064;p126">
              <a:extLst>
                <a:ext uri="{FF2B5EF4-FFF2-40B4-BE49-F238E27FC236}">
                  <a16:creationId xmlns:a16="http://schemas.microsoft.com/office/drawing/2014/main" id="{A0C18883-5207-4E98-9E75-047BF9835465}"/>
                </a:ext>
              </a:extLst>
            </p:cNvPr>
            <p:cNvSpPr/>
            <p:nvPr/>
          </p:nvSpPr>
          <p:spPr>
            <a:xfrm>
              <a:off x="2053761" y="1996316"/>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065;p126">
              <a:extLst>
                <a:ext uri="{FF2B5EF4-FFF2-40B4-BE49-F238E27FC236}">
                  <a16:creationId xmlns:a16="http://schemas.microsoft.com/office/drawing/2014/main" id="{DC6B80BF-75BC-4135-8BBD-9DEE3229DEE6}"/>
                </a:ext>
              </a:extLst>
            </p:cNvPr>
            <p:cNvSpPr/>
            <p:nvPr/>
          </p:nvSpPr>
          <p:spPr>
            <a:xfrm>
              <a:off x="2053516" y="1995786"/>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066;p126">
              <a:extLst>
                <a:ext uri="{FF2B5EF4-FFF2-40B4-BE49-F238E27FC236}">
                  <a16:creationId xmlns:a16="http://schemas.microsoft.com/office/drawing/2014/main" id="{94E3D217-E7CD-4DCF-B9D6-55EA87EC5B51}"/>
                </a:ext>
              </a:extLst>
            </p:cNvPr>
            <p:cNvSpPr/>
            <p:nvPr/>
          </p:nvSpPr>
          <p:spPr>
            <a:xfrm>
              <a:off x="2052905" y="1993980"/>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067;p126">
              <a:extLst>
                <a:ext uri="{FF2B5EF4-FFF2-40B4-BE49-F238E27FC236}">
                  <a16:creationId xmlns:a16="http://schemas.microsoft.com/office/drawing/2014/main" id="{7FD91622-0F4F-4116-8C74-E8457BF3B66B}"/>
                </a:ext>
              </a:extLst>
            </p:cNvPr>
            <p:cNvSpPr/>
            <p:nvPr/>
          </p:nvSpPr>
          <p:spPr>
            <a:xfrm>
              <a:off x="2053326" y="1995175"/>
              <a:ext cx="68" cy="244"/>
            </a:xfrm>
            <a:custGeom>
              <a:avLst/>
              <a:gdLst/>
              <a:ahLst/>
              <a:cxnLst/>
              <a:rect l="l" t="t" r="r" b="b"/>
              <a:pathLst>
                <a:path w="5" h="18" extrusionOk="0">
                  <a:moveTo>
                    <a:pt x="1" y="0"/>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068;p126">
              <a:extLst>
                <a:ext uri="{FF2B5EF4-FFF2-40B4-BE49-F238E27FC236}">
                  <a16:creationId xmlns:a16="http://schemas.microsoft.com/office/drawing/2014/main" id="{808E9433-2222-47F0-81C8-EB19D03ADA75}"/>
                </a:ext>
              </a:extLst>
            </p:cNvPr>
            <p:cNvSpPr/>
            <p:nvPr/>
          </p:nvSpPr>
          <p:spPr>
            <a:xfrm>
              <a:off x="2053095" y="1994605"/>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069;p126">
              <a:extLst>
                <a:ext uri="{FF2B5EF4-FFF2-40B4-BE49-F238E27FC236}">
                  <a16:creationId xmlns:a16="http://schemas.microsoft.com/office/drawing/2014/main" id="{E65DCC03-A18A-4768-B20B-47CB4E29BE4B}"/>
                </a:ext>
              </a:extLst>
            </p:cNvPr>
            <p:cNvSpPr/>
            <p:nvPr/>
          </p:nvSpPr>
          <p:spPr>
            <a:xfrm>
              <a:off x="2054277" y="1997497"/>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070;p126">
              <a:extLst>
                <a:ext uri="{FF2B5EF4-FFF2-40B4-BE49-F238E27FC236}">
                  <a16:creationId xmlns:a16="http://schemas.microsoft.com/office/drawing/2014/main" id="{4A4B5589-5A6B-4C14-A088-6E167680D12A}"/>
                </a:ext>
              </a:extLst>
            </p:cNvPr>
            <p:cNvSpPr/>
            <p:nvPr/>
          </p:nvSpPr>
          <p:spPr>
            <a:xfrm>
              <a:off x="2053992" y="1996927"/>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071;p126">
              <a:extLst>
                <a:ext uri="{FF2B5EF4-FFF2-40B4-BE49-F238E27FC236}">
                  <a16:creationId xmlns:a16="http://schemas.microsoft.com/office/drawing/2014/main" id="{4EF9B8A5-4CBB-4A4A-B69B-1D8584B2D78F}"/>
                </a:ext>
              </a:extLst>
            </p:cNvPr>
            <p:cNvSpPr/>
            <p:nvPr/>
          </p:nvSpPr>
          <p:spPr>
            <a:xfrm>
              <a:off x="2054467" y="1997931"/>
              <a:ext cx="109" cy="204"/>
            </a:xfrm>
            <a:custGeom>
              <a:avLst/>
              <a:gdLst/>
              <a:ahLst/>
              <a:cxnLst/>
              <a:rect l="l" t="t" r="r" b="b"/>
              <a:pathLst>
                <a:path w="8" h="15" extrusionOk="0">
                  <a:moveTo>
                    <a:pt x="1" y="0"/>
                  </a:moveTo>
                  <a:lnTo>
                    <a:pt x="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072;p126">
              <a:extLst>
                <a:ext uri="{FF2B5EF4-FFF2-40B4-BE49-F238E27FC236}">
                  <a16:creationId xmlns:a16="http://schemas.microsoft.com/office/drawing/2014/main" id="{B5B73E42-E607-4E37-AC03-5F392A4CA5DD}"/>
                </a:ext>
              </a:extLst>
            </p:cNvPr>
            <p:cNvSpPr/>
            <p:nvPr/>
          </p:nvSpPr>
          <p:spPr>
            <a:xfrm>
              <a:off x="2048004" y="1965087"/>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073;p126">
              <a:extLst>
                <a:ext uri="{FF2B5EF4-FFF2-40B4-BE49-F238E27FC236}">
                  <a16:creationId xmlns:a16="http://schemas.microsoft.com/office/drawing/2014/main" id="{C25B4AC0-B17F-4ADF-AD19-C403C970EBB4}"/>
                </a:ext>
              </a:extLst>
            </p:cNvPr>
            <p:cNvSpPr/>
            <p:nvPr/>
          </p:nvSpPr>
          <p:spPr>
            <a:xfrm>
              <a:off x="2047909" y="1964897"/>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74;p126">
              <a:extLst>
                <a:ext uri="{FF2B5EF4-FFF2-40B4-BE49-F238E27FC236}">
                  <a16:creationId xmlns:a16="http://schemas.microsoft.com/office/drawing/2014/main" id="{6B44BBB3-A99A-4FEC-A2E1-7255B79538C5}"/>
                </a:ext>
              </a:extLst>
            </p:cNvPr>
            <p:cNvSpPr/>
            <p:nvPr/>
          </p:nvSpPr>
          <p:spPr>
            <a:xfrm>
              <a:off x="2048343" y="1965563"/>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75;p126">
              <a:extLst>
                <a:ext uri="{FF2B5EF4-FFF2-40B4-BE49-F238E27FC236}">
                  <a16:creationId xmlns:a16="http://schemas.microsoft.com/office/drawing/2014/main" id="{0789AC1C-C9A3-4361-B0CD-962221914F3B}"/>
                </a:ext>
              </a:extLst>
            </p:cNvPr>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76;p126">
              <a:extLst>
                <a:ext uri="{FF2B5EF4-FFF2-40B4-BE49-F238E27FC236}">
                  <a16:creationId xmlns:a16="http://schemas.microsoft.com/office/drawing/2014/main" id="{8897B25F-E5C9-4920-964D-3053CDB5F8FF}"/>
                </a:ext>
              </a:extLst>
            </p:cNvPr>
            <p:cNvSpPr/>
            <p:nvPr/>
          </p:nvSpPr>
          <p:spPr>
            <a:xfrm>
              <a:off x="2052376" y="1991849"/>
              <a:ext cx="68" cy="244"/>
            </a:xfrm>
            <a:custGeom>
              <a:avLst/>
              <a:gdLst/>
              <a:ahLst/>
              <a:cxnLst/>
              <a:rect l="l" t="t" r="r" b="b"/>
              <a:pathLst>
                <a:path w="5" h="18" extrusionOk="0">
                  <a:moveTo>
                    <a:pt x="1" y="0"/>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77;p126">
              <a:extLst>
                <a:ext uri="{FF2B5EF4-FFF2-40B4-BE49-F238E27FC236}">
                  <a16:creationId xmlns:a16="http://schemas.microsoft.com/office/drawing/2014/main" id="{8C654E94-A96B-4DB2-A8AE-B990C455ABD5}"/>
                </a:ext>
              </a:extLst>
            </p:cNvPr>
            <p:cNvSpPr/>
            <p:nvPr/>
          </p:nvSpPr>
          <p:spPr>
            <a:xfrm>
              <a:off x="2047393" y="1963472"/>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78;p126">
              <a:extLst>
                <a:ext uri="{FF2B5EF4-FFF2-40B4-BE49-F238E27FC236}">
                  <a16:creationId xmlns:a16="http://schemas.microsoft.com/office/drawing/2014/main" id="{4C9332EF-BFA6-438A-B568-883B350BD0F7}"/>
                </a:ext>
              </a:extLst>
            </p:cNvPr>
            <p:cNvSpPr/>
            <p:nvPr/>
          </p:nvSpPr>
          <p:spPr>
            <a:xfrm>
              <a:off x="2047773" y="1964612"/>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79;p126">
              <a:extLst>
                <a:ext uri="{FF2B5EF4-FFF2-40B4-BE49-F238E27FC236}">
                  <a16:creationId xmlns:a16="http://schemas.microsoft.com/office/drawing/2014/main" id="{9B88E766-8827-4C5D-B09C-38980D7F2DA4}"/>
                </a:ext>
              </a:extLst>
            </p:cNvPr>
            <p:cNvSpPr/>
            <p:nvPr/>
          </p:nvSpPr>
          <p:spPr>
            <a:xfrm>
              <a:off x="2047529" y="1963947"/>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80;p126">
              <a:extLst>
                <a:ext uri="{FF2B5EF4-FFF2-40B4-BE49-F238E27FC236}">
                  <a16:creationId xmlns:a16="http://schemas.microsoft.com/office/drawing/2014/main" id="{A7130935-06E7-4381-BB19-C68CAD978977}"/>
                </a:ext>
              </a:extLst>
            </p:cNvPr>
            <p:cNvSpPr/>
            <p:nvPr/>
          </p:nvSpPr>
          <p:spPr>
            <a:xfrm>
              <a:off x="2047678" y="1964273"/>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81;p126">
              <a:extLst>
                <a:ext uri="{FF2B5EF4-FFF2-40B4-BE49-F238E27FC236}">
                  <a16:creationId xmlns:a16="http://schemas.microsoft.com/office/drawing/2014/main" id="{BBB45ECD-5378-4092-8376-100C8A0D24DC}"/>
                </a:ext>
              </a:extLst>
            </p:cNvPr>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82;p126">
              <a:extLst>
                <a:ext uri="{FF2B5EF4-FFF2-40B4-BE49-F238E27FC236}">
                  <a16:creationId xmlns:a16="http://schemas.microsoft.com/office/drawing/2014/main" id="{5FD7AD24-F467-4D1B-A936-24E5329488BE}"/>
                </a:ext>
              </a:extLst>
            </p:cNvPr>
            <p:cNvSpPr/>
            <p:nvPr/>
          </p:nvSpPr>
          <p:spPr>
            <a:xfrm>
              <a:off x="2048153" y="196531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83;p126">
              <a:extLst>
                <a:ext uri="{FF2B5EF4-FFF2-40B4-BE49-F238E27FC236}">
                  <a16:creationId xmlns:a16="http://schemas.microsoft.com/office/drawing/2014/main" id="{65E67058-B55A-483B-83C8-E992AB1CBBD1}"/>
                </a:ext>
              </a:extLst>
            </p:cNvPr>
            <p:cNvSpPr/>
            <p:nvPr/>
          </p:nvSpPr>
          <p:spPr>
            <a:xfrm>
              <a:off x="2048438" y="1965658"/>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84;p126">
              <a:extLst>
                <a:ext uri="{FF2B5EF4-FFF2-40B4-BE49-F238E27FC236}">
                  <a16:creationId xmlns:a16="http://schemas.microsoft.com/office/drawing/2014/main" id="{B4908AD6-D792-4C93-83C3-D144433252EB}"/>
                </a:ext>
              </a:extLst>
            </p:cNvPr>
            <p:cNvSpPr/>
            <p:nvPr/>
          </p:nvSpPr>
          <p:spPr>
            <a:xfrm>
              <a:off x="2047298" y="1962942"/>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85;p126">
              <a:extLst>
                <a:ext uri="{FF2B5EF4-FFF2-40B4-BE49-F238E27FC236}">
                  <a16:creationId xmlns:a16="http://schemas.microsoft.com/office/drawing/2014/main" id="{23E14055-A2BD-440D-BD6D-83B604880B06}"/>
                </a:ext>
              </a:extLst>
            </p:cNvPr>
            <p:cNvSpPr/>
            <p:nvPr/>
          </p:nvSpPr>
          <p:spPr>
            <a:xfrm>
              <a:off x="2052661" y="1993179"/>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6;p126">
              <a:extLst>
                <a:ext uri="{FF2B5EF4-FFF2-40B4-BE49-F238E27FC236}">
                  <a16:creationId xmlns:a16="http://schemas.microsoft.com/office/drawing/2014/main" id="{E8B284A1-5385-4380-BFFA-619A9D4B0156}"/>
                </a:ext>
              </a:extLst>
            </p:cNvPr>
            <p:cNvSpPr/>
            <p:nvPr/>
          </p:nvSpPr>
          <p:spPr>
            <a:xfrm>
              <a:off x="2048574" y="196575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87;p126">
              <a:extLst>
                <a:ext uri="{FF2B5EF4-FFF2-40B4-BE49-F238E27FC236}">
                  <a16:creationId xmlns:a16="http://schemas.microsoft.com/office/drawing/2014/main" id="{5D15EA79-DBC5-4953-A155-7F448BAB45DD}"/>
                </a:ext>
              </a:extLst>
            </p:cNvPr>
            <p:cNvSpPr/>
            <p:nvPr/>
          </p:nvSpPr>
          <p:spPr>
            <a:xfrm>
              <a:off x="2052525" y="1992514"/>
              <a:ext cx="54" cy="204"/>
            </a:xfrm>
            <a:custGeom>
              <a:avLst/>
              <a:gdLst/>
              <a:ahLst/>
              <a:cxnLst/>
              <a:rect l="l" t="t" r="r" b="b"/>
              <a:pathLst>
                <a:path w="4" h="15" extrusionOk="0">
                  <a:moveTo>
                    <a:pt x="0"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088;p126">
              <a:extLst>
                <a:ext uri="{FF2B5EF4-FFF2-40B4-BE49-F238E27FC236}">
                  <a16:creationId xmlns:a16="http://schemas.microsoft.com/office/drawing/2014/main" id="{6EE71125-1FF2-4BBF-9CEC-821CA9B47C28}"/>
                </a:ext>
              </a:extLst>
            </p:cNvPr>
            <p:cNvSpPr/>
            <p:nvPr/>
          </p:nvSpPr>
          <p:spPr>
            <a:xfrm>
              <a:off x="2047149" y="1962426"/>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089;p126">
              <a:extLst>
                <a:ext uri="{FF2B5EF4-FFF2-40B4-BE49-F238E27FC236}">
                  <a16:creationId xmlns:a16="http://schemas.microsoft.com/office/drawing/2014/main" id="{72FDC7CC-4D4F-4BF6-9AB2-CA7652619CDA}"/>
                </a:ext>
              </a:extLst>
            </p:cNvPr>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090;p126">
              <a:extLst>
                <a:ext uri="{FF2B5EF4-FFF2-40B4-BE49-F238E27FC236}">
                  <a16:creationId xmlns:a16="http://schemas.microsoft.com/office/drawing/2014/main" id="{8DEE635D-B1F5-42E4-B76D-668F590AB8AE}"/>
                </a:ext>
              </a:extLst>
            </p:cNvPr>
            <p:cNvSpPr/>
            <p:nvPr/>
          </p:nvSpPr>
          <p:spPr>
            <a:xfrm>
              <a:off x="2048248" y="1965468"/>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091;p126">
              <a:extLst>
                <a:ext uri="{FF2B5EF4-FFF2-40B4-BE49-F238E27FC236}">
                  <a16:creationId xmlns:a16="http://schemas.microsoft.com/office/drawing/2014/main" id="{76BD8C64-BA5B-4EAF-9F3D-B31EEC54172D}"/>
                </a:ext>
              </a:extLst>
            </p:cNvPr>
            <p:cNvSpPr/>
            <p:nvPr/>
          </p:nvSpPr>
          <p:spPr>
            <a:xfrm>
              <a:off x="2030082" y="1976927"/>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092;p126">
              <a:extLst>
                <a:ext uri="{FF2B5EF4-FFF2-40B4-BE49-F238E27FC236}">
                  <a16:creationId xmlns:a16="http://schemas.microsoft.com/office/drawing/2014/main" id="{0E9B9E92-6E96-4961-9B69-008E247784B7}"/>
                </a:ext>
              </a:extLst>
            </p:cNvPr>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093;p126">
              <a:extLst>
                <a:ext uri="{FF2B5EF4-FFF2-40B4-BE49-F238E27FC236}">
                  <a16:creationId xmlns:a16="http://schemas.microsoft.com/office/drawing/2014/main" id="{E9AC4DA4-A8C0-4D5D-9206-5018A6792CCB}"/>
                </a:ext>
              </a:extLst>
            </p:cNvPr>
            <p:cNvSpPr/>
            <p:nvPr/>
          </p:nvSpPr>
          <p:spPr>
            <a:xfrm>
              <a:off x="2029756" y="1975203"/>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094;p126">
              <a:extLst>
                <a:ext uri="{FF2B5EF4-FFF2-40B4-BE49-F238E27FC236}">
                  <a16:creationId xmlns:a16="http://schemas.microsoft.com/office/drawing/2014/main" id="{CCDCF553-F12D-4406-9C9F-F855EAF22A3B}"/>
                </a:ext>
              </a:extLst>
            </p:cNvPr>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095;p126">
              <a:extLst>
                <a:ext uri="{FF2B5EF4-FFF2-40B4-BE49-F238E27FC236}">
                  <a16:creationId xmlns:a16="http://schemas.microsoft.com/office/drawing/2014/main" id="{FD7D792E-1D2E-40C8-B405-BC18F576F3B0}"/>
                </a:ext>
              </a:extLst>
            </p:cNvPr>
            <p:cNvSpPr/>
            <p:nvPr/>
          </p:nvSpPr>
          <p:spPr>
            <a:xfrm>
              <a:off x="2028561" y="2003444"/>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096;p126">
              <a:extLst>
                <a:ext uri="{FF2B5EF4-FFF2-40B4-BE49-F238E27FC236}">
                  <a16:creationId xmlns:a16="http://schemas.microsoft.com/office/drawing/2014/main" id="{A975534A-BA96-4D9D-93DB-04673C80FFEF}"/>
                </a:ext>
              </a:extLst>
            </p:cNvPr>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097;p126">
              <a:extLst>
                <a:ext uri="{FF2B5EF4-FFF2-40B4-BE49-F238E27FC236}">
                  <a16:creationId xmlns:a16="http://schemas.microsoft.com/office/drawing/2014/main" id="{0363BB04-3F3E-4BD4-A59F-498CBD988342}"/>
                </a:ext>
              </a:extLst>
            </p:cNvPr>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098;p126">
              <a:extLst>
                <a:ext uri="{FF2B5EF4-FFF2-40B4-BE49-F238E27FC236}">
                  <a16:creationId xmlns:a16="http://schemas.microsoft.com/office/drawing/2014/main" id="{3B17C8E0-E7A4-482B-9EB7-1C13271B0AB2}"/>
                </a:ext>
              </a:extLst>
            </p:cNvPr>
            <p:cNvSpPr/>
            <p:nvPr/>
          </p:nvSpPr>
          <p:spPr>
            <a:xfrm>
              <a:off x="2030231" y="1977728"/>
              <a:ext cx="54" cy="353"/>
            </a:xfrm>
            <a:custGeom>
              <a:avLst/>
              <a:gdLst/>
              <a:ahLst/>
              <a:cxnLst/>
              <a:rect l="l" t="t" r="r" b="b"/>
              <a:pathLst>
                <a:path w="4" h="26" extrusionOk="0">
                  <a:moveTo>
                    <a:pt x="4"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099;p126">
              <a:extLst>
                <a:ext uri="{FF2B5EF4-FFF2-40B4-BE49-F238E27FC236}">
                  <a16:creationId xmlns:a16="http://schemas.microsoft.com/office/drawing/2014/main" id="{F70FCBCC-38A4-4532-AF41-69A0D29B9DDC}"/>
                </a:ext>
              </a:extLst>
            </p:cNvPr>
            <p:cNvSpPr/>
            <p:nvPr/>
          </p:nvSpPr>
          <p:spPr>
            <a:xfrm>
              <a:off x="2030747" y="1981530"/>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100;p126">
              <a:extLst>
                <a:ext uri="{FF2B5EF4-FFF2-40B4-BE49-F238E27FC236}">
                  <a16:creationId xmlns:a16="http://schemas.microsoft.com/office/drawing/2014/main" id="{ACC36BC2-74B5-466E-859B-95FE2B580F1F}"/>
                </a:ext>
              </a:extLst>
            </p:cNvPr>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101;p126">
              <a:extLst>
                <a:ext uri="{FF2B5EF4-FFF2-40B4-BE49-F238E27FC236}">
                  <a16:creationId xmlns:a16="http://schemas.microsoft.com/office/drawing/2014/main" id="{288CA306-2EC7-4FEB-9062-3AB1862EA4E3}"/>
                </a:ext>
              </a:extLst>
            </p:cNvPr>
            <p:cNvSpPr/>
            <p:nvPr/>
          </p:nvSpPr>
          <p:spPr>
            <a:xfrm>
              <a:off x="2030557" y="1979914"/>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102;p126">
              <a:extLst>
                <a:ext uri="{FF2B5EF4-FFF2-40B4-BE49-F238E27FC236}">
                  <a16:creationId xmlns:a16="http://schemas.microsoft.com/office/drawing/2014/main" id="{9B8AEDB1-310D-42AE-A492-AD7AF68CE2CD}"/>
                </a:ext>
              </a:extLst>
            </p:cNvPr>
            <p:cNvSpPr/>
            <p:nvPr/>
          </p:nvSpPr>
          <p:spPr>
            <a:xfrm>
              <a:off x="2029281" y="1973397"/>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103;p126">
              <a:extLst>
                <a:ext uri="{FF2B5EF4-FFF2-40B4-BE49-F238E27FC236}">
                  <a16:creationId xmlns:a16="http://schemas.microsoft.com/office/drawing/2014/main" id="{1C8E1F30-AAD5-4117-9C4D-2C6C807BB712}"/>
                </a:ext>
              </a:extLst>
            </p:cNvPr>
            <p:cNvSpPr/>
            <p:nvPr/>
          </p:nvSpPr>
          <p:spPr>
            <a:xfrm>
              <a:off x="2030367" y="1978488"/>
              <a:ext cx="68" cy="353"/>
            </a:xfrm>
            <a:custGeom>
              <a:avLst/>
              <a:gdLst/>
              <a:ahLst/>
              <a:cxnLst/>
              <a:rect l="l" t="t" r="r" b="b"/>
              <a:pathLst>
                <a:path w="5" h="26" extrusionOk="0">
                  <a:moveTo>
                    <a:pt x="4"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104;p126">
              <a:extLst>
                <a:ext uri="{FF2B5EF4-FFF2-40B4-BE49-F238E27FC236}">
                  <a16:creationId xmlns:a16="http://schemas.microsoft.com/office/drawing/2014/main" id="{7006C924-912F-4994-9696-5F0DC53E7867}"/>
                </a:ext>
              </a:extLst>
            </p:cNvPr>
            <p:cNvSpPr/>
            <p:nvPr/>
          </p:nvSpPr>
          <p:spPr>
            <a:xfrm>
              <a:off x="2029511" y="1974306"/>
              <a:ext cx="109" cy="394"/>
            </a:xfrm>
            <a:custGeom>
              <a:avLst/>
              <a:gdLst/>
              <a:ahLst/>
              <a:cxnLst/>
              <a:rect l="l" t="t" r="r" b="b"/>
              <a:pathLst>
                <a:path w="8" h="29" extrusionOk="0">
                  <a:moveTo>
                    <a:pt x="8"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105;p126">
              <a:extLst>
                <a:ext uri="{FF2B5EF4-FFF2-40B4-BE49-F238E27FC236}">
                  <a16:creationId xmlns:a16="http://schemas.microsoft.com/office/drawing/2014/main" id="{3CA6D4C4-E70C-4EB2-BBAD-F29566D9280C}"/>
                </a:ext>
              </a:extLst>
            </p:cNvPr>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106;p126">
              <a:extLst>
                <a:ext uri="{FF2B5EF4-FFF2-40B4-BE49-F238E27FC236}">
                  <a16:creationId xmlns:a16="http://schemas.microsoft.com/office/drawing/2014/main" id="{C10CF0DA-B335-4554-A673-9F6F94360446}"/>
                </a:ext>
              </a:extLst>
            </p:cNvPr>
            <p:cNvSpPr/>
            <p:nvPr/>
          </p:nvSpPr>
          <p:spPr>
            <a:xfrm>
              <a:off x="2030462" y="1979249"/>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107;p126">
              <a:extLst>
                <a:ext uri="{FF2B5EF4-FFF2-40B4-BE49-F238E27FC236}">
                  <a16:creationId xmlns:a16="http://schemas.microsoft.com/office/drawing/2014/main" id="{AB17FD48-561F-4649-A77C-921D85C79A4F}"/>
                </a:ext>
              </a:extLst>
            </p:cNvPr>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108;p126">
              <a:extLst>
                <a:ext uri="{FF2B5EF4-FFF2-40B4-BE49-F238E27FC236}">
                  <a16:creationId xmlns:a16="http://schemas.microsoft.com/office/drawing/2014/main" id="{1EB7B4CB-E712-46B2-AB15-37772618B402}"/>
                </a:ext>
              </a:extLst>
            </p:cNvPr>
            <p:cNvSpPr/>
            <p:nvPr/>
          </p:nvSpPr>
          <p:spPr>
            <a:xfrm>
              <a:off x="2028995" y="1972541"/>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109;p126">
              <a:extLst>
                <a:ext uri="{FF2B5EF4-FFF2-40B4-BE49-F238E27FC236}">
                  <a16:creationId xmlns:a16="http://schemas.microsoft.com/office/drawing/2014/main" id="{D9B9843A-E9BB-4EC7-A3D4-F6003153D6DA}"/>
                </a:ext>
              </a:extLst>
            </p:cNvPr>
            <p:cNvSpPr/>
            <p:nvPr/>
          </p:nvSpPr>
          <p:spPr>
            <a:xfrm>
              <a:off x="2029892" y="1976072"/>
              <a:ext cx="109" cy="339"/>
            </a:xfrm>
            <a:custGeom>
              <a:avLst/>
              <a:gdLst/>
              <a:ahLst/>
              <a:cxnLst/>
              <a:rect l="l" t="t" r="r" b="b"/>
              <a:pathLst>
                <a:path w="8" h="25" extrusionOk="0">
                  <a:moveTo>
                    <a:pt x="8"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110;p126">
              <a:extLst>
                <a:ext uri="{FF2B5EF4-FFF2-40B4-BE49-F238E27FC236}">
                  <a16:creationId xmlns:a16="http://schemas.microsoft.com/office/drawing/2014/main" id="{040A24AA-A5AA-4EC9-930E-C84F918011E6}"/>
                </a:ext>
              </a:extLst>
            </p:cNvPr>
            <p:cNvSpPr/>
            <p:nvPr/>
          </p:nvSpPr>
          <p:spPr>
            <a:xfrm>
              <a:off x="2028425" y="1970885"/>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111;p126">
              <a:extLst>
                <a:ext uri="{FF2B5EF4-FFF2-40B4-BE49-F238E27FC236}">
                  <a16:creationId xmlns:a16="http://schemas.microsoft.com/office/drawing/2014/main" id="{DCA365BD-5A03-42C9-9076-31C3D3520C61}"/>
                </a:ext>
              </a:extLst>
            </p:cNvPr>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112;p126">
              <a:extLst>
                <a:ext uri="{FF2B5EF4-FFF2-40B4-BE49-F238E27FC236}">
                  <a16:creationId xmlns:a16="http://schemas.microsoft.com/office/drawing/2014/main" id="{B0CD0FB2-0709-40CF-B5F3-CB2255400356}"/>
                </a:ext>
              </a:extLst>
            </p:cNvPr>
            <p:cNvSpPr/>
            <p:nvPr/>
          </p:nvSpPr>
          <p:spPr>
            <a:xfrm>
              <a:off x="2028710" y="1971686"/>
              <a:ext cx="109" cy="353"/>
            </a:xfrm>
            <a:custGeom>
              <a:avLst/>
              <a:gdLst/>
              <a:ahLst/>
              <a:cxnLst/>
              <a:rect l="l" t="t" r="r" b="b"/>
              <a:pathLst>
                <a:path w="8" h="26" extrusionOk="0">
                  <a:moveTo>
                    <a:pt x="7"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113;p126">
              <a:extLst>
                <a:ext uri="{FF2B5EF4-FFF2-40B4-BE49-F238E27FC236}">
                  <a16:creationId xmlns:a16="http://schemas.microsoft.com/office/drawing/2014/main" id="{18D9C422-1617-4646-8A71-44C8CD54654D}"/>
                </a:ext>
              </a:extLst>
            </p:cNvPr>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114;p126">
              <a:extLst>
                <a:ext uri="{FF2B5EF4-FFF2-40B4-BE49-F238E27FC236}">
                  <a16:creationId xmlns:a16="http://schemas.microsoft.com/office/drawing/2014/main" id="{11947AAA-49E7-4D57-9F25-55D4CE713597}"/>
                </a:ext>
              </a:extLst>
            </p:cNvPr>
            <p:cNvSpPr/>
            <p:nvPr/>
          </p:nvSpPr>
          <p:spPr>
            <a:xfrm>
              <a:off x="1956464" y="195258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115;p126">
              <a:extLst>
                <a:ext uri="{FF2B5EF4-FFF2-40B4-BE49-F238E27FC236}">
                  <a16:creationId xmlns:a16="http://schemas.microsoft.com/office/drawing/2014/main" id="{4D2D8EA7-532B-426C-84D2-A347412A0F8A}"/>
                </a:ext>
              </a:extLst>
            </p:cNvPr>
            <p:cNvSpPr/>
            <p:nvPr/>
          </p:nvSpPr>
          <p:spPr>
            <a:xfrm>
              <a:off x="1957510" y="195258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116;p126">
              <a:extLst>
                <a:ext uri="{FF2B5EF4-FFF2-40B4-BE49-F238E27FC236}">
                  <a16:creationId xmlns:a16="http://schemas.microsoft.com/office/drawing/2014/main" id="{1FBE44FA-3ED3-4A37-9ADA-8CEDAB6DDC4C}"/>
                </a:ext>
              </a:extLst>
            </p:cNvPr>
            <p:cNvSpPr/>
            <p:nvPr/>
          </p:nvSpPr>
          <p:spPr>
            <a:xfrm>
              <a:off x="1953898" y="1952352"/>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117;p126">
              <a:extLst>
                <a:ext uri="{FF2B5EF4-FFF2-40B4-BE49-F238E27FC236}">
                  <a16:creationId xmlns:a16="http://schemas.microsoft.com/office/drawing/2014/main" id="{EDB3470B-1CF3-4A04-A00B-7CBFB5E38216}"/>
                </a:ext>
              </a:extLst>
            </p:cNvPr>
            <p:cNvSpPr/>
            <p:nvPr/>
          </p:nvSpPr>
          <p:spPr>
            <a:xfrm>
              <a:off x="1953138" y="1952162"/>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118;p126">
              <a:extLst>
                <a:ext uri="{FF2B5EF4-FFF2-40B4-BE49-F238E27FC236}">
                  <a16:creationId xmlns:a16="http://schemas.microsoft.com/office/drawing/2014/main" id="{DB0B1B7A-396C-4DE1-B3AB-1F452EA842FD}"/>
                </a:ext>
              </a:extLst>
            </p:cNvPr>
            <p:cNvSpPr/>
            <p:nvPr/>
          </p:nvSpPr>
          <p:spPr>
            <a:xfrm>
              <a:off x="1951997" y="1951822"/>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119;p126">
              <a:extLst>
                <a:ext uri="{FF2B5EF4-FFF2-40B4-BE49-F238E27FC236}">
                  <a16:creationId xmlns:a16="http://schemas.microsoft.com/office/drawing/2014/main" id="{F43B574F-8D9D-41C9-9EA0-A16CF0C6FC4B}"/>
                </a:ext>
              </a:extLst>
            </p:cNvPr>
            <p:cNvSpPr/>
            <p:nvPr/>
          </p:nvSpPr>
          <p:spPr>
            <a:xfrm>
              <a:off x="1952513" y="195201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120;p126">
              <a:extLst>
                <a:ext uri="{FF2B5EF4-FFF2-40B4-BE49-F238E27FC236}">
                  <a16:creationId xmlns:a16="http://schemas.microsoft.com/office/drawing/2014/main" id="{FE20BC1D-B1A5-4986-A879-DC5607D868C8}"/>
                </a:ext>
              </a:extLst>
            </p:cNvPr>
            <p:cNvSpPr/>
            <p:nvPr/>
          </p:nvSpPr>
          <p:spPr>
            <a:xfrm>
              <a:off x="1955650" y="1952542"/>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121;p126">
              <a:extLst>
                <a:ext uri="{FF2B5EF4-FFF2-40B4-BE49-F238E27FC236}">
                  <a16:creationId xmlns:a16="http://schemas.microsoft.com/office/drawing/2014/main" id="{A45E1F6F-9348-4797-8264-3E6529A4A494}"/>
                </a:ext>
              </a:extLst>
            </p:cNvPr>
            <p:cNvSpPr/>
            <p:nvPr/>
          </p:nvSpPr>
          <p:spPr>
            <a:xfrm>
              <a:off x="1958026" y="1952582"/>
              <a:ext cx="353" cy="14"/>
            </a:xfrm>
            <a:custGeom>
              <a:avLst/>
              <a:gdLst/>
              <a:ahLst/>
              <a:cxnLst/>
              <a:rect l="l" t="t" r="r" b="b"/>
              <a:pathLst>
                <a:path w="26" h="1" extrusionOk="0">
                  <a:moveTo>
                    <a:pt x="2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122;p126">
              <a:extLst>
                <a:ext uri="{FF2B5EF4-FFF2-40B4-BE49-F238E27FC236}">
                  <a16:creationId xmlns:a16="http://schemas.microsoft.com/office/drawing/2014/main" id="{EE2664A5-F116-4D72-9BCC-59846FF92793}"/>
                </a:ext>
              </a:extLst>
            </p:cNvPr>
            <p:cNvSpPr/>
            <p:nvPr/>
          </p:nvSpPr>
          <p:spPr>
            <a:xfrm>
              <a:off x="1958745" y="1952542"/>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123;p126">
              <a:extLst>
                <a:ext uri="{FF2B5EF4-FFF2-40B4-BE49-F238E27FC236}">
                  <a16:creationId xmlns:a16="http://schemas.microsoft.com/office/drawing/2014/main" id="{1FF080E5-314E-469D-AA98-986E59F9080C}"/>
                </a:ext>
              </a:extLst>
            </p:cNvPr>
            <p:cNvSpPr/>
            <p:nvPr/>
          </p:nvSpPr>
          <p:spPr>
            <a:xfrm>
              <a:off x="1960972" y="1952202"/>
              <a:ext cx="543" cy="109"/>
            </a:xfrm>
            <a:custGeom>
              <a:avLst/>
              <a:gdLst/>
              <a:ahLst/>
              <a:cxnLst/>
              <a:rect l="l" t="t" r="r" b="b"/>
              <a:pathLst>
                <a:path w="40" h="8" extrusionOk="0">
                  <a:moveTo>
                    <a:pt x="39"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124;p126">
              <a:extLst>
                <a:ext uri="{FF2B5EF4-FFF2-40B4-BE49-F238E27FC236}">
                  <a16:creationId xmlns:a16="http://schemas.microsoft.com/office/drawing/2014/main" id="{A0C859A5-336E-41DE-AF20-06612DD6BC98}"/>
                </a:ext>
              </a:extLst>
            </p:cNvPr>
            <p:cNvSpPr/>
            <p:nvPr/>
          </p:nvSpPr>
          <p:spPr>
            <a:xfrm>
              <a:off x="1959451" y="1952487"/>
              <a:ext cx="353" cy="68"/>
            </a:xfrm>
            <a:custGeom>
              <a:avLst/>
              <a:gdLst/>
              <a:ahLst/>
              <a:cxnLst/>
              <a:rect l="l" t="t" r="r" b="b"/>
              <a:pathLst>
                <a:path w="26" h="5" extrusionOk="0">
                  <a:moveTo>
                    <a:pt x="2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125;p126">
              <a:extLst>
                <a:ext uri="{FF2B5EF4-FFF2-40B4-BE49-F238E27FC236}">
                  <a16:creationId xmlns:a16="http://schemas.microsoft.com/office/drawing/2014/main" id="{FAA7C7E4-66DD-4C91-A7F5-5BB4CBDA8935}"/>
                </a:ext>
              </a:extLst>
            </p:cNvPr>
            <p:cNvSpPr/>
            <p:nvPr/>
          </p:nvSpPr>
          <p:spPr>
            <a:xfrm>
              <a:off x="1960171" y="1952392"/>
              <a:ext cx="394" cy="68"/>
            </a:xfrm>
            <a:custGeom>
              <a:avLst/>
              <a:gdLst/>
              <a:ahLst/>
              <a:cxnLst/>
              <a:rect l="l" t="t" r="r" b="b"/>
              <a:pathLst>
                <a:path w="29" h="5" extrusionOk="0">
                  <a:moveTo>
                    <a:pt x="28"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126;p126">
              <a:extLst>
                <a:ext uri="{FF2B5EF4-FFF2-40B4-BE49-F238E27FC236}">
                  <a16:creationId xmlns:a16="http://schemas.microsoft.com/office/drawing/2014/main" id="{01C52825-B61D-4D35-AE6E-B7ECFB26369E}"/>
                </a:ext>
              </a:extLst>
            </p:cNvPr>
            <p:cNvSpPr/>
            <p:nvPr/>
          </p:nvSpPr>
          <p:spPr>
            <a:xfrm>
              <a:off x="1961732" y="1952067"/>
              <a:ext cx="448" cy="109"/>
            </a:xfrm>
            <a:custGeom>
              <a:avLst/>
              <a:gdLst/>
              <a:ahLst/>
              <a:cxnLst/>
              <a:rect l="l" t="t" r="r" b="b"/>
              <a:pathLst>
                <a:path w="33" h="8" extrusionOk="0">
                  <a:moveTo>
                    <a:pt x="3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127;p126">
              <a:extLst>
                <a:ext uri="{FF2B5EF4-FFF2-40B4-BE49-F238E27FC236}">
                  <a16:creationId xmlns:a16="http://schemas.microsoft.com/office/drawing/2014/main" id="{AAC23FA6-6B32-4DF4-90D0-4DB58D4231AE}"/>
                </a:ext>
              </a:extLst>
            </p:cNvPr>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128;p126">
              <a:extLst>
                <a:ext uri="{FF2B5EF4-FFF2-40B4-BE49-F238E27FC236}">
                  <a16:creationId xmlns:a16="http://schemas.microsoft.com/office/drawing/2014/main" id="{FE30822B-526D-4906-B253-0E1C8188D83A}"/>
                </a:ext>
              </a:extLst>
            </p:cNvPr>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129;p126">
              <a:extLst>
                <a:ext uri="{FF2B5EF4-FFF2-40B4-BE49-F238E27FC236}">
                  <a16:creationId xmlns:a16="http://schemas.microsoft.com/office/drawing/2014/main" id="{D3B9E770-7197-4B01-8051-D65882F5AE2D}"/>
                </a:ext>
              </a:extLst>
            </p:cNvPr>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130;p126">
              <a:extLst>
                <a:ext uri="{FF2B5EF4-FFF2-40B4-BE49-F238E27FC236}">
                  <a16:creationId xmlns:a16="http://schemas.microsoft.com/office/drawing/2014/main" id="{8408BD44-245B-4929-9B01-BAC4424594F7}"/>
                </a:ext>
              </a:extLst>
            </p:cNvPr>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131;p126">
              <a:extLst>
                <a:ext uri="{FF2B5EF4-FFF2-40B4-BE49-F238E27FC236}">
                  <a16:creationId xmlns:a16="http://schemas.microsoft.com/office/drawing/2014/main" id="{28617CA5-350D-4455-8DA0-5E24E22072CD}"/>
                </a:ext>
              </a:extLst>
            </p:cNvPr>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132;p126">
              <a:extLst>
                <a:ext uri="{FF2B5EF4-FFF2-40B4-BE49-F238E27FC236}">
                  <a16:creationId xmlns:a16="http://schemas.microsoft.com/office/drawing/2014/main" id="{6CD7C081-B76E-4466-B209-A1FD141C1A11}"/>
                </a:ext>
              </a:extLst>
            </p:cNvPr>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133;p126">
              <a:extLst>
                <a:ext uri="{FF2B5EF4-FFF2-40B4-BE49-F238E27FC236}">
                  <a16:creationId xmlns:a16="http://schemas.microsoft.com/office/drawing/2014/main" id="{1CFD1964-BCEC-476C-92AD-D30AF64E3D0E}"/>
                </a:ext>
              </a:extLst>
            </p:cNvPr>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34;p126">
              <a:extLst>
                <a:ext uri="{FF2B5EF4-FFF2-40B4-BE49-F238E27FC236}">
                  <a16:creationId xmlns:a16="http://schemas.microsoft.com/office/drawing/2014/main" id="{A1BC0233-500E-4AE5-90ED-CA511A10C73B}"/>
                </a:ext>
              </a:extLst>
            </p:cNvPr>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35;p126">
              <a:extLst>
                <a:ext uri="{FF2B5EF4-FFF2-40B4-BE49-F238E27FC236}">
                  <a16:creationId xmlns:a16="http://schemas.microsoft.com/office/drawing/2014/main" id="{9D6150F8-66FC-499E-BEE7-87A271D59279}"/>
                </a:ext>
              </a:extLst>
            </p:cNvPr>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36;p126">
              <a:extLst>
                <a:ext uri="{FF2B5EF4-FFF2-40B4-BE49-F238E27FC236}">
                  <a16:creationId xmlns:a16="http://schemas.microsoft.com/office/drawing/2014/main" id="{5CEE1760-91B0-4376-A370-DC4A256D5FD4}"/>
                </a:ext>
              </a:extLst>
            </p:cNvPr>
            <p:cNvSpPr/>
            <p:nvPr/>
          </p:nvSpPr>
          <p:spPr>
            <a:xfrm>
              <a:off x="1946865" y="1950206"/>
              <a:ext cx="0" cy="68"/>
            </a:xfrm>
            <a:custGeom>
              <a:avLst/>
              <a:gdLst/>
              <a:ahLst/>
              <a:cxnLst/>
              <a:rect l="l" t="t" r="r" b="b"/>
              <a:pathLst>
                <a:path h="5" extrusionOk="0">
                  <a:moveTo>
                    <a:pt x="0"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37;p126">
              <a:extLst>
                <a:ext uri="{FF2B5EF4-FFF2-40B4-BE49-F238E27FC236}">
                  <a16:creationId xmlns:a16="http://schemas.microsoft.com/office/drawing/2014/main" id="{080452C5-9E8E-448A-8F46-BC6380950EFA}"/>
                </a:ext>
              </a:extLst>
            </p:cNvPr>
            <p:cNvSpPr/>
            <p:nvPr/>
          </p:nvSpPr>
          <p:spPr>
            <a:xfrm>
              <a:off x="1946960" y="1949595"/>
              <a:ext cx="0" cy="109"/>
            </a:xfrm>
            <a:custGeom>
              <a:avLst/>
              <a:gdLst/>
              <a:ahLst/>
              <a:cxnLst/>
              <a:rect l="l" t="t" r="r" b="b"/>
              <a:pathLst>
                <a:path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38;p126">
              <a:extLst>
                <a:ext uri="{FF2B5EF4-FFF2-40B4-BE49-F238E27FC236}">
                  <a16:creationId xmlns:a16="http://schemas.microsoft.com/office/drawing/2014/main" id="{E7DC9DA1-9D95-4A4E-957B-04B8457EC807}"/>
                </a:ext>
              </a:extLst>
            </p:cNvPr>
            <p:cNvSpPr/>
            <p:nvPr/>
          </p:nvSpPr>
          <p:spPr>
            <a:xfrm>
              <a:off x="1987217" y="1973261"/>
              <a:ext cx="109" cy="109"/>
            </a:xfrm>
            <a:custGeom>
              <a:avLst/>
              <a:gdLst/>
              <a:ahLst/>
              <a:cxnLst/>
              <a:rect l="l" t="t" r="r" b="b"/>
              <a:pathLst>
                <a:path w="8" h="8" extrusionOk="0">
                  <a:moveTo>
                    <a:pt x="7"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139;p126">
              <a:extLst>
                <a:ext uri="{FF2B5EF4-FFF2-40B4-BE49-F238E27FC236}">
                  <a16:creationId xmlns:a16="http://schemas.microsoft.com/office/drawing/2014/main" id="{B4DD74E1-89F8-4642-9F7A-C1CCAC8F17B0}"/>
                </a:ext>
              </a:extLst>
            </p:cNvPr>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140;p126">
              <a:extLst>
                <a:ext uri="{FF2B5EF4-FFF2-40B4-BE49-F238E27FC236}">
                  <a16:creationId xmlns:a16="http://schemas.microsoft.com/office/drawing/2014/main" id="{0603E326-8078-4D0F-8075-C283F09FBA7D}"/>
                </a:ext>
              </a:extLst>
            </p:cNvPr>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141;p126">
              <a:extLst>
                <a:ext uri="{FF2B5EF4-FFF2-40B4-BE49-F238E27FC236}">
                  <a16:creationId xmlns:a16="http://schemas.microsoft.com/office/drawing/2014/main" id="{C2A97EB6-F8DA-47B7-95B6-39CA83953829}"/>
                </a:ext>
              </a:extLst>
            </p:cNvPr>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142;p126">
              <a:extLst>
                <a:ext uri="{FF2B5EF4-FFF2-40B4-BE49-F238E27FC236}">
                  <a16:creationId xmlns:a16="http://schemas.microsoft.com/office/drawing/2014/main" id="{9BD02616-DC05-4265-9369-B30D282EF378}"/>
                </a:ext>
              </a:extLst>
            </p:cNvPr>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143;p126">
              <a:extLst>
                <a:ext uri="{FF2B5EF4-FFF2-40B4-BE49-F238E27FC236}">
                  <a16:creationId xmlns:a16="http://schemas.microsoft.com/office/drawing/2014/main" id="{CFEE4ABA-EECC-488A-A367-56301F74BAED}"/>
                </a:ext>
              </a:extLst>
            </p:cNvPr>
            <p:cNvSpPr/>
            <p:nvPr/>
          </p:nvSpPr>
          <p:spPr>
            <a:xfrm>
              <a:off x="1986878" y="1967789"/>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144;p126">
              <a:extLst>
                <a:ext uri="{FF2B5EF4-FFF2-40B4-BE49-F238E27FC236}">
                  <a16:creationId xmlns:a16="http://schemas.microsoft.com/office/drawing/2014/main" id="{CCD7C7F6-EA2D-4F50-8FDD-5DE4F656AE28}"/>
                </a:ext>
              </a:extLst>
            </p:cNvPr>
            <p:cNvSpPr/>
            <p:nvPr/>
          </p:nvSpPr>
          <p:spPr>
            <a:xfrm>
              <a:off x="1986742" y="1968319"/>
              <a:ext cx="54" cy="244"/>
            </a:xfrm>
            <a:custGeom>
              <a:avLst/>
              <a:gdLst/>
              <a:ahLst/>
              <a:cxnLst/>
              <a:rect l="l" t="t" r="r" b="b"/>
              <a:pathLst>
                <a:path w="4" h="18" extrusionOk="0">
                  <a:moveTo>
                    <a:pt x="0"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145;p126">
              <a:extLst>
                <a:ext uri="{FF2B5EF4-FFF2-40B4-BE49-F238E27FC236}">
                  <a16:creationId xmlns:a16="http://schemas.microsoft.com/office/drawing/2014/main" id="{C4AF3531-9CFD-4AD1-8C5B-213B4A66EC18}"/>
                </a:ext>
              </a:extLst>
            </p:cNvPr>
            <p:cNvSpPr/>
            <p:nvPr/>
          </p:nvSpPr>
          <p:spPr>
            <a:xfrm>
              <a:off x="1986457" y="1971211"/>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146;p126">
              <a:extLst>
                <a:ext uri="{FF2B5EF4-FFF2-40B4-BE49-F238E27FC236}">
                  <a16:creationId xmlns:a16="http://schemas.microsoft.com/office/drawing/2014/main" id="{684DFC4D-E094-4000-98A2-9D8ACC00567F}"/>
                </a:ext>
              </a:extLst>
            </p:cNvPr>
            <p:cNvSpPr/>
            <p:nvPr/>
          </p:nvSpPr>
          <p:spPr>
            <a:xfrm>
              <a:off x="1986688" y="1968835"/>
              <a:ext cx="14" cy="258"/>
            </a:xfrm>
            <a:custGeom>
              <a:avLst/>
              <a:gdLst/>
              <a:ahLst/>
              <a:cxnLst/>
              <a:rect l="l" t="t" r="r" b="b"/>
              <a:pathLst>
                <a:path w="1" h="19" extrusionOk="0">
                  <a:moveTo>
                    <a:pt x="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147;p126">
              <a:extLst>
                <a:ext uri="{FF2B5EF4-FFF2-40B4-BE49-F238E27FC236}">
                  <a16:creationId xmlns:a16="http://schemas.microsoft.com/office/drawing/2014/main" id="{1FB2B885-50A8-4766-A8A1-D9BA41BAF77C}"/>
                </a:ext>
              </a:extLst>
            </p:cNvPr>
            <p:cNvSpPr/>
            <p:nvPr/>
          </p:nvSpPr>
          <p:spPr>
            <a:xfrm>
              <a:off x="1986457" y="1970736"/>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148;p126">
              <a:extLst>
                <a:ext uri="{FF2B5EF4-FFF2-40B4-BE49-F238E27FC236}">
                  <a16:creationId xmlns:a16="http://schemas.microsoft.com/office/drawing/2014/main" id="{31250FF5-8F11-4A74-A8AA-D5255E12EBA9}"/>
                </a:ext>
              </a:extLst>
            </p:cNvPr>
            <p:cNvSpPr/>
            <p:nvPr/>
          </p:nvSpPr>
          <p:spPr>
            <a:xfrm>
              <a:off x="1986973" y="1967273"/>
              <a:ext cx="68" cy="244"/>
            </a:xfrm>
            <a:custGeom>
              <a:avLst/>
              <a:gdLst/>
              <a:ahLst/>
              <a:cxnLst/>
              <a:rect l="l" t="t" r="r" b="b"/>
              <a:pathLst>
                <a:path w="5" h="18" extrusionOk="0">
                  <a:moveTo>
                    <a:pt x="1"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149;p126">
              <a:extLst>
                <a:ext uri="{FF2B5EF4-FFF2-40B4-BE49-F238E27FC236}">
                  <a16:creationId xmlns:a16="http://schemas.microsoft.com/office/drawing/2014/main" id="{E0F53A65-C171-4D85-8C4E-3DD556B197AD}"/>
                </a:ext>
              </a:extLst>
            </p:cNvPr>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150;p126">
              <a:extLst>
                <a:ext uri="{FF2B5EF4-FFF2-40B4-BE49-F238E27FC236}">
                  <a16:creationId xmlns:a16="http://schemas.microsoft.com/office/drawing/2014/main" id="{230A4E3F-6203-45B3-81EC-0DAF2B2D9D74}"/>
                </a:ext>
              </a:extLst>
            </p:cNvPr>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151;p126">
              <a:extLst>
                <a:ext uri="{FF2B5EF4-FFF2-40B4-BE49-F238E27FC236}">
                  <a16:creationId xmlns:a16="http://schemas.microsoft.com/office/drawing/2014/main" id="{0E0EF650-D621-460F-AF7C-CA200B511D5D}"/>
                </a:ext>
              </a:extLst>
            </p:cNvPr>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152;p126">
              <a:extLst>
                <a:ext uri="{FF2B5EF4-FFF2-40B4-BE49-F238E27FC236}">
                  <a16:creationId xmlns:a16="http://schemas.microsoft.com/office/drawing/2014/main" id="{26B54F32-9A43-48E8-A3AE-57B86EC9439E}"/>
                </a:ext>
              </a:extLst>
            </p:cNvPr>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153;p126">
              <a:extLst>
                <a:ext uri="{FF2B5EF4-FFF2-40B4-BE49-F238E27FC236}">
                  <a16:creationId xmlns:a16="http://schemas.microsoft.com/office/drawing/2014/main" id="{BC3E9C7B-8337-43CE-98F6-C3F89AEE789E}"/>
                </a:ext>
              </a:extLst>
            </p:cNvPr>
            <p:cNvSpPr/>
            <p:nvPr/>
          </p:nvSpPr>
          <p:spPr>
            <a:xfrm>
              <a:off x="1986593" y="1969310"/>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154;p126">
              <a:extLst>
                <a:ext uri="{FF2B5EF4-FFF2-40B4-BE49-F238E27FC236}">
                  <a16:creationId xmlns:a16="http://schemas.microsoft.com/office/drawing/2014/main" id="{662DCD80-27C8-463A-BD3C-C059305D4D45}"/>
                </a:ext>
              </a:extLst>
            </p:cNvPr>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155;p126">
              <a:extLst>
                <a:ext uri="{FF2B5EF4-FFF2-40B4-BE49-F238E27FC236}">
                  <a16:creationId xmlns:a16="http://schemas.microsoft.com/office/drawing/2014/main" id="{AA2D3A17-92AB-4110-835B-30F0BBA24C4B}"/>
                </a:ext>
              </a:extLst>
            </p:cNvPr>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156;p126">
              <a:extLst>
                <a:ext uri="{FF2B5EF4-FFF2-40B4-BE49-F238E27FC236}">
                  <a16:creationId xmlns:a16="http://schemas.microsoft.com/office/drawing/2014/main" id="{FF61351F-1DB5-4798-ADF9-C45179574E1C}"/>
                </a:ext>
              </a:extLst>
            </p:cNvPr>
            <p:cNvSpPr/>
            <p:nvPr/>
          </p:nvSpPr>
          <p:spPr>
            <a:xfrm>
              <a:off x="1991345" y="2005630"/>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157;p126">
              <a:extLst>
                <a:ext uri="{FF2B5EF4-FFF2-40B4-BE49-F238E27FC236}">
                  <a16:creationId xmlns:a16="http://schemas.microsoft.com/office/drawing/2014/main" id="{AEAADE03-2FC8-4D5C-8159-76118D28E651}"/>
                </a:ext>
              </a:extLst>
            </p:cNvPr>
            <p:cNvSpPr/>
            <p:nvPr/>
          </p:nvSpPr>
          <p:spPr>
            <a:xfrm>
              <a:off x="1990259" y="2008766"/>
              <a:ext cx="54" cy="299"/>
            </a:xfrm>
            <a:custGeom>
              <a:avLst/>
              <a:gdLst/>
              <a:ahLst/>
              <a:cxnLst/>
              <a:rect l="l" t="t" r="r" b="b"/>
              <a:pathLst>
                <a:path w="4" h="22" extrusionOk="0">
                  <a:moveTo>
                    <a:pt x="4"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158;p126">
              <a:extLst>
                <a:ext uri="{FF2B5EF4-FFF2-40B4-BE49-F238E27FC236}">
                  <a16:creationId xmlns:a16="http://schemas.microsoft.com/office/drawing/2014/main" id="{4242D62F-FAB6-4E79-BD07-B5C31F90E5C1}"/>
                </a:ext>
              </a:extLst>
            </p:cNvPr>
            <p:cNvSpPr/>
            <p:nvPr/>
          </p:nvSpPr>
          <p:spPr>
            <a:xfrm>
              <a:off x="1990639" y="2007490"/>
              <a:ext cx="54" cy="244"/>
            </a:xfrm>
            <a:custGeom>
              <a:avLst/>
              <a:gdLst/>
              <a:ahLst/>
              <a:cxnLst/>
              <a:rect l="l" t="t" r="r" b="b"/>
              <a:pathLst>
                <a:path w="4" h="18" extrusionOk="0">
                  <a:moveTo>
                    <a:pt x="4"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159;p126">
              <a:extLst>
                <a:ext uri="{FF2B5EF4-FFF2-40B4-BE49-F238E27FC236}">
                  <a16:creationId xmlns:a16="http://schemas.microsoft.com/office/drawing/2014/main" id="{DAAEB292-B0AB-4E02-93CF-3EE69993C37E}"/>
                </a:ext>
              </a:extLst>
            </p:cNvPr>
            <p:cNvSpPr/>
            <p:nvPr/>
          </p:nvSpPr>
          <p:spPr>
            <a:xfrm>
              <a:off x="1991155" y="2006064"/>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160;p126">
              <a:extLst>
                <a:ext uri="{FF2B5EF4-FFF2-40B4-BE49-F238E27FC236}">
                  <a16:creationId xmlns:a16="http://schemas.microsoft.com/office/drawing/2014/main" id="{A5EC8065-510C-4799-A972-822EA9192F14}"/>
                </a:ext>
              </a:extLst>
            </p:cNvPr>
            <p:cNvSpPr/>
            <p:nvPr/>
          </p:nvSpPr>
          <p:spPr>
            <a:xfrm>
              <a:off x="1990449" y="2008101"/>
              <a:ext cx="54" cy="258"/>
            </a:xfrm>
            <a:custGeom>
              <a:avLst/>
              <a:gdLst/>
              <a:ahLst/>
              <a:cxnLst/>
              <a:rect l="l" t="t" r="r" b="b"/>
              <a:pathLst>
                <a:path w="4" h="19" extrusionOk="0">
                  <a:moveTo>
                    <a:pt x="4"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161;p126">
              <a:extLst>
                <a:ext uri="{FF2B5EF4-FFF2-40B4-BE49-F238E27FC236}">
                  <a16:creationId xmlns:a16="http://schemas.microsoft.com/office/drawing/2014/main" id="{CCF3A16F-D997-4F50-B05D-C4192FD95A5E}"/>
                </a:ext>
              </a:extLst>
            </p:cNvPr>
            <p:cNvSpPr/>
            <p:nvPr/>
          </p:nvSpPr>
          <p:spPr>
            <a:xfrm>
              <a:off x="1990965" y="2006485"/>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162;p126">
              <a:extLst>
                <a:ext uri="{FF2B5EF4-FFF2-40B4-BE49-F238E27FC236}">
                  <a16:creationId xmlns:a16="http://schemas.microsoft.com/office/drawing/2014/main" id="{60B3C0CA-C3C3-4EF5-9AF0-102B9AB1620E}"/>
                </a:ext>
              </a:extLst>
            </p:cNvPr>
            <p:cNvSpPr/>
            <p:nvPr/>
          </p:nvSpPr>
          <p:spPr>
            <a:xfrm>
              <a:off x="1990775" y="2006960"/>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163;p126">
              <a:extLst>
                <a:ext uri="{FF2B5EF4-FFF2-40B4-BE49-F238E27FC236}">
                  <a16:creationId xmlns:a16="http://schemas.microsoft.com/office/drawing/2014/main" id="{086825A2-7739-47CE-BCE6-340950270132}"/>
                </a:ext>
              </a:extLst>
            </p:cNvPr>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164;p126">
              <a:extLst>
                <a:ext uri="{FF2B5EF4-FFF2-40B4-BE49-F238E27FC236}">
                  <a16:creationId xmlns:a16="http://schemas.microsoft.com/office/drawing/2014/main" id="{313E0574-EF47-43BF-BECB-468CC6B4E9CC}"/>
                </a:ext>
              </a:extLst>
            </p:cNvPr>
            <p:cNvSpPr/>
            <p:nvPr/>
          </p:nvSpPr>
          <p:spPr>
            <a:xfrm>
              <a:off x="1980795" y="199065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165;p126">
              <a:extLst>
                <a:ext uri="{FF2B5EF4-FFF2-40B4-BE49-F238E27FC236}">
                  <a16:creationId xmlns:a16="http://schemas.microsoft.com/office/drawing/2014/main" id="{A7548E06-5EBC-45CD-94AB-231B20A4A66E}"/>
                </a:ext>
              </a:extLst>
            </p:cNvPr>
            <p:cNvSpPr/>
            <p:nvPr/>
          </p:nvSpPr>
          <p:spPr>
            <a:xfrm>
              <a:off x="1979845" y="199065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166;p126">
              <a:extLst>
                <a:ext uri="{FF2B5EF4-FFF2-40B4-BE49-F238E27FC236}">
                  <a16:creationId xmlns:a16="http://schemas.microsoft.com/office/drawing/2014/main" id="{F2844576-6784-4CE0-B12E-A470205D613B}"/>
                </a:ext>
              </a:extLst>
            </p:cNvPr>
            <p:cNvSpPr/>
            <p:nvPr/>
          </p:nvSpPr>
          <p:spPr>
            <a:xfrm>
              <a:off x="1971481" y="198191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167;p126">
              <a:extLst>
                <a:ext uri="{FF2B5EF4-FFF2-40B4-BE49-F238E27FC236}">
                  <a16:creationId xmlns:a16="http://schemas.microsoft.com/office/drawing/2014/main" id="{38CDA8DA-3883-44FD-97DD-D088850F9860}"/>
                </a:ext>
              </a:extLst>
            </p:cNvPr>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168;p126">
              <a:extLst>
                <a:ext uri="{FF2B5EF4-FFF2-40B4-BE49-F238E27FC236}">
                  <a16:creationId xmlns:a16="http://schemas.microsoft.com/office/drawing/2014/main" id="{B6EC42A7-B628-4057-90F0-10DBC8C3276E}"/>
                </a:ext>
              </a:extLst>
            </p:cNvPr>
            <p:cNvSpPr/>
            <p:nvPr/>
          </p:nvSpPr>
          <p:spPr>
            <a:xfrm>
              <a:off x="1981800" y="1990084"/>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169;p126">
              <a:extLst>
                <a:ext uri="{FF2B5EF4-FFF2-40B4-BE49-F238E27FC236}">
                  <a16:creationId xmlns:a16="http://schemas.microsoft.com/office/drawing/2014/main" id="{539731CF-B611-4B2A-A010-FF1C828FA401}"/>
                </a:ext>
              </a:extLst>
            </p:cNvPr>
            <p:cNvSpPr/>
            <p:nvPr/>
          </p:nvSpPr>
          <p:spPr>
            <a:xfrm>
              <a:off x="1974468" y="1981299"/>
              <a:ext cx="353" cy="54"/>
            </a:xfrm>
            <a:custGeom>
              <a:avLst/>
              <a:gdLst/>
              <a:ahLst/>
              <a:cxnLst/>
              <a:rect l="l" t="t" r="r" b="b"/>
              <a:pathLst>
                <a:path w="26" h="4" extrusionOk="0">
                  <a:moveTo>
                    <a:pt x="1" y="4"/>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170;p126">
              <a:extLst>
                <a:ext uri="{FF2B5EF4-FFF2-40B4-BE49-F238E27FC236}">
                  <a16:creationId xmlns:a16="http://schemas.microsoft.com/office/drawing/2014/main" id="{578665A8-E9DA-4811-8142-C988455DCE02}"/>
                </a:ext>
              </a:extLst>
            </p:cNvPr>
            <p:cNvSpPr/>
            <p:nvPr/>
          </p:nvSpPr>
          <p:spPr>
            <a:xfrm>
              <a:off x="1972567" y="1981584"/>
              <a:ext cx="448" cy="109"/>
            </a:xfrm>
            <a:custGeom>
              <a:avLst/>
              <a:gdLst/>
              <a:ahLst/>
              <a:cxnLst/>
              <a:rect l="l" t="t" r="r" b="b"/>
              <a:pathLst>
                <a:path w="33" h="8" extrusionOk="0">
                  <a:moveTo>
                    <a:pt x="1" y="7"/>
                  </a:move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171;p126">
              <a:extLst>
                <a:ext uri="{FF2B5EF4-FFF2-40B4-BE49-F238E27FC236}">
                  <a16:creationId xmlns:a16="http://schemas.microsoft.com/office/drawing/2014/main" id="{80D5ECE1-984E-4AFD-87DF-81F0D525EA7A}"/>
                </a:ext>
              </a:extLst>
            </p:cNvPr>
            <p:cNvSpPr/>
            <p:nvPr/>
          </p:nvSpPr>
          <p:spPr>
            <a:xfrm>
              <a:off x="1984597" y="1988373"/>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172;p126">
              <a:extLst>
                <a:ext uri="{FF2B5EF4-FFF2-40B4-BE49-F238E27FC236}">
                  <a16:creationId xmlns:a16="http://schemas.microsoft.com/office/drawing/2014/main" id="{A7699892-0572-4489-B34B-3321957ADEED}"/>
                </a:ext>
              </a:extLst>
            </p:cNvPr>
            <p:cNvSpPr/>
            <p:nvPr/>
          </p:nvSpPr>
          <p:spPr>
            <a:xfrm>
              <a:off x="1980374" y="1990708"/>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173;p126">
              <a:extLst>
                <a:ext uri="{FF2B5EF4-FFF2-40B4-BE49-F238E27FC236}">
                  <a16:creationId xmlns:a16="http://schemas.microsoft.com/office/drawing/2014/main" id="{C88C5BD3-D275-41E8-8FDD-18D74D8B7F2F}"/>
                </a:ext>
              </a:extLst>
            </p:cNvPr>
            <p:cNvSpPr/>
            <p:nvPr/>
          </p:nvSpPr>
          <p:spPr>
            <a:xfrm>
              <a:off x="1984081" y="1987952"/>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174;p126">
              <a:extLst>
                <a:ext uri="{FF2B5EF4-FFF2-40B4-BE49-F238E27FC236}">
                  <a16:creationId xmlns:a16="http://schemas.microsoft.com/office/drawing/2014/main" id="{610BC532-9CED-4A38-883B-51E4D27036C5}"/>
                </a:ext>
              </a:extLst>
            </p:cNvPr>
            <p:cNvSpPr/>
            <p:nvPr/>
          </p:nvSpPr>
          <p:spPr>
            <a:xfrm>
              <a:off x="1984312" y="1988183"/>
              <a:ext cx="204" cy="109"/>
            </a:xfrm>
            <a:custGeom>
              <a:avLst/>
              <a:gdLst/>
              <a:ahLst/>
              <a:cxnLst/>
              <a:rect l="l" t="t" r="r" b="b"/>
              <a:pathLst>
                <a:path w="15" h="8" extrusionOk="0">
                  <a:moveTo>
                    <a:pt x="1" y="1"/>
                  </a:moveTo>
                  <a:lnTo>
                    <a:pt x="1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175;p126">
              <a:extLst>
                <a:ext uri="{FF2B5EF4-FFF2-40B4-BE49-F238E27FC236}">
                  <a16:creationId xmlns:a16="http://schemas.microsoft.com/office/drawing/2014/main" id="{3264520A-2FDA-42A0-A2C1-16B2EC6775AE}"/>
                </a:ext>
              </a:extLst>
            </p:cNvPr>
            <p:cNvSpPr/>
            <p:nvPr/>
          </p:nvSpPr>
          <p:spPr>
            <a:xfrm>
              <a:off x="1981366" y="1990369"/>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176;p126">
              <a:extLst>
                <a:ext uri="{FF2B5EF4-FFF2-40B4-BE49-F238E27FC236}">
                  <a16:creationId xmlns:a16="http://schemas.microsoft.com/office/drawing/2014/main" id="{26FA0304-5009-4A2F-A72E-BF059C66A321}"/>
                </a:ext>
              </a:extLst>
            </p:cNvPr>
            <p:cNvSpPr/>
            <p:nvPr/>
          </p:nvSpPr>
          <p:spPr>
            <a:xfrm>
              <a:off x="1973898" y="1981340"/>
              <a:ext cx="394" cy="109"/>
            </a:xfrm>
            <a:custGeom>
              <a:avLst/>
              <a:gdLst/>
              <a:ahLst/>
              <a:cxnLst/>
              <a:rect l="l" t="t" r="r" b="b"/>
              <a:pathLst>
                <a:path w="29" h="8" extrusionOk="0">
                  <a:moveTo>
                    <a:pt x="1" y="8"/>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177;p126">
              <a:extLst>
                <a:ext uri="{FF2B5EF4-FFF2-40B4-BE49-F238E27FC236}">
                  <a16:creationId xmlns:a16="http://schemas.microsoft.com/office/drawing/2014/main" id="{2F350DC1-D19A-46FA-A3FB-05483E90627E}"/>
                </a:ext>
              </a:extLst>
            </p:cNvPr>
            <p:cNvSpPr/>
            <p:nvPr/>
          </p:nvSpPr>
          <p:spPr>
            <a:xfrm>
              <a:off x="1973233" y="1981435"/>
              <a:ext cx="448" cy="109"/>
            </a:xfrm>
            <a:custGeom>
              <a:avLst/>
              <a:gdLst/>
              <a:ahLst/>
              <a:cxnLst/>
              <a:rect l="l" t="t" r="r" b="b"/>
              <a:pathLst>
                <a:path w="33" h="8" extrusionOk="0">
                  <a:moveTo>
                    <a:pt x="1" y="8"/>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178;p126">
              <a:extLst>
                <a:ext uri="{FF2B5EF4-FFF2-40B4-BE49-F238E27FC236}">
                  <a16:creationId xmlns:a16="http://schemas.microsoft.com/office/drawing/2014/main" id="{25B081E0-6311-44B8-9ED8-B281F5DD699B}"/>
                </a:ext>
              </a:extLst>
            </p:cNvPr>
            <p:cNvSpPr/>
            <p:nvPr/>
          </p:nvSpPr>
          <p:spPr>
            <a:xfrm>
              <a:off x="1971766" y="1981720"/>
              <a:ext cx="530" cy="109"/>
            </a:xfrm>
            <a:custGeom>
              <a:avLst/>
              <a:gdLst/>
              <a:ahLst/>
              <a:cxnLst/>
              <a:rect l="l" t="t" r="r" b="b"/>
              <a:pathLst>
                <a:path w="39" h="8" extrusionOk="0">
                  <a:moveTo>
                    <a:pt x="0" y="8"/>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179;p126">
              <a:extLst>
                <a:ext uri="{FF2B5EF4-FFF2-40B4-BE49-F238E27FC236}">
                  <a16:creationId xmlns:a16="http://schemas.microsoft.com/office/drawing/2014/main" id="{7A14BE4E-42DE-4A67-A0BB-C588207A1B91}"/>
                </a:ext>
              </a:extLst>
            </p:cNvPr>
            <p:cNvSpPr/>
            <p:nvPr/>
          </p:nvSpPr>
          <p:spPr>
            <a:xfrm>
              <a:off x="1975378" y="1981150"/>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180;p126">
              <a:extLst>
                <a:ext uri="{FF2B5EF4-FFF2-40B4-BE49-F238E27FC236}">
                  <a16:creationId xmlns:a16="http://schemas.microsoft.com/office/drawing/2014/main" id="{9B7FA24A-1571-448B-9E8C-ACB41B6FEFA4}"/>
                </a:ext>
              </a:extLst>
            </p:cNvPr>
            <p:cNvSpPr/>
            <p:nvPr/>
          </p:nvSpPr>
          <p:spPr>
            <a:xfrm>
              <a:off x="1974943" y="1981204"/>
              <a:ext cx="299" cy="54"/>
            </a:xfrm>
            <a:custGeom>
              <a:avLst/>
              <a:gdLst/>
              <a:ahLst/>
              <a:cxnLst/>
              <a:rect l="l" t="t" r="r" b="b"/>
              <a:pathLst>
                <a:path w="22" h="4" extrusionOk="0">
                  <a:moveTo>
                    <a:pt x="1" y="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181;p126">
              <a:extLst>
                <a:ext uri="{FF2B5EF4-FFF2-40B4-BE49-F238E27FC236}">
                  <a16:creationId xmlns:a16="http://schemas.microsoft.com/office/drawing/2014/main" id="{723CA8DB-3910-4000-96FC-F970EC9A51FD}"/>
                </a:ext>
              </a:extLst>
            </p:cNvPr>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182;p126">
              <a:extLst>
                <a:ext uri="{FF2B5EF4-FFF2-40B4-BE49-F238E27FC236}">
                  <a16:creationId xmlns:a16="http://schemas.microsoft.com/office/drawing/2014/main" id="{AA83AA18-AE9A-49B9-868B-C34F834CB9D6}"/>
                </a:ext>
              </a:extLst>
            </p:cNvPr>
            <p:cNvSpPr/>
            <p:nvPr/>
          </p:nvSpPr>
          <p:spPr>
            <a:xfrm>
              <a:off x="1953749" y="1973166"/>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183;p126">
              <a:extLst>
                <a:ext uri="{FF2B5EF4-FFF2-40B4-BE49-F238E27FC236}">
                  <a16:creationId xmlns:a16="http://schemas.microsoft.com/office/drawing/2014/main" id="{A0556E95-DAD8-40D2-B24D-B770089F8ACB}"/>
                </a:ext>
              </a:extLst>
            </p:cNvPr>
            <p:cNvSpPr/>
            <p:nvPr/>
          </p:nvSpPr>
          <p:spPr>
            <a:xfrm>
              <a:off x="1954754" y="1971876"/>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184;p126">
              <a:extLst>
                <a:ext uri="{FF2B5EF4-FFF2-40B4-BE49-F238E27FC236}">
                  <a16:creationId xmlns:a16="http://schemas.microsoft.com/office/drawing/2014/main" id="{0B478EEF-0C2C-4ED1-9096-017A9B32D3F3}"/>
                </a:ext>
              </a:extLst>
            </p:cNvPr>
            <p:cNvSpPr/>
            <p:nvPr/>
          </p:nvSpPr>
          <p:spPr>
            <a:xfrm>
              <a:off x="1951563" y="1975257"/>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185;p126">
              <a:extLst>
                <a:ext uri="{FF2B5EF4-FFF2-40B4-BE49-F238E27FC236}">
                  <a16:creationId xmlns:a16="http://schemas.microsoft.com/office/drawing/2014/main" id="{4D3C9603-8B3D-4956-A8C6-36D9ACE36F4D}"/>
                </a:ext>
              </a:extLst>
            </p:cNvPr>
            <p:cNvSpPr/>
            <p:nvPr/>
          </p:nvSpPr>
          <p:spPr>
            <a:xfrm>
              <a:off x="1954564" y="1972161"/>
              <a:ext cx="109" cy="163"/>
            </a:xfrm>
            <a:custGeom>
              <a:avLst/>
              <a:gdLst/>
              <a:ahLst/>
              <a:cxnLst/>
              <a:rect l="l" t="t" r="r" b="b"/>
              <a:pathLst>
                <a:path w="8" h="12" extrusionOk="0">
                  <a:moveTo>
                    <a:pt x="0" y="1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186;p126">
              <a:extLst>
                <a:ext uri="{FF2B5EF4-FFF2-40B4-BE49-F238E27FC236}">
                  <a16:creationId xmlns:a16="http://schemas.microsoft.com/office/drawing/2014/main" id="{704A53FF-2230-4C4C-B1CF-C3C036DFD72C}"/>
                </a:ext>
              </a:extLst>
            </p:cNvPr>
            <p:cNvSpPr/>
            <p:nvPr/>
          </p:nvSpPr>
          <p:spPr>
            <a:xfrm>
              <a:off x="1950382" y="1976357"/>
              <a:ext cx="204" cy="149"/>
            </a:xfrm>
            <a:custGeom>
              <a:avLst/>
              <a:gdLst/>
              <a:ahLst/>
              <a:cxnLst/>
              <a:rect l="l" t="t" r="r" b="b"/>
              <a:pathLst>
                <a:path w="15" h="11" extrusionOk="0">
                  <a:moveTo>
                    <a:pt x="0" y="11"/>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187;p126">
              <a:extLst>
                <a:ext uri="{FF2B5EF4-FFF2-40B4-BE49-F238E27FC236}">
                  <a16:creationId xmlns:a16="http://schemas.microsoft.com/office/drawing/2014/main" id="{3FBDA25B-3BD1-4734-8806-C654A1161855}"/>
                </a:ext>
              </a:extLst>
            </p:cNvPr>
            <p:cNvSpPr/>
            <p:nvPr/>
          </p:nvSpPr>
          <p:spPr>
            <a:xfrm>
              <a:off x="1954319" y="1972501"/>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188;p126">
              <a:extLst>
                <a:ext uri="{FF2B5EF4-FFF2-40B4-BE49-F238E27FC236}">
                  <a16:creationId xmlns:a16="http://schemas.microsoft.com/office/drawing/2014/main" id="{F1054DA5-D744-4DFC-BF3B-24D8878B950C}"/>
                </a:ext>
              </a:extLst>
            </p:cNvPr>
            <p:cNvSpPr/>
            <p:nvPr/>
          </p:nvSpPr>
          <p:spPr>
            <a:xfrm>
              <a:off x="1955039" y="197136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189;p126">
              <a:extLst>
                <a:ext uri="{FF2B5EF4-FFF2-40B4-BE49-F238E27FC236}">
                  <a16:creationId xmlns:a16="http://schemas.microsoft.com/office/drawing/2014/main" id="{679BC0C3-EF47-480F-BD94-D9AF7F0574D8}"/>
                </a:ext>
              </a:extLst>
            </p:cNvPr>
            <p:cNvSpPr/>
            <p:nvPr/>
          </p:nvSpPr>
          <p:spPr>
            <a:xfrm>
              <a:off x="1954889" y="1971591"/>
              <a:ext cx="68" cy="163"/>
            </a:xfrm>
            <a:custGeom>
              <a:avLst/>
              <a:gdLst/>
              <a:ahLst/>
              <a:cxnLst/>
              <a:rect l="l" t="t" r="r" b="b"/>
              <a:pathLst>
                <a:path w="5" h="12" extrusionOk="0">
                  <a:moveTo>
                    <a:pt x="1"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190;p126">
              <a:extLst>
                <a:ext uri="{FF2B5EF4-FFF2-40B4-BE49-F238E27FC236}">
                  <a16:creationId xmlns:a16="http://schemas.microsoft.com/office/drawing/2014/main" id="{798B5216-C1C1-4792-B2CF-64BB4DE384C8}"/>
                </a:ext>
              </a:extLst>
            </p:cNvPr>
            <p:cNvSpPr/>
            <p:nvPr/>
          </p:nvSpPr>
          <p:spPr>
            <a:xfrm>
              <a:off x="1955134" y="1971116"/>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191;p126">
              <a:extLst>
                <a:ext uri="{FF2B5EF4-FFF2-40B4-BE49-F238E27FC236}">
                  <a16:creationId xmlns:a16="http://schemas.microsoft.com/office/drawing/2014/main" id="{EB1BA5A2-A99D-4BB6-9DCD-99D22FCE9940}"/>
                </a:ext>
              </a:extLst>
            </p:cNvPr>
            <p:cNvSpPr/>
            <p:nvPr/>
          </p:nvSpPr>
          <p:spPr>
            <a:xfrm>
              <a:off x="1952608" y="1974347"/>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192;p126">
              <a:extLst>
                <a:ext uri="{FF2B5EF4-FFF2-40B4-BE49-F238E27FC236}">
                  <a16:creationId xmlns:a16="http://schemas.microsoft.com/office/drawing/2014/main" id="{8B55458E-6663-4B72-AA04-59178D9452A6}"/>
                </a:ext>
              </a:extLst>
            </p:cNvPr>
            <p:cNvSpPr/>
            <p:nvPr/>
          </p:nvSpPr>
          <p:spPr>
            <a:xfrm>
              <a:off x="1952092" y="1974782"/>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193;p126">
              <a:extLst>
                <a:ext uri="{FF2B5EF4-FFF2-40B4-BE49-F238E27FC236}">
                  <a16:creationId xmlns:a16="http://schemas.microsoft.com/office/drawing/2014/main" id="{EED363A6-C0B1-499A-AF5A-D29CCA4B9B07}"/>
                </a:ext>
              </a:extLst>
            </p:cNvPr>
            <p:cNvSpPr/>
            <p:nvPr/>
          </p:nvSpPr>
          <p:spPr>
            <a:xfrm>
              <a:off x="1950993" y="1975786"/>
              <a:ext cx="204" cy="190"/>
            </a:xfrm>
            <a:custGeom>
              <a:avLst/>
              <a:gdLst/>
              <a:ahLst/>
              <a:cxnLst/>
              <a:rect l="l" t="t" r="r" b="b"/>
              <a:pathLst>
                <a:path w="15" h="14" extrusionOk="0">
                  <a:moveTo>
                    <a:pt x="1" y="14"/>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194;p126">
              <a:extLst>
                <a:ext uri="{FF2B5EF4-FFF2-40B4-BE49-F238E27FC236}">
                  <a16:creationId xmlns:a16="http://schemas.microsoft.com/office/drawing/2014/main" id="{53558750-F920-4FB1-ADE4-498C497FE1F5}"/>
                </a:ext>
              </a:extLst>
            </p:cNvPr>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195;p126">
              <a:extLst>
                <a:ext uri="{FF2B5EF4-FFF2-40B4-BE49-F238E27FC236}">
                  <a16:creationId xmlns:a16="http://schemas.microsoft.com/office/drawing/2014/main" id="{549CECD6-AF46-48C6-AB7A-9F291FD63843}"/>
                </a:ext>
              </a:extLst>
            </p:cNvPr>
            <p:cNvSpPr/>
            <p:nvPr/>
          </p:nvSpPr>
          <p:spPr>
            <a:xfrm>
              <a:off x="1954034" y="1972827"/>
              <a:ext cx="163" cy="163"/>
            </a:xfrm>
            <a:custGeom>
              <a:avLst/>
              <a:gdLst/>
              <a:ahLst/>
              <a:cxnLst/>
              <a:rect l="l" t="t" r="r" b="b"/>
              <a:pathLst>
                <a:path w="12" h="12" extrusionOk="0">
                  <a:moveTo>
                    <a:pt x="1"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196;p126">
              <a:extLst>
                <a:ext uri="{FF2B5EF4-FFF2-40B4-BE49-F238E27FC236}">
                  <a16:creationId xmlns:a16="http://schemas.microsoft.com/office/drawing/2014/main" id="{4186448B-E27D-456C-9AA2-A34A468F3459}"/>
                </a:ext>
              </a:extLst>
            </p:cNvPr>
            <p:cNvSpPr/>
            <p:nvPr/>
          </p:nvSpPr>
          <p:spPr>
            <a:xfrm>
              <a:off x="1953369" y="1973546"/>
              <a:ext cx="204" cy="204"/>
            </a:xfrm>
            <a:custGeom>
              <a:avLst/>
              <a:gdLst/>
              <a:ahLst/>
              <a:cxnLst/>
              <a:rect l="l" t="t" r="r" b="b"/>
              <a:pathLst>
                <a:path w="15" h="15" extrusionOk="0">
                  <a:moveTo>
                    <a:pt x="1" y="14"/>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197;p126">
              <a:extLst>
                <a:ext uri="{FF2B5EF4-FFF2-40B4-BE49-F238E27FC236}">
                  <a16:creationId xmlns:a16="http://schemas.microsoft.com/office/drawing/2014/main" id="{97401FAA-7BA5-4857-941D-4D5C94E3D0F6}"/>
                </a:ext>
              </a:extLst>
            </p:cNvPr>
            <p:cNvSpPr/>
            <p:nvPr/>
          </p:nvSpPr>
          <p:spPr>
            <a:xfrm>
              <a:off x="1952989" y="1973926"/>
              <a:ext cx="204" cy="204"/>
            </a:xfrm>
            <a:custGeom>
              <a:avLst/>
              <a:gdLst/>
              <a:ahLst/>
              <a:cxnLst/>
              <a:rect l="l" t="t" r="r" b="b"/>
              <a:pathLst>
                <a:path w="15" h="15" extrusionOk="0">
                  <a:moveTo>
                    <a:pt x="15"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198;p126">
              <a:extLst>
                <a:ext uri="{FF2B5EF4-FFF2-40B4-BE49-F238E27FC236}">
                  <a16:creationId xmlns:a16="http://schemas.microsoft.com/office/drawing/2014/main" id="{ACFA44AD-25EC-447D-9273-69E5B8A71FD6}"/>
                </a:ext>
              </a:extLst>
            </p:cNvPr>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199;p126">
              <a:extLst>
                <a:ext uri="{FF2B5EF4-FFF2-40B4-BE49-F238E27FC236}">
                  <a16:creationId xmlns:a16="http://schemas.microsoft.com/office/drawing/2014/main" id="{6BB62A8C-5480-44D7-9584-921FC314CC2A}"/>
                </a:ext>
              </a:extLst>
            </p:cNvPr>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200;p126">
              <a:extLst>
                <a:ext uri="{FF2B5EF4-FFF2-40B4-BE49-F238E27FC236}">
                  <a16:creationId xmlns:a16="http://schemas.microsoft.com/office/drawing/2014/main" id="{DE90F2ED-418C-477E-842A-46A270CE4FCC}"/>
                </a:ext>
              </a:extLst>
            </p:cNvPr>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201;p126">
              <a:extLst>
                <a:ext uri="{FF2B5EF4-FFF2-40B4-BE49-F238E27FC236}">
                  <a16:creationId xmlns:a16="http://schemas.microsoft.com/office/drawing/2014/main" id="{FE751E3F-900B-447D-9BAE-6E3BFC7F6BA3}"/>
                </a:ext>
              </a:extLst>
            </p:cNvPr>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202;p126">
              <a:extLst>
                <a:ext uri="{FF2B5EF4-FFF2-40B4-BE49-F238E27FC236}">
                  <a16:creationId xmlns:a16="http://schemas.microsoft.com/office/drawing/2014/main" id="{EEDE4E22-7812-461A-9E15-664A8F29B309}"/>
                </a:ext>
              </a:extLst>
            </p:cNvPr>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203;p126">
              <a:extLst>
                <a:ext uri="{FF2B5EF4-FFF2-40B4-BE49-F238E27FC236}">
                  <a16:creationId xmlns:a16="http://schemas.microsoft.com/office/drawing/2014/main" id="{91485EDA-98B0-4F6C-8801-052EAE59A28A}"/>
                </a:ext>
              </a:extLst>
            </p:cNvPr>
            <p:cNvSpPr/>
            <p:nvPr/>
          </p:nvSpPr>
          <p:spPr>
            <a:xfrm>
              <a:off x="1969675" y="1982005"/>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204;p126">
              <a:extLst>
                <a:ext uri="{FF2B5EF4-FFF2-40B4-BE49-F238E27FC236}">
                  <a16:creationId xmlns:a16="http://schemas.microsoft.com/office/drawing/2014/main" id="{FCC34836-1363-4D52-966A-D542E71C1733}"/>
                </a:ext>
              </a:extLst>
            </p:cNvPr>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205;p126">
              <a:extLst>
                <a:ext uri="{FF2B5EF4-FFF2-40B4-BE49-F238E27FC236}">
                  <a16:creationId xmlns:a16="http://schemas.microsoft.com/office/drawing/2014/main" id="{4D7AECB9-DB4F-4D93-98F9-DCF029B0E57A}"/>
                </a:ext>
              </a:extLst>
            </p:cNvPr>
            <p:cNvSpPr/>
            <p:nvPr/>
          </p:nvSpPr>
          <p:spPr>
            <a:xfrm>
              <a:off x="1969580" y="198139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206;p126">
              <a:extLst>
                <a:ext uri="{FF2B5EF4-FFF2-40B4-BE49-F238E27FC236}">
                  <a16:creationId xmlns:a16="http://schemas.microsoft.com/office/drawing/2014/main" id="{EACBF940-583D-4300-8F6D-E2FA9D11FB91}"/>
                </a:ext>
              </a:extLst>
            </p:cNvPr>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207;p126">
              <a:extLst>
                <a:ext uri="{FF2B5EF4-FFF2-40B4-BE49-F238E27FC236}">
                  <a16:creationId xmlns:a16="http://schemas.microsoft.com/office/drawing/2014/main" id="{57C370E1-4125-409E-B1AF-F41DD6E302C6}"/>
                </a:ext>
              </a:extLst>
            </p:cNvPr>
            <p:cNvSpPr/>
            <p:nvPr/>
          </p:nvSpPr>
          <p:spPr>
            <a:xfrm>
              <a:off x="1982370" y="1833793"/>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208;p126">
              <a:extLst>
                <a:ext uri="{FF2B5EF4-FFF2-40B4-BE49-F238E27FC236}">
                  <a16:creationId xmlns:a16="http://schemas.microsoft.com/office/drawing/2014/main" id="{A7B24AF4-614C-40BA-B5A9-B992CB9BF96A}"/>
                </a:ext>
              </a:extLst>
            </p:cNvPr>
            <p:cNvSpPr/>
            <p:nvPr/>
          </p:nvSpPr>
          <p:spPr>
            <a:xfrm>
              <a:off x="1982275" y="1833508"/>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209;p126">
              <a:extLst>
                <a:ext uri="{FF2B5EF4-FFF2-40B4-BE49-F238E27FC236}">
                  <a16:creationId xmlns:a16="http://schemas.microsoft.com/office/drawing/2014/main" id="{13DFCEF0-AC75-4306-941B-A9FF85BFB3EF}"/>
                </a:ext>
              </a:extLst>
            </p:cNvPr>
            <p:cNvSpPr/>
            <p:nvPr/>
          </p:nvSpPr>
          <p:spPr>
            <a:xfrm>
              <a:off x="1982465" y="1834078"/>
              <a:ext cx="54" cy="163"/>
            </a:xfrm>
            <a:custGeom>
              <a:avLst/>
              <a:gdLst/>
              <a:ahLst/>
              <a:cxnLst/>
              <a:rect l="l" t="t" r="r" b="b"/>
              <a:pathLst>
                <a:path w="4" h="12" extrusionOk="0">
                  <a:moveTo>
                    <a:pt x="0"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210;p126">
              <a:extLst>
                <a:ext uri="{FF2B5EF4-FFF2-40B4-BE49-F238E27FC236}">
                  <a16:creationId xmlns:a16="http://schemas.microsoft.com/office/drawing/2014/main" id="{2C38DC7A-AF3C-4E92-A570-06D04FABDBB7}"/>
                </a:ext>
              </a:extLst>
            </p:cNvPr>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211;p126">
              <a:extLst>
                <a:ext uri="{FF2B5EF4-FFF2-40B4-BE49-F238E27FC236}">
                  <a16:creationId xmlns:a16="http://schemas.microsoft.com/office/drawing/2014/main" id="{F672DD75-8097-4A36-BE6C-2F664ED17843}"/>
                </a:ext>
              </a:extLst>
            </p:cNvPr>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212;p126">
              <a:extLst>
                <a:ext uri="{FF2B5EF4-FFF2-40B4-BE49-F238E27FC236}">
                  <a16:creationId xmlns:a16="http://schemas.microsoft.com/office/drawing/2014/main" id="{B2F49C34-F2BF-4A3E-AAD3-9D49E2A0458F}"/>
                </a:ext>
              </a:extLst>
            </p:cNvPr>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213;p126">
              <a:extLst>
                <a:ext uri="{FF2B5EF4-FFF2-40B4-BE49-F238E27FC236}">
                  <a16:creationId xmlns:a16="http://schemas.microsoft.com/office/drawing/2014/main" id="{84BDF208-B6B8-4FC6-BF93-864E7CE39A3B}"/>
                </a:ext>
              </a:extLst>
            </p:cNvPr>
            <p:cNvSpPr/>
            <p:nvPr/>
          </p:nvSpPr>
          <p:spPr>
            <a:xfrm>
              <a:off x="1984502" y="1836183"/>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214;p126">
              <a:extLst>
                <a:ext uri="{FF2B5EF4-FFF2-40B4-BE49-F238E27FC236}">
                  <a16:creationId xmlns:a16="http://schemas.microsoft.com/office/drawing/2014/main" id="{56138E7B-4988-4A7F-86CC-414FD40CA130}"/>
                </a:ext>
              </a:extLst>
            </p:cNvPr>
            <p:cNvSpPr/>
            <p:nvPr/>
          </p:nvSpPr>
          <p:spPr>
            <a:xfrm>
              <a:off x="1924517" y="1921218"/>
              <a:ext cx="68" cy="54"/>
            </a:xfrm>
            <a:custGeom>
              <a:avLst/>
              <a:gdLst/>
              <a:ahLst/>
              <a:cxnLst/>
              <a:rect l="l" t="t" r="r" b="b"/>
              <a:pathLst>
                <a:path w="5" h="4" extrusionOk="0">
                  <a:moveTo>
                    <a:pt x="1" y="4"/>
                  </a:moveTo>
                  <a:lnTo>
                    <a:pt x="4" y="0"/>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215;p126">
              <a:extLst>
                <a:ext uri="{FF2B5EF4-FFF2-40B4-BE49-F238E27FC236}">
                  <a16:creationId xmlns:a16="http://schemas.microsoft.com/office/drawing/2014/main" id="{221C1D84-CE97-44F1-8D0F-B5AC90511407}"/>
                </a:ext>
              </a:extLst>
            </p:cNvPr>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216;p126">
              <a:extLst>
                <a:ext uri="{FF2B5EF4-FFF2-40B4-BE49-F238E27FC236}">
                  <a16:creationId xmlns:a16="http://schemas.microsoft.com/office/drawing/2014/main" id="{438FA405-556F-4807-A50F-046F5ADD7C8A}"/>
                </a:ext>
              </a:extLst>
            </p:cNvPr>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217;p126">
              <a:extLst>
                <a:ext uri="{FF2B5EF4-FFF2-40B4-BE49-F238E27FC236}">
                  <a16:creationId xmlns:a16="http://schemas.microsoft.com/office/drawing/2014/main" id="{33FDBC68-3E85-4B42-B567-24CC648C896F}"/>
                </a:ext>
              </a:extLst>
            </p:cNvPr>
            <p:cNvSpPr/>
            <p:nvPr/>
          </p:nvSpPr>
          <p:spPr>
            <a:xfrm>
              <a:off x="1983796" y="1845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218;p126">
              <a:extLst>
                <a:ext uri="{FF2B5EF4-FFF2-40B4-BE49-F238E27FC236}">
                  <a16:creationId xmlns:a16="http://schemas.microsoft.com/office/drawing/2014/main" id="{A7A85219-F4C1-43DD-B0EA-8D17335CFE90}"/>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219;p126">
              <a:extLst>
                <a:ext uri="{FF2B5EF4-FFF2-40B4-BE49-F238E27FC236}">
                  <a16:creationId xmlns:a16="http://schemas.microsoft.com/office/drawing/2014/main" id="{0221C2D8-F7D5-48C9-A513-2CE5AA226838}"/>
                </a:ext>
              </a:extLst>
            </p:cNvPr>
            <p:cNvSpPr/>
            <p:nvPr/>
          </p:nvSpPr>
          <p:spPr>
            <a:xfrm>
              <a:off x="1984081" y="184515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220;p126">
              <a:extLst>
                <a:ext uri="{FF2B5EF4-FFF2-40B4-BE49-F238E27FC236}">
                  <a16:creationId xmlns:a16="http://schemas.microsoft.com/office/drawing/2014/main" id="{6BBCCF0B-0B46-43C3-AA4F-E87BE4D31A04}"/>
                </a:ext>
              </a:extLst>
            </p:cNvPr>
            <p:cNvSpPr/>
            <p:nvPr/>
          </p:nvSpPr>
          <p:spPr>
            <a:xfrm>
              <a:off x="1983891" y="1845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221;p126">
              <a:extLst>
                <a:ext uri="{FF2B5EF4-FFF2-40B4-BE49-F238E27FC236}">
                  <a16:creationId xmlns:a16="http://schemas.microsoft.com/office/drawing/2014/main" id="{6E6C3F9C-07F0-4EBC-9924-26613CBA1404}"/>
                </a:ext>
              </a:extLst>
            </p:cNvPr>
            <p:cNvSpPr/>
            <p:nvPr/>
          </p:nvSpPr>
          <p:spPr>
            <a:xfrm>
              <a:off x="1984122" y="1845062"/>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222;p126">
              <a:extLst>
                <a:ext uri="{FF2B5EF4-FFF2-40B4-BE49-F238E27FC236}">
                  <a16:creationId xmlns:a16="http://schemas.microsoft.com/office/drawing/2014/main" id="{F1C3C5E3-CB42-4F4B-92D8-DEC660BF6973}"/>
                </a:ext>
              </a:extLst>
            </p:cNvPr>
            <p:cNvSpPr/>
            <p:nvPr/>
          </p:nvSpPr>
          <p:spPr>
            <a:xfrm>
              <a:off x="1984366" y="18434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223;p126">
              <a:extLst>
                <a:ext uri="{FF2B5EF4-FFF2-40B4-BE49-F238E27FC236}">
                  <a16:creationId xmlns:a16="http://schemas.microsoft.com/office/drawing/2014/main" id="{1E9B3074-159B-4E72-9F8B-ED9843F50C1E}"/>
                </a:ext>
              </a:extLst>
            </p:cNvPr>
            <p:cNvSpPr/>
            <p:nvPr/>
          </p:nvSpPr>
          <p:spPr>
            <a:xfrm>
              <a:off x="1983932" y="184540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224;p126">
              <a:extLst>
                <a:ext uri="{FF2B5EF4-FFF2-40B4-BE49-F238E27FC236}">
                  <a16:creationId xmlns:a16="http://schemas.microsoft.com/office/drawing/2014/main" id="{73AA95FB-651B-49C6-8350-F265AD4F1D61}"/>
                </a:ext>
              </a:extLst>
            </p:cNvPr>
            <p:cNvSpPr/>
            <p:nvPr/>
          </p:nvSpPr>
          <p:spPr>
            <a:xfrm>
              <a:off x="1984027" y="184525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225;p126">
              <a:extLst>
                <a:ext uri="{FF2B5EF4-FFF2-40B4-BE49-F238E27FC236}">
                  <a16:creationId xmlns:a16="http://schemas.microsoft.com/office/drawing/2014/main" id="{83F7CD1A-8B00-4AA9-A92C-318DD3A8D641}"/>
                </a:ext>
              </a:extLst>
            </p:cNvPr>
            <p:cNvSpPr/>
            <p:nvPr/>
          </p:nvSpPr>
          <p:spPr>
            <a:xfrm>
              <a:off x="1984407" y="1840269"/>
              <a:ext cx="14" cy="394"/>
            </a:xfrm>
            <a:custGeom>
              <a:avLst/>
              <a:gdLst/>
              <a:ahLst/>
              <a:cxnLst/>
              <a:rect l="l" t="t" r="r" b="b"/>
              <a:pathLst>
                <a:path w="1" h="29" extrusionOk="0">
                  <a:moveTo>
                    <a:pt x="1"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226;p126">
              <a:extLst>
                <a:ext uri="{FF2B5EF4-FFF2-40B4-BE49-F238E27FC236}">
                  <a16:creationId xmlns:a16="http://schemas.microsoft.com/office/drawing/2014/main" id="{C2E52D8D-967B-4B67-9EE8-4205A38C4DBE}"/>
                </a:ext>
              </a:extLst>
            </p:cNvPr>
            <p:cNvSpPr/>
            <p:nvPr/>
          </p:nvSpPr>
          <p:spPr>
            <a:xfrm>
              <a:off x="1984407" y="1841790"/>
              <a:ext cx="14" cy="244"/>
            </a:xfrm>
            <a:custGeom>
              <a:avLst/>
              <a:gdLst/>
              <a:ahLst/>
              <a:cxnLst/>
              <a:rect l="l" t="t" r="r" b="b"/>
              <a:pathLst>
                <a:path w="1" h="18" extrusionOk="0">
                  <a:moveTo>
                    <a:pt x="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227;p126">
              <a:extLst>
                <a:ext uri="{FF2B5EF4-FFF2-40B4-BE49-F238E27FC236}">
                  <a16:creationId xmlns:a16="http://schemas.microsoft.com/office/drawing/2014/main" id="{EEA44E26-12E3-40A2-A716-FEBC13130E82}"/>
                </a:ext>
              </a:extLst>
            </p:cNvPr>
            <p:cNvSpPr/>
            <p:nvPr/>
          </p:nvSpPr>
          <p:spPr>
            <a:xfrm>
              <a:off x="1984217" y="18447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228;p126">
              <a:extLst>
                <a:ext uri="{FF2B5EF4-FFF2-40B4-BE49-F238E27FC236}">
                  <a16:creationId xmlns:a16="http://schemas.microsoft.com/office/drawing/2014/main" id="{4B0C7693-7411-4CCD-B0D6-A57855BCC851}"/>
                </a:ext>
              </a:extLst>
            </p:cNvPr>
            <p:cNvSpPr/>
            <p:nvPr/>
          </p:nvSpPr>
          <p:spPr>
            <a:xfrm>
              <a:off x="1984271" y="18445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229;p126">
              <a:extLst>
                <a:ext uri="{FF2B5EF4-FFF2-40B4-BE49-F238E27FC236}">
                  <a16:creationId xmlns:a16="http://schemas.microsoft.com/office/drawing/2014/main" id="{077D49E1-34BF-434B-A223-35693369D731}"/>
                </a:ext>
              </a:extLst>
            </p:cNvPr>
            <p:cNvSpPr/>
            <p:nvPr/>
          </p:nvSpPr>
          <p:spPr>
            <a:xfrm>
              <a:off x="1984366" y="184373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230;p126">
              <a:extLst>
                <a:ext uri="{FF2B5EF4-FFF2-40B4-BE49-F238E27FC236}">
                  <a16:creationId xmlns:a16="http://schemas.microsoft.com/office/drawing/2014/main" id="{4005FF05-3DEE-474F-8CCB-5DBCFB2BCCEC}"/>
                </a:ext>
              </a:extLst>
            </p:cNvPr>
            <p:cNvSpPr/>
            <p:nvPr/>
          </p:nvSpPr>
          <p:spPr>
            <a:xfrm>
              <a:off x="1984366" y="184397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231;p126">
              <a:extLst>
                <a:ext uri="{FF2B5EF4-FFF2-40B4-BE49-F238E27FC236}">
                  <a16:creationId xmlns:a16="http://schemas.microsoft.com/office/drawing/2014/main" id="{5F09BBEA-4D47-491B-AFB9-E4FE1FDECE38}"/>
                </a:ext>
              </a:extLst>
            </p:cNvPr>
            <p:cNvSpPr/>
            <p:nvPr/>
          </p:nvSpPr>
          <p:spPr>
            <a:xfrm>
              <a:off x="1984407" y="184278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232;p126">
              <a:extLst>
                <a:ext uri="{FF2B5EF4-FFF2-40B4-BE49-F238E27FC236}">
                  <a16:creationId xmlns:a16="http://schemas.microsoft.com/office/drawing/2014/main" id="{5C159E4B-9872-47B4-B2B8-D8B4F540F2A4}"/>
                </a:ext>
              </a:extLst>
            </p:cNvPr>
            <p:cNvSpPr/>
            <p:nvPr/>
          </p:nvSpPr>
          <p:spPr>
            <a:xfrm>
              <a:off x="1984312" y="184439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233;p126">
              <a:extLst>
                <a:ext uri="{FF2B5EF4-FFF2-40B4-BE49-F238E27FC236}">
                  <a16:creationId xmlns:a16="http://schemas.microsoft.com/office/drawing/2014/main" id="{1E3A1542-37AF-4785-B382-05E05E29D698}"/>
                </a:ext>
              </a:extLst>
            </p:cNvPr>
            <p:cNvSpPr/>
            <p:nvPr/>
          </p:nvSpPr>
          <p:spPr>
            <a:xfrm>
              <a:off x="1984176" y="1844967"/>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234;p126">
              <a:extLst>
                <a:ext uri="{FF2B5EF4-FFF2-40B4-BE49-F238E27FC236}">
                  <a16:creationId xmlns:a16="http://schemas.microsoft.com/office/drawing/2014/main" id="{6DF0137F-1362-4907-BD71-19AAC7DBCA58}"/>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235;p126">
              <a:extLst>
                <a:ext uri="{FF2B5EF4-FFF2-40B4-BE49-F238E27FC236}">
                  <a16:creationId xmlns:a16="http://schemas.microsoft.com/office/drawing/2014/main" id="{24A6F99B-BCDF-4ED9-90AB-0EDFBB19CD08}"/>
                </a:ext>
              </a:extLst>
            </p:cNvPr>
            <p:cNvSpPr/>
            <p:nvPr/>
          </p:nvSpPr>
          <p:spPr>
            <a:xfrm>
              <a:off x="1984176" y="1844831"/>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236;p126">
              <a:extLst>
                <a:ext uri="{FF2B5EF4-FFF2-40B4-BE49-F238E27FC236}">
                  <a16:creationId xmlns:a16="http://schemas.microsoft.com/office/drawing/2014/main" id="{A439000D-69B5-4DC7-B80E-12A4FB3E4FE8}"/>
                </a:ext>
              </a:extLst>
            </p:cNvPr>
            <p:cNvSpPr/>
            <p:nvPr/>
          </p:nvSpPr>
          <p:spPr>
            <a:xfrm>
              <a:off x="1984407" y="1842971"/>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237;p126">
              <a:extLst>
                <a:ext uri="{FF2B5EF4-FFF2-40B4-BE49-F238E27FC236}">
                  <a16:creationId xmlns:a16="http://schemas.microsoft.com/office/drawing/2014/main" id="{F6E9DF8A-7177-45E9-BC44-0B1599EAAC53}"/>
                </a:ext>
              </a:extLst>
            </p:cNvPr>
            <p:cNvSpPr/>
            <p:nvPr/>
          </p:nvSpPr>
          <p:spPr>
            <a:xfrm>
              <a:off x="1984407" y="1840785"/>
              <a:ext cx="14" cy="353"/>
            </a:xfrm>
            <a:custGeom>
              <a:avLst/>
              <a:gdLst/>
              <a:ahLst/>
              <a:cxnLst/>
              <a:rect l="l" t="t" r="r" b="b"/>
              <a:pathLst>
                <a:path w="1" h="26" extrusionOk="0">
                  <a:moveTo>
                    <a:pt x="1"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238;p126">
              <a:extLst>
                <a:ext uri="{FF2B5EF4-FFF2-40B4-BE49-F238E27FC236}">
                  <a16:creationId xmlns:a16="http://schemas.microsoft.com/office/drawing/2014/main" id="{9F57B3C2-342E-400E-892F-645322CB69AE}"/>
                </a:ext>
              </a:extLst>
            </p:cNvPr>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239;p126">
              <a:extLst>
                <a:ext uri="{FF2B5EF4-FFF2-40B4-BE49-F238E27FC236}">
                  <a16:creationId xmlns:a16="http://schemas.microsoft.com/office/drawing/2014/main" id="{EDCDD97A-35EE-4639-8861-B5A246A5D271}"/>
                </a:ext>
              </a:extLst>
            </p:cNvPr>
            <p:cNvSpPr/>
            <p:nvPr/>
          </p:nvSpPr>
          <p:spPr>
            <a:xfrm>
              <a:off x="1984407" y="1841315"/>
              <a:ext cx="14" cy="299"/>
            </a:xfrm>
            <a:custGeom>
              <a:avLst/>
              <a:gdLst/>
              <a:ahLst/>
              <a:cxnLst/>
              <a:rect l="l" t="t" r="r" b="b"/>
              <a:pathLst>
                <a:path w="1" h="22" extrusionOk="0">
                  <a:moveTo>
                    <a:pt x="1"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240;p126">
              <a:extLst>
                <a:ext uri="{FF2B5EF4-FFF2-40B4-BE49-F238E27FC236}">
                  <a16:creationId xmlns:a16="http://schemas.microsoft.com/office/drawing/2014/main" id="{4AC1FF33-D991-4CDB-A194-F2939DE45B85}"/>
                </a:ext>
              </a:extLst>
            </p:cNvPr>
            <p:cNvSpPr/>
            <p:nvPr/>
          </p:nvSpPr>
          <p:spPr>
            <a:xfrm>
              <a:off x="1984407" y="1842211"/>
              <a:ext cx="14" cy="258"/>
            </a:xfrm>
            <a:custGeom>
              <a:avLst/>
              <a:gdLst/>
              <a:ahLst/>
              <a:cxnLst/>
              <a:rect l="l" t="t" r="r" b="b"/>
              <a:pathLst>
                <a:path w="1" h="19" extrusionOk="0">
                  <a:moveTo>
                    <a:pt x="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241;p126">
              <a:extLst>
                <a:ext uri="{FF2B5EF4-FFF2-40B4-BE49-F238E27FC236}">
                  <a16:creationId xmlns:a16="http://schemas.microsoft.com/office/drawing/2014/main" id="{3F2C8F8B-B6C6-4DDC-B082-908D0A4676CF}"/>
                </a:ext>
              </a:extLst>
            </p:cNvPr>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242;p126">
              <a:extLst>
                <a:ext uri="{FF2B5EF4-FFF2-40B4-BE49-F238E27FC236}">
                  <a16:creationId xmlns:a16="http://schemas.microsoft.com/office/drawing/2014/main" id="{99450E00-9D9C-4873-BFA4-930C4907FBA9}"/>
                </a:ext>
              </a:extLst>
            </p:cNvPr>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243;p126">
              <a:extLst>
                <a:ext uri="{FF2B5EF4-FFF2-40B4-BE49-F238E27FC236}">
                  <a16:creationId xmlns:a16="http://schemas.microsoft.com/office/drawing/2014/main" id="{D92D93F5-3760-4EAA-ACE3-A1D58D1127D7}"/>
                </a:ext>
              </a:extLst>
            </p:cNvPr>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244;p126">
              <a:extLst>
                <a:ext uri="{FF2B5EF4-FFF2-40B4-BE49-F238E27FC236}">
                  <a16:creationId xmlns:a16="http://schemas.microsoft.com/office/drawing/2014/main" id="{DEB77ACF-576E-4367-9BD7-F2F54EFE9F4F}"/>
                </a:ext>
              </a:extLst>
            </p:cNvPr>
            <p:cNvSpPr/>
            <p:nvPr/>
          </p:nvSpPr>
          <p:spPr>
            <a:xfrm>
              <a:off x="2072729" y="1900635"/>
              <a:ext cx="14" cy="1154"/>
            </a:xfrm>
            <a:custGeom>
              <a:avLst/>
              <a:gdLst/>
              <a:ahLst/>
              <a:cxnLst/>
              <a:rect l="l" t="t" r="r" b="b"/>
              <a:pathLst>
                <a:path w="1" h="85" extrusionOk="0">
                  <a:moveTo>
                    <a:pt x="0" y="0"/>
                  </a:moveTo>
                  <a:lnTo>
                    <a:pt x="0" y="84"/>
                  </a:lnTo>
                  <a:lnTo>
                    <a:pt x="0" y="8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245;p126">
              <a:extLst>
                <a:ext uri="{FF2B5EF4-FFF2-40B4-BE49-F238E27FC236}">
                  <a16:creationId xmlns:a16="http://schemas.microsoft.com/office/drawing/2014/main" id="{905BCF22-8F4F-4439-9C4A-36A9BC9885A7}"/>
                </a:ext>
              </a:extLst>
            </p:cNvPr>
            <p:cNvSpPr/>
            <p:nvPr/>
          </p:nvSpPr>
          <p:spPr>
            <a:xfrm>
              <a:off x="2055607" y="1883514"/>
              <a:ext cx="299" cy="204"/>
            </a:xfrm>
            <a:custGeom>
              <a:avLst/>
              <a:gdLst/>
              <a:ahLst/>
              <a:cxnLst/>
              <a:rect l="l" t="t" r="r" b="b"/>
              <a:pathLst>
                <a:path w="22" h="15" extrusionOk="0">
                  <a:moveTo>
                    <a:pt x="22"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246;p126">
              <a:extLst>
                <a:ext uri="{FF2B5EF4-FFF2-40B4-BE49-F238E27FC236}">
                  <a16:creationId xmlns:a16="http://schemas.microsoft.com/office/drawing/2014/main" id="{718EE290-48D3-4FF9-8F5C-C548F4A31282}"/>
                </a:ext>
              </a:extLst>
            </p:cNvPr>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247;p126">
              <a:extLst>
                <a:ext uri="{FF2B5EF4-FFF2-40B4-BE49-F238E27FC236}">
                  <a16:creationId xmlns:a16="http://schemas.microsoft.com/office/drawing/2014/main" id="{AEA35B65-7A01-4095-93D1-EB0A9C7A84F8}"/>
                </a:ext>
              </a:extLst>
            </p:cNvPr>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248;p126">
              <a:extLst>
                <a:ext uri="{FF2B5EF4-FFF2-40B4-BE49-F238E27FC236}">
                  <a16:creationId xmlns:a16="http://schemas.microsoft.com/office/drawing/2014/main" id="{60AA6217-2D14-460E-817B-BF0E9111ADE7}"/>
                </a:ext>
              </a:extLst>
            </p:cNvPr>
            <p:cNvSpPr/>
            <p:nvPr/>
          </p:nvSpPr>
          <p:spPr>
            <a:xfrm>
              <a:off x="2056042" y="1883799"/>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249;p126">
              <a:extLst>
                <a:ext uri="{FF2B5EF4-FFF2-40B4-BE49-F238E27FC236}">
                  <a16:creationId xmlns:a16="http://schemas.microsoft.com/office/drawing/2014/main" id="{0F6510B3-0125-4961-9CB7-7D1B0B878B96}"/>
                </a:ext>
              </a:extLst>
            </p:cNvPr>
            <p:cNvSpPr/>
            <p:nvPr/>
          </p:nvSpPr>
          <p:spPr>
            <a:xfrm>
              <a:off x="2072443" y="1898164"/>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250;p126">
              <a:extLst>
                <a:ext uri="{FF2B5EF4-FFF2-40B4-BE49-F238E27FC236}">
                  <a16:creationId xmlns:a16="http://schemas.microsoft.com/office/drawing/2014/main" id="{D737987F-852D-4C96-81D1-DB196D35011E}"/>
                </a:ext>
              </a:extLst>
            </p:cNvPr>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251;p126">
              <a:extLst>
                <a:ext uri="{FF2B5EF4-FFF2-40B4-BE49-F238E27FC236}">
                  <a16:creationId xmlns:a16="http://schemas.microsoft.com/office/drawing/2014/main" id="{5FD62166-30FF-4C7C-9CBA-F2356476258A}"/>
                </a:ext>
              </a:extLst>
            </p:cNvPr>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252;p126">
              <a:extLst>
                <a:ext uri="{FF2B5EF4-FFF2-40B4-BE49-F238E27FC236}">
                  <a16:creationId xmlns:a16="http://schemas.microsoft.com/office/drawing/2014/main" id="{1248CBF2-6741-4B62-83D5-368DE377EBB2}"/>
                </a:ext>
              </a:extLst>
            </p:cNvPr>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253;p126">
              <a:extLst>
                <a:ext uri="{FF2B5EF4-FFF2-40B4-BE49-F238E27FC236}">
                  <a16:creationId xmlns:a16="http://schemas.microsoft.com/office/drawing/2014/main" id="{29AB4D2E-1352-4CCA-BD67-F9A026257B8F}"/>
                </a:ext>
              </a:extLst>
            </p:cNvPr>
            <p:cNvSpPr/>
            <p:nvPr/>
          </p:nvSpPr>
          <p:spPr>
            <a:xfrm>
              <a:off x="2072253" y="1897594"/>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254;p126">
              <a:extLst>
                <a:ext uri="{FF2B5EF4-FFF2-40B4-BE49-F238E27FC236}">
                  <a16:creationId xmlns:a16="http://schemas.microsoft.com/office/drawing/2014/main" id="{B55F99E2-3635-40B5-BCF5-BA350F07B252}"/>
                </a:ext>
              </a:extLst>
            </p:cNvPr>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255;p126">
              <a:extLst>
                <a:ext uri="{FF2B5EF4-FFF2-40B4-BE49-F238E27FC236}">
                  <a16:creationId xmlns:a16="http://schemas.microsoft.com/office/drawing/2014/main" id="{E0DC0EDC-B7BB-4A34-B418-8EEB5E1374EC}"/>
                </a:ext>
              </a:extLst>
            </p:cNvPr>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256;p126">
              <a:extLst>
                <a:ext uri="{FF2B5EF4-FFF2-40B4-BE49-F238E27FC236}">
                  <a16:creationId xmlns:a16="http://schemas.microsoft.com/office/drawing/2014/main" id="{71B49D17-CD8C-4977-97F1-D6AE3E5F92F7}"/>
                </a:ext>
              </a:extLst>
            </p:cNvPr>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257;p126">
              <a:extLst>
                <a:ext uri="{FF2B5EF4-FFF2-40B4-BE49-F238E27FC236}">
                  <a16:creationId xmlns:a16="http://schemas.microsoft.com/office/drawing/2014/main" id="{5CE38E95-181A-4E5D-9283-CD5080CC6F41}"/>
                </a:ext>
              </a:extLst>
            </p:cNvPr>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258;p126">
              <a:extLst>
                <a:ext uri="{FF2B5EF4-FFF2-40B4-BE49-F238E27FC236}">
                  <a16:creationId xmlns:a16="http://schemas.microsoft.com/office/drawing/2014/main" id="{541146E2-5DC3-4F40-B600-85EC6FA08F62}"/>
                </a:ext>
              </a:extLst>
            </p:cNvPr>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259;p126">
              <a:extLst>
                <a:ext uri="{FF2B5EF4-FFF2-40B4-BE49-F238E27FC236}">
                  <a16:creationId xmlns:a16="http://schemas.microsoft.com/office/drawing/2014/main" id="{88F0FB8C-65EB-4EE3-A99C-F1314DA90B20}"/>
                </a:ext>
              </a:extLst>
            </p:cNvPr>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260;p126">
              <a:extLst>
                <a:ext uri="{FF2B5EF4-FFF2-40B4-BE49-F238E27FC236}">
                  <a16:creationId xmlns:a16="http://schemas.microsoft.com/office/drawing/2014/main" id="{4352D6AD-AEF9-4084-A666-0E17BB482E49}"/>
                </a:ext>
              </a:extLst>
            </p:cNvPr>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261;p126">
              <a:extLst>
                <a:ext uri="{FF2B5EF4-FFF2-40B4-BE49-F238E27FC236}">
                  <a16:creationId xmlns:a16="http://schemas.microsoft.com/office/drawing/2014/main" id="{02047293-9AEB-4961-800C-E7A21FBFB06C}"/>
                </a:ext>
              </a:extLst>
            </p:cNvPr>
            <p:cNvSpPr/>
            <p:nvPr/>
          </p:nvSpPr>
          <p:spPr>
            <a:xfrm>
              <a:off x="2072729" y="1900486"/>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262;p126">
              <a:extLst>
                <a:ext uri="{FF2B5EF4-FFF2-40B4-BE49-F238E27FC236}">
                  <a16:creationId xmlns:a16="http://schemas.microsoft.com/office/drawing/2014/main" id="{D3559D2C-A9CF-4146-B134-26C1954120B9}"/>
                </a:ext>
              </a:extLst>
            </p:cNvPr>
            <p:cNvSpPr/>
            <p:nvPr/>
          </p:nvSpPr>
          <p:spPr>
            <a:xfrm>
              <a:off x="2079042" y="1900391"/>
              <a:ext cx="68" cy="14"/>
            </a:xfrm>
            <a:custGeom>
              <a:avLst/>
              <a:gdLst/>
              <a:ahLst/>
              <a:cxnLst/>
              <a:rect l="l" t="t" r="r" b="b"/>
              <a:pathLst>
                <a:path w="5" h="1" extrusionOk="0">
                  <a:moveTo>
                    <a:pt x="1" y="1"/>
                  </a:moveTo>
                  <a:lnTo>
                    <a:pt x="4"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263;p126">
              <a:extLst>
                <a:ext uri="{FF2B5EF4-FFF2-40B4-BE49-F238E27FC236}">
                  <a16:creationId xmlns:a16="http://schemas.microsoft.com/office/drawing/2014/main" id="{89E5A312-553F-47A6-926E-552CA236DABA}"/>
                </a:ext>
              </a:extLst>
            </p:cNvPr>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264;p126">
              <a:extLst>
                <a:ext uri="{FF2B5EF4-FFF2-40B4-BE49-F238E27FC236}">
                  <a16:creationId xmlns:a16="http://schemas.microsoft.com/office/drawing/2014/main" id="{08E2422D-62A8-418F-BB28-75C84B6D2F88}"/>
                </a:ext>
              </a:extLst>
            </p:cNvPr>
            <p:cNvSpPr/>
            <p:nvPr/>
          </p:nvSpPr>
          <p:spPr>
            <a:xfrm>
              <a:off x="2071873" y="1896453"/>
              <a:ext cx="109" cy="149"/>
            </a:xfrm>
            <a:custGeom>
              <a:avLst/>
              <a:gdLst/>
              <a:ahLst/>
              <a:cxnLst/>
              <a:rect l="l" t="t" r="r" b="b"/>
              <a:pathLst>
                <a:path w="8" h="11" extrusionOk="0">
                  <a:moveTo>
                    <a:pt x="7"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265;p126">
              <a:extLst>
                <a:ext uri="{FF2B5EF4-FFF2-40B4-BE49-F238E27FC236}">
                  <a16:creationId xmlns:a16="http://schemas.microsoft.com/office/drawing/2014/main" id="{D59AF355-F32D-4A1D-A12A-E9F6EE7948DB}"/>
                </a:ext>
              </a:extLst>
            </p:cNvPr>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266;p126">
              <a:extLst>
                <a:ext uri="{FF2B5EF4-FFF2-40B4-BE49-F238E27FC236}">
                  <a16:creationId xmlns:a16="http://schemas.microsoft.com/office/drawing/2014/main" id="{9A5404E8-6286-4E3A-9059-E165F7F5E756}"/>
                </a:ext>
              </a:extLst>
            </p:cNvPr>
            <p:cNvSpPr/>
            <p:nvPr/>
          </p:nvSpPr>
          <p:spPr>
            <a:xfrm>
              <a:off x="1964013" y="1950872"/>
              <a:ext cx="14" cy="543"/>
            </a:xfrm>
            <a:custGeom>
              <a:avLst/>
              <a:gdLst/>
              <a:ahLst/>
              <a:cxnLst/>
              <a:rect l="l" t="t" r="r" b="b"/>
              <a:pathLst>
                <a:path w="1" h="40" extrusionOk="0">
                  <a:moveTo>
                    <a:pt x="1" y="3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267;p126">
              <a:extLst>
                <a:ext uri="{FF2B5EF4-FFF2-40B4-BE49-F238E27FC236}">
                  <a16:creationId xmlns:a16="http://schemas.microsoft.com/office/drawing/2014/main" id="{D59E28A3-3277-48A5-931A-AA80CB58D533}"/>
                </a:ext>
              </a:extLst>
            </p:cNvPr>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268;p126">
              <a:extLst>
                <a:ext uri="{FF2B5EF4-FFF2-40B4-BE49-F238E27FC236}">
                  <a16:creationId xmlns:a16="http://schemas.microsoft.com/office/drawing/2014/main" id="{24122521-C5DF-4A58-8774-10B2B7660280}"/>
                </a:ext>
              </a:extLst>
            </p:cNvPr>
            <p:cNvSpPr/>
            <p:nvPr/>
          </p:nvSpPr>
          <p:spPr>
            <a:xfrm>
              <a:off x="1992866" y="1964748"/>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269;p126">
              <a:extLst>
                <a:ext uri="{FF2B5EF4-FFF2-40B4-BE49-F238E27FC236}">
                  <a16:creationId xmlns:a16="http://schemas.microsoft.com/office/drawing/2014/main" id="{CAD304F2-9648-4A82-A361-072BA15ACD62}"/>
                </a:ext>
              </a:extLst>
            </p:cNvPr>
            <p:cNvSpPr/>
            <p:nvPr/>
          </p:nvSpPr>
          <p:spPr>
            <a:xfrm>
              <a:off x="1994631" y="1966269"/>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270;p126">
              <a:extLst>
                <a:ext uri="{FF2B5EF4-FFF2-40B4-BE49-F238E27FC236}">
                  <a16:creationId xmlns:a16="http://schemas.microsoft.com/office/drawing/2014/main" id="{2536FFF2-271B-4670-BDBC-878D730CE133}"/>
                </a:ext>
              </a:extLst>
            </p:cNvPr>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271;p126">
              <a:extLst>
                <a:ext uri="{FF2B5EF4-FFF2-40B4-BE49-F238E27FC236}">
                  <a16:creationId xmlns:a16="http://schemas.microsoft.com/office/drawing/2014/main" id="{34B521DF-2BF9-4A44-B29C-D1E8054AF978}"/>
                </a:ext>
              </a:extLst>
            </p:cNvPr>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272;p126">
              <a:extLst>
                <a:ext uri="{FF2B5EF4-FFF2-40B4-BE49-F238E27FC236}">
                  <a16:creationId xmlns:a16="http://schemas.microsoft.com/office/drawing/2014/main" id="{6D531455-7F6D-4CF8-AEFB-47362C70D762}"/>
                </a:ext>
              </a:extLst>
            </p:cNvPr>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273;p126">
              <a:extLst>
                <a:ext uri="{FF2B5EF4-FFF2-40B4-BE49-F238E27FC236}">
                  <a16:creationId xmlns:a16="http://schemas.microsoft.com/office/drawing/2014/main" id="{324D3798-053F-408E-9D19-E669B00BBE6A}"/>
                </a:ext>
              </a:extLst>
            </p:cNvPr>
            <p:cNvSpPr/>
            <p:nvPr/>
          </p:nvSpPr>
          <p:spPr>
            <a:xfrm>
              <a:off x="1992390" y="1964612"/>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274;p126">
              <a:extLst>
                <a:ext uri="{FF2B5EF4-FFF2-40B4-BE49-F238E27FC236}">
                  <a16:creationId xmlns:a16="http://schemas.microsoft.com/office/drawing/2014/main" id="{5EE98528-1206-4C67-AD38-D077FF4732C4}"/>
                </a:ext>
              </a:extLst>
            </p:cNvPr>
            <p:cNvSpPr/>
            <p:nvPr/>
          </p:nvSpPr>
          <p:spPr>
            <a:xfrm>
              <a:off x="1989539" y="1966133"/>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275;p126">
              <a:extLst>
                <a:ext uri="{FF2B5EF4-FFF2-40B4-BE49-F238E27FC236}">
                  <a16:creationId xmlns:a16="http://schemas.microsoft.com/office/drawing/2014/main" id="{8EFBDE42-DD8D-4722-B8E3-151A5DDEA313}"/>
                </a:ext>
              </a:extLst>
            </p:cNvPr>
            <p:cNvSpPr/>
            <p:nvPr/>
          </p:nvSpPr>
          <p:spPr>
            <a:xfrm>
              <a:off x="1994196" y="1965848"/>
              <a:ext cx="163" cy="149"/>
            </a:xfrm>
            <a:custGeom>
              <a:avLst/>
              <a:gdLst/>
              <a:ahLst/>
              <a:cxnLst/>
              <a:rect l="l" t="t" r="r" b="b"/>
              <a:pathLst>
                <a:path w="12" h="11" extrusionOk="0">
                  <a:moveTo>
                    <a:pt x="1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276;p126">
              <a:extLst>
                <a:ext uri="{FF2B5EF4-FFF2-40B4-BE49-F238E27FC236}">
                  <a16:creationId xmlns:a16="http://schemas.microsoft.com/office/drawing/2014/main" id="{D755845E-76AA-4387-A4D3-A54712B465E8}"/>
                </a:ext>
              </a:extLst>
            </p:cNvPr>
            <p:cNvSpPr/>
            <p:nvPr/>
          </p:nvSpPr>
          <p:spPr>
            <a:xfrm>
              <a:off x="1993816" y="1965468"/>
              <a:ext cx="163" cy="149"/>
            </a:xfrm>
            <a:custGeom>
              <a:avLst/>
              <a:gdLst/>
              <a:ahLst/>
              <a:cxnLst/>
              <a:rect l="l" t="t" r="r" b="b"/>
              <a:pathLst>
                <a:path w="12" h="11" extrusionOk="0">
                  <a:moveTo>
                    <a:pt x="1"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277;p126">
              <a:extLst>
                <a:ext uri="{FF2B5EF4-FFF2-40B4-BE49-F238E27FC236}">
                  <a16:creationId xmlns:a16="http://schemas.microsoft.com/office/drawing/2014/main" id="{5C023E8F-15D8-460E-BB78-3B529D7681D9}"/>
                </a:ext>
              </a:extLst>
            </p:cNvPr>
            <p:cNvSpPr/>
            <p:nvPr/>
          </p:nvSpPr>
          <p:spPr>
            <a:xfrm>
              <a:off x="1991875" y="1964517"/>
              <a:ext cx="244" cy="14"/>
            </a:xfrm>
            <a:custGeom>
              <a:avLst/>
              <a:gdLst/>
              <a:ahLst/>
              <a:cxnLst/>
              <a:rect l="l" t="t" r="r" b="b"/>
              <a:pathLst>
                <a:path w="18" h="1" extrusionOk="0">
                  <a:moveTo>
                    <a:pt x="1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278;p126">
              <a:extLst>
                <a:ext uri="{FF2B5EF4-FFF2-40B4-BE49-F238E27FC236}">
                  <a16:creationId xmlns:a16="http://schemas.microsoft.com/office/drawing/2014/main" id="{BAA5137F-CA6A-4646-AE7B-CDAB8A11310C}"/>
                </a:ext>
              </a:extLst>
            </p:cNvPr>
            <p:cNvSpPr/>
            <p:nvPr/>
          </p:nvSpPr>
          <p:spPr>
            <a:xfrm>
              <a:off x="1989349" y="1966364"/>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279;p126">
              <a:extLst>
                <a:ext uri="{FF2B5EF4-FFF2-40B4-BE49-F238E27FC236}">
                  <a16:creationId xmlns:a16="http://schemas.microsoft.com/office/drawing/2014/main" id="{541DA41F-3EF9-47B7-9DBF-95406AE25AAF}"/>
                </a:ext>
              </a:extLst>
            </p:cNvPr>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280;p126">
              <a:extLst>
                <a:ext uri="{FF2B5EF4-FFF2-40B4-BE49-F238E27FC236}">
                  <a16:creationId xmlns:a16="http://schemas.microsoft.com/office/drawing/2014/main" id="{C8443A9D-1629-4747-ABE9-BDFB7405C413}"/>
                </a:ext>
              </a:extLst>
            </p:cNvPr>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281;p126">
              <a:extLst>
                <a:ext uri="{FF2B5EF4-FFF2-40B4-BE49-F238E27FC236}">
                  <a16:creationId xmlns:a16="http://schemas.microsoft.com/office/drawing/2014/main" id="{E6C7A5B9-6E8D-40F2-AA5B-A825FD1D8971}"/>
                </a:ext>
              </a:extLst>
            </p:cNvPr>
            <p:cNvSpPr/>
            <p:nvPr/>
          </p:nvSpPr>
          <p:spPr>
            <a:xfrm>
              <a:off x="1993341" y="1965087"/>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282;p126">
              <a:extLst>
                <a:ext uri="{FF2B5EF4-FFF2-40B4-BE49-F238E27FC236}">
                  <a16:creationId xmlns:a16="http://schemas.microsoft.com/office/drawing/2014/main" id="{DCD63D6B-F8C8-44F5-8185-D638FF1C70D0}"/>
                </a:ext>
              </a:extLst>
            </p:cNvPr>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283;p126">
              <a:extLst>
                <a:ext uri="{FF2B5EF4-FFF2-40B4-BE49-F238E27FC236}">
                  <a16:creationId xmlns:a16="http://schemas.microsoft.com/office/drawing/2014/main" id="{B70B9714-1101-4F13-AE42-872AB03CA795}"/>
                </a:ext>
              </a:extLst>
            </p:cNvPr>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284;p126">
              <a:extLst>
                <a:ext uri="{FF2B5EF4-FFF2-40B4-BE49-F238E27FC236}">
                  <a16:creationId xmlns:a16="http://schemas.microsoft.com/office/drawing/2014/main" id="{C349E2F2-7E83-46D3-BDA3-6B0BCE96FCA0}"/>
                </a:ext>
              </a:extLst>
            </p:cNvPr>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285;p126">
              <a:extLst>
                <a:ext uri="{FF2B5EF4-FFF2-40B4-BE49-F238E27FC236}">
                  <a16:creationId xmlns:a16="http://schemas.microsoft.com/office/drawing/2014/main" id="{EFA53CE0-2AD5-4662-8FAC-99BC1DB21739}"/>
                </a:ext>
              </a:extLst>
            </p:cNvPr>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286;p126">
              <a:extLst>
                <a:ext uri="{FF2B5EF4-FFF2-40B4-BE49-F238E27FC236}">
                  <a16:creationId xmlns:a16="http://schemas.microsoft.com/office/drawing/2014/main" id="{0EA30EDF-A9B2-4EC6-99F7-7ACA270139A5}"/>
                </a:ext>
              </a:extLst>
            </p:cNvPr>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287;p126">
              <a:extLst>
                <a:ext uri="{FF2B5EF4-FFF2-40B4-BE49-F238E27FC236}">
                  <a16:creationId xmlns:a16="http://schemas.microsoft.com/office/drawing/2014/main" id="{BDA63AEE-BB23-434A-A474-F9607B208F9D}"/>
                </a:ext>
              </a:extLst>
            </p:cNvPr>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288;p126">
              <a:extLst>
                <a:ext uri="{FF2B5EF4-FFF2-40B4-BE49-F238E27FC236}">
                  <a16:creationId xmlns:a16="http://schemas.microsoft.com/office/drawing/2014/main" id="{39352362-0AC0-41EC-9373-3E359FAE6D03}"/>
                </a:ext>
              </a:extLst>
            </p:cNvPr>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289;p126">
              <a:extLst>
                <a:ext uri="{FF2B5EF4-FFF2-40B4-BE49-F238E27FC236}">
                  <a16:creationId xmlns:a16="http://schemas.microsoft.com/office/drawing/2014/main" id="{C53C7B4D-ABF1-4C25-82DF-E6E1157D0D03}"/>
                </a:ext>
              </a:extLst>
            </p:cNvPr>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290;p126">
              <a:extLst>
                <a:ext uri="{FF2B5EF4-FFF2-40B4-BE49-F238E27FC236}">
                  <a16:creationId xmlns:a16="http://schemas.microsoft.com/office/drawing/2014/main" id="{FA67035D-41D2-4D26-A220-FC4EFF29BE8B}"/>
                </a:ext>
              </a:extLst>
            </p:cNvPr>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291;p126">
              <a:extLst>
                <a:ext uri="{FF2B5EF4-FFF2-40B4-BE49-F238E27FC236}">
                  <a16:creationId xmlns:a16="http://schemas.microsoft.com/office/drawing/2014/main" id="{86AC5A07-A6B8-4F46-A23E-9979C89C8163}"/>
                </a:ext>
              </a:extLst>
            </p:cNvPr>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292;p126">
              <a:extLst>
                <a:ext uri="{FF2B5EF4-FFF2-40B4-BE49-F238E27FC236}">
                  <a16:creationId xmlns:a16="http://schemas.microsoft.com/office/drawing/2014/main" id="{BA9695CB-E2F0-435C-B33E-B32D356E062D}"/>
                </a:ext>
              </a:extLst>
            </p:cNvPr>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293;p126">
              <a:extLst>
                <a:ext uri="{FF2B5EF4-FFF2-40B4-BE49-F238E27FC236}">
                  <a16:creationId xmlns:a16="http://schemas.microsoft.com/office/drawing/2014/main" id="{6302259B-F7A0-44D4-ACC9-B23AAF672702}"/>
                </a:ext>
              </a:extLst>
            </p:cNvPr>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294;p126">
              <a:extLst>
                <a:ext uri="{FF2B5EF4-FFF2-40B4-BE49-F238E27FC236}">
                  <a16:creationId xmlns:a16="http://schemas.microsoft.com/office/drawing/2014/main" id="{4232633C-48C3-461A-8DE8-17E44AA4A754}"/>
                </a:ext>
              </a:extLst>
            </p:cNvPr>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295;p126">
              <a:extLst>
                <a:ext uri="{FF2B5EF4-FFF2-40B4-BE49-F238E27FC236}">
                  <a16:creationId xmlns:a16="http://schemas.microsoft.com/office/drawing/2014/main" id="{F708811A-F342-4618-A5B6-499A4E83E521}"/>
                </a:ext>
              </a:extLst>
            </p:cNvPr>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296;p126">
              <a:extLst>
                <a:ext uri="{FF2B5EF4-FFF2-40B4-BE49-F238E27FC236}">
                  <a16:creationId xmlns:a16="http://schemas.microsoft.com/office/drawing/2014/main" id="{C5B8DD3B-FA52-4C5F-AF4D-C73F9E0EE032}"/>
                </a:ext>
              </a:extLst>
            </p:cNvPr>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297;p126">
              <a:extLst>
                <a:ext uri="{FF2B5EF4-FFF2-40B4-BE49-F238E27FC236}">
                  <a16:creationId xmlns:a16="http://schemas.microsoft.com/office/drawing/2014/main" id="{2DC31EF0-C5CC-4496-8555-DB482EA8824C}"/>
                </a:ext>
              </a:extLst>
            </p:cNvPr>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298;p126">
              <a:extLst>
                <a:ext uri="{FF2B5EF4-FFF2-40B4-BE49-F238E27FC236}">
                  <a16:creationId xmlns:a16="http://schemas.microsoft.com/office/drawing/2014/main" id="{8E47BED2-04B5-4A2F-85AC-01877995CC1E}"/>
                </a:ext>
              </a:extLst>
            </p:cNvPr>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299;p126">
              <a:extLst>
                <a:ext uri="{FF2B5EF4-FFF2-40B4-BE49-F238E27FC236}">
                  <a16:creationId xmlns:a16="http://schemas.microsoft.com/office/drawing/2014/main" id="{980D2B61-BD21-44F5-A252-1BDD25E54924}"/>
                </a:ext>
              </a:extLst>
            </p:cNvPr>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300;p126">
              <a:extLst>
                <a:ext uri="{FF2B5EF4-FFF2-40B4-BE49-F238E27FC236}">
                  <a16:creationId xmlns:a16="http://schemas.microsoft.com/office/drawing/2014/main" id="{AECC4826-3585-498E-808F-7548C45383E6}"/>
                </a:ext>
              </a:extLst>
            </p:cNvPr>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301;p126">
              <a:extLst>
                <a:ext uri="{FF2B5EF4-FFF2-40B4-BE49-F238E27FC236}">
                  <a16:creationId xmlns:a16="http://schemas.microsoft.com/office/drawing/2014/main" id="{473AC1FC-99DD-46A3-8725-703E8432452D}"/>
                </a:ext>
              </a:extLst>
            </p:cNvPr>
            <p:cNvSpPr/>
            <p:nvPr/>
          </p:nvSpPr>
          <p:spPr>
            <a:xfrm>
              <a:off x="2066591" y="1954864"/>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302;p126">
              <a:extLst>
                <a:ext uri="{FF2B5EF4-FFF2-40B4-BE49-F238E27FC236}">
                  <a16:creationId xmlns:a16="http://schemas.microsoft.com/office/drawing/2014/main" id="{477D8EC3-7337-49F1-97AA-A90D63FB9BEC}"/>
                </a:ext>
              </a:extLst>
            </p:cNvPr>
            <p:cNvSpPr/>
            <p:nvPr/>
          </p:nvSpPr>
          <p:spPr>
            <a:xfrm>
              <a:off x="2066401" y="1954959"/>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303;p126">
              <a:extLst>
                <a:ext uri="{FF2B5EF4-FFF2-40B4-BE49-F238E27FC236}">
                  <a16:creationId xmlns:a16="http://schemas.microsoft.com/office/drawing/2014/main" id="{188B2584-9DAB-41BE-AF52-B627727CA569}"/>
                </a:ext>
              </a:extLst>
            </p:cNvPr>
            <p:cNvSpPr/>
            <p:nvPr/>
          </p:nvSpPr>
          <p:spPr>
            <a:xfrm>
              <a:off x="2066687" y="1954768"/>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304;p126">
              <a:extLst>
                <a:ext uri="{FF2B5EF4-FFF2-40B4-BE49-F238E27FC236}">
                  <a16:creationId xmlns:a16="http://schemas.microsoft.com/office/drawing/2014/main" id="{6CE6D90D-1A5B-4070-AE2A-85D69F38119F}"/>
                </a:ext>
              </a:extLst>
            </p:cNvPr>
            <p:cNvSpPr/>
            <p:nvPr/>
          </p:nvSpPr>
          <p:spPr>
            <a:xfrm>
              <a:off x="2055037" y="196014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305;p126">
              <a:extLst>
                <a:ext uri="{FF2B5EF4-FFF2-40B4-BE49-F238E27FC236}">
                  <a16:creationId xmlns:a16="http://schemas.microsoft.com/office/drawing/2014/main" id="{154AE689-CF91-4BFD-8033-87A8D0644D22}"/>
                </a:ext>
              </a:extLst>
            </p:cNvPr>
            <p:cNvSpPr/>
            <p:nvPr/>
          </p:nvSpPr>
          <p:spPr>
            <a:xfrm>
              <a:off x="2066171" y="1955108"/>
              <a:ext cx="204" cy="149"/>
            </a:xfrm>
            <a:custGeom>
              <a:avLst/>
              <a:gdLst/>
              <a:ahLst/>
              <a:cxnLst/>
              <a:rect l="l" t="t" r="r" b="b"/>
              <a:pathLst>
                <a:path w="15" h="11" extrusionOk="0">
                  <a:moveTo>
                    <a:pt x="1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306;p126">
              <a:extLst>
                <a:ext uri="{FF2B5EF4-FFF2-40B4-BE49-F238E27FC236}">
                  <a16:creationId xmlns:a16="http://schemas.microsoft.com/office/drawing/2014/main" id="{D749E55C-4D78-43BD-BCD3-6C6A84D437DC}"/>
                </a:ext>
              </a:extLst>
            </p:cNvPr>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307;p126">
              <a:extLst>
                <a:ext uri="{FF2B5EF4-FFF2-40B4-BE49-F238E27FC236}">
                  <a16:creationId xmlns:a16="http://schemas.microsoft.com/office/drawing/2014/main" id="{42CF9294-468A-4213-9F6D-EFD556A2C8AC}"/>
                </a:ext>
              </a:extLst>
            </p:cNvPr>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308;p126">
              <a:extLst>
                <a:ext uri="{FF2B5EF4-FFF2-40B4-BE49-F238E27FC236}">
                  <a16:creationId xmlns:a16="http://schemas.microsoft.com/office/drawing/2014/main" id="{349CDC20-99CE-4396-92A9-79B6DA564279}"/>
                </a:ext>
              </a:extLst>
            </p:cNvPr>
            <p:cNvSpPr/>
            <p:nvPr/>
          </p:nvSpPr>
          <p:spPr>
            <a:xfrm>
              <a:off x="2048343" y="19591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309;p126">
              <a:extLst>
                <a:ext uri="{FF2B5EF4-FFF2-40B4-BE49-F238E27FC236}">
                  <a16:creationId xmlns:a16="http://schemas.microsoft.com/office/drawing/2014/main" id="{CF59B145-C93C-4081-8BA6-407E1E650658}"/>
                </a:ext>
              </a:extLst>
            </p:cNvPr>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310;p126">
              <a:extLst>
                <a:ext uri="{FF2B5EF4-FFF2-40B4-BE49-F238E27FC236}">
                  <a16:creationId xmlns:a16="http://schemas.microsoft.com/office/drawing/2014/main" id="{95A959D7-4C0E-4B43-B8E6-525E2F1C3C02}"/>
                </a:ext>
              </a:extLst>
            </p:cNvPr>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311;p126">
              <a:extLst>
                <a:ext uri="{FF2B5EF4-FFF2-40B4-BE49-F238E27FC236}">
                  <a16:creationId xmlns:a16="http://schemas.microsoft.com/office/drawing/2014/main" id="{F50A601F-F801-438B-8FEC-5A89C9C13B2E}"/>
                </a:ext>
              </a:extLst>
            </p:cNvPr>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312;p126">
              <a:extLst>
                <a:ext uri="{FF2B5EF4-FFF2-40B4-BE49-F238E27FC236}">
                  <a16:creationId xmlns:a16="http://schemas.microsoft.com/office/drawing/2014/main" id="{78609342-448C-4CA5-A990-B936FC4A1585}"/>
                </a:ext>
              </a:extLst>
            </p:cNvPr>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313;p126">
              <a:extLst>
                <a:ext uri="{FF2B5EF4-FFF2-40B4-BE49-F238E27FC236}">
                  <a16:creationId xmlns:a16="http://schemas.microsoft.com/office/drawing/2014/main" id="{BD6A88A6-74AF-486C-94AD-8442848E403B}"/>
                </a:ext>
              </a:extLst>
            </p:cNvPr>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314;p126">
              <a:extLst>
                <a:ext uri="{FF2B5EF4-FFF2-40B4-BE49-F238E27FC236}">
                  <a16:creationId xmlns:a16="http://schemas.microsoft.com/office/drawing/2014/main" id="{3C490295-118D-4338-A05B-702C967360ED}"/>
                </a:ext>
              </a:extLst>
            </p:cNvPr>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315;p126">
              <a:extLst>
                <a:ext uri="{FF2B5EF4-FFF2-40B4-BE49-F238E27FC236}">
                  <a16:creationId xmlns:a16="http://schemas.microsoft.com/office/drawing/2014/main" id="{AF340652-818F-47C1-B952-AC8286699381}"/>
                </a:ext>
              </a:extLst>
            </p:cNvPr>
            <p:cNvSpPr/>
            <p:nvPr/>
          </p:nvSpPr>
          <p:spPr>
            <a:xfrm>
              <a:off x="2045397" y="1961001"/>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316;p126">
              <a:extLst>
                <a:ext uri="{FF2B5EF4-FFF2-40B4-BE49-F238E27FC236}">
                  <a16:creationId xmlns:a16="http://schemas.microsoft.com/office/drawing/2014/main" id="{184197AF-99BD-4EB8-A9D1-4D3583D7622C}"/>
                </a:ext>
              </a:extLst>
            </p:cNvPr>
            <p:cNvSpPr/>
            <p:nvPr/>
          </p:nvSpPr>
          <p:spPr>
            <a:xfrm>
              <a:off x="2045058" y="1960905"/>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317;p126">
              <a:extLst>
                <a:ext uri="{FF2B5EF4-FFF2-40B4-BE49-F238E27FC236}">
                  <a16:creationId xmlns:a16="http://schemas.microsoft.com/office/drawing/2014/main" id="{1F84E656-609D-41FC-B6BC-421DF96C7315}"/>
                </a:ext>
              </a:extLst>
            </p:cNvPr>
            <p:cNvSpPr/>
            <p:nvPr/>
          </p:nvSpPr>
          <p:spPr>
            <a:xfrm>
              <a:off x="2044677" y="1960810"/>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318;p126">
              <a:extLst>
                <a:ext uri="{FF2B5EF4-FFF2-40B4-BE49-F238E27FC236}">
                  <a16:creationId xmlns:a16="http://schemas.microsoft.com/office/drawing/2014/main" id="{65141A61-1B41-41AD-9F49-7F79FDAD6438}"/>
                </a:ext>
              </a:extLst>
            </p:cNvPr>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319;p126">
              <a:extLst>
                <a:ext uri="{FF2B5EF4-FFF2-40B4-BE49-F238E27FC236}">
                  <a16:creationId xmlns:a16="http://schemas.microsoft.com/office/drawing/2014/main" id="{BB3DF041-2430-414E-8605-CBE0A82EEAEF}"/>
                </a:ext>
              </a:extLst>
            </p:cNvPr>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320;p126">
              <a:extLst>
                <a:ext uri="{FF2B5EF4-FFF2-40B4-BE49-F238E27FC236}">
                  <a16:creationId xmlns:a16="http://schemas.microsoft.com/office/drawing/2014/main" id="{79B33110-5D62-427D-ABCD-8753E3196543}"/>
                </a:ext>
              </a:extLst>
            </p:cNvPr>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321;p126">
              <a:extLst>
                <a:ext uri="{FF2B5EF4-FFF2-40B4-BE49-F238E27FC236}">
                  <a16:creationId xmlns:a16="http://schemas.microsoft.com/office/drawing/2014/main" id="{08ACE41E-05DC-4B48-9E5D-D1540D1995FA}"/>
                </a:ext>
              </a:extLst>
            </p:cNvPr>
            <p:cNvSpPr/>
            <p:nvPr/>
          </p:nvSpPr>
          <p:spPr>
            <a:xfrm>
              <a:off x="2044257" y="196071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322;p126">
              <a:extLst>
                <a:ext uri="{FF2B5EF4-FFF2-40B4-BE49-F238E27FC236}">
                  <a16:creationId xmlns:a16="http://schemas.microsoft.com/office/drawing/2014/main" id="{87701870-DD5A-4EE0-B6CB-E0FD2F53D4AA}"/>
                </a:ext>
              </a:extLst>
            </p:cNvPr>
            <p:cNvSpPr/>
            <p:nvPr/>
          </p:nvSpPr>
          <p:spPr>
            <a:xfrm>
              <a:off x="2048153" y="19591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323;p126">
              <a:extLst>
                <a:ext uri="{FF2B5EF4-FFF2-40B4-BE49-F238E27FC236}">
                  <a16:creationId xmlns:a16="http://schemas.microsoft.com/office/drawing/2014/main" id="{108FD504-4B06-4293-AF29-3A6001E04029}"/>
                </a:ext>
              </a:extLst>
            </p:cNvPr>
            <p:cNvSpPr/>
            <p:nvPr/>
          </p:nvSpPr>
          <p:spPr>
            <a:xfrm>
              <a:off x="2027190" y="1969595"/>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324;p126">
              <a:extLst>
                <a:ext uri="{FF2B5EF4-FFF2-40B4-BE49-F238E27FC236}">
                  <a16:creationId xmlns:a16="http://schemas.microsoft.com/office/drawing/2014/main" id="{489CD1D3-A740-4E32-9D10-CEA12AB4649C}"/>
                </a:ext>
              </a:extLst>
            </p:cNvPr>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325;p126">
              <a:extLst>
                <a:ext uri="{FF2B5EF4-FFF2-40B4-BE49-F238E27FC236}">
                  <a16:creationId xmlns:a16="http://schemas.microsoft.com/office/drawing/2014/main" id="{8855A70F-A2FF-48BB-A8B5-622B849E062E}"/>
                </a:ext>
              </a:extLst>
            </p:cNvPr>
            <p:cNvSpPr/>
            <p:nvPr/>
          </p:nvSpPr>
          <p:spPr>
            <a:xfrm>
              <a:off x="2009036" y="196189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326;p126">
              <a:extLst>
                <a:ext uri="{FF2B5EF4-FFF2-40B4-BE49-F238E27FC236}">
                  <a16:creationId xmlns:a16="http://schemas.microsoft.com/office/drawing/2014/main" id="{F48D14AB-90CB-4F7E-8A9E-4F1B0C13A558}"/>
                </a:ext>
              </a:extLst>
            </p:cNvPr>
            <p:cNvSpPr/>
            <p:nvPr/>
          </p:nvSpPr>
          <p:spPr>
            <a:xfrm>
              <a:off x="2008276" y="1963947"/>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327;p126">
              <a:extLst>
                <a:ext uri="{FF2B5EF4-FFF2-40B4-BE49-F238E27FC236}">
                  <a16:creationId xmlns:a16="http://schemas.microsoft.com/office/drawing/2014/main" id="{D94DBF24-3880-4D3C-A223-DD355BEE8EC4}"/>
                </a:ext>
              </a:extLst>
            </p:cNvPr>
            <p:cNvSpPr/>
            <p:nvPr/>
          </p:nvSpPr>
          <p:spPr>
            <a:xfrm>
              <a:off x="2008561" y="1963187"/>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328;p126">
              <a:extLst>
                <a:ext uri="{FF2B5EF4-FFF2-40B4-BE49-F238E27FC236}">
                  <a16:creationId xmlns:a16="http://schemas.microsoft.com/office/drawing/2014/main" id="{22E972F2-4B81-4FE6-9EC4-30A69E2B4D7A}"/>
                </a:ext>
              </a:extLst>
            </p:cNvPr>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329;p126">
              <a:extLst>
                <a:ext uri="{FF2B5EF4-FFF2-40B4-BE49-F238E27FC236}">
                  <a16:creationId xmlns:a16="http://schemas.microsoft.com/office/drawing/2014/main" id="{362A1BD5-1471-40BE-9410-2D5DD93136D0}"/>
                </a:ext>
              </a:extLst>
            </p:cNvPr>
            <p:cNvSpPr/>
            <p:nvPr/>
          </p:nvSpPr>
          <p:spPr>
            <a:xfrm>
              <a:off x="2008846" y="1962521"/>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330;p126">
              <a:extLst>
                <a:ext uri="{FF2B5EF4-FFF2-40B4-BE49-F238E27FC236}">
                  <a16:creationId xmlns:a16="http://schemas.microsoft.com/office/drawing/2014/main" id="{7DDB497E-B459-49E3-91D8-62DDBC237957}"/>
                </a:ext>
              </a:extLst>
            </p:cNvPr>
            <p:cNvSpPr/>
            <p:nvPr/>
          </p:nvSpPr>
          <p:spPr>
            <a:xfrm>
              <a:off x="2009647" y="1960335"/>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331;p126">
              <a:extLst>
                <a:ext uri="{FF2B5EF4-FFF2-40B4-BE49-F238E27FC236}">
                  <a16:creationId xmlns:a16="http://schemas.microsoft.com/office/drawing/2014/main" id="{D3CC4380-27FC-433E-AE20-64D416F04CF6}"/>
                </a:ext>
              </a:extLst>
            </p:cNvPr>
            <p:cNvSpPr/>
            <p:nvPr/>
          </p:nvSpPr>
          <p:spPr>
            <a:xfrm>
              <a:off x="2029796" y="1937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332;p126">
              <a:extLst>
                <a:ext uri="{FF2B5EF4-FFF2-40B4-BE49-F238E27FC236}">
                  <a16:creationId xmlns:a16="http://schemas.microsoft.com/office/drawing/2014/main" id="{47DFE34A-9FD3-40B4-8391-F48B6052C3A9}"/>
                </a:ext>
              </a:extLst>
            </p:cNvPr>
            <p:cNvSpPr/>
            <p:nvPr/>
          </p:nvSpPr>
          <p:spPr>
            <a:xfrm>
              <a:off x="2009267" y="1961286"/>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333;p126">
              <a:extLst>
                <a:ext uri="{FF2B5EF4-FFF2-40B4-BE49-F238E27FC236}">
                  <a16:creationId xmlns:a16="http://schemas.microsoft.com/office/drawing/2014/main" id="{081F788C-C95F-4F54-83CB-B3B54EFC1186}"/>
                </a:ext>
              </a:extLst>
            </p:cNvPr>
            <p:cNvSpPr/>
            <p:nvPr/>
          </p:nvSpPr>
          <p:spPr>
            <a:xfrm>
              <a:off x="2009457" y="1960756"/>
              <a:ext cx="68" cy="109"/>
            </a:xfrm>
            <a:custGeom>
              <a:avLst/>
              <a:gdLst/>
              <a:ahLst/>
              <a:cxnLst/>
              <a:rect l="l" t="t" r="r" b="b"/>
              <a:pathLst>
                <a:path w="5"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334;p126">
              <a:extLst>
                <a:ext uri="{FF2B5EF4-FFF2-40B4-BE49-F238E27FC236}">
                  <a16:creationId xmlns:a16="http://schemas.microsoft.com/office/drawing/2014/main" id="{A7F320A9-B106-4041-A920-854D1A97043D}"/>
                </a:ext>
              </a:extLst>
            </p:cNvPr>
            <p:cNvSpPr/>
            <p:nvPr/>
          </p:nvSpPr>
          <p:spPr>
            <a:xfrm>
              <a:off x="2008086" y="196474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335;p126">
              <a:extLst>
                <a:ext uri="{FF2B5EF4-FFF2-40B4-BE49-F238E27FC236}">
                  <a16:creationId xmlns:a16="http://schemas.microsoft.com/office/drawing/2014/main" id="{AB552497-1E6B-462A-AE25-F8E47A70E999}"/>
                </a:ext>
              </a:extLst>
            </p:cNvPr>
            <p:cNvSpPr/>
            <p:nvPr/>
          </p:nvSpPr>
          <p:spPr>
            <a:xfrm>
              <a:off x="2008086" y="1964748"/>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336;p126">
              <a:extLst>
                <a:ext uri="{FF2B5EF4-FFF2-40B4-BE49-F238E27FC236}">
                  <a16:creationId xmlns:a16="http://schemas.microsoft.com/office/drawing/2014/main" id="{00816329-4008-4946-9ACE-456B34F1AE00}"/>
                </a:ext>
              </a:extLst>
            </p:cNvPr>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337;p126">
              <a:extLst>
                <a:ext uri="{FF2B5EF4-FFF2-40B4-BE49-F238E27FC236}">
                  <a16:creationId xmlns:a16="http://schemas.microsoft.com/office/drawing/2014/main" id="{CD31B5CF-80E4-4D11-BF9E-E233E066EF20}"/>
                </a:ext>
              </a:extLst>
            </p:cNvPr>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338;p126">
              <a:extLst>
                <a:ext uri="{FF2B5EF4-FFF2-40B4-BE49-F238E27FC236}">
                  <a16:creationId xmlns:a16="http://schemas.microsoft.com/office/drawing/2014/main" id="{3066F67E-4632-46AA-AF4D-7229DCE0083B}"/>
                </a:ext>
              </a:extLst>
            </p:cNvPr>
            <p:cNvSpPr/>
            <p:nvPr/>
          </p:nvSpPr>
          <p:spPr>
            <a:xfrm>
              <a:off x="2147120" y="1866841"/>
              <a:ext cx="299" cy="109"/>
            </a:xfrm>
            <a:custGeom>
              <a:avLst/>
              <a:gdLst/>
              <a:ahLst/>
              <a:cxnLst/>
              <a:rect l="l" t="t" r="r" b="b"/>
              <a:pathLst>
                <a:path w="22" h="8" extrusionOk="0">
                  <a:moveTo>
                    <a:pt x="0" y="0"/>
                  </a:moveTo>
                  <a:lnTo>
                    <a:pt x="2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339;p126">
              <a:extLst>
                <a:ext uri="{FF2B5EF4-FFF2-40B4-BE49-F238E27FC236}">
                  <a16:creationId xmlns:a16="http://schemas.microsoft.com/office/drawing/2014/main" id="{AC5924EC-B7A7-43D7-A7F0-590C85CDA5DA}"/>
                </a:ext>
              </a:extLst>
            </p:cNvPr>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340;p126">
              <a:extLst>
                <a:ext uri="{FF2B5EF4-FFF2-40B4-BE49-F238E27FC236}">
                  <a16:creationId xmlns:a16="http://schemas.microsoft.com/office/drawing/2014/main" id="{98C1943F-00C5-4E67-856D-E9140EA69FFD}"/>
                </a:ext>
              </a:extLst>
            </p:cNvPr>
            <p:cNvSpPr/>
            <p:nvPr/>
          </p:nvSpPr>
          <p:spPr>
            <a:xfrm>
              <a:off x="2140888" y="1865646"/>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341;p126">
              <a:extLst>
                <a:ext uri="{FF2B5EF4-FFF2-40B4-BE49-F238E27FC236}">
                  <a16:creationId xmlns:a16="http://schemas.microsoft.com/office/drawing/2014/main" id="{C75B9DA8-F11C-46C2-B737-6AA44E9C563D}"/>
                </a:ext>
              </a:extLst>
            </p:cNvPr>
            <p:cNvSpPr/>
            <p:nvPr/>
          </p:nvSpPr>
          <p:spPr>
            <a:xfrm>
              <a:off x="2145219" y="1866311"/>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342;p126">
              <a:extLst>
                <a:ext uri="{FF2B5EF4-FFF2-40B4-BE49-F238E27FC236}">
                  <a16:creationId xmlns:a16="http://schemas.microsoft.com/office/drawing/2014/main" id="{6D7F7921-1691-4603-A748-E2B7EDF2F79A}"/>
                </a:ext>
              </a:extLst>
            </p:cNvPr>
            <p:cNvSpPr/>
            <p:nvPr/>
          </p:nvSpPr>
          <p:spPr>
            <a:xfrm>
              <a:off x="2147690" y="1867071"/>
              <a:ext cx="204" cy="163"/>
            </a:xfrm>
            <a:custGeom>
              <a:avLst/>
              <a:gdLst/>
              <a:ahLst/>
              <a:cxnLst/>
              <a:rect l="l" t="t" r="r" b="b"/>
              <a:pathLst>
                <a:path w="15"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343;p126">
              <a:extLst>
                <a:ext uri="{FF2B5EF4-FFF2-40B4-BE49-F238E27FC236}">
                  <a16:creationId xmlns:a16="http://schemas.microsoft.com/office/drawing/2014/main" id="{983B05DD-DE75-4D67-939C-4934B7BFD773}"/>
                </a:ext>
              </a:extLst>
            </p:cNvPr>
            <p:cNvSpPr/>
            <p:nvPr/>
          </p:nvSpPr>
          <p:spPr>
            <a:xfrm>
              <a:off x="2144554" y="1866175"/>
              <a:ext cx="285" cy="54"/>
            </a:xfrm>
            <a:custGeom>
              <a:avLst/>
              <a:gdLst/>
              <a:ahLst/>
              <a:cxnLst/>
              <a:rect l="l" t="t" r="r" b="b"/>
              <a:pathLst>
                <a:path w="21" h="4" extrusionOk="0">
                  <a:moveTo>
                    <a:pt x="0" y="0"/>
                  </a:moveTo>
                  <a:lnTo>
                    <a:pt x="2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344;p126">
              <a:extLst>
                <a:ext uri="{FF2B5EF4-FFF2-40B4-BE49-F238E27FC236}">
                  <a16:creationId xmlns:a16="http://schemas.microsoft.com/office/drawing/2014/main" id="{FFAE30AE-99CB-4F6B-9B52-AD2A578CFDFD}"/>
                </a:ext>
              </a:extLst>
            </p:cNvPr>
            <p:cNvSpPr/>
            <p:nvPr/>
          </p:nvSpPr>
          <p:spPr>
            <a:xfrm>
              <a:off x="2146495" y="1866650"/>
              <a:ext cx="353" cy="109"/>
            </a:xfrm>
            <a:custGeom>
              <a:avLst/>
              <a:gdLst/>
              <a:ahLst/>
              <a:cxnLst/>
              <a:rect l="l" t="t" r="r" b="b"/>
              <a:pathLst>
                <a:path w="26" h="8" extrusionOk="0">
                  <a:moveTo>
                    <a:pt x="1" y="0"/>
                  </a:moveTo>
                  <a:lnTo>
                    <a:pt x="2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345;p126">
              <a:extLst>
                <a:ext uri="{FF2B5EF4-FFF2-40B4-BE49-F238E27FC236}">
                  <a16:creationId xmlns:a16="http://schemas.microsoft.com/office/drawing/2014/main" id="{8683F8F4-96BF-45BB-A793-312226CE90E6}"/>
                </a:ext>
              </a:extLst>
            </p:cNvPr>
            <p:cNvSpPr/>
            <p:nvPr/>
          </p:nvSpPr>
          <p:spPr>
            <a:xfrm>
              <a:off x="2145884" y="1866460"/>
              <a:ext cx="339" cy="109"/>
            </a:xfrm>
            <a:custGeom>
              <a:avLst/>
              <a:gdLst/>
              <a:ahLst/>
              <a:cxnLst/>
              <a:rect l="l" t="t" r="r" b="b"/>
              <a:pathLst>
                <a:path w="25" h="8" extrusionOk="0">
                  <a:moveTo>
                    <a:pt x="0" y="0"/>
                  </a:moveTo>
                  <a:lnTo>
                    <a:pt x="2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346;p126">
              <a:extLst>
                <a:ext uri="{FF2B5EF4-FFF2-40B4-BE49-F238E27FC236}">
                  <a16:creationId xmlns:a16="http://schemas.microsoft.com/office/drawing/2014/main" id="{0154E1DB-3AC9-4B21-8EEC-8248A7A7FF04}"/>
                </a:ext>
              </a:extLst>
            </p:cNvPr>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347;p126">
              <a:extLst>
                <a:ext uri="{FF2B5EF4-FFF2-40B4-BE49-F238E27FC236}">
                  <a16:creationId xmlns:a16="http://schemas.microsoft.com/office/drawing/2014/main" id="{0FD9A64D-FBB6-4665-B3A9-4921E0D5CA2D}"/>
                </a:ext>
              </a:extLst>
            </p:cNvPr>
            <p:cNvSpPr/>
            <p:nvPr/>
          </p:nvSpPr>
          <p:spPr>
            <a:xfrm>
              <a:off x="2143875" y="1866026"/>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348;p126">
              <a:extLst>
                <a:ext uri="{FF2B5EF4-FFF2-40B4-BE49-F238E27FC236}">
                  <a16:creationId xmlns:a16="http://schemas.microsoft.com/office/drawing/2014/main" id="{97DC031B-1E6A-4F1A-8438-690EEC430FD0}"/>
                </a:ext>
              </a:extLst>
            </p:cNvPr>
            <p:cNvSpPr/>
            <p:nvPr/>
          </p:nvSpPr>
          <p:spPr>
            <a:xfrm>
              <a:off x="2143169" y="1865931"/>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349;p126">
              <a:extLst>
                <a:ext uri="{FF2B5EF4-FFF2-40B4-BE49-F238E27FC236}">
                  <a16:creationId xmlns:a16="http://schemas.microsoft.com/office/drawing/2014/main" id="{2A329631-CA45-4288-A1BA-C6D768F51272}"/>
                </a:ext>
              </a:extLst>
            </p:cNvPr>
            <p:cNvSpPr/>
            <p:nvPr/>
          </p:nvSpPr>
          <p:spPr>
            <a:xfrm>
              <a:off x="2141648" y="1865741"/>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350;p126">
              <a:extLst>
                <a:ext uri="{FF2B5EF4-FFF2-40B4-BE49-F238E27FC236}">
                  <a16:creationId xmlns:a16="http://schemas.microsoft.com/office/drawing/2014/main" id="{013A34DA-7E0D-4AE8-A118-9527613907D6}"/>
                </a:ext>
              </a:extLst>
            </p:cNvPr>
            <p:cNvSpPr/>
            <p:nvPr/>
          </p:nvSpPr>
          <p:spPr>
            <a:xfrm>
              <a:off x="2142449" y="1865836"/>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351;p126">
              <a:extLst>
                <a:ext uri="{FF2B5EF4-FFF2-40B4-BE49-F238E27FC236}">
                  <a16:creationId xmlns:a16="http://schemas.microsoft.com/office/drawing/2014/main" id="{E7644385-19BE-4ECF-ADFC-C2CB3E399143}"/>
                </a:ext>
              </a:extLst>
            </p:cNvPr>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352;p126">
              <a:extLst>
                <a:ext uri="{FF2B5EF4-FFF2-40B4-BE49-F238E27FC236}">
                  <a16:creationId xmlns:a16="http://schemas.microsoft.com/office/drawing/2014/main" id="{776E40B0-39E6-4BE1-B60E-B81BED731A15}"/>
                </a:ext>
              </a:extLst>
            </p:cNvPr>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353;p126">
              <a:extLst>
                <a:ext uri="{FF2B5EF4-FFF2-40B4-BE49-F238E27FC236}">
                  <a16:creationId xmlns:a16="http://schemas.microsoft.com/office/drawing/2014/main" id="{FFC19E69-6DA3-489F-B826-3D30B7E95F29}"/>
                </a:ext>
              </a:extLst>
            </p:cNvPr>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354;p126">
              <a:extLst>
                <a:ext uri="{FF2B5EF4-FFF2-40B4-BE49-F238E27FC236}">
                  <a16:creationId xmlns:a16="http://schemas.microsoft.com/office/drawing/2014/main" id="{62FC3F80-BC90-492F-9141-D425DEE5D784}"/>
                </a:ext>
              </a:extLst>
            </p:cNvPr>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355;p126">
              <a:extLst>
                <a:ext uri="{FF2B5EF4-FFF2-40B4-BE49-F238E27FC236}">
                  <a16:creationId xmlns:a16="http://schemas.microsoft.com/office/drawing/2014/main" id="{D6374EA1-347C-42FE-8777-D01A68B8A527}"/>
                </a:ext>
              </a:extLst>
            </p:cNvPr>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356;p126">
              <a:extLst>
                <a:ext uri="{FF2B5EF4-FFF2-40B4-BE49-F238E27FC236}">
                  <a16:creationId xmlns:a16="http://schemas.microsoft.com/office/drawing/2014/main" id="{CA3F2E9F-A309-456D-BEF2-CA5FFD78248F}"/>
                </a:ext>
              </a:extLst>
            </p:cNvPr>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357;p126">
              <a:extLst>
                <a:ext uri="{FF2B5EF4-FFF2-40B4-BE49-F238E27FC236}">
                  <a16:creationId xmlns:a16="http://schemas.microsoft.com/office/drawing/2014/main" id="{80D7083D-D850-4DFA-9172-57273577D444}"/>
                </a:ext>
              </a:extLst>
            </p:cNvPr>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358;p126">
              <a:extLst>
                <a:ext uri="{FF2B5EF4-FFF2-40B4-BE49-F238E27FC236}">
                  <a16:creationId xmlns:a16="http://schemas.microsoft.com/office/drawing/2014/main" id="{43E86E7E-D63C-47C7-BD75-A757C20A225F}"/>
                </a:ext>
              </a:extLst>
            </p:cNvPr>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359;p126">
              <a:extLst>
                <a:ext uri="{FF2B5EF4-FFF2-40B4-BE49-F238E27FC236}">
                  <a16:creationId xmlns:a16="http://schemas.microsoft.com/office/drawing/2014/main" id="{04ED463D-0504-4E77-8896-4A007D79AA37}"/>
                </a:ext>
              </a:extLst>
            </p:cNvPr>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360;p126">
              <a:extLst>
                <a:ext uri="{FF2B5EF4-FFF2-40B4-BE49-F238E27FC236}">
                  <a16:creationId xmlns:a16="http://schemas.microsoft.com/office/drawing/2014/main" id="{19BC216A-4AED-4F9E-9EDE-69C53E468F28}"/>
                </a:ext>
              </a:extLst>
            </p:cNvPr>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361;p126">
              <a:extLst>
                <a:ext uri="{FF2B5EF4-FFF2-40B4-BE49-F238E27FC236}">
                  <a16:creationId xmlns:a16="http://schemas.microsoft.com/office/drawing/2014/main" id="{93BDC78A-BD90-4DA8-AB32-273098BFB5D6}"/>
                </a:ext>
              </a:extLst>
            </p:cNvPr>
            <p:cNvSpPr/>
            <p:nvPr/>
          </p:nvSpPr>
          <p:spPr>
            <a:xfrm>
              <a:off x="2069633" y="1949446"/>
              <a:ext cx="353" cy="14"/>
            </a:xfrm>
            <a:custGeom>
              <a:avLst/>
              <a:gdLst/>
              <a:ahLst/>
              <a:cxnLst/>
              <a:rect l="l" t="t" r="r" b="b"/>
              <a:pathLst>
                <a:path w="26" h="1" extrusionOk="0">
                  <a:moveTo>
                    <a:pt x="1"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362;p126">
              <a:extLst>
                <a:ext uri="{FF2B5EF4-FFF2-40B4-BE49-F238E27FC236}">
                  <a16:creationId xmlns:a16="http://schemas.microsoft.com/office/drawing/2014/main" id="{06DF188D-8DB4-4ACC-A4EA-9117C37DC7FE}"/>
                </a:ext>
              </a:extLst>
            </p:cNvPr>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363;p126">
              <a:extLst>
                <a:ext uri="{FF2B5EF4-FFF2-40B4-BE49-F238E27FC236}">
                  <a16:creationId xmlns:a16="http://schemas.microsoft.com/office/drawing/2014/main" id="{27427B70-3323-4307-972A-08EE314B2CDD}"/>
                </a:ext>
              </a:extLst>
            </p:cNvPr>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364;p126">
              <a:extLst>
                <a:ext uri="{FF2B5EF4-FFF2-40B4-BE49-F238E27FC236}">
                  <a16:creationId xmlns:a16="http://schemas.microsoft.com/office/drawing/2014/main" id="{5BFF0731-65C4-47F1-82F1-F283F6B0A778}"/>
                </a:ext>
              </a:extLst>
            </p:cNvPr>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365;p126">
              <a:extLst>
                <a:ext uri="{FF2B5EF4-FFF2-40B4-BE49-F238E27FC236}">
                  <a16:creationId xmlns:a16="http://schemas.microsoft.com/office/drawing/2014/main" id="{AB96EA2C-D6F6-44FC-8204-5FFCE642DAA5}"/>
                </a:ext>
              </a:extLst>
            </p:cNvPr>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366;p126">
              <a:extLst>
                <a:ext uri="{FF2B5EF4-FFF2-40B4-BE49-F238E27FC236}">
                  <a16:creationId xmlns:a16="http://schemas.microsoft.com/office/drawing/2014/main" id="{1FA75829-B4B2-4D50-B7BA-7B5BE4F84A56}"/>
                </a:ext>
              </a:extLst>
            </p:cNvPr>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367;p126">
              <a:extLst>
                <a:ext uri="{FF2B5EF4-FFF2-40B4-BE49-F238E27FC236}">
                  <a16:creationId xmlns:a16="http://schemas.microsoft.com/office/drawing/2014/main" id="{66608051-A24E-47C4-AC4A-3C355B8B56A6}"/>
                </a:ext>
              </a:extLst>
            </p:cNvPr>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368;p126">
              <a:extLst>
                <a:ext uri="{FF2B5EF4-FFF2-40B4-BE49-F238E27FC236}">
                  <a16:creationId xmlns:a16="http://schemas.microsoft.com/office/drawing/2014/main" id="{55567345-C544-45CE-82A1-796C7C6FFBCB}"/>
                </a:ext>
              </a:extLst>
            </p:cNvPr>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369;p126">
              <a:extLst>
                <a:ext uri="{FF2B5EF4-FFF2-40B4-BE49-F238E27FC236}">
                  <a16:creationId xmlns:a16="http://schemas.microsoft.com/office/drawing/2014/main" id="{A131573F-E95C-4262-A441-CA5252B163D7}"/>
                </a:ext>
              </a:extLst>
            </p:cNvPr>
            <p:cNvSpPr/>
            <p:nvPr/>
          </p:nvSpPr>
          <p:spPr>
            <a:xfrm>
              <a:off x="2080943" y="1903961"/>
              <a:ext cx="14" cy="530"/>
            </a:xfrm>
            <a:custGeom>
              <a:avLst/>
              <a:gdLst/>
              <a:ahLst/>
              <a:cxnLst/>
              <a:rect l="l" t="t" r="r" b="b"/>
              <a:pathLst>
                <a:path w="1" h="39" extrusionOk="0">
                  <a:moveTo>
                    <a:pt x="1" y="0"/>
                  </a:moveTo>
                  <a:lnTo>
                    <a:pt x="1"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370;p126">
              <a:extLst>
                <a:ext uri="{FF2B5EF4-FFF2-40B4-BE49-F238E27FC236}">
                  <a16:creationId xmlns:a16="http://schemas.microsoft.com/office/drawing/2014/main" id="{595B5031-9491-460E-9C51-83A4C56ED2C0}"/>
                </a:ext>
              </a:extLst>
            </p:cNvPr>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371;p126">
              <a:extLst>
                <a:ext uri="{FF2B5EF4-FFF2-40B4-BE49-F238E27FC236}">
                  <a16:creationId xmlns:a16="http://schemas.microsoft.com/office/drawing/2014/main" id="{A4245456-2599-4EE5-A845-983F9F137C92}"/>
                </a:ext>
              </a:extLst>
            </p:cNvPr>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372;p126">
              <a:extLst>
                <a:ext uri="{FF2B5EF4-FFF2-40B4-BE49-F238E27FC236}">
                  <a16:creationId xmlns:a16="http://schemas.microsoft.com/office/drawing/2014/main" id="{0C39535F-E92D-4A84-B146-5335B6EAF28B}"/>
                </a:ext>
              </a:extLst>
            </p:cNvPr>
            <p:cNvSpPr/>
            <p:nvPr/>
          </p:nvSpPr>
          <p:spPr>
            <a:xfrm>
              <a:off x="2080563" y="1918449"/>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373;p126">
              <a:extLst>
                <a:ext uri="{FF2B5EF4-FFF2-40B4-BE49-F238E27FC236}">
                  <a16:creationId xmlns:a16="http://schemas.microsoft.com/office/drawing/2014/main" id="{D1831D87-E045-431E-B2BE-A1AA44DE8F4E}"/>
                </a:ext>
              </a:extLst>
            </p:cNvPr>
            <p:cNvSpPr/>
            <p:nvPr/>
          </p:nvSpPr>
          <p:spPr>
            <a:xfrm>
              <a:off x="2080617" y="191816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374;p126">
              <a:extLst>
                <a:ext uri="{FF2B5EF4-FFF2-40B4-BE49-F238E27FC236}">
                  <a16:creationId xmlns:a16="http://schemas.microsoft.com/office/drawing/2014/main" id="{1D80CD90-2138-4A45-B130-A928AE513E9A}"/>
                </a:ext>
              </a:extLst>
            </p:cNvPr>
            <p:cNvSpPr/>
            <p:nvPr/>
          </p:nvSpPr>
          <p:spPr>
            <a:xfrm>
              <a:off x="2080902" y="1913276"/>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375;p126">
              <a:extLst>
                <a:ext uri="{FF2B5EF4-FFF2-40B4-BE49-F238E27FC236}">
                  <a16:creationId xmlns:a16="http://schemas.microsoft.com/office/drawing/2014/main" id="{93F5EF63-50F4-49BE-AEEC-31F7E5D26921}"/>
                </a:ext>
              </a:extLst>
            </p:cNvPr>
            <p:cNvSpPr/>
            <p:nvPr/>
          </p:nvSpPr>
          <p:spPr>
            <a:xfrm>
              <a:off x="2080658" y="1917838"/>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376;p126">
              <a:extLst>
                <a:ext uri="{FF2B5EF4-FFF2-40B4-BE49-F238E27FC236}">
                  <a16:creationId xmlns:a16="http://schemas.microsoft.com/office/drawing/2014/main" id="{01374EB6-0967-4761-832F-8BA2C247D012}"/>
                </a:ext>
              </a:extLst>
            </p:cNvPr>
            <p:cNvSpPr/>
            <p:nvPr/>
          </p:nvSpPr>
          <p:spPr>
            <a:xfrm>
              <a:off x="2080522" y="1918693"/>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377;p126">
              <a:extLst>
                <a:ext uri="{FF2B5EF4-FFF2-40B4-BE49-F238E27FC236}">
                  <a16:creationId xmlns:a16="http://schemas.microsoft.com/office/drawing/2014/main" id="{699CD056-FCBF-4840-B5F9-3CEFF40BA5F2}"/>
                </a:ext>
              </a:extLst>
            </p:cNvPr>
            <p:cNvSpPr/>
            <p:nvPr/>
          </p:nvSpPr>
          <p:spPr>
            <a:xfrm>
              <a:off x="2080373" y="1919209"/>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378;p126">
              <a:extLst>
                <a:ext uri="{FF2B5EF4-FFF2-40B4-BE49-F238E27FC236}">
                  <a16:creationId xmlns:a16="http://schemas.microsoft.com/office/drawing/2014/main" id="{7F9DE697-7195-4F82-BD1C-FFC40790702F}"/>
                </a:ext>
              </a:extLst>
            </p:cNvPr>
            <p:cNvSpPr/>
            <p:nvPr/>
          </p:nvSpPr>
          <p:spPr>
            <a:xfrm>
              <a:off x="2080468" y="1918924"/>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379;p126">
              <a:extLst>
                <a:ext uri="{FF2B5EF4-FFF2-40B4-BE49-F238E27FC236}">
                  <a16:creationId xmlns:a16="http://schemas.microsoft.com/office/drawing/2014/main" id="{576FB6B0-A0B9-48EF-A97E-6ED57D814F24}"/>
                </a:ext>
              </a:extLst>
            </p:cNvPr>
            <p:cNvSpPr/>
            <p:nvPr/>
          </p:nvSpPr>
          <p:spPr>
            <a:xfrm>
              <a:off x="2080427" y="1919073"/>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380;p126">
              <a:extLst>
                <a:ext uri="{FF2B5EF4-FFF2-40B4-BE49-F238E27FC236}">
                  <a16:creationId xmlns:a16="http://schemas.microsoft.com/office/drawing/2014/main" id="{C0ACE412-8888-4E83-8ADF-33213E651CD1}"/>
                </a:ext>
              </a:extLst>
            </p:cNvPr>
            <p:cNvSpPr/>
            <p:nvPr/>
          </p:nvSpPr>
          <p:spPr>
            <a:xfrm>
              <a:off x="2080943" y="1910424"/>
              <a:ext cx="14" cy="394"/>
            </a:xfrm>
            <a:custGeom>
              <a:avLst/>
              <a:gdLst/>
              <a:ahLst/>
              <a:cxnLst/>
              <a:rect l="l" t="t" r="r" b="b"/>
              <a:pathLst>
                <a:path w="1" h="29" extrusionOk="0">
                  <a:moveTo>
                    <a:pt x="1" y="0"/>
                  </a:move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381;p126">
              <a:extLst>
                <a:ext uri="{FF2B5EF4-FFF2-40B4-BE49-F238E27FC236}">
                  <a16:creationId xmlns:a16="http://schemas.microsoft.com/office/drawing/2014/main" id="{1A4DE584-B699-4B00-A7FC-2562A1EABF65}"/>
                </a:ext>
              </a:extLst>
            </p:cNvPr>
            <p:cNvSpPr/>
            <p:nvPr/>
          </p:nvSpPr>
          <p:spPr>
            <a:xfrm>
              <a:off x="2080943" y="191147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382;p126">
              <a:extLst>
                <a:ext uri="{FF2B5EF4-FFF2-40B4-BE49-F238E27FC236}">
                  <a16:creationId xmlns:a16="http://schemas.microsoft.com/office/drawing/2014/main" id="{27C087A1-CFF7-43CB-B3ED-2D230577EC7F}"/>
                </a:ext>
              </a:extLst>
            </p:cNvPr>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383;p126">
              <a:extLst>
                <a:ext uri="{FF2B5EF4-FFF2-40B4-BE49-F238E27FC236}">
                  <a16:creationId xmlns:a16="http://schemas.microsoft.com/office/drawing/2014/main" id="{405ACAE0-9CBD-4E3F-BBE8-11B2D9CFEDDE}"/>
                </a:ext>
              </a:extLst>
            </p:cNvPr>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384;p126">
              <a:extLst>
                <a:ext uri="{FF2B5EF4-FFF2-40B4-BE49-F238E27FC236}">
                  <a16:creationId xmlns:a16="http://schemas.microsoft.com/office/drawing/2014/main" id="{78BEA946-F8B9-476D-A7EA-8CA61406CBF0}"/>
                </a:ext>
              </a:extLst>
            </p:cNvPr>
            <p:cNvSpPr/>
            <p:nvPr/>
          </p:nvSpPr>
          <p:spPr>
            <a:xfrm>
              <a:off x="2080753" y="1916548"/>
              <a:ext cx="14" cy="258"/>
            </a:xfrm>
            <a:custGeom>
              <a:avLst/>
              <a:gdLst/>
              <a:ahLst/>
              <a:cxnLst/>
              <a:rect l="l" t="t" r="r" b="b"/>
              <a:pathLst>
                <a:path w="1" h="19" extrusionOk="0">
                  <a:moveTo>
                    <a:pt x="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385;p126">
              <a:extLst>
                <a:ext uri="{FF2B5EF4-FFF2-40B4-BE49-F238E27FC236}">
                  <a16:creationId xmlns:a16="http://schemas.microsoft.com/office/drawing/2014/main" id="{0D9495FB-6775-43B7-BFF4-D07D86410653}"/>
                </a:ext>
              </a:extLst>
            </p:cNvPr>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386;p126">
              <a:extLst>
                <a:ext uri="{FF2B5EF4-FFF2-40B4-BE49-F238E27FC236}">
                  <a16:creationId xmlns:a16="http://schemas.microsoft.com/office/drawing/2014/main" id="{8DA282CD-E4B7-4087-AE0E-77F93A05AED8}"/>
                </a:ext>
              </a:extLst>
            </p:cNvPr>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387;p126">
              <a:extLst>
                <a:ext uri="{FF2B5EF4-FFF2-40B4-BE49-F238E27FC236}">
                  <a16:creationId xmlns:a16="http://schemas.microsoft.com/office/drawing/2014/main" id="{B78D4AA2-CB7B-463C-8BED-E8F2E5E53FE4}"/>
                </a:ext>
              </a:extLst>
            </p:cNvPr>
            <p:cNvSpPr/>
            <p:nvPr/>
          </p:nvSpPr>
          <p:spPr>
            <a:xfrm>
              <a:off x="2080658" y="1917457"/>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388;p126">
              <a:extLst>
                <a:ext uri="{FF2B5EF4-FFF2-40B4-BE49-F238E27FC236}">
                  <a16:creationId xmlns:a16="http://schemas.microsoft.com/office/drawing/2014/main" id="{9985337C-726D-4C6F-BA66-43246AA9AB1B}"/>
                </a:ext>
              </a:extLst>
            </p:cNvPr>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389;p126">
              <a:extLst>
                <a:ext uri="{FF2B5EF4-FFF2-40B4-BE49-F238E27FC236}">
                  <a16:creationId xmlns:a16="http://schemas.microsoft.com/office/drawing/2014/main" id="{8047B7FD-FAD1-49F7-A4D3-989271ED7CDD}"/>
                </a:ext>
              </a:extLst>
            </p:cNvPr>
            <p:cNvSpPr/>
            <p:nvPr/>
          </p:nvSpPr>
          <p:spPr>
            <a:xfrm>
              <a:off x="2080943" y="1905482"/>
              <a:ext cx="14" cy="434"/>
            </a:xfrm>
            <a:custGeom>
              <a:avLst/>
              <a:gdLst/>
              <a:ahLst/>
              <a:cxnLst/>
              <a:rect l="l" t="t" r="r" b="b"/>
              <a:pathLst>
                <a:path w="1" h="32" extrusionOk="0">
                  <a:moveTo>
                    <a:pt x="1" y="0"/>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390;p126">
              <a:extLst>
                <a:ext uri="{FF2B5EF4-FFF2-40B4-BE49-F238E27FC236}">
                  <a16:creationId xmlns:a16="http://schemas.microsoft.com/office/drawing/2014/main" id="{9C067458-AE94-442C-A300-650521683392}"/>
                </a:ext>
              </a:extLst>
            </p:cNvPr>
            <p:cNvSpPr/>
            <p:nvPr/>
          </p:nvSpPr>
          <p:spPr>
            <a:xfrm>
              <a:off x="2080943" y="1906813"/>
              <a:ext cx="14" cy="489"/>
            </a:xfrm>
            <a:custGeom>
              <a:avLst/>
              <a:gdLst/>
              <a:ahLst/>
              <a:cxnLst/>
              <a:rect l="l" t="t" r="r" b="b"/>
              <a:pathLst>
                <a:path w="1" h="36" extrusionOk="0">
                  <a:moveTo>
                    <a:pt x="1" y="0"/>
                  </a:moveTo>
                  <a:lnTo>
                    <a:pt x="1"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391;p126">
              <a:extLst>
                <a:ext uri="{FF2B5EF4-FFF2-40B4-BE49-F238E27FC236}">
                  <a16:creationId xmlns:a16="http://schemas.microsoft.com/office/drawing/2014/main" id="{D1E30AD9-D877-4D75-B70B-31380C634459}"/>
                </a:ext>
              </a:extLst>
            </p:cNvPr>
            <p:cNvSpPr/>
            <p:nvPr/>
          </p:nvSpPr>
          <p:spPr>
            <a:xfrm>
              <a:off x="2054996" y="1931714"/>
              <a:ext cx="244" cy="109"/>
            </a:xfrm>
            <a:custGeom>
              <a:avLst/>
              <a:gdLst/>
              <a:ahLst/>
              <a:cxnLst/>
              <a:rect l="l" t="t" r="r" b="b"/>
              <a:pathLst>
                <a:path w="18" h="8" extrusionOk="0">
                  <a:moveTo>
                    <a:pt x="18"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392;p126">
              <a:extLst>
                <a:ext uri="{FF2B5EF4-FFF2-40B4-BE49-F238E27FC236}">
                  <a16:creationId xmlns:a16="http://schemas.microsoft.com/office/drawing/2014/main" id="{15E58D4B-E9CA-4F4A-90C9-93E2622FE678}"/>
                </a:ext>
              </a:extLst>
            </p:cNvPr>
            <p:cNvSpPr/>
            <p:nvPr/>
          </p:nvSpPr>
          <p:spPr>
            <a:xfrm>
              <a:off x="2080943" y="1909325"/>
              <a:ext cx="14" cy="394"/>
            </a:xfrm>
            <a:custGeom>
              <a:avLst/>
              <a:gdLst/>
              <a:ahLst/>
              <a:cxnLst/>
              <a:rect l="l" t="t" r="r" b="b"/>
              <a:pathLst>
                <a:path w="1" h="29" extrusionOk="0">
                  <a:moveTo>
                    <a:pt x="1" y="1"/>
                  </a:moveTo>
                  <a:lnTo>
                    <a:pt x="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393;p126">
              <a:extLst>
                <a:ext uri="{FF2B5EF4-FFF2-40B4-BE49-F238E27FC236}">
                  <a16:creationId xmlns:a16="http://schemas.microsoft.com/office/drawing/2014/main" id="{35BEC7A0-295E-45FF-87A5-AA045B974646}"/>
                </a:ext>
              </a:extLst>
            </p:cNvPr>
            <p:cNvSpPr/>
            <p:nvPr/>
          </p:nvSpPr>
          <p:spPr>
            <a:xfrm>
              <a:off x="2080943" y="190808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394;p126">
              <a:extLst>
                <a:ext uri="{FF2B5EF4-FFF2-40B4-BE49-F238E27FC236}">
                  <a16:creationId xmlns:a16="http://schemas.microsoft.com/office/drawing/2014/main" id="{6F146402-DFE3-44A6-BFBD-DCA75B8DC385}"/>
                </a:ext>
              </a:extLst>
            </p:cNvPr>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395;p126">
              <a:extLst>
                <a:ext uri="{FF2B5EF4-FFF2-40B4-BE49-F238E27FC236}">
                  <a16:creationId xmlns:a16="http://schemas.microsoft.com/office/drawing/2014/main" id="{3B1C0D57-A85A-4A6E-9B29-D140D5789CC5}"/>
                </a:ext>
              </a:extLst>
            </p:cNvPr>
            <p:cNvSpPr/>
            <p:nvPr/>
          </p:nvSpPr>
          <p:spPr>
            <a:xfrm>
              <a:off x="2080237" y="1919548"/>
              <a:ext cx="14" cy="54"/>
            </a:xfrm>
            <a:custGeom>
              <a:avLst/>
              <a:gdLst/>
              <a:ahLst/>
              <a:cxnLst/>
              <a:rect l="l" t="t" r="r" b="b"/>
              <a:pathLst>
                <a:path w="1" h="4"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396;p126">
              <a:extLst>
                <a:ext uri="{FF2B5EF4-FFF2-40B4-BE49-F238E27FC236}">
                  <a16:creationId xmlns:a16="http://schemas.microsoft.com/office/drawing/2014/main" id="{81CDF8B3-29CF-4084-A9F0-5283F0D84EC0}"/>
                </a:ext>
              </a:extLst>
            </p:cNvPr>
            <p:cNvSpPr/>
            <p:nvPr/>
          </p:nvSpPr>
          <p:spPr>
            <a:xfrm>
              <a:off x="2080332" y="1919358"/>
              <a:ext cx="14" cy="54"/>
            </a:xfrm>
            <a:custGeom>
              <a:avLst/>
              <a:gdLst/>
              <a:ahLst/>
              <a:cxnLst/>
              <a:rect l="l" t="t" r="r" b="b"/>
              <a:pathLst>
                <a:path w="1" h="4"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397;p126">
              <a:extLst>
                <a:ext uri="{FF2B5EF4-FFF2-40B4-BE49-F238E27FC236}">
                  <a16:creationId xmlns:a16="http://schemas.microsoft.com/office/drawing/2014/main" id="{B918FF71-A40D-4547-9593-7001473182E8}"/>
                </a:ext>
              </a:extLst>
            </p:cNvPr>
            <p:cNvSpPr/>
            <p:nvPr/>
          </p:nvSpPr>
          <p:spPr>
            <a:xfrm>
              <a:off x="2080278" y="1919453"/>
              <a:ext cx="14" cy="54"/>
            </a:xfrm>
            <a:custGeom>
              <a:avLst/>
              <a:gdLst/>
              <a:ahLst/>
              <a:cxnLst/>
              <a:rect l="l" t="t" r="r" b="b"/>
              <a:pathLst>
                <a:path w="1" h="4"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398;p126">
              <a:extLst>
                <a:ext uri="{FF2B5EF4-FFF2-40B4-BE49-F238E27FC236}">
                  <a16:creationId xmlns:a16="http://schemas.microsoft.com/office/drawing/2014/main" id="{C87DC697-0881-4DF7-84E3-C08F69C9CF0B}"/>
                </a:ext>
              </a:extLst>
            </p:cNvPr>
            <p:cNvSpPr/>
            <p:nvPr/>
          </p:nvSpPr>
          <p:spPr>
            <a:xfrm>
              <a:off x="2080183" y="1919603"/>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399;p126">
              <a:extLst>
                <a:ext uri="{FF2B5EF4-FFF2-40B4-BE49-F238E27FC236}">
                  <a16:creationId xmlns:a16="http://schemas.microsoft.com/office/drawing/2014/main" id="{C753E8EE-8C8F-44F5-A30F-21E774875E88}"/>
                </a:ext>
              </a:extLst>
            </p:cNvPr>
            <p:cNvSpPr/>
            <p:nvPr/>
          </p:nvSpPr>
          <p:spPr>
            <a:xfrm>
              <a:off x="2080142" y="191964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400;p126">
              <a:extLst>
                <a:ext uri="{FF2B5EF4-FFF2-40B4-BE49-F238E27FC236}">
                  <a16:creationId xmlns:a16="http://schemas.microsoft.com/office/drawing/2014/main" id="{EBC2A0D8-3EC1-42CA-94E1-444F96D5EC45}"/>
                </a:ext>
              </a:extLst>
            </p:cNvPr>
            <p:cNvSpPr/>
            <p:nvPr/>
          </p:nvSpPr>
          <p:spPr>
            <a:xfrm>
              <a:off x="2079992" y="1919739"/>
              <a:ext cx="109" cy="54"/>
            </a:xfrm>
            <a:custGeom>
              <a:avLst/>
              <a:gdLst/>
              <a:ahLst/>
              <a:cxnLst/>
              <a:rect l="l" t="t" r="r" b="b"/>
              <a:pathLst>
                <a:path w="8" h="4"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401;p126">
              <a:extLst>
                <a:ext uri="{FF2B5EF4-FFF2-40B4-BE49-F238E27FC236}">
                  <a16:creationId xmlns:a16="http://schemas.microsoft.com/office/drawing/2014/main" id="{BABBC4E6-53BA-4BB4-A76B-823B01E4AC10}"/>
                </a:ext>
              </a:extLst>
            </p:cNvPr>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402;p126">
              <a:extLst>
                <a:ext uri="{FF2B5EF4-FFF2-40B4-BE49-F238E27FC236}">
                  <a16:creationId xmlns:a16="http://schemas.microsoft.com/office/drawing/2014/main" id="{3D8BD5F2-D9EB-424E-B1CE-37CD41D150E5}"/>
                </a:ext>
              </a:extLst>
            </p:cNvPr>
            <p:cNvSpPr/>
            <p:nvPr/>
          </p:nvSpPr>
          <p:spPr>
            <a:xfrm>
              <a:off x="2050855" y="193214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403;p126">
              <a:extLst>
                <a:ext uri="{FF2B5EF4-FFF2-40B4-BE49-F238E27FC236}">
                  <a16:creationId xmlns:a16="http://schemas.microsoft.com/office/drawing/2014/main" id="{92BC9F58-62B4-40AE-B84B-244BEFE25789}"/>
                </a:ext>
              </a:extLst>
            </p:cNvPr>
            <p:cNvSpPr/>
            <p:nvPr/>
          </p:nvSpPr>
          <p:spPr>
            <a:xfrm>
              <a:off x="2050719" y="193390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404;p126">
              <a:extLst>
                <a:ext uri="{FF2B5EF4-FFF2-40B4-BE49-F238E27FC236}">
                  <a16:creationId xmlns:a16="http://schemas.microsoft.com/office/drawing/2014/main" id="{A83B6F82-1B42-4ACC-B039-BE75A34F178B}"/>
                </a:ext>
              </a:extLst>
            </p:cNvPr>
            <p:cNvSpPr/>
            <p:nvPr/>
          </p:nvSpPr>
          <p:spPr>
            <a:xfrm>
              <a:off x="2066401" y="1952067"/>
              <a:ext cx="299" cy="149"/>
            </a:xfrm>
            <a:custGeom>
              <a:avLst/>
              <a:gdLst/>
              <a:ahLst/>
              <a:cxnLst/>
              <a:rect l="l" t="t" r="r" b="b"/>
              <a:pathLst>
                <a:path w="22" h="11" extrusionOk="0">
                  <a:moveTo>
                    <a:pt x="22"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405;p126">
              <a:extLst>
                <a:ext uri="{FF2B5EF4-FFF2-40B4-BE49-F238E27FC236}">
                  <a16:creationId xmlns:a16="http://schemas.microsoft.com/office/drawing/2014/main" id="{F8ADC492-4FDA-4F25-977F-A503028DEBCA}"/>
                </a:ext>
              </a:extLst>
            </p:cNvPr>
            <p:cNvSpPr/>
            <p:nvPr/>
          </p:nvSpPr>
          <p:spPr>
            <a:xfrm>
              <a:off x="2050760" y="193275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406;p126">
              <a:extLst>
                <a:ext uri="{FF2B5EF4-FFF2-40B4-BE49-F238E27FC236}">
                  <a16:creationId xmlns:a16="http://schemas.microsoft.com/office/drawing/2014/main" id="{0BB93874-B88D-4750-9819-DBF8F223C6FA}"/>
                </a:ext>
              </a:extLst>
            </p:cNvPr>
            <p:cNvSpPr/>
            <p:nvPr/>
          </p:nvSpPr>
          <p:spPr>
            <a:xfrm>
              <a:off x="2065981" y="1951917"/>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407;p126">
              <a:extLst>
                <a:ext uri="{FF2B5EF4-FFF2-40B4-BE49-F238E27FC236}">
                  <a16:creationId xmlns:a16="http://schemas.microsoft.com/office/drawing/2014/main" id="{FEC3C3A1-B6E2-4730-981B-0914A1FF3E2F}"/>
                </a:ext>
              </a:extLst>
            </p:cNvPr>
            <p:cNvSpPr/>
            <p:nvPr/>
          </p:nvSpPr>
          <p:spPr>
            <a:xfrm>
              <a:off x="2050719" y="193418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408;p126">
              <a:extLst>
                <a:ext uri="{FF2B5EF4-FFF2-40B4-BE49-F238E27FC236}">
                  <a16:creationId xmlns:a16="http://schemas.microsoft.com/office/drawing/2014/main" id="{CAD1EFE5-0E33-4495-87AD-52F161FF5958}"/>
                </a:ext>
              </a:extLst>
            </p:cNvPr>
            <p:cNvSpPr/>
            <p:nvPr/>
          </p:nvSpPr>
          <p:spPr>
            <a:xfrm>
              <a:off x="2050719" y="19343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409;p126">
              <a:extLst>
                <a:ext uri="{FF2B5EF4-FFF2-40B4-BE49-F238E27FC236}">
                  <a16:creationId xmlns:a16="http://schemas.microsoft.com/office/drawing/2014/main" id="{37A99BA8-0C9F-44BC-8829-486276034725}"/>
                </a:ext>
              </a:extLst>
            </p:cNvPr>
            <p:cNvSpPr/>
            <p:nvPr/>
          </p:nvSpPr>
          <p:spPr>
            <a:xfrm>
              <a:off x="2050719" y="193452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410;p126">
              <a:extLst>
                <a:ext uri="{FF2B5EF4-FFF2-40B4-BE49-F238E27FC236}">
                  <a16:creationId xmlns:a16="http://schemas.microsoft.com/office/drawing/2014/main" id="{02FC14D1-857D-4BB3-A3EE-5F3651542B98}"/>
                </a:ext>
              </a:extLst>
            </p:cNvPr>
            <p:cNvSpPr/>
            <p:nvPr/>
          </p:nvSpPr>
          <p:spPr>
            <a:xfrm>
              <a:off x="2065166" y="195168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411;p126">
              <a:extLst>
                <a:ext uri="{FF2B5EF4-FFF2-40B4-BE49-F238E27FC236}">
                  <a16:creationId xmlns:a16="http://schemas.microsoft.com/office/drawing/2014/main" id="{43E7D2AB-A67A-4D2C-88D8-79A4C50FD01A}"/>
                </a:ext>
              </a:extLst>
            </p:cNvPr>
            <p:cNvSpPr/>
            <p:nvPr/>
          </p:nvSpPr>
          <p:spPr>
            <a:xfrm>
              <a:off x="2050719" y="19336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412;p126">
              <a:extLst>
                <a:ext uri="{FF2B5EF4-FFF2-40B4-BE49-F238E27FC236}">
                  <a16:creationId xmlns:a16="http://schemas.microsoft.com/office/drawing/2014/main" id="{7D549E46-80DF-460C-8C8F-957759F067C0}"/>
                </a:ext>
              </a:extLst>
            </p:cNvPr>
            <p:cNvSpPr/>
            <p:nvPr/>
          </p:nvSpPr>
          <p:spPr>
            <a:xfrm>
              <a:off x="2065600" y="1951822"/>
              <a:ext cx="299" cy="68"/>
            </a:xfrm>
            <a:custGeom>
              <a:avLst/>
              <a:gdLst/>
              <a:ahLst/>
              <a:cxnLst/>
              <a:rect l="l" t="t" r="r" b="b"/>
              <a:pathLst>
                <a:path w="22" h="5" extrusionOk="0">
                  <a:moveTo>
                    <a:pt x="2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413;p126">
              <a:extLst>
                <a:ext uri="{FF2B5EF4-FFF2-40B4-BE49-F238E27FC236}">
                  <a16:creationId xmlns:a16="http://schemas.microsoft.com/office/drawing/2014/main" id="{816DC35D-7021-40A8-97BF-F2CD097A5E57}"/>
                </a:ext>
              </a:extLst>
            </p:cNvPr>
            <p:cNvSpPr/>
            <p:nvPr/>
          </p:nvSpPr>
          <p:spPr>
            <a:xfrm>
              <a:off x="2050719" y="193323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414;p126">
              <a:extLst>
                <a:ext uri="{FF2B5EF4-FFF2-40B4-BE49-F238E27FC236}">
                  <a16:creationId xmlns:a16="http://schemas.microsoft.com/office/drawing/2014/main" id="{EDE23CA0-D421-47AE-9885-E87F932ED2C7}"/>
                </a:ext>
              </a:extLst>
            </p:cNvPr>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415;p126">
              <a:extLst>
                <a:ext uri="{FF2B5EF4-FFF2-40B4-BE49-F238E27FC236}">
                  <a16:creationId xmlns:a16="http://schemas.microsoft.com/office/drawing/2014/main" id="{0005DA25-F281-4B95-93D4-E32516E23EB9}"/>
                </a:ext>
              </a:extLst>
            </p:cNvPr>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416;p126">
              <a:extLst>
                <a:ext uri="{FF2B5EF4-FFF2-40B4-BE49-F238E27FC236}">
                  <a16:creationId xmlns:a16="http://schemas.microsoft.com/office/drawing/2014/main" id="{57EA70EC-1410-43C3-9259-3275D221614E}"/>
                </a:ext>
              </a:extLst>
            </p:cNvPr>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417;p126">
              <a:extLst>
                <a:ext uri="{FF2B5EF4-FFF2-40B4-BE49-F238E27FC236}">
                  <a16:creationId xmlns:a16="http://schemas.microsoft.com/office/drawing/2014/main" id="{4AE97958-DAE5-473D-B0E6-EC7A7EB9CE90}"/>
                </a:ext>
              </a:extLst>
            </p:cNvPr>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418;p126">
              <a:extLst>
                <a:ext uri="{FF2B5EF4-FFF2-40B4-BE49-F238E27FC236}">
                  <a16:creationId xmlns:a16="http://schemas.microsoft.com/office/drawing/2014/main" id="{1113A528-FF6D-49DB-B06B-69AEBBFEA99E}"/>
                </a:ext>
              </a:extLst>
            </p:cNvPr>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419;p126">
              <a:extLst>
                <a:ext uri="{FF2B5EF4-FFF2-40B4-BE49-F238E27FC236}">
                  <a16:creationId xmlns:a16="http://schemas.microsoft.com/office/drawing/2014/main" id="{0F4384A3-FA47-44B0-9964-9CC715C6507D}"/>
                </a:ext>
              </a:extLst>
            </p:cNvPr>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420;p126">
              <a:extLst>
                <a:ext uri="{FF2B5EF4-FFF2-40B4-BE49-F238E27FC236}">
                  <a16:creationId xmlns:a16="http://schemas.microsoft.com/office/drawing/2014/main" id="{9F32DB64-FE92-4B90-BB97-F5081C7EE009}"/>
                </a:ext>
              </a:extLst>
            </p:cNvPr>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421;p126">
              <a:extLst>
                <a:ext uri="{FF2B5EF4-FFF2-40B4-BE49-F238E27FC236}">
                  <a16:creationId xmlns:a16="http://schemas.microsoft.com/office/drawing/2014/main" id="{C0901A78-8AE5-4434-9F54-D9A82D0A5256}"/>
                </a:ext>
              </a:extLst>
            </p:cNvPr>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422;p126">
              <a:extLst>
                <a:ext uri="{FF2B5EF4-FFF2-40B4-BE49-F238E27FC236}">
                  <a16:creationId xmlns:a16="http://schemas.microsoft.com/office/drawing/2014/main" id="{FE57AA31-D233-485A-87B5-77E8C4FD1C1E}"/>
                </a:ext>
              </a:extLst>
            </p:cNvPr>
            <p:cNvSpPr/>
            <p:nvPr/>
          </p:nvSpPr>
          <p:spPr>
            <a:xfrm>
              <a:off x="2154153" y="194416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423;p126">
              <a:extLst>
                <a:ext uri="{FF2B5EF4-FFF2-40B4-BE49-F238E27FC236}">
                  <a16:creationId xmlns:a16="http://schemas.microsoft.com/office/drawing/2014/main" id="{923FAB77-F932-4632-88F7-35895997B725}"/>
                </a:ext>
              </a:extLst>
            </p:cNvPr>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424;p126">
              <a:extLst>
                <a:ext uri="{FF2B5EF4-FFF2-40B4-BE49-F238E27FC236}">
                  <a16:creationId xmlns:a16="http://schemas.microsoft.com/office/drawing/2014/main" id="{E1DEB163-CFB4-4E45-A4DA-07F41C547E46}"/>
                </a:ext>
              </a:extLst>
            </p:cNvPr>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425;p126">
              <a:extLst>
                <a:ext uri="{FF2B5EF4-FFF2-40B4-BE49-F238E27FC236}">
                  <a16:creationId xmlns:a16="http://schemas.microsoft.com/office/drawing/2014/main" id="{DF565D93-EA70-4D9B-8A2D-DA78E1CC1353}"/>
                </a:ext>
              </a:extLst>
            </p:cNvPr>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426;p126">
              <a:extLst>
                <a:ext uri="{FF2B5EF4-FFF2-40B4-BE49-F238E27FC236}">
                  <a16:creationId xmlns:a16="http://schemas.microsoft.com/office/drawing/2014/main" id="{C84315A1-767D-46EA-8C89-F19F735479EE}"/>
                </a:ext>
              </a:extLst>
            </p:cNvPr>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427;p126">
              <a:extLst>
                <a:ext uri="{FF2B5EF4-FFF2-40B4-BE49-F238E27FC236}">
                  <a16:creationId xmlns:a16="http://schemas.microsoft.com/office/drawing/2014/main" id="{A5CF3627-E241-4C63-9F0D-A769A3FDFFFA}"/>
                </a:ext>
              </a:extLst>
            </p:cNvPr>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428;p126">
              <a:extLst>
                <a:ext uri="{FF2B5EF4-FFF2-40B4-BE49-F238E27FC236}">
                  <a16:creationId xmlns:a16="http://schemas.microsoft.com/office/drawing/2014/main" id="{68701D65-71A7-40DB-A6DE-EE1648C695D7}"/>
                </a:ext>
              </a:extLst>
            </p:cNvPr>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429;p126">
              <a:extLst>
                <a:ext uri="{FF2B5EF4-FFF2-40B4-BE49-F238E27FC236}">
                  <a16:creationId xmlns:a16="http://schemas.microsoft.com/office/drawing/2014/main" id="{84786C38-B516-46EF-94B2-0C64A11901BA}"/>
                </a:ext>
              </a:extLst>
            </p:cNvPr>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430;p126">
              <a:extLst>
                <a:ext uri="{FF2B5EF4-FFF2-40B4-BE49-F238E27FC236}">
                  <a16:creationId xmlns:a16="http://schemas.microsoft.com/office/drawing/2014/main" id="{A2BDC54D-1C3D-44CE-A8DA-7B692DF71916}"/>
                </a:ext>
              </a:extLst>
            </p:cNvPr>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431;p126">
              <a:extLst>
                <a:ext uri="{FF2B5EF4-FFF2-40B4-BE49-F238E27FC236}">
                  <a16:creationId xmlns:a16="http://schemas.microsoft.com/office/drawing/2014/main" id="{81B940AF-B646-4BB3-AD7E-5A41FDC36275}"/>
                </a:ext>
              </a:extLst>
            </p:cNvPr>
            <p:cNvSpPr/>
            <p:nvPr/>
          </p:nvSpPr>
          <p:spPr>
            <a:xfrm>
              <a:off x="2160751" y="187743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432;p126">
              <a:extLst>
                <a:ext uri="{FF2B5EF4-FFF2-40B4-BE49-F238E27FC236}">
                  <a16:creationId xmlns:a16="http://schemas.microsoft.com/office/drawing/2014/main" id="{3CEBB2F8-1AE4-4B40-8032-BB324EF0AA0E}"/>
                </a:ext>
              </a:extLst>
            </p:cNvPr>
            <p:cNvSpPr/>
            <p:nvPr/>
          </p:nvSpPr>
          <p:spPr>
            <a:xfrm>
              <a:off x="2160656" y="1875055"/>
              <a:ext cx="14" cy="489"/>
            </a:xfrm>
            <a:custGeom>
              <a:avLst/>
              <a:gdLst/>
              <a:ahLst/>
              <a:cxnLst/>
              <a:rect l="l" t="t" r="r" b="b"/>
              <a:pathLst>
                <a:path w="1" h="36" extrusionOk="0">
                  <a:moveTo>
                    <a:pt x="1" y="1"/>
                  </a:moveTo>
                  <a:lnTo>
                    <a:pt x="1" y="3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433;p126">
              <a:extLst>
                <a:ext uri="{FF2B5EF4-FFF2-40B4-BE49-F238E27FC236}">
                  <a16:creationId xmlns:a16="http://schemas.microsoft.com/office/drawing/2014/main" id="{A724A336-DD9B-4805-8A40-FF631B3EB50D}"/>
                </a:ext>
              </a:extLst>
            </p:cNvPr>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434;p126">
              <a:extLst>
                <a:ext uri="{FF2B5EF4-FFF2-40B4-BE49-F238E27FC236}">
                  <a16:creationId xmlns:a16="http://schemas.microsoft.com/office/drawing/2014/main" id="{38084870-763C-45EF-8901-DC7549569BEF}"/>
                </a:ext>
              </a:extLst>
            </p:cNvPr>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435;p126">
              <a:extLst>
                <a:ext uri="{FF2B5EF4-FFF2-40B4-BE49-F238E27FC236}">
                  <a16:creationId xmlns:a16="http://schemas.microsoft.com/office/drawing/2014/main" id="{D63DEA2E-618E-4075-8560-E67245245E96}"/>
                </a:ext>
              </a:extLst>
            </p:cNvPr>
            <p:cNvSpPr/>
            <p:nvPr/>
          </p:nvSpPr>
          <p:spPr>
            <a:xfrm>
              <a:off x="2149536" y="1938896"/>
              <a:ext cx="14" cy="869"/>
            </a:xfrm>
            <a:custGeom>
              <a:avLst/>
              <a:gdLst/>
              <a:ahLst/>
              <a:cxnLst/>
              <a:rect l="l" t="t" r="r" b="b"/>
              <a:pathLst>
                <a:path w="1" h="64" extrusionOk="0">
                  <a:moveTo>
                    <a:pt x="1" y="63"/>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436;p126">
              <a:extLst>
                <a:ext uri="{FF2B5EF4-FFF2-40B4-BE49-F238E27FC236}">
                  <a16:creationId xmlns:a16="http://schemas.microsoft.com/office/drawing/2014/main" id="{FF79BB0E-F2CE-4344-BE2E-724BFFEF5ADE}"/>
                </a:ext>
              </a:extLst>
            </p:cNvPr>
            <p:cNvSpPr/>
            <p:nvPr/>
          </p:nvSpPr>
          <p:spPr>
            <a:xfrm>
              <a:off x="2160616" y="1874444"/>
              <a:ext cx="14" cy="584"/>
            </a:xfrm>
            <a:custGeom>
              <a:avLst/>
              <a:gdLst/>
              <a:ahLst/>
              <a:cxnLst/>
              <a:rect l="l" t="t" r="r" b="b"/>
              <a:pathLst>
                <a:path w="1" h="43" extrusionOk="0">
                  <a:moveTo>
                    <a:pt x="0" y="0"/>
                  </a:moveTo>
                  <a:lnTo>
                    <a:pt x="0"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437;p126">
              <a:extLst>
                <a:ext uri="{FF2B5EF4-FFF2-40B4-BE49-F238E27FC236}">
                  <a16:creationId xmlns:a16="http://schemas.microsoft.com/office/drawing/2014/main" id="{673D07DC-B5F6-42B6-B455-460FAEA2A6D2}"/>
                </a:ext>
              </a:extLst>
            </p:cNvPr>
            <p:cNvSpPr/>
            <p:nvPr/>
          </p:nvSpPr>
          <p:spPr>
            <a:xfrm>
              <a:off x="2160711" y="1876195"/>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438;p126">
              <a:extLst>
                <a:ext uri="{FF2B5EF4-FFF2-40B4-BE49-F238E27FC236}">
                  <a16:creationId xmlns:a16="http://schemas.microsoft.com/office/drawing/2014/main" id="{E8AF36EF-E295-49B1-A26D-4A11C96E9B76}"/>
                </a:ext>
              </a:extLst>
            </p:cNvPr>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439;p126">
              <a:extLst>
                <a:ext uri="{FF2B5EF4-FFF2-40B4-BE49-F238E27FC236}">
                  <a16:creationId xmlns:a16="http://schemas.microsoft.com/office/drawing/2014/main" id="{95592E12-AAAE-4D0E-BD1A-C6E7B6ABEA85}"/>
                </a:ext>
              </a:extLst>
            </p:cNvPr>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440;p126">
              <a:extLst>
                <a:ext uri="{FF2B5EF4-FFF2-40B4-BE49-F238E27FC236}">
                  <a16:creationId xmlns:a16="http://schemas.microsoft.com/office/drawing/2014/main" id="{2880CB52-F862-44DB-979A-A4F15ECF96FF}"/>
                </a:ext>
              </a:extLst>
            </p:cNvPr>
            <p:cNvSpPr/>
            <p:nvPr/>
          </p:nvSpPr>
          <p:spPr>
            <a:xfrm>
              <a:off x="2149536" y="193975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441;p126">
              <a:extLst>
                <a:ext uri="{FF2B5EF4-FFF2-40B4-BE49-F238E27FC236}">
                  <a16:creationId xmlns:a16="http://schemas.microsoft.com/office/drawing/2014/main" id="{24156814-15AF-4D09-8DFB-67340406DD23}"/>
                </a:ext>
              </a:extLst>
            </p:cNvPr>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442;p126">
              <a:extLst>
                <a:ext uri="{FF2B5EF4-FFF2-40B4-BE49-F238E27FC236}">
                  <a16:creationId xmlns:a16="http://schemas.microsoft.com/office/drawing/2014/main" id="{AC2EC011-93BA-4925-82E7-00F6AD0A2702}"/>
                </a:ext>
              </a:extLst>
            </p:cNvPr>
            <p:cNvSpPr/>
            <p:nvPr/>
          </p:nvSpPr>
          <p:spPr>
            <a:xfrm>
              <a:off x="2231531" y="1797813"/>
              <a:ext cx="109" cy="258"/>
            </a:xfrm>
            <a:custGeom>
              <a:avLst/>
              <a:gdLst/>
              <a:ahLst/>
              <a:cxnLst/>
              <a:rect l="l" t="t" r="r" b="b"/>
              <a:pathLst>
                <a:path w="8" h="19" extrusionOk="0">
                  <a:moveTo>
                    <a:pt x="8"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443;p126">
              <a:extLst>
                <a:ext uri="{FF2B5EF4-FFF2-40B4-BE49-F238E27FC236}">
                  <a16:creationId xmlns:a16="http://schemas.microsoft.com/office/drawing/2014/main" id="{8F33C6B1-B33F-4266-ABD8-608774DC0E06}"/>
                </a:ext>
              </a:extLst>
            </p:cNvPr>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444;p126">
              <a:extLst>
                <a:ext uri="{FF2B5EF4-FFF2-40B4-BE49-F238E27FC236}">
                  <a16:creationId xmlns:a16="http://schemas.microsoft.com/office/drawing/2014/main" id="{FA5B3D68-3984-4E8F-AC0A-473D7B515BBC}"/>
                </a:ext>
              </a:extLst>
            </p:cNvPr>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445;p126">
              <a:extLst>
                <a:ext uri="{FF2B5EF4-FFF2-40B4-BE49-F238E27FC236}">
                  <a16:creationId xmlns:a16="http://schemas.microsoft.com/office/drawing/2014/main" id="{7E6BE04E-238A-409B-908F-0F69A7F556E6}"/>
                </a:ext>
              </a:extLst>
            </p:cNvPr>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446;p126">
              <a:extLst>
                <a:ext uri="{FF2B5EF4-FFF2-40B4-BE49-F238E27FC236}">
                  <a16:creationId xmlns:a16="http://schemas.microsoft.com/office/drawing/2014/main" id="{C68EFCDD-3C0F-47FE-B5FD-F63389FB6B0B}"/>
                </a:ext>
              </a:extLst>
            </p:cNvPr>
            <p:cNvSpPr/>
            <p:nvPr/>
          </p:nvSpPr>
          <p:spPr>
            <a:xfrm>
              <a:off x="2132184" y="2028019"/>
              <a:ext cx="163" cy="54"/>
            </a:xfrm>
            <a:custGeom>
              <a:avLst/>
              <a:gdLst/>
              <a:ahLst/>
              <a:cxnLst/>
              <a:rect l="l" t="t" r="r" b="b"/>
              <a:pathLst>
                <a:path w="12" h="4" extrusionOk="0">
                  <a:moveTo>
                    <a:pt x="11" y="0"/>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447;p126">
              <a:extLst>
                <a:ext uri="{FF2B5EF4-FFF2-40B4-BE49-F238E27FC236}">
                  <a16:creationId xmlns:a16="http://schemas.microsoft.com/office/drawing/2014/main" id="{85E3DAA1-546B-483D-8437-6FCD769C6F7E}"/>
                </a:ext>
              </a:extLst>
            </p:cNvPr>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448;p126">
              <a:extLst>
                <a:ext uri="{FF2B5EF4-FFF2-40B4-BE49-F238E27FC236}">
                  <a16:creationId xmlns:a16="http://schemas.microsoft.com/office/drawing/2014/main" id="{F547F3A2-BFDE-4959-AF16-5A7C0BBD2C3A}"/>
                </a:ext>
              </a:extLst>
            </p:cNvPr>
            <p:cNvSpPr/>
            <p:nvPr/>
          </p:nvSpPr>
          <p:spPr>
            <a:xfrm>
              <a:off x="2133040" y="2027870"/>
              <a:ext cx="14" cy="163"/>
            </a:xfrm>
            <a:custGeom>
              <a:avLst/>
              <a:gdLst/>
              <a:ahLst/>
              <a:cxnLst/>
              <a:rect l="l" t="t" r="r" b="b"/>
              <a:pathLst>
                <a:path w="1" h="12" extrusionOk="0">
                  <a:moveTo>
                    <a:pt x="1" y="1"/>
                  </a:moveTo>
                  <a:lnTo>
                    <a:pt x="1" y="1"/>
                  </a:ln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449;p126">
              <a:extLst>
                <a:ext uri="{FF2B5EF4-FFF2-40B4-BE49-F238E27FC236}">
                  <a16:creationId xmlns:a16="http://schemas.microsoft.com/office/drawing/2014/main" id="{D66D494F-9C90-44A0-9679-73B1F81371A2}"/>
                </a:ext>
              </a:extLst>
            </p:cNvPr>
            <p:cNvSpPr/>
            <p:nvPr/>
          </p:nvSpPr>
          <p:spPr>
            <a:xfrm>
              <a:off x="2133094" y="2030246"/>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450;p126">
              <a:extLst>
                <a:ext uri="{FF2B5EF4-FFF2-40B4-BE49-F238E27FC236}">
                  <a16:creationId xmlns:a16="http://schemas.microsoft.com/office/drawing/2014/main" id="{C738C07D-DA95-472E-84CA-D7D8DC2A2B9F}"/>
                </a:ext>
              </a:extLst>
            </p:cNvPr>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451;p126">
              <a:extLst>
                <a:ext uri="{FF2B5EF4-FFF2-40B4-BE49-F238E27FC236}">
                  <a16:creationId xmlns:a16="http://schemas.microsoft.com/office/drawing/2014/main" id="{76943B8E-8D7E-4714-8AB1-D7FD62711B8C}"/>
                </a:ext>
              </a:extLst>
            </p:cNvPr>
            <p:cNvSpPr/>
            <p:nvPr/>
          </p:nvSpPr>
          <p:spPr>
            <a:xfrm>
              <a:off x="2133094" y="2029010"/>
              <a:ext cx="14" cy="258"/>
            </a:xfrm>
            <a:custGeom>
              <a:avLst/>
              <a:gdLst/>
              <a:ahLst/>
              <a:cxnLst/>
              <a:rect l="l" t="t" r="r" b="b"/>
              <a:pathLst>
                <a:path w="1" h="19" extrusionOk="0">
                  <a:moveTo>
                    <a:pt x="0"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452;p126">
              <a:extLst>
                <a:ext uri="{FF2B5EF4-FFF2-40B4-BE49-F238E27FC236}">
                  <a16:creationId xmlns:a16="http://schemas.microsoft.com/office/drawing/2014/main" id="{C3FCD580-CCD2-41C2-9A1C-3145083E75E1}"/>
                </a:ext>
              </a:extLst>
            </p:cNvPr>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453;p126">
              <a:extLst>
                <a:ext uri="{FF2B5EF4-FFF2-40B4-BE49-F238E27FC236}">
                  <a16:creationId xmlns:a16="http://schemas.microsoft.com/office/drawing/2014/main" id="{6BA8527F-27DD-4666-BF56-DBC024BC868A}"/>
                </a:ext>
              </a:extLst>
            </p:cNvPr>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454;p126">
              <a:extLst>
                <a:ext uri="{FF2B5EF4-FFF2-40B4-BE49-F238E27FC236}">
                  <a16:creationId xmlns:a16="http://schemas.microsoft.com/office/drawing/2014/main" id="{82FD0FE4-6A04-4BB6-9EBB-C4AD41758EFA}"/>
                </a:ext>
              </a:extLst>
            </p:cNvPr>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455;p126">
              <a:extLst>
                <a:ext uri="{FF2B5EF4-FFF2-40B4-BE49-F238E27FC236}">
                  <a16:creationId xmlns:a16="http://schemas.microsoft.com/office/drawing/2014/main" id="{C2E90BFA-0DBC-4C34-B767-7D1FECBDB48D}"/>
                </a:ext>
              </a:extLst>
            </p:cNvPr>
            <p:cNvSpPr/>
            <p:nvPr/>
          </p:nvSpPr>
          <p:spPr>
            <a:xfrm>
              <a:off x="2132809" y="2034767"/>
              <a:ext cx="54" cy="353"/>
            </a:xfrm>
            <a:custGeom>
              <a:avLst/>
              <a:gdLst/>
              <a:ahLst/>
              <a:cxnLst/>
              <a:rect l="l" t="t" r="r" b="b"/>
              <a:pathLst>
                <a:path w="4" h="26" extrusionOk="0">
                  <a:moveTo>
                    <a:pt x="4"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456;p126">
              <a:extLst>
                <a:ext uri="{FF2B5EF4-FFF2-40B4-BE49-F238E27FC236}">
                  <a16:creationId xmlns:a16="http://schemas.microsoft.com/office/drawing/2014/main" id="{93130253-B531-4377-B12E-F6B3E25CDF47}"/>
                </a:ext>
              </a:extLst>
            </p:cNvPr>
            <p:cNvSpPr/>
            <p:nvPr/>
          </p:nvSpPr>
          <p:spPr>
            <a:xfrm>
              <a:off x="2132809" y="2035107"/>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457;p126">
              <a:extLst>
                <a:ext uri="{FF2B5EF4-FFF2-40B4-BE49-F238E27FC236}">
                  <a16:creationId xmlns:a16="http://schemas.microsoft.com/office/drawing/2014/main" id="{A99FE61B-8480-4F2B-A069-E8B530184939}"/>
                </a:ext>
              </a:extLst>
            </p:cNvPr>
            <p:cNvSpPr/>
            <p:nvPr/>
          </p:nvSpPr>
          <p:spPr>
            <a:xfrm>
              <a:off x="2122680" y="2035867"/>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458;p126">
              <a:extLst>
                <a:ext uri="{FF2B5EF4-FFF2-40B4-BE49-F238E27FC236}">
                  <a16:creationId xmlns:a16="http://schemas.microsoft.com/office/drawing/2014/main" id="{6BA6D5F5-AB7F-4CA6-99A9-2D2DEF7DAD5A}"/>
                </a:ext>
              </a:extLst>
            </p:cNvPr>
            <p:cNvSpPr/>
            <p:nvPr/>
          </p:nvSpPr>
          <p:spPr>
            <a:xfrm>
              <a:off x="2132904" y="2034441"/>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459;p126">
              <a:extLst>
                <a:ext uri="{FF2B5EF4-FFF2-40B4-BE49-F238E27FC236}">
                  <a16:creationId xmlns:a16="http://schemas.microsoft.com/office/drawing/2014/main" id="{16CA367F-5936-4B1A-AF90-258812B8DF2C}"/>
                </a:ext>
              </a:extLst>
            </p:cNvPr>
            <p:cNvSpPr/>
            <p:nvPr/>
          </p:nvSpPr>
          <p:spPr>
            <a:xfrm>
              <a:off x="2132904" y="2034061"/>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460;p126">
              <a:extLst>
                <a:ext uri="{FF2B5EF4-FFF2-40B4-BE49-F238E27FC236}">
                  <a16:creationId xmlns:a16="http://schemas.microsoft.com/office/drawing/2014/main" id="{7E7EA876-14EF-4C46-94F0-17C6856F8B6D}"/>
                </a:ext>
              </a:extLst>
            </p:cNvPr>
            <p:cNvSpPr/>
            <p:nvPr/>
          </p:nvSpPr>
          <p:spPr>
            <a:xfrm>
              <a:off x="2123400" y="203581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461;p126">
              <a:extLst>
                <a:ext uri="{FF2B5EF4-FFF2-40B4-BE49-F238E27FC236}">
                  <a16:creationId xmlns:a16="http://schemas.microsoft.com/office/drawing/2014/main" id="{5C9E4E19-552C-4838-9C89-4E2780C20083}"/>
                </a:ext>
              </a:extLst>
            </p:cNvPr>
            <p:cNvSpPr/>
            <p:nvPr/>
          </p:nvSpPr>
          <p:spPr>
            <a:xfrm>
              <a:off x="2123495" y="203581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462;p126">
              <a:extLst>
                <a:ext uri="{FF2B5EF4-FFF2-40B4-BE49-F238E27FC236}">
                  <a16:creationId xmlns:a16="http://schemas.microsoft.com/office/drawing/2014/main" id="{7EC49FC1-0CE6-45FC-9C37-8B37A3740AA5}"/>
                </a:ext>
              </a:extLst>
            </p:cNvPr>
            <p:cNvSpPr/>
            <p:nvPr/>
          </p:nvSpPr>
          <p:spPr>
            <a:xfrm>
              <a:off x="2122925" y="2035813"/>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463;p126">
              <a:extLst>
                <a:ext uri="{FF2B5EF4-FFF2-40B4-BE49-F238E27FC236}">
                  <a16:creationId xmlns:a16="http://schemas.microsoft.com/office/drawing/2014/main" id="{179DE08E-6625-4625-8E40-EDE39AA065B7}"/>
                </a:ext>
              </a:extLst>
            </p:cNvPr>
            <p:cNvSpPr/>
            <p:nvPr/>
          </p:nvSpPr>
          <p:spPr>
            <a:xfrm>
              <a:off x="2123115" y="203581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464;p126">
              <a:extLst>
                <a:ext uri="{FF2B5EF4-FFF2-40B4-BE49-F238E27FC236}">
                  <a16:creationId xmlns:a16="http://schemas.microsoft.com/office/drawing/2014/main" id="{DC927C43-3E65-4821-BAF8-CF052A80CFDB}"/>
                </a:ext>
              </a:extLst>
            </p:cNvPr>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465;p126">
              <a:extLst>
                <a:ext uri="{FF2B5EF4-FFF2-40B4-BE49-F238E27FC236}">
                  <a16:creationId xmlns:a16="http://schemas.microsoft.com/office/drawing/2014/main" id="{BBC40DA3-30EE-4E8B-93C8-79A2A1807146}"/>
                </a:ext>
              </a:extLst>
            </p:cNvPr>
            <p:cNvSpPr/>
            <p:nvPr/>
          </p:nvSpPr>
          <p:spPr>
            <a:xfrm>
              <a:off x="2121974" y="2035908"/>
              <a:ext cx="299" cy="68"/>
            </a:xfrm>
            <a:custGeom>
              <a:avLst/>
              <a:gdLst/>
              <a:ahLst/>
              <a:cxnLst/>
              <a:rect l="l" t="t" r="r" b="b"/>
              <a:pathLst>
                <a:path w="22" h="5" extrusionOk="0">
                  <a:moveTo>
                    <a:pt x="2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466;p126">
              <a:extLst>
                <a:ext uri="{FF2B5EF4-FFF2-40B4-BE49-F238E27FC236}">
                  <a16:creationId xmlns:a16="http://schemas.microsoft.com/office/drawing/2014/main" id="{E48EF41B-B7B0-4525-9F0C-AA061A99BA66}"/>
                </a:ext>
              </a:extLst>
            </p:cNvPr>
            <p:cNvSpPr/>
            <p:nvPr/>
          </p:nvSpPr>
          <p:spPr>
            <a:xfrm>
              <a:off x="2132945" y="2033627"/>
              <a:ext cx="14" cy="299"/>
            </a:xfrm>
            <a:custGeom>
              <a:avLst/>
              <a:gdLst/>
              <a:ahLst/>
              <a:cxnLst/>
              <a:rect l="l" t="t" r="r" b="b"/>
              <a:pathLst>
                <a:path w="1" h="22" extrusionOk="0">
                  <a:moveTo>
                    <a:pt x="1"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467;p126">
              <a:extLst>
                <a:ext uri="{FF2B5EF4-FFF2-40B4-BE49-F238E27FC236}">
                  <a16:creationId xmlns:a16="http://schemas.microsoft.com/office/drawing/2014/main" id="{C09E3A04-1193-4965-8CD8-2C550A792BC4}"/>
                </a:ext>
              </a:extLst>
            </p:cNvPr>
            <p:cNvSpPr/>
            <p:nvPr/>
          </p:nvSpPr>
          <p:spPr>
            <a:xfrm>
              <a:off x="2121499" y="2035962"/>
              <a:ext cx="394" cy="54"/>
            </a:xfrm>
            <a:custGeom>
              <a:avLst/>
              <a:gdLst/>
              <a:ahLst/>
              <a:cxnLst/>
              <a:rect l="l" t="t" r="r" b="b"/>
              <a:pathLst>
                <a:path w="29" h="4" extrusionOk="0">
                  <a:moveTo>
                    <a:pt x="28"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468;p126">
              <a:extLst>
                <a:ext uri="{FF2B5EF4-FFF2-40B4-BE49-F238E27FC236}">
                  <a16:creationId xmlns:a16="http://schemas.microsoft.com/office/drawing/2014/main" id="{837A06D9-220E-45DE-B3CA-C96803773026}"/>
                </a:ext>
              </a:extLst>
            </p:cNvPr>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469;p126">
              <a:extLst>
                <a:ext uri="{FF2B5EF4-FFF2-40B4-BE49-F238E27FC236}">
                  <a16:creationId xmlns:a16="http://schemas.microsoft.com/office/drawing/2014/main" id="{62CC072D-6782-4CBE-9931-1560D9FF18CA}"/>
                </a:ext>
              </a:extLst>
            </p:cNvPr>
            <p:cNvSpPr/>
            <p:nvPr/>
          </p:nvSpPr>
          <p:spPr>
            <a:xfrm>
              <a:off x="2122354" y="2035867"/>
              <a:ext cx="299" cy="54"/>
            </a:xfrm>
            <a:custGeom>
              <a:avLst/>
              <a:gdLst/>
              <a:ahLst/>
              <a:cxnLst/>
              <a:rect l="l" t="t" r="r" b="b"/>
              <a:pathLst>
                <a:path w="22" h="4" extrusionOk="0">
                  <a:moveTo>
                    <a:pt x="2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470;p126">
              <a:extLst>
                <a:ext uri="{FF2B5EF4-FFF2-40B4-BE49-F238E27FC236}">
                  <a16:creationId xmlns:a16="http://schemas.microsoft.com/office/drawing/2014/main" id="{8D85FBA0-855F-4C44-B267-210659F56C5C}"/>
                </a:ext>
              </a:extLst>
            </p:cNvPr>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471;p126">
              <a:extLst>
                <a:ext uri="{FF2B5EF4-FFF2-40B4-BE49-F238E27FC236}">
                  <a16:creationId xmlns:a16="http://schemas.microsoft.com/office/drawing/2014/main" id="{03CE2378-C5E5-4A12-9098-2719871CBAE9}"/>
                </a:ext>
              </a:extLst>
            </p:cNvPr>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472;p126">
              <a:extLst>
                <a:ext uri="{FF2B5EF4-FFF2-40B4-BE49-F238E27FC236}">
                  <a16:creationId xmlns:a16="http://schemas.microsoft.com/office/drawing/2014/main" id="{48437CFA-3BD6-4E66-9635-6973C2B45474}"/>
                </a:ext>
              </a:extLst>
            </p:cNvPr>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473;p126">
              <a:extLst>
                <a:ext uri="{FF2B5EF4-FFF2-40B4-BE49-F238E27FC236}">
                  <a16:creationId xmlns:a16="http://schemas.microsoft.com/office/drawing/2014/main" id="{6CE56A28-CB49-48A6-AE5A-A5690F5E4DFB}"/>
                </a:ext>
              </a:extLst>
            </p:cNvPr>
            <p:cNvSpPr/>
            <p:nvPr/>
          </p:nvSpPr>
          <p:spPr>
            <a:xfrm>
              <a:off x="2147065" y="2027639"/>
              <a:ext cx="1779" cy="54"/>
            </a:xfrm>
            <a:custGeom>
              <a:avLst/>
              <a:gdLst/>
              <a:ahLst/>
              <a:cxnLst/>
              <a:rect l="l" t="t" r="r" b="b"/>
              <a:pathLst>
                <a:path w="131" h="4" extrusionOk="0">
                  <a:moveTo>
                    <a:pt x="1" y="0"/>
                  </a:moveTo>
                  <a:lnTo>
                    <a:pt x="13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474;p126">
              <a:extLst>
                <a:ext uri="{FF2B5EF4-FFF2-40B4-BE49-F238E27FC236}">
                  <a16:creationId xmlns:a16="http://schemas.microsoft.com/office/drawing/2014/main" id="{52713BCA-AD71-4CF4-A9AE-19101C6FF1AC}"/>
                </a:ext>
              </a:extLst>
            </p:cNvPr>
            <p:cNvSpPr/>
            <p:nvPr/>
          </p:nvSpPr>
          <p:spPr>
            <a:xfrm>
              <a:off x="2149306" y="202773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475;p126">
              <a:extLst>
                <a:ext uri="{FF2B5EF4-FFF2-40B4-BE49-F238E27FC236}">
                  <a16:creationId xmlns:a16="http://schemas.microsoft.com/office/drawing/2014/main" id="{60A9EA78-A4D2-4B12-992D-F2C2671B7D61}"/>
                </a:ext>
              </a:extLst>
            </p:cNvPr>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476;p126">
              <a:extLst>
                <a:ext uri="{FF2B5EF4-FFF2-40B4-BE49-F238E27FC236}">
                  <a16:creationId xmlns:a16="http://schemas.microsoft.com/office/drawing/2014/main" id="{3271C054-D4BE-4DD6-8109-785563529A49}"/>
                </a:ext>
              </a:extLst>
            </p:cNvPr>
            <p:cNvSpPr/>
            <p:nvPr/>
          </p:nvSpPr>
          <p:spPr>
            <a:xfrm>
              <a:off x="2132184" y="2072553"/>
              <a:ext cx="68" cy="68"/>
            </a:xfrm>
            <a:custGeom>
              <a:avLst/>
              <a:gdLst/>
              <a:ahLst/>
              <a:cxnLst/>
              <a:rect l="l" t="t" r="r" b="b"/>
              <a:pathLst>
                <a:path w="5" h="5" extrusionOk="0">
                  <a:moveTo>
                    <a:pt x="1" y="4"/>
                  </a:moveTo>
                  <a:lnTo>
                    <a:pt x="1" y="4"/>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477;p126">
              <a:extLst>
                <a:ext uri="{FF2B5EF4-FFF2-40B4-BE49-F238E27FC236}">
                  <a16:creationId xmlns:a16="http://schemas.microsoft.com/office/drawing/2014/main" id="{91B9A056-B0E7-4A4E-A6F4-A6D83D6C0DE8}"/>
                </a:ext>
              </a:extLst>
            </p:cNvPr>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478;p126">
              <a:extLst>
                <a:ext uri="{FF2B5EF4-FFF2-40B4-BE49-F238E27FC236}">
                  <a16:creationId xmlns:a16="http://schemas.microsoft.com/office/drawing/2014/main" id="{410DF4AC-2420-49D4-9883-105D64A91592}"/>
                </a:ext>
              </a:extLst>
            </p:cNvPr>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479;p126">
              <a:extLst>
                <a:ext uri="{FF2B5EF4-FFF2-40B4-BE49-F238E27FC236}">
                  <a16:creationId xmlns:a16="http://schemas.microsoft.com/office/drawing/2014/main" id="{39C75CDF-9032-411C-A3B3-2F6BD7E70ACF}"/>
                </a:ext>
              </a:extLst>
            </p:cNvPr>
            <p:cNvSpPr/>
            <p:nvPr/>
          </p:nvSpPr>
          <p:spPr>
            <a:xfrm>
              <a:off x="2133759" y="2071603"/>
              <a:ext cx="244" cy="68"/>
            </a:xfrm>
            <a:custGeom>
              <a:avLst/>
              <a:gdLst/>
              <a:ahLst/>
              <a:cxnLst/>
              <a:rect l="l" t="t" r="r" b="b"/>
              <a:pathLst>
                <a:path w="18" h="5" extrusionOk="0">
                  <a:moveTo>
                    <a:pt x="0"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480;p126">
              <a:extLst>
                <a:ext uri="{FF2B5EF4-FFF2-40B4-BE49-F238E27FC236}">
                  <a16:creationId xmlns:a16="http://schemas.microsoft.com/office/drawing/2014/main" id="{D4824F33-3231-48A8-8ED3-7419250418F2}"/>
                </a:ext>
              </a:extLst>
            </p:cNvPr>
            <p:cNvSpPr/>
            <p:nvPr/>
          </p:nvSpPr>
          <p:spPr>
            <a:xfrm>
              <a:off x="2132334" y="2072268"/>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481;p126">
              <a:extLst>
                <a:ext uri="{FF2B5EF4-FFF2-40B4-BE49-F238E27FC236}">
                  <a16:creationId xmlns:a16="http://schemas.microsoft.com/office/drawing/2014/main" id="{8D5902A9-36C4-4625-92F7-E541B94CBAEE}"/>
                </a:ext>
              </a:extLst>
            </p:cNvPr>
            <p:cNvSpPr/>
            <p:nvPr/>
          </p:nvSpPr>
          <p:spPr>
            <a:xfrm>
              <a:off x="2133379" y="2071657"/>
              <a:ext cx="244" cy="109"/>
            </a:xfrm>
            <a:custGeom>
              <a:avLst/>
              <a:gdLst/>
              <a:ahLst/>
              <a:cxnLst/>
              <a:rect l="l" t="t" r="r" b="b"/>
              <a:pathLst>
                <a:path w="18" h="8" extrusionOk="0">
                  <a:moveTo>
                    <a:pt x="0"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482;p126">
              <a:extLst>
                <a:ext uri="{FF2B5EF4-FFF2-40B4-BE49-F238E27FC236}">
                  <a16:creationId xmlns:a16="http://schemas.microsoft.com/office/drawing/2014/main" id="{4A716458-9E30-4182-A060-C78F9C68BE5B}"/>
                </a:ext>
              </a:extLst>
            </p:cNvPr>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483;p126">
              <a:extLst>
                <a:ext uri="{FF2B5EF4-FFF2-40B4-BE49-F238E27FC236}">
                  <a16:creationId xmlns:a16="http://schemas.microsoft.com/office/drawing/2014/main" id="{A56642AE-8B13-40FC-82D7-7382361A0FA8}"/>
                </a:ext>
              </a:extLst>
            </p:cNvPr>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484;p126">
              <a:extLst>
                <a:ext uri="{FF2B5EF4-FFF2-40B4-BE49-F238E27FC236}">
                  <a16:creationId xmlns:a16="http://schemas.microsoft.com/office/drawing/2014/main" id="{7BB68FCC-BBEC-457D-89F1-86A7345D4401}"/>
                </a:ext>
              </a:extLst>
            </p:cNvPr>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485;p126">
              <a:extLst>
                <a:ext uri="{FF2B5EF4-FFF2-40B4-BE49-F238E27FC236}">
                  <a16:creationId xmlns:a16="http://schemas.microsoft.com/office/drawing/2014/main" id="{F248F9A1-3FF9-421A-8B47-8F49D699A831}"/>
                </a:ext>
              </a:extLst>
            </p:cNvPr>
            <p:cNvSpPr/>
            <p:nvPr/>
          </p:nvSpPr>
          <p:spPr>
            <a:xfrm>
              <a:off x="2146780" y="2029350"/>
              <a:ext cx="109" cy="910"/>
            </a:xfrm>
            <a:custGeom>
              <a:avLst/>
              <a:gdLst/>
              <a:ahLst/>
              <a:cxnLst/>
              <a:rect l="l" t="t" r="r" b="b"/>
              <a:pathLst>
                <a:path w="8" h="67" extrusionOk="0">
                  <a:moveTo>
                    <a:pt x="1" y="6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486;p126">
              <a:extLst>
                <a:ext uri="{FF2B5EF4-FFF2-40B4-BE49-F238E27FC236}">
                  <a16:creationId xmlns:a16="http://schemas.microsoft.com/office/drawing/2014/main" id="{E99954F5-1D99-49F9-88FE-399695A4A299}"/>
                </a:ext>
              </a:extLst>
            </p:cNvPr>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487;p126">
              <a:extLst>
                <a:ext uri="{FF2B5EF4-FFF2-40B4-BE49-F238E27FC236}">
                  <a16:creationId xmlns:a16="http://schemas.microsoft.com/office/drawing/2014/main" id="{54F131EA-EBA5-4452-AFF5-6398323097B8}"/>
                </a:ext>
              </a:extLst>
            </p:cNvPr>
            <p:cNvSpPr/>
            <p:nvPr/>
          </p:nvSpPr>
          <p:spPr>
            <a:xfrm>
              <a:off x="2146590" y="2031386"/>
              <a:ext cx="68" cy="638"/>
            </a:xfrm>
            <a:custGeom>
              <a:avLst/>
              <a:gdLst/>
              <a:ahLst/>
              <a:cxnLst/>
              <a:rect l="l" t="t" r="r" b="b"/>
              <a:pathLst>
                <a:path w="5" h="47" extrusionOk="0">
                  <a:moveTo>
                    <a:pt x="1" y="47"/>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488;p126">
              <a:extLst>
                <a:ext uri="{FF2B5EF4-FFF2-40B4-BE49-F238E27FC236}">
                  <a16:creationId xmlns:a16="http://schemas.microsoft.com/office/drawing/2014/main" id="{A3442D2A-B51D-42C1-8521-C03634C59D3E}"/>
                </a:ext>
              </a:extLst>
            </p:cNvPr>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489;p126">
              <a:extLst>
                <a:ext uri="{FF2B5EF4-FFF2-40B4-BE49-F238E27FC236}">
                  <a16:creationId xmlns:a16="http://schemas.microsoft.com/office/drawing/2014/main" id="{B66A832A-3487-4F9C-83BF-8BE5A2574BA4}"/>
                </a:ext>
              </a:extLst>
            </p:cNvPr>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490;p126">
              <a:extLst>
                <a:ext uri="{FF2B5EF4-FFF2-40B4-BE49-F238E27FC236}">
                  <a16:creationId xmlns:a16="http://schemas.microsoft.com/office/drawing/2014/main" id="{6544B0B5-67B4-4CB8-84A6-CB22AC4BF263}"/>
                </a:ext>
              </a:extLst>
            </p:cNvPr>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491;p126">
              <a:extLst>
                <a:ext uri="{FF2B5EF4-FFF2-40B4-BE49-F238E27FC236}">
                  <a16:creationId xmlns:a16="http://schemas.microsoft.com/office/drawing/2014/main" id="{BD49B8A0-A674-4915-9222-BFA6B4FD8840}"/>
                </a:ext>
              </a:extLst>
            </p:cNvPr>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492;p126">
              <a:extLst>
                <a:ext uri="{FF2B5EF4-FFF2-40B4-BE49-F238E27FC236}">
                  <a16:creationId xmlns:a16="http://schemas.microsoft.com/office/drawing/2014/main" id="{89C09848-545C-47CA-91CA-F88F9E8A2277}"/>
                </a:ext>
              </a:extLst>
            </p:cNvPr>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493;p126">
              <a:extLst>
                <a:ext uri="{FF2B5EF4-FFF2-40B4-BE49-F238E27FC236}">
                  <a16:creationId xmlns:a16="http://schemas.microsoft.com/office/drawing/2014/main" id="{0B4E1924-2E0A-4A11-B441-8966AA7B3AB2}"/>
                </a:ext>
              </a:extLst>
            </p:cNvPr>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494;p126">
              <a:extLst>
                <a:ext uri="{FF2B5EF4-FFF2-40B4-BE49-F238E27FC236}">
                  <a16:creationId xmlns:a16="http://schemas.microsoft.com/office/drawing/2014/main" id="{CEDA8913-DD5A-4BAE-8034-A0ACFAB7A830}"/>
                </a:ext>
              </a:extLst>
            </p:cNvPr>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495;p126">
              <a:extLst>
                <a:ext uri="{FF2B5EF4-FFF2-40B4-BE49-F238E27FC236}">
                  <a16:creationId xmlns:a16="http://schemas.microsoft.com/office/drawing/2014/main" id="{3DE274FA-59EE-400F-8D62-AE0599809A54}"/>
                </a:ext>
              </a:extLst>
            </p:cNvPr>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496;p126">
              <a:extLst>
                <a:ext uri="{FF2B5EF4-FFF2-40B4-BE49-F238E27FC236}">
                  <a16:creationId xmlns:a16="http://schemas.microsoft.com/office/drawing/2014/main" id="{29E02B59-D750-4A3A-9A48-F7FB6D41260D}"/>
                </a:ext>
              </a:extLst>
            </p:cNvPr>
            <p:cNvSpPr/>
            <p:nvPr/>
          </p:nvSpPr>
          <p:spPr>
            <a:xfrm>
              <a:off x="2214994" y="1959385"/>
              <a:ext cx="244" cy="720"/>
            </a:xfrm>
            <a:custGeom>
              <a:avLst/>
              <a:gdLst/>
              <a:ahLst/>
              <a:cxnLst/>
              <a:rect l="l" t="t" r="r" b="b"/>
              <a:pathLst>
                <a:path w="18" h="53" extrusionOk="0">
                  <a:moveTo>
                    <a:pt x="0" y="53"/>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497;p126">
              <a:extLst>
                <a:ext uri="{FF2B5EF4-FFF2-40B4-BE49-F238E27FC236}">
                  <a16:creationId xmlns:a16="http://schemas.microsoft.com/office/drawing/2014/main" id="{1B915CD9-006B-4D7D-8A0D-43FB407F6B10}"/>
                </a:ext>
              </a:extLst>
            </p:cNvPr>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498;p126">
              <a:extLst>
                <a:ext uri="{FF2B5EF4-FFF2-40B4-BE49-F238E27FC236}">
                  <a16:creationId xmlns:a16="http://schemas.microsoft.com/office/drawing/2014/main" id="{4D1357A8-401D-4EE7-9B78-B6DE8AA3D0D3}"/>
                </a:ext>
              </a:extLst>
            </p:cNvPr>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499;p126">
              <a:extLst>
                <a:ext uri="{FF2B5EF4-FFF2-40B4-BE49-F238E27FC236}">
                  <a16:creationId xmlns:a16="http://schemas.microsoft.com/office/drawing/2014/main" id="{C1C750AE-7DE1-4468-A3BD-AE989CB2EC6E}"/>
                </a:ext>
              </a:extLst>
            </p:cNvPr>
            <p:cNvSpPr/>
            <p:nvPr/>
          </p:nvSpPr>
          <p:spPr>
            <a:xfrm>
              <a:off x="2215279" y="1956343"/>
              <a:ext cx="54" cy="14"/>
            </a:xfrm>
            <a:custGeom>
              <a:avLst/>
              <a:gdLst/>
              <a:ahLst/>
              <a:cxnLst/>
              <a:rect l="l" t="t" r="r" b="b"/>
              <a:pathLst>
                <a:path w="4" h="1" extrusionOk="0">
                  <a:moveTo>
                    <a:pt x="4" y="0"/>
                  </a:moveTo>
                  <a:lnTo>
                    <a:pt x="4"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500;p126">
              <a:extLst>
                <a:ext uri="{FF2B5EF4-FFF2-40B4-BE49-F238E27FC236}">
                  <a16:creationId xmlns:a16="http://schemas.microsoft.com/office/drawing/2014/main" id="{58D5DEDA-035B-4043-B490-9B332943AB83}"/>
                </a:ext>
              </a:extLst>
            </p:cNvPr>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501;p126">
              <a:extLst>
                <a:ext uri="{FF2B5EF4-FFF2-40B4-BE49-F238E27FC236}">
                  <a16:creationId xmlns:a16="http://schemas.microsoft.com/office/drawing/2014/main" id="{6E2D06E6-F7C9-481C-8586-A9E051A3FECF}"/>
                </a:ext>
              </a:extLst>
            </p:cNvPr>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502;p126">
              <a:extLst>
                <a:ext uri="{FF2B5EF4-FFF2-40B4-BE49-F238E27FC236}">
                  <a16:creationId xmlns:a16="http://schemas.microsoft.com/office/drawing/2014/main" id="{7C06ACCE-3FBA-4C94-9D6C-10B5155D83D3}"/>
                </a:ext>
              </a:extLst>
            </p:cNvPr>
            <p:cNvSpPr/>
            <p:nvPr/>
          </p:nvSpPr>
          <p:spPr>
            <a:xfrm>
              <a:off x="2216080" y="1961421"/>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503;p126">
              <a:extLst>
                <a:ext uri="{FF2B5EF4-FFF2-40B4-BE49-F238E27FC236}">
                  <a16:creationId xmlns:a16="http://schemas.microsoft.com/office/drawing/2014/main" id="{771A35CD-5CA3-496D-ADC7-D87DC2D6339A}"/>
                </a:ext>
              </a:extLst>
            </p:cNvPr>
            <p:cNvSpPr/>
            <p:nvPr/>
          </p:nvSpPr>
          <p:spPr>
            <a:xfrm>
              <a:off x="2307348" y="1867601"/>
              <a:ext cx="394" cy="489"/>
            </a:xfrm>
            <a:custGeom>
              <a:avLst/>
              <a:gdLst/>
              <a:ahLst/>
              <a:cxnLst/>
              <a:rect l="l" t="t" r="r" b="b"/>
              <a:pathLst>
                <a:path w="29" h="36" extrusionOk="0">
                  <a:moveTo>
                    <a:pt x="0" y="35"/>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504;p126">
              <a:extLst>
                <a:ext uri="{FF2B5EF4-FFF2-40B4-BE49-F238E27FC236}">
                  <a16:creationId xmlns:a16="http://schemas.microsoft.com/office/drawing/2014/main" id="{BDBFEAEB-190E-4818-906F-2311D4CDF164}"/>
                </a:ext>
              </a:extLst>
            </p:cNvPr>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505;p126">
              <a:extLst>
                <a:ext uri="{FF2B5EF4-FFF2-40B4-BE49-F238E27FC236}">
                  <a16:creationId xmlns:a16="http://schemas.microsoft.com/office/drawing/2014/main" id="{0C548508-C1A5-4BD9-A8BE-8C220ADE6917}"/>
                </a:ext>
              </a:extLst>
            </p:cNvPr>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506;p126">
              <a:extLst>
                <a:ext uri="{FF2B5EF4-FFF2-40B4-BE49-F238E27FC236}">
                  <a16:creationId xmlns:a16="http://schemas.microsoft.com/office/drawing/2014/main" id="{C689FED6-B5F3-4DA5-8FC6-A85C5EB0D482}"/>
                </a:ext>
              </a:extLst>
            </p:cNvPr>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507;p126">
              <a:extLst>
                <a:ext uri="{FF2B5EF4-FFF2-40B4-BE49-F238E27FC236}">
                  <a16:creationId xmlns:a16="http://schemas.microsoft.com/office/drawing/2014/main" id="{568D452B-2670-4F80-8FF8-8DC656583EC0}"/>
                </a:ext>
              </a:extLst>
            </p:cNvPr>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508;p126">
              <a:extLst>
                <a:ext uri="{FF2B5EF4-FFF2-40B4-BE49-F238E27FC236}">
                  <a16:creationId xmlns:a16="http://schemas.microsoft.com/office/drawing/2014/main" id="{B158E923-1ACE-4346-A088-4BCF4059FB0F}"/>
                </a:ext>
              </a:extLst>
            </p:cNvPr>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509;p126">
              <a:extLst>
                <a:ext uri="{FF2B5EF4-FFF2-40B4-BE49-F238E27FC236}">
                  <a16:creationId xmlns:a16="http://schemas.microsoft.com/office/drawing/2014/main" id="{04416908-A7EB-4492-AEE3-1E720CB14C6A}"/>
                </a:ext>
              </a:extLst>
            </p:cNvPr>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510;p126">
              <a:extLst>
                <a:ext uri="{FF2B5EF4-FFF2-40B4-BE49-F238E27FC236}">
                  <a16:creationId xmlns:a16="http://schemas.microsoft.com/office/drawing/2014/main" id="{DA41E186-117E-474E-BDFB-208CF5BF23FE}"/>
                </a:ext>
              </a:extLst>
            </p:cNvPr>
            <p:cNvSpPr/>
            <p:nvPr/>
          </p:nvSpPr>
          <p:spPr>
            <a:xfrm>
              <a:off x="2305067" y="18694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511;p126">
              <a:extLst>
                <a:ext uri="{FF2B5EF4-FFF2-40B4-BE49-F238E27FC236}">
                  <a16:creationId xmlns:a16="http://schemas.microsoft.com/office/drawing/2014/main" id="{E12A410A-2769-4E7F-A7E6-8E16058F45B1}"/>
                </a:ext>
              </a:extLst>
            </p:cNvPr>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512;p126">
              <a:extLst>
                <a:ext uri="{FF2B5EF4-FFF2-40B4-BE49-F238E27FC236}">
                  <a16:creationId xmlns:a16="http://schemas.microsoft.com/office/drawing/2014/main" id="{5B706E56-2795-43B8-91F4-0D48D87ADBA7}"/>
                </a:ext>
              </a:extLst>
            </p:cNvPr>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513;p126">
              <a:extLst>
                <a:ext uri="{FF2B5EF4-FFF2-40B4-BE49-F238E27FC236}">
                  <a16:creationId xmlns:a16="http://schemas.microsoft.com/office/drawing/2014/main" id="{5BF71511-D7DE-421D-8540-0F8FEF000FDD}"/>
                </a:ext>
              </a:extLst>
            </p:cNvPr>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514;p126">
              <a:extLst>
                <a:ext uri="{FF2B5EF4-FFF2-40B4-BE49-F238E27FC236}">
                  <a16:creationId xmlns:a16="http://schemas.microsoft.com/office/drawing/2014/main" id="{121D9664-9009-4920-93A3-38BAD7FCD2B9}"/>
                </a:ext>
              </a:extLst>
            </p:cNvPr>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515;p126">
              <a:extLst>
                <a:ext uri="{FF2B5EF4-FFF2-40B4-BE49-F238E27FC236}">
                  <a16:creationId xmlns:a16="http://schemas.microsoft.com/office/drawing/2014/main" id="{2034C146-0EB6-4BBA-9BDC-0FD8FCB57774}"/>
                </a:ext>
              </a:extLst>
            </p:cNvPr>
            <p:cNvSpPr/>
            <p:nvPr/>
          </p:nvSpPr>
          <p:spPr>
            <a:xfrm>
              <a:off x="2324034" y="1913126"/>
              <a:ext cx="489" cy="353"/>
            </a:xfrm>
            <a:custGeom>
              <a:avLst/>
              <a:gdLst/>
              <a:ahLst/>
              <a:cxnLst/>
              <a:rect l="l" t="t" r="r" b="b"/>
              <a:pathLst>
                <a:path w="36" h="26" extrusionOk="0">
                  <a:moveTo>
                    <a:pt x="0" y="25"/>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516;p126">
              <a:extLst>
                <a:ext uri="{FF2B5EF4-FFF2-40B4-BE49-F238E27FC236}">
                  <a16:creationId xmlns:a16="http://schemas.microsoft.com/office/drawing/2014/main" id="{8F8C8F5B-084F-496E-BBF8-C1FCCAA808DA}"/>
                </a:ext>
              </a:extLst>
            </p:cNvPr>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517;p126">
              <a:extLst>
                <a:ext uri="{FF2B5EF4-FFF2-40B4-BE49-F238E27FC236}">
                  <a16:creationId xmlns:a16="http://schemas.microsoft.com/office/drawing/2014/main" id="{5DC52F5D-302D-4550-96AD-4BA3475E0D8D}"/>
                </a:ext>
              </a:extLst>
            </p:cNvPr>
            <p:cNvSpPr/>
            <p:nvPr/>
          </p:nvSpPr>
          <p:spPr>
            <a:xfrm>
              <a:off x="2324605" y="1912705"/>
              <a:ext cx="530" cy="394"/>
            </a:xfrm>
            <a:custGeom>
              <a:avLst/>
              <a:gdLst/>
              <a:ahLst/>
              <a:cxnLst/>
              <a:rect l="l" t="t" r="r" b="b"/>
              <a:pathLst>
                <a:path w="39" h="29" extrusionOk="0">
                  <a:moveTo>
                    <a:pt x="0" y="28"/>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518;p126">
              <a:extLst>
                <a:ext uri="{FF2B5EF4-FFF2-40B4-BE49-F238E27FC236}">
                  <a16:creationId xmlns:a16="http://schemas.microsoft.com/office/drawing/2014/main" id="{313A843F-1AC0-4673-854D-7BA3701559FB}"/>
                </a:ext>
              </a:extLst>
            </p:cNvPr>
            <p:cNvSpPr/>
            <p:nvPr/>
          </p:nvSpPr>
          <p:spPr>
            <a:xfrm>
              <a:off x="2325216" y="1912230"/>
              <a:ext cx="584" cy="434"/>
            </a:xfrm>
            <a:custGeom>
              <a:avLst/>
              <a:gdLst/>
              <a:ahLst/>
              <a:cxnLst/>
              <a:rect l="l" t="t" r="r" b="b"/>
              <a:pathLst>
                <a:path w="43" h="32" extrusionOk="0">
                  <a:moveTo>
                    <a:pt x="1" y="32"/>
                  </a:moveTo>
                  <a:lnTo>
                    <a:pt x="4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519;p126">
              <a:extLst>
                <a:ext uri="{FF2B5EF4-FFF2-40B4-BE49-F238E27FC236}">
                  <a16:creationId xmlns:a16="http://schemas.microsoft.com/office/drawing/2014/main" id="{59CF159C-137E-4722-9859-19F9DAC52426}"/>
                </a:ext>
              </a:extLst>
            </p:cNvPr>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520;p126">
              <a:extLst>
                <a:ext uri="{FF2B5EF4-FFF2-40B4-BE49-F238E27FC236}">
                  <a16:creationId xmlns:a16="http://schemas.microsoft.com/office/drawing/2014/main" id="{929F1B71-9F98-46AA-9418-88E8C0177EBD}"/>
                </a:ext>
              </a:extLst>
            </p:cNvPr>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521;p126">
              <a:extLst>
                <a:ext uri="{FF2B5EF4-FFF2-40B4-BE49-F238E27FC236}">
                  <a16:creationId xmlns:a16="http://schemas.microsoft.com/office/drawing/2014/main" id="{0F228EB0-EC5A-4E8F-9DF5-A99B4B093555}"/>
                </a:ext>
              </a:extLst>
            </p:cNvPr>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522;p126">
              <a:extLst>
                <a:ext uri="{FF2B5EF4-FFF2-40B4-BE49-F238E27FC236}">
                  <a16:creationId xmlns:a16="http://schemas.microsoft.com/office/drawing/2014/main" id="{96E0577C-57C2-435A-B570-F68D23A68C63}"/>
                </a:ext>
              </a:extLst>
            </p:cNvPr>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523;p126">
              <a:extLst>
                <a:ext uri="{FF2B5EF4-FFF2-40B4-BE49-F238E27FC236}">
                  <a16:creationId xmlns:a16="http://schemas.microsoft.com/office/drawing/2014/main" id="{2A1F576D-72FB-4CDC-B360-709BEF404652}"/>
                </a:ext>
              </a:extLst>
            </p:cNvPr>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524;p126">
              <a:extLst>
                <a:ext uri="{FF2B5EF4-FFF2-40B4-BE49-F238E27FC236}">
                  <a16:creationId xmlns:a16="http://schemas.microsoft.com/office/drawing/2014/main" id="{1B0ED7A3-BCE3-4D01-9259-BBD52F104A21}"/>
                </a:ext>
              </a:extLst>
            </p:cNvPr>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525;p126">
              <a:extLst>
                <a:ext uri="{FF2B5EF4-FFF2-40B4-BE49-F238E27FC236}">
                  <a16:creationId xmlns:a16="http://schemas.microsoft.com/office/drawing/2014/main" id="{C90ACA4B-A839-4A41-B06F-FCFB326F3622}"/>
                </a:ext>
              </a:extLst>
            </p:cNvPr>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526;p126">
              <a:extLst>
                <a:ext uri="{FF2B5EF4-FFF2-40B4-BE49-F238E27FC236}">
                  <a16:creationId xmlns:a16="http://schemas.microsoft.com/office/drawing/2014/main" id="{9EEE1BE3-66D0-43F7-9589-278236A4F6E5}"/>
                </a:ext>
              </a:extLst>
            </p:cNvPr>
            <p:cNvSpPr/>
            <p:nvPr/>
          </p:nvSpPr>
          <p:spPr>
            <a:xfrm>
              <a:off x="2361250" y="1948170"/>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527;p126">
              <a:extLst>
                <a:ext uri="{FF2B5EF4-FFF2-40B4-BE49-F238E27FC236}">
                  <a16:creationId xmlns:a16="http://schemas.microsoft.com/office/drawing/2014/main" id="{72743A28-21B1-493A-9ACE-313868936AE7}"/>
                </a:ext>
              </a:extLst>
            </p:cNvPr>
            <p:cNvSpPr/>
            <p:nvPr/>
          </p:nvSpPr>
          <p:spPr>
            <a:xfrm>
              <a:off x="2361861" y="1947735"/>
              <a:ext cx="109" cy="109"/>
            </a:xfrm>
            <a:custGeom>
              <a:avLst/>
              <a:gdLst/>
              <a:ahLst/>
              <a:cxnLst/>
              <a:rect l="l" t="t" r="r" b="b"/>
              <a:pathLst>
                <a:path w="8" h="8" extrusionOk="0">
                  <a:moveTo>
                    <a:pt x="8" y="1"/>
                  </a:moveTo>
                  <a:lnTo>
                    <a:pt x="8" y="1"/>
                  </a:ln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528;p126">
              <a:extLst>
                <a:ext uri="{FF2B5EF4-FFF2-40B4-BE49-F238E27FC236}">
                  <a16:creationId xmlns:a16="http://schemas.microsoft.com/office/drawing/2014/main" id="{B21C2F2B-7E1A-4FFB-A279-8C13D2A9B20B}"/>
                </a:ext>
              </a:extLst>
            </p:cNvPr>
            <p:cNvSpPr/>
            <p:nvPr/>
          </p:nvSpPr>
          <p:spPr>
            <a:xfrm>
              <a:off x="2360870" y="1948496"/>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529;p126">
              <a:extLst>
                <a:ext uri="{FF2B5EF4-FFF2-40B4-BE49-F238E27FC236}">
                  <a16:creationId xmlns:a16="http://schemas.microsoft.com/office/drawing/2014/main" id="{7731ECF3-4802-4990-A847-4705533E3E3E}"/>
                </a:ext>
              </a:extLst>
            </p:cNvPr>
            <p:cNvSpPr/>
            <p:nvPr/>
          </p:nvSpPr>
          <p:spPr>
            <a:xfrm>
              <a:off x="2361481" y="1947980"/>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530;p126">
              <a:extLst>
                <a:ext uri="{FF2B5EF4-FFF2-40B4-BE49-F238E27FC236}">
                  <a16:creationId xmlns:a16="http://schemas.microsoft.com/office/drawing/2014/main" id="{5D16D616-9613-4DFD-8CA0-55D8FFD29B5B}"/>
                </a:ext>
              </a:extLst>
            </p:cNvPr>
            <p:cNvSpPr/>
            <p:nvPr/>
          </p:nvSpPr>
          <p:spPr>
            <a:xfrm>
              <a:off x="2361060" y="194836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531;p126">
              <a:extLst>
                <a:ext uri="{FF2B5EF4-FFF2-40B4-BE49-F238E27FC236}">
                  <a16:creationId xmlns:a16="http://schemas.microsoft.com/office/drawing/2014/main" id="{9086DA6E-B629-41D8-98C8-D279826CBFA7}"/>
                </a:ext>
              </a:extLst>
            </p:cNvPr>
            <p:cNvSpPr/>
            <p:nvPr/>
          </p:nvSpPr>
          <p:spPr>
            <a:xfrm>
              <a:off x="2360721" y="1948645"/>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532;p126">
              <a:extLst>
                <a:ext uri="{FF2B5EF4-FFF2-40B4-BE49-F238E27FC236}">
                  <a16:creationId xmlns:a16="http://schemas.microsoft.com/office/drawing/2014/main" id="{63B72FF7-953F-4101-8EEA-503C06B15A02}"/>
                </a:ext>
              </a:extLst>
            </p:cNvPr>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533;p126">
              <a:extLst>
                <a:ext uri="{FF2B5EF4-FFF2-40B4-BE49-F238E27FC236}">
                  <a16:creationId xmlns:a16="http://schemas.microsoft.com/office/drawing/2014/main" id="{E36FED37-0041-4DC1-AE29-77DAC1D91C87}"/>
                </a:ext>
              </a:extLst>
            </p:cNvPr>
            <p:cNvSpPr/>
            <p:nvPr/>
          </p:nvSpPr>
          <p:spPr>
            <a:xfrm>
              <a:off x="2360015" y="1962711"/>
              <a:ext cx="149" cy="204"/>
            </a:xfrm>
            <a:custGeom>
              <a:avLst/>
              <a:gdLst/>
              <a:ahLst/>
              <a:cxnLst/>
              <a:rect l="l" t="t" r="r" b="b"/>
              <a:pathLst>
                <a:path w="11" h="15" extrusionOk="0">
                  <a:moveTo>
                    <a:pt x="11"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534;p126">
              <a:extLst>
                <a:ext uri="{FF2B5EF4-FFF2-40B4-BE49-F238E27FC236}">
                  <a16:creationId xmlns:a16="http://schemas.microsoft.com/office/drawing/2014/main" id="{9D2B6992-9E0D-4132-BCEA-C251F7CB623D}"/>
                </a:ext>
              </a:extLst>
            </p:cNvPr>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535;p126">
              <a:extLst>
                <a:ext uri="{FF2B5EF4-FFF2-40B4-BE49-F238E27FC236}">
                  <a16:creationId xmlns:a16="http://schemas.microsoft.com/office/drawing/2014/main" id="{DC8A52F9-87BE-4A06-A245-D5283CDE2CF6}"/>
                </a:ext>
              </a:extLst>
            </p:cNvPr>
            <p:cNvSpPr/>
            <p:nvPr/>
          </p:nvSpPr>
          <p:spPr>
            <a:xfrm>
              <a:off x="2359580" y="196470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536;p126">
              <a:extLst>
                <a:ext uri="{FF2B5EF4-FFF2-40B4-BE49-F238E27FC236}">
                  <a16:creationId xmlns:a16="http://schemas.microsoft.com/office/drawing/2014/main" id="{B430C276-4FCC-4A15-BE68-79A17B39026F}"/>
                </a:ext>
              </a:extLst>
            </p:cNvPr>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537;p126">
              <a:extLst>
                <a:ext uri="{FF2B5EF4-FFF2-40B4-BE49-F238E27FC236}">
                  <a16:creationId xmlns:a16="http://schemas.microsoft.com/office/drawing/2014/main" id="{00AB7A70-866F-45C9-A748-E2C93A30FE18}"/>
                </a:ext>
              </a:extLst>
            </p:cNvPr>
            <p:cNvSpPr/>
            <p:nvPr/>
          </p:nvSpPr>
          <p:spPr>
            <a:xfrm>
              <a:off x="2354027" y="2011522"/>
              <a:ext cx="149" cy="14"/>
            </a:xfrm>
            <a:custGeom>
              <a:avLst/>
              <a:gdLst/>
              <a:ahLst/>
              <a:cxnLst/>
              <a:rect l="l" t="t" r="r" b="b"/>
              <a:pathLst>
                <a:path w="11" h="1" extrusionOk="0">
                  <a:moveTo>
                    <a:pt x="0" y="1"/>
                  </a:moveTo>
                  <a:lnTo>
                    <a:pt x="7" y="1"/>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538;p126">
              <a:extLst>
                <a:ext uri="{FF2B5EF4-FFF2-40B4-BE49-F238E27FC236}">
                  <a16:creationId xmlns:a16="http://schemas.microsoft.com/office/drawing/2014/main" id="{6CCEFDEB-BBAD-4793-A840-3D5D1A309DD6}"/>
                </a:ext>
              </a:extLst>
            </p:cNvPr>
            <p:cNvSpPr/>
            <p:nvPr/>
          </p:nvSpPr>
          <p:spPr>
            <a:xfrm>
              <a:off x="2353647" y="2011577"/>
              <a:ext cx="299" cy="54"/>
            </a:xfrm>
            <a:custGeom>
              <a:avLst/>
              <a:gdLst/>
              <a:ahLst/>
              <a:cxnLst/>
              <a:rect l="l" t="t" r="r" b="b"/>
              <a:pathLst>
                <a:path w="22" h="4" extrusionOk="0">
                  <a:moveTo>
                    <a:pt x="0" y="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539;p126">
              <a:extLst>
                <a:ext uri="{FF2B5EF4-FFF2-40B4-BE49-F238E27FC236}">
                  <a16:creationId xmlns:a16="http://schemas.microsoft.com/office/drawing/2014/main" id="{845E1F64-3C1E-48A5-9598-4BFB9DC21832}"/>
                </a:ext>
              </a:extLst>
            </p:cNvPr>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540;p126">
              <a:extLst>
                <a:ext uri="{FF2B5EF4-FFF2-40B4-BE49-F238E27FC236}">
                  <a16:creationId xmlns:a16="http://schemas.microsoft.com/office/drawing/2014/main" id="{1C761CC8-894B-48FC-814B-F670D059EA53}"/>
                </a:ext>
              </a:extLst>
            </p:cNvPr>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541;p126">
              <a:extLst>
                <a:ext uri="{FF2B5EF4-FFF2-40B4-BE49-F238E27FC236}">
                  <a16:creationId xmlns:a16="http://schemas.microsoft.com/office/drawing/2014/main" id="{440ACC58-B37A-4BD7-B5C3-AFB423841A4E}"/>
                </a:ext>
              </a:extLst>
            </p:cNvPr>
            <p:cNvSpPr/>
            <p:nvPr/>
          </p:nvSpPr>
          <p:spPr>
            <a:xfrm>
              <a:off x="2314381" y="1940268"/>
              <a:ext cx="258" cy="543"/>
            </a:xfrm>
            <a:custGeom>
              <a:avLst/>
              <a:gdLst/>
              <a:ahLst/>
              <a:cxnLst/>
              <a:rect l="l" t="t" r="r" b="b"/>
              <a:pathLst>
                <a:path w="19" h="40" extrusionOk="0">
                  <a:moveTo>
                    <a:pt x="1" y="39"/>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542;p126">
              <a:extLst>
                <a:ext uri="{FF2B5EF4-FFF2-40B4-BE49-F238E27FC236}">
                  <a16:creationId xmlns:a16="http://schemas.microsoft.com/office/drawing/2014/main" id="{D0D33DAF-E6C7-4135-94A2-689006EB6760}"/>
                </a:ext>
              </a:extLst>
            </p:cNvPr>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543;p126">
              <a:extLst>
                <a:ext uri="{FF2B5EF4-FFF2-40B4-BE49-F238E27FC236}">
                  <a16:creationId xmlns:a16="http://schemas.microsoft.com/office/drawing/2014/main" id="{E365A73A-7940-458A-AD42-DE4DC519E7D0}"/>
                </a:ext>
              </a:extLst>
            </p:cNvPr>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544;p126">
              <a:extLst>
                <a:ext uri="{FF2B5EF4-FFF2-40B4-BE49-F238E27FC236}">
                  <a16:creationId xmlns:a16="http://schemas.microsoft.com/office/drawing/2014/main" id="{01F54276-6FE7-4A87-9ED3-4477AA559AD6}"/>
                </a:ext>
              </a:extLst>
            </p:cNvPr>
            <p:cNvSpPr/>
            <p:nvPr/>
          </p:nvSpPr>
          <p:spPr>
            <a:xfrm>
              <a:off x="2314055" y="1940933"/>
              <a:ext cx="244" cy="489"/>
            </a:xfrm>
            <a:custGeom>
              <a:avLst/>
              <a:gdLst/>
              <a:ahLst/>
              <a:cxnLst/>
              <a:rect l="l" t="t" r="r" b="b"/>
              <a:pathLst>
                <a:path w="18" h="36" extrusionOk="0">
                  <a:moveTo>
                    <a:pt x="0" y="36"/>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545;p126">
              <a:extLst>
                <a:ext uri="{FF2B5EF4-FFF2-40B4-BE49-F238E27FC236}">
                  <a16:creationId xmlns:a16="http://schemas.microsoft.com/office/drawing/2014/main" id="{53E2881D-D500-453F-8020-707B3A064005}"/>
                </a:ext>
              </a:extLst>
            </p:cNvPr>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546;p126">
              <a:extLst>
                <a:ext uri="{FF2B5EF4-FFF2-40B4-BE49-F238E27FC236}">
                  <a16:creationId xmlns:a16="http://schemas.microsoft.com/office/drawing/2014/main" id="{88D44697-6978-44A5-A131-C59EFD058DB5}"/>
                </a:ext>
              </a:extLst>
            </p:cNvPr>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547;p126">
              <a:extLst>
                <a:ext uri="{FF2B5EF4-FFF2-40B4-BE49-F238E27FC236}">
                  <a16:creationId xmlns:a16="http://schemas.microsoft.com/office/drawing/2014/main" id="{194A5682-2AE7-4A93-B8D6-46D64DBEBB67}"/>
                </a:ext>
              </a:extLst>
            </p:cNvPr>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548;p126">
              <a:extLst>
                <a:ext uri="{FF2B5EF4-FFF2-40B4-BE49-F238E27FC236}">
                  <a16:creationId xmlns:a16="http://schemas.microsoft.com/office/drawing/2014/main" id="{B24963BB-800D-4574-A6B7-1E4CBA91A292}"/>
                </a:ext>
              </a:extLst>
            </p:cNvPr>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549;p126">
              <a:extLst>
                <a:ext uri="{FF2B5EF4-FFF2-40B4-BE49-F238E27FC236}">
                  <a16:creationId xmlns:a16="http://schemas.microsoft.com/office/drawing/2014/main" id="{C92FEBB4-2FD8-4028-BBFC-438568D18AD4}"/>
                </a:ext>
              </a:extLst>
            </p:cNvPr>
            <p:cNvSpPr/>
            <p:nvPr/>
          </p:nvSpPr>
          <p:spPr>
            <a:xfrm>
              <a:off x="2309534" y="2006390"/>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550;p126">
              <a:extLst>
                <a:ext uri="{FF2B5EF4-FFF2-40B4-BE49-F238E27FC236}">
                  <a16:creationId xmlns:a16="http://schemas.microsoft.com/office/drawing/2014/main" id="{5AB197B2-6A32-457B-AFD5-EEBFF80E8451}"/>
                </a:ext>
              </a:extLst>
            </p:cNvPr>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551;p126">
              <a:extLst>
                <a:ext uri="{FF2B5EF4-FFF2-40B4-BE49-F238E27FC236}">
                  <a16:creationId xmlns:a16="http://schemas.microsoft.com/office/drawing/2014/main" id="{A8A95EB4-D3E9-4A76-BA57-0D9807908690}"/>
                </a:ext>
              </a:extLst>
            </p:cNvPr>
            <p:cNvSpPr/>
            <p:nvPr/>
          </p:nvSpPr>
          <p:spPr>
            <a:xfrm>
              <a:off x="2309344" y="200777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552;p126">
              <a:extLst>
                <a:ext uri="{FF2B5EF4-FFF2-40B4-BE49-F238E27FC236}">
                  <a16:creationId xmlns:a16="http://schemas.microsoft.com/office/drawing/2014/main" id="{6724D4D8-C88B-4C93-A029-2AB6F3F2B120}"/>
                </a:ext>
              </a:extLst>
            </p:cNvPr>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553;p126">
              <a:extLst>
                <a:ext uri="{FF2B5EF4-FFF2-40B4-BE49-F238E27FC236}">
                  <a16:creationId xmlns:a16="http://schemas.microsoft.com/office/drawing/2014/main" id="{08833B79-182D-482F-BE3B-1E9F9889073F}"/>
                </a:ext>
              </a:extLst>
            </p:cNvPr>
            <p:cNvSpPr/>
            <p:nvPr/>
          </p:nvSpPr>
          <p:spPr>
            <a:xfrm>
              <a:off x="2359064" y="196132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554;p126">
              <a:extLst>
                <a:ext uri="{FF2B5EF4-FFF2-40B4-BE49-F238E27FC236}">
                  <a16:creationId xmlns:a16="http://schemas.microsoft.com/office/drawing/2014/main" id="{A1D08677-E943-4321-B7FD-FB44E958B6ED}"/>
                </a:ext>
              </a:extLst>
            </p:cNvPr>
            <p:cNvSpPr/>
            <p:nvPr/>
          </p:nvSpPr>
          <p:spPr>
            <a:xfrm>
              <a:off x="2354407" y="1952868"/>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555;p126">
              <a:extLst>
                <a:ext uri="{FF2B5EF4-FFF2-40B4-BE49-F238E27FC236}">
                  <a16:creationId xmlns:a16="http://schemas.microsoft.com/office/drawing/2014/main" id="{E2C6F62E-8E90-483C-A012-D51154FD193E}"/>
                </a:ext>
              </a:extLst>
            </p:cNvPr>
            <p:cNvSpPr/>
            <p:nvPr/>
          </p:nvSpPr>
          <p:spPr>
            <a:xfrm>
              <a:off x="2355779" y="1950967"/>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556;p126">
              <a:extLst>
                <a:ext uri="{FF2B5EF4-FFF2-40B4-BE49-F238E27FC236}">
                  <a16:creationId xmlns:a16="http://schemas.microsoft.com/office/drawing/2014/main" id="{17FC9639-3985-4AD2-9E7A-AEB220E70377}"/>
                </a:ext>
              </a:extLst>
            </p:cNvPr>
            <p:cNvSpPr/>
            <p:nvPr/>
          </p:nvSpPr>
          <p:spPr>
            <a:xfrm>
              <a:off x="2353932" y="1953533"/>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557;p126">
              <a:extLst>
                <a:ext uri="{FF2B5EF4-FFF2-40B4-BE49-F238E27FC236}">
                  <a16:creationId xmlns:a16="http://schemas.microsoft.com/office/drawing/2014/main" id="{1487556D-2698-4B7C-9DA0-816CFBDF56AD}"/>
                </a:ext>
              </a:extLst>
            </p:cNvPr>
            <p:cNvSpPr/>
            <p:nvPr/>
          </p:nvSpPr>
          <p:spPr>
            <a:xfrm>
              <a:off x="2358915" y="196132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558;p126">
              <a:extLst>
                <a:ext uri="{FF2B5EF4-FFF2-40B4-BE49-F238E27FC236}">
                  <a16:creationId xmlns:a16="http://schemas.microsoft.com/office/drawing/2014/main" id="{292431B0-E573-4170-93F7-5D3E25049667}"/>
                </a:ext>
              </a:extLst>
            </p:cNvPr>
            <p:cNvSpPr/>
            <p:nvPr/>
          </p:nvSpPr>
          <p:spPr>
            <a:xfrm>
              <a:off x="2354828" y="195229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559;p126">
              <a:extLst>
                <a:ext uri="{FF2B5EF4-FFF2-40B4-BE49-F238E27FC236}">
                  <a16:creationId xmlns:a16="http://schemas.microsoft.com/office/drawing/2014/main" id="{76D9BE10-6C01-4BB2-87A6-1767DF76BF8B}"/>
                </a:ext>
              </a:extLst>
            </p:cNvPr>
            <p:cNvSpPr/>
            <p:nvPr/>
          </p:nvSpPr>
          <p:spPr>
            <a:xfrm>
              <a:off x="2358779" y="19613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560;p126">
              <a:extLst>
                <a:ext uri="{FF2B5EF4-FFF2-40B4-BE49-F238E27FC236}">
                  <a16:creationId xmlns:a16="http://schemas.microsoft.com/office/drawing/2014/main" id="{35866CE5-EAF8-4811-9FC4-5AD413A2005D}"/>
                </a:ext>
              </a:extLst>
            </p:cNvPr>
            <p:cNvSpPr/>
            <p:nvPr/>
          </p:nvSpPr>
          <p:spPr>
            <a:xfrm>
              <a:off x="2359445" y="19613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561;p126">
              <a:extLst>
                <a:ext uri="{FF2B5EF4-FFF2-40B4-BE49-F238E27FC236}">
                  <a16:creationId xmlns:a16="http://schemas.microsoft.com/office/drawing/2014/main" id="{A35F347F-6F53-4274-A0FE-9E038FA4C7BE}"/>
                </a:ext>
              </a:extLst>
            </p:cNvPr>
            <p:cNvSpPr/>
            <p:nvPr/>
          </p:nvSpPr>
          <p:spPr>
            <a:xfrm>
              <a:off x="2356118" y="1950451"/>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562;p126">
              <a:extLst>
                <a:ext uri="{FF2B5EF4-FFF2-40B4-BE49-F238E27FC236}">
                  <a16:creationId xmlns:a16="http://schemas.microsoft.com/office/drawing/2014/main" id="{80EFD6C4-E5FA-487D-A8BE-EBBDFA378EA5}"/>
                </a:ext>
              </a:extLst>
            </p:cNvPr>
            <p:cNvSpPr/>
            <p:nvPr/>
          </p:nvSpPr>
          <p:spPr>
            <a:xfrm>
              <a:off x="2360056" y="1961761"/>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563;p126">
              <a:extLst>
                <a:ext uri="{FF2B5EF4-FFF2-40B4-BE49-F238E27FC236}">
                  <a16:creationId xmlns:a16="http://schemas.microsoft.com/office/drawing/2014/main" id="{9280755C-535C-491B-95B1-4B70A5615A4B}"/>
                </a:ext>
              </a:extLst>
            </p:cNvPr>
            <p:cNvSpPr/>
            <p:nvPr/>
          </p:nvSpPr>
          <p:spPr>
            <a:xfrm>
              <a:off x="2359730" y="1961516"/>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564;p126">
              <a:extLst>
                <a:ext uri="{FF2B5EF4-FFF2-40B4-BE49-F238E27FC236}">
                  <a16:creationId xmlns:a16="http://schemas.microsoft.com/office/drawing/2014/main" id="{5A737AF2-E28D-49EB-B6D8-E23A7D1FBE48}"/>
                </a:ext>
              </a:extLst>
            </p:cNvPr>
            <p:cNvSpPr/>
            <p:nvPr/>
          </p:nvSpPr>
          <p:spPr>
            <a:xfrm>
              <a:off x="2355263" y="1951591"/>
              <a:ext cx="204" cy="244"/>
            </a:xfrm>
            <a:custGeom>
              <a:avLst/>
              <a:gdLst/>
              <a:ahLst/>
              <a:cxnLst/>
              <a:rect l="l" t="t" r="r" b="b"/>
              <a:pathLst>
                <a:path w="15" h="18" extrusionOk="0">
                  <a:moveTo>
                    <a:pt x="14"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565;p126">
              <a:extLst>
                <a:ext uri="{FF2B5EF4-FFF2-40B4-BE49-F238E27FC236}">
                  <a16:creationId xmlns:a16="http://schemas.microsoft.com/office/drawing/2014/main" id="{AD5AEF64-9944-4A1D-B489-BCC1D7A5F69E}"/>
                </a:ext>
              </a:extLst>
            </p:cNvPr>
            <p:cNvSpPr/>
            <p:nvPr/>
          </p:nvSpPr>
          <p:spPr>
            <a:xfrm>
              <a:off x="2356539" y="194992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566;p126">
              <a:extLst>
                <a:ext uri="{FF2B5EF4-FFF2-40B4-BE49-F238E27FC236}">
                  <a16:creationId xmlns:a16="http://schemas.microsoft.com/office/drawing/2014/main" id="{32C4A866-6C00-43E8-905F-2CF15D0DB7CF}"/>
                </a:ext>
              </a:extLst>
            </p:cNvPr>
            <p:cNvSpPr/>
            <p:nvPr/>
          </p:nvSpPr>
          <p:spPr>
            <a:xfrm>
              <a:off x="2360490" y="1962087"/>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567;p126">
              <a:extLst>
                <a:ext uri="{FF2B5EF4-FFF2-40B4-BE49-F238E27FC236}">
                  <a16:creationId xmlns:a16="http://schemas.microsoft.com/office/drawing/2014/main" id="{4CEFC022-EC22-4D8A-B2A5-28578B2BA315}"/>
                </a:ext>
              </a:extLst>
            </p:cNvPr>
            <p:cNvSpPr/>
            <p:nvPr/>
          </p:nvSpPr>
          <p:spPr>
            <a:xfrm>
              <a:off x="2319703" y="1935991"/>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568;p126">
              <a:extLst>
                <a:ext uri="{FF2B5EF4-FFF2-40B4-BE49-F238E27FC236}">
                  <a16:creationId xmlns:a16="http://schemas.microsoft.com/office/drawing/2014/main" id="{9388725E-6F9B-46F7-AAFC-48C85BA2F41E}"/>
                </a:ext>
              </a:extLst>
            </p:cNvPr>
            <p:cNvSpPr/>
            <p:nvPr/>
          </p:nvSpPr>
          <p:spPr>
            <a:xfrm>
              <a:off x="2355113" y="1947735"/>
              <a:ext cx="1724" cy="1779"/>
            </a:xfrm>
            <a:custGeom>
              <a:avLst/>
              <a:gdLst/>
              <a:ahLst/>
              <a:cxnLst/>
              <a:rect l="l" t="t" r="r" b="b"/>
              <a:pathLst>
                <a:path w="127" h="131" extrusionOk="0">
                  <a:moveTo>
                    <a:pt x="127" y="13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569;p126">
              <a:extLst>
                <a:ext uri="{FF2B5EF4-FFF2-40B4-BE49-F238E27FC236}">
                  <a16:creationId xmlns:a16="http://schemas.microsoft.com/office/drawing/2014/main" id="{358BAC09-28BE-40E0-8963-0E6A1AC4894C}"/>
                </a:ext>
              </a:extLst>
            </p:cNvPr>
            <p:cNvSpPr/>
            <p:nvPr/>
          </p:nvSpPr>
          <p:spPr>
            <a:xfrm>
              <a:off x="2320464" y="1936140"/>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570;p126">
              <a:extLst>
                <a:ext uri="{FF2B5EF4-FFF2-40B4-BE49-F238E27FC236}">
                  <a16:creationId xmlns:a16="http://schemas.microsoft.com/office/drawing/2014/main" id="{FB8A0F06-2232-426C-B0CF-02697FE18E47}"/>
                </a:ext>
              </a:extLst>
            </p:cNvPr>
            <p:cNvSpPr/>
            <p:nvPr/>
          </p:nvSpPr>
          <p:spPr>
            <a:xfrm>
              <a:off x="2320423" y="1936140"/>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571;p126">
              <a:extLst>
                <a:ext uri="{FF2B5EF4-FFF2-40B4-BE49-F238E27FC236}">
                  <a16:creationId xmlns:a16="http://schemas.microsoft.com/office/drawing/2014/main" id="{A6A7FCB4-19B0-499E-891C-C795E99C7741}"/>
                </a:ext>
              </a:extLst>
            </p:cNvPr>
            <p:cNvSpPr/>
            <p:nvPr/>
          </p:nvSpPr>
          <p:spPr>
            <a:xfrm>
              <a:off x="2320233" y="1936086"/>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572;p126">
              <a:extLst>
                <a:ext uri="{FF2B5EF4-FFF2-40B4-BE49-F238E27FC236}">
                  <a16:creationId xmlns:a16="http://schemas.microsoft.com/office/drawing/2014/main" id="{79ECE53A-A617-49EA-BC50-C4A238C9ADDD}"/>
                </a:ext>
              </a:extLst>
            </p:cNvPr>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573;p126">
              <a:extLst>
                <a:ext uri="{FF2B5EF4-FFF2-40B4-BE49-F238E27FC236}">
                  <a16:creationId xmlns:a16="http://schemas.microsoft.com/office/drawing/2014/main" id="{08BF349F-58E1-46BC-897D-8A6A3C59A0D7}"/>
                </a:ext>
              </a:extLst>
            </p:cNvPr>
            <p:cNvSpPr/>
            <p:nvPr/>
          </p:nvSpPr>
          <p:spPr>
            <a:xfrm>
              <a:off x="2319893" y="1936045"/>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574;p126">
              <a:extLst>
                <a:ext uri="{FF2B5EF4-FFF2-40B4-BE49-F238E27FC236}">
                  <a16:creationId xmlns:a16="http://schemas.microsoft.com/office/drawing/2014/main" id="{A861A3A1-27FD-48C1-8B12-8FA0FDD4A7D7}"/>
                </a:ext>
              </a:extLst>
            </p:cNvPr>
            <p:cNvSpPr/>
            <p:nvPr/>
          </p:nvSpPr>
          <p:spPr>
            <a:xfrm>
              <a:off x="2320369" y="1936086"/>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575;p126">
              <a:extLst>
                <a:ext uri="{FF2B5EF4-FFF2-40B4-BE49-F238E27FC236}">
                  <a16:creationId xmlns:a16="http://schemas.microsoft.com/office/drawing/2014/main" id="{BB275FEC-D877-451E-80F2-11E7EE51015A}"/>
                </a:ext>
              </a:extLst>
            </p:cNvPr>
            <p:cNvSpPr/>
            <p:nvPr/>
          </p:nvSpPr>
          <p:spPr>
            <a:xfrm>
              <a:off x="2320083" y="1936045"/>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76;p126">
              <a:extLst>
                <a:ext uri="{FF2B5EF4-FFF2-40B4-BE49-F238E27FC236}">
                  <a16:creationId xmlns:a16="http://schemas.microsoft.com/office/drawing/2014/main" id="{55E05500-0785-445F-B12B-2862970A7D82}"/>
                </a:ext>
              </a:extLst>
            </p:cNvPr>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577;p126">
              <a:extLst>
                <a:ext uri="{FF2B5EF4-FFF2-40B4-BE49-F238E27FC236}">
                  <a16:creationId xmlns:a16="http://schemas.microsoft.com/office/drawing/2014/main" id="{467B0665-A241-4DBD-B1FF-BA113C594777}"/>
                </a:ext>
              </a:extLst>
            </p:cNvPr>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578;p126">
              <a:extLst>
                <a:ext uri="{FF2B5EF4-FFF2-40B4-BE49-F238E27FC236}">
                  <a16:creationId xmlns:a16="http://schemas.microsoft.com/office/drawing/2014/main" id="{C39E2F7C-E265-4CF5-B187-D24C9ED274A5}"/>
                </a:ext>
              </a:extLst>
            </p:cNvPr>
            <p:cNvSpPr/>
            <p:nvPr/>
          </p:nvSpPr>
          <p:spPr>
            <a:xfrm>
              <a:off x="2318753" y="193595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579;p126">
              <a:extLst>
                <a:ext uri="{FF2B5EF4-FFF2-40B4-BE49-F238E27FC236}">
                  <a16:creationId xmlns:a16="http://schemas.microsoft.com/office/drawing/2014/main" id="{B13A7C80-6499-41C5-B7D9-FD4233570021}"/>
                </a:ext>
              </a:extLst>
            </p:cNvPr>
            <p:cNvSpPr/>
            <p:nvPr/>
          </p:nvSpPr>
          <p:spPr>
            <a:xfrm>
              <a:off x="2319133" y="1935950"/>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580;p126">
              <a:extLst>
                <a:ext uri="{FF2B5EF4-FFF2-40B4-BE49-F238E27FC236}">
                  <a16:creationId xmlns:a16="http://schemas.microsoft.com/office/drawing/2014/main" id="{4BDFF592-8D8F-4C6C-9067-221AE3AB0C0A}"/>
                </a:ext>
              </a:extLst>
            </p:cNvPr>
            <p:cNvSpPr/>
            <p:nvPr/>
          </p:nvSpPr>
          <p:spPr>
            <a:xfrm>
              <a:off x="2318332" y="193595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581;p126">
              <a:extLst>
                <a:ext uri="{FF2B5EF4-FFF2-40B4-BE49-F238E27FC236}">
                  <a16:creationId xmlns:a16="http://schemas.microsoft.com/office/drawing/2014/main" id="{F91C4729-2A3A-416D-AD99-EF62BB88114A}"/>
                </a:ext>
              </a:extLst>
            </p:cNvPr>
            <p:cNvSpPr/>
            <p:nvPr/>
          </p:nvSpPr>
          <p:spPr>
            <a:xfrm>
              <a:off x="2317762" y="193595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582;p126">
              <a:extLst>
                <a:ext uri="{FF2B5EF4-FFF2-40B4-BE49-F238E27FC236}">
                  <a16:creationId xmlns:a16="http://schemas.microsoft.com/office/drawing/2014/main" id="{497481F2-3EB6-4447-B257-F818AA4680A0}"/>
                </a:ext>
              </a:extLst>
            </p:cNvPr>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583;p126">
              <a:extLst>
                <a:ext uri="{FF2B5EF4-FFF2-40B4-BE49-F238E27FC236}">
                  <a16:creationId xmlns:a16="http://schemas.microsoft.com/office/drawing/2014/main" id="{7F1A8814-FF55-4B50-8E75-F9400F1EE598}"/>
                </a:ext>
              </a:extLst>
            </p:cNvPr>
            <p:cNvSpPr/>
            <p:nvPr/>
          </p:nvSpPr>
          <p:spPr>
            <a:xfrm>
              <a:off x="2319418" y="1935991"/>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584;p126">
              <a:extLst>
                <a:ext uri="{FF2B5EF4-FFF2-40B4-BE49-F238E27FC236}">
                  <a16:creationId xmlns:a16="http://schemas.microsoft.com/office/drawing/2014/main" id="{E18E15AE-116E-4C01-8CD3-7AC51418E10D}"/>
                </a:ext>
              </a:extLst>
            </p:cNvPr>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585;p126">
              <a:extLst>
                <a:ext uri="{FF2B5EF4-FFF2-40B4-BE49-F238E27FC236}">
                  <a16:creationId xmlns:a16="http://schemas.microsoft.com/office/drawing/2014/main" id="{98A89F41-EC57-4463-B6A4-6A520424F539}"/>
                </a:ext>
              </a:extLst>
            </p:cNvPr>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586;p126">
              <a:extLst>
                <a:ext uri="{FF2B5EF4-FFF2-40B4-BE49-F238E27FC236}">
                  <a16:creationId xmlns:a16="http://schemas.microsoft.com/office/drawing/2014/main" id="{3A8E1F71-3339-44F5-AC3B-75C6E9E122E5}"/>
                </a:ext>
              </a:extLst>
            </p:cNvPr>
            <p:cNvSpPr/>
            <p:nvPr/>
          </p:nvSpPr>
          <p:spPr>
            <a:xfrm>
              <a:off x="2314625" y="1772192"/>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587;p126">
              <a:extLst>
                <a:ext uri="{FF2B5EF4-FFF2-40B4-BE49-F238E27FC236}">
                  <a16:creationId xmlns:a16="http://schemas.microsoft.com/office/drawing/2014/main" id="{8CA1CEDD-30A8-45BD-830F-9041FEB58AE3}"/>
                </a:ext>
              </a:extLst>
            </p:cNvPr>
            <p:cNvSpPr/>
            <p:nvPr/>
          </p:nvSpPr>
          <p:spPr>
            <a:xfrm>
              <a:off x="2313770" y="1779334"/>
              <a:ext cx="190" cy="204"/>
            </a:xfrm>
            <a:custGeom>
              <a:avLst/>
              <a:gdLst/>
              <a:ahLst/>
              <a:cxnLst/>
              <a:rect l="l" t="t" r="r" b="b"/>
              <a:pathLst>
                <a:path w="14"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588;p126">
              <a:extLst>
                <a:ext uri="{FF2B5EF4-FFF2-40B4-BE49-F238E27FC236}">
                  <a16:creationId xmlns:a16="http://schemas.microsoft.com/office/drawing/2014/main" id="{B89711B4-4A7C-4DCE-BD19-EFCD00C0E4BA}"/>
                </a:ext>
              </a:extLst>
            </p:cNvPr>
            <p:cNvSpPr/>
            <p:nvPr/>
          </p:nvSpPr>
          <p:spPr>
            <a:xfrm>
              <a:off x="2315671" y="1773427"/>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589;p126">
              <a:extLst>
                <a:ext uri="{FF2B5EF4-FFF2-40B4-BE49-F238E27FC236}">
                  <a16:creationId xmlns:a16="http://schemas.microsoft.com/office/drawing/2014/main" id="{98079CA1-5FF6-4BD1-A311-B8EBE9F18795}"/>
                </a:ext>
              </a:extLst>
            </p:cNvPr>
            <p:cNvSpPr/>
            <p:nvPr/>
          </p:nvSpPr>
          <p:spPr>
            <a:xfrm>
              <a:off x="2315521" y="1773237"/>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590;p126">
              <a:extLst>
                <a:ext uri="{FF2B5EF4-FFF2-40B4-BE49-F238E27FC236}">
                  <a16:creationId xmlns:a16="http://schemas.microsoft.com/office/drawing/2014/main" id="{7372FA32-5091-4C5A-A986-3DDEADFAF831}"/>
                </a:ext>
              </a:extLst>
            </p:cNvPr>
            <p:cNvSpPr/>
            <p:nvPr/>
          </p:nvSpPr>
          <p:spPr>
            <a:xfrm>
              <a:off x="2313485" y="1771527"/>
              <a:ext cx="244" cy="163"/>
            </a:xfrm>
            <a:custGeom>
              <a:avLst/>
              <a:gdLst/>
              <a:ahLst/>
              <a:cxnLst/>
              <a:rect l="l" t="t" r="r" b="b"/>
              <a:pathLst>
                <a:path w="18" h="12" extrusionOk="0">
                  <a:moveTo>
                    <a:pt x="18"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591;p126">
              <a:extLst>
                <a:ext uri="{FF2B5EF4-FFF2-40B4-BE49-F238E27FC236}">
                  <a16:creationId xmlns:a16="http://schemas.microsoft.com/office/drawing/2014/main" id="{AA14653E-5A7D-4BDC-9715-BD2859ED899F}"/>
                </a:ext>
              </a:extLst>
            </p:cNvPr>
            <p:cNvSpPr/>
            <p:nvPr/>
          </p:nvSpPr>
          <p:spPr>
            <a:xfrm>
              <a:off x="2314055" y="1779048"/>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592;p126">
              <a:extLst>
                <a:ext uri="{FF2B5EF4-FFF2-40B4-BE49-F238E27FC236}">
                  <a16:creationId xmlns:a16="http://schemas.microsoft.com/office/drawing/2014/main" id="{75A0CA7C-A7B7-43DE-A8D6-27ECBF59E8EF}"/>
                </a:ext>
              </a:extLst>
            </p:cNvPr>
            <p:cNvSpPr/>
            <p:nvPr/>
          </p:nvSpPr>
          <p:spPr>
            <a:xfrm>
              <a:off x="2314530" y="1778519"/>
              <a:ext cx="204" cy="149"/>
            </a:xfrm>
            <a:custGeom>
              <a:avLst/>
              <a:gdLst/>
              <a:ahLst/>
              <a:cxnLst/>
              <a:rect l="l" t="t" r="r" b="b"/>
              <a:pathLst>
                <a:path w="15" h="11"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593;p126">
              <a:extLst>
                <a:ext uri="{FF2B5EF4-FFF2-40B4-BE49-F238E27FC236}">
                  <a16:creationId xmlns:a16="http://schemas.microsoft.com/office/drawing/2014/main" id="{4F1545E1-D9B7-4E25-BB30-229F0552F26B}"/>
                </a:ext>
              </a:extLst>
            </p:cNvPr>
            <p:cNvSpPr/>
            <p:nvPr/>
          </p:nvSpPr>
          <p:spPr>
            <a:xfrm>
              <a:off x="2313811" y="1771676"/>
              <a:ext cx="244" cy="149"/>
            </a:xfrm>
            <a:custGeom>
              <a:avLst/>
              <a:gdLst/>
              <a:ahLst/>
              <a:cxnLst/>
              <a:rect l="l" t="t" r="r" b="b"/>
              <a:pathLst>
                <a:path w="18" h="11" extrusionOk="0">
                  <a:moveTo>
                    <a:pt x="1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594;p126">
              <a:extLst>
                <a:ext uri="{FF2B5EF4-FFF2-40B4-BE49-F238E27FC236}">
                  <a16:creationId xmlns:a16="http://schemas.microsoft.com/office/drawing/2014/main" id="{3361C420-6FB8-4503-BA88-37D0D5E203EB}"/>
                </a:ext>
              </a:extLst>
            </p:cNvPr>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595;p126">
              <a:extLst>
                <a:ext uri="{FF2B5EF4-FFF2-40B4-BE49-F238E27FC236}">
                  <a16:creationId xmlns:a16="http://schemas.microsoft.com/office/drawing/2014/main" id="{F78E2F39-8681-4E07-B411-1E6BE9D75141}"/>
                </a:ext>
              </a:extLst>
            </p:cNvPr>
            <p:cNvSpPr/>
            <p:nvPr/>
          </p:nvSpPr>
          <p:spPr>
            <a:xfrm>
              <a:off x="2315386" y="1773006"/>
              <a:ext cx="54" cy="109"/>
            </a:xfrm>
            <a:custGeom>
              <a:avLst/>
              <a:gdLst/>
              <a:ahLst/>
              <a:cxnLst/>
              <a:rect l="l" t="t" r="r" b="b"/>
              <a:pathLst>
                <a:path w="4" h="8" extrusionOk="0">
                  <a:moveTo>
                    <a:pt x="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596;p126">
              <a:extLst>
                <a:ext uri="{FF2B5EF4-FFF2-40B4-BE49-F238E27FC236}">
                  <a16:creationId xmlns:a16="http://schemas.microsoft.com/office/drawing/2014/main" id="{3D2C799D-2454-43C9-B3F0-47EDB1428916}"/>
                </a:ext>
              </a:extLst>
            </p:cNvPr>
            <p:cNvSpPr/>
            <p:nvPr/>
          </p:nvSpPr>
          <p:spPr>
            <a:xfrm>
              <a:off x="2315236" y="1772816"/>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597;p126">
              <a:extLst>
                <a:ext uri="{FF2B5EF4-FFF2-40B4-BE49-F238E27FC236}">
                  <a16:creationId xmlns:a16="http://schemas.microsoft.com/office/drawing/2014/main" id="{220AF4FB-FCFC-4963-9CD3-9A16E1DEEE19}"/>
                </a:ext>
              </a:extLst>
            </p:cNvPr>
            <p:cNvSpPr/>
            <p:nvPr/>
          </p:nvSpPr>
          <p:spPr>
            <a:xfrm>
              <a:off x="2315046" y="1772572"/>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598;p126">
              <a:extLst>
                <a:ext uri="{FF2B5EF4-FFF2-40B4-BE49-F238E27FC236}">
                  <a16:creationId xmlns:a16="http://schemas.microsoft.com/office/drawing/2014/main" id="{20FA0AE2-1096-4C40-9634-DFFDC66A0DA8}"/>
                </a:ext>
              </a:extLst>
            </p:cNvPr>
            <p:cNvSpPr/>
            <p:nvPr/>
          </p:nvSpPr>
          <p:spPr>
            <a:xfrm>
              <a:off x="2314286" y="1778709"/>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599;p126">
              <a:extLst>
                <a:ext uri="{FF2B5EF4-FFF2-40B4-BE49-F238E27FC236}">
                  <a16:creationId xmlns:a16="http://schemas.microsoft.com/office/drawing/2014/main" id="{2316BCE1-9BA3-4B74-B469-2C9F340BEF51}"/>
                </a:ext>
              </a:extLst>
            </p:cNvPr>
            <p:cNvSpPr/>
            <p:nvPr/>
          </p:nvSpPr>
          <p:spPr>
            <a:xfrm>
              <a:off x="2310769" y="1783081"/>
              <a:ext cx="339" cy="543"/>
            </a:xfrm>
            <a:custGeom>
              <a:avLst/>
              <a:gdLst/>
              <a:ahLst/>
              <a:cxnLst/>
              <a:rect l="l" t="t" r="r" b="b"/>
              <a:pathLst>
                <a:path w="25" h="40" extrusionOk="0">
                  <a:moveTo>
                    <a:pt x="0" y="39"/>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600;p126">
              <a:extLst>
                <a:ext uri="{FF2B5EF4-FFF2-40B4-BE49-F238E27FC236}">
                  <a16:creationId xmlns:a16="http://schemas.microsoft.com/office/drawing/2014/main" id="{821727F3-6664-45EA-BB6C-86C9C328740E}"/>
                </a:ext>
              </a:extLst>
            </p:cNvPr>
            <p:cNvSpPr/>
            <p:nvPr/>
          </p:nvSpPr>
          <p:spPr>
            <a:xfrm>
              <a:off x="2310335" y="1783651"/>
              <a:ext cx="394" cy="638"/>
            </a:xfrm>
            <a:custGeom>
              <a:avLst/>
              <a:gdLst/>
              <a:ahLst/>
              <a:cxnLst/>
              <a:rect l="l" t="t" r="r" b="b"/>
              <a:pathLst>
                <a:path w="29" h="47" extrusionOk="0">
                  <a:moveTo>
                    <a:pt x="1" y="46"/>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601;p126">
              <a:extLst>
                <a:ext uri="{FF2B5EF4-FFF2-40B4-BE49-F238E27FC236}">
                  <a16:creationId xmlns:a16="http://schemas.microsoft.com/office/drawing/2014/main" id="{CBA42A85-366B-43E6-A4E6-73D82FBDF1A2}"/>
                </a:ext>
              </a:extLst>
            </p:cNvPr>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602;p126">
              <a:extLst>
                <a:ext uri="{FF2B5EF4-FFF2-40B4-BE49-F238E27FC236}">
                  <a16:creationId xmlns:a16="http://schemas.microsoft.com/office/drawing/2014/main" id="{1751A7F8-EA80-4632-A2C5-8224FBE32342}"/>
                </a:ext>
              </a:extLst>
            </p:cNvPr>
            <p:cNvSpPr/>
            <p:nvPr/>
          </p:nvSpPr>
          <p:spPr>
            <a:xfrm>
              <a:off x="2313430" y="1779659"/>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603;p126">
              <a:extLst>
                <a:ext uri="{FF2B5EF4-FFF2-40B4-BE49-F238E27FC236}">
                  <a16:creationId xmlns:a16="http://schemas.microsoft.com/office/drawing/2014/main" id="{BAE32824-3952-4D0B-8B6E-6BA8005E3591}"/>
                </a:ext>
              </a:extLst>
            </p:cNvPr>
            <p:cNvSpPr/>
            <p:nvPr/>
          </p:nvSpPr>
          <p:spPr>
            <a:xfrm>
              <a:off x="2311190" y="1782511"/>
              <a:ext cx="299" cy="394"/>
            </a:xfrm>
            <a:custGeom>
              <a:avLst/>
              <a:gdLst/>
              <a:ahLst/>
              <a:cxnLst/>
              <a:rect l="l" t="t" r="r" b="b"/>
              <a:pathLst>
                <a:path w="22" h="29" extrusionOk="0">
                  <a:moveTo>
                    <a:pt x="1" y="29"/>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604;p126">
              <a:extLst>
                <a:ext uri="{FF2B5EF4-FFF2-40B4-BE49-F238E27FC236}">
                  <a16:creationId xmlns:a16="http://schemas.microsoft.com/office/drawing/2014/main" id="{1D75F140-9B70-45CB-A210-4EAF4C601263}"/>
                </a:ext>
              </a:extLst>
            </p:cNvPr>
            <p:cNvSpPr/>
            <p:nvPr/>
          </p:nvSpPr>
          <p:spPr>
            <a:xfrm>
              <a:off x="2314856" y="1772382"/>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605;p126">
              <a:extLst>
                <a:ext uri="{FF2B5EF4-FFF2-40B4-BE49-F238E27FC236}">
                  <a16:creationId xmlns:a16="http://schemas.microsoft.com/office/drawing/2014/main" id="{F1AA6F32-DCC9-48B3-8526-A903EC5F0E5C}"/>
                </a:ext>
              </a:extLst>
            </p:cNvPr>
            <p:cNvSpPr/>
            <p:nvPr/>
          </p:nvSpPr>
          <p:spPr>
            <a:xfrm>
              <a:off x="2313091" y="1780094"/>
              <a:ext cx="258" cy="244"/>
            </a:xfrm>
            <a:custGeom>
              <a:avLst/>
              <a:gdLst/>
              <a:ahLst/>
              <a:cxnLst/>
              <a:rect l="l" t="t" r="r" b="b"/>
              <a:pathLst>
                <a:path w="19" h="18" extrusionOk="0">
                  <a:moveTo>
                    <a:pt x="1" y="18"/>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606;p126">
              <a:extLst>
                <a:ext uri="{FF2B5EF4-FFF2-40B4-BE49-F238E27FC236}">
                  <a16:creationId xmlns:a16="http://schemas.microsoft.com/office/drawing/2014/main" id="{23CE95B9-FE71-4625-B2FC-3B75B6CB1E83}"/>
                </a:ext>
              </a:extLst>
            </p:cNvPr>
            <p:cNvSpPr/>
            <p:nvPr/>
          </p:nvSpPr>
          <p:spPr>
            <a:xfrm>
              <a:off x="2312765" y="1780515"/>
              <a:ext cx="244" cy="299"/>
            </a:xfrm>
            <a:custGeom>
              <a:avLst/>
              <a:gdLst/>
              <a:ahLst/>
              <a:cxnLst/>
              <a:rect l="l" t="t" r="r" b="b"/>
              <a:pathLst>
                <a:path w="18" h="22" extrusionOk="0">
                  <a:moveTo>
                    <a:pt x="0" y="22"/>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607;p126">
              <a:extLst>
                <a:ext uri="{FF2B5EF4-FFF2-40B4-BE49-F238E27FC236}">
                  <a16:creationId xmlns:a16="http://schemas.microsoft.com/office/drawing/2014/main" id="{0D80ED66-C92B-48C1-845F-07B2FE24771B}"/>
                </a:ext>
              </a:extLst>
            </p:cNvPr>
            <p:cNvSpPr/>
            <p:nvPr/>
          </p:nvSpPr>
          <p:spPr>
            <a:xfrm>
              <a:off x="2312385" y="1780990"/>
              <a:ext cx="244" cy="299"/>
            </a:xfrm>
            <a:custGeom>
              <a:avLst/>
              <a:gdLst/>
              <a:ahLst/>
              <a:cxnLst/>
              <a:rect l="l" t="t" r="r" b="b"/>
              <a:pathLst>
                <a:path w="18" h="22" extrusionOk="0">
                  <a:moveTo>
                    <a:pt x="0" y="22"/>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608;p126">
              <a:extLst>
                <a:ext uri="{FF2B5EF4-FFF2-40B4-BE49-F238E27FC236}">
                  <a16:creationId xmlns:a16="http://schemas.microsoft.com/office/drawing/2014/main" id="{7B9AEB31-3ADE-485B-A03D-246C309A9889}"/>
                </a:ext>
              </a:extLst>
            </p:cNvPr>
            <p:cNvSpPr/>
            <p:nvPr/>
          </p:nvSpPr>
          <p:spPr>
            <a:xfrm>
              <a:off x="2312005" y="1781465"/>
              <a:ext cx="244" cy="353"/>
            </a:xfrm>
            <a:custGeom>
              <a:avLst/>
              <a:gdLst/>
              <a:ahLst/>
              <a:cxnLst/>
              <a:rect l="l" t="t" r="r" b="b"/>
              <a:pathLst>
                <a:path w="18" h="26" extrusionOk="0">
                  <a:moveTo>
                    <a:pt x="0" y="2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609;p126">
              <a:extLst>
                <a:ext uri="{FF2B5EF4-FFF2-40B4-BE49-F238E27FC236}">
                  <a16:creationId xmlns:a16="http://schemas.microsoft.com/office/drawing/2014/main" id="{17C028B9-BB6C-41F3-ACF5-4286F6B621B3}"/>
                </a:ext>
              </a:extLst>
            </p:cNvPr>
            <p:cNvSpPr/>
            <p:nvPr/>
          </p:nvSpPr>
          <p:spPr>
            <a:xfrm>
              <a:off x="2311625" y="1781995"/>
              <a:ext cx="244" cy="339"/>
            </a:xfrm>
            <a:custGeom>
              <a:avLst/>
              <a:gdLst/>
              <a:ahLst/>
              <a:cxnLst/>
              <a:rect l="l" t="t" r="r" b="b"/>
              <a:pathLst>
                <a:path w="18" h="25" extrusionOk="0">
                  <a:moveTo>
                    <a:pt x="0"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610;p126">
              <a:extLst>
                <a:ext uri="{FF2B5EF4-FFF2-40B4-BE49-F238E27FC236}">
                  <a16:creationId xmlns:a16="http://schemas.microsoft.com/office/drawing/2014/main" id="{2EE8FE94-ADED-4A50-A318-615A2E569F15}"/>
                </a:ext>
              </a:extLst>
            </p:cNvPr>
            <p:cNvSpPr/>
            <p:nvPr/>
          </p:nvSpPr>
          <p:spPr>
            <a:xfrm>
              <a:off x="2309955" y="1784276"/>
              <a:ext cx="394" cy="584"/>
            </a:xfrm>
            <a:custGeom>
              <a:avLst/>
              <a:gdLst/>
              <a:ahLst/>
              <a:cxnLst/>
              <a:rect l="l" t="t" r="r" b="b"/>
              <a:pathLst>
                <a:path w="29" h="43" extrusionOk="0">
                  <a:moveTo>
                    <a:pt x="1" y="42"/>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611;p126">
              <a:extLst>
                <a:ext uri="{FF2B5EF4-FFF2-40B4-BE49-F238E27FC236}">
                  <a16:creationId xmlns:a16="http://schemas.microsoft.com/office/drawing/2014/main" id="{ED4D230E-C477-4C3E-B7BB-5388049A9DF0}"/>
                </a:ext>
              </a:extLst>
            </p:cNvPr>
            <p:cNvSpPr/>
            <p:nvPr/>
          </p:nvSpPr>
          <p:spPr>
            <a:xfrm>
              <a:off x="2312141" y="1771241"/>
              <a:ext cx="394" cy="68"/>
            </a:xfrm>
            <a:custGeom>
              <a:avLst/>
              <a:gdLst/>
              <a:ahLst/>
              <a:cxnLst/>
              <a:rect l="l" t="t" r="r" b="b"/>
              <a:pathLst>
                <a:path w="29" h="5" extrusionOk="0">
                  <a:moveTo>
                    <a:pt x="29"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612;p126">
              <a:extLst>
                <a:ext uri="{FF2B5EF4-FFF2-40B4-BE49-F238E27FC236}">
                  <a16:creationId xmlns:a16="http://schemas.microsoft.com/office/drawing/2014/main" id="{A840B390-DE6D-4290-9E95-FA0AF28D43B9}"/>
                </a:ext>
              </a:extLst>
            </p:cNvPr>
            <p:cNvSpPr/>
            <p:nvPr/>
          </p:nvSpPr>
          <p:spPr>
            <a:xfrm>
              <a:off x="2312616" y="177129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613;p126">
              <a:extLst>
                <a:ext uri="{FF2B5EF4-FFF2-40B4-BE49-F238E27FC236}">
                  <a16:creationId xmlns:a16="http://schemas.microsoft.com/office/drawing/2014/main" id="{037CF9B6-6467-4F3E-8AF0-3FAE96C39870}"/>
                </a:ext>
              </a:extLst>
            </p:cNvPr>
            <p:cNvSpPr/>
            <p:nvPr/>
          </p:nvSpPr>
          <p:spPr>
            <a:xfrm>
              <a:off x="2311665" y="1771146"/>
              <a:ext cx="394" cy="68"/>
            </a:xfrm>
            <a:custGeom>
              <a:avLst/>
              <a:gdLst/>
              <a:ahLst/>
              <a:cxnLst/>
              <a:rect l="l" t="t" r="r" b="b"/>
              <a:pathLst>
                <a:path w="29" h="5" extrusionOk="0">
                  <a:moveTo>
                    <a:pt x="29"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614;p126">
              <a:extLst>
                <a:ext uri="{FF2B5EF4-FFF2-40B4-BE49-F238E27FC236}">
                  <a16:creationId xmlns:a16="http://schemas.microsoft.com/office/drawing/2014/main" id="{12561E13-66B6-4D44-9C30-753583ECE7F6}"/>
                </a:ext>
              </a:extLst>
            </p:cNvPr>
            <p:cNvSpPr/>
            <p:nvPr/>
          </p:nvSpPr>
          <p:spPr>
            <a:xfrm>
              <a:off x="2313050" y="1771431"/>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615;p126">
              <a:extLst>
                <a:ext uri="{FF2B5EF4-FFF2-40B4-BE49-F238E27FC236}">
                  <a16:creationId xmlns:a16="http://schemas.microsoft.com/office/drawing/2014/main" id="{FF2E85CE-A529-457F-9A96-E67984B2B30E}"/>
                </a:ext>
              </a:extLst>
            </p:cNvPr>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616;p126">
              <a:extLst>
                <a:ext uri="{FF2B5EF4-FFF2-40B4-BE49-F238E27FC236}">
                  <a16:creationId xmlns:a16="http://schemas.microsoft.com/office/drawing/2014/main" id="{7081B3A4-027C-4A06-95EA-EFA30D2F6D1D}"/>
                </a:ext>
              </a:extLst>
            </p:cNvPr>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617;p126">
              <a:extLst>
                <a:ext uri="{FF2B5EF4-FFF2-40B4-BE49-F238E27FC236}">
                  <a16:creationId xmlns:a16="http://schemas.microsoft.com/office/drawing/2014/main" id="{C1405C41-ED2B-47E8-815A-541FDFEFFB42}"/>
                </a:ext>
              </a:extLst>
            </p:cNvPr>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618;p126">
              <a:extLst>
                <a:ext uri="{FF2B5EF4-FFF2-40B4-BE49-F238E27FC236}">
                  <a16:creationId xmlns:a16="http://schemas.microsoft.com/office/drawing/2014/main" id="{C416A865-7BF8-4DF2-8C54-7F8A7924EDB4}"/>
                </a:ext>
              </a:extLst>
            </p:cNvPr>
            <p:cNvSpPr/>
            <p:nvPr/>
          </p:nvSpPr>
          <p:spPr>
            <a:xfrm>
              <a:off x="2702915" y="1869217"/>
              <a:ext cx="109" cy="394"/>
            </a:xfrm>
            <a:custGeom>
              <a:avLst/>
              <a:gdLst/>
              <a:ahLst/>
              <a:cxnLst/>
              <a:rect l="l" t="t" r="r" b="b"/>
              <a:pathLst>
                <a:path w="8" h="29" extrusionOk="0">
                  <a:moveTo>
                    <a:pt x="0" y="0"/>
                  </a:moveTo>
                  <a:lnTo>
                    <a:pt x="7"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619;p126">
              <a:extLst>
                <a:ext uri="{FF2B5EF4-FFF2-40B4-BE49-F238E27FC236}">
                  <a16:creationId xmlns:a16="http://schemas.microsoft.com/office/drawing/2014/main" id="{B6B7F0D1-A72B-4B69-9CA8-F1E9E425AFDF}"/>
                </a:ext>
              </a:extLst>
            </p:cNvPr>
            <p:cNvSpPr/>
            <p:nvPr/>
          </p:nvSpPr>
          <p:spPr>
            <a:xfrm>
              <a:off x="2730382" y="1871783"/>
              <a:ext cx="204" cy="1290"/>
            </a:xfrm>
            <a:custGeom>
              <a:avLst/>
              <a:gdLst/>
              <a:ahLst/>
              <a:cxnLst/>
              <a:rect l="l" t="t" r="r" b="b"/>
              <a:pathLst>
                <a:path w="15" h="95" extrusionOk="0">
                  <a:moveTo>
                    <a:pt x="15" y="9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620;p126">
              <a:extLst>
                <a:ext uri="{FF2B5EF4-FFF2-40B4-BE49-F238E27FC236}">
                  <a16:creationId xmlns:a16="http://schemas.microsoft.com/office/drawing/2014/main" id="{9A084BC8-2D3F-4ABC-AC7B-5E00B5563A19}"/>
                </a:ext>
              </a:extLst>
            </p:cNvPr>
            <p:cNvSpPr/>
            <p:nvPr/>
          </p:nvSpPr>
          <p:spPr>
            <a:xfrm>
              <a:off x="2703105" y="1870018"/>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621;p126">
              <a:extLst>
                <a:ext uri="{FF2B5EF4-FFF2-40B4-BE49-F238E27FC236}">
                  <a16:creationId xmlns:a16="http://schemas.microsoft.com/office/drawing/2014/main" id="{17840EE3-7D3F-4A85-840E-110A9F6E4617}"/>
                </a:ext>
              </a:extLst>
            </p:cNvPr>
            <p:cNvSpPr/>
            <p:nvPr/>
          </p:nvSpPr>
          <p:spPr>
            <a:xfrm>
              <a:off x="2702480" y="1867737"/>
              <a:ext cx="109" cy="394"/>
            </a:xfrm>
            <a:custGeom>
              <a:avLst/>
              <a:gdLst/>
              <a:ahLst/>
              <a:cxnLst/>
              <a:rect l="l" t="t" r="r" b="b"/>
              <a:pathLst>
                <a:path w="8" h="29" extrusionOk="0">
                  <a:moveTo>
                    <a:pt x="1" y="1"/>
                  </a:moveTo>
                  <a:lnTo>
                    <a:pt x="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622;p126">
              <a:extLst>
                <a:ext uri="{FF2B5EF4-FFF2-40B4-BE49-F238E27FC236}">
                  <a16:creationId xmlns:a16="http://schemas.microsoft.com/office/drawing/2014/main" id="{70370C28-4ABB-497B-A12C-8F534D787DC9}"/>
                </a:ext>
              </a:extLst>
            </p:cNvPr>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623;p126">
              <a:extLst>
                <a:ext uri="{FF2B5EF4-FFF2-40B4-BE49-F238E27FC236}">
                  <a16:creationId xmlns:a16="http://schemas.microsoft.com/office/drawing/2014/main" id="{80796243-F307-476A-9366-210B0B3AF81C}"/>
                </a:ext>
              </a:extLst>
            </p:cNvPr>
            <p:cNvSpPr/>
            <p:nvPr/>
          </p:nvSpPr>
          <p:spPr>
            <a:xfrm>
              <a:off x="2730667" y="1873439"/>
              <a:ext cx="163" cy="964"/>
            </a:xfrm>
            <a:custGeom>
              <a:avLst/>
              <a:gdLst/>
              <a:ahLst/>
              <a:cxnLst/>
              <a:rect l="l" t="t" r="r" b="b"/>
              <a:pathLst>
                <a:path w="12" h="71" extrusionOk="0">
                  <a:moveTo>
                    <a:pt x="11" y="7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624;p126">
              <a:extLst>
                <a:ext uri="{FF2B5EF4-FFF2-40B4-BE49-F238E27FC236}">
                  <a16:creationId xmlns:a16="http://schemas.microsoft.com/office/drawing/2014/main" id="{A0B91079-1918-409B-A5DD-A8A15C87E339}"/>
                </a:ext>
              </a:extLst>
            </p:cNvPr>
            <p:cNvSpPr/>
            <p:nvPr/>
          </p:nvSpPr>
          <p:spPr>
            <a:xfrm>
              <a:off x="2730911" y="1874919"/>
              <a:ext cx="149" cy="1005"/>
            </a:xfrm>
            <a:custGeom>
              <a:avLst/>
              <a:gdLst/>
              <a:ahLst/>
              <a:cxnLst/>
              <a:rect l="l" t="t" r="r" b="b"/>
              <a:pathLst>
                <a:path w="11" h="74" extrusionOk="0">
                  <a:moveTo>
                    <a:pt x="11" y="7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625;p126">
              <a:extLst>
                <a:ext uri="{FF2B5EF4-FFF2-40B4-BE49-F238E27FC236}">
                  <a16:creationId xmlns:a16="http://schemas.microsoft.com/office/drawing/2014/main" id="{F5E3EE5C-04F1-4334-A9E9-EC939EAFB41F}"/>
                </a:ext>
              </a:extLst>
            </p:cNvPr>
            <p:cNvSpPr/>
            <p:nvPr/>
          </p:nvSpPr>
          <p:spPr>
            <a:xfrm>
              <a:off x="2702290" y="1867071"/>
              <a:ext cx="109" cy="353"/>
            </a:xfrm>
            <a:custGeom>
              <a:avLst/>
              <a:gdLst/>
              <a:ahLst/>
              <a:cxnLst/>
              <a:rect l="l" t="t" r="r" b="b"/>
              <a:pathLst>
                <a:path w="8" h="26" extrusionOk="0">
                  <a:moveTo>
                    <a:pt x="1" y="1"/>
                  </a:moveTo>
                  <a:lnTo>
                    <a:pt x="8"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626;p126">
              <a:extLst>
                <a:ext uri="{FF2B5EF4-FFF2-40B4-BE49-F238E27FC236}">
                  <a16:creationId xmlns:a16="http://schemas.microsoft.com/office/drawing/2014/main" id="{B5D58D2F-AE50-4B3B-BA10-C39232BB2B6B}"/>
                </a:ext>
              </a:extLst>
            </p:cNvPr>
            <p:cNvSpPr/>
            <p:nvPr/>
          </p:nvSpPr>
          <p:spPr>
            <a:xfrm>
              <a:off x="2703675" y="1872638"/>
              <a:ext cx="54" cy="434"/>
            </a:xfrm>
            <a:custGeom>
              <a:avLst/>
              <a:gdLst/>
              <a:ahLst/>
              <a:cxnLst/>
              <a:rect l="l" t="t" r="r" b="b"/>
              <a:pathLst>
                <a:path w="4" h="32" extrusionOk="0">
                  <a:moveTo>
                    <a:pt x="0" y="0"/>
                  </a:moveTo>
                  <a:lnTo>
                    <a:pt x="4"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627;p126">
              <a:extLst>
                <a:ext uri="{FF2B5EF4-FFF2-40B4-BE49-F238E27FC236}">
                  <a16:creationId xmlns:a16="http://schemas.microsoft.com/office/drawing/2014/main" id="{8666C093-8569-49F2-ACD3-FE47E07635BC}"/>
                </a:ext>
              </a:extLst>
            </p:cNvPr>
            <p:cNvSpPr/>
            <p:nvPr/>
          </p:nvSpPr>
          <p:spPr>
            <a:xfrm>
              <a:off x="2703485" y="1871728"/>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628;p126">
              <a:extLst>
                <a:ext uri="{FF2B5EF4-FFF2-40B4-BE49-F238E27FC236}">
                  <a16:creationId xmlns:a16="http://schemas.microsoft.com/office/drawing/2014/main" id="{D80A4775-34F1-45E9-A4F4-08506DB0BBF6}"/>
                </a:ext>
              </a:extLst>
            </p:cNvPr>
            <p:cNvSpPr/>
            <p:nvPr/>
          </p:nvSpPr>
          <p:spPr>
            <a:xfrm>
              <a:off x="2702670" y="1868497"/>
              <a:ext cx="163" cy="353"/>
            </a:xfrm>
            <a:custGeom>
              <a:avLst/>
              <a:gdLst/>
              <a:ahLst/>
              <a:cxnLst/>
              <a:rect l="l" t="t" r="r" b="b"/>
              <a:pathLst>
                <a:path w="12" h="26" extrusionOk="0">
                  <a:moveTo>
                    <a:pt x="1"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629;p126">
              <a:extLst>
                <a:ext uri="{FF2B5EF4-FFF2-40B4-BE49-F238E27FC236}">
                  <a16:creationId xmlns:a16="http://schemas.microsoft.com/office/drawing/2014/main" id="{10E2C671-F3E5-4ED6-84AC-A88BE9B00A47}"/>
                </a:ext>
              </a:extLst>
            </p:cNvPr>
            <p:cNvSpPr/>
            <p:nvPr/>
          </p:nvSpPr>
          <p:spPr>
            <a:xfrm>
              <a:off x="2731142" y="1876345"/>
              <a:ext cx="14" cy="109"/>
            </a:xfrm>
            <a:custGeom>
              <a:avLst/>
              <a:gdLst/>
              <a:ahLst/>
              <a:cxnLst/>
              <a:rect l="l" t="t" r="r" b="b"/>
              <a:pathLst>
                <a:path w="1" h="8" extrusionOk="0">
                  <a:moveTo>
                    <a:pt x="1" y="7"/>
                  </a:moveTo>
                  <a:lnTo>
                    <a:pt x="1" y="7"/>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630;p126">
              <a:extLst>
                <a:ext uri="{FF2B5EF4-FFF2-40B4-BE49-F238E27FC236}">
                  <a16:creationId xmlns:a16="http://schemas.microsoft.com/office/drawing/2014/main" id="{3F91D2B9-BB33-48A4-A4D4-2DFEA452E5F4}"/>
                </a:ext>
              </a:extLst>
            </p:cNvPr>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631;p126">
              <a:extLst>
                <a:ext uri="{FF2B5EF4-FFF2-40B4-BE49-F238E27FC236}">
                  <a16:creationId xmlns:a16="http://schemas.microsoft.com/office/drawing/2014/main" id="{B3DD8191-DC02-4BC7-BF1E-DC0D9EB6FF6B}"/>
                </a:ext>
              </a:extLst>
            </p:cNvPr>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632;p126">
              <a:extLst>
                <a:ext uri="{FF2B5EF4-FFF2-40B4-BE49-F238E27FC236}">
                  <a16:creationId xmlns:a16="http://schemas.microsoft.com/office/drawing/2014/main" id="{F651682E-F19A-427B-91C7-DDB94D59ACF3}"/>
                </a:ext>
              </a:extLst>
            </p:cNvPr>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633;p126">
              <a:extLst>
                <a:ext uri="{FF2B5EF4-FFF2-40B4-BE49-F238E27FC236}">
                  <a16:creationId xmlns:a16="http://schemas.microsoft.com/office/drawing/2014/main" id="{49CD3E0F-D3DC-4C38-B633-7F64C1D7086F}"/>
                </a:ext>
              </a:extLst>
            </p:cNvPr>
            <p:cNvSpPr/>
            <p:nvPr/>
          </p:nvSpPr>
          <p:spPr>
            <a:xfrm>
              <a:off x="2703295" y="1870873"/>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634;p126">
              <a:extLst>
                <a:ext uri="{FF2B5EF4-FFF2-40B4-BE49-F238E27FC236}">
                  <a16:creationId xmlns:a16="http://schemas.microsoft.com/office/drawing/2014/main" id="{D293A458-CAA6-48CB-B805-B154659459AC}"/>
                </a:ext>
              </a:extLst>
            </p:cNvPr>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635;p126">
              <a:extLst>
                <a:ext uri="{FF2B5EF4-FFF2-40B4-BE49-F238E27FC236}">
                  <a16:creationId xmlns:a16="http://schemas.microsoft.com/office/drawing/2014/main" id="{19DABCF2-A21C-46B2-BFDE-C834C816FBAC}"/>
                </a:ext>
              </a:extLst>
            </p:cNvPr>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636;p126">
              <a:extLst>
                <a:ext uri="{FF2B5EF4-FFF2-40B4-BE49-F238E27FC236}">
                  <a16:creationId xmlns:a16="http://schemas.microsoft.com/office/drawing/2014/main" id="{74699C7B-183C-4AD6-895F-B7833A5DA3D6}"/>
                </a:ext>
              </a:extLst>
            </p:cNvPr>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637;p126">
              <a:extLst>
                <a:ext uri="{FF2B5EF4-FFF2-40B4-BE49-F238E27FC236}">
                  <a16:creationId xmlns:a16="http://schemas.microsoft.com/office/drawing/2014/main" id="{6930C456-5ABC-40BC-A875-C424FFA4C68F}"/>
                </a:ext>
              </a:extLst>
            </p:cNvPr>
            <p:cNvSpPr/>
            <p:nvPr/>
          </p:nvSpPr>
          <p:spPr>
            <a:xfrm>
              <a:off x="2704286" y="1878151"/>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638;p126">
              <a:extLst>
                <a:ext uri="{FF2B5EF4-FFF2-40B4-BE49-F238E27FC236}">
                  <a16:creationId xmlns:a16="http://schemas.microsoft.com/office/drawing/2014/main" id="{D719A11E-57D7-4C9F-AEED-489430FF9F44}"/>
                </a:ext>
              </a:extLst>
            </p:cNvPr>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639;p126">
              <a:extLst>
                <a:ext uri="{FF2B5EF4-FFF2-40B4-BE49-F238E27FC236}">
                  <a16:creationId xmlns:a16="http://schemas.microsoft.com/office/drawing/2014/main" id="{FB2F87DA-FBE7-4B87-8E58-89BE869C010B}"/>
                </a:ext>
              </a:extLst>
            </p:cNvPr>
            <p:cNvSpPr/>
            <p:nvPr/>
          </p:nvSpPr>
          <p:spPr>
            <a:xfrm>
              <a:off x="2702059" y="1866460"/>
              <a:ext cx="149" cy="339"/>
            </a:xfrm>
            <a:custGeom>
              <a:avLst/>
              <a:gdLst/>
              <a:ahLst/>
              <a:cxnLst/>
              <a:rect l="l" t="t" r="r" b="b"/>
              <a:pathLst>
                <a:path w="11" h="25" extrusionOk="0">
                  <a:moveTo>
                    <a:pt x="0" y="0"/>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640;p126">
              <a:extLst>
                <a:ext uri="{FF2B5EF4-FFF2-40B4-BE49-F238E27FC236}">
                  <a16:creationId xmlns:a16="http://schemas.microsoft.com/office/drawing/2014/main" id="{2D733F9A-AAC7-46F9-8D8A-68A27B9B6C2E}"/>
                </a:ext>
              </a:extLst>
            </p:cNvPr>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641;p126">
              <a:extLst>
                <a:ext uri="{FF2B5EF4-FFF2-40B4-BE49-F238E27FC236}">
                  <a16:creationId xmlns:a16="http://schemas.microsoft.com/office/drawing/2014/main" id="{2A94AA7F-E340-4F0A-87B3-50EF4A77EF50}"/>
                </a:ext>
              </a:extLst>
            </p:cNvPr>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642;p126">
              <a:extLst>
                <a:ext uri="{FF2B5EF4-FFF2-40B4-BE49-F238E27FC236}">
                  <a16:creationId xmlns:a16="http://schemas.microsoft.com/office/drawing/2014/main" id="{41AAB3C7-BDC6-4828-9039-4F3767228372}"/>
                </a:ext>
              </a:extLst>
            </p:cNvPr>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643;p126">
              <a:extLst>
                <a:ext uri="{FF2B5EF4-FFF2-40B4-BE49-F238E27FC236}">
                  <a16:creationId xmlns:a16="http://schemas.microsoft.com/office/drawing/2014/main" id="{43730CB4-2A49-4F66-8F90-92DA4B0008FA}"/>
                </a:ext>
              </a:extLst>
            </p:cNvPr>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644;p126">
              <a:extLst>
                <a:ext uri="{FF2B5EF4-FFF2-40B4-BE49-F238E27FC236}">
                  <a16:creationId xmlns:a16="http://schemas.microsoft.com/office/drawing/2014/main" id="{57D7BC4C-ECBE-4D89-A142-F56DD2AF1480}"/>
                </a:ext>
              </a:extLst>
            </p:cNvPr>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645;p126">
              <a:extLst>
                <a:ext uri="{FF2B5EF4-FFF2-40B4-BE49-F238E27FC236}">
                  <a16:creationId xmlns:a16="http://schemas.microsoft.com/office/drawing/2014/main" id="{A44E36F4-31DB-4A02-80E2-1BD2081E9DFB}"/>
                </a:ext>
              </a:extLst>
            </p:cNvPr>
            <p:cNvSpPr/>
            <p:nvPr/>
          </p:nvSpPr>
          <p:spPr>
            <a:xfrm>
              <a:off x="2307063" y="178973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646;p126">
              <a:extLst>
                <a:ext uri="{FF2B5EF4-FFF2-40B4-BE49-F238E27FC236}">
                  <a16:creationId xmlns:a16="http://schemas.microsoft.com/office/drawing/2014/main" id="{16590FE6-393A-470F-A2B0-23E615B7F576}"/>
                </a:ext>
              </a:extLst>
            </p:cNvPr>
            <p:cNvSpPr/>
            <p:nvPr/>
          </p:nvSpPr>
          <p:spPr>
            <a:xfrm>
              <a:off x="2305542" y="1789924"/>
              <a:ext cx="54" cy="14"/>
            </a:xfrm>
            <a:custGeom>
              <a:avLst/>
              <a:gdLst/>
              <a:ahLst/>
              <a:cxnLst/>
              <a:rect l="l" t="t" r="r" b="b"/>
              <a:pathLst>
                <a:path w="4" h="1" extrusionOk="0">
                  <a:moveTo>
                    <a:pt x="0" y="1"/>
                  </a:move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647;p126">
              <a:extLst>
                <a:ext uri="{FF2B5EF4-FFF2-40B4-BE49-F238E27FC236}">
                  <a16:creationId xmlns:a16="http://schemas.microsoft.com/office/drawing/2014/main" id="{195F07DA-77BE-4DEB-8499-D71A10DBF165}"/>
                </a:ext>
              </a:extLst>
            </p:cNvPr>
            <p:cNvSpPr/>
            <p:nvPr/>
          </p:nvSpPr>
          <p:spPr>
            <a:xfrm>
              <a:off x="2305827" y="178982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648;p126">
              <a:extLst>
                <a:ext uri="{FF2B5EF4-FFF2-40B4-BE49-F238E27FC236}">
                  <a16:creationId xmlns:a16="http://schemas.microsoft.com/office/drawing/2014/main" id="{209D5320-E7D2-40A4-9D82-C7BD9D1B2140}"/>
                </a:ext>
              </a:extLst>
            </p:cNvPr>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649;p126">
              <a:extLst>
                <a:ext uri="{FF2B5EF4-FFF2-40B4-BE49-F238E27FC236}">
                  <a16:creationId xmlns:a16="http://schemas.microsoft.com/office/drawing/2014/main" id="{2E90A840-A222-44F6-98C8-185577CEC0F2}"/>
                </a:ext>
              </a:extLst>
            </p:cNvPr>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650;p126">
              <a:extLst>
                <a:ext uri="{FF2B5EF4-FFF2-40B4-BE49-F238E27FC236}">
                  <a16:creationId xmlns:a16="http://schemas.microsoft.com/office/drawing/2014/main" id="{74907C8E-D055-4086-BA65-A128761D065C}"/>
                </a:ext>
              </a:extLst>
            </p:cNvPr>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651;p126">
              <a:extLst>
                <a:ext uri="{FF2B5EF4-FFF2-40B4-BE49-F238E27FC236}">
                  <a16:creationId xmlns:a16="http://schemas.microsoft.com/office/drawing/2014/main" id="{14B0B63A-2145-47CA-BA2B-FA3986FA1E6F}"/>
                </a:ext>
              </a:extLst>
            </p:cNvPr>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652;p126">
              <a:extLst>
                <a:ext uri="{FF2B5EF4-FFF2-40B4-BE49-F238E27FC236}">
                  <a16:creationId xmlns:a16="http://schemas.microsoft.com/office/drawing/2014/main" id="{43196F2C-5CDB-4E64-982D-AEFC28879674}"/>
                </a:ext>
              </a:extLst>
            </p:cNvPr>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653;p126">
              <a:extLst>
                <a:ext uri="{FF2B5EF4-FFF2-40B4-BE49-F238E27FC236}">
                  <a16:creationId xmlns:a16="http://schemas.microsoft.com/office/drawing/2014/main" id="{A011E12F-E910-41E4-B9D6-42146388CC97}"/>
                </a:ext>
              </a:extLst>
            </p:cNvPr>
            <p:cNvSpPr/>
            <p:nvPr/>
          </p:nvSpPr>
          <p:spPr>
            <a:xfrm>
              <a:off x="2305637" y="1789883"/>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654;p126">
              <a:extLst>
                <a:ext uri="{FF2B5EF4-FFF2-40B4-BE49-F238E27FC236}">
                  <a16:creationId xmlns:a16="http://schemas.microsoft.com/office/drawing/2014/main" id="{3EE62C96-9492-4020-9062-5A841E1B42C6}"/>
                </a:ext>
              </a:extLst>
            </p:cNvPr>
            <p:cNvSpPr/>
            <p:nvPr/>
          </p:nvSpPr>
          <p:spPr>
            <a:xfrm>
              <a:off x="2306017" y="178978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655;p126">
              <a:extLst>
                <a:ext uri="{FF2B5EF4-FFF2-40B4-BE49-F238E27FC236}">
                  <a16:creationId xmlns:a16="http://schemas.microsoft.com/office/drawing/2014/main" id="{00838BF6-CF9A-4E6B-BCF9-D9AABC008EBE}"/>
                </a:ext>
              </a:extLst>
            </p:cNvPr>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656;p126">
              <a:extLst>
                <a:ext uri="{FF2B5EF4-FFF2-40B4-BE49-F238E27FC236}">
                  <a16:creationId xmlns:a16="http://schemas.microsoft.com/office/drawing/2014/main" id="{AA3E8F18-5665-45BE-807B-8932FA56F193}"/>
                </a:ext>
              </a:extLst>
            </p:cNvPr>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657;p126">
              <a:extLst>
                <a:ext uri="{FF2B5EF4-FFF2-40B4-BE49-F238E27FC236}">
                  <a16:creationId xmlns:a16="http://schemas.microsoft.com/office/drawing/2014/main" id="{A8BAAB2E-30CB-4B00-BA70-7E4BF008FB15}"/>
                </a:ext>
              </a:extLst>
            </p:cNvPr>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658;p126">
              <a:extLst>
                <a:ext uri="{FF2B5EF4-FFF2-40B4-BE49-F238E27FC236}">
                  <a16:creationId xmlns:a16="http://schemas.microsoft.com/office/drawing/2014/main" id="{750B7A4A-766E-4771-9018-2619D88ACFB9}"/>
                </a:ext>
              </a:extLst>
            </p:cNvPr>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659;p126">
              <a:extLst>
                <a:ext uri="{FF2B5EF4-FFF2-40B4-BE49-F238E27FC236}">
                  <a16:creationId xmlns:a16="http://schemas.microsoft.com/office/drawing/2014/main" id="{52EA3DD5-FAAF-4E39-A4A0-D72399246B72}"/>
                </a:ext>
              </a:extLst>
            </p:cNvPr>
            <p:cNvSpPr/>
            <p:nvPr/>
          </p:nvSpPr>
          <p:spPr>
            <a:xfrm>
              <a:off x="2317422" y="1791784"/>
              <a:ext cx="584" cy="394"/>
            </a:xfrm>
            <a:custGeom>
              <a:avLst/>
              <a:gdLst/>
              <a:ahLst/>
              <a:cxnLst/>
              <a:rect l="l" t="t" r="r" b="b"/>
              <a:pathLst>
                <a:path w="43" h="29" extrusionOk="0">
                  <a:moveTo>
                    <a:pt x="1" y="28"/>
                  </a:moveTo>
                  <a:lnTo>
                    <a:pt x="4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660;p126">
              <a:extLst>
                <a:ext uri="{FF2B5EF4-FFF2-40B4-BE49-F238E27FC236}">
                  <a16:creationId xmlns:a16="http://schemas.microsoft.com/office/drawing/2014/main" id="{8115563E-6075-41E5-BE9B-1408A978EDF7}"/>
                </a:ext>
              </a:extLst>
            </p:cNvPr>
            <p:cNvSpPr/>
            <p:nvPr/>
          </p:nvSpPr>
          <p:spPr>
            <a:xfrm>
              <a:off x="2308773" y="1792069"/>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661;p126">
              <a:extLst>
                <a:ext uri="{FF2B5EF4-FFF2-40B4-BE49-F238E27FC236}">
                  <a16:creationId xmlns:a16="http://schemas.microsoft.com/office/drawing/2014/main" id="{B642A772-F705-4013-8D65-9DA4933651A1}"/>
                </a:ext>
              </a:extLst>
            </p:cNvPr>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662;p126">
              <a:extLst>
                <a:ext uri="{FF2B5EF4-FFF2-40B4-BE49-F238E27FC236}">
                  <a16:creationId xmlns:a16="http://schemas.microsoft.com/office/drawing/2014/main" id="{A6F84227-0EF1-4ABF-B181-BC5AD82471E2}"/>
                </a:ext>
              </a:extLst>
            </p:cNvPr>
            <p:cNvSpPr/>
            <p:nvPr/>
          </p:nvSpPr>
          <p:spPr>
            <a:xfrm>
              <a:off x="2309058" y="1789829"/>
              <a:ext cx="54" cy="394"/>
            </a:xfrm>
            <a:custGeom>
              <a:avLst/>
              <a:gdLst/>
              <a:ahLst/>
              <a:cxnLst/>
              <a:rect l="l" t="t" r="r" b="b"/>
              <a:pathLst>
                <a:path w="4" h="29" extrusionOk="0">
                  <a:moveTo>
                    <a:pt x="4" y="1"/>
                  </a:moveTo>
                  <a:lnTo>
                    <a:pt x="4" y="1"/>
                  </a:lnTo>
                  <a:lnTo>
                    <a:pt x="0"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663;p126">
              <a:extLst>
                <a:ext uri="{FF2B5EF4-FFF2-40B4-BE49-F238E27FC236}">
                  <a16:creationId xmlns:a16="http://schemas.microsoft.com/office/drawing/2014/main" id="{42DFC841-A5F8-4008-AEB2-81384F497F56}"/>
                </a:ext>
              </a:extLst>
            </p:cNvPr>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664;p126">
              <a:extLst>
                <a:ext uri="{FF2B5EF4-FFF2-40B4-BE49-F238E27FC236}">
                  <a16:creationId xmlns:a16="http://schemas.microsoft.com/office/drawing/2014/main" id="{0CC0E7F9-5CB5-480A-B3CB-F3AEAE805B55}"/>
                </a:ext>
              </a:extLst>
            </p:cNvPr>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665;p126">
              <a:extLst>
                <a:ext uri="{FF2B5EF4-FFF2-40B4-BE49-F238E27FC236}">
                  <a16:creationId xmlns:a16="http://schemas.microsoft.com/office/drawing/2014/main" id="{EE7DBD74-0515-4825-8508-C6DCE79C9D3C}"/>
                </a:ext>
              </a:extLst>
            </p:cNvPr>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666;p126">
              <a:extLst>
                <a:ext uri="{FF2B5EF4-FFF2-40B4-BE49-F238E27FC236}">
                  <a16:creationId xmlns:a16="http://schemas.microsoft.com/office/drawing/2014/main" id="{337D74AA-24B9-4A82-B61F-F12E952E6A4B}"/>
                </a:ext>
              </a:extLst>
            </p:cNvPr>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667;p126">
              <a:extLst>
                <a:ext uri="{FF2B5EF4-FFF2-40B4-BE49-F238E27FC236}">
                  <a16:creationId xmlns:a16="http://schemas.microsoft.com/office/drawing/2014/main" id="{4061F430-FFD8-4C54-92EA-C48BA6017870}"/>
                </a:ext>
              </a:extLst>
            </p:cNvPr>
            <p:cNvSpPr/>
            <p:nvPr/>
          </p:nvSpPr>
          <p:spPr>
            <a:xfrm>
              <a:off x="2306397" y="1805701"/>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668;p126">
              <a:extLst>
                <a:ext uri="{FF2B5EF4-FFF2-40B4-BE49-F238E27FC236}">
                  <a16:creationId xmlns:a16="http://schemas.microsoft.com/office/drawing/2014/main" id="{A87BCDBD-5D9D-4A87-9778-66BE710AB5A1}"/>
                </a:ext>
              </a:extLst>
            </p:cNvPr>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669;p126">
              <a:extLst>
                <a:ext uri="{FF2B5EF4-FFF2-40B4-BE49-F238E27FC236}">
                  <a16:creationId xmlns:a16="http://schemas.microsoft.com/office/drawing/2014/main" id="{281187AB-048D-49A2-A3F6-EF53669200D1}"/>
                </a:ext>
              </a:extLst>
            </p:cNvPr>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670;p126">
              <a:extLst>
                <a:ext uri="{FF2B5EF4-FFF2-40B4-BE49-F238E27FC236}">
                  <a16:creationId xmlns:a16="http://schemas.microsoft.com/office/drawing/2014/main" id="{44C897A4-4452-439B-A259-4CCE9CFB2750}"/>
                </a:ext>
              </a:extLst>
            </p:cNvPr>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671;p126">
              <a:extLst>
                <a:ext uri="{FF2B5EF4-FFF2-40B4-BE49-F238E27FC236}">
                  <a16:creationId xmlns:a16="http://schemas.microsoft.com/office/drawing/2014/main" id="{249E5403-EFCC-4EF2-9182-1B709324CFB1}"/>
                </a:ext>
              </a:extLst>
            </p:cNvPr>
            <p:cNvSpPr/>
            <p:nvPr/>
          </p:nvSpPr>
          <p:spPr>
            <a:xfrm>
              <a:off x="2308868" y="1791404"/>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672;p126">
              <a:extLst>
                <a:ext uri="{FF2B5EF4-FFF2-40B4-BE49-F238E27FC236}">
                  <a16:creationId xmlns:a16="http://schemas.microsoft.com/office/drawing/2014/main" id="{4946D73A-F284-49CD-9E06-8630B59A36E8}"/>
                </a:ext>
              </a:extLst>
            </p:cNvPr>
            <p:cNvSpPr/>
            <p:nvPr/>
          </p:nvSpPr>
          <p:spPr>
            <a:xfrm>
              <a:off x="2307538" y="1802809"/>
              <a:ext cx="54" cy="299"/>
            </a:xfrm>
            <a:custGeom>
              <a:avLst/>
              <a:gdLst/>
              <a:ahLst/>
              <a:cxnLst/>
              <a:rect l="l" t="t" r="r" b="b"/>
              <a:pathLst>
                <a:path w="4" h="22" extrusionOk="0">
                  <a:moveTo>
                    <a:pt x="0" y="21"/>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673;p126">
              <a:extLst>
                <a:ext uri="{FF2B5EF4-FFF2-40B4-BE49-F238E27FC236}">
                  <a16:creationId xmlns:a16="http://schemas.microsoft.com/office/drawing/2014/main" id="{A511550D-EEBF-479E-8B9B-A60F2ACE5B8E}"/>
                </a:ext>
              </a:extLst>
            </p:cNvPr>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674;p126">
              <a:extLst>
                <a:ext uri="{FF2B5EF4-FFF2-40B4-BE49-F238E27FC236}">
                  <a16:creationId xmlns:a16="http://schemas.microsoft.com/office/drawing/2014/main" id="{56475187-EB40-4B6D-AC96-06DC9066721A}"/>
                </a:ext>
              </a:extLst>
            </p:cNvPr>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675;p126">
              <a:extLst>
                <a:ext uri="{FF2B5EF4-FFF2-40B4-BE49-F238E27FC236}">
                  <a16:creationId xmlns:a16="http://schemas.microsoft.com/office/drawing/2014/main" id="{EE274206-7062-4966-B291-8AD15F00DB56}"/>
                </a:ext>
              </a:extLst>
            </p:cNvPr>
            <p:cNvSpPr/>
            <p:nvPr/>
          </p:nvSpPr>
          <p:spPr>
            <a:xfrm>
              <a:off x="2306248" y="1806041"/>
              <a:ext cx="109" cy="299"/>
            </a:xfrm>
            <a:custGeom>
              <a:avLst/>
              <a:gdLst/>
              <a:ahLst/>
              <a:cxnLst/>
              <a:rect l="l" t="t" r="r" b="b"/>
              <a:pathLst>
                <a:path w="8" h="22" extrusionOk="0">
                  <a:moveTo>
                    <a:pt x="1" y="2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676;p126">
              <a:extLst>
                <a:ext uri="{FF2B5EF4-FFF2-40B4-BE49-F238E27FC236}">
                  <a16:creationId xmlns:a16="http://schemas.microsoft.com/office/drawing/2014/main" id="{FAD2482F-1A83-4C9D-83EA-0A1D74668B41}"/>
                </a:ext>
              </a:extLst>
            </p:cNvPr>
            <p:cNvSpPr/>
            <p:nvPr/>
          </p:nvSpPr>
          <p:spPr>
            <a:xfrm>
              <a:off x="2306492" y="1805375"/>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677;p126">
              <a:extLst>
                <a:ext uri="{FF2B5EF4-FFF2-40B4-BE49-F238E27FC236}">
                  <a16:creationId xmlns:a16="http://schemas.microsoft.com/office/drawing/2014/main" id="{A22FFFC2-B60B-4D0E-AFC2-5D309BF71AF7}"/>
                </a:ext>
              </a:extLst>
            </p:cNvPr>
            <p:cNvSpPr/>
            <p:nvPr/>
          </p:nvSpPr>
          <p:spPr>
            <a:xfrm>
              <a:off x="2305393" y="1809652"/>
              <a:ext cx="109" cy="489"/>
            </a:xfrm>
            <a:custGeom>
              <a:avLst/>
              <a:gdLst/>
              <a:ahLst/>
              <a:cxnLst/>
              <a:rect l="l" t="t" r="r" b="b"/>
              <a:pathLst>
                <a:path w="8" h="36" extrusionOk="0">
                  <a:moveTo>
                    <a:pt x="1" y="36"/>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678;p126">
              <a:extLst>
                <a:ext uri="{FF2B5EF4-FFF2-40B4-BE49-F238E27FC236}">
                  <a16:creationId xmlns:a16="http://schemas.microsoft.com/office/drawing/2014/main" id="{7C88C844-FAD7-4998-8213-288F6972F8E8}"/>
                </a:ext>
              </a:extLst>
            </p:cNvPr>
            <p:cNvSpPr/>
            <p:nvPr/>
          </p:nvSpPr>
          <p:spPr>
            <a:xfrm>
              <a:off x="2304687" y="1814404"/>
              <a:ext cx="14" cy="299"/>
            </a:xfrm>
            <a:custGeom>
              <a:avLst/>
              <a:gdLst/>
              <a:ahLst/>
              <a:cxnLst/>
              <a:rect l="l" t="t" r="r" b="b"/>
              <a:pathLst>
                <a:path w="1" h="22" extrusionOk="0">
                  <a:moveTo>
                    <a:pt x="0" y="22"/>
                  </a:moveTo>
                  <a:lnTo>
                    <a:pt x="0" y="22"/>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679;p126">
              <a:extLst>
                <a:ext uri="{FF2B5EF4-FFF2-40B4-BE49-F238E27FC236}">
                  <a16:creationId xmlns:a16="http://schemas.microsoft.com/office/drawing/2014/main" id="{245A8C88-E9CA-468C-87AA-1AF1168B4C62}"/>
                </a:ext>
              </a:extLst>
            </p:cNvPr>
            <p:cNvSpPr/>
            <p:nvPr/>
          </p:nvSpPr>
          <p:spPr>
            <a:xfrm>
              <a:off x="2304917" y="1812313"/>
              <a:ext cx="109" cy="584"/>
            </a:xfrm>
            <a:custGeom>
              <a:avLst/>
              <a:gdLst/>
              <a:ahLst/>
              <a:cxnLst/>
              <a:rect l="l" t="t" r="r" b="b"/>
              <a:pathLst>
                <a:path w="8" h="43" extrusionOk="0">
                  <a:moveTo>
                    <a:pt x="1" y="43"/>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680;p126">
              <a:extLst>
                <a:ext uri="{FF2B5EF4-FFF2-40B4-BE49-F238E27FC236}">
                  <a16:creationId xmlns:a16="http://schemas.microsoft.com/office/drawing/2014/main" id="{ACA5F861-591A-4B96-9B9F-069BA2467249}"/>
                </a:ext>
              </a:extLst>
            </p:cNvPr>
            <p:cNvSpPr/>
            <p:nvPr/>
          </p:nvSpPr>
          <p:spPr>
            <a:xfrm>
              <a:off x="2305868" y="1807561"/>
              <a:ext cx="109" cy="394"/>
            </a:xfrm>
            <a:custGeom>
              <a:avLst/>
              <a:gdLst/>
              <a:ahLst/>
              <a:cxnLst/>
              <a:rect l="l" t="t" r="r" b="b"/>
              <a:pathLst>
                <a:path w="8" h="29" extrusionOk="0">
                  <a:moveTo>
                    <a:pt x="1" y="29"/>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681;p126">
              <a:extLst>
                <a:ext uri="{FF2B5EF4-FFF2-40B4-BE49-F238E27FC236}">
                  <a16:creationId xmlns:a16="http://schemas.microsoft.com/office/drawing/2014/main" id="{BACF124E-20B7-4647-9A7B-B7BA71453CD6}"/>
                </a:ext>
              </a:extLst>
            </p:cNvPr>
            <p:cNvSpPr/>
            <p:nvPr/>
          </p:nvSpPr>
          <p:spPr>
            <a:xfrm>
              <a:off x="2305732" y="1808186"/>
              <a:ext cx="109" cy="434"/>
            </a:xfrm>
            <a:custGeom>
              <a:avLst/>
              <a:gdLst/>
              <a:ahLst/>
              <a:cxnLst/>
              <a:rect l="l" t="t" r="r" b="b"/>
              <a:pathLst>
                <a:path w="8" h="32" extrusionOk="0">
                  <a:moveTo>
                    <a:pt x="0" y="32"/>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682;p126">
              <a:extLst>
                <a:ext uri="{FF2B5EF4-FFF2-40B4-BE49-F238E27FC236}">
                  <a16:creationId xmlns:a16="http://schemas.microsoft.com/office/drawing/2014/main" id="{7A65AD39-21DB-4A72-850C-7BB4F2CD96D3}"/>
                </a:ext>
              </a:extLst>
            </p:cNvPr>
            <p:cNvSpPr/>
            <p:nvPr/>
          </p:nvSpPr>
          <p:spPr>
            <a:xfrm>
              <a:off x="2305107" y="1811363"/>
              <a:ext cx="109" cy="584"/>
            </a:xfrm>
            <a:custGeom>
              <a:avLst/>
              <a:gdLst/>
              <a:ahLst/>
              <a:cxnLst/>
              <a:rect l="l" t="t" r="r" b="b"/>
              <a:pathLst>
                <a:path w="8" h="43" extrusionOk="0">
                  <a:moveTo>
                    <a:pt x="1" y="43"/>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683;p126">
              <a:extLst>
                <a:ext uri="{FF2B5EF4-FFF2-40B4-BE49-F238E27FC236}">
                  <a16:creationId xmlns:a16="http://schemas.microsoft.com/office/drawing/2014/main" id="{3C00FCF1-4CCC-47DA-AADE-43C1768C7D4A}"/>
                </a:ext>
              </a:extLst>
            </p:cNvPr>
            <p:cNvSpPr/>
            <p:nvPr/>
          </p:nvSpPr>
          <p:spPr>
            <a:xfrm>
              <a:off x="2304782" y="1813359"/>
              <a:ext cx="109" cy="638"/>
            </a:xfrm>
            <a:custGeom>
              <a:avLst/>
              <a:gdLst/>
              <a:ahLst/>
              <a:cxnLst/>
              <a:rect l="l" t="t" r="r" b="b"/>
              <a:pathLst>
                <a:path w="8" h="47" extrusionOk="0">
                  <a:moveTo>
                    <a:pt x="0" y="46"/>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684;p126">
              <a:extLst>
                <a:ext uri="{FF2B5EF4-FFF2-40B4-BE49-F238E27FC236}">
                  <a16:creationId xmlns:a16="http://schemas.microsoft.com/office/drawing/2014/main" id="{F064282F-A68A-4039-95BA-F3F71B9B22D1}"/>
                </a:ext>
              </a:extLst>
            </p:cNvPr>
            <p:cNvSpPr/>
            <p:nvPr/>
          </p:nvSpPr>
          <p:spPr>
            <a:xfrm>
              <a:off x="2305257" y="1810467"/>
              <a:ext cx="109" cy="530"/>
            </a:xfrm>
            <a:custGeom>
              <a:avLst/>
              <a:gdLst/>
              <a:ahLst/>
              <a:cxnLst/>
              <a:rect l="l" t="t" r="r" b="b"/>
              <a:pathLst>
                <a:path w="8" h="39" extrusionOk="0">
                  <a:moveTo>
                    <a:pt x="0" y="39"/>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685;p126">
              <a:extLst>
                <a:ext uri="{FF2B5EF4-FFF2-40B4-BE49-F238E27FC236}">
                  <a16:creationId xmlns:a16="http://schemas.microsoft.com/office/drawing/2014/main" id="{F10FCC0C-63C3-4AF7-83BA-2798625C4871}"/>
                </a:ext>
              </a:extLst>
            </p:cNvPr>
            <p:cNvSpPr/>
            <p:nvPr/>
          </p:nvSpPr>
          <p:spPr>
            <a:xfrm>
              <a:off x="2305542" y="1808892"/>
              <a:ext cx="109" cy="489"/>
            </a:xfrm>
            <a:custGeom>
              <a:avLst/>
              <a:gdLst/>
              <a:ahLst/>
              <a:cxnLst/>
              <a:rect l="l" t="t" r="r" b="b"/>
              <a:pathLst>
                <a:path w="8" h="36" extrusionOk="0">
                  <a:moveTo>
                    <a:pt x="0" y="36"/>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686;p126">
              <a:extLst>
                <a:ext uri="{FF2B5EF4-FFF2-40B4-BE49-F238E27FC236}">
                  <a16:creationId xmlns:a16="http://schemas.microsoft.com/office/drawing/2014/main" id="{7322EC42-BA67-46AF-99C3-28033DCA7306}"/>
                </a:ext>
              </a:extLst>
            </p:cNvPr>
            <p:cNvSpPr/>
            <p:nvPr/>
          </p:nvSpPr>
          <p:spPr>
            <a:xfrm>
              <a:off x="2306112" y="1806516"/>
              <a:ext cx="109" cy="339"/>
            </a:xfrm>
            <a:custGeom>
              <a:avLst/>
              <a:gdLst/>
              <a:ahLst/>
              <a:cxnLst/>
              <a:rect l="l" t="t" r="r" b="b"/>
              <a:pathLst>
                <a:path w="8" h="25" extrusionOk="0">
                  <a:moveTo>
                    <a:pt x="0" y="25"/>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687;p126">
              <a:extLst>
                <a:ext uri="{FF2B5EF4-FFF2-40B4-BE49-F238E27FC236}">
                  <a16:creationId xmlns:a16="http://schemas.microsoft.com/office/drawing/2014/main" id="{9F6C7E94-1023-40AB-BBD2-7F5D563A3DD7}"/>
                </a:ext>
              </a:extLst>
            </p:cNvPr>
            <p:cNvSpPr/>
            <p:nvPr/>
          </p:nvSpPr>
          <p:spPr>
            <a:xfrm>
              <a:off x="2306017" y="1806991"/>
              <a:ext cx="54" cy="394"/>
            </a:xfrm>
            <a:custGeom>
              <a:avLst/>
              <a:gdLst/>
              <a:ahLst/>
              <a:cxnLst/>
              <a:rect l="l" t="t" r="r" b="b"/>
              <a:pathLst>
                <a:path w="4" h="29" extrusionOk="0">
                  <a:moveTo>
                    <a:pt x="0" y="29"/>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688;p126">
              <a:extLst>
                <a:ext uri="{FF2B5EF4-FFF2-40B4-BE49-F238E27FC236}">
                  <a16:creationId xmlns:a16="http://schemas.microsoft.com/office/drawing/2014/main" id="{845EA6A0-1F34-4DD9-BC3C-B97987D6B336}"/>
                </a:ext>
              </a:extLst>
            </p:cNvPr>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689;p126">
              <a:extLst>
                <a:ext uri="{FF2B5EF4-FFF2-40B4-BE49-F238E27FC236}">
                  <a16:creationId xmlns:a16="http://schemas.microsoft.com/office/drawing/2014/main" id="{63EA846A-84C8-41BF-9737-5355ABEE5740}"/>
                </a:ext>
              </a:extLst>
            </p:cNvPr>
            <p:cNvSpPr/>
            <p:nvPr/>
          </p:nvSpPr>
          <p:spPr>
            <a:xfrm>
              <a:off x="2307633" y="1802280"/>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690;p126">
              <a:extLst>
                <a:ext uri="{FF2B5EF4-FFF2-40B4-BE49-F238E27FC236}">
                  <a16:creationId xmlns:a16="http://schemas.microsoft.com/office/drawing/2014/main" id="{D61466A6-A255-479D-AAFC-3CF007D2680F}"/>
                </a:ext>
              </a:extLst>
            </p:cNvPr>
            <p:cNvSpPr/>
            <p:nvPr/>
          </p:nvSpPr>
          <p:spPr>
            <a:xfrm>
              <a:off x="2307769" y="1801614"/>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691;p126">
              <a:extLst>
                <a:ext uri="{FF2B5EF4-FFF2-40B4-BE49-F238E27FC236}">
                  <a16:creationId xmlns:a16="http://schemas.microsoft.com/office/drawing/2014/main" id="{AD93630F-7369-4C9A-B35C-41C263035722}"/>
                </a:ext>
              </a:extLst>
            </p:cNvPr>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692;p126">
              <a:extLst>
                <a:ext uri="{FF2B5EF4-FFF2-40B4-BE49-F238E27FC236}">
                  <a16:creationId xmlns:a16="http://schemas.microsoft.com/office/drawing/2014/main" id="{7F23754E-4B11-4174-B243-EC8920AA10FA}"/>
                </a:ext>
              </a:extLst>
            </p:cNvPr>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693;p126">
              <a:extLst>
                <a:ext uri="{FF2B5EF4-FFF2-40B4-BE49-F238E27FC236}">
                  <a16:creationId xmlns:a16="http://schemas.microsoft.com/office/drawing/2014/main" id="{317E4405-CAA8-4293-9AA5-190CD3F0F095}"/>
                </a:ext>
              </a:extLst>
            </p:cNvPr>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694;p126">
              <a:extLst>
                <a:ext uri="{FF2B5EF4-FFF2-40B4-BE49-F238E27FC236}">
                  <a16:creationId xmlns:a16="http://schemas.microsoft.com/office/drawing/2014/main" id="{5C758738-471B-4A12-9BB6-8E0B3C6DC598}"/>
                </a:ext>
              </a:extLst>
            </p:cNvPr>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695;p126">
              <a:extLst>
                <a:ext uri="{FF2B5EF4-FFF2-40B4-BE49-F238E27FC236}">
                  <a16:creationId xmlns:a16="http://schemas.microsoft.com/office/drawing/2014/main" id="{CAA12548-F3E2-4484-803E-B17BE12AB5FC}"/>
                </a:ext>
              </a:extLst>
            </p:cNvPr>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696;p126">
              <a:extLst>
                <a:ext uri="{FF2B5EF4-FFF2-40B4-BE49-F238E27FC236}">
                  <a16:creationId xmlns:a16="http://schemas.microsoft.com/office/drawing/2014/main" id="{D37C15C2-28F3-40A1-9537-EB651D4F5DF5}"/>
                </a:ext>
              </a:extLst>
            </p:cNvPr>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697;p126">
              <a:extLst>
                <a:ext uri="{FF2B5EF4-FFF2-40B4-BE49-F238E27FC236}">
                  <a16:creationId xmlns:a16="http://schemas.microsoft.com/office/drawing/2014/main" id="{F8E58514-A9C8-4734-BA04-810AE5E36484}"/>
                </a:ext>
              </a:extLst>
            </p:cNvPr>
            <p:cNvSpPr/>
            <p:nvPr/>
          </p:nvSpPr>
          <p:spPr>
            <a:xfrm>
              <a:off x="2314530" y="1758886"/>
              <a:ext cx="14" cy="204"/>
            </a:xfrm>
            <a:custGeom>
              <a:avLst/>
              <a:gdLst/>
              <a:ahLst/>
              <a:cxnLst/>
              <a:rect l="l" t="t" r="r" b="b"/>
              <a:pathLst>
                <a:path w="1" h="15" extrusionOk="0">
                  <a:moveTo>
                    <a:pt x="0"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698;p126">
              <a:extLst>
                <a:ext uri="{FF2B5EF4-FFF2-40B4-BE49-F238E27FC236}">
                  <a16:creationId xmlns:a16="http://schemas.microsoft.com/office/drawing/2014/main" id="{5E9BFEA1-5E58-4F15-A966-2236E9045CC4}"/>
                </a:ext>
              </a:extLst>
            </p:cNvPr>
            <p:cNvSpPr/>
            <p:nvPr/>
          </p:nvSpPr>
          <p:spPr>
            <a:xfrm>
              <a:off x="2314625" y="1758275"/>
              <a:ext cx="14" cy="244"/>
            </a:xfrm>
            <a:custGeom>
              <a:avLst/>
              <a:gdLst/>
              <a:ahLst/>
              <a:cxnLst/>
              <a:rect l="l" t="t" r="r" b="b"/>
              <a:pathLst>
                <a:path w="1" h="18" extrusionOk="0">
                  <a:moveTo>
                    <a:pt x="0"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699;p126">
              <a:extLst>
                <a:ext uri="{FF2B5EF4-FFF2-40B4-BE49-F238E27FC236}">
                  <a16:creationId xmlns:a16="http://schemas.microsoft.com/office/drawing/2014/main" id="{E16C3ED6-E262-471D-AC06-A93FB96B7E55}"/>
                </a:ext>
              </a:extLst>
            </p:cNvPr>
            <p:cNvSpPr/>
            <p:nvPr/>
          </p:nvSpPr>
          <p:spPr>
            <a:xfrm>
              <a:off x="2314571" y="1758601"/>
              <a:ext cx="14" cy="204"/>
            </a:xfrm>
            <a:custGeom>
              <a:avLst/>
              <a:gdLst/>
              <a:ahLst/>
              <a:cxnLst/>
              <a:rect l="l" t="t" r="r" b="b"/>
              <a:pathLst>
                <a:path w="1" h="15" extrusionOk="0">
                  <a:moveTo>
                    <a:pt x="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700;p126">
              <a:extLst>
                <a:ext uri="{FF2B5EF4-FFF2-40B4-BE49-F238E27FC236}">
                  <a16:creationId xmlns:a16="http://schemas.microsoft.com/office/drawing/2014/main" id="{D38C2CDA-1064-4845-A2C3-37AFDAC7A7BD}"/>
                </a:ext>
              </a:extLst>
            </p:cNvPr>
            <p:cNvSpPr/>
            <p:nvPr/>
          </p:nvSpPr>
          <p:spPr>
            <a:xfrm>
              <a:off x="2314435" y="1759171"/>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701;p126">
              <a:extLst>
                <a:ext uri="{FF2B5EF4-FFF2-40B4-BE49-F238E27FC236}">
                  <a16:creationId xmlns:a16="http://schemas.microsoft.com/office/drawing/2014/main" id="{B0A7F4E3-DA45-4C42-B474-2645B296379A}"/>
                </a:ext>
              </a:extLst>
            </p:cNvPr>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702;p126">
              <a:extLst>
                <a:ext uri="{FF2B5EF4-FFF2-40B4-BE49-F238E27FC236}">
                  <a16:creationId xmlns:a16="http://schemas.microsoft.com/office/drawing/2014/main" id="{DE4532C3-B009-487D-B23B-FCA5D9950E68}"/>
                </a:ext>
              </a:extLst>
            </p:cNvPr>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703;p126">
              <a:extLst>
                <a:ext uri="{FF2B5EF4-FFF2-40B4-BE49-F238E27FC236}">
                  <a16:creationId xmlns:a16="http://schemas.microsoft.com/office/drawing/2014/main" id="{12414FF6-0744-4CC6-AF08-CDEDCBCF7FFC}"/>
                </a:ext>
              </a:extLst>
            </p:cNvPr>
            <p:cNvSpPr/>
            <p:nvPr/>
          </p:nvSpPr>
          <p:spPr>
            <a:xfrm>
              <a:off x="2313811" y="1760556"/>
              <a:ext cx="149" cy="149"/>
            </a:xfrm>
            <a:custGeom>
              <a:avLst/>
              <a:gdLst/>
              <a:ahLst/>
              <a:cxnLst/>
              <a:rect l="l" t="t" r="r" b="b"/>
              <a:pathLst>
                <a:path w="11"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704;p126">
              <a:extLst>
                <a:ext uri="{FF2B5EF4-FFF2-40B4-BE49-F238E27FC236}">
                  <a16:creationId xmlns:a16="http://schemas.microsoft.com/office/drawing/2014/main" id="{A6AE9172-2E66-4AA8-A93F-1964CA489F9E}"/>
                </a:ext>
              </a:extLst>
            </p:cNvPr>
            <p:cNvSpPr/>
            <p:nvPr/>
          </p:nvSpPr>
          <p:spPr>
            <a:xfrm>
              <a:off x="2313580" y="1760787"/>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705;p126">
              <a:extLst>
                <a:ext uri="{FF2B5EF4-FFF2-40B4-BE49-F238E27FC236}">
                  <a16:creationId xmlns:a16="http://schemas.microsoft.com/office/drawing/2014/main" id="{C6B03E48-DEF9-46AD-A5FD-5DDD5AA42E41}"/>
                </a:ext>
              </a:extLst>
            </p:cNvPr>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706;p126">
              <a:extLst>
                <a:ext uri="{FF2B5EF4-FFF2-40B4-BE49-F238E27FC236}">
                  <a16:creationId xmlns:a16="http://schemas.microsoft.com/office/drawing/2014/main" id="{A9E3B040-BBF5-4EC0-816B-85E9D293B498}"/>
                </a:ext>
              </a:extLst>
            </p:cNvPr>
            <p:cNvSpPr/>
            <p:nvPr/>
          </p:nvSpPr>
          <p:spPr>
            <a:xfrm>
              <a:off x="2312236" y="1761601"/>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707;p126">
              <a:extLst>
                <a:ext uri="{FF2B5EF4-FFF2-40B4-BE49-F238E27FC236}">
                  <a16:creationId xmlns:a16="http://schemas.microsoft.com/office/drawing/2014/main" id="{B6986F25-BA2D-4EEE-BC75-E475C42C6543}"/>
                </a:ext>
              </a:extLst>
            </p:cNvPr>
            <p:cNvSpPr/>
            <p:nvPr/>
          </p:nvSpPr>
          <p:spPr>
            <a:xfrm>
              <a:off x="2314001" y="1760312"/>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708;p126">
              <a:extLst>
                <a:ext uri="{FF2B5EF4-FFF2-40B4-BE49-F238E27FC236}">
                  <a16:creationId xmlns:a16="http://schemas.microsoft.com/office/drawing/2014/main" id="{38D06019-E536-44EB-A5FD-9BE72177F1F4}"/>
                </a:ext>
              </a:extLst>
            </p:cNvPr>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709;p126">
              <a:extLst>
                <a:ext uri="{FF2B5EF4-FFF2-40B4-BE49-F238E27FC236}">
                  <a16:creationId xmlns:a16="http://schemas.microsoft.com/office/drawing/2014/main" id="{C80971F5-0DFF-4512-A915-09C98C3BD410}"/>
                </a:ext>
              </a:extLst>
            </p:cNvPr>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710;p126">
              <a:extLst>
                <a:ext uri="{FF2B5EF4-FFF2-40B4-BE49-F238E27FC236}">
                  <a16:creationId xmlns:a16="http://schemas.microsoft.com/office/drawing/2014/main" id="{6D6DE7B2-F876-4017-8CCB-E79783F15C17}"/>
                </a:ext>
              </a:extLst>
            </p:cNvPr>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711;p126">
              <a:extLst>
                <a:ext uri="{FF2B5EF4-FFF2-40B4-BE49-F238E27FC236}">
                  <a16:creationId xmlns:a16="http://schemas.microsoft.com/office/drawing/2014/main" id="{36B9DF50-8A2C-4E90-94E4-026FF0D77A64}"/>
                </a:ext>
              </a:extLst>
            </p:cNvPr>
            <p:cNvSpPr/>
            <p:nvPr/>
          </p:nvSpPr>
          <p:spPr>
            <a:xfrm>
              <a:off x="2313335" y="1761031"/>
              <a:ext cx="204" cy="109"/>
            </a:xfrm>
            <a:custGeom>
              <a:avLst/>
              <a:gdLst/>
              <a:ahLst/>
              <a:cxnLst/>
              <a:rect l="l" t="t" r="r" b="b"/>
              <a:pathLst>
                <a:path w="15" h="8" extrusionOk="0">
                  <a:moveTo>
                    <a:pt x="1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712;p126">
              <a:extLst>
                <a:ext uri="{FF2B5EF4-FFF2-40B4-BE49-F238E27FC236}">
                  <a16:creationId xmlns:a16="http://schemas.microsoft.com/office/drawing/2014/main" id="{4A3F4966-053F-4353-A361-9176E1E9DD5A}"/>
                </a:ext>
              </a:extLst>
            </p:cNvPr>
            <p:cNvSpPr/>
            <p:nvPr/>
          </p:nvSpPr>
          <p:spPr>
            <a:xfrm>
              <a:off x="2360911" y="1713591"/>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713;p126">
              <a:extLst>
                <a:ext uri="{FF2B5EF4-FFF2-40B4-BE49-F238E27FC236}">
                  <a16:creationId xmlns:a16="http://schemas.microsoft.com/office/drawing/2014/main" id="{29C00879-9F64-4EDB-B1CD-0C4CBF28EE9E}"/>
                </a:ext>
              </a:extLst>
            </p:cNvPr>
            <p:cNvSpPr/>
            <p:nvPr/>
          </p:nvSpPr>
          <p:spPr>
            <a:xfrm>
              <a:off x="2360531" y="1713686"/>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714;p126">
              <a:extLst>
                <a:ext uri="{FF2B5EF4-FFF2-40B4-BE49-F238E27FC236}">
                  <a16:creationId xmlns:a16="http://schemas.microsoft.com/office/drawing/2014/main" id="{48B58614-4FD6-457C-98EF-5B3E6DCD5CA7}"/>
                </a:ext>
              </a:extLst>
            </p:cNvPr>
            <p:cNvSpPr/>
            <p:nvPr/>
          </p:nvSpPr>
          <p:spPr>
            <a:xfrm>
              <a:off x="2361291" y="1713442"/>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715;p126">
              <a:extLst>
                <a:ext uri="{FF2B5EF4-FFF2-40B4-BE49-F238E27FC236}">
                  <a16:creationId xmlns:a16="http://schemas.microsoft.com/office/drawing/2014/main" id="{2A881A18-E90F-40BE-B81D-56BFECF709CB}"/>
                </a:ext>
              </a:extLst>
            </p:cNvPr>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716;p126">
              <a:extLst>
                <a:ext uri="{FF2B5EF4-FFF2-40B4-BE49-F238E27FC236}">
                  <a16:creationId xmlns:a16="http://schemas.microsoft.com/office/drawing/2014/main" id="{F1B819E1-7A7D-40AA-874B-0608C80639B7}"/>
                </a:ext>
              </a:extLst>
            </p:cNvPr>
            <p:cNvSpPr/>
            <p:nvPr/>
          </p:nvSpPr>
          <p:spPr>
            <a:xfrm>
              <a:off x="2358725" y="1713917"/>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717;p126">
              <a:extLst>
                <a:ext uri="{FF2B5EF4-FFF2-40B4-BE49-F238E27FC236}">
                  <a16:creationId xmlns:a16="http://schemas.microsoft.com/office/drawing/2014/main" id="{13AB0357-DD0F-4A05-A69D-4A856CB061B3}"/>
                </a:ext>
              </a:extLst>
            </p:cNvPr>
            <p:cNvSpPr/>
            <p:nvPr/>
          </p:nvSpPr>
          <p:spPr>
            <a:xfrm>
              <a:off x="2354163" y="1713822"/>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718;p126">
              <a:extLst>
                <a:ext uri="{FF2B5EF4-FFF2-40B4-BE49-F238E27FC236}">
                  <a16:creationId xmlns:a16="http://schemas.microsoft.com/office/drawing/2014/main" id="{AB41A53C-9ECB-464B-9451-7CB93FF8501B}"/>
                </a:ext>
              </a:extLst>
            </p:cNvPr>
            <p:cNvSpPr/>
            <p:nvPr/>
          </p:nvSpPr>
          <p:spPr>
            <a:xfrm>
              <a:off x="2353552" y="1713781"/>
              <a:ext cx="394" cy="14"/>
            </a:xfrm>
            <a:custGeom>
              <a:avLst/>
              <a:gdLst/>
              <a:ahLst/>
              <a:cxnLst/>
              <a:rect l="l" t="t" r="r" b="b"/>
              <a:pathLst>
                <a:path w="29"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719;p126">
              <a:extLst>
                <a:ext uri="{FF2B5EF4-FFF2-40B4-BE49-F238E27FC236}">
                  <a16:creationId xmlns:a16="http://schemas.microsoft.com/office/drawing/2014/main" id="{C1DA99DB-A3E0-4E42-927F-7B120DDD0BA8}"/>
                </a:ext>
              </a:extLst>
            </p:cNvPr>
            <p:cNvSpPr/>
            <p:nvPr/>
          </p:nvSpPr>
          <p:spPr>
            <a:xfrm>
              <a:off x="2359200" y="1713876"/>
              <a:ext cx="258" cy="14"/>
            </a:xfrm>
            <a:custGeom>
              <a:avLst/>
              <a:gdLst/>
              <a:ahLst/>
              <a:cxnLst/>
              <a:rect l="l" t="t" r="r" b="b"/>
              <a:pathLst>
                <a:path w="19" h="1" extrusionOk="0">
                  <a:moveTo>
                    <a:pt x="1"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720;p126">
              <a:extLst>
                <a:ext uri="{FF2B5EF4-FFF2-40B4-BE49-F238E27FC236}">
                  <a16:creationId xmlns:a16="http://schemas.microsoft.com/office/drawing/2014/main" id="{407668D8-892A-4010-BF5F-7B93FFE6EBBC}"/>
                </a:ext>
              </a:extLst>
            </p:cNvPr>
            <p:cNvSpPr/>
            <p:nvPr/>
          </p:nvSpPr>
          <p:spPr>
            <a:xfrm>
              <a:off x="2365812" y="1717814"/>
              <a:ext cx="14" cy="14"/>
            </a:xfrm>
            <a:custGeom>
              <a:avLst/>
              <a:gdLst/>
              <a:ahLst/>
              <a:cxnLst/>
              <a:rect l="l" t="t" r="r" b="b"/>
              <a:pathLst>
                <a:path w="1" h="1" extrusionOk="0">
                  <a:moveTo>
                    <a:pt x="0" y="1"/>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721;p126">
              <a:extLst>
                <a:ext uri="{FF2B5EF4-FFF2-40B4-BE49-F238E27FC236}">
                  <a16:creationId xmlns:a16="http://schemas.microsoft.com/office/drawing/2014/main" id="{B7EAAA5D-6278-445B-8925-292E65CB9558}"/>
                </a:ext>
              </a:extLst>
            </p:cNvPr>
            <p:cNvSpPr/>
            <p:nvPr/>
          </p:nvSpPr>
          <p:spPr>
            <a:xfrm>
              <a:off x="2354788" y="171387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722;p126">
              <a:extLst>
                <a:ext uri="{FF2B5EF4-FFF2-40B4-BE49-F238E27FC236}">
                  <a16:creationId xmlns:a16="http://schemas.microsoft.com/office/drawing/2014/main" id="{D5FD26BF-7019-47D6-A576-8C66F80FB300}"/>
                </a:ext>
              </a:extLst>
            </p:cNvPr>
            <p:cNvSpPr/>
            <p:nvPr/>
          </p:nvSpPr>
          <p:spPr>
            <a:xfrm>
              <a:off x="2355358" y="171391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723;p126">
              <a:extLst>
                <a:ext uri="{FF2B5EF4-FFF2-40B4-BE49-F238E27FC236}">
                  <a16:creationId xmlns:a16="http://schemas.microsoft.com/office/drawing/2014/main" id="{70FE46DA-95A2-41D9-8D62-AE91F1BFC0E8}"/>
                </a:ext>
              </a:extLst>
            </p:cNvPr>
            <p:cNvSpPr/>
            <p:nvPr/>
          </p:nvSpPr>
          <p:spPr>
            <a:xfrm>
              <a:off x="2357680" y="171397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724;p126">
              <a:extLst>
                <a:ext uri="{FF2B5EF4-FFF2-40B4-BE49-F238E27FC236}">
                  <a16:creationId xmlns:a16="http://schemas.microsoft.com/office/drawing/2014/main" id="{2D6D0C45-CED6-4190-8FFD-135C057CC7DB}"/>
                </a:ext>
              </a:extLst>
            </p:cNvPr>
            <p:cNvSpPr/>
            <p:nvPr/>
          </p:nvSpPr>
          <p:spPr>
            <a:xfrm>
              <a:off x="2359675" y="1713822"/>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725;p126">
              <a:extLst>
                <a:ext uri="{FF2B5EF4-FFF2-40B4-BE49-F238E27FC236}">
                  <a16:creationId xmlns:a16="http://schemas.microsoft.com/office/drawing/2014/main" id="{324528E1-CDD0-4926-A7DF-F31C4E24A47D}"/>
                </a:ext>
              </a:extLst>
            </p:cNvPr>
            <p:cNvSpPr/>
            <p:nvPr/>
          </p:nvSpPr>
          <p:spPr>
            <a:xfrm>
              <a:off x="2358209" y="171391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726;p126">
              <a:extLst>
                <a:ext uri="{FF2B5EF4-FFF2-40B4-BE49-F238E27FC236}">
                  <a16:creationId xmlns:a16="http://schemas.microsoft.com/office/drawing/2014/main" id="{C144A390-21E1-4BD3-B848-63801349AC75}"/>
                </a:ext>
              </a:extLst>
            </p:cNvPr>
            <p:cNvSpPr/>
            <p:nvPr/>
          </p:nvSpPr>
          <p:spPr>
            <a:xfrm>
              <a:off x="2356539" y="17139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727;p126">
              <a:extLst>
                <a:ext uri="{FF2B5EF4-FFF2-40B4-BE49-F238E27FC236}">
                  <a16:creationId xmlns:a16="http://schemas.microsoft.com/office/drawing/2014/main" id="{A7ED82DE-3F2E-4919-8930-262C81514D79}"/>
                </a:ext>
              </a:extLst>
            </p:cNvPr>
            <p:cNvSpPr/>
            <p:nvPr/>
          </p:nvSpPr>
          <p:spPr>
            <a:xfrm>
              <a:off x="2360110" y="1713781"/>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728;p126">
              <a:extLst>
                <a:ext uri="{FF2B5EF4-FFF2-40B4-BE49-F238E27FC236}">
                  <a16:creationId xmlns:a16="http://schemas.microsoft.com/office/drawing/2014/main" id="{8383A5D3-7F4C-4FAF-A3AB-DDF0B2831391}"/>
                </a:ext>
              </a:extLst>
            </p:cNvPr>
            <p:cNvSpPr/>
            <p:nvPr/>
          </p:nvSpPr>
          <p:spPr>
            <a:xfrm>
              <a:off x="2357299" y="171397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729;p126">
              <a:extLst>
                <a:ext uri="{FF2B5EF4-FFF2-40B4-BE49-F238E27FC236}">
                  <a16:creationId xmlns:a16="http://schemas.microsoft.com/office/drawing/2014/main" id="{23DA0CB7-186A-41EF-8405-34B7F6674BA0}"/>
                </a:ext>
              </a:extLst>
            </p:cNvPr>
            <p:cNvSpPr/>
            <p:nvPr/>
          </p:nvSpPr>
          <p:spPr>
            <a:xfrm>
              <a:off x="2355969" y="17139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730;p126">
              <a:extLst>
                <a:ext uri="{FF2B5EF4-FFF2-40B4-BE49-F238E27FC236}">
                  <a16:creationId xmlns:a16="http://schemas.microsoft.com/office/drawing/2014/main" id="{B5D63384-3C93-439C-B24D-DFFC6280F598}"/>
                </a:ext>
              </a:extLst>
            </p:cNvPr>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731;p126">
              <a:extLst>
                <a:ext uri="{FF2B5EF4-FFF2-40B4-BE49-F238E27FC236}">
                  <a16:creationId xmlns:a16="http://schemas.microsoft.com/office/drawing/2014/main" id="{90CD7E47-3772-45C8-ABC7-8FFF4E2512A7}"/>
                </a:ext>
              </a:extLst>
            </p:cNvPr>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732;p126">
              <a:extLst>
                <a:ext uri="{FF2B5EF4-FFF2-40B4-BE49-F238E27FC236}">
                  <a16:creationId xmlns:a16="http://schemas.microsoft.com/office/drawing/2014/main" id="{D557AAC5-A800-4809-8D18-BEC5DFBD776B}"/>
                </a:ext>
              </a:extLst>
            </p:cNvPr>
            <p:cNvSpPr/>
            <p:nvPr/>
          </p:nvSpPr>
          <p:spPr>
            <a:xfrm>
              <a:off x="2633846" y="1775002"/>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733;p126">
              <a:extLst>
                <a:ext uri="{FF2B5EF4-FFF2-40B4-BE49-F238E27FC236}">
                  <a16:creationId xmlns:a16="http://schemas.microsoft.com/office/drawing/2014/main" id="{2DFA0AF5-C6EC-401C-AEFC-FBE56099E26D}"/>
                </a:ext>
              </a:extLst>
            </p:cNvPr>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734;p126">
              <a:extLst>
                <a:ext uri="{FF2B5EF4-FFF2-40B4-BE49-F238E27FC236}">
                  <a16:creationId xmlns:a16="http://schemas.microsoft.com/office/drawing/2014/main" id="{E792BA60-3E1D-4EBC-99CC-D62726383EC6}"/>
                </a:ext>
              </a:extLst>
            </p:cNvPr>
            <p:cNvSpPr/>
            <p:nvPr/>
          </p:nvSpPr>
          <p:spPr>
            <a:xfrm>
              <a:off x="2634891" y="1778858"/>
              <a:ext cx="14" cy="95"/>
            </a:xfrm>
            <a:custGeom>
              <a:avLst/>
              <a:gdLst/>
              <a:ahLst/>
              <a:cxnLst/>
              <a:rect l="l" t="t" r="r" b="b"/>
              <a:pathLst>
                <a:path w="1" h="7"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735;p126">
              <a:extLst>
                <a:ext uri="{FF2B5EF4-FFF2-40B4-BE49-F238E27FC236}">
                  <a16:creationId xmlns:a16="http://schemas.microsoft.com/office/drawing/2014/main" id="{40F1A92D-0721-4D47-9C2E-BC5B1F5B0D1C}"/>
                </a:ext>
              </a:extLst>
            </p:cNvPr>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736;p126">
              <a:extLst>
                <a:ext uri="{FF2B5EF4-FFF2-40B4-BE49-F238E27FC236}">
                  <a16:creationId xmlns:a16="http://schemas.microsoft.com/office/drawing/2014/main" id="{BD28F210-DDE9-4C49-91BD-2048BEBBAFCB}"/>
                </a:ext>
              </a:extLst>
            </p:cNvPr>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737;p126">
              <a:extLst>
                <a:ext uri="{FF2B5EF4-FFF2-40B4-BE49-F238E27FC236}">
                  <a16:creationId xmlns:a16="http://schemas.microsoft.com/office/drawing/2014/main" id="{521CC3A4-666D-44FC-876B-4A6E0A3DF286}"/>
                </a:ext>
              </a:extLst>
            </p:cNvPr>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738;p126">
              <a:extLst>
                <a:ext uri="{FF2B5EF4-FFF2-40B4-BE49-F238E27FC236}">
                  <a16:creationId xmlns:a16="http://schemas.microsoft.com/office/drawing/2014/main" id="{E0BE8318-8868-4BC6-8EA8-0A814722A3B9}"/>
                </a:ext>
              </a:extLst>
            </p:cNvPr>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739;p126">
              <a:extLst>
                <a:ext uri="{FF2B5EF4-FFF2-40B4-BE49-F238E27FC236}">
                  <a16:creationId xmlns:a16="http://schemas.microsoft.com/office/drawing/2014/main" id="{9E67D5C2-6033-4CCB-9C2F-AD26C7B204EF}"/>
                </a:ext>
              </a:extLst>
            </p:cNvPr>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740;p126">
              <a:extLst>
                <a:ext uri="{FF2B5EF4-FFF2-40B4-BE49-F238E27FC236}">
                  <a16:creationId xmlns:a16="http://schemas.microsoft.com/office/drawing/2014/main" id="{F3B3373F-7C27-44FA-8B91-96D5AB92B9BC}"/>
                </a:ext>
              </a:extLst>
            </p:cNvPr>
            <p:cNvSpPr/>
            <p:nvPr/>
          </p:nvSpPr>
          <p:spPr>
            <a:xfrm>
              <a:off x="2991817" y="1742539"/>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741;p126">
              <a:extLst>
                <a:ext uri="{FF2B5EF4-FFF2-40B4-BE49-F238E27FC236}">
                  <a16:creationId xmlns:a16="http://schemas.microsoft.com/office/drawing/2014/main" id="{0F95C8AD-8A0F-4350-AF56-9CC9FAD2021A}"/>
                </a:ext>
              </a:extLst>
            </p:cNvPr>
            <p:cNvSpPr/>
            <p:nvPr/>
          </p:nvSpPr>
          <p:spPr>
            <a:xfrm>
              <a:off x="2987920" y="1742769"/>
              <a:ext cx="625" cy="68"/>
            </a:xfrm>
            <a:custGeom>
              <a:avLst/>
              <a:gdLst/>
              <a:ahLst/>
              <a:cxnLst/>
              <a:rect l="l" t="t" r="r" b="b"/>
              <a:pathLst>
                <a:path w="46" h="5" extrusionOk="0">
                  <a:moveTo>
                    <a:pt x="46"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742;p126">
              <a:extLst>
                <a:ext uri="{FF2B5EF4-FFF2-40B4-BE49-F238E27FC236}">
                  <a16:creationId xmlns:a16="http://schemas.microsoft.com/office/drawing/2014/main" id="{E7C6373E-7721-4B7E-8FF8-119CCF402664}"/>
                </a:ext>
              </a:extLst>
            </p:cNvPr>
            <p:cNvSpPr/>
            <p:nvPr/>
          </p:nvSpPr>
          <p:spPr>
            <a:xfrm>
              <a:off x="2992387" y="1742294"/>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743;p126">
              <a:extLst>
                <a:ext uri="{FF2B5EF4-FFF2-40B4-BE49-F238E27FC236}">
                  <a16:creationId xmlns:a16="http://schemas.microsoft.com/office/drawing/2014/main" id="{D1E2D911-A0FA-4F0C-98E8-B7FC8B70910F}"/>
                </a:ext>
              </a:extLst>
            </p:cNvPr>
            <p:cNvSpPr/>
            <p:nvPr/>
          </p:nvSpPr>
          <p:spPr>
            <a:xfrm>
              <a:off x="2980547" y="1745770"/>
              <a:ext cx="774" cy="584"/>
            </a:xfrm>
            <a:custGeom>
              <a:avLst/>
              <a:gdLst/>
              <a:ahLst/>
              <a:cxnLst/>
              <a:rect l="l" t="t" r="r" b="b"/>
              <a:pathLst>
                <a:path w="57" h="43" extrusionOk="0">
                  <a:moveTo>
                    <a:pt x="57"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744;p126">
              <a:extLst>
                <a:ext uri="{FF2B5EF4-FFF2-40B4-BE49-F238E27FC236}">
                  <a16:creationId xmlns:a16="http://schemas.microsoft.com/office/drawing/2014/main" id="{D3EA061E-2CB7-4EE5-A35D-D27EF54AD83C}"/>
                </a:ext>
              </a:extLst>
            </p:cNvPr>
            <p:cNvSpPr/>
            <p:nvPr/>
          </p:nvSpPr>
          <p:spPr>
            <a:xfrm>
              <a:off x="2979556" y="1746476"/>
              <a:ext cx="815" cy="584"/>
            </a:xfrm>
            <a:custGeom>
              <a:avLst/>
              <a:gdLst/>
              <a:ahLst/>
              <a:cxnLst/>
              <a:rect l="l" t="t" r="r" b="b"/>
              <a:pathLst>
                <a:path w="60" h="43" extrusionOk="0">
                  <a:moveTo>
                    <a:pt x="60" y="1"/>
                  </a:moveTo>
                  <a:lnTo>
                    <a:pt x="0"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745;p126">
              <a:extLst>
                <a:ext uri="{FF2B5EF4-FFF2-40B4-BE49-F238E27FC236}">
                  <a16:creationId xmlns:a16="http://schemas.microsoft.com/office/drawing/2014/main" id="{067FE514-841D-46FF-A2A0-A13637EC7D08}"/>
                </a:ext>
              </a:extLst>
            </p:cNvPr>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746;p126">
              <a:extLst>
                <a:ext uri="{FF2B5EF4-FFF2-40B4-BE49-F238E27FC236}">
                  <a16:creationId xmlns:a16="http://schemas.microsoft.com/office/drawing/2014/main" id="{9CE15634-BAF9-4071-9CA2-744E361AD5CA}"/>
                </a:ext>
              </a:extLst>
            </p:cNvPr>
            <p:cNvSpPr/>
            <p:nvPr/>
          </p:nvSpPr>
          <p:spPr>
            <a:xfrm>
              <a:off x="2989101" y="1742674"/>
              <a:ext cx="1398" cy="14"/>
            </a:xfrm>
            <a:custGeom>
              <a:avLst/>
              <a:gdLst/>
              <a:ahLst/>
              <a:cxnLst/>
              <a:rect l="l" t="t" r="r" b="b"/>
              <a:pathLst>
                <a:path w="103" h="1" extrusionOk="0">
                  <a:moveTo>
                    <a:pt x="103"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747;p126">
              <a:extLst>
                <a:ext uri="{FF2B5EF4-FFF2-40B4-BE49-F238E27FC236}">
                  <a16:creationId xmlns:a16="http://schemas.microsoft.com/office/drawing/2014/main" id="{70636FA6-2510-4704-8461-DF7FD5EF4E22}"/>
                </a:ext>
              </a:extLst>
            </p:cNvPr>
            <p:cNvSpPr/>
            <p:nvPr/>
          </p:nvSpPr>
          <p:spPr>
            <a:xfrm>
              <a:off x="2993052" y="174196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748;p126">
              <a:extLst>
                <a:ext uri="{FF2B5EF4-FFF2-40B4-BE49-F238E27FC236}">
                  <a16:creationId xmlns:a16="http://schemas.microsoft.com/office/drawing/2014/main" id="{217C99DE-0778-4E93-8574-71499BF0C13B}"/>
                </a:ext>
              </a:extLst>
            </p:cNvPr>
            <p:cNvSpPr/>
            <p:nvPr/>
          </p:nvSpPr>
          <p:spPr>
            <a:xfrm>
              <a:off x="2991111" y="1742674"/>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749;p126">
              <a:extLst>
                <a:ext uri="{FF2B5EF4-FFF2-40B4-BE49-F238E27FC236}">
                  <a16:creationId xmlns:a16="http://schemas.microsoft.com/office/drawing/2014/main" id="{317925D5-C444-411F-A42C-7E3283C72D97}"/>
                </a:ext>
              </a:extLst>
            </p:cNvPr>
            <p:cNvSpPr/>
            <p:nvPr/>
          </p:nvSpPr>
          <p:spPr>
            <a:xfrm>
              <a:off x="3253575" y="202480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750;p126">
              <a:extLst>
                <a:ext uri="{FF2B5EF4-FFF2-40B4-BE49-F238E27FC236}">
                  <a16:creationId xmlns:a16="http://schemas.microsoft.com/office/drawing/2014/main" id="{BEE23D5F-F523-4D99-8E67-DA20344D627B}"/>
                </a:ext>
              </a:extLst>
            </p:cNvPr>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751;p126">
              <a:extLst>
                <a:ext uri="{FF2B5EF4-FFF2-40B4-BE49-F238E27FC236}">
                  <a16:creationId xmlns:a16="http://schemas.microsoft.com/office/drawing/2014/main" id="{8056709C-ADF5-47FD-BA77-815C83B4220F}"/>
                </a:ext>
              </a:extLst>
            </p:cNvPr>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752;p126">
              <a:extLst>
                <a:ext uri="{FF2B5EF4-FFF2-40B4-BE49-F238E27FC236}">
                  <a16:creationId xmlns:a16="http://schemas.microsoft.com/office/drawing/2014/main" id="{8C88F204-EC22-492E-874D-66AAD1D19535}"/>
                </a:ext>
              </a:extLst>
            </p:cNvPr>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753;p126">
              <a:extLst>
                <a:ext uri="{FF2B5EF4-FFF2-40B4-BE49-F238E27FC236}">
                  <a16:creationId xmlns:a16="http://schemas.microsoft.com/office/drawing/2014/main" id="{2D7C768C-7909-407F-A460-5F496A0C78A2}"/>
                </a:ext>
              </a:extLst>
            </p:cNvPr>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754;p126">
              <a:extLst>
                <a:ext uri="{FF2B5EF4-FFF2-40B4-BE49-F238E27FC236}">
                  <a16:creationId xmlns:a16="http://schemas.microsoft.com/office/drawing/2014/main" id="{1ED38AE0-176F-46CD-B721-58BBBCCD6F9D}"/>
                </a:ext>
              </a:extLst>
            </p:cNvPr>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755;p126">
              <a:extLst>
                <a:ext uri="{FF2B5EF4-FFF2-40B4-BE49-F238E27FC236}">
                  <a16:creationId xmlns:a16="http://schemas.microsoft.com/office/drawing/2014/main" id="{4910D69D-6298-499B-9C68-3E3167B2BE4A}"/>
                </a:ext>
              </a:extLst>
            </p:cNvPr>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756;p126">
              <a:extLst>
                <a:ext uri="{FF2B5EF4-FFF2-40B4-BE49-F238E27FC236}">
                  <a16:creationId xmlns:a16="http://schemas.microsoft.com/office/drawing/2014/main" id="{2FA850BC-E719-429A-9360-CBFB5058D2AB}"/>
                </a:ext>
              </a:extLst>
            </p:cNvPr>
            <p:cNvSpPr/>
            <p:nvPr/>
          </p:nvSpPr>
          <p:spPr>
            <a:xfrm>
              <a:off x="2728671" y="1883663"/>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757;p126">
              <a:extLst>
                <a:ext uri="{FF2B5EF4-FFF2-40B4-BE49-F238E27FC236}">
                  <a16:creationId xmlns:a16="http://schemas.microsoft.com/office/drawing/2014/main" id="{BF9013C4-F456-4887-A099-E6A50E04B869}"/>
                </a:ext>
              </a:extLst>
            </p:cNvPr>
            <p:cNvSpPr/>
            <p:nvPr/>
          </p:nvSpPr>
          <p:spPr>
            <a:xfrm>
              <a:off x="2729241" y="1883039"/>
              <a:ext cx="14" cy="68"/>
            </a:xfrm>
            <a:custGeom>
              <a:avLst/>
              <a:gdLst/>
              <a:ahLst/>
              <a:cxnLst/>
              <a:rect l="l" t="t" r="r" b="b"/>
              <a:pathLst>
                <a:path w="1" h="5" extrusionOk="0">
                  <a:moveTo>
                    <a:pt x="1" y="1"/>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758;p126">
              <a:extLst>
                <a:ext uri="{FF2B5EF4-FFF2-40B4-BE49-F238E27FC236}">
                  <a16:creationId xmlns:a16="http://schemas.microsoft.com/office/drawing/2014/main" id="{63B7C496-7197-4D8D-A117-D98CFDDDF21F}"/>
                </a:ext>
              </a:extLst>
            </p:cNvPr>
            <p:cNvSpPr/>
            <p:nvPr/>
          </p:nvSpPr>
          <p:spPr>
            <a:xfrm>
              <a:off x="2728155" y="1883989"/>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759;p126">
              <a:extLst>
                <a:ext uri="{FF2B5EF4-FFF2-40B4-BE49-F238E27FC236}">
                  <a16:creationId xmlns:a16="http://schemas.microsoft.com/office/drawing/2014/main" id="{8932B3A9-1F4B-4004-B8B3-B948174FA9A1}"/>
                </a:ext>
              </a:extLst>
            </p:cNvPr>
            <p:cNvSpPr/>
            <p:nvPr/>
          </p:nvSpPr>
          <p:spPr>
            <a:xfrm>
              <a:off x="2728820" y="1883568"/>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760;p126">
              <a:extLst>
                <a:ext uri="{FF2B5EF4-FFF2-40B4-BE49-F238E27FC236}">
                  <a16:creationId xmlns:a16="http://schemas.microsoft.com/office/drawing/2014/main" id="{B872118A-31A4-45D6-AC7F-7670080427FD}"/>
                </a:ext>
              </a:extLst>
            </p:cNvPr>
            <p:cNvSpPr/>
            <p:nvPr/>
          </p:nvSpPr>
          <p:spPr>
            <a:xfrm>
              <a:off x="2728440" y="1883799"/>
              <a:ext cx="149" cy="109"/>
            </a:xfrm>
            <a:custGeom>
              <a:avLst/>
              <a:gdLst/>
              <a:ahLst/>
              <a:cxnLst/>
              <a:rect l="l" t="t" r="r" b="b"/>
              <a:pathLst>
                <a:path w="11" h="8" extrusionOk="0">
                  <a:moveTo>
                    <a:pt x="0"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761;p126">
              <a:extLst>
                <a:ext uri="{FF2B5EF4-FFF2-40B4-BE49-F238E27FC236}">
                  <a16:creationId xmlns:a16="http://schemas.microsoft.com/office/drawing/2014/main" id="{457C4C54-59DF-4D51-B4A1-A59C50BA080D}"/>
                </a:ext>
              </a:extLst>
            </p:cNvPr>
            <p:cNvSpPr/>
            <p:nvPr/>
          </p:nvSpPr>
          <p:spPr>
            <a:xfrm>
              <a:off x="2727341" y="1884518"/>
              <a:ext cx="299" cy="244"/>
            </a:xfrm>
            <a:custGeom>
              <a:avLst/>
              <a:gdLst/>
              <a:ahLst/>
              <a:cxnLst/>
              <a:rect l="l" t="t" r="r" b="b"/>
              <a:pathLst>
                <a:path w="22" h="18" extrusionOk="0">
                  <a:moveTo>
                    <a:pt x="1" y="18"/>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762;p126">
              <a:extLst>
                <a:ext uri="{FF2B5EF4-FFF2-40B4-BE49-F238E27FC236}">
                  <a16:creationId xmlns:a16="http://schemas.microsoft.com/office/drawing/2014/main" id="{D4E319C1-A6CC-49F5-915F-3884C1875FCF}"/>
                </a:ext>
              </a:extLst>
            </p:cNvPr>
            <p:cNvSpPr/>
            <p:nvPr/>
          </p:nvSpPr>
          <p:spPr>
            <a:xfrm>
              <a:off x="2727775" y="1884233"/>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763;p126">
              <a:extLst>
                <a:ext uri="{FF2B5EF4-FFF2-40B4-BE49-F238E27FC236}">
                  <a16:creationId xmlns:a16="http://schemas.microsoft.com/office/drawing/2014/main" id="{C0C5D617-2BEA-47A4-8D81-D5CBEAE43AB7}"/>
                </a:ext>
              </a:extLst>
            </p:cNvPr>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764;p126">
              <a:extLst>
                <a:ext uri="{FF2B5EF4-FFF2-40B4-BE49-F238E27FC236}">
                  <a16:creationId xmlns:a16="http://schemas.microsoft.com/office/drawing/2014/main" id="{8F0D4EB1-B78E-4A06-AE97-3E8836775EA9}"/>
                </a:ext>
              </a:extLst>
            </p:cNvPr>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765;p126">
              <a:extLst>
                <a:ext uri="{FF2B5EF4-FFF2-40B4-BE49-F238E27FC236}">
                  <a16:creationId xmlns:a16="http://schemas.microsoft.com/office/drawing/2014/main" id="{B08B401F-E1FB-45B2-A95B-1E2268C84A2B}"/>
                </a:ext>
              </a:extLst>
            </p:cNvPr>
            <p:cNvSpPr/>
            <p:nvPr/>
          </p:nvSpPr>
          <p:spPr>
            <a:xfrm>
              <a:off x="2733668" y="18746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766;p126">
              <a:extLst>
                <a:ext uri="{FF2B5EF4-FFF2-40B4-BE49-F238E27FC236}">
                  <a16:creationId xmlns:a16="http://schemas.microsoft.com/office/drawing/2014/main" id="{97401918-7AA6-40E3-9DBC-9B46A9D86816}"/>
                </a:ext>
              </a:extLst>
            </p:cNvPr>
            <p:cNvSpPr/>
            <p:nvPr/>
          </p:nvSpPr>
          <p:spPr>
            <a:xfrm>
              <a:off x="2760334" y="1831037"/>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767;p126">
              <a:extLst>
                <a:ext uri="{FF2B5EF4-FFF2-40B4-BE49-F238E27FC236}">
                  <a16:creationId xmlns:a16="http://schemas.microsoft.com/office/drawing/2014/main" id="{59F82CB1-7459-45BF-8884-BA5634C94C05}"/>
                </a:ext>
              </a:extLst>
            </p:cNvPr>
            <p:cNvSpPr/>
            <p:nvPr/>
          </p:nvSpPr>
          <p:spPr>
            <a:xfrm>
              <a:off x="2760565" y="1830806"/>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768;p126">
              <a:extLst>
                <a:ext uri="{FF2B5EF4-FFF2-40B4-BE49-F238E27FC236}">
                  <a16:creationId xmlns:a16="http://schemas.microsoft.com/office/drawing/2014/main" id="{37ADCA8D-B4D0-436F-8774-7B5D179E3D07}"/>
                </a:ext>
              </a:extLst>
            </p:cNvPr>
            <p:cNvSpPr/>
            <p:nvPr/>
          </p:nvSpPr>
          <p:spPr>
            <a:xfrm>
              <a:off x="2760945" y="1830236"/>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769;p126">
              <a:extLst>
                <a:ext uri="{FF2B5EF4-FFF2-40B4-BE49-F238E27FC236}">
                  <a16:creationId xmlns:a16="http://schemas.microsoft.com/office/drawing/2014/main" id="{5EF45E1D-7217-40C6-A099-AD1A6AB75B56}"/>
                </a:ext>
              </a:extLst>
            </p:cNvPr>
            <p:cNvSpPr/>
            <p:nvPr/>
          </p:nvSpPr>
          <p:spPr>
            <a:xfrm>
              <a:off x="2760089" y="1831227"/>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770;p126">
              <a:extLst>
                <a:ext uri="{FF2B5EF4-FFF2-40B4-BE49-F238E27FC236}">
                  <a16:creationId xmlns:a16="http://schemas.microsoft.com/office/drawing/2014/main" id="{564B23E7-6079-405E-90E7-00EA7EE2D056}"/>
                </a:ext>
              </a:extLst>
            </p:cNvPr>
            <p:cNvSpPr/>
            <p:nvPr/>
          </p:nvSpPr>
          <p:spPr>
            <a:xfrm>
              <a:off x="2760755" y="1830521"/>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771;p126">
              <a:extLst>
                <a:ext uri="{FF2B5EF4-FFF2-40B4-BE49-F238E27FC236}">
                  <a16:creationId xmlns:a16="http://schemas.microsoft.com/office/drawing/2014/main" id="{EDB802D8-0BDC-4502-9A0C-A1B7428F3F0C}"/>
                </a:ext>
              </a:extLst>
            </p:cNvPr>
            <p:cNvSpPr/>
            <p:nvPr/>
          </p:nvSpPr>
          <p:spPr>
            <a:xfrm>
              <a:off x="2761135" y="1829951"/>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772;p126">
              <a:extLst>
                <a:ext uri="{FF2B5EF4-FFF2-40B4-BE49-F238E27FC236}">
                  <a16:creationId xmlns:a16="http://schemas.microsoft.com/office/drawing/2014/main" id="{78EB407E-3ED2-48B2-9682-2039E65BE588}"/>
                </a:ext>
              </a:extLst>
            </p:cNvPr>
            <p:cNvSpPr/>
            <p:nvPr/>
          </p:nvSpPr>
          <p:spPr>
            <a:xfrm>
              <a:off x="2755297" y="18362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773;p126">
              <a:extLst>
                <a:ext uri="{FF2B5EF4-FFF2-40B4-BE49-F238E27FC236}">
                  <a16:creationId xmlns:a16="http://schemas.microsoft.com/office/drawing/2014/main" id="{E0A3A820-3B43-4544-82D1-E93EE04D9CE5}"/>
                </a:ext>
              </a:extLst>
            </p:cNvPr>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774;p126">
              <a:extLst>
                <a:ext uri="{FF2B5EF4-FFF2-40B4-BE49-F238E27FC236}">
                  <a16:creationId xmlns:a16="http://schemas.microsoft.com/office/drawing/2014/main" id="{461F5F2F-C88C-4A39-8173-5FF7E0BF5744}"/>
                </a:ext>
              </a:extLst>
            </p:cNvPr>
            <p:cNvSpPr/>
            <p:nvPr/>
          </p:nvSpPr>
          <p:spPr>
            <a:xfrm>
              <a:off x="2731903" y="1878151"/>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775;p126">
              <a:extLst>
                <a:ext uri="{FF2B5EF4-FFF2-40B4-BE49-F238E27FC236}">
                  <a16:creationId xmlns:a16="http://schemas.microsoft.com/office/drawing/2014/main" id="{B496A00F-EDD9-4179-B110-7B4F781374DC}"/>
                </a:ext>
              </a:extLst>
            </p:cNvPr>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776;p126">
              <a:extLst>
                <a:ext uri="{FF2B5EF4-FFF2-40B4-BE49-F238E27FC236}">
                  <a16:creationId xmlns:a16="http://schemas.microsoft.com/office/drawing/2014/main" id="{AACE3AEE-66CC-4AE5-96B0-76CC08F016CC}"/>
                </a:ext>
              </a:extLst>
            </p:cNvPr>
            <p:cNvSpPr/>
            <p:nvPr/>
          </p:nvSpPr>
          <p:spPr>
            <a:xfrm>
              <a:off x="2755527" y="1836128"/>
              <a:ext cx="204" cy="68"/>
            </a:xfrm>
            <a:custGeom>
              <a:avLst/>
              <a:gdLst/>
              <a:ahLst/>
              <a:cxnLst/>
              <a:rect l="l" t="t" r="r" b="b"/>
              <a:pathLst>
                <a:path w="15" h="5" extrusionOk="0">
                  <a:moveTo>
                    <a:pt x="1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777;p126">
              <a:extLst>
                <a:ext uri="{FF2B5EF4-FFF2-40B4-BE49-F238E27FC236}">
                  <a16:creationId xmlns:a16="http://schemas.microsoft.com/office/drawing/2014/main" id="{7D7637B1-0D96-44C6-BB0F-5177C01980A8}"/>
                </a:ext>
              </a:extLst>
            </p:cNvPr>
            <p:cNvSpPr/>
            <p:nvPr/>
          </p:nvSpPr>
          <p:spPr>
            <a:xfrm>
              <a:off x="2761990" y="1827805"/>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778;p126">
              <a:extLst>
                <a:ext uri="{FF2B5EF4-FFF2-40B4-BE49-F238E27FC236}">
                  <a16:creationId xmlns:a16="http://schemas.microsoft.com/office/drawing/2014/main" id="{C49B4502-FBDE-4F23-89F4-5A1E19C7C3E3}"/>
                </a:ext>
              </a:extLst>
            </p:cNvPr>
            <p:cNvSpPr/>
            <p:nvPr/>
          </p:nvSpPr>
          <p:spPr>
            <a:xfrm>
              <a:off x="2762045" y="18276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779;p126">
              <a:extLst>
                <a:ext uri="{FF2B5EF4-FFF2-40B4-BE49-F238E27FC236}">
                  <a16:creationId xmlns:a16="http://schemas.microsoft.com/office/drawing/2014/main" id="{1D9FE07C-DC05-439C-AB62-BDE58534D96B}"/>
                </a:ext>
              </a:extLst>
            </p:cNvPr>
            <p:cNvSpPr/>
            <p:nvPr/>
          </p:nvSpPr>
          <p:spPr>
            <a:xfrm>
              <a:off x="2732717" y="1877716"/>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780;p126">
              <a:extLst>
                <a:ext uri="{FF2B5EF4-FFF2-40B4-BE49-F238E27FC236}">
                  <a16:creationId xmlns:a16="http://schemas.microsoft.com/office/drawing/2014/main" id="{594A9E04-B4C1-489F-985D-38D91EF795C5}"/>
                </a:ext>
              </a:extLst>
            </p:cNvPr>
            <p:cNvSpPr/>
            <p:nvPr/>
          </p:nvSpPr>
          <p:spPr>
            <a:xfrm>
              <a:off x="2761895" y="1828050"/>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781;p126">
              <a:extLst>
                <a:ext uri="{FF2B5EF4-FFF2-40B4-BE49-F238E27FC236}">
                  <a16:creationId xmlns:a16="http://schemas.microsoft.com/office/drawing/2014/main" id="{9D4D004F-4B0E-436B-A602-2679B6F232BF}"/>
                </a:ext>
              </a:extLst>
            </p:cNvPr>
            <p:cNvSpPr/>
            <p:nvPr/>
          </p:nvSpPr>
          <p:spPr>
            <a:xfrm>
              <a:off x="2761325" y="1829665"/>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782;p126">
              <a:extLst>
                <a:ext uri="{FF2B5EF4-FFF2-40B4-BE49-F238E27FC236}">
                  <a16:creationId xmlns:a16="http://schemas.microsoft.com/office/drawing/2014/main" id="{E88758AE-CE3D-4A27-A9A3-555FAAE1A6F7}"/>
                </a:ext>
              </a:extLst>
            </p:cNvPr>
            <p:cNvSpPr/>
            <p:nvPr/>
          </p:nvSpPr>
          <p:spPr>
            <a:xfrm>
              <a:off x="2732188" y="1878056"/>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783;p126">
              <a:extLst>
                <a:ext uri="{FF2B5EF4-FFF2-40B4-BE49-F238E27FC236}">
                  <a16:creationId xmlns:a16="http://schemas.microsoft.com/office/drawing/2014/main" id="{FEF5AB83-FDDE-4BFE-AD7D-66E2C4B5AAE2}"/>
                </a:ext>
              </a:extLst>
            </p:cNvPr>
            <p:cNvSpPr/>
            <p:nvPr/>
          </p:nvSpPr>
          <p:spPr>
            <a:xfrm>
              <a:off x="2761855" y="1828335"/>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784;p126">
              <a:extLst>
                <a:ext uri="{FF2B5EF4-FFF2-40B4-BE49-F238E27FC236}">
                  <a16:creationId xmlns:a16="http://schemas.microsoft.com/office/drawing/2014/main" id="{390DE1D9-7B33-41ED-B41B-C87C2AD80A93}"/>
                </a:ext>
              </a:extLst>
            </p:cNvPr>
            <p:cNvSpPr/>
            <p:nvPr/>
          </p:nvSpPr>
          <p:spPr>
            <a:xfrm>
              <a:off x="2761474" y="1829231"/>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785;p126">
              <a:extLst>
                <a:ext uri="{FF2B5EF4-FFF2-40B4-BE49-F238E27FC236}">
                  <a16:creationId xmlns:a16="http://schemas.microsoft.com/office/drawing/2014/main" id="{0BE75D6E-D926-4D6F-9651-8B87CD4942A1}"/>
                </a:ext>
              </a:extLst>
            </p:cNvPr>
            <p:cNvSpPr/>
            <p:nvPr/>
          </p:nvSpPr>
          <p:spPr>
            <a:xfrm>
              <a:off x="2761610" y="1828905"/>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786;p126">
              <a:extLst>
                <a:ext uri="{FF2B5EF4-FFF2-40B4-BE49-F238E27FC236}">
                  <a16:creationId xmlns:a16="http://schemas.microsoft.com/office/drawing/2014/main" id="{80897E87-5224-4D74-A66F-04277F4C9A8F}"/>
                </a:ext>
              </a:extLst>
            </p:cNvPr>
            <p:cNvSpPr/>
            <p:nvPr/>
          </p:nvSpPr>
          <p:spPr>
            <a:xfrm>
              <a:off x="2761705" y="1828620"/>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787;p126">
              <a:extLst>
                <a:ext uri="{FF2B5EF4-FFF2-40B4-BE49-F238E27FC236}">
                  <a16:creationId xmlns:a16="http://schemas.microsoft.com/office/drawing/2014/main" id="{E5D44924-99A9-43CA-BB3C-85D4C08036C9}"/>
                </a:ext>
              </a:extLst>
            </p:cNvPr>
            <p:cNvSpPr/>
            <p:nvPr/>
          </p:nvSpPr>
          <p:spPr>
            <a:xfrm>
              <a:off x="2732473" y="1877906"/>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788;p126">
              <a:extLst>
                <a:ext uri="{FF2B5EF4-FFF2-40B4-BE49-F238E27FC236}">
                  <a16:creationId xmlns:a16="http://schemas.microsoft.com/office/drawing/2014/main" id="{F5C73854-18BC-4B26-9DE7-5018C6623503}"/>
                </a:ext>
              </a:extLst>
            </p:cNvPr>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789;p126">
              <a:extLst>
                <a:ext uri="{FF2B5EF4-FFF2-40B4-BE49-F238E27FC236}">
                  <a16:creationId xmlns:a16="http://schemas.microsoft.com/office/drawing/2014/main" id="{3DBC83A4-F24D-414B-BB83-7781B20DBE7E}"/>
                </a:ext>
              </a:extLst>
            </p:cNvPr>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790;p126">
              <a:extLst>
                <a:ext uri="{FF2B5EF4-FFF2-40B4-BE49-F238E27FC236}">
                  <a16:creationId xmlns:a16="http://schemas.microsoft.com/office/drawing/2014/main" id="{80EAEACA-B5A8-460F-99A8-227D6D6AA5D7}"/>
                </a:ext>
              </a:extLst>
            </p:cNvPr>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791;p126">
              <a:extLst>
                <a:ext uri="{FF2B5EF4-FFF2-40B4-BE49-F238E27FC236}">
                  <a16:creationId xmlns:a16="http://schemas.microsoft.com/office/drawing/2014/main" id="{1E8408BE-4FA5-467F-B89E-C0CBB567E93C}"/>
                </a:ext>
              </a:extLst>
            </p:cNvPr>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792;p126">
              <a:extLst>
                <a:ext uri="{FF2B5EF4-FFF2-40B4-BE49-F238E27FC236}">
                  <a16:creationId xmlns:a16="http://schemas.microsoft.com/office/drawing/2014/main" id="{26C7B22A-FE84-4F1E-86AF-CE5D2F1E3A7A}"/>
                </a:ext>
              </a:extLst>
            </p:cNvPr>
            <p:cNvSpPr/>
            <p:nvPr/>
          </p:nvSpPr>
          <p:spPr>
            <a:xfrm>
              <a:off x="2713179" y="1838314"/>
              <a:ext cx="489" cy="163"/>
            </a:xfrm>
            <a:custGeom>
              <a:avLst/>
              <a:gdLst/>
              <a:ahLst/>
              <a:cxnLst/>
              <a:rect l="l" t="t" r="r" b="b"/>
              <a:pathLst>
                <a:path w="36" h="12" extrusionOk="0">
                  <a:moveTo>
                    <a:pt x="36"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793;p126">
              <a:extLst>
                <a:ext uri="{FF2B5EF4-FFF2-40B4-BE49-F238E27FC236}">
                  <a16:creationId xmlns:a16="http://schemas.microsoft.com/office/drawing/2014/main" id="{A0994F71-C03E-4E8C-920B-0AEDF2A8DEF9}"/>
                </a:ext>
              </a:extLst>
            </p:cNvPr>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794;p126">
              <a:extLst>
                <a:ext uri="{FF2B5EF4-FFF2-40B4-BE49-F238E27FC236}">
                  <a16:creationId xmlns:a16="http://schemas.microsoft.com/office/drawing/2014/main" id="{2F021C02-F9A0-4162-A2CE-7382FFED53DC}"/>
                </a:ext>
              </a:extLst>
            </p:cNvPr>
            <p:cNvSpPr/>
            <p:nvPr/>
          </p:nvSpPr>
          <p:spPr>
            <a:xfrm>
              <a:off x="2713804" y="1838504"/>
              <a:ext cx="489" cy="163"/>
            </a:xfrm>
            <a:custGeom>
              <a:avLst/>
              <a:gdLst/>
              <a:ahLst/>
              <a:cxnLst/>
              <a:rect l="l" t="t" r="r" b="b"/>
              <a:pathLst>
                <a:path w="36" h="12" extrusionOk="0">
                  <a:moveTo>
                    <a:pt x="35"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795;p126">
              <a:extLst>
                <a:ext uri="{FF2B5EF4-FFF2-40B4-BE49-F238E27FC236}">
                  <a16:creationId xmlns:a16="http://schemas.microsoft.com/office/drawing/2014/main" id="{5B79B85D-476E-4892-87CB-9A78C9A0905F}"/>
                </a:ext>
              </a:extLst>
            </p:cNvPr>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796;p126">
              <a:extLst>
                <a:ext uri="{FF2B5EF4-FFF2-40B4-BE49-F238E27FC236}">
                  <a16:creationId xmlns:a16="http://schemas.microsoft.com/office/drawing/2014/main" id="{2BDED6A1-E500-4CC4-B961-1AB3540756F4}"/>
                </a:ext>
              </a:extLst>
            </p:cNvPr>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797;p126">
              <a:extLst>
                <a:ext uri="{FF2B5EF4-FFF2-40B4-BE49-F238E27FC236}">
                  <a16:creationId xmlns:a16="http://schemas.microsoft.com/office/drawing/2014/main" id="{F3ED0EB6-9EA0-44E9-A7E1-BD61F912769F}"/>
                </a:ext>
              </a:extLst>
            </p:cNvPr>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798;p126">
              <a:extLst>
                <a:ext uri="{FF2B5EF4-FFF2-40B4-BE49-F238E27FC236}">
                  <a16:creationId xmlns:a16="http://schemas.microsoft.com/office/drawing/2014/main" id="{DAB9DF9E-8CC7-48A0-AABF-7404344F6177}"/>
                </a:ext>
              </a:extLst>
            </p:cNvPr>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799;p126">
              <a:extLst>
                <a:ext uri="{FF2B5EF4-FFF2-40B4-BE49-F238E27FC236}">
                  <a16:creationId xmlns:a16="http://schemas.microsoft.com/office/drawing/2014/main" id="{340FDB92-941B-403F-833F-255C8543E351}"/>
                </a:ext>
              </a:extLst>
            </p:cNvPr>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800;p126">
              <a:extLst>
                <a:ext uri="{FF2B5EF4-FFF2-40B4-BE49-F238E27FC236}">
                  <a16:creationId xmlns:a16="http://schemas.microsoft.com/office/drawing/2014/main" id="{27A2F375-C7A8-47FC-ABA5-761EF7FB0CAE}"/>
                </a:ext>
              </a:extLst>
            </p:cNvPr>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801;p126">
              <a:extLst>
                <a:ext uri="{FF2B5EF4-FFF2-40B4-BE49-F238E27FC236}">
                  <a16:creationId xmlns:a16="http://schemas.microsoft.com/office/drawing/2014/main" id="{72FA82CD-E4EC-4935-8EC9-72CF8FE07A44}"/>
                </a:ext>
              </a:extLst>
            </p:cNvPr>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802;p126">
              <a:extLst>
                <a:ext uri="{FF2B5EF4-FFF2-40B4-BE49-F238E27FC236}">
                  <a16:creationId xmlns:a16="http://schemas.microsoft.com/office/drawing/2014/main" id="{20520998-4651-4604-93BB-5C67FAC09AE0}"/>
                </a:ext>
              </a:extLst>
            </p:cNvPr>
            <p:cNvSpPr/>
            <p:nvPr/>
          </p:nvSpPr>
          <p:spPr>
            <a:xfrm>
              <a:off x="2816708" y="1965033"/>
              <a:ext cx="204" cy="163"/>
            </a:xfrm>
            <a:custGeom>
              <a:avLst/>
              <a:gdLst/>
              <a:ahLst/>
              <a:cxnLst/>
              <a:rect l="l" t="t" r="r" b="b"/>
              <a:pathLst>
                <a:path w="15" h="12" extrusionOk="0">
                  <a:moveTo>
                    <a:pt x="1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803;p126">
              <a:extLst>
                <a:ext uri="{FF2B5EF4-FFF2-40B4-BE49-F238E27FC236}">
                  <a16:creationId xmlns:a16="http://schemas.microsoft.com/office/drawing/2014/main" id="{59D61915-419F-4687-B39B-4A759DD7CF68}"/>
                </a:ext>
              </a:extLst>
            </p:cNvPr>
            <p:cNvSpPr/>
            <p:nvPr/>
          </p:nvSpPr>
          <p:spPr>
            <a:xfrm>
              <a:off x="2815798" y="1965563"/>
              <a:ext cx="299" cy="149"/>
            </a:xfrm>
            <a:custGeom>
              <a:avLst/>
              <a:gdLst/>
              <a:ahLst/>
              <a:cxnLst/>
              <a:rect l="l" t="t" r="r" b="b"/>
              <a:pathLst>
                <a:path w="22" h="11" extrusionOk="0">
                  <a:moveTo>
                    <a:pt x="22"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804;p126">
              <a:extLst>
                <a:ext uri="{FF2B5EF4-FFF2-40B4-BE49-F238E27FC236}">
                  <a16:creationId xmlns:a16="http://schemas.microsoft.com/office/drawing/2014/main" id="{ACFD8FD6-B3E2-4BF3-B717-F266340913CB}"/>
                </a:ext>
              </a:extLst>
            </p:cNvPr>
            <p:cNvSpPr/>
            <p:nvPr/>
          </p:nvSpPr>
          <p:spPr>
            <a:xfrm>
              <a:off x="2817033" y="1964802"/>
              <a:ext cx="204" cy="149"/>
            </a:xfrm>
            <a:custGeom>
              <a:avLst/>
              <a:gdLst/>
              <a:ahLst/>
              <a:cxnLst/>
              <a:rect l="l" t="t" r="r" b="b"/>
              <a:pathLst>
                <a:path w="15" h="11" extrusionOk="0">
                  <a:moveTo>
                    <a:pt x="15"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805;p126">
              <a:extLst>
                <a:ext uri="{FF2B5EF4-FFF2-40B4-BE49-F238E27FC236}">
                  <a16:creationId xmlns:a16="http://schemas.microsoft.com/office/drawing/2014/main" id="{F277F316-112C-4FF1-8A8B-030D11AB6E9D}"/>
                </a:ext>
              </a:extLst>
            </p:cNvPr>
            <p:cNvSpPr/>
            <p:nvPr/>
          </p:nvSpPr>
          <p:spPr>
            <a:xfrm>
              <a:off x="2815133" y="1965848"/>
              <a:ext cx="448" cy="204"/>
            </a:xfrm>
            <a:custGeom>
              <a:avLst/>
              <a:gdLst/>
              <a:ahLst/>
              <a:cxnLst/>
              <a:rect l="l" t="t" r="r" b="b"/>
              <a:pathLst>
                <a:path w="33" h="15" extrusionOk="0">
                  <a:moveTo>
                    <a:pt x="32"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806;p126">
              <a:extLst>
                <a:ext uri="{FF2B5EF4-FFF2-40B4-BE49-F238E27FC236}">
                  <a16:creationId xmlns:a16="http://schemas.microsoft.com/office/drawing/2014/main" id="{DB65C3E9-155F-465F-B27C-4B6EBB74D0DD}"/>
                </a:ext>
              </a:extLst>
            </p:cNvPr>
            <p:cNvSpPr/>
            <p:nvPr/>
          </p:nvSpPr>
          <p:spPr>
            <a:xfrm>
              <a:off x="2816273" y="1965277"/>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807;p126">
              <a:extLst>
                <a:ext uri="{FF2B5EF4-FFF2-40B4-BE49-F238E27FC236}">
                  <a16:creationId xmlns:a16="http://schemas.microsoft.com/office/drawing/2014/main" id="{D24686ED-CB84-45C4-8F03-1427F32C5DF5}"/>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808;p126">
              <a:extLst>
                <a:ext uri="{FF2B5EF4-FFF2-40B4-BE49-F238E27FC236}">
                  <a16:creationId xmlns:a16="http://schemas.microsoft.com/office/drawing/2014/main" id="{E9AA4535-7F58-4768-836A-686CB09EC1C0}"/>
                </a:ext>
              </a:extLst>
            </p:cNvPr>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809;p126">
              <a:extLst>
                <a:ext uri="{FF2B5EF4-FFF2-40B4-BE49-F238E27FC236}">
                  <a16:creationId xmlns:a16="http://schemas.microsoft.com/office/drawing/2014/main" id="{37EE80B4-A42B-4DC0-9C07-2A828067E440}"/>
                </a:ext>
              </a:extLst>
            </p:cNvPr>
            <p:cNvSpPr/>
            <p:nvPr/>
          </p:nvSpPr>
          <p:spPr>
            <a:xfrm>
              <a:off x="2818364" y="1963702"/>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810;p126">
              <a:extLst>
                <a:ext uri="{FF2B5EF4-FFF2-40B4-BE49-F238E27FC236}">
                  <a16:creationId xmlns:a16="http://schemas.microsoft.com/office/drawing/2014/main" id="{E38F46C7-6731-4253-A04A-479B483D392C}"/>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811;p126">
              <a:extLst>
                <a:ext uri="{FF2B5EF4-FFF2-40B4-BE49-F238E27FC236}">
                  <a16:creationId xmlns:a16="http://schemas.microsoft.com/office/drawing/2014/main" id="{7DD141F5-A2B6-49F7-BD59-129794BA54CB}"/>
                </a:ext>
              </a:extLst>
            </p:cNvPr>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812;p126">
              <a:extLst>
                <a:ext uri="{FF2B5EF4-FFF2-40B4-BE49-F238E27FC236}">
                  <a16:creationId xmlns:a16="http://schemas.microsoft.com/office/drawing/2014/main" id="{D0BA72A7-BA20-4BFF-96CE-C79D0B14A9DF}"/>
                </a:ext>
              </a:extLst>
            </p:cNvPr>
            <p:cNvSpPr/>
            <p:nvPr/>
          </p:nvSpPr>
          <p:spPr>
            <a:xfrm>
              <a:off x="2817373" y="1964612"/>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813;p126">
              <a:extLst>
                <a:ext uri="{FF2B5EF4-FFF2-40B4-BE49-F238E27FC236}">
                  <a16:creationId xmlns:a16="http://schemas.microsoft.com/office/drawing/2014/main" id="{9FD3A2C4-C24F-4CF1-B656-DB05FD2E992B}"/>
                </a:ext>
              </a:extLst>
            </p:cNvPr>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814;p126">
              <a:extLst>
                <a:ext uri="{FF2B5EF4-FFF2-40B4-BE49-F238E27FC236}">
                  <a16:creationId xmlns:a16="http://schemas.microsoft.com/office/drawing/2014/main" id="{B0291106-7C24-4F3A-8B47-E636C29D60C0}"/>
                </a:ext>
              </a:extLst>
            </p:cNvPr>
            <p:cNvSpPr/>
            <p:nvPr/>
          </p:nvSpPr>
          <p:spPr>
            <a:xfrm>
              <a:off x="2818133" y="1963947"/>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815;p126">
              <a:extLst>
                <a:ext uri="{FF2B5EF4-FFF2-40B4-BE49-F238E27FC236}">
                  <a16:creationId xmlns:a16="http://schemas.microsoft.com/office/drawing/2014/main" id="{61E46B91-228E-410D-A377-DD8D66D8FCC8}"/>
                </a:ext>
              </a:extLst>
            </p:cNvPr>
            <p:cNvSpPr/>
            <p:nvPr/>
          </p:nvSpPr>
          <p:spPr>
            <a:xfrm>
              <a:off x="2817848" y="1964273"/>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816;p126">
              <a:extLst>
                <a:ext uri="{FF2B5EF4-FFF2-40B4-BE49-F238E27FC236}">
                  <a16:creationId xmlns:a16="http://schemas.microsoft.com/office/drawing/2014/main" id="{FDA16A56-29E0-48D6-8EBE-D3FD6FF0C04B}"/>
                </a:ext>
              </a:extLst>
            </p:cNvPr>
            <p:cNvSpPr/>
            <p:nvPr/>
          </p:nvSpPr>
          <p:spPr>
            <a:xfrm>
              <a:off x="2817604" y="1964422"/>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817;p126">
              <a:extLst>
                <a:ext uri="{FF2B5EF4-FFF2-40B4-BE49-F238E27FC236}">
                  <a16:creationId xmlns:a16="http://schemas.microsoft.com/office/drawing/2014/main" id="{69D5D000-0C3B-48BF-BC8A-2ABB920711A5}"/>
                </a:ext>
              </a:extLst>
            </p:cNvPr>
            <p:cNvSpPr/>
            <p:nvPr/>
          </p:nvSpPr>
          <p:spPr>
            <a:xfrm>
              <a:off x="2817984" y="1964083"/>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818;p126">
              <a:extLst>
                <a:ext uri="{FF2B5EF4-FFF2-40B4-BE49-F238E27FC236}">
                  <a16:creationId xmlns:a16="http://schemas.microsoft.com/office/drawing/2014/main" id="{3EAF8ED0-46A6-4DE6-8D1F-114F493699DD}"/>
                </a:ext>
              </a:extLst>
            </p:cNvPr>
            <p:cNvSpPr/>
            <p:nvPr/>
          </p:nvSpPr>
          <p:spPr>
            <a:xfrm>
              <a:off x="2818228" y="1963852"/>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819;p126">
              <a:extLst>
                <a:ext uri="{FF2B5EF4-FFF2-40B4-BE49-F238E27FC236}">
                  <a16:creationId xmlns:a16="http://schemas.microsoft.com/office/drawing/2014/main" id="{4B245A82-8FD5-46D4-9E52-404C1FF9A31C}"/>
                </a:ext>
              </a:extLst>
            </p:cNvPr>
            <p:cNvSpPr/>
            <p:nvPr/>
          </p:nvSpPr>
          <p:spPr>
            <a:xfrm>
              <a:off x="2818323" y="1963757"/>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820;p126">
              <a:extLst>
                <a:ext uri="{FF2B5EF4-FFF2-40B4-BE49-F238E27FC236}">
                  <a16:creationId xmlns:a16="http://schemas.microsoft.com/office/drawing/2014/main" id="{CCC717C6-9CD5-46FB-9F02-F707CF6B0234}"/>
                </a:ext>
              </a:extLst>
            </p:cNvPr>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821;p126">
              <a:extLst>
                <a:ext uri="{FF2B5EF4-FFF2-40B4-BE49-F238E27FC236}">
                  <a16:creationId xmlns:a16="http://schemas.microsoft.com/office/drawing/2014/main" id="{1A4F00A4-F9B3-4EA9-AB51-98457EDAE449}"/>
                </a:ext>
              </a:extLst>
            </p:cNvPr>
            <p:cNvSpPr/>
            <p:nvPr/>
          </p:nvSpPr>
          <p:spPr>
            <a:xfrm>
              <a:off x="2786525" y="1885469"/>
              <a:ext cx="54" cy="204"/>
            </a:xfrm>
            <a:custGeom>
              <a:avLst/>
              <a:gdLst/>
              <a:ahLst/>
              <a:cxnLst/>
              <a:rect l="l" t="t" r="r" b="b"/>
              <a:pathLst>
                <a:path w="4" h="15" extrusionOk="0">
                  <a:moveTo>
                    <a:pt x="4"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822;p126">
              <a:extLst>
                <a:ext uri="{FF2B5EF4-FFF2-40B4-BE49-F238E27FC236}">
                  <a16:creationId xmlns:a16="http://schemas.microsoft.com/office/drawing/2014/main" id="{8E4641F2-25A4-4B2E-84C0-DBBFB3782023}"/>
                </a:ext>
              </a:extLst>
            </p:cNvPr>
            <p:cNvSpPr/>
            <p:nvPr/>
          </p:nvSpPr>
          <p:spPr>
            <a:xfrm>
              <a:off x="2788086" y="1882998"/>
              <a:ext cx="163" cy="204"/>
            </a:xfrm>
            <a:custGeom>
              <a:avLst/>
              <a:gdLst/>
              <a:ahLst/>
              <a:cxnLst/>
              <a:rect l="l" t="t" r="r" b="b"/>
              <a:pathLst>
                <a:path w="12" h="15" extrusionOk="0">
                  <a:moveTo>
                    <a:pt x="1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823;p126">
              <a:extLst>
                <a:ext uri="{FF2B5EF4-FFF2-40B4-BE49-F238E27FC236}">
                  <a16:creationId xmlns:a16="http://schemas.microsoft.com/office/drawing/2014/main" id="{7A78F1CB-5A13-44E1-8581-969F42FDA981}"/>
                </a:ext>
              </a:extLst>
            </p:cNvPr>
            <p:cNvSpPr/>
            <p:nvPr/>
          </p:nvSpPr>
          <p:spPr>
            <a:xfrm>
              <a:off x="2785615" y="1887981"/>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824;p126">
              <a:extLst>
                <a:ext uri="{FF2B5EF4-FFF2-40B4-BE49-F238E27FC236}">
                  <a16:creationId xmlns:a16="http://schemas.microsoft.com/office/drawing/2014/main" id="{46AB4018-4E04-40D5-B4C0-AA9C5597102B}"/>
                </a:ext>
              </a:extLst>
            </p:cNvPr>
            <p:cNvSpPr/>
            <p:nvPr/>
          </p:nvSpPr>
          <p:spPr>
            <a:xfrm>
              <a:off x="2788996" y="1881857"/>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825;p126">
              <a:extLst>
                <a:ext uri="{FF2B5EF4-FFF2-40B4-BE49-F238E27FC236}">
                  <a16:creationId xmlns:a16="http://schemas.microsoft.com/office/drawing/2014/main" id="{66E7E682-3270-4320-A22B-FF4C5E36CBBC}"/>
                </a:ext>
              </a:extLst>
            </p:cNvPr>
            <p:cNvSpPr/>
            <p:nvPr/>
          </p:nvSpPr>
          <p:spPr>
            <a:xfrm>
              <a:off x="2788371" y="1882618"/>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826;p126">
              <a:extLst>
                <a:ext uri="{FF2B5EF4-FFF2-40B4-BE49-F238E27FC236}">
                  <a16:creationId xmlns:a16="http://schemas.microsoft.com/office/drawing/2014/main" id="{453F6787-56D9-414E-9637-779462D95322}"/>
                </a:ext>
              </a:extLst>
            </p:cNvPr>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827;p126">
              <a:extLst>
                <a:ext uri="{FF2B5EF4-FFF2-40B4-BE49-F238E27FC236}">
                  <a16:creationId xmlns:a16="http://schemas.microsoft.com/office/drawing/2014/main" id="{00E5B01B-AE99-42F4-80D5-6EB21DCA9A84}"/>
                </a:ext>
              </a:extLst>
            </p:cNvPr>
            <p:cNvSpPr/>
            <p:nvPr/>
          </p:nvSpPr>
          <p:spPr>
            <a:xfrm>
              <a:off x="2786376" y="1885795"/>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828;p126">
              <a:extLst>
                <a:ext uri="{FF2B5EF4-FFF2-40B4-BE49-F238E27FC236}">
                  <a16:creationId xmlns:a16="http://schemas.microsoft.com/office/drawing/2014/main" id="{B10EC342-1C0C-4ED4-8E00-BE54D240D243}"/>
                </a:ext>
              </a:extLst>
            </p:cNvPr>
            <p:cNvSpPr/>
            <p:nvPr/>
          </p:nvSpPr>
          <p:spPr>
            <a:xfrm>
              <a:off x="2786280" y="1886039"/>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829;p126">
              <a:extLst>
                <a:ext uri="{FF2B5EF4-FFF2-40B4-BE49-F238E27FC236}">
                  <a16:creationId xmlns:a16="http://schemas.microsoft.com/office/drawing/2014/main" id="{F7B33714-EF5F-4A8B-9C5F-07644F5975BC}"/>
                </a:ext>
              </a:extLst>
            </p:cNvPr>
            <p:cNvSpPr/>
            <p:nvPr/>
          </p:nvSpPr>
          <p:spPr>
            <a:xfrm>
              <a:off x="2787801" y="1883378"/>
              <a:ext cx="163" cy="204"/>
            </a:xfrm>
            <a:custGeom>
              <a:avLst/>
              <a:gdLst/>
              <a:ahLst/>
              <a:cxnLst/>
              <a:rect l="l" t="t" r="r" b="b"/>
              <a:pathLst>
                <a:path w="12" h="15" extrusionOk="0">
                  <a:moveTo>
                    <a:pt x="1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830;p126">
              <a:extLst>
                <a:ext uri="{FF2B5EF4-FFF2-40B4-BE49-F238E27FC236}">
                  <a16:creationId xmlns:a16="http://schemas.microsoft.com/office/drawing/2014/main" id="{F22BAAC4-E6FB-4932-A2A4-8AE5B692A62D}"/>
                </a:ext>
              </a:extLst>
            </p:cNvPr>
            <p:cNvSpPr/>
            <p:nvPr/>
          </p:nvSpPr>
          <p:spPr>
            <a:xfrm>
              <a:off x="2788657" y="1882237"/>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831;p126">
              <a:extLst>
                <a:ext uri="{FF2B5EF4-FFF2-40B4-BE49-F238E27FC236}">
                  <a16:creationId xmlns:a16="http://schemas.microsoft.com/office/drawing/2014/main" id="{5762748C-5FF3-44ED-ABED-39B1A45B9AAC}"/>
                </a:ext>
              </a:extLst>
            </p:cNvPr>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832;p126">
              <a:extLst>
                <a:ext uri="{FF2B5EF4-FFF2-40B4-BE49-F238E27FC236}">
                  <a16:creationId xmlns:a16="http://schemas.microsoft.com/office/drawing/2014/main" id="{83F3A25B-48E7-49E2-89B4-7D4D9BEFA6BD}"/>
                </a:ext>
              </a:extLst>
            </p:cNvPr>
            <p:cNvSpPr/>
            <p:nvPr/>
          </p:nvSpPr>
          <p:spPr>
            <a:xfrm>
              <a:off x="2785289" y="188832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833;p126">
              <a:extLst>
                <a:ext uri="{FF2B5EF4-FFF2-40B4-BE49-F238E27FC236}">
                  <a16:creationId xmlns:a16="http://schemas.microsoft.com/office/drawing/2014/main" id="{C322FE7F-11DB-40B1-B234-B37198FF85C0}"/>
                </a:ext>
              </a:extLst>
            </p:cNvPr>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834;p126">
              <a:extLst>
                <a:ext uri="{FF2B5EF4-FFF2-40B4-BE49-F238E27FC236}">
                  <a16:creationId xmlns:a16="http://schemas.microsoft.com/office/drawing/2014/main" id="{03906072-DF8C-4DA0-84F4-679AEACAD9CB}"/>
                </a:ext>
              </a:extLst>
            </p:cNvPr>
            <p:cNvSpPr/>
            <p:nvPr/>
          </p:nvSpPr>
          <p:spPr>
            <a:xfrm>
              <a:off x="2785860" y="1887601"/>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835;p126">
              <a:extLst>
                <a:ext uri="{FF2B5EF4-FFF2-40B4-BE49-F238E27FC236}">
                  <a16:creationId xmlns:a16="http://schemas.microsoft.com/office/drawing/2014/main" id="{7D3F5DD1-45EE-495C-9AD4-9E37FD7CA12D}"/>
                </a:ext>
              </a:extLst>
            </p:cNvPr>
            <p:cNvSpPr/>
            <p:nvPr/>
          </p:nvSpPr>
          <p:spPr>
            <a:xfrm>
              <a:off x="2787570" y="1883758"/>
              <a:ext cx="109" cy="204"/>
            </a:xfrm>
            <a:custGeom>
              <a:avLst/>
              <a:gdLst/>
              <a:ahLst/>
              <a:cxnLst/>
              <a:rect l="l" t="t" r="r" b="b"/>
              <a:pathLst>
                <a:path w="8" h="15" extrusionOk="0">
                  <a:moveTo>
                    <a:pt x="7"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836;p126">
              <a:extLst>
                <a:ext uri="{FF2B5EF4-FFF2-40B4-BE49-F238E27FC236}">
                  <a16:creationId xmlns:a16="http://schemas.microsoft.com/office/drawing/2014/main" id="{EA4B9764-1785-4466-B9F4-97A5D0B54B6C}"/>
                </a:ext>
              </a:extLst>
            </p:cNvPr>
            <p:cNvSpPr/>
            <p:nvPr/>
          </p:nvSpPr>
          <p:spPr>
            <a:xfrm>
              <a:off x="2789281" y="1881572"/>
              <a:ext cx="54" cy="109"/>
            </a:xfrm>
            <a:custGeom>
              <a:avLst/>
              <a:gdLst/>
              <a:ahLst/>
              <a:cxnLst/>
              <a:rect l="l" t="t" r="r" b="b"/>
              <a:pathLst>
                <a:path w="4" h="8" extrusionOk="0">
                  <a:moveTo>
                    <a:pt x="0" y="7"/>
                  </a:moveTo>
                  <a:lnTo>
                    <a:pt x="4" y="0"/>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837;p126">
              <a:extLst>
                <a:ext uri="{FF2B5EF4-FFF2-40B4-BE49-F238E27FC236}">
                  <a16:creationId xmlns:a16="http://schemas.microsoft.com/office/drawing/2014/main" id="{F3251A42-20C3-46A9-99BA-633EE65D5A92}"/>
                </a:ext>
              </a:extLst>
            </p:cNvPr>
            <p:cNvSpPr/>
            <p:nvPr/>
          </p:nvSpPr>
          <p:spPr>
            <a:xfrm>
              <a:off x="2787285" y="1884138"/>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838;p126">
              <a:extLst>
                <a:ext uri="{FF2B5EF4-FFF2-40B4-BE49-F238E27FC236}">
                  <a16:creationId xmlns:a16="http://schemas.microsoft.com/office/drawing/2014/main" id="{A9842F3D-197E-48AD-8EB2-5B1ABE743CDA}"/>
                </a:ext>
              </a:extLst>
            </p:cNvPr>
            <p:cNvSpPr/>
            <p:nvPr/>
          </p:nvSpPr>
          <p:spPr>
            <a:xfrm>
              <a:off x="2787041" y="1884464"/>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839;p126">
              <a:extLst>
                <a:ext uri="{FF2B5EF4-FFF2-40B4-BE49-F238E27FC236}">
                  <a16:creationId xmlns:a16="http://schemas.microsoft.com/office/drawing/2014/main" id="{0A8E07B0-8331-4B72-8876-839A03ACA8C3}"/>
                </a:ext>
              </a:extLst>
            </p:cNvPr>
            <p:cNvSpPr/>
            <p:nvPr/>
          </p:nvSpPr>
          <p:spPr>
            <a:xfrm>
              <a:off x="2786851" y="1884844"/>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840;p126">
              <a:extLst>
                <a:ext uri="{FF2B5EF4-FFF2-40B4-BE49-F238E27FC236}">
                  <a16:creationId xmlns:a16="http://schemas.microsoft.com/office/drawing/2014/main" id="{50F49E36-F63F-40C5-8F52-7D82B93205CE}"/>
                </a:ext>
              </a:extLst>
            </p:cNvPr>
            <p:cNvSpPr/>
            <p:nvPr/>
          </p:nvSpPr>
          <p:spPr>
            <a:xfrm>
              <a:off x="2786715" y="1885184"/>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841;p126">
              <a:extLst>
                <a:ext uri="{FF2B5EF4-FFF2-40B4-BE49-F238E27FC236}">
                  <a16:creationId xmlns:a16="http://schemas.microsoft.com/office/drawing/2014/main" id="{B636A63C-DEF6-4524-9844-42FA5A7B7EB2}"/>
                </a:ext>
              </a:extLst>
            </p:cNvPr>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842;p126">
              <a:extLst>
                <a:ext uri="{FF2B5EF4-FFF2-40B4-BE49-F238E27FC236}">
                  <a16:creationId xmlns:a16="http://schemas.microsoft.com/office/drawing/2014/main" id="{7A15DCA9-FA96-452A-B8ED-1BBCE88BC1CA}"/>
                </a:ext>
              </a:extLst>
            </p:cNvPr>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843;p126">
              <a:extLst>
                <a:ext uri="{FF2B5EF4-FFF2-40B4-BE49-F238E27FC236}">
                  <a16:creationId xmlns:a16="http://schemas.microsoft.com/office/drawing/2014/main" id="{070706C8-C2A7-463C-A9F8-BCAAF5ABF6F2}"/>
                </a:ext>
              </a:extLst>
            </p:cNvPr>
            <p:cNvSpPr/>
            <p:nvPr/>
          </p:nvSpPr>
          <p:spPr>
            <a:xfrm>
              <a:off x="2797075" y="1875245"/>
              <a:ext cx="14" cy="14"/>
            </a:xfrm>
            <a:custGeom>
              <a:avLst/>
              <a:gdLst/>
              <a:ahLst/>
              <a:cxnLst/>
              <a:rect l="l" t="t" r="r" b="b"/>
              <a:pathLst>
                <a:path w="1" h="1" extrusionOk="0">
                  <a:moveTo>
                    <a:pt x="1"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844;p126">
              <a:extLst>
                <a:ext uri="{FF2B5EF4-FFF2-40B4-BE49-F238E27FC236}">
                  <a16:creationId xmlns:a16="http://schemas.microsoft.com/office/drawing/2014/main" id="{6BC139D6-AA03-48FC-843D-CC9B4EEEAB00}"/>
                </a:ext>
              </a:extLst>
            </p:cNvPr>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845;p126">
              <a:extLst>
                <a:ext uri="{FF2B5EF4-FFF2-40B4-BE49-F238E27FC236}">
                  <a16:creationId xmlns:a16="http://schemas.microsoft.com/office/drawing/2014/main" id="{0385851E-BDD3-4715-8AD7-6BB804EA3D35}"/>
                </a:ext>
              </a:extLst>
            </p:cNvPr>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846;p126">
              <a:extLst>
                <a:ext uri="{FF2B5EF4-FFF2-40B4-BE49-F238E27FC236}">
                  <a16:creationId xmlns:a16="http://schemas.microsoft.com/office/drawing/2014/main" id="{B2D4B450-047A-41A8-8E7F-BEF16803B327}"/>
                </a:ext>
              </a:extLst>
            </p:cNvPr>
            <p:cNvSpPr/>
            <p:nvPr/>
          </p:nvSpPr>
          <p:spPr>
            <a:xfrm>
              <a:off x="2832960" y="1935570"/>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847;p126">
              <a:extLst>
                <a:ext uri="{FF2B5EF4-FFF2-40B4-BE49-F238E27FC236}">
                  <a16:creationId xmlns:a16="http://schemas.microsoft.com/office/drawing/2014/main" id="{57C37B0E-000C-4F9E-A6F8-9E3772DED9CF}"/>
                </a:ext>
              </a:extLst>
            </p:cNvPr>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848;p126">
              <a:extLst>
                <a:ext uri="{FF2B5EF4-FFF2-40B4-BE49-F238E27FC236}">
                  <a16:creationId xmlns:a16="http://schemas.microsoft.com/office/drawing/2014/main" id="{44FABCFF-69DC-4426-9B52-F468B21BC7EE}"/>
                </a:ext>
              </a:extLst>
            </p:cNvPr>
            <p:cNvSpPr/>
            <p:nvPr/>
          </p:nvSpPr>
          <p:spPr>
            <a:xfrm>
              <a:off x="2835865" y="1934714"/>
              <a:ext cx="149" cy="109"/>
            </a:xfrm>
            <a:custGeom>
              <a:avLst/>
              <a:gdLst/>
              <a:ahLst/>
              <a:cxnLst/>
              <a:rect l="l" t="t" r="r" b="b"/>
              <a:pathLst>
                <a:path w="11" h="8" extrusionOk="0">
                  <a:moveTo>
                    <a:pt x="0" y="7"/>
                  </a:moveTo>
                  <a:lnTo>
                    <a:pt x="11" y="0"/>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849;p126">
              <a:extLst>
                <a:ext uri="{FF2B5EF4-FFF2-40B4-BE49-F238E27FC236}">
                  <a16:creationId xmlns:a16="http://schemas.microsoft.com/office/drawing/2014/main" id="{110459FD-765E-457F-BAF2-AB956789084C}"/>
                </a:ext>
              </a:extLst>
            </p:cNvPr>
            <p:cNvSpPr/>
            <p:nvPr/>
          </p:nvSpPr>
          <p:spPr>
            <a:xfrm>
              <a:off x="2833489" y="1935570"/>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850;p126">
              <a:extLst>
                <a:ext uri="{FF2B5EF4-FFF2-40B4-BE49-F238E27FC236}">
                  <a16:creationId xmlns:a16="http://schemas.microsoft.com/office/drawing/2014/main" id="{87B8E9B9-AE28-4CD7-83CB-E27D2E3453F3}"/>
                </a:ext>
              </a:extLst>
            </p:cNvPr>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851;p126">
              <a:extLst>
                <a:ext uri="{FF2B5EF4-FFF2-40B4-BE49-F238E27FC236}">
                  <a16:creationId xmlns:a16="http://schemas.microsoft.com/office/drawing/2014/main" id="{1884C851-748B-48E6-B7E5-E73E74E948F9}"/>
                </a:ext>
              </a:extLst>
            </p:cNvPr>
            <p:cNvSpPr/>
            <p:nvPr/>
          </p:nvSpPr>
          <p:spPr>
            <a:xfrm>
              <a:off x="2834671" y="1935230"/>
              <a:ext cx="353" cy="163"/>
            </a:xfrm>
            <a:custGeom>
              <a:avLst/>
              <a:gdLst/>
              <a:ahLst/>
              <a:cxnLst/>
              <a:rect l="l" t="t" r="r" b="b"/>
              <a:pathLst>
                <a:path w="26" h="12" extrusionOk="0">
                  <a:moveTo>
                    <a:pt x="25"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852;p126">
              <a:extLst>
                <a:ext uri="{FF2B5EF4-FFF2-40B4-BE49-F238E27FC236}">
                  <a16:creationId xmlns:a16="http://schemas.microsoft.com/office/drawing/2014/main" id="{8EC9D02B-DCFE-411A-8D8D-5C461D45A0FE}"/>
                </a:ext>
              </a:extLst>
            </p:cNvPr>
            <p:cNvSpPr/>
            <p:nvPr/>
          </p:nvSpPr>
          <p:spPr>
            <a:xfrm>
              <a:off x="2834060" y="1935421"/>
              <a:ext cx="339" cy="109"/>
            </a:xfrm>
            <a:custGeom>
              <a:avLst/>
              <a:gdLst/>
              <a:ahLst/>
              <a:cxnLst/>
              <a:rect l="l" t="t" r="r" b="b"/>
              <a:pathLst>
                <a:path w="25" h="8" extrusionOk="0">
                  <a:moveTo>
                    <a:pt x="2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853;p126">
              <a:extLst>
                <a:ext uri="{FF2B5EF4-FFF2-40B4-BE49-F238E27FC236}">
                  <a16:creationId xmlns:a16="http://schemas.microsoft.com/office/drawing/2014/main" id="{EEF45A7B-8A59-441F-9332-421A3D1FF405}"/>
                </a:ext>
              </a:extLst>
            </p:cNvPr>
            <p:cNvSpPr/>
            <p:nvPr/>
          </p:nvSpPr>
          <p:spPr>
            <a:xfrm>
              <a:off x="2835241" y="1934945"/>
              <a:ext cx="353" cy="204"/>
            </a:xfrm>
            <a:custGeom>
              <a:avLst/>
              <a:gdLst/>
              <a:ahLst/>
              <a:cxnLst/>
              <a:rect l="l" t="t" r="r" b="b"/>
              <a:pathLst>
                <a:path w="26" h="15" extrusionOk="0">
                  <a:moveTo>
                    <a:pt x="25"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854;p126">
              <a:extLst>
                <a:ext uri="{FF2B5EF4-FFF2-40B4-BE49-F238E27FC236}">
                  <a16:creationId xmlns:a16="http://schemas.microsoft.com/office/drawing/2014/main" id="{21126B8C-F666-4430-A36B-E7A1CAEB5013}"/>
                </a:ext>
              </a:extLst>
            </p:cNvPr>
            <p:cNvSpPr/>
            <p:nvPr/>
          </p:nvSpPr>
          <p:spPr>
            <a:xfrm>
              <a:off x="2836056" y="1934714"/>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855;p126">
              <a:extLst>
                <a:ext uri="{FF2B5EF4-FFF2-40B4-BE49-F238E27FC236}">
                  <a16:creationId xmlns:a16="http://schemas.microsoft.com/office/drawing/2014/main" id="{9E8D976A-2889-44D8-9437-258E34341448}"/>
                </a:ext>
              </a:extLst>
            </p:cNvPr>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856;p126">
              <a:extLst>
                <a:ext uri="{FF2B5EF4-FFF2-40B4-BE49-F238E27FC236}">
                  <a16:creationId xmlns:a16="http://schemas.microsoft.com/office/drawing/2014/main" id="{8E4ABFFB-6596-4795-A3A2-10DF68428124}"/>
                </a:ext>
              </a:extLst>
            </p:cNvPr>
            <p:cNvSpPr/>
            <p:nvPr/>
          </p:nvSpPr>
          <p:spPr>
            <a:xfrm>
              <a:off x="2774359" y="1962182"/>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857;p126">
              <a:extLst>
                <a:ext uri="{FF2B5EF4-FFF2-40B4-BE49-F238E27FC236}">
                  <a16:creationId xmlns:a16="http://schemas.microsoft.com/office/drawing/2014/main" id="{E32D38D7-14DA-4AF4-8AB3-7092D8A98909}"/>
                </a:ext>
              </a:extLst>
            </p:cNvPr>
            <p:cNvSpPr/>
            <p:nvPr/>
          </p:nvSpPr>
          <p:spPr>
            <a:xfrm>
              <a:off x="2774115" y="1962657"/>
              <a:ext cx="109" cy="204"/>
            </a:xfrm>
            <a:custGeom>
              <a:avLst/>
              <a:gdLst/>
              <a:ahLst/>
              <a:cxnLst/>
              <a:rect l="l" t="t" r="r" b="b"/>
              <a:pathLst>
                <a:path w="8" h="15" extrusionOk="0">
                  <a:moveTo>
                    <a:pt x="1" y="15"/>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858;p126">
              <a:extLst>
                <a:ext uri="{FF2B5EF4-FFF2-40B4-BE49-F238E27FC236}">
                  <a16:creationId xmlns:a16="http://schemas.microsoft.com/office/drawing/2014/main" id="{B39BA30C-3028-45F6-9481-3FBB756D1987}"/>
                </a:ext>
              </a:extLst>
            </p:cNvPr>
            <p:cNvSpPr/>
            <p:nvPr/>
          </p:nvSpPr>
          <p:spPr>
            <a:xfrm>
              <a:off x="2774590" y="1961761"/>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859;p126">
              <a:extLst>
                <a:ext uri="{FF2B5EF4-FFF2-40B4-BE49-F238E27FC236}">
                  <a16:creationId xmlns:a16="http://schemas.microsoft.com/office/drawing/2014/main" id="{C3D7CAE7-9733-44C2-A4B9-E96B8DB8FCFE}"/>
                </a:ext>
              </a:extLst>
            </p:cNvPr>
            <p:cNvSpPr/>
            <p:nvPr/>
          </p:nvSpPr>
          <p:spPr>
            <a:xfrm>
              <a:off x="2775595" y="1959521"/>
              <a:ext cx="109" cy="258"/>
            </a:xfrm>
            <a:custGeom>
              <a:avLst/>
              <a:gdLst/>
              <a:ahLst/>
              <a:cxnLst/>
              <a:rect l="l" t="t" r="r" b="b"/>
              <a:pathLst>
                <a:path w="8" h="19" extrusionOk="0">
                  <a:moveTo>
                    <a:pt x="0" y="18"/>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860;p126">
              <a:extLst>
                <a:ext uri="{FF2B5EF4-FFF2-40B4-BE49-F238E27FC236}">
                  <a16:creationId xmlns:a16="http://schemas.microsoft.com/office/drawing/2014/main" id="{236DD906-680C-4A0B-A182-311CD6A45E52}"/>
                </a:ext>
              </a:extLst>
            </p:cNvPr>
            <p:cNvSpPr/>
            <p:nvPr/>
          </p:nvSpPr>
          <p:spPr>
            <a:xfrm>
              <a:off x="2775310" y="1960145"/>
              <a:ext cx="149" cy="394"/>
            </a:xfrm>
            <a:custGeom>
              <a:avLst/>
              <a:gdLst/>
              <a:ahLst/>
              <a:cxnLst/>
              <a:rect l="l" t="t" r="r" b="b"/>
              <a:pathLst>
                <a:path w="11" h="29" extrusionOk="0">
                  <a:moveTo>
                    <a:pt x="0" y="2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861;p126">
              <a:extLst>
                <a:ext uri="{FF2B5EF4-FFF2-40B4-BE49-F238E27FC236}">
                  <a16:creationId xmlns:a16="http://schemas.microsoft.com/office/drawing/2014/main" id="{D3C3603E-959B-4E05-B0AB-02B4DBFE0AD0}"/>
                </a:ext>
              </a:extLst>
            </p:cNvPr>
            <p:cNvSpPr/>
            <p:nvPr/>
          </p:nvSpPr>
          <p:spPr>
            <a:xfrm>
              <a:off x="2775065" y="1960756"/>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862;p126">
              <a:extLst>
                <a:ext uri="{FF2B5EF4-FFF2-40B4-BE49-F238E27FC236}">
                  <a16:creationId xmlns:a16="http://schemas.microsoft.com/office/drawing/2014/main" id="{756F19B6-84CB-4B56-8160-9F570659D173}"/>
                </a:ext>
              </a:extLst>
            </p:cNvPr>
            <p:cNvSpPr/>
            <p:nvPr/>
          </p:nvSpPr>
          <p:spPr>
            <a:xfrm>
              <a:off x="2774835" y="1961286"/>
              <a:ext cx="149" cy="244"/>
            </a:xfrm>
            <a:custGeom>
              <a:avLst/>
              <a:gdLst/>
              <a:ahLst/>
              <a:cxnLst/>
              <a:rect l="l" t="t" r="r" b="b"/>
              <a:pathLst>
                <a:path w="11" h="18" extrusionOk="0">
                  <a:moveTo>
                    <a:pt x="0"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863;p126">
              <a:extLst>
                <a:ext uri="{FF2B5EF4-FFF2-40B4-BE49-F238E27FC236}">
                  <a16:creationId xmlns:a16="http://schemas.microsoft.com/office/drawing/2014/main" id="{22F1F557-FE72-426F-84A5-EC835FB7A7D1}"/>
                </a:ext>
              </a:extLst>
            </p:cNvPr>
            <p:cNvSpPr/>
            <p:nvPr/>
          </p:nvSpPr>
          <p:spPr>
            <a:xfrm>
              <a:off x="2773884" y="1963091"/>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864;p126">
              <a:extLst>
                <a:ext uri="{FF2B5EF4-FFF2-40B4-BE49-F238E27FC236}">
                  <a16:creationId xmlns:a16="http://schemas.microsoft.com/office/drawing/2014/main" id="{3CCC97B1-2FD7-4EF1-A2FA-44F6CBFC6EA1}"/>
                </a:ext>
              </a:extLst>
            </p:cNvPr>
            <p:cNvSpPr/>
            <p:nvPr/>
          </p:nvSpPr>
          <p:spPr>
            <a:xfrm>
              <a:off x="2772268" y="1965087"/>
              <a:ext cx="149" cy="109"/>
            </a:xfrm>
            <a:custGeom>
              <a:avLst/>
              <a:gdLst/>
              <a:ahLst/>
              <a:cxnLst/>
              <a:rect l="l" t="t" r="r" b="b"/>
              <a:pathLst>
                <a:path w="11" h="8" extrusionOk="0">
                  <a:moveTo>
                    <a:pt x="0"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865;p126">
              <a:extLst>
                <a:ext uri="{FF2B5EF4-FFF2-40B4-BE49-F238E27FC236}">
                  <a16:creationId xmlns:a16="http://schemas.microsoft.com/office/drawing/2014/main" id="{4558D16D-72DF-4F77-B7DD-1F670F4F0C88}"/>
                </a:ext>
              </a:extLst>
            </p:cNvPr>
            <p:cNvSpPr/>
            <p:nvPr/>
          </p:nvSpPr>
          <p:spPr>
            <a:xfrm>
              <a:off x="2772839" y="1964517"/>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866;p126">
              <a:extLst>
                <a:ext uri="{FF2B5EF4-FFF2-40B4-BE49-F238E27FC236}">
                  <a16:creationId xmlns:a16="http://schemas.microsoft.com/office/drawing/2014/main" id="{C00B60E2-B0ED-4BCA-844D-369EA9EE782C}"/>
                </a:ext>
              </a:extLst>
            </p:cNvPr>
            <p:cNvSpPr/>
            <p:nvPr/>
          </p:nvSpPr>
          <p:spPr>
            <a:xfrm>
              <a:off x="2771983" y="1965318"/>
              <a:ext cx="149" cy="68"/>
            </a:xfrm>
            <a:custGeom>
              <a:avLst/>
              <a:gdLst/>
              <a:ahLst/>
              <a:cxnLst/>
              <a:rect l="l" t="t" r="r" b="b"/>
              <a:pathLst>
                <a:path w="11" h="5" extrusionOk="0">
                  <a:moveTo>
                    <a:pt x="0"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867;p126">
              <a:extLst>
                <a:ext uri="{FF2B5EF4-FFF2-40B4-BE49-F238E27FC236}">
                  <a16:creationId xmlns:a16="http://schemas.microsoft.com/office/drawing/2014/main" id="{0234226F-8D18-46AC-A086-2D7B3D950A4B}"/>
                </a:ext>
              </a:extLst>
            </p:cNvPr>
            <p:cNvSpPr/>
            <p:nvPr/>
          </p:nvSpPr>
          <p:spPr>
            <a:xfrm>
              <a:off x="2773599" y="1963512"/>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868;p126">
              <a:extLst>
                <a:ext uri="{FF2B5EF4-FFF2-40B4-BE49-F238E27FC236}">
                  <a16:creationId xmlns:a16="http://schemas.microsoft.com/office/drawing/2014/main" id="{AD522FFD-E1A9-4126-86B1-C63A912631B3}"/>
                </a:ext>
              </a:extLst>
            </p:cNvPr>
            <p:cNvSpPr/>
            <p:nvPr/>
          </p:nvSpPr>
          <p:spPr>
            <a:xfrm>
              <a:off x="2773070" y="1964178"/>
              <a:ext cx="163" cy="204"/>
            </a:xfrm>
            <a:custGeom>
              <a:avLst/>
              <a:gdLst/>
              <a:ahLst/>
              <a:cxnLst/>
              <a:rect l="l" t="t" r="r" b="b"/>
              <a:pathLst>
                <a:path w="12" h="15" extrusionOk="0">
                  <a:moveTo>
                    <a:pt x="1"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869;p126">
              <a:extLst>
                <a:ext uri="{FF2B5EF4-FFF2-40B4-BE49-F238E27FC236}">
                  <a16:creationId xmlns:a16="http://schemas.microsoft.com/office/drawing/2014/main" id="{E8D620A2-CAF2-4497-9243-7A539DB1AFCB}"/>
                </a:ext>
              </a:extLst>
            </p:cNvPr>
            <p:cNvSpPr/>
            <p:nvPr/>
          </p:nvSpPr>
          <p:spPr>
            <a:xfrm>
              <a:off x="2773355" y="1963852"/>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870;p126">
              <a:extLst>
                <a:ext uri="{FF2B5EF4-FFF2-40B4-BE49-F238E27FC236}">
                  <a16:creationId xmlns:a16="http://schemas.microsoft.com/office/drawing/2014/main" id="{053EDDA4-7BF9-4A5F-8AF1-C8619FE49F3E}"/>
                </a:ext>
              </a:extLst>
            </p:cNvPr>
            <p:cNvSpPr/>
            <p:nvPr/>
          </p:nvSpPr>
          <p:spPr>
            <a:xfrm>
              <a:off x="2776776" y="1956384"/>
              <a:ext cx="68" cy="299"/>
            </a:xfrm>
            <a:custGeom>
              <a:avLst/>
              <a:gdLst/>
              <a:ahLst/>
              <a:cxnLst/>
              <a:rect l="l" t="t" r="r" b="b"/>
              <a:pathLst>
                <a:path w="5" h="22" extrusionOk="0">
                  <a:moveTo>
                    <a:pt x="1" y="22"/>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871;p126">
              <a:extLst>
                <a:ext uri="{FF2B5EF4-FFF2-40B4-BE49-F238E27FC236}">
                  <a16:creationId xmlns:a16="http://schemas.microsoft.com/office/drawing/2014/main" id="{86054EA1-96F4-48C8-8165-180682D7D084}"/>
                </a:ext>
              </a:extLst>
            </p:cNvPr>
            <p:cNvSpPr/>
            <p:nvPr/>
          </p:nvSpPr>
          <p:spPr>
            <a:xfrm>
              <a:off x="2777496" y="1954062"/>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872;p126">
              <a:extLst>
                <a:ext uri="{FF2B5EF4-FFF2-40B4-BE49-F238E27FC236}">
                  <a16:creationId xmlns:a16="http://schemas.microsoft.com/office/drawing/2014/main" id="{AB360450-C7DB-4CEA-988E-754CD28464E1}"/>
                </a:ext>
              </a:extLst>
            </p:cNvPr>
            <p:cNvSpPr/>
            <p:nvPr/>
          </p:nvSpPr>
          <p:spPr>
            <a:xfrm>
              <a:off x="2777632" y="1953628"/>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873;p126">
              <a:extLst>
                <a:ext uri="{FF2B5EF4-FFF2-40B4-BE49-F238E27FC236}">
                  <a16:creationId xmlns:a16="http://schemas.microsoft.com/office/drawing/2014/main" id="{49BB441F-D1BA-4312-A794-961F3C2A7D53}"/>
                </a:ext>
              </a:extLst>
            </p:cNvPr>
            <p:cNvSpPr/>
            <p:nvPr/>
          </p:nvSpPr>
          <p:spPr>
            <a:xfrm>
              <a:off x="2776926" y="1955909"/>
              <a:ext cx="109" cy="258"/>
            </a:xfrm>
            <a:custGeom>
              <a:avLst/>
              <a:gdLst/>
              <a:ahLst/>
              <a:cxnLst/>
              <a:rect l="l" t="t" r="r" b="b"/>
              <a:pathLst>
                <a:path w="8" h="19" extrusionOk="0">
                  <a:moveTo>
                    <a:pt x="0" y="18"/>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874;p126">
              <a:extLst>
                <a:ext uri="{FF2B5EF4-FFF2-40B4-BE49-F238E27FC236}">
                  <a16:creationId xmlns:a16="http://schemas.microsoft.com/office/drawing/2014/main" id="{242C94F7-52D5-463F-957F-FAEE064C9192}"/>
                </a:ext>
              </a:extLst>
            </p:cNvPr>
            <p:cNvSpPr/>
            <p:nvPr/>
          </p:nvSpPr>
          <p:spPr>
            <a:xfrm>
              <a:off x="2777251" y="1954959"/>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875;p126">
              <a:extLst>
                <a:ext uri="{FF2B5EF4-FFF2-40B4-BE49-F238E27FC236}">
                  <a16:creationId xmlns:a16="http://schemas.microsoft.com/office/drawing/2014/main" id="{925EFA47-C974-428F-95D7-34A10122A945}"/>
                </a:ext>
              </a:extLst>
            </p:cNvPr>
            <p:cNvSpPr/>
            <p:nvPr/>
          </p:nvSpPr>
          <p:spPr>
            <a:xfrm>
              <a:off x="2777781" y="1953248"/>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876;p126">
              <a:extLst>
                <a:ext uri="{FF2B5EF4-FFF2-40B4-BE49-F238E27FC236}">
                  <a16:creationId xmlns:a16="http://schemas.microsoft.com/office/drawing/2014/main" id="{64D09426-DB36-4719-93C0-03E3977ADF69}"/>
                </a:ext>
              </a:extLst>
            </p:cNvPr>
            <p:cNvSpPr/>
            <p:nvPr/>
          </p:nvSpPr>
          <p:spPr>
            <a:xfrm>
              <a:off x="2777061" y="1955434"/>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877;p126">
              <a:extLst>
                <a:ext uri="{FF2B5EF4-FFF2-40B4-BE49-F238E27FC236}">
                  <a16:creationId xmlns:a16="http://schemas.microsoft.com/office/drawing/2014/main" id="{B4582558-3142-4C04-8E5F-4CEDCA503577}"/>
                </a:ext>
              </a:extLst>
            </p:cNvPr>
            <p:cNvSpPr/>
            <p:nvPr/>
          </p:nvSpPr>
          <p:spPr>
            <a:xfrm>
              <a:off x="2776586" y="1956914"/>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878;p126">
              <a:extLst>
                <a:ext uri="{FF2B5EF4-FFF2-40B4-BE49-F238E27FC236}">
                  <a16:creationId xmlns:a16="http://schemas.microsoft.com/office/drawing/2014/main" id="{2BEE6EC8-318E-4C90-9E08-0E64D44B00B4}"/>
                </a:ext>
              </a:extLst>
            </p:cNvPr>
            <p:cNvSpPr/>
            <p:nvPr/>
          </p:nvSpPr>
          <p:spPr>
            <a:xfrm>
              <a:off x="2776206" y="1957959"/>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879;p126">
              <a:extLst>
                <a:ext uri="{FF2B5EF4-FFF2-40B4-BE49-F238E27FC236}">
                  <a16:creationId xmlns:a16="http://schemas.microsoft.com/office/drawing/2014/main" id="{25AF7212-F787-4C2B-9AEA-62E167F67EB2}"/>
                </a:ext>
              </a:extLst>
            </p:cNvPr>
            <p:cNvSpPr/>
            <p:nvPr/>
          </p:nvSpPr>
          <p:spPr>
            <a:xfrm>
              <a:off x="2776016" y="1958475"/>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880;p126">
              <a:extLst>
                <a:ext uri="{FF2B5EF4-FFF2-40B4-BE49-F238E27FC236}">
                  <a16:creationId xmlns:a16="http://schemas.microsoft.com/office/drawing/2014/main" id="{6E634258-6715-40F0-BB89-27A7A70C73EA}"/>
                </a:ext>
              </a:extLst>
            </p:cNvPr>
            <p:cNvSpPr/>
            <p:nvPr/>
          </p:nvSpPr>
          <p:spPr>
            <a:xfrm>
              <a:off x="2776396" y="1957430"/>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881;p126">
              <a:extLst>
                <a:ext uri="{FF2B5EF4-FFF2-40B4-BE49-F238E27FC236}">
                  <a16:creationId xmlns:a16="http://schemas.microsoft.com/office/drawing/2014/main" id="{69660001-0345-4E43-B30E-94F5A72F0721}"/>
                </a:ext>
              </a:extLst>
            </p:cNvPr>
            <p:cNvSpPr/>
            <p:nvPr/>
          </p:nvSpPr>
          <p:spPr>
            <a:xfrm>
              <a:off x="2777401" y="1954483"/>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882;p126">
              <a:extLst>
                <a:ext uri="{FF2B5EF4-FFF2-40B4-BE49-F238E27FC236}">
                  <a16:creationId xmlns:a16="http://schemas.microsoft.com/office/drawing/2014/main" id="{289AB824-C01C-4B9F-ABA1-D7AA90F947A0}"/>
                </a:ext>
              </a:extLst>
            </p:cNvPr>
            <p:cNvSpPr/>
            <p:nvPr/>
          </p:nvSpPr>
          <p:spPr>
            <a:xfrm>
              <a:off x="2772554" y="1964802"/>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883;p126">
              <a:extLst>
                <a:ext uri="{FF2B5EF4-FFF2-40B4-BE49-F238E27FC236}">
                  <a16:creationId xmlns:a16="http://schemas.microsoft.com/office/drawing/2014/main" id="{433D76B2-2A05-47C1-9962-A28D72026128}"/>
                </a:ext>
              </a:extLst>
            </p:cNvPr>
            <p:cNvSpPr/>
            <p:nvPr/>
          </p:nvSpPr>
          <p:spPr>
            <a:xfrm>
              <a:off x="2775826" y="1959005"/>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884;p126">
              <a:extLst>
                <a:ext uri="{FF2B5EF4-FFF2-40B4-BE49-F238E27FC236}">
                  <a16:creationId xmlns:a16="http://schemas.microsoft.com/office/drawing/2014/main" id="{77CDAB16-F887-445C-828C-445BE81FE5AB}"/>
                </a:ext>
              </a:extLst>
            </p:cNvPr>
            <p:cNvSpPr/>
            <p:nvPr/>
          </p:nvSpPr>
          <p:spPr>
            <a:xfrm>
              <a:off x="2771698" y="1965508"/>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885;p126">
              <a:extLst>
                <a:ext uri="{FF2B5EF4-FFF2-40B4-BE49-F238E27FC236}">
                  <a16:creationId xmlns:a16="http://schemas.microsoft.com/office/drawing/2014/main" id="{CF93DB01-75B3-4C4D-B1B3-35BE95985D3D}"/>
                </a:ext>
              </a:extLst>
            </p:cNvPr>
            <p:cNvSpPr/>
            <p:nvPr/>
          </p:nvSpPr>
          <p:spPr>
            <a:xfrm>
              <a:off x="2800401" y="1951917"/>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886;p126">
              <a:extLst>
                <a:ext uri="{FF2B5EF4-FFF2-40B4-BE49-F238E27FC236}">
                  <a16:creationId xmlns:a16="http://schemas.microsoft.com/office/drawing/2014/main" id="{E4C49AAA-47C6-463B-85BF-4AB964C41CFB}"/>
                </a:ext>
              </a:extLst>
            </p:cNvPr>
            <p:cNvSpPr/>
            <p:nvPr/>
          </p:nvSpPr>
          <p:spPr>
            <a:xfrm>
              <a:off x="2800591" y="1952582"/>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887;p126">
              <a:extLst>
                <a:ext uri="{FF2B5EF4-FFF2-40B4-BE49-F238E27FC236}">
                  <a16:creationId xmlns:a16="http://schemas.microsoft.com/office/drawing/2014/main" id="{5C1F442F-0146-4E94-A4BE-BCE8208A0758}"/>
                </a:ext>
              </a:extLst>
            </p:cNvPr>
            <p:cNvSpPr/>
            <p:nvPr/>
          </p:nvSpPr>
          <p:spPr>
            <a:xfrm>
              <a:off x="2800591" y="195301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888;p126">
              <a:extLst>
                <a:ext uri="{FF2B5EF4-FFF2-40B4-BE49-F238E27FC236}">
                  <a16:creationId xmlns:a16="http://schemas.microsoft.com/office/drawing/2014/main" id="{6A0EBF97-30A3-44C9-AA07-F7E64E2AEB8B}"/>
                </a:ext>
              </a:extLst>
            </p:cNvPr>
            <p:cNvSpPr/>
            <p:nvPr/>
          </p:nvSpPr>
          <p:spPr>
            <a:xfrm>
              <a:off x="2820930" y="1936276"/>
              <a:ext cx="109" cy="109"/>
            </a:xfrm>
            <a:custGeom>
              <a:avLst/>
              <a:gdLst/>
              <a:ahLst/>
              <a:cxnLst/>
              <a:rect l="l" t="t" r="r" b="b"/>
              <a:pathLst>
                <a:path w="8" h="8" extrusionOk="0">
                  <a:moveTo>
                    <a:pt x="1" y="1"/>
                  </a:moveTo>
                  <a:lnTo>
                    <a:pt x="8" y="8"/>
                  </a:ln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889;p126">
              <a:extLst>
                <a:ext uri="{FF2B5EF4-FFF2-40B4-BE49-F238E27FC236}">
                  <a16:creationId xmlns:a16="http://schemas.microsoft.com/office/drawing/2014/main" id="{52AFE818-E046-4DFF-8084-94D4077FB5F1}"/>
                </a:ext>
              </a:extLst>
            </p:cNvPr>
            <p:cNvSpPr/>
            <p:nvPr/>
          </p:nvSpPr>
          <p:spPr>
            <a:xfrm>
              <a:off x="2800550" y="195229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890;p126">
              <a:extLst>
                <a:ext uri="{FF2B5EF4-FFF2-40B4-BE49-F238E27FC236}">
                  <a16:creationId xmlns:a16="http://schemas.microsoft.com/office/drawing/2014/main" id="{60F3C256-E025-446C-ADC3-9C3BD3E11411}"/>
                </a:ext>
              </a:extLst>
            </p:cNvPr>
            <p:cNvSpPr/>
            <p:nvPr/>
          </p:nvSpPr>
          <p:spPr>
            <a:xfrm>
              <a:off x="2783293" y="1890642"/>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891;p126">
              <a:extLst>
                <a:ext uri="{FF2B5EF4-FFF2-40B4-BE49-F238E27FC236}">
                  <a16:creationId xmlns:a16="http://schemas.microsoft.com/office/drawing/2014/main" id="{A01491B9-B55C-4F28-8B3E-31081F3E267D}"/>
                </a:ext>
              </a:extLst>
            </p:cNvPr>
            <p:cNvSpPr/>
            <p:nvPr/>
          </p:nvSpPr>
          <p:spPr>
            <a:xfrm>
              <a:off x="2821609" y="1933425"/>
              <a:ext cx="0" cy="109"/>
            </a:xfrm>
            <a:custGeom>
              <a:avLst/>
              <a:gdLst/>
              <a:ahLst/>
              <a:cxnLst/>
              <a:rect l="l" t="t" r="r" b="b"/>
              <a:pathLst>
                <a:path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892;p126">
              <a:extLst>
                <a:ext uri="{FF2B5EF4-FFF2-40B4-BE49-F238E27FC236}">
                  <a16:creationId xmlns:a16="http://schemas.microsoft.com/office/drawing/2014/main" id="{6266D071-7F28-487E-A4E8-243396DA00A6}"/>
                </a:ext>
              </a:extLst>
            </p:cNvPr>
            <p:cNvSpPr/>
            <p:nvPr/>
          </p:nvSpPr>
          <p:spPr>
            <a:xfrm>
              <a:off x="2821555" y="1932854"/>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893;p126">
              <a:extLst>
                <a:ext uri="{FF2B5EF4-FFF2-40B4-BE49-F238E27FC236}">
                  <a16:creationId xmlns:a16="http://schemas.microsoft.com/office/drawing/2014/main" id="{99AFFF50-68A9-447D-8566-AA9C812BE31D}"/>
                </a:ext>
              </a:extLst>
            </p:cNvPr>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894;p126">
              <a:extLst>
                <a:ext uri="{FF2B5EF4-FFF2-40B4-BE49-F238E27FC236}">
                  <a16:creationId xmlns:a16="http://schemas.microsoft.com/office/drawing/2014/main" id="{7905FF38-B7F3-422C-9F8E-373DFC09F414}"/>
                </a:ext>
              </a:extLst>
            </p:cNvPr>
            <p:cNvSpPr/>
            <p:nvPr/>
          </p:nvSpPr>
          <p:spPr>
            <a:xfrm>
              <a:off x="2782913" y="1890262"/>
              <a:ext cx="204" cy="163"/>
            </a:xfrm>
            <a:custGeom>
              <a:avLst/>
              <a:gdLst/>
              <a:ahLst/>
              <a:cxnLst/>
              <a:rect l="l" t="t" r="r" b="b"/>
              <a:pathLst>
                <a:path w="15"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895;p126">
              <a:extLst>
                <a:ext uri="{FF2B5EF4-FFF2-40B4-BE49-F238E27FC236}">
                  <a16:creationId xmlns:a16="http://schemas.microsoft.com/office/drawing/2014/main" id="{DC9F6294-5F5A-4BCA-9F55-4E68B9D19982}"/>
                </a:ext>
              </a:extLst>
            </p:cNvPr>
            <p:cNvSpPr/>
            <p:nvPr/>
          </p:nvSpPr>
          <p:spPr>
            <a:xfrm>
              <a:off x="2783198" y="1890547"/>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896;p126">
              <a:extLst>
                <a:ext uri="{FF2B5EF4-FFF2-40B4-BE49-F238E27FC236}">
                  <a16:creationId xmlns:a16="http://schemas.microsoft.com/office/drawing/2014/main" id="{1885FB4E-0FE1-43B8-8EF4-870995DA5FE9}"/>
                </a:ext>
              </a:extLst>
            </p:cNvPr>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897;p126">
              <a:extLst>
                <a:ext uri="{FF2B5EF4-FFF2-40B4-BE49-F238E27FC236}">
                  <a16:creationId xmlns:a16="http://schemas.microsoft.com/office/drawing/2014/main" id="{9A0334BF-BF12-4D5F-96C9-BB2415A4E2CB}"/>
                </a:ext>
              </a:extLst>
            </p:cNvPr>
            <p:cNvSpPr/>
            <p:nvPr/>
          </p:nvSpPr>
          <p:spPr>
            <a:xfrm>
              <a:off x="2821650" y="1933995"/>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898;p126">
              <a:extLst>
                <a:ext uri="{FF2B5EF4-FFF2-40B4-BE49-F238E27FC236}">
                  <a16:creationId xmlns:a16="http://schemas.microsoft.com/office/drawing/2014/main" id="{94805BE6-8081-4F52-8967-E378E3AD046C}"/>
                </a:ext>
              </a:extLst>
            </p:cNvPr>
            <p:cNvSpPr/>
            <p:nvPr/>
          </p:nvSpPr>
          <p:spPr>
            <a:xfrm>
              <a:off x="2782574" y="18899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899;p126">
              <a:extLst>
                <a:ext uri="{FF2B5EF4-FFF2-40B4-BE49-F238E27FC236}">
                  <a16:creationId xmlns:a16="http://schemas.microsoft.com/office/drawing/2014/main" id="{6FB84F1E-EAB1-42D8-8B91-2F3A510B8E8B}"/>
                </a:ext>
              </a:extLst>
            </p:cNvPr>
            <p:cNvSpPr/>
            <p:nvPr/>
          </p:nvSpPr>
          <p:spPr>
            <a:xfrm>
              <a:off x="2782723" y="1890072"/>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900;p126">
              <a:extLst>
                <a:ext uri="{FF2B5EF4-FFF2-40B4-BE49-F238E27FC236}">
                  <a16:creationId xmlns:a16="http://schemas.microsoft.com/office/drawing/2014/main" id="{242453A9-0592-40DF-8F1F-50C9E413CB26}"/>
                </a:ext>
              </a:extLst>
            </p:cNvPr>
            <p:cNvSpPr/>
            <p:nvPr/>
          </p:nvSpPr>
          <p:spPr>
            <a:xfrm>
              <a:off x="2783103" y="1890411"/>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901;p126">
              <a:extLst>
                <a:ext uri="{FF2B5EF4-FFF2-40B4-BE49-F238E27FC236}">
                  <a16:creationId xmlns:a16="http://schemas.microsoft.com/office/drawing/2014/main" id="{804D1CD6-3A5E-4555-9C6A-91B6D89F9B01}"/>
                </a:ext>
              </a:extLst>
            </p:cNvPr>
            <p:cNvSpPr/>
            <p:nvPr/>
          </p:nvSpPr>
          <p:spPr>
            <a:xfrm>
              <a:off x="2783334" y="1890696"/>
              <a:ext cx="68" cy="54"/>
            </a:xfrm>
            <a:custGeom>
              <a:avLst/>
              <a:gdLst/>
              <a:ahLst/>
              <a:cxnLst/>
              <a:rect l="l" t="t" r="r" b="b"/>
              <a:pathLst>
                <a:path w="5" h="4" extrusionOk="0">
                  <a:moveTo>
                    <a:pt x="4"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902;p126">
              <a:extLst>
                <a:ext uri="{FF2B5EF4-FFF2-40B4-BE49-F238E27FC236}">
                  <a16:creationId xmlns:a16="http://schemas.microsoft.com/office/drawing/2014/main" id="{3F778865-50FB-4E1D-AFF1-FDE0734DA490}"/>
                </a:ext>
              </a:extLst>
            </p:cNvPr>
            <p:cNvSpPr/>
            <p:nvPr/>
          </p:nvSpPr>
          <p:spPr>
            <a:xfrm>
              <a:off x="2821324" y="1935950"/>
              <a:ext cx="0" cy="14"/>
            </a:xfrm>
            <a:custGeom>
              <a:avLst/>
              <a:gdLst/>
              <a:ahLst/>
              <a:cxnLst/>
              <a:rect l="l" t="t" r="r" b="b"/>
              <a:pathLst>
                <a:path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903;p126">
              <a:extLst>
                <a:ext uri="{FF2B5EF4-FFF2-40B4-BE49-F238E27FC236}">
                  <a16:creationId xmlns:a16="http://schemas.microsoft.com/office/drawing/2014/main" id="{2800E52C-8145-46A4-AF56-01A11E7C609C}"/>
                </a:ext>
              </a:extLst>
            </p:cNvPr>
            <p:cNvSpPr/>
            <p:nvPr/>
          </p:nvSpPr>
          <p:spPr>
            <a:xfrm>
              <a:off x="2821609" y="1934945"/>
              <a:ext cx="0" cy="68"/>
            </a:xfrm>
            <a:custGeom>
              <a:avLst/>
              <a:gdLst/>
              <a:ahLst/>
              <a:cxnLst/>
              <a:rect l="l" t="t" r="r" b="b"/>
              <a:pathLst>
                <a:path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904;p126">
              <a:extLst>
                <a:ext uri="{FF2B5EF4-FFF2-40B4-BE49-F238E27FC236}">
                  <a16:creationId xmlns:a16="http://schemas.microsoft.com/office/drawing/2014/main" id="{7EA93B2B-8685-4268-8269-C1E2FB1786DC}"/>
                </a:ext>
              </a:extLst>
            </p:cNvPr>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905;p126">
              <a:extLst>
                <a:ext uri="{FF2B5EF4-FFF2-40B4-BE49-F238E27FC236}">
                  <a16:creationId xmlns:a16="http://schemas.microsoft.com/office/drawing/2014/main" id="{CCDA8110-5E61-4533-8641-48B0EAD0C6F0}"/>
                </a:ext>
              </a:extLst>
            </p:cNvPr>
            <p:cNvSpPr/>
            <p:nvPr/>
          </p:nvSpPr>
          <p:spPr>
            <a:xfrm>
              <a:off x="2821039" y="1936330"/>
              <a:ext cx="0" cy="54"/>
            </a:xfrm>
            <a:custGeom>
              <a:avLst/>
              <a:gdLst/>
              <a:ahLst/>
              <a:cxnLst/>
              <a:rect l="l" t="t" r="r" b="b"/>
              <a:pathLst>
                <a:path h="4" extrusionOk="0">
                  <a:moveTo>
                    <a:pt x="0" y="4"/>
                  </a:moveTo>
                  <a:lnTo>
                    <a:pt x="0" y="4"/>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906;p126">
              <a:extLst>
                <a:ext uri="{FF2B5EF4-FFF2-40B4-BE49-F238E27FC236}">
                  <a16:creationId xmlns:a16="http://schemas.microsoft.com/office/drawing/2014/main" id="{F0EDEF97-9485-43D6-98DA-ACC81F66C87C}"/>
                </a:ext>
              </a:extLst>
            </p:cNvPr>
            <p:cNvSpPr/>
            <p:nvPr/>
          </p:nvSpPr>
          <p:spPr>
            <a:xfrm>
              <a:off x="2821460" y="1935421"/>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907;p126">
              <a:extLst>
                <a:ext uri="{FF2B5EF4-FFF2-40B4-BE49-F238E27FC236}">
                  <a16:creationId xmlns:a16="http://schemas.microsoft.com/office/drawing/2014/main" id="{46A37DC2-6403-4AD7-8C52-05590993B82A}"/>
                </a:ext>
              </a:extLst>
            </p:cNvPr>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908;p126">
              <a:extLst>
                <a:ext uri="{FF2B5EF4-FFF2-40B4-BE49-F238E27FC236}">
                  <a16:creationId xmlns:a16="http://schemas.microsoft.com/office/drawing/2014/main" id="{3E2E8F84-C4BF-46EE-AF9E-A05459F85FFC}"/>
                </a:ext>
              </a:extLst>
            </p:cNvPr>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909;p126">
              <a:extLst>
                <a:ext uri="{FF2B5EF4-FFF2-40B4-BE49-F238E27FC236}">
                  <a16:creationId xmlns:a16="http://schemas.microsoft.com/office/drawing/2014/main" id="{996146B5-F10B-450F-8D0D-1A3C613C645F}"/>
                </a:ext>
              </a:extLst>
            </p:cNvPr>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910;p126">
              <a:extLst>
                <a:ext uri="{FF2B5EF4-FFF2-40B4-BE49-F238E27FC236}">
                  <a16:creationId xmlns:a16="http://schemas.microsoft.com/office/drawing/2014/main" id="{E06918C2-7F82-4828-AED5-6CC95CABA53D}"/>
                </a:ext>
              </a:extLst>
            </p:cNvPr>
            <p:cNvSpPr/>
            <p:nvPr/>
          </p:nvSpPr>
          <p:spPr>
            <a:xfrm>
              <a:off x="2186141" y="168088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911;p126">
              <a:extLst>
                <a:ext uri="{FF2B5EF4-FFF2-40B4-BE49-F238E27FC236}">
                  <a16:creationId xmlns:a16="http://schemas.microsoft.com/office/drawing/2014/main" id="{DAF65DEE-0F11-431C-8CEF-65A5645DDF20}"/>
                </a:ext>
              </a:extLst>
            </p:cNvPr>
            <p:cNvSpPr/>
            <p:nvPr/>
          </p:nvSpPr>
          <p:spPr>
            <a:xfrm>
              <a:off x="2187187" y="1681358"/>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912;p126">
              <a:extLst>
                <a:ext uri="{FF2B5EF4-FFF2-40B4-BE49-F238E27FC236}">
                  <a16:creationId xmlns:a16="http://schemas.microsoft.com/office/drawing/2014/main" id="{CF7500E3-C629-4B37-BC33-905594B7975D}"/>
                </a:ext>
              </a:extLst>
            </p:cNvPr>
            <p:cNvSpPr/>
            <p:nvPr/>
          </p:nvSpPr>
          <p:spPr>
            <a:xfrm>
              <a:off x="2188327" y="1682024"/>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913;p126">
              <a:extLst>
                <a:ext uri="{FF2B5EF4-FFF2-40B4-BE49-F238E27FC236}">
                  <a16:creationId xmlns:a16="http://schemas.microsoft.com/office/drawing/2014/main" id="{EB463E96-A27E-44D8-AAD6-BB93F18C00E4}"/>
                </a:ext>
              </a:extLst>
            </p:cNvPr>
            <p:cNvSpPr/>
            <p:nvPr/>
          </p:nvSpPr>
          <p:spPr>
            <a:xfrm>
              <a:off x="2185571" y="1680652"/>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914;p126">
              <a:extLst>
                <a:ext uri="{FF2B5EF4-FFF2-40B4-BE49-F238E27FC236}">
                  <a16:creationId xmlns:a16="http://schemas.microsoft.com/office/drawing/2014/main" id="{EE632AEE-85D8-462C-80C1-605427EF88A2}"/>
                </a:ext>
              </a:extLst>
            </p:cNvPr>
            <p:cNvSpPr/>
            <p:nvPr/>
          </p:nvSpPr>
          <p:spPr>
            <a:xfrm>
              <a:off x="2186657" y="1681128"/>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915;p126">
              <a:extLst>
                <a:ext uri="{FF2B5EF4-FFF2-40B4-BE49-F238E27FC236}">
                  <a16:creationId xmlns:a16="http://schemas.microsoft.com/office/drawing/2014/main" id="{B68DE03C-ADB8-4DDB-BD3E-C3295A44D391}"/>
                </a:ext>
              </a:extLst>
            </p:cNvPr>
            <p:cNvSpPr/>
            <p:nvPr/>
          </p:nvSpPr>
          <p:spPr>
            <a:xfrm>
              <a:off x="2184756" y="1680313"/>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916;p126">
              <a:extLst>
                <a:ext uri="{FF2B5EF4-FFF2-40B4-BE49-F238E27FC236}">
                  <a16:creationId xmlns:a16="http://schemas.microsoft.com/office/drawing/2014/main" id="{570B7D11-1D88-42DF-BAFB-D1175F4BEF8A}"/>
                </a:ext>
              </a:extLst>
            </p:cNvPr>
            <p:cNvSpPr/>
            <p:nvPr/>
          </p:nvSpPr>
          <p:spPr>
            <a:xfrm>
              <a:off x="2185137" y="1680462"/>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917;p126">
              <a:extLst>
                <a:ext uri="{FF2B5EF4-FFF2-40B4-BE49-F238E27FC236}">
                  <a16:creationId xmlns:a16="http://schemas.microsoft.com/office/drawing/2014/main" id="{A4477222-203D-415D-B272-80BE572E370D}"/>
                </a:ext>
              </a:extLst>
            </p:cNvPr>
            <p:cNvSpPr/>
            <p:nvPr/>
          </p:nvSpPr>
          <p:spPr>
            <a:xfrm>
              <a:off x="2183616" y="167989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918;p126">
              <a:extLst>
                <a:ext uri="{FF2B5EF4-FFF2-40B4-BE49-F238E27FC236}">
                  <a16:creationId xmlns:a16="http://schemas.microsoft.com/office/drawing/2014/main" id="{B2D2A593-FD8C-4CA8-B1A8-AEA09DD57DDC}"/>
                </a:ext>
              </a:extLst>
            </p:cNvPr>
            <p:cNvSpPr/>
            <p:nvPr/>
          </p:nvSpPr>
          <p:spPr>
            <a:xfrm>
              <a:off x="2175347" y="1698615"/>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919;p126">
              <a:extLst>
                <a:ext uri="{FF2B5EF4-FFF2-40B4-BE49-F238E27FC236}">
                  <a16:creationId xmlns:a16="http://schemas.microsoft.com/office/drawing/2014/main" id="{8E582C0F-A7A3-4854-AC9B-9730FD8A06A0}"/>
                </a:ext>
              </a:extLst>
            </p:cNvPr>
            <p:cNvSpPr/>
            <p:nvPr/>
          </p:nvSpPr>
          <p:spPr>
            <a:xfrm>
              <a:off x="2176257" y="1699525"/>
              <a:ext cx="54" cy="54"/>
            </a:xfrm>
            <a:custGeom>
              <a:avLst/>
              <a:gdLst/>
              <a:ahLst/>
              <a:cxnLst/>
              <a:rect l="l" t="t" r="r" b="b"/>
              <a:pathLst>
                <a:path w="4" h="4" extrusionOk="0">
                  <a:moveTo>
                    <a:pt x="4" y="4"/>
                  </a:moveTo>
                  <a:lnTo>
                    <a:pt x="0" y="0"/>
                  </a:ln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920;p126">
              <a:extLst>
                <a:ext uri="{FF2B5EF4-FFF2-40B4-BE49-F238E27FC236}">
                  <a16:creationId xmlns:a16="http://schemas.microsoft.com/office/drawing/2014/main" id="{7871E134-37B6-4AA6-BE21-A55389029F8B}"/>
                </a:ext>
              </a:extLst>
            </p:cNvPr>
            <p:cNvSpPr/>
            <p:nvPr/>
          </p:nvSpPr>
          <p:spPr>
            <a:xfrm>
              <a:off x="2187703" y="1681698"/>
              <a:ext cx="258" cy="109"/>
            </a:xfrm>
            <a:custGeom>
              <a:avLst/>
              <a:gdLst/>
              <a:ahLst/>
              <a:cxnLst/>
              <a:rect l="l" t="t" r="r" b="b"/>
              <a:pathLst>
                <a:path w="19" h="8" extrusionOk="0">
                  <a:moveTo>
                    <a:pt x="1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921;p126">
              <a:extLst>
                <a:ext uri="{FF2B5EF4-FFF2-40B4-BE49-F238E27FC236}">
                  <a16:creationId xmlns:a16="http://schemas.microsoft.com/office/drawing/2014/main" id="{5301F886-7C05-45B7-9B9B-1B4374AE8D6B}"/>
                </a:ext>
              </a:extLst>
            </p:cNvPr>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922;p126">
              <a:extLst>
                <a:ext uri="{FF2B5EF4-FFF2-40B4-BE49-F238E27FC236}">
                  <a16:creationId xmlns:a16="http://schemas.microsoft.com/office/drawing/2014/main" id="{046D59F4-0606-4449-8130-B72CC064E313}"/>
                </a:ext>
              </a:extLst>
            </p:cNvPr>
            <p:cNvSpPr/>
            <p:nvPr/>
          </p:nvSpPr>
          <p:spPr>
            <a:xfrm>
              <a:off x="2183711" y="16799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923;p126">
              <a:extLst>
                <a:ext uri="{FF2B5EF4-FFF2-40B4-BE49-F238E27FC236}">
                  <a16:creationId xmlns:a16="http://schemas.microsoft.com/office/drawing/2014/main" id="{66685A94-5EFD-40F9-A04D-80EC65782386}"/>
                </a:ext>
              </a:extLst>
            </p:cNvPr>
            <p:cNvSpPr/>
            <p:nvPr/>
          </p:nvSpPr>
          <p:spPr>
            <a:xfrm>
              <a:off x="2184145" y="168008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924;p126">
              <a:extLst>
                <a:ext uri="{FF2B5EF4-FFF2-40B4-BE49-F238E27FC236}">
                  <a16:creationId xmlns:a16="http://schemas.microsoft.com/office/drawing/2014/main" id="{360C2D65-4C32-435D-83EA-3C38D0DF782B}"/>
                </a:ext>
              </a:extLst>
            </p:cNvPr>
            <p:cNvSpPr/>
            <p:nvPr/>
          </p:nvSpPr>
          <p:spPr>
            <a:xfrm>
              <a:off x="2183860" y="1679987"/>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925;p126">
              <a:extLst>
                <a:ext uri="{FF2B5EF4-FFF2-40B4-BE49-F238E27FC236}">
                  <a16:creationId xmlns:a16="http://schemas.microsoft.com/office/drawing/2014/main" id="{267D4E9F-317F-4A39-B808-DDD336843856}"/>
                </a:ext>
              </a:extLst>
            </p:cNvPr>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926;p126">
              <a:extLst>
                <a:ext uri="{FF2B5EF4-FFF2-40B4-BE49-F238E27FC236}">
                  <a16:creationId xmlns:a16="http://schemas.microsoft.com/office/drawing/2014/main" id="{3D6861C0-C1B4-4903-AA70-6B4098D6AE94}"/>
                </a:ext>
              </a:extLst>
            </p:cNvPr>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927;p126">
              <a:extLst>
                <a:ext uri="{FF2B5EF4-FFF2-40B4-BE49-F238E27FC236}">
                  <a16:creationId xmlns:a16="http://schemas.microsoft.com/office/drawing/2014/main" id="{538E177E-9718-40EB-BE38-B9AC7177EB2B}"/>
                </a:ext>
              </a:extLst>
            </p:cNvPr>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928;p126">
              <a:extLst>
                <a:ext uri="{FF2B5EF4-FFF2-40B4-BE49-F238E27FC236}">
                  <a16:creationId xmlns:a16="http://schemas.microsoft.com/office/drawing/2014/main" id="{6EE4A9A6-2279-4BC5-A762-AD9B94357662}"/>
                </a:ext>
              </a:extLst>
            </p:cNvPr>
            <p:cNvSpPr/>
            <p:nvPr/>
          </p:nvSpPr>
          <p:spPr>
            <a:xfrm>
              <a:off x="2170215" y="1666817"/>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929;p126">
              <a:extLst>
                <a:ext uri="{FF2B5EF4-FFF2-40B4-BE49-F238E27FC236}">
                  <a16:creationId xmlns:a16="http://schemas.microsoft.com/office/drawing/2014/main" id="{0F2FCACC-A2A8-46D8-904A-8704F77B9D6A}"/>
                </a:ext>
              </a:extLst>
            </p:cNvPr>
            <p:cNvSpPr/>
            <p:nvPr/>
          </p:nvSpPr>
          <p:spPr>
            <a:xfrm>
              <a:off x="2170636" y="1667061"/>
              <a:ext cx="68" cy="54"/>
            </a:xfrm>
            <a:custGeom>
              <a:avLst/>
              <a:gdLst/>
              <a:ahLst/>
              <a:cxnLst/>
              <a:rect l="l" t="t" r="r" b="b"/>
              <a:pathLst>
                <a:path w="5" h="4" extrusionOk="0">
                  <a:moveTo>
                    <a:pt x="4"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930;p126">
              <a:extLst>
                <a:ext uri="{FF2B5EF4-FFF2-40B4-BE49-F238E27FC236}">
                  <a16:creationId xmlns:a16="http://schemas.microsoft.com/office/drawing/2014/main" id="{46FFF09B-A6C1-4433-B568-31F91424DC11}"/>
                </a:ext>
              </a:extLst>
            </p:cNvPr>
            <p:cNvSpPr/>
            <p:nvPr/>
          </p:nvSpPr>
          <p:spPr>
            <a:xfrm>
              <a:off x="2175252" y="1670524"/>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931;p126">
              <a:extLst>
                <a:ext uri="{FF2B5EF4-FFF2-40B4-BE49-F238E27FC236}">
                  <a16:creationId xmlns:a16="http://schemas.microsoft.com/office/drawing/2014/main" id="{A8B4BF57-5F33-4094-A6E0-86A1F779B731}"/>
                </a:ext>
              </a:extLst>
            </p:cNvPr>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932;p126">
              <a:extLst>
                <a:ext uri="{FF2B5EF4-FFF2-40B4-BE49-F238E27FC236}">
                  <a16:creationId xmlns:a16="http://schemas.microsoft.com/office/drawing/2014/main" id="{498D2C7B-B75D-4559-9FE1-B8F3D7E74C76}"/>
                </a:ext>
              </a:extLst>
            </p:cNvPr>
            <p:cNvSpPr/>
            <p:nvPr/>
          </p:nvSpPr>
          <p:spPr>
            <a:xfrm>
              <a:off x="2175592" y="1670809"/>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933;p126">
              <a:extLst>
                <a:ext uri="{FF2B5EF4-FFF2-40B4-BE49-F238E27FC236}">
                  <a16:creationId xmlns:a16="http://schemas.microsoft.com/office/drawing/2014/main" id="{65A7AFE8-D782-4267-A3DA-6B7F0177086C}"/>
                </a:ext>
              </a:extLst>
            </p:cNvPr>
            <p:cNvSpPr/>
            <p:nvPr/>
          </p:nvSpPr>
          <p:spPr>
            <a:xfrm>
              <a:off x="2174587" y="1669858"/>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934;p126">
              <a:extLst>
                <a:ext uri="{FF2B5EF4-FFF2-40B4-BE49-F238E27FC236}">
                  <a16:creationId xmlns:a16="http://schemas.microsoft.com/office/drawing/2014/main" id="{B41F6EAB-5A35-44EB-8DE7-BE70A06A1FFC}"/>
                </a:ext>
              </a:extLst>
            </p:cNvPr>
            <p:cNvSpPr/>
            <p:nvPr/>
          </p:nvSpPr>
          <p:spPr>
            <a:xfrm>
              <a:off x="2174207" y="1669573"/>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935;p126">
              <a:extLst>
                <a:ext uri="{FF2B5EF4-FFF2-40B4-BE49-F238E27FC236}">
                  <a16:creationId xmlns:a16="http://schemas.microsoft.com/office/drawing/2014/main" id="{1D75E5E0-1F72-4FDC-89CC-0E3287506C40}"/>
                </a:ext>
              </a:extLst>
            </p:cNvPr>
            <p:cNvSpPr/>
            <p:nvPr/>
          </p:nvSpPr>
          <p:spPr>
            <a:xfrm>
              <a:off x="2171070" y="1667346"/>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936;p126">
              <a:extLst>
                <a:ext uri="{FF2B5EF4-FFF2-40B4-BE49-F238E27FC236}">
                  <a16:creationId xmlns:a16="http://schemas.microsoft.com/office/drawing/2014/main" id="{09D48AA1-7D72-4E71-9135-9F4B108131CB}"/>
                </a:ext>
              </a:extLst>
            </p:cNvPr>
            <p:cNvSpPr/>
            <p:nvPr/>
          </p:nvSpPr>
          <p:spPr>
            <a:xfrm>
              <a:off x="2173786" y="1669247"/>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937;p126">
              <a:extLst>
                <a:ext uri="{FF2B5EF4-FFF2-40B4-BE49-F238E27FC236}">
                  <a16:creationId xmlns:a16="http://schemas.microsoft.com/office/drawing/2014/main" id="{AEFE52ED-3F1C-4DF3-95CA-78673C862C0B}"/>
                </a:ext>
              </a:extLst>
            </p:cNvPr>
            <p:cNvSpPr/>
            <p:nvPr/>
          </p:nvSpPr>
          <p:spPr>
            <a:xfrm>
              <a:off x="2174926" y="167019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938;p126">
              <a:extLst>
                <a:ext uri="{FF2B5EF4-FFF2-40B4-BE49-F238E27FC236}">
                  <a16:creationId xmlns:a16="http://schemas.microsoft.com/office/drawing/2014/main" id="{5ED8BD65-9286-44C4-BA0D-DEACB2D82CC3}"/>
                </a:ext>
              </a:extLst>
            </p:cNvPr>
            <p:cNvSpPr/>
            <p:nvPr/>
          </p:nvSpPr>
          <p:spPr>
            <a:xfrm>
              <a:off x="2171546" y="166767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939;p126">
              <a:extLst>
                <a:ext uri="{FF2B5EF4-FFF2-40B4-BE49-F238E27FC236}">
                  <a16:creationId xmlns:a16="http://schemas.microsoft.com/office/drawing/2014/main" id="{B37A1530-7989-43C4-BFD4-DDA81B88BFD9}"/>
                </a:ext>
              </a:extLst>
            </p:cNvPr>
            <p:cNvSpPr/>
            <p:nvPr/>
          </p:nvSpPr>
          <p:spPr>
            <a:xfrm>
              <a:off x="2172971" y="1668623"/>
              <a:ext cx="54" cy="68"/>
            </a:xfrm>
            <a:custGeom>
              <a:avLst/>
              <a:gdLst/>
              <a:ahLst/>
              <a:cxnLst/>
              <a:rect l="l" t="t" r="r" b="b"/>
              <a:pathLst>
                <a:path w="4"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940;p126">
              <a:extLst>
                <a:ext uri="{FF2B5EF4-FFF2-40B4-BE49-F238E27FC236}">
                  <a16:creationId xmlns:a16="http://schemas.microsoft.com/office/drawing/2014/main" id="{34FF87D7-AC03-4405-96D8-F3EEA873DC20}"/>
                </a:ext>
              </a:extLst>
            </p:cNvPr>
            <p:cNvSpPr/>
            <p:nvPr/>
          </p:nvSpPr>
          <p:spPr>
            <a:xfrm>
              <a:off x="2173351" y="1668908"/>
              <a:ext cx="163" cy="109"/>
            </a:xfrm>
            <a:custGeom>
              <a:avLst/>
              <a:gdLst/>
              <a:ahLst/>
              <a:cxnLst/>
              <a:rect l="l" t="t" r="r" b="b"/>
              <a:pathLst>
                <a:path w="12" h="8" extrusionOk="0">
                  <a:moveTo>
                    <a:pt x="1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941;p126">
              <a:extLst>
                <a:ext uri="{FF2B5EF4-FFF2-40B4-BE49-F238E27FC236}">
                  <a16:creationId xmlns:a16="http://schemas.microsoft.com/office/drawing/2014/main" id="{03FF35AC-CB1F-470F-B9EE-98037E3A86F7}"/>
                </a:ext>
              </a:extLst>
            </p:cNvPr>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942;p126">
              <a:extLst>
                <a:ext uri="{FF2B5EF4-FFF2-40B4-BE49-F238E27FC236}">
                  <a16:creationId xmlns:a16="http://schemas.microsoft.com/office/drawing/2014/main" id="{F8424A03-6311-4399-A0BD-B647FC0FE016}"/>
                </a:ext>
              </a:extLst>
            </p:cNvPr>
            <p:cNvSpPr/>
            <p:nvPr/>
          </p:nvSpPr>
          <p:spPr>
            <a:xfrm>
              <a:off x="2168599" y="1663436"/>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943;p126">
              <a:extLst>
                <a:ext uri="{FF2B5EF4-FFF2-40B4-BE49-F238E27FC236}">
                  <a16:creationId xmlns:a16="http://schemas.microsoft.com/office/drawing/2014/main" id="{05B461D1-0623-43B4-9BE2-76DCF43DC79E}"/>
                </a:ext>
              </a:extLst>
            </p:cNvPr>
            <p:cNvSpPr/>
            <p:nvPr/>
          </p:nvSpPr>
          <p:spPr>
            <a:xfrm>
              <a:off x="2168409" y="1663871"/>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944;p126">
              <a:extLst>
                <a:ext uri="{FF2B5EF4-FFF2-40B4-BE49-F238E27FC236}">
                  <a16:creationId xmlns:a16="http://schemas.microsoft.com/office/drawing/2014/main" id="{499233CB-C128-429C-BEE5-6A5AAF9EFF50}"/>
                </a:ext>
              </a:extLst>
            </p:cNvPr>
            <p:cNvSpPr/>
            <p:nvPr/>
          </p:nvSpPr>
          <p:spPr>
            <a:xfrm>
              <a:off x="2168450" y="1663680"/>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945;p126">
              <a:extLst>
                <a:ext uri="{FF2B5EF4-FFF2-40B4-BE49-F238E27FC236}">
                  <a16:creationId xmlns:a16="http://schemas.microsoft.com/office/drawing/2014/main" id="{5A23E997-7AC1-4DF1-8C8C-D9021171A712}"/>
                </a:ext>
              </a:extLst>
            </p:cNvPr>
            <p:cNvSpPr/>
            <p:nvPr/>
          </p:nvSpPr>
          <p:spPr>
            <a:xfrm>
              <a:off x="2168735" y="166334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946;p126">
              <a:extLst>
                <a:ext uri="{FF2B5EF4-FFF2-40B4-BE49-F238E27FC236}">
                  <a16:creationId xmlns:a16="http://schemas.microsoft.com/office/drawing/2014/main" id="{BB2A3C93-2E1F-495A-AD11-D3EFCA944C31}"/>
                </a:ext>
              </a:extLst>
            </p:cNvPr>
            <p:cNvSpPr/>
            <p:nvPr/>
          </p:nvSpPr>
          <p:spPr>
            <a:xfrm>
              <a:off x="2168694" y="166334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947;p126">
              <a:extLst>
                <a:ext uri="{FF2B5EF4-FFF2-40B4-BE49-F238E27FC236}">
                  <a16:creationId xmlns:a16="http://schemas.microsoft.com/office/drawing/2014/main" id="{DEC8E1AB-4C1C-440B-97CE-EB7B134106E7}"/>
                </a:ext>
              </a:extLst>
            </p:cNvPr>
            <p:cNvSpPr/>
            <p:nvPr/>
          </p:nvSpPr>
          <p:spPr>
            <a:xfrm>
              <a:off x="2168640" y="1663395"/>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948;p126">
              <a:extLst>
                <a:ext uri="{FF2B5EF4-FFF2-40B4-BE49-F238E27FC236}">
                  <a16:creationId xmlns:a16="http://schemas.microsoft.com/office/drawing/2014/main" id="{CAEF1795-F08C-4EF9-B32D-2A1E8FD5C83B}"/>
                </a:ext>
              </a:extLst>
            </p:cNvPr>
            <p:cNvSpPr/>
            <p:nvPr/>
          </p:nvSpPr>
          <p:spPr>
            <a:xfrm>
              <a:off x="2168504" y="1663531"/>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949;p126">
              <a:extLst>
                <a:ext uri="{FF2B5EF4-FFF2-40B4-BE49-F238E27FC236}">
                  <a16:creationId xmlns:a16="http://schemas.microsoft.com/office/drawing/2014/main" id="{9E6034C3-9FE8-4527-944B-A2E2E7646C0E}"/>
                </a:ext>
              </a:extLst>
            </p:cNvPr>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950;p126">
              <a:extLst>
                <a:ext uri="{FF2B5EF4-FFF2-40B4-BE49-F238E27FC236}">
                  <a16:creationId xmlns:a16="http://schemas.microsoft.com/office/drawing/2014/main" id="{091DAF11-0D14-4856-B7A7-75791CD81042}"/>
                </a:ext>
              </a:extLst>
            </p:cNvPr>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951;p126">
              <a:extLst>
                <a:ext uri="{FF2B5EF4-FFF2-40B4-BE49-F238E27FC236}">
                  <a16:creationId xmlns:a16="http://schemas.microsoft.com/office/drawing/2014/main" id="{0C38F1F1-35F8-4DD2-B3CB-E8DAC19F478F}"/>
                </a:ext>
              </a:extLst>
            </p:cNvPr>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952;p126">
              <a:extLst>
                <a:ext uri="{FF2B5EF4-FFF2-40B4-BE49-F238E27FC236}">
                  <a16:creationId xmlns:a16="http://schemas.microsoft.com/office/drawing/2014/main" id="{400BE0EF-C25B-4A01-AD62-C691605303A5}"/>
                </a:ext>
              </a:extLst>
            </p:cNvPr>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953;p126">
              <a:extLst>
                <a:ext uri="{FF2B5EF4-FFF2-40B4-BE49-F238E27FC236}">
                  <a16:creationId xmlns:a16="http://schemas.microsoft.com/office/drawing/2014/main" id="{F4006ACD-D867-4F22-8251-69AF48197156}"/>
                </a:ext>
              </a:extLst>
            </p:cNvPr>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954;p126">
              <a:extLst>
                <a:ext uri="{FF2B5EF4-FFF2-40B4-BE49-F238E27FC236}">
                  <a16:creationId xmlns:a16="http://schemas.microsoft.com/office/drawing/2014/main" id="{B2A9E597-77B6-49EC-B71E-1589B8CF3707}"/>
                </a:ext>
              </a:extLst>
            </p:cNvPr>
            <p:cNvSpPr/>
            <p:nvPr/>
          </p:nvSpPr>
          <p:spPr>
            <a:xfrm>
              <a:off x="2183046" y="1635439"/>
              <a:ext cx="68" cy="68"/>
            </a:xfrm>
            <a:custGeom>
              <a:avLst/>
              <a:gdLst/>
              <a:ahLst/>
              <a:cxnLst/>
              <a:rect l="l" t="t" r="r" b="b"/>
              <a:pathLst>
                <a:path w="5" h="5" extrusionOk="0">
                  <a:moveTo>
                    <a:pt x="1" y="1"/>
                  </a:moveTo>
                  <a:lnTo>
                    <a:pt x="1" y="1"/>
                  </a:ln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955;p126">
              <a:extLst>
                <a:ext uri="{FF2B5EF4-FFF2-40B4-BE49-F238E27FC236}">
                  <a16:creationId xmlns:a16="http://schemas.microsoft.com/office/drawing/2014/main" id="{5D1EEC11-85E9-4687-A23A-020AA4D808F6}"/>
                </a:ext>
              </a:extLst>
            </p:cNvPr>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956;p126">
              <a:extLst>
                <a:ext uri="{FF2B5EF4-FFF2-40B4-BE49-F238E27FC236}">
                  <a16:creationId xmlns:a16="http://schemas.microsoft.com/office/drawing/2014/main" id="{8AFD33E8-92AB-4517-8D84-F96F97255866}"/>
                </a:ext>
              </a:extLst>
            </p:cNvPr>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957;p126">
              <a:extLst>
                <a:ext uri="{FF2B5EF4-FFF2-40B4-BE49-F238E27FC236}">
                  <a16:creationId xmlns:a16="http://schemas.microsoft.com/office/drawing/2014/main" id="{A3698A19-F3E3-4AE6-958E-7503CFF86C3E}"/>
                </a:ext>
              </a:extLst>
            </p:cNvPr>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958;p126">
              <a:extLst>
                <a:ext uri="{FF2B5EF4-FFF2-40B4-BE49-F238E27FC236}">
                  <a16:creationId xmlns:a16="http://schemas.microsoft.com/office/drawing/2014/main" id="{71449EEE-020C-4CDE-9C86-648CE5B3B776}"/>
                </a:ext>
              </a:extLst>
            </p:cNvPr>
            <p:cNvSpPr/>
            <p:nvPr/>
          </p:nvSpPr>
          <p:spPr>
            <a:xfrm>
              <a:off x="2156855" y="1646478"/>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959;p126">
              <a:extLst>
                <a:ext uri="{FF2B5EF4-FFF2-40B4-BE49-F238E27FC236}">
                  <a16:creationId xmlns:a16="http://schemas.microsoft.com/office/drawing/2014/main" id="{2BA94CF1-08E3-4049-9E07-D887942673C0}"/>
                </a:ext>
              </a:extLst>
            </p:cNvPr>
            <p:cNvSpPr/>
            <p:nvPr/>
          </p:nvSpPr>
          <p:spPr>
            <a:xfrm>
              <a:off x="2157045" y="1646423"/>
              <a:ext cx="163" cy="68"/>
            </a:xfrm>
            <a:custGeom>
              <a:avLst/>
              <a:gdLst/>
              <a:ahLst/>
              <a:cxnLst/>
              <a:rect l="l" t="t" r="r" b="b"/>
              <a:pathLst>
                <a:path w="12" h="5" extrusionOk="0">
                  <a:moveTo>
                    <a:pt x="1"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960;p126">
              <a:extLst>
                <a:ext uri="{FF2B5EF4-FFF2-40B4-BE49-F238E27FC236}">
                  <a16:creationId xmlns:a16="http://schemas.microsoft.com/office/drawing/2014/main" id="{B8D5EE00-0685-44BF-8680-B2402674555D}"/>
                </a:ext>
              </a:extLst>
            </p:cNvPr>
            <p:cNvSpPr/>
            <p:nvPr/>
          </p:nvSpPr>
          <p:spPr>
            <a:xfrm>
              <a:off x="2156570" y="1646518"/>
              <a:ext cx="204" cy="68"/>
            </a:xfrm>
            <a:custGeom>
              <a:avLst/>
              <a:gdLst/>
              <a:ahLst/>
              <a:cxnLst/>
              <a:rect l="l" t="t" r="r" b="b"/>
              <a:pathLst>
                <a:path w="15" h="5" extrusionOk="0">
                  <a:moveTo>
                    <a:pt x="1" y="4"/>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961;p126">
              <a:extLst>
                <a:ext uri="{FF2B5EF4-FFF2-40B4-BE49-F238E27FC236}">
                  <a16:creationId xmlns:a16="http://schemas.microsoft.com/office/drawing/2014/main" id="{51C9C409-5069-4E3A-B26A-15FEB82946A9}"/>
                </a:ext>
              </a:extLst>
            </p:cNvPr>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962;p126">
              <a:extLst>
                <a:ext uri="{FF2B5EF4-FFF2-40B4-BE49-F238E27FC236}">
                  <a16:creationId xmlns:a16="http://schemas.microsoft.com/office/drawing/2014/main" id="{74857B7D-F9C0-47B7-91CF-8263D72C2F2E}"/>
                </a:ext>
              </a:extLst>
            </p:cNvPr>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963;p126">
              <a:extLst>
                <a:ext uri="{FF2B5EF4-FFF2-40B4-BE49-F238E27FC236}">
                  <a16:creationId xmlns:a16="http://schemas.microsoft.com/office/drawing/2014/main" id="{9B935E5D-31A5-44C0-9363-50016106A1A7}"/>
                </a:ext>
              </a:extLst>
            </p:cNvPr>
            <p:cNvSpPr/>
            <p:nvPr/>
          </p:nvSpPr>
          <p:spPr>
            <a:xfrm>
              <a:off x="2157235" y="164638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964;p126">
              <a:extLst>
                <a:ext uri="{FF2B5EF4-FFF2-40B4-BE49-F238E27FC236}">
                  <a16:creationId xmlns:a16="http://schemas.microsoft.com/office/drawing/2014/main" id="{50B91B92-9EF3-4E07-8D91-B27428120115}"/>
                </a:ext>
              </a:extLst>
            </p:cNvPr>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965;p126">
              <a:extLst>
                <a:ext uri="{FF2B5EF4-FFF2-40B4-BE49-F238E27FC236}">
                  <a16:creationId xmlns:a16="http://schemas.microsoft.com/office/drawing/2014/main" id="{E045D70E-9EB7-4E9A-BCA8-78C4A4F6C62B}"/>
                </a:ext>
              </a:extLst>
            </p:cNvPr>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966;p126">
              <a:extLst>
                <a:ext uri="{FF2B5EF4-FFF2-40B4-BE49-F238E27FC236}">
                  <a16:creationId xmlns:a16="http://schemas.microsoft.com/office/drawing/2014/main" id="{0BA13AA5-3FAA-400B-AEE4-38A8125B6566}"/>
                </a:ext>
              </a:extLst>
            </p:cNvPr>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967;p126">
              <a:extLst>
                <a:ext uri="{FF2B5EF4-FFF2-40B4-BE49-F238E27FC236}">
                  <a16:creationId xmlns:a16="http://schemas.microsoft.com/office/drawing/2014/main" id="{108FB942-716F-4473-97E5-FC200F807E53}"/>
                </a:ext>
              </a:extLst>
            </p:cNvPr>
            <p:cNvSpPr/>
            <p:nvPr/>
          </p:nvSpPr>
          <p:spPr>
            <a:xfrm>
              <a:off x="2156244" y="1646614"/>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968;p126">
              <a:extLst>
                <a:ext uri="{FF2B5EF4-FFF2-40B4-BE49-F238E27FC236}">
                  <a16:creationId xmlns:a16="http://schemas.microsoft.com/office/drawing/2014/main" id="{297CBD09-23F0-4F9A-B0D6-BC4554167B78}"/>
                </a:ext>
              </a:extLst>
            </p:cNvPr>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969;p126">
              <a:extLst>
                <a:ext uri="{FF2B5EF4-FFF2-40B4-BE49-F238E27FC236}">
                  <a16:creationId xmlns:a16="http://schemas.microsoft.com/office/drawing/2014/main" id="{D79973F7-3FDD-4EE9-8850-29C693B23D5F}"/>
                </a:ext>
              </a:extLst>
            </p:cNvPr>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970;p126">
              <a:extLst>
                <a:ext uri="{FF2B5EF4-FFF2-40B4-BE49-F238E27FC236}">
                  <a16:creationId xmlns:a16="http://schemas.microsoft.com/office/drawing/2014/main" id="{669D5F35-C549-4FF8-8532-AAD64EFB3CAE}"/>
                </a:ext>
              </a:extLst>
            </p:cNvPr>
            <p:cNvSpPr/>
            <p:nvPr/>
          </p:nvSpPr>
          <p:spPr>
            <a:xfrm>
              <a:off x="2154248" y="1646614"/>
              <a:ext cx="394" cy="14"/>
            </a:xfrm>
            <a:custGeom>
              <a:avLst/>
              <a:gdLst/>
              <a:ahLst/>
              <a:cxnLst/>
              <a:rect l="l" t="t" r="r" b="b"/>
              <a:pathLst>
                <a:path w="29" h="1" extrusionOk="0">
                  <a:moveTo>
                    <a:pt x="0" y="1"/>
                  </a:move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971;p126">
              <a:extLst>
                <a:ext uri="{FF2B5EF4-FFF2-40B4-BE49-F238E27FC236}">
                  <a16:creationId xmlns:a16="http://schemas.microsoft.com/office/drawing/2014/main" id="{1CCFFF92-F224-462F-9B2B-B261BAC27AAD}"/>
                </a:ext>
              </a:extLst>
            </p:cNvPr>
            <p:cNvSpPr/>
            <p:nvPr/>
          </p:nvSpPr>
          <p:spPr>
            <a:xfrm>
              <a:off x="2153813" y="1646573"/>
              <a:ext cx="353" cy="54"/>
            </a:xfrm>
            <a:custGeom>
              <a:avLst/>
              <a:gdLst/>
              <a:ahLst/>
              <a:cxnLst/>
              <a:rect l="l" t="t" r="r" b="b"/>
              <a:pathLst>
                <a:path w="26" h="4" extrusionOk="0">
                  <a:moveTo>
                    <a:pt x="1" y="0"/>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972;p126">
              <a:extLst>
                <a:ext uri="{FF2B5EF4-FFF2-40B4-BE49-F238E27FC236}">
                  <a16:creationId xmlns:a16="http://schemas.microsoft.com/office/drawing/2014/main" id="{96443B17-07FE-4C6D-ACB5-6733DCFAF76C}"/>
                </a:ext>
              </a:extLst>
            </p:cNvPr>
            <p:cNvSpPr/>
            <p:nvPr/>
          </p:nvSpPr>
          <p:spPr>
            <a:xfrm>
              <a:off x="2153433" y="1646518"/>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973;p126">
              <a:extLst>
                <a:ext uri="{FF2B5EF4-FFF2-40B4-BE49-F238E27FC236}">
                  <a16:creationId xmlns:a16="http://schemas.microsoft.com/office/drawing/2014/main" id="{E4E9FCBB-7EA2-4D74-9748-DFFAD761CC23}"/>
                </a:ext>
              </a:extLst>
            </p:cNvPr>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974;p126">
              <a:extLst>
                <a:ext uri="{FF2B5EF4-FFF2-40B4-BE49-F238E27FC236}">
                  <a16:creationId xmlns:a16="http://schemas.microsoft.com/office/drawing/2014/main" id="{0128EDAC-E5A5-4A50-851F-01329D429A60}"/>
                </a:ext>
              </a:extLst>
            </p:cNvPr>
            <p:cNvSpPr/>
            <p:nvPr/>
          </p:nvSpPr>
          <p:spPr>
            <a:xfrm>
              <a:off x="2152958" y="1646478"/>
              <a:ext cx="353" cy="54"/>
            </a:xfrm>
            <a:custGeom>
              <a:avLst/>
              <a:gdLst/>
              <a:ahLst/>
              <a:cxnLst/>
              <a:rect l="l" t="t" r="r" b="b"/>
              <a:pathLst>
                <a:path w="26" h="4" extrusionOk="0">
                  <a:moveTo>
                    <a:pt x="1" y="0"/>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975;p126">
              <a:extLst>
                <a:ext uri="{FF2B5EF4-FFF2-40B4-BE49-F238E27FC236}">
                  <a16:creationId xmlns:a16="http://schemas.microsoft.com/office/drawing/2014/main" id="{B682FF83-52CD-48EA-878B-7451582C817F}"/>
                </a:ext>
              </a:extLst>
            </p:cNvPr>
            <p:cNvSpPr/>
            <p:nvPr/>
          </p:nvSpPr>
          <p:spPr>
            <a:xfrm>
              <a:off x="2155864" y="1646614"/>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976;p126">
              <a:extLst>
                <a:ext uri="{FF2B5EF4-FFF2-40B4-BE49-F238E27FC236}">
                  <a16:creationId xmlns:a16="http://schemas.microsoft.com/office/drawing/2014/main" id="{A6B61892-A2E7-4055-9FB1-C2DA38810D5F}"/>
                </a:ext>
              </a:extLst>
            </p:cNvPr>
            <p:cNvSpPr/>
            <p:nvPr/>
          </p:nvSpPr>
          <p:spPr>
            <a:xfrm>
              <a:off x="2152768" y="1646423"/>
              <a:ext cx="109" cy="14"/>
            </a:xfrm>
            <a:custGeom>
              <a:avLst/>
              <a:gdLst/>
              <a:ahLst/>
              <a:cxnLst/>
              <a:rect l="l" t="t" r="r" b="b"/>
              <a:pathLst>
                <a:path w="8" h="1" extrusionOk="0">
                  <a:moveTo>
                    <a:pt x="1" y="1"/>
                  </a:moveTo>
                  <a:lnTo>
                    <a:pt x="1" y="1"/>
                  </a:ln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977;p126">
              <a:extLst>
                <a:ext uri="{FF2B5EF4-FFF2-40B4-BE49-F238E27FC236}">
                  <a16:creationId xmlns:a16="http://schemas.microsoft.com/office/drawing/2014/main" id="{C87CF5BA-8A3E-4092-8D8B-D9B419DCD362}"/>
                </a:ext>
              </a:extLst>
            </p:cNvPr>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978;p126">
              <a:extLst>
                <a:ext uri="{FF2B5EF4-FFF2-40B4-BE49-F238E27FC236}">
                  <a16:creationId xmlns:a16="http://schemas.microsoft.com/office/drawing/2014/main" id="{1CB6B011-0BE5-4CBA-98BD-C4E08439DE99}"/>
                </a:ext>
              </a:extLst>
            </p:cNvPr>
            <p:cNvSpPr/>
            <p:nvPr/>
          </p:nvSpPr>
          <p:spPr>
            <a:xfrm>
              <a:off x="2211667" y="1642866"/>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979;p126">
              <a:extLst>
                <a:ext uri="{FF2B5EF4-FFF2-40B4-BE49-F238E27FC236}">
                  <a16:creationId xmlns:a16="http://schemas.microsoft.com/office/drawing/2014/main" id="{D8473853-62BD-4831-B2E7-5CD21C62AC77}"/>
                </a:ext>
              </a:extLst>
            </p:cNvPr>
            <p:cNvSpPr/>
            <p:nvPr/>
          </p:nvSpPr>
          <p:spPr>
            <a:xfrm>
              <a:off x="2209332" y="1642147"/>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980;p126">
              <a:extLst>
                <a:ext uri="{FF2B5EF4-FFF2-40B4-BE49-F238E27FC236}">
                  <a16:creationId xmlns:a16="http://schemas.microsoft.com/office/drawing/2014/main" id="{F17D6BE8-85B3-4C25-A35B-A823302802B1}"/>
                </a:ext>
              </a:extLst>
            </p:cNvPr>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981;p126">
              <a:extLst>
                <a:ext uri="{FF2B5EF4-FFF2-40B4-BE49-F238E27FC236}">
                  <a16:creationId xmlns:a16="http://schemas.microsoft.com/office/drawing/2014/main" id="{5E67815C-AC63-4DC3-8F53-A6E80A1E5224}"/>
                </a:ext>
              </a:extLst>
            </p:cNvPr>
            <p:cNvSpPr/>
            <p:nvPr/>
          </p:nvSpPr>
          <p:spPr>
            <a:xfrm>
              <a:off x="2212088" y="1642961"/>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982;p126">
              <a:extLst>
                <a:ext uri="{FF2B5EF4-FFF2-40B4-BE49-F238E27FC236}">
                  <a16:creationId xmlns:a16="http://schemas.microsoft.com/office/drawing/2014/main" id="{4A4C9B3F-8458-4C0B-95CC-A230D86AF4A4}"/>
                </a:ext>
              </a:extLst>
            </p:cNvPr>
            <p:cNvSpPr/>
            <p:nvPr/>
          </p:nvSpPr>
          <p:spPr>
            <a:xfrm>
              <a:off x="2209807" y="1642337"/>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983;p126">
              <a:extLst>
                <a:ext uri="{FF2B5EF4-FFF2-40B4-BE49-F238E27FC236}">
                  <a16:creationId xmlns:a16="http://schemas.microsoft.com/office/drawing/2014/main" id="{82DA0EC2-B2D6-4FD8-949A-DE14DC30BAAB}"/>
                </a:ext>
              </a:extLst>
            </p:cNvPr>
            <p:cNvSpPr/>
            <p:nvPr/>
          </p:nvSpPr>
          <p:spPr>
            <a:xfrm>
              <a:off x="2209481" y="1642201"/>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984;p126">
              <a:extLst>
                <a:ext uri="{FF2B5EF4-FFF2-40B4-BE49-F238E27FC236}">
                  <a16:creationId xmlns:a16="http://schemas.microsoft.com/office/drawing/2014/main" id="{3A365D77-66E7-43BE-8122-0C5D06D54601}"/>
                </a:ext>
              </a:extLst>
            </p:cNvPr>
            <p:cNvSpPr/>
            <p:nvPr/>
          </p:nvSpPr>
          <p:spPr>
            <a:xfrm>
              <a:off x="2209576" y="1642242"/>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985;p126">
              <a:extLst>
                <a:ext uri="{FF2B5EF4-FFF2-40B4-BE49-F238E27FC236}">
                  <a16:creationId xmlns:a16="http://schemas.microsoft.com/office/drawing/2014/main" id="{C1F69D13-ECAE-4437-809E-1BA6BB632041}"/>
                </a:ext>
              </a:extLst>
            </p:cNvPr>
            <p:cNvSpPr/>
            <p:nvPr/>
          </p:nvSpPr>
          <p:spPr>
            <a:xfrm>
              <a:off x="2209291" y="1642051"/>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986;p126">
              <a:extLst>
                <a:ext uri="{FF2B5EF4-FFF2-40B4-BE49-F238E27FC236}">
                  <a16:creationId xmlns:a16="http://schemas.microsoft.com/office/drawing/2014/main" id="{522E1F7B-0AE0-4410-8A16-E3953C89B49C}"/>
                </a:ext>
              </a:extLst>
            </p:cNvPr>
            <p:cNvSpPr/>
            <p:nvPr/>
          </p:nvSpPr>
          <p:spPr>
            <a:xfrm>
              <a:off x="2209956" y="1642432"/>
              <a:ext cx="109" cy="68"/>
            </a:xfrm>
            <a:custGeom>
              <a:avLst/>
              <a:gdLst/>
              <a:ahLst/>
              <a:cxnLst/>
              <a:rect l="l" t="t" r="r" b="b"/>
              <a:pathLst>
                <a:path w="8" h="5" extrusionOk="0">
                  <a:moveTo>
                    <a:pt x="0" y="1"/>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987;p126">
              <a:extLst>
                <a:ext uri="{FF2B5EF4-FFF2-40B4-BE49-F238E27FC236}">
                  <a16:creationId xmlns:a16="http://schemas.microsoft.com/office/drawing/2014/main" id="{F97F57E6-986E-4B07-B12E-5ED2323ABF0B}"/>
                </a:ext>
              </a:extLst>
            </p:cNvPr>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988;p126">
              <a:extLst>
                <a:ext uri="{FF2B5EF4-FFF2-40B4-BE49-F238E27FC236}">
                  <a16:creationId xmlns:a16="http://schemas.microsoft.com/office/drawing/2014/main" id="{B9A2D002-E3E1-4F86-8219-6CE6AAED9E63}"/>
                </a:ext>
              </a:extLst>
            </p:cNvPr>
            <p:cNvSpPr/>
            <p:nvPr/>
          </p:nvSpPr>
          <p:spPr>
            <a:xfrm>
              <a:off x="2209196" y="164201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989;p126">
              <a:extLst>
                <a:ext uri="{FF2B5EF4-FFF2-40B4-BE49-F238E27FC236}">
                  <a16:creationId xmlns:a16="http://schemas.microsoft.com/office/drawing/2014/main" id="{A8AEC2AE-4564-4477-A8FC-7F826F794AF5}"/>
                </a:ext>
              </a:extLst>
            </p:cNvPr>
            <p:cNvSpPr/>
            <p:nvPr/>
          </p:nvSpPr>
          <p:spPr>
            <a:xfrm>
              <a:off x="2210187" y="1642486"/>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990;p126">
              <a:extLst>
                <a:ext uri="{FF2B5EF4-FFF2-40B4-BE49-F238E27FC236}">
                  <a16:creationId xmlns:a16="http://schemas.microsoft.com/office/drawing/2014/main" id="{DF8E9A3A-CBDF-4F6D-A2C9-2BE194C3C40D}"/>
                </a:ext>
              </a:extLst>
            </p:cNvPr>
            <p:cNvSpPr/>
            <p:nvPr/>
          </p:nvSpPr>
          <p:spPr>
            <a:xfrm>
              <a:off x="2210472" y="1642581"/>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991;p126">
              <a:extLst>
                <a:ext uri="{FF2B5EF4-FFF2-40B4-BE49-F238E27FC236}">
                  <a16:creationId xmlns:a16="http://schemas.microsoft.com/office/drawing/2014/main" id="{EB210A53-5EF4-4E54-9AFC-77547B97FFA0}"/>
                </a:ext>
              </a:extLst>
            </p:cNvPr>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992;p126">
              <a:extLst>
                <a:ext uri="{FF2B5EF4-FFF2-40B4-BE49-F238E27FC236}">
                  <a16:creationId xmlns:a16="http://schemas.microsoft.com/office/drawing/2014/main" id="{0AE44FBD-09D4-4049-872B-2ECC102C8829}"/>
                </a:ext>
              </a:extLst>
            </p:cNvPr>
            <p:cNvSpPr/>
            <p:nvPr/>
          </p:nvSpPr>
          <p:spPr>
            <a:xfrm>
              <a:off x="2210757" y="164267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993;p126">
              <a:extLst>
                <a:ext uri="{FF2B5EF4-FFF2-40B4-BE49-F238E27FC236}">
                  <a16:creationId xmlns:a16="http://schemas.microsoft.com/office/drawing/2014/main" id="{6BF9A50A-B1EC-4319-B687-B1B1CE6251C8}"/>
                </a:ext>
              </a:extLst>
            </p:cNvPr>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994;p126">
              <a:extLst>
                <a:ext uri="{FF2B5EF4-FFF2-40B4-BE49-F238E27FC236}">
                  <a16:creationId xmlns:a16="http://schemas.microsoft.com/office/drawing/2014/main" id="{3B3883D0-307D-4CF2-8D15-F6CFBBE56458}"/>
                </a:ext>
              </a:extLst>
            </p:cNvPr>
            <p:cNvSpPr/>
            <p:nvPr/>
          </p:nvSpPr>
          <p:spPr>
            <a:xfrm>
              <a:off x="2208286" y="164837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995;p126">
              <a:extLst>
                <a:ext uri="{FF2B5EF4-FFF2-40B4-BE49-F238E27FC236}">
                  <a16:creationId xmlns:a16="http://schemas.microsoft.com/office/drawing/2014/main" id="{5CF90FC3-1426-4001-830B-2FF5FE95F695}"/>
                </a:ext>
              </a:extLst>
            </p:cNvPr>
            <p:cNvSpPr/>
            <p:nvPr/>
          </p:nvSpPr>
          <p:spPr>
            <a:xfrm>
              <a:off x="2208191" y="164832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996;p126">
              <a:extLst>
                <a:ext uri="{FF2B5EF4-FFF2-40B4-BE49-F238E27FC236}">
                  <a16:creationId xmlns:a16="http://schemas.microsoft.com/office/drawing/2014/main" id="{FCC29DD9-0F71-4610-8141-247C16FDB722}"/>
                </a:ext>
              </a:extLst>
            </p:cNvPr>
            <p:cNvSpPr/>
            <p:nvPr/>
          </p:nvSpPr>
          <p:spPr>
            <a:xfrm>
              <a:off x="2209956" y="1649085"/>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997;p126">
              <a:extLst>
                <a:ext uri="{FF2B5EF4-FFF2-40B4-BE49-F238E27FC236}">
                  <a16:creationId xmlns:a16="http://schemas.microsoft.com/office/drawing/2014/main" id="{08D38CE9-831E-40A7-A765-0172AEB80854}"/>
                </a:ext>
              </a:extLst>
            </p:cNvPr>
            <p:cNvSpPr/>
            <p:nvPr/>
          </p:nvSpPr>
          <p:spPr>
            <a:xfrm>
              <a:off x="2209427" y="1648895"/>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998;p126">
              <a:extLst>
                <a:ext uri="{FF2B5EF4-FFF2-40B4-BE49-F238E27FC236}">
                  <a16:creationId xmlns:a16="http://schemas.microsoft.com/office/drawing/2014/main" id="{78445A6D-9F5D-4BF7-9BBF-87CB4EFA7C3C}"/>
                </a:ext>
              </a:extLst>
            </p:cNvPr>
            <p:cNvSpPr/>
            <p:nvPr/>
          </p:nvSpPr>
          <p:spPr>
            <a:xfrm>
              <a:off x="2208381" y="164847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999;p126">
              <a:extLst>
                <a:ext uri="{FF2B5EF4-FFF2-40B4-BE49-F238E27FC236}">
                  <a16:creationId xmlns:a16="http://schemas.microsoft.com/office/drawing/2014/main" id="{56CDAC70-FDF4-4870-803B-7BF85FAF470A}"/>
                </a:ext>
              </a:extLst>
            </p:cNvPr>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5000;p126">
              <a:extLst>
                <a:ext uri="{FF2B5EF4-FFF2-40B4-BE49-F238E27FC236}">
                  <a16:creationId xmlns:a16="http://schemas.microsoft.com/office/drawing/2014/main" id="{E1FBBE9B-3773-44DB-936E-03BE33AA951F}"/>
                </a:ext>
              </a:extLst>
            </p:cNvPr>
            <p:cNvSpPr/>
            <p:nvPr/>
          </p:nvSpPr>
          <p:spPr>
            <a:xfrm>
              <a:off x="2208531" y="1648514"/>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5001;p126">
              <a:extLst>
                <a:ext uri="{FF2B5EF4-FFF2-40B4-BE49-F238E27FC236}">
                  <a16:creationId xmlns:a16="http://schemas.microsoft.com/office/drawing/2014/main" id="{94C0CC86-7DDD-4A66-865C-0FC633849A27}"/>
                </a:ext>
              </a:extLst>
            </p:cNvPr>
            <p:cNvSpPr/>
            <p:nvPr/>
          </p:nvSpPr>
          <p:spPr>
            <a:xfrm>
              <a:off x="2208816" y="164866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5002;p126">
              <a:extLst>
                <a:ext uri="{FF2B5EF4-FFF2-40B4-BE49-F238E27FC236}">
                  <a16:creationId xmlns:a16="http://schemas.microsoft.com/office/drawing/2014/main" id="{8C0A1C12-5AE1-46EC-AAD8-0D0A1112A8FC}"/>
                </a:ext>
              </a:extLst>
            </p:cNvPr>
            <p:cNvSpPr/>
            <p:nvPr/>
          </p:nvSpPr>
          <p:spPr>
            <a:xfrm>
              <a:off x="2209047" y="1648800"/>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5003;p126">
              <a:extLst>
                <a:ext uri="{FF2B5EF4-FFF2-40B4-BE49-F238E27FC236}">
                  <a16:creationId xmlns:a16="http://schemas.microsoft.com/office/drawing/2014/main" id="{E1545195-6BB1-4840-B4A3-E43A140FBC24}"/>
                </a:ext>
              </a:extLst>
            </p:cNvPr>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5004;p126">
              <a:extLst>
                <a:ext uri="{FF2B5EF4-FFF2-40B4-BE49-F238E27FC236}">
                  <a16:creationId xmlns:a16="http://schemas.microsoft.com/office/drawing/2014/main" id="{60D92E8E-2BBD-43B1-9274-98D76BD5A269}"/>
                </a:ext>
              </a:extLst>
            </p:cNvPr>
            <p:cNvSpPr/>
            <p:nvPr/>
          </p:nvSpPr>
          <p:spPr>
            <a:xfrm>
              <a:off x="2174492" y="164632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5005;p126">
              <a:extLst>
                <a:ext uri="{FF2B5EF4-FFF2-40B4-BE49-F238E27FC236}">
                  <a16:creationId xmlns:a16="http://schemas.microsoft.com/office/drawing/2014/main" id="{E3E20FC5-4B15-45F4-807A-34264D84B429}"/>
                </a:ext>
              </a:extLst>
            </p:cNvPr>
            <p:cNvSpPr/>
            <p:nvPr/>
          </p:nvSpPr>
          <p:spPr>
            <a:xfrm>
              <a:off x="2174356" y="16464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5006;p126">
              <a:extLst>
                <a:ext uri="{FF2B5EF4-FFF2-40B4-BE49-F238E27FC236}">
                  <a16:creationId xmlns:a16="http://schemas.microsoft.com/office/drawing/2014/main" id="{B9E107A9-41D0-4223-9192-81A6C9C2EE3F}"/>
                </a:ext>
              </a:extLst>
            </p:cNvPr>
            <p:cNvSpPr/>
            <p:nvPr/>
          </p:nvSpPr>
          <p:spPr>
            <a:xfrm>
              <a:off x="2174166" y="164666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5007;p126">
              <a:extLst>
                <a:ext uri="{FF2B5EF4-FFF2-40B4-BE49-F238E27FC236}">
                  <a16:creationId xmlns:a16="http://schemas.microsoft.com/office/drawing/2014/main" id="{386DB459-CBF5-49AE-8D54-C0C9A345FD7D}"/>
                </a:ext>
              </a:extLst>
            </p:cNvPr>
            <p:cNvSpPr/>
            <p:nvPr/>
          </p:nvSpPr>
          <p:spPr>
            <a:xfrm>
              <a:off x="2174587" y="16462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5008;p126">
              <a:extLst>
                <a:ext uri="{FF2B5EF4-FFF2-40B4-BE49-F238E27FC236}">
                  <a16:creationId xmlns:a16="http://schemas.microsoft.com/office/drawing/2014/main" id="{F3C1A2FD-A7F4-4839-82F7-9025567F797F}"/>
                </a:ext>
              </a:extLst>
            </p:cNvPr>
            <p:cNvSpPr/>
            <p:nvPr/>
          </p:nvSpPr>
          <p:spPr>
            <a:xfrm>
              <a:off x="2173732" y="164727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5009;p126">
              <a:extLst>
                <a:ext uri="{FF2B5EF4-FFF2-40B4-BE49-F238E27FC236}">
                  <a16:creationId xmlns:a16="http://schemas.microsoft.com/office/drawing/2014/main" id="{328DAF25-08CB-40FD-BA9D-D92AB072FD0C}"/>
                </a:ext>
              </a:extLst>
            </p:cNvPr>
            <p:cNvSpPr/>
            <p:nvPr/>
          </p:nvSpPr>
          <p:spPr>
            <a:xfrm>
              <a:off x="2173976" y="164689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5010;p126">
              <a:extLst>
                <a:ext uri="{FF2B5EF4-FFF2-40B4-BE49-F238E27FC236}">
                  <a16:creationId xmlns:a16="http://schemas.microsoft.com/office/drawing/2014/main" id="{48349947-C566-45AD-93C5-E22F80CAC3C9}"/>
                </a:ext>
              </a:extLst>
            </p:cNvPr>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5011;p126">
              <a:extLst>
                <a:ext uri="{FF2B5EF4-FFF2-40B4-BE49-F238E27FC236}">
                  <a16:creationId xmlns:a16="http://schemas.microsoft.com/office/drawing/2014/main" id="{8DB1F8F6-DF48-4DCE-8FA1-897CD8D923E0}"/>
                </a:ext>
              </a:extLst>
            </p:cNvPr>
            <p:cNvSpPr/>
            <p:nvPr/>
          </p:nvSpPr>
          <p:spPr>
            <a:xfrm>
              <a:off x="2174682" y="16462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5012;p126">
              <a:extLst>
                <a:ext uri="{FF2B5EF4-FFF2-40B4-BE49-F238E27FC236}">
                  <a16:creationId xmlns:a16="http://schemas.microsoft.com/office/drawing/2014/main" id="{AB4B4751-2D4C-4E37-B100-BFBA7718B710}"/>
                </a:ext>
              </a:extLst>
            </p:cNvPr>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5013;p126">
              <a:extLst>
                <a:ext uri="{FF2B5EF4-FFF2-40B4-BE49-F238E27FC236}">
                  <a16:creationId xmlns:a16="http://schemas.microsoft.com/office/drawing/2014/main" id="{BC006A5F-FA51-4006-A705-F8EF7BAD7038}"/>
                </a:ext>
              </a:extLst>
            </p:cNvPr>
            <p:cNvSpPr/>
            <p:nvPr/>
          </p:nvSpPr>
          <p:spPr>
            <a:xfrm>
              <a:off x="2184906" y="1639635"/>
              <a:ext cx="489" cy="339"/>
            </a:xfrm>
            <a:custGeom>
              <a:avLst/>
              <a:gdLst/>
              <a:ahLst/>
              <a:cxnLst/>
              <a:rect l="l" t="t" r="r" b="b"/>
              <a:pathLst>
                <a:path w="36" h="25" extrusionOk="0">
                  <a:moveTo>
                    <a:pt x="0" y="25"/>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5014;p126">
              <a:extLst>
                <a:ext uri="{FF2B5EF4-FFF2-40B4-BE49-F238E27FC236}">
                  <a16:creationId xmlns:a16="http://schemas.microsoft.com/office/drawing/2014/main" id="{2B7137A9-B8E6-403F-8575-1A64FAC56051}"/>
                </a:ext>
              </a:extLst>
            </p:cNvPr>
            <p:cNvSpPr/>
            <p:nvPr/>
          </p:nvSpPr>
          <p:spPr>
            <a:xfrm>
              <a:off x="2173501" y="164771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5015;p126">
              <a:extLst>
                <a:ext uri="{FF2B5EF4-FFF2-40B4-BE49-F238E27FC236}">
                  <a16:creationId xmlns:a16="http://schemas.microsoft.com/office/drawing/2014/main" id="{36F8D9F8-BFB9-483C-850D-A2549F3F4B24}"/>
                </a:ext>
              </a:extLst>
            </p:cNvPr>
            <p:cNvSpPr/>
            <p:nvPr/>
          </p:nvSpPr>
          <p:spPr>
            <a:xfrm>
              <a:off x="2184376" y="1640056"/>
              <a:ext cx="353" cy="299"/>
            </a:xfrm>
            <a:custGeom>
              <a:avLst/>
              <a:gdLst/>
              <a:ahLst/>
              <a:cxnLst/>
              <a:rect l="l" t="t" r="r" b="b"/>
              <a:pathLst>
                <a:path w="26" h="22" extrusionOk="0">
                  <a:moveTo>
                    <a:pt x="1" y="22"/>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5016;p126">
              <a:extLst>
                <a:ext uri="{FF2B5EF4-FFF2-40B4-BE49-F238E27FC236}">
                  <a16:creationId xmlns:a16="http://schemas.microsoft.com/office/drawing/2014/main" id="{5C9C4FB7-BFA1-46AF-89B6-164E8CCFDBB0}"/>
                </a:ext>
              </a:extLst>
            </p:cNvPr>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5017;p126">
              <a:extLst>
                <a:ext uri="{FF2B5EF4-FFF2-40B4-BE49-F238E27FC236}">
                  <a16:creationId xmlns:a16="http://schemas.microsoft.com/office/drawing/2014/main" id="{A6FF9ED8-9905-4F85-BE62-7108694B144D}"/>
                </a:ext>
              </a:extLst>
            </p:cNvPr>
            <p:cNvSpPr/>
            <p:nvPr/>
          </p:nvSpPr>
          <p:spPr>
            <a:xfrm>
              <a:off x="2183860" y="1640490"/>
              <a:ext cx="339" cy="244"/>
            </a:xfrm>
            <a:custGeom>
              <a:avLst/>
              <a:gdLst/>
              <a:ahLst/>
              <a:cxnLst/>
              <a:rect l="l" t="t" r="r" b="b"/>
              <a:pathLst>
                <a:path w="25" h="18" extrusionOk="0">
                  <a:moveTo>
                    <a:pt x="0" y="18"/>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5018;p126">
              <a:extLst>
                <a:ext uri="{FF2B5EF4-FFF2-40B4-BE49-F238E27FC236}">
                  <a16:creationId xmlns:a16="http://schemas.microsoft.com/office/drawing/2014/main" id="{944C348C-A69F-44BB-B769-AA93BB001CEA}"/>
                </a:ext>
              </a:extLst>
            </p:cNvPr>
            <p:cNvSpPr/>
            <p:nvPr/>
          </p:nvSpPr>
          <p:spPr>
            <a:xfrm>
              <a:off x="2183385" y="1640911"/>
              <a:ext cx="339" cy="258"/>
            </a:xfrm>
            <a:custGeom>
              <a:avLst/>
              <a:gdLst/>
              <a:ahLst/>
              <a:cxnLst/>
              <a:rect l="l" t="t" r="r" b="b"/>
              <a:pathLst>
                <a:path w="25" h="19" extrusionOk="0">
                  <a:moveTo>
                    <a:pt x="0" y="1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5019;p126">
              <a:extLst>
                <a:ext uri="{FF2B5EF4-FFF2-40B4-BE49-F238E27FC236}">
                  <a16:creationId xmlns:a16="http://schemas.microsoft.com/office/drawing/2014/main" id="{2407BFAC-920A-49E8-8466-F0335D87996E}"/>
                </a:ext>
              </a:extLst>
            </p:cNvPr>
            <p:cNvSpPr/>
            <p:nvPr/>
          </p:nvSpPr>
          <p:spPr>
            <a:xfrm>
              <a:off x="2173501" y="1647754"/>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5020;p126">
              <a:extLst>
                <a:ext uri="{FF2B5EF4-FFF2-40B4-BE49-F238E27FC236}">
                  <a16:creationId xmlns:a16="http://schemas.microsoft.com/office/drawing/2014/main" id="{56A28515-0A44-4EE1-AD66-FE9F75E827C3}"/>
                </a:ext>
              </a:extLst>
            </p:cNvPr>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5021;p126">
              <a:extLst>
                <a:ext uri="{FF2B5EF4-FFF2-40B4-BE49-F238E27FC236}">
                  <a16:creationId xmlns:a16="http://schemas.microsoft.com/office/drawing/2014/main" id="{2278C0AA-0509-4B5E-9776-E29297F743D9}"/>
                </a:ext>
              </a:extLst>
            </p:cNvPr>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5022;p126">
              <a:extLst>
                <a:ext uri="{FF2B5EF4-FFF2-40B4-BE49-F238E27FC236}">
                  <a16:creationId xmlns:a16="http://schemas.microsoft.com/office/drawing/2014/main" id="{35AC0FBD-8446-4945-A36A-42981EDF196E}"/>
                </a:ext>
              </a:extLst>
            </p:cNvPr>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5023;p126">
              <a:extLst>
                <a:ext uri="{FF2B5EF4-FFF2-40B4-BE49-F238E27FC236}">
                  <a16:creationId xmlns:a16="http://schemas.microsoft.com/office/drawing/2014/main" id="{B6AAD01C-BA95-4E45-BA02-656E41CCE933}"/>
                </a:ext>
              </a:extLst>
            </p:cNvPr>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5024;p126">
              <a:extLst>
                <a:ext uri="{FF2B5EF4-FFF2-40B4-BE49-F238E27FC236}">
                  <a16:creationId xmlns:a16="http://schemas.microsoft.com/office/drawing/2014/main" id="{CEF200C4-5DD2-416A-BBA2-D8B94A3FEE39}"/>
                </a:ext>
              </a:extLst>
            </p:cNvPr>
            <p:cNvSpPr/>
            <p:nvPr/>
          </p:nvSpPr>
          <p:spPr>
            <a:xfrm>
              <a:off x="2073244" y="1623043"/>
              <a:ext cx="258" cy="54"/>
            </a:xfrm>
            <a:custGeom>
              <a:avLst/>
              <a:gdLst/>
              <a:ahLst/>
              <a:cxnLst/>
              <a:rect l="l" t="t" r="r" b="b"/>
              <a:pathLst>
                <a:path w="19" h="4" extrusionOk="0">
                  <a:moveTo>
                    <a:pt x="1" y="0"/>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5025;p126">
              <a:extLst>
                <a:ext uri="{FF2B5EF4-FFF2-40B4-BE49-F238E27FC236}">
                  <a16:creationId xmlns:a16="http://schemas.microsoft.com/office/drawing/2014/main" id="{D2977A15-4A10-4F4A-8309-8DD08D60A86A}"/>
                </a:ext>
              </a:extLst>
            </p:cNvPr>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5026;p126">
              <a:extLst>
                <a:ext uri="{FF2B5EF4-FFF2-40B4-BE49-F238E27FC236}">
                  <a16:creationId xmlns:a16="http://schemas.microsoft.com/office/drawing/2014/main" id="{96B8D0E7-63A9-450B-9A02-ED91B2370B75}"/>
                </a:ext>
              </a:extLst>
            </p:cNvPr>
            <p:cNvSpPr/>
            <p:nvPr/>
          </p:nvSpPr>
          <p:spPr>
            <a:xfrm>
              <a:off x="2074480" y="162336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5027;p126">
              <a:extLst>
                <a:ext uri="{FF2B5EF4-FFF2-40B4-BE49-F238E27FC236}">
                  <a16:creationId xmlns:a16="http://schemas.microsoft.com/office/drawing/2014/main" id="{8BD05055-A3B5-4226-9FD0-43C4E80626F0}"/>
                </a:ext>
              </a:extLst>
            </p:cNvPr>
            <p:cNvSpPr/>
            <p:nvPr/>
          </p:nvSpPr>
          <p:spPr>
            <a:xfrm>
              <a:off x="2072769" y="1622853"/>
              <a:ext cx="258" cy="109"/>
            </a:xfrm>
            <a:custGeom>
              <a:avLst/>
              <a:gdLst/>
              <a:ahLst/>
              <a:cxnLst/>
              <a:rect l="l" t="t" r="r" b="b"/>
              <a:pathLst>
                <a:path w="19" h="8" extrusionOk="0">
                  <a:moveTo>
                    <a:pt x="1"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5028;p126">
              <a:extLst>
                <a:ext uri="{FF2B5EF4-FFF2-40B4-BE49-F238E27FC236}">
                  <a16:creationId xmlns:a16="http://schemas.microsoft.com/office/drawing/2014/main" id="{03E79914-471A-4847-B824-82A46C077480}"/>
                </a:ext>
              </a:extLst>
            </p:cNvPr>
            <p:cNvSpPr/>
            <p:nvPr/>
          </p:nvSpPr>
          <p:spPr>
            <a:xfrm>
              <a:off x="2072253" y="1622609"/>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5029;p126">
              <a:extLst>
                <a:ext uri="{FF2B5EF4-FFF2-40B4-BE49-F238E27FC236}">
                  <a16:creationId xmlns:a16="http://schemas.microsoft.com/office/drawing/2014/main" id="{ECD94D3E-41BF-4551-9CA1-805BE687CB7B}"/>
                </a:ext>
              </a:extLst>
            </p:cNvPr>
            <p:cNvSpPr/>
            <p:nvPr/>
          </p:nvSpPr>
          <p:spPr>
            <a:xfrm>
              <a:off x="2074005" y="1623274"/>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5030;p126">
              <a:extLst>
                <a:ext uri="{FF2B5EF4-FFF2-40B4-BE49-F238E27FC236}">
                  <a16:creationId xmlns:a16="http://schemas.microsoft.com/office/drawing/2014/main" id="{4AB78C12-18CA-4E77-9500-B601312A6D5F}"/>
                </a:ext>
              </a:extLst>
            </p:cNvPr>
            <p:cNvSpPr/>
            <p:nvPr/>
          </p:nvSpPr>
          <p:spPr>
            <a:xfrm>
              <a:off x="2073679" y="1623179"/>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31;p126">
              <a:extLst>
                <a:ext uri="{FF2B5EF4-FFF2-40B4-BE49-F238E27FC236}">
                  <a16:creationId xmlns:a16="http://schemas.microsoft.com/office/drawing/2014/main" id="{239534A3-1B48-4C82-8A87-3DBA292104C4}"/>
                </a:ext>
              </a:extLst>
            </p:cNvPr>
            <p:cNvSpPr/>
            <p:nvPr/>
          </p:nvSpPr>
          <p:spPr>
            <a:xfrm>
              <a:off x="2074249" y="1623328"/>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32;p126">
              <a:extLst>
                <a:ext uri="{FF2B5EF4-FFF2-40B4-BE49-F238E27FC236}">
                  <a16:creationId xmlns:a16="http://schemas.microsoft.com/office/drawing/2014/main" id="{DCC127C2-BBD7-46FF-B2F3-108777BDFC45}"/>
                </a:ext>
              </a:extLst>
            </p:cNvPr>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33;p126">
              <a:extLst>
                <a:ext uri="{FF2B5EF4-FFF2-40B4-BE49-F238E27FC236}">
                  <a16:creationId xmlns:a16="http://schemas.microsoft.com/office/drawing/2014/main" id="{16FF2384-E844-4C1F-B42A-72329114DDFD}"/>
                </a:ext>
              </a:extLst>
            </p:cNvPr>
            <p:cNvSpPr/>
            <p:nvPr/>
          </p:nvSpPr>
          <p:spPr>
            <a:xfrm>
              <a:off x="2091031" y="1635724"/>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4;p126">
              <a:extLst>
                <a:ext uri="{FF2B5EF4-FFF2-40B4-BE49-F238E27FC236}">
                  <a16:creationId xmlns:a16="http://schemas.microsoft.com/office/drawing/2014/main" id="{C0F613CC-B198-48E6-9272-174104EAACCD}"/>
                </a:ext>
              </a:extLst>
            </p:cNvPr>
            <p:cNvSpPr/>
            <p:nvPr/>
          </p:nvSpPr>
          <p:spPr>
            <a:xfrm>
              <a:off x="2091167" y="1635208"/>
              <a:ext cx="109" cy="204"/>
            </a:xfrm>
            <a:custGeom>
              <a:avLst/>
              <a:gdLst/>
              <a:ahLst/>
              <a:cxnLst/>
              <a:rect l="l" t="t" r="r" b="b"/>
              <a:pathLst>
                <a:path w="8" h="15" extrusionOk="0">
                  <a:moveTo>
                    <a:pt x="8"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35;p126">
              <a:extLst>
                <a:ext uri="{FF2B5EF4-FFF2-40B4-BE49-F238E27FC236}">
                  <a16:creationId xmlns:a16="http://schemas.microsoft.com/office/drawing/2014/main" id="{146BCABC-D9E6-4CC9-ABA0-E132DA9E355E}"/>
                </a:ext>
              </a:extLst>
            </p:cNvPr>
            <p:cNvSpPr/>
            <p:nvPr/>
          </p:nvSpPr>
          <p:spPr>
            <a:xfrm>
              <a:off x="2091547" y="1634353"/>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36;p126">
              <a:extLst>
                <a:ext uri="{FF2B5EF4-FFF2-40B4-BE49-F238E27FC236}">
                  <a16:creationId xmlns:a16="http://schemas.microsoft.com/office/drawing/2014/main" id="{A43FF987-9A11-4D5A-926B-89CF5F0DF187}"/>
                </a:ext>
              </a:extLst>
            </p:cNvPr>
            <p:cNvSpPr/>
            <p:nvPr/>
          </p:nvSpPr>
          <p:spPr>
            <a:xfrm>
              <a:off x="2092362" y="1633213"/>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37;p126">
              <a:extLst>
                <a:ext uri="{FF2B5EF4-FFF2-40B4-BE49-F238E27FC236}">
                  <a16:creationId xmlns:a16="http://schemas.microsoft.com/office/drawing/2014/main" id="{5714D604-F64D-45F9-B7F1-2ADA77562A66}"/>
                </a:ext>
              </a:extLst>
            </p:cNvPr>
            <p:cNvSpPr/>
            <p:nvPr/>
          </p:nvSpPr>
          <p:spPr>
            <a:xfrm>
              <a:off x="2092117" y="163359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38;p126">
              <a:extLst>
                <a:ext uri="{FF2B5EF4-FFF2-40B4-BE49-F238E27FC236}">
                  <a16:creationId xmlns:a16="http://schemas.microsoft.com/office/drawing/2014/main" id="{69E3E1EB-C3BD-443E-93E0-8286DE77E109}"/>
                </a:ext>
              </a:extLst>
            </p:cNvPr>
            <p:cNvSpPr/>
            <p:nvPr/>
          </p:nvSpPr>
          <p:spPr>
            <a:xfrm>
              <a:off x="2092647" y="163292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39;p126">
              <a:extLst>
                <a:ext uri="{FF2B5EF4-FFF2-40B4-BE49-F238E27FC236}">
                  <a16:creationId xmlns:a16="http://schemas.microsoft.com/office/drawing/2014/main" id="{279A1C12-36E9-4F29-A106-BDBAB6AEF762}"/>
                </a:ext>
              </a:extLst>
            </p:cNvPr>
            <p:cNvSpPr/>
            <p:nvPr/>
          </p:nvSpPr>
          <p:spPr>
            <a:xfrm>
              <a:off x="2091832" y="1633973"/>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40;p126">
              <a:extLst>
                <a:ext uri="{FF2B5EF4-FFF2-40B4-BE49-F238E27FC236}">
                  <a16:creationId xmlns:a16="http://schemas.microsoft.com/office/drawing/2014/main" id="{34F98F6E-90B1-49FC-9353-C70D2ED09AC3}"/>
                </a:ext>
              </a:extLst>
            </p:cNvPr>
            <p:cNvSpPr/>
            <p:nvPr/>
          </p:nvSpPr>
          <p:spPr>
            <a:xfrm>
              <a:off x="2090746" y="1637734"/>
              <a:ext cx="14" cy="95"/>
            </a:xfrm>
            <a:custGeom>
              <a:avLst/>
              <a:gdLst/>
              <a:ahLst/>
              <a:cxnLst/>
              <a:rect l="l" t="t" r="r" b="b"/>
              <a:pathLst>
                <a:path w="1" h="7"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041;p126">
              <a:extLst>
                <a:ext uri="{FF2B5EF4-FFF2-40B4-BE49-F238E27FC236}">
                  <a16:creationId xmlns:a16="http://schemas.microsoft.com/office/drawing/2014/main" id="{FCDAC2CA-9A2E-4C61-A72D-4894983237AE}"/>
                </a:ext>
              </a:extLst>
            </p:cNvPr>
            <p:cNvSpPr/>
            <p:nvPr/>
          </p:nvSpPr>
          <p:spPr>
            <a:xfrm>
              <a:off x="2093448" y="1632262"/>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042;p126">
              <a:extLst>
                <a:ext uri="{FF2B5EF4-FFF2-40B4-BE49-F238E27FC236}">
                  <a16:creationId xmlns:a16="http://schemas.microsoft.com/office/drawing/2014/main" id="{C9EBEF01-C9A2-4DC8-AD99-976064EBAA68}"/>
                </a:ext>
              </a:extLst>
            </p:cNvPr>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043;p126">
              <a:extLst>
                <a:ext uri="{FF2B5EF4-FFF2-40B4-BE49-F238E27FC236}">
                  <a16:creationId xmlns:a16="http://schemas.microsoft.com/office/drawing/2014/main" id="{3681298F-6533-4B1C-87B6-1434C9A5E6A7}"/>
                </a:ext>
              </a:extLst>
            </p:cNvPr>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044;p126">
              <a:extLst>
                <a:ext uri="{FF2B5EF4-FFF2-40B4-BE49-F238E27FC236}">
                  <a16:creationId xmlns:a16="http://schemas.microsoft.com/office/drawing/2014/main" id="{6A528ED2-696E-41EC-95E5-4A41805F7E7E}"/>
                </a:ext>
              </a:extLst>
            </p:cNvPr>
            <p:cNvSpPr/>
            <p:nvPr/>
          </p:nvSpPr>
          <p:spPr>
            <a:xfrm>
              <a:off x="2091357" y="1634774"/>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045;p126">
              <a:extLst>
                <a:ext uri="{FF2B5EF4-FFF2-40B4-BE49-F238E27FC236}">
                  <a16:creationId xmlns:a16="http://schemas.microsoft.com/office/drawing/2014/main" id="{41D7A4EB-522E-487A-B038-4949AE0970FC}"/>
                </a:ext>
              </a:extLst>
            </p:cNvPr>
            <p:cNvSpPr/>
            <p:nvPr/>
          </p:nvSpPr>
          <p:spPr>
            <a:xfrm>
              <a:off x="2093163" y="1632452"/>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046;p126">
              <a:extLst>
                <a:ext uri="{FF2B5EF4-FFF2-40B4-BE49-F238E27FC236}">
                  <a16:creationId xmlns:a16="http://schemas.microsoft.com/office/drawing/2014/main" id="{1BC3D25A-295A-4A5D-B1FE-AB63B2370848}"/>
                </a:ext>
              </a:extLst>
            </p:cNvPr>
            <p:cNvSpPr/>
            <p:nvPr/>
          </p:nvSpPr>
          <p:spPr>
            <a:xfrm>
              <a:off x="2092878" y="163268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047;p126">
              <a:extLst>
                <a:ext uri="{FF2B5EF4-FFF2-40B4-BE49-F238E27FC236}">
                  <a16:creationId xmlns:a16="http://schemas.microsoft.com/office/drawing/2014/main" id="{989330E4-F174-432D-8390-3404142D492E}"/>
                </a:ext>
              </a:extLst>
            </p:cNvPr>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048;p126">
              <a:extLst>
                <a:ext uri="{FF2B5EF4-FFF2-40B4-BE49-F238E27FC236}">
                  <a16:creationId xmlns:a16="http://schemas.microsoft.com/office/drawing/2014/main" id="{C3E4FADB-0BAB-468B-A957-9A19E04A3A43}"/>
                </a:ext>
              </a:extLst>
            </p:cNvPr>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049;p126">
              <a:extLst>
                <a:ext uri="{FF2B5EF4-FFF2-40B4-BE49-F238E27FC236}">
                  <a16:creationId xmlns:a16="http://schemas.microsoft.com/office/drawing/2014/main" id="{1A612EB5-F2BE-4C21-A4EF-E1A056CDFD34}"/>
                </a:ext>
              </a:extLst>
            </p:cNvPr>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050;p126">
              <a:extLst>
                <a:ext uri="{FF2B5EF4-FFF2-40B4-BE49-F238E27FC236}">
                  <a16:creationId xmlns:a16="http://schemas.microsoft.com/office/drawing/2014/main" id="{A928D625-6244-4517-A188-1D184A9C65D0}"/>
                </a:ext>
              </a:extLst>
            </p:cNvPr>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051;p126">
              <a:extLst>
                <a:ext uri="{FF2B5EF4-FFF2-40B4-BE49-F238E27FC236}">
                  <a16:creationId xmlns:a16="http://schemas.microsoft.com/office/drawing/2014/main" id="{12B57FD4-CB8C-4716-9BB4-2A61113B8112}"/>
                </a:ext>
              </a:extLst>
            </p:cNvPr>
            <p:cNvSpPr/>
            <p:nvPr/>
          </p:nvSpPr>
          <p:spPr>
            <a:xfrm>
              <a:off x="2215319" y="1654502"/>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052;p126">
              <a:extLst>
                <a:ext uri="{FF2B5EF4-FFF2-40B4-BE49-F238E27FC236}">
                  <a16:creationId xmlns:a16="http://schemas.microsoft.com/office/drawing/2014/main" id="{15A8F068-5D26-4A28-8E37-BE0F74E98600}"/>
                </a:ext>
              </a:extLst>
            </p:cNvPr>
            <p:cNvSpPr/>
            <p:nvPr/>
          </p:nvSpPr>
          <p:spPr>
            <a:xfrm>
              <a:off x="2213948" y="1655127"/>
              <a:ext cx="679" cy="434"/>
            </a:xfrm>
            <a:custGeom>
              <a:avLst/>
              <a:gdLst/>
              <a:ahLst/>
              <a:cxnLst/>
              <a:rect l="l" t="t" r="r" b="b"/>
              <a:pathLst>
                <a:path w="50" h="32" extrusionOk="0">
                  <a:moveTo>
                    <a:pt x="49" y="0"/>
                  </a:moveTo>
                  <a:lnTo>
                    <a:pt x="0"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053;p126">
              <a:extLst>
                <a:ext uri="{FF2B5EF4-FFF2-40B4-BE49-F238E27FC236}">
                  <a16:creationId xmlns:a16="http://schemas.microsoft.com/office/drawing/2014/main" id="{DFBED713-F0AE-42C7-AE99-502417A748F7}"/>
                </a:ext>
              </a:extLst>
            </p:cNvPr>
            <p:cNvSpPr/>
            <p:nvPr/>
          </p:nvSpPr>
          <p:spPr>
            <a:xfrm>
              <a:off x="2215659" y="1654122"/>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054;p126">
              <a:extLst>
                <a:ext uri="{FF2B5EF4-FFF2-40B4-BE49-F238E27FC236}">
                  <a16:creationId xmlns:a16="http://schemas.microsoft.com/office/drawing/2014/main" id="{04983BFC-4920-48D9-BF8E-114B687A7144}"/>
                </a:ext>
              </a:extLst>
            </p:cNvPr>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055;p126">
              <a:extLst>
                <a:ext uri="{FF2B5EF4-FFF2-40B4-BE49-F238E27FC236}">
                  <a16:creationId xmlns:a16="http://schemas.microsoft.com/office/drawing/2014/main" id="{04979A7E-8584-4C3D-9E39-DA15CC26569D}"/>
                </a:ext>
              </a:extLst>
            </p:cNvPr>
            <p:cNvSpPr/>
            <p:nvPr/>
          </p:nvSpPr>
          <p:spPr>
            <a:xfrm>
              <a:off x="2249548" y="1656498"/>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056;p126">
              <a:extLst>
                <a:ext uri="{FF2B5EF4-FFF2-40B4-BE49-F238E27FC236}">
                  <a16:creationId xmlns:a16="http://schemas.microsoft.com/office/drawing/2014/main" id="{953BD799-B57E-44A3-A37C-11B95B043F98}"/>
                </a:ext>
              </a:extLst>
            </p:cNvPr>
            <p:cNvSpPr/>
            <p:nvPr/>
          </p:nvSpPr>
          <p:spPr>
            <a:xfrm>
              <a:off x="2249304" y="1656172"/>
              <a:ext cx="163" cy="204"/>
            </a:xfrm>
            <a:custGeom>
              <a:avLst/>
              <a:gdLst/>
              <a:ahLst/>
              <a:cxnLst/>
              <a:rect l="l" t="t" r="r" b="b"/>
              <a:pathLst>
                <a:path w="12" h="15" extrusionOk="0">
                  <a:moveTo>
                    <a:pt x="1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057;p126">
              <a:extLst>
                <a:ext uri="{FF2B5EF4-FFF2-40B4-BE49-F238E27FC236}">
                  <a16:creationId xmlns:a16="http://schemas.microsoft.com/office/drawing/2014/main" id="{C33C9DF7-28BF-48D4-B56F-2C5464D01A52}"/>
                </a:ext>
              </a:extLst>
            </p:cNvPr>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058;p126">
              <a:extLst>
                <a:ext uri="{FF2B5EF4-FFF2-40B4-BE49-F238E27FC236}">
                  <a16:creationId xmlns:a16="http://schemas.microsoft.com/office/drawing/2014/main" id="{EEA20423-937E-4D31-8E67-FDE0CA4CB3EF}"/>
                </a:ext>
              </a:extLst>
            </p:cNvPr>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059;p126">
              <a:extLst>
                <a:ext uri="{FF2B5EF4-FFF2-40B4-BE49-F238E27FC236}">
                  <a16:creationId xmlns:a16="http://schemas.microsoft.com/office/drawing/2014/main" id="{41B9AC29-222D-4578-853F-A6E2D17E059F}"/>
                </a:ext>
              </a:extLst>
            </p:cNvPr>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060;p126">
              <a:extLst>
                <a:ext uri="{FF2B5EF4-FFF2-40B4-BE49-F238E27FC236}">
                  <a16:creationId xmlns:a16="http://schemas.microsoft.com/office/drawing/2014/main" id="{AC1B53D4-431F-41C1-8D4C-7C56973DDDC9}"/>
                </a:ext>
              </a:extLst>
            </p:cNvPr>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061;p126">
              <a:extLst>
                <a:ext uri="{FF2B5EF4-FFF2-40B4-BE49-F238E27FC236}">
                  <a16:creationId xmlns:a16="http://schemas.microsoft.com/office/drawing/2014/main" id="{6F7302A6-D6B9-4740-BFB6-C78875CEA55D}"/>
                </a:ext>
              </a:extLst>
            </p:cNvPr>
            <p:cNvSpPr/>
            <p:nvPr/>
          </p:nvSpPr>
          <p:spPr>
            <a:xfrm>
              <a:off x="2250119" y="1657313"/>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062;p126">
              <a:extLst>
                <a:ext uri="{FF2B5EF4-FFF2-40B4-BE49-F238E27FC236}">
                  <a16:creationId xmlns:a16="http://schemas.microsoft.com/office/drawing/2014/main" id="{49D50A08-9E76-4AE5-8999-953D6A7B35B8}"/>
                </a:ext>
              </a:extLst>
            </p:cNvPr>
            <p:cNvSpPr/>
            <p:nvPr/>
          </p:nvSpPr>
          <p:spPr>
            <a:xfrm>
              <a:off x="2249928" y="1657068"/>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063;p126">
              <a:extLst>
                <a:ext uri="{FF2B5EF4-FFF2-40B4-BE49-F238E27FC236}">
                  <a16:creationId xmlns:a16="http://schemas.microsoft.com/office/drawing/2014/main" id="{650DDF6D-769E-4F92-A3EE-A88C103070CF}"/>
                </a:ext>
              </a:extLst>
            </p:cNvPr>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064;p126">
              <a:extLst>
                <a:ext uri="{FF2B5EF4-FFF2-40B4-BE49-F238E27FC236}">
                  <a16:creationId xmlns:a16="http://schemas.microsoft.com/office/drawing/2014/main" id="{2E074FB9-2AC5-408B-8F47-0D7451C005C0}"/>
                </a:ext>
              </a:extLst>
            </p:cNvPr>
            <p:cNvSpPr/>
            <p:nvPr/>
          </p:nvSpPr>
          <p:spPr>
            <a:xfrm>
              <a:off x="2249738" y="1656837"/>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065;p126">
              <a:extLst>
                <a:ext uri="{FF2B5EF4-FFF2-40B4-BE49-F238E27FC236}">
                  <a16:creationId xmlns:a16="http://schemas.microsoft.com/office/drawing/2014/main" id="{2E994C1A-1066-444D-9846-6277AC94802F}"/>
                </a:ext>
              </a:extLst>
            </p:cNvPr>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066;p126">
              <a:extLst>
                <a:ext uri="{FF2B5EF4-FFF2-40B4-BE49-F238E27FC236}">
                  <a16:creationId xmlns:a16="http://schemas.microsoft.com/office/drawing/2014/main" id="{EAF71038-166F-4434-BD81-328262C183CB}"/>
                </a:ext>
              </a:extLst>
            </p:cNvPr>
            <p:cNvSpPr/>
            <p:nvPr/>
          </p:nvSpPr>
          <p:spPr>
            <a:xfrm>
              <a:off x="2247933" y="1653796"/>
              <a:ext cx="149" cy="299"/>
            </a:xfrm>
            <a:custGeom>
              <a:avLst/>
              <a:gdLst/>
              <a:ahLst/>
              <a:cxnLst/>
              <a:rect l="l" t="t" r="r" b="b"/>
              <a:pathLst>
                <a:path w="11" h="22" extrusionOk="0">
                  <a:moveTo>
                    <a:pt x="11"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067;p126">
              <a:extLst>
                <a:ext uri="{FF2B5EF4-FFF2-40B4-BE49-F238E27FC236}">
                  <a16:creationId xmlns:a16="http://schemas.microsoft.com/office/drawing/2014/main" id="{3991C512-051F-4765-838C-232B6D8DC41E}"/>
                </a:ext>
              </a:extLst>
            </p:cNvPr>
            <p:cNvSpPr/>
            <p:nvPr/>
          </p:nvSpPr>
          <p:spPr>
            <a:xfrm>
              <a:off x="2255482" y="167542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068;p126">
              <a:extLst>
                <a:ext uri="{FF2B5EF4-FFF2-40B4-BE49-F238E27FC236}">
                  <a16:creationId xmlns:a16="http://schemas.microsoft.com/office/drawing/2014/main" id="{C45887E5-96F5-4577-ABAB-2F1F8C90595E}"/>
                </a:ext>
              </a:extLst>
            </p:cNvPr>
            <p:cNvSpPr/>
            <p:nvPr/>
          </p:nvSpPr>
          <p:spPr>
            <a:xfrm>
              <a:off x="2248258" y="1654366"/>
              <a:ext cx="163" cy="244"/>
            </a:xfrm>
            <a:custGeom>
              <a:avLst/>
              <a:gdLst/>
              <a:ahLst/>
              <a:cxnLst/>
              <a:rect l="l" t="t" r="r" b="b"/>
              <a:pathLst>
                <a:path w="12" h="18" extrusionOk="0">
                  <a:moveTo>
                    <a:pt x="1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069;p126">
              <a:extLst>
                <a:ext uri="{FF2B5EF4-FFF2-40B4-BE49-F238E27FC236}">
                  <a16:creationId xmlns:a16="http://schemas.microsoft.com/office/drawing/2014/main" id="{20B47728-B732-471E-A42D-67A7384FB0AA}"/>
                </a:ext>
              </a:extLst>
            </p:cNvPr>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070;p126">
              <a:extLst>
                <a:ext uri="{FF2B5EF4-FFF2-40B4-BE49-F238E27FC236}">
                  <a16:creationId xmlns:a16="http://schemas.microsoft.com/office/drawing/2014/main" id="{B2994C95-427A-4CAA-A491-33B36F2B2606}"/>
                </a:ext>
              </a:extLst>
            </p:cNvPr>
            <p:cNvSpPr/>
            <p:nvPr/>
          </p:nvSpPr>
          <p:spPr>
            <a:xfrm>
              <a:off x="2247593" y="1653226"/>
              <a:ext cx="204" cy="339"/>
            </a:xfrm>
            <a:custGeom>
              <a:avLst/>
              <a:gdLst/>
              <a:ahLst/>
              <a:cxnLst/>
              <a:rect l="l" t="t" r="r" b="b"/>
              <a:pathLst>
                <a:path w="15" h="25" extrusionOk="0">
                  <a:moveTo>
                    <a:pt x="15"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071;p126">
              <a:extLst>
                <a:ext uri="{FF2B5EF4-FFF2-40B4-BE49-F238E27FC236}">
                  <a16:creationId xmlns:a16="http://schemas.microsoft.com/office/drawing/2014/main" id="{BE0D5FFA-1BBC-4B87-B7E3-660FDA2AA786}"/>
                </a:ext>
              </a:extLst>
            </p:cNvPr>
            <p:cNvSpPr/>
            <p:nvPr/>
          </p:nvSpPr>
          <p:spPr>
            <a:xfrm>
              <a:off x="2247267" y="1652601"/>
              <a:ext cx="149" cy="353"/>
            </a:xfrm>
            <a:custGeom>
              <a:avLst/>
              <a:gdLst/>
              <a:ahLst/>
              <a:cxnLst/>
              <a:rect l="l" t="t" r="r" b="b"/>
              <a:pathLst>
                <a:path w="11" h="26" extrusionOk="0">
                  <a:moveTo>
                    <a:pt x="11"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072;p126">
              <a:extLst>
                <a:ext uri="{FF2B5EF4-FFF2-40B4-BE49-F238E27FC236}">
                  <a16:creationId xmlns:a16="http://schemas.microsoft.com/office/drawing/2014/main" id="{A3000D3E-B4A8-4EDE-91CB-3B122D1F4263}"/>
                </a:ext>
              </a:extLst>
            </p:cNvPr>
            <p:cNvSpPr/>
            <p:nvPr/>
          </p:nvSpPr>
          <p:spPr>
            <a:xfrm>
              <a:off x="2246697" y="1651610"/>
              <a:ext cx="394" cy="679"/>
            </a:xfrm>
            <a:custGeom>
              <a:avLst/>
              <a:gdLst/>
              <a:ahLst/>
              <a:cxnLst/>
              <a:rect l="l" t="t" r="r" b="b"/>
              <a:pathLst>
                <a:path w="29" h="50" extrusionOk="0">
                  <a:moveTo>
                    <a:pt x="28" y="49"/>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073;p126">
              <a:extLst>
                <a:ext uri="{FF2B5EF4-FFF2-40B4-BE49-F238E27FC236}">
                  <a16:creationId xmlns:a16="http://schemas.microsoft.com/office/drawing/2014/main" id="{2DA700A6-3C66-4BBB-B362-D6D0EBE67E71}"/>
                </a:ext>
              </a:extLst>
            </p:cNvPr>
            <p:cNvSpPr/>
            <p:nvPr/>
          </p:nvSpPr>
          <p:spPr>
            <a:xfrm>
              <a:off x="2246317" y="1650890"/>
              <a:ext cx="244" cy="448"/>
            </a:xfrm>
            <a:custGeom>
              <a:avLst/>
              <a:gdLst/>
              <a:ahLst/>
              <a:cxnLst/>
              <a:rect l="l" t="t" r="r" b="b"/>
              <a:pathLst>
                <a:path w="18" h="33" extrusionOk="0">
                  <a:moveTo>
                    <a:pt x="18" y="3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074;p126">
              <a:extLst>
                <a:ext uri="{FF2B5EF4-FFF2-40B4-BE49-F238E27FC236}">
                  <a16:creationId xmlns:a16="http://schemas.microsoft.com/office/drawing/2014/main" id="{01FBDDED-0D05-4675-858F-33A63CBF4C6D}"/>
                </a:ext>
              </a:extLst>
            </p:cNvPr>
            <p:cNvSpPr/>
            <p:nvPr/>
          </p:nvSpPr>
          <p:spPr>
            <a:xfrm>
              <a:off x="2249073" y="1655792"/>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075;p126">
              <a:extLst>
                <a:ext uri="{FF2B5EF4-FFF2-40B4-BE49-F238E27FC236}">
                  <a16:creationId xmlns:a16="http://schemas.microsoft.com/office/drawing/2014/main" id="{E6679E0F-AB47-4E86-9E11-1CE99D3F4DEF}"/>
                </a:ext>
              </a:extLst>
            </p:cNvPr>
            <p:cNvSpPr/>
            <p:nvPr/>
          </p:nvSpPr>
          <p:spPr>
            <a:xfrm>
              <a:off x="2248829" y="1655357"/>
              <a:ext cx="163" cy="204"/>
            </a:xfrm>
            <a:custGeom>
              <a:avLst/>
              <a:gdLst/>
              <a:ahLst/>
              <a:cxnLst/>
              <a:rect l="l" t="t" r="r" b="b"/>
              <a:pathLst>
                <a:path w="12" h="15" extrusionOk="0">
                  <a:moveTo>
                    <a:pt x="1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076;p126">
              <a:extLst>
                <a:ext uri="{FF2B5EF4-FFF2-40B4-BE49-F238E27FC236}">
                  <a16:creationId xmlns:a16="http://schemas.microsoft.com/office/drawing/2014/main" id="{4E1D68AC-350A-4B14-B203-EC0F95B8F57D}"/>
                </a:ext>
              </a:extLst>
            </p:cNvPr>
            <p:cNvSpPr/>
            <p:nvPr/>
          </p:nvSpPr>
          <p:spPr>
            <a:xfrm>
              <a:off x="2248544" y="1654882"/>
              <a:ext cx="163" cy="258"/>
            </a:xfrm>
            <a:custGeom>
              <a:avLst/>
              <a:gdLst/>
              <a:ahLst/>
              <a:cxnLst/>
              <a:rect l="l" t="t" r="r" b="b"/>
              <a:pathLst>
                <a:path w="12" h="19" extrusionOk="0">
                  <a:moveTo>
                    <a:pt x="1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077;p126">
              <a:extLst>
                <a:ext uri="{FF2B5EF4-FFF2-40B4-BE49-F238E27FC236}">
                  <a16:creationId xmlns:a16="http://schemas.microsoft.com/office/drawing/2014/main" id="{8545639B-B363-4AEE-85A2-1976F8BA8ADF}"/>
                </a:ext>
              </a:extLst>
            </p:cNvPr>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078;p126">
              <a:extLst>
                <a:ext uri="{FF2B5EF4-FFF2-40B4-BE49-F238E27FC236}">
                  <a16:creationId xmlns:a16="http://schemas.microsoft.com/office/drawing/2014/main" id="{68486164-71F9-46C3-994A-67C043EC7D7D}"/>
                </a:ext>
              </a:extLst>
            </p:cNvPr>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079;p126">
              <a:extLst>
                <a:ext uri="{FF2B5EF4-FFF2-40B4-BE49-F238E27FC236}">
                  <a16:creationId xmlns:a16="http://schemas.microsoft.com/office/drawing/2014/main" id="{3B85FC08-3672-4388-9630-115F5367BB11}"/>
                </a:ext>
              </a:extLst>
            </p:cNvPr>
            <p:cNvSpPr/>
            <p:nvPr/>
          </p:nvSpPr>
          <p:spPr>
            <a:xfrm>
              <a:off x="2250784" y="1708364"/>
              <a:ext cx="204" cy="54"/>
            </a:xfrm>
            <a:custGeom>
              <a:avLst/>
              <a:gdLst/>
              <a:ahLst/>
              <a:cxnLst/>
              <a:rect l="l" t="t" r="r" b="b"/>
              <a:pathLst>
                <a:path w="15" h="4" extrusionOk="0">
                  <a:moveTo>
                    <a:pt x="1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080;p126">
              <a:extLst>
                <a:ext uri="{FF2B5EF4-FFF2-40B4-BE49-F238E27FC236}">
                  <a16:creationId xmlns:a16="http://schemas.microsoft.com/office/drawing/2014/main" id="{2DF3EC80-DADD-436C-B149-7476D914E7A6}"/>
                </a:ext>
              </a:extLst>
            </p:cNvPr>
            <p:cNvSpPr/>
            <p:nvPr/>
          </p:nvSpPr>
          <p:spPr>
            <a:xfrm>
              <a:off x="2240845" y="1709600"/>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081;p126">
              <a:extLst>
                <a:ext uri="{FF2B5EF4-FFF2-40B4-BE49-F238E27FC236}">
                  <a16:creationId xmlns:a16="http://schemas.microsoft.com/office/drawing/2014/main" id="{34DC3D34-38F8-4ABE-B7D2-EC6F1E32E418}"/>
                </a:ext>
              </a:extLst>
            </p:cNvPr>
            <p:cNvSpPr/>
            <p:nvPr/>
          </p:nvSpPr>
          <p:spPr>
            <a:xfrm>
              <a:off x="2251015" y="1708269"/>
              <a:ext cx="258" cy="109"/>
            </a:xfrm>
            <a:custGeom>
              <a:avLst/>
              <a:gdLst/>
              <a:ahLst/>
              <a:cxnLst/>
              <a:rect l="l" t="t" r="r" b="b"/>
              <a:pathLst>
                <a:path w="19" h="8" extrusionOk="0">
                  <a:moveTo>
                    <a:pt x="1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082;p126">
              <a:extLst>
                <a:ext uri="{FF2B5EF4-FFF2-40B4-BE49-F238E27FC236}">
                  <a16:creationId xmlns:a16="http://schemas.microsoft.com/office/drawing/2014/main" id="{EB4E9855-CDFC-4F22-AEC6-62A7B9707B36}"/>
                </a:ext>
              </a:extLst>
            </p:cNvPr>
            <p:cNvSpPr/>
            <p:nvPr/>
          </p:nvSpPr>
          <p:spPr>
            <a:xfrm>
              <a:off x="2251259" y="1708215"/>
              <a:ext cx="204" cy="109"/>
            </a:xfrm>
            <a:custGeom>
              <a:avLst/>
              <a:gdLst/>
              <a:ahLst/>
              <a:cxnLst/>
              <a:rect l="l" t="t" r="r" b="b"/>
              <a:pathLst>
                <a:path w="15" h="8" extrusionOk="0">
                  <a:moveTo>
                    <a:pt x="14" y="1"/>
                  </a:moveTo>
                  <a:lnTo>
                    <a:pt x="14" y="1"/>
                  </a:ln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083;p126">
              <a:extLst>
                <a:ext uri="{FF2B5EF4-FFF2-40B4-BE49-F238E27FC236}">
                  <a16:creationId xmlns:a16="http://schemas.microsoft.com/office/drawing/2014/main" id="{2127D61B-D0A8-434B-94E0-6D172CA358FF}"/>
                </a:ext>
              </a:extLst>
            </p:cNvPr>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084;p126">
              <a:extLst>
                <a:ext uri="{FF2B5EF4-FFF2-40B4-BE49-F238E27FC236}">
                  <a16:creationId xmlns:a16="http://schemas.microsoft.com/office/drawing/2014/main" id="{9EB9394B-6B95-4F75-A9BB-4A40273AAD01}"/>
                </a:ext>
              </a:extLst>
            </p:cNvPr>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085;p126">
              <a:extLst>
                <a:ext uri="{FF2B5EF4-FFF2-40B4-BE49-F238E27FC236}">
                  <a16:creationId xmlns:a16="http://schemas.microsoft.com/office/drawing/2014/main" id="{B34975A0-E1C5-46FB-B72B-575EBB34D252}"/>
                </a:ext>
              </a:extLst>
            </p:cNvPr>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086;p126">
              <a:extLst>
                <a:ext uri="{FF2B5EF4-FFF2-40B4-BE49-F238E27FC236}">
                  <a16:creationId xmlns:a16="http://schemas.microsoft.com/office/drawing/2014/main" id="{DAD28458-8311-4B5D-97F1-ABCDB6752045}"/>
                </a:ext>
              </a:extLst>
            </p:cNvPr>
            <p:cNvSpPr/>
            <p:nvPr/>
          </p:nvSpPr>
          <p:spPr>
            <a:xfrm>
              <a:off x="2250214" y="1708459"/>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087;p126">
              <a:extLst>
                <a:ext uri="{FF2B5EF4-FFF2-40B4-BE49-F238E27FC236}">
                  <a16:creationId xmlns:a16="http://schemas.microsoft.com/office/drawing/2014/main" id="{C3EE544E-193C-453B-B02A-3F02DCC63CF0}"/>
                </a:ext>
              </a:extLst>
            </p:cNvPr>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088;p126">
              <a:extLst>
                <a:ext uri="{FF2B5EF4-FFF2-40B4-BE49-F238E27FC236}">
                  <a16:creationId xmlns:a16="http://schemas.microsoft.com/office/drawing/2014/main" id="{AB4BB49D-1E7A-4CA2-A9AF-AB008EC185A5}"/>
                </a:ext>
              </a:extLst>
            </p:cNvPr>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089;p126">
              <a:extLst>
                <a:ext uri="{FF2B5EF4-FFF2-40B4-BE49-F238E27FC236}">
                  <a16:creationId xmlns:a16="http://schemas.microsoft.com/office/drawing/2014/main" id="{FA9F9A93-4283-4953-8868-5784234D493A}"/>
                </a:ext>
              </a:extLst>
            </p:cNvPr>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090;p126">
              <a:extLst>
                <a:ext uri="{FF2B5EF4-FFF2-40B4-BE49-F238E27FC236}">
                  <a16:creationId xmlns:a16="http://schemas.microsoft.com/office/drawing/2014/main" id="{A51E4ADF-5576-40CC-ABDC-42BF70743E77}"/>
                </a:ext>
              </a:extLst>
            </p:cNvPr>
            <p:cNvSpPr/>
            <p:nvPr/>
          </p:nvSpPr>
          <p:spPr>
            <a:xfrm>
              <a:off x="2255631" y="1693578"/>
              <a:ext cx="299" cy="109"/>
            </a:xfrm>
            <a:custGeom>
              <a:avLst/>
              <a:gdLst/>
              <a:ahLst/>
              <a:cxnLst/>
              <a:rect l="l" t="t" r="r" b="b"/>
              <a:pathLst>
                <a:path w="22" h="8" extrusionOk="0">
                  <a:moveTo>
                    <a:pt x="2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091;p126">
              <a:extLst>
                <a:ext uri="{FF2B5EF4-FFF2-40B4-BE49-F238E27FC236}">
                  <a16:creationId xmlns:a16="http://schemas.microsoft.com/office/drawing/2014/main" id="{62DA9A8F-1DE5-4E11-8E2A-086E4649DCD2}"/>
                </a:ext>
              </a:extLst>
            </p:cNvPr>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092;p126">
              <a:extLst>
                <a:ext uri="{FF2B5EF4-FFF2-40B4-BE49-F238E27FC236}">
                  <a16:creationId xmlns:a16="http://schemas.microsoft.com/office/drawing/2014/main" id="{A58EDE53-FEBB-43F2-944D-269D0F08551F}"/>
                </a:ext>
              </a:extLst>
            </p:cNvPr>
            <p:cNvSpPr/>
            <p:nvPr/>
          </p:nvSpPr>
          <p:spPr>
            <a:xfrm>
              <a:off x="2247023" y="168939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093;p126">
              <a:extLst>
                <a:ext uri="{FF2B5EF4-FFF2-40B4-BE49-F238E27FC236}">
                  <a16:creationId xmlns:a16="http://schemas.microsoft.com/office/drawing/2014/main" id="{5D9A30DB-2E79-4509-B083-91AAEFF011AE}"/>
                </a:ext>
              </a:extLst>
            </p:cNvPr>
            <p:cNvSpPr/>
            <p:nvPr/>
          </p:nvSpPr>
          <p:spPr>
            <a:xfrm>
              <a:off x="2213283" y="1690197"/>
              <a:ext cx="54" cy="14"/>
            </a:xfrm>
            <a:custGeom>
              <a:avLst/>
              <a:gdLst/>
              <a:ahLst/>
              <a:cxnLst/>
              <a:rect l="l" t="t" r="r" b="b"/>
              <a:pathLst>
                <a:path w="4" h="1" extrusionOk="0">
                  <a:moveTo>
                    <a:pt x="0" y="1"/>
                  </a:moveTo>
                  <a:lnTo>
                    <a:pt x="4"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094;p126">
              <a:extLst>
                <a:ext uri="{FF2B5EF4-FFF2-40B4-BE49-F238E27FC236}">
                  <a16:creationId xmlns:a16="http://schemas.microsoft.com/office/drawing/2014/main" id="{A09DD280-F1BF-4821-B0C7-F480FFD9456D}"/>
                </a:ext>
              </a:extLst>
            </p:cNvPr>
            <p:cNvSpPr/>
            <p:nvPr/>
          </p:nvSpPr>
          <p:spPr>
            <a:xfrm>
              <a:off x="2253581" y="169266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095;p126">
              <a:extLst>
                <a:ext uri="{FF2B5EF4-FFF2-40B4-BE49-F238E27FC236}">
                  <a16:creationId xmlns:a16="http://schemas.microsoft.com/office/drawing/2014/main" id="{E328A9DB-CB27-4080-BC94-0227E319BA1D}"/>
                </a:ext>
              </a:extLst>
            </p:cNvPr>
            <p:cNvSpPr/>
            <p:nvPr/>
          </p:nvSpPr>
          <p:spPr>
            <a:xfrm>
              <a:off x="2214233" y="1690822"/>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096;p126">
              <a:extLst>
                <a:ext uri="{FF2B5EF4-FFF2-40B4-BE49-F238E27FC236}">
                  <a16:creationId xmlns:a16="http://schemas.microsoft.com/office/drawing/2014/main" id="{4814444E-FCDB-45E0-A2CD-4CF005B27447}"/>
                </a:ext>
              </a:extLst>
            </p:cNvPr>
            <p:cNvSpPr/>
            <p:nvPr/>
          </p:nvSpPr>
          <p:spPr>
            <a:xfrm>
              <a:off x="2253296" y="1692533"/>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097;p126">
              <a:extLst>
                <a:ext uri="{FF2B5EF4-FFF2-40B4-BE49-F238E27FC236}">
                  <a16:creationId xmlns:a16="http://schemas.microsoft.com/office/drawing/2014/main" id="{CB7638A7-B298-4C76-A982-8CDB3DDC8D17}"/>
                </a:ext>
              </a:extLst>
            </p:cNvPr>
            <p:cNvSpPr/>
            <p:nvPr/>
          </p:nvSpPr>
          <p:spPr>
            <a:xfrm>
              <a:off x="2254056" y="1692913"/>
              <a:ext cx="163" cy="54"/>
            </a:xfrm>
            <a:custGeom>
              <a:avLst/>
              <a:gdLst/>
              <a:ahLst/>
              <a:cxnLst/>
              <a:rect l="l" t="t" r="r" b="b"/>
              <a:pathLst>
                <a:path w="12" h="4" extrusionOk="0">
                  <a:moveTo>
                    <a:pt x="1" y="0"/>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098;p126">
              <a:extLst>
                <a:ext uri="{FF2B5EF4-FFF2-40B4-BE49-F238E27FC236}">
                  <a16:creationId xmlns:a16="http://schemas.microsoft.com/office/drawing/2014/main" id="{627F6E7B-914F-4FE5-8935-D33391C0E3EC}"/>
                </a:ext>
              </a:extLst>
            </p:cNvPr>
            <p:cNvSpPr/>
            <p:nvPr/>
          </p:nvSpPr>
          <p:spPr>
            <a:xfrm>
              <a:off x="2253011" y="1692383"/>
              <a:ext cx="163" cy="68"/>
            </a:xfrm>
            <a:custGeom>
              <a:avLst/>
              <a:gdLst/>
              <a:ahLst/>
              <a:cxnLst/>
              <a:rect l="l" t="t" r="r" b="b"/>
              <a:pathLst>
                <a:path w="12" h="5" extrusionOk="0">
                  <a:moveTo>
                    <a:pt x="1"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099;p126">
              <a:extLst>
                <a:ext uri="{FF2B5EF4-FFF2-40B4-BE49-F238E27FC236}">
                  <a16:creationId xmlns:a16="http://schemas.microsoft.com/office/drawing/2014/main" id="{CDCB8011-3F94-48C3-87F6-8F45B44CC8F7}"/>
                </a:ext>
              </a:extLst>
            </p:cNvPr>
            <p:cNvSpPr/>
            <p:nvPr/>
          </p:nvSpPr>
          <p:spPr>
            <a:xfrm>
              <a:off x="2213758" y="1690482"/>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100;p126">
              <a:extLst>
                <a:ext uri="{FF2B5EF4-FFF2-40B4-BE49-F238E27FC236}">
                  <a16:creationId xmlns:a16="http://schemas.microsoft.com/office/drawing/2014/main" id="{C9FE8DDB-8E57-4C35-A2A3-71CD6C459B55}"/>
                </a:ext>
              </a:extLst>
            </p:cNvPr>
            <p:cNvSpPr/>
            <p:nvPr/>
          </p:nvSpPr>
          <p:spPr>
            <a:xfrm>
              <a:off x="2214708" y="1691243"/>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101;p126">
              <a:extLst>
                <a:ext uri="{FF2B5EF4-FFF2-40B4-BE49-F238E27FC236}">
                  <a16:creationId xmlns:a16="http://schemas.microsoft.com/office/drawing/2014/main" id="{603D9081-D44C-423B-8534-DCC9C395CFBC}"/>
                </a:ext>
              </a:extLst>
            </p:cNvPr>
            <p:cNvSpPr/>
            <p:nvPr/>
          </p:nvSpPr>
          <p:spPr>
            <a:xfrm>
              <a:off x="2252820" y="1692247"/>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102;p126">
              <a:extLst>
                <a:ext uri="{FF2B5EF4-FFF2-40B4-BE49-F238E27FC236}">
                  <a16:creationId xmlns:a16="http://schemas.microsoft.com/office/drawing/2014/main" id="{D0BC4F9A-96CC-4256-8215-636D2A3774D3}"/>
                </a:ext>
              </a:extLst>
            </p:cNvPr>
            <p:cNvSpPr/>
            <p:nvPr/>
          </p:nvSpPr>
          <p:spPr>
            <a:xfrm>
              <a:off x="2254531" y="1693144"/>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103;p126">
              <a:extLst>
                <a:ext uri="{FF2B5EF4-FFF2-40B4-BE49-F238E27FC236}">
                  <a16:creationId xmlns:a16="http://schemas.microsoft.com/office/drawing/2014/main" id="{FD891540-3775-46C7-AA32-BA62F75FE306}"/>
                </a:ext>
              </a:extLst>
            </p:cNvPr>
            <p:cNvSpPr/>
            <p:nvPr/>
          </p:nvSpPr>
          <p:spPr>
            <a:xfrm>
              <a:off x="2255061" y="1693334"/>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104;p126">
              <a:extLst>
                <a:ext uri="{FF2B5EF4-FFF2-40B4-BE49-F238E27FC236}">
                  <a16:creationId xmlns:a16="http://schemas.microsoft.com/office/drawing/2014/main" id="{1B7171DE-462B-4935-95A7-C18D63FA2B6D}"/>
                </a:ext>
              </a:extLst>
            </p:cNvPr>
            <p:cNvSpPr/>
            <p:nvPr/>
          </p:nvSpPr>
          <p:spPr>
            <a:xfrm>
              <a:off x="2252400" y="1691867"/>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105;p126">
              <a:extLst>
                <a:ext uri="{FF2B5EF4-FFF2-40B4-BE49-F238E27FC236}">
                  <a16:creationId xmlns:a16="http://schemas.microsoft.com/office/drawing/2014/main" id="{AE4763A0-F289-4A61-B9F5-BBA543C31C24}"/>
                </a:ext>
              </a:extLst>
            </p:cNvPr>
            <p:cNvSpPr/>
            <p:nvPr/>
          </p:nvSpPr>
          <p:spPr>
            <a:xfrm>
              <a:off x="2252495" y="1692003"/>
              <a:ext cx="109" cy="68"/>
            </a:xfrm>
            <a:custGeom>
              <a:avLst/>
              <a:gdLst/>
              <a:ahLst/>
              <a:cxnLst/>
              <a:rect l="l" t="t" r="r" b="b"/>
              <a:pathLst>
                <a:path w="8" h="5" extrusionOk="0">
                  <a:moveTo>
                    <a:pt x="0" y="1"/>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106;p126">
              <a:extLst>
                <a:ext uri="{FF2B5EF4-FFF2-40B4-BE49-F238E27FC236}">
                  <a16:creationId xmlns:a16="http://schemas.microsoft.com/office/drawing/2014/main" id="{29C1928D-79B9-46CF-98A0-30E7FD2A99DE}"/>
                </a:ext>
              </a:extLst>
            </p:cNvPr>
            <p:cNvSpPr/>
            <p:nvPr/>
          </p:nvSpPr>
          <p:spPr>
            <a:xfrm>
              <a:off x="2252305" y="169181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107;p126">
              <a:extLst>
                <a:ext uri="{FF2B5EF4-FFF2-40B4-BE49-F238E27FC236}">
                  <a16:creationId xmlns:a16="http://schemas.microsoft.com/office/drawing/2014/main" id="{19771D25-B661-4FAA-A46D-AA3BB5FABF79}"/>
                </a:ext>
              </a:extLst>
            </p:cNvPr>
            <p:cNvSpPr/>
            <p:nvPr/>
          </p:nvSpPr>
          <p:spPr>
            <a:xfrm>
              <a:off x="2252250" y="1691718"/>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108;p126">
              <a:extLst>
                <a:ext uri="{FF2B5EF4-FFF2-40B4-BE49-F238E27FC236}">
                  <a16:creationId xmlns:a16="http://schemas.microsoft.com/office/drawing/2014/main" id="{C8BEF8AA-560B-422A-A828-6438FDC8C2F9}"/>
                </a:ext>
              </a:extLst>
            </p:cNvPr>
            <p:cNvSpPr/>
            <p:nvPr/>
          </p:nvSpPr>
          <p:spPr>
            <a:xfrm>
              <a:off x="2252209" y="169167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109;p126">
              <a:extLst>
                <a:ext uri="{FF2B5EF4-FFF2-40B4-BE49-F238E27FC236}">
                  <a16:creationId xmlns:a16="http://schemas.microsoft.com/office/drawing/2014/main" id="{D7786B03-ECCF-415A-8E43-6B525091158F}"/>
                </a:ext>
              </a:extLst>
            </p:cNvPr>
            <p:cNvSpPr/>
            <p:nvPr/>
          </p:nvSpPr>
          <p:spPr>
            <a:xfrm>
              <a:off x="2252630" y="1692098"/>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110;p126">
              <a:extLst>
                <a:ext uri="{FF2B5EF4-FFF2-40B4-BE49-F238E27FC236}">
                  <a16:creationId xmlns:a16="http://schemas.microsoft.com/office/drawing/2014/main" id="{EAD61B24-4BDC-42A4-9686-F9E439660F23}"/>
                </a:ext>
              </a:extLst>
            </p:cNvPr>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111;p126">
              <a:extLst>
                <a:ext uri="{FF2B5EF4-FFF2-40B4-BE49-F238E27FC236}">
                  <a16:creationId xmlns:a16="http://schemas.microsoft.com/office/drawing/2014/main" id="{5C912B2E-2337-4953-AA2B-63089EA1CB11}"/>
                </a:ext>
              </a:extLst>
            </p:cNvPr>
            <p:cNvSpPr/>
            <p:nvPr/>
          </p:nvSpPr>
          <p:spPr>
            <a:xfrm>
              <a:off x="2198823" y="171097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112;p126">
              <a:extLst>
                <a:ext uri="{FF2B5EF4-FFF2-40B4-BE49-F238E27FC236}">
                  <a16:creationId xmlns:a16="http://schemas.microsoft.com/office/drawing/2014/main" id="{963E0D4A-FAF8-4B80-8F89-32D0CE693182}"/>
                </a:ext>
              </a:extLst>
            </p:cNvPr>
            <p:cNvSpPr/>
            <p:nvPr/>
          </p:nvSpPr>
          <p:spPr>
            <a:xfrm>
              <a:off x="2198728" y="171178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113;p126">
              <a:extLst>
                <a:ext uri="{FF2B5EF4-FFF2-40B4-BE49-F238E27FC236}">
                  <a16:creationId xmlns:a16="http://schemas.microsoft.com/office/drawing/2014/main" id="{770906F4-8B8D-4E9C-819F-D986382A8968}"/>
                </a:ext>
              </a:extLst>
            </p:cNvPr>
            <p:cNvSpPr/>
            <p:nvPr/>
          </p:nvSpPr>
          <p:spPr>
            <a:xfrm>
              <a:off x="2198728" y="1713917"/>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114;p126">
              <a:extLst>
                <a:ext uri="{FF2B5EF4-FFF2-40B4-BE49-F238E27FC236}">
                  <a16:creationId xmlns:a16="http://schemas.microsoft.com/office/drawing/2014/main" id="{CFCCD4B7-0853-4D7C-B29C-D434BE53044F}"/>
                </a:ext>
              </a:extLst>
            </p:cNvPr>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115;p126">
              <a:extLst>
                <a:ext uri="{FF2B5EF4-FFF2-40B4-BE49-F238E27FC236}">
                  <a16:creationId xmlns:a16="http://schemas.microsoft.com/office/drawing/2014/main" id="{366DEA5A-2356-4B91-98EB-11FCC6729DCB}"/>
                </a:ext>
              </a:extLst>
            </p:cNvPr>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116;p126">
              <a:extLst>
                <a:ext uri="{FF2B5EF4-FFF2-40B4-BE49-F238E27FC236}">
                  <a16:creationId xmlns:a16="http://schemas.microsoft.com/office/drawing/2014/main" id="{8124804D-390F-41E9-9336-92B4B753D244}"/>
                </a:ext>
              </a:extLst>
            </p:cNvPr>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117;p126">
              <a:extLst>
                <a:ext uri="{FF2B5EF4-FFF2-40B4-BE49-F238E27FC236}">
                  <a16:creationId xmlns:a16="http://schemas.microsoft.com/office/drawing/2014/main" id="{4C1DB0E0-EE43-4B5D-9F72-51EF995CE6A4}"/>
                </a:ext>
              </a:extLst>
            </p:cNvPr>
            <p:cNvSpPr/>
            <p:nvPr/>
          </p:nvSpPr>
          <p:spPr>
            <a:xfrm>
              <a:off x="2199828" y="1716103"/>
              <a:ext cx="299" cy="258"/>
            </a:xfrm>
            <a:custGeom>
              <a:avLst/>
              <a:gdLst/>
              <a:ahLst/>
              <a:cxnLst/>
              <a:rect l="l" t="t" r="r" b="b"/>
              <a:pathLst>
                <a:path w="22" h="19" extrusionOk="0">
                  <a:moveTo>
                    <a:pt x="2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118;p126">
              <a:extLst>
                <a:ext uri="{FF2B5EF4-FFF2-40B4-BE49-F238E27FC236}">
                  <a16:creationId xmlns:a16="http://schemas.microsoft.com/office/drawing/2014/main" id="{24199175-AEE7-4D73-9E78-71FBF5B2A1B3}"/>
                </a:ext>
              </a:extLst>
            </p:cNvPr>
            <p:cNvSpPr/>
            <p:nvPr/>
          </p:nvSpPr>
          <p:spPr>
            <a:xfrm>
              <a:off x="2198687" y="17133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119;p126">
              <a:extLst>
                <a:ext uri="{FF2B5EF4-FFF2-40B4-BE49-F238E27FC236}">
                  <a16:creationId xmlns:a16="http://schemas.microsoft.com/office/drawing/2014/main" id="{23C979CA-29FF-4EB0-B6E2-7331B56B15A2}"/>
                </a:ext>
              </a:extLst>
            </p:cNvPr>
            <p:cNvSpPr/>
            <p:nvPr/>
          </p:nvSpPr>
          <p:spPr>
            <a:xfrm>
              <a:off x="2201538" y="1717583"/>
              <a:ext cx="394" cy="339"/>
            </a:xfrm>
            <a:custGeom>
              <a:avLst/>
              <a:gdLst/>
              <a:ahLst/>
              <a:cxnLst/>
              <a:rect l="l" t="t" r="r" b="b"/>
              <a:pathLst>
                <a:path w="29" h="25" extrusionOk="0">
                  <a:moveTo>
                    <a:pt x="29"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120;p126">
              <a:extLst>
                <a:ext uri="{FF2B5EF4-FFF2-40B4-BE49-F238E27FC236}">
                  <a16:creationId xmlns:a16="http://schemas.microsoft.com/office/drawing/2014/main" id="{3FF24024-C088-4BBA-ACE7-193F3C8D0BA6}"/>
                </a:ext>
              </a:extLst>
            </p:cNvPr>
            <p:cNvSpPr/>
            <p:nvPr/>
          </p:nvSpPr>
          <p:spPr>
            <a:xfrm>
              <a:off x="2198918" y="1709980"/>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121;p126">
              <a:extLst>
                <a:ext uri="{FF2B5EF4-FFF2-40B4-BE49-F238E27FC236}">
                  <a16:creationId xmlns:a16="http://schemas.microsoft.com/office/drawing/2014/main" id="{37C63D15-FD59-40C9-98A9-1F48C1323163}"/>
                </a:ext>
              </a:extLst>
            </p:cNvPr>
            <p:cNvSpPr/>
            <p:nvPr/>
          </p:nvSpPr>
          <p:spPr>
            <a:xfrm>
              <a:off x="2200873" y="1717108"/>
              <a:ext cx="339" cy="244"/>
            </a:xfrm>
            <a:custGeom>
              <a:avLst/>
              <a:gdLst/>
              <a:ahLst/>
              <a:cxnLst/>
              <a:rect l="l" t="t" r="r" b="b"/>
              <a:pathLst>
                <a:path w="25" h="18" extrusionOk="0">
                  <a:moveTo>
                    <a:pt x="25"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122;p126">
              <a:extLst>
                <a:ext uri="{FF2B5EF4-FFF2-40B4-BE49-F238E27FC236}">
                  <a16:creationId xmlns:a16="http://schemas.microsoft.com/office/drawing/2014/main" id="{20430899-771B-4CE1-94D4-3CC88852F25F}"/>
                </a:ext>
              </a:extLst>
            </p:cNvPr>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123;p126">
              <a:extLst>
                <a:ext uri="{FF2B5EF4-FFF2-40B4-BE49-F238E27FC236}">
                  <a16:creationId xmlns:a16="http://schemas.microsoft.com/office/drawing/2014/main" id="{FF45E985-E01D-4303-B0DC-D890879FB96A}"/>
                </a:ext>
              </a:extLst>
            </p:cNvPr>
            <p:cNvSpPr/>
            <p:nvPr/>
          </p:nvSpPr>
          <p:spPr>
            <a:xfrm>
              <a:off x="2200343" y="1716578"/>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124;p126">
              <a:extLst>
                <a:ext uri="{FF2B5EF4-FFF2-40B4-BE49-F238E27FC236}">
                  <a16:creationId xmlns:a16="http://schemas.microsoft.com/office/drawing/2014/main" id="{4AE0E560-5914-41B3-B199-F41D5ECF26E4}"/>
                </a:ext>
              </a:extLst>
            </p:cNvPr>
            <p:cNvSpPr/>
            <p:nvPr/>
          </p:nvSpPr>
          <p:spPr>
            <a:xfrm>
              <a:off x="2199108" y="1709029"/>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125;p126">
              <a:extLst>
                <a:ext uri="{FF2B5EF4-FFF2-40B4-BE49-F238E27FC236}">
                  <a16:creationId xmlns:a16="http://schemas.microsoft.com/office/drawing/2014/main" id="{C284DBEB-C810-44F4-8AFF-0EB850E59037}"/>
                </a:ext>
              </a:extLst>
            </p:cNvPr>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126;p126">
              <a:extLst>
                <a:ext uri="{FF2B5EF4-FFF2-40B4-BE49-F238E27FC236}">
                  <a16:creationId xmlns:a16="http://schemas.microsoft.com/office/drawing/2014/main" id="{37DA8F2F-C1CF-443C-AA59-849F3073A99A}"/>
                </a:ext>
              </a:extLst>
            </p:cNvPr>
            <p:cNvSpPr/>
            <p:nvPr/>
          </p:nvSpPr>
          <p:spPr>
            <a:xfrm>
              <a:off x="2199352" y="17082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127;p126">
              <a:extLst>
                <a:ext uri="{FF2B5EF4-FFF2-40B4-BE49-F238E27FC236}">
                  <a16:creationId xmlns:a16="http://schemas.microsoft.com/office/drawing/2014/main" id="{ACBA512B-3D38-494D-9A00-9EC88546C5C6}"/>
                </a:ext>
              </a:extLst>
            </p:cNvPr>
            <p:cNvSpPr/>
            <p:nvPr/>
          </p:nvSpPr>
          <p:spPr>
            <a:xfrm>
              <a:off x="2216609" y="1712967"/>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128;p126">
              <a:extLst>
                <a:ext uri="{FF2B5EF4-FFF2-40B4-BE49-F238E27FC236}">
                  <a16:creationId xmlns:a16="http://schemas.microsoft.com/office/drawing/2014/main" id="{90351D61-96F6-46FB-8FE7-3224E90F40E8}"/>
                </a:ext>
              </a:extLst>
            </p:cNvPr>
            <p:cNvSpPr/>
            <p:nvPr/>
          </p:nvSpPr>
          <p:spPr>
            <a:xfrm>
              <a:off x="2216745" y="171311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129;p126">
              <a:extLst>
                <a:ext uri="{FF2B5EF4-FFF2-40B4-BE49-F238E27FC236}">
                  <a16:creationId xmlns:a16="http://schemas.microsoft.com/office/drawing/2014/main" id="{C1D22CE8-D6E7-4FAF-ABA2-082C597081F8}"/>
                </a:ext>
              </a:extLst>
            </p:cNvPr>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130;p126">
              <a:extLst>
                <a:ext uri="{FF2B5EF4-FFF2-40B4-BE49-F238E27FC236}">
                  <a16:creationId xmlns:a16="http://schemas.microsoft.com/office/drawing/2014/main" id="{65836015-C4BA-49C0-B391-C824CD947490}"/>
                </a:ext>
              </a:extLst>
            </p:cNvPr>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131;p126">
              <a:extLst>
                <a:ext uri="{FF2B5EF4-FFF2-40B4-BE49-F238E27FC236}">
                  <a16:creationId xmlns:a16="http://schemas.microsoft.com/office/drawing/2014/main" id="{49E86C3D-3935-45B9-A459-B1821AE78E62}"/>
                </a:ext>
              </a:extLst>
            </p:cNvPr>
            <p:cNvSpPr/>
            <p:nvPr/>
          </p:nvSpPr>
          <p:spPr>
            <a:xfrm>
              <a:off x="2221782" y="162004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132;p126">
              <a:extLst>
                <a:ext uri="{FF2B5EF4-FFF2-40B4-BE49-F238E27FC236}">
                  <a16:creationId xmlns:a16="http://schemas.microsoft.com/office/drawing/2014/main" id="{0BFB62B6-F061-4EA7-81B1-5BDD63879862}"/>
                </a:ext>
              </a:extLst>
            </p:cNvPr>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133;p126">
              <a:extLst>
                <a:ext uri="{FF2B5EF4-FFF2-40B4-BE49-F238E27FC236}">
                  <a16:creationId xmlns:a16="http://schemas.microsoft.com/office/drawing/2014/main" id="{6C5DD499-BA41-4508-8BB1-F398C12BDE30}"/>
                </a:ext>
              </a:extLst>
            </p:cNvPr>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134;p126">
              <a:extLst>
                <a:ext uri="{FF2B5EF4-FFF2-40B4-BE49-F238E27FC236}">
                  <a16:creationId xmlns:a16="http://schemas.microsoft.com/office/drawing/2014/main" id="{E3C1CBCC-E5F3-4E68-A756-C4AF62A23F55}"/>
                </a:ext>
              </a:extLst>
            </p:cNvPr>
            <p:cNvSpPr/>
            <p:nvPr/>
          </p:nvSpPr>
          <p:spPr>
            <a:xfrm>
              <a:off x="2213609" y="1650510"/>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135;p126">
              <a:extLst>
                <a:ext uri="{FF2B5EF4-FFF2-40B4-BE49-F238E27FC236}">
                  <a16:creationId xmlns:a16="http://schemas.microsoft.com/office/drawing/2014/main" id="{341AE855-9D47-49C7-B7B3-B849886F653D}"/>
                </a:ext>
              </a:extLst>
            </p:cNvPr>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136;p126">
              <a:extLst>
                <a:ext uri="{FF2B5EF4-FFF2-40B4-BE49-F238E27FC236}">
                  <a16:creationId xmlns:a16="http://schemas.microsoft.com/office/drawing/2014/main" id="{8B0FAAF9-EBE8-4872-A3BC-30A8D583ED8A}"/>
                </a:ext>
              </a:extLst>
            </p:cNvPr>
            <p:cNvSpPr/>
            <p:nvPr/>
          </p:nvSpPr>
          <p:spPr>
            <a:xfrm>
              <a:off x="2214654" y="1650985"/>
              <a:ext cx="299" cy="163"/>
            </a:xfrm>
            <a:custGeom>
              <a:avLst/>
              <a:gdLst/>
              <a:ahLst/>
              <a:cxnLst/>
              <a:rect l="l" t="t" r="r" b="b"/>
              <a:pathLst>
                <a:path w="22" h="12" extrusionOk="0">
                  <a:moveTo>
                    <a:pt x="1" y="1"/>
                  </a:moveTo>
                  <a:lnTo>
                    <a:pt x="22"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137;p126">
              <a:extLst>
                <a:ext uri="{FF2B5EF4-FFF2-40B4-BE49-F238E27FC236}">
                  <a16:creationId xmlns:a16="http://schemas.microsoft.com/office/drawing/2014/main" id="{19B4A78E-8597-4E3F-9E86-97EF80DFFA37}"/>
                </a:ext>
              </a:extLst>
            </p:cNvPr>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138;p126">
              <a:extLst>
                <a:ext uri="{FF2B5EF4-FFF2-40B4-BE49-F238E27FC236}">
                  <a16:creationId xmlns:a16="http://schemas.microsoft.com/office/drawing/2014/main" id="{3B31A4BB-56A1-48E2-902B-C91A059EF70B}"/>
                </a:ext>
              </a:extLst>
            </p:cNvPr>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139;p126">
              <a:extLst>
                <a:ext uri="{FF2B5EF4-FFF2-40B4-BE49-F238E27FC236}">
                  <a16:creationId xmlns:a16="http://schemas.microsoft.com/office/drawing/2014/main" id="{0E9590A6-90AD-429F-A9F0-613F06029EFE}"/>
                </a:ext>
              </a:extLst>
            </p:cNvPr>
            <p:cNvSpPr/>
            <p:nvPr/>
          </p:nvSpPr>
          <p:spPr>
            <a:xfrm>
              <a:off x="2211762" y="1648664"/>
              <a:ext cx="109" cy="149"/>
            </a:xfrm>
            <a:custGeom>
              <a:avLst/>
              <a:gdLst/>
              <a:ahLst/>
              <a:cxnLst/>
              <a:rect l="l" t="t" r="r" b="b"/>
              <a:pathLst>
                <a:path w="8" h="11" extrusionOk="0">
                  <a:moveTo>
                    <a:pt x="0" y="0"/>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140;p126">
              <a:extLst>
                <a:ext uri="{FF2B5EF4-FFF2-40B4-BE49-F238E27FC236}">
                  <a16:creationId xmlns:a16="http://schemas.microsoft.com/office/drawing/2014/main" id="{E48627E1-41BC-4C4A-B68A-CFF2ECA3471F}"/>
                </a:ext>
              </a:extLst>
            </p:cNvPr>
            <p:cNvSpPr/>
            <p:nvPr/>
          </p:nvSpPr>
          <p:spPr>
            <a:xfrm>
              <a:off x="2212332" y="1649465"/>
              <a:ext cx="204" cy="204"/>
            </a:xfrm>
            <a:custGeom>
              <a:avLst/>
              <a:gdLst/>
              <a:ahLst/>
              <a:cxnLst/>
              <a:rect l="l" t="t" r="r" b="b"/>
              <a:pathLst>
                <a:path w="15" h="15" extrusionOk="0">
                  <a:moveTo>
                    <a:pt x="14"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141;p126">
              <a:extLst>
                <a:ext uri="{FF2B5EF4-FFF2-40B4-BE49-F238E27FC236}">
                  <a16:creationId xmlns:a16="http://schemas.microsoft.com/office/drawing/2014/main" id="{A01C86F2-3E28-4338-A33B-3782EEABF249}"/>
                </a:ext>
              </a:extLst>
            </p:cNvPr>
            <p:cNvSpPr/>
            <p:nvPr/>
          </p:nvSpPr>
          <p:spPr>
            <a:xfrm>
              <a:off x="2212047" y="1649085"/>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142;p126">
              <a:extLst>
                <a:ext uri="{FF2B5EF4-FFF2-40B4-BE49-F238E27FC236}">
                  <a16:creationId xmlns:a16="http://schemas.microsoft.com/office/drawing/2014/main" id="{15ECC197-79E1-4DC1-B0AD-35F078CA0E56}"/>
                </a:ext>
              </a:extLst>
            </p:cNvPr>
            <p:cNvSpPr/>
            <p:nvPr/>
          </p:nvSpPr>
          <p:spPr>
            <a:xfrm>
              <a:off x="2211667" y="1648324"/>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143;p126">
              <a:extLst>
                <a:ext uri="{FF2B5EF4-FFF2-40B4-BE49-F238E27FC236}">
                  <a16:creationId xmlns:a16="http://schemas.microsoft.com/office/drawing/2014/main" id="{1C353EA6-70BB-4210-9941-457A91942252}"/>
                </a:ext>
              </a:extLst>
            </p:cNvPr>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144;p126">
              <a:extLst>
                <a:ext uri="{FF2B5EF4-FFF2-40B4-BE49-F238E27FC236}">
                  <a16:creationId xmlns:a16="http://schemas.microsoft.com/office/drawing/2014/main" id="{3CA3305F-D2A6-4221-BD9C-AFFBCE49FEF4}"/>
                </a:ext>
              </a:extLst>
            </p:cNvPr>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145;p126">
              <a:extLst>
                <a:ext uri="{FF2B5EF4-FFF2-40B4-BE49-F238E27FC236}">
                  <a16:creationId xmlns:a16="http://schemas.microsoft.com/office/drawing/2014/main" id="{868A7F7B-B327-4ECB-B06B-AD87EBA1C89C}"/>
                </a:ext>
              </a:extLst>
            </p:cNvPr>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146;p126">
              <a:extLst>
                <a:ext uri="{FF2B5EF4-FFF2-40B4-BE49-F238E27FC236}">
                  <a16:creationId xmlns:a16="http://schemas.microsoft.com/office/drawing/2014/main" id="{654D655C-9FFA-4472-B56B-0D2EC0BF1819}"/>
                </a:ext>
              </a:extLst>
            </p:cNvPr>
            <p:cNvSpPr/>
            <p:nvPr/>
          </p:nvSpPr>
          <p:spPr>
            <a:xfrm>
              <a:off x="2216270" y="1651420"/>
              <a:ext cx="638" cy="54"/>
            </a:xfrm>
            <a:custGeom>
              <a:avLst/>
              <a:gdLst/>
              <a:ahLst/>
              <a:cxnLst/>
              <a:rect l="l" t="t" r="r" b="b"/>
              <a:pathLst>
                <a:path w="47" h="4" extrusionOk="0">
                  <a:moveTo>
                    <a:pt x="1" y="4"/>
                  </a:moveTo>
                  <a:lnTo>
                    <a:pt x="4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147;p126">
              <a:extLst>
                <a:ext uri="{FF2B5EF4-FFF2-40B4-BE49-F238E27FC236}">
                  <a16:creationId xmlns:a16="http://schemas.microsoft.com/office/drawing/2014/main" id="{5ECF730D-DEBA-4020-911F-934CD802AE18}"/>
                </a:ext>
              </a:extLst>
            </p:cNvPr>
            <p:cNvSpPr/>
            <p:nvPr/>
          </p:nvSpPr>
          <p:spPr>
            <a:xfrm>
              <a:off x="2217600" y="1651366"/>
              <a:ext cx="448" cy="14"/>
            </a:xfrm>
            <a:custGeom>
              <a:avLst/>
              <a:gdLst/>
              <a:ahLst/>
              <a:cxnLst/>
              <a:rect l="l" t="t" r="r" b="b"/>
              <a:pathLst>
                <a:path w="33" h="1" extrusionOk="0">
                  <a:moveTo>
                    <a:pt x="1" y="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148;p126">
              <a:extLst>
                <a:ext uri="{FF2B5EF4-FFF2-40B4-BE49-F238E27FC236}">
                  <a16:creationId xmlns:a16="http://schemas.microsoft.com/office/drawing/2014/main" id="{2302F823-22F4-4C23-8441-51AAB7DE5741}"/>
                </a:ext>
              </a:extLst>
            </p:cNvPr>
            <p:cNvSpPr/>
            <p:nvPr/>
          </p:nvSpPr>
          <p:spPr>
            <a:xfrm>
              <a:off x="2242895" y="1649370"/>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149;p126">
              <a:extLst>
                <a:ext uri="{FF2B5EF4-FFF2-40B4-BE49-F238E27FC236}">
                  <a16:creationId xmlns:a16="http://schemas.microsoft.com/office/drawing/2014/main" id="{D13A291B-6389-415B-A9F4-B1C1B06FBE12}"/>
                </a:ext>
              </a:extLst>
            </p:cNvPr>
            <p:cNvSpPr/>
            <p:nvPr/>
          </p:nvSpPr>
          <p:spPr>
            <a:xfrm>
              <a:off x="2244891" y="1648609"/>
              <a:ext cx="244" cy="68"/>
            </a:xfrm>
            <a:custGeom>
              <a:avLst/>
              <a:gdLst/>
              <a:ahLst/>
              <a:cxnLst/>
              <a:rect l="l" t="t" r="r" b="b"/>
              <a:pathLst>
                <a:path w="18" h="5" extrusionOk="0">
                  <a:moveTo>
                    <a:pt x="18" y="1"/>
                  </a:moveTo>
                  <a:lnTo>
                    <a:pt x="0" y="4"/>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150;p126">
              <a:extLst>
                <a:ext uri="{FF2B5EF4-FFF2-40B4-BE49-F238E27FC236}">
                  <a16:creationId xmlns:a16="http://schemas.microsoft.com/office/drawing/2014/main" id="{E823CDC3-1444-40B9-93C5-A46DBA14D0F3}"/>
                </a:ext>
              </a:extLst>
            </p:cNvPr>
            <p:cNvSpPr/>
            <p:nvPr/>
          </p:nvSpPr>
          <p:spPr>
            <a:xfrm>
              <a:off x="2216989" y="1651366"/>
              <a:ext cx="530" cy="68"/>
            </a:xfrm>
            <a:custGeom>
              <a:avLst/>
              <a:gdLst/>
              <a:ahLst/>
              <a:cxnLst/>
              <a:rect l="l" t="t" r="r" b="b"/>
              <a:pathLst>
                <a:path w="39" h="5" extrusionOk="0">
                  <a:moveTo>
                    <a:pt x="0" y="4"/>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151;p126">
              <a:extLst>
                <a:ext uri="{FF2B5EF4-FFF2-40B4-BE49-F238E27FC236}">
                  <a16:creationId xmlns:a16="http://schemas.microsoft.com/office/drawing/2014/main" id="{CB63CA7C-7F6A-41B9-A972-0825B24E611B}"/>
                </a:ext>
              </a:extLst>
            </p:cNvPr>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152;p126">
              <a:extLst>
                <a:ext uri="{FF2B5EF4-FFF2-40B4-BE49-F238E27FC236}">
                  <a16:creationId xmlns:a16="http://schemas.microsoft.com/office/drawing/2014/main" id="{61123286-E64D-4E5E-A48F-F06F97A06B09}"/>
                </a:ext>
              </a:extLst>
            </p:cNvPr>
            <p:cNvSpPr/>
            <p:nvPr/>
          </p:nvSpPr>
          <p:spPr>
            <a:xfrm>
              <a:off x="2215564" y="1651515"/>
              <a:ext cx="679" cy="54"/>
            </a:xfrm>
            <a:custGeom>
              <a:avLst/>
              <a:gdLst/>
              <a:ahLst/>
              <a:cxnLst/>
              <a:rect l="l" t="t" r="r" b="b"/>
              <a:pathLst>
                <a:path w="50" h="4" extrusionOk="0">
                  <a:moveTo>
                    <a:pt x="0" y="4"/>
                  </a:moveTo>
                  <a:lnTo>
                    <a:pt x="4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153;p126">
              <a:extLst>
                <a:ext uri="{FF2B5EF4-FFF2-40B4-BE49-F238E27FC236}">
                  <a16:creationId xmlns:a16="http://schemas.microsoft.com/office/drawing/2014/main" id="{0764D5F7-788A-48A6-B4A9-355B6679C70F}"/>
                </a:ext>
              </a:extLst>
            </p:cNvPr>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154;p126">
              <a:extLst>
                <a:ext uri="{FF2B5EF4-FFF2-40B4-BE49-F238E27FC236}">
                  <a16:creationId xmlns:a16="http://schemas.microsoft.com/office/drawing/2014/main" id="{005E9525-BD08-4501-A409-41ED34191233}"/>
                </a:ext>
              </a:extLst>
            </p:cNvPr>
            <p:cNvSpPr/>
            <p:nvPr/>
          </p:nvSpPr>
          <p:spPr>
            <a:xfrm>
              <a:off x="2263764" y="1676796"/>
              <a:ext cx="299" cy="258"/>
            </a:xfrm>
            <a:custGeom>
              <a:avLst/>
              <a:gdLst/>
              <a:ahLst/>
              <a:cxnLst/>
              <a:rect l="l" t="t" r="r" b="b"/>
              <a:pathLst>
                <a:path w="22" h="19" extrusionOk="0">
                  <a:moveTo>
                    <a:pt x="2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155;p126">
              <a:extLst>
                <a:ext uri="{FF2B5EF4-FFF2-40B4-BE49-F238E27FC236}">
                  <a16:creationId xmlns:a16="http://schemas.microsoft.com/office/drawing/2014/main" id="{CB3702BD-78A0-48C9-8CB9-F2F2505DA6EE}"/>
                </a:ext>
              </a:extLst>
            </p:cNvPr>
            <p:cNvSpPr/>
            <p:nvPr/>
          </p:nvSpPr>
          <p:spPr>
            <a:xfrm>
              <a:off x="2263479" y="1676606"/>
              <a:ext cx="244" cy="204"/>
            </a:xfrm>
            <a:custGeom>
              <a:avLst/>
              <a:gdLst/>
              <a:ahLst/>
              <a:cxnLst/>
              <a:rect l="l" t="t" r="r" b="b"/>
              <a:pathLst>
                <a:path w="18" h="15" extrusionOk="0">
                  <a:moveTo>
                    <a:pt x="18"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156;p126">
              <a:extLst>
                <a:ext uri="{FF2B5EF4-FFF2-40B4-BE49-F238E27FC236}">
                  <a16:creationId xmlns:a16="http://schemas.microsoft.com/office/drawing/2014/main" id="{113D3DF4-AD89-4439-AB9D-E09CDB3E1C8E}"/>
                </a:ext>
              </a:extLst>
            </p:cNvPr>
            <p:cNvSpPr/>
            <p:nvPr/>
          </p:nvSpPr>
          <p:spPr>
            <a:xfrm>
              <a:off x="2262528" y="1676226"/>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157;p126">
              <a:extLst>
                <a:ext uri="{FF2B5EF4-FFF2-40B4-BE49-F238E27FC236}">
                  <a16:creationId xmlns:a16="http://schemas.microsoft.com/office/drawing/2014/main" id="{B7A93CE6-0598-492E-997C-65B670248864}"/>
                </a:ext>
              </a:extLst>
            </p:cNvPr>
            <p:cNvSpPr/>
            <p:nvPr/>
          </p:nvSpPr>
          <p:spPr>
            <a:xfrm>
              <a:off x="2262623" y="1676226"/>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158;p126">
              <a:extLst>
                <a:ext uri="{FF2B5EF4-FFF2-40B4-BE49-F238E27FC236}">
                  <a16:creationId xmlns:a16="http://schemas.microsoft.com/office/drawing/2014/main" id="{2DD5FB3D-00FE-47B1-AD57-03257D21000D}"/>
                </a:ext>
              </a:extLst>
            </p:cNvPr>
            <p:cNvSpPr/>
            <p:nvPr/>
          </p:nvSpPr>
          <p:spPr>
            <a:xfrm>
              <a:off x="2257532" y="1677801"/>
              <a:ext cx="54" cy="14"/>
            </a:xfrm>
            <a:custGeom>
              <a:avLst/>
              <a:gdLst/>
              <a:ahLst/>
              <a:cxnLst/>
              <a:rect l="l" t="t" r="r" b="b"/>
              <a:pathLst>
                <a:path w="4"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159;p126">
              <a:extLst>
                <a:ext uri="{FF2B5EF4-FFF2-40B4-BE49-F238E27FC236}">
                  <a16:creationId xmlns:a16="http://schemas.microsoft.com/office/drawing/2014/main" id="{2A3F6AC0-0AF5-4259-A7AC-EE755FD99611}"/>
                </a:ext>
              </a:extLst>
            </p:cNvPr>
            <p:cNvSpPr/>
            <p:nvPr/>
          </p:nvSpPr>
          <p:spPr>
            <a:xfrm>
              <a:off x="2262814" y="1676280"/>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160;p126">
              <a:extLst>
                <a:ext uri="{FF2B5EF4-FFF2-40B4-BE49-F238E27FC236}">
                  <a16:creationId xmlns:a16="http://schemas.microsoft.com/office/drawing/2014/main" id="{5DAC9B5D-E673-4345-959E-64900DAA2C58}"/>
                </a:ext>
              </a:extLst>
            </p:cNvPr>
            <p:cNvSpPr/>
            <p:nvPr/>
          </p:nvSpPr>
          <p:spPr>
            <a:xfrm>
              <a:off x="2262949" y="1676321"/>
              <a:ext cx="204" cy="109"/>
            </a:xfrm>
            <a:custGeom>
              <a:avLst/>
              <a:gdLst/>
              <a:ahLst/>
              <a:cxnLst/>
              <a:rect l="l" t="t" r="r" b="b"/>
              <a:pathLst>
                <a:path w="15" h="8" extrusionOk="0">
                  <a:moveTo>
                    <a:pt x="15"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161;p126">
              <a:extLst>
                <a:ext uri="{FF2B5EF4-FFF2-40B4-BE49-F238E27FC236}">
                  <a16:creationId xmlns:a16="http://schemas.microsoft.com/office/drawing/2014/main" id="{AEF3AE52-A169-4271-8D91-3DEC066B5578}"/>
                </a:ext>
              </a:extLst>
            </p:cNvPr>
            <p:cNvSpPr/>
            <p:nvPr/>
          </p:nvSpPr>
          <p:spPr>
            <a:xfrm>
              <a:off x="2262474" y="167618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162;p126">
              <a:extLst>
                <a:ext uri="{FF2B5EF4-FFF2-40B4-BE49-F238E27FC236}">
                  <a16:creationId xmlns:a16="http://schemas.microsoft.com/office/drawing/2014/main" id="{9AE16C93-1655-421F-BB1A-923A1912FFFB}"/>
                </a:ext>
              </a:extLst>
            </p:cNvPr>
            <p:cNvSpPr/>
            <p:nvPr/>
          </p:nvSpPr>
          <p:spPr>
            <a:xfrm>
              <a:off x="2256486" y="1677462"/>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163;p126">
              <a:extLst>
                <a:ext uri="{FF2B5EF4-FFF2-40B4-BE49-F238E27FC236}">
                  <a16:creationId xmlns:a16="http://schemas.microsoft.com/office/drawing/2014/main" id="{CD1609D9-22DC-4B10-9F87-68665699717D}"/>
                </a:ext>
              </a:extLst>
            </p:cNvPr>
            <p:cNvSpPr/>
            <p:nvPr/>
          </p:nvSpPr>
          <p:spPr>
            <a:xfrm>
              <a:off x="2263194" y="1676470"/>
              <a:ext cx="244" cy="109"/>
            </a:xfrm>
            <a:custGeom>
              <a:avLst/>
              <a:gdLst/>
              <a:ahLst/>
              <a:cxnLst/>
              <a:rect l="l" t="t" r="r" b="b"/>
              <a:pathLst>
                <a:path w="18" h="8" extrusionOk="0">
                  <a:moveTo>
                    <a:pt x="18"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164;p126">
              <a:extLst>
                <a:ext uri="{FF2B5EF4-FFF2-40B4-BE49-F238E27FC236}">
                  <a16:creationId xmlns:a16="http://schemas.microsoft.com/office/drawing/2014/main" id="{463BDC24-B589-464A-B21E-18552A6ECEF4}"/>
                </a:ext>
              </a:extLst>
            </p:cNvPr>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165;p126">
              <a:extLst>
                <a:ext uri="{FF2B5EF4-FFF2-40B4-BE49-F238E27FC236}">
                  <a16:creationId xmlns:a16="http://schemas.microsoft.com/office/drawing/2014/main" id="{499FFD73-8ABE-4DF6-BAA0-6752176B4CC7}"/>
                </a:ext>
              </a:extLst>
            </p:cNvPr>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166;p126">
              <a:extLst>
                <a:ext uri="{FF2B5EF4-FFF2-40B4-BE49-F238E27FC236}">
                  <a16:creationId xmlns:a16="http://schemas.microsoft.com/office/drawing/2014/main" id="{806717E0-75B3-4D63-9E14-B28DD1A633F8}"/>
                </a:ext>
              </a:extLst>
            </p:cNvPr>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167;p126">
              <a:extLst>
                <a:ext uri="{FF2B5EF4-FFF2-40B4-BE49-F238E27FC236}">
                  <a16:creationId xmlns:a16="http://schemas.microsoft.com/office/drawing/2014/main" id="{72FF8138-30BD-4683-8C31-E25C181FDC79}"/>
                </a:ext>
              </a:extLst>
            </p:cNvPr>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168;p126">
              <a:extLst>
                <a:ext uri="{FF2B5EF4-FFF2-40B4-BE49-F238E27FC236}">
                  <a16:creationId xmlns:a16="http://schemas.microsoft.com/office/drawing/2014/main" id="{7ECA381E-AE19-49FF-AE1D-49E6AFF341D4}"/>
                </a:ext>
              </a:extLst>
            </p:cNvPr>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169;p126">
              <a:extLst>
                <a:ext uri="{FF2B5EF4-FFF2-40B4-BE49-F238E27FC236}">
                  <a16:creationId xmlns:a16="http://schemas.microsoft.com/office/drawing/2014/main" id="{2A0A0C52-D593-4FC4-AD28-0B1DA14576B5}"/>
                </a:ext>
              </a:extLst>
            </p:cNvPr>
            <p:cNvSpPr/>
            <p:nvPr/>
          </p:nvSpPr>
          <p:spPr>
            <a:xfrm>
              <a:off x="2256242" y="1677326"/>
              <a:ext cx="68" cy="54"/>
            </a:xfrm>
            <a:custGeom>
              <a:avLst/>
              <a:gdLst/>
              <a:ahLst/>
              <a:cxnLst/>
              <a:rect l="l" t="t" r="r" b="b"/>
              <a:pathLst>
                <a:path w="5" h="4" extrusionOk="0">
                  <a:moveTo>
                    <a:pt x="1" y="4"/>
                  </a:moveTo>
                  <a:lnTo>
                    <a:pt x="1" y="4"/>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170;p126">
              <a:extLst>
                <a:ext uri="{FF2B5EF4-FFF2-40B4-BE49-F238E27FC236}">
                  <a16:creationId xmlns:a16="http://schemas.microsoft.com/office/drawing/2014/main" id="{008099B4-4198-4635-B999-F12C273BF8CA}"/>
                </a:ext>
              </a:extLst>
            </p:cNvPr>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171;p126">
              <a:extLst>
                <a:ext uri="{FF2B5EF4-FFF2-40B4-BE49-F238E27FC236}">
                  <a16:creationId xmlns:a16="http://schemas.microsoft.com/office/drawing/2014/main" id="{5DE2D622-C4BB-44C7-A937-6A0160CEBBAF}"/>
                </a:ext>
              </a:extLst>
            </p:cNvPr>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172;p126">
              <a:extLst>
                <a:ext uri="{FF2B5EF4-FFF2-40B4-BE49-F238E27FC236}">
                  <a16:creationId xmlns:a16="http://schemas.microsoft.com/office/drawing/2014/main" id="{D7E53DF7-FE95-48F0-AD07-06A63A3E609C}"/>
                </a:ext>
              </a:extLst>
            </p:cNvPr>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173;p126">
              <a:extLst>
                <a:ext uri="{FF2B5EF4-FFF2-40B4-BE49-F238E27FC236}">
                  <a16:creationId xmlns:a16="http://schemas.microsoft.com/office/drawing/2014/main" id="{17D1A4B4-DEF7-4555-8F2D-B3344A328FF1}"/>
                </a:ext>
              </a:extLst>
            </p:cNvPr>
            <p:cNvSpPr/>
            <p:nvPr/>
          </p:nvSpPr>
          <p:spPr>
            <a:xfrm>
              <a:off x="2277355" y="1611733"/>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174;p126">
              <a:extLst>
                <a:ext uri="{FF2B5EF4-FFF2-40B4-BE49-F238E27FC236}">
                  <a16:creationId xmlns:a16="http://schemas.microsoft.com/office/drawing/2014/main" id="{96008F71-108C-4434-BEE3-D220BDFAF9E7}"/>
                </a:ext>
              </a:extLst>
            </p:cNvPr>
            <p:cNvSpPr/>
            <p:nvPr/>
          </p:nvSpPr>
          <p:spPr>
            <a:xfrm>
              <a:off x="2222923" y="1617001"/>
              <a:ext cx="163" cy="68"/>
            </a:xfrm>
            <a:custGeom>
              <a:avLst/>
              <a:gdLst/>
              <a:ahLst/>
              <a:cxnLst/>
              <a:rect l="l" t="t" r="r" b="b"/>
              <a:pathLst>
                <a:path w="12" h="5" extrusionOk="0">
                  <a:moveTo>
                    <a:pt x="1"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175;p126">
              <a:extLst>
                <a:ext uri="{FF2B5EF4-FFF2-40B4-BE49-F238E27FC236}">
                  <a16:creationId xmlns:a16="http://schemas.microsoft.com/office/drawing/2014/main" id="{E4AFF82C-6FF1-4C1F-BCF5-EDCCD2E22DC3}"/>
                </a:ext>
              </a:extLst>
            </p:cNvPr>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176;p126">
              <a:extLst>
                <a:ext uri="{FF2B5EF4-FFF2-40B4-BE49-F238E27FC236}">
                  <a16:creationId xmlns:a16="http://schemas.microsoft.com/office/drawing/2014/main" id="{41ADA36E-BCB7-419D-A021-E5F4F6B5D251}"/>
                </a:ext>
              </a:extLst>
            </p:cNvPr>
            <p:cNvSpPr/>
            <p:nvPr/>
          </p:nvSpPr>
          <p:spPr>
            <a:xfrm>
              <a:off x="2223208" y="1616811"/>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177;p126">
              <a:extLst>
                <a:ext uri="{FF2B5EF4-FFF2-40B4-BE49-F238E27FC236}">
                  <a16:creationId xmlns:a16="http://schemas.microsoft.com/office/drawing/2014/main" id="{E3C29B89-0688-4A91-85D9-80F8FAA46048}"/>
                </a:ext>
              </a:extLst>
            </p:cNvPr>
            <p:cNvSpPr/>
            <p:nvPr/>
          </p:nvSpPr>
          <p:spPr>
            <a:xfrm>
              <a:off x="2276785" y="1611774"/>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178;p126">
              <a:extLst>
                <a:ext uri="{FF2B5EF4-FFF2-40B4-BE49-F238E27FC236}">
                  <a16:creationId xmlns:a16="http://schemas.microsoft.com/office/drawing/2014/main" id="{F7EE6CAE-963D-4E97-A554-7DF9726080B9}"/>
                </a:ext>
              </a:extLst>
            </p:cNvPr>
            <p:cNvSpPr/>
            <p:nvPr/>
          </p:nvSpPr>
          <p:spPr>
            <a:xfrm>
              <a:off x="2277016" y="1611774"/>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179;p126">
              <a:extLst>
                <a:ext uri="{FF2B5EF4-FFF2-40B4-BE49-F238E27FC236}">
                  <a16:creationId xmlns:a16="http://schemas.microsoft.com/office/drawing/2014/main" id="{508E5AED-1C66-4027-91A4-FDEDEF8C05C1}"/>
                </a:ext>
              </a:extLst>
            </p:cNvPr>
            <p:cNvSpPr/>
            <p:nvPr/>
          </p:nvSpPr>
          <p:spPr>
            <a:xfrm>
              <a:off x="2263425" y="1618576"/>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180;p126">
              <a:extLst>
                <a:ext uri="{FF2B5EF4-FFF2-40B4-BE49-F238E27FC236}">
                  <a16:creationId xmlns:a16="http://schemas.microsoft.com/office/drawing/2014/main" id="{90D11DC5-814D-43CD-8C2C-8D4800D4A553}"/>
                </a:ext>
              </a:extLst>
            </p:cNvPr>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181;p126">
              <a:extLst>
                <a:ext uri="{FF2B5EF4-FFF2-40B4-BE49-F238E27FC236}">
                  <a16:creationId xmlns:a16="http://schemas.microsoft.com/office/drawing/2014/main" id="{199319E0-5445-4972-8325-C25C8249E510}"/>
                </a:ext>
              </a:extLst>
            </p:cNvPr>
            <p:cNvSpPr/>
            <p:nvPr/>
          </p:nvSpPr>
          <p:spPr>
            <a:xfrm>
              <a:off x="2256812" y="1617286"/>
              <a:ext cx="163" cy="68"/>
            </a:xfrm>
            <a:custGeom>
              <a:avLst/>
              <a:gdLst/>
              <a:ahLst/>
              <a:cxnLst/>
              <a:rect l="l" t="t" r="r" b="b"/>
              <a:pathLst>
                <a:path w="12" h="5" extrusionOk="0">
                  <a:moveTo>
                    <a:pt x="1"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182;p126">
              <a:extLst>
                <a:ext uri="{FF2B5EF4-FFF2-40B4-BE49-F238E27FC236}">
                  <a16:creationId xmlns:a16="http://schemas.microsoft.com/office/drawing/2014/main" id="{E3093D91-11E0-44B6-B797-A50F89C6E6FF}"/>
                </a:ext>
              </a:extLst>
            </p:cNvPr>
            <p:cNvSpPr/>
            <p:nvPr/>
          </p:nvSpPr>
          <p:spPr>
            <a:xfrm>
              <a:off x="2222638" y="1617096"/>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183;p126">
              <a:extLst>
                <a:ext uri="{FF2B5EF4-FFF2-40B4-BE49-F238E27FC236}">
                  <a16:creationId xmlns:a16="http://schemas.microsoft.com/office/drawing/2014/main" id="{536BF14C-4533-4EA4-BD20-12E78599424F}"/>
                </a:ext>
              </a:extLst>
            </p:cNvPr>
            <p:cNvSpPr/>
            <p:nvPr/>
          </p:nvSpPr>
          <p:spPr>
            <a:xfrm>
              <a:off x="2278305" y="1611489"/>
              <a:ext cx="339" cy="109"/>
            </a:xfrm>
            <a:custGeom>
              <a:avLst/>
              <a:gdLst/>
              <a:ahLst/>
              <a:cxnLst/>
              <a:rect l="l" t="t" r="r" b="b"/>
              <a:pathLst>
                <a:path w="25" h="8" extrusionOk="0">
                  <a:moveTo>
                    <a:pt x="0" y="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184;p126">
              <a:extLst>
                <a:ext uri="{FF2B5EF4-FFF2-40B4-BE49-F238E27FC236}">
                  <a16:creationId xmlns:a16="http://schemas.microsoft.com/office/drawing/2014/main" id="{553590AF-36E0-4071-BB8D-555BF43D7114}"/>
                </a:ext>
              </a:extLst>
            </p:cNvPr>
            <p:cNvSpPr/>
            <p:nvPr/>
          </p:nvSpPr>
          <p:spPr>
            <a:xfrm>
              <a:off x="2277966" y="1611584"/>
              <a:ext cx="353" cy="68"/>
            </a:xfrm>
            <a:custGeom>
              <a:avLst/>
              <a:gdLst/>
              <a:ahLst/>
              <a:cxnLst/>
              <a:rect l="l" t="t" r="r" b="b"/>
              <a:pathLst>
                <a:path w="26" h="5" extrusionOk="0">
                  <a:moveTo>
                    <a:pt x="1" y="4"/>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185;p126">
              <a:extLst>
                <a:ext uri="{FF2B5EF4-FFF2-40B4-BE49-F238E27FC236}">
                  <a16:creationId xmlns:a16="http://schemas.microsoft.com/office/drawing/2014/main" id="{F555BE66-0BF4-4EF7-9EC4-DD1D04539F58}"/>
                </a:ext>
              </a:extLst>
            </p:cNvPr>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186;p126">
              <a:extLst>
                <a:ext uri="{FF2B5EF4-FFF2-40B4-BE49-F238E27FC236}">
                  <a16:creationId xmlns:a16="http://schemas.microsoft.com/office/drawing/2014/main" id="{7E77253F-50CD-4BB3-BB72-61301B4D8E84}"/>
                </a:ext>
              </a:extLst>
            </p:cNvPr>
            <p:cNvSpPr/>
            <p:nvPr/>
          </p:nvSpPr>
          <p:spPr>
            <a:xfrm>
              <a:off x="2277640" y="1611638"/>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187;p126">
              <a:extLst>
                <a:ext uri="{FF2B5EF4-FFF2-40B4-BE49-F238E27FC236}">
                  <a16:creationId xmlns:a16="http://schemas.microsoft.com/office/drawing/2014/main" id="{B6A6CF25-79B3-4B1C-8E54-9CE1EF20D122}"/>
                </a:ext>
              </a:extLst>
            </p:cNvPr>
            <p:cNvSpPr/>
            <p:nvPr/>
          </p:nvSpPr>
          <p:spPr>
            <a:xfrm>
              <a:off x="2222353" y="16171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188;p126">
              <a:extLst>
                <a:ext uri="{FF2B5EF4-FFF2-40B4-BE49-F238E27FC236}">
                  <a16:creationId xmlns:a16="http://schemas.microsoft.com/office/drawing/2014/main" id="{38E0E4C2-FA58-4139-A46A-EE9F3B74CB94}"/>
                </a:ext>
              </a:extLst>
            </p:cNvPr>
            <p:cNvSpPr/>
            <p:nvPr/>
          </p:nvSpPr>
          <p:spPr>
            <a:xfrm>
              <a:off x="2221972"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189;p126">
              <a:extLst>
                <a:ext uri="{FF2B5EF4-FFF2-40B4-BE49-F238E27FC236}">
                  <a16:creationId xmlns:a16="http://schemas.microsoft.com/office/drawing/2014/main" id="{5028C247-27E9-4F04-A58D-D611F8D6894E}"/>
                </a:ext>
              </a:extLst>
            </p:cNvPr>
            <p:cNvSpPr/>
            <p:nvPr/>
          </p:nvSpPr>
          <p:spPr>
            <a:xfrm>
              <a:off x="2268272" y="1618332"/>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190;p126">
              <a:extLst>
                <a:ext uri="{FF2B5EF4-FFF2-40B4-BE49-F238E27FC236}">
                  <a16:creationId xmlns:a16="http://schemas.microsoft.com/office/drawing/2014/main" id="{0390708C-2A3E-43B1-B645-1F06A03EF4EF}"/>
                </a:ext>
              </a:extLst>
            </p:cNvPr>
            <p:cNvSpPr/>
            <p:nvPr/>
          </p:nvSpPr>
          <p:spPr>
            <a:xfrm>
              <a:off x="2267701" y="1618291"/>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191;p126">
              <a:extLst>
                <a:ext uri="{FF2B5EF4-FFF2-40B4-BE49-F238E27FC236}">
                  <a16:creationId xmlns:a16="http://schemas.microsoft.com/office/drawing/2014/main" id="{FF462471-CCD2-45C7-BBFD-046A55868B44}"/>
                </a:ext>
              </a:extLst>
            </p:cNvPr>
            <p:cNvSpPr/>
            <p:nvPr/>
          </p:nvSpPr>
          <p:spPr>
            <a:xfrm>
              <a:off x="2276024" y="161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192;p126">
              <a:extLst>
                <a:ext uri="{FF2B5EF4-FFF2-40B4-BE49-F238E27FC236}">
                  <a16:creationId xmlns:a16="http://schemas.microsoft.com/office/drawing/2014/main" id="{976D5CC6-2AE6-4CA2-8AB3-7FD670F4B2F8}"/>
                </a:ext>
              </a:extLst>
            </p:cNvPr>
            <p:cNvSpPr/>
            <p:nvPr/>
          </p:nvSpPr>
          <p:spPr>
            <a:xfrm>
              <a:off x="2278726" y="1611448"/>
              <a:ext cx="258" cy="54"/>
            </a:xfrm>
            <a:custGeom>
              <a:avLst/>
              <a:gdLst/>
              <a:ahLst/>
              <a:cxnLst/>
              <a:rect l="l" t="t" r="r" b="b"/>
              <a:pathLst>
                <a:path w="19" h="4" extrusionOk="0">
                  <a:moveTo>
                    <a:pt x="1"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193;p126">
              <a:extLst>
                <a:ext uri="{FF2B5EF4-FFF2-40B4-BE49-F238E27FC236}">
                  <a16:creationId xmlns:a16="http://schemas.microsoft.com/office/drawing/2014/main" id="{CD01EF62-4D77-478C-BC55-F2C9A7EA84D6}"/>
                </a:ext>
              </a:extLst>
            </p:cNvPr>
            <p:cNvSpPr/>
            <p:nvPr/>
          </p:nvSpPr>
          <p:spPr>
            <a:xfrm>
              <a:off x="2266520" y="161819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194;p126">
              <a:extLst>
                <a:ext uri="{FF2B5EF4-FFF2-40B4-BE49-F238E27FC236}">
                  <a16:creationId xmlns:a16="http://schemas.microsoft.com/office/drawing/2014/main" id="{567BA293-0A29-4EA7-A639-2E6C5C0C8762}"/>
                </a:ext>
              </a:extLst>
            </p:cNvPr>
            <p:cNvSpPr/>
            <p:nvPr/>
          </p:nvSpPr>
          <p:spPr>
            <a:xfrm>
              <a:off x="2267131" y="1618237"/>
              <a:ext cx="299" cy="14"/>
            </a:xfrm>
            <a:custGeom>
              <a:avLst/>
              <a:gdLst/>
              <a:ahLst/>
              <a:cxnLst/>
              <a:rect l="l" t="t" r="r" b="b"/>
              <a:pathLst>
                <a:path w="22" h="1" extrusionOk="0">
                  <a:moveTo>
                    <a:pt x="1" y="1"/>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195;p126">
              <a:extLst>
                <a:ext uri="{FF2B5EF4-FFF2-40B4-BE49-F238E27FC236}">
                  <a16:creationId xmlns:a16="http://schemas.microsoft.com/office/drawing/2014/main" id="{97A9DE4B-FC6C-47AD-9D70-D23BC80A827B}"/>
                </a:ext>
              </a:extLst>
            </p:cNvPr>
            <p:cNvSpPr/>
            <p:nvPr/>
          </p:nvSpPr>
          <p:spPr>
            <a:xfrm>
              <a:off x="2269792" y="1618712"/>
              <a:ext cx="299" cy="163"/>
            </a:xfrm>
            <a:custGeom>
              <a:avLst/>
              <a:gdLst/>
              <a:ahLst/>
              <a:cxnLst/>
              <a:rect l="l" t="t" r="r" b="b"/>
              <a:pathLst>
                <a:path w="22" h="12" extrusionOk="0">
                  <a:moveTo>
                    <a:pt x="1" y="1"/>
                  </a:moveTo>
                  <a:lnTo>
                    <a:pt x="22"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196;p126">
              <a:extLst>
                <a:ext uri="{FF2B5EF4-FFF2-40B4-BE49-F238E27FC236}">
                  <a16:creationId xmlns:a16="http://schemas.microsoft.com/office/drawing/2014/main" id="{98C18CEB-5250-4D03-9721-2FD94A29C237}"/>
                </a:ext>
              </a:extLst>
            </p:cNvPr>
            <p:cNvSpPr/>
            <p:nvPr/>
          </p:nvSpPr>
          <p:spPr>
            <a:xfrm>
              <a:off x="2269317" y="1618576"/>
              <a:ext cx="299" cy="109"/>
            </a:xfrm>
            <a:custGeom>
              <a:avLst/>
              <a:gdLst/>
              <a:ahLst/>
              <a:cxnLst/>
              <a:rect l="l" t="t" r="r" b="b"/>
              <a:pathLst>
                <a:path w="22" h="8" extrusionOk="0">
                  <a:moveTo>
                    <a:pt x="1" y="0"/>
                  </a:moveTo>
                  <a:lnTo>
                    <a:pt x="22"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197;p126">
              <a:extLst>
                <a:ext uri="{FF2B5EF4-FFF2-40B4-BE49-F238E27FC236}">
                  <a16:creationId xmlns:a16="http://schemas.microsoft.com/office/drawing/2014/main" id="{D0A8E1AE-1896-4D87-B72A-39F6DAE658A9}"/>
                </a:ext>
              </a:extLst>
            </p:cNvPr>
            <p:cNvSpPr/>
            <p:nvPr/>
          </p:nvSpPr>
          <p:spPr>
            <a:xfrm>
              <a:off x="2263764" y="1618427"/>
              <a:ext cx="149" cy="68"/>
            </a:xfrm>
            <a:custGeom>
              <a:avLst/>
              <a:gdLst/>
              <a:ahLst/>
              <a:cxnLst/>
              <a:rect l="l" t="t" r="r" b="b"/>
              <a:pathLst>
                <a:path w="11" h="5" extrusionOk="0">
                  <a:moveTo>
                    <a:pt x="0"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198;p126">
              <a:extLst>
                <a:ext uri="{FF2B5EF4-FFF2-40B4-BE49-F238E27FC236}">
                  <a16:creationId xmlns:a16="http://schemas.microsoft.com/office/drawing/2014/main" id="{1D1D89E8-9DE9-47FB-8FBB-D1B948CDBBA9}"/>
                </a:ext>
              </a:extLst>
            </p:cNvPr>
            <p:cNvSpPr/>
            <p:nvPr/>
          </p:nvSpPr>
          <p:spPr>
            <a:xfrm>
              <a:off x="2268801" y="1618427"/>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199;p126">
              <a:extLst>
                <a:ext uri="{FF2B5EF4-FFF2-40B4-BE49-F238E27FC236}">
                  <a16:creationId xmlns:a16="http://schemas.microsoft.com/office/drawing/2014/main" id="{CA2E6902-0629-4422-91C7-AC2A2853F2C8}"/>
                </a:ext>
              </a:extLst>
            </p:cNvPr>
            <p:cNvSpPr/>
            <p:nvPr/>
          </p:nvSpPr>
          <p:spPr>
            <a:xfrm>
              <a:off x="2264565" y="1618332"/>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200;p126">
              <a:extLst>
                <a:ext uri="{FF2B5EF4-FFF2-40B4-BE49-F238E27FC236}">
                  <a16:creationId xmlns:a16="http://schemas.microsoft.com/office/drawing/2014/main" id="{9577BED4-3C83-4288-AF7F-6A499906C23E}"/>
                </a:ext>
              </a:extLst>
            </p:cNvPr>
            <p:cNvSpPr/>
            <p:nvPr/>
          </p:nvSpPr>
          <p:spPr>
            <a:xfrm>
              <a:off x="2276445" y="16118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201;p126">
              <a:extLst>
                <a:ext uri="{FF2B5EF4-FFF2-40B4-BE49-F238E27FC236}">
                  <a16:creationId xmlns:a16="http://schemas.microsoft.com/office/drawing/2014/main" id="{DF99C5AD-C477-4E06-ADDD-7E96EBCCA39D}"/>
                </a:ext>
              </a:extLst>
            </p:cNvPr>
            <p:cNvSpPr/>
            <p:nvPr/>
          </p:nvSpPr>
          <p:spPr>
            <a:xfrm>
              <a:off x="2264144" y="161838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202;p126">
              <a:extLst>
                <a:ext uri="{FF2B5EF4-FFF2-40B4-BE49-F238E27FC236}">
                  <a16:creationId xmlns:a16="http://schemas.microsoft.com/office/drawing/2014/main" id="{DFE6695E-E406-4DA0-B71D-4924FCBD8020}"/>
                </a:ext>
              </a:extLst>
            </p:cNvPr>
            <p:cNvSpPr/>
            <p:nvPr/>
          </p:nvSpPr>
          <p:spPr>
            <a:xfrm>
              <a:off x="2265570" y="1618237"/>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203;p126">
              <a:extLst>
                <a:ext uri="{FF2B5EF4-FFF2-40B4-BE49-F238E27FC236}">
                  <a16:creationId xmlns:a16="http://schemas.microsoft.com/office/drawing/2014/main" id="{B8CEE564-BA4D-4BE7-8845-C717F724B12A}"/>
                </a:ext>
              </a:extLst>
            </p:cNvPr>
            <p:cNvSpPr/>
            <p:nvPr/>
          </p:nvSpPr>
          <p:spPr>
            <a:xfrm>
              <a:off x="2266086" y="16181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204;p126">
              <a:extLst>
                <a:ext uri="{FF2B5EF4-FFF2-40B4-BE49-F238E27FC236}">
                  <a16:creationId xmlns:a16="http://schemas.microsoft.com/office/drawing/2014/main" id="{38430ACF-828F-4062-B9A9-709BFA227C47}"/>
                </a:ext>
              </a:extLst>
            </p:cNvPr>
            <p:cNvSpPr/>
            <p:nvPr/>
          </p:nvSpPr>
          <p:spPr>
            <a:xfrm>
              <a:off x="2276255" y="16118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205;p126">
              <a:extLst>
                <a:ext uri="{FF2B5EF4-FFF2-40B4-BE49-F238E27FC236}">
                  <a16:creationId xmlns:a16="http://schemas.microsoft.com/office/drawing/2014/main" id="{33725958-B0D8-446F-BE9E-E015884625D9}"/>
                </a:ext>
              </a:extLst>
            </p:cNvPr>
            <p:cNvSpPr/>
            <p:nvPr/>
          </p:nvSpPr>
          <p:spPr>
            <a:xfrm>
              <a:off x="2276119" y="161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206;p126">
              <a:extLst>
                <a:ext uri="{FF2B5EF4-FFF2-40B4-BE49-F238E27FC236}">
                  <a16:creationId xmlns:a16="http://schemas.microsoft.com/office/drawing/2014/main" id="{81DBCDD6-C843-4C51-A58E-283A1DB53F90}"/>
                </a:ext>
              </a:extLst>
            </p:cNvPr>
            <p:cNvSpPr/>
            <p:nvPr/>
          </p:nvSpPr>
          <p:spPr>
            <a:xfrm>
              <a:off x="2265040" y="1618291"/>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207;p126">
              <a:extLst>
                <a:ext uri="{FF2B5EF4-FFF2-40B4-BE49-F238E27FC236}">
                  <a16:creationId xmlns:a16="http://schemas.microsoft.com/office/drawing/2014/main" id="{BE6FC8D8-5C77-477C-BC43-9EFDB00698E6}"/>
                </a:ext>
              </a:extLst>
            </p:cNvPr>
            <p:cNvSpPr/>
            <p:nvPr/>
          </p:nvSpPr>
          <p:spPr>
            <a:xfrm>
              <a:off x="2221307"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208;p126">
              <a:extLst>
                <a:ext uri="{FF2B5EF4-FFF2-40B4-BE49-F238E27FC236}">
                  <a16:creationId xmlns:a16="http://schemas.microsoft.com/office/drawing/2014/main" id="{DC037AFF-C421-41A6-AAE3-153E595D5E1D}"/>
                </a:ext>
              </a:extLst>
            </p:cNvPr>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209;p126">
              <a:extLst>
                <a:ext uri="{FF2B5EF4-FFF2-40B4-BE49-F238E27FC236}">
                  <a16:creationId xmlns:a16="http://schemas.microsoft.com/office/drawing/2014/main" id="{691DF7BB-60BA-4502-9B07-1F13BFC7B2F1}"/>
                </a:ext>
              </a:extLst>
            </p:cNvPr>
            <p:cNvSpPr/>
            <p:nvPr/>
          </p:nvSpPr>
          <p:spPr>
            <a:xfrm>
              <a:off x="2221687"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210;p126">
              <a:extLst>
                <a:ext uri="{FF2B5EF4-FFF2-40B4-BE49-F238E27FC236}">
                  <a16:creationId xmlns:a16="http://schemas.microsoft.com/office/drawing/2014/main" id="{697D29D9-ACC6-4EF4-9CA0-19F424368D81}"/>
                </a:ext>
              </a:extLst>
            </p:cNvPr>
            <p:cNvSpPr/>
            <p:nvPr/>
          </p:nvSpPr>
          <p:spPr>
            <a:xfrm>
              <a:off x="2279446" y="161129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211;p126">
              <a:extLst>
                <a:ext uri="{FF2B5EF4-FFF2-40B4-BE49-F238E27FC236}">
                  <a16:creationId xmlns:a16="http://schemas.microsoft.com/office/drawing/2014/main" id="{04C518F2-1F9D-4B8E-825B-BEDA0AF88F84}"/>
                </a:ext>
              </a:extLst>
            </p:cNvPr>
            <p:cNvSpPr/>
            <p:nvPr/>
          </p:nvSpPr>
          <p:spPr>
            <a:xfrm>
              <a:off x="2279107" y="1611353"/>
              <a:ext cx="258" cy="54"/>
            </a:xfrm>
            <a:custGeom>
              <a:avLst/>
              <a:gdLst/>
              <a:ahLst/>
              <a:cxnLst/>
              <a:rect l="l" t="t" r="r" b="b"/>
              <a:pathLst>
                <a:path w="19" h="4" extrusionOk="0">
                  <a:moveTo>
                    <a:pt x="1"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212;p126">
              <a:extLst>
                <a:ext uri="{FF2B5EF4-FFF2-40B4-BE49-F238E27FC236}">
                  <a16:creationId xmlns:a16="http://schemas.microsoft.com/office/drawing/2014/main" id="{BAC7DF18-77D6-4676-984C-A71FEAF4DBF0}"/>
                </a:ext>
              </a:extLst>
            </p:cNvPr>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213;p126">
              <a:extLst>
                <a:ext uri="{FF2B5EF4-FFF2-40B4-BE49-F238E27FC236}">
                  <a16:creationId xmlns:a16="http://schemas.microsoft.com/office/drawing/2014/main" id="{93A364E7-03CC-4096-8649-566D871E31ED}"/>
                </a:ext>
              </a:extLst>
            </p:cNvPr>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214;p126">
              <a:extLst>
                <a:ext uri="{FF2B5EF4-FFF2-40B4-BE49-F238E27FC236}">
                  <a16:creationId xmlns:a16="http://schemas.microsoft.com/office/drawing/2014/main" id="{B5A21DAF-8992-4152-81DA-3835F28EA986}"/>
                </a:ext>
              </a:extLst>
            </p:cNvPr>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215;p126">
              <a:extLst>
                <a:ext uri="{FF2B5EF4-FFF2-40B4-BE49-F238E27FC236}">
                  <a16:creationId xmlns:a16="http://schemas.microsoft.com/office/drawing/2014/main" id="{1E8DF48C-0FA0-4D1E-B2C5-ABD46E1A1707}"/>
                </a:ext>
              </a:extLst>
            </p:cNvPr>
            <p:cNvSpPr/>
            <p:nvPr/>
          </p:nvSpPr>
          <p:spPr>
            <a:xfrm>
              <a:off x="2252820" y="1570607"/>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216;p126">
              <a:extLst>
                <a:ext uri="{FF2B5EF4-FFF2-40B4-BE49-F238E27FC236}">
                  <a16:creationId xmlns:a16="http://schemas.microsoft.com/office/drawing/2014/main" id="{B45B33ED-20D1-40A2-8D1F-37C2F8E422D9}"/>
                </a:ext>
              </a:extLst>
            </p:cNvPr>
            <p:cNvSpPr/>
            <p:nvPr/>
          </p:nvSpPr>
          <p:spPr>
            <a:xfrm>
              <a:off x="2253445" y="1570322"/>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217;p126">
              <a:extLst>
                <a:ext uri="{FF2B5EF4-FFF2-40B4-BE49-F238E27FC236}">
                  <a16:creationId xmlns:a16="http://schemas.microsoft.com/office/drawing/2014/main" id="{07C80589-6D82-40CD-854C-6F8C1DCF8368}"/>
                </a:ext>
              </a:extLst>
            </p:cNvPr>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218;p126">
              <a:extLst>
                <a:ext uri="{FF2B5EF4-FFF2-40B4-BE49-F238E27FC236}">
                  <a16:creationId xmlns:a16="http://schemas.microsoft.com/office/drawing/2014/main" id="{B0E7B15E-A4DE-467D-9101-8090555EE55F}"/>
                </a:ext>
              </a:extLst>
            </p:cNvPr>
            <p:cNvSpPr/>
            <p:nvPr/>
          </p:nvSpPr>
          <p:spPr>
            <a:xfrm>
              <a:off x="2219786" y="159109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219;p126">
              <a:extLst>
                <a:ext uri="{FF2B5EF4-FFF2-40B4-BE49-F238E27FC236}">
                  <a16:creationId xmlns:a16="http://schemas.microsoft.com/office/drawing/2014/main" id="{7BB9DD95-225B-41F2-B639-6BD4E2B19DAC}"/>
                </a:ext>
              </a:extLst>
            </p:cNvPr>
            <p:cNvSpPr/>
            <p:nvPr/>
          </p:nvSpPr>
          <p:spPr>
            <a:xfrm>
              <a:off x="2220072" y="1591285"/>
              <a:ext cx="353" cy="258"/>
            </a:xfrm>
            <a:custGeom>
              <a:avLst/>
              <a:gdLst/>
              <a:ahLst/>
              <a:cxnLst/>
              <a:rect l="l" t="t" r="r" b="b"/>
              <a:pathLst>
                <a:path w="26" h="19" extrusionOk="0">
                  <a:moveTo>
                    <a:pt x="25"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220;p126">
              <a:extLst>
                <a:ext uri="{FF2B5EF4-FFF2-40B4-BE49-F238E27FC236}">
                  <a16:creationId xmlns:a16="http://schemas.microsoft.com/office/drawing/2014/main" id="{C140CB2E-4B2E-4563-A61A-156119D6F67F}"/>
                </a:ext>
              </a:extLst>
            </p:cNvPr>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221;p126">
              <a:extLst>
                <a:ext uri="{FF2B5EF4-FFF2-40B4-BE49-F238E27FC236}">
                  <a16:creationId xmlns:a16="http://schemas.microsoft.com/office/drawing/2014/main" id="{78838616-0EC2-4557-AAEA-EE89E801C881}"/>
                </a:ext>
              </a:extLst>
            </p:cNvPr>
            <p:cNvSpPr/>
            <p:nvPr/>
          </p:nvSpPr>
          <p:spPr>
            <a:xfrm>
              <a:off x="2223547" y="1592901"/>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222;p126">
              <a:extLst>
                <a:ext uri="{FF2B5EF4-FFF2-40B4-BE49-F238E27FC236}">
                  <a16:creationId xmlns:a16="http://schemas.microsoft.com/office/drawing/2014/main" id="{7C913A91-9CC6-4F9A-BE03-78565BFECD61}"/>
                </a:ext>
              </a:extLst>
            </p:cNvPr>
            <p:cNvSpPr/>
            <p:nvPr/>
          </p:nvSpPr>
          <p:spPr>
            <a:xfrm>
              <a:off x="2222312" y="1592860"/>
              <a:ext cx="489" cy="14"/>
            </a:xfrm>
            <a:custGeom>
              <a:avLst/>
              <a:gdLst/>
              <a:ahLst/>
              <a:cxnLst/>
              <a:rect l="l" t="t" r="r" b="b"/>
              <a:pathLst>
                <a:path w="36" h="1" extrusionOk="0">
                  <a:moveTo>
                    <a:pt x="0" y="0"/>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223;p126">
              <a:extLst>
                <a:ext uri="{FF2B5EF4-FFF2-40B4-BE49-F238E27FC236}">
                  <a16:creationId xmlns:a16="http://schemas.microsoft.com/office/drawing/2014/main" id="{B7D78E19-A5B2-466C-AA35-A6ED88DE8365}"/>
                </a:ext>
              </a:extLst>
            </p:cNvPr>
            <p:cNvSpPr/>
            <p:nvPr/>
          </p:nvSpPr>
          <p:spPr>
            <a:xfrm>
              <a:off x="2224878" y="1592996"/>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224;p126">
              <a:extLst>
                <a:ext uri="{FF2B5EF4-FFF2-40B4-BE49-F238E27FC236}">
                  <a16:creationId xmlns:a16="http://schemas.microsoft.com/office/drawing/2014/main" id="{512DA089-1A92-471C-9BE3-4AEF531A96D7}"/>
                </a:ext>
              </a:extLst>
            </p:cNvPr>
            <p:cNvSpPr/>
            <p:nvPr/>
          </p:nvSpPr>
          <p:spPr>
            <a:xfrm>
              <a:off x="2222923" y="1592860"/>
              <a:ext cx="394" cy="14"/>
            </a:xfrm>
            <a:custGeom>
              <a:avLst/>
              <a:gdLst/>
              <a:ahLst/>
              <a:cxnLst/>
              <a:rect l="l" t="t" r="r" b="b"/>
              <a:pathLst>
                <a:path w="29" h="1" extrusionOk="0">
                  <a:moveTo>
                    <a:pt x="1" y="0"/>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225;p126">
              <a:extLst>
                <a:ext uri="{FF2B5EF4-FFF2-40B4-BE49-F238E27FC236}">
                  <a16:creationId xmlns:a16="http://schemas.microsoft.com/office/drawing/2014/main" id="{1DDFC93B-CD92-4468-A7EA-F31D11628DBA}"/>
                </a:ext>
              </a:extLst>
            </p:cNvPr>
            <p:cNvSpPr/>
            <p:nvPr/>
          </p:nvSpPr>
          <p:spPr>
            <a:xfrm>
              <a:off x="2224023" y="1592955"/>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226;p126">
              <a:extLst>
                <a:ext uri="{FF2B5EF4-FFF2-40B4-BE49-F238E27FC236}">
                  <a16:creationId xmlns:a16="http://schemas.microsoft.com/office/drawing/2014/main" id="{D8499808-C62E-476A-A84E-A76D60803131}"/>
                </a:ext>
              </a:extLst>
            </p:cNvPr>
            <p:cNvSpPr/>
            <p:nvPr/>
          </p:nvSpPr>
          <p:spPr>
            <a:xfrm>
              <a:off x="2221592" y="1592806"/>
              <a:ext cx="584" cy="14"/>
            </a:xfrm>
            <a:custGeom>
              <a:avLst/>
              <a:gdLst/>
              <a:ahLst/>
              <a:cxnLst/>
              <a:rect l="l" t="t" r="r" b="b"/>
              <a:pathLst>
                <a:path w="43" h="1" extrusionOk="0">
                  <a:moveTo>
                    <a:pt x="1" y="1"/>
                  </a:moveTo>
                  <a:lnTo>
                    <a:pt x="4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227;p126">
              <a:extLst>
                <a:ext uri="{FF2B5EF4-FFF2-40B4-BE49-F238E27FC236}">
                  <a16:creationId xmlns:a16="http://schemas.microsoft.com/office/drawing/2014/main" id="{68BF939C-0A1F-475F-B758-209172D07853}"/>
                </a:ext>
              </a:extLst>
            </p:cNvPr>
            <p:cNvSpPr/>
            <p:nvPr/>
          </p:nvSpPr>
          <p:spPr>
            <a:xfrm>
              <a:off x="2224444" y="1592955"/>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228;p126">
              <a:extLst>
                <a:ext uri="{FF2B5EF4-FFF2-40B4-BE49-F238E27FC236}">
                  <a16:creationId xmlns:a16="http://schemas.microsoft.com/office/drawing/2014/main" id="{B72E4F80-D159-403C-AB85-0D9445BE773F}"/>
                </a:ext>
              </a:extLst>
            </p:cNvPr>
            <p:cNvSpPr/>
            <p:nvPr/>
          </p:nvSpPr>
          <p:spPr>
            <a:xfrm>
              <a:off x="2225204" y="1592996"/>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229;p126">
              <a:extLst>
                <a:ext uri="{FF2B5EF4-FFF2-40B4-BE49-F238E27FC236}">
                  <a16:creationId xmlns:a16="http://schemas.microsoft.com/office/drawing/2014/main" id="{1FF830DE-3D45-4621-A3D6-7D3A967AE319}"/>
                </a:ext>
              </a:extLst>
            </p:cNvPr>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230;p126">
              <a:extLst>
                <a:ext uri="{FF2B5EF4-FFF2-40B4-BE49-F238E27FC236}">
                  <a16:creationId xmlns:a16="http://schemas.microsoft.com/office/drawing/2014/main" id="{4478023B-893D-4B17-9F55-0771DA456D66}"/>
                </a:ext>
              </a:extLst>
            </p:cNvPr>
            <p:cNvSpPr/>
            <p:nvPr/>
          </p:nvSpPr>
          <p:spPr>
            <a:xfrm>
              <a:off x="2225489" y="1593050"/>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231;p126">
              <a:extLst>
                <a:ext uri="{FF2B5EF4-FFF2-40B4-BE49-F238E27FC236}">
                  <a16:creationId xmlns:a16="http://schemas.microsoft.com/office/drawing/2014/main" id="{7BFAEB0D-360B-4EA1-BBF9-85B73CFE97AB}"/>
                </a:ext>
              </a:extLst>
            </p:cNvPr>
            <p:cNvSpPr/>
            <p:nvPr/>
          </p:nvSpPr>
          <p:spPr>
            <a:xfrm>
              <a:off x="2226494" y="159318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232;p126">
              <a:extLst>
                <a:ext uri="{FF2B5EF4-FFF2-40B4-BE49-F238E27FC236}">
                  <a16:creationId xmlns:a16="http://schemas.microsoft.com/office/drawing/2014/main" id="{EC3D65D9-7909-4FE1-9D65-F834A5D2AB3F}"/>
                </a:ext>
              </a:extLst>
            </p:cNvPr>
            <p:cNvSpPr/>
            <p:nvPr/>
          </p:nvSpPr>
          <p:spPr>
            <a:xfrm>
              <a:off x="2226439" y="159318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233;p126">
              <a:extLst>
                <a:ext uri="{FF2B5EF4-FFF2-40B4-BE49-F238E27FC236}">
                  <a16:creationId xmlns:a16="http://schemas.microsoft.com/office/drawing/2014/main" id="{8D1F02AE-61FA-43A0-AC35-140EF493C7AA}"/>
                </a:ext>
              </a:extLst>
            </p:cNvPr>
            <p:cNvSpPr/>
            <p:nvPr/>
          </p:nvSpPr>
          <p:spPr>
            <a:xfrm>
              <a:off x="2226154" y="159314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234;p126">
              <a:extLst>
                <a:ext uri="{FF2B5EF4-FFF2-40B4-BE49-F238E27FC236}">
                  <a16:creationId xmlns:a16="http://schemas.microsoft.com/office/drawing/2014/main" id="{23EF1C46-B55E-49B3-AA20-9854DC4396FE}"/>
                </a:ext>
              </a:extLst>
            </p:cNvPr>
            <p:cNvSpPr/>
            <p:nvPr/>
          </p:nvSpPr>
          <p:spPr>
            <a:xfrm>
              <a:off x="2226304" y="159314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235;p126">
              <a:extLst>
                <a:ext uri="{FF2B5EF4-FFF2-40B4-BE49-F238E27FC236}">
                  <a16:creationId xmlns:a16="http://schemas.microsoft.com/office/drawing/2014/main" id="{70CDDD97-2166-4010-A5C4-03A2332ADB06}"/>
                </a:ext>
              </a:extLst>
            </p:cNvPr>
            <p:cNvSpPr/>
            <p:nvPr/>
          </p:nvSpPr>
          <p:spPr>
            <a:xfrm>
              <a:off x="2225964" y="15930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236;p126">
              <a:extLst>
                <a:ext uri="{FF2B5EF4-FFF2-40B4-BE49-F238E27FC236}">
                  <a16:creationId xmlns:a16="http://schemas.microsoft.com/office/drawing/2014/main" id="{A68803A5-E8E0-42CD-8CFA-8CAEB00A1EE0}"/>
                </a:ext>
              </a:extLst>
            </p:cNvPr>
            <p:cNvSpPr/>
            <p:nvPr/>
          </p:nvSpPr>
          <p:spPr>
            <a:xfrm>
              <a:off x="2225774" y="15930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237;p126">
              <a:extLst>
                <a:ext uri="{FF2B5EF4-FFF2-40B4-BE49-F238E27FC236}">
                  <a16:creationId xmlns:a16="http://schemas.microsoft.com/office/drawing/2014/main" id="{9227BEA2-CEE9-4A55-B7D3-3BD5932E30B9}"/>
                </a:ext>
              </a:extLst>
            </p:cNvPr>
            <p:cNvSpPr/>
            <p:nvPr/>
          </p:nvSpPr>
          <p:spPr>
            <a:xfrm>
              <a:off x="2240044" y="1575454"/>
              <a:ext cx="299" cy="204"/>
            </a:xfrm>
            <a:custGeom>
              <a:avLst/>
              <a:gdLst/>
              <a:ahLst/>
              <a:cxnLst/>
              <a:rect l="l" t="t" r="r" b="b"/>
              <a:pathLst>
                <a:path w="22" h="15" extrusionOk="0">
                  <a:moveTo>
                    <a:pt x="0" y="1"/>
                  </a:moveTo>
                  <a:lnTo>
                    <a:pt x="2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238;p126">
              <a:extLst>
                <a:ext uri="{FF2B5EF4-FFF2-40B4-BE49-F238E27FC236}">
                  <a16:creationId xmlns:a16="http://schemas.microsoft.com/office/drawing/2014/main" id="{335558B0-15AC-451A-A6F7-4034273E4933}"/>
                </a:ext>
              </a:extLst>
            </p:cNvPr>
            <p:cNvSpPr/>
            <p:nvPr/>
          </p:nvSpPr>
          <p:spPr>
            <a:xfrm>
              <a:off x="2206195" y="1570566"/>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239;p126">
              <a:extLst>
                <a:ext uri="{FF2B5EF4-FFF2-40B4-BE49-F238E27FC236}">
                  <a16:creationId xmlns:a16="http://schemas.microsoft.com/office/drawing/2014/main" id="{2FBFDE5B-06A1-4A05-9755-A5A5ECDFD707}"/>
                </a:ext>
              </a:extLst>
            </p:cNvPr>
            <p:cNvSpPr/>
            <p:nvPr/>
          </p:nvSpPr>
          <p:spPr>
            <a:xfrm>
              <a:off x="2208151" y="1569806"/>
              <a:ext cx="204" cy="109"/>
            </a:xfrm>
            <a:custGeom>
              <a:avLst/>
              <a:gdLst/>
              <a:ahLst/>
              <a:cxnLst/>
              <a:rect l="l" t="t" r="r" b="b"/>
              <a:pathLst>
                <a:path w="15" h="8" extrusionOk="0">
                  <a:moveTo>
                    <a:pt x="0" y="7"/>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240;p126">
              <a:extLst>
                <a:ext uri="{FF2B5EF4-FFF2-40B4-BE49-F238E27FC236}">
                  <a16:creationId xmlns:a16="http://schemas.microsoft.com/office/drawing/2014/main" id="{BA7FB520-B5D3-4A1F-86CF-AE4DFDE95AEB}"/>
                </a:ext>
              </a:extLst>
            </p:cNvPr>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241;p126">
              <a:extLst>
                <a:ext uri="{FF2B5EF4-FFF2-40B4-BE49-F238E27FC236}">
                  <a16:creationId xmlns:a16="http://schemas.microsoft.com/office/drawing/2014/main" id="{7B3FA35B-93FB-43E3-9674-E99909386715}"/>
                </a:ext>
              </a:extLst>
            </p:cNvPr>
            <p:cNvSpPr/>
            <p:nvPr/>
          </p:nvSpPr>
          <p:spPr>
            <a:xfrm>
              <a:off x="2207526" y="1570091"/>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242;p126">
              <a:extLst>
                <a:ext uri="{FF2B5EF4-FFF2-40B4-BE49-F238E27FC236}">
                  <a16:creationId xmlns:a16="http://schemas.microsoft.com/office/drawing/2014/main" id="{D13C297A-3C58-418D-89A3-85C77385B11D}"/>
                </a:ext>
              </a:extLst>
            </p:cNvPr>
            <p:cNvSpPr/>
            <p:nvPr/>
          </p:nvSpPr>
          <p:spPr>
            <a:xfrm>
              <a:off x="2240899" y="1576024"/>
              <a:ext cx="339" cy="204"/>
            </a:xfrm>
            <a:custGeom>
              <a:avLst/>
              <a:gdLst/>
              <a:ahLst/>
              <a:cxnLst/>
              <a:rect l="l" t="t" r="r" b="b"/>
              <a:pathLst>
                <a:path w="25" h="15" extrusionOk="0">
                  <a:moveTo>
                    <a:pt x="0" y="1"/>
                  </a:moveTo>
                  <a:lnTo>
                    <a:pt x="25"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243;p126">
              <a:extLst>
                <a:ext uri="{FF2B5EF4-FFF2-40B4-BE49-F238E27FC236}">
                  <a16:creationId xmlns:a16="http://schemas.microsoft.com/office/drawing/2014/main" id="{5CB3F952-3DDF-46E4-8C99-F0A0B611CD8C}"/>
                </a:ext>
              </a:extLst>
            </p:cNvPr>
            <p:cNvSpPr/>
            <p:nvPr/>
          </p:nvSpPr>
          <p:spPr>
            <a:xfrm>
              <a:off x="2206915" y="1570322"/>
              <a:ext cx="244" cy="109"/>
            </a:xfrm>
            <a:custGeom>
              <a:avLst/>
              <a:gdLst/>
              <a:ahLst/>
              <a:cxnLst/>
              <a:rect l="l" t="t" r="r" b="b"/>
              <a:pathLst>
                <a:path w="18" h="8" extrusionOk="0">
                  <a:moveTo>
                    <a:pt x="0" y="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244;p126">
              <a:extLst>
                <a:ext uri="{FF2B5EF4-FFF2-40B4-BE49-F238E27FC236}">
                  <a16:creationId xmlns:a16="http://schemas.microsoft.com/office/drawing/2014/main" id="{448D5127-7C68-4582-AFB4-3ECA9FB15784}"/>
                </a:ext>
              </a:extLst>
            </p:cNvPr>
            <p:cNvSpPr/>
            <p:nvPr/>
          </p:nvSpPr>
          <p:spPr>
            <a:xfrm>
              <a:off x="2241755" y="1576554"/>
              <a:ext cx="530" cy="299"/>
            </a:xfrm>
            <a:custGeom>
              <a:avLst/>
              <a:gdLst/>
              <a:ahLst/>
              <a:cxnLst/>
              <a:rect l="l" t="t" r="r" b="b"/>
              <a:pathLst>
                <a:path w="39" h="22" extrusionOk="0">
                  <a:moveTo>
                    <a:pt x="0" y="0"/>
                  </a:moveTo>
                  <a:lnTo>
                    <a:pt x="39"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245;p126">
              <a:extLst>
                <a:ext uri="{FF2B5EF4-FFF2-40B4-BE49-F238E27FC236}">
                  <a16:creationId xmlns:a16="http://schemas.microsoft.com/office/drawing/2014/main" id="{86DF01AE-EA58-4AAF-A317-A53AEF95D6FC}"/>
                </a:ext>
              </a:extLst>
            </p:cNvPr>
            <p:cNvSpPr/>
            <p:nvPr/>
          </p:nvSpPr>
          <p:spPr>
            <a:xfrm>
              <a:off x="2204539" y="157094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246;p126">
              <a:extLst>
                <a:ext uri="{FF2B5EF4-FFF2-40B4-BE49-F238E27FC236}">
                  <a16:creationId xmlns:a16="http://schemas.microsoft.com/office/drawing/2014/main" id="{E9F129B5-CF1E-4161-BA01-A0DA4703E09D}"/>
                </a:ext>
              </a:extLst>
            </p:cNvPr>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247;p126">
              <a:extLst>
                <a:ext uri="{FF2B5EF4-FFF2-40B4-BE49-F238E27FC236}">
                  <a16:creationId xmlns:a16="http://schemas.microsoft.com/office/drawing/2014/main" id="{D084A2C0-DA4B-43E8-A451-EAA852B94BE9}"/>
                </a:ext>
              </a:extLst>
            </p:cNvPr>
            <p:cNvSpPr/>
            <p:nvPr/>
          </p:nvSpPr>
          <p:spPr>
            <a:xfrm>
              <a:off x="2205394" y="1570756"/>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248;p126">
              <a:extLst>
                <a:ext uri="{FF2B5EF4-FFF2-40B4-BE49-F238E27FC236}">
                  <a16:creationId xmlns:a16="http://schemas.microsoft.com/office/drawing/2014/main" id="{598DF993-1D2E-4132-A150-4987D8BAA254}"/>
                </a:ext>
              </a:extLst>
            </p:cNvPr>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249;p126">
              <a:extLst>
                <a:ext uri="{FF2B5EF4-FFF2-40B4-BE49-F238E27FC236}">
                  <a16:creationId xmlns:a16="http://schemas.microsoft.com/office/drawing/2014/main" id="{401F5137-CD10-4C9F-A826-C3DED723CC36}"/>
                </a:ext>
              </a:extLst>
            </p:cNvPr>
            <p:cNvSpPr/>
            <p:nvPr/>
          </p:nvSpPr>
          <p:spPr>
            <a:xfrm>
              <a:off x="2124445" y="1664672"/>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250;p126">
              <a:extLst>
                <a:ext uri="{FF2B5EF4-FFF2-40B4-BE49-F238E27FC236}">
                  <a16:creationId xmlns:a16="http://schemas.microsoft.com/office/drawing/2014/main" id="{16A7849E-16D6-4888-ADF7-A05EC0679AF1}"/>
                </a:ext>
              </a:extLst>
            </p:cNvPr>
            <p:cNvSpPr/>
            <p:nvPr/>
          </p:nvSpPr>
          <p:spPr>
            <a:xfrm>
              <a:off x="2126292" y="166463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251;p126">
              <a:extLst>
                <a:ext uri="{FF2B5EF4-FFF2-40B4-BE49-F238E27FC236}">
                  <a16:creationId xmlns:a16="http://schemas.microsoft.com/office/drawing/2014/main" id="{7FDE26A1-FE66-44B1-90E1-56F2C7E8DBAD}"/>
                </a:ext>
              </a:extLst>
            </p:cNvPr>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252;p126">
              <a:extLst>
                <a:ext uri="{FF2B5EF4-FFF2-40B4-BE49-F238E27FC236}">
                  <a16:creationId xmlns:a16="http://schemas.microsoft.com/office/drawing/2014/main" id="{A70B66E5-7FC0-479D-9FC1-31B4F5AF0942}"/>
                </a:ext>
              </a:extLst>
            </p:cNvPr>
            <p:cNvSpPr/>
            <p:nvPr/>
          </p:nvSpPr>
          <p:spPr>
            <a:xfrm>
              <a:off x="2125681" y="1664536"/>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5253;p126">
              <a:extLst>
                <a:ext uri="{FF2B5EF4-FFF2-40B4-BE49-F238E27FC236}">
                  <a16:creationId xmlns:a16="http://schemas.microsoft.com/office/drawing/2014/main" id="{AAAD7D2B-959C-4DED-B596-DAA77A9154FD}"/>
                </a:ext>
              </a:extLst>
            </p:cNvPr>
            <p:cNvSpPr/>
            <p:nvPr/>
          </p:nvSpPr>
          <p:spPr>
            <a:xfrm>
              <a:off x="2125206" y="166453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5254;p126">
              <a:extLst>
                <a:ext uri="{FF2B5EF4-FFF2-40B4-BE49-F238E27FC236}">
                  <a16:creationId xmlns:a16="http://schemas.microsoft.com/office/drawing/2014/main" id="{26066EB5-71B9-4E28-9707-41300551FDA2}"/>
                </a:ext>
              </a:extLst>
            </p:cNvPr>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5255;p126">
              <a:extLst>
                <a:ext uri="{FF2B5EF4-FFF2-40B4-BE49-F238E27FC236}">
                  <a16:creationId xmlns:a16="http://schemas.microsoft.com/office/drawing/2014/main" id="{F145A535-629C-4B8C-8550-88D9EFC9CF76}"/>
                </a:ext>
              </a:extLst>
            </p:cNvPr>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5256;p126">
              <a:extLst>
                <a:ext uri="{FF2B5EF4-FFF2-40B4-BE49-F238E27FC236}">
                  <a16:creationId xmlns:a16="http://schemas.microsoft.com/office/drawing/2014/main" id="{52EECB27-ECC8-4A0A-842C-6443C031D3FC}"/>
                </a:ext>
              </a:extLst>
            </p:cNvPr>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5257;p126">
              <a:extLst>
                <a:ext uri="{FF2B5EF4-FFF2-40B4-BE49-F238E27FC236}">
                  <a16:creationId xmlns:a16="http://schemas.microsoft.com/office/drawing/2014/main" id="{73755861-BB59-4DB3-871C-D94B8F992785}"/>
                </a:ext>
              </a:extLst>
            </p:cNvPr>
            <p:cNvSpPr/>
            <p:nvPr/>
          </p:nvSpPr>
          <p:spPr>
            <a:xfrm>
              <a:off x="2158620" y="1621427"/>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5258;p126">
              <a:extLst>
                <a:ext uri="{FF2B5EF4-FFF2-40B4-BE49-F238E27FC236}">
                  <a16:creationId xmlns:a16="http://schemas.microsoft.com/office/drawing/2014/main" id="{56C85EBB-41F9-49CF-961F-9968CD074386}"/>
                </a:ext>
              </a:extLst>
            </p:cNvPr>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5259;p126">
              <a:extLst>
                <a:ext uri="{FF2B5EF4-FFF2-40B4-BE49-F238E27FC236}">
                  <a16:creationId xmlns:a16="http://schemas.microsoft.com/office/drawing/2014/main" id="{E216B7EF-C8C1-4255-A1C8-377597DFF2EC}"/>
                </a:ext>
              </a:extLst>
            </p:cNvPr>
            <p:cNvSpPr/>
            <p:nvPr/>
          </p:nvSpPr>
          <p:spPr>
            <a:xfrm>
              <a:off x="2153433" y="1595847"/>
              <a:ext cx="14" cy="299"/>
            </a:xfrm>
            <a:custGeom>
              <a:avLst/>
              <a:gdLst/>
              <a:ahLst/>
              <a:cxnLst/>
              <a:rect l="l" t="t" r="r" b="b"/>
              <a:pathLst>
                <a:path w="1" h="22" extrusionOk="0">
                  <a:moveTo>
                    <a:pt x="1"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5260;p126">
              <a:extLst>
                <a:ext uri="{FF2B5EF4-FFF2-40B4-BE49-F238E27FC236}">
                  <a16:creationId xmlns:a16="http://schemas.microsoft.com/office/drawing/2014/main" id="{BBC4E213-C4CD-40B6-B960-18E4926B0451}"/>
                </a:ext>
              </a:extLst>
            </p:cNvPr>
            <p:cNvSpPr/>
            <p:nvPr/>
          </p:nvSpPr>
          <p:spPr>
            <a:xfrm>
              <a:off x="2158756" y="1621753"/>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5261;p126">
              <a:extLst>
                <a:ext uri="{FF2B5EF4-FFF2-40B4-BE49-F238E27FC236}">
                  <a16:creationId xmlns:a16="http://schemas.microsoft.com/office/drawing/2014/main" id="{4630FEE2-6716-4EB6-AE97-18CAADA61AA8}"/>
                </a:ext>
              </a:extLst>
            </p:cNvPr>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5262;p126">
              <a:extLst>
                <a:ext uri="{FF2B5EF4-FFF2-40B4-BE49-F238E27FC236}">
                  <a16:creationId xmlns:a16="http://schemas.microsoft.com/office/drawing/2014/main" id="{E3F567CD-622D-4CCD-BFA0-84C1B082AA42}"/>
                </a:ext>
              </a:extLst>
            </p:cNvPr>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5263;p126">
              <a:extLst>
                <a:ext uri="{FF2B5EF4-FFF2-40B4-BE49-F238E27FC236}">
                  <a16:creationId xmlns:a16="http://schemas.microsoft.com/office/drawing/2014/main" id="{D6528749-F321-43F5-95D6-2FEDD6FBC61C}"/>
                </a:ext>
              </a:extLst>
            </p:cNvPr>
            <p:cNvSpPr/>
            <p:nvPr/>
          </p:nvSpPr>
          <p:spPr>
            <a:xfrm>
              <a:off x="2121445" y="1657027"/>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5264;p126">
              <a:extLst>
                <a:ext uri="{FF2B5EF4-FFF2-40B4-BE49-F238E27FC236}">
                  <a16:creationId xmlns:a16="http://schemas.microsoft.com/office/drawing/2014/main" id="{5246D1B6-1058-4C8D-BCFF-64BFAD2C4FCA}"/>
                </a:ext>
              </a:extLst>
            </p:cNvPr>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5265;p126">
              <a:extLst>
                <a:ext uri="{FF2B5EF4-FFF2-40B4-BE49-F238E27FC236}">
                  <a16:creationId xmlns:a16="http://schemas.microsoft.com/office/drawing/2014/main" id="{810555AD-64AD-4CA1-BFC0-79458F360A02}"/>
                </a:ext>
              </a:extLst>
            </p:cNvPr>
            <p:cNvSpPr/>
            <p:nvPr/>
          </p:nvSpPr>
          <p:spPr>
            <a:xfrm>
              <a:off x="2121159" y="16570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5266;p126">
              <a:extLst>
                <a:ext uri="{FF2B5EF4-FFF2-40B4-BE49-F238E27FC236}">
                  <a16:creationId xmlns:a16="http://schemas.microsoft.com/office/drawing/2014/main" id="{8AB5F8D5-EE82-4870-B402-75FB5858D94C}"/>
                </a:ext>
              </a:extLst>
            </p:cNvPr>
            <p:cNvSpPr/>
            <p:nvPr/>
          </p:nvSpPr>
          <p:spPr>
            <a:xfrm>
              <a:off x="2122069" y="1657123"/>
              <a:ext cx="244" cy="109"/>
            </a:xfrm>
            <a:custGeom>
              <a:avLst/>
              <a:gdLst/>
              <a:ahLst/>
              <a:cxnLst/>
              <a:rect l="l" t="t" r="r" b="b"/>
              <a:pathLst>
                <a:path w="18" h="8" extrusionOk="0">
                  <a:moveTo>
                    <a:pt x="0"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5267;p126">
              <a:extLst>
                <a:ext uri="{FF2B5EF4-FFF2-40B4-BE49-F238E27FC236}">
                  <a16:creationId xmlns:a16="http://schemas.microsoft.com/office/drawing/2014/main" id="{84691952-C04E-4196-9893-BB557F9A8110}"/>
                </a:ext>
              </a:extLst>
            </p:cNvPr>
            <p:cNvSpPr/>
            <p:nvPr/>
          </p:nvSpPr>
          <p:spPr>
            <a:xfrm>
              <a:off x="2123020" y="1657598"/>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5268;p126">
              <a:extLst>
                <a:ext uri="{FF2B5EF4-FFF2-40B4-BE49-F238E27FC236}">
                  <a16:creationId xmlns:a16="http://schemas.microsoft.com/office/drawing/2014/main" id="{8FEF49D0-CCAB-41C3-B79F-511024343EE8}"/>
                </a:ext>
              </a:extLst>
            </p:cNvPr>
            <p:cNvSpPr/>
            <p:nvPr/>
          </p:nvSpPr>
          <p:spPr>
            <a:xfrm>
              <a:off x="2122680" y="1657408"/>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5269;p126">
              <a:extLst>
                <a:ext uri="{FF2B5EF4-FFF2-40B4-BE49-F238E27FC236}">
                  <a16:creationId xmlns:a16="http://schemas.microsoft.com/office/drawing/2014/main" id="{C46A9018-715F-4C76-8AC2-6D4095964B11}"/>
                </a:ext>
              </a:extLst>
            </p:cNvPr>
            <p:cNvSpPr/>
            <p:nvPr/>
          </p:nvSpPr>
          <p:spPr>
            <a:xfrm>
              <a:off x="2122395" y="1657258"/>
              <a:ext cx="204" cy="109"/>
            </a:xfrm>
            <a:custGeom>
              <a:avLst/>
              <a:gdLst/>
              <a:ahLst/>
              <a:cxnLst/>
              <a:rect l="l" t="t" r="r" b="b"/>
              <a:pathLst>
                <a:path w="15" h="8" extrusionOk="0">
                  <a:moveTo>
                    <a:pt x="1" y="1"/>
                  </a:moveTo>
                  <a:lnTo>
                    <a:pt x="1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5270;p126">
              <a:extLst>
                <a:ext uri="{FF2B5EF4-FFF2-40B4-BE49-F238E27FC236}">
                  <a16:creationId xmlns:a16="http://schemas.microsoft.com/office/drawing/2014/main" id="{E7CE2BB6-68AB-49B7-8280-920CCF8A3326}"/>
                </a:ext>
              </a:extLst>
            </p:cNvPr>
            <p:cNvSpPr/>
            <p:nvPr/>
          </p:nvSpPr>
          <p:spPr>
            <a:xfrm>
              <a:off x="2121730" y="1657068"/>
              <a:ext cx="258" cy="68"/>
            </a:xfrm>
            <a:custGeom>
              <a:avLst/>
              <a:gdLst/>
              <a:ahLst/>
              <a:cxnLst/>
              <a:rect l="l" t="t" r="r" b="b"/>
              <a:pathLst>
                <a:path w="19" h="5" extrusionOk="0">
                  <a:moveTo>
                    <a:pt x="1"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5271;p126">
              <a:extLst>
                <a:ext uri="{FF2B5EF4-FFF2-40B4-BE49-F238E27FC236}">
                  <a16:creationId xmlns:a16="http://schemas.microsoft.com/office/drawing/2014/main" id="{D5453BCD-8895-4841-8EAB-C6B787690CD2}"/>
                </a:ext>
              </a:extLst>
            </p:cNvPr>
            <p:cNvSpPr/>
            <p:nvPr/>
          </p:nvSpPr>
          <p:spPr>
            <a:xfrm>
              <a:off x="2123305" y="1657788"/>
              <a:ext cx="434" cy="299"/>
            </a:xfrm>
            <a:custGeom>
              <a:avLst/>
              <a:gdLst/>
              <a:ahLst/>
              <a:cxnLst/>
              <a:rect l="l" t="t" r="r" b="b"/>
              <a:pathLst>
                <a:path w="32" h="22" extrusionOk="0">
                  <a:moveTo>
                    <a:pt x="0" y="0"/>
                  </a:moveTo>
                  <a:lnTo>
                    <a:pt x="32"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5272;p126">
              <a:extLst>
                <a:ext uri="{FF2B5EF4-FFF2-40B4-BE49-F238E27FC236}">
                  <a16:creationId xmlns:a16="http://schemas.microsoft.com/office/drawing/2014/main" id="{F507657D-2386-4B53-B116-981297E5B87D}"/>
                </a:ext>
              </a:extLst>
            </p:cNvPr>
            <p:cNvSpPr/>
            <p:nvPr/>
          </p:nvSpPr>
          <p:spPr>
            <a:xfrm>
              <a:off x="2146454" y="1643436"/>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5273;p126">
              <a:extLst>
                <a:ext uri="{FF2B5EF4-FFF2-40B4-BE49-F238E27FC236}">
                  <a16:creationId xmlns:a16="http://schemas.microsoft.com/office/drawing/2014/main" id="{767DC5B0-00D5-4AA3-A7A1-7A9AF1FE73AA}"/>
                </a:ext>
              </a:extLst>
            </p:cNvPr>
            <p:cNvSpPr/>
            <p:nvPr/>
          </p:nvSpPr>
          <p:spPr>
            <a:xfrm>
              <a:off x="2146780" y="1643667"/>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5274;p126">
              <a:extLst>
                <a:ext uri="{FF2B5EF4-FFF2-40B4-BE49-F238E27FC236}">
                  <a16:creationId xmlns:a16="http://schemas.microsoft.com/office/drawing/2014/main" id="{C746D2C1-3BD1-4F75-AA44-73B0D5D0D0F5}"/>
                </a:ext>
              </a:extLst>
            </p:cNvPr>
            <p:cNvSpPr/>
            <p:nvPr/>
          </p:nvSpPr>
          <p:spPr>
            <a:xfrm>
              <a:off x="2150867" y="16467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5275;p126">
              <a:extLst>
                <a:ext uri="{FF2B5EF4-FFF2-40B4-BE49-F238E27FC236}">
                  <a16:creationId xmlns:a16="http://schemas.microsoft.com/office/drawing/2014/main" id="{2CBA30F6-41C8-4D94-8DB9-9867764251F1}"/>
                </a:ext>
              </a:extLst>
            </p:cNvPr>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5276;p126">
              <a:extLst>
                <a:ext uri="{FF2B5EF4-FFF2-40B4-BE49-F238E27FC236}">
                  <a16:creationId xmlns:a16="http://schemas.microsoft.com/office/drawing/2014/main" id="{7D407549-9829-4502-BA20-C14AE413AC82}"/>
                </a:ext>
              </a:extLst>
            </p:cNvPr>
            <p:cNvSpPr/>
            <p:nvPr/>
          </p:nvSpPr>
          <p:spPr>
            <a:xfrm>
              <a:off x="2150731" y="164657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5277;p126">
              <a:extLst>
                <a:ext uri="{FF2B5EF4-FFF2-40B4-BE49-F238E27FC236}">
                  <a16:creationId xmlns:a16="http://schemas.microsoft.com/office/drawing/2014/main" id="{0204710F-5283-4F4D-AD64-5131593D4449}"/>
                </a:ext>
              </a:extLst>
            </p:cNvPr>
            <p:cNvSpPr/>
            <p:nvPr/>
          </p:nvSpPr>
          <p:spPr>
            <a:xfrm>
              <a:off x="2157859" y="1623993"/>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5278;p126">
              <a:extLst>
                <a:ext uri="{FF2B5EF4-FFF2-40B4-BE49-F238E27FC236}">
                  <a16:creationId xmlns:a16="http://schemas.microsoft.com/office/drawing/2014/main" id="{4C723CBB-7475-4253-A3AE-A4D3F965A8BC}"/>
                </a:ext>
              </a:extLst>
            </p:cNvPr>
            <p:cNvSpPr/>
            <p:nvPr/>
          </p:nvSpPr>
          <p:spPr>
            <a:xfrm>
              <a:off x="2158090" y="162403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5279;p126">
              <a:extLst>
                <a:ext uri="{FF2B5EF4-FFF2-40B4-BE49-F238E27FC236}">
                  <a16:creationId xmlns:a16="http://schemas.microsoft.com/office/drawing/2014/main" id="{E5242FA7-EB25-4B41-AE6F-7B89890357CD}"/>
                </a:ext>
              </a:extLst>
            </p:cNvPr>
            <p:cNvSpPr/>
            <p:nvPr/>
          </p:nvSpPr>
          <p:spPr>
            <a:xfrm>
              <a:off x="2147310" y="164404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5280;p126">
              <a:extLst>
                <a:ext uri="{FF2B5EF4-FFF2-40B4-BE49-F238E27FC236}">
                  <a16:creationId xmlns:a16="http://schemas.microsoft.com/office/drawing/2014/main" id="{2B5823DE-0509-4B86-98C0-8C1A89D69B0F}"/>
                </a:ext>
              </a:extLst>
            </p:cNvPr>
            <p:cNvSpPr/>
            <p:nvPr/>
          </p:nvSpPr>
          <p:spPr>
            <a:xfrm>
              <a:off x="2147785" y="164433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5281;p126">
              <a:extLst>
                <a:ext uri="{FF2B5EF4-FFF2-40B4-BE49-F238E27FC236}">
                  <a16:creationId xmlns:a16="http://schemas.microsoft.com/office/drawing/2014/main" id="{FCBDB1A5-C6D6-455D-A7D7-F8F352DDE319}"/>
                </a:ext>
              </a:extLst>
            </p:cNvPr>
            <p:cNvSpPr/>
            <p:nvPr/>
          </p:nvSpPr>
          <p:spPr>
            <a:xfrm>
              <a:off x="2145409" y="1642717"/>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5282;p126">
              <a:extLst>
                <a:ext uri="{FF2B5EF4-FFF2-40B4-BE49-F238E27FC236}">
                  <a16:creationId xmlns:a16="http://schemas.microsoft.com/office/drawing/2014/main" id="{4AF0D6E0-50F8-40F9-A3E4-4E5FBC95A6EF}"/>
                </a:ext>
              </a:extLst>
            </p:cNvPr>
            <p:cNvSpPr/>
            <p:nvPr/>
          </p:nvSpPr>
          <p:spPr>
            <a:xfrm>
              <a:off x="2145069" y="1642486"/>
              <a:ext cx="299" cy="204"/>
            </a:xfrm>
            <a:custGeom>
              <a:avLst/>
              <a:gdLst/>
              <a:ahLst/>
              <a:cxnLst/>
              <a:rect l="l" t="t" r="r" b="b"/>
              <a:pathLst>
                <a:path w="22" h="15" extrusionOk="0">
                  <a:moveTo>
                    <a:pt x="22"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5283;p126">
              <a:extLst>
                <a:ext uri="{FF2B5EF4-FFF2-40B4-BE49-F238E27FC236}">
                  <a16:creationId xmlns:a16="http://schemas.microsoft.com/office/drawing/2014/main" id="{94468C82-3F55-47DA-B9FD-1407CF8A23B4}"/>
                </a:ext>
              </a:extLst>
            </p:cNvPr>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5284;p126">
              <a:extLst>
                <a:ext uri="{FF2B5EF4-FFF2-40B4-BE49-F238E27FC236}">
                  <a16:creationId xmlns:a16="http://schemas.microsoft.com/office/drawing/2014/main" id="{B87D2419-0ECE-4712-9EA6-DC7ED3353146}"/>
                </a:ext>
              </a:extLst>
            </p:cNvPr>
            <p:cNvSpPr/>
            <p:nvPr/>
          </p:nvSpPr>
          <p:spPr>
            <a:xfrm>
              <a:off x="2150921" y="1646763"/>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5285;p126">
              <a:extLst>
                <a:ext uri="{FF2B5EF4-FFF2-40B4-BE49-F238E27FC236}">
                  <a16:creationId xmlns:a16="http://schemas.microsoft.com/office/drawing/2014/main" id="{38885AE2-63F2-47BC-92FC-1ABAA40B2C5E}"/>
                </a:ext>
              </a:extLst>
            </p:cNvPr>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5286;p126">
              <a:extLst>
                <a:ext uri="{FF2B5EF4-FFF2-40B4-BE49-F238E27FC236}">
                  <a16:creationId xmlns:a16="http://schemas.microsoft.com/office/drawing/2014/main" id="{37BE5736-98FD-415A-A064-9EB387CE2CE3}"/>
                </a:ext>
              </a:extLst>
            </p:cNvPr>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5287;p126">
              <a:extLst>
                <a:ext uri="{FF2B5EF4-FFF2-40B4-BE49-F238E27FC236}">
                  <a16:creationId xmlns:a16="http://schemas.microsoft.com/office/drawing/2014/main" id="{C651949B-E126-4BB7-BA5C-358E1D9683EE}"/>
                </a:ext>
              </a:extLst>
            </p:cNvPr>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5288;p126">
              <a:extLst>
                <a:ext uri="{FF2B5EF4-FFF2-40B4-BE49-F238E27FC236}">
                  <a16:creationId xmlns:a16="http://schemas.microsoft.com/office/drawing/2014/main" id="{9A14B764-FC60-4DE9-9BD6-71D2BE2EB9F2}"/>
                </a:ext>
              </a:extLst>
            </p:cNvPr>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5289;p126">
              <a:extLst>
                <a:ext uri="{FF2B5EF4-FFF2-40B4-BE49-F238E27FC236}">
                  <a16:creationId xmlns:a16="http://schemas.microsoft.com/office/drawing/2014/main" id="{601A8B65-417D-46CD-862C-BE7363BB7BD3}"/>
                </a:ext>
              </a:extLst>
            </p:cNvPr>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5290;p126">
              <a:extLst>
                <a:ext uri="{FF2B5EF4-FFF2-40B4-BE49-F238E27FC236}">
                  <a16:creationId xmlns:a16="http://schemas.microsoft.com/office/drawing/2014/main" id="{C86C70E3-FC9D-4E25-A02C-5F95782F38E2}"/>
                </a:ext>
              </a:extLst>
            </p:cNvPr>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5291;p126">
              <a:extLst>
                <a:ext uri="{FF2B5EF4-FFF2-40B4-BE49-F238E27FC236}">
                  <a16:creationId xmlns:a16="http://schemas.microsoft.com/office/drawing/2014/main" id="{FB30EE15-6FFA-46E0-9A97-825BC9747729}"/>
                </a:ext>
              </a:extLst>
            </p:cNvPr>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5292;p126">
              <a:extLst>
                <a:ext uri="{FF2B5EF4-FFF2-40B4-BE49-F238E27FC236}">
                  <a16:creationId xmlns:a16="http://schemas.microsoft.com/office/drawing/2014/main" id="{D9657E22-A56F-4864-A831-CB060448E268}"/>
                </a:ext>
              </a:extLst>
            </p:cNvPr>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5293;p126">
              <a:extLst>
                <a:ext uri="{FF2B5EF4-FFF2-40B4-BE49-F238E27FC236}">
                  <a16:creationId xmlns:a16="http://schemas.microsoft.com/office/drawing/2014/main" id="{B126F2CA-5C68-4D50-AB2F-D3BF8F26FD85}"/>
                </a:ext>
              </a:extLst>
            </p:cNvPr>
            <p:cNvSpPr/>
            <p:nvPr/>
          </p:nvSpPr>
          <p:spPr>
            <a:xfrm>
              <a:off x="2095593" y="1634068"/>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5294;p126">
              <a:extLst>
                <a:ext uri="{FF2B5EF4-FFF2-40B4-BE49-F238E27FC236}">
                  <a16:creationId xmlns:a16="http://schemas.microsoft.com/office/drawing/2014/main" id="{5553D21C-645D-4C3A-963E-EA7EBC9F9D81}"/>
                </a:ext>
              </a:extLst>
            </p:cNvPr>
            <p:cNvSpPr/>
            <p:nvPr/>
          </p:nvSpPr>
          <p:spPr>
            <a:xfrm>
              <a:off x="2095308" y="1633688"/>
              <a:ext cx="244" cy="299"/>
            </a:xfrm>
            <a:custGeom>
              <a:avLst/>
              <a:gdLst/>
              <a:ahLst/>
              <a:cxnLst/>
              <a:rect l="l" t="t" r="r" b="b"/>
              <a:pathLst>
                <a:path w="18" h="22" extrusionOk="0">
                  <a:moveTo>
                    <a:pt x="0"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5295;p126">
              <a:extLst>
                <a:ext uri="{FF2B5EF4-FFF2-40B4-BE49-F238E27FC236}">
                  <a16:creationId xmlns:a16="http://schemas.microsoft.com/office/drawing/2014/main" id="{C9E6F08B-79DA-4B9C-90E7-E5F30149FB6F}"/>
                </a:ext>
              </a:extLst>
            </p:cNvPr>
            <p:cNvSpPr/>
            <p:nvPr/>
          </p:nvSpPr>
          <p:spPr>
            <a:xfrm>
              <a:off x="2095159" y="1633443"/>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5296;p126">
              <a:extLst>
                <a:ext uri="{FF2B5EF4-FFF2-40B4-BE49-F238E27FC236}">
                  <a16:creationId xmlns:a16="http://schemas.microsoft.com/office/drawing/2014/main" id="{6612DE59-551C-42D4-91C3-941E88A474AF}"/>
                </a:ext>
              </a:extLst>
            </p:cNvPr>
            <p:cNvSpPr/>
            <p:nvPr/>
          </p:nvSpPr>
          <p:spPr>
            <a:xfrm>
              <a:off x="2097345" y="1638969"/>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5297;p126">
              <a:extLst>
                <a:ext uri="{FF2B5EF4-FFF2-40B4-BE49-F238E27FC236}">
                  <a16:creationId xmlns:a16="http://schemas.microsoft.com/office/drawing/2014/main" id="{4066B39A-49B4-4084-B999-56F1C11CC6BE}"/>
                </a:ext>
              </a:extLst>
            </p:cNvPr>
            <p:cNvSpPr/>
            <p:nvPr/>
          </p:nvSpPr>
          <p:spPr>
            <a:xfrm>
              <a:off x="2096163" y="1635059"/>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5298;p126">
              <a:extLst>
                <a:ext uri="{FF2B5EF4-FFF2-40B4-BE49-F238E27FC236}">
                  <a16:creationId xmlns:a16="http://schemas.microsoft.com/office/drawing/2014/main" id="{E1427A5D-91FE-49D6-A733-09631B04DA39}"/>
                </a:ext>
              </a:extLst>
            </p:cNvPr>
            <p:cNvSpPr/>
            <p:nvPr/>
          </p:nvSpPr>
          <p:spPr>
            <a:xfrm>
              <a:off x="2096014" y="1634774"/>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5299;p126">
              <a:extLst>
                <a:ext uri="{FF2B5EF4-FFF2-40B4-BE49-F238E27FC236}">
                  <a16:creationId xmlns:a16="http://schemas.microsoft.com/office/drawing/2014/main" id="{7E66F8F4-7D4C-41E1-86AA-4BD5F82532B6}"/>
                </a:ext>
              </a:extLst>
            </p:cNvPr>
            <p:cNvSpPr/>
            <p:nvPr/>
          </p:nvSpPr>
          <p:spPr>
            <a:xfrm>
              <a:off x="2097249" y="1638345"/>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5300;p126">
              <a:extLst>
                <a:ext uri="{FF2B5EF4-FFF2-40B4-BE49-F238E27FC236}">
                  <a16:creationId xmlns:a16="http://schemas.microsoft.com/office/drawing/2014/main" id="{AEBAFD2F-4DD8-4859-AB13-FFFD0C8CF352}"/>
                </a:ext>
              </a:extLst>
            </p:cNvPr>
            <p:cNvSpPr/>
            <p:nvPr/>
          </p:nvSpPr>
          <p:spPr>
            <a:xfrm>
              <a:off x="2097059" y="1637299"/>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5301;p126">
              <a:extLst>
                <a:ext uri="{FF2B5EF4-FFF2-40B4-BE49-F238E27FC236}">
                  <a16:creationId xmlns:a16="http://schemas.microsoft.com/office/drawing/2014/main" id="{A0BA0F72-2453-4614-83BB-6C1B77EF2022}"/>
                </a:ext>
              </a:extLst>
            </p:cNvPr>
            <p:cNvSpPr/>
            <p:nvPr/>
          </p:nvSpPr>
          <p:spPr>
            <a:xfrm>
              <a:off x="2096774" y="1636444"/>
              <a:ext cx="68" cy="149"/>
            </a:xfrm>
            <a:custGeom>
              <a:avLst/>
              <a:gdLst/>
              <a:ahLst/>
              <a:cxnLst/>
              <a:rect l="l" t="t" r="r" b="b"/>
              <a:pathLst>
                <a:path w="5" h="11" extrusionOk="0">
                  <a:moveTo>
                    <a:pt x="1"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5302;p126">
              <a:extLst>
                <a:ext uri="{FF2B5EF4-FFF2-40B4-BE49-F238E27FC236}">
                  <a16:creationId xmlns:a16="http://schemas.microsoft.com/office/drawing/2014/main" id="{B48D7042-5144-4DA1-BBAD-592EEE9EB3D9}"/>
                </a:ext>
              </a:extLst>
            </p:cNvPr>
            <p:cNvSpPr/>
            <p:nvPr/>
          </p:nvSpPr>
          <p:spPr>
            <a:xfrm>
              <a:off x="2096639" y="1636009"/>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5303;p126">
              <a:extLst>
                <a:ext uri="{FF2B5EF4-FFF2-40B4-BE49-F238E27FC236}">
                  <a16:creationId xmlns:a16="http://schemas.microsoft.com/office/drawing/2014/main" id="{F0300F7B-2B90-4149-92BE-3E97360F642F}"/>
                </a:ext>
              </a:extLst>
            </p:cNvPr>
            <p:cNvSpPr/>
            <p:nvPr/>
          </p:nvSpPr>
          <p:spPr>
            <a:xfrm>
              <a:off x="2097154" y="1637775"/>
              <a:ext cx="68" cy="204"/>
            </a:xfrm>
            <a:custGeom>
              <a:avLst/>
              <a:gdLst/>
              <a:ahLst/>
              <a:cxnLst/>
              <a:rect l="l" t="t" r="r" b="b"/>
              <a:pathLst>
                <a:path w="5" h="15" extrusionOk="0">
                  <a:moveTo>
                    <a:pt x="1"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5304;p126">
              <a:extLst>
                <a:ext uri="{FF2B5EF4-FFF2-40B4-BE49-F238E27FC236}">
                  <a16:creationId xmlns:a16="http://schemas.microsoft.com/office/drawing/2014/main" id="{B28A6BF3-A576-46E2-AB91-A2112E2EF689}"/>
                </a:ext>
              </a:extLst>
            </p:cNvPr>
            <p:cNvSpPr/>
            <p:nvPr/>
          </p:nvSpPr>
          <p:spPr>
            <a:xfrm>
              <a:off x="2096924" y="1636824"/>
              <a:ext cx="54" cy="204"/>
            </a:xfrm>
            <a:custGeom>
              <a:avLst/>
              <a:gdLst/>
              <a:ahLst/>
              <a:cxnLst/>
              <a:rect l="l" t="t" r="r" b="b"/>
              <a:pathLst>
                <a:path w="4" h="15" extrusionOk="0">
                  <a:moveTo>
                    <a:pt x="0"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5305;p126">
              <a:extLst>
                <a:ext uri="{FF2B5EF4-FFF2-40B4-BE49-F238E27FC236}">
                  <a16:creationId xmlns:a16="http://schemas.microsoft.com/office/drawing/2014/main" id="{A26AF123-3537-4E42-BAF5-6B36A44AFE12}"/>
                </a:ext>
              </a:extLst>
            </p:cNvPr>
            <p:cNvSpPr/>
            <p:nvPr/>
          </p:nvSpPr>
          <p:spPr>
            <a:xfrm>
              <a:off x="2096353" y="1635344"/>
              <a:ext cx="54" cy="163"/>
            </a:xfrm>
            <a:custGeom>
              <a:avLst/>
              <a:gdLst/>
              <a:ahLst/>
              <a:cxnLst/>
              <a:rect l="l" t="t" r="r" b="b"/>
              <a:pathLst>
                <a:path w="4" h="12" extrusionOk="0">
                  <a:moveTo>
                    <a:pt x="0"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5306;p126">
              <a:extLst>
                <a:ext uri="{FF2B5EF4-FFF2-40B4-BE49-F238E27FC236}">
                  <a16:creationId xmlns:a16="http://schemas.microsoft.com/office/drawing/2014/main" id="{98FA86D2-DC54-48A4-969E-02CDE6B5FE9C}"/>
                </a:ext>
              </a:extLst>
            </p:cNvPr>
            <p:cNvSpPr/>
            <p:nvPr/>
          </p:nvSpPr>
          <p:spPr>
            <a:xfrm>
              <a:off x="2096489" y="1635724"/>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5307;p126">
              <a:extLst>
                <a:ext uri="{FF2B5EF4-FFF2-40B4-BE49-F238E27FC236}">
                  <a16:creationId xmlns:a16="http://schemas.microsoft.com/office/drawing/2014/main" id="{D7132555-EDDA-471F-8A7D-0C8A5D047A2E}"/>
                </a:ext>
              </a:extLst>
            </p:cNvPr>
            <p:cNvSpPr/>
            <p:nvPr/>
          </p:nvSpPr>
          <p:spPr>
            <a:xfrm>
              <a:off x="2095878" y="1634543"/>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5308;p126">
              <a:extLst>
                <a:ext uri="{FF2B5EF4-FFF2-40B4-BE49-F238E27FC236}">
                  <a16:creationId xmlns:a16="http://schemas.microsoft.com/office/drawing/2014/main" id="{B68F5348-BC7E-48F6-BDA9-6FBF32B2D339}"/>
                </a:ext>
              </a:extLst>
            </p:cNvPr>
            <p:cNvSpPr/>
            <p:nvPr/>
          </p:nvSpPr>
          <p:spPr>
            <a:xfrm>
              <a:off x="2095729" y="1634299"/>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5309;p126">
              <a:extLst>
                <a:ext uri="{FF2B5EF4-FFF2-40B4-BE49-F238E27FC236}">
                  <a16:creationId xmlns:a16="http://schemas.microsoft.com/office/drawing/2014/main" id="{01CB18EB-DA25-403D-B2B5-D7933441BB72}"/>
                </a:ext>
              </a:extLst>
            </p:cNvPr>
            <p:cNvSpPr/>
            <p:nvPr/>
          </p:nvSpPr>
          <p:spPr>
            <a:xfrm>
              <a:off x="2095254" y="163296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5310;p126">
              <a:extLst>
                <a:ext uri="{FF2B5EF4-FFF2-40B4-BE49-F238E27FC236}">
                  <a16:creationId xmlns:a16="http://schemas.microsoft.com/office/drawing/2014/main" id="{F9115749-ECEB-4883-87B6-7C8B1052A632}"/>
                </a:ext>
              </a:extLst>
            </p:cNvPr>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5311;p126">
              <a:extLst>
                <a:ext uri="{FF2B5EF4-FFF2-40B4-BE49-F238E27FC236}">
                  <a16:creationId xmlns:a16="http://schemas.microsoft.com/office/drawing/2014/main" id="{B8A35108-9875-4B85-B980-04DA42E2E0EB}"/>
                </a:ext>
              </a:extLst>
            </p:cNvPr>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5312;p126">
              <a:extLst>
                <a:ext uri="{FF2B5EF4-FFF2-40B4-BE49-F238E27FC236}">
                  <a16:creationId xmlns:a16="http://schemas.microsoft.com/office/drawing/2014/main" id="{C1E361EF-24FD-48B9-8EB2-0AADEAF8D10D}"/>
                </a:ext>
              </a:extLst>
            </p:cNvPr>
            <p:cNvSpPr/>
            <p:nvPr/>
          </p:nvSpPr>
          <p:spPr>
            <a:xfrm>
              <a:off x="2095064" y="163330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5313;p126">
              <a:extLst>
                <a:ext uri="{FF2B5EF4-FFF2-40B4-BE49-F238E27FC236}">
                  <a16:creationId xmlns:a16="http://schemas.microsoft.com/office/drawing/2014/main" id="{A4B3928F-CC5C-40DB-909D-6AAD4AC9130C}"/>
                </a:ext>
              </a:extLst>
            </p:cNvPr>
            <p:cNvSpPr/>
            <p:nvPr/>
          </p:nvSpPr>
          <p:spPr>
            <a:xfrm>
              <a:off x="2109944" y="1656498"/>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5314;p126">
              <a:extLst>
                <a:ext uri="{FF2B5EF4-FFF2-40B4-BE49-F238E27FC236}">
                  <a16:creationId xmlns:a16="http://schemas.microsoft.com/office/drawing/2014/main" id="{7D90DABF-95BA-4314-8F5D-50EAFE82DDD0}"/>
                </a:ext>
              </a:extLst>
            </p:cNvPr>
            <p:cNvSpPr/>
            <p:nvPr/>
          </p:nvSpPr>
          <p:spPr>
            <a:xfrm>
              <a:off x="2110555" y="1656362"/>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5315;p126">
              <a:extLst>
                <a:ext uri="{FF2B5EF4-FFF2-40B4-BE49-F238E27FC236}">
                  <a16:creationId xmlns:a16="http://schemas.microsoft.com/office/drawing/2014/main" id="{436FEF49-E3A7-49DF-B541-4414D856E145}"/>
                </a:ext>
              </a:extLst>
            </p:cNvPr>
            <p:cNvSpPr/>
            <p:nvPr/>
          </p:nvSpPr>
          <p:spPr>
            <a:xfrm>
              <a:off x="2118118" y="1656647"/>
              <a:ext cx="869" cy="394"/>
            </a:xfrm>
            <a:custGeom>
              <a:avLst/>
              <a:gdLst/>
              <a:ahLst/>
              <a:cxnLst/>
              <a:rect l="l" t="t" r="r" b="b"/>
              <a:pathLst>
                <a:path w="64" h="29" extrusionOk="0">
                  <a:moveTo>
                    <a:pt x="1" y="0"/>
                  </a:moveTo>
                  <a:lnTo>
                    <a:pt x="64"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5316;p126">
              <a:extLst>
                <a:ext uri="{FF2B5EF4-FFF2-40B4-BE49-F238E27FC236}">
                  <a16:creationId xmlns:a16="http://schemas.microsoft.com/office/drawing/2014/main" id="{DAAD0C64-5174-430D-9241-F31FCCDF495E}"/>
                </a:ext>
              </a:extLst>
            </p:cNvPr>
            <p:cNvSpPr/>
            <p:nvPr/>
          </p:nvSpPr>
          <p:spPr>
            <a:xfrm>
              <a:off x="2109374" y="1656552"/>
              <a:ext cx="244" cy="14"/>
            </a:xfrm>
            <a:custGeom>
              <a:avLst/>
              <a:gdLst/>
              <a:ahLst/>
              <a:cxnLst/>
              <a:rect l="l" t="t" r="r" b="b"/>
              <a:pathLst>
                <a:path w="18" h="1" extrusionOk="0">
                  <a:moveTo>
                    <a:pt x="0"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5317;p126">
              <a:extLst>
                <a:ext uri="{FF2B5EF4-FFF2-40B4-BE49-F238E27FC236}">
                  <a16:creationId xmlns:a16="http://schemas.microsoft.com/office/drawing/2014/main" id="{E3FEBB56-88F1-4E18-9CA5-514845C95BA4}"/>
                </a:ext>
              </a:extLst>
            </p:cNvPr>
            <p:cNvSpPr/>
            <p:nvPr/>
          </p:nvSpPr>
          <p:spPr>
            <a:xfrm>
              <a:off x="2110325" y="1656403"/>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5318;p126">
              <a:extLst>
                <a:ext uri="{FF2B5EF4-FFF2-40B4-BE49-F238E27FC236}">
                  <a16:creationId xmlns:a16="http://schemas.microsoft.com/office/drawing/2014/main" id="{4B07F6A6-3C1E-4C3C-A633-548F71674879}"/>
                </a:ext>
              </a:extLst>
            </p:cNvPr>
            <p:cNvSpPr/>
            <p:nvPr/>
          </p:nvSpPr>
          <p:spPr>
            <a:xfrm>
              <a:off x="2117222" y="1656308"/>
              <a:ext cx="774" cy="299"/>
            </a:xfrm>
            <a:custGeom>
              <a:avLst/>
              <a:gdLst/>
              <a:ahLst/>
              <a:cxnLst/>
              <a:rect l="l" t="t" r="r" b="b"/>
              <a:pathLst>
                <a:path w="57" h="22" extrusionOk="0">
                  <a:moveTo>
                    <a:pt x="0" y="1"/>
                  </a:moveTo>
                  <a:lnTo>
                    <a:pt x="56"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5319;p126">
              <a:extLst>
                <a:ext uri="{FF2B5EF4-FFF2-40B4-BE49-F238E27FC236}">
                  <a16:creationId xmlns:a16="http://schemas.microsoft.com/office/drawing/2014/main" id="{F9832B3F-0B21-4ACE-8E70-C444E1396DDF}"/>
                </a:ext>
              </a:extLst>
            </p:cNvPr>
            <p:cNvSpPr/>
            <p:nvPr/>
          </p:nvSpPr>
          <p:spPr>
            <a:xfrm>
              <a:off x="2110650" y="1656308"/>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5320;p126">
              <a:extLst>
                <a:ext uri="{FF2B5EF4-FFF2-40B4-BE49-F238E27FC236}">
                  <a16:creationId xmlns:a16="http://schemas.microsoft.com/office/drawing/2014/main" id="{00A6093B-2C01-4D60-ABE0-523F06577BCB}"/>
                </a:ext>
              </a:extLst>
            </p:cNvPr>
            <p:cNvSpPr/>
            <p:nvPr/>
          </p:nvSpPr>
          <p:spPr>
            <a:xfrm>
              <a:off x="2110135" y="1656457"/>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5321;p126">
              <a:extLst>
                <a:ext uri="{FF2B5EF4-FFF2-40B4-BE49-F238E27FC236}">
                  <a16:creationId xmlns:a16="http://schemas.microsoft.com/office/drawing/2014/main" id="{4A1B62D3-0176-495E-BA6E-07AFE52AFB09}"/>
                </a:ext>
              </a:extLst>
            </p:cNvPr>
            <p:cNvSpPr/>
            <p:nvPr/>
          </p:nvSpPr>
          <p:spPr>
            <a:xfrm>
              <a:off x="2119069" y="1657123"/>
              <a:ext cx="964" cy="434"/>
            </a:xfrm>
            <a:custGeom>
              <a:avLst/>
              <a:gdLst/>
              <a:ahLst/>
              <a:cxnLst/>
              <a:rect l="l" t="t" r="r" b="b"/>
              <a:pathLst>
                <a:path w="71" h="32" extrusionOk="0">
                  <a:moveTo>
                    <a:pt x="1" y="0"/>
                  </a:moveTo>
                  <a:lnTo>
                    <a:pt x="7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5322;p126">
              <a:extLst>
                <a:ext uri="{FF2B5EF4-FFF2-40B4-BE49-F238E27FC236}">
                  <a16:creationId xmlns:a16="http://schemas.microsoft.com/office/drawing/2014/main" id="{D44B7DC6-6D82-47D0-9ED9-9B968FA7BA48}"/>
                </a:ext>
              </a:extLst>
            </p:cNvPr>
            <p:cNvSpPr/>
            <p:nvPr/>
          </p:nvSpPr>
          <p:spPr>
            <a:xfrm>
              <a:off x="2108994" y="1656593"/>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5323;p126">
              <a:extLst>
                <a:ext uri="{FF2B5EF4-FFF2-40B4-BE49-F238E27FC236}">
                  <a16:creationId xmlns:a16="http://schemas.microsoft.com/office/drawing/2014/main" id="{A82B5263-1100-4211-800E-3A49E1A92929}"/>
                </a:ext>
              </a:extLst>
            </p:cNvPr>
            <p:cNvSpPr/>
            <p:nvPr/>
          </p:nvSpPr>
          <p:spPr>
            <a:xfrm>
              <a:off x="2109659" y="1656498"/>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5324;p126">
              <a:extLst>
                <a:ext uri="{FF2B5EF4-FFF2-40B4-BE49-F238E27FC236}">
                  <a16:creationId xmlns:a16="http://schemas.microsoft.com/office/drawing/2014/main" id="{DC264352-EF98-47FC-A09A-FB254F7E8529}"/>
                </a:ext>
              </a:extLst>
            </p:cNvPr>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5325;p126">
              <a:extLst>
                <a:ext uri="{FF2B5EF4-FFF2-40B4-BE49-F238E27FC236}">
                  <a16:creationId xmlns:a16="http://schemas.microsoft.com/office/drawing/2014/main" id="{353B4586-D305-4A74-9721-CE93A9D260D4}"/>
                </a:ext>
              </a:extLst>
            </p:cNvPr>
            <p:cNvSpPr/>
            <p:nvPr/>
          </p:nvSpPr>
          <p:spPr>
            <a:xfrm>
              <a:off x="2106428" y="1656552"/>
              <a:ext cx="584" cy="14"/>
            </a:xfrm>
            <a:custGeom>
              <a:avLst/>
              <a:gdLst/>
              <a:ahLst/>
              <a:cxnLst/>
              <a:rect l="l" t="t" r="r" b="b"/>
              <a:pathLst>
                <a:path w="43" h="1" extrusionOk="0">
                  <a:moveTo>
                    <a:pt x="0" y="0"/>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5326;p126">
              <a:extLst>
                <a:ext uri="{FF2B5EF4-FFF2-40B4-BE49-F238E27FC236}">
                  <a16:creationId xmlns:a16="http://schemas.microsoft.com/office/drawing/2014/main" id="{8D770853-7DE0-45A8-A97A-56F0B041ADF4}"/>
                </a:ext>
              </a:extLst>
            </p:cNvPr>
            <p:cNvSpPr/>
            <p:nvPr/>
          </p:nvSpPr>
          <p:spPr>
            <a:xfrm>
              <a:off x="2105898" y="1656498"/>
              <a:ext cx="299" cy="14"/>
            </a:xfrm>
            <a:custGeom>
              <a:avLst/>
              <a:gdLst/>
              <a:ahLst/>
              <a:cxnLst/>
              <a:rect l="l" t="t" r="r" b="b"/>
              <a:pathLst>
                <a:path w="22" h="1" extrusionOk="0">
                  <a:moveTo>
                    <a:pt x="22"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5327;p126">
              <a:extLst>
                <a:ext uri="{FF2B5EF4-FFF2-40B4-BE49-F238E27FC236}">
                  <a16:creationId xmlns:a16="http://schemas.microsoft.com/office/drawing/2014/main" id="{569AA2E4-68CF-446D-9BB2-C73EDE01225D}"/>
                </a:ext>
              </a:extLst>
            </p:cNvPr>
            <p:cNvSpPr/>
            <p:nvPr/>
          </p:nvSpPr>
          <p:spPr>
            <a:xfrm>
              <a:off x="2110460" y="1656403"/>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5328;p126">
              <a:extLst>
                <a:ext uri="{FF2B5EF4-FFF2-40B4-BE49-F238E27FC236}">
                  <a16:creationId xmlns:a16="http://schemas.microsoft.com/office/drawing/2014/main" id="{05E326FE-E67C-4347-9915-0B191435CF16}"/>
                </a:ext>
              </a:extLst>
            </p:cNvPr>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5329;p126">
              <a:extLst>
                <a:ext uri="{FF2B5EF4-FFF2-40B4-BE49-F238E27FC236}">
                  <a16:creationId xmlns:a16="http://schemas.microsoft.com/office/drawing/2014/main" id="{3CAE9525-7277-400E-8972-E8C42AE7DDB2}"/>
                </a:ext>
              </a:extLst>
            </p:cNvPr>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5330;p126">
              <a:extLst>
                <a:ext uri="{FF2B5EF4-FFF2-40B4-BE49-F238E27FC236}">
                  <a16:creationId xmlns:a16="http://schemas.microsoft.com/office/drawing/2014/main" id="{10ED18EC-8D56-443C-B882-684F46326B04}"/>
                </a:ext>
              </a:extLst>
            </p:cNvPr>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5331;p126">
              <a:extLst>
                <a:ext uri="{FF2B5EF4-FFF2-40B4-BE49-F238E27FC236}">
                  <a16:creationId xmlns:a16="http://schemas.microsoft.com/office/drawing/2014/main" id="{781ED430-C08E-4B1F-8463-EE94D3A67500}"/>
                </a:ext>
              </a:extLst>
            </p:cNvPr>
            <p:cNvSpPr/>
            <p:nvPr/>
          </p:nvSpPr>
          <p:spPr>
            <a:xfrm>
              <a:off x="2303017" y="1816074"/>
              <a:ext cx="394" cy="1059"/>
            </a:xfrm>
            <a:custGeom>
              <a:avLst/>
              <a:gdLst/>
              <a:ahLst/>
              <a:cxnLst/>
              <a:rect l="l" t="t" r="r" b="b"/>
              <a:pathLst>
                <a:path w="29" h="78" extrusionOk="0">
                  <a:moveTo>
                    <a:pt x="29" y="0"/>
                  </a:moveTo>
                  <a:lnTo>
                    <a:pt x="1" y="7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5332;p126">
              <a:extLst>
                <a:ext uri="{FF2B5EF4-FFF2-40B4-BE49-F238E27FC236}">
                  <a16:creationId xmlns:a16="http://schemas.microsoft.com/office/drawing/2014/main" id="{1E15C2EE-7F36-4D0D-AB0F-6003090C8FE6}"/>
                </a:ext>
              </a:extLst>
            </p:cNvPr>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5333;p126">
              <a:extLst>
                <a:ext uri="{FF2B5EF4-FFF2-40B4-BE49-F238E27FC236}">
                  <a16:creationId xmlns:a16="http://schemas.microsoft.com/office/drawing/2014/main" id="{802BC037-3007-430D-8828-1FE95B88A3F4}"/>
                </a:ext>
              </a:extLst>
            </p:cNvPr>
            <p:cNvSpPr/>
            <p:nvPr/>
          </p:nvSpPr>
          <p:spPr>
            <a:xfrm>
              <a:off x="2312765" y="1818355"/>
              <a:ext cx="434" cy="204"/>
            </a:xfrm>
            <a:custGeom>
              <a:avLst/>
              <a:gdLst/>
              <a:ahLst/>
              <a:cxnLst/>
              <a:rect l="l" t="t" r="r" b="b"/>
              <a:pathLst>
                <a:path w="32" h="15" extrusionOk="0">
                  <a:moveTo>
                    <a:pt x="32"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5334;p126">
              <a:extLst>
                <a:ext uri="{FF2B5EF4-FFF2-40B4-BE49-F238E27FC236}">
                  <a16:creationId xmlns:a16="http://schemas.microsoft.com/office/drawing/2014/main" id="{A91851EF-945F-4CA5-9D3E-89C079D3C964}"/>
                </a:ext>
              </a:extLst>
            </p:cNvPr>
            <p:cNvSpPr/>
            <p:nvPr/>
          </p:nvSpPr>
          <p:spPr>
            <a:xfrm>
              <a:off x="2311530" y="1818776"/>
              <a:ext cx="434" cy="109"/>
            </a:xfrm>
            <a:custGeom>
              <a:avLst/>
              <a:gdLst/>
              <a:ahLst/>
              <a:cxnLst/>
              <a:rect l="l" t="t" r="r" b="b"/>
              <a:pathLst>
                <a:path w="32" h="8" extrusionOk="0">
                  <a:moveTo>
                    <a:pt x="32"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5335;p126">
              <a:extLst>
                <a:ext uri="{FF2B5EF4-FFF2-40B4-BE49-F238E27FC236}">
                  <a16:creationId xmlns:a16="http://schemas.microsoft.com/office/drawing/2014/main" id="{5A66BD59-FF7C-47E2-B818-60FAC6FEA2A6}"/>
                </a:ext>
              </a:extLst>
            </p:cNvPr>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5336;p126">
              <a:extLst>
                <a:ext uri="{FF2B5EF4-FFF2-40B4-BE49-F238E27FC236}">
                  <a16:creationId xmlns:a16="http://schemas.microsoft.com/office/drawing/2014/main" id="{1D66C611-301F-4584-AEC8-962FE1B913FE}"/>
                </a:ext>
              </a:extLst>
            </p:cNvPr>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5337;p126">
              <a:extLst>
                <a:ext uri="{FF2B5EF4-FFF2-40B4-BE49-F238E27FC236}">
                  <a16:creationId xmlns:a16="http://schemas.microsoft.com/office/drawing/2014/main" id="{C07C7CE6-CD7D-4677-81F9-1D8DD8A771C3}"/>
                </a:ext>
              </a:extLst>
            </p:cNvPr>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5338;p126">
              <a:extLst>
                <a:ext uri="{FF2B5EF4-FFF2-40B4-BE49-F238E27FC236}">
                  <a16:creationId xmlns:a16="http://schemas.microsoft.com/office/drawing/2014/main" id="{B9F946D5-2458-436A-933F-1799377899BC}"/>
                </a:ext>
              </a:extLst>
            </p:cNvPr>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5339;p126">
              <a:extLst>
                <a:ext uri="{FF2B5EF4-FFF2-40B4-BE49-F238E27FC236}">
                  <a16:creationId xmlns:a16="http://schemas.microsoft.com/office/drawing/2014/main" id="{3EBCDD5A-63B3-46D2-A262-175CA9B52373}"/>
                </a:ext>
              </a:extLst>
            </p:cNvPr>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5340;p126">
              <a:extLst>
                <a:ext uri="{FF2B5EF4-FFF2-40B4-BE49-F238E27FC236}">
                  <a16:creationId xmlns:a16="http://schemas.microsoft.com/office/drawing/2014/main" id="{67CA1C43-8E0D-4452-B88B-C4F9C4BC6D76}"/>
                </a:ext>
              </a:extLst>
            </p:cNvPr>
            <p:cNvSpPr/>
            <p:nvPr/>
          </p:nvSpPr>
          <p:spPr>
            <a:xfrm>
              <a:off x="2312141" y="1818586"/>
              <a:ext cx="448" cy="163"/>
            </a:xfrm>
            <a:custGeom>
              <a:avLst/>
              <a:gdLst/>
              <a:ahLst/>
              <a:cxnLst/>
              <a:rect l="l" t="t" r="r" b="b"/>
              <a:pathLst>
                <a:path w="33" h="12" extrusionOk="0">
                  <a:moveTo>
                    <a:pt x="32"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5341;p126">
              <a:extLst>
                <a:ext uri="{FF2B5EF4-FFF2-40B4-BE49-F238E27FC236}">
                  <a16:creationId xmlns:a16="http://schemas.microsoft.com/office/drawing/2014/main" id="{E28BC3DF-A8C2-4E1D-ABA6-DDB959BD8319}"/>
                </a:ext>
              </a:extLst>
            </p:cNvPr>
            <p:cNvSpPr/>
            <p:nvPr/>
          </p:nvSpPr>
          <p:spPr>
            <a:xfrm>
              <a:off x="2305447" y="1817120"/>
              <a:ext cx="204" cy="109"/>
            </a:xfrm>
            <a:custGeom>
              <a:avLst/>
              <a:gdLst/>
              <a:ahLst/>
              <a:cxnLst/>
              <a:rect l="l" t="t" r="r" b="b"/>
              <a:pathLst>
                <a:path w="15" h="8" extrusionOk="0">
                  <a:moveTo>
                    <a:pt x="1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5342;p126">
              <a:extLst>
                <a:ext uri="{FF2B5EF4-FFF2-40B4-BE49-F238E27FC236}">
                  <a16:creationId xmlns:a16="http://schemas.microsoft.com/office/drawing/2014/main" id="{DA0ABACC-6291-489E-8566-9D06ACC3FB8D}"/>
                </a:ext>
              </a:extLst>
            </p:cNvPr>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5343;p126">
              <a:extLst>
                <a:ext uri="{FF2B5EF4-FFF2-40B4-BE49-F238E27FC236}">
                  <a16:creationId xmlns:a16="http://schemas.microsoft.com/office/drawing/2014/main" id="{1439C4D2-5BC7-4268-BC93-724F59C6CEF6}"/>
                </a:ext>
              </a:extLst>
            </p:cNvPr>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5344;p126">
              <a:extLst>
                <a:ext uri="{FF2B5EF4-FFF2-40B4-BE49-F238E27FC236}">
                  <a16:creationId xmlns:a16="http://schemas.microsoft.com/office/drawing/2014/main" id="{1AD0A599-D57D-49DB-890D-6478ADFBDA19}"/>
                </a:ext>
              </a:extLst>
            </p:cNvPr>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5345;p126">
              <a:extLst>
                <a:ext uri="{FF2B5EF4-FFF2-40B4-BE49-F238E27FC236}">
                  <a16:creationId xmlns:a16="http://schemas.microsoft.com/office/drawing/2014/main" id="{BF0F319D-E368-4BCC-B860-364DD4E946C4}"/>
                </a:ext>
              </a:extLst>
            </p:cNvPr>
            <p:cNvSpPr/>
            <p:nvPr/>
          </p:nvSpPr>
          <p:spPr>
            <a:xfrm>
              <a:off x="2453550" y="1892787"/>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5346;p126">
              <a:extLst>
                <a:ext uri="{FF2B5EF4-FFF2-40B4-BE49-F238E27FC236}">
                  <a16:creationId xmlns:a16="http://schemas.microsoft.com/office/drawing/2014/main" id="{3672B40B-E7C0-4FDA-BB3D-88DE528CFAF1}"/>
                </a:ext>
              </a:extLst>
            </p:cNvPr>
            <p:cNvSpPr/>
            <p:nvPr/>
          </p:nvSpPr>
          <p:spPr>
            <a:xfrm>
              <a:off x="2455791" y="1870737"/>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5347;p126">
              <a:extLst>
                <a:ext uri="{FF2B5EF4-FFF2-40B4-BE49-F238E27FC236}">
                  <a16:creationId xmlns:a16="http://schemas.microsoft.com/office/drawing/2014/main" id="{506A71E8-A5C6-480C-A8A6-5C15DBCE9FA4}"/>
                </a:ext>
              </a:extLst>
            </p:cNvPr>
            <p:cNvSpPr/>
            <p:nvPr/>
          </p:nvSpPr>
          <p:spPr>
            <a:xfrm>
              <a:off x="2453414" y="1892882"/>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5348;p126">
              <a:extLst>
                <a:ext uri="{FF2B5EF4-FFF2-40B4-BE49-F238E27FC236}">
                  <a16:creationId xmlns:a16="http://schemas.microsoft.com/office/drawing/2014/main" id="{70BD27D1-0802-484F-9076-42802710A238}"/>
                </a:ext>
              </a:extLst>
            </p:cNvPr>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5349;p126">
              <a:extLst>
                <a:ext uri="{FF2B5EF4-FFF2-40B4-BE49-F238E27FC236}">
                  <a16:creationId xmlns:a16="http://schemas.microsoft.com/office/drawing/2014/main" id="{C6166E66-E934-4A80-AF2F-3A2AC847914B}"/>
                </a:ext>
              </a:extLst>
            </p:cNvPr>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5350;p126">
              <a:extLst>
                <a:ext uri="{FF2B5EF4-FFF2-40B4-BE49-F238E27FC236}">
                  <a16:creationId xmlns:a16="http://schemas.microsoft.com/office/drawing/2014/main" id="{964A228E-21D9-4323-9798-6106ADC5631A}"/>
                </a:ext>
              </a:extLst>
            </p:cNvPr>
            <p:cNvSpPr/>
            <p:nvPr/>
          </p:nvSpPr>
          <p:spPr>
            <a:xfrm>
              <a:off x="2425553" y="1855571"/>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5351;p126">
              <a:extLst>
                <a:ext uri="{FF2B5EF4-FFF2-40B4-BE49-F238E27FC236}">
                  <a16:creationId xmlns:a16="http://schemas.microsoft.com/office/drawing/2014/main" id="{CFDD333A-157F-4184-ADD1-7991A0106335}"/>
                </a:ext>
              </a:extLst>
            </p:cNvPr>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5352;p126">
              <a:extLst>
                <a:ext uri="{FF2B5EF4-FFF2-40B4-BE49-F238E27FC236}">
                  <a16:creationId xmlns:a16="http://schemas.microsoft.com/office/drawing/2014/main" id="{5C438587-5213-470A-AF7C-CBE988156E76}"/>
                </a:ext>
              </a:extLst>
            </p:cNvPr>
            <p:cNvSpPr/>
            <p:nvPr/>
          </p:nvSpPr>
          <p:spPr>
            <a:xfrm>
              <a:off x="2422037" y="1852761"/>
              <a:ext cx="109" cy="204"/>
            </a:xfrm>
            <a:custGeom>
              <a:avLst/>
              <a:gdLst/>
              <a:ahLst/>
              <a:cxnLst/>
              <a:rect l="l" t="t" r="r" b="b"/>
              <a:pathLst>
                <a:path w="8" h="15" extrusionOk="0">
                  <a:moveTo>
                    <a:pt x="1" y="1"/>
                  </a:moveTo>
                  <a:lnTo>
                    <a:pt x="8"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5353;p126">
              <a:extLst>
                <a:ext uri="{FF2B5EF4-FFF2-40B4-BE49-F238E27FC236}">
                  <a16:creationId xmlns:a16="http://schemas.microsoft.com/office/drawing/2014/main" id="{AFD10184-82C6-4CFF-AFD7-4A6DF2D57C4B}"/>
                </a:ext>
              </a:extLst>
            </p:cNvPr>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5354;p126">
              <a:extLst>
                <a:ext uri="{FF2B5EF4-FFF2-40B4-BE49-F238E27FC236}">
                  <a16:creationId xmlns:a16="http://schemas.microsoft.com/office/drawing/2014/main" id="{582AADEC-FA91-4D5A-8A98-995100D04D41}"/>
                </a:ext>
              </a:extLst>
            </p:cNvPr>
            <p:cNvSpPr/>
            <p:nvPr/>
          </p:nvSpPr>
          <p:spPr>
            <a:xfrm>
              <a:off x="2425988" y="185561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5355;p126">
              <a:extLst>
                <a:ext uri="{FF2B5EF4-FFF2-40B4-BE49-F238E27FC236}">
                  <a16:creationId xmlns:a16="http://schemas.microsoft.com/office/drawing/2014/main" id="{1938DF4A-FB15-4AD3-BBE5-B1BAA113B4D5}"/>
                </a:ext>
              </a:extLst>
            </p:cNvPr>
            <p:cNvSpPr/>
            <p:nvPr/>
          </p:nvSpPr>
          <p:spPr>
            <a:xfrm>
              <a:off x="2424508" y="185528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5356;p126">
              <a:extLst>
                <a:ext uri="{FF2B5EF4-FFF2-40B4-BE49-F238E27FC236}">
                  <a16:creationId xmlns:a16="http://schemas.microsoft.com/office/drawing/2014/main" id="{5804C53F-8C6C-4096-96B7-83668D2C2379}"/>
                </a:ext>
              </a:extLst>
            </p:cNvPr>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5357;p126">
              <a:extLst>
                <a:ext uri="{FF2B5EF4-FFF2-40B4-BE49-F238E27FC236}">
                  <a16:creationId xmlns:a16="http://schemas.microsoft.com/office/drawing/2014/main" id="{FF803DBC-1632-476B-A76F-88EB08D86142}"/>
                </a:ext>
              </a:extLst>
            </p:cNvPr>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5358;p126">
              <a:extLst>
                <a:ext uri="{FF2B5EF4-FFF2-40B4-BE49-F238E27FC236}">
                  <a16:creationId xmlns:a16="http://schemas.microsoft.com/office/drawing/2014/main" id="{0166D7F2-4241-4E07-A8A2-C65591860707}"/>
                </a:ext>
              </a:extLst>
            </p:cNvPr>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5359;p126">
              <a:extLst>
                <a:ext uri="{FF2B5EF4-FFF2-40B4-BE49-F238E27FC236}">
                  <a16:creationId xmlns:a16="http://schemas.microsoft.com/office/drawing/2014/main" id="{F896E5DA-36E0-4746-85D3-6F7F809EAAB6}"/>
                </a:ext>
              </a:extLst>
            </p:cNvPr>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5360;p126">
              <a:extLst>
                <a:ext uri="{FF2B5EF4-FFF2-40B4-BE49-F238E27FC236}">
                  <a16:creationId xmlns:a16="http://schemas.microsoft.com/office/drawing/2014/main" id="{53A7C928-CE41-4167-B46E-818DB48D5D39}"/>
                </a:ext>
              </a:extLst>
            </p:cNvPr>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5361;p126">
              <a:extLst>
                <a:ext uri="{FF2B5EF4-FFF2-40B4-BE49-F238E27FC236}">
                  <a16:creationId xmlns:a16="http://schemas.microsoft.com/office/drawing/2014/main" id="{17C438B8-6E56-4623-96E5-5392A2286CCE}"/>
                </a:ext>
              </a:extLst>
            </p:cNvPr>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5362;p126">
              <a:extLst>
                <a:ext uri="{FF2B5EF4-FFF2-40B4-BE49-F238E27FC236}">
                  <a16:creationId xmlns:a16="http://schemas.microsoft.com/office/drawing/2014/main" id="{9E055BAA-4A0B-479A-8BAB-1092C28B4E77}"/>
                </a:ext>
              </a:extLst>
            </p:cNvPr>
            <p:cNvSpPr/>
            <p:nvPr/>
          </p:nvSpPr>
          <p:spPr>
            <a:xfrm>
              <a:off x="2435682" y="1868117"/>
              <a:ext cx="258" cy="163"/>
            </a:xfrm>
            <a:custGeom>
              <a:avLst/>
              <a:gdLst/>
              <a:ahLst/>
              <a:cxnLst/>
              <a:rect l="l" t="t" r="r" b="b"/>
              <a:pathLst>
                <a:path w="19" h="12" extrusionOk="0">
                  <a:moveTo>
                    <a:pt x="18"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5363;p126">
              <a:extLst>
                <a:ext uri="{FF2B5EF4-FFF2-40B4-BE49-F238E27FC236}">
                  <a16:creationId xmlns:a16="http://schemas.microsoft.com/office/drawing/2014/main" id="{B8FBAEEF-C96C-495C-AEF4-332D95FE1D7A}"/>
                </a:ext>
              </a:extLst>
            </p:cNvPr>
            <p:cNvSpPr/>
            <p:nvPr/>
          </p:nvSpPr>
          <p:spPr>
            <a:xfrm>
              <a:off x="2432695" y="1865035"/>
              <a:ext cx="204" cy="299"/>
            </a:xfrm>
            <a:custGeom>
              <a:avLst/>
              <a:gdLst/>
              <a:ahLst/>
              <a:cxnLst/>
              <a:rect l="l" t="t" r="r" b="b"/>
              <a:pathLst>
                <a:path w="15" h="22" extrusionOk="0">
                  <a:moveTo>
                    <a:pt x="14"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5364;p126">
              <a:extLst>
                <a:ext uri="{FF2B5EF4-FFF2-40B4-BE49-F238E27FC236}">
                  <a16:creationId xmlns:a16="http://schemas.microsoft.com/office/drawing/2014/main" id="{DCC13071-B81C-4C74-8023-BB6DB93DC408}"/>
                </a:ext>
              </a:extLst>
            </p:cNvPr>
            <p:cNvSpPr/>
            <p:nvPr/>
          </p:nvSpPr>
          <p:spPr>
            <a:xfrm>
              <a:off x="2435397" y="1867886"/>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5365;p126">
              <a:extLst>
                <a:ext uri="{FF2B5EF4-FFF2-40B4-BE49-F238E27FC236}">
                  <a16:creationId xmlns:a16="http://schemas.microsoft.com/office/drawing/2014/main" id="{9A4EF230-9D19-4196-9F5F-5CEB4B33DC9D}"/>
                </a:ext>
              </a:extLst>
            </p:cNvPr>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5366;p126">
              <a:extLst>
                <a:ext uri="{FF2B5EF4-FFF2-40B4-BE49-F238E27FC236}">
                  <a16:creationId xmlns:a16="http://schemas.microsoft.com/office/drawing/2014/main" id="{2A7915BB-CAC8-4729-99B4-EC667185CA93}"/>
                </a:ext>
              </a:extLst>
            </p:cNvPr>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5367;p126">
              <a:extLst>
                <a:ext uri="{FF2B5EF4-FFF2-40B4-BE49-F238E27FC236}">
                  <a16:creationId xmlns:a16="http://schemas.microsoft.com/office/drawing/2014/main" id="{CC57F0FD-F8C9-4748-9FB4-9FB4EE108ECD}"/>
                </a:ext>
              </a:extLst>
            </p:cNvPr>
            <p:cNvSpPr/>
            <p:nvPr/>
          </p:nvSpPr>
          <p:spPr>
            <a:xfrm>
              <a:off x="2432315" y="1864505"/>
              <a:ext cx="244" cy="353"/>
            </a:xfrm>
            <a:custGeom>
              <a:avLst/>
              <a:gdLst/>
              <a:ahLst/>
              <a:cxnLst/>
              <a:rect l="l" t="t" r="r" b="b"/>
              <a:pathLst>
                <a:path w="18" h="26" extrusionOk="0">
                  <a:moveTo>
                    <a:pt x="1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5368;p126">
              <a:extLst>
                <a:ext uri="{FF2B5EF4-FFF2-40B4-BE49-F238E27FC236}">
                  <a16:creationId xmlns:a16="http://schemas.microsoft.com/office/drawing/2014/main" id="{2FB560C2-9214-49B9-891F-D5D9153DC076}"/>
                </a:ext>
              </a:extLst>
            </p:cNvPr>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5369;p126">
              <a:extLst>
                <a:ext uri="{FF2B5EF4-FFF2-40B4-BE49-F238E27FC236}">
                  <a16:creationId xmlns:a16="http://schemas.microsoft.com/office/drawing/2014/main" id="{2A7AA3D2-29F1-4AF3-9C2A-782FD3686508}"/>
                </a:ext>
              </a:extLst>
            </p:cNvPr>
            <p:cNvSpPr/>
            <p:nvPr/>
          </p:nvSpPr>
          <p:spPr>
            <a:xfrm>
              <a:off x="2435071" y="1867601"/>
              <a:ext cx="204" cy="204"/>
            </a:xfrm>
            <a:custGeom>
              <a:avLst/>
              <a:gdLst/>
              <a:ahLst/>
              <a:cxnLst/>
              <a:rect l="l" t="t" r="r" b="b"/>
              <a:pathLst>
                <a:path w="15" h="15" extrusionOk="0">
                  <a:moveTo>
                    <a:pt x="1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5370;p126">
              <a:extLst>
                <a:ext uri="{FF2B5EF4-FFF2-40B4-BE49-F238E27FC236}">
                  <a16:creationId xmlns:a16="http://schemas.microsoft.com/office/drawing/2014/main" id="{0A09BEB8-0A84-44B9-87C8-B55FC75B032A}"/>
                </a:ext>
              </a:extLst>
            </p:cNvPr>
            <p:cNvSpPr/>
            <p:nvPr/>
          </p:nvSpPr>
          <p:spPr>
            <a:xfrm>
              <a:off x="2433021" y="1865551"/>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5371;p126">
              <a:extLst>
                <a:ext uri="{FF2B5EF4-FFF2-40B4-BE49-F238E27FC236}">
                  <a16:creationId xmlns:a16="http://schemas.microsoft.com/office/drawing/2014/main" id="{C8697841-B999-4C6D-9472-83CE8B85A032}"/>
                </a:ext>
              </a:extLst>
            </p:cNvPr>
            <p:cNvSpPr/>
            <p:nvPr/>
          </p:nvSpPr>
          <p:spPr>
            <a:xfrm>
              <a:off x="2434732" y="1867316"/>
              <a:ext cx="204" cy="204"/>
            </a:xfrm>
            <a:custGeom>
              <a:avLst/>
              <a:gdLst/>
              <a:ahLst/>
              <a:cxnLst/>
              <a:rect l="l" t="t" r="r" b="b"/>
              <a:pathLst>
                <a:path w="15" h="15" extrusionOk="0">
                  <a:moveTo>
                    <a:pt x="15"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5372;p126">
              <a:extLst>
                <a:ext uri="{FF2B5EF4-FFF2-40B4-BE49-F238E27FC236}">
                  <a16:creationId xmlns:a16="http://schemas.microsoft.com/office/drawing/2014/main" id="{20D761F5-41A1-4426-A28D-7DAE7FFE1F61}"/>
                </a:ext>
              </a:extLst>
            </p:cNvPr>
            <p:cNvSpPr/>
            <p:nvPr/>
          </p:nvSpPr>
          <p:spPr>
            <a:xfrm>
              <a:off x="2433456" y="1865985"/>
              <a:ext cx="299" cy="339"/>
            </a:xfrm>
            <a:custGeom>
              <a:avLst/>
              <a:gdLst/>
              <a:ahLst/>
              <a:cxnLst/>
              <a:rect l="l" t="t" r="r" b="b"/>
              <a:pathLst>
                <a:path w="22" h="25" extrusionOk="0">
                  <a:moveTo>
                    <a:pt x="21"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5373;p126">
              <a:extLst>
                <a:ext uri="{FF2B5EF4-FFF2-40B4-BE49-F238E27FC236}">
                  <a16:creationId xmlns:a16="http://schemas.microsoft.com/office/drawing/2014/main" id="{273F20CF-3457-4923-A01D-FAA0346D3B13}"/>
                </a:ext>
              </a:extLst>
            </p:cNvPr>
            <p:cNvSpPr/>
            <p:nvPr/>
          </p:nvSpPr>
          <p:spPr>
            <a:xfrm>
              <a:off x="2434352" y="1866936"/>
              <a:ext cx="258" cy="244"/>
            </a:xfrm>
            <a:custGeom>
              <a:avLst/>
              <a:gdLst/>
              <a:ahLst/>
              <a:cxnLst/>
              <a:rect l="l" t="t" r="r" b="b"/>
              <a:pathLst>
                <a:path w="19" h="18" extrusionOk="0">
                  <a:moveTo>
                    <a:pt x="18"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5374;p126">
              <a:extLst>
                <a:ext uri="{FF2B5EF4-FFF2-40B4-BE49-F238E27FC236}">
                  <a16:creationId xmlns:a16="http://schemas.microsoft.com/office/drawing/2014/main" id="{805779C5-2A70-4800-A185-55F13181798A}"/>
                </a:ext>
              </a:extLst>
            </p:cNvPr>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5375;p126">
              <a:extLst>
                <a:ext uri="{FF2B5EF4-FFF2-40B4-BE49-F238E27FC236}">
                  <a16:creationId xmlns:a16="http://schemas.microsoft.com/office/drawing/2014/main" id="{5A956666-DCA4-40F2-B17C-6750E40536AE}"/>
                </a:ext>
              </a:extLst>
            </p:cNvPr>
            <p:cNvSpPr/>
            <p:nvPr/>
          </p:nvSpPr>
          <p:spPr>
            <a:xfrm>
              <a:off x="2433836" y="1866460"/>
              <a:ext cx="394" cy="394"/>
            </a:xfrm>
            <a:custGeom>
              <a:avLst/>
              <a:gdLst/>
              <a:ahLst/>
              <a:cxnLst/>
              <a:rect l="l" t="t" r="r" b="b"/>
              <a:pathLst>
                <a:path w="29" h="29" extrusionOk="0">
                  <a:moveTo>
                    <a:pt x="28" y="2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5376;p126">
              <a:extLst>
                <a:ext uri="{FF2B5EF4-FFF2-40B4-BE49-F238E27FC236}">
                  <a16:creationId xmlns:a16="http://schemas.microsoft.com/office/drawing/2014/main" id="{48C99A3D-CFCC-49E3-B84E-680E87A308BF}"/>
                </a:ext>
              </a:extLst>
            </p:cNvPr>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5377;p126">
              <a:extLst>
                <a:ext uri="{FF2B5EF4-FFF2-40B4-BE49-F238E27FC236}">
                  <a16:creationId xmlns:a16="http://schemas.microsoft.com/office/drawing/2014/main" id="{D7283E3F-917E-49BF-A697-D10C166AB01F}"/>
                </a:ext>
              </a:extLst>
            </p:cNvPr>
            <p:cNvSpPr/>
            <p:nvPr/>
          </p:nvSpPr>
          <p:spPr>
            <a:xfrm>
              <a:off x="2452274" y="1864560"/>
              <a:ext cx="2295" cy="5811"/>
            </a:xfrm>
            <a:custGeom>
              <a:avLst/>
              <a:gdLst/>
              <a:ahLst/>
              <a:cxnLst/>
              <a:rect l="l" t="t" r="r" b="b"/>
              <a:pathLst>
                <a:path w="169" h="428" extrusionOk="0">
                  <a:moveTo>
                    <a:pt x="0" y="427"/>
                  </a:moveTo>
                  <a:lnTo>
                    <a:pt x="16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5378;p126">
              <a:extLst>
                <a:ext uri="{FF2B5EF4-FFF2-40B4-BE49-F238E27FC236}">
                  <a16:creationId xmlns:a16="http://schemas.microsoft.com/office/drawing/2014/main" id="{ADEF5436-BED4-45CF-BD25-19DF0CAFA541}"/>
                </a:ext>
              </a:extLst>
            </p:cNvPr>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5379;p126">
              <a:extLst>
                <a:ext uri="{FF2B5EF4-FFF2-40B4-BE49-F238E27FC236}">
                  <a16:creationId xmlns:a16="http://schemas.microsoft.com/office/drawing/2014/main" id="{31D6322D-3ADA-4228-88DE-39DC570777E7}"/>
                </a:ext>
              </a:extLst>
            </p:cNvPr>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5380;p126">
              <a:extLst>
                <a:ext uri="{FF2B5EF4-FFF2-40B4-BE49-F238E27FC236}">
                  <a16:creationId xmlns:a16="http://schemas.microsoft.com/office/drawing/2014/main" id="{32989E0F-3449-4317-82B8-6687F6A681FD}"/>
                </a:ext>
              </a:extLst>
            </p:cNvPr>
            <p:cNvSpPr/>
            <p:nvPr/>
          </p:nvSpPr>
          <p:spPr>
            <a:xfrm>
              <a:off x="2791942" y="200215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5381;p126">
              <a:extLst>
                <a:ext uri="{FF2B5EF4-FFF2-40B4-BE49-F238E27FC236}">
                  <a16:creationId xmlns:a16="http://schemas.microsoft.com/office/drawing/2014/main" id="{F4544996-3C4B-4D70-B8A1-13C175E79940}"/>
                </a:ext>
              </a:extLst>
            </p:cNvPr>
            <p:cNvSpPr/>
            <p:nvPr/>
          </p:nvSpPr>
          <p:spPr>
            <a:xfrm>
              <a:off x="2790367" y="2002059"/>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5382;p126">
              <a:extLst>
                <a:ext uri="{FF2B5EF4-FFF2-40B4-BE49-F238E27FC236}">
                  <a16:creationId xmlns:a16="http://schemas.microsoft.com/office/drawing/2014/main" id="{71BA7050-B9BD-424D-B0FF-73282E07318D}"/>
                </a:ext>
              </a:extLst>
            </p:cNvPr>
            <p:cNvSpPr/>
            <p:nvPr/>
          </p:nvSpPr>
          <p:spPr>
            <a:xfrm>
              <a:off x="2792458" y="2002154"/>
              <a:ext cx="394" cy="14"/>
            </a:xfrm>
            <a:custGeom>
              <a:avLst/>
              <a:gdLst/>
              <a:ahLst/>
              <a:cxnLst/>
              <a:rect l="l" t="t" r="r" b="b"/>
              <a:pathLst>
                <a:path w="29" h="1" extrusionOk="0">
                  <a:moveTo>
                    <a:pt x="1" y="1"/>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5383;p126">
              <a:extLst>
                <a:ext uri="{FF2B5EF4-FFF2-40B4-BE49-F238E27FC236}">
                  <a16:creationId xmlns:a16="http://schemas.microsoft.com/office/drawing/2014/main" id="{9936D946-654C-4466-BCFD-CC0225C5C208}"/>
                </a:ext>
              </a:extLst>
            </p:cNvPr>
            <p:cNvSpPr/>
            <p:nvPr/>
          </p:nvSpPr>
          <p:spPr>
            <a:xfrm>
              <a:off x="2790843" y="2002113"/>
              <a:ext cx="394" cy="14"/>
            </a:xfrm>
            <a:custGeom>
              <a:avLst/>
              <a:gdLst/>
              <a:ahLst/>
              <a:cxnLst/>
              <a:rect l="l" t="t" r="r" b="b"/>
              <a:pathLst>
                <a:path w="29" h="1" extrusionOk="0">
                  <a:moveTo>
                    <a:pt x="1" y="0"/>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5384;p126">
              <a:extLst>
                <a:ext uri="{FF2B5EF4-FFF2-40B4-BE49-F238E27FC236}">
                  <a16:creationId xmlns:a16="http://schemas.microsoft.com/office/drawing/2014/main" id="{51EC9080-4A27-4938-9829-901160602150}"/>
                </a:ext>
              </a:extLst>
            </p:cNvPr>
            <p:cNvSpPr/>
            <p:nvPr/>
          </p:nvSpPr>
          <p:spPr>
            <a:xfrm>
              <a:off x="2793463" y="2002059"/>
              <a:ext cx="353" cy="14"/>
            </a:xfrm>
            <a:custGeom>
              <a:avLst/>
              <a:gdLst/>
              <a:ahLst/>
              <a:cxnLst/>
              <a:rect l="l" t="t" r="r" b="b"/>
              <a:pathLst>
                <a:path w="26" h="1" extrusionOk="0">
                  <a:moveTo>
                    <a:pt x="1"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5385;p126">
              <a:extLst>
                <a:ext uri="{FF2B5EF4-FFF2-40B4-BE49-F238E27FC236}">
                  <a16:creationId xmlns:a16="http://schemas.microsoft.com/office/drawing/2014/main" id="{94A8436E-1C92-4FDF-9BBC-C9423DBE13E9}"/>
                </a:ext>
              </a:extLst>
            </p:cNvPr>
            <p:cNvSpPr/>
            <p:nvPr/>
          </p:nvSpPr>
          <p:spPr>
            <a:xfrm>
              <a:off x="2792947" y="2002113"/>
              <a:ext cx="380" cy="14"/>
            </a:xfrm>
            <a:custGeom>
              <a:avLst/>
              <a:gdLst/>
              <a:ahLst/>
              <a:cxnLst/>
              <a:rect l="l" t="t" r="r" b="b"/>
              <a:pathLst>
                <a:path w="28"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5386;p126">
              <a:extLst>
                <a:ext uri="{FF2B5EF4-FFF2-40B4-BE49-F238E27FC236}">
                  <a16:creationId xmlns:a16="http://schemas.microsoft.com/office/drawing/2014/main" id="{47AF21AB-BDDE-4E26-A21D-6E01304CFDCD}"/>
                </a:ext>
              </a:extLst>
            </p:cNvPr>
            <p:cNvSpPr/>
            <p:nvPr/>
          </p:nvSpPr>
          <p:spPr>
            <a:xfrm>
              <a:off x="2793938" y="2002018"/>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5387;p126">
              <a:extLst>
                <a:ext uri="{FF2B5EF4-FFF2-40B4-BE49-F238E27FC236}">
                  <a16:creationId xmlns:a16="http://schemas.microsoft.com/office/drawing/2014/main" id="{F628CC9B-657A-469D-B504-2F76180FD086}"/>
                </a:ext>
              </a:extLst>
            </p:cNvPr>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5388;p126">
              <a:extLst>
                <a:ext uri="{FF2B5EF4-FFF2-40B4-BE49-F238E27FC236}">
                  <a16:creationId xmlns:a16="http://schemas.microsoft.com/office/drawing/2014/main" id="{40C2273B-503F-455F-9E51-F1D8B0B8FFDE}"/>
                </a:ext>
              </a:extLst>
            </p:cNvPr>
            <p:cNvSpPr/>
            <p:nvPr/>
          </p:nvSpPr>
          <p:spPr>
            <a:xfrm>
              <a:off x="2783524" y="1996546"/>
              <a:ext cx="394" cy="68"/>
            </a:xfrm>
            <a:custGeom>
              <a:avLst/>
              <a:gdLst/>
              <a:ahLst/>
              <a:cxnLst/>
              <a:rect l="l" t="t" r="r" b="b"/>
              <a:pathLst>
                <a:path w="29" h="5" extrusionOk="0">
                  <a:moveTo>
                    <a:pt x="1" y="1"/>
                  </a:moveTo>
                  <a:lnTo>
                    <a:pt x="29"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5389;p126">
              <a:extLst>
                <a:ext uri="{FF2B5EF4-FFF2-40B4-BE49-F238E27FC236}">
                  <a16:creationId xmlns:a16="http://schemas.microsoft.com/office/drawing/2014/main" id="{50D7D0BC-EE85-42D5-943E-01248318927B}"/>
                </a:ext>
              </a:extLst>
            </p:cNvPr>
            <p:cNvSpPr/>
            <p:nvPr/>
          </p:nvSpPr>
          <p:spPr>
            <a:xfrm>
              <a:off x="2782343" y="1996506"/>
              <a:ext cx="244" cy="14"/>
            </a:xfrm>
            <a:custGeom>
              <a:avLst/>
              <a:gdLst/>
              <a:ahLst/>
              <a:cxnLst/>
              <a:rect l="l" t="t" r="r" b="b"/>
              <a:pathLst>
                <a:path w="18" h="1" extrusionOk="0">
                  <a:moveTo>
                    <a:pt x="0" y="0"/>
                  </a:moveTo>
                  <a:lnTo>
                    <a:pt x="0" y="0"/>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5390;p126">
              <a:extLst>
                <a:ext uri="{FF2B5EF4-FFF2-40B4-BE49-F238E27FC236}">
                  <a16:creationId xmlns:a16="http://schemas.microsoft.com/office/drawing/2014/main" id="{88AF67E1-2188-429E-8A26-8C6462E13C15}"/>
                </a:ext>
              </a:extLst>
            </p:cNvPr>
            <p:cNvSpPr/>
            <p:nvPr/>
          </p:nvSpPr>
          <p:spPr>
            <a:xfrm>
              <a:off x="2789471" y="2001869"/>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5391;p126">
              <a:extLst>
                <a:ext uri="{FF2B5EF4-FFF2-40B4-BE49-F238E27FC236}">
                  <a16:creationId xmlns:a16="http://schemas.microsoft.com/office/drawing/2014/main" id="{B7F62E1A-9463-48C5-AB94-5E5A14BB1963}"/>
                </a:ext>
              </a:extLst>
            </p:cNvPr>
            <p:cNvSpPr/>
            <p:nvPr/>
          </p:nvSpPr>
          <p:spPr>
            <a:xfrm>
              <a:off x="2789091" y="2001733"/>
              <a:ext cx="244" cy="109"/>
            </a:xfrm>
            <a:custGeom>
              <a:avLst/>
              <a:gdLst/>
              <a:ahLst/>
              <a:cxnLst/>
              <a:rect l="l" t="t" r="r" b="b"/>
              <a:pathLst>
                <a:path w="18" h="8" extrusionOk="0">
                  <a:moveTo>
                    <a:pt x="0"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5392;p126">
              <a:extLst>
                <a:ext uri="{FF2B5EF4-FFF2-40B4-BE49-F238E27FC236}">
                  <a16:creationId xmlns:a16="http://schemas.microsoft.com/office/drawing/2014/main" id="{FBD6F9AD-51FA-42FD-BA4F-DD1723212BB7}"/>
                </a:ext>
              </a:extLst>
            </p:cNvPr>
            <p:cNvSpPr/>
            <p:nvPr/>
          </p:nvSpPr>
          <p:spPr>
            <a:xfrm>
              <a:off x="2789892" y="2001964"/>
              <a:ext cx="299" cy="109"/>
            </a:xfrm>
            <a:custGeom>
              <a:avLst/>
              <a:gdLst/>
              <a:ahLst/>
              <a:cxnLst/>
              <a:rect l="l" t="t" r="r" b="b"/>
              <a:pathLst>
                <a:path w="22" h="8" extrusionOk="0">
                  <a:moveTo>
                    <a:pt x="1" y="1"/>
                  </a:moveTo>
                  <a:lnTo>
                    <a:pt x="22"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5393;p126">
              <a:extLst>
                <a:ext uri="{FF2B5EF4-FFF2-40B4-BE49-F238E27FC236}">
                  <a16:creationId xmlns:a16="http://schemas.microsoft.com/office/drawing/2014/main" id="{53B81EF2-2A3F-48FA-B55A-DC03491D595A}"/>
                </a:ext>
              </a:extLst>
            </p:cNvPr>
            <p:cNvSpPr/>
            <p:nvPr/>
          </p:nvSpPr>
          <p:spPr>
            <a:xfrm>
              <a:off x="2794943" y="200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5394;p126">
              <a:extLst>
                <a:ext uri="{FF2B5EF4-FFF2-40B4-BE49-F238E27FC236}">
                  <a16:creationId xmlns:a16="http://schemas.microsoft.com/office/drawing/2014/main" id="{E965CF9B-D09F-4E31-B5A0-42E6B1CB7C80}"/>
                </a:ext>
              </a:extLst>
            </p:cNvPr>
            <p:cNvSpPr/>
            <p:nvPr/>
          </p:nvSpPr>
          <p:spPr>
            <a:xfrm>
              <a:off x="2796083" y="2000253"/>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5395;p126">
              <a:extLst>
                <a:ext uri="{FF2B5EF4-FFF2-40B4-BE49-F238E27FC236}">
                  <a16:creationId xmlns:a16="http://schemas.microsoft.com/office/drawing/2014/main" id="{7B0CC032-3906-4562-B07C-B5F2E4DA49A8}"/>
                </a:ext>
              </a:extLst>
            </p:cNvPr>
            <p:cNvSpPr/>
            <p:nvPr/>
          </p:nvSpPr>
          <p:spPr>
            <a:xfrm>
              <a:off x="2791847" y="200215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5396;p126">
              <a:extLst>
                <a:ext uri="{FF2B5EF4-FFF2-40B4-BE49-F238E27FC236}">
                  <a16:creationId xmlns:a16="http://schemas.microsoft.com/office/drawing/2014/main" id="{677EA4B6-AC07-4C74-A9E0-2BD087750B8E}"/>
                </a:ext>
              </a:extLst>
            </p:cNvPr>
            <p:cNvSpPr/>
            <p:nvPr/>
          </p:nvSpPr>
          <p:spPr>
            <a:xfrm>
              <a:off x="2794563" y="2001923"/>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5397;p126">
              <a:extLst>
                <a:ext uri="{FF2B5EF4-FFF2-40B4-BE49-F238E27FC236}">
                  <a16:creationId xmlns:a16="http://schemas.microsoft.com/office/drawing/2014/main" id="{6C7B634C-E838-4F05-9472-69C356196577}"/>
                </a:ext>
              </a:extLst>
            </p:cNvPr>
            <p:cNvSpPr/>
            <p:nvPr/>
          </p:nvSpPr>
          <p:spPr>
            <a:xfrm>
              <a:off x="2794794" y="2001923"/>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5398;p126">
              <a:extLst>
                <a:ext uri="{FF2B5EF4-FFF2-40B4-BE49-F238E27FC236}">
                  <a16:creationId xmlns:a16="http://schemas.microsoft.com/office/drawing/2014/main" id="{96073B99-38F9-4CC6-AB18-8992E9BD08FE}"/>
                </a:ext>
              </a:extLst>
            </p:cNvPr>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5399;p126">
              <a:extLst>
                <a:ext uri="{FF2B5EF4-FFF2-40B4-BE49-F238E27FC236}">
                  <a16:creationId xmlns:a16="http://schemas.microsoft.com/office/drawing/2014/main" id="{FC9D7FA0-D7D5-4786-A69E-F2631D03CEDB}"/>
                </a:ext>
              </a:extLst>
            </p:cNvPr>
            <p:cNvSpPr/>
            <p:nvPr/>
          </p:nvSpPr>
          <p:spPr>
            <a:xfrm>
              <a:off x="2796749" y="199916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5400;p126">
              <a:extLst>
                <a:ext uri="{FF2B5EF4-FFF2-40B4-BE49-F238E27FC236}">
                  <a16:creationId xmlns:a16="http://schemas.microsoft.com/office/drawing/2014/main" id="{D1874A4A-8DFF-4B26-90B4-15AC28843A0F}"/>
                </a:ext>
              </a:extLst>
            </p:cNvPr>
            <p:cNvSpPr/>
            <p:nvPr/>
          </p:nvSpPr>
          <p:spPr>
            <a:xfrm>
              <a:off x="2796559" y="1999208"/>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5401;p126">
              <a:extLst>
                <a:ext uri="{FF2B5EF4-FFF2-40B4-BE49-F238E27FC236}">
                  <a16:creationId xmlns:a16="http://schemas.microsoft.com/office/drawing/2014/main" id="{132FC612-92AD-471F-9EEE-A57EED10D40A}"/>
                </a:ext>
              </a:extLst>
            </p:cNvPr>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5402;p126">
              <a:extLst>
                <a:ext uri="{FF2B5EF4-FFF2-40B4-BE49-F238E27FC236}">
                  <a16:creationId xmlns:a16="http://schemas.microsoft.com/office/drawing/2014/main" id="{12876EE8-2FC7-4EE5-83C5-205A1C32E41A}"/>
                </a:ext>
              </a:extLst>
            </p:cNvPr>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5403;p126">
              <a:extLst>
                <a:ext uri="{FF2B5EF4-FFF2-40B4-BE49-F238E27FC236}">
                  <a16:creationId xmlns:a16="http://schemas.microsoft.com/office/drawing/2014/main" id="{AFEFBB7E-DE61-4E99-96DD-97282C0E34F3}"/>
                </a:ext>
              </a:extLst>
            </p:cNvPr>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5404;p126">
              <a:extLst>
                <a:ext uri="{FF2B5EF4-FFF2-40B4-BE49-F238E27FC236}">
                  <a16:creationId xmlns:a16="http://schemas.microsoft.com/office/drawing/2014/main" id="{01C2C2DB-2942-4A8D-926B-65D6921557D0}"/>
                </a:ext>
              </a:extLst>
            </p:cNvPr>
            <p:cNvSpPr/>
            <p:nvPr/>
          </p:nvSpPr>
          <p:spPr>
            <a:xfrm>
              <a:off x="2794223" y="2001964"/>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5405;p126">
              <a:extLst>
                <a:ext uri="{FF2B5EF4-FFF2-40B4-BE49-F238E27FC236}">
                  <a16:creationId xmlns:a16="http://schemas.microsoft.com/office/drawing/2014/main" id="{F8FD70D7-6A64-4A6E-A895-5C806860F0C2}"/>
                </a:ext>
              </a:extLst>
            </p:cNvPr>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5406;p126">
              <a:extLst>
                <a:ext uri="{FF2B5EF4-FFF2-40B4-BE49-F238E27FC236}">
                  <a16:creationId xmlns:a16="http://schemas.microsoft.com/office/drawing/2014/main" id="{6FEDC896-CD27-477E-8041-D5674B8454F6}"/>
                </a:ext>
              </a:extLst>
            </p:cNvPr>
            <p:cNvSpPr/>
            <p:nvPr/>
          </p:nvSpPr>
          <p:spPr>
            <a:xfrm>
              <a:off x="2888668" y="2013192"/>
              <a:ext cx="204" cy="244"/>
            </a:xfrm>
            <a:custGeom>
              <a:avLst/>
              <a:gdLst/>
              <a:ahLst/>
              <a:cxnLst/>
              <a:rect l="l" t="t" r="r" b="b"/>
              <a:pathLst>
                <a:path w="15" h="18" extrusionOk="0">
                  <a:moveTo>
                    <a:pt x="15"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5407;p126">
              <a:extLst>
                <a:ext uri="{FF2B5EF4-FFF2-40B4-BE49-F238E27FC236}">
                  <a16:creationId xmlns:a16="http://schemas.microsoft.com/office/drawing/2014/main" id="{15FBAAF8-B9D6-47BE-808F-E49F152DFC17}"/>
                </a:ext>
              </a:extLst>
            </p:cNvPr>
            <p:cNvSpPr/>
            <p:nvPr/>
          </p:nvSpPr>
          <p:spPr>
            <a:xfrm>
              <a:off x="2888913" y="2013478"/>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5408;p126">
              <a:extLst>
                <a:ext uri="{FF2B5EF4-FFF2-40B4-BE49-F238E27FC236}">
                  <a16:creationId xmlns:a16="http://schemas.microsoft.com/office/drawing/2014/main" id="{5902C30C-70A1-448C-8430-B691D1314037}"/>
                </a:ext>
              </a:extLst>
            </p:cNvPr>
            <p:cNvSpPr/>
            <p:nvPr/>
          </p:nvSpPr>
          <p:spPr>
            <a:xfrm>
              <a:off x="2888438" y="2012907"/>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5409;p126">
              <a:extLst>
                <a:ext uri="{FF2B5EF4-FFF2-40B4-BE49-F238E27FC236}">
                  <a16:creationId xmlns:a16="http://schemas.microsoft.com/office/drawing/2014/main" id="{0D92CE1C-DA01-4FD2-B068-2BED8B1B6C0A}"/>
                </a:ext>
              </a:extLst>
            </p:cNvPr>
            <p:cNvSpPr/>
            <p:nvPr/>
          </p:nvSpPr>
          <p:spPr>
            <a:xfrm>
              <a:off x="2889049" y="2013708"/>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5410;p126">
              <a:extLst>
                <a:ext uri="{FF2B5EF4-FFF2-40B4-BE49-F238E27FC236}">
                  <a16:creationId xmlns:a16="http://schemas.microsoft.com/office/drawing/2014/main" id="{15FE9D4A-A4E0-4143-934A-0AF952BC4508}"/>
                </a:ext>
              </a:extLst>
            </p:cNvPr>
            <p:cNvSpPr/>
            <p:nvPr/>
          </p:nvSpPr>
          <p:spPr>
            <a:xfrm>
              <a:off x="2887582" y="2011577"/>
              <a:ext cx="299" cy="434"/>
            </a:xfrm>
            <a:custGeom>
              <a:avLst/>
              <a:gdLst/>
              <a:ahLst/>
              <a:cxnLst/>
              <a:rect l="l" t="t" r="r" b="b"/>
              <a:pathLst>
                <a:path w="22" h="32" extrusionOk="0">
                  <a:moveTo>
                    <a:pt x="0" y="0"/>
                  </a:moveTo>
                  <a:lnTo>
                    <a:pt x="2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5411;p126">
              <a:extLst>
                <a:ext uri="{FF2B5EF4-FFF2-40B4-BE49-F238E27FC236}">
                  <a16:creationId xmlns:a16="http://schemas.microsoft.com/office/drawing/2014/main" id="{B0D8C290-4B37-4A73-9807-ABACD58683A6}"/>
                </a:ext>
              </a:extLst>
            </p:cNvPr>
            <p:cNvSpPr/>
            <p:nvPr/>
          </p:nvSpPr>
          <p:spPr>
            <a:xfrm>
              <a:off x="2888247" y="2012568"/>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5412;p126">
              <a:extLst>
                <a:ext uri="{FF2B5EF4-FFF2-40B4-BE49-F238E27FC236}">
                  <a16:creationId xmlns:a16="http://schemas.microsoft.com/office/drawing/2014/main" id="{10360B3F-0C6C-4268-930A-2FB2A0A10FFB}"/>
                </a:ext>
              </a:extLst>
            </p:cNvPr>
            <p:cNvSpPr/>
            <p:nvPr/>
          </p:nvSpPr>
          <p:spPr>
            <a:xfrm>
              <a:off x="2889239" y="2013898"/>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5413;p126">
              <a:extLst>
                <a:ext uri="{FF2B5EF4-FFF2-40B4-BE49-F238E27FC236}">
                  <a16:creationId xmlns:a16="http://schemas.microsoft.com/office/drawing/2014/main" id="{DC3FF472-D556-4BEF-A692-0F36C2CB68B5}"/>
                </a:ext>
              </a:extLst>
            </p:cNvPr>
            <p:cNvSpPr/>
            <p:nvPr/>
          </p:nvSpPr>
          <p:spPr>
            <a:xfrm>
              <a:off x="2887908" y="2012093"/>
              <a:ext cx="204" cy="353"/>
            </a:xfrm>
            <a:custGeom>
              <a:avLst/>
              <a:gdLst/>
              <a:ahLst/>
              <a:cxnLst/>
              <a:rect l="l" t="t" r="r" b="b"/>
              <a:pathLst>
                <a:path w="15" h="26" extrusionOk="0">
                  <a:moveTo>
                    <a:pt x="15"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5414;p126">
              <a:extLst>
                <a:ext uri="{FF2B5EF4-FFF2-40B4-BE49-F238E27FC236}">
                  <a16:creationId xmlns:a16="http://schemas.microsoft.com/office/drawing/2014/main" id="{C7B4959A-9DB6-46B6-AD4E-30C25420106F}"/>
                </a:ext>
              </a:extLst>
            </p:cNvPr>
            <p:cNvSpPr/>
            <p:nvPr/>
          </p:nvSpPr>
          <p:spPr>
            <a:xfrm>
              <a:off x="2889334" y="2014048"/>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5415;p126">
              <a:extLst>
                <a:ext uri="{FF2B5EF4-FFF2-40B4-BE49-F238E27FC236}">
                  <a16:creationId xmlns:a16="http://schemas.microsoft.com/office/drawing/2014/main" id="{4FAF779F-7834-4066-BB5C-25A18A0FBA39}"/>
                </a:ext>
              </a:extLst>
            </p:cNvPr>
            <p:cNvSpPr/>
            <p:nvPr/>
          </p:nvSpPr>
          <p:spPr>
            <a:xfrm>
              <a:off x="2893801" y="2010246"/>
              <a:ext cx="14" cy="54"/>
            </a:xfrm>
            <a:custGeom>
              <a:avLst/>
              <a:gdLst/>
              <a:ahLst/>
              <a:cxnLst/>
              <a:rect l="l" t="t" r="r" b="b"/>
              <a:pathLst>
                <a:path w="1" h="4" extrusionOk="0">
                  <a:moveTo>
                    <a:pt x="1" y="0"/>
                  </a:moveTo>
                  <a:lnTo>
                    <a:pt x="1" y="0"/>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5416;p126">
              <a:extLst>
                <a:ext uri="{FF2B5EF4-FFF2-40B4-BE49-F238E27FC236}">
                  <a16:creationId xmlns:a16="http://schemas.microsoft.com/office/drawing/2014/main" id="{46E45F4F-91CF-4E43-BCB4-B466CD776AA6}"/>
                </a:ext>
              </a:extLst>
            </p:cNvPr>
            <p:cNvSpPr/>
            <p:nvPr/>
          </p:nvSpPr>
          <p:spPr>
            <a:xfrm>
              <a:off x="2889483" y="2014143"/>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5417;p126">
              <a:extLst>
                <a:ext uri="{FF2B5EF4-FFF2-40B4-BE49-F238E27FC236}">
                  <a16:creationId xmlns:a16="http://schemas.microsoft.com/office/drawing/2014/main" id="{4D69149A-0068-4D87-A770-BCA758566142}"/>
                </a:ext>
              </a:extLst>
            </p:cNvPr>
            <p:cNvSpPr/>
            <p:nvPr/>
          </p:nvSpPr>
          <p:spPr>
            <a:xfrm>
              <a:off x="2889578" y="2014238"/>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5418;p126">
              <a:extLst>
                <a:ext uri="{FF2B5EF4-FFF2-40B4-BE49-F238E27FC236}">
                  <a16:creationId xmlns:a16="http://schemas.microsoft.com/office/drawing/2014/main" id="{02F83076-2E79-478E-BFD9-5D0314F3853F}"/>
                </a:ext>
              </a:extLst>
            </p:cNvPr>
            <p:cNvSpPr/>
            <p:nvPr/>
          </p:nvSpPr>
          <p:spPr>
            <a:xfrm>
              <a:off x="2889619" y="2014279"/>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5419;p126">
              <a:extLst>
                <a:ext uri="{FF2B5EF4-FFF2-40B4-BE49-F238E27FC236}">
                  <a16:creationId xmlns:a16="http://schemas.microsoft.com/office/drawing/2014/main" id="{F457F16C-8366-4686-992B-48A2FDC3A923}"/>
                </a:ext>
              </a:extLst>
            </p:cNvPr>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5420;p126">
              <a:extLst>
                <a:ext uri="{FF2B5EF4-FFF2-40B4-BE49-F238E27FC236}">
                  <a16:creationId xmlns:a16="http://schemas.microsoft.com/office/drawing/2014/main" id="{053B0C8D-313A-48F6-B6E0-FA135C824A94}"/>
                </a:ext>
              </a:extLst>
            </p:cNvPr>
            <p:cNvSpPr/>
            <p:nvPr/>
          </p:nvSpPr>
          <p:spPr>
            <a:xfrm>
              <a:off x="2893950" y="2010952"/>
              <a:ext cx="54" cy="299"/>
            </a:xfrm>
            <a:custGeom>
              <a:avLst/>
              <a:gdLst/>
              <a:ahLst/>
              <a:cxnLst/>
              <a:rect l="l" t="t" r="r" b="b"/>
              <a:pathLst>
                <a:path w="4" h="22" extrusionOk="0">
                  <a:moveTo>
                    <a:pt x="0" y="1"/>
                  </a:moveTo>
                  <a:lnTo>
                    <a:pt x="4"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5421;p126">
              <a:extLst>
                <a:ext uri="{FF2B5EF4-FFF2-40B4-BE49-F238E27FC236}">
                  <a16:creationId xmlns:a16="http://schemas.microsoft.com/office/drawing/2014/main" id="{57B4D258-513C-47D5-B270-41DF4F1223E0}"/>
                </a:ext>
              </a:extLst>
            </p:cNvPr>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5422;p126">
              <a:extLst>
                <a:ext uri="{FF2B5EF4-FFF2-40B4-BE49-F238E27FC236}">
                  <a16:creationId xmlns:a16="http://schemas.microsoft.com/office/drawing/2014/main" id="{7A337717-00F7-4710-BD94-71842919BF8A}"/>
                </a:ext>
              </a:extLst>
            </p:cNvPr>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5423;p126">
              <a:extLst>
                <a:ext uri="{FF2B5EF4-FFF2-40B4-BE49-F238E27FC236}">
                  <a16:creationId xmlns:a16="http://schemas.microsoft.com/office/drawing/2014/main" id="{C11347F4-BE85-468E-A133-1174D7D37AE8}"/>
                </a:ext>
              </a:extLst>
            </p:cNvPr>
            <p:cNvSpPr/>
            <p:nvPr/>
          </p:nvSpPr>
          <p:spPr>
            <a:xfrm>
              <a:off x="2889714" y="201433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5424;p126">
              <a:extLst>
                <a:ext uri="{FF2B5EF4-FFF2-40B4-BE49-F238E27FC236}">
                  <a16:creationId xmlns:a16="http://schemas.microsoft.com/office/drawing/2014/main" id="{5B30AC9B-2384-4B43-9869-5B59150E7B49}"/>
                </a:ext>
              </a:extLst>
            </p:cNvPr>
            <p:cNvSpPr/>
            <p:nvPr/>
          </p:nvSpPr>
          <p:spPr>
            <a:xfrm>
              <a:off x="2893855" y="2010477"/>
              <a:ext cx="54" cy="353"/>
            </a:xfrm>
            <a:custGeom>
              <a:avLst/>
              <a:gdLst/>
              <a:ahLst/>
              <a:cxnLst/>
              <a:rect l="l" t="t" r="r" b="b"/>
              <a:pathLst>
                <a:path w="4" h="26" extrusionOk="0">
                  <a:moveTo>
                    <a:pt x="0" y="1"/>
                  </a:moveTo>
                  <a:lnTo>
                    <a:pt x="4"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5425;p126">
              <a:extLst>
                <a:ext uri="{FF2B5EF4-FFF2-40B4-BE49-F238E27FC236}">
                  <a16:creationId xmlns:a16="http://schemas.microsoft.com/office/drawing/2014/main" id="{18C69B5F-F8D3-43B1-9E80-1CB377D002E6}"/>
                </a:ext>
              </a:extLst>
            </p:cNvPr>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5426;p126">
              <a:extLst>
                <a:ext uri="{FF2B5EF4-FFF2-40B4-BE49-F238E27FC236}">
                  <a16:creationId xmlns:a16="http://schemas.microsoft.com/office/drawing/2014/main" id="{456055B0-034F-4BCE-989E-4D2953FB4C6A}"/>
                </a:ext>
              </a:extLst>
            </p:cNvPr>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5427;p126">
              <a:extLst>
                <a:ext uri="{FF2B5EF4-FFF2-40B4-BE49-F238E27FC236}">
                  <a16:creationId xmlns:a16="http://schemas.microsoft.com/office/drawing/2014/main" id="{75C4F8BC-AF1C-4036-8F08-A4C7F64B2715}"/>
                </a:ext>
              </a:extLst>
            </p:cNvPr>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5428;p126">
              <a:extLst>
                <a:ext uri="{FF2B5EF4-FFF2-40B4-BE49-F238E27FC236}">
                  <a16:creationId xmlns:a16="http://schemas.microsoft.com/office/drawing/2014/main" id="{D833F081-FD27-466E-B296-3F8E34D91F46}"/>
                </a:ext>
              </a:extLst>
            </p:cNvPr>
            <p:cNvSpPr/>
            <p:nvPr/>
          </p:nvSpPr>
          <p:spPr>
            <a:xfrm>
              <a:off x="2333674" y="1784181"/>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5429;p126">
              <a:extLst>
                <a:ext uri="{FF2B5EF4-FFF2-40B4-BE49-F238E27FC236}">
                  <a16:creationId xmlns:a16="http://schemas.microsoft.com/office/drawing/2014/main" id="{27951DDD-2E0C-4628-B3DD-32E96BDB80C5}"/>
                </a:ext>
              </a:extLst>
            </p:cNvPr>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5430;p126">
              <a:extLst>
                <a:ext uri="{FF2B5EF4-FFF2-40B4-BE49-F238E27FC236}">
                  <a16:creationId xmlns:a16="http://schemas.microsoft.com/office/drawing/2014/main" id="{2F049C41-0780-4B8F-95E4-7534595D88A7}"/>
                </a:ext>
              </a:extLst>
            </p:cNvPr>
            <p:cNvSpPr/>
            <p:nvPr/>
          </p:nvSpPr>
          <p:spPr>
            <a:xfrm>
              <a:off x="2334530" y="1788403"/>
              <a:ext cx="204" cy="828"/>
            </a:xfrm>
            <a:custGeom>
              <a:avLst/>
              <a:gdLst/>
              <a:ahLst/>
              <a:cxnLst/>
              <a:rect l="l" t="t" r="r" b="b"/>
              <a:pathLst>
                <a:path w="15" h="61" extrusionOk="0">
                  <a:moveTo>
                    <a:pt x="1" y="1"/>
                  </a:moveTo>
                  <a:lnTo>
                    <a:pt x="15"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5431;p126">
              <a:extLst>
                <a:ext uri="{FF2B5EF4-FFF2-40B4-BE49-F238E27FC236}">
                  <a16:creationId xmlns:a16="http://schemas.microsoft.com/office/drawing/2014/main" id="{2E15B4E0-B8D2-41A0-8C4B-36526578D104}"/>
                </a:ext>
              </a:extLst>
            </p:cNvPr>
            <p:cNvSpPr/>
            <p:nvPr/>
          </p:nvSpPr>
          <p:spPr>
            <a:xfrm>
              <a:off x="2334340" y="1787697"/>
              <a:ext cx="204" cy="720"/>
            </a:xfrm>
            <a:custGeom>
              <a:avLst/>
              <a:gdLst/>
              <a:ahLst/>
              <a:cxnLst/>
              <a:rect l="l" t="t" r="r" b="b"/>
              <a:pathLst>
                <a:path w="15" h="53" extrusionOk="0">
                  <a:moveTo>
                    <a:pt x="1" y="0"/>
                  </a:moveTo>
                  <a:lnTo>
                    <a:pt x="15"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5432;p126">
              <a:extLst>
                <a:ext uri="{FF2B5EF4-FFF2-40B4-BE49-F238E27FC236}">
                  <a16:creationId xmlns:a16="http://schemas.microsoft.com/office/drawing/2014/main" id="{A9FADF1A-9AAC-4E8B-A6F6-A3BDADF423ED}"/>
                </a:ext>
              </a:extLst>
            </p:cNvPr>
            <p:cNvSpPr/>
            <p:nvPr/>
          </p:nvSpPr>
          <p:spPr>
            <a:xfrm>
              <a:off x="2333770" y="17850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5433;p126">
              <a:extLst>
                <a:ext uri="{FF2B5EF4-FFF2-40B4-BE49-F238E27FC236}">
                  <a16:creationId xmlns:a16="http://schemas.microsoft.com/office/drawing/2014/main" id="{0C502A18-4329-48C6-963F-91B0EEA1B015}"/>
                </a:ext>
              </a:extLst>
            </p:cNvPr>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5434;p126">
              <a:extLst>
                <a:ext uri="{FF2B5EF4-FFF2-40B4-BE49-F238E27FC236}">
                  <a16:creationId xmlns:a16="http://schemas.microsoft.com/office/drawing/2014/main" id="{8BAA917A-D578-40CA-9645-C926FCC27E3F}"/>
                </a:ext>
              </a:extLst>
            </p:cNvPr>
            <p:cNvSpPr/>
            <p:nvPr/>
          </p:nvSpPr>
          <p:spPr>
            <a:xfrm>
              <a:off x="2333865" y="1785742"/>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5435;p126">
              <a:extLst>
                <a:ext uri="{FF2B5EF4-FFF2-40B4-BE49-F238E27FC236}">
                  <a16:creationId xmlns:a16="http://schemas.microsoft.com/office/drawing/2014/main" id="{657357C6-43BB-4959-B201-5B3A9702193B}"/>
                </a:ext>
              </a:extLst>
            </p:cNvPr>
            <p:cNvSpPr/>
            <p:nvPr/>
          </p:nvSpPr>
          <p:spPr>
            <a:xfrm>
              <a:off x="2334055" y="1786462"/>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5436;p126">
              <a:extLst>
                <a:ext uri="{FF2B5EF4-FFF2-40B4-BE49-F238E27FC236}">
                  <a16:creationId xmlns:a16="http://schemas.microsoft.com/office/drawing/2014/main" id="{58912F05-0E15-4CAE-807A-79F6A467C230}"/>
                </a:ext>
              </a:extLst>
            </p:cNvPr>
            <p:cNvSpPr/>
            <p:nvPr/>
          </p:nvSpPr>
          <p:spPr>
            <a:xfrm>
              <a:off x="2333674" y="178418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5437;p126">
              <a:extLst>
                <a:ext uri="{FF2B5EF4-FFF2-40B4-BE49-F238E27FC236}">
                  <a16:creationId xmlns:a16="http://schemas.microsoft.com/office/drawing/2014/main" id="{3444F5DE-C3E3-4BDD-A9FC-E38209176D26}"/>
                </a:ext>
              </a:extLst>
            </p:cNvPr>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5438;p126">
              <a:extLst>
                <a:ext uri="{FF2B5EF4-FFF2-40B4-BE49-F238E27FC236}">
                  <a16:creationId xmlns:a16="http://schemas.microsoft.com/office/drawing/2014/main" id="{B99DE1E1-7606-4364-9997-A9C11CB1ACD5}"/>
                </a:ext>
              </a:extLst>
            </p:cNvPr>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5439;p126">
              <a:extLst>
                <a:ext uri="{FF2B5EF4-FFF2-40B4-BE49-F238E27FC236}">
                  <a16:creationId xmlns:a16="http://schemas.microsoft.com/office/drawing/2014/main" id="{8DAAEAF3-FE8F-40E2-BFD6-0C9764DF29E4}"/>
                </a:ext>
              </a:extLst>
            </p:cNvPr>
            <p:cNvSpPr/>
            <p:nvPr/>
          </p:nvSpPr>
          <p:spPr>
            <a:xfrm>
              <a:off x="2337666" y="179363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5440;p126">
              <a:extLst>
                <a:ext uri="{FF2B5EF4-FFF2-40B4-BE49-F238E27FC236}">
                  <a16:creationId xmlns:a16="http://schemas.microsoft.com/office/drawing/2014/main" id="{D118CD3C-CB49-4B15-9319-14CDA1245064}"/>
                </a:ext>
              </a:extLst>
            </p:cNvPr>
            <p:cNvSpPr/>
            <p:nvPr/>
          </p:nvSpPr>
          <p:spPr>
            <a:xfrm>
              <a:off x="2338046" y="1793590"/>
              <a:ext cx="679" cy="14"/>
            </a:xfrm>
            <a:custGeom>
              <a:avLst/>
              <a:gdLst/>
              <a:ahLst/>
              <a:cxnLst/>
              <a:rect l="l" t="t" r="r" b="b"/>
              <a:pathLst>
                <a:path w="50" h="1" extrusionOk="0">
                  <a:moveTo>
                    <a:pt x="1" y="0"/>
                  </a:moveTo>
                  <a:lnTo>
                    <a:pt x="5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5441;p126">
              <a:extLst>
                <a:ext uri="{FF2B5EF4-FFF2-40B4-BE49-F238E27FC236}">
                  <a16:creationId xmlns:a16="http://schemas.microsoft.com/office/drawing/2014/main" id="{F4E54A89-080D-4D09-A89D-56426B99ABAC}"/>
                </a:ext>
              </a:extLst>
            </p:cNvPr>
            <p:cNvSpPr/>
            <p:nvPr/>
          </p:nvSpPr>
          <p:spPr>
            <a:xfrm>
              <a:off x="2342663" y="1794255"/>
              <a:ext cx="353" cy="204"/>
            </a:xfrm>
            <a:custGeom>
              <a:avLst/>
              <a:gdLst/>
              <a:ahLst/>
              <a:cxnLst/>
              <a:rect l="l" t="t" r="r" b="b"/>
              <a:pathLst>
                <a:path w="26" h="15" extrusionOk="0">
                  <a:moveTo>
                    <a:pt x="1" y="0"/>
                  </a:moveTo>
                  <a:lnTo>
                    <a:pt x="25"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5442;p126">
              <a:extLst>
                <a:ext uri="{FF2B5EF4-FFF2-40B4-BE49-F238E27FC236}">
                  <a16:creationId xmlns:a16="http://schemas.microsoft.com/office/drawing/2014/main" id="{5AA8AE69-B40D-413A-8BF1-567A270042CC}"/>
                </a:ext>
              </a:extLst>
            </p:cNvPr>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5443;p126">
              <a:extLst>
                <a:ext uri="{FF2B5EF4-FFF2-40B4-BE49-F238E27FC236}">
                  <a16:creationId xmlns:a16="http://schemas.microsoft.com/office/drawing/2014/main" id="{803E7F2C-0E1D-4280-B520-360DCC058EC1}"/>
                </a:ext>
              </a:extLst>
            </p:cNvPr>
            <p:cNvSpPr/>
            <p:nvPr/>
          </p:nvSpPr>
          <p:spPr>
            <a:xfrm>
              <a:off x="2343192" y="1794540"/>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5444;p126">
              <a:extLst>
                <a:ext uri="{FF2B5EF4-FFF2-40B4-BE49-F238E27FC236}">
                  <a16:creationId xmlns:a16="http://schemas.microsoft.com/office/drawing/2014/main" id="{BF1CDC37-9D49-49C0-A517-9A13B141C4EB}"/>
                </a:ext>
              </a:extLst>
            </p:cNvPr>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5445;p126">
              <a:extLst>
                <a:ext uri="{FF2B5EF4-FFF2-40B4-BE49-F238E27FC236}">
                  <a16:creationId xmlns:a16="http://schemas.microsoft.com/office/drawing/2014/main" id="{D20657D4-7E44-49CB-8F7E-9066F66B614A}"/>
                </a:ext>
              </a:extLst>
            </p:cNvPr>
            <p:cNvSpPr/>
            <p:nvPr/>
          </p:nvSpPr>
          <p:spPr>
            <a:xfrm>
              <a:off x="2382309" y="181835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5446;p126">
              <a:extLst>
                <a:ext uri="{FF2B5EF4-FFF2-40B4-BE49-F238E27FC236}">
                  <a16:creationId xmlns:a16="http://schemas.microsoft.com/office/drawing/2014/main" id="{513E5DB3-4F55-44BF-93B1-36A1B52E74A2}"/>
                </a:ext>
              </a:extLst>
            </p:cNvPr>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5447;p126">
              <a:extLst>
                <a:ext uri="{FF2B5EF4-FFF2-40B4-BE49-F238E27FC236}">
                  <a16:creationId xmlns:a16="http://schemas.microsoft.com/office/drawing/2014/main" id="{FDE37589-2874-4956-B32D-237A2DFEAFFC}"/>
                </a:ext>
              </a:extLst>
            </p:cNvPr>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5448;p126">
              <a:extLst>
                <a:ext uri="{FF2B5EF4-FFF2-40B4-BE49-F238E27FC236}">
                  <a16:creationId xmlns:a16="http://schemas.microsoft.com/office/drawing/2014/main" id="{D3586483-43C1-49FA-BF97-8F450810486C}"/>
                </a:ext>
              </a:extLst>
            </p:cNvPr>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5449;p126">
              <a:extLst>
                <a:ext uri="{FF2B5EF4-FFF2-40B4-BE49-F238E27FC236}">
                  <a16:creationId xmlns:a16="http://schemas.microsoft.com/office/drawing/2014/main" id="{C545D85F-BCA3-4759-B51A-FF9F856D750A}"/>
                </a:ext>
              </a:extLst>
            </p:cNvPr>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5450;p126">
              <a:extLst>
                <a:ext uri="{FF2B5EF4-FFF2-40B4-BE49-F238E27FC236}">
                  <a16:creationId xmlns:a16="http://schemas.microsoft.com/office/drawing/2014/main" id="{2DDFEBDA-4F4C-4A77-8C23-FF7128E0CF48}"/>
                </a:ext>
              </a:extLst>
            </p:cNvPr>
            <p:cNvSpPr/>
            <p:nvPr/>
          </p:nvSpPr>
          <p:spPr>
            <a:xfrm>
              <a:off x="2397991" y="1811743"/>
              <a:ext cx="204" cy="14"/>
            </a:xfrm>
            <a:custGeom>
              <a:avLst/>
              <a:gdLst/>
              <a:ahLst/>
              <a:cxnLst/>
              <a:rect l="l" t="t" r="r" b="b"/>
              <a:pathLst>
                <a:path w="15" h="1" extrusionOk="0">
                  <a:moveTo>
                    <a:pt x="0"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5451;p126">
              <a:extLst>
                <a:ext uri="{FF2B5EF4-FFF2-40B4-BE49-F238E27FC236}">
                  <a16:creationId xmlns:a16="http://schemas.microsoft.com/office/drawing/2014/main" id="{826DFE5D-AFD3-469F-89FA-2E042633C081}"/>
                </a:ext>
              </a:extLst>
            </p:cNvPr>
            <p:cNvSpPr/>
            <p:nvPr/>
          </p:nvSpPr>
          <p:spPr>
            <a:xfrm>
              <a:off x="2393185" y="1816685"/>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5452;p126">
              <a:extLst>
                <a:ext uri="{FF2B5EF4-FFF2-40B4-BE49-F238E27FC236}">
                  <a16:creationId xmlns:a16="http://schemas.microsoft.com/office/drawing/2014/main" id="{3522B2F3-4144-4F1E-AE1A-DED96DE9084B}"/>
                </a:ext>
              </a:extLst>
            </p:cNvPr>
            <p:cNvSpPr/>
            <p:nvPr/>
          </p:nvSpPr>
          <p:spPr>
            <a:xfrm>
              <a:off x="2399702" y="1812598"/>
              <a:ext cx="204" cy="204"/>
            </a:xfrm>
            <a:custGeom>
              <a:avLst/>
              <a:gdLst/>
              <a:ahLst/>
              <a:cxnLst/>
              <a:rect l="l" t="t" r="r" b="b"/>
              <a:pathLst>
                <a:path w="15" h="15" extrusionOk="0">
                  <a:moveTo>
                    <a:pt x="1" y="1"/>
                  </a:moveTo>
                  <a:lnTo>
                    <a:pt x="15"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5453;p126">
              <a:extLst>
                <a:ext uri="{FF2B5EF4-FFF2-40B4-BE49-F238E27FC236}">
                  <a16:creationId xmlns:a16="http://schemas.microsoft.com/office/drawing/2014/main" id="{98B4F59F-B6B0-4A38-9796-8982EB92521A}"/>
                </a:ext>
              </a:extLst>
            </p:cNvPr>
            <p:cNvSpPr/>
            <p:nvPr/>
          </p:nvSpPr>
          <p:spPr>
            <a:xfrm>
              <a:off x="2399227" y="1812273"/>
              <a:ext cx="204" cy="149"/>
            </a:xfrm>
            <a:custGeom>
              <a:avLst/>
              <a:gdLst/>
              <a:ahLst/>
              <a:cxnLst/>
              <a:rect l="l" t="t" r="r" b="b"/>
              <a:pathLst>
                <a:path w="15" h="11" extrusionOk="0">
                  <a:moveTo>
                    <a:pt x="1" y="0"/>
                  </a:move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5454;p126">
              <a:extLst>
                <a:ext uri="{FF2B5EF4-FFF2-40B4-BE49-F238E27FC236}">
                  <a16:creationId xmlns:a16="http://schemas.microsoft.com/office/drawing/2014/main" id="{B239068C-067E-49C7-BD2D-AF2E9A224B30}"/>
                </a:ext>
              </a:extLst>
            </p:cNvPr>
            <p:cNvSpPr/>
            <p:nvPr/>
          </p:nvSpPr>
          <p:spPr>
            <a:xfrm>
              <a:off x="2398426" y="1811838"/>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5455;p126">
              <a:extLst>
                <a:ext uri="{FF2B5EF4-FFF2-40B4-BE49-F238E27FC236}">
                  <a16:creationId xmlns:a16="http://schemas.microsoft.com/office/drawing/2014/main" id="{9B20D5C6-C293-448E-8F48-4C58170353D1}"/>
                </a:ext>
              </a:extLst>
            </p:cNvPr>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5456;p126">
              <a:extLst>
                <a:ext uri="{FF2B5EF4-FFF2-40B4-BE49-F238E27FC236}">
                  <a16:creationId xmlns:a16="http://schemas.microsoft.com/office/drawing/2014/main" id="{A3892D34-0D4B-4C37-9909-1FB9025B231D}"/>
                </a:ext>
              </a:extLst>
            </p:cNvPr>
            <p:cNvSpPr/>
            <p:nvPr/>
          </p:nvSpPr>
          <p:spPr>
            <a:xfrm>
              <a:off x="2393755" y="181540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5457;p126">
              <a:extLst>
                <a:ext uri="{FF2B5EF4-FFF2-40B4-BE49-F238E27FC236}">
                  <a16:creationId xmlns:a16="http://schemas.microsoft.com/office/drawing/2014/main" id="{C156411C-7D97-4FB2-B827-7921E83F314F}"/>
                </a:ext>
              </a:extLst>
            </p:cNvPr>
            <p:cNvSpPr/>
            <p:nvPr/>
          </p:nvSpPr>
          <p:spPr>
            <a:xfrm>
              <a:off x="2400747" y="1813549"/>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5458;p126">
              <a:extLst>
                <a:ext uri="{FF2B5EF4-FFF2-40B4-BE49-F238E27FC236}">
                  <a16:creationId xmlns:a16="http://schemas.microsoft.com/office/drawing/2014/main" id="{9C2310BB-C7AB-4230-AD15-ECF51CF6B143}"/>
                </a:ext>
              </a:extLst>
            </p:cNvPr>
            <p:cNvSpPr/>
            <p:nvPr/>
          </p:nvSpPr>
          <p:spPr>
            <a:xfrm>
              <a:off x="2393375" y="181616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5459;p126">
              <a:extLst>
                <a:ext uri="{FF2B5EF4-FFF2-40B4-BE49-F238E27FC236}">
                  <a16:creationId xmlns:a16="http://schemas.microsoft.com/office/drawing/2014/main" id="{B6ED4B29-A06B-41C3-BC62-55F45D02AB78}"/>
                </a:ext>
              </a:extLst>
            </p:cNvPr>
            <p:cNvSpPr/>
            <p:nvPr/>
          </p:nvSpPr>
          <p:spPr>
            <a:xfrm>
              <a:off x="2400177" y="1813033"/>
              <a:ext cx="299" cy="244"/>
            </a:xfrm>
            <a:custGeom>
              <a:avLst/>
              <a:gdLst/>
              <a:ahLst/>
              <a:cxnLst/>
              <a:rect l="l" t="t" r="r" b="b"/>
              <a:pathLst>
                <a:path w="22" h="18" extrusionOk="0">
                  <a:moveTo>
                    <a:pt x="1" y="0"/>
                  </a:moveTo>
                  <a:lnTo>
                    <a:pt x="2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5460;p126">
              <a:extLst>
                <a:ext uri="{FF2B5EF4-FFF2-40B4-BE49-F238E27FC236}">
                  <a16:creationId xmlns:a16="http://schemas.microsoft.com/office/drawing/2014/main" id="{433AA24E-E9A6-4B3C-B366-10E4767223D9}"/>
                </a:ext>
              </a:extLst>
            </p:cNvPr>
            <p:cNvSpPr/>
            <p:nvPr/>
          </p:nvSpPr>
          <p:spPr>
            <a:xfrm>
              <a:off x="2393565" y="1815735"/>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5461;p126">
              <a:extLst>
                <a:ext uri="{FF2B5EF4-FFF2-40B4-BE49-F238E27FC236}">
                  <a16:creationId xmlns:a16="http://schemas.microsoft.com/office/drawing/2014/main" id="{B9A97AB2-8BB0-4CEB-BAC2-D754FB65F6CE}"/>
                </a:ext>
              </a:extLst>
            </p:cNvPr>
            <p:cNvSpPr/>
            <p:nvPr/>
          </p:nvSpPr>
          <p:spPr>
            <a:xfrm>
              <a:off x="2398806" y="1812028"/>
              <a:ext cx="204" cy="109"/>
            </a:xfrm>
            <a:custGeom>
              <a:avLst/>
              <a:gdLst/>
              <a:ahLst/>
              <a:cxnLst/>
              <a:rect l="l" t="t" r="r" b="b"/>
              <a:pathLst>
                <a:path w="15" h="8" extrusionOk="0">
                  <a:moveTo>
                    <a:pt x="0" y="1"/>
                  </a:moveTo>
                  <a:lnTo>
                    <a:pt x="1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5462;p126">
              <a:extLst>
                <a:ext uri="{FF2B5EF4-FFF2-40B4-BE49-F238E27FC236}">
                  <a16:creationId xmlns:a16="http://schemas.microsoft.com/office/drawing/2014/main" id="{D5BACB71-380B-4FB9-84E6-573DA33CF9E9}"/>
                </a:ext>
              </a:extLst>
            </p:cNvPr>
            <p:cNvSpPr/>
            <p:nvPr/>
          </p:nvSpPr>
          <p:spPr>
            <a:xfrm>
              <a:off x="2394420" y="181426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5463;p126">
              <a:extLst>
                <a:ext uri="{FF2B5EF4-FFF2-40B4-BE49-F238E27FC236}">
                  <a16:creationId xmlns:a16="http://schemas.microsoft.com/office/drawing/2014/main" id="{F9853464-7991-4B6A-909B-C158E739E827}"/>
                </a:ext>
              </a:extLst>
            </p:cNvPr>
            <p:cNvSpPr/>
            <p:nvPr/>
          </p:nvSpPr>
          <p:spPr>
            <a:xfrm>
              <a:off x="2394040" y="181483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5464;p126">
              <a:extLst>
                <a:ext uri="{FF2B5EF4-FFF2-40B4-BE49-F238E27FC236}">
                  <a16:creationId xmlns:a16="http://schemas.microsoft.com/office/drawing/2014/main" id="{E54564F8-1258-4D6A-9EF2-68517DA09EFA}"/>
                </a:ext>
              </a:extLst>
            </p:cNvPr>
            <p:cNvSpPr/>
            <p:nvPr/>
          </p:nvSpPr>
          <p:spPr>
            <a:xfrm>
              <a:off x="2394135" y="1814649"/>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5465;p126">
              <a:extLst>
                <a:ext uri="{FF2B5EF4-FFF2-40B4-BE49-F238E27FC236}">
                  <a16:creationId xmlns:a16="http://schemas.microsoft.com/office/drawing/2014/main" id="{2F6B5647-6230-4AF6-8DD2-1138B326EC13}"/>
                </a:ext>
              </a:extLst>
            </p:cNvPr>
            <p:cNvSpPr/>
            <p:nvPr/>
          </p:nvSpPr>
          <p:spPr>
            <a:xfrm>
              <a:off x="2394230" y="1814499"/>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5466;p126">
              <a:extLst>
                <a:ext uri="{FF2B5EF4-FFF2-40B4-BE49-F238E27FC236}">
                  <a16:creationId xmlns:a16="http://schemas.microsoft.com/office/drawing/2014/main" id="{F2994334-45E0-49BD-AE47-12B4D69BF6B9}"/>
                </a:ext>
              </a:extLst>
            </p:cNvPr>
            <p:cNvSpPr/>
            <p:nvPr/>
          </p:nvSpPr>
          <p:spPr>
            <a:xfrm>
              <a:off x="2394380" y="181430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5467;p126">
              <a:extLst>
                <a:ext uri="{FF2B5EF4-FFF2-40B4-BE49-F238E27FC236}">
                  <a16:creationId xmlns:a16="http://schemas.microsoft.com/office/drawing/2014/main" id="{867B5F44-2E73-479E-9F10-FB5BC5A89013}"/>
                </a:ext>
              </a:extLst>
            </p:cNvPr>
            <p:cNvSpPr/>
            <p:nvPr/>
          </p:nvSpPr>
          <p:spPr>
            <a:xfrm>
              <a:off x="2394325" y="181440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5468;p126">
              <a:extLst>
                <a:ext uri="{FF2B5EF4-FFF2-40B4-BE49-F238E27FC236}">
                  <a16:creationId xmlns:a16="http://schemas.microsoft.com/office/drawing/2014/main" id="{1253E5F6-1296-4886-B5BE-84A2E7300145}"/>
                </a:ext>
              </a:extLst>
            </p:cNvPr>
            <p:cNvSpPr/>
            <p:nvPr/>
          </p:nvSpPr>
          <p:spPr>
            <a:xfrm>
              <a:off x="2393904" y="1815070"/>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5469;p126">
              <a:extLst>
                <a:ext uri="{FF2B5EF4-FFF2-40B4-BE49-F238E27FC236}">
                  <a16:creationId xmlns:a16="http://schemas.microsoft.com/office/drawing/2014/main" id="{28EA4E15-3ECD-44B8-B199-23FE1A52DB2E}"/>
                </a:ext>
              </a:extLst>
            </p:cNvPr>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5470;p126">
              <a:extLst>
                <a:ext uri="{FF2B5EF4-FFF2-40B4-BE49-F238E27FC236}">
                  <a16:creationId xmlns:a16="http://schemas.microsoft.com/office/drawing/2014/main" id="{72FA852F-68DE-49A5-B622-411AC1C21F17}"/>
                </a:ext>
              </a:extLst>
            </p:cNvPr>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5471;p126">
              <a:extLst>
                <a:ext uri="{FF2B5EF4-FFF2-40B4-BE49-F238E27FC236}">
                  <a16:creationId xmlns:a16="http://schemas.microsoft.com/office/drawing/2014/main" id="{BBBC0F52-9530-41DF-B00C-F4F528E26B4B}"/>
                </a:ext>
              </a:extLst>
            </p:cNvPr>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5472;p126">
              <a:extLst>
                <a:ext uri="{FF2B5EF4-FFF2-40B4-BE49-F238E27FC236}">
                  <a16:creationId xmlns:a16="http://schemas.microsoft.com/office/drawing/2014/main" id="{EAA734B5-A2AB-442B-83F0-5F0594CA8A55}"/>
                </a:ext>
              </a:extLst>
            </p:cNvPr>
            <p:cNvSpPr/>
            <p:nvPr/>
          </p:nvSpPr>
          <p:spPr>
            <a:xfrm>
              <a:off x="2083563" y="1634394"/>
              <a:ext cx="149" cy="109"/>
            </a:xfrm>
            <a:custGeom>
              <a:avLst/>
              <a:gdLst/>
              <a:ahLst/>
              <a:cxnLst/>
              <a:rect l="l" t="t" r="r" b="b"/>
              <a:pathLst>
                <a:path w="11" h="8" extrusionOk="0">
                  <a:moveTo>
                    <a:pt x="1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5473;p126">
              <a:extLst>
                <a:ext uri="{FF2B5EF4-FFF2-40B4-BE49-F238E27FC236}">
                  <a16:creationId xmlns:a16="http://schemas.microsoft.com/office/drawing/2014/main" id="{B7ECEED0-A18C-4C57-A268-76671B64D0F6}"/>
                </a:ext>
              </a:extLst>
            </p:cNvPr>
            <p:cNvSpPr/>
            <p:nvPr/>
          </p:nvSpPr>
          <p:spPr>
            <a:xfrm>
              <a:off x="2066972" y="1624699"/>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5474;p126">
              <a:extLst>
                <a:ext uri="{FF2B5EF4-FFF2-40B4-BE49-F238E27FC236}">
                  <a16:creationId xmlns:a16="http://schemas.microsoft.com/office/drawing/2014/main" id="{57A45856-ABAD-4056-BD8C-AB1CC6330F48}"/>
                </a:ext>
              </a:extLst>
            </p:cNvPr>
            <p:cNvSpPr/>
            <p:nvPr/>
          </p:nvSpPr>
          <p:spPr>
            <a:xfrm>
              <a:off x="2087840" y="1638630"/>
              <a:ext cx="244" cy="299"/>
            </a:xfrm>
            <a:custGeom>
              <a:avLst/>
              <a:gdLst/>
              <a:ahLst/>
              <a:cxnLst/>
              <a:rect l="l" t="t" r="r" b="b"/>
              <a:pathLst>
                <a:path w="18" h="22" extrusionOk="0">
                  <a:moveTo>
                    <a:pt x="1" y="1"/>
                  </a:moveTo>
                  <a:lnTo>
                    <a:pt x="18"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5475;p126">
              <a:extLst>
                <a:ext uri="{FF2B5EF4-FFF2-40B4-BE49-F238E27FC236}">
                  <a16:creationId xmlns:a16="http://schemas.microsoft.com/office/drawing/2014/main" id="{9C33FCF5-9954-44D0-B262-3F2120429EAF}"/>
                </a:ext>
              </a:extLst>
            </p:cNvPr>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5476;p126">
              <a:extLst>
                <a:ext uri="{FF2B5EF4-FFF2-40B4-BE49-F238E27FC236}">
                  <a16:creationId xmlns:a16="http://schemas.microsoft.com/office/drawing/2014/main" id="{6878FCB1-B10C-4409-B134-82A803F8061C}"/>
                </a:ext>
              </a:extLst>
            </p:cNvPr>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5477;p126">
              <a:extLst>
                <a:ext uri="{FF2B5EF4-FFF2-40B4-BE49-F238E27FC236}">
                  <a16:creationId xmlns:a16="http://schemas.microsoft.com/office/drawing/2014/main" id="{BFFF3A55-FCC0-4501-BA51-B498E6B9B213}"/>
                </a:ext>
              </a:extLst>
            </p:cNvPr>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5478;p126">
              <a:extLst>
                <a:ext uri="{FF2B5EF4-FFF2-40B4-BE49-F238E27FC236}">
                  <a16:creationId xmlns:a16="http://schemas.microsoft.com/office/drawing/2014/main" id="{56B11CF1-B71A-4D4D-8BA4-5F48C006A9D1}"/>
                </a:ext>
              </a:extLst>
            </p:cNvPr>
            <p:cNvSpPr/>
            <p:nvPr/>
          </p:nvSpPr>
          <p:spPr>
            <a:xfrm>
              <a:off x="2088411" y="1639295"/>
              <a:ext cx="204" cy="204"/>
            </a:xfrm>
            <a:custGeom>
              <a:avLst/>
              <a:gdLst/>
              <a:ahLst/>
              <a:cxnLst/>
              <a:rect l="l" t="t" r="r" b="b"/>
              <a:pathLst>
                <a:path w="15" h="15" extrusionOk="0">
                  <a:moveTo>
                    <a:pt x="15"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5479;p126">
              <a:extLst>
                <a:ext uri="{FF2B5EF4-FFF2-40B4-BE49-F238E27FC236}">
                  <a16:creationId xmlns:a16="http://schemas.microsoft.com/office/drawing/2014/main" id="{394C554B-BE38-4F64-B139-E241A8B12917}"/>
                </a:ext>
              </a:extLst>
            </p:cNvPr>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5480;p126">
              <a:extLst>
                <a:ext uri="{FF2B5EF4-FFF2-40B4-BE49-F238E27FC236}">
                  <a16:creationId xmlns:a16="http://schemas.microsoft.com/office/drawing/2014/main" id="{5032BEE3-F177-42D3-826E-34DB69CF5004}"/>
                </a:ext>
              </a:extLst>
            </p:cNvPr>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5481;p126">
              <a:extLst>
                <a:ext uri="{FF2B5EF4-FFF2-40B4-BE49-F238E27FC236}">
                  <a16:creationId xmlns:a16="http://schemas.microsoft.com/office/drawing/2014/main" id="{9470661A-0567-44B7-B1C4-181DB2F7E1D2}"/>
                </a:ext>
              </a:extLst>
            </p:cNvPr>
            <p:cNvSpPr/>
            <p:nvPr/>
          </p:nvSpPr>
          <p:spPr>
            <a:xfrm>
              <a:off x="2088125" y="1638969"/>
              <a:ext cx="204" cy="244"/>
            </a:xfrm>
            <a:custGeom>
              <a:avLst/>
              <a:gdLst/>
              <a:ahLst/>
              <a:cxnLst/>
              <a:rect l="l" t="t" r="r" b="b"/>
              <a:pathLst>
                <a:path w="15" h="18" extrusionOk="0">
                  <a:moveTo>
                    <a:pt x="1" y="0"/>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5482;p126">
              <a:extLst>
                <a:ext uri="{FF2B5EF4-FFF2-40B4-BE49-F238E27FC236}">
                  <a16:creationId xmlns:a16="http://schemas.microsoft.com/office/drawing/2014/main" id="{9D7CD9B9-5BAF-47CA-91A3-6FF9F4E56DC7}"/>
                </a:ext>
              </a:extLst>
            </p:cNvPr>
            <p:cNvSpPr/>
            <p:nvPr/>
          </p:nvSpPr>
          <p:spPr>
            <a:xfrm>
              <a:off x="2088696" y="1639580"/>
              <a:ext cx="258" cy="204"/>
            </a:xfrm>
            <a:custGeom>
              <a:avLst/>
              <a:gdLst/>
              <a:ahLst/>
              <a:cxnLst/>
              <a:rect l="l" t="t" r="r" b="b"/>
              <a:pathLst>
                <a:path w="19" h="15" extrusionOk="0">
                  <a:moveTo>
                    <a:pt x="1" y="1"/>
                  </a:moveTo>
                  <a:lnTo>
                    <a:pt x="18"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5483;p126">
              <a:extLst>
                <a:ext uri="{FF2B5EF4-FFF2-40B4-BE49-F238E27FC236}">
                  <a16:creationId xmlns:a16="http://schemas.microsoft.com/office/drawing/2014/main" id="{63A116D1-5053-4A3C-9533-985E2658E012}"/>
                </a:ext>
              </a:extLst>
            </p:cNvPr>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5484;p126">
              <a:extLst>
                <a:ext uri="{FF2B5EF4-FFF2-40B4-BE49-F238E27FC236}">
                  <a16:creationId xmlns:a16="http://schemas.microsoft.com/office/drawing/2014/main" id="{9B4EE2E5-8661-48B5-A39B-3342306DA665}"/>
                </a:ext>
              </a:extLst>
            </p:cNvPr>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5485;p126">
              <a:extLst>
                <a:ext uri="{FF2B5EF4-FFF2-40B4-BE49-F238E27FC236}">
                  <a16:creationId xmlns:a16="http://schemas.microsoft.com/office/drawing/2014/main" id="{68050B0A-EE76-4432-A61F-7B6EEAE04179}"/>
                </a:ext>
              </a:extLst>
            </p:cNvPr>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5486;p126">
              <a:extLst>
                <a:ext uri="{FF2B5EF4-FFF2-40B4-BE49-F238E27FC236}">
                  <a16:creationId xmlns:a16="http://schemas.microsoft.com/office/drawing/2014/main" id="{7F7DD570-9143-4477-B037-51D4BCBA6A30}"/>
                </a:ext>
              </a:extLst>
            </p:cNvPr>
            <p:cNvSpPr/>
            <p:nvPr/>
          </p:nvSpPr>
          <p:spPr>
            <a:xfrm>
              <a:off x="2101676" y="1658019"/>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5487;p126">
              <a:extLst>
                <a:ext uri="{FF2B5EF4-FFF2-40B4-BE49-F238E27FC236}">
                  <a16:creationId xmlns:a16="http://schemas.microsoft.com/office/drawing/2014/main" id="{990C9DD2-633B-42EF-BC62-4F0C2F89A0F7}"/>
                </a:ext>
              </a:extLst>
            </p:cNvPr>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5488;p126">
              <a:extLst>
                <a:ext uri="{FF2B5EF4-FFF2-40B4-BE49-F238E27FC236}">
                  <a16:creationId xmlns:a16="http://schemas.microsoft.com/office/drawing/2014/main" id="{5040857E-54CC-43D9-A7CF-9B58D74B421C}"/>
                </a:ext>
              </a:extLst>
            </p:cNvPr>
            <p:cNvSpPr/>
            <p:nvPr/>
          </p:nvSpPr>
          <p:spPr>
            <a:xfrm>
              <a:off x="2101296" y="1658209"/>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5489;p126">
              <a:extLst>
                <a:ext uri="{FF2B5EF4-FFF2-40B4-BE49-F238E27FC236}">
                  <a16:creationId xmlns:a16="http://schemas.microsoft.com/office/drawing/2014/main" id="{0128AA12-2D16-4A70-A04F-AE97B698ED8A}"/>
                </a:ext>
              </a:extLst>
            </p:cNvPr>
            <p:cNvSpPr/>
            <p:nvPr/>
          </p:nvSpPr>
          <p:spPr>
            <a:xfrm>
              <a:off x="2100630" y="1658684"/>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5490;p126">
              <a:extLst>
                <a:ext uri="{FF2B5EF4-FFF2-40B4-BE49-F238E27FC236}">
                  <a16:creationId xmlns:a16="http://schemas.microsoft.com/office/drawing/2014/main" id="{CEDDA861-23BB-4F31-8530-33253A1872BE}"/>
                </a:ext>
              </a:extLst>
            </p:cNvPr>
            <p:cNvSpPr/>
            <p:nvPr/>
          </p:nvSpPr>
          <p:spPr>
            <a:xfrm>
              <a:off x="2100956" y="1658453"/>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5491;p126">
              <a:extLst>
                <a:ext uri="{FF2B5EF4-FFF2-40B4-BE49-F238E27FC236}">
                  <a16:creationId xmlns:a16="http://schemas.microsoft.com/office/drawing/2014/main" id="{986798DC-7CE3-4FD6-9067-9837419091F8}"/>
                </a:ext>
              </a:extLst>
            </p:cNvPr>
            <p:cNvSpPr/>
            <p:nvPr/>
          </p:nvSpPr>
          <p:spPr>
            <a:xfrm>
              <a:off x="2102056" y="1657829"/>
              <a:ext cx="204" cy="163"/>
            </a:xfrm>
            <a:custGeom>
              <a:avLst/>
              <a:gdLst/>
              <a:ahLst/>
              <a:cxnLst/>
              <a:rect l="l" t="t" r="r" b="b"/>
              <a:pathLst>
                <a:path w="15" h="12"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5492;p126">
              <a:extLst>
                <a:ext uri="{FF2B5EF4-FFF2-40B4-BE49-F238E27FC236}">
                  <a16:creationId xmlns:a16="http://schemas.microsoft.com/office/drawing/2014/main" id="{39BE42FA-DF88-4CBB-B68C-287F8E0F3D74}"/>
                </a:ext>
              </a:extLst>
            </p:cNvPr>
            <p:cNvSpPr/>
            <p:nvPr/>
          </p:nvSpPr>
          <p:spPr>
            <a:xfrm>
              <a:off x="2103142" y="1657543"/>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5493;p126">
              <a:extLst>
                <a:ext uri="{FF2B5EF4-FFF2-40B4-BE49-F238E27FC236}">
                  <a16:creationId xmlns:a16="http://schemas.microsoft.com/office/drawing/2014/main" id="{642AD53E-4437-462A-96CE-BD2D95917D12}"/>
                </a:ext>
              </a:extLst>
            </p:cNvPr>
            <p:cNvSpPr/>
            <p:nvPr/>
          </p:nvSpPr>
          <p:spPr>
            <a:xfrm>
              <a:off x="2102816" y="1657638"/>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5494;p126">
              <a:extLst>
                <a:ext uri="{FF2B5EF4-FFF2-40B4-BE49-F238E27FC236}">
                  <a16:creationId xmlns:a16="http://schemas.microsoft.com/office/drawing/2014/main" id="{0E63E094-402F-4A82-9D4D-F254D6FB2398}"/>
                </a:ext>
              </a:extLst>
            </p:cNvPr>
            <p:cNvSpPr/>
            <p:nvPr/>
          </p:nvSpPr>
          <p:spPr>
            <a:xfrm>
              <a:off x="2102436" y="1657733"/>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5495;p126">
              <a:extLst>
                <a:ext uri="{FF2B5EF4-FFF2-40B4-BE49-F238E27FC236}">
                  <a16:creationId xmlns:a16="http://schemas.microsoft.com/office/drawing/2014/main" id="{8DFF356D-9FEA-4238-9B76-FFE1F7B5366F}"/>
                </a:ext>
              </a:extLst>
            </p:cNvPr>
            <p:cNvSpPr/>
            <p:nvPr/>
          </p:nvSpPr>
          <p:spPr>
            <a:xfrm>
              <a:off x="2100345" y="1659023"/>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5496;p126">
              <a:extLst>
                <a:ext uri="{FF2B5EF4-FFF2-40B4-BE49-F238E27FC236}">
                  <a16:creationId xmlns:a16="http://schemas.microsoft.com/office/drawing/2014/main" id="{A97681C1-A5DF-4C23-A1A9-84C2913A865C}"/>
                </a:ext>
              </a:extLst>
            </p:cNvPr>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5497;p126">
              <a:extLst>
                <a:ext uri="{FF2B5EF4-FFF2-40B4-BE49-F238E27FC236}">
                  <a16:creationId xmlns:a16="http://schemas.microsoft.com/office/drawing/2014/main" id="{1ABCA4A4-303D-4F76-9C4F-74CC61E6E98D}"/>
                </a:ext>
              </a:extLst>
            </p:cNvPr>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5498;p126">
              <a:extLst>
                <a:ext uri="{FF2B5EF4-FFF2-40B4-BE49-F238E27FC236}">
                  <a16:creationId xmlns:a16="http://schemas.microsoft.com/office/drawing/2014/main" id="{3540D5C8-02F4-4BAB-BE92-158074CFB217}"/>
                </a:ext>
              </a:extLst>
            </p:cNvPr>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5499;p126">
              <a:extLst>
                <a:ext uri="{FF2B5EF4-FFF2-40B4-BE49-F238E27FC236}">
                  <a16:creationId xmlns:a16="http://schemas.microsoft.com/office/drawing/2014/main" id="{D4EBED77-76D0-45CF-B2CE-078DC62B2FC6}"/>
                </a:ext>
              </a:extLst>
            </p:cNvPr>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5500;p126">
              <a:extLst>
                <a:ext uri="{FF2B5EF4-FFF2-40B4-BE49-F238E27FC236}">
                  <a16:creationId xmlns:a16="http://schemas.microsoft.com/office/drawing/2014/main" id="{CFFE61BC-2C44-4711-AF1B-4D22AB47DFA5}"/>
                </a:ext>
              </a:extLst>
            </p:cNvPr>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5501;p126">
              <a:extLst>
                <a:ext uri="{FF2B5EF4-FFF2-40B4-BE49-F238E27FC236}">
                  <a16:creationId xmlns:a16="http://schemas.microsoft.com/office/drawing/2014/main" id="{C69DE145-A89C-4161-AD5C-C2E3A5E099A4}"/>
                </a:ext>
              </a:extLst>
            </p:cNvPr>
            <p:cNvSpPr/>
            <p:nvPr/>
          </p:nvSpPr>
          <p:spPr>
            <a:xfrm>
              <a:off x="2100060" y="1659308"/>
              <a:ext cx="204" cy="244"/>
            </a:xfrm>
            <a:custGeom>
              <a:avLst/>
              <a:gdLst/>
              <a:ahLst/>
              <a:cxnLst/>
              <a:rect l="l" t="t" r="r" b="b"/>
              <a:pathLst>
                <a:path w="15" h="18" extrusionOk="0">
                  <a:moveTo>
                    <a:pt x="0" y="18"/>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5502;p126">
              <a:extLst>
                <a:ext uri="{FF2B5EF4-FFF2-40B4-BE49-F238E27FC236}">
                  <a16:creationId xmlns:a16="http://schemas.microsoft.com/office/drawing/2014/main" id="{68E4C292-878E-42DE-96F4-199E70203EA8}"/>
                </a:ext>
              </a:extLst>
            </p:cNvPr>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5503;p126">
              <a:extLst>
                <a:ext uri="{FF2B5EF4-FFF2-40B4-BE49-F238E27FC236}">
                  <a16:creationId xmlns:a16="http://schemas.microsoft.com/office/drawing/2014/main" id="{367C6F21-0DAA-49B7-A4F9-81DA481AEB0E}"/>
                </a:ext>
              </a:extLst>
            </p:cNvPr>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5504;p126">
              <a:extLst>
                <a:ext uri="{FF2B5EF4-FFF2-40B4-BE49-F238E27FC236}">
                  <a16:creationId xmlns:a16="http://schemas.microsoft.com/office/drawing/2014/main" id="{259FC63E-B2F0-4DAE-90E0-DCC7C47D7C90}"/>
                </a:ext>
              </a:extLst>
            </p:cNvPr>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5505;p126">
              <a:extLst>
                <a:ext uri="{FF2B5EF4-FFF2-40B4-BE49-F238E27FC236}">
                  <a16:creationId xmlns:a16="http://schemas.microsoft.com/office/drawing/2014/main" id="{A70893D7-627F-4FEE-AAFD-A426DEEAA022}"/>
                </a:ext>
              </a:extLst>
            </p:cNvPr>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5506;p126">
              <a:extLst>
                <a:ext uri="{FF2B5EF4-FFF2-40B4-BE49-F238E27FC236}">
                  <a16:creationId xmlns:a16="http://schemas.microsoft.com/office/drawing/2014/main" id="{1585B841-D66B-4F31-9677-E813BD679330}"/>
                </a:ext>
              </a:extLst>
            </p:cNvPr>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5507;p126">
              <a:extLst>
                <a:ext uri="{FF2B5EF4-FFF2-40B4-BE49-F238E27FC236}">
                  <a16:creationId xmlns:a16="http://schemas.microsoft.com/office/drawing/2014/main" id="{A56963E3-3678-4F8C-8FCC-E00C68C8064D}"/>
                </a:ext>
              </a:extLst>
            </p:cNvPr>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5508;p126">
              <a:extLst>
                <a:ext uri="{FF2B5EF4-FFF2-40B4-BE49-F238E27FC236}">
                  <a16:creationId xmlns:a16="http://schemas.microsoft.com/office/drawing/2014/main" id="{1BEE25C5-26F3-4414-88D1-0C0165D564B3}"/>
                </a:ext>
              </a:extLst>
            </p:cNvPr>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5509;p126">
              <a:extLst>
                <a:ext uri="{FF2B5EF4-FFF2-40B4-BE49-F238E27FC236}">
                  <a16:creationId xmlns:a16="http://schemas.microsoft.com/office/drawing/2014/main" id="{115A0F47-1083-43A5-96A2-56410AB1DB8E}"/>
                </a:ext>
              </a:extLst>
            </p:cNvPr>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5510;p126">
              <a:extLst>
                <a:ext uri="{FF2B5EF4-FFF2-40B4-BE49-F238E27FC236}">
                  <a16:creationId xmlns:a16="http://schemas.microsoft.com/office/drawing/2014/main" id="{AA6D6710-6775-44FC-A22C-1838B8B4E9AE}"/>
                </a:ext>
              </a:extLst>
            </p:cNvPr>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5511;p126">
              <a:extLst>
                <a:ext uri="{FF2B5EF4-FFF2-40B4-BE49-F238E27FC236}">
                  <a16:creationId xmlns:a16="http://schemas.microsoft.com/office/drawing/2014/main" id="{56C452E8-B6AB-4507-8566-4CE0898456C4}"/>
                </a:ext>
              </a:extLst>
            </p:cNvPr>
            <p:cNvSpPr/>
            <p:nvPr/>
          </p:nvSpPr>
          <p:spPr>
            <a:xfrm>
              <a:off x="1391722" y="1941503"/>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5512;p126">
              <a:extLst>
                <a:ext uri="{FF2B5EF4-FFF2-40B4-BE49-F238E27FC236}">
                  <a16:creationId xmlns:a16="http://schemas.microsoft.com/office/drawing/2014/main" id="{0E24B0B5-978F-4E98-AB14-BBB72AB4C99A}"/>
                </a:ext>
              </a:extLst>
            </p:cNvPr>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5513;p126">
              <a:extLst>
                <a:ext uri="{FF2B5EF4-FFF2-40B4-BE49-F238E27FC236}">
                  <a16:creationId xmlns:a16="http://schemas.microsoft.com/office/drawing/2014/main" id="{6F5ED0A9-C42E-4F00-B910-C8BED98A9232}"/>
                </a:ext>
              </a:extLst>
            </p:cNvPr>
            <p:cNvSpPr/>
            <p:nvPr/>
          </p:nvSpPr>
          <p:spPr>
            <a:xfrm>
              <a:off x="1391586" y="1938937"/>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5514;p126">
              <a:extLst>
                <a:ext uri="{FF2B5EF4-FFF2-40B4-BE49-F238E27FC236}">
                  <a16:creationId xmlns:a16="http://schemas.microsoft.com/office/drawing/2014/main" id="{8B6C3943-E4DB-4451-AFAC-0BDE269B9EF4}"/>
                </a:ext>
              </a:extLst>
            </p:cNvPr>
            <p:cNvSpPr/>
            <p:nvPr/>
          </p:nvSpPr>
          <p:spPr>
            <a:xfrm>
              <a:off x="1381403" y="1935230"/>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5515;p126">
              <a:extLst>
                <a:ext uri="{FF2B5EF4-FFF2-40B4-BE49-F238E27FC236}">
                  <a16:creationId xmlns:a16="http://schemas.microsoft.com/office/drawing/2014/main" id="{8E69573E-CB9D-4264-8096-88777940EF29}"/>
                </a:ext>
              </a:extLst>
            </p:cNvPr>
            <p:cNvSpPr/>
            <p:nvPr/>
          </p:nvSpPr>
          <p:spPr>
            <a:xfrm>
              <a:off x="1391396" y="1938516"/>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5516;p126">
              <a:extLst>
                <a:ext uri="{FF2B5EF4-FFF2-40B4-BE49-F238E27FC236}">
                  <a16:creationId xmlns:a16="http://schemas.microsoft.com/office/drawing/2014/main" id="{C2C80158-D0EE-4CA6-810C-D5FB37EC51D8}"/>
                </a:ext>
              </a:extLst>
            </p:cNvPr>
            <p:cNvSpPr/>
            <p:nvPr/>
          </p:nvSpPr>
          <p:spPr>
            <a:xfrm>
              <a:off x="1382163" y="1935665"/>
              <a:ext cx="204" cy="109"/>
            </a:xfrm>
            <a:custGeom>
              <a:avLst/>
              <a:gdLst/>
              <a:ahLst/>
              <a:cxnLst/>
              <a:rect l="l" t="t" r="r" b="b"/>
              <a:pathLst>
                <a:path w="15" h="8" extrusionOk="0">
                  <a:moveTo>
                    <a:pt x="1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5517;p126">
              <a:extLst>
                <a:ext uri="{FF2B5EF4-FFF2-40B4-BE49-F238E27FC236}">
                  <a16:creationId xmlns:a16="http://schemas.microsoft.com/office/drawing/2014/main" id="{AB8DDF55-B89F-4AED-BD88-2BEE161747A8}"/>
                </a:ext>
              </a:extLst>
            </p:cNvPr>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5518;p126">
              <a:extLst>
                <a:ext uri="{FF2B5EF4-FFF2-40B4-BE49-F238E27FC236}">
                  <a16:creationId xmlns:a16="http://schemas.microsoft.com/office/drawing/2014/main" id="{0CC8910B-F4BA-4034-AC91-85346BDBAA2D}"/>
                </a:ext>
              </a:extLst>
            </p:cNvPr>
            <p:cNvSpPr/>
            <p:nvPr/>
          </p:nvSpPr>
          <p:spPr>
            <a:xfrm>
              <a:off x="1391627" y="1941978"/>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5519;p126">
              <a:extLst>
                <a:ext uri="{FF2B5EF4-FFF2-40B4-BE49-F238E27FC236}">
                  <a16:creationId xmlns:a16="http://schemas.microsoft.com/office/drawing/2014/main" id="{5971B3C9-BDA6-44E9-B939-3A0CD23FE401}"/>
                </a:ext>
              </a:extLst>
            </p:cNvPr>
            <p:cNvSpPr/>
            <p:nvPr/>
          </p:nvSpPr>
          <p:spPr>
            <a:xfrm>
              <a:off x="1391722" y="1939602"/>
              <a:ext cx="14" cy="109"/>
            </a:xfrm>
            <a:custGeom>
              <a:avLst/>
              <a:gdLst/>
              <a:ahLst/>
              <a:cxnLst/>
              <a:rect l="l" t="t" r="r" b="b"/>
              <a:pathLst>
                <a:path w="1" h="8" extrusionOk="0">
                  <a:moveTo>
                    <a:pt x="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5520;p126">
              <a:extLst>
                <a:ext uri="{FF2B5EF4-FFF2-40B4-BE49-F238E27FC236}">
                  <a16:creationId xmlns:a16="http://schemas.microsoft.com/office/drawing/2014/main" id="{15A37641-9709-4E2B-8B94-17915377E121}"/>
                </a:ext>
              </a:extLst>
            </p:cNvPr>
            <p:cNvSpPr/>
            <p:nvPr/>
          </p:nvSpPr>
          <p:spPr>
            <a:xfrm>
              <a:off x="1391722" y="193998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5521;p126">
              <a:extLst>
                <a:ext uri="{FF2B5EF4-FFF2-40B4-BE49-F238E27FC236}">
                  <a16:creationId xmlns:a16="http://schemas.microsoft.com/office/drawing/2014/main" id="{5778B250-CC41-4814-82E9-228B3BAEF1BF}"/>
                </a:ext>
              </a:extLst>
            </p:cNvPr>
            <p:cNvSpPr/>
            <p:nvPr/>
          </p:nvSpPr>
          <p:spPr>
            <a:xfrm>
              <a:off x="1391722" y="193941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5522;p126">
              <a:extLst>
                <a:ext uri="{FF2B5EF4-FFF2-40B4-BE49-F238E27FC236}">
                  <a16:creationId xmlns:a16="http://schemas.microsoft.com/office/drawing/2014/main" id="{BF29D8EB-6CB4-4FE9-8DAD-5D1E904CA379}"/>
                </a:ext>
              </a:extLst>
            </p:cNvPr>
            <p:cNvSpPr/>
            <p:nvPr/>
          </p:nvSpPr>
          <p:spPr>
            <a:xfrm>
              <a:off x="1391627" y="1939127"/>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5523;p126">
              <a:extLst>
                <a:ext uri="{FF2B5EF4-FFF2-40B4-BE49-F238E27FC236}">
                  <a16:creationId xmlns:a16="http://schemas.microsoft.com/office/drawing/2014/main" id="{84149594-5CE5-4689-BBB0-821ABC27280E}"/>
                </a:ext>
              </a:extLst>
            </p:cNvPr>
            <p:cNvSpPr/>
            <p:nvPr/>
          </p:nvSpPr>
          <p:spPr>
            <a:xfrm>
              <a:off x="1391491" y="1938652"/>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5524;p126">
              <a:extLst>
                <a:ext uri="{FF2B5EF4-FFF2-40B4-BE49-F238E27FC236}">
                  <a16:creationId xmlns:a16="http://schemas.microsoft.com/office/drawing/2014/main" id="{D2D21865-BA10-438D-832C-0C8DCC01EB72}"/>
                </a:ext>
              </a:extLst>
            </p:cNvPr>
            <p:cNvSpPr/>
            <p:nvPr/>
          </p:nvSpPr>
          <p:spPr>
            <a:xfrm>
              <a:off x="1391532" y="193880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5525;p126">
              <a:extLst>
                <a:ext uri="{FF2B5EF4-FFF2-40B4-BE49-F238E27FC236}">
                  <a16:creationId xmlns:a16="http://schemas.microsoft.com/office/drawing/2014/main" id="{EE4E9FC6-8DCF-4C26-A336-C7D648AEBDB3}"/>
                </a:ext>
              </a:extLst>
            </p:cNvPr>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5526;p126">
              <a:extLst>
                <a:ext uri="{FF2B5EF4-FFF2-40B4-BE49-F238E27FC236}">
                  <a16:creationId xmlns:a16="http://schemas.microsoft.com/office/drawing/2014/main" id="{337752CE-C5F3-4A75-A74C-27262910E0E2}"/>
                </a:ext>
              </a:extLst>
            </p:cNvPr>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5527;p126">
              <a:extLst>
                <a:ext uri="{FF2B5EF4-FFF2-40B4-BE49-F238E27FC236}">
                  <a16:creationId xmlns:a16="http://schemas.microsoft.com/office/drawing/2014/main" id="{82EC55B1-5E86-4971-9B5F-BF34D8E9635C}"/>
                </a:ext>
              </a:extLst>
            </p:cNvPr>
            <p:cNvSpPr/>
            <p:nvPr/>
          </p:nvSpPr>
          <p:spPr>
            <a:xfrm>
              <a:off x="1378552" y="1934660"/>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5528;p126">
              <a:extLst>
                <a:ext uri="{FF2B5EF4-FFF2-40B4-BE49-F238E27FC236}">
                  <a16:creationId xmlns:a16="http://schemas.microsoft.com/office/drawing/2014/main" id="{22B88C0F-7755-46C2-B786-FC723CC5F56D}"/>
                </a:ext>
              </a:extLst>
            </p:cNvPr>
            <p:cNvSpPr/>
            <p:nvPr/>
          </p:nvSpPr>
          <p:spPr>
            <a:xfrm>
              <a:off x="1374370" y="1937892"/>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5529;p126">
              <a:extLst>
                <a:ext uri="{FF2B5EF4-FFF2-40B4-BE49-F238E27FC236}">
                  <a16:creationId xmlns:a16="http://schemas.microsoft.com/office/drawing/2014/main" id="{4CA3B305-19A4-4D25-9DDE-89E869E8E721}"/>
                </a:ext>
              </a:extLst>
            </p:cNvPr>
            <p:cNvSpPr/>
            <p:nvPr/>
          </p:nvSpPr>
          <p:spPr>
            <a:xfrm>
              <a:off x="1373759" y="1938462"/>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5530;p126">
              <a:extLst>
                <a:ext uri="{FF2B5EF4-FFF2-40B4-BE49-F238E27FC236}">
                  <a16:creationId xmlns:a16="http://schemas.microsoft.com/office/drawing/2014/main" id="{FECDB535-F911-439A-8AE8-49B66E122823}"/>
                </a:ext>
              </a:extLst>
            </p:cNvPr>
            <p:cNvSpPr/>
            <p:nvPr/>
          </p:nvSpPr>
          <p:spPr>
            <a:xfrm>
              <a:off x="1377601" y="1935190"/>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5531;p126">
              <a:extLst>
                <a:ext uri="{FF2B5EF4-FFF2-40B4-BE49-F238E27FC236}">
                  <a16:creationId xmlns:a16="http://schemas.microsoft.com/office/drawing/2014/main" id="{DEE4B84B-F085-4466-B9D0-EE62A117CC95}"/>
                </a:ext>
              </a:extLst>
            </p:cNvPr>
            <p:cNvSpPr/>
            <p:nvPr/>
          </p:nvSpPr>
          <p:spPr>
            <a:xfrm>
              <a:off x="1378362" y="1934714"/>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5532;p126">
              <a:extLst>
                <a:ext uri="{FF2B5EF4-FFF2-40B4-BE49-F238E27FC236}">
                  <a16:creationId xmlns:a16="http://schemas.microsoft.com/office/drawing/2014/main" id="{358A4D3A-AEC2-4F01-868F-DFE621D1EA36}"/>
                </a:ext>
              </a:extLst>
            </p:cNvPr>
            <p:cNvSpPr/>
            <p:nvPr/>
          </p:nvSpPr>
          <p:spPr>
            <a:xfrm>
              <a:off x="1377370" y="1935380"/>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5533;p126">
              <a:extLst>
                <a:ext uri="{FF2B5EF4-FFF2-40B4-BE49-F238E27FC236}">
                  <a16:creationId xmlns:a16="http://schemas.microsoft.com/office/drawing/2014/main" id="{4D5E3558-77F7-43C2-9A02-FCD7E55F97BD}"/>
                </a:ext>
              </a:extLst>
            </p:cNvPr>
            <p:cNvSpPr/>
            <p:nvPr/>
          </p:nvSpPr>
          <p:spPr>
            <a:xfrm>
              <a:off x="1377031" y="1935570"/>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5534;p126">
              <a:extLst>
                <a:ext uri="{FF2B5EF4-FFF2-40B4-BE49-F238E27FC236}">
                  <a16:creationId xmlns:a16="http://schemas.microsoft.com/office/drawing/2014/main" id="{E2575F84-6A8C-4F10-960A-DC98AB76A635}"/>
                </a:ext>
              </a:extLst>
            </p:cNvPr>
            <p:cNvSpPr/>
            <p:nvPr/>
          </p:nvSpPr>
          <p:spPr>
            <a:xfrm>
              <a:off x="1376705" y="1935855"/>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5535;p126">
              <a:extLst>
                <a:ext uri="{FF2B5EF4-FFF2-40B4-BE49-F238E27FC236}">
                  <a16:creationId xmlns:a16="http://schemas.microsoft.com/office/drawing/2014/main" id="{A1800C0E-5CD4-4DB4-9F63-8A49F49F3389}"/>
                </a:ext>
              </a:extLst>
            </p:cNvPr>
            <p:cNvSpPr/>
            <p:nvPr/>
          </p:nvSpPr>
          <p:spPr>
            <a:xfrm>
              <a:off x="1375470" y="1936900"/>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5536;p126">
              <a:extLst>
                <a:ext uri="{FF2B5EF4-FFF2-40B4-BE49-F238E27FC236}">
                  <a16:creationId xmlns:a16="http://schemas.microsoft.com/office/drawing/2014/main" id="{2EC25A67-CAA8-4D7E-9752-DE6A1DD23BE8}"/>
                </a:ext>
              </a:extLst>
            </p:cNvPr>
            <p:cNvSpPr/>
            <p:nvPr/>
          </p:nvSpPr>
          <p:spPr>
            <a:xfrm>
              <a:off x="1377846" y="1935040"/>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5537;p126">
              <a:extLst>
                <a:ext uri="{FF2B5EF4-FFF2-40B4-BE49-F238E27FC236}">
                  <a16:creationId xmlns:a16="http://schemas.microsoft.com/office/drawing/2014/main" id="{ACD640CB-2715-4B56-9666-6A2633CC66FA}"/>
                </a:ext>
              </a:extLst>
            </p:cNvPr>
            <p:cNvSpPr/>
            <p:nvPr/>
          </p:nvSpPr>
          <p:spPr>
            <a:xfrm>
              <a:off x="1378076" y="1934905"/>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5538;p126">
              <a:extLst>
                <a:ext uri="{FF2B5EF4-FFF2-40B4-BE49-F238E27FC236}">
                  <a16:creationId xmlns:a16="http://schemas.microsoft.com/office/drawing/2014/main" id="{27A893FA-AD45-4BB3-941D-FEF7A788A571}"/>
                </a:ext>
              </a:extLst>
            </p:cNvPr>
            <p:cNvSpPr/>
            <p:nvPr/>
          </p:nvSpPr>
          <p:spPr>
            <a:xfrm>
              <a:off x="1374899" y="1937376"/>
              <a:ext cx="204" cy="149"/>
            </a:xfrm>
            <a:custGeom>
              <a:avLst/>
              <a:gdLst/>
              <a:ahLst/>
              <a:cxnLst/>
              <a:rect l="l" t="t" r="r" b="b"/>
              <a:pathLst>
                <a:path w="15" h="11" extrusionOk="0">
                  <a:moveTo>
                    <a:pt x="1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5539;p126">
              <a:extLst>
                <a:ext uri="{FF2B5EF4-FFF2-40B4-BE49-F238E27FC236}">
                  <a16:creationId xmlns:a16="http://schemas.microsoft.com/office/drawing/2014/main" id="{F55C144C-74CA-4F75-B7E1-70AB4DBB3C87}"/>
                </a:ext>
              </a:extLst>
            </p:cNvPr>
            <p:cNvSpPr/>
            <p:nvPr/>
          </p:nvSpPr>
          <p:spPr>
            <a:xfrm>
              <a:off x="1375890" y="1936520"/>
              <a:ext cx="204" cy="109"/>
            </a:xfrm>
            <a:custGeom>
              <a:avLst/>
              <a:gdLst/>
              <a:ahLst/>
              <a:cxnLst/>
              <a:rect l="l" t="t" r="r" b="b"/>
              <a:pathLst>
                <a:path w="15" h="8" extrusionOk="0">
                  <a:moveTo>
                    <a:pt x="15"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5540;p126">
              <a:extLst>
                <a:ext uri="{FF2B5EF4-FFF2-40B4-BE49-F238E27FC236}">
                  <a16:creationId xmlns:a16="http://schemas.microsoft.com/office/drawing/2014/main" id="{90436E5B-2B97-4DE4-8107-970874600B84}"/>
                </a:ext>
              </a:extLst>
            </p:cNvPr>
            <p:cNvSpPr/>
            <p:nvPr/>
          </p:nvSpPr>
          <p:spPr>
            <a:xfrm>
              <a:off x="1376325" y="1936140"/>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5541;p126">
              <a:extLst>
                <a:ext uri="{FF2B5EF4-FFF2-40B4-BE49-F238E27FC236}">
                  <a16:creationId xmlns:a16="http://schemas.microsoft.com/office/drawing/2014/main" id="{651FDD97-6129-4E7F-8DAA-EB18692631A9}"/>
                </a:ext>
              </a:extLst>
            </p:cNvPr>
            <p:cNvSpPr/>
            <p:nvPr/>
          </p:nvSpPr>
          <p:spPr>
            <a:xfrm>
              <a:off x="1378226" y="1934810"/>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5542;p126">
              <a:extLst>
                <a:ext uri="{FF2B5EF4-FFF2-40B4-BE49-F238E27FC236}">
                  <a16:creationId xmlns:a16="http://schemas.microsoft.com/office/drawing/2014/main" id="{840ACF66-D01E-4276-9831-4D5157147361}"/>
                </a:ext>
              </a:extLst>
            </p:cNvPr>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5543;p126">
              <a:extLst>
                <a:ext uri="{FF2B5EF4-FFF2-40B4-BE49-F238E27FC236}">
                  <a16:creationId xmlns:a16="http://schemas.microsoft.com/office/drawing/2014/main" id="{DFC08E6D-7A94-43CF-AA5C-B68F5EB966CF}"/>
                </a:ext>
              </a:extLst>
            </p:cNvPr>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5544;p126">
              <a:extLst>
                <a:ext uri="{FF2B5EF4-FFF2-40B4-BE49-F238E27FC236}">
                  <a16:creationId xmlns:a16="http://schemas.microsoft.com/office/drawing/2014/main" id="{3DFA9AFF-F81B-4B7C-BB46-15192FEBDEFD}"/>
                </a:ext>
              </a:extLst>
            </p:cNvPr>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5545;p126">
              <a:extLst>
                <a:ext uri="{FF2B5EF4-FFF2-40B4-BE49-F238E27FC236}">
                  <a16:creationId xmlns:a16="http://schemas.microsoft.com/office/drawing/2014/main" id="{DEDE6F86-99BE-4A7F-8E86-DF56E58B8EF0}"/>
                </a:ext>
              </a:extLst>
            </p:cNvPr>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5546;p126">
              <a:extLst>
                <a:ext uri="{FF2B5EF4-FFF2-40B4-BE49-F238E27FC236}">
                  <a16:creationId xmlns:a16="http://schemas.microsoft.com/office/drawing/2014/main" id="{E152DDEA-95B0-4933-BA17-23946D654B49}"/>
                </a:ext>
              </a:extLst>
            </p:cNvPr>
            <p:cNvSpPr/>
            <p:nvPr/>
          </p:nvSpPr>
          <p:spPr>
            <a:xfrm>
              <a:off x="1358213" y="1927342"/>
              <a:ext cx="394" cy="543"/>
            </a:xfrm>
            <a:custGeom>
              <a:avLst/>
              <a:gdLst/>
              <a:ahLst/>
              <a:cxnLst/>
              <a:rect l="l" t="t" r="r" b="b"/>
              <a:pathLst>
                <a:path w="29" h="40" extrusionOk="0">
                  <a:moveTo>
                    <a:pt x="1" y="39"/>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5547;p126">
              <a:extLst>
                <a:ext uri="{FF2B5EF4-FFF2-40B4-BE49-F238E27FC236}">
                  <a16:creationId xmlns:a16="http://schemas.microsoft.com/office/drawing/2014/main" id="{B506C71A-BE24-4F04-8BFB-E1607C77D810}"/>
                </a:ext>
              </a:extLst>
            </p:cNvPr>
            <p:cNvSpPr/>
            <p:nvPr/>
          </p:nvSpPr>
          <p:spPr>
            <a:xfrm>
              <a:off x="1360874" y="1924206"/>
              <a:ext cx="109" cy="163"/>
            </a:xfrm>
            <a:custGeom>
              <a:avLst/>
              <a:gdLst/>
              <a:ahLst/>
              <a:cxnLst/>
              <a:rect l="l" t="t" r="r" b="b"/>
              <a:pathLst>
                <a:path w="8" h="12" extrusionOk="0">
                  <a:moveTo>
                    <a:pt x="1" y="1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5548;p126">
              <a:extLst>
                <a:ext uri="{FF2B5EF4-FFF2-40B4-BE49-F238E27FC236}">
                  <a16:creationId xmlns:a16="http://schemas.microsoft.com/office/drawing/2014/main" id="{F5A86CCA-9E4C-465B-A23A-1DA65385AABD}"/>
                </a:ext>
              </a:extLst>
            </p:cNvPr>
            <p:cNvSpPr/>
            <p:nvPr/>
          </p:nvSpPr>
          <p:spPr>
            <a:xfrm>
              <a:off x="1361064" y="192397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5549;p126">
              <a:extLst>
                <a:ext uri="{FF2B5EF4-FFF2-40B4-BE49-F238E27FC236}">
                  <a16:creationId xmlns:a16="http://schemas.microsoft.com/office/drawing/2014/main" id="{D24D1BA1-EB58-44CF-8185-4D7B6AF58792}"/>
                </a:ext>
              </a:extLst>
            </p:cNvPr>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5550;p126">
              <a:extLst>
                <a:ext uri="{FF2B5EF4-FFF2-40B4-BE49-F238E27FC236}">
                  <a16:creationId xmlns:a16="http://schemas.microsoft.com/office/drawing/2014/main" id="{67AA9783-356F-4469-A0CC-3A9958722BB4}"/>
                </a:ext>
              </a:extLst>
            </p:cNvPr>
            <p:cNvSpPr/>
            <p:nvPr/>
          </p:nvSpPr>
          <p:spPr>
            <a:xfrm>
              <a:off x="1358647" y="1926826"/>
              <a:ext cx="339" cy="434"/>
            </a:xfrm>
            <a:custGeom>
              <a:avLst/>
              <a:gdLst/>
              <a:ahLst/>
              <a:cxnLst/>
              <a:rect l="l" t="t" r="r" b="b"/>
              <a:pathLst>
                <a:path w="25" h="32" extrusionOk="0">
                  <a:moveTo>
                    <a:pt x="0" y="32"/>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5551;p126">
              <a:extLst>
                <a:ext uri="{FF2B5EF4-FFF2-40B4-BE49-F238E27FC236}">
                  <a16:creationId xmlns:a16="http://schemas.microsoft.com/office/drawing/2014/main" id="{B66AAE27-9932-440E-9D9E-49E439BB9146}"/>
                </a:ext>
              </a:extLst>
            </p:cNvPr>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5552;p126">
              <a:extLst>
                <a:ext uri="{FF2B5EF4-FFF2-40B4-BE49-F238E27FC236}">
                  <a16:creationId xmlns:a16="http://schemas.microsoft.com/office/drawing/2014/main" id="{8922C09F-B0BC-4D36-AB24-DE2B39A37B15}"/>
                </a:ext>
              </a:extLst>
            </p:cNvPr>
            <p:cNvSpPr/>
            <p:nvPr/>
          </p:nvSpPr>
          <p:spPr>
            <a:xfrm>
              <a:off x="1359788" y="1925441"/>
              <a:ext cx="204" cy="299"/>
            </a:xfrm>
            <a:custGeom>
              <a:avLst/>
              <a:gdLst/>
              <a:ahLst/>
              <a:cxnLst/>
              <a:rect l="l" t="t" r="r" b="b"/>
              <a:pathLst>
                <a:path w="15" h="22" extrusionOk="0">
                  <a:moveTo>
                    <a:pt x="0" y="22"/>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5553;p126">
              <a:extLst>
                <a:ext uri="{FF2B5EF4-FFF2-40B4-BE49-F238E27FC236}">
                  <a16:creationId xmlns:a16="http://schemas.microsoft.com/office/drawing/2014/main" id="{973BB2A1-8B4F-4EC5-B887-6CF691AC8EB2}"/>
                </a:ext>
              </a:extLst>
            </p:cNvPr>
            <p:cNvSpPr/>
            <p:nvPr/>
          </p:nvSpPr>
          <p:spPr>
            <a:xfrm>
              <a:off x="1359448" y="1925876"/>
              <a:ext cx="258" cy="339"/>
            </a:xfrm>
            <a:custGeom>
              <a:avLst/>
              <a:gdLst/>
              <a:ahLst/>
              <a:cxnLst/>
              <a:rect l="l" t="t" r="r" b="b"/>
              <a:pathLst>
                <a:path w="19" h="25" extrusionOk="0">
                  <a:moveTo>
                    <a:pt x="1"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5554;p126">
              <a:extLst>
                <a:ext uri="{FF2B5EF4-FFF2-40B4-BE49-F238E27FC236}">
                  <a16:creationId xmlns:a16="http://schemas.microsoft.com/office/drawing/2014/main" id="{DC6D1AE3-7FDB-43B6-8C6E-8539F2AE69A9}"/>
                </a:ext>
              </a:extLst>
            </p:cNvPr>
            <p:cNvSpPr/>
            <p:nvPr/>
          </p:nvSpPr>
          <p:spPr>
            <a:xfrm>
              <a:off x="1360113" y="1925115"/>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5555;p126">
              <a:extLst>
                <a:ext uri="{FF2B5EF4-FFF2-40B4-BE49-F238E27FC236}">
                  <a16:creationId xmlns:a16="http://schemas.microsoft.com/office/drawing/2014/main" id="{C57AE6EE-3E64-4E11-834F-D62AB55ACDD2}"/>
                </a:ext>
              </a:extLst>
            </p:cNvPr>
            <p:cNvSpPr/>
            <p:nvPr/>
          </p:nvSpPr>
          <p:spPr>
            <a:xfrm>
              <a:off x="1361213" y="1923785"/>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5556;p126">
              <a:extLst>
                <a:ext uri="{FF2B5EF4-FFF2-40B4-BE49-F238E27FC236}">
                  <a16:creationId xmlns:a16="http://schemas.microsoft.com/office/drawing/2014/main" id="{D1FF4688-417A-4C33-AC30-AAEF429BB24F}"/>
                </a:ext>
              </a:extLst>
            </p:cNvPr>
            <p:cNvSpPr/>
            <p:nvPr/>
          </p:nvSpPr>
          <p:spPr>
            <a:xfrm>
              <a:off x="1360643" y="1924450"/>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5557;p126">
              <a:extLst>
                <a:ext uri="{FF2B5EF4-FFF2-40B4-BE49-F238E27FC236}">
                  <a16:creationId xmlns:a16="http://schemas.microsoft.com/office/drawing/2014/main" id="{988D75DC-9A7E-417C-8971-9E8088E050C9}"/>
                </a:ext>
              </a:extLst>
            </p:cNvPr>
            <p:cNvSpPr/>
            <p:nvPr/>
          </p:nvSpPr>
          <p:spPr>
            <a:xfrm>
              <a:off x="1360399" y="1924735"/>
              <a:ext cx="163" cy="244"/>
            </a:xfrm>
            <a:custGeom>
              <a:avLst/>
              <a:gdLst/>
              <a:ahLst/>
              <a:cxnLst/>
              <a:rect l="l" t="t" r="r" b="b"/>
              <a:pathLst>
                <a:path w="12" h="18" extrusionOk="0">
                  <a:moveTo>
                    <a:pt x="1"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5558;p126">
              <a:extLst>
                <a:ext uri="{FF2B5EF4-FFF2-40B4-BE49-F238E27FC236}">
                  <a16:creationId xmlns:a16="http://schemas.microsoft.com/office/drawing/2014/main" id="{2A93EFC1-E1D4-4FCC-A087-78DC798CD86E}"/>
                </a:ext>
              </a:extLst>
            </p:cNvPr>
            <p:cNvSpPr/>
            <p:nvPr/>
          </p:nvSpPr>
          <p:spPr>
            <a:xfrm>
              <a:off x="1359068" y="1926351"/>
              <a:ext cx="258" cy="339"/>
            </a:xfrm>
            <a:custGeom>
              <a:avLst/>
              <a:gdLst/>
              <a:ahLst/>
              <a:cxnLst/>
              <a:rect l="l" t="t" r="r" b="b"/>
              <a:pathLst>
                <a:path w="19" h="25" extrusionOk="0">
                  <a:moveTo>
                    <a:pt x="1"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5559;p126">
              <a:extLst>
                <a:ext uri="{FF2B5EF4-FFF2-40B4-BE49-F238E27FC236}">
                  <a16:creationId xmlns:a16="http://schemas.microsoft.com/office/drawing/2014/main" id="{9C3B5581-81CD-4F07-A1F1-A897DBD7D491}"/>
                </a:ext>
              </a:extLst>
            </p:cNvPr>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5560;p126">
              <a:extLst>
                <a:ext uri="{FF2B5EF4-FFF2-40B4-BE49-F238E27FC236}">
                  <a16:creationId xmlns:a16="http://schemas.microsoft.com/office/drawing/2014/main" id="{72AD1081-6D40-4D50-BE31-EF0DA52E7FF3}"/>
                </a:ext>
              </a:extLst>
            </p:cNvPr>
            <p:cNvSpPr/>
            <p:nvPr/>
          </p:nvSpPr>
          <p:spPr>
            <a:xfrm>
              <a:off x="1381973" y="1909664"/>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5561;p126">
              <a:extLst>
                <a:ext uri="{FF2B5EF4-FFF2-40B4-BE49-F238E27FC236}">
                  <a16:creationId xmlns:a16="http://schemas.microsoft.com/office/drawing/2014/main" id="{19F7A044-7D90-40F4-98CC-C7AC06D2CBCA}"/>
                </a:ext>
              </a:extLst>
            </p:cNvPr>
            <p:cNvSpPr/>
            <p:nvPr/>
          </p:nvSpPr>
          <p:spPr>
            <a:xfrm>
              <a:off x="1381837" y="1909800"/>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5562;p126">
              <a:extLst>
                <a:ext uri="{FF2B5EF4-FFF2-40B4-BE49-F238E27FC236}">
                  <a16:creationId xmlns:a16="http://schemas.microsoft.com/office/drawing/2014/main" id="{D9C44034-20C3-4769-BE8F-74FB2828BA0F}"/>
                </a:ext>
              </a:extLst>
            </p:cNvPr>
            <p:cNvSpPr/>
            <p:nvPr/>
          </p:nvSpPr>
          <p:spPr>
            <a:xfrm>
              <a:off x="1386970" y="1905618"/>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5563;p126">
              <a:extLst>
                <a:ext uri="{FF2B5EF4-FFF2-40B4-BE49-F238E27FC236}">
                  <a16:creationId xmlns:a16="http://schemas.microsoft.com/office/drawing/2014/main" id="{A5FB59A4-5D3A-4652-9231-01058731392D}"/>
                </a:ext>
              </a:extLst>
            </p:cNvPr>
            <p:cNvSpPr/>
            <p:nvPr/>
          </p:nvSpPr>
          <p:spPr>
            <a:xfrm>
              <a:off x="1382123" y="1909515"/>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5564;p126">
              <a:extLst>
                <a:ext uri="{FF2B5EF4-FFF2-40B4-BE49-F238E27FC236}">
                  <a16:creationId xmlns:a16="http://schemas.microsoft.com/office/drawing/2014/main" id="{5142C87F-B7F5-4A81-BAB8-6137F7BA2669}"/>
                </a:ext>
              </a:extLst>
            </p:cNvPr>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5565;p126">
              <a:extLst>
                <a:ext uri="{FF2B5EF4-FFF2-40B4-BE49-F238E27FC236}">
                  <a16:creationId xmlns:a16="http://schemas.microsoft.com/office/drawing/2014/main" id="{E2946FA3-31CE-4EC0-840B-53A905082F54}"/>
                </a:ext>
              </a:extLst>
            </p:cNvPr>
            <p:cNvSpPr/>
            <p:nvPr/>
          </p:nvSpPr>
          <p:spPr>
            <a:xfrm>
              <a:off x="1387214" y="1905767"/>
              <a:ext cx="244" cy="204"/>
            </a:xfrm>
            <a:custGeom>
              <a:avLst/>
              <a:gdLst/>
              <a:ahLst/>
              <a:cxnLst/>
              <a:rect l="l" t="t" r="r" b="b"/>
              <a:pathLst>
                <a:path w="18" h="15" extrusionOk="0">
                  <a:moveTo>
                    <a:pt x="0"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5566;p126">
              <a:extLst>
                <a:ext uri="{FF2B5EF4-FFF2-40B4-BE49-F238E27FC236}">
                  <a16:creationId xmlns:a16="http://schemas.microsoft.com/office/drawing/2014/main" id="{662F5F7F-06F3-4FF0-8D12-D644949C09C9}"/>
                </a:ext>
              </a:extLst>
            </p:cNvPr>
            <p:cNvSpPr/>
            <p:nvPr/>
          </p:nvSpPr>
          <p:spPr>
            <a:xfrm>
              <a:off x="1382408" y="1909189"/>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5567;p126">
              <a:extLst>
                <a:ext uri="{FF2B5EF4-FFF2-40B4-BE49-F238E27FC236}">
                  <a16:creationId xmlns:a16="http://schemas.microsoft.com/office/drawing/2014/main" id="{55ADE48B-D109-469E-91ED-528EBA83D290}"/>
                </a:ext>
              </a:extLst>
            </p:cNvPr>
            <p:cNvSpPr/>
            <p:nvPr/>
          </p:nvSpPr>
          <p:spPr>
            <a:xfrm>
              <a:off x="1381593" y="190994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5568;p126">
              <a:extLst>
                <a:ext uri="{FF2B5EF4-FFF2-40B4-BE49-F238E27FC236}">
                  <a16:creationId xmlns:a16="http://schemas.microsoft.com/office/drawing/2014/main" id="{2185A9C2-6747-48EC-A81D-5891A7715B64}"/>
                </a:ext>
              </a:extLst>
            </p:cNvPr>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5569;p126">
              <a:extLst>
                <a:ext uri="{FF2B5EF4-FFF2-40B4-BE49-F238E27FC236}">
                  <a16:creationId xmlns:a16="http://schemas.microsoft.com/office/drawing/2014/main" id="{1454AB26-F5FE-4666-90D1-E70330E949D3}"/>
                </a:ext>
              </a:extLst>
            </p:cNvPr>
            <p:cNvSpPr/>
            <p:nvPr/>
          </p:nvSpPr>
          <p:spPr>
            <a:xfrm>
              <a:off x="1382258" y="1909379"/>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5570;p126">
              <a:extLst>
                <a:ext uri="{FF2B5EF4-FFF2-40B4-BE49-F238E27FC236}">
                  <a16:creationId xmlns:a16="http://schemas.microsoft.com/office/drawing/2014/main" id="{6A1741E1-DAAE-4ED7-8D75-42F28B3005F4}"/>
                </a:ext>
              </a:extLst>
            </p:cNvPr>
            <p:cNvSpPr/>
            <p:nvPr/>
          </p:nvSpPr>
          <p:spPr>
            <a:xfrm>
              <a:off x="1381688" y="1909854"/>
              <a:ext cx="109" cy="54"/>
            </a:xfrm>
            <a:custGeom>
              <a:avLst/>
              <a:gdLst/>
              <a:ahLst/>
              <a:cxnLst/>
              <a:rect l="l" t="t" r="r" b="b"/>
              <a:pathLst>
                <a:path w="8" h="4" extrusionOk="0">
                  <a:moveTo>
                    <a:pt x="4" y="0"/>
                  </a:moveTo>
                  <a:lnTo>
                    <a:pt x="1" y="4"/>
                  </a:ln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5571;p126">
              <a:extLst>
                <a:ext uri="{FF2B5EF4-FFF2-40B4-BE49-F238E27FC236}">
                  <a16:creationId xmlns:a16="http://schemas.microsoft.com/office/drawing/2014/main" id="{091230E1-3B3B-4A65-8C12-F46408A386F1}"/>
                </a:ext>
              </a:extLst>
            </p:cNvPr>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5572;p126">
              <a:extLst>
                <a:ext uri="{FF2B5EF4-FFF2-40B4-BE49-F238E27FC236}">
                  <a16:creationId xmlns:a16="http://schemas.microsoft.com/office/drawing/2014/main" id="{C7B5795A-6030-4B1F-8B7D-313FDA629758}"/>
                </a:ext>
              </a:extLst>
            </p:cNvPr>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5573;p126">
              <a:extLst>
                <a:ext uri="{FF2B5EF4-FFF2-40B4-BE49-F238E27FC236}">
                  <a16:creationId xmlns:a16="http://schemas.microsoft.com/office/drawing/2014/main" id="{78F3AA73-E78C-4072-A41D-0AF3D3BC4C2D}"/>
                </a:ext>
              </a:extLst>
            </p:cNvPr>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5574;p126">
              <a:extLst>
                <a:ext uri="{FF2B5EF4-FFF2-40B4-BE49-F238E27FC236}">
                  <a16:creationId xmlns:a16="http://schemas.microsoft.com/office/drawing/2014/main" id="{1772B7CE-3B65-4CAC-A00D-1F66DE7ECC8A}"/>
                </a:ext>
              </a:extLst>
            </p:cNvPr>
            <p:cNvSpPr/>
            <p:nvPr/>
          </p:nvSpPr>
          <p:spPr>
            <a:xfrm>
              <a:off x="1510797" y="1904382"/>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5575;p126">
              <a:extLst>
                <a:ext uri="{FF2B5EF4-FFF2-40B4-BE49-F238E27FC236}">
                  <a16:creationId xmlns:a16="http://schemas.microsoft.com/office/drawing/2014/main" id="{1A2008B6-52E8-45E2-A419-F311C21C10F7}"/>
                </a:ext>
              </a:extLst>
            </p:cNvPr>
            <p:cNvSpPr/>
            <p:nvPr/>
          </p:nvSpPr>
          <p:spPr>
            <a:xfrm>
              <a:off x="1511598" y="1896453"/>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5576;p126">
              <a:extLst>
                <a:ext uri="{FF2B5EF4-FFF2-40B4-BE49-F238E27FC236}">
                  <a16:creationId xmlns:a16="http://schemas.microsoft.com/office/drawing/2014/main" id="{7943EA66-88D1-4AC5-B082-87B27EBF6A8B}"/>
                </a:ext>
              </a:extLst>
            </p:cNvPr>
            <p:cNvSpPr/>
            <p:nvPr/>
          </p:nvSpPr>
          <p:spPr>
            <a:xfrm>
              <a:off x="1510647" y="1905998"/>
              <a:ext cx="14" cy="448"/>
            </a:xfrm>
            <a:custGeom>
              <a:avLst/>
              <a:gdLst/>
              <a:ahLst/>
              <a:cxnLst/>
              <a:rect l="l" t="t" r="r" b="b"/>
              <a:pathLst>
                <a:path w="1" h="33" extrusionOk="0">
                  <a:moveTo>
                    <a:pt x="1" y="3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5577;p126">
              <a:extLst>
                <a:ext uri="{FF2B5EF4-FFF2-40B4-BE49-F238E27FC236}">
                  <a16:creationId xmlns:a16="http://schemas.microsoft.com/office/drawing/2014/main" id="{ABB9ED34-4829-407E-9AB8-4EF4EDFF11B3}"/>
                </a:ext>
              </a:extLst>
            </p:cNvPr>
            <p:cNvSpPr/>
            <p:nvPr/>
          </p:nvSpPr>
          <p:spPr>
            <a:xfrm>
              <a:off x="1510552" y="1907709"/>
              <a:ext cx="14" cy="204"/>
            </a:xfrm>
            <a:custGeom>
              <a:avLst/>
              <a:gdLst/>
              <a:ahLst/>
              <a:cxnLst/>
              <a:rect l="l" t="t" r="r" b="b"/>
              <a:pathLst>
                <a:path w="1" h="15" extrusionOk="0">
                  <a:moveTo>
                    <a:pt x="1" y="15"/>
                  </a:moveTo>
                  <a:lnTo>
                    <a:pt x="1"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5578;p126">
              <a:extLst>
                <a:ext uri="{FF2B5EF4-FFF2-40B4-BE49-F238E27FC236}">
                  <a16:creationId xmlns:a16="http://schemas.microsoft.com/office/drawing/2014/main" id="{9D77FD8B-EF04-46B3-94BA-8A9B63E63338}"/>
                </a:ext>
              </a:extLst>
            </p:cNvPr>
            <p:cNvSpPr/>
            <p:nvPr/>
          </p:nvSpPr>
          <p:spPr>
            <a:xfrm>
              <a:off x="1510932" y="1902821"/>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5579;p126">
              <a:extLst>
                <a:ext uri="{FF2B5EF4-FFF2-40B4-BE49-F238E27FC236}">
                  <a16:creationId xmlns:a16="http://schemas.microsoft.com/office/drawing/2014/main" id="{F6917963-AB7D-47AB-A156-FA8E6F7BFFFC}"/>
                </a:ext>
              </a:extLst>
            </p:cNvPr>
            <p:cNvSpPr/>
            <p:nvPr/>
          </p:nvSpPr>
          <p:spPr>
            <a:xfrm>
              <a:off x="1511082" y="1901056"/>
              <a:ext cx="54" cy="353"/>
            </a:xfrm>
            <a:custGeom>
              <a:avLst/>
              <a:gdLst/>
              <a:ahLst/>
              <a:cxnLst/>
              <a:rect l="l" t="t" r="r" b="b"/>
              <a:pathLst>
                <a:path w="4" h="26" extrusionOk="0">
                  <a:moveTo>
                    <a:pt x="0" y="2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5580;p126">
              <a:extLst>
                <a:ext uri="{FF2B5EF4-FFF2-40B4-BE49-F238E27FC236}">
                  <a16:creationId xmlns:a16="http://schemas.microsoft.com/office/drawing/2014/main" id="{1DEE5F34-0A24-4DC0-9C63-6DA6CA9395B1}"/>
                </a:ext>
              </a:extLst>
            </p:cNvPr>
            <p:cNvSpPr/>
            <p:nvPr/>
          </p:nvSpPr>
          <p:spPr>
            <a:xfrm>
              <a:off x="1511462" y="1897824"/>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5581;p126">
              <a:extLst>
                <a:ext uri="{FF2B5EF4-FFF2-40B4-BE49-F238E27FC236}">
                  <a16:creationId xmlns:a16="http://schemas.microsoft.com/office/drawing/2014/main" id="{AEECCB6E-9069-4191-9E04-1E66611630AC}"/>
                </a:ext>
              </a:extLst>
            </p:cNvPr>
            <p:cNvSpPr/>
            <p:nvPr/>
          </p:nvSpPr>
          <p:spPr>
            <a:xfrm>
              <a:off x="1511272" y="1899399"/>
              <a:ext cx="54" cy="339"/>
            </a:xfrm>
            <a:custGeom>
              <a:avLst/>
              <a:gdLst/>
              <a:ahLst/>
              <a:cxnLst/>
              <a:rect l="l" t="t" r="r" b="b"/>
              <a:pathLst>
                <a:path w="4" h="25" extrusionOk="0">
                  <a:moveTo>
                    <a:pt x="0" y="25"/>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5582;p126">
              <a:extLst>
                <a:ext uri="{FF2B5EF4-FFF2-40B4-BE49-F238E27FC236}">
                  <a16:creationId xmlns:a16="http://schemas.microsoft.com/office/drawing/2014/main" id="{2A8485BD-6CFA-48E1-A322-06335EBA5B20}"/>
                </a:ext>
              </a:extLst>
            </p:cNvPr>
            <p:cNvSpPr/>
            <p:nvPr/>
          </p:nvSpPr>
          <p:spPr>
            <a:xfrm>
              <a:off x="1511788" y="1895068"/>
              <a:ext cx="14" cy="163"/>
            </a:xfrm>
            <a:custGeom>
              <a:avLst/>
              <a:gdLst/>
              <a:ahLst/>
              <a:cxnLst/>
              <a:rect l="l" t="t" r="r" b="b"/>
              <a:pathLst>
                <a:path w="1" h="12" extrusionOk="0">
                  <a:moveTo>
                    <a:pt x="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5583;p126">
              <a:extLst>
                <a:ext uri="{FF2B5EF4-FFF2-40B4-BE49-F238E27FC236}">
                  <a16:creationId xmlns:a16="http://schemas.microsoft.com/office/drawing/2014/main" id="{DEAC7FA2-AC3D-43E1-B85F-5B19E66CA5F5}"/>
                </a:ext>
              </a:extLst>
            </p:cNvPr>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5584;p126">
              <a:extLst>
                <a:ext uri="{FF2B5EF4-FFF2-40B4-BE49-F238E27FC236}">
                  <a16:creationId xmlns:a16="http://schemas.microsoft.com/office/drawing/2014/main" id="{DA8B7983-2AFC-4E2D-8696-F0BD3A51F79F}"/>
                </a:ext>
              </a:extLst>
            </p:cNvPr>
            <p:cNvSpPr/>
            <p:nvPr/>
          </p:nvSpPr>
          <p:spPr>
            <a:xfrm>
              <a:off x="1418863" y="1933615"/>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5585;p126">
              <a:extLst>
                <a:ext uri="{FF2B5EF4-FFF2-40B4-BE49-F238E27FC236}">
                  <a16:creationId xmlns:a16="http://schemas.microsoft.com/office/drawing/2014/main" id="{A7C3D94B-5716-479F-9693-B232EC48F937}"/>
                </a:ext>
              </a:extLst>
            </p:cNvPr>
            <p:cNvSpPr/>
            <p:nvPr/>
          </p:nvSpPr>
          <p:spPr>
            <a:xfrm>
              <a:off x="1419488" y="1933194"/>
              <a:ext cx="244" cy="149"/>
            </a:xfrm>
            <a:custGeom>
              <a:avLst/>
              <a:gdLst/>
              <a:ahLst/>
              <a:cxnLst/>
              <a:rect l="l" t="t" r="r" b="b"/>
              <a:pathLst>
                <a:path w="18" h="11" extrusionOk="0">
                  <a:moveTo>
                    <a:pt x="0" y="1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5586;p126">
              <a:extLst>
                <a:ext uri="{FF2B5EF4-FFF2-40B4-BE49-F238E27FC236}">
                  <a16:creationId xmlns:a16="http://schemas.microsoft.com/office/drawing/2014/main" id="{3E12A01B-EFFD-4810-AAF0-2A2322FF0533}"/>
                </a:ext>
              </a:extLst>
            </p:cNvPr>
            <p:cNvSpPr/>
            <p:nvPr/>
          </p:nvSpPr>
          <p:spPr>
            <a:xfrm>
              <a:off x="1421429" y="1932189"/>
              <a:ext cx="353" cy="163"/>
            </a:xfrm>
            <a:custGeom>
              <a:avLst/>
              <a:gdLst/>
              <a:ahLst/>
              <a:cxnLst/>
              <a:rect l="l" t="t" r="r" b="b"/>
              <a:pathLst>
                <a:path w="26" h="12" extrusionOk="0">
                  <a:moveTo>
                    <a:pt x="1" y="1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5587;p126">
              <a:extLst>
                <a:ext uri="{FF2B5EF4-FFF2-40B4-BE49-F238E27FC236}">
                  <a16:creationId xmlns:a16="http://schemas.microsoft.com/office/drawing/2014/main" id="{343D997C-2D22-4DEF-AE51-7B9B9F533C65}"/>
                </a:ext>
              </a:extLst>
            </p:cNvPr>
            <p:cNvSpPr/>
            <p:nvPr/>
          </p:nvSpPr>
          <p:spPr>
            <a:xfrm>
              <a:off x="1420058" y="1932814"/>
              <a:ext cx="394" cy="204"/>
            </a:xfrm>
            <a:custGeom>
              <a:avLst/>
              <a:gdLst/>
              <a:ahLst/>
              <a:cxnLst/>
              <a:rect l="l" t="t" r="r" b="b"/>
              <a:pathLst>
                <a:path w="29" h="15" extrusionOk="0">
                  <a:moveTo>
                    <a:pt x="0" y="14"/>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5588;p126">
              <a:extLst>
                <a:ext uri="{FF2B5EF4-FFF2-40B4-BE49-F238E27FC236}">
                  <a16:creationId xmlns:a16="http://schemas.microsoft.com/office/drawing/2014/main" id="{77AB1964-5740-4D6D-8742-AF4827625E32}"/>
                </a:ext>
              </a:extLst>
            </p:cNvPr>
            <p:cNvSpPr/>
            <p:nvPr/>
          </p:nvSpPr>
          <p:spPr>
            <a:xfrm>
              <a:off x="1423575" y="1931619"/>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5589;p126">
              <a:extLst>
                <a:ext uri="{FF2B5EF4-FFF2-40B4-BE49-F238E27FC236}">
                  <a16:creationId xmlns:a16="http://schemas.microsoft.com/office/drawing/2014/main" id="{7C8C35FA-F5E1-48DE-A56A-20D0ADB51826}"/>
                </a:ext>
              </a:extLst>
            </p:cNvPr>
            <p:cNvSpPr/>
            <p:nvPr/>
          </p:nvSpPr>
          <p:spPr>
            <a:xfrm>
              <a:off x="1422190" y="1931958"/>
              <a:ext cx="299" cy="109"/>
            </a:xfrm>
            <a:custGeom>
              <a:avLst/>
              <a:gdLst/>
              <a:ahLst/>
              <a:cxnLst/>
              <a:rect l="l" t="t" r="r" b="b"/>
              <a:pathLst>
                <a:path w="22" h="8" extrusionOk="0">
                  <a:moveTo>
                    <a:pt x="1" y="7"/>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5590;p126">
              <a:extLst>
                <a:ext uri="{FF2B5EF4-FFF2-40B4-BE49-F238E27FC236}">
                  <a16:creationId xmlns:a16="http://schemas.microsoft.com/office/drawing/2014/main" id="{16ED2E14-E859-4E27-BB04-404180E139FF}"/>
                </a:ext>
              </a:extLst>
            </p:cNvPr>
            <p:cNvSpPr/>
            <p:nvPr/>
          </p:nvSpPr>
          <p:spPr>
            <a:xfrm>
              <a:off x="1422814" y="1931768"/>
              <a:ext cx="394" cy="109"/>
            </a:xfrm>
            <a:custGeom>
              <a:avLst/>
              <a:gdLst/>
              <a:ahLst/>
              <a:cxnLst/>
              <a:rect l="l" t="t" r="r" b="b"/>
              <a:pathLst>
                <a:path w="29" h="8" extrusionOk="0">
                  <a:moveTo>
                    <a:pt x="0" y="7"/>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5591;p126">
              <a:extLst>
                <a:ext uri="{FF2B5EF4-FFF2-40B4-BE49-F238E27FC236}">
                  <a16:creationId xmlns:a16="http://schemas.microsoft.com/office/drawing/2014/main" id="{CBAFEA06-C58B-4F14-811D-FEE05DFE5174}"/>
                </a:ext>
              </a:extLst>
            </p:cNvPr>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5592;p126">
              <a:extLst>
                <a:ext uri="{FF2B5EF4-FFF2-40B4-BE49-F238E27FC236}">
                  <a16:creationId xmlns:a16="http://schemas.microsoft.com/office/drawing/2014/main" id="{AFB3DB02-3ED8-4963-A713-3398E960CFB6}"/>
                </a:ext>
              </a:extLst>
            </p:cNvPr>
            <p:cNvSpPr/>
            <p:nvPr/>
          </p:nvSpPr>
          <p:spPr>
            <a:xfrm>
              <a:off x="1420669" y="1932433"/>
              <a:ext cx="489" cy="244"/>
            </a:xfrm>
            <a:custGeom>
              <a:avLst/>
              <a:gdLst/>
              <a:ahLst/>
              <a:cxnLst/>
              <a:rect l="l" t="t" r="r" b="b"/>
              <a:pathLst>
                <a:path w="36" h="18" extrusionOk="0">
                  <a:moveTo>
                    <a:pt x="1" y="18"/>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5593;p126">
              <a:extLst>
                <a:ext uri="{FF2B5EF4-FFF2-40B4-BE49-F238E27FC236}">
                  <a16:creationId xmlns:a16="http://schemas.microsoft.com/office/drawing/2014/main" id="{8287D227-7867-4035-8A2F-468BCD141CCE}"/>
                </a:ext>
              </a:extLst>
            </p:cNvPr>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5594;p126">
              <a:extLst>
                <a:ext uri="{FF2B5EF4-FFF2-40B4-BE49-F238E27FC236}">
                  <a16:creationId xmlns:a16="http://schemas.microsoft.com/office/drawing/2014/main" id="{2DB69E4B-E2C6-4A14-9EFA-2BEAB4AC5DDB}"/>
                </a:ext>
              </a:extLst>
            </p:cNvPr>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5595;p126">
              <a:extLst>
                <a:ext uri="{FF2B5EF4-FFF2-40B4-BE49-F238E27FC236}">
                  <a16:creationId xmlns:a16="http://schemas.microsoft.com/office/drawing/2014/main" id="{8E6952DA-3F39-4AB5-B227-08D339E85D30}"/>
                </a:ext>
              </a:extLst>
            </p:cNvPr>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5596;p126">
              <a:extLst>
                <a:ext uri="{FF2B5EF4-FFF2-40B4-BE49-F238E27FC236}">
                  <a16:creationId xmlns:a16="http://schemas.microsoft.com/office/drawing/2014/main" id="{8F482B63-FA0D-4134-BAF5-BB28D19274CA}"/>
                </a:ext>
              </a:extLst>
            </p:cNvPr>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5597;p126">
              <a:extLst>
                <a:ext uri="{FF2B5EF4-FFF2-40B4-BE49-F238E27FC236}">
                  <a16:creationId xmlns:a16="http://schemas.microsoft.com/office/drawing/2014/main" id="{5D4817A7-ADBA-47A2-B042-0A9D3562E004}"/>
                </a:ext>
              </a:extLst>
            </p:cNvPr>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5598;p126">
              <a:extLst>
                <a:ext uri="{FF2B5EF4-FFF2-40B4-BE49-F238E27FC236}">
                  <a16:creationId xmlns:a16="http://schemas.microsoft.com/office/drawing/2014/main" id="{AD94F5DE-4933-4B64-92C0-C4E8F97A897C}"/>
                </a:ext>
              </a:extLst>
            </p:cNvPr>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5599;p126">
              <a:extLst>
                <a:ext uri="{FF2B5EF4-FFF2-40B4-BE49-F238E27FC236}">
                  <a16:creationId xmlns:a16="http://schemas.microsoft.com/office/drawing/2014/main" id="{0E1AEE4B-1B06-45E8-9DDE-210DAABDD34C}"/>
                </a:ext>
              </a:extLst>
            </p:cNvPr>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5600;p126">
              <a:extLst>
                <a:ext uri="{FF2B5EF4-FFF2-40B4-BE49-F238E27FC236}">
                  <a16:creationId xmlns:a16="http://schemas.microsoft.com/office/drawing/2014/main" id="{31B34A25-ADA3-4F6F-A38A-CFC0BFAEEC2D}"/>
                </a:ext>
              </a:extLst>
            </p:cNvPr>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5601;p126">
              <a:extLst>
                <a:ext uri="{FF2B5EF4-FFF2-40B4-BE49-F238E27FC236}">
                  <a16:creationId xmlns:a16="http://schemas.microsoft.com/office/drawing/2014/main" id="{CFCEA5B4-EFE4-4B84-A2B4-A861544AA436}"/>
                </a:ext>
              </a:extLst>
            </p:cNvPr>
            <p:cNvSpPr/>
            <p:nvPr/>
          </p:nvSpPr>
          <p:spPr>
            <a:xfrm>
              <a:off x="1644983" y="2301999"/>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5602;p126">
              <a:extLst>
                <a:ext uri="{FF2B5EF4-FFF2-40B4-BE49-F238E27FC236}">
                  <a16:creationId xmlns:a16="http://schemas.microsoft.com/office/drawing/2014/main" id="{E738C530-A097-449A-AD17-D8D2E76CBC51}"/>
                </a:ext>
              </a:extLst>
            </p:cNvPr>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5603;p126">
              <a:extLst>
                <a:ext uri="{FF2B5EF4-FFF2-40B4-BE49-F238E27FC236}">
                  <a16:creationId xmlns:a16="http://schemas.microsoft.com/office/drawing/2014/main" id="{B7BC11A6-2511-4428-90BA-D0D7BD52EC7F}"/>
                </a:ext>
              </a:extLst>
            </p:cNvPr>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5604;p126">
              <a:extLst>
                <a:ext uri="{FF2B5EF4-FFF2-40B4-BE49-F238E27FC236}">
                  <a16:creationId xmlns:a16="http://schemas.microsoft.com/office/drawing/2014/main" id="{0FD90C9B-44F3-4B72-8D3C-EF9B5A6CC95D}"/>
                </a:ext>
              </a:extLst>
            </p:cNvPr>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5605;p126">
              <a:extLst>
                <a:ext uri="{FF2B5EF4-FFF2-40B4-BE49-F238E27FC236}">
                  <a16:creationId xmlns:a16="http://schemas.microsoft.com/office/drawing/2014/main" id="{5CEB5110-BD86-4EBB-B057-188D0F6E0924}"/>
                </a:ext>
              </a:extLst>
            </p:cNvPr>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5606;p126">
              <a:extLst>
                <a:ext uri="{FF2B5EF4-FFF2-40B4-BE49-F238E27FC236}">
                  <a16:creationId xmlns:a16="http://schemas.microsoft.com/office/drawing/2014/main" id="{07432A6B-6FF7-4AA8-BA00-A4D6E8F9280C}"/>
                </a:ext>
              </a:extLst>
            </p:cNvPr>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5607;p126">
              <a:extLst>
                <a:ext uri="{FF2B5EF4-FFF2-40B4-BE49-F238E27FC236}">
                  <a16:creationId xmlns:a16="http://schemas.microsoft.com/office/drawing/2014/main" id="{59420662-2A8F-461A-B541-CB2688278745}"/>
                </a:ext>
              </a:extLst>
            </p:cNvPr>
            <p:cNvSpPr/>
            <p:nvPr/>
          </p:nvSpPr>
          <p:spPr>
            <a:xfrm>
              <a:off x="1617312" y="2278700"/>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5608;p126">
              <a:extLst>
                <a:ext uri="{FF2B5EF4-FFF2-40B4-BE49-F238E27FC236}">
                  <a16:creationId xmlns:a16="http://schemas.microsoft.com/office/drawing/2014/main" id="{8D541CC0-4558-4AB8-A18B-0B9F7CB5F423}"/>
                </a:ext>
              </a:extLst>
            </p:cNvPr>
            <p:cNvSpPr/>
            <p:nvPr/>
          </p:nvSpPr>
          <p:spPr>
            <a:xfrm>
              <a:off x="1618032" y="2278660"/>
              <a:ext cx="244" cy="14"/>
            </a:xfrm>
            <a:custGeom>
              <a:avLst/>
              <a:gdLst/>
              <a:ahLst/>
              <a:cxnLst/>
              <a:rect l="l" t="t" r="r" b="b"/>
              <a:pathLst>
                <a:path w="18" h="1" extrusionOk="0">
                  <a:moveTo>
                    <a:pt x="0"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5609;p126">
              <a:extLst>
                <a:ext uri="{FF2B5EF4-FFF2-40B4-BE49-F238E27FC236}">
                  <a16:creationId xmlns:a16="http://schemas.microsoft.com/office/drawing/2014/main" id="{B308ACDD-7A11-4B8F-AC7C-34938700421B}"/>
                </a:ext>
              </a:extLst>
            </p:cNvPr>
            <p:cNvSpPr/>
            <p:nvPr/>
          </p:nvSpPr>
          <p:spPr>
            <a:xfrm>
              <a:off x="1645024" y="2299718"/>
              <a:ext cx="14" cy="244"/>
            </a:xfrm>
            <a:custGeom>
              <a:avLst/>
              <a:gdLst/>
              <a:ahLst/>
              <a:cxnLst/>
              <a:rect l="l" t="t" r="r" b="b"/>
              <a:pathLst>
                <a:path w="1" h="18" extrusionOk="0">
                  <a:moveTo>
                    <a:pt x="1"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5610;p126">
              <a:extLst>
                <a:ext uri="{FF2B5EF4-FFF2-40B4-BE49-F238E27FC236}">
                  <a16:creationId xmlns:a16="http://schemas.microsoft.com/office/drawing/2014/main" id="{D0084F13-301C-4891-B946-5A579699E8CC}"/>
                </a:ext>
              </a:extLst>
            </p:cNvPr>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5611;p126">
              <a:extLst>
                <a:ext uri="{FF2B5EF4-FFF2-40B4-BE49-F238E27FC236}">
                  <a16:creationId xmlns:a16="http://schemas.microsoft.com/office/drawing/2014/main" id="{B6F3AC00-CA46-46C8-9E85-647412E54D12}"/>
                </a:ext>
              </a:extLst>
            </p:cNvPr>
            <p:cNvSpPr/>
            <p:nvPr/>
          </p:nvSpPr>
          <p:spPr>
            <a:xfrm>
              <a:off x="1644983" y="2301429"/>
              <a:ext cx="14" cy="299"/>
            </a:xfrm>
            <a:custGeom>
              <a:avLst/>
              <a:gdLst/>
              <a:ahLst/>
              <a:cxnLst/>
              <a:rect l="l" t="t" r="r" b="b"/>
              <a:pathLst>
                <a:path w="1" h="22"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5612;p126">
              <a:extLst>
                <a:ext uri="{FF2B5EF4-FFF2-40B4-BE49-F238E27FC236}">
                  <a16:creationId xmlns:a16="http://schemas.microsoft.com/office/drawing/2014/main" id="{37705F3B-BC99-4083-8DDB-820BA70E087B}"/>
                </a:ext>
              </a:extLst>
            </p:cNvPr>
            <p:cNvSpPr/>
            <p:nvPr/>
          </p:nvSpPr>
          <p:spPr>
            <a:xfrm>
              <a:off x="1645119" y="2298673"/>
              <a:ext cx="14" cy="244"/>
            </a:xfrm>
            <a:custGeom>
              <a:avLst/>
              <a:gdLst/>
              <a:ahLst/>
              <a:cxnLst/>
              <a:rect l="l" t="t" r="r" b="b"/>
              <a:pathLst>
                <a:path w="1" h="18" extrusionOk="0">
                  <a:moveTo>
                    <a:pt x="1"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5613;p126">
              <a:extLst>
                <a:ext uri="{FF2B5EF4-FFF2-40B4-BE49-F238E27FC236}">
                  <a16:creationId xmlns:a16="http://schemas.microsoft.com/office/drawing/2014/main" id="{D3C07C13-2EC2-422C-834D-6BD6489C6D85}"/>
                </a:ext>
              </a:extLst>
            </p:cNvPr>
            <p:cNvSpPr/>
            <p:nvPr/>
          </p:nvSpPr>
          <p:spPr>
            <a:xfrm>
              <a:off x="1618697" y="2278565"/>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5614;p126">
              <a:extLst>
                <a:ext uri="{FF2B5EF4-FFF2-40B4-BE49-F238E27FC236}">
                  <a16:creationId xmlns:a16="http://schemas.microsoft.com/office/drawing/2014/main" id="{36AA7EE0-776B-4653-AF85-CAE05252E00C}"/>
                </a:ext>
              </a:extLst>
            </p:cNvPr>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5615;p126">
              <a:extLst>
                <a:ext uri="{FF2B5EF4-FFF2-40B4-BE49-F238E27FC236}">
                  <a16:creationId xmlns:a16="http://schemas.microsoft.com/office/drawing/2014/main" id="{C1B4E37A-65BD-4764-BF8E-492E279FE98C}"/>
                </a:ext>
              </a:extLst>
            </p:cNvPr>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5616;p126">
              <a:extLst>
                <a:ext uri="{FF2B5EF4-FFF2-40B4-BE49-F238E27FC236}">
                  <a16:creationId xmlns:a16="http://schemas.microsoft.com/office/drawing/2014/main" id="{82BFC626-99CE-4055-ACAB-98C242552A20}"/>
                </a:ext>
              </a:extLst>
            </p:cNvPr>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5617;p126">
              <a:extLst>
                <a:ext uri="{FF2B5EF4-FFF2-40B4-BE49-F238E27FC236}">
                  <a16:creationId xmlns:a16="http://schemas.microsoft.com/office/drawing/2014/main" id="{80A7AE74-2247-45C7-AB89-FA3CF298F62D}"/>
                </a:ext>
              </a:extLst>
            </p:cNvPr>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5618;p126">
              <a:extLst>
                <a:ext uri="{FF2B5EF4-FFF2-40B4-BE49-F238E27FC236}">
                  <a16:creationId xmlns:a16="http://schemas.microsoft.com/office/drawing/2014/main" id="{2F0C132D-137C-4230-88A7-318C272A2ACD}"/>
                </a:ext>
              </a:extLst>
            </p:cNvPr>
            <p:cNvSpPr/>
            <p:nvPr/>
          </p:nvSpPr>
          <p:spPr>
            <a:xfrm>
              <a:off x="1639946" y="224058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5619;p126">
              <a:extLst>
                <a:ext uri="{FF2B5EF4-FFF2-40B4-BE49-F238E27FC236}">
                  <a16:creationId xmlns:a16="http://schemas.microsoft.com/office/drawing/2014/main" id="{40AFA3CA-AC78-4C41-9434-3E91B800DFA7}"/>
                </a:ext>
              </a:extLst>
            </p:cNvPr>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5620;p126">
              <a:extLst>
                <a:ext uri="{FF2B5EF4-FFF2-40B4-BE49-F238E27FC236}">
                  <a16:creationId xmlns:a16="http://schemas.microsoft.com/office/drawing/2014/main" id="{9E490333-F45B-4B25-8BA6-4A40F80879FE}"/>
                </a:ext>
              </a:extLst>
            </p:cNvPr>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5621;p126">
              <a:extLst>
                <a:ext uri="{FF2B5EF4-FFF2-40B4-BE49-F238E27FC236}">
                  <a16:creationId xmlns:a16="http://schemas.microsoft.com/office/drawing/2014/main" id="{C3D5FD37-759D-4A6B-BA56-F33462E1AAFF}"/>
                </a:ext>
              </a:extLst>
            </p:cNvPr>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5622;p126">
              <a:extLst>
                <a:ext uri="{FF2B5EF4-FFF2-40B4-BE49-F238E27FC236}">
                  <a16:creationId xmlns:a16="http://schemas.microsoft.com/office/drawing/2014/main" id="{1E93C821-3D4D-4D0D-8094-C25BA1489043}"/>
                </a:ext>
              </a:extLst>
            </p:cNvPr>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5623;p126">
              <a:extLst>
                <a:ext uri="{FF2B5EF4-FFF2-40B4-BE49-F238E27FC236}">
                  <a16:creationId xmlns:a16="http://schemas.microsoft.com/office/drawing/2014/main" id="{B008D298-0B5C-4F1A-9352-2DFC405720AA}"/>
                </a:ext>
              </a:extLst>
            </p:cNvPr>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5624;p126">
              <a:extLst>
                <a:ext uri="{FF2B5EF4-FFF2-40B4-BE49-F238E27FC236}">
                  <a16:creationId xmlns:a16="http://schemas.microsoft.com/office/drawing/2014/main" id="{73FAE1D3-50D3-4D68-B85B-964E73B0A759}"/>
                </a:ext>
              </a:extLst>
            </p:cNvPr>
            <p:cNvSpPr/>
            <p:nvPr/>
          </p:nvSpPr>
          <p:spPr>
            <a:xfrm>
              <a:off x="1644358" y="224490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5625;p126">
              <a:extLst>
                <a:ext uri="{FF2B5EF4-FFF2-40B4-BE49-F238E27FC236}">
                  <a16:creationId xmlns:a16="http://schemas.microsoft.com/office/drawing/2014/main" id="{1494E6BF-EF43-40C8-ABC8-7B007DAD96CC}"/>
                </a:ext>
              </a:extLst>
            </p:cNvPr>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5626;p126">
              <a:extLst>
                <a:ext uri="{FF2B5EF4-FFF2-40B4-BE49-F238E27FC236}">
                  <a16:creationId xmlns:a16="http://schemas.microsoft.com/office/drawing/2014/main" id="{703251CC-9CB2-4F1E-8DEC-7CE63A449910}"/>
                </a:ext>
              </a:extLst>
            </p:cNvPr>
            <p:cNvSpPr/>
            <p:nvPr/>
          </p:nvSpPr>
          <p:spPr>
            <a:xfrm>
              <a:off x="1614081" y="2280031"/>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5627;p126">
              <a:extLst>
                <a:ext uri="{FF2B5EF4-FFF2-40B4-BE49-F238E27FC236}">
                  <a16:creationId xmlns:a16="http://schemas.microsoft.com/office/drawing/2014/main" id="{82902D5E-A1DD-45D6-9EA2-12EA368262B1}"/>
                </a:ext>
              </a:extLst>
            </p:cNvPr>
            <p:cNvSpPr/>
            <p:nvPr/>
          </p:nvSpPr>
          <p:spPr>
            <a:xfrm>
              <a:off x="1611284" y="2310119"/>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5628;p126">
              <a:extLst>
                <a:ext uri="{FF2B5EF4-FFF2-40B4-BE49-F238E27FC236}">
                  <a16:creationId xmlns:a16="http://schemas.microsoft.com/office/drawing/2014/main" id="{95A1FDD0-67A8-42E9-AC66-F380522813CC}"/>
                </a:ext>
              </a:extLst>
            </p:cNvPr>
            <p:cNvSpPr/>
            <p:nvPr/>
          </p:nvSpPr>
          <p:spPr>
            <a:xfrm>
              <a:off x="1611379" y="230973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5629;p126">
              <a:extLst>
                <a:ext uri="{FF2B5EF4-FFF2-40B4-BE49-F238E27FC236}">
                  <a16:creationId xmlns:a16="http://schemas.microsoft.com/office/drawing/2014/main" id="{79C1B5E9-6ED9-4425-9905-43E07D87C522}"/>
                </a:ext>
              </a:extLst>
            </p:cNvPr>
            <p:cNvSpPr/>
            <p:nvPr/>
          </p:nvSpPr>
          <p:spPr>
            <a:xfrm>
              <a:off x="1611379" y="230950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5630;p126">
              <a:extLst>
                <a:ext uri="{FF2B5EF4-FFF2-40B4-BE49-F238E27FC236}">
                  <a16:creationId xmlns:a16="http://schemas.microsoft.com/office/drawing/2014/main" id="{D7E4E411-D8F4-4806-9FCD-EAA37283400C}"/>
                </a:ext>
              </a:extLst>
            </p:cNvPr>
            <p:cNvSpPr/>
            <p:nvPr/>
          </p:nvSpPr>
          <p:spPr>
            <a:xfrm>
              <a:off x="1613700" y="2281226"/>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5631;p126">
              <a:extLst>
                <a:ext uri="{FF2B5EF4-FFF2-40B4-BE49-F238E27FC236}">
                  <a16:creationId xmlns:a16="http://schemas.microsoft.com/office/drawing/2014/main" id="{74A13ABE-7850-4FF0-B935-231B85830BB3}"/>
                </a:ext>
              </a:extLst>
            </p:cNvPr>
            <p:cNvSpPr/>
            <p:nvPr/>
          </p:nvSpPr>
          <p:spPr>
            <a:xfrm>
              <a:off x="1611134" y="231055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5632;p126">
              <a:extLst>
                <a:ext uri="{FF2B5EF4-FFF2-40B4-BE49-F238E27FC236}">
                  <a16:creationId xmlns:a16="http://schemas.microsoft.com/office/drawing/2014/main" id="{38984747-4974-48C2-BC4D-21EF240FD825}"/>
                </a:ext>
              </a:extLst>
            </p:cNvPr>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5633;p126">
              <a:extLst>
                <a:ext uri="{FF2B5EF4-FFF2-40B4-BE49-F238E27FC236}">
                  <a16:creationId xmlns:a16="http://schemas.microsoft.com/office/drawing/2014/main" id="{95DBA3B3-9FDA-419B-B442-EAA7AC12B275}"/>
                </a:ext>
              </a:extLst>
            </p:cNvPr>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5634;p126">
              <a:extLst>
                <a:ext uri="{FF2B5EF4-FFF2-40B4-BE49-F238E27FC236}">
                  <a16:creationId xmlns:a16="http://schemas.microsoft.com/office/drawing/2014/main" id="{E734A24C-1D1B-4B16-8A75-E9D1826FCE9F}"/>
                </a:ext>
              </a:extLst>
            </p:cNvPr>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5635;p126">
              <a:extLst>
                <a:ext uri="{FF2B5EF4-FFF2-40B4-BE49-F238E27FC236}">
                  <a16:creationId xmlns:a16="http://schemas.microsoft.com/office/drawing/2014/main" id="{8BB1A350-8B03-42C0-B102-02199F95C23A}"/>
                </a:ext>
              </a:extLst>
            </p:cNvPr>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5636;p126">
              <a:extLst>
                <a:ext uri="{FF2B5EF4-FFF2-40B4-BE49-F238E27FC236}">
                  <a16:creationId xmlns:a16="http://schemas.microsoft.com/office/drawing/2014/main" id="{3B13F8C2-4BD8-466E-AF85-5E1C6F23C962}"/>
                </a:ext>
              </a:extLst>
            </p:cNvPr>
            <p:cNvSpPr/>
            <p:nvPr/>
          </p:nvSpPr>
          <p:spPr>
            <a:xfrm>
              <a:off x="1543206" y="2219000"/>
              <a:ext cx="14" cy="204"/>
            </a:xfrm>
            <a:custGeom>
              <a:avLst/>
              <a:gdLst/>
              <a:ahLst/>
              <a:cxnLst/>
              <a:rect l="l" t="t" r="r" b="b"/>
              <a:pathLst>
                <a:path w="1" h="15" extrusionOk="0">
                  <a:moveTo>
                    <a:pt x="1" y="15"/>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5637;p126">
              <a:extLst>
                <a:ext uri="{FF2B5EF4-FFF2-40B4-BE49-F238E27FC236}">
                  <a16:creationId xmlns:a16="http://schemas.microsoft.com/office/drawing/2014/main" id="{1E38E98C-2B6B-4F02-8E4B-6EF017C0FF4C}"/>
                </a:ext>
              </a:extLst>
            </p:cNvPr>
            <p:cNvSpPr/>
            <p:nvPr/>
          </p:nvSpPr>
          <p:spPr>
            <a:xfrm>
              <a:off x="1542351" y="2224132"/>
              <a:ext cx="68" cy="299"/>
            </a:xfrm>
            <a:custGeom>
              <a:avLst/>
              <a:gdLst/>
              <a:ahLst/>
              <a:cxnLst/>
              <a:rect l="l" t="t" r="r" b="b"/>
              <a:pathLst>
                <a:path w="5" h="22" extrusionOk="0">
                  <a:moveTo>
                    <a:pt x="4"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5638;p126">
              <a:extLst>
                <a:ext uri="{FF2B5EF4-FFF2-40B4-BE49-F238E27FC236}">
                  <a16:creationId xmlns:a16="http://schemas.microsoft.com/office/drawing/2014/main" id="{ADB8CC76-6A9A-415D-BEF3-E59E35A97C66}"/>
                </a:ext>
              </a:extLst>
            </p:cNvPr>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5639;p126">
              <a:extLst>
                <a:ext uri="{FF2B5EF4-FFF2-40B4-BE49-F238E27FC236}">
                  <a16:creationId xmlns:a16="http://schemas.microsoft.com/office/drawing/2014/main" id="{75120E2E-DD38-4D06-9632-444636F822D9}"/>
                </a:ext>
              </a:extLst>
            </p:cNvPr>
            <p:cNvSpPr/>
            <p:nvPr/>
          </p:nvSpPr>
          <p:spPr>
            <a:xfrm>
              <a:off x="1542256" y="2224513"/>
              <a:ext cx="68" cy="204"/>
            </a:xfrm>
            <a:custGeom>
              <a:avLst/>
              <a:gdLst/>
              <a:ahLst/>
              <a:cxnLst/>
              <a:rect l="l" t="t" r="r" b="b"/>
              <a:pathLst>
                <a:path w="5" h="15" extrusionOk="0">
                  <a:moveTo>
                    <a:pt x="4"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5640;p126">
              <a:extLst>
                <a:ext uri="{FF2B5EF4-FFF2-40B4-BE49-F238E27FC236}">
                  <a16:creationId xmlns:a16="http://schemas.microsoft.com/office/drawing/2014/main" id="{572CC2D4-3D68-48D5-82ED-0965CF578DBF}"/>
                </a:ext>
              </a:extLst>
            </p:cNvPr>
            <p:cNvSpPr/>
            <p:nvPr/>
          </p:nvSpPr>
          <p:spPr>
            <a:xfrm>
              <a:off x="1542066" y="2225137"/>
              <a:ext cx="68" cy="204"/>
            </a:xfrm>
            <a:custGeom>
              <a:avLst/>
              <a:gdLst/>
              <a:ahLst/>
              <a:cxnLst/>
              <a:rect l="l" t="t" r="r" b="b"/>
              <a:pathLst>
                <a:path w="5" h="15" extrusionOk="0">
                  <a:moveTo>
                    <a:pt x="4"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5641;p126">
              <a:extLst>
                <a:ext uri="{FF2B5EF4-FFF2-40B4-BE49-F238E27FC236}">
                  <a16:creationId xmlns:a16="http://schemas.microsoft.com/office/drawing/2014/main" id="{57355FE6-7A52-449B-A443-E84E6A8DA786}"/>
                </a:ext>
              </a:extLst>
            </p:cNvPr>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5642;p126">
              <a:extLst>
                <a:ext uri="{FF2B5EF4-FFF2-40B4-BE49-F238E27FC236}">
                  <a16:creationId xmlns:a16="http://schemas.microsoft.com/office/drawing/2014/main" id="{271687ED-220D-4E10-BF7D-3DA960E16300}"/>
                </a:ext>
              </a:extLst>
            </p:cNvPr>
            <p:cNvSpPr/>
            <p:nvPr/>
          </p:nvSpPr>
          <p:spPr>
            <a:xfrm>
              <a:off x="1542161" y="2224893"/>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5643;p126">
              <a:extLst>
                <a:ext uri="{FF2B5EF4-FFF2-40B4-BE49-F238E27FC236}">
                  <a16:creationId xmlns:a16="http://schemas.microsoft.com/office/drawing/2014/main" id="{8333BD5F-5C96-4DCE-AC6A-C56A34D7DFAC}"/>
                </a:ext>
              </a:extLst>
            </p:cNvPr>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5644;p126">
              <a:extLst>
                <a:ext uri="{FF2B5EF4-FFF2-40B4-BE49-F238E27FC236}">
                  <a16:creationId xmlns:a16="http://schemas.microsoft.com/office/drawing/2014/main" id="{BEB7D241-0037-45EA-AAB4-375691B3B0B4}"/>
                </a:ext>
              </a:extLst>
            </p:cNvPr>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5645;p126">
              <a:extLst>
                <a:ext uri="{FF2B5EF4-FFF2-40B4-BE49-F238E27FC236}">
                  <a16:creationId xmlns:a16="http://schemas.microsoft.com/office/drawing/2014/main" id="{4664E7E6-F2F7-4C40-A8C4-8E0551618863}"/>
                </a:ext>
              </a:extLst>
            </p:cNvPr>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5646;p126">
              <a:extLst>
                <a:ext uri="{FF2B5EF4-FFF2-40B4-BE49-F238E27FC236}">
                  <a16:creationId xmlns:a16="http://schemas.microsoft.com/office/drawing/2014/main" id="{173FF42B-05D2-408C-A92C-7012BA1FE03D}"/>
                </a:ext>
              </a:extLst>
            </p:cNvPr>
            <p:cNvSpPr/>
            <p:nvPr/>
          </p:nvSpPr>
          <p:spPr>
            <a:xfrm>
              <a:off x="1542921" y="2220955"/>
              <a:ext cx="68" cy="339"/>
            </a:xfrm>
            <a:custGeom>
              <a:avLst/>
              <a:gdLst/>
              <a:ahLst/>
              <a:cxnLst/>
              <a:rect l="l" t="t" r="r" b="b"/>
              <a:pathLst>
                <a:path w="5" h="25" extrusionOk="0">
                  <a:moveTo>
                    <a:pt x="4" y="0"/>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5647;p126">
              <a:extLst>
                <a:ext uri="{FF2B5EF4-FFF2-40B4-BE49-F238E27FC236}">
                  <a16:creationId xmlns:a16="http://schemas.microsoft.com/office/drawing/2014/main" id="{B7030ED8-EF43-4774-97F1-816AB00FD95F}"/>
                </a:ext>
              </a:extLst>
            </p:cNvPr>
            <p:cNvSpPr/>
            <p:nvPr/>
          </p:nvSpPr>
          <p:spPr>
            <a:xfrm>
              <a:off x="1532996" y="250510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5648;p126">
              <a:extLst>
                <a:ext uri="{FF2B5EF4-FFF2-40B4-BE49-F238E27FC236}">
                  <a16:creationId xmlns:a16="http://schemas.microsoft.com/office/drawing/2014/main" id="{7EC951CF-E3B7-4286-951C-5CEE9FDE4C70}"/>
                </a:ext>
              </a:extLst>
            </p:cNvPr>
            <p:cNvSpPr/>
            <p:nvPr/>
          </p:nvSpPr>
          <p:spPr>
            <a:xfrm>
              <a:off x="1542826" y="2221566"/>
              <a:ext cx="68" cy="299"/>
            </a:xfrm>
            <a:custGeom>
              <a:avLst/>
              <a:gdLst/>
              <a:ahLst/>
              <a:cxnLst/>
              <a:rect l="l" t="t" r="r" b="b"/>
              <a:pathLst>
                <a:path w="5" h="22" extrusionOk="0">
                  <a:moveTo>
                    <a:pt x="4"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5649;p126">
              <a:extLst>
                <a:ext uri="{FF2B5EF4-FFF2-40B4-BE49-F238E27FC236}">
                  <a16:creationId xmlns:a16="http://schemas.microsoft.com/office/drawing/2014/main" id="{32864EB7-2C6F-4C39-9D4F-446C9BEBB936}"/>
                </a:ext>
              </a:extLst>
            </p:cNvPr>
            <p:cNvSpPr/>
            <p:nvPr/>
          </p:nvSpPr>
          <p:spPr>
            <a:xfrm>
              <a:off x="1540830" y="2504861"/>
              <a:ext cx="638" cy="68"/>
            </a:xfrm>
            <a:custGeom>
              <a:avLst/>
              <a:gdLst/>
              <a:ahLst/>
              <a:cxnLst/>
              <a:rect l="l" t="t" r="r" b="b"/>
              <a:pathLst>
                <a:path w="47" h="5" extrusionOk="0">
                  <a:moveTo>
                    <a:pt x="1" y="1"/>
                  </a:moveTo>
                  <a:lnTo>
                    <a:pt x="46"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5650;p126">
              <a:extLst>
                <a:ext uri="{FF2B5EF4-FFF2-40B4-BE49-F238E27FC236}">
                  <a16:creationId xmlns:a16="http://schemas.microsoft.com/office/drawing/2014/main" id="{2CB298D0-B182-4FBD-AF4D-A8F79E42BEC3}"/>
                </a:ext>
              </a:extLst>
            </p:cNvPr>
            <p:cNvSpPr/>
            <p:nvPr/>
          </p:nvSpPr>
          <p:spPr>
            <a:xfrm>
              <a:off x="1543111" y="2219530"/>
              <a:ext cx="68" cy="299"/>
            </a:xfrm>
            <a:custGeom>
              <a:avLst/>
              <a:gdLst/>
              <a:ahLst/>
              <a:cxnLst/>
              <a:rect l="l" t="t" r="r" b="b"/>
              <a:pathLst>
                <a:path w="5" h="22" extrusionOk="0">
                  <a:moveTo>
                    <a:pt x="4"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5651;p126">
              <a:extLst>
                <a:ext uri="{FF2B5EF4-FFF2-40B4-BE49-F238E27FC236}">
                  <a16:creationId xmlns:a16="http://schemas.microsoft.com/office/drawing/2014/main" id="{3CBD9741-7E31-48DA-8CDB-9A06BAC087BA}"/>
                </a:ext>
              </a:extLst>
            </p:cNvPr>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5652;p126">
              <a:extLst>
                <a:ext uri="{FF2B5EF4-FFF2-40B4-BE49-F238E27FC236}">
                  <a16:creationId xmlns:a16="http://schemas.microsoft.com/office/drawing/2014/main" id="{08EEB1C9-9AD0-48A1-BFBC-6279AF4FC56C}"/>
                </a:ext>
              </a:extLst>
            </p:cNvPr>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5653;p126">
              <a:extLst>
                <a:ext uri="{FF2B5EF4-FFF2-40B4-BE49-F238E27FC236}">
                  <a16:creationId xmlns:a16="http://schemas.microsoft.com/office/drawing/2014/main" id="{73534802-2D2D-45D1-9711-342252FF259B}"/>
                </a:ext>
              </a:extLst>
            </p:cNvPr>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5654;p126">
              <a:extLst>
                <a:ext uri="{FF2B5EF4-FFF2-40B4-BE49-F238E27FC236}">
                  <a16:creationId xmlns:a16="http://schemas.microsoft.com/office/drawing/2014/main" id="{112111CD-4B10-4D3D-831F-92B0055DEFB6}"/>
                </a:ext>
              </a:extLst>
            </p:cNvPr>
            <p:cNvSpPr/>
            <p:nvPr/>
          </p:nvSpPr>
          <p:spPr>
            <a:xfrm>
              <a:off x="1542541" y="2223141"/>
              <a:ext cx="109" cy="339"/>
            </a:xfrm>
            <a:custGeom>
              <a:avLst/>
              <a:gdLst/>
              <a:ahLst/>
              <a:cxnLst/>
              <a:rect l="l" t="t" r="r" b="b"/>
              <a:pathLst>
                <a:path w="8" h="25" extrusionOk="0">
                  <a:moveTo>
                    <a:pt x="8" y="0"/>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5655;p126">
              <a:extLst>
                <a:ext uri="{FF2B5EF4-FFF2-40B4-BE49-F238E27FC236}">
                  <a16:creationId xmlns:a16="http://schemas.microsoft.com/office/drawing/2014/main" id="{FC52653D-3CFF-494D-A60E-CAC7FC6DD26B}"/>
                </a:ext>
              </a:extLst>
            </p:cNvPr>
            <p:cNvSpPr/>
            <p:nvPr/>
          </p:nvSpPr>
          <p:spPr>
            <a:xfrm>
              <a:off x="1542785" y="2222137"/>
              <a:ext cx="54" cy="299"/>
            </a:xfrm>
            <a:custGeom>
              <a:avLst/>
              <a:gdLst/>
              <a:ahLst/>
              <a:cxnLst/>
              <a:rect l="l" t="t" r="r" b="b"/>
              <a:pathLst>
                <a:path w="4" h="22" extrusionOk="0">
                  <a:moveTo>
                    <a:pt x="4"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5656;p126">
              <a:extLst>
                <a:ext uri="{FF2B5EF4-FFF2-40B4-BE49-F238E27FC236}">
                  <a16:creationId xmlns:a16="http://schemas.microsoft.com/office/drawing/2014/main" id="{67E748D1-537E-4590-8AA5-130CA829BF7A}"/>
                </a:ext>
              </a:extLst>
            </p:cNvPr>
            <p:cNvSpPr/>
            <p:nvPr/>
          </p:nvSpPr>
          <p:spPr>
            <a:xfrm>
              <a:off x="1541590" y="2504915"/>
              <a:ext cx="448" cy="54"/>
            </a:xfrm>
            <a:custGeom>
              <a:avLst/>
              <a:gdLst/>
              <a:ahLst/>
              <a:cxnLst/>
              <a:rect l="l" t="t" r="r" b="b"/>
              <a:pathLst>
                <a:path w="33" h="4" extrusionOk="0">
                  <a:moveTo>
                    <a:pt x="1"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5657;p126">
              <a:extLst>
                <a:ext uri="{FF2B5EF4-FFF2-40B4-BE49-F238E27FC236}">
                  <a16:creationId xmlns:a16="http://schemas.microsoft.com/office/drawing/2014/main" id="{A1B2FC00-750D-419E-8928-7618F99AB6DD}"/>
                </a:ext>
              </a:extLst>
            </p:cNvPr>
            <p:cNvSpPr/>
            <p:nvPr/>
          </p:nvSpPr>
          <p:spPr>
            <a:xfrm>
              <a:off x="1542636" y="2222666"/>
              <a:ext cx="109" cy="299"/>
            </a:xfrm>
            <a:custGeom>
              <a:avLst/>
              <a:gdLst/>
              <a:ahLst/>
              <a:cxnLst/>
              <a:rect l="l" t="t" r="r" b="b"/>
              <a:pathLst>
                <a:path w="8" h="22" extrusionOk="0">
                  <a:moveTo>
                    <a:pt x="8"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5658;p126">
              <a:extLst>
                <a:ext uri="{FF2B5EF4-FFF2-40B4-BE49-F238E27FC236}">
                  <a16:creationId xmlns:a16="http://schemas.microsoft.com/office/drawing/2014/main" id="{F6BB8528-7CDD-425C-9629-8683A4193044}"/>
                </a:ext>
              </a:extLst>
            </p:cNvPr>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5659;p126">
              <a:extLst>
                <a:ext uri="{FF2B5EF4-FFF2-40B4-BE49-F238E27FC236}">
                  <a16:creationId xmlns:a16="http://schemas.microsoft.com/office/drawing/2014/main" id="{72097430-1DFE-4FD0-A4A5-5389BCA2DA00}"/>
                </a:ext>
              </a:extLst>
            </p:cNvPr>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5660;p126">
              <a:extLst>
                <a:ext uri="{FF2B5EF4-FFF2-40B4-BE49-F238E27FC236}">
                  <a16:creationId xmlns:a16="http://schemas.microsoft.com/office/drawing/2014/main" id="{9FA8FB04-3BE1-4C43-AAEE-1663D52B0E02}"/>
                </a:ext>
              </a:extLst>
            </p:cNvPr>
            <p:cNvSpPr/>
            <p:nvPr/>
          </p:nvSpPr>
          <p:spPr>
            <a:xfrm>
              <a:off x="1523858" y="2474868"/>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5661;p126">
              <a:extLst>
                <a:ext uri="{FF2B5EF4-FFF2-40B4-BE49-F238E27FC236}">
                  <a16:creationId xmlns:a16="http://schemas.microsoft.com/office/drawing/2014/main" id="{829266A3-9F5C-4FCE-A213-0388BA176A34}"/>
                </a:ext>
              </a:extLst>
            </p:cNvPr>
            <p:cNvSpPr/>
            <p:nvPr/>
          </p:nvSpPr>
          <p:spPr>
            <a:xfrm>
              <a:off x="1525243" y="2475724"/>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5662;p126">
              <a:extLst>
                <a:ext uri="{FF2B5EF4-FFF2-40B4-BE49-F238E27FC236}">
                  <a16:creationId xmlns:a16="http://schemas.microsoft.com/office/drawing/2014/main" id="{93E731F6-D069-4A31-A142-28FCF249CF39}"/>
                </a:ext>
              </a:extLst>
            </p:cNvPr>
            <p:cNvSpPr/>
            <p:nvPr/>
          </p:nvSpPr>
          <p:spPr>
            <a:xfrm>
              <a:off x="1524483" y="247524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5663;p126">
              <a:extLst>
                <a:ext uri="{FF2B5EF4-FFF2-40B4-BE49-F238E27FC236}">
                  <a16:creationId xmlns:a16="http://schemas.microsoft.com/office/drawing/2014/main" id="{F168998F-76E9-40D7-A768-35E003644F9D}"/>
                </a:ext>
              </a:extLst>
            </p:cNvPr>
            <p:cNvSpPr/>
            <p:nvPr/>
          </p:nvSpPr>
          <p:spPr>
            <a:xfrm>
              <a:off x="1523057" y="2474488"/>
              <a:ext cx="149" cy="109"/>
            </a:xfrm>
            <a:custGeom>
              <a:avLst/>
              <a:gdLst/>
              <a:ahLst/>
              <a:cxnLst/>
              <a:rect l="l" t="t" r="r" b="b"/>
              <a:pathLst>
                <a:path w="11" h="8" extrusionOk="0">
                  <a:moveTo>
                    <a:pt x="0"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5664;p126">
              <a:extLst>
                <a:ext uri="{FF2B5EF4-FFF2-40B4-BE49-F238E27FC236}">
                  <a16:creationId xmlns:a16="http://schemas.microsoft.com/office/drawing/2014/main" id="{67F5F017-A5EF-44B5-A287-E86D0FAD5A06}"/>
                </a:ext>
              </a:extLst>
            </p:cNvPr>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5665;p126">
              <a:extLst>
                <a:ext uri="{FF2B5EF4-FFF2-40B4-BE49-F238E27FC236}">
                  <a16:creationId xmlns:a16="http://schemas.microsoft.com/office/drawing/2014/main" id="{202409AF-A596-4DEA-8F52-36A4E8B1ECE6}"/>
                </a:ext>
              </a:extLst>
            </p:cNvPr>
            <p:cNvSpPr/>
            <p:nvPr/>
          </p:nvSpPr>
          <p:spPr>
            <a:xfrm>
              <a:off x="1542215" y="2504956"/>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5666;p126">
              <a:extLst>
                <a:ext uri="{FF2B5EF4-FFF2-40B4-BE49-F238E27FC236}">
                  <a16:creationId xmlns:a16="http://schemas.microsoft.com/office/drawing/2014/main" id="{D7AFCE88-86A3-44FA-8979-B72E865F15A9}"/>
                </a:ext>
              </a:extLst>
            </p:cNvPr>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5667;p126">
              <a:extLst>
                <a:ext uri="{FF2B5EF4-FFF2-40B4-BE49-F238E27FC236}">
                  <a16:creationId xmlns:a16="http://schemas.microsoft.com/office/drawing/2014/main" id="{822770CD-0B62-4B12-A6B7-50E0B08D8B25}"/>
                </a:ext>
              </a:extLst>
            </p:cNvPr>
            <p:cNvSpPr/>
            <p:nvPr/>
          </p:nvSpPr>
          <p:spPr>
            <a:xfrm>
              <a:off x="1532466" y="250510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5668;p126">
              <a:extLst>
                <a:ext uri="{FF2B5EF4-FFF2-40B4-BE49-F238E27FC236}">
                  <a16:creationId xmlns:a16="http://schemas.microsoft.com/office/drawing/2014/main" id="{30A20BF4-6FD3-4BAA-99F4-0638A569DC4F}"/>
                </a:ext>
              </a:extLst>
            </p:cNvPr>
            <p:cNvSpPr/>
            <p:nvPr/>
          </p:nvSpPr>
          <p:spPr>
            <a:xfrm>
              <a:off x="1532656" y="250510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5669;p126">
              <a:extLst>
                <a:ext uri="{FF2B5EF4-FFF2-40B4-BE49-F238E27FC236}">
                  <a16:creationId xmlns:a16="http://schemas.microsoft.com/office/drawing/2014/main" id="{513480D7-EC57-482B-8A6E-A89A37D7B383}"/>
                </a:ext>
              </a:extLst>
            </p:cNvPr>
            <p:cNvSpPr/>
            <p:nvPr/>
          </p:nvSpPr>
          <p:spPr>
            <a:xfrm>
              <a:off x="1542785" y="2505105"/>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5670;p126">
              <a:extLst>
                <a:ext uri="{FF2B5EF4-FFF2-40B4-BE49-F238E27FC236}">
                  <a16:creationId xmlns:a16="http://schemas.microsoft.com/office/drawing/2014/main" id="{34E8C27E-F758-4119-9969-28919745E487}"/>
                </a:ext>
              </a:extLst>
            </p:cNvPr>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5671;p126">
              <a:extLst>
                <a:ext uri="{FF2B5EF4-FFF2-40B4-BE49-F238E27FC236}">
                  <a16:creationId xmlns:a16="http://schemas.microsoft.com/office/drawing/2014/main" id="{DA904D91-5059-4BAF-95B9-6BF960A9FAFE}"/>
                </a:ext>
              </a:extLst>
            </p:cNvPr>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5672;p126">
              <a:extLst>
                <a:ext uri="{FF2B5EF4-FFF2-40B4-BE49-F238E27FC236}">
                  <a16:creationId xmlns:a16="http://schemas.microsoft.com/office/drawing/2014/main" id="{B13165F0-ED4A-42B6-B622-F54ED9CD352A}"/>
                </a:ext>
              </a:extLst>
            </p:cNvPr>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5673;p126">
              <a:extLst>
                <a:ext uri="{FF2B5EF4-FFF2-40B4-BE49-F238E27FC236}">
                  <a16:creationId xmlns:a16="http://schemas.microsoft.com/office/drawing/2014/main" id="{44BA17F0-3E9A-4D90-BD90-5A7718BBAE12}"/>
                </a:ext>
              </a:extLst>
            </p:cNvPr>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5674;p126">
              <a:extLst>
                <a:ext uri="{FF2B5EF4-FFF2-40B4-BE49-F238E27FC236}">
                  <a16:creationId xmlns:a16="http://schemas.microsoft.com/office/drawing/2014/main" id="{EDBA565E-C90F-41D3-80A6-40D137BA3522}"/>
                </a:ext>
              </a:extLst>
            </p:cNvPr>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5675;p126">
              <a:extLst>
                <a:ext uri="{FF2B5EF4-FFF2-40B4-BE49-F238E27FC236}">
                  <a16:creationId xmlns:a16="http://schemas.microsoft.com/office/drawing/2014/main" id="{3316E982-251B-4818-AE60-ED64FC1D0714}"/>
                </a:ext>
              </a:extLst>
            </p:cNvPr>
            <p:cNvSpPr/>
            <p:nvPr/>
          </p:nvSpPr>
          <p:spPr>
            <a:xfrm>
              <a:off x="1613184" y="2195620"/>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5676;p126">
              <a:extLst>
                <a:ext uri="{FF2B5EF4-FFF2-40B4-BE49-F238E27FC236}">
                  <a16:creationId xmlns:a16="http://schemas.microsoft.com/office/drawing/2014/main" id="{2175F103-C49B-4C56-87F2-B733CD9A16BA}"/>
                </a:ext>
              </a:extLst>
            </p:cNvPr>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5677;p126">
              <a:extLst>
                <a:ext uri="{FF2B5EF4-FFF2-40B4-BE49-F238E27FC236}">
                  <a16:creationId xmlns:a16="http://schemas.microsoft.com/office/drawing/2014/main" id="{914B6667-7466-45C3-8AD0-7C6A1580A9D0}"/>
                </a:ext>
              </a:extLst>
            </p:cNvPr>
            <p:cNvSpPr/>
            <p:nvPr/>
          </p:nvSpPr>
          <p:spPr>
            <a:xfrm>
              <a:off x="1613035" y="2195335"/>
              <a:ext cx="109" cy="204"/>
            </a:xfrm>
            <a:custGeom>
              <a:avLst/>
              <a:gdLst/>
              <a:ahLst/>
              <a:cxnLst/>
              <a:rect l="l" t="t" r="r" b="b"/>
              <a:pathLst>
                <a:path w="8" h="15" extrusionOk="0">
                  <a:moveTo>
                    <a:pt x="1" y="0"/>
                  </a:moveTo>
                  <a:lnTo>
                    <a:pt x="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5678;p126">
              <a:extLst>
                <a:ext uri="{FF2B5EF4-FFF2-40B4-BE49-F238E27FC236}">
                  <a16:creationId xmlns:a16="http://schemas.microsoft.com/office/drawing/2014/main" id="{5FC2449E-D2DB-447F-B143-FE2D6CDDD13C}"/>
                </a:ext>
              </a:extLst>
            </p:cNvPr>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5679;p126">
              <a:extLst>
                <a:ext uri="{FF2B5EF4-FFF2-40B4-BE49-F238E27FC236}">
                  <a16:creationId xmlns:a16="http://schemas.microsoft.com/office/drawing/2014/main" id="{725287CE-F9D7-43A5-95D6-012ACB10C630}"/>
                </a:ext>
              </a:extLst>
            </p:cNvPr>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5680;p126">
              <a:extLst>
                <a:ext uri="{FF2B5EF4-FFF2-40B4-BE49-F238E27FC236}">
                  <a16:creationId xmlns:a16="http://schemas.microsoft.com/office/drawing/2014/main" id="{5986DBC9-3CF8-47FB-A774-D97EFABFFB8C}"/>
                </a:ext>
              </a:extLst>
            </p:cNvPr>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5681;p126">
              <a:extLst>
                <a:ext uri="{FF2B5EF4-FFF2-40B4-BE49-F238E27FC236}">
                  <a16:creationId xmlns:a16="http://schemas.microsoft.com/office/drawing/2014/main" id="{F44FE7B4-4112-43CF-81F2-F8124C6B42E8}"/>
                </a:ext>
              </a:extLst>
            </p:cNvPr>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5682;p126">
              <a:extLst>
                <a:ext uri="{FF2B5EF4-FFF2-40B4-BE49-F238E27FC236}">
                  <a16:creationId xmlns:a16="http://schemas.microsoft.com/office/drawing/2014/main" id="{36872E41-DA17-4860-AD0B-C5AF626515BD}"/>
                </a:ext>
              </a:extLst>
            </p:cNvPr>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5683;p126">
              <a:extLst>
                <a:ext uri="{FF2B5EF4-FFF2-40B4-BE49-F238E27FC236}">
                  <a16:creationId xmlns:a16="http://schemas.microsoft.com/office/drawing/2014/main" id="{47A25A2F-999C-4F73-8C1B-7388BCB1FBBC}"/>
                </a:ext>
              </a:extLst>
            </p:cNvPr>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5684;p126">
              <a:extLst>
                <a:ext uri="{FF2B5EF4-FFF2-40B4-BE49-F238E27FC236}">
                  <a16:creationId xmlns:a16="http://schemas.microsoft.com/office/drawing/2014/main" id="{0F38501D-CD6E-4B35-88F6-E99E2274A7A5}"/>
                </a:ext>
              </a:extLst>
            </p:cNvPr>
            <p:cNvSpPr/>
            <p:nvPr/>
          </p:nvSpPr>
          <p:spPr>
            <a:xfrm>
              <a:off x="1613280" y="2195810"/>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5685;p126">
              <a:extLst>
                <a:ext uri="{FF2B5EF4-FFF2-40B4-BE49-F238E27FC236}">
                  <a16:creationId xmlns:a16="http://schemas.microsoft.com/office/drawing/2014/main" id="{4DE6DECD-17A5-4173-8ECA-4A26D11C25DD}"/>
                </a:ext>
              </a:extLst>
            </p:cNvPr>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5686;p126">
              <a:extLst>
                <a:ext uri="{FF2B5EF4-FFF2-40B4-BE49-F238E27FC236}">
                  <a16:creationId xmlns:a16="http://schemas.microsoft.com/office/drawing/2014/main" id="{EA70DAEB-28C5-436D-944F-C8A0275D8911}"/>
                </a:ext>
              </a:extLst>
            </p:cNvPr>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5687;p126">
              <a:extLst>
                <a:ext uri="{FF2B5EF4-FFF2-40B4-BE49-F238E27FC236}">
                  <a16:creationId xmlns:a16="http://schemas.microsoft.com/office/drawing/2014/main" id="{AC7EE593-A05F-4EE9-A45C-50014DB46721}"/>
                </a:ext>
              </a:extLst>
            </p:cNvPr>
            <p:cNvSpPr/>
            <p:nvPr/>
          </p:nvSpPr>
          <p:spPr>
            <a:xfrm>
              <a:off x="1581101" y="2216013"/>
              <a:ext cx="489" cy="489"/>
            </a:xfrm>
            <a:custGeom>
              <a:avLst/>
              <a:gdLst/>
              <a:ahLst/>
              <a:cxnLst/>
              <a:rect l="l" t="t" r="r" b="b"/>
              <a:pathLst>
                <a:path w="36" h="36" extrusionOk="0">
                  <a:moveTo>
                    <a:pt x="35" y="3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5688;p126">
              <a:extLst>
                <a:ext uri="{FF2B5EF4-FFF2-40B4-BE49-F238E27FC236}">
                  <a16:creationId xmlns:a16="http://schemas.microsoft.com/office/drawing/2014/main" id="{59C17B11-D5B7-438D-A8DA-D30DBB75F136}"/>
                </a:ext>
              </a:extLst>
            </p:cNvPr>
            <p:cNvSpPr/>
            <p:nvPr/>
          </p:nvSpPr>
          <p:spPr>
            <a:xfrm>
              <a:off x="1580436" y="2215294"/>
              <a:ext cx="489" cy="489"/>
            </a:xfrm>
            <a:custGeom>
              <a:avLst/>
              <a:gdLst/>
              <a:ahLst/>
              <a:cxnLst/>
              <a:rect l="l" t="t" r="r" b="b"/>
              <a:pathLst>
                <a:path w="36" h="36" extrusionOk="0">
                  <a:moveTo>
                    <a:pt x="35" y="36"/>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5689;p126">
              <a:extLst>
                <a:ext uri="{FF2B5EF4-FFF2-40B4-BE49-F238E27FC236}">
                  <a16:creationId xmlns:a16="http://schemas.microsoft.com/office/drawing/2014/main" id="{308E8ACA-19E2-4E46-8D09-9048464D20B5}"/>
                </a:ext>
              </a:extLst>
            </p:cNvPr>
            <p:cNvSpPr/>
            <p:nvPr/>
          </p:nvSpPr>
          <p:spPr>
            <a:xfrm>
              <a:off x="1581807" y="2216719"/>
              <a:ext cx="448" cy="489"/>
            </a:xfrm>
            <a:custGeom>
              <a:avLst/>
              <a:gdLst/>
              <a:ahLst/>
              <a:cxnLst/>
              <a:rect l="l" t="t" r="r" b="b"/>
              <a:pathLst>
                <a:path w="33" h="36" extrusionOk="0">
                  <a:moveTo>
                    <a:pt x="32" y="36"/>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5690;p126">
              <a:extLst>
                <a:ext uri="{FF2B5EF4-FFF2-40B4-BE49-F238E27FC236}">
                  <a16:creationId xmlns:a16="http://schemas.microsoft.com/office/drawing/2014/main" id="{D45CB4DD-303C-4E7E-96E4-049CEF263120}"/>
                </a:ext>
              </a:extLst>
            </p:cNvPr>
            <p:cNvSpPr/>
            <p:nvPr/>
          </p:nvSpPr>
          <p:spPr>
            <a:xfrm>
              <a:off x="1582472" y="2217439"/>
              <a:ext cx="543" cy="530"/>
            </a:xfrm>
            <a:custGeom>
              <a:avLst/>
              <a:gdLst/>
              <a:ahLst/>
              <a:cxnLst/>
              <a:rect l="l" t="t" r="r" b="b"/>
              <a:pathLst>
                <a:path w="40" h="39" extrusionOk="0">
                  <a:moveTo>
                    <a:pt x="39" y="39"/>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5691;p126">
              <a:extLst>
                <a:ext uri="{FF2B5EF4-FFF2-40B4-BE49-F238E27FC236}">
                  <a16:creationId xmlns:a16="http://schemas.microsoft.com/office/drawing/2014/main" id="{D496B505-ADAA-4A66-802A-95DD97D73CFD}"/>
                </a:ext>
              </a:extLst>
            </p:cNvPr>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5692;p126">
              <a:extLst>
                <a:ext uri="{FF2B5EF4-FFF2-40B4-BE49-F238E27FC236}">
                  <a16:creationId xmlns:a16="http://schemas.microsoft.com/office/drawing/2014/main" id="{024C92AD-F3BE-4E2C-AE62-C63BBD57F6BB}"/>
                </a:ext>
              </a:extLst>
            </p:cNvPr>
            <p:cNvSpPr/>
            <p:nvPr/>
          </p:nvSpPr>
          <p:spPr>
            <a:xfrm>
              <a:off x="1579662" y="2214438"/>
              <a:ext cx="638" cy="679"/>
            </a:xfrm>
            <a:custGeom>
              <a:avLst/>
              <a:gdLst/>
              <a:ahLst/>
              <a:cxnLst/>
              <a:rect l="l" t="t" r="r" b="b"/>
              <a:pathLst>
                <a:path w="47" h="50" extrusionOk="0">
                  <a:moveTo>
                    <a:pt x="46" y="5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5693;p126">
              <a:extLst>
                <a:ext uri="{FF2B5EF4-FFF2-40B4-BE49-F238E27FC236}">
                  <a16:creationId xmlns:a16="http://schemas.microsoft.com/office/drawing/2014/main" id="{98B4DB18-9AA3-4598-A5E9-DC8B23CF73F7}"/>
                </a:ext>
              </a:extLst>
            </p:cNvPr>
            <p:cNvSpPr/>
            <p:nvPr/>
          </p:nvSpPr>
          <p:spPr>
            <a:xfrm>
              <a:off x="1579146" y="2213773"/>
              <a:ext cx="530" cy="679"/>
            </a:xfrm>
            <a:custGeom>
              <a:avLst/>
              <a:gdLst/>
              <a:ahLst/>
              <a:cxnLst/>
              <a:rect l="l" t="t" r="r" b="b"/>
              <a:pathLst>
                <a:path w="39" h="50" extrusionOk="0">
                  <a:moveTo>
                    <a:pt x="39" y="50"/>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5694;p126">
              <a:extLst>
                <a:ext uri="{FF2B5EF4-FFF2-40B4-BE49-F238E27FC236}">
                  <a16:creationId xmlns:a16="http://schemas.microsoft.com/office/drawing/2014/main" id="{E739BDBB-CB44-4D8B-9D3F-E08464A8A795}"/>
                </a:ext>
              </a:extLst>
            </p:cNvPr>
            <p:cNvSpPr/>
            <p:nvPr/>
          </p:nvSpPr>
          <p:spPr>
            <a:xfrm>
              <a:off x="1578290" y="2212687"/>
              <a:ext cx="204" cy="204"/>
            </a:xfrm>
            <a:custGeom>
              <a:avLst/>
              <a:gdLst/>
              <a:ahLst/>
              <a:cxnLst/>
              <a:rect l="l" t="t" r="r" b="b"/>
              <a:pathLst>
                <a:path w="15" h="15" extrusionOk="0">
                  <a:moveTo>
                    <a:pt x="0" y="0"/>
                  </a:moveTo>
                  <a:lnTo>
                    <a:pt x="1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5695;p126">
              <a:extLst>
                <a:ext uri="{FF2B5EF4-FFF2-40B4-BE49-F238E27FC236}">
                  <a16:creationId xmlns:a16="http://schemas.microsoft.com/office/drawing/2014/main" id="{AAFE0212-F152-4A54-A1DE-99FB4E1033AC}"/>
                </a:ext>
              </a:extLst>
            </p:cNvPr>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5696;p126">
              <a:extLst>
                <a:ext uri="{FF2B5EF4-FFF2-40B4-BE49-F238E27FC236}">
                  <a16:creationId xmlns:a16="http://schemas.microsoft.com/office/drawing/2014/main" id="{74EB6214-C2DE-4E3F-87BF-99399C76C1E5}"/>
                </a:ext>
              </a:extLst>
            </p:cNvPr>
            <p:cNvSpPr/>
            <p:nvPr/>
          </p:nvSpPr>
          <p:spPr>
            <a:xfrm>
              <a:off x="1578616" y="2213108"/>
              <a:ext cx="394" cy="489"/>
            </a:xfrm>
            <a:custGeom>
              <a:avLst/>
              <a:gdLst/>
              <a:ahLst/>
              <a:cxnLst/>
              <a:rect l="l" t="t" r="r" b="b"/>
              <a:pathLst>
                <a:path w="29" h="36" extrusionOk="0">
                  <a:moveTo>
                    <a:pt x="29" y="36"/>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5697;p126">
              <a:extLst>
                <a:ext uri="{FF2B5EF4-FFF2-40B4-BE49-F238E27FC236}">
                  <a16:creationId xmlns:a16="http://schemas.microsoft.com/office/drawing/2014/main" id="{7CC1ECA2-EDA3-44F1-BAAE-41D351C97A00}"/>
                </a:ext>
              </a:extLst>
            </p:cNvPr>
            <p:cNvSpPr/>
            <p:nvPr/>
          </p:nvSpPr>
          <p:spPr>
            <a:xfrm>
              <a:off x="1622254" y="225441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5698;p126">
              <a:extLst>
                <a:ext uri="{FF2B5EF4-FFF2-40B4-BE49-F238E27FC236}">
                  <a16:creationId xmlns:a16="http://schemas.microsoft.com/office/drawing/2014/main" id="{70573A5F-30DD-405F-BAE8-69FF8FA37203}"/>
                </a:ext>
              </a:extLst>
            </p:cNvPr>
            <p:cNvSpPr/>
            <p:nvPr/>
          </p:nvSpPr>
          <p:spPr>
            <a:xfrm>
              <a:off x="1618982" y="2254275"/>
              <a:ext cx="774" cy="109"/>
            </a:xfrm>
            <a:custGeom>
              <a:avLst/>
              <a:gdLst/>
              <a:ahLst/>
              <a:cxnLst/>
              <a:rect l="l" t="t" r="r" b="b"/>
              <a:pathLst>
                <a:path w="57" h="8" extrusionOk="0">
                  <a:moveTo>
                    <a:pt x="56"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5699;p126">
              <a:extLst>
                <a:ext uri="{FF2B5EF4-FFF2-40B4-BE49-F238E27FC236}">
                  <a16:creationId xmlns:a16="http://schemas.microsoft.com/office/drawing/2014/main" id="{E5D4C372-147C-4489-8997-C50ADD630109}"/>
                </a:ext>
              </a:extLst>
            </p:cNvPr>
            <p:cNvSpPr/>
            <p:nvPr/>
          </p:nvSpPr>
          <p:spPr>
            <a:xfrm>
              <a:off x="1621263" y="225422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5700;p126">
              <a:extLst>
                <a:ext uri="{FF2B5EF4-FFF2-40B4-BE49-F238E27FC236}">
                  <a16:creationId xmlns:a16="http://schemas.microsoft.com/office/drawing/2014/main" id="{96133E8F-624C-4979-9080-A8202A1B50C3}"/>
                </a:ext>
              </a:extLst>
            </p:cNvPr>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5701;p126">
              <a:extLst>
                <a:ext uri="{FF2B5EF4-FFF2-40B4-BE49-F238E27FC236}">
                  <a16:creationId xmlns:a16="http://schemas.microsoft.com/office/drawing/2014/main" id="{1835D756-305D-49A3-B4D5-7E12D110BCE7}"/>
                </a:ext>
              </a:extLst>
            </p:cNvPr>
            <p:cNvSpPr/>
            <p:nvPr/>
          </p:nvSpPr>
          <p:spPr>
            <a:xfrm>
              <a:off x="1622824" y="2254600"/>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5702;p126">
              <a:extLst>
                <a:ext uri="{FF2B5EF4-FFF2-40B4-BE49-F238E27FC236}">
                  <a16:creationId xmlns:a16="http://schemas.microsoft.com/office/drawing/2014/main" id="{42422929-DE72-4BD2-80D3-0E2032DB3C45}"/>
                </a:ext>
              </a:extLst>
            </p:cNvPr>
            <p:cNvSpPr/>
            <p:nvPr/>
          </p:nvSpPr>
          <p:spPr>
            <a:xfrm>
              <a:off x="1621779" y="225431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5703;p126">
              <a:extLst>
                <a:ext uri="{FF2B5EF4-FFF2-40B4-BE49-F238E27FC236}">
                  <a16:creationId xmlns:a16="http://schemas.microsoft.com/office/drawing/2014/main" id="{C02146EA-3112-48D0-A791-8DCA1EC981D3}"/>
                </a:ext>
              </a:extLst>
            </p:cNvPr>
            <p:cNvSpPr/>
            <p:nvPr/>
          </p:nvSpPr>
          <p:spPr>
            <a:xfrm>
              <a:off x="1584712" y="2219475"/>
              <a:ext cx="489" cy="448"/>
            </a:xfrm>
            <a:custGeom>
              <a:avLst/>
              <a:gdLst/>
              <a:ahLst/>
              <a:cxnLst/>
              <a:rect l="l" t="t" r="r" b="b"/>
              <a:pathLst>
                <a:path w="36" h="33" extrusionOk="0">
                  <a:moveTo>
                    <a:pt x="35" y="3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5704;p126">
              <a:extLst>
                <a:ext uri="{FF2B5EF4-FFF2-40B4-BE49-F238E27FC236}">
                  <a16:creationId xmlns:a16="http://schemas.microsoft.com/office/drawing/2014/main" id="{0439CAD8-2333-4BF8-98E2-72656916D550}"/>
                </a:ext>
              </a:extLst>
            </p:cNvPr>
            <p:cNvSpPr/>
            <p:nvPr/>
          </p:nvSpPr>
          <p:spPr>
            <a:xfrm>
              <a:off x="1583137" y="2218050"/>
              <a:ext cx="679" cy="679"/>
            </a:xfrm>
            <a:custGeom>
              <a:avLst/>
              <a:gdLst/>
              <a:ahLst/>
              <a:cxnLst/>
              <a:rect l="l" t="t" r="r" b="b"/>
              <a:pathLst>
                <a:path w="50" h="50" extrusionOk="0">
                  <a:moveTo>
                    <a:pt x="50" y="5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5705;p126">
              <a:extLst>
                <a:ext uri="{FF2B5EF4-FFF2-40B4-BE49-F238E27FC236}">
                  <a16:creationId xmlns:a16="http://schemas.microsoft.com/office/drawing/2014/main" id="{4F3E64CC-639C-4827-8E8A-3AD40A5A753B}"/>
                </a:ext>
              </a:extLst>
            </p:cNvPr>
            <p:cNvSpPr/>
            <p:nvPr/>
          </p:nvSpPr>
          <p:spPr>
            <a:xfrm>
              <a:off x="1586084" y="2220616"/>
              <a:ext cx="448" cy="299"/>
            </a:xfrm>
            <a:custGeom>
              <a:avLst/>
              <a:gdLst/>
              <a:ahLst/>
              <a:cxnLst/>
              <a:rect l="l" t="t" r="r" b="b"/>
              <a:pathLst>
                <a:path w="33" h="22" extrusionOk="0">
                  <a:moveTo>
                    <a:pt x="32"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5706;p126">
              <a:extLst>
                <a:ext uri="{FF2B5EF4-FFF2-40B4-BE49-F238E27FC236}">
                  <a16:creationId xmlns:a16="http://schemas.microsoft.com/office/drawing/2014/main" id="{2A5F8EC7-6EC2-47C5-9F24-97D1A32644B7}"/>
                </a:ext>
              </a:extLst>
            </p:cNvPr>
            <p:cNvSpPr/>
            <p:nvPr/>
          </p:nvSpPr>
          <p:spPr>
            <a:xfrm>
              <a:off x="1583952" y="2218810"/>
              <a:ext cx="584" cy="543"/>
            </a:xfrm>
            <a:custGeom>
              <a:avLst/>
              <a:gdLst/>
              <a:ahLst/>
              <a:cxnLst/>
              <a:rect l="l" t="t" r="r" b="b"/>
              <a:pathLst>
                <a:path w="43" h="40" extrusionOk="0">
                  <a:moveTo>
                    <a:pt x="42" y="3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5707;p126">
              <a:extLst>
                <a:ext uri="{FF2B5EF4-FFF2-40B4-BE49-F238E27FC236}">
                  <a16:creationId xmlns:a16="http://schemas.microsoft.com/office/drawing/2014/main" id="{0E962102-1B5C-4307-9E61-FBC0EEEA1CD8}"/>
                </a:ext>
              </a:extLst>
            </p:cNvPr>
            <p:cNvSpPr/>
            <p:nvPr/>
          </p:nvSpPr>
          <p:spPr>
            <a:xfrm>
              <a:off x="1585418" y="2220100"/>
              <a:ext cx="448" cy="339"/>
            </a:xfrm>
            <a:custGeom>
              <a:avLst/>
              <a:gdLst/>
              <a:ahLst/>
              <a:cxnLst/>
              <a:rect l="l" t="t" r="r" b="b"/>
              <a:pathLst>
                <a:path w="33" h="25" extrusionOk="0">
                  <a:moveTo>
                    <a:pt x="32"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5708;p126">
              <a:extLst>
                <a:ext uri="{FF2B5EF4-FFF2-40B4-BE49-F238E27FC236}">
                  <a16:creationId xmlns:a16="http://schemas.microsoft.com/office/drawing/2014/main" id="{0509022B-546D-4728-AF20-C83D117BC52E}"/>
                </a:ext>
              </a:extLst>
            </p:cNvPr>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5709;p126">
              <a:extLst>
                <a:ext uri="{FF2B5EF4-FFF2-40B4-BE49-F238E27FC236}">
                  <a16:creationId xmlns:a16="http://schemas.microsoft.com/office/drawing/2014/main" id="{869AE953-2FF6-462B-96E6-16B5993E1E5F}"/>
                </a:ext>
              </a:extLst>
            </p:cNvPr>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5710;p126">
              <a:extLst>
                <a:ext uri="{FF2B5EF4-FFF2-40B4-BE49-F238E27FC236}">
                  <a16:creationId xmlns:a16="http://schemas.microsoft.com/office/drawing/2014/main" id="{71D5C4A6-3358-4DCB-A2F8-DD7612D35B25}"/>
                </a:ext>
              </a:extLst>
            </p:cNvPr>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5711;p126">
              <a:extLst>
                <a:ext uri="{FF2B5EF4-FFF2-40B4-BE49-F238E27FC236}">
                  <a16:creationId xmlns:a16="http://schemas.microsoft.com/office/drawing/2014/main" id="{8E6CA072-7779-4F7F-9D51-ED985B9B0182}"/>
                </a:ext>
              </a:extLst>
            </p:cNvPr>
            <p:cNvSpPr/>
            <p:nvPr/>
          </p:nvSpPr>
          <p:spPr>
            <a:xfrm>
              <a:off x="1638140" y="223916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5712;p126">
              <a:extLst>
                <a:ext uri="{FF2B5EF4-FFF2-40B4-BE49-F238E27FC236}">
                  <a16:creationId xmlns:a16="http://schemas.microsoft.com/office/drawing/2014/main" id="{73108C62-DF88-4820-A440-876824FA3B0F}"/>
                </a:ext>
              </a:extLst>
            </p:cNvPr>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5713;p126">
              <a:extLst>
                <a:ext uri="{FF2B5EF4-FFF2-40B4-BE49-F238E27FC236}">
                  <a16:creationId xmlns:a16="http://schemas.microsoft.com/office/drawing/2014/main" id="{5D37697E-F952-4289-BB2D-EA1B81C6B943}"/>
                </a:ext>
              </a:extLst>
            </p:cNvPr>
            <p:cNvSpPr/>
            <p:nvPr/>
          </p:nvSpPr>
          <p:spPr>
            <a:xfrm>
              <a:off x="1408599" y="1961951"/>
              <a:ext cx="434" cy="54"/>
            </a:xfrm>
            <a:custGeom>
              <a:avLst/>
              <a:gdLst/>
              <a:ahLst/>
              <a:cxnLst/>
              <a:rect l="l" t="t" r="r" b="b"/>
              <a:pathLst>
                <a:path w="32" h="4" extrusionOk="0">
                  <a:moveTo>
                    <a:pt x="0"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5714;p126">
              <a:extLst>
                <a:ext uri="{FF2B5EF4-FFF2-40B4-BE49-F238E27FC236}">
                  <a16:creationId xmlns:a16="http://schemas.microsoft.com/office/drawing/2014/main" id="{DDAEADDB-5142-44FB-A0CF-382070C04DF0}"/>
                </a:ext>
              </a:extLst>
            </p:cNvPr>
            <p:cNvSpPr/>
            <p:nvPr/>
          </p:nvSpPr>
          <p:spPr>
            <a:xfrm>
              <a:off x="1407553" y="196195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5715;p126">
              <a:extLst>
                <a:ext uri="{FF2B5EF4-FFF2-40B4-BE49-F238E27FC236}">
                  <a16:creationId xmlns:a16="http://schemas.microsoft.com/office/drawing/2014/main" id="{B2590AB9-FDED-4443-B6CF-D85ADD444BAF}"/>
                </a:ext>
              </a:extLst>
            </p:cNvPr>
            <p:cNvSpPr/>
            <p:nvPr/>
          </p:nvSpPr>
          <p:spPr>
            <a:xfrm>
              <a:off x="1418918" y="1963988"/>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5716;p126">
              <a:extLst>
                <a:ext uri="{FF2B5EF4-FFF2-40B4-BE49-F238E27FC236}">
                  <a16:creationId xmlns:a16="http://schemas.microsoft.com/office/drawing/2014/main" id="{DDAF955B-4AD3-4E35-9C13-F944EEB2AE31}"/>
                </a:ext>
              </a:extLst>
            </p:cNvPr>
            <p:cNvSpPr/>
            <p:nvPr/>
          </p:nvSpPr>
          <p:spPr>
            <a:xfrm>
              <a:off x="1408123" y="196195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5717;p126">
              <a:extLst>
                <a:ext uri="{FF2B5EF4-FFF2-40B4-BE49-F238E27FC236}">
                  <a16:creationId xmlns:a16="http://schemas.microsoft.com/office/drawing/2014/main" id="{E17A6BD3-14A9-4BC7-BB43-DDB427361307}"/>
                </a:ext>
              </a:extLst>
            </p:cNvPr>
            <p:cNvSpPr/>
            <p:nvPr/>
          </p:nvSpPr>
          <p:spPr>
            <a:xfrm>
              <a:off x="1407214" y="1961951"/>
              <a:ext cx="204" cy="14"/>
            </a:xfrm>
            <a:custGeom>
              <a:avLst/>
              <a:gdLst/>
              <a:ahLst/>
              <a:cxnLst/>
              <a:rect l="l" t="t" r="r" b="b"/>
              <a:pathLst>
                <a:path w="15" h="1" extrusionOk="0">
                  <a:moveTo>
                    <a:pt x="1" y="0"/>
                  </a:moveTo>
                  <a:lnTo>
                    <a:pt x="1" y="0"/>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5718;p126">
              <a:extLst>
                <a:ext uri="{FF2B5EF4-FFF2-40B4-BE49-F238E27FC236}">
                  <a16:creationId xmlns:a16="http://schemas.microsoft.com/office/drawing/2014/main" id="{4A81F627-297A-4C27-8ED0-FE94A3F4F0FD}"/>
                </a:ext>
              </a:extLst>
            </p:cNvPr>
            <p:cNvSpPr/>
            <p:nvPr/>
          </p:nvSpPr>
          <p:spPr>
            <a:xfrm>
              <a:off x="1419773" y="196404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5719;p126">
              <a:extLst>
                <a:ext uri="{FF2B5EF4-FFF2-40B4-BE49-F238E27FC236}">
                  <a16:creationId xmlns:a16="http://schemas.microsoft.com/office/drawing/2014/main" id="{D458DA78-0E0C-47E2-9D4D-4AC084C78EAC}"/>
                </a:ext>
              </a:extLst>
            </p:cNvPr>
            <p:cNvSpPr/>
            <p:nvPr/>
          </p:nvSpPr>
          <p:spPr>
            <a:xfrm>
              <a:off x="1420533" y="1963988"/>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5720;p126">
              <a:extLst>
                <a:ext uri="{FF2B5EF4-FFF2-40B4-BE49-F238E27FC236}">
                  <a16:creationId xmlns:a16="http://schemas.microsoft.com/office/drawing/2014/main" id="{B2D589E2-7ABB-4BFA-BD50-37912EBDFB8B}"/>
                </a:ext>
              </a:extLst>
            </p:cNvPr>
            <p:cNvSpPr/>
            <p:nvPr/>
          </p:nvSpPr>
          <p:spPr>
            <a:xfrm>
              <a:off x="1418442" y="1963893"/>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5721;p126">
              <a:extLst>
                <a:ext uri="{FF2B5EF4-FFF2-40B4-BE49-F238E27FC236}">
                  <a16:creationId xmlns:a16="http://schemas.microsoft.com/office/drawing/2014/main" id="{87341691-A522-46BF-8D66-3FD1FA077B42}"/>
                </a:ext>
              </a:extLst>
            </p:cNvPr>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5722;p126">
              <a:extLst>
                <a:ext uri="{FF2B5EF4-FFF2-40B4-BE49-F238E27FC236}">
                  <a16:creationId xmlns:a16="http://schemas.microsoft.com/office/drawing/2014/main" id="{FA9BF79D-CEE4-4345-B646-996ED88EE6E5}"/>
                </a:ext>
              </a:extLst>
            </p:cNvPr>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5723;p126">
              <a:extLst>
                <a:ext uri="{FF2B5EF4-FFF2-40B4-BE49-F238E27FC236}">
                  <a16:creationId xmlns:a16="http://schemas.microsoft.com/office/drawing/2014/main" id="{CB5ED00E-DA9C-4E80-A9BA-43A7F6EE448E}"/>
                </a:ext>
              </a:extLst>
            </p:cNvPr>
            <p:cNvSpPr/>
            <p:nvPr/>
          </p:nvSpPr>
          <p:spPr>
            <a:xfrm>
              <a:off x="1409115" y="1961992"/>
              <a:ext cx="353" cy="68"/>
            </a:xfrm>
            <a:custGeom>
              <a:avLst/>
              <a:gdLst/>
              <a:ahLst/>
              <a:cxnLst/>
              <a:rect l="l" t="t" r="r" b="b"/>
              <a:pathLst>
                <a:path w="26" h="5" extrusionOk="0">
                  <a:moveTo>
                    <a:pt x="1"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5724;p126">
              <a:extLst>
                <a:ext uri="{FF2B5EF4-FFF2-40B4-BE49-F238E27FC236}">
                  <a16:creationId xmlns:a16="http://schemas.microsoft.com/office/drawing/2014/main" id="{646A9927-BBE4-41D6-BB94-E4C0C5417063}"/>
                </a:ext>
              </a:extLst>
            </p:cNvPr>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5725;p126">
              <a:extLst>
                <a:ext uri="{FF2B5EF4-FFF2-40B4-BE49-F238E27FC236}">
                  <a16:creationId xmlns:a16="http://schemas.microsoft.com/office/drawing/2014/main" id="{4D1034AA-80B4-42C0-B3C6-C80286CEC52E}"/>
                </a:ext>
              </a:extLst>
            </p:cNvPr>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5726;p126">
              <a:extLst>
                <a:ext uri="{FF2B5EF4-FFF2-40B4-BE49-F238E27FC236}">
                  <a16:creationId xmlns:a16="http://schemas.microsoft.com/office/drawing/2014/main" id="{B5A2BEA8-D6CF-44F7-946C-2D2996727477}"/>
                </a:ext>
              </a:extLst>
            </p:cNvPr>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5727;p126">
              <a:extLst>
                <a:ext uri="{FF2B5EF4-FFF2-40B4-BE49-F238E27FC236}">
                  <a16:creationId xmlns:a16="http://schemas.microsoft.com/office/drawing/2014/main" id="{D831029F-4464-448D-A4E6-E72DCF0014E2}"/>
                </a:ext>
              </a:extLst>
            </p:cNvPr>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5728;p126">
              <a:extLst>
                <a:ext uri="{FF2B5EF4-FFF2-40B4-BE49-F238E27FC236}">
                  <a16:creationId xmlns:a16="http://schemas.microsoft.com/office/drawing/2014/main" id="{F1F4DDED-F3A2-4C92-8C7C-F54D2CB0C503}"/>
                </a:ext>
              </a:extLst>
            </p:cNvPr>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5729;p126">
              <a:extLst>
                <a:ext uri="{FF2B5EF4-FFF2-40B4-BE49-F238E27FC236}">
                  <a16:creationId xmlns:a16="http://schemas.microsoft.com/office/drawing/2014/main" id="{E95A9EE5-46D2-4B72-8A1A-68943AA59B7E}"/>
                </a:ext>
              </a:extLst>
            </p:cNvPr>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5730;p126">
              <a:extLst>
                <a:ext uri="{FF2B5EF4-FFF2-40B4-BE49-F238E27FC236}">
                  <a16:creationId xmlns:a16="http://schemas.microsoft.com/office/drawing/2014/main" id="{AF0B7C57-3DFE-4032-B403-3B7EBB61E451}"/>
                </a:ext>
              </a:extLst>
            </p:cNvPr>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5731;p126">
              <a:extLst>
                <a:ext uri="{FF2B5EF4-FFF2-40B4-BE49-F238E27FC236}">
                  <a16:creationId xmlns:a16="http://schemas.microsoft.com/office/drawing/2014/main" id="{85A52118-1E4F-40DA-8A6B-44193B1019CA}"/>
                </a:ext>
              </a:extLst>
            </p:cNvPr>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5732;p126">
              <a:extLst>
                <a:ext uri="{FF2B5EF4-FFF2-40B4-BE49-F238E27FC236}">
                  <a16:creationId xmlns:a16="http://schemas.microsoft.com/office/drawing/2014/main" id="{C77088F3-5148-4F2F-89F2-A74E52E189D4}"/>
                </a:ext>
              </a:extLst>
            </p:cNvPr>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5733;p126">
              <a:extLst>
                <a:ext uri="{FF2B5EF4-FFF2-40B4-BE49-F238E27FC236}">
                  <a16:creationId xmlns:a16="http://schemas.microsoft.com/office/drawing/2014/main" id="{D2F0D4B1-D5F1-40A0-88CC-B2E749ADC13B}"/>
                </a:ext>
              </a:extLst>
            </p:cNvPr>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5734;p126">
              <a:extLst>
                <a:ext uri="{FF2B5EF4-FFF2-40B4-BE49-F238E27FC236}">
                  <a16:creationId xmlns:a16="http://schemas.microsoft.com/office/drawing/2014/main" id="{47DD6AFF-71B8-46AA-BF02-9AAE9E415770}"/>
                </a:ext>
              </a:extLst>
            </p:cNvPr>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5735;p126">
              <a:extLst>
                <a:ext uri="{FF2B5EF4-FFF2-40B4-BE49-F238E27FC236}">
                  <a16:creationId xmlns:a16="http://schemas.microsoft.com/office/drawing/2014/main" id="{D46DEE3C-DAE1-4CF7-8395-8AEF038D1314}"/>
                </a:ext>
              </a:extLst>
            </p:cNvPr>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5736;p126">
              <a:extLst>
                <a:ext uri="{FF2B5EF4-FFF2-40B4-BE49-F238E27FC236}">
                  <a16:creationId xmlns:a16="http://schemas.microsoft.com/office/drawing/2014/main" id="{0913A498-8FF3-44DA-A78B-EECFC1B13083}"/>
                </a:ext>
              </a:extLst>
            </p:cNvPr>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5737;p126">
              <a:extLst>
                <a:ext uri="{FF2B5EF4-FFF2-40B4-BE49-F238E27FC236}">
                  <a16:creationId xmlns:a16="http://schemas.microsoft.com/office/drawing/2014/main" id="{9C1247D9-F870-4AAE-8735-3B8DD95327C8}"/>
                </a:ext>
              </a:extLst>
            </p:cNvPr>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5738;p126">
              <a:extLst>
                <a:ext uri="{FF2B5EF4-FFF2-40B4-BE49-F238E27FC236}">
                  <a16:creationId xmlns:a16="http://schemas.microsoft.com/office/drawing/2014/main" id="{36EF4418-9870-413C-9F17-5D724B215138}"/>
                </a:ext>
              </a:extLst>
            </p:cNvPr>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5739;p126">
              <a:extLst>
                <a:ext uri="{FF2B5EF4-FFF2-40B4-BE49-F238E27FC236}">
                  <a16:creationId xmlns:a16="http://schemas.microsoft.com/office/drawing/2014/main" id="{5106CBC1-35EE-43BD-833A-9569A087CE35}"/>
                </a:ext>
              </a:extLst>
            </p:cNvPr>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5740;p126">
              <a:extLst>
                <a:ext uri="{FF2B5EF4-FFF2-40B4-BE49-F238E27FC236}">
                  <a16:creationId xmlns:a16="http://schemas.microsoft.com/office/drawing/2014/main" id="{AD098401-9CB8-46EA-AC82-ACBD0BC6982D}"/>
                </a:ext>
              </a:extLst>
            </p:cNvPr>
            <p:cNvSpPr/>
            <p:nvPr/>
          </p:nvSpPr>
          <p:spPr>
            <a:xfrm>
              <a:off x="1540124" y="2029540"/>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5741;p126">
              <a:extLst>
                <a:ext uri="{FF2B5EF4-FFF2-40B4-BE49-F238E27FC236}">
                  <a16:creationId xmlns:a16="http://schemas.microsoft.com/office/drawing/2014/main" id="{8E9CBF6F-87E7-4508-90BA-CFD6020E11D4}"/>
                </a:ext>
              </a:extLst>
            </p:cNvPr>
            <p:cNvSpPr/>
            <p:nvPr/>
          </p:nvSpPr>
          <p:spPr>
            <a:xfrm>
              <a:off x="1536363" y="2030436"/>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5742;p126">
              <a:extLst>
                <a:ext uri="{FF2B5EF4-FFF2-40B4-BE49-F238E27FC236}">
                  <a16:creationId xmlns:a16="http://schemas.microsoft.com/office/drawing/2014/main" id="{0C4BA1F8-4A2E-4574-8C82-B8FE6202B7D4}"/>
                </a:ext>
              </a:extLst>
            </p:cNvPr>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5743;p126">
              <a:extLst>
                <a:ext uri="{FF2B5EF4-FFF2-40B4-BE49-F238E27FC236}">
                  <a16:creationId xmlns:a16="http://schemas.microsoft.com/office/drawing/2014/main" id="{6FA83CA5-6FDE-4717-B20E-6358005AFDAC}"/>
                </a:ext>
              </a:extLst>
            </p:cNvPr>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5744;p126">
              <a:extLst>
                <a:ext uri="{FF2B5EF4-FFF2-40B4-BE49-F238E27FC236}">
                  <a16:creationId xmlns:a16="http://schemas.microsoft.com/office/drawing/2014/main" id="{39709EE0-2246-47FF-8F0B-5CB230910371}"/>
                </a:ext>
              </a:extLst>
            </p:cNvPr>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5745;p126">
              <a:extLst>
                <a:ext uri="{FF2B5EF4-FFF2-40B4-BE49-F238E27FC236}">
                  <a16:creationId xmlns:a16="http://schemas.microsoft.com/office/drawing/2014/main" id="{E0CD54B8-99A3-4C87-9C6E-A0CE2D7E8C41}"/>
                </a:ext>
              </a:extLst>
            </p:cNvPr>
            <p:cNvSpPr/>
            <p:nvPr/>
          </p:nvSpPr>
          <p:spPr>
            <a:xfrm>
              <a:off x="1539459" y="2029676"/>
              <a:ext cx="339" cy="109"/>
            </a:xfrm>
            <a:custGeom>
              <a:avLst/>
              <a:gdLst/>
              <a:ahLst/>
              <a:cxnLst/>
              <a:rect l="l" t="t" r="r" b="b"/>
              <a:pathLst>
                <a:path w="25" h="8" extrusionOk="0">
                  <a:moveTo>
                    <a:pt x="0" y="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5746;p126">
              <a:extLst>
                <a:ext uri="{FF2B5EF4-FFF2-40B4-BE49-F238E27FC236}">
                  <a16:creationId xmlns:a16="http://schemas.microsoft.com/office/drawing/2014/main" id="{44F1D7AD-D6A7-4E5C-B73C-974E60273C6D}"/>
                </a:ext>
              </a:extLst>
            </p:cNvPr>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5747;p126">
              <a:extLst>
                <a:ext uri="{FF2B5EF4-FFF2-40B4-BE49-F238E27FC236}">
                  <a16:creationId xmlns:a16="http://schemas.microsoft.com/office/drawing/2014/main" id="{B7C32F5E-98AF-4400-B6DD-B054C0212215}"/>
                </a:ext>
              </a:extLst>
            </p:cNvPr>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5748;p126">
              <a:extLst>
                <a:ext uri="{FF2B5EF4-FFF2-40B4-BE49-F238E27FC236}">
                  <a16:creationId xmlns:a16="http://schemas.microsoft.com/office/drawing/2014/main" id="{40636498-F2F8-4FB2-9F9E-BC4E2EA1A155}"/>
                </a:ext>
              </a:extLst>
            </p:cNvPr>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5749;p126">
              <a:extLst>
                <a:ext uri="{FF2B5EF4-FFF2-40B4-BE49-F238E27FC236}">
                  <a16:creationId xmlns:a16="http://schemas.microsoft.com/office/drawing/2014/main" id="{EFB46E73-0B5F-4593-8189-DE852CB4A4F9}"/>
                </a:ext>
              </a:extLst>
            </p:cNvPr>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5750;p126">
              <a:extLst>
                <a:ext uri="{FF2B5EF4-FFF2-40B4-BE49-F238E27FC236}">
                  <a16:creationId xmlns:a16="http://schemas.microsoft.com/office/drawing/2014/main" id="{768C780B-89C5-4355-BC8C-414DBA709E32}"/>
                </a:ext>
              </a:extLst>
            </p:cNvPr>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5751;p126">
              <a:extLst>
                <a:ext uri="{FF2B5EF4-FFF2-40B4-BE49-F238E27FC236}">
                  <a16:creationId xmlns:a16="http://schemas.microsoft.com/office/drawing/2014/main" id="{9FF38EFF-5647-40C7-B823-3EB750E2566E}"/>
                </a:ext>
              </a:extLst>
            </p:cNvPr>
            <p:cNvSpPr/>
            <p:nvPr/>
          </p:nvSpPr>
          <p:spPr>
            <a:xfrm>
              <a:off x="1523532" y="207460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5752;p126">
              <a:extLst>
                <a:ext uri="{FF2B5EF4-FFF2-40B4-BE49-F238E27FC236}">
                  <a16:creationId xmlns:a16="http://schemas.microsoft.com/office/drawing/2014/main" id="{2167DBD4-6142-4A83-B66D-60BE9F9A5EC5}"/>
                </a:ext>
              </a:extLst>
            </p:cNvPr>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5753;p126">
              <a:extLst>
                <a:ext uri="{FF2B5EF4-FFF2-40B4-BE49-F238E27FC236}">
                  <a16:creationId xmlns:a16="http://schemas.microsoft.com/office/drawing/2014/main" id="{0D781CA5-2141-48BB-945F-1603CE53157E}"/>
                </a:ext>
              </a:extLst>
            </p:cNvPr>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5754;p126">
              <a:extLst>
                <a:ext uri="{FF2B5EF4-FFF2-40B4-BE49-F238E27FC236}">
                  <a16:creationId xmlns:a16="http://schemas.microsoft.com/office/drawing/2014/main" id="{797897A6-CAAE-4153-9925-C2A3A3CB1CF9}"/>
                </a:ext>
              </a:extLst>
            </p:cNvPr>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5755;p126">
              <a:extLst>
                <a:ext uri="{FF2B5EF4-FFF2-40B4-BE49-F238E27FC236}">
                  <a16:creationId xmlns:a16="http://schemas.microsoft.com/office/drawing/2014/main" id="{6A94CCE5-2C17-4D28-B64E-0D8EB459D466}"/>
                </a:ext>
              </a:extLst>
            </p:cNvPr>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5756;p126">
              <a:extLst>
                <a:ext uri="{FF2B5EF4-FFF2-40B4-BE49-F238E27FC236}">
                  <a16:creationId xmlns:a16="http://schemas.microsoft.com/office/drawing/2014/main" id="{872E19C3-7D89-43CF-AD0B-ECE3A0772F6F}"/>
                </a:ext>
              </a:extLst>
            </p:cNvPr>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5757;p126">
              <a:extLst>
                <a:ext uri="{FF2B5EF4-FFF2-40B4-BE49-F238E27FC236}">
                  <a16:creationId xmlns:a16="http://schemas.microsoft.com/office/drawing/2014/main" id="{3D36851B-323E-494D-8EA9-E1D5CF9F919A}"/>
                </a:ext>
              </a:extLst>
            </p:cNvPr>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5758;p126">
              <a:extLst>
                <a:ext uri="{FF2B5EF4-FFF2-40B4-BE49-F238E27FC236}">
                  <a16:creationId xmlns:a16="http://schemas.microsoft.com/office/drawing/2014/main" id="{5669EB4B-2791-49CF-82D7-ABD6B6AD90C0}"/>
                </a:ext>
              </a:extLst>
            </p:cNvPr>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5759;p126">
              <a:extLst>
                <a:ext uri="{FF2B5EF4-FFF2-40B4-BE49-F238E27FC236}">
                  <a16:creationId xmlns:a16="http://schemas.microsoft.com/office/drawing/2014/main" id="{1E3C5779-1AAE-4A9C-8B68-89E96810C146}"/>
                </a:ext>
              </a:extLst>
            </p:cNvPr>
            <p:cNvSpPr/>
            <p:nvPr/>
          </p:nvSpPr>
          <p:spPr>
            <a:xfrm>
              <a:off x="1467063" y="1987667"/>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5760;p126">
              <a:extLst>
                <a:ext uri="{FF2B5EF4-FFF2-40B4-BE49-F238E27FC236}">
                  <a16:creationId xmlns:a16="http://schemas.microsoft.com/office/drawing/2014/main" id="{5819ACE1-15F2-4E82-A8B0-08E312A56244}"/>
                </a:ext>
              </a:extLst>
            </p:cNvPr>
            <p:cNvSpPr/>
            <p:nvPr/>
          </p:nvSpPr>
          <p:spPr>
            <a:xfrm>
              <a:off x="1467783" y="1986906"/>
              <a:ext cx="244" cy="299"/>
            </a:xfrm>
            <a:custGeom>
              <a:avLst/>
              <a:gdLst/>
              <a:ahLst/>
              <a:cxnLst/>
              <a:rect l="l" t="t" r="r" b="b"/>
              <a:pathLst>
                <a:path w="18" h="22" extrusionOk="0">
                  <a:moveTo>
                    <a:pt x="0" y="2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5761;p126">
              <a:extLst>
                <a:ext uri="{FF2B5EF4-FFF2-40B4-BE49-F238E27FC236}">
                  <a16:creationId xmlns:a16="http://schemas.microsoft.com/office/drawing/2014/main" id="{F8054658-0761-405F-B9E6-CC243AF9FF9F}"/>
                </a:ext>
              </a:extLst>
            </p:cNvPr>
            <p:cNvSpPr/>
            <p:nvPr/>
          </p:nvSpPr>
          <p:spPr>
            <a:xfrm>
              <a:off x="1466724" y="1987993"/>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5762;p126">
              <a:extLst>
                <a:ext uri="{FF2B5EF4-FFF2-40B4-BE49-F238E27FC236}">
                  <a16:creationId xmlns:a16="http://schemas.microsoft.com/office/drawing/2014/main" id="{7E25DDA4-6B4C-4A96-934B-C8CAC016B085}"/>
                </a:ext>
              </a:extLst>
            </p:cNvPr>
            <p:cNvSpPr/>
            <p:nvPr/>
          </p:nvSpPr>
          <p:spPr>
            <a:xfrm>
              <a:off x="1467389" y="1987287"/>
              <a:ext cx="258" cy="244"/>
            </a:xfrm>
            <a:custGeom>
              <a:avLst/>
              <a:gdLst/>
              <a:ahLst/>
              <a:cxnLst/>
              <a:rect l="l" t="t" r="r" b="b"/>
              <a:pathLst>
                <a:path w="19" h="18" extrusionOk="0">
                  <a:moveTo>
                    <a:pt x="1" y="18"/>
                  </a:moveTo>
                  <a:lnTo>
                    <a:pt x="1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5763;p126">
              <a:extLst>
                <a:ext uri="{FF2B5EF4-FFF2-40B4-BE49-F238E27FC236}">
                  <a16:creationId xmlns:a16="http://schemas.microsoft.com/office/drawing/2014/main" id="{9EB747F4-073C-4CBD-A160-BDBFA55DA344}"/>
                </a:ext>
              </a:extLst>
            </p:cNvPr>
            <p:cNvSpPr/>
            <p:nvPr/>
          </p:nvSpPr>
          <p:spPr>
            <a:xfrm>
              <a:off x="1468163" y="1986662"/>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5764;p126">
              <a:extLst>
                <a:ext uri="{FF2B5EF4-FFF2-40B4-BE49-F238E27FC236}">
                  <a16:creationId xmlns:a16="http://schemas.microsoft.com/office/drawing/2014/main" id="{95BCC17C-5801-4305-AA5A-C3A4B2F8E497}"/>
                </a:ext>
              </a:extLst>
            </p:cNvPr>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5765;p126">
              <a:extLst>
                <a:ext uri="{FF2B5EF4-FFF2-40B4-BE49-F238E27FC236}">
                  <a16:creationId xmlns:a16="http://schemas.microsoft.com/office/drawing/2014/main" id="{84976E45-E4E6-4CF5-B3BE-F1FD4C5DBCBE}"/>
                </a:ext>
              </a:extLst>
            </p:cNvPr>
            <p:cNvSpPr/>
            <p:nvPr/>
          </p:nvSpPr>
          <p:spPr>
            <a:xfrm>
              <a:off x="1465828" y="198899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5766;p126">
              <a:extLst>
                <a:ext uri="{FF2B5EF4-FFF2-40B4-BE49-F238E27FC236}">
                  <a16:creationId xmlns:a16="http://schemas.microsoft.com/office/drawing/2014/main" id="{678AEB74-C2F7-4624-93D6-AD03D15B4C34}"/>
                </a:ext>
              </a:extLst>
            </p:cNvPr>
            <p:cNvSpPr/>
            <p:nvPr/>
          </p:nvSpPr>
          <p:spPr>
            <a:xfrm>
              <a:off x="1466059" y="1988658"/>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5767;p126">
              <a:extLst>
                <a:ext uri="{FF2B5EF4-FFF2-40B4-BE49-F238E27FC236}">
                  <a16:creationId xmlns:a16="http://schemas.microsoft.com/office/drawing/2014/main" id="{D9E4A9BF-8C26-4712-940D-397442A90FA1}"/>
                </a:ext>
              </a:extLst>
            </p:cNvPr>
            <p:cNvSpPr/>
            <p:nvPr/>
          </p:nvSpPr>
          <p:spPr>
            <a:xfrm>
              <a:off x="1466398" y="1988332"/>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5768;p126">
              <a:extLst>
                <a:ext uri="{FF2B5EF4-FFF2-40B4-BE49-F238E27FC236}">
                  <a16:creationId xmlns:a16="http://schemas.microsoft.com/office/drawing/2014/main" id="{9A7728A8-1633-4350-82BB-154152E197F3}"/>
                </a:ext>
              </a:extLst>
            </p:cNvPr>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5769;p126">
              <a:extLst>
                <a:ext uri="{FF2B5EF4-FFF2-40B4-BE49-F238E27FC236}">
                  <a16:creationId xmlns:a16="http://schemas.microsoft.com/office/drawing/2014/main" id="{3ED31053-C4FB-464B-A0AD-19418A6572B1}"/>
                </a:ext>
              </a:extLst>
            </p:cNvPr>
            <p:cNvSpPr/>
            <p:nvPr/>
          </p:nvSpPr>
          <p:spPr>
            <a:xfrm>
              <a:off x="1468448" y="1986377"/>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5770;p126">
              <a:extLst>
                <a:ext uri="{FF2B5EF4-FFF2-40B4-BE49-F238E27FC236}">
                  <a16:creationId xmlns:a16="http://schemas.microsoft.com/office/drawing/2014/main" id="{A734033A-6AC6-4D2F-97A7-EE995FABB0EC}"/>
                </a:ext>
              </a:extLst>
            </p:cNvPr>
            <p:cNvSpPr/>
            <p:nvPr/>
          </p:nvSpPr>
          <p:spPr>
            <a:xfrm>
              <a:off x="1469154" y="1985766"/>
              <a:ext cx="204" cy="149"/>
            </a:xfrm>
            <a:custGeom>
              <a:avLst/>
              <a:gdLst/>
              <a:ahLst/>
              <a:cxnLst/>
              <a:rect l="l" t="t" r="r" b="b"/>
              <a:pathLst>
                <a:path w="15" h="11" extrusionOk="0">
                  <a:moveTo>
                    <a:pt x="1" y="1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5771;p126">
              <a:extLst>
                <a:ext uri="{FF2B5EF4-FFF2-40B4-BE49-F238E27FC236}">
                  <a16:creationId xmlns:a16="http://schemas.microsoft.com/office/drawing/2014/main" id="{11C9DC84-7E1E-4583-8738-2342C9B0DFEE}"/>
                </a:ext>
              </a:extLst>
            </p:cNvPr>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5772;p126">
              <a:extLst>
                <a:ext uri="{FF2B5EF4-FFF2-40B4-BE49-F238E27FC236}">
                  <a16:creationId xmlns:a16="http://schemas.microsoft.com/office/drawing/2014/main" id="{4C77C259-AA3A-4007-B046-B110A2849397}"/>
                </a:ext>
              </a:extLst>
            </p:cNvPr>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5773;p126">
              <a:extLst>
                <a:ext uri="{FF2B5EF4-FFF2-40B4-BE49-F238E27FC236}">
                  <a16:creationId xmlns:a16="http://schemas.microsoft.com/office/drawing/2014/main" id="{EF051F58-4C43-429A-8F81-A2B06EFA6277}"/>
                </a:ext>
              </a:extLst>
            </p:cNvPr>
            <p:cNvSpPr/>
            <p:nvPr/>
          </p:nvSpPr>
          <p:spPr>
            <a:xfrm>
              <a:off x="1468679" y="1986146"/>
              <a:ext cx="163" cy="149"/>
            </a:xfrm>
            <a:custGeom>
              <a:avLst/>
              <a:gdLst/>
              <a:ahLst/>
              <a:cxnLst/>
              <a:rect l="l" t="t" r="r" b="b"/>
              <a:pathLst>
                <a:path w="12" h="11" extrusionOk="0">
                  <a:moveTo>
                    <a:pt x="1"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5774;p126">
              <a:extLst>
                <a:ext uri="{FF2B5EF4-FFF2-40B4-BE49-F238E27FC236}">
                  <a16:creationId xmlns:a16="http://schemas.microsoft.com/office/drawing/2014/main" id="{1F7330E9-55F4-43B7-A49F-8264962DFB91}"/>
                </a:ext>
              </a:extLst>
            </p:cNvPr>
            <p:cNvSpPr/>
            <p:nvPr/>
          </p:nvSpPr>
          <p:spPr>
            <a:xfrm>
              <a:off x="1468964" y="1985956"/>
              <a:ext cx="163" cy="149"/>
            </a:xfrm>
            <a:custGeom>
              <a:avLst/>
              <a:gdLst/>
              <a:ahLst/>
              <a:cxnLst/>
              <a:rect l="l" t="t" r="r" b="b"/>
              <a:pathLst>
                <a:path w="12" h="11" extrusionOk="0">
                  <a:moveTo>
                    <a:pt x="1"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5775;p126">
              <a:extLst>
                <a:ext uri="{FF2B5EF4-FFF2-40B4-BE49-F238E27FC236}">
                  <a16:creationId xmlns:a16="http://schemas.microsoft.com/office/drawing/2014/main" id="{566707BE-A427-4C26-919B-511D8162DE53}"/>
                </a:ext>
              </a:extLst>
            </p:cNvPr>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5776;p126">
              <a:extLst>
                <a:ext uri="{FF2B5EF4-FFF2-40B4-BE49-F238E27FC236}">
                  <a16:creationId xmlns:a16="http://schemas.microsoft.com/office/drawing/2014/main" id="{37E3F9EE-663F-4C20-87FF-81655A223B5B}"/>
                </a:ext>
              </a:extLst>
            </p:cNvPr>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5777;p126">
              <a:extLst>
                <a:ext uri="{FF2B5EF4-FFF2-40B4-BE49-F238E27FC236}">
                  <a16:creationId xmlns:a16="http://schemas.microsoft.com/office/drawing/2014/main" id="{B5F6D6B6-8715-4F49-9E42-810242D9C0A9}"/>
                </a:ext>
              </a:extLst>
            </p:cNvPr>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5778;p126">
              <a:extLst>
                <a:ext uri="{FF2B5EF4-FFF2-40B4-BE49-F238E27FC236}">
                  <a16:creationId xmlns:a16="http://schemas.microsoft.com/office/drawing/2014/main" id="{E5D87061-D347-4171-A99F-FC281F4FE3E3}"/>
                </a:ext>
              </a:extLst>
            </p:cNvPr>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5779;p126">
              <a:extLst>
                <a:ext uri="{FF2B5EF4-FFF2-40B4-BE49-F238E27FC236}">
                  <a16:creationId xmlns:a16="http://schemas.microsoft.com/office/drawing/2014/main" id="{50F24A94-75C0-4BE1-89E4-907F52EC412E}"/>
                </a:ext>
              </a:extLst>
            </p:cNvPr>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5780;p126">
              <a:extLst>
                <a:ext uri="{FF2B5EF4-FFF2-40B4-BE49-F238E27FC236}">
                  <a16:creationId xmlns:a16="http://schemas.microsoft.com/office/drawing/2014/main" id="{D2B24AB2-535F-4F87-865C-5773E7ABAECB}"/>
                </a:ext>
              </a:extLst>
            </p:cNvPr>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5781;p126">
              <a:extLst>
                <a:ext uri="{FF2B5EF4-FFF2-40B4-BE49-F238E27FC236}">
                  <a16:creationId xmlns:a16="http://schemas.microsoft.com/office/drawing/2014/main" id="{B324A5D0-D9DF-463E-AE5C-4C6D2A3537F6}"/>
                </a:ext>
              </a:extLst>
            </p:cNvPr>
            <p:cNvSpPr/>
            <p:nvPr/>
          </p:nvSpPr>
          <p:spPr>
            <a:xfrm>
              <a:off x="1529140" y="2128031"/>
              <a:ext cx="163" cy="54"/>
            </a:xfrm>
            <a:custGeom>
              <a:avLst/>
              <a:gdLst/>
              <a:ahLst/>
              <a:cxnLst/>
              <a:rect l="l" t="t" r="r" b="b"/>
              <a:pathLst>
                <a:path w="12" h="4" extrusionOk="0">
                  <a:moveTo>
                    <a:pt x="11" y="4"/>
                  </a:moveTo>
                  <a:lnTo>
                    <a:pt x="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5782;p126">
              <a:extLst>
                <a:ext uri="{FF2B5EF4-FFF2-40B4-BE49-F238E27FC236}">
                  <a16:creationId xmlns:a16="http://schemas.microsoft.com/office/drawing/2014/main" id="{EE81497E-F320-4954-ADEE-167789660AF1}"/>
                </a:ext>
              </a:extLst>
            </p:cNvPr>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5783;p126">
              <a:extLst>
                <a:ext uri="{FF2B5EF4-FFF2-40B4-BE49-F238E27FC236}">
                  <a16:creationId xmlns:a16="http://schemas.microsoft.com/office/drawing/2014/main" id="{8B577D45-2D21-4DF3-B921-9F0DB21B6F3C}"/>
                </a:ext>
              </a:extLst>
            </p:cNvPr>
            <p:cNvSpPr/>
            <p:nvPr/>
          </p:nvSpPr>
          <p:spPr>
            <a:xfrm>
              <a:off x="1529425" y="2128126"/>
              <a:ext cx="394" cy="149"/>
            </a:xfrm>
            <a:custGeom>
              <a:avLst/>
              <a:gdLst/>
              <a:ahLst/>
              <a:cxnLst/>
              <a:rect l="l" t="t" r="r" b="b"/>
              <a:pathLst>
                <a:path w="29" h="11" extrusionOk="0">
                  <a:moveTo>
                    <a:pt x="1" y="0"/>
                  </a:moveTo>
                  <a:lnTo>
                    <a:pt x="29"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5784;p126">
              <a:extLst>
                <a:ext uri="{FF2B5EF4-FFF2-40B4-BE49-F238E27FC236}">
                  <a16:creationId xmlns:a16="http://schemas.microsoft.com/office/drawing/2014/main" id="{B2028F0E-0451-4E15-8762-D1C8894A19BE}"/>
                </a:ext>
              </a:extLst>
            </p:cNvPr>
            <p:cNvSpPr/>
            <p:nvPr/>
          </p:nvSpPr>
          <p:spPr>
            <a:xfrm>
              <a:off x="1575290" y="214080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5785;p126">
              <a:extLst>
                <a:ext uri="{FF2B5EF4-FFF2-40B4-BE49-F238E27FC236}">
                  <a16:creationId xmlns:a16="http://schemas.microsoft.com/office/drawing/2014/main" id="{762802B2-C57B-4E2E-B142-EEF074CEB834}"/>
                </a:ext>
              </a:extLst>
            </p:cNvPr>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5786;p126">
              <a:extLst>
                <a:ext uri="{FF2B5EF4-FFF2-40B4-BE49-F238E27FC236}">
                  <a16:creationId xmlns:a16="http://schemas.microsoft.com/office/drawing/2014/main" id="{43131725-EF3A-4F5C-B7A8-C44BA7FF1AB5}"/>
                </a:ext>
              </a:extLst>
            </p:cNvPr>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5787;p126">
              <a:extLst>
                <a:ext uri="{FF2B5EF4-FFF2-40B4-BE49-F238E27FC236}">
                  <a16:creationId xmlns:a16="http://schemas.microsoft.com/office/drawing/2014/main" id="{607342A9-26EE-40DD-BFCB-A5DED2F668B6}"/>
                </a:ext>
              </a:extLst>
            </p:cNvPr>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5788;p126">
              <a:extLst>
                <a:ext uri="{FF2B5EF4-FFF2-40B4-BE49-F238E27FC236}">
                  <a16:creationId xmlns:a16="http://schemas.microsoft.com/office/drawing/2014/main" id="{A04D2DC8-9FA1-44B1-94CD-D16AC3D09EB6}"/>
                </a:ext>
              </a:extLst>
            </p:cNvPr>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5789;p126">
              <a:extLst>
                <a:ext uri="{FF2B5EF4-FFF2-40B4-BE49-F238E27FC236}">
                  <a16:creationId xmlns:a16="http://schemas.microsoft.com/office/drawing/2014/main" id="{BE58E7EA-783B-4ABF-BF59-6973B366EBC5}"/>
                </a:ext>
              </a:extLst>
            </p:cNvPr>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5790;p126">
              <a:extLst>
                <a:ext uri="{FF2B5EF4-FFF2-40B4-BE49-F238E27FC236}">
                  <a16:creationId xmlns:a16="http://schemas.microsoft.com/office/drawing/2014/main" id="{C51FF741-BD44-4AAE-A0ED-17CA478B197C}"/>
                </a:ext>
              </a:extLst>
            </p:cNvPr>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5791;p126">
              <a:extLst>
                <a:ext uri="{FF2B5EF4-FFF2-40B4-BE49-F238E27FC236}">
                  <a16:creationId xmlns:a16="http://schemas.microsoft.com/office/drawing/2014/main" id="{B0D4E610-CAD3-4415-847F-952F243271ED}"/>
                </a:ext>
              </a:extLst>
            </p:cNvPr>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5792;p126">
              <a:extLst>
                <a:ext uri="{FF2B5EF4-FFF2-40B4-BE49-F238E27FC236}">
                  <a16:creationId xmlns:a16="http://schemas.microsoft.com/office/drawing/2014/main" id="{98154787-2526-4F0B-B82F-5E834882F7BA}"/>
                </a:ext>
              </a:extLst>
            </p:cNvPr>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5793;p126">
              <a:extLst>
                <a:ext uri="{FF2B5EF4-FFF2-40B4-BE49-F238E27FC236}">
                  <a16:creationId xmlns:a16="http://schemas.microsoft.com/office/drawing/2014/main" id="{981A06B0-D479-4510-907A-064CC388DD44}"/>
                </a:ext>
              </a:extLst>
            </p:cNvPr>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5794;p126">
              <a:extLst>
                <a:ext uri="{FF2B5EF4-FFF2-40B4-BE49-F238E27FC236}">
                  <a16:creationId xmlns:a16="http://schemas.microsoft.com/office/drawing/2014/main" id="{82B4B137-EAAB-416E-9A20-FB11DEA75A0D}"/>
                </a:ext>
              </a:extLst>
            </p:cNvPr>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5795;p126">
              <a:extLst>
                <a:ext uri="{FF2B5EF4-FFF2-40B4-BE49-F238E27FC236}">
                  <a16:creationId xmlns:a16="http://schemas.microsoft.com/office/drawing/2014/main" id="{C998FC08-E1AE-4504-ACD0-AAF1825FCE16}"/>
                </a:ext>
              </a:extLst>
            </p:cNvPr>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5796;p126">
              <a:extLst>
                <a:ext uri="{FF2B5EF4-FFF2-40B4-BE49-F238E27FC236}">
                  <a16:creationId xmlns:a16="http://schemas.microsoft.com/office/drawing/2014/main" id="{D76EBFE5-7E24-4E45-9D8E-02A3E0C83AA6}"/>
                </a:ext>
              </a:extLst>
            </p:cNvPr>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5797;p126">
              <a:extLst>
                <a:ext uri="{FF2B5EF4-FFF2-40B4-BE49-F238E27FC236}">
                  <a16:creationId xmlns:a16="http://schemas.microsoft.com/office/drawing/2014/main" id="{DAA590BE-E630-4BE3-8EF8-4B848CF41D79}"/>
                </a:ext>
              </a:extLst>
            </p:cNvPr>
            <p:cNvSpPr/>
            <p:nvPr/>
          </p:nvSpPr>
          <p:spPr>
            <a:xfrm>
              <a:off x="1530090" y="217988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5798;p126">
              <a:extLst>
                <a:ext uri="{FF2B5EF4-FFF2-40B4-BE49-F238E27FC236}">
                  <a16:creationId xmlns:a16="http://schemas.microsoft.com/office/drawing/2014/main" id="{19BF72EB-433D-40AC-A425-24B2A835112E}"/>
                </a:ext>
              </a:extLst>
            </p:cNvPr>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5799;p126">
              <a:extLst>
                <a:ext uri="{FF2B5EF4-FFF2-40B4-BE49-F238E27FC236}">
                  <a16:creationId xmlns:a16="http://schemas.microsoft.com/office/drawing/2014/main" id="{D3930A33-638A-4A1F-9495-18785CA270FD}"/>
                </a:ext>
              </a:extLst>
            </p:cNvPr>
            <p:cNvSpPr/>
            <p:nvPr/>
          </p:nvSpPr>
          <p:spPr>
            <a:xfrm>
              <a:off x="1579281" y="2208980"/>
              <a:ext cx="109" cy="299"/>
            </a:xfrm>
            <a:custGeom>
              <a:avLst/>
              <a:gdLst/>
              <a:ahLst/>
              <a:cxnLst/>
              <a:rect l="l" t="t" r="r" b="b"/>
              <a:pathLst>
                <a:path w="8" h="22" extrusionOk="0">
                  <a:moveTo>
                    <a:pt x="1" y="2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5800;p126">
              <a:extLst>
                <a:ext uri="{FF2B5EF4-FFF2-40B4-BE49-F238E27FC236}">
                  <a16:creationId xmlns:a16="http://schemas.microsoft.com/office/drawing/2014/main" id="{AB67E72A-50ED-47CA-8088-AD0627D7C0D3}"/>
                </a:ext>
              </a:extLst>
            </p:cNvPr>
            <p:cNvSpPr/>
            <p:nvPr/>
          </p:nvSpPr>
          <p:spPr>
            <a:xfrm>
              <a:off x="1579376" y="2208641"/>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5801;p126">
              <a:extLst>
                <a:ext uri="{FF2B5EF4-FFF2-40B4-BE49-F238E27FC236}">
                  <a16:creationId xmlns:a16="http://schemas.microsoft.com/office/drawing/2014/main" id="{D6ADC4FD-FF0E-4A19-8A5A-9A06D67317A0}"/>
                </a:ext>
              </a:extLst>
            </p:cNvPr>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5802;p126">
              <a:extLst>
                <a:ext uri="{FF2B5EF4-FFF2-40B4-BE49-F238E27FC236}">
                  <a16:creationId xmlns:a16="http://schemas.microsoft.com/office/drawing/2014/main" id="{A16B9771-B88F-40C5-92EA-674D82BF8D90}"/>
                </a:ext>
              </a:extLst>
            </p:cNvPr>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5803;p126">
              <a:extLst>
                <a:ext uri="{FF2B5EF4-FFF2-40B4-BE49-F238E27FC236}">
                  <a16:creationId xmlns:a16="http://schemas.microsoft.com/office/drawing/2014/main" id="{41C83A7F-EE9D-403B-A715-52B427BAEFBB}"/>
                </a:ext>
              </a:extLst>
            </p:cNvPr>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5804;p126">
              <a:extLst>
                <a:ext uri="{FF2B5EF4-FFF2-40B4-BE49-F238E27FC236}">
                  <a16:creationId xmlns:a16="http://schemas.microsoft.com/office/drawing/2014/main" id="{189E8BF6-C5EF-4CDE-B9E7-F2DA4C6C29B2}"/>
                </a:ext>
              </a:extLst>
            </p:cNvPr>
            <p:cNvSpPr/>
            <p:nvPr/>
          </p:nvSpPr>
          <p:spPr>
            <a:xfrm>
              <a:off x="1579526" y="2208260"/>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5805;p126">
              <a:extLst>
                <a:ext uri="{FF2B5EF4-FFF2-40B4-BE49-F238E27FC236}">
                  <a16:creationId xmlns:a16="http://schemas.microsoft.com/office/drawing/2014/main" id="{75C17F29-6C2E-4E07-AAE5-494216281B80}"/>
                </a:ext>
              </a:extLst>
            </p:cNvPr>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5806;p126">
              <a:extLst>
                <a:ext uri="{FF2B5EF4-FFF2-40B4-BE49-F238E27FC236}">
                  <a16:creationId xmlns:a16="http://schemas.microsoft.com/office/drawing/2014/main" id="{E9C36944-7B33-4613-BFFF-6789B4A9E77A}"/>
                </a:ext>
              </a:extLst>
            </p:cNvPr>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5807;p126">
              <a:extLst>
                <a:ext uri="{FF2B5EF4-FFF2-40B4-BE49-F238E27FC236}">
                  <a16:creationId xmlns:a16="http://schemas.microsoft.com/office/drawing/2014/main" id="{093EC457-F1A9-496E-8BB3-7DF3412DD9DF}"/>
                </a:ext>
              </a:extLst>
            </p:cNvPr>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5808;p126">
              <a:extLst>
                <a:ext uri="{FF2B5EF4-FFF2-40B4-BE49-F238E27FC236}">
                  <a16:creationId xmlns:a16="http://schemas.microsoft.com/office/drawing/2014/main" id="{8EBCCC52-4DB8-4FB5-A9C7-B5E783C4D3C4}"/>
                </a:ext>
              </a:extLst>
            </p:cNvPr>
            <p:cNvSpPr/>
            <p:nvPr/>
          </p:nvSpPr>
          <p:spPr>
            <a:xfrm>
              <a:off x="1518685" y="2074223"/>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5809;p126">
              <a:extLst>
                <a:ext uri="{FF2B5EF4-FFF2-40B4-BE49-F238E27FC236}">
                  <a16:creationId xmlns:a16="http://schemas.microsoft.com/office/drawing/2014/main" id="{3666E9F4-D070-4220-9BAF-AE62D1E3D21A}"/>
                </a:ext>
              </a:extLst>
            </p:cNvPr>
            <p:cNvSpPr/>
            <p:nvPr/>
          </p:nvSpPr>
          <p:spPr>
            <a:xfrm>
              <a:off x="1517545" y="2074549"/>
              <a:ext cx="299" cy="163"/>
            </a:xfrm>
            <a:custGeom>
              <a:avLst/>
              <a:gdLst/>
              <a:ahLst/>
              <a:cxnLst/>
              <a:rect l="l" t="t" r="r" b="b"/>
              <a:pathLst>
                <a:path w="22" h="12" extrusionOk="0">
                  <a:moveTo>
                    <a:pt x="0" y="1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5810;p126">
              <a:extLst>
                <a:ext uri="{FF2B5EF4-FFF2-40B4-BE49-F238E27FC236}">
                  <a16:creationId xmlns:a16="http://schemas.microsoft.com/office/drawing/2014/main" id="{61232A6F-D795-4349-8DA1-5845350C0CC1}"/>
                </a:ext>
              </a:extLst>
            </p:cNvPr>
            <p:cNvSpPr/>
            <p:nvPr/>
          </p:nvSpPr>
          <p:spPr>
            <a:xfrm>
              <a:off x="1518305" y="2074318"/>
              <a:ext cx="299" cy="54"/>
            </a:xfrm>
            <a:custGeom>
              <a:avLst/>
              <a:gdLst/>
              <a:ahLst/>
              <a:cxnLst/>
              <a:rect l="l" t="t" r="r" b="b"/>
              <a:pathLst>
                <a:path w="22" h="4" extrusionOk="0">
                  <a:moveTo>
                    <a:pt x="0" y="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5811;p126">
              <a:extLst>
                <a:ext uri="{FF2B5EF4-FFF2-40B4-BE49-F238E27FC236}">
                  <a16:creationId xmlns:a16="http://schemas.microsoft.com/office/drawing/2014/main" id="{D21B2ABF-7B5C-4A96-905B-5365A35F9CD7}"/>
                </a:ext>
              </a:extLst>
            </p:cNvPr>
            <p:cNvSpPr/>
            <p:nvPr/>
          </p:nvSpPr>
          <p:spPr>
            <a:xfrm>
              <a:off x="1517110" y="2074794"/>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5812;p126">
              <a:extLst>
                <a:ext uri="{FF2B5EF4-FFF2-40B4-BE49-F238E27FC236}">
                  <a16:creationId xmlns:a16="http://schemas.microsoft.com/office/drawing/2014/main" id="{4A38FEAD-4F72-41DB-82C6-330C58B83992}"/>
                </a:ext>
              </a:extLst>
            </p:cNvPr>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5813;p126">
              <a:extLst>
                <a:ext uri="{FF2B5EF4-FFF2-40B4-BE49-F238E27FC236}">
                  <a16:creationId xmlns:a16="http://schemas.microsoft.com/office/drawing/2014/main" id="{E81D99E1-B139-477D-BDBE-78B9A958701A}"/>
                </a:ext>
              </a:extLst>
            </p:cNvPr>
            <p:cNvSpPr/>
            <p:nvPr/>
          </p:nvSpPr>
          <p:spPr>
            <a:xfrm>
              <a:off x="1519065" y="207422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5814;p126">
              <a:extLst>
                <a:ext uri="{FF2B5EF4-FFF2-40B4-BE49-F238E27FC236}">
                  <a16:creationId xmlns:a16="http://schemas.microsoft.com/office/drawing/2014/main" id="{F639BE9D-449C-4160-A13E-E786A621C2AD}"/>
                </a:ext>
              </a:extLst>
            </p:cNvPr>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5815;p126">
              <a:extLst>
                <a:ext uri="{FF2B5EF4-FFF2-40B4-BE49-F238E27FC236}">
                  <a16:creationId xmlns:a16="http://schemas.microsoft.com/office/drawing/2014/main" id="{518DE3D8-9D21-42E8-A49B-A513AE9BFE95}"/>
                </a:ext>
              </a:extLst>
            </p:cNvPr>
            <p:cNvSpPr/>
            <p:nvPr/>
          </p:nvSpPr>
          <p:spPr>
            <a:xfrm>
              <a:off x="1517925" y="2074413"/>
              <a:ext cx="299" cy="109"/>
            </a:xfrm>
            <a:custGeom>
              <a:avLst/>
              <a:gdLst/>
              <a:ahLst/>
              <a:cxnLst/>
              <a:rect l="l" t="t" r="r" b="b"/>
              <a:pathLst>
                <a:path w="22" h="8" extrusionOk="0">
                  <a:moveTo>
                    <a:pt x="0" y="7"/>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5816;p126">
              <a:extLst>
                <a:ext uri="{FF2B5EF4-FFF2-40B4-BE49-F238E27FC236}">
                  <a16:creationId xmlns:a16="http://schemas.microsoft.com/office/drawing/2014/main" id="{E38FC364-55DF-4FC4-930C-D2EBE5A6D5DD}"/>
                </a:ext>
              </a:extLst>
            </p:cNvPr>
            <p:cNvSpPr/>
            <p:nvPr/>
          </p:nvSpPr>
          <p:spPr>
            <a:xfrm>
              <a:off x="1522052" y="2182355"/>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5817;p126">
              <a:extLst>
                <a:ext uri="{FF2B5EF4-FFF2-40B4-BE49-F238E27FC236}">
                  <a16:creationId xmlns:a16="http://schemas.microsoft.com/office/drawing/2014/main" id="{EEF44805-1514-40C8-8A58-6255D87FACD7}"/>
                </a:ext>
              </a:extLst>
            </p:cNvPr>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5818;p126">
              <a:extLst>
                <a:ext uri="{FF2B5EF4-FFF2-40B4-BE49-F238E27FC236}">
                  <a16:creationId xmlns:a16="http://schemas.microsoft.com/office/drawing/2014/main" id="{7C2A7AAC-59CD-4FF6-803F-D9E9230622FB}"/>
                </a:ext>
              </a:extLst>
            </p:cNvPr>
            <p:cNvSpPr/>
            <p:nvPr/>
          </p:nvSpPr>
          <p:spPr>
            <a:xfrm>
              <a:off x="1485176" y="204622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5819;p126">
              <a:extLst>
                <a:ext uri="{FF2B5EF4-FFF2-40B4-BE49-F238E27FC236}">
                  <a16:creationId xmlns:a16="http://schemas.microsoft.com/office/drawing/2014/main" id="{836CB76F-62A5-46BD-AB20-7806B6EFC423}"/>
                </a:ext>
              </a:extLst>
            </p:cNvPr>
            <p:cNvSpPr/>
            <p:nvPr/>
          </p:nvSpPr>
          <p:spPr>
            <a:xfrm>
              <a:off x="1485692" y="20462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5820;p126">
              <a:extLst>
                <a:ext uri="{FF2B5EF4-FFF2-40B4-BE49-F238E27FC236}">
                  <a16:creationId xmlns:a16="http://schemas.microsoft.com/office/drawing/2014/main" id="{E668C785-4C80-4564-B0F9-C5E37EEBEB57}"/>
                </a:ext>
              </a:extLst>
            </p:cNvPr>
            <p:cNvSpPr/>
            <p:nvPr/>
          </p:nvSpPr>
          <p:spPr>
            <a:xfrm>
              <a:off x="1486411" y="204626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5821;p126">
              <a:extLst>
                <a:ext uri="{FF2B5EF4-FFF2-40B4-BE49-F238E27FC236}">
                  <a16:creationId xmlns:a16="http://schemas.microsoft.com/office/drawing/2014/main" id="{52727FFD-11B8-4900-8F45-65B8866EFD07}"/>
                </a:ext>
              </a:extLst>
            </p:cNvPr>
            <p:cNvSpPr/>
            <p:nvPr/>
          </p:nvSpPr>
          <p:spPr>
            <a:xfrm>
              <a:off x="1486982" y="204645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5822;p126">
              <a:extLst>
                <a:ext uri="{FF2B5EF4-FFF2-40B4-BE49-F238E27FC236}">
                  <a16:creationId xmlns:a16="http://schemas.microsoft.com/office/drawing/2014/main" id="{3374F4B8-B54D-4579-9748-4483D4655D4D}"/>
                </a:ext>
              </a:extLst>
            </p:cNvPr>
            <p:cNvSpPr/>
            <p:nvPr/>
          </p:nvSpPr>
          <p:spPr>
            <a:xfrm>
              <a:off x="1486506" y="2046322"/>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5823;p126">
              <a:extLst>
                <a:ext uri="{FF2B5EF4-FFF2-40B4-BE49-F238E27FC236}">
                  <a16:creationId xmlns:a16="http://schemas.microsoft.com/office/drawing/2014/main" id="{68DB8D63-A00B-4714-BAFC-E355F2252DDD}"/>
                </a:ext>
              </a:extLst>
            </p:cNvPr>
            <p:cNvSpPr/>
            <p:nvPr/>
          </p:nvSpPr>
          <p:spPr>
            <a:xfrm>
              <a:off x="1486792" y="2046417"/>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5824;p126">
              <a:extLst>
                <a:ext uri="{FF2B5EF4-FFF2-40B4-BE49-F238E27FC236}">
                  <a16:creationId xmlns:a16="http://schemas.microsoft.com/office/drawing/2014/main" id="{C74B647B-176B-4795-9E28-FDA29C5BC2CD}"/>
                </a:ext>
              </a:extLst>
            </p:cNvPr>
            <p:cNvSpPr/>
            <p:nvPr/>
          </p:nvSpPr>
          <p:spPr>
            <a:xfrm>
              <a:off x="1486887" y="204645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5825;p126">
              <a:extLst>
                <a:ext uri="{FF2B5EF4-FFF2-40B4-BE49-F238E27FC236}">
                  <a16:creationId xmlns:a16="http://schemas.microsoft.com/office/drawing/2014/main" id="{E4D20E9F-E4F9-4877-8C35-40F7236A0963}"/>
                </a:ext>
              </a:extLst>
            </p:cNvPr>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5826;p126">
              <a:extLst>
                <a:ext uri="{FF2B5EF4-FFF2-40B4-BE49-F238E27FC236}">
                  <a16:creationId xmlns:a16="http://schemas.microsoft.com/office/drawing/2014/main" id="{72835DB9-CF07-4A23-A477-FC3FE47D85B5}"/>
                </a:ext>
              </a:extLst>
            </p:cNvPr>
            <p:cNvSpPr/>
            <p:nvPr/>
          </p:nvSpPr>
          <p:spPr>
            <a:xfrm>
              <a:off x="1484171" y="2046267"/>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5827;p126">
              <a:extLst>
                <a:ext uri="{FF2B5EF4-FFF2-40B4-BE49-F238E27FC236}">
                  <a16:creationId xmlns:a16="http://schemas.microsoft.com/office/drawing/2014/main" id="{4B589838-1859-4E65-9C65-F4F036B723A2}"/>
                </a:ext>
              </a:extLst>
            </p:cNvPr>
            <p:cNvSpPr/>
            <p:nvPr/>
          </p:nvSpPr>
          <p:spPr>
            <a:xfrm>
              <a:off x="1485407" y="20462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5828;p126">
              <a:extLst>
                <a:ext uri="{FF2B5EF4-FFF2-40B4-BE49-F238E27FC236}">
                  <a16:creationId xmlns:a16="http://schemas.microsoft.com/office/drawing/2014/main" id="{64A64854-1841-47AA-8D02-033F4E85B9E7}"/>
                </a:ext>
              </a:extLst>
            </p:cNvPr>
            <p:cNvSpPr/>
            <p:nvPr/>
          </p:nvSpPr>
          <p:spPr>
            <a:xfrm>
              <a:off x="1483655" y="204636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5829;p126">
              <a:extLst>
                <a:ext uri="{FF2B5EF4-FFF2-40B4-BE49-F238E27FC236}">
                  <a16:creationId xmlns:a16="http://schemas.microsoft.com/office/drawing/2014/main" id="{89C25196-BA2D-40CC-B26F-1290BBF97D08}"/>
                </a:ext>
              </a:extLst>
            </p:cNvPr>
            <p:cNvSpPr/>
            <p:nvPr/>
          </p:nvSpPr>
          <p:spPr>
            <a:xfrm>
              <a:off x="1482800" y="2046417"/>
              <a:ext cx="584" cy="109"/>
            </a:xfrm>
            <a:custGeom>
              <a:avLst/>
              <a:gdLst/>
              <a:ahLst/>
              <a:cxnLst/>
              <a:rect l="l" t="t" r="r" b="b"/>
              <a:pathLst>
                <a:path w="43" h="8" extrusionOk="0">
                  <a:moveTo>
                    <a:pt x="0" y="7"/>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5830;p126">
              <a:extLst>
                <a:ext uri="{FF2B5EF4-FFF2-40B4-BE49-F238E27FC236}">
                  <a16:creationId xmlns:a16="http://schemas.microsoft.com/office/drawing/2014/main" id="{3EDE4578-D5C0-4E55-83AE-BAE8059B9B16}"/>
                </a:ext>
              </a:extLst>
            </p:cNvPr>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5831;p126">
              <a:extLst>
                <a:ext uri="{FF2B5EF4-FFF2-40B4-BE49-F238E27FC236}">
                  <a16:creationId xmlns:a16="http://schemas.microsoft.com/office/drawing/2014/main" id="{A1DA09BA-F242-483C-B08A-1124CF8DAD15}"/>
                </a:ext>
              </a:extLst>
            </p:cNvPr>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5832;p126">
              <a:extLst>
                <a:ext uri="{FF2B5EF4-FFF2-40B4-BE49-F238E27FC236}">
                  <a16:creationId xmlns:a16="http://schemas.microsoft.com/office/drawing/2014/main" id="{054448F7-3988-4A2C-8AEA-EB1165BBE892}"/>
                </a:ext>
              </a:extLst>
            </p:cNvPr>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5833;p126">
              <a:extLst>
                <a:ext uri="{FF2B5EF4-FFF2-40B4-BE49-F238E27FC236}">
                  <a16:creationId xmlns:a16="http://schemas.microsoft.com/office/drawing/2014/main" id="{05C6B0A8-6447-4DCB-847F-9B3E001E395D}"/>
                </a:ext>
              </a:extLst>
            </p:cNvPr>
            <p:cNvSpPr/>
            <p:nvPr/>
          </p:nvSpPr>
          <p:spPr>
            <a:xfrm>
              <a:off x="1484646" y="2046267"/>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5834;p126">
              <a:extLst>
                <a:ext uri="{FF2B5EF4-FFF2-40B4-BE49-F238E27FC236}">
                  <a16:creationId xmlns:a16="http://schemas.microsoft.com/office/drawing/2014/main" id="{F8F8BFBD-0D14-4837-B0C9-941F472C90C2}"/>
                </a:ext>
              </a:extLst>
            </p:cNvPr>
            <p:cNvSpPr/>
            <p:nvPr/>
          </p:nvSpPr>
          <p:spPr>
            <a:xfrm>
              <a:off x="1486642" y="2046362"/>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5835;p126">
              <a:extLst>
                <a:ext uri="{FF2B5EF4-FFF2-40B4-BE49-F238E27FC236}">
                  <a16:creationId xmlns:a16="http://schemas.microsoft.com/office/drawing/2014/main" id="{7D4890DF-1F38-4524-976A-291AFEF90EFD}"/>
                </a:ext>
              </a:extLst>
            </p:cNvPr>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5836;p126">
              <a:extLst>
                <a:ext uri="{FF2B5EF4-FFF2-40B4-BE49-F238E27FC236}">
                  <a16:creationId xmlns:a16="http://schemas.microsoft.com/office/drawing/2014/main" id="{287E3FC4-C8A2-4FE4-87C3-D5803CBA2E15}"/>
                </a:ext>
              </a:extLst>
            </p:cNvPr>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5837;p126">
              <a:extLst>
                <a:ext uri="{FF2B5EF4-FFF2-40B4-BE49-F238E27FC236}">
                  <a16:creationId xmlns:a16="http://schemas.microsoft.com/office/drawing/2014/main" id="{CA32DAF6-7CF2-4FD7-BB4E-C1C89B3ED1A1}"/>
                </a:ext>
              </a:extLst>
            </p:cNvPr>
            <p:cNvSpPr/>
            <p:nvPr/>
          </p:nvSpPr>
          <p:spPr>
            <a:xfrm>
              <a:off x="1529425" y="213253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5838;p126">
              <a:extLst>
                <a:ext uri="{FF2B5EF4-FFF2-40B4-BE49-F238E27FC236}">
                  <a16:creationId xmlns:a16="http://schemas.microsoft.com/office/drawing/2014/main" id="{53C33BA2-DB7E-4AC5-954C-6676A00A7DCE}"/>
                </a:ext>
              </a:extLst>
            </p:cNvPr>
            <p:cNvSpPr/>
            <p:nvPr/>
          </p:nvSpPr>
          <p:spPr>
            <a:xfrm>
              <a:off x="1527714" y="2129212"/>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5839;p126">
              <a:extLst>
                <a:ext uri="{FF2B5EF4-FFF2-40B4-BE49-F238E27FC236}">
                  <a16:creationId xmlns:a16="http://schemas.microsoft.com/office/drawing/2014/main" id="{1EE99426-1D68-407F-A627-DDA2B0F5677C}"/>
                </a:ext>
              </a:extLst>
            </p:cNvPr>
            <p:cNvSpPr/>
            <p:nvPr/>
          </p:nvSpPr>
          <p:spPr>
            <a:xfrm>
              <a:off x="1527049" y="2127787"/>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5840;p126">
              <a:extLst>
                <a:ext uri="{FF2B5EF4-FFF2-40B4-BE49-F238E27FC236}">
                  <a16:creationId xmlns:a16="http://schemas.microsoft.com/office/drawing/2014/main" id="{555A79CC-7A1E-45FD-87B0-B8D5333D0EF8}"/>
                </a:ext>
              </a:extLst>
            </p:cNvPr>
            <p:cNvSpPr/>
            <p:nvPr/>
          </p:nvSpPr>
          <p:spPr>
            <a:xfrm>
              <a:off x="1527388" y="2128452"/>
              <a:ext cx="149" cy="353"/>
            </a:xfrm>
            <a:custGeom>
              <a:avLst/>
              <a:gdLst/>
              <a:ahLst/>
              <a:cxnLst/>
              <a:rect l="l" t="t" r="r" b="b"/>
              <a:pathLst>
                <a:path w="11" h="26" extrusionOk="0">
                  <a:moveTo>
                    <a:pt x="0"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5841;p126">
              <a:extLst>
                <a:ext uri="{FF2B5EF4-FFF2-40B4-BE49-F238E27FC236}">
                  <a16:creationId xmlns:a16="http://schemas.microsoft.com/office/drawing/2014/main" id="{6DE437DD-88EA-4FFC-A44A-3EC744FDED4D}"/>
                </a:ext>
              </a:extLst>
            </p:cNvPr>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5842;p126">
              <a:extLst>
                <a:ext uri="{FF2B5EF4-FFF2-40B4-BE49-F238E27FC236}">
                  <a16:creationId xmlns:a16="http://schemas.microsoft.com/office/drawing/2014/main" id="{D9DCBFD7-E9D8-4627-9F12-165CF9DA671A}"/>
                </a:ext>
              </a:extLst>
            </p:cNvPr>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5843;p126">
              <a:extLst>
                <a:ext uri="{FF2B5EF4-FFF2-40B4-BE49-F238E27FC236}">
                  <a16:creationId xmlns:a16="http://schemas.microsoft.com/office/drawing/2014/main" id="{26159AAF-D29D-4DD3-89FD-7E7B74CB527B}"/>
                </a:ext>
              </a:extLst>
            </p:cNvPr>
            <p:cNvSpPr/>
            <p:nvPr/>
          </p:nvSpPr>
          <p:spPr>
            <a:xfrm>
              <a:off x="1528094" y="2129973"/>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5844;p126">
              <a:extLst>
                <a:ext uri="{FF2B5EF4-FFF2-40B4-BE49-F238E27FC236}">
                  <a16:creationId xmlns:a16="http://schemas.microsoft.com/office/drawing/2014/main" id="{132362CF-8E6C-461F-8641-39392FC545AF}"/>
                </a:ext>
              </a:extLst>
            </p:cNvPr>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5845;p126">
              <a:extLst>
                <a:ext uri="{FF2B5EF4-FFF2-40B4-BE49-F238E27FC236}">
                  <a16:creationId xmlns:a16="http://schemas.microsoft.com/office/drawing/2014/main" id="{F7794B0C-B5D9-4407-BE98-C7FFC9B6CF92}"/>
                </a:ext>
              </a:extLst>
            </p:cNvPr>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5846;p126">
              <a:extLst>
                <a:ext uri="{FF2B5EF4-FFF2-40B4-BE49-F238E27FC236}">
                  <a16:creationId xmlns:a16="http://schemas.microsoft.com/office/drawing/2014/main" id="{DF07FDED-03E1-4DE3-80B4-A086255DA1BE}"/>
                </a:ext>
              </a:extLst>
            </p:cNvPr>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5847;p126">
              <a:extLst>
                <a:ext uri="{FF2B5EF4-FFF2-40B4-BE49-F238E27FC236}">
                  <a16:creationId xmlns:a16="http://schemas.microsoft.com/office/drawing/2014/main" id="{0611802C-FFD8-4E47-970D-80AA353A8F65}"/>
                </a:ext>
              </a:extLst>
            </p:cNvPr>
            <p:cNvSpPr/>
            <p:nvPr/>
          </p:nvSpPr>
          <p:spPr>
            <a:xfrm>
              <a:off x="1528950" y="2131683"/>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5848;p126">
              <a:extLst>
                <a:ext uri="{FF2B5EF4-FFF2-40B4-BE49-F238E27FC236}">
                  <a16:creationId xmlns:a16="http://schemas.microsoft.com/office/drawing/2014/main" id="{769F9DE0-6307-4284-AF66-401C5F0A28D6}"/>
                </a:ext>
              </a:extLst>
            </p:cNvPr>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5849;p126">
              <a:extLst>
                <a:ext uri="{FF2B5EF4-FFF2-40B4-BE49-F238E27FC236}">
                  <a16:creationId xmlns:a16="http://schemas.microsoft.com/office/drawing/2014/main" id="{1E4A885E-63B9-40FF-B598-88D2A2FE0A71}"/>
                </a:ext>
              </a:extLst>
            </p:cNvPr>
            <p:cNvSpPr/>
            <p:nvPr/>
          </p:nvSpPr>
          <p:spPr>
            <a:xfrm>
              <a:off x="1528529" y="2130787"/>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5850;p126">
              <a:extLst>
                <a:ext uri="{FF2B5EF4-FFF2-40B4-BE49-F238E27FC236}">
                  <a16:creationId xmlns:a16="http://schemas.microsoft.com/office/drawing/2014/main" id="{A8692E41-AD33-46ED-BC08-2C6471474AD4}"/>
                </a:ext>
              </a:extLst>
            </p:cNvPr>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5851;p126">
              <a:extLst>
                <a:ext uri="{FF2B5EF4-FFF2-40B4-BE49-F238E27FC236}">
                  <a16:creationId xmlns:a16="http://schemas.microsoft.com/office/drawing/2014/main" id="{536FB70B-6073-40B5-8867-13790F32905D}"/>
                </a:ext>
              </a:extLst>
            </p:cNvPr>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5852;p126">
              <a:extLst>
                <a:ext uri="{FF2B5EF4-FFF2-40B4-BE49-F238E27FC236}">
                  <a16:creationId xmlns:a16="http://schemas.microsoft.com/office/drawing/2014/main" id="{5F37F859-6F5E-4BED-A16F-81C71F9454EC}"/>
                </a:ext>
              </a:extLst>
            </p:cNvPr>
            <p:cNvSpPr/>
            <p:nvPr/>
          </p:nvSpPr>
          <p:spPr>
            <a:xfrm>
              <a:off x="1547062" y="2032676"/>
              <a:ext cx="489" cy="774"/>
            </a:xfrm>
            <a:custGeom>
              <a:avLst/>
              <a:gdLst/>
              <a:ahLst/>
              <a:cxnLst/>
              <a:rect l="l" t="t" r="r" b="b"/>
              <a:pathLst>
                <a:path w="36" h="57" extrusionOk="0">
                  <a:moveTo>
                    <a:pt x="35" y="57"/>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5853;p126">
              <a:extLst>
                <a:ext uri="{FF2B5EF4-FFF2-40B4-BE49-F238E27FC236}">
                  <a16:creationId xmlns:a16="http://schemas.microsoft.com/office/drawing/2014/main" id="{ADB1839E-46B4-420B-9BEF-5A362BCC7AA8}"/>
                </a:ext>
              </a:extLst>
            </p:cNvPr>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5854;p126">
              <a:extLst>
                <a:ext uri="{FF2B5EF4-FFF2-40B4-BE49-F238E27FC236}">
                  <a16:creationId xmlns:a16="http://schemas.microsoft.com/office/drawing/2014/main" id="{0370318F-3C58-41C1-B960-8BB9FAFDD620}"/>
                </a:ext>
              </a:extLst>
            </p:cNvPr>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5855;p126">
              <a:extLst>
                <a:ext uri="{FF2B5EF4-FFF2-40B4-BE49-F238E27FC236}">
                  <a16:creationId xmlns:a16="http://schemas.microsoft.com/office/drawing/2014/main" id="{2C8891E3-1D77-4CFD-9DBD-E815DC7647FE}"/>
                </a:ext>
              </a:extLst>
            </p:cNvPr>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5856;p126">
              <a:extLst>
                <a:ext uri="{FF2B5EF4-FFF2-40B4-BE49-F238E27FC236}">
                  <a16:creationId xmlns:a16="http://schemas.microsoft.com/office/drawing/2014/main" id="{C2BE4078-AD97-406C-9AFD-401F02DE25FE}"/>
                </a:ext>
              </a:extLst>
            </p:cNvPr>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5857;p126">
              <a:extLst>
                <a:ext uri="{FF2B5EF4-FFF2-40B4-BE49-F238E27FC236}">
                  <a16:creationId xmlns:a16="http://schemas.microsoft.com/office/drawing/2014/main" id="{DC047FD7-D537-410F-A310-18DD6F90F84F}"/>
                </a:ext>
              </a:extLst>
            </p:cNvPr>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5858;p126">
              <a:extLst>
                <a:ext uri="{FF2B5EF4-FFF2-40B4-BE49-F238E27FC236}">
                  <a16:creationId xmlns:a16="http://schemas.microsoft.com/office/drawing/2014/main" id="{7B181EE0-F46D-4725-87CA-EC96D6E207B8}"/>
                </a:ext>
              </a:extLst>
            </p:cNvPr>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5859;p126">
              <a:extLst>
                <a:ext uri="{FF2B5EF4-FFF2-40B4-BE49-F238E27FC236}">
                  <a16:creationId xmlns:a16="http://schemas.microsoft.com/office/drawing/2014/main" id="{8304EF3A-A9D4-4BA3-8B7D-51B142AE7FAF}"/>
                </a:ext>
              </a:extLst>
            </p:cNvPr>
            <p:cNvSpPr/>
            <p:nvPr/>
          </p:nvSpPr>
          <p:spPr>
            <a:xfrm>
              <a:off x="1506941" y="1960376"/>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5860;p126">
              <a:extLst>
                <a:ext uri="{FF2B5EF4-FFF2-40B4-BE49-F238E27FC236}">
                  <a16:creationId xmlns:a16="http://schemas.microsoft.com/office/drawing/2014/main" id="{E274E20B-7285-4BE6-98C3-00401ACC3C71}"/>
                </a:ext>
              </a:extLst>
            </p:cNvPr>
            <p:cNvSpPr/>
            <p:nvPr/>
          </p:nvSpPr>
          <p:spPr>
            <a:xfrm>
              <a:off x="1508651" y="1958434"/>
              <a:ext cx="109" cy="109"/>
            </a:xfrm>
            <a:custGeom>
              <a:avLst/>
              <a:gdLst/>
              <a:ahLst/>
              <a:cxnLst/>
              <a:rect l="l" t="t" r="r" b="b"/>
              <a:pathLst>
                <a:path w="8" h="8" extrusionOk="0">
                  <a:moveTo>
                    <a:pt x="8" y="0"/>
                  </a:moveTo>
                  <a:lnTo>
                    <a:pt x="1" y="7"/>
                  </a:ln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5861;p126">
              <a:extLst>
                <a:ext uri="{FF2B5EF4-FFF2-40B4-BE49-F238E27FC236}">
                  <a16:creationId xmlns:a16="http://schemas.microsoft.com/office/drawing/2014/main" id="{CC127494-3A42-4208-A73D-A00B3338D207}"/>
                </a:ext>
              </a:extLst>
            </p:cNvPr>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5862;p126">
              <a:extLst>
                <a:ext uri="{FF2B5EF4-FFF2-40B4-BE49-F238E27FC236}">
                  <a16:creationId xmlns:a16="http://schemas.microsoft.com/office/drawing/2014/main" id="{5E8EF1FA-AA1B-4517-BF36-09A3FA90FB95}"/>
                </a:ext>
              </a:extLst>
            </p:cNvPr>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5863;p126">
              <a:extLst>
                <a:ext uri="{FF2B5EF4-FFF2-40B4-BE49-F238E27FC236}">
                  <a16:creationId xmlns:a16="http://schemas.microsoft.com/office/drawing/2014/main" id="{57853EDD-1B39-4C27-ABC4-63F57B81FC24}"/>
                </a:ext>
              </a:extLst>
            </p:cNvPr>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5864;p126">
              <a:extLst>
                <a:ext uri="{FF2B5EF4-FFF2-40B4-BE49-F238E27FC236}">
                  <a16:creationId xmlns:a16="http://schemas.microsoft.com/office/drawing/2014/main" id="{FDCF4589-E87F-4BA8-918A-2D374FF6A6D9}"/>
                </a:ext>
              </a:extLst>
            </p:cNvPr>
            <p:cNvSpPr/>
            <p:nvPr/>
          </p:nvSpPr>
          <p:spPr>
            <a:xfrm>
              <a:off x="1636321" y="202416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5865;p126">
              <a:extLst>
                <a:ext uri="{FF2B5EF4-FFF2-40B4-BE49-F238E27FC236}">
                  <a16:creationId xmlns:a16="http://schemas.microsoft.com/office/drawing/2014/main" id="{D220E10A-6F09-45DD-85F9-9F16CED22C6B}"/>
                </a:ext>
              </a:extLst>
            </p:cNvPr>
            <p:cNvSpPr/>
            <p:nvPr/>
          </p:nvSpPr>
          <p:spPr>
            <a:xfrm>
              <a:off x="1639185" y="2024448"/>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5866;p126">
              <a:extLst>
                <a:ext uri="{FF2B5EF4-FFF2-40B4-BE49-F238E27FC236}">
                  <a16:creationId xmlns:a16="http://schemas.microsoft.com/office/drawing/2014/main" id="{9A651051-33B1-4504-8DD5-D1252F9CB22F}"/>
                </a:ext>
              </a:extLst>
            </p:cNvPr>
            <p:cNvSpPr/>
            <p:nvPr/>
          </p:nvSpPr>
          <p:spPr>
            <a:xfrm>
              <a:off x="1636796" y="202416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5867;p126">
              <a:extLst>
                <a:ext uri="{FF2B5EF4-FFF2-40B4-BE49-F238E27FC236}">
                  <a16:creationId xmlns:a16="http://schemas.microsoft.com/office/drawing/2014/main" id="{CC362BFF-22D6-45A3-9D1A-51B40AFD207D}"/>
                </a:ext>
              </a:extLst>
            </p:cNvPr>
            <p:cNvSpPr/>
            <p:nvPr/>
          </p:nvSpPr>
          <p:spPr>
            <a:xfrm>
              <a:off x="1638900" y="2024312"/>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5868;p126">
              <a:extLst>
                <a:ext uri="{FF2B5EF4-FFF2-40B4-BE49-F238E27FC236}">
                  <a16:creationId xmlns:a16="http://schemas.microsoft.com/office/drawing/2014/main" id="{CDD03525-D1B0-4060-A42C-C94050EE7330}"/>
                </a:ext>
              </a:extLst>
            </p:cNvPr>
            <p:cNvSpPr/>
            <p:nvPr/>
          </p:nvSpPr>
          <p:spPr>
            <a:xfrm>
              <a:off x="1626871" y="202963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5869;p126">
              <a:extLst>
                <a:ext uri="{FF2B5EF4-FFF2-40B4-BE49-F238E27FC236}">
                  <a16:creationId xmlns:a16="http://schemas.microsoft.com/office/drawing/2014/main" id="{1E0DA58F-84A7-4AD5-9AE5-556531F939B9}"/>
                </a:ext>
              </a:extLst>
            </p:cNvPr>
            <p:cNvSpPr/>
            <p:nvPr/>
          </p:nvSpPr>
          <p:spPr>
            <a:xfrm>
              <a:off x="1639471" y="202459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5870;p126">
              <a:extLst>
                <a:ext uri="{FF2B5EF4-FFF2-40B4-BE49-F238E27FC236}">
                  <a16:creationId xmlns:a16="http://schemas.microsoft.com/office/drawing/2014/main" id="{4984DA82-E5E4-4530-8A9F-EEDEDA068B85}"/>
                </a:ext>
              </a:extLst>
            </p:cNvPr>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5871;p126">
              <a:extLst>
                <a:ext uri="{FF2B5EF4-FFF2-40B4-BE49-F238E27FC236}">
                  <a16:creationId xmlns:a16="http://schemas.microsoft.com/office/drawing/2014/main" id="{4E3E0418-AF37-497A-B21A-2483E2ADB4BB}"/>
                </a:ext>
              </a:extLst>
            </p:cNvPr>
            <p:cNvSpPr/>
            <p:nvPr/>
          </p:nvSpPr>
          <p:spPr>
            <a:xfrm>
              <a:off x="1627156" y="2029580"/>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5872;p126">
              <a:extLst>
                <a:ext uri="{FF2B5EF4-FFF2-40B4-BE49-F238E27FC236}">
                  <a16:creationId xmlns:a16="http://schemas.microsoft.com/office/drawing/2014/main" id="{8B10AC0A-A89E-4750-9D84-9C45C00E2F63}"/>
                </a:ext>
              </a:extLst>
            </p:cNvPr>
            <p:cNvSpPr/>
            <p:nvPr/>
          </p:nvSpPr>
          <p:spPr>
            <a:xfrm>
              <a:off x="1638561" y="2024258"/>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5873;p126">
              <a:extLst>
                <a:ext uri="{FF2B5EF4-FFF2-40B4-BE49-F238E27FC236}">
                  <a16:creationId xmlns:a16="http://schemas.microsoft.com/office/drawing/2014/main" id="{46D64EBF-3DCF-4883-99AD-3AAD28E20494}"/>
                </a:ext>
              </a:extLst>
            </p:cNvPr>
            <p:cNvSpPr/>
            <p:nvPr/>
          </p:nvSpPr>
          <p:spPr>
            <a:xfrm>
              <a:off x="1637475" y="20241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5874;p126">
              <a:extLst>
                <a:ext uri="{FF2B5EF4-FFF2-40B4-BE49-F238E27FC236}">
                  <a16:creationId xmlns:a16="http://schemas.microsoft.com/office/drawing/2014/main" id="{F4D96E22-F422-499B-A672-C2FFD0D0895E}"/>
                </a:ext>
              </a:extLst>
            </p:cNvPr>
            <p:cNvSpPr/>
            <p:nvPr/>
          </p:nvSpPr>
          <p:spPr>
            <a:xfrm>
              <a:off x="1637230" y="20241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5875;p126">
              <a:extLst>
                <a:ext uri="{FF2B5EF4-FFF2-40B4-BE49-F238E27FC236}">
                  <a16:creationId xmlns:a16="http://schemas.microsoft.com/office/drawing/2014/main" id="{B505956A-47B3-40A1-BBEA-D072F5F66196}"/>
                </a:ext>
              </a:extLst>
            </p:cNvPr>
            <p:cNvSpPr/>
            <p:nvPr/>
          </p:nvSpPr>
          <p:spPr>
            <a:xfrm>
              <a:off x="1638235" y="2024217"/>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5876;p126">
              <a:extLst>
                <a:ext uri="{FF2B5EF4-FFF2-40B4-BE49-F238E27FC236}">
                  <a16:creationId xmlns:a16="http://schemas.microsoft.com/office/drawing/2014/main" id="{718F7BA5-CF51-416C-BDC4-6748CA0FBEEF}"/>
                </a:ext>
              </a:extLst>
            </p:cNvPr>
            <p:cNvSpPr/>
            <p:nvPr/>
          </p:nvSpPr>
          <p:spPr>
            <a:xfrm>
              <a:off x="1639756" y="2024788"/>
              <a:ext cx="109" cy="109"/>
            </a:xfrm>
            <a:custGeom>
              <a:avLst/>
              <a:gdLst/>
              <a:ahLst/>
              <a:cxnLst/>
              <a:rect l="l" t="t" r="r" b="b"/>
              <a:pathLst>
                <a:path w="8" h="8" extrusionOk="0">
                  <a:moveTo>
                    <a:pt x="0" y="0"/>
                  </a:moveTo>
                  <a:lnTo>
                    <a:pt x="7"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5877;p126">
              <a:extLst>
                <a:ext uri="{FF2B5EF4-FFF2-40B4-BE49-F238E27FC236}">
                  <a16:creationId xmlns:a16="http://schemas.microsoft.com/office/drawing/2014/main" id="{24E8AE90-1399-4812-BA07-39AAA741135C}"/>
                </a:ext>
              </a:extLst>
            </p:cNvPr>
            <p:cNvSpPr/>
            <p:nvPr/>
          </p:nvSpPr>
          <p:spPr>
            <a:xfrm>
              <a:off x="1637855" y="202416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5878;p126">
              <a:extLst>
                <a:ext uri="{FF2B5EF4-FFF2-40B4-BE49-F238E27FC236}">
                  <a16:creationId xmlns:a16="http://schemas.microsoft.com/office/drawing/2014/main" id="{1AE0F6B4-8EC8-4480-9A17-90C4FA879F00}"/>
                </a:ext>
              </a:extLst>
            </p:cNvPr>
            <p:cNvSpPr/>
            <p:nvPr/>
          </p:nvSpPr>
          <p:spPr>
            <a:xfrm>
              <a:off x="1639946" y="2025018"/>
              <a:ext cx="149" cy="163"/>
            </a:xfrm>
            <a:custGeom>
              <a:avLst/>
              <a:gdLst/>
              <a:ahLst/>
              <a:cxnLst/>
              <a:rect l="l" t="t" r="r" b="b"/>
              <a:pathLst>
                <a:path w="11" h="12" extrusionOk="0">
                  <a:moveTo>
                    <a:pt x="11"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5879;p126">
              <a:extLst>
                <a:ext uri="{FF2B5EF4-FFF2-40B4-BE49-F238E27FC236}">
                  <a16:creationId xmlns:a16="http://schemas.microsoft.com/office/drawing/2014/main" id="{79358573-D724-43FC-B81F-EF3026E64C3A}"/>
                </a:ext>
              </a:extLst>
            </p:cNvPr>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5880;p126">
              <a:extLst>
                <a:ext uri="{FF2B5EF4-FFF2-40B4-BE49-F238E27FC236}">
                  <a16:creationId xmlns:a16="http://schemas.microsoft.com/office/drawing/2014/main" id="{0E9BE6B9-DE90-4131-B79C-872E26FB7156}"/>
                </a:ext>
              </a:extLst>
            </p:cNvPr>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5881;p126">
              <a:extLst>
                <a:ext uri="{FF2B5EF4-FFF2-40B4-BE49-F238E27FC236}">
                  <a16:creationId xmlns:a16="http://schemas.microsoft.com/office/drawing/2014/main" id="{9D96D45E-0CF0-48D5-A8CA-BDF1E98FF5AD}"/>
                </a:ext>
              </a:extLst>
            </p:cNvPr>
            <p:cNvSpPr/>
            <p:nvPr/>
          </p:nvSpPr>
          <p:spPr>
            <a:xfrm>
              <a:off x="1594502" y="2005155"/>
              <a:ext cx="109" cy="163"/>
            </a:xfrm>
            <a:custGeom>
              <a:avLst/>
              <a:gdLst/>
              <a:ahLst/>
              <a:cxnLst/>
              <a:rect l="l" t="t" r="r" b="b"/>
              <a:pathLst>
                <a:path w="8" h="12" extrusionOk="0">
                  <a:moveTo>
                    <a:pt x="0" y="1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5882;p126">
              <a:extLst>
                <a:ext uri="{FF2B5EF4-FFF2-40B4-BE49-F238E27FC236}">
                  <a16:creationId xmlns:a16="http://schemas.microsoft.com/office/drawing/2014/main" id="{A1487473-35B9-44AC-864F-3C3BC728F5EE}"/>
                </a:ext>
              </a:extLst>
            </p:cNvPr>
            <p:cNvSpPr/>
            <p:nvPr/>
          </p:nvSpPr>
          <p:spPr>
            <a:xfrm>
              <a:off x="1621019" y="202849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5883;p126">
              <a:extLst>
                <a:ext uri="{FF2B5EF4-FFF2-40B4-BE49-F238E27FC236}">
                  <a16:creationId xmlns:a16="http://schemas.microsoft.com/office/drawing/2014/main" id="{D57F8F3D-0D11-4956-82B3-834958AA6628}"/>
                </a:ext>
              </a:extLst>
            </p:cNvPr>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5884;p126">
              <a:extLst>
                <a:ext uri="{FF2B5EF4-FFF2-40B4-BE49-F238E27FC236}">
                  <a16:creationId xmlns:a16="http://schemas.microsoft.com/office/drawing/2014/main" id="{3695E915-BA56-4A29-9633-F0CC60B4CF25}"/>
                </a:ext>
              </a:extLst>
            </p:cNvPr>
            <p:cNvSpPr/>
            <p:nvPr/>
          </p:nvSpPr>
          <p:spPr>
            <a:xfrm>
              <a:off x="1621494" y="2028535"/>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5885;p126">
              <a:extLst>
                <a:ext uri="{FF2B5EF4-FFF2-40B4-BE49-F238E27FC236}">
                  <a16:creationId xmlns:a16="http://schemas.microsoft.com/office/drawing/2014/main" id="{76E6218D-E06F-4835-9FDF-0A9FE63B5757}"/>
                </a:ext>
              </a:extLst>
            </p:cNvPr>
            <p:cNvSpPr/>
            <p:nvPr/>
          </p:nvSpPr>
          <p:spPr>
            <a:xfrm>
              <a:off x="1619878" y="2028589"/>
              <a:ext cx="353" cy="54"/>
            </a:xfrm>
            <a:custGeom>
              <a:avLst/>
              <a:gdLst/>
              <a:ahLst/>
              <a:cxnLst/>
              <a:rect l="l" t="t" r="r" b="b"/>
              <a:pathLst>
                <a:path w="26" h="4" extrusionOk="0">
                  <a:moveTo>
                    <a:pt x="25"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5886;p126">
              <a:extLst>
                <a:ext uri="{FF2B5EF4-FFF2-40B4-BE49-F238E27FC236}">
                  <a16:creationId xmlns:a16="http://schemas.microsoft.com/office/drawing/2014/main" id="{6B913805-C2F8-41FC-BAF5-28C78ACB49D8}"/>
                </a:ext>
              </a:extLst>
            </p:cNvPr>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5887;p126">
              <a:extLst>
                <a:ext uri="{FF2B5EF4-FFF2-40B4-BE49-F238E27FC236}">
                  <a16:creationId xmlns:a16="http://schemas.microsoft.com/office/drawing/2014/main" id="{BCED3906-FEE3-47B3-858D-35AFCAC3759E}"/>
                </a:ext>
              </a:extLst>
            </p:cNvPr>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5888;p126">
              <a:extLst>
                <a:ext uri="{FF2B5EF4-FFF2-40B4-BE49-F238E27FC236}">
                  <a16:creationId xmlns:a16="http://schemas.microsoft.com/office/drawing/2014/main" id="{870D527B-6812-4A5A-8718-68480E7CE06B}"/>
                </a:ext>
              </a:extLst>
            </p:cNvPr>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5889;p126">
              <a:extLst>
                <a:ext uri="{FF2B5EF4-FFF2-40B4-BE49-F238E27FC236}">
                  <a16:creationId xmlns:a16="http://schemas.microsoft.com/office/drawing/2014/main" id="{BD134A3F-9C3E-4DBE-8093-AC76AD36D8CD}"/>
                </a:ext>
              </a:extLst>
            </p:cNvPr>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5890;p126">
              <a:extLst>
                <a:ext uri="{FF2B5EF4-FFF2-40B4-BE49-F238E27FC236}">
                  <a16:creationId xmlns:a16="http://schemas.microsoft.com/office/drawing/2014/main" id="{A02FAA8F-DC9C-403B-8E87-DA3DD540A77D}"/>
                </a:ext>
              </a:extLst>
            </p:cNvPr>
            <p:cNvSpPr/>
            <p:nvPr/>
          </p:nvSpPr>
          <p:spPr>
            <a:xfrm>
              <a:off x="1622254" y="202863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5891;p126">
              <a:extLst>
                <a:ext uri="{FF2B5EF4-FFF2-40B4-BE49-F238E27FC236}">
                  <a16:creationId xmlns:a16="http://schemas.microsoft.com/office/drawing/2014/main" id="{B0645B87-CA4F-4375-9818-EAC49EBB43DF}"/>
                </a:ext>
              </a:extLst>
            </p:cNvPr>
            <p:cNvSpPr/>
            <p:nvPr/>
          </p:nvSpPr>
          <p:spPr>
            <a:xfrm>
              <a:off x="1599444" y="1983621"/>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5892;p126">
              <a:extLst>
                <a:ext uri="{FF2B5EF4-FFF2-40B4-BE49-F238E27FC236}">
                  <a16:creationId xmlns:a16="http://schemas.microsoft.com/office/drawing/2014/main" id="{6D05B48C-9CF3-4801-B529-7F030AD12ED3}"/>
                </a:ext>
              </a:extLst>
            </p:cNvPr>
            <p:cNvSpPr/>
            <p:nvPr/>
          </p:nvSpPr>
          <p:spPr>
            <a:xfrm>
              <a:off x="1591365" y="2001489"/>
              <a:ext cx="244" cy="299"/>
            </a:xfrm>
            <a:custGeom>
              <a:avLst/>
              <a:gdLst/>
              <a:ahLst/>
              <a:cxnLst/>
              <a:rect l="l" t="t" r="r" b="b"/>
              <a:pathLst>
                <a:path w="18" h="22" extrusionOk="0">
                  <a:moveTo>
                    <a:pt x="18"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5893;p126">
              <a:extLst>
                <a:ext uri="{FF2B5EF4-FFF2-40B4-BE49-F238E27FC236}">
                  <a16:creationId xmlns:a16="http://schemas.microsoft.com/office/drawing/2014/main" id="{60FB814E-90FF-427F-B29D-F31FC41FC372}"/>
                </a:ext>
              </a:extLst>
            </p:cNvPr>
            <p:cNvSpPr/>
            <p:nvPr/>
          </p:nvSpPr>
          <p:spPr>
            <a:xfrm>
              <a:off x="1594067" y="2004869"/>
              <a:ext cx="258" cy="394"/>
            </a:xfrm>
            <a:custGeom>
              <a:avLst/>
              <a:gdLst/>
              <a:ahLst/>
              <a:cxnLst/>
              <a:rect l="l" t="t" r="r" b="b"/>
              <a:pathLst>
                <a:path w="19" h="29" extrusionOk="0">
                  <a:moveTo>
                    <a:pt x="18"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5894;p126">
              <a:extLst>
                <a:ext uri="{FF2B5EF4-FFF2-40B4-BE49-F238E27FC236}">
                  <a16:creationId xmlns:a16="http://schemas.microsoft.com/office/drawing/2014/main" id="{1553D8AF-F850-417A-AFA7-15C48191B2EC}"/>
                </a:ext>
              </a:extLst>
            </p:cNvPr>
            <p:cNvSpPr/>
            <p:nvPr/>
          </p:nvSpPr>
          <p:spPr>
            <a:xfrm>
              <a:off x="1599064" y="1984055"/>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5895;p126">
              <a:extLst>
                <a:ext uri="{FF2B5EF4-FFF2-40B4-BE49-F238E27FC236}">
                  <a16:creationId xmlns:a16="http://schemas.microsoft.com/office/drawing/2014/main" id="{4AEF3472-A4E5-4B5E-9C62-FDB1C404FDFC}"/>
                </a:ext>
              </a:extLst>
            </p:cNvPr>
            <p:cNvSpPr/>
            <p:nvPr/>
          </p:nvSpPr>
          <p:spPr>
            <a:xfrm>
              <a:off x="1599824" y="1983105"/>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5896;p126">
              <a:extLst>
                <a:ext uri="{FF2B5EF4-FFF2-40B4-BE49-F238E27FC236}">
                  <a16:creationId xmlns:a16="http://schemas.microsoft.com/office/drawing/2014/main" id="{372660E1-F68B-4B9F-98D7-BC8F73AFAD89}"/>
                </a:ext>
              </a:extLst>
            </p:cNvPr>
            <p:cNvSpPr/>
            <p:nvPr/>
          </p:nvSpPr>
          <p:spPr>
            <a:xfrm>
              <a:off x="1593266" y="2003824"/>
              <a:ext cx="299" cy="394"/>
            </a:xfrm>
            <a:custGeom>
              <a:avLst/>
              <a:gdLst/>
              <a:ahLst/>
              <a:cxnLst/>
              <a:rect l="l" t="t" r="r" b="b"/>
              <a:pathLst>
                <a:path w="22" h="29" extrusionOk="0">
                  <a:moveTo>
                    <a:pt x="21"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5897;p126">
              <a:extLst>
                <a:ext uri="{FF2B5EF4-FFF2-40B4-BE49-F238E27FC236}">
                  <a16:creationId xmlns:a16="http://schemas.microsoft.com/office/drawing/2014/main" id="{AC2EB2CB-C765-48DA-9422-F267DCF654A1}"/>
                </a:ext>
              </a:extLst>
            </p:cNvPr>
            <p:cNvSpPr/>
            <p:nvPr/>
          </p:nvSpPr>
          <p:spPr>
            <a:xfrm>
              <a:off x="1591936" y="2002154"/>
              <a:ext cx="244" cy="299"/>
            </a:xfrm>
            <a:custGeom>
              <a:avLst/>
              <a:gdLst/>
              <a:ahLst/>
              <a:cxnLst/>
              <a:rect l="l" t="t" r="r" b="b"/>
              <a:pathLst>
                <a:path w="18" h="22" extrusionOk="0">
                  <a:moveTo>
                    <a:pt x="18"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5898;p126">
              <a:extLst>
                <a:ext uri="{FF2B5EF4-FFF2-40B4-BE49-F238E27FC236}">
                  <a16:creationId xmlns:a16="http://schemas.microsoft.com/office/drawing/2014/main" id="{694214A1-1543-4770-88B1-8072186F0E5B}"/>
                </a:ext>
              </a:extLst>
            </p:cNvPr>
            <p:cNvSpPr/>
            <p:nvPr/>
          </p:nvSpPr>
          <p:spPr>
            <a:xfrm>
              <a:off x="1590890" y="2000973"/>
              <a:ext cx="204" cy="204"/>
            </a:xfrm>
            <a:custGeom>
              <a:avLst/>
              <a:gdLst/>
              <a:ahLst/>
              <a:cxnLst/>
              <a:rect l="l" t="t" r="r" b="b"/>
              <a:pathLst>
                <a:path w="15" h="15" extrusionOk="0">
                  <a:moveTo>
                    <a:pt x="1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5899;p126">
              <a:extLst>
                <a:ext uri="{FF2B5EF4-FFF2-40B4-BE49-F238E27FC236}">
                  <a16:creationId xmlns:a16="http://schemas.microsoft.com/office/drawing/2014/main" id="{1C8A2677-ADC3-4048-9F3B-594DE4D4D041}"/>
                </a:ext>
              </a:extLst>
            </p:cNvPr>
            <p:cNvSpPr/>
            <p:nvPr/>
          </p:nvSpPr>
          <p:spPr>
            <a:xfrm>
              <a:off x="1598344" y="1984815"/>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5900;p126">
              <a:extLst>
                <a:ext uri="{FF2B5EF4-FFF2-40B4-BE49-F238E27FC236}">
                  <a16:creationId xmlns:a16="http://schemas.microsoft.com/office/drawing/2014/main" id="{7470F305-081B-4BD4-8034-1D83A53DF09C}"/>
                </a:ext>
              </a:extLst>
            </p:cNvPr>
            <p:cNvSpPr/>
            <p:nvPr/>
          </p:nvSpPr>
          <p:spPr>
            <a:xfrm>
              <a:off x="1592547" y="2002914"/>
              <a:ext cx="299" cy="394"/>
            </a:xfrm>
            <a:custGeom>
              <a:avLst/>
              <a:gdLst/>
              <a:ahLst/>
              <a:cxnLst/>
              <a:rect l="l" t="t" r="r" b="b"/>
              <a:pathLst>
                <a:path w="22" h="29" extrusionOk="0">
                  <a:moveTo>
                    <a:pt x="22"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5901;p126">
              <a:extLst>
                <a:ext uri="{FF2B5EF4-FFF2-40B4-BE49-F238E27FC236}">
                  <a16:creationId xmlns:a16="http://schemas.microsoft.com/office/drawing/2014/main" id="{2B2809AE-4060-470C-9CCE-A84BB11EEB40}"/>
                </a:ext>
              </a:extLst>
            </p:cNvPr>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5902;p126">
              <a:extLst>
                <a:ext uri="{FF2B5EF4-FFF2-40B4-BE49-F238E27FC236}">
                  <a16:creationId xmlns:a16="http://schemas.microsoft.com/office/drawing/2014/main" id="{152703AC-2C3B-487B-978A-8C28526EA583}"/>
                </a:ext>
              </a:extLst>
            </p:cNvPr>
            <p:cNvSpPr/>
            <p:nvPr/>
          </p:nvSpPr>
          <p:spPr>
            <a:xfrm>
              <a:off x="1600245" y="1982534"/>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5903;p126">
              <a:extLst>
                <a:ext uri="{FF2B5EF4-FFF2-40B4-BE49-F238E27FC236}">
                  <a16:creationId xmlns:a16="http://schemas.microsoft.com/office/drawing/2014/main" id="{1070FCFC-EF96-4602-BB5B-11FC57E0022B}"/>
                </a:ext>
              </a:extLst>
            </p:cNvPr>
            <p:cNvSpPr/>
            <p:nvPr/>
          </p:nvSpPr>
          <p:spPr>
            <a:xfrm>
              <a:off x="1598684" y="1984476"/>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5904;p126">
              <a:extLst>
                <a:ext uri="{FF2B5EF4-FFF2-40B4-BE49-F238E27FC236}">
                  <a16:creationId xmlns:a16="http://schemas.microsoft.com/office/drawing/2014/main" id="{7A792CD1-992E-4B8C-98B4-318C0F41AFE5}"/>
                </a:ext>
              </a:extLst>
            </p:cNvPr>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5905;p126">
              <a:extLst>
                <a:ext uri="{FF2B5EF4-FFF2-40B4-BE49-F238E27FC236}">
                  <a16:creationId xmlns:a16="http://schemas.microsoft.com/office/drawing/2014/main" id="{1EBCCB2E-A8EF-481F-9F2A-8D28684A3DA7}"/>
                </a:ext>
              </a:extLst>
            </p:cNvPr>
            <p:cNvSpPr/>
            <p:nvPr/>
          </p:nvSpPr>
          <p:spPr>
            <a:xfrm>
              <a:off x="1590456" y="200053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5906;p126">
              <a:extLst>
                <a:ext uri="{FF2B5EF4-FFF2-40B4-BE49-F238E27FC236}">
                  <a16:creationId xmlns:a16="http://schemas.microsoft.com/office/drawing/2014/main" id="{700F8789-7D25-4599-BD66-A9C150D645EA}"/>
                </a:ext>
              </a:extLst>
            </p:cNvPr>
            <p:cNvSpPr/>
            <p:nvPr/>
          </p:nvSpPr>
          <p:spPr>
            <a:xfrm>
              <a:off x="1619783" y="1999968"/>
              <a:ext cx="109" cy="353"/>
            </a:xfrm>
            <a:custGeom>
              <a:avLst/>
              <a:gdLst/>
              <a:ahLst/>
              <a:cxnLst/>
              <a:rect l="l" t="t" r="r" b="b"/>
              <a:pathLst>
                <a:path w="8" h="26" extrusionOk="0">
                  <a:moveTo>
                    <a:pt x="8"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5907;p126">
              <a:extLst>
                <a:ext uri="{FF2B5EF4-FFF2-40B4-BE49-F238E27FC236}">
                  <a16:creationId xmlns:a16="http://schemas.microsoft.com/office/drawing/2014/main" id="{B3A136EE-1EB7-4FFA-9BCF-0755F973A887}"/>
                </a:ext>
              </a:extLst>
            </p:cNvPr>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5908;p126">
              <a:extLst>
                <a:ext uri="{FF2B5EF4-FFF2-40B4-BE49-F238E27FC236}">
                  <a16:creationId xmlns:a16="http://schemas.microsoft.com/office/drawing/2014/main" id="{3C6BF083-0682-4B33-A366-A30F8ABDDD9F}"/>
                </a:ext>
              </a:extLst>
            </p:cNvPr>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5909;p126">
              <a:extLst>
                <a:ext uri="{FF2B5EF4-FFF2-40B4-BE49-F238E27FC236}">
                  <a16:creationId xmlns:a16="http://schemas.microsoft.com/office/drawing/2014/main" id="{2CEE81A9-9613-41A9-9EA4-3C849F74600C}"/>
                </a:ext>
              </a:extLst>
            </p:cNvPr>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5910;p126">
              <a:extLst>
                <a:ext uri="{FF2B5EF4-FFF2-40B4-BE49-F238E27FC236}">
                  <a16:creationId xmlns:a16="http://schemas.microsoft.com/office/drawing/2014/main" id="{D7EDC24D-2910-43B0-AD24-2E7CD849958B}"/>
                </a:ext>
              </a:extLst>
            </p:cNvPr>
            <p:cNvSpPr/>
            <p:nvPr/>
          </p:nvSpPr>
          <p:spPr>
            <a:xfrm>
              <a:off x="1619552" y="2000688"/>
              <a:ext cx="109" cy="299"/>
            </a:xfrm>
            <a:custGeom>
              <a:avLst/>
              <a:gdLst/>
              <a:ahLst/>
              <a:cxnLst/>
              <a:rect l="l" t="t" r="r" b="b"/>
              <a:pathLst>
                <a:path w="8" h="22" extrusionOk="0">
                  <a:moveTo>
                    <a:pt x="7"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5911;p126">
              <a:extLst>
                <a:ext uri="{FF2B5EF4-FFF2-40B4-BE49-F238E27FC236}">
                  <a16:creationId xmlns:a16="http://schemas.microsoft.com/office/drawing/2014/main" id="{AD6602B7-214D-4E50-B250-406ED755CF48}"/>
                </a:ext>
              </a:extLst>
            </p:cNvPr>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5912;p126">
              <a:extLst>
                <a:ext uri="{FF2B5EF4-FFF2-40B4-BE49-F238E27FC236}">
                  <a16:creationId xmlns:a16="http://schemas.microsoft.com/office/drawing/2014/main" id="{FC1B572F-8615-4480-997A-8EF618FD9141}"/>
                </a:ext>
              </a:extLst>
            </p:cNvPr>
            <p:cNvSpPr/>
            <p:nvPr/>
          </p:nvSpPr>
          <p:spPr>
            <a:xfrm>
              <a:off x="1620598" y="2025073"/>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5913;p126">
              <a:extLst>
                <a:ext uri="{FF2B5EF4-FFF2-40B4-BE49-F238E27FC236}">
                  <a16:creationId xmlns:a16="http://schemas.microsoft.com/office/drawing/2014/main" id="{5544E23C-4B18-4343-8486-EC1581A78008}"/>
                </a:ext>
              </a:extLst>
            </p:cNvPr>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5914;p126">
              <a:extLst>
                <a:ext uri="{FF2B5EF4-FFF2-40B4-BE49-F238E27FC236}">
                  <a16:creationId xmlns:a16="http://schemas.microsoft.com/office/drawing/2014/main" id="{B37C6A25-1CE8-4FB0-BEB7-80D18E6EAB86}"/>
                </a:ext>
              </a:extLst>
            </p:cNvPr>
            <p:cNvSpPr/>
            <p:nvPr/>
          </p:nvSpPr>
          <p:spPr>
            <a:xfrm>
              <a:off x="1622118" y="2027924"/>
              <a:ext cx="339" cy="584"/>
            </a:xfrm>
            <a:custGeom>
              <a:avLst/>
              <a:gdLst/>
              <a:ahLst/>
              <a:cxnLst/>
              <a:rect l="l" t="t" r="r" b="b"/>
              <a:pathLst>
                <a:path w="25" h="43" extrusionOk="0">
                  <a:moveTo>
                    <a:pt x="0" y="0"/>
                  </a:moveTo>
                  <a:lnTo>
                    <a:pt x="25"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5915;p126">
              <a:extLst>
                <a:ext uri="{FF2B5EF4-FFF2-40B4-BE49-F238E27FC236}">
                  <a16:creationId xmlns:a16="http://schemas.microsoft.com/office/drawing/2014/main" id="{D1BAD7BF-27A5-47CC-9823-69C447FB0C45}"/>
                </a:ext>
              </a:extLst>
            </p:cNvPr>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5916;p126">
              <a:extLst>
                <a:ext uri="{FF2B5EF4-FFF2-40B4-BE49-F238E27FC236}">
                  <a16:creationId xmlns:a16="http://schemas.microsoft.com/office/drawing/2014/main" id="{68B7EDD8-C934-45A2-86FF-AE1493A1342E}"/>
                </a:ext>
              </a:extLst>
            </p:cNvPr>
            <p:cNvSpPr/>
            <p:nvPr/>
          </p:nvSpPr>
          <p:spPr>
            <a:xfrm>
              <a:off x="1619742" y="2023403"/>
              <a:ext cx="299" cy="584"/>
            </a:xfrm>
            <a:custGeom>
              <a:avLst/>
              <a:gdLst/>
              <a:ahLst/>
              <a:cxnLst/>
              <a:rect l="l" t="t" r="r" b="b"/>
              <a:pathLst>
                <a:path w="22" h="43" extrusionOk="0">
                  <a:moveTo>
                    <a:pt x="0" y="1"/>
                  </a:moveTo>
                  <a:lnTo>
                    <a:pt x="21"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5917;p126">
              <a:extLst>
                <a:ext uri="{FF2B5EF4-FFF2-40B4-BE49-F238E27FC236}">
                  <a16:creationId xmlns:a16="http://schemas.microsoft.com/office/drawing/2014/main" id="{0C0DCA04-C319-4574-B66B-16FCD5260D71}"/>
                </a:ext>
              </a:extLst>
            </p:cNvPr>
            <p:cNvSpPr/>
            <p:nvPr/>
          </p:nvSpPr>
          <p:spPr>
            <a:xfrm>
              <a:off x="1621548" y="2026879"/>
              <a:ext cx="434" cy="815"/>
            </a:xfrm>
            <a:custGeom>
              <a:avLst/>
              <a:gdLst/>
              <a:ahLst/>
              <a:cxnLst/>
              <a:rect l="l" t="t" r="r" b="b"/>
              <a:pathLst>
                <a:path w="32" h="60" extrusionOk="0">
                  <a:moveTo>
                    <a:pt x="0" y="0"/>
                  </a:moveTo>
                  <a:lnTo>
                    <a:pt x="32"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5918;p126">
              <a:extLst>
                <a:ext uri="{FF2B5EF4-FFF2-40B4-BE49-F238E27FC236}">
                  <a16:creationId xmlns:a16="http://schemas.microsoft.com/office/drawing/2014/main" id="{54321EE8-34D3-4B9C-AC5A-3581F2D6ECD6}"/>
                </a:ext>
              </a:extLst>
            </p:cNvPr>
            <p:cNvSpPr/>
            <p:nvPr/>
          </p:nvSpPr>
          <p:spPr>
            <a:xfrm>
              <a:off x="1621073" y="2025928"/>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5919;p126">
              <a:extLst>
                <a:ext uri="{FF2B5EF4-FFF2-40B4-BE49-F238E27FC236}">
                  <a16:creationId xmlns:a16="http://schemas.microsoft.com/office/drawing/2014/main" id="{5C143FA6-9AA7-4B94-8A61-FC499F2CAC05}"/>
                </a:ext>
              </a:extLst>
            </p:cNvPr>
            <p:cNvSpPr/>
            <p:nvPr/>
          </p:nvSpPr>
          <p:spPr>
            <a:xfrm>
              <a:off x="1620123" y="2024122"/>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5920;p126">
              <a:extLst>
                <a:ext uri="{FF2B5EF4-FFF2-40B4-BE49-F238E27FC236}">
                  <a16:creationId xmlns:a16="http://schemas.microsoft.com/office/drawing/2014/main" id="{F5E863E7-1ED0-4C79-8777-9FDBFDA64571}"/>
                </a:ext>
              </a:extLst>
            </p:cNvPr>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5921;p126">
              <a:extLst>
                <a:ext uri="{FF2B5EF4-FFF2-40B4-BE49-F238E27FC236}">
                  <a16:creationId xmlns:a16="http://schemas.microsoft.com/office/drawing/2014/main" id="{5011C8E2-536D-46E9-90FE-2DECA8A22FC2}"/>
                </a:ext>
              </a:extLst>
            </p:cNvPr>
            <p:cNvSpPr/>
            <p:nvPr/>
          </p:nvSpPr>
          <p:spPr>
            <a:xfrm>
              <a:off x="1619457" y="2004449"/>
              <a:ext cx="14" cy="54"/>
            </a:xfrm>
            <a:custGeom>
              <a:avLst/>
              <a:gdLst/>
              <a:ahLst/>
              <a:cxnLst/>
              <a:rect l="l" t="t" r="r" b="b"/>
              <a:pathLst>
                <a:path w="1" h="4" extrusionOk="0">
                  <a:moveTo>
                    <a:pt x="0" y="4"/>
                  </a:moveTo>
                  <a:lnTo>
                    <a:pt x="0" y="0"/>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5922;p126">
              <a:extLst>
                <a:ext uri="{FF2B5EF4-FFF2-40B4-BE49-F238E27FC236}">
                  <a16:creationId xmlns:a16="http://schemas.microsoft.com/office/drawing/2014/main" id="{0B09DCA2-4B12-4C65-A7E4-6FA65901EC25}"/>
                </a:ext>
              </a:extLst>
            </p:cNvPr>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5923;p126">
              <a:extLst>
                <a:ext uri="{FF2B5EF4-FFF2-40B4-BE49-F238E27FC236}">
                  <a16:creationId xmlns:a16="http://schemas.microsoft.com/office/drawing/2014/main" id="{C523E07C-1E0A-46D5-A95B-42AE52207B0B}"/>
                </a:ext>
              </a:extLst>
            </p:cNvPr>
            <p:cNvSpPr/>
            <p:nvPr/>
          </p:nvSpPr>
          <p:spPr>
            <a:xfrm>
              <a:off x="1659470" y="2015473"/>
              <a:ext cx="258" cy="299"/>
            </a:xfrm>
            <a:custGeom>
              <a:avLst/>
              <a:gdLst/>
              <a:ahLst/>
              <a:cxnLst/>
              <a:rect l="l" t="t" r="r" b="b"/>
              <a:pathLst>
                <a:path w="19" h="22" extrusionOk="0">
                  <a:moveTo>
                    <a:pt x="18"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5924;p126">
              <a:extLst>
                <a:ext uri="{FF2B5EF4-FFF2-40B4-BE49-F238E27FC236}">
                  <a16:creationId xmlns:a16="http://schemas.microsoft.com/office/drawing/2014/main" id="{6FFE184B-13C8-4BEB-8E81-CEC2408CF059}"/>
                </a:ext>
              </a:extLst>
            </p:cNvPr>
            <p:cNvSpPr/>
            <p:nvPr/>
          </p:nvSpPr>
          <p:spPr>
            <a:xfrm>
              <a:off x="1656714" y="2018936"/>
              <a:ext cx="163" cy="258"/>
            </a:xfrm>
            <a:custGeom>
              <a:avLst/>
              <a:gdLst/>
              <a:ahLst/>
              <a:cxnLst/>
              <a:rect l="l" t="t" r="r" b="b"/>
              <a:pathLst>
                <a:path w="12" h="19" extrusionOk="0">
                  <a:moveTo>
                    <a:pt x="1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5925;p126">
              <a:extLst>
                <a:ext uri="{FF2B5EF4-FFF2-40B4-BE49-F238E27FC236}">
                  <a16:creationId xmlns:a16="http://schemas.microsoft.com/office/drawing/2014/main" id="{A3A706E1-BB08-49EA-ABAF-E92952A0352A}"/>
                </a:ext>
              </a:extLst>
            </p:cNvPr>
            <p:cNvSpPr/>
            <p:nvPr/>
          </p:nvSpPr>
          <p:spPr>
            <a:xfrm>
              <a:off x="1660760" y="2014143"/>
              <a:ext cx="149" cy="204"/>
            </a:xfrm>
            <a:custGeom>
              <a:avLst/>
              <a:gdLst/>
              <a:ahLst/>
              <a:cxnLst/>
              <a:rect l="l" t="t" r="r" b="b"/>
              <a:pathLst>
                <a:path w="11" h="15" extrusionOk="0">
                  <a:moveTo>
                    <a:pt x="11"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5926;p126">
              <a:extLst>
                <a:ext uri="{FF2B5EF4-FFF2-40B4-BE49-F238E27FC236}">
                  <a16:creationId xmlns:a16="http://schemas.microsoft.com/office/drawing/2014/main" id="{94264E83-4A53-4D0B-9176-BFE98622FD1C}"/>
                </a:ext>
              </a:extLst>
            </p:cNvPr>
            <p:cNvSpPr/>
            <p:nvPr/>
          </p:nvSpPr>
          <p:spPr>
            <a:xfrm>
              <a:off x="1654487" y="2022412"/>
              <a:ext cx="204" cy="339"/>
            </a:xfrm>
            <a:custGeom>
              <a:avLst/>
              <a:gdLst/>
              <a:ahLst/>
              <a:cxnLst/>
              <a:rect l="l" t="t" r="r" b="b"/>
              <a:pathLst>
                <a:path w="15" h="25" extrusionOk="0">
                  <a:moveTo>
                    <a:pt x="14"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5927;p126">
              <a:extLst>
                <a:ext uri="{FF2B5EF4-FFF2-40B4-BE49-F238E27FC236}">
                  <a16:creationId xmlns:a16="http://schemas.microsoft.com/office/drawing/2014/main" id="{07D8CFEA-3239-4DEA-A20B-2C8D842E1847}"/>
                </a:ext>
              </a:extLst>
            </p:cNvPr>
            <p:cNvSpPr/>
            <p:nvPr/>
          </p:nvSpPr>
          <p:spPr>
            <a:xfrm>
              <a:off x="1660095" y="2014808"/>
              <a:ext cx="244" cy="244"/>
            </a:xfrm>
            <a:custGeom>
              <a:avLst/>
              <a:gdLst/>
              <a:ahLst/>
              <a:cxnLst/>
              <a:rect l="l" t="t" r="r" b="b"/>
              <a:pathLst>
                <a:path w="18" h="18" extrusionOk="0">
                  <a:moveTo>
                    <a:pt x="18"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5928;p126">
              <a:extLst>
                <a:ext uri="{FF2B5EF4-FFF2-40B4-BE49-F238E27FC236}">
                  <a16:creationId xmlns:a16="http://schemas.microsoft.com/office/drawing/2014/main" id="{73831955-71CB-4E3F-A8AE-28E1CFA9C3E4}"/>
                </a:ext>
              </a:extLst>
            </p:cNvPr>
            <p:cNvSpPr/>
            <p:nvPr/>
          </p:nvSpPr>
          <p:spPr>
            <a:xfrm>
              <a:off x="1655478" y="2020646"/>
              <a:ext cx="204" cy="394"/>
            </a:xfrm>
            <a:custGeom>
              <a:avLst/>
              <a:gdLst/>
              <a:ahLst/>
              <a:cxnLst/>
              <a:rect l="l" t="t" r="r" b="b"/>
              <a:pathLst>
                <a:path w="15" h="29" extrusionOk="0">
                  <a:moveTo>
                    <a:pt x="15" y="1"/>
                  </a:moveTo>
                  <a:lnTo>
                    <a:pt x="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5929;p126">
              <a:extLst>
                <a:ext uri="{FF2B5EF4-FFF2-40B4-BE49-F238E27FC236}">
                  <a16:creationId xmlns:a16="http://schemas.microsoft.com/office/drawing/2014/main" id="{72EC9A27-B6AA-4775-9E91-97482E31E8E0}"/>
                </a:ext>
              </a:extLst>
            </p:cNvPr>
            <p:cNvSpPr/>
            <p:nvPr/>
          </p:nvSpPr>
          <p:spPr>
            <a:xfrm>
              <a:off x="1654962" y="2021556"/>
              <a:ext cx="204" cy="339"/>
            </a:xfrm>
            <a:custGeom>
              <a:avLst/>
              <a:gdLst/>
              <a:ahLst/>
              <a:cxnLst/>
              <a:rect l="l" t="t" r="r" b="b"/>
              <a:pathLst>
                <a:path w="15" h="25" extrusionOk="0">
                  <a:moveTo>
                    <a:pt x="14"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5930;p126">
              <a:extLst>
                <a:ext uri="{FF2B5EF4-FFF2-40B4-BE49-F238E27FC236}">
                  <a16:creationId xmlns:a16="http://schemas.microsoft.com/office/drawing/2014/main" id="{3AB029BC-18F0-440D-AE84-70389668B03E}"/>
                </a:ext>
              </a:extLst>
            </p:cNvPr>
            <p:cNvSpPr/>
            <p:nvPr/>
          </p:nvSpPr>
          <p:spPr>
            <a:xfrm>
              <a:off x="1656049" y="2019791"/>
              <a:ext cx="258" cy="353"/>
            </a:xfrm>
            <a:custGeom>
              <a:avLst/>
              <a:gdLst/>
              <a:ahLst/>
              <a:cxnLst/>
              <a:rect l="l" t="t" r="r" b="b"/>
              <a:pathLst>
                <a:path w="19" h="26" extrusionOk="0">
                  <a:moveTo>
                    <a:pt x="18"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5931;p126">
              <a:extLst>
                <a:ext uri="{FF2B5EF4-FFF2-40B4-BE49-F238E27FC236}">
                  <a16:creationId xmlns:a16="http://schemas.microsoft.com/office/drawing/2014/main" id="{E38E3CB5-A935-4681-9636-280010ADFD6B}"/>
                </a:ext>
              </a:extLst>
            </p:cNvPr>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5932;p126">
              <a:extLst>
                <a:ext uri="{FF2B5EF4-FFF2-40B4-BE49-F238E27FC236}">
                  <a16:creationId xmlns:a16="http://schemas.microsoft.com/office/drawing/2014/main" id="{55A387F6-8464-40EE-9FA4-119F891E477B}"/>
                </a:ext>
              </a:extLst>
            </p:cNvPr>
            <p:cNvSpPr/>
            <p:nvPr/>
          </p:nvSpPr>
          <p:spPr>
            <a:xfrm>
              <a:off x="1658194" y="2017035"/>
              <a:ext cx="204" cy="258"/>
            </a:xfrm>
            <a:custGeom>
              <a:avLst/>
              <a:gdLst/>
              <a:ahLst/>
              <a:cxnLst/>
              <a:rect l="l" t="t" r="r" b="b"/>
              <a:pathLst>
                <a:path w="15" h="19" extrusionOk="0">
                  <a:moveTo>
                    <a:pt x="14"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5933;p126">
              <a:extLst>
                <a:ext uri="{FF2B5EF4-FFF2-40B4-BE49-F238E27FC236}">
                  <a16:creationId xmlns:a16="http://schemas.microsoft.com/office/drawing/2014/main" id="{AA7B4652-7020-490F-9827-928FE151CAC4}"/>
                </a:ext>
              </a:extLst>
            </p:cNvPr>
            <p:cNvSpPr/>
            <p:nvPr/>
          </p:nvSpPr>
          <p:spPr>
            <a:xfrm>
              <a:off x="1645268" y="2027395"/>
              <a:ext cx="489" cy="109"/>
            </a:xfrm>
            <a:custGeom>
              <a:avLst/>
              <a:gdLst/>
              <a:ahLst/>
              <a:cxnLst/>
              <a:rect l="l" t="t" r="r" b="b"/>
              <a:pathLst>
                <a:path w="36" h="8" extrusionOk="0">
                  <a:moveTo>
                    <a:pt x="3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5934;p126">
              <a:extLst>
                <a:ext uri="{FF2B5EF4-FFF2-40B4-BE49-F238E27FC236}">
                  <a16:creationId xmlns:a16="http://schemas.microsoft.com/office/drawing/2014/main" id="{28877527-8ED9-4747-9921-1CC931E9FE9D}"/>
                </a:ext>
              </a:extLst>
            </p:cNvPr>
            <p:cNvSpPr/>
            <p:nvPr/>
          </p:nvSpPr>
          <p:spPr>
            <a:xfrm>
              <a:off x="1658859" y="2016234"/>
              <a:ext cx="244" cy="299"/>
            </a:xfrm>
            <a:custGeom>
              <a:avLst/>
              <a:gdLst/>
              <a:ahLst/>
              <a:cxnLst/>
              <a:rect l="l" t="t" r="r" b="b"/>
              <a:pathLst>
                <a:path w="18" h="22" extrusionOk="0">
                  <a:moveTo>
                    <a:pt x="18"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5935;p126">
              <a:extLst>
                <a:ext uri="{FF2B5EF4-FFF2-40B4-BE49-F238E27FC236}">
                  <a16:creationId xmlns:a16="http://schemas.microsoft.com/office/drawing/2014/main" id="{41B01E37-AF81-4364-862F-0F122F6F3074}"/>
                </a:ext>
              </a:extLst>
            </p:cNvPr>
            <p:cNvSpPr/>
            <p:nvPr/>
          </p:nvSpPr>
          <p:spPr>
            <a:xfrm>
              <a:off x="1661371" y="2013613"/>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5936;p126">
              <a:extLst>
                <a:ext uri="{FF2B5EF4-FFF2-40B4-BE49-F238E27FC236}">
                  <a16:creationId xmlns:a16="http://schemas.microsoft.com/office/drawing/2014/main" id="{33817381-5B23-48A9-B583-CFEB587158BB}"/>
                </a:ext>
              </a:extLst>
            </p:cNvPr>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5937;p126">
              <a:extLst>
                <a:ext uri="{FF2B5EF4-FFF2-40B4-BE49-F238E27FC236}">
                  <a16:creationId xmlns:a16="http://schemas.microsoft.com/office/drawing/2014/main" id="{F20BA2CA-8CF6-471B-AB8C-9482D1DFFEF3}"/>
                </a:ext>
              </a:extLst>
            </p:cNvPr>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5938;p126">
              <a:extLst>
                <a:ext uri="{FF2B5EF4-FFF2-40B4-BE49-F238E27FC236}">
                  <a16:creationId xmlns:a16="http://schemas.microsoft.com/office/drawing/2014/main" id="{E1745FFC-5E2B-4615-B129-7C5134D72177}"/>
                </a:ext>
              </a:extLst>
            </p:cNvPr>
            <p:cNvSpPr/>
            <p:nvPr/>
          </p:nvSpPr>
          <p:spPr>
            <a:xfrm>
              <a:off x="1643123" y="2023688"/>
              <a:ext cx="68" cy="163"/>
            </a:xfrm>
            <a:custGeom>
              <a:avLst/>
              <a:gdLst/>
              <a:ahLst/>
              <a:cxnLst/>
              <a:rect l="l" t="t" r="r" b="b"/>
              <a:pathLst>
                <a:path w="5" h="12" extrusionOk="0">
                  <a:moveTo>
                    <a:pt x="1"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5939;p126">
              <a:extLst>
                <a:ext uri="{FF2B5EF4-FFF2-40B4-BE49-F238E27FC236}">
                  <a16:creationId xmlns:a16="http://schemas.microsoft.com/office/drawing/2014/main" id="{B7A5E7BD-838A-45AF-98AD-6E7AA9B58E19}"/>
                </a:ext>
              </a:extLst>
            </p:cNvPr>
            <p:cNvSpPr/>
            <p:nvPr/>
          </p:nvSpPr>
          <p:spPr>
            <a:xfrm>
              <a:off x="1643082" y="2023837"/>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5940;p126">
              <a:extLst>
                <a:ext uri="{FF2B5EF4-FFF2-40B4-BE49-F238E27FC236}">
                  <a16:creationId xmlns:a16="http://schemas.microsoft.com/office/drawing/2014/main" id="{A07C3621-AE20-4868-9CFE-CFB051AB2D9C}"/>
                </a:ext>
              </a:extLst>
            </p:cNvPr>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5941;p126">
              <a:extLst>
                <a:ext uri="{FF2B5EF4-FFF2-40B4-BE49-F238E27FC236}">
                  <a16:creationId xmlns:a16="http://schemas.microsoft.com/office/drawing/2014/main" id="{44F8BE6B-ED96-4980-B277-83F7BA14E4D2}"/>
                </a:ext>
              </a:extLst>
            </p:cNvPr>
            <p:cNvSpPr/>
            <p:nvPr/>
          </p:nvSpPr>
          <p:spPr>
            <a:xfrm>
              <a:off x="1644128" y="2004353"/>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5942;p126">
              <a:extLst>
                <a:ext uri="{FF2B5EF4-FFF2-40B4-BE49-F238E27FC236}">
                  <a16:creationId xmlns:a16="http://schemas.microsoft.com/office/drawing/2014/main" id="{3B725D91-4092-48E9-B62C-4CE0C5A2A40B}"/>
                </a:ext>
              </a:extLst>
            </p:cNvPr>
            <p:cNvSpPr/>
            <p:nvPr/>
          </p:nvSpPr>
          <p:spPr>
            <a:xfrm>
              <a:off x="1644358" y="200378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5943;p126">
              <a:extLst>
                <a:ext uri="{FF2B5EF4-FFF2-40B4-BE49-F238E27FC236}">
                  <a16:creationId xmlns:a16="http://schemas.microsoft.com/office/drawing/2014/main" id="{6F718C30-77CF-474C-8ABA-EBCE1DCFC123}"/>
                </a:ext>
              </a:extLst>
            </p:cNvPr>
            <p:cNvSpPr/>
            <p:nvPr/>
          </p:nvSpPr>
          <p:spPr>
            <a:xfrm>
              <a:off x="1644834" y="2002059"/>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5944;p126">
              <a:extLst>
                <a:ext uri="{FF2B5EF4-FFF2-40B4-BE49-F238E27FC236}">
                  <a16:creationId xmlns:a16="http://schemas.microsoft.com/office/drawing/2014/main" id="{C34BD506-BB39-447E-8B11-40AADCE6BDB8}"/>
                </a:ext>
              </a:extLst>
            </p:cNvPr>
            <p:cNvSpPr/>
            <p:nvPr/>
          </p:nvSpPr>
          <p:spPr>
            <a:xfrm>
              <a:off x="1644033" y="2004544"/>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5945;p126">
              <a:extLst>
                <a:ext uri="{FF2B5EF4-FFF2-40B4-BE49-F238E27FC236}">
                  <a16:creationId xmlns:a16="http://schemas.microsoft.com/office/drawing/2014/main" id="{832600E9-BBD2-4597-AF2D-5CFD22949356}"/>
                </a:ext>
              </a:extLst>
            </p:cNvPr>
            <p:cNvSpPr/>
            <p:nvPr/>
          </p:nvSpPr>
          <p:spPr>
            <a:xfrm>
              <a:off x="1643028" y="2023878"/>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5946;p126">
              <a:extLst>
                <a:ext uri="{FF2B5EF4-FFF2-40B4-BE49-F238E27FC236}">
                  <a16:creationId xmlns:a16="http://schemas.microsoft.com/office/drawing/2014/main" id="{4261C287-2219-4188-98AF-2DDBDA4FF8B0}"/>
                </a:ext>
              </a:extLst>
            </p:cNvPr>
            <p:cNvSpPr/>
            <p:nvPr/>
          </p:nvSpPr>
          <p:spPr>
            <a:xfrm>
              <a:off x="1643693" y="2005114"/>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5947;p126">
              <a:extLst>
                <a:ext uri="{FF2B5EF4-FFF2-40B4-BE49-F238E27FC236}">
                  <a16:creationId xmlns:a16="http://schemas.microsoft.com/office/drawing/2014/main" id="{79E3E408-5A15-48B8-BD50-778DEB5D3465}"/>
                </a:ext>
              </a:extLst>
            </p:cNvPr>
            <p:cNvSpPr/>
            <p:nvPr/>
          </p:nvSpPr>
          <p:spPr>
            <a:xfrm>
              <a:off x="1644453" y="2003389"/>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5948;p126">
              <a:extLst>
                <a:ext uri="{FF2B5EF4-FFF2-40B4-BE49-F238E27FC236}">
                  <a16:creationId xmlns:a16="http://schemas.microsoft.com/office/drawing/2014/main" id="{CD97DC36-590C-4877-84BB-8B86ABEE533C}"/>
                </a:ext>
              </a:extLst>
            </p:cNvPr>
            <p:cNvSpPr/>
            <p:nvPr/>
          </p:nvSpPr>
          <p:spPr>
            <a:xfrm>
              <a:off x="1642607" y="2024598"/>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5949;p126">
              <a:extLst>
                <a:ext uri="{FF2B5EF4-FFF2-40B4-BE49-F238E27FC236}">
                  <a16:creationId xmlns:a16="http://schemas.microsoft.com/office/drawing/2014/main" id="{EF27B3F6-E0AD-42E4-B2FB-D39C61D5D227}"/>
                </a:ext>
              </a:extLst>
            </p:cNvPr>
            <p:cNvSpPr/>
            <p:nvPr/>
          </p:nvSpPr>
          <p:spPr>
            <a:xfrm>
              <a:off x="1642987" y="2024027"/>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5950;p126">
              <a:extLst>
                <a:ext uri="{FF2B5EF4-FFF2-40B4-BE49-F238E27FC236}">
                  <a16:creationId xmlns:a16="http://schemas.microsoft.com/office/drawing/2014/main" id="{2D45ECA3-03A2-463A-8ABB-DDCF5E2674DE}"/>
                </a:ext>
              </a:extLst>
            </p:cNvPr>
            <p:cNvSpPr/>
            <p:nvPr/>
          </p:nvSpPr>
          <p:spPr>
            <a:xfrm>
              <a:off x="1642702" y="202440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5951;p126">
              <a:extLst>
                <a:ext uri="{FF2B5EF4-FFF2-40B4-BE49-F238E27FC236}">
                  <a16:creationId xmlns:a16="http://schemas.microsoft.com/office/drawing/2014/main" id="{BC29406E-9F3A-4E88-8456-9B0D9C70828E}"/>
                </a:ext>
              </a:extLst>
            </p:cNvPr>
            <p:cNvSpPr/>
            <p:nvPr/>
          </p:nvSpPr>
          <p:spPr>
            <a:xfrm>
              <a:off x="1643652" y="200520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5952;p126">
              <a:extLst>
                <a:ext uri="{FF2B5EF4-FFF2-40B4-BE49-F238E27FC236}">
                  <a16:creationId xmlns:a16="http://schemas.microsoft.com/office/drawing/2014/main" id="{7EB1748B-9501-4CCF-BCE2-1AB827074803}"/>
                </a:ext>
              </a:extLst>
            </p:cNvPr>
            <p:cNvSpPr/>
            <p:nvPr/>
          </p:nvSpPr>
          <p:spPr>
            <a:xfrm>
              <a:off x="1642838" y="2024258"/>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5953;p126">
              <a:extLst>
                <a:ext uri="{FF2B5EF4-FFF2-40B4-BE49-F238E27FC236}">
                  <a16:creationId xmlns:a16="http://schemas.microsoft.com/office/drawing/2014/main" id="{2733D489-20F6-4636-871A-62D17EEABE34}"/>
                </a:ext>
              </a:extLst>
            </p:cNvPr>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5954;p126">
              <a:extLst>
                <a:ext uri="{FF2B5EF4-FFF2-40B4-BE49-F238E27FC236}">
                  <a16:creationId xmlns:a16="http://schemas.microsoft.com/office/drawing/2014/main" id="{89F8E611-CE52-4981-AB35-0D8AD2A4AB98}"/>
                </a:ext>
              </a:extLst>
            </p:cNvPr>
            <p:cNvSpPr/>
            <p:nvPr/>
          </p:nvSpPr>
          <p:spPr>
            <a:xfrm>
              <a:off x="1644698" y="2002588"/>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5955;p126">
              <a:extLst>
                <a:ext uri="{FF2B5EF4-FFF2-40B4-BE49-F238E27FC236}">
                  <a16:creationId xmlns:a16="http://schemas.microsoft.com/office/drawing/2014/main" id="{9FA714B6-39CA-40B6-B1F8-0E6525E0494F}"/>
                </a:ext>
              </a:extLst>
            </p:cNvPr>
            <p:cNvSpPr/>
            <p:nvPr/>
          </p:nvSpPr>
          <p:spPr>
            <a:xfrm>
              <a:off x="1643937" y="2004734"/>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5956;p126">
              <a:extLst>
                <a:ext uri="{FF2B5EF4-FFF2-40B4-BE49-F238E27FC236}">
                  <a16:creationId xmlns:a16="http://schemas.microsoft.com/office/drawing/2014/main" id="{CBCF81E7-5B28-482A-93E7-0F3B0D32A852}"/>
                </a:ext>
              </a:extLst>
            </p:cNvPr>
            <p:cNvSpPr/>
            <p:nvPr/>
          </p:nvSpPr>
          <p:spPr>
            <a:xfrm>
              <a:off x="1642267" y="20252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5957;p126">
              <a:extLst>
                <a:ext uri="{FF2B5EF4-FFF2-40B4-BE49-F238E27FC236}">
                  <a16:creationId xmlns:a16="http://schemas.microsoft.com/office/drawing/2014/main" id="{6DC493B2-6B77-4142-86EC-54AC348CF43E}"/>
                </a:ext>
              </a:extLst>
            </p:cNvPr>
            <p:cNvSpPr/>
            <p:nvPr/>
          </p:nvSpPr>
          <p:spPr>
            <a:xfrm>
              <a:off x="1644603" y="2003009"/>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5958;p126">
              <a:extLst>
                <a:ext uri="{FF2B5EF4-FFF2-40B4-BE49-F238E27FC236}">
                  <a16:creationId xmlns:a16="http://schemas.microsoft.com/office/drawing/2014/main" id="{6FAC9A23-BC11-4BEE-9723-1BD035FFF762}"/>
                </a:ext>
              </a:extLst>
            </p:cNvPr>
            <p:cNvSpPr/>
            <p:nvPr/>
          </p:nvSpPr>
          <p:spPr>
            <a:xfrm>
              <a:off x="1642892" y="2024122"/>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5959;p126">
              <a:extLst>
                <a:ext uri="{FF2B5EF4-FFF2-40B4-BE49-F238E27FC236}">
                  <a16:creationId xmlns:a16="http://schemas.microsoft.com/office/drawing/2014/main" id="{4507DCC6-941D-4BE8-AEF1-2376B7821E7B}"/>
                </a:ext>
              </a:extLst>
            </p:cNvPr>
            <p:cNvSpPr/>
            <p:nvPr/>
          </p:nvSpPr>
          <p:spPr>
            <a:xfrm>
              <a:off x="1643598" y="200525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5960;p126">
              <a:extLst>
                <a:ext uri="{FF2B5EF4-FFF2-40B4-BE49-F238E27FC236}">
                  <a16:creationId xmlns:a16="http://schemas.microsoft.com/office/drawing/2014/main" id="{BACBEF60-6AA4-4329-ADC0-FA593CDDF76F}"/>
                </a:ext>
              </a:extLst>
            </p:cNvPr>
            <p:cNvSpPr/>
            <p:nvPr/>
          </p:nvSpPr>
          <p:spPr>
            <a:xfrm>
              <a:off x="1643842" y="200486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5961;p126">
              <a:extLst>
                <a:ext uri="{FF2B5EF4-FFF2-40B4-BE49-F238E27FC236}">
                  <a16:creationId xmlns:a16="http://schemas.microsoft.com/office/drawing/2014/main" id="{2AE51F5E-F499-407D-ADC6-346B99A29313}"/>
                </a:ext>
              </a:extLst>
            </p:cNvPr>
            <p:cNvSpPr/>
            <p:nvPr/>
          </p:nvSpPr>
          <p:spPr>
            <a:xfrm>
              <a:off x="1642458" y="202488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5962;p126">
              <a:extLst>
                <a:ext uri="{FF2B5EF4-FFF2-40B4-BE49-F238E27FC236}">
                  <a16:creationId xmlns:a16="http://schemas.microsoft.com/office/drawing/2014/main" id="{3795920A-9922-44FE-B060-1EEC2EAA545E}"/>
                </a:ext>
              </a:extLst>
            </p:cNvPr>
            <p:cNvSpPr/>
            <p:nvPr/>
          </p:nvSpPr>
          <p:spPr>
            <a:xfrm>
              <a:off x="1643747" y="2004964"/>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5963;p126">
              <a:extLst>
                <a:ext uri="{FF2B5EF4-FFF2-40B4-BE49-F238E27FC236}">
                  <a16:creationId xmlns:a16="http://schemas.microsoft.com/office/drawing/2014/main" id="{DE3AAB72-2E0C-454E-8102-D12F157209A8}"/>
                </a:ext>
              </a:extLst>
            </p:cNvPr>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5964;p126">
              <a:extLst>
                <a:ext uri="{FF2B5EF4-FFF2-40B4-BE49-F238E27FC236}">
                  <a16:creationId xmlns:a16="http://schemas.microsoft.com/office/drawing/2014/main" id="{F2D1E9BE-A556-4227-85A5-7ECD6F2D68D5}"/>
                </a:ext>
              </a:extLst>
            </p:cNvPr>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5965;p126">
              <a:extLst>
                <a:ext uri="{FF2B5EF4-FFF2-40B4-BE49-F238E27FC236}">
                  <a16:creationId xmlns:a16="http://schemas.microsoft.com/office/drawing/2014/main" id="{B9E07DCF-EBD2-4E4E-94C5-18AF703BA5F0}"/>
                </a:ext>
              </a:extLst>
            </p:cNvPr>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5966;p126">
              <a:extLst>
                <a:ext uri="{FF2B5EF4-FFF2-40B4-BE49-F238E27FC236}">
                  <a16:creationId xmlns:a16="http://schemas.microsoft.com/office/drawing/2014/main" id="{EEA3E575-ED62-460B-B663-14992E1F51B1}"/>
                </a:ext>
              </a:extLst>
            </p:cNvPr>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5967;p126">
              <a:extLst>
                <a:ext uri="{FF2B5EF4-FFF2-40B4-BE49-F238E27FC236}">
                  <a16:creationId xmlns:a16="http://schemas.microsoft.com/office/drawing/2014/main" id="{4841BC58-063D-475F-B311-FE15768377D0}"/>
                </a:ext>
              </a:extLst>
            </p:cNvPr>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5968;p126">
              <a:extLst>
                <a:ext uri="{FF2B5EF4-FFF2-40B4-BE49-F238E27FC236}">
                  <a16:creationId xmlns:a16="http://schemas.microsoft.com/office/drawing/2014/main" id="{6A9063B6-C34C-4397-A3CC-75665986BC6B}"/>
                </a:ext>
              </a:extLst>
            </p:cNvPr>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5969;p126">
              <a:extLst>
                <a:ext uri="{FF2B5EF4-FFF2-40B4-BE49-F238E27FC236}">
                  <a16:creationId xmlns:a16="http://schemas.microsoft.com/office/drawing/2014/main" id="{C10B060A-8CD8-4DFE-91A6-BF689111C2C5}"/>
                </a:ext>
              </a:extLst>
            </p:cNvPr>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5970;p126">
              <a:extLst>
                <a:ext uri="{FF2B5EF4-FFF2-40B4-BE49-F238E27FC236}">
                  <a16:creationId xmlns:a16="http://schemas.microsoft.com/office/drawing/2014/main" id="{EEC0A25F-E499-4495-AE4B-6BFFE49B2151}"/>
                </a:ext>
              </a:extLst>
            </p:cNvPr>
            <p:cNvSpPr/>
            <p:nvPr/>
          </p:nvSpPr>
          <p:spPr>
            <a:xfrm>
              <a:off x="1464633" y="2038813"/>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5971;p126">
              <a:extLst>
                <a:ext uri="{FF2B5EF4-FFF2-40B4-BE49-F238E27FC236}">
                  <a16:creationId xmlns:a16="http://schemas.microsoft.com/office/drawing/2014/main" id="{2D2449A3-7113-4D14-94DB-7CFB0D518810}"/>
                </a:ext>
              </a:extLst>
            </p:cNvPr>
            <p:cNvSpPr/>
            <p:nvPr/>
          </p:nvSpPr>
          <p:spPr>
            <a:xfrm>
              <a:off x="1462501" y="2038053"/>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5972;p126">
              <a:extLst>
                <a:ext uri="{FF2B5EF4-FFF2-40B4-BE49-F238E27FC236}">
                  <a16:creationId xmlns:a16="http://schemas.microsoft.com/office/drawing/2014/main" id="{5CB72290-3B52-4302-A7DF-90D3A6F1AD3A}"/>
                </a:ext>
              </a:extLst>
            </p:cNvPr>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5973;p126">
              <a:extLst>
                <a:ext uri="{FF2B5EF4-FFF2-40B4-BE49-F238E27FC236}">
                  <a16:creationId xmlns:a16="http://schemas.microsoft.com/office/drawing/2014/main" id="{22A9740F-53F8-4EAF-B238-9EE498F956E5}"/>
                </a:ext>
              </a:extLst>
            </p:cNvPr>
            <p:cNvSpPr/>
            <p:nvPr/>
          </p:nvSpPr>
          <p:spPr>
            <a:xfrm>
              <a:off x="1463112" y="2038338"/>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5974;p126">
              <a:extLst>
                <a:ext uri="{FF2B5EF4-FFF2-40B4-BE49-F238E27FC236}">
                  <a16:creationId xmlns:a16="http://schemas.microsoft.com/office/drawing/2014/main" id="{386CF87B-48E5-4F31-AD39-0DCC03883F2E}"/>
                </a:ext>
              </a:extLst>
            </p:cNvPr>
            <p:cNvSpPr/>
            <p:nvPr/>
          </p:nvSpPr>
          <p:spPr>
            <a:xfrm>
              <a:off x="1464158" y="2038718"/>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5975;p126">
              <a:extLst>
                <a:ext uri="{FF2B5EF4-FFF2-40B4-BE49-F238E27FC236}">
                  <a16:creationId xmlns:a16="http://schemas.microsoft.com/office/drawing/2014/main" id="{581439B2-C077-4FB2-8076-D3F37A59C6EF}"/>
                </a:ext>
              </a:extLst>
            </p:cNvPr>
            <p:cNvSpPr/>
            <p:nvPr/>
          </p:nvSpPr>
          <p:spPr>
            <a:xfrm>
              <a:off x="1463642" y="2038569"/>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5976;p126">
              <a:extLst>
                <a:ext uri="{FF2B5EF4-FFF2-40B4-BE49-F238E27FC236}">
                  <a16:creationId xmlns:a16="http://schemas.microsoft.com/office/drawing/2014/main" id="{C75C60FC-F39A-4C8A-9F9E-88AB6AE67BA7}"/>
                </a:ext>
              </a:extLst>
            </p:cNvPr>
            <p:cNvSpPr/>
            <p:nvPr/>
          </p:nvSpPr>
          <p:spPr>
            <a:xfrm>
              <a:off x="1478048" y="2043891"/>
              <a:ext cx="149" cy="163"/>
            </a:xfrm>
            <a:custGeom>
              <a:avLst/>
              <a:gdLst/>
              <a:ahLst/>
              <a:cxnLst/>
              <a:rect l="l" t="t" r="r" b="b"/>
              <a:pathLst>
                <a:path w="11" h="12" extrusionOk="0">
                  <a:moveTo>
                    <a:pt x="0"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5977;p126">
              <a:extLst>
                <a:ext uri="{FF2B5EF4-FFF2-40B4-BE49-F238E27FC236}">
                  <a16:creationId xmlns:a16="http://schemas.microsoft.com/office/drawing/2014/main" id="{B3E7515D-D113-43AE-9B02-702994516A72}"/>
                </a:ext>
              </a:extLst>
            </p:cNvPr>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5978;p126">
              <a:extLst>
                <a:ext uri="{FF2B5EF4-FFF2-40B4-BE49-F238E27FC236}">
                  <a16:creationId xmlns:a16="http://schemas.microsoft.com/office/drawing/2014/main" id="{CEDF7D28-FA3F-4B0E-AC6B-E4EC7844828F}"/>
                </a:ext>
              </a:extLst>
            </p:cNvPr>
            <p:cNvSpPr/>
            <p:nvPr/>
          </p:nvSpPr>
          <p:spPr>
            <a:xfrm>
              <a:off x="1459026" y="2036152"/>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5979;p126">
              <a:extLst>
                <a:ext uri="{FF2B5EF4-FFF2-40B4-BE49-F238E27FC236}">
                  <a16:creationId xmlns:a16="http://schemas.microsoft.com/office/drawing/2014/main" id="{7D0E82D7-DB17-4018-B1AE-E71ED8DE6211}"/>
                </a:ext>
              </a:extLst>
            </p:cNvPr>
            <p:cNvSpPr/>
            <p:nvPr/>
          </p:nvSpPr>
          <p:spPr>
            <a:xfrm>
              <a:off x="1457559" y="2035147"/>
              <a:ext cx="244" cy="163"/>
            </a:xfrm>
            <a:custGeom>
              <a:avLst/>
              <a:gdLst/>
              <a:ahLst/>
              <a:cxnLst/>
              <a:rect l="l" t="t" r="r" b="b"/>
              <a:pathLst>
                <a:path w="18" h="12" extrusionOk="0">
                  <a:moveTo>
                    <a:pt x="0"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5980;p126">
              <a:extLst>
                <a:ext uri="{FF2B5EF4-FFF2-40B4-BE49-F238E27FC236}">
                  <a16:creationId xmlns:a16="http://schemas.microsoft.com/office/drawing/2014/main" id="{8E241710-E847-4300-BDFF-ED84E88A0B53}"/>
                </a:ext>
              </a:extLst>
            </p:cNvPr>
            <p:cNvSpPr/>
            <p:nvPr/>
          </p:nvSpPr>
          <p:spPr>
            <a:xfrm>
              <a:off x="1458265" y="2035622"/>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5981;p126">
              <a:extLst>
                <a:ext uri="{FF2B5EF4-FFF2-40B4-BE49-F238E27FC236}">
                  <a16:creationId xmlns:a16="http://schemas.microsoft.com/office/drawing/2014/main" id="{A8DB5D8E-B2EF-44CC-A363-AA1CC2706E71}"/>
                </a:ext>
              </a:extLst>
            </p:cNvPr>
            <p:cNvSpPr/>
            <p:nvPr/>
          </p:nvSpPr>
          <p:spPr>
            <a:xfrm>
              <a:off x="1477192" y="2043090"/>
              <a:ext cx="434" cy="394"/>
            </a:xfrm>
            <a:custGeom>
              <a:avLst/>
              <a:gdLst/>
              <a:ahLst/>
              <a:cxnLst/>
              <a:rect l="l" t="t" r="r" b="b"/>
              <a:pathLst>
                <a:path w="32" h="29" extrusionOk="0">
                  <a:moveTo>
                    <a:pt x="0" y="0"/>
                  </a:moveTo>
                  <a:lnTo>
                    <a:pt x="32"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5982;p126">
              <a:extLst>
                <a:ext uri="{FF2B5EF4-FFF2-40B4-BE49-F238E27FC236}">
                  <a16:creationId xmlns:a16="http://schemas.microsoft.com/office/drawing/2014/main" id="{4E2A746A-F7E5-48C4-90A2-1101E4002034}"/>
                </a:ext>
              </a:extLst>
            </p:cNvPr>
            <p:cNvSpPr/>
            <p:nvPr/>
          </p:nvSpPr>
          <p:spPr>
            <a:xfrm>
              <a:off x="1460356" y="2036912"/>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5983;p126">
              <a:extLst>
                <a:ext uri="{FF2B5EF4-FFF2-40B4-BE49-F238E27FC236}">
                  <a16:creationId xmlns:a16="http://schemas.microsoft.com/office/drawing/2014/main" id="{3C342DC9-0FDD-469E-95C8-A7A190515288}"/>
                </a:ext>
              </a:extLst>
            </p:cNvPr>
            <p:cNvSpPr/>
            <p:nvPr/>
          </p:nvSpPr>
          <p:spPr>
            <a:xfrm>
              <a:off x="1456935" y="2034726"/>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5984;p126">
              <a:extLst>
                <a:ext uri="{FF2B5EF4-FFF2-40B4-BE49-F238E27FC236}">
                  <a16:creationId xmlns:a16="http://schemas.microsoft.com/office/drawing/2014/main" id="{5B8B1148-3461-42FC-97C4-9803B14D81EB}"/>
                </a:ext>
              </a:extLst>
            </p:cNvPr>
            <p:cNvSpPr/>
            <p:nvPr/>
          </p:nvSpPr>
          <p:spPr>
            <a:xfrm>
              <a:off x="1459691" y="2036532"/>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5985;p126">
              <a:extLst>
                <a:ext uri="{FF2B5EF4-FFF2-40B4-BE49-F238E27FC236}">
                  <a16:creationId xmlns:a16="http://schemas.microsoft.com/office/drawing/2014/main" id="{76E20DBD-8899-42A1-8893-6EF4152C15D8}"/>
                </a:ext>
              </a:extLst>
            </p:cNvPr>
            <p:cNvSpPr/>
            <p:nvPr/>
          </p:nvSpPr>
          <p:spPr>
            <a:xfrm>
              <a:off x="1461021" y="2037293"/>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5986;p126">
              <a:extLst>
                <a:ext uri="{FF2B5EF4-FFF2-40B4-BE49-F238E27FC236}">
                  <a16:creationId xmlns:a16="http://schemas.microsoft.com/office/drawing/2014/main" id="{7186DCA0-B317-4B4E-A4AF-D1EF135114A4}"/>
                </a:ext>
              </a:extLst>
            </p:cNvPr>
            <p:cNvSpPr/>
            <p:nvPr/>
          </p:nvSpPr>
          <p:spPr>
            <a:xfrm>
              <a:off x="1461687" y="2037673"/>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5987;p126">
              <a:extLst>
                <a:ext uri="{FF2B5EF4-FFF2-40B4-BE49-F238E27FC236}">
                  <a16:creationId xmlns:a16="http://schemas.microsoft.com/office/drawing/2014/main" id="{22572753-620D-4393-AA93-55F760EA1AC0}"/>
                </a:ext>
              </a:extLst>
            </p:cNvPr>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5988;p126">
              <a:extLst>
                <a:ext uri="{FF2B5EF4-FFF2-40B4-BE49-F238E27FC236}">
                  <a16:creationId xmlns:a16="http://schemas.microsoft.com/office/drawing/2014/main" id="{F5D76B7F-7B99-48AC-9094-561E7E9FE051}"/>
                </a:ext>
              </a:extLst>
            </p:cNvPr>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5989;p126">
              <a:extLst>
                <a:ext uri="{FF2B5EF4-FFF2-40B4-BE49-F238E27FC236}">
                  <a16:creationId xmlns:a16="http://schemas.microsoft.com/office/drawing/2014/main" id="{1192AB06-95E3-4D7F-8E28-AC6ABBCE5A09}"/>
                </a:ext>
              </a:extLst>
            </p:cNvPr>
            <p:cNvSpPr/>
            <p:nvPr/>
          </p:nvSpPr>
          <p:spPr>
            <a:xfrm>
              <a:off x="1449100" y="2076925"/>
              <a:ext cx="530" cy="109"/>
            </a:xfrm>
            <a:custGeom>
              <a:avLst/>
              <a:gdLst/>
              <a:ahLst/>
              <a:cxnLst/>
              <a:rect l="l" t="t" r="r" b="b"/>
              <a:pathLst>
                <a:path w="39" h="8" extrusionOk="0">
                  <a:moveTo>
                    <a:pt x="39"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5990;p126">
              <a:extLst>
                <a:ext uri="{FF2B5EF4-FFF2-40B4-BE49-F238E27FC236}">
                  <a16:creationId xmlns:a16="http://schemas.microsoft.com/office/drawing/2014/main" id="{E1CC9510-12FA-40C8-AD79-1EF02AAF673A}"/>
                </a:ext>
              </a:extLst>
            </p:cNvPr>
            <p:cNvSpPr/>
            <p:nvPr/>
          </p:nvSpPr>
          <p:spPr>
            <a:xfrm>
              <a:off x="1446724" y="2070462"/>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5991;p126">
              <a:extLst>
                <a:ext uri="{FF2B5EF4-FFF2-40B4-BE49-F238E27FC236}">
                  <a16:creationId xmlns:a16="http://schemas.microsoft.com/office/drawing/2014/main" id="{3CBDA727-CC43-4B63-9849-23EDC8C7FC36}"/>
                </a:ext>
              </a:extLst>
            </p:cNvPr>
            <p:cNvSpPr/>
            <p:nvPr/>
          </p:nvSpPr>
          <p:spPr>
            <a:xfrm>
              <a:off x="1451897" y="2077400"/>
              <a:ext cx="258" cy="204"/>
            </a:xfrm>
            <a:custGeom>
              <a:avLst/>
              <a:gdLst/>
              <a:ahLst/>
              <a:cxnLst/>
              <a:rect l="l" t="t" r="r" b="b"/>
              <a:pathLst>
                <a:path w="19" h="15" extrusionOk="0">
                  <a:moveTo>
                    <a:pt x="1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5992;p126">
              <a:extLst>
                <a:ext uri="{FF2B5EF4-FFF2-40B4-BE49-F238E27FC236}">
                  <a16:creationId xmlns:a16="http://schemas.microsoft.com/office/drawing/2014/main" id="{A960EAE7-0376-4CCD-B00E-673E7B030FDB}"/>
                </a:ext>
              </a:extLst>
            </p:cNvPr>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5993;p126">
              <a:extLst>
                <a:ext uri="{FF2B5EF4-FFF2-40B4-BE49-F238E27FC236}">
                  <a16:creationId xmlns:a16="http://schemas.microsoft.com/office/drawing/2014/main" id="{5FA69EB3-1358-4B9C-9618-C5D193A8BF50}"/>
                </a:ext>
              </a:extLst>
            </p:cNvPr>
            <p:cNvSpPr/>
            <p:nvPr/>
          </p:nvSpPr>
          <p:spPr>
            <a:xfrm>
              <a:off x="1447104" y="2071087"/>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5994;p126">
              <a:extLst>
                <a:ext uri="{FF2B5EF4-FFF2-40B4-BE49-F238E27FC236}">
                  <a16:creationId xmlns:a16="http://schemas.microsoft.com/office/drawing/2014/main" id="{2BFF4070-F554-4A87-BCD0-1ABF785A1231}"/>
                </a:ext>
              </a:extLst>
            </p:cNvPr>
            <p:cNvSpPr/>
            <p:nvPr/>
          </p:nvSpPr>
          <p:spPr>
            <a:xfrm>
              <a:off x="1447580" y="2072933"/>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5995;p126">
              <a:extLst>
                <a:ext uri="{FF2B5EF4-FFF2-40B4-BE49-F238E27FC236}">
                  <a16:creationId xmlns:a16="http://schemas.microsoft.com/office/drawing/2014/main" id="{AB0D1AEA-0A40-4104-B05B-603C041692AE}"/>
                </a:ext>
              </a:extLst>
            </p:cNvPr>
            <p:cNvSpPr/>
            <p:nvPr/>
          </p:nvSpPr>
          <p:spPr>
            <a:xfrm>
              <a:off x="1482705" y="2049974"/>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5996;p126">
              <a:extLst>
                <a:ext uri="{FF2B5EF4-FFF2-40B4-BE49-F238E27FC236}">
                  <a16:creationId xmlns:a16="http://schemas.microsoft.com/office/drawing/2014/main" id="{FBC8CCA8-AF41-4679-B42E-3FBF744F6D73}"/>
                </a:ext>
              </a:extLst>
            </p:cNvPr>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5997;p126">
              <a:extLst>
                <a:ext uri="{FF2B5EF4-FFF2-40B4-BE49-F238E27FC236}">
                  <a16:creationId xmlns:a16="http://schemas.microsoft.com/office/drawing/2014/main" id="{37FA3B1B-3270-4405-A080-05BA5DE4C01D}"/>
                </a:ext>
              </a:extLst>
            </p:cNvPr>
            <p:cNvSpPr/>
            <p:nvPr/>
          </p:nvSpPr>
          <p:spPr>
            <a:xfrm>
              <a:off x="1482460" y="2050313"/>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5998;p126">
              <a:extLst>
                <a:ext uri="{FF2B5EF4-FFF2-40B4-BE49-F238E27FC236}">
                  <a16:creationId xmlns:a16="http://schemas.microsoft.com/office/drawing/2014/main" id="{5C8CB846-7855-4317-B897-EFD37671DB63}"/>
                </a:ext>
              </a:extLst>
            </p:cNvPr>
            <p:cNvSpPr/>
            <p:nvPr/>
          </p:nvSpPr>
          <p:spPr>
            <a:xfrm>
              <a:off x="1482610" y="2050123"/>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5999;p126">
              <a:extLst>
                <a:ext uri="{FF2B5EF4-FFF2-40B4-BE49-F238E27FC236}">
                  <a16:creationId xmlns:a16="http://schemas.microsoft.com/office/drawing/2014/main" id="{925949D9-2E33-43C2-B50E-11DC83FC8652}"/>
                </a:ext>
              </a:extLst>
            </p:cNvPr>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6000;p126">
              <a:extLst>
                <a:ext uri="{FF2B5EF4-FFF2-40B4-BE49-F238E27FC236}">
                  <a16:creationId xmlns:a16="http://schemas.microsoft.com/office/drawing/2014/main" id="{6B642D3F-502F-44C1-AA75-DF5C34AEDC6F}"/>
                </a:ext>
              </a:extLst>
            </p:cNvPr>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6001;p126">
              <a:extLst>
                <a:ext uri="{FF2B5EF4-FFF2-40B4-BE49-F238E27FC236}">
                  <a16:creationId xmlns:a16="http://schemas.microsoft.com/office/drawing/2014/main" id="{8A7355F8-EBCA-4AEA-A16B-7A2F3F396A86}"/>
                </a:ext>
              </a:extLst>
            </p:cNvPr>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6002;p126">
              <a:extLst>
                <a:ext uri="{FF2B5EF4-FFF2-40B4-BE49-F238E27FC236}">
                  <a16:creationId xmlns:a16="http://schemas.microsoft.com/office/drawing/2014/main" id="{7021EEE1-6CFA-45F4-97D7-EE11160513D5}"/>
                </a:ext>
              </a:extLst>
            </p:cNvPr>
            <p:cNvSpPr/>
            <p:nvPr/>
          </p:nvSpPr>
          <p:spPr>
            <a:xfrm>
              <a:off x="1450947" y="2076980"/>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6003;p126">
              <a:extLst>
                <a:ext uri="{FF2B5EF4-FFF2-40B4-BE49-F238E27FC236}">
                  <a16:creationId xmlns:a16="http://schemas.microsoft.com/office/drawing/2014/main" id="{D2EAEBD3-095A-4887-AFB9-786A30A404E8}"/>
                </a:ext>
              </a:extLst>
            </p:cNvPr>
            <p:cNvSpPr/>
            <p:nvPr/>
          </p:nvSpPr>
          <p:spPr>
            <a:xfrm>
              <a:off x="1452237" y="2077645"/>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6004;p126">
              <a:extLst>
                <a:ext uri="{FF2B5EF4-FFF2-40B4-BE49-F238E27FC236}">
                  <a16:creationId xmlns:a16="http://schemas.microsoft.com/office/drawing/2014/main" id="{C163B2FD-8139-4AB8-BCF7-D304EF971069}"/>
                </a:ext>
              </a:extLst>
            </p:cNvPr>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6005;p126">
              <a:extLst>
                <a:ext uri="{FF2B5EF4-FFF2-40B4-BE49-F238E27FC236}">
                  <a16:creationId xmlns:a16="http://schemas.microsoft.com/office/drawing/2014/main" id="{90D427F3-CCF9-4154-9AD1-1936F3FADA98}"/>
                </a:ext>
              </a:extLst>
            </p:cNvPr>
            <p:cNvSpPr/>
            <p:nvPr/>
          </p:nvSpPr>
          <p:spPr>
            <a:xfrm>
              <a:off x="1450621" y="2076884"/>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6006;p126">
              <a:extLst>
                <a:ext uri="{FF2B5EF4-FFF2-40B4-BE49-F238E27FC236}">
                  <a16:creationId xmlns:a16="http://schemas.microsoft.com/office/drawing/2014/main" id="{67A7D685-3A36-4DB2-BCD8-69F1861BF68E}"/>
                </a:ext>
              </a:extLst>
            </p:cNvPr>
            <p:cNvSpPr/>
            <p:nvPr/>
          </p:nvSpPr>
          <p:spPr>
            <a:xfrm>
              <a:off x="1451286" y="2077075"/>
              <a:ext cx="204" cy="54"/>
            </a:xfrm>
            <a:custGeom>
              <a:avLst/>
              <a:gdLst/>
              <a:ahLst/>
              <a:cxnLst/>
              <a:rect l="l" t="t" r="r" b="b"/>
              <a:pathLst>
                <a:path w="15" h="4" extrusionOk="0">
                  <a:moveTo>
                    <a:pt x="1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6007;p126">
              <a:extLst>
                <a:ext uri="{FF2B5EF4-FFF2-40B4-BE49-F238E27FC236}">
                  <a16:creationId xmlns:a16="http://schemas.microsoft.com/office/drawing/2014/main" id="{106A8E8E-B21C-44DA-9659-AF08CADE8B81}"/>
                </a:ext>
              </a:extLst>
            </p:cNvPr>
            <p:cNvSpPr/>
            <p:nvPr/>
          </p:nvSpPr>
          <p:spPr>
            <a:xfrm>
              <a:off x="1450336" y="2076884"/>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6008;p126">
              <a:extLst>
                <a:ext uri="{FF2B5EF4-FFF2-40B4-BE49-F238E27FC236}">
                  <a16:creationId xmlns:a16="http://schemas.microsoft.com/office/drawing/2014/main" id="{6857FFE5-8F26-4CC3-87DA-B62597062A99}"/>
                </a:ext>
              </a:extLst>
            </p:cNvPr>
            <p:cNvSpPr/>
            <p:nvPr/>
          </p:nvSpPr>
          <p:spPr>
            <a:xfrm>
              <a:off x="1447580" y="2072417"/>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6009;p126">
              <a:extLst>
                <a:ext uri="{FF2B5EF4-FFF2-40B4-BE49-F238E27FC236}">
                  <a16:creationId xmlns:a16="http://schemas.microsoft.com/office/drawing/2014/main" id="{E2F46A71-5DCC-4B4A-8968-C6E4DD96B599}"/>
                </a:ext>
              </a:extLst>
            </p:cNvPr>
            <p:cNvSpPr/>
            <p:nvPr/>
          </p:nvSpPr>
          <p:spPr>
            <a:xfrm>
              <a:off x="1480899" y="2047082"/>
              <a:ext cx="339" cy="339"/>
            </a:xfrm>
            <a:custGeom>
              <a:avLst/>
              <a:gdLst/>
              <a:ahLst/>
              <a:cxnLst/>
              <a:rect l="l" t="t" r="r" b="b"/>
              <a:pathLst>
                <a:path w="25" h="25" extrusionOk="0">
                  <a:moveTo>
                    <a:pt x="0" y="0"/>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6010;p126">
              <a:extLst>
                <a:ext uri="{FF2B5EF4-FFF2-40B4-BE49-F238E27FC236}">
                  <a16:creationId xmlns:a16="http://schemas.microsoft.com/office/drawing/2014/main" id="{8DC35149-739D-41A8-8725-E0BC3E9C2BBF}"/>
                </a:ext>
              </a:extLst>
            </p:cNvPr>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6011;p126">
              <a:extLst>
                <a:ext uri="{FF2B5EF4-FFF2-40B4-BE49-F238E27FC236}">
                  <a16:creationId xmlns:a16="http://schemas.microsoft.com/office/drawing/2014/main" id="{A63A9386-0264-40AE-9907-650D237BCECD}"/>
                </a:ext>
              </a:extLst>
            </p:cNvPr>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6012;p126">
              <a:extLst>
                <a:ext uri="{FF2B5EF4-FFF2-40B4-BE49-F238E27FC236}">
                  <a16:creationId xmlns:a16="http://schemas.microsoft.com/office/drawing/2014/main" id="{E7160F1A-4B2D-4794-BBCA-B931DD4B7C48}"/>
                </a:ext>
              </a:extLst>
            </p:cNvPr>
            <p:cNvSpPr/>
            <p:nvPr/>
          </p:nvSpPr>
          <p:spPr>
            <a:xfrm>
              <a:off x="1636850" y="1371869"/>
              <a:ext cx="93400" cy="45719"/>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6013;p126">
              <a:extLst>
                <a:ext uri="{FF2B5EF4-FFF2-40B4-BE49-F238E27FC236}">
                  <a16:creationId xmlns:a16="http://schemas.microsoft.com/office/drawing/2014/main" id="{E81A30AB-2155-46B2-AC65-F805D807A0C2}"/>
                </a:ext>
              </a:extLst>
            </p:cNvPr>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6014;p126">
              <a:extLst>
                <a:ext uri="{FF2B5EF4-FFF2-40B4-BE49-F238E27FC236}">
                  <a16:creationId xmlns:a16="http://schemas.microsoft.com/office/drawing/2014/main" id="{CE537BD1-F8BF-4DDB-B1A0-486EC67D0C7A}"/>
                </a:ext>
              </a:extLst>
            </p:cNvPr>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6015;p126">
              <a:extLst>
                <a:ext uri="{FF2B5EF4-FFF2-40B4-BE49-F238E27FC236}">
                  <a16:creationId xmlns:a16="http://schemas.microsoft.com/office/drawing/2014/main" id="{3FF2DDA6-A566-45A5-9A4B-99D5A123B7DE}"/>
                </a:ext>
              </a:extLst>
            </p:cNvPr>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6016;p126">
              <a:extLst>
                <a:ext uri="{FF2B5EF4-FFF2-40B4-BE49-F238E27FC236}">
                  <a16:creationId xmlns:a16="http://schemas.microsoft.com/office/drawing/2014/main" id="{926CA147-A988-4D85-8325-E04D1BD443F3}"/>
                </a:ext>
              </a:extLst>
            </p:cNvPr>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6017;p126">
              <a:extLst>
                <a:ext uri="{FF2B5EF4-FFF2-40B4-BE49-F238E27FC236}">
                  <a16:creationId xmlns:a16="http://schemas.microsoft.com/office/drawing/2014/main" id="{42B33A7C-6116-4705-954A-ECE59F3E9529}"/>
                </a:ext>
              </a:extLst>
            </p:cNvPr>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6018;p126">
              <a:extLst>
                <a:ext uri="{FF2B5EF4-FFF2-40B4-BE49-F238E27FC236}">
                  <a16:creationId xmlns:a16="http://schemas.microsoft.com/office/drawing/2014/main" id="{05489CFD-FBCD-4899-AEA5-310E3145BA21}"/>
                </a:ext>
              </a:extLst>
            </p:cNvPr>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6019;p126">
              <a:extLst>
                <a:ext uri="{FF2B5EF4-FFF2-40B4-BE49-F238E27FC236}">
                  <a16:creationId xmlns:a16="http://schemas.microsoft.com/office/drawing/2014/main" id="{DFEDB8A4-B43D-41CE-8136-E0EE862FD6C9}"/>
                </a:ext>
              </a:extLst>
            </p:cNvPr>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6020;p126">
              <a:extLst>
                <a:ext uri="{FF2B5EF4-FFF2-40B4-BE49-F238E27FC236}">
                  <a16:creationId xmlns:a16="http://schemas.microsoft.com/office/drawing/2014/main" id="{844F31C4-257F-43DE-9558-CCC98FFC3F7B}"/>
                </a:ext>
              </a:extLst>
            </p:cNvPr>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6021;p126">
              <a:extLst>
                <a:ext uri="{FF2B5EF4-FFF2-40B4-BE49-F238E27FC236}">
                  <a16:creationId xmlns:a16="http://schemas.microsoft.com/office/drawing/2014/main" id="{7C9B5E6D-457C-479A-9BF3-9DAD6FCC240D}"/>
                </a:ext>
              </a:extLst>
            </p:cNvPr>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6022;p126">
              <a:extLst>
                <a:ext uri="{FF2B5EF4-FFF2-40B4-BE49-F238E27FC236}">
                  <a16:creationId xmlns:a16="http://schemas.microsoft.com/office/drawing/2014/main" id="{4BF6AC62-C6D7-451F-9FFC-F8B2BCA94414}"/>
                </a:ext>
              </a:extLst>
            </p:cNvPr>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6023;p126">
              <a:extLst>
                <a:ext uri="{FF2B5EF4-FFF2-40B4-BE49-F238E27FC236}">
                  <a16:creationId xmlns:a16="http://schemas.microsoft.com/office/drawing/2014/main" id="{92620B7B-D1F5-4E07-AE53-AD57B4A7C148}"/>
                </a:ext>
              </a:extLst>
            </p:cNvPr>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6024;p126">
              <a:extLst>
                <a:ext uri="{FF2B5EF4-FFF2-40B4-BE49-F238E27FC236}">
                  <a16:creationId xmlns:a16="http://schemas.microsoft.com/office/drawing/2014/main" id="{09F5897D-A9B2-4CDD-8353-FB612A60FB35}"/>
                </a:ext>
              </a:extLst>
            </p:cNvPr>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6025;p126">
              <a:extLst>
                <a:ext uri="{FF2B5EF4-FFF2-40B4-BE49-F238E27FC236}">
                  <a16:creationId xmlns:a16="http://schemas.microsoft.com/office/drawing/2014/main" id="{81CCFFA0-F780-4588-88AF-FE73D96B1CCE}"/>
                </a:ext>
              </a:extLst>
            </p:cNvPr>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6026;p126">
              <a:extLst>
                <a:ext uri="{FF2B5EF4-FFF2-40B4-BE49-F238E27FC236}">
                  <a16:creationId xmlns:a16="http://schemas.microsoft.com/office/drawing/2014/main" id="{4AC43B13-2829-40FE-B447-323B88105A19}"/>
                </a:ext>
              </a:extLst>
            </p:cNvPr>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6027;p126">
              <a:extLst>
                <a:ext uri="{FF2B5EF4-FFF2-40B4-BE49-F238E27FC236}">
                  <a16:creationId xmlns:a16="http://schemas.microsoft.com/office/drawing/2014/main" id="{BA0F4293-BACA-4DDD-8DBA-C0169CB1EC8A}"/>
                </a:ext>
              </a:extLst>
            </p:cNvPr>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6028;p126">
              <a:extLst>
                <a:ext uri="{FF2B5EF4-FFF2-40B4-BE49-F238E27FC236}">
                  <a16:creationId xmlns:a16="http://schemas.microsoft.com/office/drawing/2014/main" id="{00BF26F7-806C-430F-830F-69E11B9A62D7}"/>
                </a:ext>
              </a:extLst>
            </p:cNvPr>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6029;p126">
              <a:extLst>
                <a:ext uri="{FF2B5EF4-FFF2-40B4-BE49-F238E27FC236}">
                  <a16:creationId xmlns:a16="http://schemas.microsoft.com/office/drawing/2014/main" id="{7141AC1A-29BF-40E8-ADDE-BD9DBB134748}"/>
                </a:ext>
              </a:extLst>
            </p:cNvPr>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6030;p126">
              <a:extLst>
                <a:ext uri="{FF2B5EF4-FFF2-40B4-BE49-F238E27FC236}">
                  <a16:creationId xmlns:a16="http://schemas.microsoft.com/office/drawing/2014/main" id="{DFBE3D04-862C-42BA-8571-940C98692CEC}"/>
                </a:ext>
              </a:extLst>
            </p:cNvPr>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6031;p126">
              <a:extLst>
                <a:ext uri="{FF2B5EF4-FFF2-40B4-BE49-F238E27FC236}">
                  <a16:creationId xmlns:a16="http://schemas.microsoft.com/office/drawing/2014/main" id="{51AF13FF-41BD-4138-9116-859E4A9FDFEE}"/>
                </a:ext>
              </a:extLst>
            </p:cNvPr>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6032;p126">
              <a:extLst>
                <a:ext uri="{FF2B5EF4-FFF2-40B4-BE49-F238E27FC236}">
                  <a16:creationId xmlns:a16="http://schemas.microsoft.com/office/drawing/2014/main" id="{AC05C76E-E399-4A0C-AC17-C75A9841BBE2}"/>
                </a:ext>
              </a:extLst>
            </p:cNvPr>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6033;p126">
              <a:extLst>
                <a:ext uri="{FF2B5EF4-FFF2-40B4-BE49-F238E27FC236}">
                  <a16:creationId xmlns:a16="http://schemas.microsoft.com/office/drawing/2014/main" id="{136B1F67-921C-48C1-A38E-7EF3078BA959}"/>
                </a:ext>
              </a:extLst>
            </p:cNvPr>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6034;p126">
              <a:extLst>
                <a:ext uri="{FF2B5EF4-FFF2-40B4-BE49-F238E27FC236}">
                  <a16:creationId xmlns:a16="http://schemas.microsoft.com/office/drawing/2014/main" id="{F06BCF18-9F6B-4502-9C2D-16CB5DBDF984}"/>
                </a:ext>
              </a:extLst>
            </p:cNvPr>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6035;p126">
              <a:extLst>
                <a:ext uri="{FF2B5EF4-FFF2-40B4-BE49-F238E27FC236}">
                  <a16:creationId xmlns:a16="http://schemas.microsoft.com/office/drawing/2014/main" id="{E49D37A6-33E0-4EA7-A370-D0853CCC4CC2}"/>
                </a:ext>
              </a:extLst>
            </p:cNvPr>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6036;p126">
              <a:extLst>
                <a:ext uri="{FF2B5EF4-FFF2-40B4-BE49-F238E27FC236}">
                  <a16:creationId xmlns:a16="http://schemas.microsoft.com/office/drawing/2014/main" id="{A941136C-0567-4008-805D-B6A77FB4C700}"/>
                </a:ext>
              </a:extLst>
            </p:cNvPr>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6037;p126">
              <a:extLst>
                <a:ext uri="{FF2B5EF4-FFF2-40B4-BE49-F238E27FC236}">
                  <a16:creationId xmlns:a16="http://schemas.microsoft.com/office/drawing/2014/main" id="{3696D9FB-1604-4DEF-A7C1-0CF9FEBD7240}"/>
                </a:ext>
              </a:extLst>
            </p:cNvPr>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6038;p126">
              <a:extLst>
                <a:ext uri="{FF2B5EF4-FFF2-40B4-BE49-F238E27FC236}">
                  <a16:creationId xmlns:a16="http://schemas.microsoft.com/office/drawing/2014/main" id="{24B3CF42-3616-4B8D-95E1-7DBD0CD8EBA7}"/>
                </a:ext>
              </a:extLst>
            </p:cNvPr>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6039;p126">
              <a:extLst>
                <a:ext uri="{FF2B5EF4-FFF2-40B4-BE49-F238E27FC236}">
                  <a16:creationId xmlns:a16="http://schemas.microsoft.com/office/drawing/2014/main" id="{D93B0BF7-2C05-452E-9EE5-739553FF3FE7}"/>
                </a:ext>
              </a:extLst>
            </p:cNvPr>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6040;p126">
              <a:extLst>
                <a:ext uri="{FF2B5EF4-FFF2-40B4-BE49-F238E27FC236}">
                  <a16:creationId xmlns:a16="http://schemas.microsoft.com/office/drawing/2014/main" id="{08CE8CE0-5349-4BA3-9EA9-D296E6D66B51}"/>
                </a:ext>
              </a:extLst>
            </p:cNvPr>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6041;p126">
              <a:extLst>
                <a:ext uri="{FF2B5EF4-FFF2-40B4-BE49-F238E27FC236}">
                  <a16:creationId xmlns:a16="http://schemas.microsoft.com/office/drawing/2014/main" id="{9EF3D4B1-61D1-486C-88B8-A3F6CB7FA447}"/>
                </a:ext>
              </a:extLst>
            </p:cNvPr>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6042;p126">
              <a:extLst>
                <a:ext uri="{FF2B5EF4-FFF2-40B4-BE49-F238E27FC236}">
                  <a16:creationId xmlns:a16="http://schemas.microsoft.com/office/drawing/2014/main" id="{FAF78E57-98BA-4E1D-ACDA-62B1E714781B}"/>
                </a:ext>
              </a:extLst>
            </p:cNvPr>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6043;p126">
              <a:extLst>
                <a:ext uri="{FF2B5EF4-FFF2-40B4-BE49-F238E27FC236}">
                  <a16:creationId xmlns:a16="http://schemas.microsoft.com/office/drawing/2014/main" id="{9D3A9EAE-F199-41B7-8D2D-B7904A25A2A8}"/>
                </a:ext>
              </a:extLst>
            </p:cNvPr>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6044;p126">
              <a:extLst>
                <a:ext uri="{FF2B5EF4-FFF2-40B4-BE49-F238E27FC236}">
                  <a16:creationId xmlns:a16="http://schemas.microsoft.com/office/drawing/2014/main" id="{C504A299-F514-45C1-8832-506B9E198696}"/>
                </a:ext>
              </a:extLst>
            </p:cNvPr>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6045;p126">
              <a:extLst>
                <a:ext uri="{FF2B5EF4-FFF2-40B4-BE49-F238E27FC236}">
                  <a16:creationId xmlns:a16="http://schemas.microsoft.com/office/drawing/2014/main" id="{CC274003-C1E3-4AFD-9CC4-78F3E891949D}"/>
                </a:ext>
              </a:extLst>
            </p:cNvPr>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6046;p126">
              <a:extLst>
                <a:ext uri="{FF2B5EF4-FFF2-40B4-BE49-F238E27FC236}">
                  <a16:creationId xmlns:a16="http://schemas.microsoft.com/office/drawing/2014/main" id="{7F257F63-FFF9-4E4B-9517-62439C35FD8B}"/>
                </a:ext>
              </a:extLst>
            </p:cNvPr>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6047;p126">
              <a:extLst>
                <a:ext uri="{FF2B5EF4-FFF2-40B4-BE49-F238E27FC236}">
                  <a16:creationId xmlns:a16="http://schemas.microsoft.com/office/drawing/2014/main" id="{FC08800F-7C22-49B0-8A45-C376868AE2EB}"/>
                </a:ext>
              </a:extLst>
            </p:cNvPr>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6048;p126">
              <a:extLst>
                <a:ext uri="{FF2B5EF4-FFF2-40B4-BE49-F238E27FC236}">
                  <a16:creationId xmlns:a16="http://schemas.microsoft.com/office/drawing/2014/main" id="{E40829A8-CF19-437F-8D5A-9C0475205D3C}"/>
                </a:ext>
              </a:extLst>
            </p:cNvPr>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6049;p126">
              <a:extLst>
                <a:ext uri="{FF2B5EF4-FFF2-40B4-BE49-F238E27FC236}">
                  <a16:creationId xmlns:a16="http://schemas.microsoft.com/office/drawing/2014/main" id="{46B1A79A-2411-49A9-83B3-DA25517BA557}"/>
                </a:ext>
              </a:extLst>
            </p:cNvPr>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6050;p126">
              <a:extLst>
                <a:ext uri="{FF2B5EF4-FFF2-40B4-BE49-F238E27FC236}">
                  <a16:creationId xmlns:a16="http://schemas.microsoft.com/office/drawing/2014/main" id="{55CA96C4-47E1-4A88-B58D-7CA88849B59F}"/>
                </a:ext>
              </a:extLst>
            </p:cNvPr>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6051;p126">
              <a:extLst>
                <a:ext uri="{FF2B5EF4-FFF2-40B4-BE49-F238E27FC236}">
                  <a16:creationId xmlns:a16="http://schemas.microsoft.com/office/drawing/2014/main" id="{82B459C1-C0D2-4F38-BBFB-521C9056B6DA}"/>
                </a:ext>
              </a:extLst>
            </p:cNvPr>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6052;p126">
              <a:extLst>
                <a:ext uri="{FF2B5EF4-FFF2-40B4-BE49-F238E27FC236}">
                  <a16:creationId xmlns:a16="http://schemas.microsoft.com/office/drawing/2014/main" id="{1C6564B6-0130-4FAC-BF91-686AB8BA617F}"/>
                </a:ext>
              </a:extLst>
            </p:cNvPr>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6053;p126">
              <a:extLst>
                <a:ext uri="{FF2B5EF4-FFF2-40B4-BE49-F238E27FC236}">
                  <a16:creationId xmlns:a16="http://schemas.microsoft.com/office/drawing/2014/main" id="{B4F651BC-0BEA-4FA8-B4D0-119CC5081785}"/>
                </a:ext>
              </a:extLst>
            </p:cNvPr>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6054;p126">
              <a:extLst>
                <a:ext uri="{FF2B5EF4-FFF2-40B4-BE49-F238E27FC236}">
                  <a16:creationId xmlns:a16="http://schemas.microsoft.com/office/drawing/2014/main" id="{B536A052-F985-49FC-8091-AD9BD9BD0636}"/>
                </a:ext>
              </a:extLst>
            </p:cNvPr>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6055;p126">
              <a:extLst>
                <a:ext uri="{FF2B5EF4-FFF2-40B4-BE49-F238E27FC236}">
                  <a16:creationId xmlns:a16="http://schemas.microsoft.com/office/drawing/2014/main" id="{6F1D6F33-8082-4D3B-AD50-B7A56609259E}"/>
                </a:ext>
              </a:extLst>
            </p:cNvPr>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6056;p126">
              <a:extLst>
                <a:ext uri="{FF2B5EF4-FFF2-40B4-BE49-F238E27FC236}">
                  <a16:creationId xmlns:a16="http://schemas.microsoft.com/office/drawing/2014/main" id="{A04497D5-D4AE-473C-95F9-0B41B94626C9}"/>
                </a:ext>
              </a:extLst>
            </p:cNvPr>
            <p:cNvSpPr/>
            <p:nvPr/>
          </p:nvSpPr>
          <p:spPr>
            <a:xfrm>
              <a:off x="1173314" y="1789354"/>
              <a:ext cx="16741" cy="2254"/>
            </a:xfrm>
            <a:custGeom>
              <a:avLst/>
              <a:gdLst/>
              <a:ahLst/>
              <a:cxnLst/>
              <a:rect l="l" t="t" r="r" b="b"/>
              <a:pathLst>
                <a:path w="1233" h="166" extrusionOk="0">
                  <a:moveTo>
                    <a:pt x="0" y="165"/>
                  </a:moveTo>
                  <a:lnTo>
                    <a:pt x="123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6057;p126">
              <a:extLst>
                <a:ext uri="{FF2B5EF4-FFF2-40B4-BE49-F238E27FC236}">
                  <a16:creationId xmlns:a16="http://schemas.microsoft.com/office/drawing/2014/main" id="{41C478F7-4F7F-48C3-A727-7437000E3B92}"/>
                </a:ext>
              </a:extLst>
            </p:cNvPr>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6058;p126">
              <a:extLst>
                <a:ext uri="{FF2B5EF4-FFF2-40B4-BE49-F238E27FC236}">
                  <a16:creationId xmlns:a16="http://schemas.microsoft.com/office/drawing/2014/main" id="{92EC3504-F9F8-4797-9D6E-85F5AAF2AC1E}"/>
                </a:ext>
              </a:extLst>
            </p:cNvPr>
            <p:cNvSpPr/>
            <p:nvPr/>
          </p:nvSpPr>
          <p:spPr>
            <a:xfrm>
              <a:off x="1318906" y="1844641"/>
              <a:ext cx="339" cy="149"/>
            </a:xfrm>
            <a:custGeom>
              <a:avLst/>
              <a:gdLst/>
              <a:ahLst/>
              <a:cxnLst/>
              <a:rect l="l" t="t" r="r" b="b"/>
              <a:pathLst>
                <a:path w="25" h="11" extrusionOk="0">
                  <a:moveTo>
                    <a:pt x="25"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6059;p126">
              <a:extLst>
                <a:ext uri="{FF2B5EF4-FFF2-40B4-BE49-F238E27FC236}">
                  <a16:creationId xmlns:a16="http://schemas.microsoft.com/office/drawing/2014/main" id="{CD3B5A55-6A17-4694-A111-D8F6C5010977}"/>
                </a:ext>
              </a:extLst>
            </p:cNvPr>
            <p:cNvSpPr/>
            <p:nvPr/>
          </p:nvSpPr>
          <p:spPr>
            <a:xfrm>
              <a:off x="1317765" y="1844302"/>
              <a:ext cx="299" cy="68"/>
            </a:xfrm>
            <a:custGeom>
              <a:avLst/>
              <a:gdLst/>
              <a:ahLst/>
              <a:cxnLst/>
              <a:rect l="l" t="t" r="r" b="b"/>
              <a:pathLst>
                <a:path w="22" h="5" extrusionOk="0">
                  <a:moveTo>
                    <a:pt x="2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6060;p126">
              <a:extLst>
                <a:ext uri="{FF2B5EF4-FFF2-40B4-BE49-F238E27FC236}">
                  <a16:creationId xmlns:a16="http://schemas.microsoft.com/office/drawing/2014/main" id="{07C0455B-3FCF-4D81-908B-AE572E39E3C5}"/>
                </a:ext>
              </a:extLst>
            </p:cNvPr>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6061;p126">
              <a:extLst>
                <a:ext uri="{FF2B5EF4-FFF2-40B4-BE49-F238E27FC236}">
                  <a16:creationId xmlns:a16="http://schemas.microsoft.com/office/drawing/2014/main" id="{26853640-3242-4399-B968-F631D70DA7D6}"/>
                </a:ext>
              </a:extLst>
            </p:cNvPr>
            <p:cNvSpPr/>
            <p:nvPr/>
          </p:nvSpPr>
          <p:spPr>
            <a:xfrm>
              <a:off x="1252838" y="1797147"/>
              <a:ext cx="244" cy="258"/>
            </a:xfrm>
            <a:custGeom>
              <a:avLst/>
              <a:gdLst/>
              <a:ahLst/>
              <a:cxnLst/>
              <a:rect l="l" t="t" r="r" b="b"/>
              <a:pathLst>
                <a:path w="18" h="19" extrusionOk="0">
                  <a:moveTo>
                    <a:pt x="0" y="1"/>
                  </a:moveTo>
                  <a:lnTo>
                    <a:pt x="1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6062;p126">
              <a:extLst>
                <a:ext uri="{FF2B5EF4-FFF2-40B4-BE49-F238E27FC236}">
                  <a16:creationId xmlns:a16="http://schemas.microsoft.com/office/drawing/2014/main" id="{5A1C653E-61D3-4992-B605-6D340DD4A6FB}"/>
                </a:ext>
              </a:extLst>
            </p:cNvPr>
            <p:cNvSpPr/>
            <p:nvPr/>
          </p:nvSpPr>
          <p:spPr>
            <a:xfrm>
              <a:off x="1318240" y="1844397"/>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6063;p126">
              <a:extLst>
                <a:ext uri="{FF2B5EF4-FFF2-40B4-BE49-F238E27FC236}">
                  <a16:creationId xmlns:a16="http://schemas.microsoft.com/office/drawing/2014/main" id="{DE5398BB-58A2-4A1F-A36D-54B2A7C91F58}"/>
                </a:ext>
              </a:extLst>
            </p:cNvPr>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6064;p126">
              <a:extLst>
                <a:ext uri="{FF2B5EF4-FFF2-40B4-BE49-F238E27FC236}">
                  <a16:creationId xmlns:a16="http://schemas.microsoft.com/office/drawing/2014/main" id="{B1234003-FAF9-4164-AA6C-5C4B97C8AA67}"/>
                </a:ext>
              </a:extLst>
            </p:cNvPr>
            <p:cNvSpPr/>
            <p:nvPr/>
          </p:nvSpPr>
          <p:spPr>
            <a:xfrm>
              <a:off x="1122833" y="16518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6065;p126">
              <a:extLst>
                <a:ext uri="{FF2B5EF4-FFF2-40B4-BE49-F238E27FC236}">
                  <a16:creationId xmlns:a16="http://schemas.microsoft.com/office/drawing/2014/main" id="{6C64B1EE-90B1-45AB-AB4E-5DC6E8755657}"/>
                </a:ext>
              </a:extLst>
            </p:cNvPr>
            <p:cNvSpPr/>
            <p:nvPr/>
          </p:nvSpPr>
          <p:spPr>
            <a:xfrm>
              <a:off x="1124734" y="1651746"/>
              <a:ext cx="530" cy="68"/>
            </a:xfrm>
            <a:custGeom>
              <a:avLst/>
              <a:gdLst/>
              <a:ahLst/>
              <a:cxnLst/>
              <a:rect l="l" t="t" r="r" b="b"/>
              <a:pathLst>
                <a:path w="39" h="5" extrusionOk="0">
                  <a:moveTo>
                    <a:pt x="0" y="4"/>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6066;p126">
              <a:extLst>
                <a:ext uri="{FF2B5EF4-FFF2-40B4-BE49-F238E27FC236}">
                  <a16:creationId xmlns:a16="http://schemas.microsoft.com/office/drawing/2014/main" id="{BF54D939-F968-4D60-9C78-C7C1F2850B0C}"/>
                </a:ext>
              </a:extLst>
            </p:cNvPr>
            <p:cNvSpPr/>
            <p:nvPr/>
          </p:nvSpPr>
          <p:spPr>
            <a:xfrm>
              <a:off x="1125969" y="1651556"/>
              <a:ext cx="489" cy="109"/>
            </a:xfrm>
            <a:custGeom>
              <a:avLst/>
              <a:gdLst/>
              <a:ahLst/>
              <a:cxnLst/>
              <a:rect l="l" t="t" r="r" b="b"/>
              <a:pathLst>
                <a:path w="36" h="8" extrusionOk="0">
                  <a:moveTo>
                    <a:pt x="0" y="8"/>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6067;p126">
              <a:extLst>
                <a:ext uri="{FF2B5EF4-FFF2-40B4-BE49-F238E27FC236}">
                  <a16:creationId xmlns:a16="http://schemas.microsoft.com/office/drawing/2014/main" id="{CBABA41F-044A-4C08-BE82-DE7E15D0B40C}"/>
                </a:ext>
              </a:extLst>
            </p:cNvPr>
            <p:cNvSpPr/>
            <p:nvPr/>
          </p:nvSpPr>
          <p:spPr>
            <a:xfrm>
              <a:off x="1117076" y="1651515"/>
              <a:ext cx="448" cy="54"/>
            </a:xfrm>
            <a:custGeom>
              <a:avLst/>
              <a:gdLst/>
              <a:ahLst/>
              <a:cxnLst/>
              <a:rect l="l" t="t" r="r" b="b"/>
              <a:pathLst>
                <a:path w="33" h="4" extrusionOk="0">
                  <a:moveTo>
                    <a:pt x="1"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6068;p126">
              <a:extLst>
                <a:ext uri="{FF2B5EF4-FFF2-40B4-BE49-F238E27FC236}">
                  <a16:creationId xmlns:a16="http://schemas.microsoft.com/office/drawing/2014/main" id="{F1E07DDE-C448-43DB-AFDE-B73A40B2DB3F}"/>
                </a:ext>
              </a:extLst>
            </p:cNvPr>
            <p:cNvSpPr/>
            <p:nvPr/>
          </p:nvSpPr>
          <p:spPr>
            <a:xfrm>
              <a:off x="1120783" y="1651841"/>
              <a:ext cx="394" cy="14"/>
            </a:xfrm>
            <a:custGeom>
              <a:avLst/>
              <a:gdLst/>
              <a:ahLst/>
              <a:cxnLst/>
              <a:rect l="l" t="t" r="r" b="b"/>
              <a:pathLst>
                <a:path w="29" h="1" extrusionOk="0">
                  <a:moveTo>
                    <a:pt x="1" y="1"/>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6069;p126">
              <a:extLst>
                <a:ext uri="{FF2B5EF4-FFF2-40B4-BE49-F238E27FC236}">
                  <a16:creationId xmlns:a16="http://schemas.microsoft.com/office/drawing/2014/main" id="{5B6DEB0D-0B05-4E12-B571-C0CF7C05DD16}"/>
                </a:ext>
              </a:extLst>
            </p:cNvPr>
            <p:cNvSpPr/>
            <p:nvPr/>
          </p:nvSpPr>
          <p:spPr>
            <a:xfrm>
              <a:off x="1123539" y="1651895"/>
              <a:ext cx="543" cy="14"/>
            </a:xfrm>
            <a:custGeom>
              <a:avLst/>
              <a:gdLst/>
              <a:ahLst/>
              <a:cxnLst/>
              <a:rect l="l" t="t" r="r" b="b"/>
              <a:pathLst>
                <a:path w="40" h="1" extrusionOk="0">
                  <a:moveTo>
                    <a:pt x="1" y="0"/>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6070;p126">
              <a:extLst>
                <a:ext uri="{FF2B5EF4-FFF2-40B4-BE49-F238E27FC236}">
                  <a16:creationId xmlns:a16="http://schemas.microsoft.com/office/drawing/2014/main" id="{8C1AC0CA-6975-48A0-87A1-BFDCE79C8D9D}"/>
                </a:ext>
              </a:extLst>
            </p:cNvPr>
            <p:cNvSpPr/>
            <p:nvPr/>
          </p:nvSpPr>
          <p:spPr>
            <a:xfrm>
              <a:off x="1119072" y="1651705"/>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6071;p126">
              <a:extLst>
                <a:ext uri="{FF2B5EF4-FFF2-40B4-BE49-F238E27FC236}">
                  <a16:creationId xmlns:a16="http://schemas.microsoft.com/office/drawing/2014/main" id="{6F95B2E5-A2AA-479B-80CD-954CECA663A0}"/>
                </a:ext>
              </a:extLst>
            </p:cNvPr>
            <p:cNvSpPr/>
            <p:nvPr/>
          </p:nvSpPr>
          <p:spPr>
            <a:xfrm>
              <a:off x="1543206" y="1679322"/>
              <a:ext cx="258" cy="434"/>
            </a:xfrm>
            <a:custGeom>
              <a:avLst/>
              <a:gdLst/>
              <a:ahLst/>
              <a:cxnLst/>
              <a:rect l="l" t="t" r="r" b="b"/>
              <a:pathLst>
                <a:path w="19" h="32" extrusionOk="0">
                  <a:moveTo>
                    <a:pt x="1" y="0"/>
                  </a:moveTo>
                  <a:lnTo>
                    <a:pt x="18"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6072;p126">
              <a:extLst>
                <a:ext uri="{FF2B5EF4-FFF2-40B4-BE49-F238E27FC236}">
                  <a16:creationId xmlns:a16="http://schemas.microsoft.com/office/drawing/2014/main" id="{C2316765-DA72-40A8-A32B-9D0D95200C02}"/>
                </a:ext>
              </a:extLst>
            </p:cNvPr>
            <p:cNvSpPr/>
            <p:nvPr/>
          </p:nvSpPr>
          <p:spPr>
            <a:xfrm>
              <a:off x="1543736" y="1680177"/>
              <a:ext cx="299" cy="434"/>
            </a:xfrm>
            <a:custGeom>
              <a:avLst/>
              <a:gdLst/>
              <a:ahLst/>
              <a:cxnLst/>
              <a:rect l="l" t="t" r="r" b="b"/>
              <a:pathLst>
                <a:path w="22" h="32" extrusionOk="0">
                  <a:moveTo>
                    <a:pt x="0" y="0"/>
                  </a:moveTo>
                  <a:lnTo>
                    <a:pt x="2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6073;p126">
              <a:extLst>
                <a:ext uri="{FF2B5EF4-FFF2-40B4-BE49-F238E27FC236}">
                  <a16:creationId xmlns:a16="http://schemas.microsoft.com/office/drawing/2014/main" id="{8A6A680A-F73A-4856-B015-E0687CAFB379}"/>
                </a:ext>
              </a:extLst>
            </p:cNvPr>
            <p:cNvSpPr/>
            <p:nvPr/>
          </p:nvSpPr>
          <p:spPr>
            <a:xfrm>
              <a:off x="1542731" y="1678507"/>
              <a:ext cx="258" cy="394"/>
            </a:xfrm>
            <a:custGeom>
              <a:avLst/>
              <a:gdLst/>
              <a:ahLst/>
              <a:cxnLst/>
              <a:rect l="l" t="t" r="r" b="b"/>
              <a:pathLst>
                <a:path w="19" h="29" extrusionOk="0">
                  <a:moveTo>
                    <a:pt x="1" y="1"/>
                  </a:moveTo>
                  <a:lnTo>
                    <a:pt x="1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6074;p126">
              <a:extLst>
                <a:ext uri="{FF2B5EF4-FFF2-40B4-BE49-F238E27FC236}">
                  <a16:creationId xmlns:a16="http://schemas.microsoft.com/office/drawing/2014/main" id="{A8CD2663-040D-40F3-A31D-EB195E4F9EEC}"/>
                </a:ext>
              </a:extLst>
            </p:cNvPr>
            <p:cNvSpPr/>
            <p:nvPr/>
          </p:nvSpPr>
          <p:spPr>
            <a:xfrm>
              <a:off x="1544251" y="1681032"/>
              <a:ext cx="299" cy="394"/>
            </a:xfrm>
            <a:custGeom>
              <a:avLst/>
              <a:gdLst/>
              <a:ahLst/>
              <a:cxnLst/>
              <a:rect l="l" t="t" r="r" b="b"/>
              <a:pathLst>
                <a:path w="22" h="29" extrusionOk="0">
                  <a:moveTo>
                    <a:pt x="1" y="0"/>
                  </a:moveTo>
                  <a:lnTo>
                    <a:pt x="22"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6075;p126">
              <a:extLst>
                <a:ext uri="{FF2B5EF4-FFF2-40B4-BE49-F238E27FC236}">
                  <a16:creationId xmlns:a16="http://schemas.microsoft.com/office/drawing/2014/main" id="{89443895-C53F-4E3A-8741-0EFD72D92BC4}"/>
                </a:ext>
              </a:extLst>
            </p:cNvPr>
            <p:cNvSpPr/>
            <p:nvPr/>
          </p:nvSpPr>
          <p:spPr>
            <a:xfrm>
              <a:off x="1544876" y="1681888"/>
              <a:ext cx="299" cy="394"/>
            </a:xfrm>
            <a:custGeom>
              <a:avLst/>
              <a:gdLst/>
              <a:ahLst/>
              <a:cxnLst/>
              <a:rect l="l" t="t" r="r" b="b"/>
              <a:pathLst>
                <a:path w="22" h="29" extrusionOk="0">
                  <a:moveTo>
                    <a:pt x="0" y="0"/>
                  </a:moveTo>
                  <a:lnTo>
                    <a:pt x="2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6076;p126">
              <a:extLst>
                <a:ext uri="{FF2B5EF4-FFF2-40B4-BE49-F238E27FC236}">
                  <a16:creationId xmlns:a16="http://schemas.microsoft.com/office/drawing/2014/main" id="{14022D8E-5AA3-41F6-9C31-E3E63B66E40E}"/>
                </a:ext>
              </a:extLst>
            </p:cNvPr>
            <p:cNvSpPr/>
            <p:nvPr/>
          </p:nvSpPr>
          <p:spPr>
            <a:xfrm>
              <a:off x="1478333" y="1688541"/>
              <a:ext cx="530" cy="434"/>
            </a:xfrm>
            <a:custGeom>
              <a:avLst/>
              <a:gdLst/>
              <a:ahLst/>
              <a:cxnLst/>
              <a:rect l="l" t="t" r="r" b="b"/>
              <a:pathLst>
                <a:path w="39" h="32" extrusionOk="0">
                  <a:moveTo>
                    <a:pt x="0" y="32"/>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6077;p126">
              <a:extLst>
                <a:ext uri="{FF2B5EF4-FFF2-40B4-BE49-F238E27FC236}">
                  <a16:creationId xmlns:a16="http://schemas.microsoft.com/office/drawing/2014/main" id="{23A3A2C0-E2C7-45B9-89FE-858874EBAA80}"/>
                </a:ext>
              </a:extLst>
            </p:cNvPr>
            <p:cNvSpPr/>
            <p:nvPr/>
          </p:nvSpPr>
          <p:spPr>
            <a:xfrm>
              <a:off x="1478944" y="1688011"/>
              <a:ext cx="489" cy="448"/>
            </a:xfrm>
            <a:custGeom>
              <a:avLst/>
              <a:gdLst/>
              <a:ahLst/>
              <a:cxnLst/>
              <a:rect l="l" t="t" r="r" b="b"/>
              <a:pathLst>
                <a:path w="36" h="33" extrusionOk="0">
                  <a:moveTo>
                    <a:pt x="1" y="32"/>
                  </a:moveTo>
                  <a:lnTo>
                    <a:pt x="3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6078;p126">
              <a:extLst>
                <a:ext uri="{FF2B5EF4-FFF2-40B4-BE49-F238E27FC236}">
                  <a16:creationId xmlns:a16="http://schemas.microsoft.com/office/drawing/2014/main" id="{6A3E830C-794F-44DD-BDBD-7A4EBE09A6C3}"/>
                </a:ext>
              </a:extLst>
            </p:cNvPr>
            <p:cNvSpPr/>
            <p:nvPr/>
          </p:nvSpPr>
          <p:spPr>
            <a:xfrm>
              <a:off x="1542310" y="1677706"/>
              <a:ext cx="244" cy="434"/>
            </a:xfrm>
            <a:custGeom>
              <a:avLst/>
              <a:gdLst/>
              <a:ahLst/>
              <a:cxnLst/>
              <a:rect l="l" t="t" r="r" b="b"/>
              <a:pathLst>
                <a:path w="18" h="32" extrusionOk="0">
                  <a:moveTo>
                    <a:pt x="0" y="0"/>
                  </a:moveTo>
                  <a:lnTo>
                    <a:pt x="18"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6079;p126">
              <a:extLst>
                <a:ext uri="{FF2B5EF4-FFF2-40B4-BE49-F238E27FC236}">
                  <a16:creationId xmlns:a16="http://schemas.microsoft.com/office/drawing/2014/main" id="{9B7301C3-F8ED-4A82-8334-2B05F327E329}"/>
                </a:ext>
              </a:extLst>
            </p:cNvPr>
            <p:cNvSpPr/>
            <p:nvPr/>
          </p:nvSpPr>
          <p:spPr>
            <a:xfrm>
              <a:off x="1539689" y="1670714"/>
              <a:ext cx="109" cy="353"/>
            </a:xfrm>
            <a:custGeom>
              <a:avLst/>
              <a:gdLst/>
              <a:ahLst/>
              <a:cxnLst/>
              <a:rect l="l" t="t" r="r" b="b"/>
              <a:pathLst>
                <a:path w="8" h="26" extrusionOk="0">
                  <a:moveTo>
                    <a:pt x="1" y="1"/>
                  </a:moveTo>
                  <a:lnTo>
                    <a:pt x="8"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6080;p126">
              <a:extLst>
                <a:ext uri="{FF2B5EF4-FFF2-40B4-BE49-F238E27FC236}">
                  <a16:creationId xmlns:a16="http://schemas.microsoft.com/office/drawing/2014/main" id="{D341C520-7771-4EAC-B82F-5CFC3D77BEC8}"/>
                </a:ext>
              </a:extLst>
            </p:cNvPr>
            <p:cNvSpPr/>
            <p:nvPr/>
          </p:nvSpPr>
          <p:spPr>
            <a:xfrm>
              <a:off x="1539975" y="1671949"/>
              <a:ext cx="163" cy="394"/>
            </a:xfrm>
            <a:custGeom>
              <a:avLst/>
              <a:gdLst/>
              <a:ahLst/>
              <a:cxnLst/>
              <a:rect l="l" t="t" r="r" b="b"/>
              <a:pathLst>
                <a:path w="12" h="29" extrusionOk="0">
                  <a:moveTo>
                    <a:pt x="1"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6081;p126">
              <a:extLst>
                <a:ext uri="{FF2B5EF4-FFF2-40B4-BE49-F238E27FC236}">
                  <a16:creationId xmlns:a16="http://schemas.microsoft.com/office/drawing/2014/main" id="{FC60E278-F4F9-4A53-9CFE-DDDBC7B2BDA6}"/>
                </a:ext>
              </a:extLst>
            </p:cNvPr>
            <p:cNvSpPr/>
            <p:nvPr/>
          </p:nvSpPr>
          <p:spPr>
            <a:xfrm>
              <a:off x="1477667" y="1689111"/>
              <a:ext cx="584" cy="489"/>
            </a:xfrm>
            <a:custGeom>
              <a:avLst/>
              <a:gdLst/>
              <a:ahLst/>
              <a:cxnLst/>
              <a:rect l="l" t="t" r="r" b="b"/>
              <a:pathLst>
                <a:path w="43" h="36" extrusionOk="0">
                  <a:moveTo>
                    <a:pt x="0" y="35"/>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6082;p126">
              <a:extLst>
                <a:ext uri="{FF2B5EF4-FFF2-40B4-BE49-F238E27FC236}">
                  <a16:creationId xmlns:a16="http://schemas.microsoft.com/office/drawing/2014/main" id="{2D756D3E-64E1-4CDD-91C6-8FBF21C2D1D1}"/>
                </a:ext>
              </a:extLst>
            </p:cNvPr>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6083;p126">
              <a:extLst>
                <a:ext uri="{FF2B5EF4-FFF2-40B4-BE49-F238E27FC236}">
                  <a16:creationId xmlns:a16="http://schemas.microsoft.com/office/drawing/2014/main" id="{3BED68E0-BA57-494A-8886-4A8E2BB16482}"/>
                </a:ext>
              </a:extLst>
            </p:cNvPr>
            <p:cNvSpPr/>
            <p:nvPr/>
          </p:nvSpPr>
          <p:spPr>
            <a:xfrm>
              <a:off x="1540165" y="1672614"/>
              <a:ext cx="163" cy="394"/>
            </a:xfrm>
            <a:custGeom>
              <a:avLst/>
              <a:gdLst/>
              <a:ahLst/>
              <a:cxnLst/>
              <a:rect l="l" t="t" r="r" b="b"/>
              <a:pathLst>
                <a:path w="12" h="29" extrusionOk="0">
                  <a:moveTo>
                    <a:pt x="1"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6084;p126">
              <a:extLst>
                <a:ext uri="{FF2B5EF4-FFF2-40B4-BE49-F238E27FC236}">
                  <a16:creationId xmlns:a16="http://schemas.microsoft.com/office/drawing/2014/main" id="{A461842B-7702-4A25-BAF5-53541D6E0925}"/>
                </a:ext>
              </a:extLst>
            </p:cNvPr>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6085;p126">
              <a:extLst>
                <a:ext uri="{FF2B5EF4-FFF2-40B4-BE49-F238E27FC236}">
                  <a16:creationId xmlns:a16="http://schemas.microsoft.com/office/drawing/2014/main" id="{50CFA4B5-B726-47FB-B25A-518FF3D64070}"/>
                </a:ext>
              </a:extLst>
            </p:cNvPr>
            <p:cNvSpPr/>
            <p:nvPr/>
          </p:nvSpPr>
          <p:spPr>
            <a:xfrm>
              <a:off x="1539839" y="1671338"/>
              <a:ext cx="109" cy="339"/>
            </a:xfrm>
            <a:custGeom>
              <a:avLst/>
              <a:gdLst/>
              <a:ahLst/>
              <a:cxnLst/>
              <a:rect l="l" t="t" r="r" b="b"/>
              <a:pathLst>
                <a:path w="8" h="25" extrusionOk="0">
                  <a:moveTo>
                    <a:pt x="0" y="0"/>
                  </a:moveTo>
                  <a:lnTo>
                    <a:pt x="7"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6086;p126">
              <a:extLst>
                <a:ext uri="{FF2B5EF4-FFF2-40B4-BE49-F238E27FC236}">
                  <a16:creationId xmlns:a16="http://schemas.microsoft.com/office/drawing/2014/main" id="{532E7622-DE66-41D3-AC2B-BCB11A2E1705}"/>
                </a:ext>
              </a:extLst>
            </p:cNvPr>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6087;p126">
              <a:extLst>
                <a:ext uri="{FF2B5EF4-FFF2-40B4-BE49-F238E27FC236}">
                  <a16:creationId xmlns:a16="http://schemas.microsoft.com/office/drawing/2014/main" id="{6B5237A7-9DFB-4287-AF44-A0ABC97304C8}"/>
                </a:ext>
              </a:extLst>
            </p:cNvPr>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6088;p126">
              <a:extLst>
                <a:ext uri="{FF2B5EF4-FFF2-40B4-BE49-F238E27FC236}">
                  <a16:creationId xmlns:a16="http://schemas.microsoft.com/office/drawing/2014/main" id="{66623F9B-E1ED-4C6F-8159-2CFBCFBF5904}"/>
                </a:ext>
              </a:extLst>
            </p:cNvPr>
            <p:cNvSpPr/>
            <p:nvPr/>
          </p:nvSpPr>
          <p:spPr>
            <a:xfrm>
              <a:off x="1541210" y="1675425"/>
              <a:ext cx="204" cy="434"/>
            </a:xfrm>
            <a:custGeom>
              <a:avLst/>
              <a:gdLst/>
              <a:ahLst/>
              <a:cxnLst/>
              <a:rect l="l" t="t" r="r" b="b"/>
              <a:pathLst>
                <a:path w="15" h="32" extrusionOk="0">
                  <a:moveTo>
                    <a:pt x="1" y="0"/>
                  </a:moveTo>
                  <a:lnTo>
                    <a:pt x="15"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6089;p126">
              <a:extLst>
                <a:ext uri="{FF2B5EF4-FFF2-40B4-BE49-F238E27FC236}">
                  <a16:creationId xmlns:a16="http://schemas.microsoft.com/office/drawing/2014/main" id="{CF9FA746-540F-4CDA-AED5-93D9D32B8532}"/>
                </a:ext>
              </a:extLst>
            </p:cNvPr>
            <p:cNvSpPr/>
            <p:nvPr/>
          </p:nvSpPr>
          <p:spPr>
            <a:xfrm>
              <a:off x="1541550" y="1676185"/>
              <a:ext cx="204" cy="394"/>
            </a:xfrm>
            <a:custGeom>
              <a:avLst/>
              <a:gdLst/>
              <a:ahLst/>
              <a:cxnLst/>
              <a:rect l="l" t="t" r="r" b="b"/>
              <a:pathLst>
                <a:path w="15" h="29" extrusionOk="0">
                  <a:moveTo>
                    <a:pt x="0" y="0"/>
                  </a:moveTo>
                  <a:lnTo>
                    <a:pt x="14"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6090;p126">
              <a:extLst>
                <a:ext uri="{FF2B5EF4-FFF2-40B4-BE49-F238E27FC236}">
                  <a16:creationId xmlns:a16="http://schemas.microsoft.com/office/drawing/2014/main" id="{9D27BE93-E989-4EFB-89A7-62D7EC83B84A}"/>
                </a:ext>
              </a:extLst>
            </p:cNvPr>
            <p:cNvSpPr/>
            <p:nvPr/>
          </p:nvSpPr>
          <p:spPr>
            <a:xfrm>
              <a:off x="1540884" y="1674705"/>
              <a:ext cx="204" cy="394"/>
            </a:xfrm>
            <a:custGeom>
              <a:avLst/>
              <a:gdLst/>
              <a:ahLst/>
              <a:cxnLst/>
              <a:rect l="l" t="t" r="r" b="b"/>
              <a:pathLst>
                <a:path w="15" h="29" extrusionOk="0">
                  <a:moveTo>
                    <a:pt x="0" y="1"/>
                  </a:moveTo>
                  <a:lnTo>
                    <a:pt x="14"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6091;p126">
              <a:extLst>
                <a:ext uri="{FF2B5EF4-FFF2-40B4-BE49-F238E27FC236}">
                  <a16:creationId xmlns:a16="http://schemas.microsoft.com/office/drawing/2014/main" id="{E75710CE-852B-43FE-BCD7-BCA842C5F935}"/>
                </a:ext>
              </a:extLst>
            </p:cNvPr>
            <p:cNvSpPr/>
            <p:nvPr/>
          </p:nvSpPr>
          <p:spPr>
            <a:xfrm>
              <a:off x="1540640" y="1673999"/>
              <a:ext cx="163" cy="394"/>
            </a:xfrm>
            <a:custGeom>
              <a:avLst/>
              <a:gdLst/>
              <a:ahLst/>
              <a:cxnLst/>
              <a:rect l="l" t="t" r="r" b="b"/>
              <a:pathLst>
                <a:path w="12" h="29" extrusionOk="0">
                  <a:moveTo>
                    <a:pt x="1" y="0"/>
                  </a:moveTo>
                  <a:lnTo>
                    <a:pt x="1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6092;p126">
              <a:extLst>
                <a:ext uri="{FF2B5EF4-FFF2-40B4-BE49-F238E27FC236}">
                  <a16:creationId xmlns:a16="http://schemas.microsoft.com/office/drawing/2014/main" id="{153EE93E-7EEE-4780-B032-0120A0D9AEF3}"/>
                </a:ext>
              </a:extLst>
            </p:cNvPr>
            <p:cNvSpPr/>
            <p:nvPr/>
          </p:nvSpPr>
          <p:spPr>
            <a:xfrm>
              <a:off x="1541930" y="1676946"/>
              <a:ext cx="204" cy="434"/>
            </a:xfrm>
            <a:custGeom>
              <a:avLst/>
              <a:gdLst/>
              <a:ahLst/>
              <a:cxnLst/>
              <a:rect l="l" t="t" r="r" b="b"/>
              <a:pathLst>
                <a:path w="15" h="32" extrusionOk="0">
                  <a:moveTo>
                    <a:pt x="0" y="0"/>
                  </a:moveTo>
                  <a:lnTo>
                    <a:pt x="14"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6093;p126">
              <a:extLst>
                <a:ext uri="{FF2B5EF4-FFF2-40B4-BE49-F238E27FC236}">
                  <a16:creationId xmlns:a16="http://schemas.microsoft.com/office/drawing/2014/main" id="{4AED667E-CA0F-4A1B-BA2F-42FBD47C38DA}"/>
                </a:ext>
              </a:extLst>
            </p:cNvPr>
            <p:cNvSpPr/>
            <p:nvPr/>
          </p:nvSpPr>
          <p:spPr>
            <a:xfrm>
              <a:off x="1540409" y="1673280"/>
              <a:ext cx="149" cy="394"/>
            </a:xfrm>
            <a:custGeom>
              <a:avLst/>
              <a:gdLst/>
              <a:ahLst/>
              <a:cxnLst/>
              <a:rect l="l" t="t" r="r" b="b"/>
              <a:pathLst>
                <a:path w="11" h="29" extrusionOk="0">
                  <a:moveTo>
                    <a:pt x="0"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6094;p126">
              <a:extLst>
                <a:ext uri="{FF2B5EF4-FFF2-40B4-BE49-F238E27FC236}">
                  <a16:creationId xmlns:a16="http://schemas.microsoft.com/office/drawing/2014/main" id="{5365F898-244A-4872-B991-DDF017F06BE4}"/>
                </a:ext>
              </a:extLst>
            </p:cNvPr>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6095;p126">
              <a:extLst>
                <a:ext uri="{FF2B5EF4-FFF2-40B4-BE49-F238E27FC236}">
                  <a16:creationId xmlns:a16="http://schemas.microsoft.com/office/drawing/2014/main" id="{7D254C07-580C-4354-9580-22ACBFE888DD}"/>
                </a:ext>
              </a:extLst>
            </p:cNvPr>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6096;p126">
              <a:extLst>
                <a:ext uri="{FF2B5EF4-FFF2-40B4-BE49-F238E27FC236}">
                  <a16:creationId xmlns:a16="http://schemas.microsoft.com/office/drawing/2014/main" id="{ADEE76FA-AC2B-4C7D-9417-AE575E4A2E84}"/>
                </a:ext>
              </a:extLst>
            </p:cNvPr>
            <p:cNvSpPr/>
            <p:nvPr/>
          </p:nvSpPr>
          <p:spPr>
            <a:xfrm>
              <a:off x="1072257" y="1586153"/>
              <a:ext cx="869" cy="638"/>
            </a:xfrm>
            <a:custGeom>
              <a:avLst/>
              <a:gdLst/>
              <a:ahLst/>
              <a:cxnLst/>
              <a:rect l="l" t="t" r="r" b="b"/>
              <a:pathLst>
                <a:path w="64" h="47" extrusionOk="0">
                  <a:moveTo>
                    <a:pt x="0" y="46"/>
                  </a:moveTo>
                  <a:lnTo>
                    <a:pt x="6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6097;p126">
              <a:extLst>
                <a:ext uri="{FF2B5EF4-FFF2-40B4-BE49-F238E27FC236}">
                  <a16:creationId xmlns:a16="http://schemas.microsoft.com/office/drawing/2014/main" id="{A30EA08D-5F40-4CE6-B0AE-06B364323EFF}"/>
                </a:ext>
              </a:extLst>
            </p:cNvPr>
            <p:cNvSpPr/>
            <p:nvPr/>
          </p:nvSpPr>
          <p:spPr>
            <a:xfrm>
              <a:off x="1073357" y="1585447"/>
              <a:ext cx="774" cy="530"/>
            </a:xfrm>
            <a:custGeom>
              <a:avLst/>
              <a:gdLst/>
              <a:ahLst/>
              <a:cxnLst/>
              <a:rect l="l" t="t" r="r" b="b"/>
              <a:pathLst>
                <a:path w="57" h="39" extrusionOk="0">
                  <a:moveTo>
                    <a:pt x="56"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6098;p126">
              <a:extLst>
                <a:ext uri="{FF2B5EF4-FFF2-40B4-BE49-F238E27FC236}">
                  <a16:creationId xmlns:a16="http://schemas.microsoft.com/office/drawing/2014/main" id="{B198C8E1-17C1-49E0-817B-3D57D1F2740C}"/>
                </a:ext>
              </a:extLst>
            </p:cNvPr>
            <p:cNvSpPr/>
            <p:nvPr/>
          </p:nvSpPr>
          <p:spPr>
            <a:xfrm>
              <a:off x="1075257" y="1584116"/>
              <a:ext cx="774" cy="530"/>
            </a:xfrm>
            <a:custGeom>
              <a:avLst/>
              <a:gdLst/>
              <a:ahLst/>
              <a:cxnLst/>
              <a:rect l="l" t="t" r="r" b="b"/>
              <a:pathLst>
                <a:path w="57" h="39" extrusionOk="0">
                  <a:moveTo>
                    <a:pt x="56"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6099;p126">
              <a:extLst>
                <a:ext uri="{FF2B5EF4-FFF2-40B4-BE49-F238E27FC236}">
                  <a16:creationId xmlns:a16="http://schemas.microsoft.com/office/drawing/2014/main" id="{6B0D59A6-1E65-4E4F-A6D5-FFF817095112}"/>
                </a:ext>
              </a:extLst>
            </p:cNvPr>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6100;p126">
              <a:extLst>
                <a:ext uri="{FF2B5EF4-FFF2-40B4-BE49-F238E27FC236}">
                  <a16:creationId xmlns:a16="http://schemas.microsoft.com/office/drawing/2014/main" id="{9591F76D-12C3-40B3-8132-103282DB5C22}"/>
                </a:ext>
              </a:extLst>
            </p:cNvPr>
            <p:cNvSpPr/>
            <p:nvPr/>
          </p:nvSpPr>
          <p:spPr>
            <a:xfrm>
              <a:off x="1074348" y="1584822"/>
              <a:ext cx="679" cy="448"/>
            </a:xfrm>
            <a:custGeom>
              <a:avLst/>
              <a:gdLst/>
              <a:ahLst/>
              <a:cxnLst/>
              <a:rect l="l" t="t" r="r" b="b"/>
              <a:pathLst>
                <a:path w="50" h="33" extrusionOk="0">
                  <a:moveTo>
                    <a:pt x="50" y="1"/>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6101;p126">
              <a:extLst>
                <a:ext uri="{FF2B5EF4-FFF2-40B4-BE49-F238E27FC236}">
                  <a16:creationId xmlns:a16="http://schemas.microsoft.com/office/drawing/2014/main" id="{EBD6B031-BA5B-48A3-BA14-85E26F22C752}"/>
                </a:ext>
              </a:extLst>
            </p:cNvPr>
            <p:cNvSpPr/>
            <p:nvPr/>
          </p:nvSpPr>
          <p:spPr>
            <a:xfrm>
              <a:off x="1417248" y="1669913"/>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6102;p126">
              <a:extLst>
                <a:ext uri="{FF2B5EF4-FFF2-40B4-BE49-F238E27FC236}">
                  <a16:creationId xmlns:a16="http://schemas.microsoft.com/office/drawing/2014/main" id="{F7BB74AA-7D5D-459B-BE51-06DE88E8FF7C}"/>
                </a:ext>
              </a:extLst>
            </p:cNvPr>
            <p:cNvSpPr/>
            <p:nvPr/>
          </p:nvSpPr>
          <p:spPr>
            <a:xfrm>
              <a:off x="1416677" y="1669532"/>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6103;p126">
              <a:extLst>
                <a:ext uri="{FF2B5EF4-FFF2-40B4-BE49-F238E27FC236}">
                  <a16:creationId xmlns:a16="http://schemas.microsoft.com/office/drawing/2014/main" id="{847264DC-6F84-4690-A1CC-5616A1D07504}"/>
                </a:ext>
              </a:extLst>
            </p:cNvPr>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6104;p126">
              <a:extLst>
                <a:ext uri="{FF2B5EF4-FFF2-40B4-BE49-F238E27FC236}">
                  <a16:creationId xmlns:a16="http://schemas.microsoft.com/office/drawing/2014/main" id="{AACD04E7-345A-45EF-BEAA-11BAFE174E29}"/>
                </a:ext>
              </a:extLst>
            </p:cNvPr>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6105;p126">
              <a:extLst>
                <a:ext uri="{FF2B5EF4-FFF2-40B4-BE49-F238E27FC236}">
                  <a16:creationId xmlns:a16="http://schemas.microsoft.com/office/drawing/2014/main" id="{3FBED34D-99F2-4641-8069-12CDD8A3E3B1}"/>
                </a:ext>
              </a:extLst>
            </p:cNvPr>
            <p:cNvSpPr/>
            <p:nvPr/>
          </p:nvSpPr>
          <p:spPr>
            <a:xfrm>
              <a:off x="1416012" y="1669057"/>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6106;p126">
              <a:extLst>
                <a:ext uri="{FF2B5EF4-FFF2-40B4-BE49-F238E27FC236}">
                  <a16:creationId xmlns:a16="http://schemas.microsoft.com/office/drawing/2014/main" id="{E917F99A-3C25-4FC4-B9FE-F1067F6F009A}"/>
                </a:ext>
              </a:extLst>
            </p:cNvPr>
            <p:cNvSpPr/>
            <p:nvPr/>
          </p:nvSpPr>
          <p:spPr>
            <a:xfrm>
              <a:off x="1417872" y="1670333"/>
              <a:ext cx="54" cy="109"/>
            </a:xfrm>
            <a:custGeom>
              <a:avLst/>
              <a:gdLst/>
              <a:ahLst/>
              <a:cxnLst/>
              <a:rect l="l" t="t" r="r" b="b"/>
              <a:pathLst>
                <a:path w="4" h="8" extrusionOk="0">
                  <a:moveTo>
                    <a:pt x="0" y="1"/>
                  </a:moveTo>
                  <a:lnTo>
                    <a:pt x="4" y="8"/>
                  </a:ln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6107;p126">
              <a:extLst>
                <a:ext uri="{FF2B5EF4-FFF2-40B4-BE49-F238E27FC236}">
                  <a16:creationId xmlns:a16="http://schemas.microsoft.com/office/drawing/2014/main" id="{CE310D3E-17B8-4D39-B4A6-7809DAF8F12E}"/>
                </a:ext>
              </a:extLst>
            </p:cNvPr>
            <p:cNvSpPr/>
            <p:nvPr/>
          </p:nvSpPr>
          <p:spPr>
            <a:xfrm>
              <a:off x="1037458" y="1535536"/>
              <a:ext cx="68" cy="54"/>
            </a:xfrm>
            <a:custGeom>
              <a:avLst/>
              <a:gdLst/>
              <a:ahLst/>
              <a:cxnLst/>
              <a:rect l="l" t="t" r="r" b="b"/>
              <a:pathLst>
                <a:path w="5" h="4" extrusionOk="0">
                  <a:moveTo>
                    <a:pt x="1"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6108;p126">
              <a:extLst>
                <a:ext uri="{FF2B5EF4-FFF2-40B4-BE49-F238E27FC236}">
                  <a16:creationId xmlns:a16="http://schemas.microsoft.com/office/drawing/2014/main" id="{0A7FFCF4-1E92-4D53-99B3-458372156128}"/>
                </a:ext>
              </a:extLst>
            </p:cNvPr>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6109;p126">
              <a:extLst>
                <a:ext uri="{FF2B5EF4-FFF2-40B4-BE49-F238E27FC236}">
                  <a16:creationId xmlns:a16="http://schemas.microsoft.com/office/drawing/2014/main" id="{A93446E0-5A12-451C-9E1C-A83A40377D16}"/>
                </a:ext>
              </a:extLst>
            </p:cNvPr>
            <p:cNvSpPr/>
            <p:nvPr/>
          </p:nvSpPr>
          <p:spPr>
            <a:xfrm>
              <a:off x="1074443" y="158035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6110;p126">
              <a:extLst>
                <a:ext uri="{FF2B5EF4-FFF2-40B4-BE49-F238E27FC236}">
                  <a16:creationId xmlns:a16="http://schemas.microsoft.com/office/drawing/2014/main" id="{B0104E09-5997-4356-B516-AF72F3712020}"/>
                </a:ext>
              </a:extLst>
            </p:cNvPr>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6111;p126">
              <a:extLst>
                <a:ext uri="{FF2B5EF4-FFF2-40B4-BE49-F238E27FC236}">
                  <a16:creationId xmlns:a16="http://schemas.microsoft.com/office/drawing/2014/main" id="{10CE20EC-248D-4BDA-90A8-A84DB8387AB7}"/>
                </a:ext>
              </a:extLst>
            </p:cNvPr>
            <p:cNvSpPr/>
            <p:nvPr/>
          </p:nvSpPr>
          <p:spPr>
            <a:xfrm>
              <a:off x="1132813" y="1645052"/>
              <a:ext cx="202889" cy="1100"/>
            </a:xfrm>
            <a:custGeom>
              <a:avLst/>
              <a:gdLst/>
              <a:ahLst/>
              <a:cxnLst/>
              <a:rect l="l" t="t" r="r" b="b"/>
              <a:pathLst>
                <a:path w="14943" h="81" extrusionOk="0">
                  <a:moveTo>
                    <a:pt x="1" y="81"/>
                  </a:moveTo>
                  <a:lnTo>
                    <a:pt x="149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6112;p126">
              <a:extLst>
                <a:ext uri="{FF2B5EF4-FFF2-40B4-BE49-F238E27FC236}">
                  <a16:creationId xmlns:a16="http://schemas.microsoft.com/office/drawing/2014/main" id="{DE5A00C4-35B8-479F-88A1-D2D784D0D0BA}"/>
                </a:ext>
              </a:extLst>
            </p:cNvPr>
            <p:cNvSpPr/>
            <p:nvPr/>
          </p:nvSpPr>
          <p:spPr>
            <a:xfrm>
              <a:off x="1415496" y="1668718"/>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6113;p126">
              <a:extLst>
                <a:ext uri="{FF2B5EF4-FFF2-40B4-BE49-F238E27FC236}">
                  <a16:creationId xmlns:a16="http://schemas.microsoft.com/office/drawing/2014/main" id="{7CFFC287-81FD-4123-933F-21DCD1FE1A16}"/>
                </a:ext>
              </a:extLst>
            </p:cNvPr>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6114;p126">
              <a:extLst>
                <a:ext uri="{FF2B5EF4-FFF2-40B4-BE49-F238E27FC236}">
                  <a16:creationId xmlns:a16="http://schemas.microsoft.com/office/drawing/2014/main" id="{FE39FD05-19C3-4CD5-ADB5-DF23DF953F17}"/>
                </a:ext>
              </a:extLst>
            </p:cNvPr>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6115;p126">
              <a:extLst>
                <a:ext uri="{FF2B5EF4-FFF2-40B4-BE49-F238E27FC236}">
                  <a16:creationId xmlns:a16="http://schemas.microsoft.com/office/drawing/2014/main" id="{5D03FC07-2ACA-4525-BE91-667D6056CB5D}"/>
                </a:ext>
              </a:extLst>
            </p:cNvPr>
            <p:cNvSpPr/>
            <p:nvPr/>
          </p:nvSpPr>
          <p:spPr>
            <a:xfrm>
              <a:off x="1456649" y="1702091"/>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6116;p126">
              <a:extLst>
                <a:ext uri="{FF2B5EF4-FFF2-40B4-BE49-F238E27FC236}">
                  <a16:creationId xmlns:a16="http://schemas.microsoft.com/office/drawing/2014/main" id="{A2FD0FE0-DF82-4A39-B5FF-BB52DAA20998}"/>
                </a:ext>
              </a:extLst>
            </p:cNvPr>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6117;p126">
              <a:extLst>
                <a:ext uri="{FF2B5EF4-FFF2-40B4-BE49-F238E27FC236}">
                  <a16:creationId xmlns:a16="http://schemas.microsoft.com/office/drawing/2014/main" id="{9BC6BF6B-AEF5-4F0E-B990-1E0C69F98396}"/>
                </a:ext>
              </a:extLst>
            </p:cNvPr>
            <p:cNvSpPr/>
            <p:nvPr/>
          </p:nvSpPr>
          <p:spPr>
            <a:xfrm>
              <a:off x="1456935" y="1701806"/>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6118;p126">
              <a:extLst>
                <a:ext uri="{FF2B5EF4-FFF2-40B4-BE49-F238E27FC236}">
                  <a16:creationId xmlns:a16="http://schemas.microsoft.com/office/drawing/2014/main" id="{22F665DC-2249-40DD-A19A-C3B7F5C7C046}"/>
                </a:ext>
              </a:extLst>
            </p:cNvPr>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6119;p126">
              <a:extLst>
                <a:ext uri="{FF2B5EF4-FFF2-40B4-BE49-F238E27FC236}">
                  <a16:creationId xmlns:a16="http://schemas.microsoft.com/office/drawing/2014/main" id="{2613EAB6-FB88-403F-A090-EF46CD9AA6E9}"/>
                </a:ext>
              </a:extLst>
            </p:cNvPr>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6120;p126">
              <a:extLst>
                <a:ext uri="{FF2B5EF4-FFF2-40B4-BE49-F238E27FC236}">
                  <a16:creationId xmlns:a16="http://schemas.microsoft.com/office/drawing/2014/main" id="{91C385E6-D33B-4D72-9D7B-496165766137}"/>
                </a:ext>
              </a:extLst>
            </p:cNvPr>
            <p:cNvSpPr/>
            <p:nvPr/>
          </p:nvSpPr>
          <p:spPr>
            <a:xfrm>
              <a:off x="1539174" y="1665921"/>
              <a:ext cx="14" cy="285"/>
            </a:xfrm>
            <a:custGeom>
              <a:avLst/>
              <a:gdLst/>
              <a:ahLst/>
              <a:cxnLst/>
              <a:rect l="l" t="t" r="r" b="b"/>
              <a:pathLst>
                <a:path w="1" h="21"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6121;p126">
              <a:extLst>
                <a:ext uri="{FF2B5EF4-FFF2-40B4-BE49-F238E27FC236}">
                  <a16:creationId xmlns:a16="http://schemas.microsoft.com/office/drawing/2014/main" id="{BB42ED91-F9C8-4D32-B052-A99462977112}"/>
                </a:ext>
              </a:extLst>
            </p:cNvPr>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6122;p126">
              <a:extLst>
                <a:ext uri="{FF2B5EF4-FFF2-40B4-BE49-F238E27FC236}">
                  <a16:creationId xmlns:a16="http://schemas.microsoft.com/office/drawing/2014/main" id="{4E87ED49-D09B-4C12-A812-5F63B59CF550}"/>
                </a:ext>
              </a:extLst>
            </p:cNvPr>
            <p:cNvSpPr/>
            <p:nvPr/>
          </p:nvSpPr>
          <p:spPr>
            <a:xfrm>
              <a:off x="1477423" y="1689681"/>
              <a:ext cx="163" cy="109"/>
            </a:xfrm>
            <a:custGeom>
              <a:avLst/>
              <a:gdLst/>
              <a:ahLst/>
              <a:cxnLst/>
              <a:rect l="l" t="t" r="r" b="b"/>
              <a:pathLst>
                <a:path w="12" h="8" extrusionOk="0">
                  <a:moveTo>
                    <a:pt x="1" y="7"/>
                  </a:moveTo>
                  <a:lnTo>
                    <a:pt x="1" y="7"/>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6123;p126">
              <a:extLst>
                <a:ext uri="{FF2B5EF4-FFF2-40B4-BE49-F238E27FC236}">
                  <a16:creationId xmlns:a16="http://schemas.microsoft.com/office/drawing/2014/main" id="{5CDA335A-51C6-4B47-993E-3290734457EC}"/>
                </a:ext>
              </a:extLst>
            </p:cNvPr>
            <p:cNvSpPr/>
            <p:nvPr/>
          </p:nvSpPr>
          <p:spPr>
            <a:xfrm>
              <a:off x="1428843" y="1703327"/>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6124;p126">
              <a:extLst>
                <a:ext uri="{FF2B5EF4-FFF2-40B4-BE49-F238E27FC236}">
                  <a16:creationId xmlns:a16="http://schemas.microsoft.com/office/drawing/2014/main" id="{0A6D4263-A25A-4122-A08D-211B48F193AA}"/>
                </a:ext>
              </a:extLst>
            </p:cNvPr>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6125;p126">
              <a:extLst>
                <a:ext uri="{FF2B5EF4-FFF2-40B4-BE49-F238E27FC236}">
                  <a16:creationId xmlns:a16="http://schemas.microsoft.com/office/drawing/2014/main" id="{A360A512-EDDD-4CC6-B8F8-52E6E96B31A2}"/>
                </a:ext>
              </a:extLst>
            </p:cNvPr>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6126;p126">
              <a:extLst>
                <a:ext uri="{FF2B5EF4-FFF2-40B4-BE49-F238E27FC236}">
                  <a16:creationId xmlns:a16="http://schemas.microsoft.com/office/drawing/2014/main" id="{4F58B687-8AD6-47E6-BC1D-FF6B03B27C64}"/>
                </a:ext>
              </a:extLst>
            </p:cNvPr>
            <p:cNvSpPr/>
            <p:nvPr/>
          </p:nvSpPr>
          <p:spPr>
            <a:xfrm>
              <a:off x="1456269" y="1702376"/>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6127;p126">
              <a:extLst>
                <a:ext uri="{FF2B5EF4-FFF2-40B4-BE49-F238E27FC236}">
                  <a16:creationId xmlns:a16="http://schemas.microsoft.com/office/drawing/2014/main" id="{CB0FA66D-8865-48B0-8E6C-3F67B7278892}"/>
                </a:ext>
              </a:extLst>
            </p:cNvPr>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6128;p126">
              <a:extLst>
                <a:ext uri="{FF2B5EF4-FFF2-40B4-BE49-F238E27FC236}">
                  <a16:creationId xmlns:a16="http://schemas.microsoft.com/office/drawing/2014/main" id="{177CC2AE-4A5D-4815-BA3B-713632E0E249}"/>
                </a:ext>
              </a:extLst>
            </p:cNvPr>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6129;p126">
              <a:extLst>
                <a:ext uri="{FF2B5EF4-FFF2-40B4-BE49-F238E27FC236}">
                  <a16:creationId xmlns:a16="http://schemas.microsoft.com/office/drawing/2014/main" id="{AE46B459-2C88-4AB1-9E63-B17EC641FF70}"/>
                </a:ext>
              </a:extLst>
            </p:cNvPr>
            <p:cNvSpPr/>
            <p:nvPr/>
          </p:nvSpPr>
          <p:spPr>
            <a:xfrm>
              <a:off x="1455794" y="1702702"/>
              <a:ext cx="204" cy="163"/>
            </a:xfrm>
            <a:custGeom>
              <a:avLst/>
              <a:gdLst/>
              <a:ahLst/>
              <a:cxnLst/>
              <a:rect l="l" t="t" r="r" b="b"/>
              <a:pathLst>
                <a:path w="15" h="12" extrusionOk="0">
                  <a:moveTo>
                    <a:pt x="15"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6130;p126">
              <a:extLst>
                <a:ext uri="{FF2B5EF4-FFF2-40B4-BE49-F238E27FC236}">
                  <a16:creationId xmlns:a16="http://schemas.microsoft.com/office/drawing/2014/main" id="{82DC53D8-8619-4F69-B569-7A4DCF6FACBF}"/>
                </a:ext>
              </a:extLst>
            </p:cNvPr>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6131;p126">
              <a:extLst>
                <a:ext uri="{FF2B5EF4-FFF2-40B4-BE49-F238E27FC236}">
                  <a16:creationId xmlns:a16="http://schemas.microsoft.com/office/drawing/2014/main" id="{4792F129-6817-488E-819C-938DCFF5037E}"/>
                </a:ext>
              </a:extLst>
            </p:cNvPr>
            <p:cNvSpPr/>
            <p:nvPr/>
          </p:nvSpPr>
          <p:spPr>
            <a:xfrm>
              <a:off x="1455224" y="1703042"/>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6132;p126">
              <a:extLst>
                <a:ext uri="{FF2B5EF4-FFF2-40B4-BE49-F238E27FC236}">
                  <a16:creationId xmlns:a16="http://schemas.microsoft.com/office/drawing/2014/main" id="{9B698C37-99B5-4BA8-91CA-BAABC2286903}"/>
                </a:ext>
              </a:extLst>
            </p:cNvPr>
            <p:cNvSpPr/>
            <p:nvPr/>
          </p:nvSpPr>
          <p:spPr>
            <a:xfrm>
              <a:off x="1482080" y="1685595"/>
              <a:ext cx="299" cy="244"/>
            </a:xfrm>
            <a:custGeom>
              <a:avLst/>
              <a:gdLst/>
              <a:ahLst/>
              <a:cxnLst/>
              <a:rect l="l" t="t" r="r" b="b"/>
              <a:pathLst>
                <a:path w="22" h="18" extrusionOk="0">
                  <a:moveTo>
                    <a:pt x="1" y="18"/>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6133;p126">
              <a:extLst>
                <a:ext uri="{FF2B5EF4-FFF2-40B4-BE49-F238E27FC236}">
                  <a16:creationId xmlns:a16="http://schemas.microsoft.com/office/drawing/2014/main" id="{925BB0CC-6CA9-4E93-AAC8-2B1102C95D6F}"/>
                </a:ext>
              </a:extLst>
            </p:cNvPr>
            <p:cNvSpPr/>
            <p:nvPr/>
          </p:nvSpPr>
          <p:spPr>
            <a:xfrm>
              <a:off x="1539174" y="1665486"/>
              <a:ext cx="14" cy="244"/>
            </a:xfrm>
            <a:custGeom>
              <a:avLst/>
              <a:gdLst/>
              <a:ahLst/>
              <a:cxnLst/>
              <a:rect l="l" t="t" r="r" b="b"/>
              <a:pathLst>
                <a:path w="1" h="18" extrusionOk="0">
                  <a:moveTo>
                    <a:pt x="0"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6134;p126">
              <a:extLst>
                <a:ext uri="{FF2B5EF4-FFF2-40B4-BE49-F238E27FC236}">
                  <a16:creationId xmlns:a16="http://schemas.microsoft.com/office/drawing/2014/main" id="{26CFAE31-57D4-4C34-A3E0-B5983628DDA8}"/>
                </a:ext>
              </a:extLst>
            </p:cNvPr>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6135;p126">
              <a:extLst>
                <a:ext uri="{FF2B5EF4-FFF2-40B4-BE49-F238E27FC236}">
                  <a16:creationId xmlns:a16="http://schemas.microsoft.com/office/drawing/2014/main" id="{C8FD788B-308E-4563-B8B5-315C8A804F24}"/>
                </a:ext>
              </a:extLst>
            </p:cNvPr>
            <p:cNvSpPr/>
            <p:nvPr/>
          </p:nvSpPr>
          <p:spPr>
            <a:xfrm>
              <a:off x="1539174" y="1666396"/>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6136;p126">
              <a:extLst>
                <a:ext uri="{FF2B5EF4-FFF2-40B4-BE49-F238E27FC236}">
                  <a16:creationId xmlns:a16="http://schemas.microsoft.com/office/drawing/2014/main" id="{061F341B-6F84-48BF-8BEE-B2D7851500D9}"/>
                </a:ext>
              </a:extLst>
            </p:cNvPr>
            <p:cNvSpPr/>
            <p:nvPr/>
          </p:nvSpPr>
          <p:spPr>
            <a:xfrm>
              <a:off x="1485217" y="1683409"/>
              <a:ext cx="163" cy="109"/>
            </a:xfrm>
            <a:custGeom>
              <a:avLst/>
              <a:gdLst/>
              <a:ahLst/>
              <a:cxnLst/>
              <a:rect l="l" t="t" r="r" b="b"/>
              <a:pathLst>
                <a:path w="12" h="8" extrusionOk="0">
                  <a:moveTo>
                    <a:pt x="1"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6137;p126">
              <a:extLst>
                <a:ext uri="{FF2B5EF4-FFF2-40B4-BE49-F238E27FC236}">
                  <a16:creationId xmlns:a16="http://schemas.microsoft.com/office/drawing/2014/main" id="{235BCA01-07ED-4C1A-8B91-4EFED285D84F}"/>
                </a:ext>
              </a:extLst>
            </p:cNvPr>
            <p:cNvSpPr/>
            <p:nvPr/>
          </p:nvSpPr>
          <p:spPr>
            <a:xfrm>
              <a:off x="1485407" y="1683354"/>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6138;p126">
              <a:extLst>
                <a:ext uri="{FF2B5EF4-FFF2-40B4-BE49-F238E27FC236}">
                  <a16:creationId xmlns:a16="http://schemas.microsoft.com/office/drawing/2014/main" id="{032FE9DD-B80C-4AF8-99AC-34178A424F1D}"/>
                </a:ext>
              </a:extLst>
            </p:cNvPr>
            <p:cNvSpPr/>
            <p:nvPr/>
          </p:nvSpPr>
          <p:spPr>
            <a:xfrm>
              <a:off x="1480139" y="1687115"/>
              <a:ext cx="394" cy="339"/>
            </a:xfrm>
            <a:custGeom>
              <a:avLst/>
              <a:gdLst/>
              <a:ahLst/>
              <a:cxnLst/>
              <a:rect l="l" t="t" r="r" b="b"/>
              <a:pathLst>
                <a:path w="29" h="25" extrusionOk="0">
                  <a:moveTo>
                    <a:pt x="0" y="25"/>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6139;p126">
              <a:extLst>
                <a:ext uri="{FF2B5EF4-FFF2-40B4-BE49-F238E27FC236}">
                  <a16:creationId xmlns:a16="http://schemas.microsoft.com/office/drawing/2014/main" id="{3E41E8B7-09D9-4651-8B37-DE55F38B8F78}"/>
                </a:ext>
              </a:extLst>
            </p:cNvPr>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6140;p126">
              <a:extLst>
                <a:ext uri="{FF2B5EF4-FFF2-40B4-BE49-F238E27FC236}">
                  <a16:creationId xmlns:a16="http://schemas.microsoft.com/office/drawing/2014/main" id="{44F67787-B599-4D5B-BABD-A73BAE3E1713}"/>
                </a:ext>
              </a:extLst>
            </p:cNvPr>
            <p:cNvSpPr/>
            <p:nvPr/>
          </p:nvSpPr>
          <p:spPr>
            <a:xfrm>
              <a:off x="1485556" y="1683259"/>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6141;p126">
              <a:extLst>
                <a:ext uri="{FF2B5EF4-FFF2-40B4-BE49-F238E27FC236}">
                  <a16:creationId xmlns:a16="http://schemas.microsoft.com/office/drawing/2014/main" id="{807A8169-1902-410A-8810-E8A97E3C8D76}"/>
                </a:ext>
              </a:extLst>
            </p:cNvPr>
            <p:cNvSpPr/>
            <p:nvPr/>
          </p:nvSpPr>
          <p:spPr>
            <a:xfrm>
              <a:off x="1483845" y="1684264"/>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6142;p126">
              <a:extLst>
                <a:ext uri="{FF2B5EF4-FFF2-40B4-BE49-F238E27FC236}">
                  <a16:creationId xmlns:a16="http://schemas.microsoft.com/office/drawing/2014/main" id="{F8DC8FCF-B50C-4C2A-9352-2702BC8E27B7}"/>
                </a:ext>
              </a:extLst>
            </p:cNvPr>
            <p:cNvSpPr/>
            <p:nvPr/>
          </p:nvSpPr>
          <p:spPr>
            <a:xfrm>
              <a:off x="1484646" y="1683789"/>
              <a:ext cx="204" cy="109"/>
            </a:xfrm>
            <a:custGeom>
              <a:avLst/>
              <a:gdLst/>
              <a:ahLst/>
              <a:cxnLst/>
              <a:rect l="l" t="t" r="r" b="b"/>
              <a:pathLst>
                <a:path w="15" h="8" extrusionOk="0">
                  <a:moveTo>
                    <a:pt x="1" y="7"/>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6143;p126">
              <a:extLst>
                <a:ext uri="{FF2B5EF4-FFF2-40B4-BE49-F238E27FC236}">
                  <a16:creationId xmlns:a16="http://schemas.microsoft.com/office/drawing/2014/main" id="{1EB7B74E-F5E2-4836-843D-0CB8561198D3}"/>
                </a:ext>
              </a:extLst>
            </p:cNvPr>
            <p:cNvSpPr/>
            <p:nvPr/>
          </p:nvSpPr>
          <p:spPr>
            <a:xfrm>
              <a:off x="1484415" y="1683924"/>
              <a:ext cx="204" cy="163"/>
            </a:xfrm>
            <a:custGeom>
              <a:avLst/>
              <a:gdLst/>
              <a:ahLst/>
              <a:cxnLst/>
              <a:rect l="l" t="t" r="r" b="b"/>
              <a:pathLst>
                <a:path w="15" h="12"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6144;p126">
              <a:extLst>
                <a:ext uri="{FF2B5EF4-FFF2-40B4-BE49-F238E27FC236}">
                  <a16:creationId xmlns:a16="http://schemas.microsoft.com/office/drawing/2014/main" id="{38DAFD4D-9563-42FA-AD37-770A7F764B1A}"/>
                </a:ext>
              </a:extLst>
            </p:cNvPr>
            <p:cNvSpPr/>
            <p:nvPr/>
          </p:nvSpPr>
          <p:spPr>
            <a:xfrm>
              <a:off x="1484130" y="1684115"/>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6145;p126">
              <a:extLst>
                <a:ext uri="{FF2B5EF4-FFF2-40B4-BE49-F238E27FC236}">
                  <a16:creationId xmlns:a16="http://schemas.microsoft.com/office/drawing/2014/main" id="{22E6AE9C-635D-4EF0-9059-5546063838AD}"/>
                </a:ext>
              </a:extLst>
            </p:cNvPr>
            <p:cNvSpPr/>
            <p:nvPr/>
          </p:nvSpPr>
          <p:spPr>
            <a:xfrm>
              <a:off x="1485026" y="1683544"/>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6146;p126">
              <a:extLst>
                <a:ext uri="{FF2B5EF4-FFF2-40B4-BE49-F238E27FC236}">
                  <a16:creationId xmlns:a16="http://schemas.microsoft.com/office/drawing/2014/main" id="{A2AC0C05-A173-4AEB-8CD0-D24D82A7B91F}"/>
                </a:ext>
              </a:extLst>
            </p:cNvPr>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6147;p126">
              <a:extLst>
                <a:ext uri="{FF2B5EF4-FFF2-40B4-BE49-F238E27FC236}">
                  <a16:creationId xmlns:a16="http://schemas.microsoft.com/office/drawing/2014/main" id="{46A6D289-4E0A-47BF-ABCE-63F28E3FA09D}"/>
                </a:ext>
              </a:extLst>
            </p:cNvPr>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6148;p126">
              <a:extLst>
                <a:ext uri="{FF2B5EF4-FFF2-40B4-BE49-F238E27FC236}">
                  <a16:creationId xmlns:a16="http://schemas.microsoft.com/office/drawing/2014/main" id="{77D2E3FB-3033-4848-87CC-CFA9990B8168}"/>
                </a:ext>
              </a:extLst>
            </p:cNvPr>
            <p:cNvSpPr/>
            <p:nvPr/>
          </p:nvSpPr>
          <p:spPr>
            <a:xfrm>
              <a:off x="1484836" y="1683639"/>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6149;p126">
              <a:extLst>
                <a:ext uri="{FF2B5EF4-FFF2-40B4-BE49-F238E27FC236}">
                  <a16:creationId xmlns:a16="http://schemas.microsoft.com/office/drawing/2014/main" id="{0516FD13-BE3B-4C69-AA1A-97FD973DB2D4}"/>
                </a:ext>
              </a:extLst>
            </p:cNvPr>
            <p:cNvSpPr/>
            <p:nvPr/>
          </p:nvSpPr>
          <p:spPr>
            <a:xfrm>
              <a:off x="1485692" y="1683164"/>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6150;p126">
              <a:extLst>
                <a:ext uri="{FF2B5EF4-FFF2-40B4-BE49-F238E27FC236}">
                  <a16:creationId xmlns:a16="http://schemas.microsoft.com/office/drawing/2014/main" id="{3E4530E9-D61B-4420-A205-CC826AA6EE3F}"/>
                </a:ext>
              </a:extLst>
            </p:cNvPr>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6151;p126">
              <a:extLst>
                <a:ext uri="{FF2B5EF4-FFF2-40B4-BE49-F238E27FC236}">
                  <a16:creationId xmlns:a16="http://schemas.microsoft.com/office/drawing/2014/main" id="{D5298CEE-4270-44CD-8C76-CFCC7C1BBCF9}"/>
                </a:ext>
              </a:extLst>
            </p:cNvPr>
            <p:cNvSpPr/>
            <p:nvPr/>
          </p:nvSpPr>
          <p:spPr>
            <a:xfrm>
              <a:off x="1485787" y="1683164"/>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6152;p126">
              <a:extLst>
                <a:ext uri="{FF2B5EF4-FFF2-40B4-BE49-F238E27FC236}">
                  <a16:creationId xmlns:a16="http://schemas.microsoft.com/office/drawing/2014/main" id="{4FC6EA2E-471E-4057-85AE-04860F3C0CCC}"/>
                </a:ext>
              </a:extLst>
            </p:cNvPr>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6153;p126">
              <a:extLst>
                <a:ext uri="{FF2B5EF4-FFF2-40B4-BE49-F238E27FC236}">
                  <a16:creationId xmlns:a16="http://schemas.microsoft.com/office/drawing/2014/main" id="{0CE101F8-A12B-4568-8B71-C7980D75DACB}"/>
                </a:ext>
              </a:extLst>
            </p:cNvPr>
            <p:cNvSpPr/>
            <p:nvPr/>
          </p:nvSpPr>
          <p:spPr>
            <a:xfrm>
              <a:off x="1539269" y="1663911"/>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6154;p126">
              <a:extLst>
                <a:ext uri="{FF2B5EF4-FFF2-40B4-BE49-F238E27FC236}">
                  <a16:creationId xmlns:a16="http://schemas.microsoft.com/office/drawing/2014/main" id="{E4F15E95-0BE7-40A5-AEC3-F688DC35E41A}"/>
                </a:ext>
              </a:extLst>
            </p:cNvPr>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6155;p126">
              <a:extLst>
                <a:ext uri="{FF2B5EF4-FFF2-40B4-BE49-F238E27FC236}">
                  <a16:creationId xmlns:a16="http://schemas.microsoft.com/office/drawing/2014/main" id="{5839D1D6-347C-414E-86B7-DA2408C924C5}"/>
                </a:ext>
              </a:extLst>
            </p:cNvPr>
            <p:cNvSpPr/>
            <p:nvPr/>
          </p:nvSpPr>
          <p:spPr>
            <a:xfrm>
              <a:off x="1482460" y="1685309"/>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6156;p126">
              <a:extLst>
                <a:ext uri="{FF2B5EF4-FFF2-40B4-BE49-F238E27FC236}">
                  <a16:creationId xmlns:a16="http://schemas.microsoft.com/office/drawing/2014/main" id="{F625D779-9A2A-4C8D-A7D8-C42305881D61}"/>
                </a:ext>
              </a:extLst>
            </p:cNvPr>
            <p:cNvSpPr/>
            <p:nvPr/>
          </p:nvSpPr>
          <p:spPr>
            <a:xfrm>
              <a:off x="1482840" y="1685024"/>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6157;p126">
              <a:extLst>
                <a:ext uri="{FF2B5EF4-FFF2-40B4-BE49-F238E27FC236}">
                  <a16:creationId xmlns:a16="http://schemas.microsoft.com/office/drawing/2014/main" id="{85998E4B-A21B-443E-85A8-B99601D1DB53}"/>
                </a:ext>
              </a:extLst>
            </p:cNvPr>
            <p:cNvSpPr/>
            <p:nvPr/>
          </p:nvSpPr>
          <p:spPr>
            <a:xfrm>
              <a:off x="1481605" y="1685975"/>
              <a:ext cx="353" cy="244"/>
            </a:xfrm>
            <a:custGeom>
              <a:avLst/>
              <a:gdLst/>
              <a:ahLst/>
              <a:cxnLst/>
              <a:rect l="l" t="t" r="r" b="b"/>
              <a:pathLst>
                <a:path w="26" h="18" extrusionOk="0">
                  <a:moveTo>
                    <a:pt x="1" y="18"/>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6158;p126">
              <a:extLst>
                <a:ext uri="{FF2B5EF4-FFF2-40B4-BE49-F238E27FC236}">
                  <a16:creationId xmlns:a16="http://schemas.microsoft.com/office/drawing/2014/main" id="{0D34287C-CC65-403C-B7E6-4C9FEF47B528}"/>
                </a:ext>
              </a:extLst>
            </p:cNvPr>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6159;p126">
              <a:extLst>
                <a:ext uri="{FF2B5EF4-FFF2-40B4-BE49-F238E27FC236}">
                  <a16:creationId xmlns:a16="http://schemas.microsoft.com/office/drawing/2014/main" id="{53F3DE36-27D4-41A8-8943-0F39F2C611CF}"/>
                </a:ext>
              </a:extLst>
            </p:cNvPr>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6160;p126">
              <a:extLst>
                <a:ext uri="{FF2B5EF4-FFF2-40B4-BE49-F238E27FC236}">
                  <a16:creationId xmlns:a16="http://schemas.microsoft.com/office/drawing/2014/main" id="{C6337F02-25C6-40B8-9976-9DC56D3E6D81}"/>
                </a:ext>
              </a:extLst>
            </p:cNvPr>
            <p:cNvSpPr/>
            <p:nvPr/>
          </p:nvSpPr>
          <p:spPr>
            <a:xfrm>
              <a:off x="1479568" y="1687536"/>
              <a:ext cx="434" cy="394"/>
            </a:xfrm>
            <a:custGeom>
              <a:avLst/>
              <a:gdLst/>
              <a:ahLst/>
              <a:cxnLst/>
              <a:rect l="l" t="t" r="r" b="b"/>
              <a:pathLst>
                <a:path w="32" h="29" extrusionOk="0">
                  <a:moveTo>
                    <a:pt x="0" y="29"/>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6161;p126">
              <a:extLst>
                <a:ext uri="{FF2B5EF4-FFF2-40B4-BE49-F238E27FC236}">
                  <a16:creationId xmlns:a16="http://schemas.microsoft.com/office/drawing/2014/main" id="{313C4AE5-A559-4A32-AB41-1E18BBDC58D7}"/>
                </a:ext>
              </a:extLst>
            </p:cNvPr>
            <p:cNvSpPr/>
            <p:nvPr/>
          </p:nvSpPr>
          <p:spPr>
            <a:xfrm>
              <a:off x="1485882" y="1683123"/>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6162;p126">
              <a:extLst>
                <a:ext uri="{FF2B5EF4-FFF2-40B4-BE49-F238E27FC236}">
                  <a16:creationId xmlns:a16="http://schemas.microsoft.com/office/drawing/2014/main" id="{2215A004-A527-4CF3-9ED0-0063F8696A12}"/>
                </a:ext>
              </a:extLst>
            </p:cNvPr>
            <p:cNvSpPr/>
            <p:nvPr/>
          </p:nvSpPr>
          <p:spPr>
            <a:xfrm>
              <a:off x="1486167" y="16830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6163;p126">
              <a:extLst>
                <a:ext uri="{FF2B5EF4-FFF2-40B4-BE49-F238E27FC236}">
                  <a16:creationId xmlns:a16="http://schemas.microsoft.com/office/drawing/2014/main" id="{A6D721FD-EB85-4EFB-AA06-6E14BDBD0BF9}"/>
                </a:ext>
              </a:extLst>
            </p:cNvPr>
            <p:cNvSpPr/>
            <p:nvPr/>
          </p:nvSpPr>
          <p:spPr>
            <a:xfrm>
              <a:off x="1485977" y="1683123"/>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6164;p126">
              <a:extLst>
                <a:ext uri="{FF2B5EF4-FFF2-40B4-BE49-F238E27FC236}">
                  <a16:creationId xmlns:a16="http://schemas.microsoft.com/office/drawing/2014/main" id="{7502DC71-DC12-47BA-8A40-ED152D2EFE75}"/>
                </a:ext>
              </a:extLst>
            </p:cNvPr>
            <p:cNvSpPr/>
            <p:nvPr/>
          </p:nvSpPr>
          <p:spPr>
            <a:xfrm>
              <a:off x="1481184" y="1686301"/>
              <a:ext cx="339" cy="299"/>
            </a:xfrm>
            <a:custGeom>
              <a:avLst/>
              <a:gdLst/>
              <a:ahLst/>
              <a:cxnLst/>
              <a:rect l="l" t="t" r="r" b="b"/>
              <a:pathLst>
                <a:path w="25" h="22" extrusionOk="0">
                  <a:moveTo>
                    <a:pt x="0" y="22"/>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6165;p126">
              <a:extLst>
                <a:ext uri="{FF2B5EF4-FFF2-40B4-BE49-F238E27FC236}">
                  <a16:creationId xmlns:a16="http://schemas.microsoft.com/office/drawing/2014/main" id="{918E07F9-1D9B-4C44-89EA-A6332D804EC0}"/>
                </a:ext>
              </a:extLst>
            </p:cNvPr>
            <p:cNvSpPr/>
            <p:nvPr/>
          </p:nvSpPr>
          <p:spPr>
            <a:xfrm>
              <a:off x="1486031" y="168306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6166;p126">
              <a:extLst>
                <a:ext uri="{FF2B5EF4-FFF2-40B4-BE49-F238E27FC236}">
                  <a16:creationId xmlns:a16="http://schemas.microsoft.com/office/drawing/2014/main" id="{930B3A6D-453F-4884-AB5B-BF3854CF5462}"/>
                </a:ext>
              </a:extLst>
            </p:cNvPr>
            <p:cNvSpPr/>
            <p:nvPr/>
          </p:nvSpPr>
          <p:spPr>
            <a:xfrm>
              <a:off x="1486072" y="1683069"/>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6167;p126">
              <a:extLst>
                <a:ext uri="{FF2B5EF4-FFF2-40B4-BE49-F238E27FC236}">
                  <a16:creationId xmlns:a16="http://schemas.microsoft.com/office/drawing/2014/main" id="{0E910C49-559E-432F-857B-2B659072414D}"/>
                </a:ext>
              </a:extLst>
            </p:cNvPr>
            <p:cNvSpPr/>
            <p:nvPr/>
          </p:nvSpPr>
          <p:spPr>
            <a:xfrm>
              <a:off x="1480654" y="1686681"/>
              <a:ext cx="394" cy="353"/>
            </a:xfrm>
            <a:custGeom>
              <a:avLst/>
              <a:gdLst/>
              <a:ahLst/>
              <a:cxnLst/>
              <a:rect l="l" t="t" r="r" b="b"/>
              <a:pathLst>
                <a:path w="29" h="26" extrusionOk="0">
                  <a:moveTo>
                    <a:pt x="1" y="25"/>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6168;p126">
              <a:extLst>
                <a:ext uri="{FF2B5EF4-FFF2-40B4-BE49-F238E27FC236}">
                  <a16:creationId xmlns:a16="http://schemas.microsoft.com/office/drawing/2014/main" id="{FC3CB717-DDB6-4060-93A8-4DCC238E86B8}"/>
                </a:ext>
              </a:extLst>
            </p:cNvPr>
            <p:cNvSpPr/>
            <p:nvPr/>
          </p:nvSpPr>
          <p:spPr>
            <a:xfrm>
              <a:off x="1483221" y="1684739"/>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6169;p126">
              <a:extLst>
                <a:ext uri="{FF2B5EF4-FFF2-40B4-BE49-F238E27FC236}">
                  <a16:creationId xmlns:a16="http://schemas.microsoft.com/office/drawing/2014/main" id="{C354A8E8-E17B-45F6-9412-18BB21651219}"/>
                </a:ext>
              </a:extLst>
            </p:cNvPr>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6170;p126">
              <a:extLst>
                <a:ext uri="{FF2B5EF4-FFF2-40B4-BE49-F238E27FC236}">
                  <a16:creationId xmlns:a16="http://schemas.microsoft.com/office/drawing/2014/main" id="{6200C0B0-317F-4CF6-9186-BB5190159269}"/>
                </a:ext>
              </a:extLst>
            </p:cNvPr>
            <p:cNvSpPr/>
            <p:nvPr/>
          </p:nvSpPr>
          <p:spPr>
            <a:xfrm>
              <a:off x="1483560" y="1684495"/>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6171;p126">
              <a:extLst>
                <a:ext uri="{FF2B5EF4-FFF2-40B4-BE49-F238E27FC236}">
                  <a16:creationId xmlns:a16="http://schemas.microsoft.com/office/drawing/2014/main" id="{822C6641-BEB1-4B31-9B05-A0EDB99C564C}"/>
                </a:ext>
              </a:extLst>
            </p:cNvPr>
            <p:cNvSpPr/>
            <p:nvPr/>
          </p:nvSpPr>
          <p:spPr>
            <a:xfrm>
              <a:off x="1539459" y="1669532"/>
              <a:ext cx="54" cy="339"/>
            </a:xfrm>
            <a:custGeom>
              <a:avLst/>
              <a:gdLst/>
              <a:ahLst/>
              <a:cxnLst/>
              <a:rect l="l" t="t" r="r" b="b"/>
              <a:pathLst>
                <a:path w="4" h="25" extrusionOk="0">
                  <a:moveTo>
                    <a:pt x="0" y="0"/>
                  </a:moveTo>
                  <a:lnTo>
                    <a:pt x="4"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6172;p126">
              <a:extLst>
                <a:ext uri="{FF2B5EF4-FFF2-40B4-BE49-F238E27FC236}">
                  <a16:creationId xmlns:a16="http://schemas.microsoft.com/office/drawing/2014/main" id="{6498F751-2B78-4E04-8854-165E8F5518AE}"/>
                </a:ext>
              </a:extLst>
            </p:cNvPr>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6173;p126">
              <a:extLst>
                <a:ext uri="{FF2B5EF4-FFF2-40B4-BE49-F238E27FC236}">
                  <a16:creationId xmlns:a16="http://schemas.microsoft.com/office/drawing/2014/main" id="{7936D20E-A7FE-4770-A2EC-65919AB94225}"/>
                </a:ext>
              </a:extLst>
            </p:cNvPr>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6174;p126">
              <a:extLst>
                <a:ext uri="{FF2B5EF4-FFF2-40B4-BE49-F238E27FC236}">
                  <a16:creationId xmlns:a16="http://schemas.microsoft.com/office/drawing/2014/main" id="{1CE6AFA3-AAA5-4043-879D-82967A02BCD6}"/>
                </a:ext>
              </a:extLst>
            </p:cNvPr>
            <p:cNvSpPr/>
            <p:nvPr/>
          </p:nvSpPr>
          <p:spPr>
            <a:xfrm>
              <a:off x="1993626" y="1750237"/>
              <a:ext cx="68" cy="149"/>
            </a:xfrm>
            <a:custGeom>
              <a:avLst/>
              <a:gdLst/>
              <a:ahLst/>
              <a:cxnLst/>
              <a:rect l="l" t="t" r="r" b="b"/>
              <a:pathLst>
                <a:path w="5" h="11" extrusionOk="0">
                  <a:moveTo>
                    <a:pt x="4"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6175;p126">
              <a:extLst>
                <a:ext uri="{FF2B5EF4-FFF2-40B4-BE49-F238E27FC236}">
                  <a16:creationId xmlns:a16="http://schemas.microsoft.com/office/drawing/2014/main" id="{F3AF766B-E00E-4C3F-9E11-35639440C759}"/>
                </a:ext>
              </a:extLst>
            </p:cNvPr>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6176;p126">
              <a:extLst>
                <a:ext uri="{FF2B5EF4-FFF2-40B4-BE49-F238E27FC236}">
                  <a16:creationId xmlns:a16="http://schemas.microsoft.com/office/drawing/2014/main" id="{C0E29F53-0E81-44AA-B53D-D7CA0B62C69F}"/>
                </a:ext>
              </a:extLst>
            </p:cNvPr>
            <p:cNvSpPr/>
            <p:nvPr/>
          </p:nvSpPr>
          <p:spPr>
            <a:xfrm>
              <a:off x="1993490" y="174976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6177;p126">
              <a:extLst>
                <a:ext uri="{FF2B5EF4-FFF2-40B4-BE49-F238E27FC236}">
                  <a16:creationId xmlns:a16="http://schemas.microsoft.com/office/drawing/2014/main" id="{CBC23744-F3D7-46CD-8FCC-3223776B32D9}"/>
                </a:ext>
              </a:extLst>
            </p:cNvPr>
            <p:cNvSpPr/>
            <p:nvPr/>
          </p:nvSpPr>
          <p:spPr>
            <a:xfrm>
              <a:off x="1993490" y="1749898"/>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6178;p126">
              <a:extLst>
                <a:ext uri="{FF2B5EF4-FFF2-40B4-BE49-F238E27FC236}">
                  <a16:creationId xmlns:a16="http://schemas.microsoft.com/office/drawing/2014/main" id="{08A58C50-9385-4237-A24F-225D7CA0FF1C}"/>
                </a:ext>
              </a:extLst>
            </p:cNvPr>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6179;p126">
              <a:extLst>
                <a:ext uri="{FF2B5EF4-FFF2-40B4-BE49-F238E27FC236}">
                  <a16:creationId xmlns:a16="http://schemas.microsoft.com/office/drawing/2014/main" id="{649EE869-5714-4AAC-A768-E18CC4302FE5}"/>
                </a:ext>
              </a:extLst>
            </p:cNvPr>
            <p:cNvSpPr/>
            <p:nvPr/>
          </p:nvSpPr>
          <p:spPr>
            <a:xfrm>
              <a:off x="1983552" y="1708690"/>
              <a:ext cx="68" cy="68"/>
            </a:xfrm>
            <a:custGeom>
              <a:avLst/>
              <a:gdLst/>
              <a:ahLst/>
              <a:cxnLst/>
              <a:rect l="l" t="t" r="r" b="b"/>
              <a:pathLst>
                <a:path w="5" h="5" extrusionOk="0">
                  <a:moveTo>
                    <a:pt x="1" y="1"/>
                  </a:moveTo>
                  <a:lnTo>
                    <a:pt x="1" y="4"/>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6180;p126">
              <a:extLst>
                <a:ext uri="{FF2B5EF4-FFF2-40B4-BE49-F238E27FC236}">
                  <a16:creationId xmlns:a16="http://schemas.microsoft.com/office/drawing/2014/main" id="{5E095E3E-E87D-4649-85CF-0937362E384E}"/>
                </a:ext>
              </a:extLst>
            </p:cNvPr>
            <p:cNvSpPr/>
            <p:nvPr/>
          </p:nvSpPr>
          <p:spPr>
            <a:xfrm>
              <a:off x="1993721" y="1750481"/>
              <a:ext cx="163" cy="244"/>
            </a:xfrm>
            <a:custGeom>
              <a:avLst/>
              <a:gdLst/>
              <a:ahLst/>
              <a:cxnLst/>
              <a:rect l="l" t="t" r="r" b="b"/>
              <a:pathLst>
                <a:path w="12" h="18" extrusionOk="0">
                  <a:moveTo>
                    <a:pt x="1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6181;p126">
              <a:extLst>
                <a:ext uri="{FF2B5EF4-FFF2-40B4-BE49-F238E27FC236}">
                  <a16:creationId xmlns:a16="http://schemas.microsoft.com/office/drawing/2014/main" id="{9DE790DB-16AC-4383-9B2E-F7C35D3EA6C9}"/>
                </a:ext>
              </a:extLst>
            </p:cNvPr>
            <p:cNvSpPr/>
            <p:nvPr/>
          </p:nvSpPr>
          <p:spPr>
            <a:xfrm>
              <a:off x="1993531" y="1750047"/>
              <a:ext cx="68" cy="109"/>
            </a:xfrm>
            <a:custGeom>
              <a:avLst/>
              <a:gdLst/>
              <a:ahLst/>
              <a:cxnLst/>
              <a:rect l="l" t="t" r="r" b="b"/>
              <a:pathLst>
                <a:path w="5" h="8" extrusionOk="0">
                  <a:moveTo>
                    <a:pt x="4"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6182;p126">
              <a:extLst>
                <a:ext uri="{FF2B5EF4-FFF2-40B4-BE49-F238E27FC236}">
                  <a16:creationId xmlns:a16="http://schemas.microsoft.com/office/drawing/2014/main" id="{3BB69025-6603-471F-8501-4EF78C5DD01B}"/>
                </a:ext>
              </a:extLst>
            </p:cNvPr>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6183;p126">
              <a:extLst>
                <a:ext uri="{FF2B5EF4-FFF2-40B4-BE49-F238E27FC236}">
                  <a16:creationId xmlns:a16="http://schemas.microsoft.com/office/drawing/2014/main" id="{893057B0-EB58-46CF-A325-E016074773C2}"/>
                </a:ext>
              </a:extLst>
            </p:cNvPr>
            <p:cNvSpPr/>
            <p:nvPr/>
          </p:nvSpPr>
          <p:spPr>
            <a:xfrm>
              <a:off x="2035703" y="1698520"/>
              <a:ext cx="204" cy="109"/>
            </a:xfrm>
            <a:custGeom>
              <a:avLst/>
              <a:gdLst/>
              <a:ahLst/>
              <a:cxnLst/>
              <a:rect l="l" t="t" r="r" b="b"/>
              <a:pathLst>
                <a:path w="15" h="8" extrusionOk="0">
                  <a:moveTo>
                    <a:pt x="0" y="1"/>
                  </a:moveTo>
                  <a:lnTo>
                    <a:pt x="1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6184;p126">
              <a:extLst>
                <a:ext uri="{FF2B5EF4-FFF2-40B4-BE49-F238E27FC236}">
                  <a16:creationId xmlns:a16="http://schemas.microsoft.com/office/drawing/2014/main" id="{B73D91E0-A880-44EC-B183-1640E51D785A}"/>
                </a:ext>
              </a:extLst>
            </p:cNvPr>
            <p:cNvSpPr/>
            <p:nvPr/>
          </p:nvSpPr>
          <p:spPr>
            <a:xfrm>
              <a:off x="2065505" y="1706314"/>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6185;p126">
              <a:extLst>
                <a:ext uri="{FF2B5EF4-FFF2-40B4-BE49-F238E27FC236}">
                  <a16:creationId xmlns:a16="http://schemas.microsoft.com/office/drawing/2014/main" id="{1C86A063-56C7-465D-9630-C5A5F8E8FC88}"/>
                </a:ext>
              </a:extLst>
            </p:cNvPr>
            <p:cNvSpPr/>
            <p:nvPr/>
          </p:nvSpPr>
          <p:spPr>
            <a:xfrm>
              <a:off x="2066266" y="1706409"/>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6186;p126">
              <a:extLst>
                <a:ext uri="{FF2B5EF4-FFF2-40B4-BE49-F238E27FC236}">
                  <a16:creationId xmlns:a16="http://schemas.microsoft.com/office/drawing/2014/main" id="{3313F6E0-FB0D-427E-B21C-367E433544D4}"/>
                </a:ext>
              </a:extLst>
            </p:cNvPr>
            <p:cNvSpPr/>
            <p:nvPr/>
          </p:nvSpPr>
          <p:spPr>
            <a:xfrm>
              <a:off x="2067257" y="170646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6187;p126">
              <a:extLst>
                <a:ext uri="{FF2B5EF4-FFF2-40B4-BE49-F238E27FC236}">
                  <a16:creationId xmlns:a16="http://schemas.microsoft.com/office/drawing/2014/main" id="{08FBB2B0-EB97-4247-8E6E-3FDC5E132C9C}"/>
                </a:ext>
              </a:extLst>
            </p:cNvPr>
            <p:cNvSpPr/>
            <p:nvPr/>
          </p:nvSpPr>
          <p:spPr>
            <a:xfrm>
              <a:off x="2068357" y="170650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6188;p126">
              <a:extLst>
                <a:ext uri="{FF2B5EF4-FFF2-40B4-BE49-F238E27FC236}">
                  <a16:creationId xmlns:a16="http://schemas.microsoft.com/office/drawing/2014/main" id="{E12DB221-96E6-46E6-A308-D576FDE195A5}"/>
                </a:ext>
              </a:extLst>
            </p:cNvPr>
            <p:cNvSpPr/>
            <p:nvPr/>
          </p:nvSpPr>
          <p:spPr>
            <a:xfrm>
              <a:off x="2071819" y="17064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6189;p126">
              <a:extLst>
                <a:ext uri="{FF2B5EF4-FFF2-40B4-BE49-F238E27FC236}">
                  <a16:creationId xmlns:a16="http://schemas.microsoft.com/office/drawing/2014/main" id="{7C56E54D-4237-482C-BAC9-48C856AA1AFC}"/>
                </a:ext>
              </a:extLst>
            </p:cNvPr>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6190;p126">
              <a:extLst>
                <a:ext uri="{FF2B5EF4-FFF2-40B4-BE49-F238E27FC236}">
                  <a16:creationId xmlns:a16="http://schemas.microsoft.com/office/drawing/2014/main" id="{96BCF12B-D1B0-470B-BC31-6EC6B483F41B}"/>
                </a:ext>
              </a:extLst>
            </p:cNvPr>
            <p:cNvSpPr/>
            <p:nvPr/>
          </p:nvSpPr>
          <p:spPr>
            <a:xfrm>
              <a:off x="2165463" y="166871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6191;p126">
              <a:extLst>
                <a:ext uri="{FF2B5EF4-FFF2-40B4-BE49-F238E27FC236}">
                  <a16:creationId xmlns:a16="http://schemas.microsoft.com/office/drawing/2014/main" id="{8C3E7353-7CDF-48FD-85B5-1F3C626A8332}"/>
                </a:ext>
              </a:extLst>
            </p:cNvPr>
            <p:cNvSpPr/>
            <p:nvPr/>
          </p:nvSpPr>
          <p:spPr>
            <a:xfrm>
              <a:off x="2165028" y="1668908"/>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6192;p126">
              <a:extLst>
                <a:ext uri="{FF2B5EF4-FFF2-40B4-BE49-F238E27FC236}">
                  <a16:creationId xmlns:a16="http://schemas.microsoft.com/office/drawing/2014/main" id="{7F4A91D7-0810-4417-B1FD-8F0076AD71E7}"/>
                </a:ext>
              </a:extLst>
            </p:cNvPr>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6193;p126">
              <a:extLst>
                <a:ext uri="{FF2B5EF4-FFF2-40B4-BE49-F238E27FC236}">
                  <a16:creationId xmlns:a16="http://schemas.microsoft.com/office/drawing/2014/main" id="{68817481-F43F-46DE-A75A-03B451878D8C}"/>
                </a:ext>
              </a:extLst>
            </p:cNvPr>
            <p:cNvSpPr/>
            <p:nvPr/>
          </p:nvSpPr>
          <p:spPr>
            <a:xfrm>
              <a:off x="2167404" y="1667197"/>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6194;p126">
              <a:extLst>
                <a:ext uri="{FF2B5EF4-FFF2-40B4-BE49-F238E27FC236}">
                  <a16:creationId xmlns:a16="http://schemas.microsoft.com/office/drawing/2014/main" id="{EFC0A53D-370E-4842-B853-21FD162619A5}"/>
                </a:ext>
              </a:extLst>
            </p:cNvPr>
            <p:cNvSpPr/>
            <p:nvPr/>
          </p:nvSpPr>
          <p:spPr>
            <a:xfrm>
              <a:off x="2151437" y="1676701"/>
              <a:ext cx="394" cy="68"/>
            </a:xfrm>
            <a:custGeom>
              <a:avLst/>
              <a:gdLst/>
              <a:ahLst/>
              <a:cxnLst/>
              <a:rect l="l" t="t" r="r" b="b"/>
              <a:pathLst>
                <a:path w="29" h="5" extrusionOk="0">
                  <a:moveTo>
                    <a:pt x="2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6195;p126">
              <a:extLst>
                <a:ext uri="{FF2B5EF4-FFF2-40B4-BE49-F238E27FC236}">
                  <a16:creationId xmlns:a16="http://schemas.microsoft.com/office/drawing/2014/main" id="{2D3D3B6E-EB62-4C29-B438-2C03E5413B55}"/>
                </a:ext>
              </a:extLst>
            </p:cNvPr>
            <p:cNvSpPr/>
            <p:nvPr/>
          </p:nvSpPr>
          <p:spPr>
            <a:xfrm>
              <a:off x="2152917" y="1676470"/>
              <a:ext cx="339" cy="109"/>
            </a:xfrm>
            <a:custGeom>
              <a:avLst/>
              <a:gdLst/>
              <a:ahLst/>
              <a:cxnLst/>
              <a:rect l="l" t="t" r="r" b="b"/>
              <a:pathLst>
                <a:path w="25" h="8" extrusionOk="0">
                  <a:moveTo>
                    <a:pt x="2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6196;p126">
              <a:extLst>
                <a:ext uri="{FF2B5EF4-FFF2-40B4-BE49-F238E27FC236}">
                  <a16:creationId xmlns:a16="http://schemas.microsoft.com/office/drawing/2014/main" id="{0150BE2E-C4CC-4F5B-AD23-DA059D8F8996}"/>
                </a:ext>
              </a:extLst>
            </p:cNvPr>
            <p:cNvSpPr/>
            <p:nvPr/>
          </p:nvSpPr>
          <p:spPr>
            <a:xfrm>
              <a:off x="2152198" y="1676606"/>
              <a:ext cx="394" cy="68"/>
            </a:xfrm>
            <a:custGeom>
              <a:avLst/>
              <a:gdLst/>
              <a:ahLst/>
              <a:cxnLst/>
              <a:rect l="l" t="t" r="r" b="b"/>
              <a:pathLst>
                <a:path w="29" h="5" extrusionOk="0">
                  <a:moveTo>
                    <a:pt x="2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6197;p126">
              <a:extLst>
                <a:ext uri="{FF2B5EF4-FFF2-40B4-BE49-F238E27FC236}">
                  <a16:creationId xmlns:a16="http://schemas.microsoft.com/office/drawing/2014/main" id="{AFBE6DB0-763C-4370-9F91-B4161C8517AF}"/>
                </a:ext>
              </a:extLst>
            </p:cNvPr>
            <p:cNvSpPr/>
            <p:nvPr/>
          </p:nvSpPr>
          <p:spPr>
            <a:xfrm>
              <a:off x="2150962" y="167685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6198;p126">
              <a:extLst>
                <a:ext uri="{FF2B5EF4-FFF2-40B4-BE49-F238E27FC236}">
                  <a16:creationId xmlns:a16="http://schemas.microsoft.com/office/drawing/2014/main" id="{8B2F183E-756A-47EC-B8FD-52E32DCCE85D}"/>
                </a:ext>
              </a:extLst>
            </p:cNvPr>
            <p:cNvSpPr/>
            <p:nvPr/>
          </p:nvSpPr>
          <p:spPr>
            <a:xfrm>
              <a:off x="2154913" y="1676036"/>
              <a:ext cx="299" cy="109"/>
            </a:xfrm>
            <a:custGeom>
              <a:avLst/>
              <a:gdLst/>
              <a:ahLst/>
              <a:cxnLst/>
              <a:rect l="l" t="t" r="r" b="b"/>
              <a:pathLst>
                <a:path w="22" h="8" extrusionOk="0">
                  <a:moveTo>
                    <a:pt x="2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6199;p126">
              <a:extLst>
                <a:ext uri="{FF2B5EF4-FFF2-40B4-BE49-F238E27FC236}">
                  <a16:creationId xmlns:a16="http://schemas.microsoft.com/office/drawing/2014/main" id="{B452F964-4D2B-4CDF-AD39-ACE85AE90185}"/>
                </a:ext>
              </a:extLst>
            </p:cNvPr>
            <p:cNvSpPr/>
            <p:nvPr/>
          </p:nvSpPr>
          <p:spPr>
            <a:xfrm>
              <a:off x="2153528" y="1676375"/>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6200;p126">
              <a:extLst>
                <a:ext uri="{FF2B5EF4-FFF2-40B4-BE49-F238E27FC236}">
                  <a16:creationId xmlns:a16="http://schemas.microsoft.com/office/drawing/2014/main" id="{A275ADF8-E4A0-4A03-A9F8-0857A51EE3FC}"/>
                </a:ext>
              </a:extLst>
            </p:cNvPr>
            <p:cNvSpPr/>
            <p:nvPr/>
          </p:nvSpPr>
          <p:spPr>
            <a:xfrm>
              <a:off x="2154098" y="1676280"/>
              <a:ext cx="258" cy="54"/>
            </a:xfrm>
            <a:custGeom>
              <a:avLst/>
              <a:gdLst/>
              <a:ahLst/>
              <a:cxnLst/>
              <a:rect l="l" t="t" r="r" b="b"/>
              <a:pathLst>
                <a:path w="19" h="4" extrusionOk="0">
                  <a:moveTo>
                    <a:pt x="1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6201;p126">
              <a:extLst>
                <a:ext uri="{FF2B5EF4-FFF2-40B4-BE49-F238E27FC236}">
                  <a16:creationId xmlns:a16="http://schemas.microsoft.com/office/drawing/2014/main" id="{31C28F9C-861B-4542-BFA0-2D91F849E06D}"/>
                </a:ext>
              </a:extLst>
            </p:cNvPr>
            <p:cNvSpPr/>
            <p:nvPr/>
          </p:nvSpPr>
          <p:spPr>
            <a:xfrm>
              <a:off x="2154533" y="1676131"/>
              <a:ext cx="244" cy="109"/>
            </a:xfrm>
            <a:custGeom>
              <a:avLst/>
              <a:gdLst/>
              <a:ahLst/>
              <a:cxnLst/>
              <a:rect l="l" t="t" r="r" b="b"/>
              <a:pathLst>
                <a:path w="18" h="8" extrusionOk="0">
                  <a:moveTo>
                    <a:pt x="18"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6202;p126">
              <a:extLst>
                <a:ext uri="{FF2B5EF4-FFF2-40B4-BE49-F238E27FC236}">
                  <a16:creationId xmlns:a16="http://schemas.microsoft.com/office/drawing/2014/main" id="{3AFF5594-C554-4787-888B-64B607F2BC80}"/>
                </a:ext>
              </a:extLst>
            </p:cNvPr>
            <p:cNvSpPr/>
            <p:nvPr/>
          </p:nvSpPr>
          <p:spPr>
            <a:xfrm>
              <a:off x="2164703" y="1669098"/>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6203;p126">
              <a:extLst>
                <a:ext uri="{FF2B5EF4-FFF2-40B4-BE49-F238E27FC236}">
                  <a16:creationId xmlns:a16="http://schemas.microsoft.com/office/drawing/2014/main" id="{7B00CD6E-CEDB-4437-9DB4-F7987B9A4CB2}"/>
                </a:ext>
              </a:extLst>
            </p:cNvPr>
            <p:cNvSpPr/>
            <p:nvPr/>
          </p:nvSpPr>
          <p:spPr>
            <a:xfrm>
              <a:off x="2145450" y="1667387"/>
              <a:ext cx="1018" cy="109"/>
            </a:xfrm>
            <a:custGeom>
              <a:avLst/>
              <a:gdLst/>
              <a:ahLst/>
              <a:cxnLst/>
              <a:rect l="l" t="t" r="r" b="b"/>
              <a:pathLst>
                <a:path w="75" h="8" extrusionOk="0">
                  <a:moveTo>
                    <a:pt x="1" y="1"/>
                  </a:moveTo>
                  <a:lnTo>
                    <a:pt x="74" y="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6204;p126">
              <a:extLst>
                <a:ext uri="{FF2B5EF4-FFF2-40B4-BE49-F238E27FC236}">
                  <a16:creationId xmlns:a16="http://schemas.microsoft.com/office/drawing/2014/main" id="{6B9AEFC9-2CA0-46D9-8F5E-45E904421B92}"/>
                </a:ext>
              </a:extLst>
            </p:cNvPr>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6205;p126">
              <a:extLst>
                <a:ext uri="{FF2B5EF4-FFF2-40B4-BE49-F238E27FC236}">
                  <a16:creationId xmlns:a16="http://schemas.microsoft.com/office/drawing/2014/main" id="{01FBA7F6-975D-4DC9-AA06-E33799835BDC}"/>
                </a:ext>
              </a:extLst>
            </p:cNvPr>
            <p:cNvSpPr/>
            <p:nvPr/>
          </p:nvSpPr>
          <p:spPr>
            <a:xfrm>
              <a:off x="2146590" y="1667482"/>
              <a:ext cx="964" cy="68"/>
            </a:xfrm>
            <a:custGeom>
              <a:avLst/>
              <a:gdLst/>
              <a:ahLst/>
              <a:cxnLst/>
              <a:rect l="l" t="t" r="r" b="b"/>
              <a:pathLst>
                <a:path w="71" h="5" extrusionOk="0">
                  <a:moveTo>
                    <a:pt x="7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6206;p126">
              <a:extLst>
                <a:ext uri="{FF2B5EF4-FFF2-40B4-BE49-F238E27FC236}">
                  <a16:creationId xmlns:a16="http://schemas.microsoft.com/office/drawing/2014/main" id="{D05FFAE8-01D6-47A3-8000-3C1E45469653}"/>
                </a:ext>
              </a:extLst>
            </p:cNvPr>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6207;p126">
              <a:extLst>
                <a:ext uri="{FF2B5EF4-FFF2-40B4-BE49-F238E27FC236}">
                  <a16:creationId xmlns:a16="http://schemas.microsoft.com/office/drawing/2014/main" id="{E6D00DF2-5BE8-4262-85F4-8140D705894F}"/>
                </a:ext>
              </a:extLst>
            </p:cNvPr>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6208;p126">
              <a:extLst>
                <a:ext uri="{FF2B5EF4-FFF2-40B4-BE49-F238E27FC236}">
                  <a16:creationId xmlns:a16="http://schemas.microsoft.com/office/drawing/2014/main" id="{E6488EEF-8570-4651-B736-F30751305216}"/>
                </a:ext>
              </a:extLst>
            </p:cNvPr>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6209;p126">
              <a:extLst>
                <a:ext uri="{FF2B5EF4-FFF2-40B4-BE49-F238E27FC236}">
                  <a16:creationId xmlns:a16="http://schemas.microsoft.com/office/drawing/2014/main" id="{8AF25220-D904-4F9E-9D28-4031D4475BA9}"/>
                </a:ext>
              </a:extLst>
            </p:cNvPr>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6210;p126">
              <a:extLst>
                <a:ext uri="{FF2B5EF4-FFF2-40B4-BE49-F238E27FC236}">
                  <a16:creationId xmlns:a16="http://schemas.microsoft.com/office/drawing/2014/main" id="{7976DE8F-6755-47BF-AE32-17CE784526CC}"/>
                </a:ext>
              </a:extLst>
            </p:cNvPr>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6211;p126">
              <a:extLst>
                <a:ext uri="{FF2B5EF4-FFF2-40B4-BE49-F238E27FC236}">
                  <a16:creationId xmlns:a16="http://schemas.microsoft.com/office/drawing/2014/main" id="{EB455122-DBE2-4870-A5FF-499307F5F24D}"/>
                </a:ext>
              </a:extLst>
            </p:cNvPr>
            <p:cNvSpPr/>
            <p:nvPr/>
          </p:nvSpPr>
          <p:spPr>
            <a:xfrm>
              <a:off x="2239039" y="1718289"/>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6212;p126">
              <a:extLst>
                <a:ext uri="{FF2B5EF4-FFF2-40B4-BE49-F238E27FC236}">
                  <a16:creationId xmlns:a16="http://schemas.microsoft.com/office/drawing/2014/main" id="{39BC9F95-67CF-4192-AECB-771AE23A2475}"/>
                </a:ext>
              </a:extLst>
            </p:cNvPr>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6213;p126">
              <a:extLst>
                <a:ext uri="{FF2B5EF4-FFF2-40B4-BE49-F238E27FC236}">
                  <a16:creationId xmlns:a16="http://schemas.microsoft.com/office/drawing/2014/main" id="{53AC05EC-ECB6-40CC-9CFE-4251810157BA}"/>
                </a:ext>
              </a:extLst>
            </p:cNvPr>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6214;p126">
              <a:extLst>
                <a:ext uri="{FF2B5EF4-FFF2-40B4-BE49-F238E27FC236}">
                  <a16:creationId xmlns:a16="http://schemas.microsoft.com/office/drawing/2014/main" id="{E9D0D286-A4E7-4C05-A526-C831E0125BBB}"/>
                </a:ext>
              </a:extLst>
            </p:cNvPr>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6215;p126">
              <a:extLst>
                <a:ext uri="{FF2B5EF4-FFF2-40B4-BE49-F238E27FC236}">
                  <a16:creationId xmlns:a16="http://schemas.microsoft.com/office/drawing/2014/main" id="{AA9191ED-A5EA-4915-9D88-EC3A824D6590}"/>
                </a:ext>
              </a:extLst>
            </p:cNvPr>
            <p:cNvSpPr/>
            <p:nvPr/>
          </p:nvSpPr>
          <p:spPr>
            <a:xfrm>
              <a:off x="2241415" y="1712166"/>
              <a:ext cx="14" cy="109"/>
            </a:xfrm>
            <a:custGeom>
              <a:avLst/>
              <a:gdLst/>
              <a:ahLst/>
              <a:cxnLst/>
              <a:rect l="l" t="t" r="r" b="b"/>
              <a:pathLst>
                <a:path w="1" h="8" extrusionOk="0">
                  <a:moveTo>
                    <a:pt x="1" y="7"/>
                  </a:moveTo>
                  <a:lnTo>
                    <a:pt x="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6216;p126">
              <a:extLst>
                <a:ext uri="{FF2B5EF4-FFF2-40B4-BE49-F238E27FC236}">
                  <a16:creationId xmlns:a16="http://schemas.microsoft.com/office/drawing/2014/main" id="{A007A32D-5F32-44DE-AF2B-02487D5EB2C7}"/>
                </a:ext>
              </a:extLst>
            </p:cNvPr>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6217;p126">
              <a:extLst>
                <a:ext uri="{FF2B5EF4-FFF2-40B4-BE49-F238E27FC236}">
                  <a16:creationId xmlns:a16="http://schemas.microsoft.com/office/drawing/2014/main" id="{1EA6ABE0-F422-4DF9-8141-F6D0435392D1}"/>
                </a:ext>
              </a:extLst>
            </p:cNvPr>
            <p:cNvSpPr/>
            <p:nvPr/>
          </p:nvSpPr>
          <p:spPr>
            <a:xfrm>
              <a:off x="2238618" y="1718764"/>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6218;p126">
              <a:extLst>
                <a:ext uri="{FF2B5EF4-FFF2-40B4-BE49-F238E27FC236}">
                  <a16:creationId xmlns:a16="http://schemas.microsoft.com/office/drawing/2014/main" id="{0DB06970-E4B5-4AD2-A674-63BFAECBEF12}"/>
                </a:ext>
              </a:extLst>
            </p:cNvPr>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6219;p126">
              <a:extLst>
                <a:ext uri="{FF2B5EF4-FFF2-40B4-BE49-F238E27FC236}">
                  <a16:creationId xmlns:a16="http://schemas.microsoft.com/office/drawing/2014/main" id="{222A298C-1E3B-46C7-92E0-D747E26A2075}"/>
                </a:ext>
              </a:extLst>
            </p:cNvPr>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6220;p126">
              <a:extLst>
                <a:ext uri="{FF2B5EF4-FFF2-40B4-BE49-F238E27FC236}">
                  <a16:creationId xmlns:a16="http://schemas.microsoft.com/office/drawing/2014/main" id="{6D77FF71-353F-4A96-86D4-DB09A426F5A4}"/>
                </a:ext>
              </a:extLst>
            </p:cNvPr>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6221;p126">
              <a:extLst>
                <a:ext uri="{FF2B5EF4-FFF2-40B4-BE49-F238E27FC236}">
                  <a16:creationId xmlns:a16="http://schemas.microsoft.com/office/drawing/2014/main" id="{D5E56657-38E5-4209-948A-A71CE8739E4C}"/>
                </a:ext>
              </a:extLst>
            </p:cNvPr>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6222;p126">
              <a:extLst>
                <a:ext uri="{FF2B5EF4-FFF2-40B4-BE49-F238E27FC236}">
                  <a16:creationId xmlns:a16="http://schemas.microsoft.com/office/drawing/2014/main" id="{66E5CAF5-45B9-40F9-A66E-94DFE8B3DEF1}"/>
                </a:ext>
              </a:extLst>
            </p:cNvPr>
            <p:cNvSpPr/>
            <p:nvPr/>
          </p:nvSpPr>
          <p:spPr>
            <a:xfrm>
              <a:off x="2199542" y="1725947"/>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6223;p126">
              <a:extLst>
                <a:ext uri="{FF2B5EF4-FFF2-40B4-BE49-F238E27FC236}">
                  <a16:creationId xmlns:a16="http://schemas.microsoft.com/office/drawing/2014/main" id="{9FDC0677-E720-4968-8388-ED61234FFE7A}"/>
                </a:ext>
              </a:extLst>
            </p:cNvPr>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6224;p126">
              <a:extLst>
                <a:ext uri="{FF2B5EF4-FFF2-40B4-BE49-F238E27FC236}">
                  <a16:creationId xmlns:a16="http://schemas.microsoft.com/office/drawing/2014/main" id="{103EFBB2-41F1-440F-8904-660AEB613884}"/>
                </a:ext>
              </a:extLst>
            </p:cNvPr>
            <p:cNvSpPr/>
            <p:nvPr/>
          </p:nvSpPr>
          <p:spPr>
            <a:xfrm>
              <a:off x="2200534" y="172381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6225;p126">
              <a:extLst>
                <a:ext uri="{FF2B5EF4-FFF2-40B4-BE49-F238E27FC236}">
                  <a16:creationId xmlns:a16="http://schemas.microsoft.com/office/drawing/2014/main" id="{3F346D30-67DB-461B-B966-D57DB44E5550}"/>
                </a:ext>
              </a:extLst>
            </p:cNvPr>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6226;p126">
              <a:extLst>
                <a:ext uri="{FF2B5EF4-FFF2-40B4-BE49-F238E27FC236}">
                  <a16:creationId xmlns:a16="http://schemas.microsoft.com/office/drawing/2014/main" id="{919ACC7B-5FF3-4AAE-999D-19C21634AE76}"/>
                </a:ext>
              </a:extLst>
            </p:cNvPr>
            <p:cNvSpPr/>
            <p:nvPr/>
          </p:nvSpPr>
          <p:spPr>
            <a:xfrm>
              <a:off x="2198348" y="1727277"/>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6227;p126">
              <a:extLst>
                <a:ext uri="{FF2B5EF4-FFF2-40B4-BE49-F238E27FC236}">
                  <a16:creationId xmlns:a16="http://schemas.microsoft.com/office/drawing/2014/main" id="{D5D8CB0A-C026-4BD6-9524-B076EC9D72B7}"/>
                </a:ext>
              </a:extLst>
            </p:cNvPr>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6228;p126">
              <a:extLst>
                <a:ext uri="{FF2B5EF4-FFF2-40B4-BE49-F238E27FC236}">
                  <a16:creationId xmlns:a16="http://schemas.microsoft.com/office/drawing/2014/main" id="{DCC6AC78-F144-4EEF-93B7-D890966BCB9E}"/>
                </a:ext>
              </a:extLst>
            </p:cNvPr>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6229;p126">
              <a:extLst>
                <a:ext uri="{FF2B5EF4-FFF2-40B4-BE49-F238E27FC236}">
                  <a16:creationId xmlns:a16="http://schemas.microsoft.com/office/drawing/2014/main" id="{BC72789B-DDE0-4E86-80D0-2C3860239932}"/>
                </a:ext>
              </a:extLst>
            </p:cNvPr>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6230;p126">
              <a:extLst>
                <a:ext uri="{FF2B5EF4-FFF2-40B4-BE49-F238E27FC236}">
                  <a16:creationId xmlns:a16="http://schemas.microsoft.com/office/drawing/2014/main" id="{31465653-64F0-4796-85AF-87D1073DEFFA}"/>
                </a:ext>
              </a:extLst>
            </p:cNvPr>
            <p:cNvSpPr/>
            <p:nvPr/>
          </p:nvSpPr>
          <p:spPr>
            <a:xfrm>
              <a:off x="2201402" y="1722485"/>
              <a:ext cx="244" cy="339"/>
            </a:xfrm>
            <a:custGeom>
              <a:avLst/>
              <a:gdLst/>
              <a:ahLst/>
              <a:cxnLst/>
              <a:rect l="l" t="t" r="r" b="b"/>
              <a:pathLst>
                <a:path w="18" h="25" extrusionOk="0">
                  <a:moveTo>
                    <a:pt x="0"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6231;p126">
              <a:extLst>
                <a:ext uri="{FF2B5EF4-FFF2-40B4-BE49-F238E27FC236}">
                  <a16:creationId xmlns:a16="http://schemas.microsoft.com/office/drawing/2014/main" id="{A2428402-5A1E-4660-A4C4-C74BBC5C5B38}"/>
                </a:ext>
              </a:extLst>
            </p:cNvPr>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6232;p126">
              <a:extLst>
                <a:ext uri="{FF2B5EF4-FFF2-40B4-BE49-F238E27FC236}">
                  <a16:creationId xmlns:a16="http://schemas.microsoft.com/office/drawing/2014/main" id="{6E6FB353-3646-4637-A76F-B639F0F90FD0}"/>
                </a:ext>
              </a:extLst>
            </p:cNvPr>
            <p:cNvSpPr/>
            <p:nvPr/>
          </p:nvSpPr>
          <p:spPr>
            <a:xfrm>
              <a:off x="2200968" y="1723150"/>
              <a:ext cx="149" cy="299"/>
            </a:xfrm>
            <a:custGeom>
              <a:avLst/>
              <a:gdLst/>
              <a:ahLst/>
              <a:cxnLst/>
              <a:rect l="l" t="t" r="r" b="b"/>
              <a:pathLst>
                <a:path w="11" h="22" extrusionOk="0">
                  <a:moveTo>
                    <a:pt x="1" y="2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6233;p126">
              <a:extLst>
                <a:ext uri="{FF2B5EF4-FFF2-40B4-BE49-F238E27FC236}">
                  <a16:creationId xmlns:a16="http://schemas.microsoft.com/office/drawing/2014/main" id="{D308573E-272E-4330-8D82-00D6FCCB0F45}"/>
                </a:ext>
              </a:extLst>
            </p:cNvPr>
            <p:cNvSpPr/>
            <p:nvPr/>
          </p:nvSpPr>
          <p:spPr>
            <a:xfrm>
              <a:off x="2226344" y="1713917"/>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6234;p126">
              <a:extLst>
                <a:ext uri="{FF2B5EF4-FFF2-40B4-BE49-F238E27FC236}">
                  <a16:creationId xmlns:a16="http://schemas.microsoft.com/office/drawing/2014/main" id="{F95D859F-C11B-42BF-9909-B42606E3F0DE}"/>
                </a:ext>
              </a:extLst>
            </p:cNvPr>
            <p:cNvSpPr/>
            <p:nvPr/>
          </p:nvSpPr>
          <p:spPr>
            <a:xfrm>
              <a:off x="2225964" y="1713917"/>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6235;p126">
              <a:extLst>
                <a:ext uri="{FF2B5EF4-FFF2-40B4-BE49-F238E27FC236}">
                  <a16:creationId xmlns:a16="http://schemas.microsoft.com/office/drawing/2014/main" id="{6BE300F1-6417-4233-9604-DB623ACEADD0}"/>
                </a:ext>
              </a:extLst>
            </p:cNvPr>
            <p:cNvSpPr/>
            <p:nvPr/>
          </p:nvSpPr>
          <p:spPr>
            <a:xfrm>
              <a:off x="2225543" y="1713876"/>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6236;p126">
              <a:extLst>
                <a:ext uri="{FF2B5EF4-FFF2-40B4-BE49-F238E27FC236}">
                  <a16:creationId xmlns:a16="http://schemas.microsoft.com/office/drawing/2014/main" id="{278AB3F4-F283-4A87-8B4F-2A9D0B2712BD}"/>
                </a:ext>
              </a:extLst>
            </p:cNvPr>
            <p:cNvSpPr/>
            <p:nvPr/>
          </p:nvSpPr>
          <p:spPr>
            <a:xfrm>
              <a:off x="2222882" y="171382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6237;p126">
              <a:extLst>
                <a:ext uri="{FF2B5EF4-FFF2-40B4-BE49-F238E27FC236}">
                  <a16:creationId xmlns:a16="http://schemas.microsoft.com/office/drawing/2014/main" id="{DE714E2E-2C6A-49DD-906D-5E803A722686}"/>
                </a:ext>
              </a:extLst>
            </p:cNvPr>
            <p:cNvSpPr/>
            <p:nvPr/>
          </p:nvSpPr>
          <p:spPr>
            <a:xfrm>
              <a:off x="2226915" y="171401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6238;p126">
              <a:extLst>
                <a:ext uri="{FF2B5EF4-FFF2-40B4-BE49-F238E27FC236}">
                  <a16:creationId xmlns:a16="http://schemas.microsoft.com/office/drawing/2014/main" id="{A4236AA9-6C73-4080-8122-5E03C7DC7B95}"/>
                </a:ext>
              </a:extLst>
            </p:cNvPr>
            <p:cNvSpPr/>
            <p:nvPr/>
          </p:nvSpPr>
          <p:spPr>
            <a:xfrm>
              <a:off x="2223588"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6239;p126">
              <a:extLst>
                <a:ext uri="{FF2B5EF4-FFF2-40B4-BE49-F238E27FC236}">
                  <a16:creationId xmlns:a16="http://schemas.microsoft.com/office/drawing/2014/main" id="{9C60F54A-DD76-41D3-AB41-A815138A33F3}"/>
                </a:ext>
              </a:extLst>
            </p:cNvPr>
            <p:cNvSpPr/>
            <p:nvPr/>
          </p:nvSpPr>
          <p:spPr>
            <a:xfrm>
              <a:off x="2225014" y="1713822"/>
              <a:ext cx="353" cy="14"/>
            </a:xfrm>
            <a:custGeom>
              <a:avLst/>
              <a:gdLst/>
              <a:ahLst/>
              <a:cxnLst/>
              <a:rect l="l" t="t" r="r" b="b"/>
              <a:pathLst>
                <a:path w="26" h="1" extrusionOk="0">
                  <a:moveTo>
                    <a:pt x="2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6240;p126">
              <a:extLst>
                <a:ext uri="{FF2B5EF4-FFF2-40B4-BE49-F238E27FC236}">
                  <a16:creationId xmlns:a16="http://schemas.microsoft.com/office/drawing/2014/main" id="{6F098FF2-EE77-44EE-88F5-E27BB4AA26B7}"/>
                </a:ext>
              </a:extLst>
            </p:cNvPr>
            <p:cNvSpPr/>
            <p:nvPr/>
          </p:nvSpPr>
          <p:spPr>
            <a:xfrm>
              <a:off x="2224824"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6241;p126">
              <a:extLst>
                <a:ext uri="{FF2B5EF4-FFF2-40B4-BE49-F238E27FC236}">
                  <a16:creationId xmlns:a16="http://schemas.microsoft.com/office/drawing/2014/main" id="{CB3A5A6E-661F-4C5E-BE30-BDE7AE065F62}"/>
                </a:ext>
              </a:extLst>
            </p:cNvPr>
            <p:cNvSpPr/>
            <p:nvPr/>
          </p:nvSpPr>
          <p:spPr>
            <a:xfrm>
              <a:off x="2226684" y="1713972"/>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6242;p126">
              <a:extLst>
                <a:ext uri="{FF2B5EF4-FFF2-40B4-BE49-F238E27FC236}">
                  <a16:creationId xmlns:a16="http://schemas.microsoft.com/office/drawing/2014/main" id="{846E146A-ECD2-4160-84F3-36D7A312F786}"/>
                </a:ext>
              </a:extLst>
            </p:cNvPr>
            <p:cNvSpPr/>
            <p:nvPr/>
          </p:nvSpPr>
          <p:spPr>
            <a:xfrm>
              <a:off x="2240845" y="1712206"/>
              <a:ext cx="258" cy="68"/>
            </a:xfrm>
            <a:custGeom>
              <a:avLst/>
              <a:gdLst/>
              <a:ahLst/>
              <a:cxnLst/>
              <a:rect l="l" t="t" r="r" b="b"/>
              <a:pathLst>
                <a:path w="19" h="5" extrusionOk="0">
                  <a:moveTo>
                    <a:pt x="1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6243;p126">
              <a:extLst>
                <a:ext uri="{FF2B5EF4-FFF2-40B4-BE49-F238E27FC236}">
                  <a16:creationId xmlns:a16="http://schemas.microsoft.com/office/drawing/2014/main" id="{9CDB27B1-CA3C-491C-8928-2014F9397EEF}"/>
                </a:ext>
              </a:extLst>
            </p:cNvPr>
            <p:cNvSpPr/>
            <p:nvPr/>
          </p:nvSpPr>
          <p:spPr>
            <a:xfrm>
              <a:off x="2240370" y="1712301"/>
              <a:ext cx="353" cy="68"/>
            </a:xfrm>
            <a:custGeom>
              <a:avLst/>
              <a:gdLst/>
              <a:ahLst/>
              <a:cxnLst/>
              <a:rect l="l" t="t" r="r" b="b"/>
              <a:pathLst>
                <a:path w="26" h="5" extrusionOk="0">
                  <a:moveTo>
                    <a:pt x="2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6244;p126">
              <a:extLst>
                <a:ext uri="{FF2B5EF4-FFF2-40B4-BE49-F238E27FC236}">
                  <a16:creationId xmlns:a16="http://schemas.microsoft.com/office/drawing/2014/main" id="{C894CBE6-F2BA-4C0C-B0D2-2D94471A265F}"/>
                </a:ext>
              </a:extLst>
            </p:cNvPr>
            <p:cNvSpPr/>
            <p:nvPr/>
          </p:nvSpPr>
          <p:spPr>
            <a:xfrm>
              <a:off x="2241225" y="1712166"/>
              <a:ext cx="163" cy="14"/>
            </a:xfrm>
            <a:custGeom>
              <a:avLst/>
              <a:gdLst/>
              <a:ahLst/>
              <a:cxnLst/>
              <a:rect l="l" t="t" r="r" b="b"/>
              <a:pathLst>
                <a:path w="12" h="1" extrusionOk="0">
                  <a:moveTo>
                    <a:pt x="11" y="0"/>
                  </a:moveTo>
                  <a:lnTo>
                    <a:pt x="1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6245;p126">
              <a:extLst>
                <a:ext uri="{FF2B5EF4-FFF2-40B4-BE49-F238E27FC236}">
                  <a16:creationId xmlns:a16="http://schemas.microsoft.com/office/drawing/2014/main" id="{36787C26-BBB2-481C-914F-681030375B3D}"/>
                </a:ext>
              </a:extLst>
            </p:cNvPr>
            <p:cNvSpPr/>
            <p:nvPr/>
          </p:nvSpPr>
          <p:spPr>
            <a:xfrm>
              <a:off x="2239379" y="1712682"/>
              <a:ext cx="149" cy="109"/>
            </a:xfrm>
            <a:custGeom>
              <a:avLst/>
              <a:gdLst/>
              <a:ahLst/>
              <a:cxnLst/>
              <a:rect l="l" t="t" r="r" b="b"/>
              <a:pathLst>
                <a:path w="11" h="8" extrusionOk="0">
                  <a:moveTo>
                    <a:pt x="1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6246;p126">
              <a:extLst>
                <a:ext uri="{FF2B5EF4-FFF2-40B4-BE49-F238E27FC236}">
                  <a16:creationId xmlns:a16="http://schemas.microsoft.com/office/drawing/2014/main" id="{E552D082-8F90-4D85-AD8A-B9B5D919E6A0}"/>
                </a:ext>
              </a:extLst>
            </p:cNvPr>
            <p:cNvSpPr/>
            <p:nvPr/>
          </p:nvSpPr>
          <p:spPr>
            <a:xfrm>
              <a:off x="2240044" y="1712397"/>
              <a:ext cx="244" cy="68"/>
            </a:xfrm>
            <a:custGeom>
              <a:avLst/>
              <a:gdLst/>
              <a:ahLst/>
              <a:cxnLst/>
              <a:rect l="l" t="t" r="r" b="b"/>
              <a:pathLst>
                <a:path w="18" h="5" extrusionOk="0">
                  <a:moveTo>
                    <a:pt x="18"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6247;p126">
              <a:extLst>
                <a:ext uri="{FF2B5EF4-FFF2-40B4-BE49-F238E27FC236}">
                  <a16:creationId xmlns:a16="http://schemas.microsoft.com/office/drawing/2014/main" id="{24BA6752-4959-4B1D-A09C-28CC82687804}"/>
                </a:ext>
              </a:extLst>
            </p:cNvPr>
            <p:cNvSpPr/>
            <p:nvPr/>
          </p:nvSpPr>
          <p:spPr>
            <a:xfrm>
              <a:off x="2227159" y="1714067"/>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6248;p126">
              <a:extLst>
                <a:ext uri="{FF2B5EF4-FFF2-40B4-BE49-F238E27FC236}">
                  <a16:creationId xmlns:a16="http://schemas.microsoft.com/office/drawing/2014/main" id="{262D8B61-AA88-4EF0-BDB7-30AA989BB08D}"/>
                </a:ext>
              </a:extLst>
            </p:cNvPr>
            <p:cNvSpPr/>
            <p:nvPr/>
          </p:nvSpPr>
          <p:spPr>
            <a:xfrm>
              <a:off x="2239800" y="1712492"/>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6249;p126">
              <a:extLst>
                <a:ext uri="{FF2B5EF4-FFF2-40B4-BE49-F238E27FC236}">
                  <a16:creationId xmlns:a16="http://schemas.microsoft.com/office/drawing/2014/main" id="{AABCC56E-F74C-4343-832E-1C557A4CC093}"/>
                </a:ext>
              </a:extLst>
            </p:cNvPr>
            <p:cNvSpPr/>
            <p:nvPr/>
          </p:nvSpPr>
          <p:spPr>
            <a:xfrm>
              <a:off x="2239569" y="1712587"/>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6250;p126">
              <a:extLst>
                <a:ext uri="{FF2B5EF4-FFF2-40B4-BE49-F238E27FC236}">
                  <a16:creationId xmlns:a16="http://schemas.microsoft.com/office/drawing/2014/main" id="{F570DDE6-8231-4D15-9C7F-DCB12299D1EB}"/>
                </a:ext>
              </a:extLst>
            </p:cNvPr>
            <p:cNvSpPr/>
            <p:nvPr/>
          </p:nvSpPr>
          <p:spPr>
            <a:xfrm>
              <a:off x="2223873"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6251;p126">
              <a:extLst>
                <a:ext uri="{FF2B5EF4-FFF2-40B4-BE49-F238E27FC236}">
                  <a16:creationId xmlns:a16="http://schemas.microsoft.com/office/drawing/2014/main" id="{DDB59F23-F5C9-47C1-92CA-668E0A147086}"/>
                </a:ext>
              </a:extLst>
            </p:cNvPr>
            <p:cNvSpPr/>
            <p:nvPr/>
          </p:nvSpPr>
          <p:spPr>
            <a:xfrm>
              <a:off x="2218320" y="1714067"/>
              <a:ext cx="394" cy="14"/>
            </a:xfrm>
            <a:custGeom>
              <a:avLst/>
              <a:gdLst/>
              <a:ahLst/>
              <a:cxnLst/>
              <a:rect l="l" t="t" r="r" b="b"/>
              <a:pathLst>
                <a:path w="29"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6252;p126">
              <a:extLst>
                <a:ext uri="{FF2B5EF4-FFF2-40B4-BE49-F238E27FC236}">
                  <a16:creationId xmlns:a16="http://schemas.microsoft.com/office/drawing/2014/main" id="{A6458BBF-CAFB-4D96-ACF6-897FD5887EDF}"/>
                </a:ext>
              </a:extLst>
            </p:cNvPr>
            <p:cNvSpPr/>
            <p:nvPr/>
          </p:nvSpPr>
          <p:spPr>
            <a:xfrm>
              <a:off x="2221742" y="1713822"/>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6253;p126">
              <a:extLst>
                <a:ext uri="{FF2B5EF4-FFF2-40B4-BE49-F238E27FC236}">
                  <a16:creationId xmlns:a16="http://schemas.microsoft.com/office/drawing/2014/main" id="{3F780872-E10A-4B8C-8AE7-7666F2FBE382}"/>
                </a:ext>
              </a:extLst>
            </p:cNvPr>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6254;p126">
              <a:extLst>
                <a:ext uri="{FF2B5EF4-FFF2-40B4-BE49-F238E27FC236}">
                  <a16:creationId xmlns:a16="http://schemas.microsoft.com/office/drawing/2014/main" id="{FC078049-32A7-44BF-8129-1C1675B7A40F}"/>
                </a:ext>
              </a:extLst>
            </p:cNvPr>
            <p:cNvSpPr/>
            <p:nvPr/>
          </p:nvSpPr>
          <p:spPr>
            <a:xfrm>
              <a:off x="2218985" y="1713972"/>
              <a:ext cx="625" cy="54"/>
            </a:xfrm>
            <a:custGeom>
              <a:avLst/>
              <a:gdLst/>
              <a:ahLst/>
              <a:cxnLst/>
              <a:rect l="l" t="t" r="r" b="b"/>
              <a:pathLst>
                <a:path w="46" h="4" extrusionOk="0">
                  <a:moveTo>
                    <a:pt x="46"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6255;p126">
              <a:extLst>
                <a:ext uri="{FF2B5EF4-FFF2-40B4-BE49-F238E27FC236}">
                  <a16:creationId xmlns:a16="http://schemas.microsoft.com/office/drawing/2014/main" id="{8AD4071E-FB6A-4403-ABD1-AC5BE7398146}"/>
                </a:ext>
              </a:extLst>
            </p:cNvPr>
            <p:cNvSpPr/>
            <p:nvPr/>
          </p:nvSpPr>
          <p:spPr>
            <a:xfrm>
              <a:off x="2219977" y="1713917"/>
              <a:ext cx="543" cy="14"/>
            </a:xfrm>
            <a:custGeom>
              <a:avLst/>
              <a:gdLst/>
              <a:ahLst/>
              <a:cxnLst/>
              <a:rect l="l" t="t" r="r" b="b"/>
              <a:pathLst>
                <a:path w="40" h="1" extrusionOk="0">
                  <a:moveTo>
                    <a:pt x="3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6256;p126">
              <a:extLst>
                <a:ext uri="{FF2B5EF4-FFF2-40B4-BE49-F238E27FC236}">
                  <a16:creationId xmlns:a16="http://schemas.microsoft.com/office/drawing/2014/main" id="{2C39F801-B62C-4D47-82C7-49DEB791BBCF}"/>
                </a:ext>
              </a:extLst>
            </p:cNvPr>
            <p:cNvSpPr/>
            <p:nvPr/>
          </p:nvSpPr>
          <p:spPr>
            <a:xfrm>
              <a:off x="2220886" y="1713876"/>
              <a:ext cx="489" cy="14"/>
            </a:xfrm>
            <a:custGeom>
              <a:avLst/>
              <a:gdLst/>
              <a:ahLst/>
              <a:cxnLst/>
              <a:rect l="l" t="t" r="r" b="b"/>
              <a:pathLst>
                <a:path w="36" h="1" extrusionOk="0">
                  <a:moveTo>
                    <a:pt x="3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6257;p126">
              <a:extLst>
                <a:ext uri="{FF2B5EF4-FFF2-40B4-BE49-F238E27FC236}">
                  <a16:creationId xmlns:a16="http://schemas.microsoft.com/office/drawing/2014/main" id="{81896376-DC9B-42B5-9A4E-34D4B8FA1A08}"/>
                </a:ext>
              </a:extLst>
            </p:cNvPr>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6258;p126">
              <a:extLst>
                <a:ext uri="{FF2B5EF4-FFF2-40B4-BE49-F238E27FC236}">
                  <a16:creationId xmlns:a16="http://schemas.microsoft.com/office/drawing/2014/main" id="{37670218-E913-4F0F-8C86-51C2232608DF}"/>
                </a:ext>
              </a:extLst>
            </p:cNvPr>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6259;p126">
              <a:extLst>
                <a:ext uri="{FF2B5EF4-FFF2-40B4-BE49-F238E27FC236}">
                  <a16:creationId xmlns:a16="http://schemas.microsoft.com/office/drawing/2014/main" id="{7EB85B42-DE36-48AD-A452-2C23279B1FE8}"/>
                </a:ext>
              </a:extLst>
            </p:cNvPr>
            <p:cNvSpPr/>
            <p:nvPr/>
          </p:nvSpPr>
          <p:spPr>
            <a:xfrm>
              <a:off x="2205204" y="1719959"/>
              <a:ext cx="625" cy="14"/>
            </a:xfrm>
            <a:custGeom>
              <a:avLst/>
              <a:gdLst/>
              <a:ahLst/>
              <a:cxnLst/>
              <a:rect l="l" t="t" r="r" b="b"/>
              <a:pathLst>
                <a:path w="46" h="1" extrusionOk="0">
                  <a:moveTo>
                    <a:pt x="25" y="0"/>
                  </a:moveTo>
                  <a:lnTo>
                    <a:pt x="46"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6260;p126">
              <a:extLst>
                <a:ext uri="{FF2B5EF4-FFF2-40B4-BE49-F238E27FC236}">
                  <a16:creationId xmlns:a16="http://schemas.microsoft.com/office/drawing/2014/main" id="{7EE686C1-D247-4515-B4E3-5E72F8D784F2}"/>
                </a:ext>
              </a:extLst>
            </p:cNvPr>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6261;p126">
              <a:extLst>
                <a:ext uri="{FF2B5EF4-FFF2-40B4-BE49-F238E27FC236}">
                  <a16:creationId xmlns:a16="http://schemas.microsoft.com/office/drawing/2014/main" id="{2045698C-17DD-4A90-8069-35AAE1EC312D}"/>
                </a:ext>
              </a:extLst>
            </p:cNvPr>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6262;p126">
              <a:extLst>
                <a:ext uri="{FF2B5EF4-FFF2-40B4-BE49-F238E27FC236}">
                  <a16:creationId xmlns:a16="http://schemas.microsoft.com/office/drawing/2014/main" id="{A53FB337-4630-4B22-93C6-C93A32D934BE}"/>
                </a:ext>
              </a:extLst>
            </p:cNvPr>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6263;p126">
              <a:extLst>
                <a:ext uri="{FF2B5EF4-FFF2-40B4-BE49-F238E27FC236}">
                  <a16:creationId xmlns:a16="http://schemas.microsoft.com/office/drawing/2014/main" id="{DA8C9E47-4D02-400F-9AC8-12D288BFAF46}"/>
                </a:ext>
              </a:extLst>
            </p:cNvPr>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6264;p126">
              <a:extLst>
                <a:ext uri="{FF2B5EF4-FFF2-40B4-BE49-F238E27FC236}">
                  <a16:creationId xmlns:a16="http://schemas.microsoft.com/office/drawing/2014/main" id="{532C6916-B31F-4DCB-9B3C-DA1EACCE11C1}"/>
                </a:ext>
              </a:extLst>
            </p:cNvPr>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6265;p126">
              <a:extLst>
                <a:ext uri="{FF2B5EF4-FFF2-40B4-BE49-F238E27FC236}">
                  <a16:creationId xmlns:a16="http://schemas.microsoft.com/office/drawing/2014/main" id="{F54C1935-AB7E-45F1-B27F-378EE3BA3B54}"/>
                </a:ext>
              </a:extLst>
            </p:cNvPr>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6266;p126">
              <a:extLst>
                <a:ext uri="{FF2B5EF4-FFF2-40B4-BE49-F238E27FC236}">
                  <a16:creationId xmlns:a16="http://schemas.microsoft.com/office/drawing/2014/main" id="{BDFB8E91-52A5-44F0-AABF-9F5365A335A9}"/>
                </a:ext>
              </a:extLst>
            </p:cNvPr>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6267;p126">
              <a:extLst>
                <a:ext uri="{FF2B5EF4-FFF2-40B4-BE49-F238E27FC236}">
                  <a16:creationId xmlns:a16="http://schemas.microsoft.com/office/drawing/2014/main" id="{5734753D-2BD8-479D-A226-4E6F5774865C}"/>
                </a:ext>
              </a:extLst>
            </p:cNvPr>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6268;p126">
              <a:extLst>
                <a:ext uri="{FF2B5EF4-FFF2-40B4-BE49-F238E27FC236}">
                  <a16:creationId xmlns:a16="http://schemas.microsoft.com/office/drawing/2014/main" id="{1F442511-C63C-45E0-8AEC-AB3119E939C0}"/>
                </a:ext>
              </a:extLst>
            </p:cNvPr>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6269;p126">
              <a:extLst>
                <a:ext uri="{FF2B5EF4-FFF2-40B4-BE49-F238E27FC236}">
                  <a16:creationId xmlns:a16="http://schemas.microsoft.com/office/drawing/2014/main" id="{26D55110-440B-45B1-A1B4-99CAF132329C}"/>
                </a:ext>
              </a:extLst>
            </p:cNvPr>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6270;p126">
              <a:extLst>
                <a:ext uri="{FF2B5EF4-FFF2-40B4-BE49-F238E27FC236}">
                  <a16:creationId xmlns:a16="http://schemas.microsoft.com/office/drawing/2014/main" id="{E7B7ACC1-C005-4776-910A-1ECECFA9ED46}"/>
                </a:ext>
              </a:extLst>
            </p:cNvPr>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6271;p126">
              <a:extLst>
                <a:ext uri="{FF2B5EF4-FFF2-40B4-BE49-F238E27FC236}">
                  <a16:creationId xmlns:a16="http://schemas.microsoft.com/office/drawing/2014/main" id="{7E4CDA48-49D1-4ABD-85BE-19DCCD162C7D}"/>
                </a:ext>
              </a:extLst>
            </p:cNvPr>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6272;p126">
              <a:extLst>
                <a:ext uri="{FF2B5EF4-FFF2-40B4-BE49-F238E27FC236}">
                  <a16:creationId xmlns:a16="http://schemas.microsoft.com/office/drawing/2014/main" id="{9A6A4A4E-F480-42D4-8C8F-5ED14918E3E3}"/>
                </a:ext>
              </a:extLst>
            </p:cNvPr>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6273;p126">
              <a:extLst>
                <a:ext uri="{FF2B5EF4-FFF2-40B4-BE49-F238E27FC236}">
                  <a16:creationId xmlns:a16="http://schemas.microsoft.com/office/drawing/2014/main" id="{82CDB79A-C838-45D2-88B9-D7311B133F55}"/>
                </a:ext>
              </a:extLst>
            </p:cNvPr>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6274;p126">
              <a:extLst>
                <a:ext uri="{FF2B5EF4-FFF2-40B4-BE49-F238E27FC236}">
                  <a16:creationId xmlns:a16="http://schemas.microsoft.com/office/drawing/2014/main" id="{1DC81A8B-1BFC-4E03-9644-CB16E363E25F}"/>
                </a:ext>
              </a:extLst>
            </p:cNvPr>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6275;p126">
              <a:extLst>
                <a:ext uri="{FF2B5EF4-FFF2-40B4-BE49-F238E27FC236}">
                  <a16:creationId xmlns:a16="http://schemas.microsoft.com/office/drawing/2014/main" id="{43F2424D-30F2-4DE7-961D-D26C455B7392}"/>
                </a:ext>
              </a:extLst>
            </p:cNvPr>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6276;p126">
              <a:extLst>
                <a:ext uri="{FF2B5EF4-FFF2-40B4-BE49-F238E27FC236}">
                  <a16:creationId xmlns:a16="http://schemas.microsoft.com/office/drawing/2014/main" id="{450C6B96-9621-4116-B24E-19F5F7A3B1BE}"/>
                </a:ext>
              </a:extLst>
            </p:cNvPr>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6277;p126">
              <a:extLst>
                <a:ext uri="{FF2B5EF4-FFF2-40B4-BE49-F238E27FC236}">
                  <a16:creationId xmlns:a16="http://schemas.microsoft.com/office/drawing/2014/main" id="{8E70244F-DEE9-4C68-B230-41D8657143ED}"/>
                </a:ext>
              </a:extLst>
            </p:cNvPr>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6278;p126">
              <a:extLst>
                <a:ext uri="{FF2B5EF4-FFF2-40B4-BE49-F238E27FC236}">
                  <a16:creationId xmlns:a16="http://schemas.microsoft.com/office/drawing/2014/main" id="{6A39D524-CFD0-46BB-A6CF-FFB64494EFD5}"/>
                </a:ext>
              </a:extLst>
            </p:cNvPr>
            <p:cNvSpPr/>
            <p:nvPr/>
          </p:nvSpPr>
          <p:spPr>
            <a:xfrm>
              <a:off x="1998948" y="1591570"/>
              <a:ext cx="394" cy="394"/>
            </a:xfrm>
            <a:custGeom>
              <a:avLst/>
              <a:gdLst/>
              <a:ahLst/>
              <a:cxnLst/>
              <a:rect l="l" t="t" r="r" b="b"/>
              <a:pathLst>
                <a:path w="29" h="29" extrusionOk="0">
                  <a:moveTo>
                    <a:pt x="29"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6279;p126">
              <a:extLst>
                <a:ext uri="{FF2B5EF4-FFF2-40B4-BE49-F238E27FC236}">
                  <a16:creationId xmlns:a16="http://schemas.microsoft.com/office/drawing/2014/main" id="{45BE3D8A-88BC-469B-82FA-49DDD3B5649E}"/>
                </a:ext>
              </a:extLst>
            </p:cNvPr>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6280;p126">
              <a:extLst>
                <a:ext uri="{FF2B5EF4-FFF2-40B4-BE49-F238E27FC236}">
                  <a16:creationId xmlns:a16="http://schemas.microsoft.com/office/drawing/2014/main" id="{5D426C54-8BBD-4D40-9645-9BE9D5226273}"/>
                </a:ext>
              </a:extLst>
            </p:cNvPr>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6281;p126">
              <a:extLst>
                <a:ext uri="{FF2B5EF4-FFF2-40B4-BE49-F238E27FC236}">
                  <a16:creationId xmlns:a16="http://schemas.microsoft.com/office/drawing/2014/main" id="{FF4FA840-D1ED-4141-8F7A-FAD49D162371}"/>
                </a:ext>
              </a:extLst>
            </p:cNvPr>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6282;p126">
              <a:extLst>
                <a:ext uri="{FF2B5EF4-FFF2-40B4-BE49-F238E27FC236}">
                  <a16:creationId xmlns:a16="http://schemas.microsoft.com/office/drawing/2014/main" id="{3668BB50-06FF-44E3-A4C9-F2463A1783F4}"/>
                </a:ext>
              </a:extLst>
            </p:cNvPr>
            <p:cNvSpPr/>
            <p:nvPr/>
          </p:nvSpPr>
          <p:spPr>
            <a:xfrm>
              <a:off x="2116217" y="1584537"/>
              <a:ext cx="244" cy="14"/>
            </a:xfrm>
            <a:custGeom>
              <a:avLst/>
              <a:gdLst/>
              <a:ahLst/>
              <a:cxnLst/>
              <a:rect l="l" t="t" r="r" b="b"/>
              <a:pathLst>
                <a:path w="18"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6283;p126">
              <a:extLst>
                <a:ext uri="{FF2B5EF4-FFF2-40B4-BE49-F238E27FC236}">
                  <a16:creationId xmlns:a16="http://schemas.microsoft.com/office/drawing/2014/main" id="{5BBE290C-AAE7-497D-AD8F-DC6F65D06F06}"/>
                </a:ext>
              </a:extLst>
            </p:cNvPr>
            <p:cNvSpPr/>
            <p:nvPr/>
          </p:nvSpPr>
          <p:spPr>
            <a:xfrm>
              <a:off x="2117168" y="158463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6284;p126">
              <a:extLst>
                <a:ext uri="{FF2B5EF4-FFF2-40B4-BE49-F238E27FC236}">
                  <a16:creationId xmlns:a16="http://schemas.microsoft.com/office/drawing/2014/main" id="{E879EC88-7F02-4699-B31D-76F4852DFA84}"/>
                </a:ext>
              </a:extLst>
            </p:cNvPr>
            <p:cNvSpPr/>
            <p:nvPr/>
          </p:nvSpPr>
          <p:spPr>
            <a:xfrm>
              <a:off x="2115267" y="1584496"/>
              <a:ext cx="244" cy="14"/>
            </a:xfrm>
            <a:custGeom>
              <a:avLst/>
              <a:gdLst/>
              <a:ahLst/>
              <a:cxnLst/>
              <a:rect l="l" t="t" r="r" b="b"/>
              <a:pathLst>
                <a:path w="18" h="1" extrusionOk="0">
                  <a:moveTo>
                    <a:pt x="1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6285;p126">
              <a:extLst>
                <a:ext uri="{FF2B5EF4-FFF2-40B4-BE49-F238E27FC236}">
                  <a16:creationId xmlns:a16="http://schemas.microsoft.com/office/drawing/2014/main" id="{B426EE1A-7FA1-4FB8-8C7D-B4AEB0A2CBD2}"/>
                </a:ext>
              </a:extLst>
            </p:cNvPr>
            <p:cNvSpPr/>
            <p:nvPr/>
          </p:nvSpPr>
          <p:spPr>
            <a:xfrm>
              <a:off x="2115742" y="1584537"/>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6286;p126">
              <a:extLst>
                <a:ext uri="{FF2B5EF4-FFF2-40B4-BE49-F238E27FC236}">
                  <a16:creationId xmlns:a16="http://schemas.microsoft.com/office/drawing/2014/main" id="{43B46B5E-FB7F-4D3F-865E-99031B68A60E}"/>
                </a:ext>
              </a:extLst>
            </p:cNvPr>
            <p:cNvSpPr/>
            <p:nvPr/>
          </p:nvSpPr>
          <p:spPr>
            <a:xfrm>
              <a:off x="2114357" y="158444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6287;p126">
              <a:extLst>
                <a:ext uri="{FF2B5EF4-FFF2-40B4-BE49-F238E27FC236}">
                  <a16:creationId xmlns:a16="http://schemas.microsoft.com/office/drawing/2014/main" id="{722BD2FB-3722-436F-8D50-D61746038E7E}"/>
                </a:ext>
              </a:extLst>
            </p:cNvPr>
            <p:cNvSpPr/>
            <p:nvPr/>
          </p:nvSpPr>
          <p:spPr>
            <a:xfrm>
              <a:off x="2115022" y="15844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6288;p126">
              <a:extLst>
                <a:ext uri="{FF2B5EF4-FFF2-40B4-BE49-F238E27FC236}">
                  <a16:creationId xmlns:a16="http://schemas.microsoft.com/office/drawing/2014/main" id="{3B11FC7A-3DCD-43FB-A3F7-9E4FEA5F19F2}"/>
                </a:ext>
              </a:extLst>
            </p:cNvPr>
            <p:cNvSpPr/>
            <p:nvPr/>
          </p:nvSpPr>
          <p:spPr>
            <a:xfrm>
              <a:off x="2117643" y="1584687"/>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6289;p126">
              <a:extLst>
                <a:ext uri="{FF2B5EF4-FFF2-40B4-BE49-F238E27FC236}">
                  <a16:creationId xmlns:a16="http://schemas.microsoft.com/office/drawing/2014/main" id="{A24A0693-E61B-4745-B26B-96424E2FF6BA}"/>
                </a:ext>
              </a:extLst>
            </p:cNvPr>
            <p:cNvSpPr/>
            <p:nvPr/>
          </p:nvSpPr>
          <p:spPr>
            <a:xfrm>
              <a:off x="2120263" y="158516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6290;p126">
              <a:extLst>
                <a:ext uri="{FF2B5EF4-FFF2-40B4-BE49-F238E27FC236}">
                  <a16:creationId xmlns:a16="http://schemas.microsoft.com/office/drawing/2014/main" id="{A4145331-764E-4937-BF77-2779045B4E5D}"/>
                </a:ext>
              </a:extLst>
            </p:cNvPr>
            <p:cNvSpPr/>
            <p:nvPr/>
          </p:nvSpPr>
          <p:spPr>
            <a:xfrm>
              <a:off x="2120874" y="158516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6291;p126">
              <a:extLst>
                <a:ext uri="{FF2B5EF4-FFF2-40B4-BE49-F238E27FC236}">
                  <a16:creationId xmlns:a16="http://schemas.microsoft.com/office/drawing/2014/main" id="{39614CA9-FD99-4728-A37F-8C6A92E83AC9}"/>
                </a:ext>
              </a:extLst>
            </p:cNvPr>
            <p:cNvSpPr/>
            <p:nvPr/>
          </p:nvSpPr>
          <p:spPr>
            <a:xfrm>
              <a:off x="2120399" y="158516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6292;p126">
              <a:extLst>
                <a:ext uri="{FF2B5EF4-FFF2-40B4-BE49-F238E27FC236}">
                  <a16:creationId xmlns:a16="http://schemas.microsoft.com/office/drawing/2014/main" id="{18FCF34C-0390-48AC-9C33-7A2149660C1D}"/>
                </a:ext>
              </a:extLst>
            </p:cNvPr>
            <p:cNvSpPr/>
            <p:nvPr/>
          </p:nvSpPr>
          <p:spPr>
            <a:xfrm>
              <a:off x="2118118" y="1584727"/>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6293;p126">
              <a:extLst>
                <a:ext uri="{FF2B5EF4-FFF2-40B4-BE49-F238E27FC236}">
                  <a16:creationId xmlns:a16="http://schemas.microsoft.com/office/drawing/2014/main" id="{D7950327-4582-431D-806D-70BC8657C6D0}"/>
                </a:ext>
              </a:extLst>
            </p:cNvPr>
            <p:cNvSpPr/>
            <p:nvPr/>
          </p:nvSpPr>
          <p:spPr>
            <a:xfrm>
              <a:off x="2118553" y="1584782"/>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6294;p126">
              <a:extLst>
                <a:ext uri="{FF2B5EF4-FFF2-40B4-BE49-F238E27FC236}">
                  <a16:creationId xmlns:a16="http://schemas.microsoft.com/office/drawing/2014/main" id="{881947D4-E6F5-4268-86CC-A40EDECD2F2C}"/>
                </a:ext>
              </a:extLst>
            </p:cNvPr>
            <p:cNvSpPr/>
            <p:nvPr/>
          </p:nvSpPr>
          <p:spPr>
            <a:xfrm>
              <a:off x="2118973" y="1584877"/>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6295;p126">
              <a:extLst>
                <a:ext uri="{FF2B5EF4-FFF2-40B4-BE49-F238E27FC236}">
                  <a16:creationId xmlns:a16="http://schemas.microsoft.com/office/drawing/2014/main" id="{D44947A8-B3F9-4849-AD91-509B5165A10F}"/>
                </a:ext>
              </a:extLst>
            </p:cNvPr>
            <p:cNvSpPr/>
            <p:nvPr/>
          </p:nvSpPr>
          <p:spPr>
            <a:xfrm>
              <a:off x="2119408" y="1584917"/>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6296;p126">
              <a:extLst>
                <a:ext uri="{FF2B5EF4-FFF2-40B4-BE49-F238E27FC236}">
                  <a16:creationId xmlns:a16="http://schemas.microsoft.com/office/drawing/2014/main" id="{A060458E-B202-4084-9976-A2CECBAAD7B8}"/>
                </a:ext>
              </a:extLst>
            </p:cNvPr>
            <p:cNvSpPr/>
            <p:nvPr/>
          </p:nvSpPr>
          <p:spPr>
            <a:xfrm>
              <a:off x="2116692" y="158463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6297;p126">
              <a:extLst>
                <a:ext uri="{FF2B5EF4-FFF2-40B4-BE49-F238E27FC236}">
                  <a16:creationId xmlns:a16="http://schemas.microsoft.com/office/drawing/2014/main" id="{7075F2FE-0653-42D0-9142-C4A820A3CA7E}"/>
                </a:ext>
              </a:extLst>
            </p:cNvPr>
            <p:cNvSpPr/>
            <p:nvPr/>
          </p:nvSpPr>
          <p:spPr>
            <a:xfrm>
              <a:off x="2119734" y="1585012"/>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6298;p126">
              <a:extLst>
                <a:ext uri="{FF2B5EF4-FFF2-40B4-BE49-F238E27FC236}">
                  <a16:creationId xmlns:a16="http://schemas.microsoft.com/office/drawing/2014/main" id="{5FE47D72-6276-4035-A9E1-A556543B0B51}"/>
                </a:ext>
              </a:extLst>
            </p:cNvPr>
            <p:cNvSpPr/>
            <p:nvPr/>
          </p:nvSpPr>
          <p:spPr>
            <a:xfrm>
              <a:off x="2113936" y="1584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6299;p126">
              <a:extLst>
                <a:ext uri="{FF2B5EF4-FFF2-40B4-BE49-F238E27FC236}">
                  <a16:creationId xmlns:a16="http://schemas.microsoft.com/office/drawing/2014/main" id="{ECB621A0-9C05-4435-9160-72A1F582D766}"/>
                </a:ext>
              </a:extLst>
            </p:cNvPr>
            <p:cNvSpPr/>
            <p:nvPr/>
          </p:nvSpPr>
          <p:spPr>
            <a:xfrm>
              <a:off x="2120644" y="158516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6300;p126">
              <a:extLst>
                <a:ext uri="{FF2B5EF4-FFF2-40B4-BE49-F238E27FC236}">
                  <a16:creationId xmlns:a16="http://schemas.microsoft.com/office/drawing/2014/main" id="{84004FD3-A054-41A4-AABB-C5276BA6C358}"/>
                </a:ext>
              </a:extLst>
            </p:cNvPr>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6301;p126">
              <a:extLst>
                <a:ext uri="{FF2B5EF4-FFF2-40B4-BE49-F238E27FC236}">
                  <a16:creationId xmlns:a16="http://schemas.microsoft.com/office/drawing/2014/main" id="{AD2E7177-17BA-4F8D-B654-CD125D06B661}"/>
                </a:ext>
              </a:extLst>
            </p:cNvPr>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6302;p126">
              <a:extLst>
                <a:ext uri="{FF2B5EF4-FFF2-40B4-BE49-F238E27FC236}">
                  <a16:creationId xmlns:a16="http://schemas.microsoft.com/office/drawing/2014/main" id="{9230C41C-1591-4CC6-9087-814F73D5365D}"/>
                </a:ext>
              </a:extLst>
            </p:cNvPr>
            <p:cNvSpPr/>
            <p:nvPr/>
          </p:nvSpPr>
          <p:spPr>
            <a:xfrm>
              <a:off x="2223833" y="145933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6303;p126">
              <a:extLst>
                <a:ext uri="{FF2B5EF4-FFF2-40B4-BE49-F238E27FC236}">
                  <a16:creationId xmlns:a16="http://schemas.microsoft.com/office/drawing/2014/main" id="{8EBA5213-BFE3-45A4-B27E-48EAE6CB0ADC}"/>
                </a:ext>
              </a:extLst>
            </p:cNvPr>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6304;p126">
              <a:extLst>
                <a:ext uri="{FF2B5EF4-FFF2-40B4-BE49-F238E27FC236}">
                  <a16:creationId xmlns:a16="http://schemas.microsoft.com/office/drawing/2014/main" id="{A3AF1D2E-D9A4-4974-8BEA-D7C1D5F19535}"/>
                </a:ext>
              </a:extLst>
            </p:cNvPr>
            <p:cNvSpPr/>
            <p:nvPr/>
          </p:nvSpPr>
          <p:spPr>
            <a:xfrm>
              <a:off x="2221782" y="1455673"/>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6305;p126">
              <a:extLst>
                <a:ext uri="{FF2B5EF4-FFF2-40B4-BE49-F238E27FC236}">
                  <a16:creationId xmlns:a16="http://schemas.microsoft.com/office/drawing/2014/main" id="{AF701C29-14A7-47B3-A931-5C2B4BDEC30A}"/>
                </a:ext>
              </a:extLst>
            </p:cNvPr>
            <p:cNvSpPr/>
            <p:nvPr/>
          </p:nvSpPr>
          <p:spPr>
            <a:xfrm>
              <a:off x="2221552" y="1455347"/>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6306;p126">
              <a:extLst>
                <a:ext uri="{FF2B5EF4-FFF2-40B4-BE49-F238E27FC236}">
                  <a16:creationId xmlns:a16="http://schemas.microsoft.com/office/drawing/2014/main" id="{945919E9-EDD4-4308-93A8-7B927EEC823B}"/>
                </a:ext>
              </a:extLst>
            </p:cNvPr>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6307;p126">
              <a:extLst>
                <a:ext uri="{FF2B5EF4-FFF2-40B4-BE49-F238E27FC236}">
                  <a16:creationId xmlns:a16="http://schemas.microsoft.com/office/drawing/2014/main" id="{1A6D4565-60EB-4087-844B-7E97E69D2C3D}"/>
                </a:ext>
              </a:extLst>
            </p:cNvPr>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6308;p126">
              <a:extLst>
                <a:ext uri="{FF2B5EF4-FFF2-40B4-BE49-F238E27FC236}">
                  <a16:creationId xmlns:a16="http://schemas.microsoft.com/office/drawing/2014/main" id="{034E2530-C431-4722-B080-2E5DBED5E374}"/>
                </a:ext>
              </a:extLst>
            </p:cNvPr>
            <p:cNvSpPr/>
            <p:nvPr/>
          </p:nvSpPr>
          <p:spPr>
            <a:xfrm>
              <a:off x="2221361" y="1454967"/>
              <a:ext cx="149" cy="244"/>
            </a:xfrm>
            <a:custGeom>
              <a:avLst/>
              <a:gdLst/>
              <a:ahLst/>
              <a:cxnLst/>
              <a:rect l="l" t="t" r="r" b="b"/>
              <a:pathLst>
                <a:path w="11" h="18" extrusionOk="0">
                  <a:moveTo>
                    <a:pt x="0" y="0"/>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6309;p126">
              <a:extLst>
                <a:ext uri="{FF2B5EF4-FFF2-40B4-BE49-F238E27FC236}">
                  <a16:creationId xmlns:a16="http://schemas.microsoft.com/office/drawing/2014/main" id="{63DFD1C7-030B-48A3-B1EB-ED81650B1911}"/>
                </a:ext>
              </a:extLst>
            </p:cNvPr>
            <p:cNvSpPr/>
            <p:nvPr/>
          </p:nvSpPr>
          <p:spPr>
            <a:xfrm>
              <a:off x="2223642" y="1458429"/>
              <a:ext cx="109" cy="258"/>
            </a:xfrm>
            <a:custGeom>
              <a:avLst/>
              <a:gdLst/>
              <a:ahLst/>
              <a:cxnLst/>
              <a:rect l="l" t="t" r="r" b="b"/>
              <a:pathLst>
                <a:path w="8" h="19" extrusionOk="0">
                  <a:moveTo>
                    <a:pt x="0" y="1"/>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6310;p126">
              <a:extLst>
                <a:ext uri="{FF2B5EF4-FFF2-40B4-BE49-F238E27FC236}">
                  <a16:creationId xmlns:a16="http://schemas.microsoft.com/office/drawing/2014/main" id="{E7C8B7ED-58CF-4F3C-B6D3-5BB8DBF4DF27}"/>
                </a:ext>
              </a:extLst>
            </p:cNvPr>
            <p:cNvSpPr/>
            <p:nvPr/>
          </p:nvSpPr>
          <p:spPr>
            <a:xfrm>
              <a:off x="2222692" y="1456868"/>
              <a:ext cx="204" cy="204"/>
            </a:xfrm>
            <a:custGeom>
              <a:avLst/>
              <a:gdLst/>
              <a:ahLst/>
              <a:cxnLst/>
              <a:rect l="l" t="t" r="r" b="b"/>
              <a:pathLst>
                <a:path w="15" h="15" extrusionOk="0">
                  <a:moveTo>
                    <a:pt x="0" y="0"/>
                  </a:moveTo>
                  <a:lnTo>
                    <a:pt x="1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6311;p126">
              <a:extLst>
                <a:ext uri="{FF2B5EF4-FFF2-40B4-BE49-F238E27FC236}">
                  <a16:creationId xmlns:a16="http://schemas.microsoft.com/office/drawing/2014/main" id="{5F91D6E0-13F7-4E8C-8B5D-3001965DE868}"/>
                </a:ext>
              </a:extLst>
            </p:cNvPr>
            <p:cNvSpPr/>
            <p:nvPr/>
          </p:nvSpPr>
          <p:spPr>
            <a:xfrm>
              <a:off x="2222502" y="1456583"/>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6312;p126">
              <a:extLst>
                <a:ext uri="{FF2B5EF4-FFF2-40B4-BE49-F238E27FC236}">
                  <a16:creationId xmlns:a16="http://schemas.microsoft.com/office/drawing/2014/main" id="{7AA8C1CB-81F5-4F89-AD84-ED661E152A0A}"/>
                </a:ext>
              </a:extLst>
            </p:cNvPr>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6313;p126">
              <a:extLst>
                <a:ext uri="{FF2B5EF4-FFF2-40B4-BE49-F238E27FC236}">
                  <a16:creationId xmlns:a16="http://schemas.microsoft.com/office/drawing/2014/main" id="{CCF8A800-0F34-479A-B582-931EF7DE26ED}"/>
                </a:ext>
              </a:extLst>
            </p:cNvPr>
            <p:cNvSpPr/>
            <p:nvPr/>
          </p:nvSpPr>
          <p:spPr>
            <a:xfrm>
              <a:off x="2223303" y="1457574"/>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6314;p126">
              <a:extLst>
                <a:ext uri="{FF2B5EF4-FFF2-40B4-BE49-F238E27FC236}">
                  <a16:creationId xmlns:a16="http://schemas.microsoft.com/office/drawing/2014/main" id="{058F4BF1-6498-45AC-8733-8A9A1FE091A5}"/>
                </a:ext>
              </a:extLst>
            </p:cNvPr>
            <p:cNvSpPr/>
            <p:nvPr/>
          </p:nvSpPr>
          <p:spPr>
            <a:xfrm>
              <a:off x="2222258" y="1456338"/>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6315;p126">
              <a:extLst>
                <a:ext uri="{FF2B5EF4-FFF2-40B4-BE49-F238E27FC236}">
                  <a16:creationId xmlns:a16="http://schemas.microsoft.com/office/drawing/2014/main" id="{9F9C598B-F6F9-49A3-A69C-F70A1B57EFF9}"/>
                </a:ext>
              </a:extLst>
            </p:cNvPr>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6316;p126">
              <a:extLst>
                <a:ext uri="{FF2B5EF4-FFF2-40B4-BE49-F238E27FC236}">
                  <a16:creationId xmlns:a16="http://schemas.microsoft.com/office/drawing/2014/main" id="{6C79AC6E-68F2-422D-8E15-B270B2548CA1}"/>
                </a:ext>
              </a:extLst>
            </p:cNvPr>
            <p:cNvSpPr/>
            <p:nvPr/>
          </p:nvSpPr>
          <p:spPr>
            <a:xfrm>
              <a:off x="2223398" y="1457764"/>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6317;p126">
              <a:extLst>
                <a:ext uri="{FF2B5EF4-FFF2-40B4-BE49-F238E27FC236}">
                  <a16:creationId xmlns:a16="http://schemas.microsoft.com/office/drawing/2014/main" id="{72B5B95B-6E2D-4AB9-969C-4F5B8D377013}"/>
                </a:ext>
              </a:extLst>
            </p:cNvPr>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6318;p126">
              <a:extLst>
                <a:ext uri="{FF2B5EF4-FFF2-40B4-BE49-F238E27FC236}">
                  <a16:creationId xmlns:a16="http://schemas.microsoft.com/office/drawing/2014/main" id="{8459D596-18E1-4FE6-8DB6-72D3C38C659F}"/>
                </a:ext>
              </a:extLst>
            </p:cNvPr>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6319;p126">
              <a:extLst>
                <a:ext uri="{FF2B5EF4-FFF2-40B4-BE49-F238E27FC236}">
                  <a16:creationId xmlns:a16="http://schemas.microsoft.com/office/drawing/2014/main" id="{80864B24-2E4B-4437-B430-CCFD311EE922}"/>
                </a:ext>
              </a:extLst>
            </p:cNvPr>
            <p:cNvSpPr/>
            <p:nvPr/>
          </p:nvSpPr>
          <p:spPr>
            <a:xfrm>
              <a:off x="2222027" y="1456013"/>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6320;p126">
              <a:extLst>
                <a:ext uri="{FF2B5EF4-FFF2-40B4-BE49-F238E27FC236}">
                  <a16:creationId xmlns:a16="http://schemas.microsoft.com/office/drawing/2014/main" id="{C73A349F-FD3A-47BF-A67B-176542CB77E3}"/>
                </a:ext>
              </a:extLst>
            </p:cNvPr>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6321;p126">
              <a:extLst>
                <a:ext uri="{FF2B5EF4-FFF2-40B4-BE49-F238E27FC236}">
                  <a16:creationId xmlns:a16="http://schemas.microsoft.com/office/drawing/2014/main" id="{5BE1AB09-6913-4C70-9E03-DD75C8B3F633}"/>
                </a:ext>
              </a:extLst>
            </p:cNvPr>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6322;p126">
              <a:extLst>
                <a:ext uri="{FF2B5EF4-FFF2-40B4-BE49-F238E27FC236}">
                  <a16:creationId xmlns:a16="http://schemas.microsoft.com/office/drawing/2014/main" id="{90BDEE9E-2BE1-42E5-BF36-A8A8509F65B9}"/>
                </a:ext>
              </a:extLst>
            </p:cNvPr>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6323;p126">
              <a:extLst>
                <a:ext uri="{FF2B5EF4-FFF2-40B4-BE49-F238E27FC236}">
                  <a16:creationId xmlns:a16="http://schemas.microsoft.com/office/drawing/2014/main" id="{3201F048-4542-4E86-B736-20D2EA616829}"/>
                </a:ext>
              </a:extLst>
            </p:cNvPr>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6324;p126">
              <a:extLst>
                <a:ext uri="{FF2B5EF4-FFF2-40B4-BE49-F238E27FC236}">
                  <a16:creationId xmlns:a16="http://schemas.microsoft.com/office/drawing/2014/main" id="{FFCAC149-0FBC-49A5-9020-CC8EA68DC820}"/>
                </a:ext>
              </a:extLst>
            </p:cNvPr>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6325;p126">
              <a:extLst>
                <a:ext uri="{FF2B5EF4-FFF2-40B4-BE49-F238E27FC236}">
                  <a16:creationId xmlns:a16="http://schemas.microsoft.com/office/drawing/2014/main" id="{D288EC32-2B6A-4ACA-A722-B9496FF260E2}"/>
                </a:ext>
              </a:extLst>
            </p:cNvPr>
            <p:cNvSpPr/>
            <p:nvPr/>
          </p:nvSpPr>
          <p:spPr>
            <a:xfrm>
              <a:off x="2234002" y="1549982"/>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6326;p126">
              <a:extLst>
                <a:ext uri="{FF2B5EF4-FFF2-40B4-BE49-F238E27FC236}">
                  <a16:creationId xmlns:a16="http://schemas.microsoft.com/office/drawing/2014/main" id="{821AE179-4647-450B-9C17-EB843B16B770}"/>
                </a:ext>
              </a:extLst>
            </p:cNvPr>
            <p:cNvSpPr/>
            <p:nvPr/>
          </p:nvSpPr>
          <p:spPr>
            <a:xfrm>
              <a:off x="2234342" y="155002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6327;p126">
              <a:extLst>
                <a:ext uri="{FF2B5EF4-FFF2-40B4-BE49-F238E27FC236}">
                  <a16:creationId xmlns:a16="http://schemas.microsoft.com/office/drawing/2014/main" id="{0F828389-3C50-401B-AA92-6C41FFC0EFB8}"/>
                </a:ext>
              </a:extLst>
            </p:cNvPr>
            <p:cNvSpPr/>
            <p:nvPr/>
          </p:nvSpPr>
          <p:spPr>
            <a:xfrm>
              <a:off x="2234722" y="1550118"/>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6328;p126">
              <a:extLst>
                <a:ext uri="{FF2B5EF4-FFF2-40B4-BE49-F238E27FC236}">
                  <a16:creationId xmlns:a16="http://schemas.microsoft.com/office/drawing/2014/main" id="{31F54A55-301C-4603-B900-E3237211974E}"/>
                </a:ext>
              </a:extLst>
            </p:cNvPr>
            <p:cNvSpPr/>
            <p:nvPr/>
          </p:nvSpPr>
          <p:spPr>
            <a:xfrm>
              <a:off x="2234572" y="1550077"/>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6329;p126">
              <a:extLst>
                <a:ext uri="{FF2B5EF4-FFF2-40B4-BE49-F238E27FC236}">
                  <a16:creationId xmlns:a16="http://schemas.microsoft.com/office/drawing/2014/main" id="{22EB20DB-0D7A-43F3-B1E3-7EE36878835B}"/>
                </a:ext>
              </a:extLst>
            </p:cNvPr>
            <p:cNvSpPr/>
            <p:nvPr/>
          </p:nvSpPr>
          <p:spPr>
            <a:xfrm>
              <a:off x="2229630" y="1549982"/>
              <a:ext cx="733" cy="54"/>
            </a:xfrm>
            <a:custGeom>
              <a:avLst/>
              <a:gdLst/>
              <a:ahLst/>
              <a:cxnLst/>
              <a:rect l="l" t="t" r="r" b="b"/>
              <a:pathLst>
                <a:path w="54" h="4" extrusionOk="0">
                  <a:moveTo>
                    <a:pt x="53"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6330;p126">
              <a:extLst>
                <a:ext uri="{FF2B5EF4-FFF2-40B4-BE49-F238E27FC236}">
                  <a16:creationId xmlns:a16="http://schemas.microsoft.com/office/drawing/2014/main" id="{424C566E-FA88-47D2-A9FA-EF0EF0BF7C33}"/>
                </a:ext>
              </a:extLst>
            </p:cNvPr>
            <p:cNvSpPr/>
            <p:nvPr/>
          </p:nvSpPr>
          <p:spPr>
            <a:xfrm>
              <a:off x="2245652" y="1554599"/>
              <a:ext cx="530" cy="54"/>
            </a:xfrm>
            <a:custGeom>
              <a:avLst/>
              <a:gdLst/>
              <a:ahLst/>
              <a:cxnLst/>
              <a:rect l="l" t="t" r="r" b="b"/>
              <a:pathLst>
                <a:path w="39" h="4" extrusionOk="0">
                  <a:moveTo>
                    <a:pt x="39"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6331;p126">
              <a:extLst>
                <a:ext uri="{FF2B5EF4-FFF2-40B4-BE49-F238E27FC236}">
                  <a16:creationId xmlns:a16="http://schemas.microsoft.com/office/drawing/2014/main" id="{E8AAC859-5FE8-4DD9-B50B-6302F1B30359}"/>
                </a:ext>
              </a:extLst>
            </p:cNvPr>
            <p:cNvSpPr/>
            <p:nvPr/>
          </p:nvSpPr>
          <p:spPr>
            <a:xfrm>
              <a:off x="2244986" y="1554544"/>
              <a:ext cx="489" cy="68"/>
            </a:xfrm>
            <a:custGeom>
              <a:avLst/>
              <a:gdLst/>
              <a:ahLst/>
              <a:cxnLst/>
              <a:rect l="l" t="t" r="r" b="b"/>
              <a:pathLst>
                <a:path w="36" h="5" extrusionOk="0">
                  <a:moveTo>
                    <a:pt x="35"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6332;p126">
              <a:extLst>
                <a:ext uri="{FF2B5EF4-FFF2-40B4-BE49-F238E27FC236}">
                  <a16:creationId xmlns:a16="http://schemas.microsoft.com/office/drawing/2014/main" id="{4426910A-E5F2-4BF8-B3F0-AE86D122076E}"/>
                </a:ext>
              </a:extLst>
            </p:cNvPr>
            <p:cNvSpPr/>
            <p:nvPr/>
          </p:nvSpPr>
          <p:spPr>
            <a:xfrm>
              <a:off x="2235102" y="1550213"/>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6333;p126">
              <a:extLst>
                <a:ext uri="{FF2B5EF4-FFF2-40B4-BE49-F238E27FC236}">
                  <a16:creationId xmlns:a16="http://schemas.microsoft.com/office/drawing/2014/main" id="{A2D5C193-174D-49D5-A029-35B238AB1760}"/>
                </a:ext>
              </a:extLst>
            </p:cNvPr>
            <p:cNvSpPr/>
            <p:nvPr/>
          </p:nvSpPr>
          <p:spPr>
            <a:xfrm>
              <a:off x="2244416" y="1554544"/>
              <a:ext cx="434" cy="14"/>
            </a:xfrm>
            <a:custGeom>
              <a:avLst/>
              <a:gdLst/>
              <a:ahLst/>
              <a:cxnLst/>
              <a:rect l="l" t="t" r="r" b="b"/>
              <a:pathLst>
                <a:path w="32" h="1" extrusionOk="0">
                  <a:moveTo>
                    <a:pt x="32"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6334;p126">
              <a:extLst>
                <a:ext uri="{FF2B5EF4-FFF2-40B4-BE49-F238E27FC236}">
                  <a16:creationId xmlns:a16="http://schemas.microsoft.com/office/drawing/2014/main" id="{9D1619FB-F583-44BC-BB16-516217254E9B}"/>
                </a:ext>
              </a:extLst>
            </p:cNvPr>
            <p:cNvSpPr/>
            <p:nvPr/>
          </p:nvSpPr>
          <p:spPr>
            <a:xfrm>
              <a:off x="2233622" y="1549982"/>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6335;p126">
              <a:extLst>
                <a:ext uri="{FF2B5EF4-FFF2-40B4-BE49-F238E27FC236}">
                  <a16:creationId xmlns:a16="http://schemas.microsoft.com/office/drawing/2014/main" id="{32B044CD-B3F2-41B0-AB9B-61EA48A16339}"/>
                </a:ext>
              </a:extLst>
            </p:cNvPr>
            <p:cNvSpPr/>
            <p:nvPr/>
          </p:nvSpPr>
          <p:spPr>
            <a:xfrm>
              <a:off x="2247267" y="1554789"/>
              <a:ext cx="584" cy="54"/>
            </a:xfrm>
            <a:custGeom>
              <a:avLst/>
              <a:gdLst/>
              <a:ahLst/>
              <a:cxnLst/>
              <a:rect l="l" t="t" r="r" b="b"/>
              <a:pathLst>
                <a:path w="43" h="4" extrusionOk="0">
                  <a:moveTo>
                    <a:pt x="42"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6336;p126">
              <a:extLst>
                <a:ext uri="{FF2B5EF4-FFF2-40B4-BE49-F238E27FC236}">
                  <a16:creationId xmlns:a16="http://schemas.microsoft.com/office/drawing/2014/main" id="{B6DA78D8-93EC-4C5D-BC4B-4480CB978EAE}"/>
                </a:ext>
              </a:extLst>
            </p:cNvPr>
            <p:cNvSpPr/>
            <p:nvPr/>
          </p:nvSpPr>
          <p:spPr>
            <a:xfrm>
              <a:off x="2246412" y="1554694"/>
              <a:ext cx="584" cy="54"/>
            </a:xfrm>
            <a:custGeom>
              <a:avLst/>
              <a:gdLst/>
              <a:ahLst/>
              <a:cxnLst/>
              <a:rect l="l" t="t" r="r" b="b"/>
              <a:pathLst>
                <a:path w="43" h="4" extrusionOk="0">
                  <a:moveTo>
                    <a:pt x="42"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6337;p126">
              <a:extLst>
                <a:ext uri="{FF2B5EF4-FFF2-40B4-BE49-F238E27FC236}">
                  <a16:creationId xmlns:a16="http://schemas.microsoft.com/office/drawing/2014/main" id="{28E8E30B-99DE-492A-9E85-00C64A23C745}"/>
                </a:ext>
              </a:extLst>
            </p:cNvPr>
            <p:cNvSpPr/>
            <p:nvPr/>
          </p:nvSpPr>
          <p:spPr>
            <a:xfrm>
              <a:off x="2243941" y="1554504"/>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6338;p126">
              <a:extLst>
                <a:ext uri="{FF2B5EF4-FFF2-40B4-BE49-F238E27FC236}">
                  <a16:creationId xmlns:a16="http://schemas.microsoft.com/office/drawing/2014/main" id="{AB68925E-A0D1-4028-8C07-AD1116D3772B}"/>
                </a:ext>
              </a:extLst>
            </p:cNvPr>
            <p:cNvSpPr/>
            <p:nvPr/>
          </p:nvSpPr>
          <p:spPr>
            <a:xfrm>
              <a:off x="2242420" y="155450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6339;p126">
              <a:extLst>
                <a:ext uri="{FF2B5EF4-FFF2-40B4-BE49-F238E27FC236}">
                  <a16:creationId xmlns:a16="http://schemas.microsoft.com/office/drawing/2014/main" id="{E409F116-ED30-48FA-A7FB-9F7CDA80D08E}"/>
                </a:ext>
              </a:extLst>
            </p:cNvPr>
            <p:cNvSpPr/>
            <p:nvPr/>
          </p:nvSpPr>
          <p:spPr>
            <a:xfrm>
              <a:off x="2242230" y="1554504"/>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6340;p126">
              <a:extLst>
                <a:ext uri="{FF2B5EF4-FFF2-40B4-BE49-F238E27FC236}">
                  <a16:creationId xmlns:a16="http://schemas.microsoft.com/office/drawing/2014/main" id="{4285C7A5-647A-427B-8A4B-85B435137179}"/>
                </a:ext>
              </a:extLst>
            </p:cNvPr>
            <p:cNvSpPr/>
            <p:nvPr/>
          </p:nvSpPr>
          <p:spPr>
            <a:xfrm>
              <a:off x="2228530" y="1550023"/>
              <a:ext cx="964" cy="109"/>
            </a:xfrm>
            <a:custGeom>
              <a:avLst/>
              <a:gdLst/>
              <a:ahLst/>
              <a:cxnLst/>
              <a:rect l="l" t="t" r="r" b="b"/>
              <a:pathLst>
                <a:path w="71" h="8" extrusionOk="0">
                  <a:moveTo>
                    <a:pt x="1" y="8"/>
                  </a:moveTo>
                  <a:lnTo>
                    <a:pt x="7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6341;p126">
              <a:extLst>
                <a:ext uri="{FF2B5EF4-FFF2-40B4-BE49-F238E27FC236}">
                  <a16:creationId xmlns:a16="http://schemas.microsoft.com/office/drawing/2014/main" id="{F6244153-D305-421C-A372-58451EC4C0B6}"/>
                </a:ext>
              </a:extLst>
            </p:cNvPr>
            <p:cNvSpPr/>
            <p:nvPr/>
          </p:nvSpPr>
          <p:spPr>
            <a:xfrm>
              <a:off x="2243506" y="1554449"/>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6342;p126">
              <a:extLst>
                <a:ext uri="{FF2B5EF4-FFF2-40B4-BE49-F238E27FC236}">
                  <a16:creationId xmlns:a16="http://schemas.microsoft.com/office/drawing/2014/main" id="{1E08570C-BE19-4135-8BC5-35BC30539545}"/>
                </a:ext>
              </a:extLst>
            </p:cNvPr>
            <p:cNvSpPr/>
            <p:nvPr/>
          </p:nvSpPr>
          <p:spPr>
            <a:xfrm>
              <a:off x="2242841" y="155444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6343;p126">
              <a:extLst>
                <a:ext uri="{FF2B5EF4-FFF2-40B4-BE49-F238E27FC236}">
                  <a16:creationId xmlns:a16="http://schemas.microsoft.com/office/drawing/2014/main" id="{0A867DA2-78A8-40EF-8DB6-E41C573E7AA3}"/>
                </a:ext>
              </a:extLst>
            </p:cNvPr>
            <p:cNvSpPr/>
            <p:nvPr/>
          </p:nvSpPr>
          <p:spPr>
            <a:xfrm>
              <a:off x="2242610" y="155444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6344;p126">
              <a:extLst>
                <a:ext uri="{FF2B5EF4-FFF2-40B4-BE49-F238E27FC236}">
                  <a16:creationId xmlns:a16="http://schemas.microsoft.com/office/drawing/2014/main" id="{3CD064BA-B7D2-4C6C-92E1-C6EF805DFF22}"/>
                </a:ext>
              </a:extLst>
            </p:cNvPr>
            <p:cNvSpPr/>
            <p:nvPr/>
          </p:nvSpPr>
          <p:spPr>
            <a:xfrm>
              <a:off x="2232441"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6345;p126">
              <a:extLst>
                <a:ext uri="{FF2B5EF4-FFF2-40B4-BE49-F238E27FC236}">
                  <a16:creationId xmlns:a16="http://schemas.microsoft.com/office/drawing/2014/main" id="{A4EF82BA-7499-486E-A707-E94A22108627}"/>
                </a:ext>
              </a:extLst>
            </p:cNvPr>
            <p:cNvSpPr/>
            <p:nvPr/>
          </p:nvSpPr>
          <p:spPr>
            <a:xfrm>
              <a:off x="2242081" y="1554544"/>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6346;p126">
              <a:extLst>
                <a:ext uri="{FF2B5EF4-FFF2-40B4-BE49-F238E27FC236}">
                  <a16:creationId xmlns:a16="http://schemas.microsoft.com/office/drawing/2014/main" id="{10417ACD-EFC3-4C21-85C1-7379FC331500}"/>
                </a:ext>
              </a:extLst>
            </p:cNvPr>
            <p:cNvSpPr/>
            <p:nvPr/>
          </p:nvSpPr>
          <p:spPr>
            <a:xfrm>
              <a:off x="2243126" y="155444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6347;p126">
              <a:extLst>
                <a:ext uri="{FF2B5EF4-FFF2-40B4-BE49-F238E27FC236}">
                  <a16:creationId xmlns:a16="http://schemas.microsoft.com/office/drawing/2014/main" id="{C5206388-8179-4C69-BE4B-A8FBC6DD0057}"/>
                </a:ext>
              </a:extLst>
            </p:cNvPr>
            <p:cNvSpPr/>
            <p:nvPr/>
          </p:nvSpPr>
          <p:spPr>
            <a:xfrm>
              <a:off x="2230581" y="1549928"/>
              <a:ext cx="584" cy="14"/>
            </a:xfrm>
            <a:custGeom>
              <a:avLst/>
              <a:gdLst/>
              <a:ahLst/>
              <a:cxnLst/>
              <a:rect l="l" t="t" r="r" b="b"/>
              <a:pathLst>
                <a:path w="43" h="1" extrusionOk="0">
                  <a:moveTo>
                    <a:pt x="43"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6348;p126">
              <a:extLst>
                <a:ext uri="{FF2B5EF4-FFF2-40B4-BE49-F238E27FC236}">
                  <a16:creationId xmlns:a16="http://schemas.microsoft.com/office/drawing/2014/main" id="{5239CDC8-078B-4CCC-B7FA-0F12CE3610C5}"/>
                </a:ext>
              </a:extLst>
            </p:cNvPr>
            <p:cNvSpPr/>
            <p:nvPr/>
          </p:nvSpPr>
          <p:spPr>
            <a:xfrm>
              <a:off x="2234912" y="1550118"/>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6349;p126">
              <a:extLst>
                <a:ext uri="{FF2B5EF4-FFF2-40B4-BE49-F238E27FC236}">
                  <a16:creationId xmlns:a16="http://schemas.microsoft.com/office/drawing/2014/main" id="{411F568F-AD07-4B84-9456-099722D8AF4A}"/>
                </a:ext>
              </a:extLst>
            </p:cNvPr>
            <p:cNvSpPr/>
            <p:nvPr/>
          </p:nvSpPr>
          <p:spPr>
            <a:xfrm>
              <a:off x="2233011"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6350;p126">
              <a:extLst>
                <a:ext uri="{FF2B5EF4-FFF2-40B4-BE49-F238E27FC236}">
                  <a16:creationId xmlns:a16="http://schemas.microsoft.com/office/drawing/2014/main" id="{C88CD2DB-330B-49C9-A1CD-A7817EE31A35}"/>
                </a:ext>
              </a:extLst>
            </p:cNvPr>
            <p:cNvSpPr/>
            <p:nvPr/>
          </p:nvSpPr>
          <p:spPr>
            <a:xfrm>
              <a:off x="2231436" y="1549928"/>
              <a:ext cx="448" cy="14"/>
            </a:xfrm>
            <a:custGeom>
              <a:avLst/>
              <a:gdLst/>
              <a:ahLst/>
              <a:cxnLst/>
              <a:rect l="l" t="t" r="r" b="b"/>
              <a:pathLst>
                <a:path w="33" h="1" extrusionOk="0">
                  <a:moveTo>
                    <a:pt x="3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6351;p126">
              <a:extLst>
                <a:ext uri="{FF2B5EF4-FFF2-40B4-BE49-F238E27FC236}">
                  <a16:creationId xmlns:a16="http://schemas.microsoft.com/office/drawing/2014/main" id="{7D89899F-E57C-43FE-82B7-5C6AEE5D4942}"/>
                </a:ext>
              </a:extLst>
            </p:cNvPr>
            <p:cNvSpPr/>
            <p:nvPr/>
          </p:nvSpPr>
          <p:spPr>
            <a:xfrm>
              <a:off x="2235197" y="155030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6352;p126">
              <a:extLst>
                <a:ext uri="{FF2B5EF4-FFF2-40B4-BE49-F238E27FC236}">
                  <a16:creationId xmlns:a16="http://schemas.microsoft.com/office/drawing/2014/main" id="{4FFA9AD5-BFF8-41FC-98C1-8893AEFD5849}"/>
                </a:ext>
              </a:extLst>
            </p:cNvPr>
            <p:cNvSpPr/>
            <p:nvPr/>
          </p:nvSpPr>
          <p:spPr>
            <a:xfrm>
              <a:off x="2242040" y="155454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6353;p126">
              <a:extLst>
                <a:ext uri="{FF2B5EF4-FFF2-40B4-BE49-F238E27FC236}">
                  <a16:creationId xmlns:a16="http://schemas.microsoft.com/office/drawing/2014/main" id="{200CCC15-1103-4536-9502-A7688605D00F}"/>
                </a:ext>
              </a:extLst>
            </p:cNvPr>
            <p:cNvSpPr/>
            <p:nvPr/>
          </p:nvSpPr>
          <p:spPr>
            <a:xfrm>
              <a:off x="2233486"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6354;p126">
              <a:extLst>
                <a:ext uri="{FF2B5EF4-FFF2-40B4-BE49-F238E27FC236}">
                  <a16:creationId xmlns:a16="http://schemas.microsoft.com/office/drawing/2014/main" id="{6F8C5A9F-AE8D-4AEE-94F5-21C34B535E3E}"/>
                </a:ext>
              </a:extLst>
            </p:cNvPr>
            <p:cNvSpPr/>
            <p:nvPr/>
          </p:nvSpPr>
          <p:spPr>
            <a:xfrm>
              <a:off x="2235007" y="1550173"/>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6355;p126">
              <a:extLst>
                <a:ext uri="{FF2B5EF4-FFF2-40B4-BE49-F238E27FC236}">
                  <a16:creationId xmlns:a16="http://schemas.microsoft.com/office/drawing/2014/main" id="{DC488380-F47C-4214-86C9-072B9A396F3B}"/>
                </a:ext>
              </a:extLst>
            </p:cNvPr>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6356;p126">
              <a:extLst>
                <a:ext uri="{FF2B5EF4-FFF2-40B4-BE49-F238E27FC236}">
                  <a16:creationId xmlns:a16="http://schemas.microsoft.com/office/drawing/2014/main" id="{09049084-5BEE-40A4-8B70-943C5B66F5C4}"/>
                </a:ext>
              </a:extLst>
            </p:cNvPr>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6357;p126">
              <a:extLst>
                <a:ext uri="{FF2B5EF4-FFF2-40B4-BE49-F238E27FC236}">
                  <a16:creationId xmlns:a16="http://schemas.microsoft.com/office/drawing/2014/main" id="{5033D010-90C8-4832-AFDA-42A4BBAEF678}"/>
                </a:ext>
              </a:extLst>
            </p:cNvPr>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6358;p126">
              <a:extLst>
                <a:ext uri="{FF2B5EF4-FFF2-40B4-BE49-F238E27FC236}">
                  <a16:creationId xmlns:a16="http://schemas.microsoft.com/office/drawing/2014/main" id="{E172F8E5-D96B-41D7-89FC-25CD05602D8A}"/>
                </a:ext>
              </a:extLst>
            </p:cNvPr>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6359;p126">
              <a:extLst>
                <a:ext uri="{FF2B5EF4-FFF2-40B4-BE49-F238E27FC236}">
                  <a16:creationId xmlns:a16="http://schemas.microsoft.com/office/drawing/2014/main" id="{28A41088-1316-43C9-B42B-51E37159B888}"/>
                </a:ext>
              </a:extLst>
            </p:cNvPr>
            <p:cNvSpPr/>
            <p:nvPr/>
          </p:nvSpPr>
          <p:spPr>
            <a:xfrm>
              <a:off x="2296513" y="2011767"/>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6360;p126">
              <a:extLst>
                <a:ext uri="{FF2B5EF4-FFF2-40B4-BE49-F238E27FC236}">
                  <a16:creationId xmlns:a16="http://schemas.microsoft.com/office/drawing/2014/main" id="{1E5F865B-54B3-4091-9E86-F6D146B3F3BC}"/>
                </a:ext>
              </a:extLst>
            </p:cNvPr>
            <p:cNvSpPr/>
            <p:nvPr/>
          </p:nvSpPr>
          <p:spPr>
            <a:xfrm>
              <a:off x="2296649" y="2011522"/>
              <a:ext cx="68" cy="109"/>
            </a:xfrm>
            <a:custGeom>
              <a:avLst/>
              <a:gdLst/>
              <a:ahLst/>
              <a:cxnLst/>
              <a:rect l="l" t="t" r="r" b="b"/>
              <a:pathLst>
                <a:path w="5"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6361;p126">
              <a:extLst>
                <a:ext uri="{FF2B5EF4-FFF2-40B4-BE49-F238E27FC236}">
                  <a16:creationId xmlns:a16="http://schemas.microsoft.com/office/drawing/2014/main" id="{93D9B89F-D81C-4072-9455-0BB7424033FC}"/>
                </a:ext>
              </a:extLst>
            </p:cNvPr>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6362;p126">
              <a:extLst>
                <a:ext uri="{FF2B5EF4-FFF2-40B4-BE49-F238E27FC236}">
                  <a16:creationId xmlns:a16="http://schemas.microsoft.com/office/drawing/2014/main" id="{D09A3ED8-1DDE-4F89-A3DF-876F2C2FC150}"/>
                </a:ext>
              </a:extLst>
            </p:cNvPr>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6363;p126">
              <a:extLst>
                <a:ext uri="{FF2B5EF4-FFF2-40B4-BE49-F238E27FC236}">
                  <a16:creationId xmlns:a16="http://schemas.microsoft.com/office/drawing/2014/main" id="{92E6527B-A520-4827-AA35-B73C82649430}"/>
                </a:ext>
              </a:extLst>
            </p:cNvPr>
            <p:cNvSpPr/>
            <p:nvPr/>
          </p:nvSpPr>
          <p:spPr>
            <a:xfrm>
              <a:off x="2306248" y="2008196"/>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6364;p126">
              <a:extLst>
                <a:ext uri="{FF2B5EF4-FFF2-40B4-BE49-F238E27FC236}">
                  <a16:creationId xmlns:a16="http://schemas.microsoft.com/office/drawing/2014/main" id="{067F97D0-3DF6-4036-BE59-3E811C786053}"/>
                </a:ext>
              </a:extLst>
            </p:cNvPr>
            <p:cNvSpPr/>
            <p:nvPr/>
          </p:nvSpPr>
          <p:spPr>
            <a:xfrm>
              <a:off x="2336336" y="201808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6365;p126">
              <a:extLst>
                <a:ext uri="{FF2B5EF4-FFF2-40B4-BE49-F238E27FC236}">
                  <a16:creationId xmlns:a16="http://schemas.microsoft.com/office/drawing/2014/main" id="{186A75F6-69AC-430B-8974-B931E44FB05E}"/>
                </a:ext>
              </a:extLst>
            </p:cNvPr>
            <p:cNvSpPr/>
            <p:nvPr/>
          </p:nvSpPr>
          <p:spPr>
            <a:xfrm>
              <a:off x="2336675" y="2017890"/>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6366;p126">
              <a:extLst>
                <a:ext uri="{FF2B5EF4-FFF2-40B4-BE49-F238E27FC236}">
                  <a16:creationId xmlns:a16="http://schemas.microsoft.com/office/drawing/2014/main" id="{2BC41AA3-2BAA-45C8-A921-7DFF4DE6C5F2}"/>
                </a:ext>
              </a:extLst>
            </p:cNvPr>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6367;p126">
              <a:extLst>
                <a:ext uri="{FF2B5EF4-FFF2-40B4-BE49-F238E27FC236}">
                  <a16:creationId xmlns:a16="http://schemas.microsoft.com/office/drawing/2014/main" id="{48F2CF52-84F9-419E-9A9A-50D4BABE57C4}"/>
                </a:ext>
              </a:extLst>
            </p:cNvPr>
            <p:cNvSpPr/>
            <p:nvPr/>
          </p:nvSpPr>
          <p:spPr>
            <a:xfrm>
              <a:off x="2335765" y="201823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6368;p126">
              <a:extLst>
                <a:ext uri="{FF2B5EF4-FFF2-40B4-BE49-F238E27FC236}">
                  <a16:creationId xmlns:a16="http://schemas.microsoft.com/office/drawing/2014/main" id="{FC8DD03B-E9F3-4487-A850-40D806B3908C}"/>
                </a:ext>
              </a:extLst>
            </p:cNvPr>
            <p:cNvSpPr/>
            <p:nvPr/>
          </p:nvSpPr>
          <p:spPr>
            <a:xfrm>
              <a:off x="2335480" y="2018230"/>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6369;p126">
              <a:extLst>
                <a:ext uri="{FF2B5EF4-FFF2-40B4-BE49-F238E27FC236}">
                  <a16:creationId xmlns:a16="http://schemas.microsoft.com/office/drawing/2014/main" id="{A6BDE616-6BA4-406A-8E5E-D3C7C1E228FA}"/>
                </a:ext>
              </a:extLst>
            </p:cNvPr>
            <p:cNvSpPr/>
            <p:nvPr/>
          </p:nvSpPr>
          <p:spPr>
            <a:xfrm>
              <a:off x="2335249" y="2018135"/>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6370;p126">
              <a:extLst>
                <a:ext uri="{FF2B5EF4-FFF2-40B4-BE49-F238E27FC236}">
                  <a16:creationId xmlns:a16="http://schemas.microsoft.com/office/drawing/2014/main" id="{3C315511-2EF5-46A6-9723-F172B3D0C8CB}"/>
                </a:ext>
              </a:extLst>
            </p:cNvPr>
            <p:cNvSpPr/>
            <p:nvPr/>
          </p:nvSpPr>
          <p:spPr>
            <a:xfrm>
              <a:off x="2336051" y="2018175"/>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6371;p126">
              <a:extLst>
                <a:ext uri="{FF2B5EF4-FFF2-40B4-BE49-F238E27FC236}">
                  <a16:creationId xmlns:a16="http://schemas.microsoft.com/office/drawing/2014/main" id="{55A91A8B-313E-488D-B325-F48807037891}"/>
                </a:ext>
              </a:extLst>
            </p:cNvPr>
            <p:cNvSpPr/>
            <p:nvPr/>
          </p:nvSpPr>
          <p:spPr>
            <a:xfrm>
              <a:off x="2335059" y="2017985"/>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6372;p126">
              <a:extLst>
                <a:ext uri="{FF2B5EF4-FFF2-40B4-BE49-F238E27FC236}">
                  <a16:creationId xmlns:a16="http://schemas.microsoft.com/office/drawing/2014/main" id="{22EE3E84-6FDA-4F7B-A3EF-193EEE8B74F0}"/>
                </a:ext>
              </a:extLst>
            </p:cNvPr>
            <p:cNvSpPr/>
            <p:nvPr/>
          </p:nvSpPr>
          <p:spPr>
            <a:xfrm>
              <a:off x="2337816" y="2016804"/>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6373;p126">
              <a:extLst>
                <a:ext uri="{FF2B5EF4-FFF2-40B4-BE49-F238E27FC236}">
                  <a16:creationId xmlns:a16="http://schemas.microsoft.com/office/drawing/2014/main" id="{B8CCA02E-F6E2-444F-A9B0-87C0A7A9F8A6}"/>
                </a:ext>
              </a:extLst>
            </p:cNvPr>
            <p:cNvSpPr/>
            <p:nvPr/>
          </p:nvSpPr>
          <p:spPr>
            <a:xfrm>
              <a:off x="2337245" y="2017415"/>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6374;p126">
              <a:extLst>
                <a:ext uri="{FF2B5EF4-FFF2-40B4-BE49-F238E27FC236}">
                  <a16:creationId xmlns:a16="http://schemas.microsoft.com/office/drawing/2014/main" id="{A68583AE-7FB4-482C-AE62-D2CFAEAA85A9}"/>
                </a:ext>
              </a:extLst>
            </p:cNvPr>
            <p:cNvSpPr/>
            <p:nvPr/>
          </p:nvSpPr>
          <p:spPr>
            <a:xfrm>
              <a:off x="2337571" y="201718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6375;p126">
              <a:extLst>
                <a:ext uri="{FF2B5EF4-FFF2-40B4-BE49-F238E27FC236}">
                  <a16:creationId xmlns:a16="http://schemas.microsoft.com/office/drawing/2014/main" id="{1B6D7E92-2272-4915-8630-B9B9F643B78F}"/>
                </a:ext>
              </a:extLst>
            </p:cNvPr>
            <p:cNvSpPr/>
            <p:nvPr/>
          </p:nvSpPr>
          <p:spPr>
            <a:xfrm>
              <a:off x="2336960" y="2017700"/>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6376;p126">
              <a:extLst>
                <a:ext uri="{FF2B5EF4-FFF2-40B4-BE49-F238E27FC236}">
                  <a16:creationId xmlns:a16="http://schemas.microsoft.com/office/drawing/2014/main" id="{605DC317-836B-4448-94F9-173BEEE4B8A7}"/>
                </a:ext>
              </a:extLst>
            </p:cNvPr>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6377;p126">
              <a:extLst>
                <a:ext uri="{FF2B5EF4-FFF2-40B4-BE49-F238E27FC236}">
                  <a16:creationId xmlns:a16="http://schemas.microsoft.com/office/drawing/2014/main" id="{01A2A1D0-7B8D-46D4-918B-7E41A147AD82}"/>
                </a:ext>
              </a:extLst>
            </p:cNvPr>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6378;p126">
              <a:extLst>
                <a:ext uri="{FF2B5EF4-FFF2-40B4-BE49-F238E27FC236}">
                  <a16:creationId xmlns:a16="http://schemas.microsoft.com/office/drawing/2014/main" id="{8C61118F-93B9-4F3A-B1D4-AB7A9D604409}"/>
                </a:ext>
              </a:extLst>
            </p:cNvPr>
            <p:cNvSpPr/>
            <p:nvPr/>
          </p:nvSpPr>
          <p:spPr>
            <a:xfrm>
              <a:off x="2310050" y="2009961"/>
              <a:ext cx="299" cy="149"/>
            </a:xfrm>
            <a:custGeom>
              <a:avLst/>
              <a:gdLst/>
              <a:ahLst/>
              <a:cxnLst/>
              <a:rect l="l" t="t" r="r" b="b"/>
              <a:pathLst>
                <a:path w="22" h="11" extrusionOk="0">
                  <a:moveTo>
                    <a:pt x="22"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6379;p126">
              <a:extLst>
                <a:ext uri="{FF2B5EF4-FFF2-40B4-BE49-F238E27FC236}">
                  <a16:creationId xmlns:a16="http://schemas.microsoft.com/office/drawing/2014/main" id="{61000DE1-0208-463F-BFDD-C68F9165B25F}"/>
                </a:ext>
              </a:extLst>
            </p:cNvPr>
            <p:cNvSpPr/>
            <p:nvPr/>
          </p:nvSpPr>
          <p:spPr>
            <a:xfrm>
              <a:off x="2351651" y="2013953"/>
              <a:ext cx="149" cy="54"/>
            </a:xfrm>
            <a:custGeom>
              <a:avLst/>
              <a:gdLst/>
              <a:ahLst/>
              <a:cxnLst/>
              <a:rect l="l" t="t" r="r" b="b"/>
              <a:pathLst>
                <a:path w="11" h="4" extrusionOk="0">
                  <a:moveTo>
                    <a:pt x="1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6380;p126">
              <a:extLst>
                <a:ext uri="{FF2B5EF4-FFF2-40B4-BE49-F238E27FC236}">
                  <a16:creationId xmlns:a16="http://schemas.microsoft.com/office/drawing/2014/main" id="{0F3649C7-E0BE-4650-B7A7-5E1C148C32A1}"/>
                </a:ext>
              </a:extLst>
            </p:cNvPr>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6381;p126">
              <a:extLst>
                <a:ext uri="{FF2B5EF4-FFF2-40B4-BE49-F238E27FC236}">
                  <a16:creationId xmlns:a16="http://schemas.microsoft.com/office/drawing/2014/main" id="{E0D98330-E47F-47A2-B4F6-0AF1397DD406}"/>
                </a:ext>
              </a:extLst>
            </p:cNvPr>
            <p:cNvSpPr/>
            <p:nvPr/>
          </p:nvSpPr>
          <p:spPr>
            <a:xfrm>
              <a:off x="2352072" y="2013858"/>
              <a:ext cx="68" cy="14"/>
            </a:xfrm>
            <a:custGeom>
              <a:avLst/>
              <a:gdLst/>
              <a:ahLst/>
              <a:cxnLst/>
              <a:rect l="l" t="t" r="r" b="b"/>
              <a:pathLst>
                <a:path w="5" h="1" extrusionOk="0">
                  <a:moveTo>
                    <a:pt x="4" y="0"/>
                  </a:moveTo>
                  <a:lnTo>
                    <a:pt x="4"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6382;p126">
              <a:extLst>
                <a:ext uri="{FF2B5EF4-FFF2-40B4-BE49-F238E27FC236}">
                  <a16:creationId xmlns:a16="http://schemas.microsoft.com/office/drawing/2014/main" id="{33073FF1-2FCE-4EBB-A487-3DE09E9AA0D6}"/>
                </a:ext>
              </a:extLst>
            </p:cNvPr>
            <p:cNvSpPr/>
            <p:nvPr/>
          </p:nvSpPr>
          <p:spPr>
            <a:xfrm>
              <a:off x="2351027" y="201414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6383;p126">
              <a:extLst>
                <a:ext uri="{FF2B5EF4-FFF2-40B4-BE49-F238E27FC236}">
                  <a16:creationId xmlns:a16="http://schemas.microsoft.com/office/drawing/2014/main" id="{7D04CB34-E7F6-4CA3-94CB-0A238F713166}"/>
                </a:ext>
              </a:extLst>
            </p:cNvPr>
            <p:cNvSpPr/>
            <p:nvPr/>
          </p:nvSpPr>
          <p:spPr>
            <a:xfrm>
              <a:off x="2351312" y="2014048"/>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6384;p126">
              <a:extLst>
                <a:ext uri="{FF2B5EF4-FFF2-40B4-BE49-F238E27FC236}">
                  <a16:creationId xmlns:a16="http://schemas.microsoft.com/office/drawing/2014/main" id="{2A90658B-CE0E-4191-A600-660765AD7F3C}"/>
                </a:ext>
              </a:extLst>
            </p:cNvPr>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6385;p126">
              <a:extLst>
                <a:ext uri="{FF2B5EF4-FFF2-40B4-BE49-F238E27FC236}">
                  <a16:creationId xmlns:a16="http://schemas.microsoft.com/office/drawing/2014/main" id="{251B9E79-4C9C-4174-9712-9402C66515C2}"/>
                </a:ext>
              </a:extLst>
            </p:cNvPr>
            <p:cNvSpPr/>
            <p:nvPr/>
          </p:nvSpPr>
          <p:spPr>
            <a:xfrm>
              <a:off x="2263710" y="205268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6386;p126">
              <a:extLst>
                <a:ext uri="{FF2B5EF4-FFF2-40B4-BE49-F238E27FC236}">
                  <a16:creationId xmlns:a16="http://schemas.microsoft.com/office/drawing/2014/main" id="{A76F0AA5-7795-43E8-8872-93D5C1D308A0}"/>
                </a:ext>
              </a:extLst>
            </p:cNvPr>
            <p:cNvSpPr/>
            <p:nvPr/>
          </p:nvSpPr>
          <p:spPr>
            <a:xfrm>
              <a:off x="2264144" y="2052540"/>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6387;p126">
              <a:extLst>
                <a:ext uri="{FF2B5EF4-FFF2-40B4-BE49-F238E27FC236}">
                  <a16:creationId xmlns:a16="http://schemas.microsoft.com/office/drawing/2014/main" id="{5C4BA58F-1B16-4B73-A77B-50335054F9E0}"/>
                </a:ext>
              </a:extLst>
            </p:cNvPr>
            <p:cNvSpPr/>
            <p:nvPr/>
          </p:nvSpPr>
          <p:spPr>
            <a:xfrm>
              <a:off x="2265135" y="2052024"/>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6388;p126">
              <a:extLst>
                <a:ext uri="{FF2B5EF4-FFF2-40B4-BE49-F238E27FC236}">
                  <a16:creationId xmlns:a16="http://schemas.microsoft.com/office/drawing/2014/main" id="{FD86DB1F-6B6E-482C-A891-FC962D35DA50}"/>
                </a:ext>
              </a:extLst>
            </p:cNvPr>
            <p:cNvSpPr/>
            <p:nvPr/>
          </p:nvSpPr>
          <p:spPr>
            <a:xfrm>
              <a:off x="2264524" y="2052404"/>
              <a:ext cx="109" cy="54"/>
            </a:xfrm>
            <a:custGeom>
              <a:avLst/>
              <a:gdLst/>
              <a:ahLst/>
              <a:cxnLst/>
              <a:rect l="l" t="t" r="r" b="b"/>
              <a:pathLst>
                <a:path w="8" h="4" extrusionOk="0">
                  <a:moveTo>
                    <a:pt x="0" y="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6389;p126">
              <a:extLst>
                <a:ext uri="{FF2B5EF4-FFF2-40B4-BE49-F238E27FC236}">
                  <a16:creationId xmlns:a16="http://schemas.microsoft.com/office/drawing/2014/main" id="{71B8F0F6-FFDD-439C-9DFC-01C81CD02A11}"/>
                </a:ext>
              </a:extLst>
            </p:cNvPr>
            <p:cNvSpPr/>
            <p:nvPr/>
          </p:nvSpPr>
          <p:spPr>
            <a:xfrm>
              <a:off x="2265475" y="2051834"/>
              <a:ext cx="394" cy="149"/>
            </a:xfrm>
            <a:custGeom>
              <a:avLst/>
              <a:gdLst/>
              <a:ahLst/>
              <a:cxnLst/>
              <a:rect l="l" t="t" r="r" b="b"/>
              <a:pathLst>
                <a:path w="29" h="11" extrusionOk="0">
                  <a:moveTo>
                    <a:pt x="0" y="11"/>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6390;p126">
              <a:extLst>
                <a:ext uri="{FF2B5EF4-FFF2-40B4-BE49-F238E27FC236}">
                  <a16:creationId xmlns:a16="http://schemas.microsoft.com/office/drawing/2014/main" id="{0E61FB6A-49EA-4B48-8F25-F672B96EBABC}"/>
                </a:ext>
              </a:extLst>
            </p:cNvPr>
            <p:cNvSpPr/>
            <p:nvPr/>
          </p:nvSpPr>
          <p:spPr>
            <a:xfrm>
              <a:off x="2266941" y="2051304"/>
              <a:ext cx="448" cy="163"/>
            </a:xfrm>
            <a:custGeom>
              <a:avLst/>
              <a:gdLst/>
              <a:ahLst/>
              <a:cxnLst/>
              <a:rect l="l" t="t" r="r" b="b"/>
              <a:pathLst>
                <a:path w="33" h="12" extrusionOk="0">
                  <a:moveTo>
                    <a:pt x="1" y="1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6391;p126">
              <a:extLst>
                <a:ext uri="{FF2B5EF4-FFF2-40B4-BE49-F238E27FC236}">
                  <a16:creationId xmlns:a16="http://schemas.microsoft.com/office/drawing/2014/main" id="{8891ED01-8D3E-46C5-81A6-0F6573F772FC}"/>
                </a:ext>
              </a:extLst>
            </p:cNvPr>
            <p:cNvSpPr/>
            <p:nvPr/>
          </p:nvSpPr>
          <p:spPr>
            <a:xfrm>
              <a:off x="2270037" y="2050503"/>
              <a:ext cx="149" cy="54"/>
            </a:xfrm>
            <a:custGeom>
              <a:avLst/>
              <a:gdLst/>
              <a:ahLst/>
              <a:cxnLst/>
              <a:rect l="l" t="t" r="r" b="b"/>
              <a:pathLst>
                <a:path w="11" h="4" extrusionOk="0">
                  <a:moveTo>
                    <a:pt x="1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6392;p126">
              <a:extLst>
                <a:ext uri="{FF2B5EF4-FFF2-40B4-BE49-F238E27FC236}">
                  <a16:creationId xmlns:a16="http://schemas.microsoft.com/office/drawing/2014/main" id="{8F00A755-EAAD-4D0B-888C-60C74C5F2227}"/>
                </a:ext>
              </a:extLst>
            </p:cNvPr>
            <p:cNvSpPr/>
            <p:nvPr/>
          </p:nvSpPr>
          <p:spPr>
            <a:xfrm>
              <a:off x="2263329" y="205273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6393;p126">
              <a:extLst>
                <a:ext uri="{FF2B5EF4-FFF2-40B4-BE49-F238E27FC236}">
                  <a16:creationId xmlns:a16="http://schemas.microsoft.com/office/drawing/2014/main" id="{480D72B6-89BB-4EEB-8A5C-DBF59DFC93C9}"/>
                </a:ext>
              </a:extLst>
            </p:cNvPr>
            <p:cNvSpPr/>
            <p:nvPr/>
          </p:nvSpPr>
          <p:spPr>
            <a:xfrm>
              <a:off x="2265896" y="2051644"/>
              <a:ext cx="489" cy="204"/>
            </a:xfrm>
            <a:custGeom>
              <a:avLst/>
              <a:gdLst/>
              <a:ahLst/>
              <a:cxnLst/>
              <a:rect l="l" t="t" r="r" b="b"/>
              <a:pathLst>
                <a:path w="36" h="15" extrusionOk="0">
                  <a:moveTo>
                    <a:pt x="1" y="14"/>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6394;p126">
              <a:extLst>
                <a:ext uri="{FF2B5EF4-FFF2-40B4-BE49-F238E27FC236}">
                  <a16:creationId xmlns:a16="http://schemas.microsoft.com/office/drawing/2014/main" id="{295FE3F6-5600-42AA-BA62-80EC6CB2B472}"/>
                </a:ext>
              </a:extLst>
            </p:cNvPr>
            <p:cNvSpPr/>
            <p:nvPr/>
          </p:nvSpPr>
          <p:spPr>
            <a:xfrm>
              <a:off x="2266371" y="2051495"/>
              <a:ext cx="543" cy="163"/>
            </a:xfrm>
            <a:custGeom>
              <a:avLst/>
              <a:gdLst/>
              <a:ahLst/>
              <a:cxnLst/>
              <a:rect l="l" t="t" r="r" b="b"/>
              <a:pathLst>
                <a:path w="40" h="12" extrusionOk="0">
                  <a:moveTo>
                    <a:pt x="1" y="11"/>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6395;p126">
              <a:extLst>
                <a:ext uri="{FF2B5EF4-FFF2-40B4-BE49-F238E27FC236}">
                  <a16:creationId xmlns:a16="http://schemas.microsoft.com/office/drawing/2014/main" id="{B47C149C-08B0-4B07-B3AF-0CF977E84331}"/>
                </a:ext>
              </a:extLst>
            </p:cNvPr>
            <p:cNvSpPr/>
            <p:nvPr/>
          </p:nvSpPr>
          <p:spPr>
            <a:xfrm>
              <a:off x="2267756" y="2051169"/>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6396;p126">
              <a:extLst>
                <a:ext uri="{FF2B5EF4-FFF2-40B4-BE49-F238E27FC236}">
                  <a16:creationId xmlns:a16="http://schemas.microsoft.com/office/drawing/2014/main" id="{AEDAF284-1E88-48E9-916B-09B2E2496432}"/>
                </a:ext>
              </a:extLst>
            </p:cNvPr>
            <p:cNvSpPr/>
            <p:nvPr/>
          </p:nvSpPr>
          <p:spPr>
            <a:xfrm>
              <a:off x="2280872" y="2017035"/>
              <a:ext cx="54" cy="68"/>
            </a:xfrm>
            <a:custGeom>
              <a:avLst/>
              <a:gdLst/>
              <a:ahLst/>
              <a:cxnLst/>
              <a:rect l="l" t="t" r="r" b="b"/>
              <a:pathLst>
                <a:path w="4" h="5" extrusionOk="0">
                  <a:moveTo>
                    <a:pt x="0"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6397;p126">
              <a:extLst>
                <a:ext uri="{FF2B5EF4-FFF2-40B4-BE49-F238E27FC236}">
                  <a16:creationId xmlns:a16="http://schemas.microsoft.com/office/drawing/2014/main" id="{4B3A4265-B19D-467B-8BDE-CDC8B103C275}"/>
                </a:ext>
              </a:extLst>
            </p:cNvPr>
            <p:cNvSpPr/>
            <p:nvPr/>
          </p:nvSpPr>
          <p:spPr>
            <a:xfrm>
              <a:off x="2281958" y="201751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6398;p126">
              <a:extLst>
                <a:ext uri="{FF2B5EF4-FFF2-40B4-BE49-F238E27FC236}">
                  <a16:creationId xmlns:a16="http://schemas.microsoft.com/office/drawing/2014/main" id="{D476278E-19FC-4CDF-9608-7FEB84F9ADE2}"/>
                </a:ext>
              </a:extLst>
            </p:cNvPr>
            <p:cNvSpPr/>
            <p:nvPr/>
          </p:nvSpPr>
          <p:spPr>
            <a:xfrm>
              <a:off x="2283098" y="2017184"/>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6399;p126">
              <a:extLst>
                <a:ext uri="{FF2B5EF4-FFF2-40B4-BE49-F238E27FC236}">
                  <a16:creationId xmlns:a16="http://schemas.microsoft.com/office/drawing/2014/main" id="{20E04430-5AF0-49F0-9AC5-722D1FB162D0}"/>
                </a:ext>
              </a:extLst>
            </p:cNvPr>
            <p:cNvSpPr/>
            <p:nvPr/>
          </p:nvSpPr>
          <p:spPr>
            <a:xfrm>
              <a:off x="2282338" y="201751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6400;p126">
              <a:extLst>
                <a:ext uri="{FF2B5EF4-FFF2-40B4-BE49-F238E27FC236}">
                  <a16:creationId xmlns:a16="http://schemas.microsoft.com/office/drawing/2014/main" id="{7790F2E5-5BA3-43D6-AE05-310A92AEA5C6}"/>
                </a:ext>
              </a:extLst>
            </p:cNvPr>
            <p:cNvSpPr/>
            <p:nvPr/>
          </p:nvSpPr>
          <p:spPr>
            <a:xfrm>
              <a:off x="2282528" y="2017510"/>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6401;p126">
              <a:extLst>
                <a:ext uri="{FF2B5EF4-FFF2-40B4-BE49-F238E27FC236}">
                  <a16:creationId xmlns:a16="http://schemas.microsoft.com/office/drawing/2014/main" id="{5FCA3A59-84A1-47E8-B2FE-7DD6DECD4F46}"/>
                </a:ext>
              </a:extLst>
            </p:cNvPr>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6402;p126">
              <a:extLst>
                <a:ext uri="{FF2B5EF4-FFF2-40B4-BE49-F238E27FC236}">
                  <a16:creationId xmlns:a16="http://schemas.microsoft.com/office/drawing/2014/main" id="{D570BDB4-7842-43D5-A245-C6A875DB94CF}"/>
                </a:ext>
              </a:extLst>
            </p:cNvPr>
            <p:cNvSpPr/>
            <p:nvPr/>
          </p:nvSpPr>
          <p:spPr>
            <a:xfrm>
              <a:off x="2282867" y="2017374"/>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6403;p126">
              <a:extLst>
                <a:ext uri="{FF2B5EF4-FFF2-40B4-BE49-F238E27FC236}">
                  <a16:creationId xmlns:a16="http://schemas.microsoft.com/office/drawing/2014/main" id="{96AED668-9733-4EF4-A440-738EB178DDAD}"/>
                </a:ext>
              </a:extLst>
            </p:cNvPr>
            <p:cNvSpPr/>
            <p:nvPr/>
          </p:nvSpPr>
          <p:spPr>
            <a:xfrm>
              <a:off x="2281673" y="2017415"/>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6404;p126">
              <a:extLst>
                <a:ext uri="{FF2B5EF4-FFF2-40B4-BE49-F238E27FC236}">
                  <a16:creationId xmlns:a16="http://schemas.microsoft.com/office/drawing/2014/main" id="{0166021B-EC5D-4D7C-9071-64FA7BEA44A0}"/>
                </a:ext>
              </a:extLst>
            </p:cNvPr>
            <p:cNvSpPr/>
            <p:nvPr/>
          </p:nvSpPr>
          <p:spPr>
            <a:xfrm>
              <a:off x="2280586" y="2016899"/>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6405;p126">
              <a:extLst>
                <a:ext uri="{FF2B5EF4-FFF2-40B4-BE49-F238E27FC236}">
                  <a16:creationId xmlns:a16="http://schemas.microsoft.com/office/drawing/2014/main" id="{8A52DDA5-4F90-4F27-A4E0-6F7B789FC1B1}"/>
                </a:ext>
              </a:extLst>
            </p:cNvPr>
            <p:cNvSpPr/>
            <p:nvPr/>
          </p:nvSpPr>
          <p:spPr>
            <a:xfrm>
              <a:off x="2280342" y="201675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6406;p126">
              <a:extLst>
                <a:ext uri="{FF2B5EF4-FFF2-40B4-BE49-F238E27FC236}">
                  <a16:creationId xmlns:a16="http://schemas.microsoft.com/office/drawing/2014/main" id="{AF61F068-37C6-4846-A993-73E8E5BF88E5}"/>
                </a:ext>
              </a:extLst>
            </p:cNvPr>
            <p:cNvSpPr/>
            <p:nvPr/>
          </p:nvSpPr>
          <p:spPr>
            <a:xfrm>
              <a:off x="2281442" y="2017320"/>
              <a:ext cx="54" cy="68"/>
            </a:xfrm>
            <a:custGeom>
              <a:avLst/>
              <a:gdLst/>
              <a:ahLst/>
              <a:cxnLst/>
              <a:rect l="l" t="t" r="r" b="b"/>
              <a:pathLst>
                <a:path w="4" h="5" extrusionOk="0">
                  <a:moveTo>
                    <a:pt x="0"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6407;p126">
              <a:extLst>
                <a:ext uri="{FF2B5EF4-FFF2-40B4-BE49-F238E27FC236}">
                  <a16:creationId xmlns:a16="http://schemas.microsoft.com/office/drawing/2014/main" id="{F13E4E7E-0182-43CC-98D8-2F24D078A019}"/>
                </a:ext>
              </a:extLst>
            </p:cNvPr>
            <p:cNvSpPr/>
            <p:nvPr/>
          </p:nvSpPr>
          <p:spPr>
            <a:xfrm>
              <a:off x="2281157" y="2017225"/>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6408;p126">
              <a:extLst>
                <a:ext uri="{FF2B5EF4-FFF2-40B4-BE49-F238E27FC236}">
                  <a16:creationId xmlns:a16="http://schemas.microsoft.com/office/drawing/2014/main" id="{DB9BD3C0-CDCC-466B-AAB6-A4D8B9206A89}"/>
                </a:ext>
              </a:extLst>
            </p:cNvPr>
            <p:cNvSpPr/>
            <p:nvPr/>
          </p:nvSpPr>
          <p:spPr>
            <a:xfrm>
              <a:off x="2295793" y="2037863"/>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6409;p126">
              <a:extLst>
                <a:ext uri="{FF2B5EF4-FFF2-40B4-BE49-F238E27FC236}">
                  <a16:creationId xmlns:a16="http://schemas.microsoft.com/office/drawing/2014/main" id="{40E1FEBD-AC6C-4F25-98CB-AA82BF358E09}"/>
                </a:ext>
              </a:extLst>
            </p:cNvPr>
            <p:cNvSpPr/>
            <p:nvPr/>
          </p:nvSpPr>
          <p:spPr>
            <a:xfrm>
              <a:off x="2295562" y="2038284"/>
              <a:ext cx="54" cy="163"/>
            </a:xfrm>
            <a:custGeom>
              <a:avLst/>
              <a:gdLst/>
              <a:ahLst/>
              <a:cxnLst/>
              <a:rect l="l" t="t" r="r" b="b"/>
              <a:pathLst>
                <a:path w="4" h="12" extrusionOk="0">
                  <a:moveTo>
                    <a:pt x="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6410;p126">
              <a:extLst>
                <a:ext uri="{FF2B5EF4-FFF2-40B4-BE49-F238E27FC236}">
                  <a16:creationId xmlns:a16="http://schemas.microsoft.com/office/drawing/2014/main" id="{F11E2622-81C5-4439-9116-7DA2DE3BD427}"/>
                </a:ext>
              </a:extLst>
            </p:cNvPr>
            <p:cNvSpPr/>
            <p:nvPr/>
          </p:nvSpPr>
          <p:spPr>
            <a:xfrm>
              <a:off x="2295413" y="2038569"/>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6411;p126">
              <a:extLst>
                <a:ext uri="{FF2B5EF4-FFF2-40B4-BE49-F238E27FC236}">
                  <a16:creationId xmlns:a16="http://schemas.microsoft.com/office/drawing/2014/main" id="{5B9FE1CD-FE53-4DF7-A87E-AFE9A49DCCCF}"/>
                </a:ext>
              </a:extLst>
            </p:cNvPr>
            <p:cNvSpPr/>
            <p:nvPr/>
          </p:nvSpPr>
          <p:spPr>
            <a:xfrm>
              <a:off x="2295698" y="2038053"/>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6412;p126">
              <a:extLst>
                <a:ext uri="{FF2B5EF4-FFF2-40B4-BE49-F238E27FC236}">
                  <a16:creationId xmlns:a16="http://schemas.microsoft.com/office/drawing/2014/main" id="{38392548-A66F-4956-9A6C-64243514D432}"/>
                </a:ext>
              </a:extLst>
            </p:cNvPr>
            <p:cNvSpPr/>
            <p:nvPr/>
          </p:nvSpPr>
          <p:spPr>
            <a:xfrm>
              <a:off x="2294897" y="2039669"/>
              <a:ext cx="54" cy="204"/>
            </a:xfrm>
            <a:custGeom>
              <a:avLst/>
              <a:gdLst/>
              <a:ahLst/>
              <a:cxnLst/>
              <a:rect l="l" t="t" r="r" b="b"/>
              <a:pathLst>
                <a:path w="4" h="15" extrusionOk="0">
                  <a:moveTo>
                    <a:pt x="4"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6413;p126">
              <a:extLst>
                <a:ext uri="{FF2B5EF4-FFF2-40B4-BE49-F238E27FC236}">
                  <a16:creationId xmlns:a16="http://schemas.microsoft.com/office/drawing/2014/main" id="{9F12F39F-85E6-4E90-BC37-E68294A9BE3D}"/>
                </a:ext>
              </a:extLst>
            </p:cNvPr>
            <p:cNvSpPr/>
            <p:nvPr/>
          </p:nvSpPr>
          <p:spPr>
            <a:xfrm>
              <a:off x="2295277" y="2038908"/>
              <a:ext cx="54" cy="149"/>
            </a:xfrm>
            <a:custGeom>
              <a:avLst/>
              <a:gdLst/>
              <a:ahLst/>
              <a:cxnLst/>
              <a:rect l="l" t="t" r="r" b="b"/>
              <a:pathLst>
                <a:path w="4" h="11" extrusionOk="0">
                  <a:moveTo>
                    <a:pt x="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6414;p126">
              <a:extLst>
                <a:ext uri="{FF2B5EF4-FFF2-40B4-BE49-F238E27FC236}">
                  <a16:creationId xmlns:a16="http://schemas.microsoft.com/office/drawing/2014/main" id="{B5325222-52AA-4C78-930B-2ED374DF536F}"/>
                </a:ext>
              </a:extLst>
            </p:cNvPr>
            <p:cNvSpPr/>
            <p:nvPr/>
          </p:nvSpPr>
          <p:spPr>
            <a:xfrm>
              <a:off x="2295087" y="2039234"/>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6415;p126">
              <a:extLst>
                <a:ext uri="{FF2B5EF4-FFF2-40B4-BE49-F238E27FC236}">
                  <a16:creationId xmlns:a16="http://schemas.microsoft.com/office/drawing/2014/main" id="{7D9C3E1C-6993-4BFF-AECB-970A49D9F735}"/>
                </a:ext>
              </a:extLst>
            </p:cNvPr>
            <p:cNvSpPr/>
            <p:nvPr/>
          </p:nvSpPr>
          <p:spPr>
            <a:xfrm>
              <a:off x="2296228" y="2037293"/>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6416;p126">
              <a:extLst>
                <a:ext uri="{FF2B5EF4-FFF2-40B4-BE49-F238E27FC236}">
                  <a16:creationId xmlns:a16="http://schemas.microsoft.com/office/drawing/2014/main" id="{DC78A863-CF90-4DCB-BB8A-DF7237ED39FE}"/>
                </a:ext>
              </a:extLst>
            </p:cNvPr>
            <p:cNvSpPr/>
            <p:nvPr/>
          </p:nvSpPr>
          <p:spPr>
            <a:xfrm>
              <a:off x="2296323" y="2037197"/>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6417;p126">
              <a:extLst>
                <a:ext uri="{FF2B5EF4-FFF2-40B4-BE49-F238E27FC236}">
                  <a16:creationId xmlns:a16="http://schemas.microsoft.com/office/drawing/2014/main" id="{FCD8D475-0C00-4389-AA96-3781B3A13744}"/>
                </a:ext>
              </a:extLst>
            </p:cNvPr>
            <p:cNvSpPr/>
            <p:nvPr/>
          </p:nvSpPr>
          <p:spPr>
            <a:xfrm>
              <a:off x="2294707" y="204028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6418;p126">
              <a:extLst>
                <a:ext uri="{FF2B5EF4-FFF2-40B4-BE49-F238E27FC236}">
                  <a16:creationId xmlns:a16="http://schemas.microsoft.com/office/drawing/2014/main" id="{17A022FA-D7E2-4B80-A62F-D5E202159D28}"/>
                </a:ext>
              </a:extLst>
            </p:cNvPr>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6419;p126">
              <a:extLst>
                <a:ext uri="{FF2B5EF4-FFF2-40B4-BE49-F238E27FC236}">
                  <a16:creationId xmlns:a16="http://schemas.microsoft.com/office/drawing/2014/main" id="{45EFAACB-36D0-40B2-BB4A-B4129B95B367}"/>
                </a:ext>
              </a:extLst>
            </p:cNvPr>
            <p:cNvSpPr/>
            <p:nvPr/>
          </p:nvSpPr>
          <p:spPr>
            <a:xfrm>
              <a:off x="2296133" y="2037388"/>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6420;p126">
              <a:extLst>
                <a:ext uri="{FF2B5EF4-FFF2-40B4-BE49-F238E27FC236}">
                  <a16:creationId xmlns:a16="http://schemas.microsoft.com/office/drawing/2014/main" id="{CC6593F9-A185-4543-9277-5123F0BCB4A0}"/>
                </a:ext>
              </a:extLst>
            </p:cNvPr>
            <p:cNvSpPr/>
            <p:nvPr/>
          </p:nvSpPr>
          <p:spPr>
            <a:xfrm>
              <a:off x="2295943" y="2037673"/>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6421;p126">
              <a:extLst>
                <a:ext uri="{FF2B5EF4-FFF2-40B4-BE49-F238E27FC236}">
                  <a16:creationId xmlns:a16="http://schemas.microsoft.com/office/drawing/2014/main" id="{EF0C3406-3169-4018-BCD6-6C0A0DD079E4}"/>
                </a:ext>
              </a:extLst>
            </p:cNvPr>
            <p:cNvSpPr/>
            <p:nvPr/>
          </p:nvSpPr>
          <p:spPr>
            <a:xfrm>
              <a:off x="2296038" y="2037523"/>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6422;p126">
              <a:extLst>
                <a:ext uri="{FF2B5EF4-FFF2-40B4-BE49-F238E27FC236}">
                  <a16:creationId xmlns:a16="http://schemas.microsoft.com/office/drawing/2014/main" id="{F90CF07D-DABD-4DA7-95EB-6140BC56D322}"/>
                </a:ext>
              </a:extLst>
            </p:cNvPr>
            <p:cNvSpPr/>
            <p:nvPr/>
          </p:nvSpPr>
          <p:spPr>
            <a:xfrm>
              <a:off x="2294422" y="2040809"/>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6423;p126">
              <a:extLst>
                <a:ext uri="{FF2B5EF4-FFF2-40B4-BE49-F238E27FC236}">
                  <a16:creationId xmlns:a16="http://schemas.microsoft.com/office/drawing/2014/main" id="{6759C351-299C-4869-A519-65825293FC48}"/>
                </a:ext>
              </a:extLst>
            </p:cNvPr>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6424;p126">
              <a:extLst>
                <a:ext uri="{FF2B5EF4-FFF2-40B4-BE49-F238E27FC236}">
                  <a16:creationId xmlns:a16="http://schemas.microsoft.com/office/drawing/2014/main" id="{10BE7AE1-94D3-4228-8FC3-4B3D324198D2}"/>
                </a:ext>
              </a:extLst>
            </p:cNvPr>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6425;p126">
              <a:extLst>
                <a:ext uri="{FF2B5EF4-FFF2-40B4-BE49-F238E27FC236}">
                  <a16:creationId xmlns:a16="http://schemas.microsoft.com/office/drawing/2014/main" id="{43B2D5EC-EBB5-4F57-95B5-B3C4432AF29E}"/>
                </a:ext>
              </a:extLst>
            </p:cNvPr>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6426;p126">
              <a:extLst>
                <a:ext uri="{FF2B5EF4-FFF2-40B4-BE49-F238E27FC236}">
                  <a16:creationId xmlns:a16="http://schemas.microsoft.com/office/drawing/2014/main" id="{FD5639E9-4BAD-4A01-8E01-2DFF82C3CDEC}"/>
                </a:ext>
              </a:extLst>
            </p:cNvPr>
            <p:cNvSpPr/>
            <p:nvPr/>
          </p:nvSpPr>
          <p:spPr>
            <a:xfrm>
              <a:off x="2579807" y="1723951"/>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6427;p126">
              <a:extLst>
                <a:ext uri="{FF2B5EF4-FFF2-40B4-BE49-F238E27FC236}">
                  <a16:creationId xmlns:a16="http://schemas.microsoft.com/office/drawing/2014/main" id="{4A9F0C5B-0DAC-4940-A190-2D6CA5AC0FD6}"/>
                </a:ext>
              </a:extLst>
            </p:cNvPr>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6428;p126">
              <a:extLst>
                <a:ext uri="{FF2B5EF4-FFF2-40B4-BE49-F238E27FC236}">
                  <a16:creationId xmlns:a16="http://schemas.microsoft.com/office/drawing/2014/main" id="{D01F7E3A-9CBE-4138-A356-F59093884DCF}"/>
                </a:ext>
              </a:extLst>
            </p:cNvPr>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6429;p126">
              <a:extLst>
                <a:ext uri="{FF2B5EF4-FFF2-40B4-BE49-F238E27FC236}">
                  <a16:creationId xmlns:a16="http://schemas.microsoft.com/office/drawing/2014/main" id="{90CD0DA1-A474-4BDF-BC2A-9CCD9BD6B209}"/>
                </a:ext>
              </a:extLst>
            </p:cNvPr>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6430;p126">
              <a:extLst>
                <a:ext uri="{FF2B5EF4-FFF2-40B4-BE49-F238E27FC236}">
                  <a16:creationId xmlns:a16="http://schemas.microsoft.com/office/drawing/2014/main" id="{46DFB4C5-0D60-4EC5-8FD3-89A832799217}"/>
                </a:ext>
              </a:extLst>
            </p:cNvPr>
            <p:cNvSpPr/>
            <p:nvPr/>
          </p:nvSpPr>
          <p:spPr>
            <a:xfrm>
              <a:off x="2576291" y="172524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6431;p126">
              <a:extLst>
                <a:ext uri="{FF2B5EF4-FFF2-40B4-BE49-F238E27FC236}">
                  <a16:creationId xmlns:a16="http://schemas.microsoft.com/office/drawing/2014/main" id="{69304568-7AD7-47B6-82B5-BC711A7A4DE1}"/>
                </a:ext>
              </a:extLst>
            </p:cNvPr>
            <p:cNvSpPr/>
            <p:nvPr/>
          </p:nvSpPr>
          <p:spPr>
            <a:xfrm>
              <a:off x="2579427" y="1724046"/>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6432;p126">
              <a:extLst>
                <a:ext uri="{FF2B5EF4-FFF2-40B4-BE49-F238E27FC236}">
                  <a16:creationId xmlns:a16="http://schemas.microsoft.com/office/drawing/2014/main" id="{FB8DD808-7269-4C41-BD6B-D0B530A28B15}"/>
                </a:ext>
              </a:extLst>
            </p:cNvPr>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6433;p126">
              <a:extLst>
                <a:ext uri="{FF2B5EF4-FFF2-40B4-BE49-F238E27FC236}">
                  <a16:creationId xmlns:a16="http://schemas.microsoft.com/office/drawing/2014/main" id="{2E28EC4E-D090-4A7E-A9B0-E76618A3FE1E}"/>
                </a:ext>
              </a:extLst>
            </p:cNvPr>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6434;p126">
              <a:extLst>
                <a:ext uri="{FF2B5EF4-FFF2-40B4-BE49-F238E27FC236}">
                  <a16:creationId xmlns:a16="http://schemas.microsoft.com/office/drawing/2014/main" id="{3521EE46-0666-4296-99F3-743FE6C9CD0C}"/>
                </a:ext>
              </a:extLst>
            </p:cNvPr>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6435;p126">
              <a:extLst>
                <a:ext uri="{FF2B5EF4-FFF2-40B4-BE49-F238E27FC236}">
                  <a16:creationId xmlns:a16="http://schemas.microsoft.com/office/drawing/2014/main" id="{ADD3AEA3-707E-4066-8771-8E17888E415D}"/>
                </a:ext>
              </a:extLst>
            </p:cNvPr>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6436;p126">
              <a:extLst>
                <a:ext uri="{FF2B5EF4-FFF2-40B4-BE49-F238E27FC236}">
                  <a16:creationId xmlns:a16="http://schemas.microsoft.com/office/drawing/2014/main" id="{280DD02D-4B02-48B4-ADF7-9541CE432E7B}"/>
                </a:ext>
              </a:extLst>
            </p:cNvPr>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6437;p126">
              <a:extLst>
                <a:ext uri="{FF2B5EF4-FFF2-40B4-BE49-F238E27FC236}">
                  <a16:creationId xmlns:a16="http://schemas.microsoft.com/office/drawing/2014/main" id="{E588E0FA-7BEC-4541-BD68-C7576CC65E1A}"/>
                </a:ext>
              </a:extLst>
            </p:cNvPr>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6438;p126">
              <a:extLst>
                <a:ext uri="{FF2B5EF4-FFF2-40B4-BE49-F238E27FC236}">
                  <a16:creationId xmlns:a16="http://schemas.microsoft.com/office/drawing/2014/main" id="{54909CE9-888A-4108-97AA-1EB2BB01A1A2}"/>
                </a:ext>
              </a:extLst>
            </p:cNvPr>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6439;p126">
              <a:extLst>
                <a:ext uri="{FF2B5EF4-FFF2-40B4-BE49-F238E27FC236}">
                  <a16:creationId xmlns:a16="http://schemas.microsoft.com/office/drawing/2014/main" id="{761DC797-763A-49A9-8424-84ED13B7E2ED}"/>
                </a:ext>
              </a:extLst>
            </p:cNvPr>
            <p:cNvSpPr/>
            <p:nvPr/>
          </p:nvSpPr>
          <p:spPr>
            <a:xfrm>
              <a:off x="2202543" y="1417887"/>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6440;p126">
              <a:extLst>
                <a:ext uri="{FF2B5EF4-FFF2-40B4-BE49-F238E27FC236}">
                  <a16:creationId xmlns:a16="http://schemas.microsoft.com/office/drawing/2014/main" id="{BB680423-DDC5-4EA9-9388-679709FD16C7}"/>
                </a:ext>
              </a:extLst>
            </p:cNvPr>
            <p:cNvSpPr/>
            <p:nvPr/>
          </p:nvSpPr>
          <p:spPr>
            <a:xfrm>
              <a:off x="2202258" y="1418267"/>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6441;p126">
              <a:extLst>
                <a:ext uri="{FF2B5EF4-FFF2-40B4-BE49-F238E27FC236}">
                  <a16:creationId xmlns:a16="http://schemas.microsoft.com/office/drawing/2014/main" id="{D7B5AE76-7AD3-4B82-A681-8DE00949C4B7}"/>
                </a:ext>
              </a:extLst>
            </p:cNvPr>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6442;p126">
              <a:extLst>
                <a:ext uri="{FF2B5EF4-FFF2-40B4-BE49-F238E27FC236}">
                  <a16:creationId xmlns:a16="http://schemas.microsoft.com/office/drawing/2014/main" id="{58F0DAF0-8F4D-4385-A9D6-7F11C62DCD73}"/>
                </a:ext>
              </a:extLst>
            </p:cNvPr>
            <p:cNvSpPr/>
            <p:nvPr/>
          </p:nvSpPr>
          <p:spPr>
            <a:xfrm>
              <a:off x="2201688" y="1419082"/>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6443;p126">
              <a:extLst>
                <a:ext uri="{FF2B5EF4-FFF2-40B4-BE49-F238E27FC236}">
                  <a16:creationId xmlns:a16="http://schemas.microsoft.com/office/drawing/2014/main" id="{8E16D761-59BD-484F-845D-81E827630556}"/>
                </a:ext>
              </a:extLst>
            </p:cNvPr>
            <p:cNvSpPr/>
            <p:nvPr/>
          </p:nvSpPr>
          <p:spPr>
            <a:xfrm>
              <a:off x="2201973" y="1418647"/>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6444;p126">
              <a:extLst>
                <a:ext uri="{FF2B5EF4-FFF2-40B4-BE49-F238E27FC236}">
                  <a16:creationId xmlns:a16="http://schemas.microsoft.com/office/drawing/2014/main" id="{A5BCF281-46FA-4EAC-B6A2-AEE9698D0101}"/>
                </a:ext>
              </a:extLst>
            </p:cNvPr>
            <p:cNvSpPr/>
            <p:nvPr/>
          </p:nvSpPr>
          <p:spPr>
            <a:xfrm>
              <a:off x="2206480" y="141604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6445;p126">
              <a:extLst>
                <a:ext uri="{FF2B5EF4-FFF2-40B4-BE49-F238E27FC236}">
                  <a16:creationId xmlns:a16="http://schemas.microsoft.com/office/drawing/2014/main" id="{14CE9039-7563-4617-94D4-D3B4CF61D763}"/>
                </a:ext>
              </a:extLst>
            </p:cNvPr>
            <p:cNvSpPr/>
            <p:nvPr/>
          </p:nvSpPr>
          <p:spPr>
            <a:xfrm>
              <a:off x="2202923" y="1417561"/>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6446;p126">
              <a:extLst>
                <a:ext uri="{FF2B5EF4-FFF2-40B4-BE49-F238E27FC236}">
                  <a16:creationId xmlns:a16="http://schemas.microsoft.com/office/drawing/2014/main" id="{624B0F14-9D57-4020-95B4-28F85BFBC26C}"/>
                </a:ext>
              </a:extLst>
            </p:cNvPr>
            <p:cNvSpPr/>
            <p:nvPr/>
          </p:nvSpPr>
          <p:spPr>
            <a:xfrm>
              <a:off x="2203249" y="1417222"/>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6447;p126">
              <a:extLst>
                <a:ext uri="{FF2B5EF4-FFF2-40B4-BE49-F238E27FC236}">
                  <a16:creationId xmlns:a16="http://schemas.microsoft.com/office/drawing/2014/main" id="{855CBCA8-68F3-4AB1-8D92-001B993211D4}"/>
                </a:ext>
              </a:extLst>
            </p:cNvPr>
            <p:cNvSpPr/>
            <p:nvPr/>
          </p:nvSpPr>
          <p:spPr>
            <a:xfrm>
              <a:off x="2205625" y="1416081"/>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6448;p126">
              <a:extLst>
                <a:ext uri="{FF2B5EF4-FFF2-40B4-BE49-F238E27FC236}">
                  <a16:creationId xmlns:a16="http://schemas.microsoft.com/office/drawing/2014/main" id="{1340DCF4-DA3F-48AB-A5C5-7D9CA92D6BC6}"/>
                </a:ext>
              </a:extLst>
            </p:cNvPr>
            <p:cNvSpPr/>
            <p:nvPr/>
          </p:nvSpPr>
          <p:spPr>
            <a:xfrm>
              <a:off x="2206060" y="1416040"/>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6449;p126">
              <a:extLst>
                <a:ext uri="{FF2B5EF4-FFF2-40B4-BE49-F238E27FC236}">
                  <a16:creationId xmlns:a16="http://schemas.microsoft.com/office/drawing/2014/main" id="{0BA223D4-8647-4C6D-B32E-579C80C9AF2C}"/>
                </a:ext>
              </a:extLst>
            </p:cNvPr>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6450;p126">
              <a:extLst>
                <a:ext uri="{FF2B5EF4-FFF2-40B4-BE49-F238E27FC236}">
                  <a16:creationId xmlns:a16="http://schemas.microsoft.com/office/drawing/2014/main" id="{C1F788DC-A30D-4790-9A35-827FD55685CE}"/>
                </a:ext>
              </a:extLst>
            </p:cNvPr>
            <p:cNvSpPr/>
            <p:nvPr/>
          </p:nvSpPr>
          <p:spPr>
            <a:xfrm>
              <a:off x="2204104" y="1416706"/>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6451;p126">
              <a:extLst>
                <a:ext uri="{FF2B5EF4-FFF2-40B4-BE49-F238E27FC236}">
                  <a16:creationId xmlns:a16="http://schemas.microsoft.com/office/drawing/2014/main" id="{76206918-BE2B-4CE3-B532-FEFAC2A870EB}"/>
                </a:ext>
              </a:extLst>
            </p:cNvPr>
            <p:cNvSpPr/>
            <p:nvPr/>
          </p:nvSpPr>
          <p:spPr>
            <a:xfrm>
              <a:off x="2264334" y="1413135"/>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6452;p126">
              <a:extLst>
                <a:ext uri="{FF2B5EF4-FFF2-40B4-BE49-F238E27FC236}">
                  <a16:creationId xmlns:a16="http://schemas.microsoft.com/office/drawing/2014/main" id="{0C97DE7D-9E52-4A64-B06E-68AE32EC9458}"/>
                </a:ext>
              </a:extLst>
            </p:cNvPr>
            <p:cNvSpPr/>
            <p:nvPr/>
          </p:nvSpPr>
          <p:spPr>
            <a:xfrm>
              <a:off x="2204865" y="1416271"/>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6453;p126">
              <a:extLst>
                <a:ext uri="{FF2B5EF4-FFF2-40B4-BE49-F238E27FC236}">
                  <a16:creationId xmlns:a16="http://schemas.microsoft.com/office/drawing/2014/main" id="{444482F9-F7C0-4303-8E2B-E5E0A950B6EE}"/>
                </a:ext>
              </a:extLst>
            </p:cNvPr>
            <p:cNvSpPr/>
            <p:nvPr/>
          </p:nvSpPr>
          <p:spPr>
            <a:xfrm>
              <a:off x="2204485" y="1416461"/>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6454;p126">
              <a:extLst>
                <a:ext uri="{FF2B5EF4-FFF2-40B4-BE49-F238E27FC236}">
                  <a16:creationId xmlns:a16="http://schemas.microsoft.com/office/drawing/2014/main" id="{0748EB8F-E4DA-4ED3-97C0-634A6DAE67E2}"/>
                </a:ext>
              </a:extLst>
            </p:cNvPr>
            <p:cNvSpPr/>
            <p:nvPr/>
          </p:nvSpPr>
          <p:spPr>
            <a:xfrm>
              <a:off x="2205245" y="1416176"/>
              <a:ext cx="204" cy="68"/>
            </a:xfrm>
            <a:custGeom>
              <a:avLst/>
              <a:gdLst/>
              <a:ahLst/>
              <a:cxnLst/>
              <a:rect l="l" t="t" r="r" b="b"/>
              <a:pathLst>
                <a:path w="15" h="5" extrusionOk="0">
                  <a:moveTo>
                    <a:pt x="1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6455;p126">
              <a:extLst>
                <a:ext uri="{FF2B5EF4-FFF2-40B4-BE49-F238E27FC236}">
                  <a16:creationId xmlns:a16="http://schemas.microsoft.com/office/drawing/2014/main" id="{3C89AB63-6FA2-4B8E-9380-F9CA94971B25}"/>
                </a:ext>
              </a:extLst>
            </p:cNvPr>
            <p:cNvSpPr/>
            <p:nvPr/>
          </p:nvSpPr>
          <p:spPr>
            <a:xfrm>
              <a:off x="2199162" y="1418932"/>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6456;p126">
              <a:extLst>
                <a:ext uri="{FF2B5EF4-FFF2-40B4-BE49-F238E27FC236}">
                  <a16:creationId xmlns:a16="http://schemas.microsoft.com/office/drawing/2014/main" id="{3A255A48-7F07-4A07-B635-530A78D139C1}"/>
                </a:ext>
              </a:extLst>
            </p:cNvPr>
            <p:cNvSpPr/>
            <p:nvPr/>
          </p:nvSpPr>
          <p:spPr>
            <a:xfrm>
              <a:off x="2198823" y="1419027"/>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6457;p126">
              <a:extLst>
                <a:ext uri="{FF2B5EF4-FFF2-40B4-BE49-F238E27FC236}">
                  <a16:creationId xmlns:a16="http://schemas.microsoft.com/office/drawing/2014/main" id="{226F1DC3-0A0A-429A-BECB-F04597731AF9}"/>
                </a:ext>
              </a:extLst>
            </p:cNvPr>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6458;p126">
              <a:extLst>
                <a:ext uri="{FF2B5EF4-FFF2-40B4-BE49-F238E27FC236}">
                  <a16:creationId xmlns:a16="http://schemas.microsoft.com/office/drawing/2014/main" id="{43260963-CD8D-4B26-AB19-9B1680DB0F52}"/>
                </a:ext>
              </a:extLst>
            </p:cNvPr>
            <p:cNvSpPr/>
            <p:nvPr/>
          </p:nvSpPr>
          <p:spPr>
            <a:xfrm>
              <a:off x="2200248" y="1418837"/>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6459;p126">
              <a:extLst>
                <a:ext uri="{FF2B5EF4-FFF2-40B4-BE49-F238E27FC236}">
                  <a16:creationId xmlns:a16="http://schemas.microsoft.com/office/drawing/2014/main" id="{4D35F724-4CE7-4A4C-80E5-31E7031A7249}"/>
                </a:ext>
              </a:extLst>
            </p:cNvPr>
            <p:cNvSpPr/>
            <p:nvPr/>
          </p:nvSpPr>
          <p:spPr>
            <a:xfrm>
              <a:off x="2199488" y="1418837"/>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6460;p126">
              <a:extLst>
                <a:ext uri="{FF2B5EF4-FFF2-40B4-BE49-F238E27FC236}">
                  <a16:creationId xmlns:a16="http://schemas.microsoft.com/office/drawing/2014/main" id="{63486591-6858-4EDB-9B4A-970D8853F5FC}"/>
                </a:ext>
              </a:extLst>
            </p:cNvPr>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6461;p126">
              <a:extLst>
                <a:ext uri="{FF2B5EF4-FFF2-40B4-BE49-F238E27FC236}">
                  <a16:creationId xmlns:a16="http://schemas.microsoft.com/office/drawing/2014/main" id="{65F59CBB-171E-4A48-8FAA-AE63844C2BC3}"/>
                </a:ext>
              </a:extLst>
            </p:cNvPr>
            <p:cNvSpPr/>
            <p:nvPr/>
          </p:nvSpPr>
          <p:spPr>
            <a:xfrm>
              <a:off x="2201158" y="1419082"/>
              <a:ext cx="244" cy="109"/>
            </a:xfrm>
            <a:custGeom>
              <a:avLst/>
              <a:gdLst/>
              <a:ahLst/>
              <a:cxnLst/>
              <a:rect l="l" t="t" r="r" b="b"/>
              <a:pathLst>
                <a:path w="18" h="8" extrusionOk="0">
                  <a:moveTo>
                    <a:pt x="1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6462;p126">
              <a:extLst>
                <a:ext uri="{FF2B5EF4-FFF2-40B4-BE49-F238E27FC236}">
                  <a16:creationId xmlns:a16="http://schemas.microsoft.com/office/drawing/2014/main" id="{FC40E3F4-F03A-4DC8-8D4C-AE0BAFE62356}"/>
                </a:ext>
              </a:extLst>
            </p:cNvPr>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6463;p126">
              <a:extLst>
                <a:ext uri="{FF2B5EF4-FFF2-40B4-BE49-F238E27FC236}">
                  <a16:creationId xmlns:a16="http://schemas.microsoft.com/office/drawing/2014/main" id="{A6F0B545-BF38-42A2-BEAF-6A1F4AFE9C00}"/>
                </a:ext>
              </a:extLst>
            </p:cNvPr>
            <p:cNvSpPr/>
            <p:nvPr/>
          </p:nvSpPr>
          <p:spPr>
            <a:xfrm>
              <a:off x="2199828" y="141883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6464;p126">
              <a:extLst>
                <a:ext uri="{FF2B5EF4-FFF2-40B4-BE49-F238E27FC236}">
                  <a16:creationId xmlns:a16="http://schemas.microsoft.com/office/drawing/2014/main" id="{5B176F79-F325-4101-986A-B9A63A817A64}"/>
                </a:ext>
              </a:extLst>
            </p:cNvPr>
            <p:cNvSpPr/>
            <p:nvPr/>
          </p:nvSpPr>
          <p:spPr>
            <a:xfrm>
              <a:off x="2200683" y="141893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6465;p126">
              <a:extLst>
                <a:ext uri="{FF2B5EF4-FFF2-40B4-BE49-F238E27FC236}">
                  <a16:creationId xmlns:a16="http://schemas.microsoft.com/office/drawing/2014/main" id="{ED91BEE3-17D2-4F81-A3E3-3F3B481DF568}"/>
                </a:ext>
              </a:extLst>
            </p:cNvPr>
            <p:cNvSpPr/>
            <p:nvPr/>
          </p:nvSpPr>
          <p:spPr>
            <a:xfrm>
              <a:off x="2133705" y="154057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6466;p126">
              <a:extLst>
                <a:ext uri="{FF2B5EF4-FFF2-40B4-BE49-F238E27FC236}">
                  <a16:creationId xmlns:a16="http://schemas.microsoft.com/office/drawing/2014/main" id="{E7E4E280-E793-4B53-8FC5-9881038BEC2A}"/>
                </a:ext>
              </a:extLst>
            </p:cNvPr>
            <p:cNvSpPr/>
            <p:nvPr/>
          </p:nvSpPr>
          <p:spPr>
            <a:xfrm>
              <a:off x="2134275" y="1540668"/>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6467;p126">
              <a:extLst>
                <a:ext uri="{FF2B5EF4-FFF2-40B4-BE49-F238E27FC236}">
                  <a16:creationId xmlns:a16="http://schemas.microsoft.com/office/drawing/2014/main" id="{5FD9E6A6-BFD2-4347-8596-FC52623A5A49}"/>
                </a:ext>
              </a:extLst>
            </p:cNvPr>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6468;p126">
              <a:extLst>
                <a:ext uri="{FF2B5EF4-FFF2-40B4-BE49-F238E27FC236}">
                  <a16:creationId xmlns:a16="http://schemas.microsoft.com/office/drawing/2014/main" id="{B990CE32-3D08-44A0-A9EA-59349502FA14}"/>
                </a:ext>
              </a:extLst>
            </p:cNvPr>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6469;p126">
              <a:extLst>
                <a:ext uri="{FF2B5EF4-FFF2-40B4-BE49-F238E27FC236}">
                  <a16:creationId xmlns:a16="http://schemas.microsoft.com/office/drawing/2014/main" id="{24E34770-86A9-4E74-9C91-B25A924A8A42}"/>
                </a:ext>
              </a:extLst>
            </p:cNvPr>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6470;p126">
              <a:extLst>
                <a:ext uri="{FF2B5EF4-FFF2-40B4-BE49-F238E27FC236}">
                  <a16:creationId xmlns:a16="http://schemas.microsoft.com/office/drawing/2014/main" id="{906F8462-0940-40DD-A90A-80CE18C2F034}"/>
                </a:ext>
              </a:extLst>
            </p:cNvPr>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6471;p126">
              <a:extLst>
                <a:ext uri="{FF2B5EF4-FFF2-40B4-BE49-F238E27FC236}">
                  <a16:creationId xmlns:a16="http://schemas.microsoft.com/office/drawing/2014/main" id="{074DF1FF-EE55-4313-BE96-F535A42FE9B5}"/>
                </a:ext>
              </a:extLst>
            </p:cNvPr>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6472;p126">
              <a:extLst>
                <a:ext uri="{FF2B5EF4-FFF2-40B4-BE49-F238E27FC236}">
                  <a16:creationId xmlns:a16="http://schemas.microsoft.com/office/drawing/2014/main" id="{5A1F0C80-05CD-48E7-AB94-57F8C1A45855}"/>
                </a:ext>
              </a:extLst>
            </p:cNvPr>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6473;p126">
              <a:extLst>
                <a:ext uri="{FF2B5EF4-FFF2-40B4-BE49-F238E27FC236}">
                  <a16:creationId xmlns:a16="http://schemas.microsoft.com/office/drawing/2014/main" id="{1107C3EF-891C-425F-AC75-9FE38E30E013}"/>
                </a:ext>
              </a:extLst>
            </p:cNvPr>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6474;p126">
              <a:extLst>
                <a:ext uri="{FF2B5EF4-FFF2-40B4-BE49-F238E27FC236}">
                  <a16:creationId xmlns:a16="http://schemas.microsoft.com/office/drawing/2014/main" id="{4E35A69D-BA82-48DA-95B0-DB1D0627155C}"/>
                </a:ext>
              </a:extLst>
            </p:cNvPr>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6475;p126">
              <a:extLst>
                <a:ext uri="{FF2B5EF4-FFF2-40B4-BE49-F238E27FC236}">
                  <a16:creationId xmlns:a16="http://schemas.microsoft.com/office/drawing/2014/main" id="{98180A3D-E791-47D5-97CB-E2966C514144}"/>
                </a:ext>
              </a:extLst>
            </p:cNvPr>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6476;p126">
              <a:extLst>
                <a:ext uri="{FF2B5EF4-FFF2-40B4-BE49-F238E27FC236}">
                  <a16:creationId xmlns:a16="http://schemas.microsoft.com/office/drawing/2014/main" id="{F9087EE4-4067-4BC9-B06D-978401DD5847}"/>
                </a:ext>
              </a:extLst>
            </p:cNvPr>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6477;p126">
              <a:extLst>
                <a:ext uri="{FF2B5EF4-FFF2-40B4-BE49-F238E27FC236}">
                  <a16:creationId xmlns:a16="http://schemas.microsoft.com/office/drawing/2014/main" id="{109A08E2-E30F-486A-973D-576D35149A8A}"/>
                </a:ext>
              </a:extLst>
            </p:cNvPr>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6478;p126">
              <a:extLst>
                <a:ext uri="{FF2B5EF4-FFF2-40B4-BE49-F238E27FC236}">
                  <a16:creationId xmlns:a16="http://schemas.microsoft.com/office/drawing/2014/main" id="{3323C915-A8BC-4BF5-B8BE-B49DE3A6CF8B}"/>
                </a:ext>
              </a:extLst>
            </p:cNvPr>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6479;p126">
              <a:extLst>
                <a:ext uri="{FF2B5EF4-FFF2-40B4-BE49-F238E27FC236}">
                  <a16:creationId xmlns:a16="http://schemas.microsoft.com/office/drawing/2014/main" id="{578B9337-40DD-4B8C-83DE-BBEC65BFFB06}"/>
                </a:ext>
              </a:extLst>
            </p:cNvPr>
            <p:cNvSpPr/>
            <p:nvPr/>
          </p:nvSpPr>
          <p:spPr>
            <a:xfrm>
              <a:off x="2704530" y="1833752"/>
              <a:ext cx="14" cy="149"/>
            </a:xfrm>
            <a:custGeom>
              <a:avLst/>
              <a:gdLst/>
              <a:ahLst/>
              <a:cxnLst/>
              <a:rect l="l" t="t" r="r" b="b"/>
              <a:pathLst>
                <a:path w="1" h="11" extrusionOk="0">
                  <a:moveTo>
                    <a:pt x="0" y="7"/>
                  </a:moveTo>
                  <a:lnTo>
                    <a:pt x="0" y="0"/>
                  </a:ln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6480;p126">
              <a:extLst>
                <a:ext uri="{FF2B5EF4-FFF2-40B4-BE49-F238E27FC236}">
                  <a16:creationId xmlns:a16="http://schemas.microsoft.com/office/drawing/2014/main" id="{69298E31-A278-404A-885E-452066573E45}"/>
                </a:ext>
              </a:extLst>
            </p:cNvPr>
            <p:cNvSpPr/>
            <p:nvPr/>
          </p:nvSpPr>
          <p:spPr>
            <a:xfrm>
              <a:off x="2645210" y="1808322"/>
              <a:ext cx="434" cy="299"/>
            </a:xfrm>
            <a:custGeom>
              <a:avLst/>
              <a:gdLst/>
              <a:ahLst/>
              <a:cxnLst/>
              <a:rect l="l" t="t" r="r" b="b"/>
              <a:pathLst>
                <a:path w="32" h="22" extrusionOk="0">
                  <a:moveTo>
                    <a:pt x="0" y="1"/>
                  </a:moveTo>
                  <a:lnTo>
                    <a:pt x="32"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6481;p126">
              <a:extLst>
                <a:ext uri="{FF2B5EF4-FFF2-40B4-BE49-F238E27FC236}">
                  <a16:creationId xmlns:a16="http://schemas.microsoft.com/office/drawing/2014/main" id="{02F7F432-8F7E-49E0-A228-FDAC8E513465}"/>
                </a:ext>
              </a:extLst>
            </p:cNvPr>
            <p:cNvSpPr/>
            <p:nvPr/>
          </p:nvSpPr>
          <p:spPr>
            <a:xfrm>
              <a:off x="2646201" y="1809041"/>
              <a:ext cx="448" cy="339"/>
            </a:xfrm>
            <a:custGeom>
              <a:avLst/>
              <a:gdLst/>
              <a:ahLst/>
              <a:cxnLst/>
              <a:rect l="l" t="t" r="r" b="b"/>
              <a:pathLst>
                <a:path w="33" h="25" extrusionOk="0">
                  <a:moveTo>
                    <a:pt x="1" y="0"/>
                  </a:moveTo>
                  <a:lnTo>
                    <a:pt x="3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6482;p126">
              <a:extLst>
                <a:ext uri="{FF2B5EF4-FFF2-40B4-BE49-F238E27FC236}">
                  <a16:creationId xmlns:a16="http://schemas.microsoft.com/office/drawing/2014/main" id="{F1417E48-FB17-47F1-8BB0-96B718BD9E33}"/>
                </a:ext>
              </a:extLst>
            </p:cNvPr>
            <p:cNvSpPr/>
            <p:nvPr/>
          </p:nvSpPr>
          <p:spPr>
            <a:xfrm>
              <a:off x="2645685" y="1808661"/>
              <a:ext cx="434" cy="339"/>
            </a:xfrm>
            <a:custGeom>
              <a:avLst/>
              <a:gdLst/>
              <a:ahLst/>
              <a:cxnLst/>
              <a:rect l="l" t="t" r="r" b="b"/>
              <a:pathLst>
                <a:path w="32" h="25" extrusionOk="0">
                  <a:moveTo>
                    <a:pt x="0" y="0"/>
                  </a:moveTo>
                  <a:lnTo>
                    <a:pt x="3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6483;p126">
              <a:extLst>
                <a:ext uri="{FF2B5EF4-FFF2-40B4-BE49-F238E27FC236}">
                  <a16:creationId xmlns:a16="http://schemas.microsoft.com/office/drawing/2014/main" id="{903BAC2D-922C-4B42-86A7-31B1E3578343}"/>
                </a:ext>
              </a:extLst>
            </p:cNvPr>
            <p:cNvSpPr/>
            <p:nvPr/>
          </p:nvSpPr>
          <p:spPr>
            <a:xfrm>
              <a:off x="2757863" y="1824818"/>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6484;p126">
              <a:extLst>
                <a:ext uri="{FF2B5EF4-FFF2-40B4-BE49-F238E27FC236}">
                  <a16:creationId xmlns:a16="http://schemas.microsoft.com/office/drawing/2014/main" id="{34949479-7F8E-4476-928B-8BFBC54B1F4D}"/>
                </a:ext>
              </a:extLst>
            </p:cNvPr>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6485;p126">
              <a:extLst>
                <a:ext uri="{FF2B5EF4-FFF2-40B4-BE49-F238E27FC236}">
                  <a16:creationId xmlns:a16="http://schemas.microsoft.com/office/drawing/2014/main" id="{A165E110-17D7-4DA2-9329-7AFF1373CC01}"/>
                </a:ext>
              </a:extLst>
            </p:cNvPr>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6486;p126">
              <a:extLst>
                <a:ext uri="{FF2B5EF4-FFF2-40B4-BE49-F238E27FC236}">
                  <a16:creationId xmlns:a16="http://schemas.microsoft.com/office/drawing/2014/main" id="{A2E1FD6A-7FB2-495C-9816-CF0971B5B86F}"/>
                </a:ext>
              </a:extLst>
            </p:cNvPr>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6487;p126">
              <a:extLst>
                <a:ext uri="{FF2B5EF4-FFF2-40B4-BE49-F238E27FC236}">
                  <a16:creationId xmlns:a16="http://schemas.microsoft.com/office/drawing/2014/main" id="{AB4B0847-663E-4DC8-8B64-6D96A14B7C12}"/>
                </a:ext>
              </a:extLst>
            </p:cNvPr>
            <p:cNvSpPr/>
            <p:nvPr/>
          </p:nvSpPr>
          <p:spPr>
            <a:xfrm>
              <a:off x="2642685" y="1805321"/>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6488;p126">
              <a:extLst>
                <a:ext uri="{FF2B5EF4-FFF2-40B4-BE49-F238E27FC236}">
                  <a16:creationId xmlns:a16="http://schemas.microsoft.com/office/drawing/2014/main" id="{7338ACE5-E82D-4532-A22C-CD79162C95F8}"/>
                </a:ext>
              </a:extLst>
            </p:cNvPr>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6489;p126">
              <a:extLst>
                <a:ext uri="{FF2B5EF4-FFF2-40B4-BE49-F238E27FC236}">
                  <a16:creationId xmlns:a16="http://schemas.microsoft.com/office/drawing/2014/main" id="{0665D97F-F82E-4551-8DDC-378DE3BEA079}"/>
                </a:ext>
              </a:extLst>
            </p:cNvPr>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6490;p126">
              <a:extLst>
                <a:ext uri="{FF2B5EF4-FFF2-40B4-BE49-F238E27FC236}">
                  <a16:creationId xmlns:a16="http://schemas.microsoft.com/office/drawing/2014/main" id="{5ABFD877-1B36-41AD-93EE-1080F2289D37}"/>
                </a:ext>
              </a:extLst>
            </p:cNvPr>
            <p:cNvSpPr/>
            <p:nvPr/>
          </p:nvSpPr>
          <p:spPr>
            <a:xfrm>
              <a:off x="2643404" y="1805945"/>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6491;p126">
              <a:extLst>
                <a:ext uri="{FF2B5EF4-FFF2-40B4-BE49-F238E27FC236}">
                  <a16:creationId xmlns:a16="http://schemas.microsoft.com/office/drawing/2014/main" id="{E8C91BC0-E3D5-4DF6-8535-EE981B5FBCF9}"/>
                </a:ext>
              </a:extLst>
            </p:cNvPr>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6492;p126">
              <a:extLst>
                <a:ext uri="{FF2B5EF4-FFF2-40B4-BE49-F238E27FC236}">
                  <a16:creationId xmlns:a16="http://schemas.microsoft.com/office/drawing/2014/main" id="{47644EFE-2E3B-4194-BA52-C73E2F30635E}"/>
                </a:ext>
              </a:extLst>
            </p:cNvPr>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6493;p126">
              <a:extLst>
                <a:ext uri="{FF2B5EF4-FFF2-40B4-BE49-F238E27FC236}">
                  <a16:creationId xmlns:a16="http://schemas.microsoft.com/office/drawing/2014/main" id="{DEAE028E-F7CF-499A-9EEE-EC8242F7C6BC}"/>
                </a:ext>
              </a:extLst>
            </p:cNvPr>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6494;p126">
              <a:extLst>
                <a:ext uri="{FF2B5EF4-FFF2-40B4-BE49-F238E27FC236}">
                  <a16:creationId xmlns:a16="http://schemas.microsoft.com/office/drawing/2014/main" id="{990D510D-82FD-4B55-81A0-DAB4DC222E7A}"/>
                </a:ext>
              </a:extLst>
            </p:cNvPr>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6495;p126">
              <a:extLst>
                <a:ext uri="{FF2B5EF4-FFF2-40B4-BE49-F238E27FC236}">
                  <a16:creationId xmlns:a16="http://schemas.microsoft.com/office/drawing/2014/main" id="{5E90A307-200A-4806-B3C9-D3B397ACF1C3}"/>
                </a:ext>
              </a:extLst>
            </p:cNvPr>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6496;p126">
              <a:extLst>
                <a:ext uri="{FF2B5EF4-FFF2-40B4-BE49-F238E27FC236}">
                  <a16:creationId xmlns:a16="http://schemas.microsoft.com/office/drawing/2014/main" id="{CE2E7A2B-F397-49FE-AB69-A5F0276AA033}"/>
                </a:ext>
              </a:extLst>
            </p:cNvPr>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6497;p126">
              <a:extLst>
                <a:ext uri="{FF2B5EF4-FFF2-40B4-BE49-F238E27FC236}">
                  <a16:creationId xmlns:a16="http://schemas.microsoft.com/office/drawing/2014/main" id="{A0F9EA4D-F5B3-4EB5-8645-98626B23F4F5}"/>
                </a:ext>
              </a:extLst>
            </p:cNvPr>
            <p:cNvSpPr/>
            <p:nvPr/>
          </p:nvSpPr>
          <p:spPr>
            <a:xfrm>
              <a:off x="2760049" y="1825959"/>
              <a:ext cx="204" cy="54"/>
            </a:xfrm>
            <a:custGeom>
              <a:avLst/>
              <a:gdLst/>
              <a:ahLst/>
              <a:cxnLst/>
              <a:rect l="l" t="t" r="r" b="b"/>
              <a:pathLst>
                <a:path w="15" h="4" extrusionOk="0">
                  <a:moveTo>
                    <a:pt x="0" y="0"/>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6498;p126">
              <a:extLst>
                <a:ext uri="{FF2B5EF4-FFF2-40B4-BE49-F238E27FC236}">
                  <a16:creationId xmlns:a16="http://schemas.microsoft.com/office/drawing/2014/main" id="{EBE02910-5D1C-47AD-8B46-31B6AE9D4F73}"/>
                </a:ext>
              </a:extLst>
            </p:cNvPr>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6499;p126">
              <a:extLst>
                <a:ext uri="{FF2B5EF4-FFF2-40B4-BE49-F238E27FC236}">
                  <a16:creationId xmlns:a16="http://schemas.microsoft.com/office/drawing/2014/main" id="{1A7C40CF-020B-4E2A-9751-49D78A338C76}"/>
                </a:ext>
              </a:extLst>
            </p:cNvPr>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6500;p126">
              <a:extLst>
                <a:ext uri="{FF2B5EF4-FFF2-40B4-BE49-F238E27FC236}">
                  <a16:creationId xmlns:a16="http://schemas.microsoft.com/office/drawing/2014/main" id="{04129E4F-BE09-4912-95A7-75D767AE4248}"/>
                </a:ext>
              </a:extLst>
            </p:cNvPr>
            <p:cNvSpPr/>
            <p:nvPr/>
          </p:nvSpPr>
          <p:spPr>
            <a:xfrm>
              <a:off x="2726580" y="1830426"/>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6501;p126">
              <a:extLst>
                <a:ext uri="{FF2B5EF4-FFF2-40B4-BE49-F238E27FC236}">
                  <a16:creationId xmlns:a16="http://schemas.microsoft.com/office/drawing/2014/main" id="{9B83094D-910C-4372-8A33-CF3368F1A64E}"/>
                </a:ext>
              </a:extLst>
            </p:cNvPr>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6502;p126">
              <a:extLst>
                <a:ext uri="{FF2B5EF4-FFF2-40B4-BE49-F238E27FC236}">
                  <a16:creationId xmlns:a16="http://schemas.microsoft.com/office/drawing/2014/main" id="{BFC2023B-2B2D-46D4-B2EB-BA416F005DD3}"/>
                </a:ext>
              </a:extLst>
            </p:cNvPr>
            <p:cNvSpPr/>
            <p:nvPr/>
          </p:nvSpPr>
          <p:spPr>
            <a:xfrm>
              <a:off x="2754577" y="170422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6503;p126">
              <a:extLst>
                <a:ext uri="{FF2B5EF4-FFF2-40B4-BE49-F238E27FC236}">
                  <a16:creationId xmlns:a16="http://schemas.microsoft.com/office/drawing/2014/main" id="{8566B90B-D331-4F76-B19A-D777EF500DA5}"/>
                </a:ext>
              </a:extLst>
            </p:cNvPr>
            <p:cNvSpPr/>
            <p:nvPr/>
          </p:nvSpPr>
          <p:spPr>
            <a:xfrm>
              <a:off x="2822125" y="1713781"/>
              <a:ext cx="163" cy="109"/>
            </a:xfrm>
            <a:custGeom>
              <a:avLst/>
              <a:gdLst/>
              <a:ahLst/>
              <a:cxnLst/>
              <a:rect l="l" t="t" r="r" b="b"/>
              <a:pathLst>
                <a:path w="12" h="8" extrusionOk="0">
                  <a:moveTo>
                    <a:pt x="1"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6504;p126">
              <a:extLst>
                <a:ext uri="{FF2B5EF4-FFF2-40B4-BE49-F238E27FC236}">
                  <a16:creationId xmlns:a16="http://schemas.microsoft.com/office/drawing/2014/main" id="{4DBEF1AE-DC29-499B-8D16-A7A8514AF8FB}"/>
                </a:ext>
              </a:extLst>
            </p:cNvPr>
            <p:cNvSpPr/>
            <p:nvPr/>
          </p:nvSpPr>
          <p:spPr>
            <a:xfrm>
              <a:off x="2821324" y="1714297"/>
              <a:ext cx="95" cy="68"/>
            </a:xfrm>
            <a:custGeom>
              <a:avLst/>
              <a:gdLst/>
              <a:ahLst/>
              <a:cxnLst/>
              <a:rect l="l" t="t" r="r" b="b"/>
              <a:pathLst>
                <a:path w="7"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6505;p126">
              <a:extLst>
                <a:ext uri="{FF2B5EF4-FFF2-40B4-BE49-F238E27FC236}">
                  <a16:creationId xmlns:a16="http://schemas.microsoft.com/office/drawing/2014/main" id="{1A394DEE-6F87-46A2-9DB3-E4B3759DB2CC}"/>
                </a:ext>
              </a:extLst>
            </p:cNvPr>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6506;p126">
              <a:extLst>
                <a:ext uri="{FF2B5EF4-FFF2-40B4-BE49-F238E27FC236}">
                  <a16:creationId xmlns:a16="http://schemas.microsoft.com/office/drawing/2014/main" id="{0D6448CA-D53A-4584-BA8C-B74C01A7F363}"/>
                </a:ext>
              </a:extLst>
            </p:cNvPr>
            <p:cNvSpPr/>
            <p:nvPr/>
          </p:nvSpPr>
          <p:spPr>
            <a:xfrm>
              <a:off x="2819124" y="1715343"/>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6507;p126">
              <a:extLst>
                <a:ext uri="{FF2B5EF4-FFF2-40B4-BE49-F238E27FC236}">
                  <a16:creationId xmlns:a16="http://schemas.microsoft.com/office/drawing/2014/main" id="{F6518B25-53C3-45D2-91D9-82FDAC38CEA9}"/>
                </a:ext>
              </a:extLst>
            </p:cNvPr>
            <p:cNvSpPr/>
            <p:nvPr/>
          </p:nvSpPr>
          <p:spPr>
            <a:xfrm>
              <a:off x="2822980" y="1713211"/>
              <a:ext cx="204" cy="109"/>
            </a:xfrm>
            <a:custGeom>
              <a:avLst/>
              <a:gdLst/>
              <a:ahLst/>
              <a:cxnLst/>
              <a:rect l="l" t="t" r="r" b="b"/>
              <a:pathLst>
                <a:path w="15" h="8" extrusionOk="0">
                  <a:moveTo>
                    <a:pt x="1" y="7"/>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6508;p126">
              <a:extLst>
                <a:ext uri="{FF2B5EF4-FFF2-40B4-BE49-F238E27FC236}">
                  <a16:creationId xmlns:a16="http://schemas.microsoft.com/office/drawing/2014/main" id="{FE7B6D5D-034C-46C6-894D-3054BC09C231}"/>
                </a:ext>
              </a:extLst>
            </p:cNvPr>
            <p:cNvSpPr/>
            <p:nvPr/>
          </p:nvSpPr>
          <p:spPr>
            <a:xfrm>
              <a:off x="2924459" y="1658548"/>
              <a:ext cx="869" cy="720"/>
            </a:xfrm>
            <a:custGeom>
              <a:avLst/>
              <a:gdLst/>
              <a:ahLst/>
              <a:cxnLst/>
              <a:rect l="l" t="t" r="r" b="b"/>
              <a:pathLst>
                <a:path w="64" h="53" extrusionOk="0">
                  <a:moveTo>
                    <a:pt x="64" y="53"/>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6509;p126">
              <a:extLst>
                <a:ext uri="{FF2B5EF4-FFF2-40B4-BE49-F238E27FC236}">
                  <a16:creationId xmlns:a16="http://schemas.microsoft.com/office/drawing/2014/main" id="{54C8C4FE-6098-4356-A300-EDC434FEEA84}"/>
                </a:ext>
              </a:extLst>
            </p:cNvPr>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6510;p126">
              <a:extLst>
                <a:ext uri="{FF2B5EF4-FFF2-40B4-BE49-F238E27FC236}">
                  <a16:creationId xmlns:a16="http://schemas.microsoft.com/office/drawing/2014/main" id="{4F580FDB-323B-4622-99D1-80F930C084F7}"/>
                </a:ext>
              </a:extLst>
            </p:cNvPr>
            <p:cNvSpPr/>
            <p:nvPr/>
          </p:nvSpPr>
          <p:spPr>
            <a:xfrm>
              <a:off x="2818459" y="1715533"/>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6511;p126">
              <a:extLst>
                <a:ext uri="{FF2B5EF4-FFF2-40B4-BE49-F238E27FC236}">
                  <a16:creationId xmlns:a16="http://schemas.microsoft.com/office/drawing/2014/main" id="{555FECAF-6DCA-4423-BF4A-FE9BBC2D2395}"/>
                </a:ext>
              </a:extLst>
            </p:cNvPr>
            <p:cNvSpPr/>
            <p:nvPr/>
          </p:nvSpPr>
          <p:spPr>
            <a:xfrm>
              <a:off x="2820550" y="171477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6512;p126">
              <a:extLst>
                <a:ext uri="{FF2B5EF4-FFF2-40B4-BE49-F238E27FC236}">
                  <a16:creationId xmlns:a16="http://schemas.microsoft.com/office/drawing/2014/main" id="{231D2F3F-4D6C-4390-8013-10823AB32CCD}"/>
                </a:ext>
              </a:extLst>
            </p:cNvPr>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6513;p126">
              <a:extLst>
                <a:ext uri="{FF2B5EF4-FFF2-40B4-BE49-F238E27FC236}">
                  <a16:creationId xmlns:a16="http://schemas.microsoft.com/office/drawing/2014/main" id="{1B9C9BC0-5C7A-435C-A0CA-1304035EFD0B}"/>
                </a:ext>
              </a:extLst>
            </p:cNvPr>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6514;p126">
              <a:extLst>
                <a:ext uri="{FF2B5EF4-FFF2-40B4-BE49-F238E27FC236}">
                  <a16:creationId xmlns:a16="http://schemas.microsoft.com/office/drawing/2014/main" id="{6506F27C-E6AE-4981-8C17-0E568A3A7A6C}"/>
                </a:ext>
              </a:extLst>
            </p:cNvPr>
            <p:cNvSpPr/>
            <p:nvPr/>
          </p:nvSpPr>
          <p:spPr>
            <a:xfrm>
              <a:off x="2817943" y="171558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6515;p126">
              <a:extLst>
                <a:ext uri="{FF2B5EF4-FFF2-40B4-BE49-F238E27FC236}">
                  <a16:creationId xmlns:a16="http://schemas.microsoft.com/office/drawing/2014/main" id="{DB152876-4F00-43A7-ABC5-731F66D62AF1}"/>
                </a:ext>
              </a:extLst>
            </p:cNvPr>
            <p:cNvSpPr/>
            <p:nvPr/>
          </p:nvSpPr>
          <p:spPr>
            <a:xfrm>
              <a:off x="2901594" y="1637965"/>
              <a:ext cx="5540" cy="10943"/>
            </a:xfrm>
            <a:custGeom>
              <a:avLst/>
              <a:gdLst/>
              <a:ahLst/>
              <a:cxnLst/>
              <a:rect l="l" t="t" r="r" b="b"/>
              <a:pathLst>
                <a:path w="408" h="806" extrusionOk="0">
                  <a:moveTo>
                    <a:pt x="407" y="1"/>
                  </a:moveTo>
                  <a:lnTo>
                    <a:pt x="1" y="80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6516;p126">
              <a:extLst>
                <a:ext uri="{FF2B5EF4-FFF2-40B4-BE49-F238E27FC236}">
                  <a16:creationId xmlns:a16="http://schemas.microsoft.com/office/drawing/2014/main" id="{79851C55-437E-400B-A347-E6EE63A32BB6}"/>
                </a:ext>
              </a:extLst>
            </p:cNvPr>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6517;p126">
              <a:extLst>
                <a:ext uri="{FF2B5EF4-FFF2-40B4-BE49-F238E27FC236}">
                  <a16:creationId xmlns:a16="http://schemas.microsoft.com/office/drawing/2014/main" id="{D373233A-219D-4565-901E-8AD67B1020C2}"/>
                </a:ext>
              </a:extLst>
            </p:cNvPr>
            <p:cNvSpPr/>
            <p:nvPr/>
          </p:nvSpPr>
          <p:spPr>
            <a:xfrm>
              <a:off x="2803687" y="1710645"/>
              <a:ext cx="679" cy="394"/>
            </a:xfrm>
            <a:custGeom>
              <a:avLst/>
              <a:gdLst/>
              <a:ahLst/>
              <a:cxnLst/>
              <a:rect l="l" t="t" r="r" b="b"/>
              <a:pathLst>
                <a:path w="50" h="29" extrusionOk="0">
                  <a:moveTo>
                    <a:pt x="0" y="0"/>
                  </a:moveTo>
                  <a:lnTo>
                    <a:pt x="49"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6518;p126">
              <a:extLst>
                <a:ext uri="{FF2B5EF4-FFF2-40B4-BE49-F238E27FC236}">
                  <a16:creationId xmlns:a16="http://schemas.microsoft.com/office/drawing/2014/main" id="{35A360D2-F5E8-4AF3-8923-4E2956BE5614}"/>
                </a:ext>
              </a:extLst>
            </p:cNvPr>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6519;p126">
              <a:extLst>
                <a:ext uri="{FF2B5EF4-FFF2-40B4-BE49-F238E27FC236}">
                  <a16:creationId xmlns:a16="http://schemas.microsoft.com/office/drawing/2014/main" id="{B138CF3D-6FBF-44CC-AB56-A433BEDFEDC0}"/>
                </a:ext>
              </a:extLst>
            </p:cNvPr>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6520;p126">
              <a:extLst>
                <a:ext uri="{FF2B5EF4-FFF2-40B4-BE49-F238E27FC236}">
                  <a16:creationId xmlns:a16="http://schemas.microsoft.com/office/drawing/2014/main" id="{E81131DF-74C0-4E25-954E-E495FB1125FA}"/>
                </a:ext>
              </a:extLst>
            </p:cNvPr>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6521;p126">
              <a:extLst>
                <a:ext uri="{FF2B5EF4-FFF2-40B4-BE49-F238E27FC236}">
                  <a16:creationId xmlns:a16="http://schemas.microsoft.com/office/drawing/2014/main" id="{A9D97128-048B-4B18-B69B-0E237B87776F}"/>
                </a:ext>
              </a:extLst>
            </p:cNvPr>
            <p:cNvSpPr/>
            <p:nvPr/>
          </p:nvSpPr>
          <p:spPr>
            <a:xfrm>
              <a:off x="2597825" y="1732030"/>
              <a:ext cx="109" cy="258"/>
            </a:xfrm>
            <a:custGeom>
              <a:avLst/>
              <a:gdLst/>
              <a:ahLst/>
              <a:cxnLst/>
              <a:rect l="l" t="t" r="r" b="b"/>
              <a:pathLst>
                <a:path w="8" h="19" extrusionOk="0">
                  <a:moveTo>
                    <a:pt x="7"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6522;p126">
              <a:extLst>
                <a:ext uri="{FF2B5EF4-FFF2-40B4-BE49-F238E27FC236}">
                  <a16:creationId xmlns:a16="http://schemas.microsoft.com/office/drawing/2014/main" id="{F3EF524E-D996-4B3C-870F-56618F81FF96}"/>
                </a:ext>
              </a:extLst>
            </p:cNvPr>
            <p:cNvSpPr/>
            <p:nvPr/>
          </p:nvSpPr>
          <p:spPr>
            <a:xfrm>
              <a:off x="2643975" y="1710455"/>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6523;p126">
              <a:extLst>
                <a:ext uri="{FF2B5EF4-FFF2-40B4-BE49-F238E27FC236}">
                  <a16:creationId xmlns:a16="http://schemas.microsoft.com/office/drawing/2014/main" id="{62B589AC-F492-4555-8C43-5F221CCE15F8}"/>
                </a:ext>
              </a:extLst>
            </p:cNvPr>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6524;p126">
              <a:extLst>
                <a:ext uri="{FF2B5EF4-FFF2-40B4-BE49-F238E27FC236}">
                  <a16:creationId xmlns:a16="http://schemas.microsoft.com/office/drawing/2014/main" id="{C3BEA9CC-CBB8-4558-AA12-AC96A3FCADCC}"/>
                </a:ext>
              </a:extLst>
            </p:cNvPr>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6525;p126">
              <a:extLst>
                <a:ext uri="{FF2B5EF4-FFF2-40B4-BE49-F238E27FC236}">
                  <a16:creationId xmlns:a16="http://schemas.microsoft.com/office/drawing/2014/main" id="{900CBD2F-2595-44D6-96DC-1884A417A64E}"/>
                </a:ext>
              </a:extLst>
            </p:cNvPr>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6526;p126">
              <a:extLst>
                <a:ext uri="{FF2B5EF4-FFF2-40B4-BE49-F238E27FC236}">
                  <a16:creationId xmlns:a16="http://schemas.microsoft.com/office/drawing/2014/main" id="{E27E2BDE-2923-43B5-B09A-C941C1BDAEB6}"/>
                </a:ext>
              </a:extLst>
            </p:cNvPr>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6527;p126">
              <a:extLst>
                <a:ext uri="{FF2B5EF4-FFF2-40B4-BE49-F238E27FC236}">
                  <a16:creationId xmlns:a16="http://schemas.microsoft.com/office/drawing/2014/main" id="{BFB6F8C7-776F-4B19-AB9A-DFFB5D8E76DE}"/>
                </a:ext>
              </a:extLst>
            </p:cNvPr>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6528;p126">
              <a:extLst>
                <a:ext uri="{FF2B5EF4-FFF2-40B4-BE49-F238E27FC236}">
                  <a16:creationId xmlns:a16="http://schemas.microsoft.com/office/drawing/2014/main" id="{78747C46-B4C1-4380-8F4B-225136321704}"/>
                </a:ext>
              </a:extLst>
            </p:cNvPr>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6529;p126">
              <a:extLst>
                <a:ext uri="{FF2B5EF4-FFF2-40B4-BE49-F238E27FC236}">
                  <a16:creationId xmlns:a16="http://schemas.microsoft.com/office/drawing/2014/main" id="{B2F8A2D5-6907-469A-9DB1-B9584933C027}"/>
                </a:ext>
              </a:extLst>
            </p:cNvPr>
            <p:cNvSpPr/>
            <p:nvPr/>
          </p:nvSpPr>
          <p:spPr>
            <a:xfrm>
              <a:off x="2627437" y="1766639"/>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6530;p126">
              <a:extLst>
                <a:ext uri="{FF2B5EF4-FFF2-40B4-BE49-F238E27FC236}">
                  <a16:creationId xmlns:a16="http://schemas.microsoft.com/office/drawing/2014/main" id="{9404549D-9B97-49C8-830F-C23FACCCC9A3}"/>
                </a:ext>
              </a:extLst>
            </p:cNvPr>
            <p:cNvSpPr/>
            <p:nvPr/>
          </p:nvSpPr>
          <p:spPr>
            <a:xfrm>
              <a:off x="2629094" y="17652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6531;p126">
              <a:extLst>
                <a:ext uri="{FF2B5EF4-FFF2-40B4-BE49-F238E27FC236}">
                  <a16:creationId xmlns:a16="http://schemas.microsoft.com/office/drawing/2014/main" id="{E92E8645-11FB-4F74-9224-00A4A96BAC05}"/>
                </a:ext>
              </a:extLst>
            </p:cNvPr>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6532;p126">
              <a:extLst>
                <a:ext uri="{FF2B5EF4-FFF2-40B4-BE49-F238E27FC236}">
                  <a16:creationId xmlns:a16="http://schemas.microsoft.com/office/drawing/2014/main" id="{B793F114-F2EC-443A-A3BB-12AC563EFCE9}"/>
                </a:ext>
              </a:extLst>
            </p:cNvPr>
            <p:cNvSpPr/>
            <p:nvPr/>
          </p:nvSpPr>
          <p:spPr>
            <a:xfrm>
              <a:off x="2634701" y="176283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6533;p126">
              <a:extLst>
                <a:ext uri="{FF2B5EF4-FFF2-40B4-BE49-F238E27FC236}">
                  <a16:creationId xmlns:a16="http://schemas.microsoft.com/office/drawing/2014/main" id="{8F7B92D6-AE1D-4E4D-BB35-6730934888C7}"/>
                </a:ext>
              </a:extLst>
            </p:cNvPr>
            <p:cNvSpPr/>
            <p:nvPr/>
          </p:nvSpPr>
          <p:spPr>
            <a:xfrm>
              <a:off x="2634701" y="1780759"/>
              <a:ext cx="679" cy="54"/>
            </a:xfrm>
            <a:custGeom>
              <a:avLst/>
              <a:gdLst/>
              <a:ahLst/>
              <a:cxnLst/>
              <a:rect l="l" t="t" r="r" b="b"/>
              <a:pathLst>
                <a:path w="50" h="4" extrusionOk="0">
                  <a:moveTo>
                    <a:pt x="50"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6534;p126">
              <a:extLst>
                <a:ext uri="{FF2B5EF4-FFF2-40B4-BE49-F238E27FC236}">
                  <a16:creationId xmlns:a16="http://schemas.microsoft.com/office/drawing/2014/main" id="{5AB553D3-549D-4671-90F2-99A192E914C9}"/>
                </a:ext>
              </a:extLst>
            </p:cNvPr>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6535;p126">
              <a:extLst>
                <a:ext uri="{FF2B5EF4-FFF2-40B4-BE49-F238E27FC236}">
                  <a16:creationId xmlns:a16="http://schemas.microsoft.com/office/drawing/2014/main" id="{90AA561C-9219-493C-9B2A-D47EA9EF9AA8}"/>
                </a:ext>
              </a:extLst>
            </p:cNvPr>
            <p:cNvSpPr/>
            <p:nvPr/>
          </p:nvSpPr>
          <p:spPr>
            <a:xfrm>
              <a:off x="2635421" y="1780705"/>
              <a:ext cx="625" cy="68"/>
            </a:xfrm>
            <a:custGeom>
              <a:avLst/>
              <a:gdLst/>
              <a:ahLst/>
              <a:cxnLst/>
              <a:rect l="l" t="t" r="r" b="b"/>
              <a:pathLst>
                <a:path w="46" h="5" extrusionOk="0">
                  <a:moveTo>
                    <a:pt x="46"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6536;p126">
              <a:extLst>
                <a:ext uri="{FF2B5EF4-FFF2-40B4-BE49-F238E27FC236}">
                  <a16:creationId xmlns:a16="http://schemas.microsoft.com/office/drawing/2014/main" id="{CDA7A787-12A0-43F7-9B24-853AED3E746D}"/>
                </a:ext>
              </a:extLst>
            </p:cNvPr>
            <p:cNvSpPr/>
            <p:nvPr/>
          </p:nvSpPr>
          <p:spPr>
            <a:xfrm>
              <a:off x="2636127" y="1780610"/>
              <a:ext cx="543" cy="68"/>
            </a:xfrm>
            <a:custGeom>
              <a:avLst/>
              <a:gdLst/>
              <a:ahLst/>
              <a:cxnLst/>
              <a:rect l="l" t="t" r="r" b="b"/>
              <a:pathLst>
                <a:path w="40" h="5" extrusionOk="0">
                  <a:moveTo>
                    <a:pt x="3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6537;p126">
              <a:extLst>
                <a:ext uri="{FF2B5EF4-FFF2-40B4-BE49-F238E27FC236}">
                  <a16:creationId xmlns:a16="http://schemas.microsoft.com/office/drawing/2014/main" id="{A5A8B1A5-8E89-4A2F-83AE-37D2FF687743}"/>
                </a:ext>
              </a:extLst>
            </p:cNvPr>
            <p:cNvSpPr/>
            <p:nvPr/>
          </p:nvSpPr>
          <p:spPr>
            <a:xfrm>
              <a:off x="2635272" y="176274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6538;p126">
              <a:extLst>
                <a:ext uri="{FF2B5EF4-FFF2-40B4-BE49-F238E27FC236}">
                  <a16:creationId xmlns:a16="http://schemas.microsoft.com/office/drawing/2014/main" id="{01384017-905C-4F4B-8794-F5BBFF52493C}"/>
                </a:ext>
              </a:extLst>
            </p:cNvPr>
            <p:cNvSpPr/>
            <p:nvPr/>
          </p:nvSpPr>
          <p:spPr>
            <a:xfrm>
              <a:off x="2636751" y="1780474"/>
              <a:ext cx="489" cy="109"/>
            </a:xfrm>
            <a:custGeom>
              <a:avLst/>
              <a:gdLst/>
              <a:ahLst/>
              <a:cxnLst/>
              <a:rect l="l" t="t" r="r" b="b"/>
              <a:pathLst>
                <a:path w="36" h="8" extrusionOk="0">
                  <a:moveTo>
                    <a:pt x="3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6539;p126">
              <a:extLst>
                <a:ext uri="{FF2B5EF4-FFF2-40B4-BE49-F238E27FC236}">
                  <a16:creationId xmlns:a16="http://schemas.microsoft.com/office/drawing/2014/main" id="{D62EA2E9-9A4B-4071-8EA0-EABF4E50EAB1}"/>
                </a:ext>
              </a:extLst>
            </p:cNvPr>
            <p:cNvSpPr/>
            <p:nvPr/>
          </p:nvSpPr>
          <p:spPr>
            <a:xfrm>
              <a:off x="2963060" y="1726992"/>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6540;p126">
              <a:extLst>
                <a:ext uri="{FF2B5EF4-FFF2-40B4-BE49-F238E27FC236}">
                  <a16:creationId xmlns:a16="http://schemas.microsoft.com/office/drawing/2014/main" id="{90882823-F518-4C39-B3F5-07DBF1CB418B}"/>
                </a:ext>
              </a:extLst>
            </p:cNvPr>
            <p:cNvSpPr/>
            <p:nvPr/>
          </p:nvSpPr>
          <p:spPr>
            <a:xfrm>
              <a:off x="2962449" y="1728038"/>
              <a:ext cx="149" cy="258"/>
            </a:xfrm>
            <a:custGeom>
              <a:avLst/>
              <a:gdLst/>
              <a:ahLst/>
              <a:cxnLst/>
              <a:rect l="l" t="t" r="r" b="b"/>
              <a:pathLst>
                <a:path w="11" h="19" extrusionOk="0">
                  <a:moveTo>
                    <a:pt x="11"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6541;p126">
              <a:extLst>
                <a:ext uri="{FF2B5EF4-FFF2-40B4-BE49-F238E27FC236}">
                  <a16:creationId xmlns:a16="http://schemas.microsoft.com/office/drawing/2014/main" id="{14416861-CA2C-4ADA-954C-DEDE6D8EB3CB}"/>
                </a:ext>
              </a:extLst>
            </p:cNvPr>
            <p:cNvSpPr/>
            <p:nvPr/>
          </p:nvSpPr>
          <p:spPr>
            <a:xfrm>
              <a:off x="3013201" y="1703272"/>
              <a:ext cx="299" cy="109"/>
            </a:xfrm>
            <a:custGeom>
              <a:avLst/>
              <a:gdLst/>
              <a:ahLst/>
              <a:cxnLst/>
              <a:rect l="l" t="t" r="r" b="b"/>
              <a:pathLst>
                <a:path w="22" h="8" extrusionOk="0">
                  <a:moveTo>
                    <a:pt x="22"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6542;p126">
              <a:extLst>
                <a:ext uri="{FF2B5EF4-FFF2-40B4-BE49-F238E27FC236}">
                  <a16:creationId xmlns:a16="http://schemas.microsoft.com/office/drawing/2014/main" id="{791561C6-DA72-484F-8140-39F4DF77F088}"/>
                </a:ext>
              </a:extLst>
            </p:cNvPr>
            <p:cNvSpPr/>
            <p:nvPr/>
          </p:nvSpPr>
          <p:spPr>
            <a:xfrm>
              <a:off x="2963684" y="1726286"/>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6543;p126">
              <a:extLst>
                <a:ext uri="{FF2B5EF4-FFF2-40B4-BE49-F238E27FC236}">
                  <a16:creationId xmlns:a16="http://schemas.microsoft.com/office/drawing/2014/main" id="{2E01DD82-138C-426D-94B7-B63BCCCB1903}"/>
                </a:ext>
              </a:extLst>
            </p:cNvPr>
            <p:cNvSpPr/>
            <p:nvPr/>
          </p:nvSpPr>
          <p:spPr>
            <a:xfrm>
              <a:off x="2962204" y="1728662"/>
              <a:ext cx="109" cy="244"/>
            </a:xfrm>
            <a:custGeom>
              <a:avLst/>
              <a:gdLst/>
              <a:ahLst/>
              <a:cxnLst/>
              <a:rect l="l" t="t" r="r" b="b"/>
              <a:pathLst>
                <a:path w="8" h="18" extrusionOk="0">
                  <a:moveTo>
                    <a:pt x="8"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6544;p126">
              <a:extLst>
                <a:ext uri="{FF2B5EF4-FFF2-40B4-BE49-F238E27FC236}">
                  <a16:creationId xmlns:a16="http://schemas.microsoft.com/office/drawing/2014/main" id="{2437B236-5FC1-49BC-96B9-89CB7879CC44}"/>
                </a:ext>
              </a:extLst>
            </p:cNvPr>
            <p:cNvSpPr/>
            <p:nvPr/>
          </p:nvSpPr>
          <p:spPr>
            <a:xfrm>
              <a:off x="2962774" y="1727468"/>
              <a:ext cx="109" cy="258"/>
            </a:xfrm>
            <a:custGeom>
              <a:avLst/>
              <a:gdLst/>
              <a:ahLst/>
              <a:cxnLst/>
              <a:rect l="l" t="t" r="r" b="b"/>
              <a:pathLst>
                <a:path w="8" h="19" extrusionOk="0">
                  <a:moveTo>
                    <a:pt x="8"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6545;p126">
              <a:extLst>
                <a:ext uri="{FF2B5EF4-FFF2-40B4-BE49-F238E27FC236}">
                  <a16:creationId xmlns:a16="http://schemas.microsoft.com/office/drawing/2014/main" id="{E9E39782-72C6-4B14-B663-521B8697A450}"/>
                </a:ext>
              </a:extLst>
            </p:cNvPr>
            <p:cNvSpPr/>
            <p:nvPr/>
          </p:nvSpPr>
          <p:spPr>
            <a:xfrm>
              <a:off x="3012536" y="1703177"/>
              <a:ext cx="258" cy="68"/>
            </a:xfrm>
            <a:custGeom>
              <a:avLst/>
              <a:gdLst/>
              <a:ahLst/>
              <a:cxnLst/>
              <a:rect l="l" t="t" r="r" b="b"/>
              <a:pathLst>
                <a:path w="19" h="5" extrusionOk="0">
                  <a:moveTo>
                    <a:pt x="1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6546;p126">
              <a:extLst>
                <a:ext uri="{FF2B5EF4-FFF2-40B4-BE49-F238E27FC236}">
                  <a16:creationId xmlns:a16="http://schemas.microsoft.com/office/drawing/2014/main" id="{53AE847F-7E77-445F-BC80-5A3CB3D68678}"/>
                </a:ext>
              </a:extLst>
            </p:cNvPr>
            <p:cNvSpPr/>
            <p:nvPr/>
          </p:nvSpPr>
          <p:spPr>
            <a:xfrm>
              <a:off x="2963345" y="1726612"/>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6547;p126">
              <a:extLst>
                <a:ext uri="{FF2B5EF4-FFF2-40B4-BE49-F238E27FC236}">
                  <a16:creationId xmlns:a16="http://schemas.microsoft.com/office/drawing/2014/main" id="{39E339A4-9A7F-499E-8579-F7EB28434755}"/>
                </a:ext>
              </a:extLst>
            </p:cNvPr>
            <p:cNvSpPr/>
            <p:nvPr/>
          </p:nvSpPr>
          <p:spPr>
            <a:xfrm>
              <a:off x="2964010" y="1726042"/>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6548;p126">
              <a:extLst>
                <a:ext uri="{FF2B5EF4-FFF2-40B4-BE49-F238E27FC236}">
                  <a16:creationId xmlns:a16="http://schemas.microsoft.com/office/drawing/2014/main" id="{F8332C4D-26F6-417F-88DA-DE7AB6A39F00}"/>
                </a:ext>
              </a:extLst>
            </p:cNvPr>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6549;p126">
              <a:extLst>
                <a:ext uri="{FF2B5EF4-FFF2-40B4-BE49-F238E27FC236}">
                  <a16:creationId xmlns:a16="http://schemas.microsoft.com/office/drawing/2014/main" id="{A80AE951-C773-4534-A502-D1AE32EDF341}"/>
                </a:ext>
              </a:extLst>
            </p:cNvPr>
            <p:cNvSpPr/>
            <p:nvPr/>
          </p:nvSpPr>
          <p:spPr>
            <a:xfrm>
              <a:off x="3011966" y="170317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6550;p126">
              <a:extLst>
                <a:ext uri="{FF2B5EF4-FFF2-40B4-BE49-F238E27FC236}">
                  <a16:creationId xmlns:a16="http://schemas.microsoft.com/office/drawing/2014/main" id="{42130189-9A19-4E80-8E77-D257CBF94BD7}"/>
                </a:ext>
              </a:extLst>
            </p:cNvPr>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6551;p126">
              <a:extLst>
                <a:ext uri="{FF2B5EF4-FFF2-40B4-BE49-F238E27FC236}">
                  <a16:creationId xmlns:a16="http://schemas.microsoft.com/office/drawing/2014/main" id="{9BFF8B3E-AADA-4F87-8CE6-852CD7A22313}"/>
                </a:ext>
              </a:extLst>
            </p:cNvPr>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6552;p126">
              <a:extLst>
                <a:ext uri="{FF2B5EF4-FFF2-40B4-BE49-F238E27FC236}">
                  <a16:creationId xmlns:a16="http://schemas.microsoft.com/office/drawing/2014/main" id="{5B6BAC89-78A8-419E-9833-B515AB4FDA4C}"/>
                </a:ext>
              </a:extLst>
            </p:cNvPr>
            <p:cNvSpPr/>
            <p:nvPr/>
          </p:nvSpPr>
          <p:spPr>
            <a:xfrm>
              <a:off x="2650343" y="181141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6553;p126">
              <a:extLst>
                <a:ext uri="{FF2B5EF4-FFF2-40B4-BE49-F238E27FC236}">
                  <a16:creationId xmlns:a16="http://schemas.microsoft.com/office/drawing/2014/main" id="{8E1B1DED-99D7-4C09-95AB-4C0EC9E37425}"/>
                </a:ext>
              </a:extLst>
            </p:cNvPr>
            <p:cNvSpPr/>
            <p:nvPr/>
          </p:nvSpPr>
          <p:spPr>
            <a:xfrm>
              <a:off x="2650723" y="1811322"/>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6554;p126">
              <a:extLst>
                <a:ext uri="{FF2B5EF4-FFF2-40B4-BE49-F238E27FC236}">
                  <a16:creationId xmlns:a16="http://schemas.microsoft.com/office/drawing/2014/main" id="{6DE4A094-222A-43B3-A1BA-BBC3B79A5F1C}"/>
                </a:ext>
              </a:extLst>
            </p:cNvPr>
            <p:cNvSpPr/>
            <p:nvPr/>
          </p:nvSpPr>
          <p:spPr>
            <a:xfrm>
              <a:off x="2698067" y="1830086"/>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6555;p126">
              <a:extLst>
                <a:ext uri="{FF2B5EF4-FFF2-40B4-BE49-F238E27FC236}">
                  <a16:creationId xmlns:a16="http://schemas.microsoft.com/office/drawing/2014/main" id="{53365726-6AA2-41AD-B215-91537F0A6D53}"/>
                </a:ext>
              </a:extLst>
            </p:cNvPr>
            <p:cNvSpPr/>
            <p:nvPr/>
          </p:nvSpPr>
          <p:spPr>
            <a:xfrm>
              <a:off x="2651008" y="1811227"/>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6556;p126">
              <a:extLst>
                <a:ext uri="{FF2B5EF4-FFF2-40B4-BE49-F238E27FC236}">
                  <a16:creationId xmlns:a16="http://schemas.microsoft.com/office/drawing/2014/main" id="{6DFC8A40-46B7-4AFF-9946-D3065EEA0A79}"/>
                </a:ext>
              </a:extLst>
            </p:cNvPr>
            <p:cNvSpPr/>
            <p:nvPr/>
          </p:nvSpPr>
          <p:spPr>
            <a:xfrm>
              <a:off x="2651198" y="181113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6557;p126">
              <a:extLst>
                <a:ext uri="{FF2B5EF4-FFF2-40B4-BE49-F238E27FC236}">
                  <a16:creationId xmlns:a16="http://schemas.microsoft.com/office/drawing/2014/main" id="{FE260BD5-50B4-41DB-B37D-B1D9834B82F8}"/>
                </a:ext>
              </a:extLst>
            </p:cNvPr>
            <p:cNvSpPr/>
            <p:nvPr/>
          </p:nvSpPr>
          <p:spPr>
            <a:xfrm>
              <a:off x="2649012" y="18116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6558;p126">
              <a:extLst>
                <a:ext uri="{FF2B5EF4-FFF2-40B4-BE49-F238E27FC236}">
                  <a16:creationId xmlns:a16="http://schemas.microsoft.com/office/drawing/2014/main" id="{0E8CB547-EC2A-435E-9905-C5007AF0CB23}"/>
                </a:ext>
              </a:extLst>
            </p:cNvPr>
            <p:cNvSpPr/>
            <p:nvPr/>
          </p:nvSpPr>
          <p:spPr>
            <a:xfrm>
              <a:off x="2649487" y="181155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6559;p126">
              <a:extLst>
                <a:ext uri="{FF2B5EF4-FFF2-40B4-BE49-F238E27FC236}">
                  <a16:creationId xmlns:a16="http://schemas.microsoft.com/office/drawing/2014/main" id="{3F8CDEFD-48BE-41E8-B406-CF4FD29591D5}"/>
                </a:ext>
              </a:extLst>
            </p:cNvPr>
            <p:cNvSpPr/>
            <p:nvPr/>
          </p:nvSpPr>
          <p:spPr>
            <a:xfrm>
              <a:off x="2649962" y="181145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6560;p126">
              <a:extLst>
                <a:ext uri="{FF2B5EF4-FFF2-40B4-BE49-F238E27FC236}">
                  <a16:creationId xmlns:a16="http://schemas.microsoft.com/office/drawing/2014/main" id="{75DF7433-E48D-4E4C-A7F9-5D8B837F9097}"/>
                </a:ext>
              </a:extLst>
            </p:cNvPr>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6561;p126">
              <a:extLst>
                <a:ext uri="{FF2B5EF4-FFF2-40B4-BE49-F238E27FC236}">
                  <a16:creationId xmlns:a16="http://schemas.microsoft.com/office/drawing/2014/main" id="{2BA40CEE-1DE2-4E32-A3F1-2CFB518C2E4F}"/>
                </a:ext>
              </a:extLst>
            </p:cNvPr>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6562;p126">
              <a:extLst>
                <a:ext uri="{FF2B5EF4-FFF2-40B4-BE49-F238E27FC236}">
                  <a16:creationId xmlns:a16="http://schemas.microsoft.com/office/drawing/2014/main" id="{7C514970-F367-4665-B527-739AE4F61189}"/>
                </a:ext>
              </a:extLst>
            </p:cNvPr>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6563;p126">
              <a:extLst>
                <a:ext uri="{FF2B5EF4-FFF2-40B4-BE49-F238E27FC236}">
                  <a16:creationId xmlns:a16="http://schemas.microsoft.com/office/drawing/2014/main" id="{49572CDB-0B60-4110-85B8-7A3620EBBBF5}"/>
                </a:ext>
              </a:extLst>
            </p:cNvPr>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6564;p126">
              <a:extLst>
                <a:ext uri="{FF2B5EF4-FFF2-40B4-BE49-F238E27FC236}">
                  <a16:creationId xmlns:a16="http://schemas.microsoft.com/office/drawing/2014/main" id="{62794608-97C8-486B-B989-3BFD4A9BA736}"/>
                </a:ext>
              </a:extLst>
            </p:cNvPr>
            <p:cNvSpPr/>
            <p:nvPr/>
          </p:nvSpPr>
          <p:spPr>
            <a:xfrm>
              <a:off x="2786661" y="1879766"/>
              <a:ext cx="394" cy="149"/>
            </a:xfrm>
            <a:custGeom>
              <a:avLst/>
              <a:gdLst/>
              <a:ahLst/>
              <a:cxnLst/>
              <a:rect l="l" t="t" r="r" b="b"/>
              <a:pathLst>
                <a:path w="29" h="11" extrusionOk="0">
                  <a:moveTo>
                    <a:pt x="1" y="11"/>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6565;p126">
              <a:extLst>
                <a:ext uri="{FF2B5EF4-FFF2-40B4-BE49-F238E27FC236}">
                  <a16:creationId xmlns:a16="http://schemas.microsoft.com/office/drawing/2014/main" id="{3FA9B838-DD1A-4759-BB15-E97D83F64548}"/>
                </a:ext>
              </a:extLst>
            </p:cNvPr>
            <p:cNvSpPr/>
            <p:nvPr/>
          </p:nvSpPr>
          <p:spPr>
            <a:xfrm>
              <a:off x="2761230" y="1825999"/>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6566;p126">
              <a:extLst>
                <a:ext uri="{FF2B5EF4-FFF2-40B4-BE49-F238E27FC236}">
                  <a16:creationId xmlns:a16="http://schemas.microsoft.com/office/drawing/2014/main" id="{BE2178A8-4306-4F69-91DA-B4999D339917}"/>
                </a:ext>
              </a:extLst>
            </p:cNvPr>
            <p:cNvSpPr/>
            <p:nvPr/>
          </p:nvSpPr>
          <p:spPr>
            <a:xfrm>
              <a:off x="2761474" y="1825864"/>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6567;p126">
              <a:extLst>
                <a:ext uri="{FF2B5EF4-FFF2-40B4-BE49-F238E27FC236}">
                  <a16:creationId xmlns:a16="http://schemas.microsoft.com/office/drawing/2014/main" id="{DE4BE8D7-9991-4472-B80F-CC0C3DA13BE5}"/>
                </a:ext>
              </a:extLst>
            </p:cNvPr>
            <p:cNvSpPr/>
            <p:nvPr/>
          </p:nvSpPr>
          <p:spPr>
            <a:xfrm>
              <a:off x="2761705" y="182576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6568;p126">
              <a:extLst>
                <a:ext uri="{FF2B5EF4-FFF2-40B4-BE49-F238E27FC236}">
                  <a16:creationId xmlns:a16="http://schemas.microsoft.com/office/drawing/2014/main" id="{5D5038FD-3CA9-4DEB-877F-8E9622523D85}"/>
                </a:ext>
              </a:extLst>
            </p:cNvPr>
            <p:cNvSpPr/>
            <p:nvPr/>
          </p:nvSpPr>
          <p:spPr>
            <a:xfrm>
              <a:off x="2760945" y="1826149"/>
              <a:ext cx="68" cy="54"/>
            </a:xfrm>
            <a:custGeom>
              <a:avLst/>
              <a:gdLst/>
              <a:ahLst/>
              <a:cxnLst/>
              <a:rect l="l" t="t" r="r" b="b"/>
              <a:pathLst>
                <a:path w="5" h="4" extrusionOk="0">
                  <a:moveTo>
                    <a:pt x="4" y="0"/>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6569;p126">
              <a:extLst>
                <a:ext uri="{FF2B5EF4-FFF2-40B4-BE49-F238E27FC236}">
                  <a16:creationId xmlns:a16="http://schemas.microsoft.com/office/drawing/2014/main" id="{54EEC317-8547-4362-AE37-3A9D3FB50A25}"/>
                </a:ext>
              </a:extLst>
            </p:cNvPr>
            <p:cNvSpPr/>
            <p:nvPr/>
          </p:nvSpPr>
          <p:spPr>
            <a:xfrm>
              <a:off x="2704530" y="1833793"/>
              <a:ext cx="54" cy="68"/>
            </a:xfrm>
            <a:custGeom>
              <a:avLst/>
              <a:gdLst/>
              <a:ahLst/>
              <a:cxnLst/>
              <a:rect l="l" t="t" r="r" b="b"/>
              <a:pathLst>
                <a:path w="4" h="5" extrusionOk="0">
                  <a:moveTo>
                    <a:pt x="4"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6570;p126">
              <a:extLst>
                <a:ext uri="{FF2B5EF4-FFF2-40B4-BE49-F238E27FC236}">
                  <a16:creationId xmlns:a16="http://schemas.microsoft.com/office/drawing/2014/main" id="{86A57A61-D59B-4E52-9E20-1FAE01472E17}"/>
                </a:ext>
              </a:extLst>
            </p:cNvPr>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6571;p126">
              <a:extLst>
                <a:ext uri="{FF2B5EF4-FFF2-40B4-BE49-F238E27FC236}">
                  <a16:creationId xmlns:a16="http://schemas.microsoft.com/office/drawing/2014/main" id="{3ACEF1CF-5AD4-4859-8700-B6BAA8F37BFD}"/>
                </a:ext>
              </a:extLst>
            </p:cNvPr>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6572;p126">
              <a:extLst>
                <a:ext uri="{FF2B5EF4-FFF2-40B4-BE49-F238E27FC236}">
                  <a16:creationId xmlns:a16="http://schemas.microsoft.com/office/drawing/2014/main" id="{76BEC439-E25E-4504-AC0E-1FFC73A13604}"/>
                </a:ext>
              </a:extLst>
            </p:cNvPr>
            <p:cNvSpPr/>
            <p:nvPr/>
          </p:nvSpPr>
          <p:spPr>
            <a:xfrm>
              <a:off x="2724204" y="1829570"/>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6573;p126">
              <a:extLst>
                <a:ext uri="{FF2B5EF4-FFF2-40B4-BE49-F238E27FC236}">
                  <a16:creationId xmlns:a16="http://schemas.microsoft.com/office/drawing/2014/main" id="{94F090E8-A5EC-4431-BE3B-431B714F0C95}"/>
                </a:ext>
              </a:extLst>
            </p:cNvPr>
            <p:cNvSpPr/>
            <p:nvPr/>
          </p:nvSpPr>
          <p:spPr>
            <a:xfrm>
              <a:off x="2722208" y="1828851"/>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6574;p126">
              <a:extLst>
                <a:ext uri="{FF2B5EF4-FFF2-40B4-BE49-F238E27FC236}">
                  <a16:creationId xmlns:a16="http://schemas.microsoft.com/office/drawing/2014/main" id="{19156A59-72D8-402B-977D-0DCC7521E8AA}"/>
                </a:ext>
              </a:extLst>
            </p:cNvPr>
            <p:cNvSpPr/>
            <p:nvPr/>
          </p:nvSpPr>
          <p:spPr>
            <a:xfrm>
              <a:off x="2724679" y="1829855"/>
              <a:ext cx="204" cy="149"/>
            </a:xfrm>
            <a:custGeom>
              <a:avLst/>
              <a:gdLst/>
              <a:ahLst/>
              <a:cxnLst/>
              <a:rect l="l" t="t" r="r" b="b"/>
              <a:pathLst>
                <a:path w="15" h="11" extrusionOk="0">
                  <a:moveTo>
                    <a:pt x="1" y="0"/>
                  </a:move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6575;p126">
              <a:extLst>
                <a:ext uri="{FF2B5EF4-FFF2-40B4-BE49-F238E27FC236}">
                  <a16:creationId xmlns:a16="http://schemas.microsoft.com/office/drawing/2014/main" id="{B29C5307-B7D1-44E4-AF01-625886670302}"/>
                </a:ext>
              </a:extLst>
            </p:cNvPr>
            <p:cNvSpPr/>
            <p:nvPr/>
          </p:nvSpPr>
          <p:spPr>
            <a:xfrm>
              <a:off x="2720593" y="1828905"/>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6576;p126">
              <a:extLst>
                <a:ext uri="{FF2B5EF4-FFF2-40B4-BE49-F238E27FC236}">
                  <a16:creationId xmlns:a16="http://schemas.microsoft.com/office/drawing/2014/main" id="{1CB967D4-FA61-4096-BC49-3551053E6279}"/>
                </a:ext>
              </a:extLst>
            </p:cNvPr>
            <p:cNvSpPr/>
            <p:nvPr/>
          </p:nvSpPr>
          <p:spPr>
            <a:xfrm>
              <a:off x="2720077" y="1828905"/>
              <a:ext cx="489" cy="54"/>
            </a:xfrm>
            <a:custGeom>
              <a:avLst/>
              <a:gdLst/>
              <a:ahLst/>
              <a:cxnLst/>
              <a:rect l="l" t="t" r="r" b="b"/>
              <a:pathLst>
                <a:path w="36" h="4" extrusionOk="0">
                  <a:moveTo>
                    <a:pt x="0" y="4"/>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6577;p126">
              <a:extLst>
                <a:ext uri="{FF2B5EF4-FFF2-40B4-BE49-F238E27FC236}">
                  <a16:creationId xmlns:a16="http://schemas.microsoft.com/office/drawing/2014/main" id="{BD7A42C2-BB70-40C0-8D1B-43C44C7FF01D}"/>
                </a:ext>
              </a:extLst>
            </p:cNvPr>
            <p:cNvSpPr/>
            <p:nvPr/>
          </p:nvSpPr>
          <p:spPr>
            <a:xfrm>
              <a:off x="2722588" y="1828946"/>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6578;p126">
              <a:extLst>
                <a:ext uri="{FF2B5EF4-FFF2-40B4-BE49-F238E27FC236}">
                  <a16:creationId xmlns:a16="http://schemas.microsoft.com/office/drawing/2014/main" id="{9A8EC4C4-9291-4768-8545-827ED6EA215F}"/>
                </a:ext>
              </a:extLst>
            </p:cNvPr>
            <p:cNvSpPr/>
            <p:nvPr/>
          </p:nvSpPr>
          <p:spPr>
            <a:xfrm>
              <a:off x="2723349" y="1829190"/>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6579;p126">
              <a:extLst>
                <a:ext uri="{FF2B5EF4-FFF2-40B4-BE49-F238E27FC236}">
                  <a16:creationId xmlns:a16="http://schemas.microsoft.com/office/drawing/2014/main" id="{9AA571B8-39D6-4DDC-BB91-D037D9BAB512}"/>
                </a:ext>
              </a:extLst>
            </p:cNvPr>
            <p:cNvSpPr/>
            <p:nvPr/>
          </p:nvSpPr>
          <p:spPr>
            <a:xfrm>
              <a:off x="2722969" y="1829041"/>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6580;p126">
              <a:extLst>
                <a:ext uri="{FF2B5EF4-FFF2-40B4-BE49-F238E27FC236}">
                  <a16:creationId xmlns:a16="http://schemas.microsoft.com/office/drawing/2014/main" id="{16FC6D81-9570-4215-8F84-BCF6FDE37439}"/>
                </a:ext>
              </a:extLst>
            </p:cNvPr>
            <p:cNvSpPr/>
            <p:nvPr/>
          </p:nvSpPr>
          <p:spPr>
            <a:xfrm>
              <a:off x="2723783" y="1829380"/>
              <a:ext cx="204" cy="109"/>
            </a:xfrm>
            <a:custGeom>
              <a:avLst/>
              <a:gdLst/>
              <a:ahLst/>
              <a:cxnLst/>
              <a:rect l="l" t="t" r="r" b="b"/>
              <a:pathLst>
                <a:path w="15" h="8" extrusionOk="0">
                  <a:moveTo>
                    <a:pt x="0" y="0"/>
                  </a:moveTo>
                  <a:lnTo>
                    <a:pt x="1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6581;p126">
              <a:extLst>
                <a:ext uri="{FF2B5EF4-FFF2-40B4-BE49-F238E27FC236}">
                  <a16:creationId xmlns:a16="http://schemas.microsoft.com/office/drawing/2014/main" id="{5F691818-B1C7-4F5E-B443-9C722FEDAF09}"/>
                </a:ext>
              </a:extLst>
            </p:cNvPr>
            <p:cNvSpPr/>
            <p:nvPr/>
          </p:nvSpPr>
          <p:spPr>
            <a:xfrm>
              <a:off x="2720878" y="1828851"/>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6582;p126">
              <a:extLst>
                <a:ext uri="{FF2B5EF4-FFF2-40B4-BE49-F238E27FC236}">
                  <a16:creationId xmlns:a16="http://schemas.microsoft.com/office/drawing/2014/main" id="{989E6865-8F9E-41D8-A53F-48AC3C57460F}"/>
                </a:ext>
              </a:extLst>
            </p:cNvPr>
            <p:cNvSpPr/>
            <p:nvPr/>
          </p:nvSpPr>
          <p:spPr>
            <a:xfrm>
              <a:off x="2721217" y="182881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6583;p126">
              <a:extLst>
                <a:ext uri="{FF2B5EF4-FFF2-40B4-BE49-F238E27FC236}">
                  <a16:creationId xmlns:a16="http://schemas.microsoft.com/office/drawing/2014/main" id="{2D9B1503-C1CB-4DB4-A3F7-DF0444AEC4D8}"/>
                </a:ext>
              </a:extLst>
            </p:cNvPr>
            <p:cNvSpPr/>
            <p:nvPr/>
          </p:nvSpPr>
          <p:spPr>
            <a:xfrm>
              <a:off x="2721882" y="1828810"/>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6584;p126">
              <a:extLst>
                <a:ext uri="{FF2B5EF4-FFF2-40B4-BE49-F238E27FC236}">
                  <a16:creationId xmlns:a16="http://schemas.microsoft.com/office/drawing/2014/main" id="{72CADE9C-047A-452F-90A5-C8B95A347B98}"/>
                </a:ext>
              </a:extLst>
            </p:cNvPr>
            <p:cNvSpPr/>
            <p:nvPr/>
          </p:nvSpPr>
          <p:spPr>
            <a:xfrm>
              <a:off x="2725155" y="1830181"/>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6585;p126">
              <a:extLst>
                <a:ext uri="{FF2B5EF4-FFF2-40B4-BE49-F238E27FC236}">
                  <a16:creationId xmlns:a16="http://schemas.microsoft.com/office/drawing/2014/main" id="{F7AE2023-CAC7-4748-8998-C574A9F77C22}"/>
                </a:ext>
              </a:extLst>
            </p:cNvPr>
            <p:cNvSpPr/>
            <p:nvPr/>
          </p:nvSpPr>
          <p:spPr>
            <a:xfrm>
              <a:off x="2721543" y="182881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6586;p126">
              <a:extLst>
                <a:ext uri="{FF2B5EF4-FFF2-40B4-BE49-F238E27FC236}">
                  <a16:creationId xmlns:a16="http://schemas.microsoft.com/office/drawing/2014/main" id="{85FA179C-61A7-4C73-9648-019CDFC299E9}"/>
                </a:ext>
              </a:extLst>
            </p:cNvPr>
            <p:cNvSpPr/>
            <p:nvPr/>
          </p:nvSpPr>
          <p:spPr>
            <a:xfrm>
              <a:off x="2725630" y="1830616"/>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6587;p126">
              <a:extLst>
                <a:ext uri="{FF2B5EF4-FFF2-40B4-BE49-F238E27FC236}">
                  <a16:creationId xmlns:a16="http://schemas.microsoft.com/office/drawing/2014/main" id="{0513761E-D5A6-476D-876D-C582C66F4E1A}"/>
                </a:ext>
              </a:extLst>
            </p:cNvPr>
            <p:cNvSpPr/>
            <p:nvPr/>
          </p:nvSpPr>
          <p:spPr>
            <a:xfrm>
              <a:off x="2704530" y="183388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6588;p126">
              <a:extLst>
                <a:ext uri="{FF2B5EF4-FFF2-40B4-BE49-F238E27FC236}">
                  <a16:creationId xmlns:a16="http://schemas.microsoft.com/office/drawing/2014/main" id="{D448E239-51B1-4DE9-AB91-DDD794510B6E}"/>
                </a:ext>
              </a:extLst>
            </p:cNvPr>
            <p:cNvSpPr/>
            <p:nvPr/>
          </p:nvSpPr>
          <p:spPr>
            <a:xfrm>
              <a:off x="2801976" y="1871403"/>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6589;p126">
              <a:extLst>
                <a:ext uri="{FF2B5EF4-FFF2-40B4-BE49-F238E27FC236}">
                  <a16:creationId xmlns:a16="http://schemas.microsoft.com/office/drawing/2014/main" id="{2FFB4566-10A2-46EB-9410-B7CCE696C773}"/>
                </a:ext>
              </a:extLst>
            </p:cNvPr>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6590;p126">
              <a:extLst>
                <a:ext uri="{FF2B5EF4-FFF2-40B4-BE49-F238E27FC236}">
                  <a16:creationId xmlns:a16="http://schemas.microsoft.com/office/drawing/2014/main" id="{FA52FCF5-0276-4B26-8F26-66DB5261A994}"/>
                </a:ext>
              </a:extLst>
            </p:cNvPr>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6591;p126">
              <a:extLst>
                <a:ext uri="{FF2B5EF4-FFF2-40B4-BE49-F238E27FC236}">
                  <a16:creationId xmlns:a16="http://schemas.microsoft.com/office/drawing/2014/main" id="{605844E2-07AF-4230-ADD5-5ED3DC34D699}"/>
                </a:ext>
              </a:extLst>
            </p:cNvPr>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6592;p126">
              <a:extLst>
                <a:ext uri="{FF2B5EF4-FFF2-40B4-BE49-F238E27FC236}">
                  <a16:creationId xmlns:a16="http://schemas.microsoft.com/office/drawing/2014/main" id="{7B20F723-13AB-4083-A113-77343DBE6165}"/>
                </a:ext>
              </a:extLst>
            </p:cNvPr>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6593;p126">
              <a:extLst>
                <a:ext uri="{FF2B5EF4-FFF2-40B4-BE49-F238E27FC236}">
                  <a16:creationId xmlns:a16="http://schemas.microsoft.com/office/drawing/2014/main" id="{5E5CAE1A-BF40-469C-A6EB-DAB1F9060979}"/>
                </a:ext>
              </a:extLst>
            </p:cNvPr>
            <p:cNvSpPr/>
            <p:nvPr/>
          </p:nvSpPr>
          <p:spPr>
            <a:xfrm>
              <a:off x="2822750" y="1866596"/>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6594;p126">
              <a:extLst>
                <a:ext uri="{FF2B5EF4-FFF2-40B4-BE49-F238E27FC236}">
                  <a16:creationId xmlns:a16="http://schemas.microsoft.com/office/drawing/2014/main" id="{A43FF0E6-65D0-46D2-86FB-86B9CFDDF4B3}"/>
                </a:ext>
              </a:extLst>
            </p:cNvPr>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6595;p126">
              <a:extLst>
                <a:ext uri="{FF2B5EF4-FFF2-40B4-BE49-F238E27FC236}">
                  <a16:creationId xmlns:a16="http://schemas.microsoft.com/office/drawing/2014/main" id="{CFB6C736-82B2-4273-855F-19DFF8FE4A08}"/>
                </a:ext>
              </a:extLst>
            </p:cNvPr>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6596;p126">
              <a:extLst>
                <a:ext uri="{FF2B5EF4-FFF2-40B4-BE49-F238E27FC236}">
                  <a16:creationId xmlns:a16="http://schemas.microsoft.com/office/drawing/2014/main" id="{D198EE33-A7A7-4F77-9B3D-942BE1BE0FB3}"/>
                </a:ext>
              </a:extLst>
            </p:cNvPr>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6597;p126">
              <a:extLst>
                <a:ext uri="{FF2B5EF4-FFF2-40B4-BE49-F238E27FC236}">
                  <a16:creationId xmlns:a16="http://schemas.microsoft.com/office/drawing/2014/main" id="{8E2517F8-5440-4FE2-8DAD-7E202E5142AB}"/>
                </a:ext>
              </a:extLst>
            </p:cNvPr>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6598;p126">
              <a:extLst>
                <a:ext uri="{FF2B5EF4-FFF2-40B4-BE49-F238E27FC236}">
                  <a16:creationId xmlns:a16="http://schemas.microsoft.com/office/drawing/2014/main" id="{308E2B2B-EEB5-4A6E-A4FE-0FDAA59CC7DB}"/>
                </a:ext>
              </a:extLst>
            </p:cNvPr>
            <p:cNvSpPr/>
            <p:nvPr/>
          </p:nvSpPr>
          <p:spPr>
            <a:xfrm>
              <a:off x="2796178" y="187368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6599;p126">
              <a:extLst>
                <a:ext uri="{FF2B5EF4-FFF2-40B4-BE49-F238E27FC236}">
                  <a16:creationId xmlns:a16="http://schemas.microsoft.com/office/drawing/2014/main" id="{6967D08E-94E4-420C-8A7D-0A4DBC69DD3E}"/>
                </a:ext>
              </a:extLst>
            </p:cNvPr>
            <p:cNvSpPr/>
            <p:nvPr/>
          </p:nvSpPr>
          <p:spPr>
            <a:xfrm>
              <a:off x="2795798" y="187377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6600;p126">
              <a:extLst>
                <a:ext uri="{FF2B5EF4-FFF2-40B4-BE49-F238E27FC236}">
                  <a16:creationId xmlns:a16="http://schemas.microsoft.com/office/drawing/2014/main" id="{8A42B735-8FF7-4E1B-B78D-10398FF69375}"/>
                </a:ext>
              </a:extLst>
            </p:cNvPr>
            <p:cNvSpPr/>
            <p:nvPr/>
          </p:nvSpPr>
          <p:spPr>
            <a:xfrm>
              <a:off x="2795459" y="187377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6601;p126">
              <a:extLst>
                <a:ext uri="{FF2B5EF4-FFF2-40B4-BE49-F238E27FC236}">
                  <a16:creationId xmlns:a16="http://schemas.microsoft.com/office/drawing/2014/main" id="{5D5DC16C-A8EC-4D4B-AE15-F0C0A0F19AA6}"/>
                </a:ext>
              </a:extLst>
            </p:cNvPr>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6602;p126">
              <a:extLst>
                <a:ext uri="{FF2B5EF4-FFF2-40B4-BE49-F238E27FC236}">
                  <a16:creationId xmlns:a16="http://schemas.microsoft.com/office/drawing/2014/main" id="{5F84B8C3-EA31-48F1-9AEA-849CDE4737CD}"/>
                </a:ext>
              </a:extLst>
            </p:cNvPr>
            <p:cNvSpPr/>
            <p:nvPr/>
          </p:nvSpPr>
          <p:spPr>
            <a:xfrm>
              <a:off x="2796559" y="1873399"/>
              <a:ext cx="299" cy="149"/>
            </a:xfrm>
            <a:custGeom>
              <a:avLst/>
              <a:gdLst/>
              <a:ahLst/>
              <a:cxnLst/>
              <a:rect l="l" t="t" r="r" b="b"/>
              <a:pathLst>
                <a:path w="22" h="11" extrusionOk="0">
                  <a:moveTo>
                    <a:pt x="0" y="11"/>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6603;p126">
              <a:extLst>
                <a:ext uri="{FF2B5EF4-FFF2-40B4-BE49-F238E27FC236}">
                  <a16:creationId xmlns:a16="http://schemas.microsoft.com/office/drawing/2014/main" id="{28899964-9C6A-4E0B-9A82-3F2961279698}"/>
                </a:ext>
              </a:extLst>
            </p:cNvPr>
            <p:cNvSpPr/>
            <p:nvPr/>
          </p:nvSpPr>
          <p:spPr>
            <a:xfrm>
              <a:off x="2794984" y="1873724"/>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6604;p126">
              <a:extLst>
                <a:ext uri="{FF2B5EF4-FFF2-40B4-BE49-F238E27FC236}">
                  <a16:creationId xmlns:a16="http://schemas.microsoft.com/office/drawing/2014/main" id="{8B89C369-0F2A-40DD-9A1D-A555559F9487}"/>
                </a:ext>
              </a:extLst>
            </p:cNvPr>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6605;p126">
              <a:extLst>
                <a:ext uri="{FF2B5EF4-FFF2-40B4-BE49-F238E27FC236}">
                  <a16:creationId xmlns:a16="http://schemas.microsoft.com/office/drawing/2014/main" id="{37E8FECA-3F30-4712-829C-2F81F7DBAE0B}"/>
                </a:ext>
              </a:extLst>
            </p:cNvPr>
            <p:cNvSpPr/>
            <p:nvPr/>
          </p:nvSpPr>
          <p:spPr>
            <a:xfrm>
              <a:off x="2796980" y="1873303"/>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6606;p126">
              <a:extLst>
                <a:ext uri="{FF2B5EF4-FFF2-40B4-BE49-F238E27FC236}">
                  <a16:creationId xmlns:a16="http://schemas.microsoft.com/office/drawing/2014/main" id="{182206EF-3DD9-4FC2-B4CA-8300D9C39984}"/>
                </a:ext>
              </a:extLst>
            </p:cNvPr>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6607;p126">
              <a:extLst>
                <a:ext uri="{FF2B5EF4-FFF2-40B4-BE49-F238E27FC236}">
                  <a16:creationId xmlns:a16="http://schemas.microsoft.com/office/drawing/2014/main" id="{144E9BB3-6F55-473E-9350-A029C8C3D9EE}"/>
                </a:ext>
              </a:extLst>
            </p:cNvPr>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6608;p126">
              <a:extLst>
                <a:ext uri="{FF2B5EF4-FFF2-40B4-BE49-F238E27FC236}">
                  <a16:creationId xmlns:a16="http://schemas.microsoft.com/office/drawing/2014/main" id="{E7DD105A-2BCD-4191-87BD-6945F0EC807B}"/>
                </a:ext>
              </a:extLst>
            </p:cNvPr>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6609;p126">
              <a:extLst>
                <a:ext uri="{FF2B5EF4-FFF2-40B4-BE49-F238E27FC236}">
                  <a16:creationId xmlns:a16="http://schemas.microsoft.com/office/drawing/2014/main" id="{79513C37-23E2-4698-989B-5E3142296DB0}"/>
                </a:ext>
              </a:extLst>
            </p:cNvPr>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6610;p126">
              <a:extLst>
                <a:ext uri="{FF2B5EF4-FFF2-40B4-BE49-F238E27FC236}">
                  <a16:creationId xmlns:a16="http://schemas.microsoft.com/office/drawing/2014/main" id="{A0607074-0BE8-46A2-947C-D1F51F475A26}"/>
                </a:ext>
              </a:extLst>
            </p:cNvPr>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6611;p126">
              <a:extLst>
                <a:ext uri="{FF2B5EF4-FFF2-40B4-BE49-F238E27FC236}">
                  <a16:creationId xmlns:a16="http://schemas.microsoft.com/office/drawing/2014/main" id="{10986859-989B-41A1-B430-865434443AD6}"/>
                </a:ext>
              </a:extLst>
            </p:cNvPr>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6612;p126">
              <a:extLst>
                <a:ext uri="{FF2B5EF4-FFF2-40B4-BE49-F238E27FC236}">
                  <a16:creationId xmlns:a16="http://schemas.microsoft.com/office/drawing/2014/main" id="{F9084A53-CB0C-469A-A717-38B79CCE08C4}"/>
                </a:ext>
              </a:extLst>
            </p:cNvPr>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6613;p126">
              <a:extLst>
                <a:ext uri="{FF2B5EF4-FFF2-40B4-BE49-F238E27FC236}">
                  <a16:creationId xmlns:a16="http://schemas.microsoft.com/office/drawing/2014/main" id="{6034904A-55E2-4E02-B943-FDC769A3257A}"/>
                </a:ext>
              </a:extLst>
            </p:cNvPr>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6614;p126">
              <a:extLst>
                <a:ext uri="{FF2B5EF4-FFF2-40B4-BE49-F238E27FC236}">
                  <a16:creationId xmlns:a16="http://schemas.microsoft.com/office/drawing/2014/main" id="{16FA07F7-5F44-410D-8741-33FFB9B238DF}"/>
                </a:ext>
              </a:extLst>
            </p:cNvPr>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6615;p126">
              <a:extLst>
                <a:ext uri="{FF2B5EF4-FFF2-40B4-BE49-F238E27FC236}">
                  <a16:creationId xmlns:a16="http://schemas.microsoft.com/office/drawing/2014/main" id="{B29F37FD-DB4F-4BCF-86A5-0B806E9C4A97}"/>
                </a:ext>
              </a:extLst>
            </p:cNvPr>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6616;p126">
              <a:extLst>
                <a:ext uri="{FF2B5EF4-FFF2-40B4-BE49-F238E27FC236}">
                  <a16:creationId xmlns:a16="http://schemas.microsoft.com/office/drawing/2014/main" id="{78CE0B1A-22DD-47AB-A484-A3832CD5EB2D}"/>
                </a:ext>
              </a:extLst>
            </p:cNvPr>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6617;p126">
              <a:extLst>
                <a:ext uri="{FF2B5EF4-FFF2-40B4-BE49-F238E27FC236}">
                  <a16:creationId xmlns:a16="http://schemas.microsoft.com/office/drawing/2014/main" id="{502F41BD-2770-489B-8067-5D320723240D}"/>
                </a:ext>
              </a:extLst>
            </p:cNvPr>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6618;p126">
              <a:extLst>
                <a:ext uri="{FF2B5EF4-FFF2-40B4-BE49-F238E27FC236}">
                  <a16:creationId xmlns:a16="http://schemas.microsoft.com/office/drawing/2014/main" id="{0451BF9A-B9CE-46F9-88EC-EE137FAA6499}"/>
                </a:ext>
              </a:extLst>
            </p:cNvPr>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6619;p126">
              <a:extLst>
                <a:ext uri="{FF2B5EF4-FFF2-40B4-BE49-F238E27FC236}">
                  <a16:creationId xmlns:a16="http://schemas.microsoft.com/office/drawing/2014/main" id="{B4C03ECD-80C8-4216-8295-7EE7189B4597}"/>
                </a:ext>
              </a:extLst>
            </p:cNvPr>
            <p:cNvSpPr/>
            <p:nvPr/>
          </p:nvSpPr>
          <p:spPr>
            <a:xfrm>
              <a:off x="2364237" y="1918829"/>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6620;p126">
              <a:extLst>
                <a:ext uri="{FF2B5EF4-FFF2-40B4-BE49-F238E27FC236}">
                  <a16:creationId xmlns:a16="http://schemas.microsoft.com/office/drawing/2014/main" id="{9E100ED6-2E04-4D6D-8DD2-4362886CBF4C}"/>
                </a:ext>
              </a:extLst>
            </p:cNvPr>
            <p:cNvSpPr/>
            <p:nvPr/>
          </p:nvSpPr>
          <p:spPr>
            <a:xfrm>
              <a:off x="2364713" y="191850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6621;p126">
              <a:extLst>
                <a:ext uri="{FF2B5EF4-FFF2-40B4-BE49-F238E27FC236}">
                  <a16:creationId xmlns:a16="http://schemas.microsoft.com/office/drawing/2014/main" id="{18C8A990-C453-453F-B053-E732A8CC45F7}"/>
                </a:ext>
              </a:extLst>
            </p:cNvPr>
            <p:cNvSpPr/>
            <p:nvPr/>
          </p:nvSpPr>
          <p:spPr>
            <a:xfrm>
              <a:off x="2364102" y="1918978"/>
              <a:ext cx="109" cy="54"/>
            </a:xfrm>
            <a:custGeom>
              <a:avLst/>
              <a:gdLst/>
              <a:ahLst/>
              <a:cxnLst/>
              <a:rect l="l" t="t" r="r" b="b"/>
              <a:pathLst>
                <a:path w="8" h="4" extrusionOk="0">
                  <a:moveTo>
                    <a:pt x="0" y="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6622;p126">
              <a:extLst>
                <a:ext uri="{FF2B5EF4-FFF2-40B4-BE49-F238E27FC236}">
                  <a16:creationId xmlns:a16="http://schemas.microsoft.com/office/drawing/2014/main" id="{03E39844-0A40-4F5F-B86C-33B34996DEB5}"/>
                </a:ext>
              </a:extLst>
            </p:cNvPr>
            <p:cNvSpPr/>
            <p:nvPr/>
          </p:nvSpPr>
          <p:spPr>
            <a:xfrm>
              <a:off x="2364672" y="191854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6623;p126">
              <a:extLst>
                <a:ext uri="{FF2B5EF4-FFF2-40B4-BE49-F238E27FC236}">
                  <a16:creationId xmlns:a16="http://schemas.microsoft.com/office/drawing/2014/main" id="{3679D8DF-6A59-45D3-9407-DD26B4EC5A58}"/>
                </a:ext>
              </a:extLst>
            </p:cNvPr>
            <p:cNvSpPr/>
            <p:nvPr/>
          </p:nvSpPr>
          <p:spPr>
            <a:xfrm>
              <a:off x="2364523" y="191869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6624;p126">
              <a:extLst>
                <a:ext uri="{FF2B5EF4-FFF2-40B4-BE49-F238E27FC236}">
                  <a16:creationId xmlns:a16="http://schemas.microsoft.com/office/drawing/2014/main" id="{60AB340A-EB2C-4860-8B9B-5AD78F6B6B8E}"/>
                </a:ext>
              </a:extLst>
            </p:cNvPr>
            <p:cNvSpPr/>
            <p:nvPr/>
          </p:nvSpPr>
          <p:spPr>
            <a:xfrm>
              <a:off x="2364387" y="1918734"/>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6625;p126">
              <a:extLst>
                <a:ext uri="{FF2B5EF4-FFF2-40B4-BE49-F238E27FC236}">
                  <a16:creationId xmlns:a16="http://schemas.microsoft.com/office/drawing/2014/main" id="{24891B04-81C0-463A-91C3-B2AA561D8066}"/>
                </a:ext>
              </a:extLst>
            </p:cNvPr>
            <p:cNvSpPr/>
            <p:nvPr/>
          </p:nvSpPr>
          <p:spPr>
            <a:xfrm>
              <a:off x="2363857" y="191907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6626;p126">
              <a:extLst>
                <a:ext uri="{FF2B5EF4-FFF2-40B4-BE49-F238E27FC236}">
                  <a16:creationId xmlns:a16="http://schemas.microsoft.com/office/drawing/2014/main" id="{B7229D11-3646-45F0-A693-EB0FEE00362C}"/>
                </a:ext>
              </a:extLst>
            </p:cNvPr>
            <p:cNvSpPr/>
            <p:nvPr/>
          </p:nvSpPr>
          <p:spPr>
            <a:xfrm>
              <a:off x="2363341" y="1919358"/>
              <a:ext cx="204" cy="109"/>
            </a:xfrm>
            <a:custGeom>
              <a:avLst/>
              <a:gdLst/>
              <a:ahLst/>
              <a:cxnLst/>
              <a:rect l="l" t="t" r="r" b="b"/>
              <a:pathLst>
                <a:path w="15"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6627;p126">
              <a:extLst>
                <a:ext uri="{FF2B5EF4-FFF2-40B4-BE49-F238E27FC236}">
                  <a16:creationId xmlns:a16="http://schemas.microsoft.com/office/drawing/2014/main" id="{C92F19FE-F3B3-4EA2-A941-A376FCB07E6A}"/>
                </a:ext>
              </a:extLst>
            </p:cNvPr>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6628;p126">
              <a:extLst>
                <a:ext uri="{FF2B5EF4-FFF2-40B4-BE49-F238E27FC236}">
                  <a16:creationId xmlns:a16="http://schemas.microsoft.com/office/drawing/2014/main" id="{40CF013C-4878-48D4-8B27-8986E3CBFF7D}"/>
                </a:ext>
              </a:extLst>
            </p:cNvPr>
            <p:cNvSpPr/>
            <p:nvPr/>
          </p:nvSpPr>
          <p:spPr>
            <a:xfrm>
              <a:off x="2363626" y="1919209"/>
              <a:ext cx="149" cy="68"/>
            </a:xfrm>
            <a:custGeom>
              <a:avLst/>
              <a:gdLst/>
              <a:ahLst/>
              <a:cxnLst/>
              <a:rect l="l" t="t" r="r" b="b"/>
              <a:pathLst>
                <a:path w="11" h="5" extrusionOk="0">
                  <a:moveTo>
                    <a:pt x="0" y="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6629;p126">
              <a:extLst>
                <a:ext uri="{FF2B5EF4-FFF2-40B4-BE49-F238E27FC236}">
                  <a16:creationId xmlns:a16="http://schemas.microsoft.com/office/drawing/2014/main" id="{EC38D0EF-0643-488E-A292-559A0B65F18A}"/>
                </a:ext>
              </a:extLst>
            </p:cNvPr>
            <p:cNvSpPr/>
            <p:nvPr/>
          </p:nvSpPr>
          <p:spPr>
            <a:xfrm>
              <a:off x="2361766" y="1920024"/>
              <a:ext cx="394" cy="204"/>
            </a:xfrm>
            <a:custGeom>
              <a:avLst/>
              <a:gdLst/>
              <a:ahLst/>
              <a:cxnLst/>
              <a:rect l="l" t="t" r="r" b="b"/>
              <a:pathLst>
                <a:path w="29" h="15" extrusionOk="0">
                  <a:moveTo>
                    <a:pt x="1" y="15"/>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6630;p126">
              <a:extLst>
                <a:ext uri="{FF2B5EF4-FFF2-40B4-BE49-F238E27FC236}">
                  <a16:creationId xmlns:a16="http://schemas.microsoft.com/office/drawing/2014/main" id="{970FA6BA-AD8A-4B24-8183-74D26D07712D}"/>
                </a:ext>
              </a:extLst>
            </p:cNvPr>
            <p:cNvSpPr/>
            <p:nvPr/>
          </p:nvSpPr>
          <p:spPr>
            <a:xfrm>
              <a:off x="2423463" y="1902672"/>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6631;p126">
              <a:extLst>
                <a:ext uri="{FF2B5EF4-FFF2-40B4-BE49-F238E27FC236}">
                  <a16:creationId xmlns:a16="http://schemas.microsoft.com/office/drawing/2014/main" id="{ABF59B91-7245-4C75-BE42-822B41A94262}"/>
                </a:ext>
              </a:extLst>
            </p:cNvPr>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6632;p126">
              <a:extLst>
                <a:ext uri="{FF2B5EF4-FFF2-40B4-BE49-F238E27FC236}">
                  <a16:creationId xmlns:a16="http://schemas.microsoft.com/office/drawing/2014/main" id="{57B1160C-3705-4C75-B778-98206FD1D74B}"/>
                </a:ext>
              </a:extLst>
            </p:cNvPr>
            <p:cNvSpPr/>
            <p:nvPr/>
          </p:nvSpPr>
          <p:spPr>
            <a:xfrm>
              <a:off x="2364618" y="191859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6633;p126">
              <a:extLst>
                <a:ext uri="{FF2B5EF4-FFF2-40B4-BE49-F238E27FC236}">
                  <a16:creationId xmlns:a16="http://schemas.microsoft.com/office/drawing/2014/main" id="{CAEB637B-F1C5-474F-A8D3-22F1DE07AF2C}"/>
                </a:ext>
              </a:extLst>
            </p:cNvPr>
            <p:cNvSpPr/>
            <p:nvPr/>
          </p:nvSpPr>
          <p:spPr>
            <a:xfrm>
              <a:off x="2364767" y="191840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6634;p126">
              <a:extLst>
                <a:ext uri="{FF2B5EF4-FFF2-40B4-BE49-F238E27FC236}">
                  <a16:creationId xmlns:a16="http://schemas.microsoft.com/office/drawing/2014/main" id="{55C22F3C-4056-4A9B-A758-7BE3A4672ED3}"/>
                </a:ext>
              </a:extLst>
            </p:cNvPr>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6635;p126">
              <a:extLst>
                <a:ext uri="{FF2B5EF4-FFF2-40B4-BE49-F238E27FC236}">
                  <a16:creationId xmlns:a16="http://schemas.microsoft.com/office/drawing/2014/main" id="{BCC92715-37A1-4F67-9EDA-CE35442EE458}"/>
                </a:ext>
              </a:extLst>
            </p:cNvPr>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6636;p126">
              <a:extLst>
                <a:ext uri="{FF2B5EF4-FFF2-40B4-BE49-F238E27FC236}">
                  <a16:creationId xmlns:a16="http://schemas.microsoft.com/office/drawing/2014/main" id="{C7FC4E9A-9A3E-493E-B0BF-607362409C0B}"/>
                </a:ext>
              </a:extLst>
            </p:cNvPr>
            <p:cNvSpPr/>
            <p:nvPr/>
          </p:nvSpPr>
          <p:spPr>
            <a:xfrm>
              <a:off x="2437773" y="1917172"/>
              <a:ext cx="394" cy="774"/>
            </a:xfrm>
            <a:custGeom>
              <a:avLst/>
              <a:gdLst/>
              <a:ahLst/>
              <a:cxnLst/>
              <a:rect l="l" t="t" r="r" b="b"/>
              <a:pathLst>
                <a:path w="29" h="57" extrusionOk="0">
                  <a:moveTo>
                    <a:pt x="1" y="0"/>
                  </a:moveTo>
                  <a:lnTo>
                    <a:pt x="29"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6637;p126">
              <a:extLst>
                <a:ext uri="{FF2B5EF4-FFF2-40B4-BE49-F238E27FC236}">
                  <a16:creationId xmlns:a16="http://schemas.microsoft.com/office/drawing/2014/main" id="{2C16FFA3-29B6-4B90-8A3C-474301DE9DCA}"/>
                </a:ext>
              </a:extLst>
            </p:cNvPr>
            <p:cNvSpPr/>
            <p:nvPr/>
          </p:nvSpPr>
          <p:spPr>
            <a:xfrm>
              <a:off x="2437203" y="1916032"/>
              <a:ext cx="448" cy="774"/>
            </a:xfrm>
            <a:custGeom>
              <a:avLst/>
              <a:gdLst/>
              <a:ahLst/>
              <a:cxnLst/>
              <a:rect l="l" t="t" r="r" b="b"/>
              <a:pathLst>
                <a:path w="33" h="57" extrusionOk="0">
                  <a:moveTo>
                    <a:pt x="1" y="0"/>
                  </a:moveTo>
                  <a:lnTo>
                    <a:pt x="32"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6638;p126">
              <a:extLst>
                <a:ext uri="{FF2B5EF4-FFF2-40B4-BE49-F238E27FC236}">
                  <a16:creationId xmlns:a16="http://schemas.microsoft.com/office/drawing/2014/main" id="{1B0BC59C-CFEA-40C7-9EB7-52CF53080999}"/>
                </a:ext>
              </a:extLst>
            </p:cNvPr>
            <p:cNvSpPr/>
            <p:nvPr/>
          </p:nvSpPr>
          <p:spPr>
            <a:xfrm>
              <a:off x="2436062" y="1913656"/>
              <a:ext cx="394" cy="774"/>
            </a:xfrm>
            <a:custGeom>
              <a:avLst/>
              <a:gdLst/>
              <a:ahLst/>
              <a:cxnLst/>
              <a:rect l="l" t="t" r="r" b="b"/>
              <a:pathLst>
                <a:path w="29" h="57" extrusionOk="0">
                  <a:moveTo>
                    <a:pt x="1" y="0"/>
                  </a:moveTo>
                  <a:lnTo>
                    <a:pt x="29"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6639;p126">
              <a:extLst>
                <a:ext uri="{FF2B5EF4-FFF2-40B4-BE49-F238E27FC236}">
                  <a16:creationId xmlns:a16="http://schemas.microsoft.com/office/drawing/2014/main" id="{87ACD65F-3AF6-4B8D-8E95-8D20D40F999B}"/>
                </a:ext>
              </a:extLst>
            </p:cNvPr>
            <p:cNvSpPr/>
            <p:nvPr/>
          </p:nvSpPr>
          <p:spPr>
            <a:xfrm>
              <a:off x="2436687" y="1914932"/>
              <a:ext cx="394" cy="733"/>
            </a:xfrm>
            <a:custGeom>
              <a:avLst/>
              <a:gdLst/>
              <a:ahLst/>
              <a:cxnLst/>
              <a:rect l="l" t="t" r="r" b="b"/>
              <a:pathLst>
                <a:path w="29" h="54" extrusionOk="0">
                  <a:moveTo>
                    <a:pt x="0" y="1"/>
                  </a:moveTo>
                  <a:lnTo>
                    <a:pt x="28"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6640;p126">
              <a:extLst>
                <a:ext uri="{FF2B5EF4-FFF2-40B4-BE49-F238E27FC236}">
                  <a16:creationId xmlns:a16="http://schemas.microsoft.com/office/drawing/2014/main" id="{1C509703-0A0D-408F-91E4-3C6108ABCF25}"/>
                </a:ext>
              </a:extLst>
            </p:cNvPr>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6641;p126">
              <a:extLst>
                <a:ext uri="{FF2B5EF4-FFF2-40B4-BE49-F238E27FC236}">
                  <a16:creationId xmlns:a16="http://schemas.microsoft.com/office/drawing/2014/main" id="{4C0341E9-0D1F-484C-B3DD-3442C6E7EBE5}"/>
                </a:ext>
              </a:extLst>
            </p:cNvPr>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6642;p126">
              <a:extLst>
                <a:ext uri="{FF2B5EF4-FFF2-40B4-BE49-F238E27FC236}">
                  <a16:creationId xmlns:a16="http://schemas.microsoft.com/office/drawing/2014/main" id="{AB0ECC1D-55FA-4A2A-8160-BDC7D4742CAC}"/>
                </a:ext>
              </a:extLst>
            </p:cNvPr>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6643;p126">
              <a:extLst>
                <a:ext uri="{FF2B5EF4-FFF2-40B4-BE49-F238E27FC236}">
                  <a16:creationId xmlns:a16="http://schemas.microsoft.com/office/drawing/2014/main" id="{14467DCB-382D-4B0D-AE16-DC4EE4B8FDBA}"/>
                </a:ext>
              </a:extLst>
            </p:cNvPr>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6644;p126">
              <a:extLst>
                <a:ext uri="{FF2B5EF4-FFF2-40B4-BE49-F238E27FC236}">
                  <a16:creationId xmlns:a16="http://schemas.microsoft.com/office/drawing/2014/main" id="{F9019B3B-A236-4D67-AE57-E5AF6A7981DB}"/>
                </a:ext>
              </a:extLst>
            </p:cNvPr>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6645;p126">
              <a:extLst>
                <a:ext uri="{FF2B5EF4-FFF2-40B4-BE49-F238E27FC236}">
                  <a16:creationId xmlns:a16="http://schemas.microsoft.com/office/drawing/2014/main" id="{E35AC3DF-8CE4-4FF7-97D4-B2B69C405F36}"/>
                </a:ext>
              </a:extLst>
            </p:cNvPr>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6646;p126">
              <a:extLst>
                <a:ext uri="{FF2B5EF4-FFF2-40B4-BE49-F238E27FC236}">
                  <a16:creationId xmlns:a16="http://schemas.microsoft.com/office/drawing/2014/main" id="{F72BA30D-F97E-4946-9890-C221C793DCD9}"/>
                </a:ext>
              </a:extLst>
            </p:cNvPr>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6647;p126">
              <a:extLst>
                <a:ext uri="{FF2B5EF4-FFF2-40B4-BE49-F238E27FC236}">
                  <a16:creationId xmlns:a16="http://schemas.microsoft.com/office/drawing/2014/main" id="{E74736F5-222A-43F6-B748-C475717EABC3}"/>
                </a:ext>
              </a:extLst>
            </p:cNvPr>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6648;p126">
              <a:extLst>
                <a:ext uri="{FF2B5EF4-FFF2-40B4-BE49-F238E27FC236}">
                  <a16:creationId xmlns:a16="http://schemas.microsoft.com/office/drawing/2014/main" id="{FEF506CA-53E6-4686-9D9E-D1D00E53577E}"/>
                </a:ext>
              </a:extLst>
            </p:cNvPr>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6649;p126">
              <a:extLst>
                <a:ext uri="{FF2B5EF4-FFF2-40B4-BE49-F238E27FC236}">
                  <a16:creationId xmlns:a16="http://schemas.microsoft.com/office/drawing/2014/main" id="{4886E3F4-527A-4783-9976-4A7A9261A37C}"/>
                </a:ext>
              </a:extLst>
            </p:cNvPr>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6650;p126">
              <a:extLst>
                <a:ext uri="{FF2B5EF4-FFF2-40B4-BE49-F238E27FC236}">
                  <a16:creationId xmlns:a16="http://schemas.microsoft.com/office/drawing/2014/main" id="{3EBCDD41-7E69-4A20-B77E-FFD95BF590DD}"/>
                </a:ext>
              </a:extLst>
            </p:cNvPr>
            <p:cNvSpPr/>
            <p:nvPr/>
          </p:nvSpPr>
          <p:spPr>
            <a:xfrm>
              <a:off x="2461928" y="1715967"/>
              <a:ext cx="204" cy="109"/>
            </a:xfrm>
            <a:custGeom>
              <a:avLst/>
              <a:gdLst/>
              <a:ahLst/>
              <a:cxnLst/>
              <a:rect l="l" t="t" r="r" b="b"/>
              <a:pathLst>
                <a:path w="15" h="8" extrusionOk="0">
                  <a:moveTo>
                    <a:pt x="1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6651;p126">
              <a:extLst>
                <a:ext uri="{FF2B5EF4-FFF2-40B4-BE49-F238E27FC236}">
                  <a16:creationId xmlns:a16="http://schemas.microsoft.com/office/drawing/2014/main" id="{8BCB7E4B-8290-45A5-B1DC-24E505D3F2AD}"/>
                </a:ext>
              </a:extLst>
            </p:cNvPr>
            <p:cNvSpPr/>
            <p:nvPr/>
          </p:nvSpPr>
          <p:spPr>
            <a:xfrm>
              <a:off x="2465159" y="1716823"/>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6652;p126">
              <a:extLst>
                <a:ext uri="{FF2B5EF4-FFF2-40B4-BE49-F238E27FC236}">
                  <a16:creationId xmlns:a16="http://schemas.microsoft.com/office/drawing/2014/main" id="{01148815-DEA0-47E6-9A59-339C92D35D26}"/>
                </a:ext>
              </a:extLst>
            </p:cNvPr>
            <p:cNvSpPr/>
            <p:nvPr/>
          </p:nvSpPr>
          <p:spPr>
            <a:xfrm>
              <a:off x="2462498" y="1716157"/>
              <a:ext cx="244" cy="109"/>
            </a:xfrm>
            <a:custGeom>
              <a:avLst/>
              <a:gdLst/>
              <a:ahLst/>
              <a:cxnLst/>
              <a:rect l="l" t="t" r="r" b="b"/>
              <a:pathLst>
                <a:path w="18" h="8" extrusionOk="0">
                  <a:moveTo>
                    <a:pt x="18"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6653;p126">
              <a:extLst>
                <a:ext uri="{FF2B5EF4-FFF2-40B4-BE49-F238E27FC236}">
                  <a16:creationId xmlns:a16="http://schemas.microsoft.com/office/drawing/2014/main" id="{ADA5BE0E-5B02-4EFD-B730-5F956262CF83}"/>
                </a:ext>
              </a:extLst>
            </p:cNvPr>
            <p:cNvSpPr/>
            <p:nvPr/>
          </p:nvSpPr>
          <p:spPr>
            <a:xfrm>
              <a:off x="2463733" y="1716538"/>
              <a:ext cx="299" cy="109"/>
            </a:xfrm>
            <a:custGeom>
              <a:avLst/>
              <a:gdLst/>
              <a:ahLst/>
              <a:cxnLst/>
              <a:rect l="l" t="t" r="r" b="b"/>
              <a:pathLst>
                <a:path w="22" h="8" extrusionOk="0">
                  <a:moveTo>
                    <a:pt x="2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6654;p126">
              <a:extLst>
                <a:ext uri="{FF2B5EF4-FFF2-40B4-BE49-F238E27FC236}">
                  <a16:creationId xmlns:a16="http://schemas.microsoft.com/office/drawing/2014/main" id="{BC70C954-22B4-4D2A-8A48-B87C8E7A86A2}"/>
                </a:ext>
              </a:extLst>
            </p:cNvPr>
            <p:cNvSpPr/>
            <p:nvPr/>
          </p:nvSpPr>
          <p:spPr>
            <a:xfrm>
              <a:off x="2463109" y="1716388"/>
              <a:ext cx="258" cy="68"/>
            </a:xfrm>
            <a:custGeom>
              <a:avLst/>
              <a:gdLst/>
              <a:ahLst/>
              <a:cxnLst/>
              <a:rect l="l" t="t" r="r" b="b"/>
              <a:pathLst>
                <a:path w="19" h="5" extrusionOk="0">
                  <a:moveTo>
                    <a:pt x="1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6655;p126">
              <a:extLst>
                <a:ext uri="{FF2B5EF4-FFF2-40B4-BE49-F238E27FC236}">
                  <a16:creationId xmlns:a16="http://schemas.microsoft.com/office/drawing/2014/main" id="{F71B78E3-C72B-4D6A-9663-699D1FDD323A}"/>
                </a:ext>
              </a:extLst>
            </p:cNvPr>
            <p:cNvSpPr/>
            <p:nvPr/>
          </p:nvSpPr>
          <p:spPr>
            <a:xfrm>
              <a:off x="2464399" y="1716728"/>
              <a:ext cx="299" cy="54"/>
            </a:xfrm>
            <a:custGeom>
              <a:avLst/>
              <a:gdLst/>
              <a:ahLst/>
              <a:cxnLst/>
              <a:rect l="l" t="t" r="r" b="b"/>
              <a:pathLst>
                <a:path w="22" h="4" extrusionOk="0">
                  <a:moveTo>
                    <a:pt x="2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6656;p126">
              <a:extLst>
                <a:ext uri="{FF2B5EF4-FFF2-40B4-BE49-F238E27FC236}">
                  <a16:creationId xmlns:a16="http://schemas.microsoft.com/office/drawing/2014/main" id="{A69BB76E-E591-4A23-955E-A3C11F48A7DF}"/>
                </a:ext>
              </a:extLst>
            </p:cNvPr>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6657;p126">
              <a:extLst>
                <a:ext uri="{FF2B5EF4-FFF2-40B4-BE49-F238E27FC236}">
                  <a16:creationId xmlns:a16="http://schemas.microsoft.com/office/drawing/2014/main" id="{DA9D0BA6-A1F5-4F67-B085-0A4CC018FB71}"/>
                </a:ext>
              </a:extLst>
            </p:cNvPr>
            <p:cNvSpPr/>
            <p:nvPr/>
          </p:nvSpPr>
          <p:spPr>
            <a:xfrm>
              <a:off x="2465919" y="1716959"/>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6658;p126">
              <a:extLst>
                <a:ext uri="{FF2B5EF4-FFF2-40B4-BE49-F238E27FC236}">
                  <a16:creationId xmlns:a16="http://schemas.microsoft.com/office/drawing/2014/main" id="{885FD9F8-D7E7-4216-AF1E-126EF945764E}"/>
                </a:ext>
              </a:extLst>
            </p:cNvPr>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6659;p126">
              <a:extLst>
                <a:ext uri="{FF2B5EF4-FFF2-40B4-BE49-F238E27FC236}">
                  <a16:creationId xmlns:a16="http://schemas.microsoft.com/office/drawing/2014/main" id="{69C13302-9F7C-4824-926C-B356604408A1}"/>
                </a:ext>
              </a:extLst>
            </p:cNvPr>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6660;p126">
              <a:extLst>
                <a:ext uri="{FF2B5EF4-FFF2-40B4-BE49-F238E27FC236}">
                  <a16:creationId xmlns:a16="http://schemas.microsoft.com/office/drawing/2014/main" id="{B5175E4D-6435-48DB-B3BA-D090F0658500}"/>
                </a:ext>
              </a:extLst>
            </p:cNvPr>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6661;p126">
              <a:extLst>
                <a:ext uri="{FF2B5EF4-FFF2-40B4-BE49-F238E27FC236}">
                  <a16:creationId xmlns:a16="http://schemas.microsoft.com/office/drawing/2014/main" id="{8773FD30-CE7B-465C-A69F-6C90575286AA}"/>
                </a:ext>
              </a:extLst>
            </p:cNvPr>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6662;p126">
              <a:extLst>
                <a:ext uri="{FF2B5EF4-FFF2-40B4-BE49-F238E27FC236}">
                  <a16:creationId xmlns:a16="http://schemas.microsoft.com/office/drawing/2014/main" id="{B1FDE763-50D8-4BB8-9935-9CF1A7DBE436}"/>
                </a:ext>
              </a:extLst>
            </p:cNvPr>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6663;p126">
              <a:extLst>
                <a:ext uri="{FF2B5EF4-FFF2-40B4-BE49-F238E27FC236}">
                  <a16:creationId xmlns:a16="http://schemas.microsoft.com/office/drawing/2014/main" id="{03038807-75B6-4084-BDE0-246896A253C8}"/>
                </a:ext>
              </a:extLst>
            </p:cNvPr>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6664;p126">
              <a:extLst>
                <a:ext uri="{FF2B5EF4-FFF2-40B4-BE49-F238E27FC236}">
                  <a16:creationId xmlns:a16="http://schemas.microsoft.com/office/drawing/2014/main" id="{61BCE255-9E2E-4344-98F6-A1CB4C2CE5A2}"/>
                </a:ext>
              </a:extLst>
            </p:cNvPr>
            <p:cNvSpPr/>
            <p:nvPr/>
          </p:nvSpPr>
          <p:spPr>
            <a:xfrm>
              <a:off x="2374135" y="1744385"/>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6665;p126">
              <a:extLst>
                <a:ext uri="{FF2B5EF4-FFF2-40B4-BE49-F238E27FC236}">
                  <a16:creationId xmlns:a16="http://schemas.microsoft.com/office/drawing/2014/main" id="{85BAAA1F-2FE9-43CD-A494-8551E20A6691}"/>
                </a:ext>
              </a:extLst>
            </p:cNvPr>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6666;p126">
              <a:extLst>
                <a:ext uri="{FF2B5EF4-FFF2-40B4-BE49-F238E27FC236}">
                  <a16:creationId xmlns:a16="http://schemas.microsoft.com/office/drawing/2014/main" id="{7197715F-DBE9-4851-90EC-B05FDF4A144C}"/>
                </a:ext>
              </a:extLst>
            </p:cNvPr>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6667;p126">
              <a:extLst>
                <a:ext uri="{FF2B5EF4-FFF2-40B4-BE49-F238E27FC236}">
                  <a16:creationId xmlns:a16="http://schemas.microsoft.com/office/drawing/2014/main" id="{B706B814-4284-4D3B-A715-84A112631963}"/>
                </a:ext>
              </a:extLst>
            </p:cNvPr>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6668;p126">
              <a:extLst>
                <a:ext uri="{FF2B5EF4-FFF2-40B4-BE49-F238E27FC236}">
                  <a16:creationId xmlns:a16="http://schemas.microsoft.com/office/drawing/2014/main" id="{36F9BD64-9A17-420D-BF3E-DB9DA5D3983E}"/>
                </a:ext>
              </a:extLst>
            </p:cNvPr>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6669;p126">
              <a:extLst>
                <a:ext uri="{FF2B5EF4-FFF2-40B4-BE49-F238E27FC236}">
                  <a16:creationId xmlns:a16="http://schemas.microsoft.com/office/drawing/2014/main" id="{EE6B6DD0-E35F-4497-BBA0-34E7F9B05FEF}"/>
                </a:ext>
              </a:extLst>
            </p:cNvPr>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6670;p126">
              <a:extLst>
                <a:ext uri="{FF2B5EF4-FFF2-40B4-BE49-F238E27FC236}">
                  <a16:creationId xmlns:a16="http://schemas.microsoft.com/office/drawing/2014/main" id="{506A7B00-6CDF-42BB-A443-173C098A297E}"/>
                </a:ext>
              </a:extLst>
            </p:cNvPr>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6671;p126">
              <a:extLst>
                <a:ext uri="{FF2B5EF4-FFF2-40B4-BE49-F238E27FC236}">
                  <a16:creationId xmlns:a16="http://schemas.microsoft.com/office/drawing/2014/main" id="{ACFEB7E5-18C1-402B-9A27-CDF712E830AF}"/>
                </a:ext>
              </a:extLst>
            </p:cNvPr>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6672;p126">
              <a:extLst>
                <a:ext uri="{FF2B5EF4-FFF2-40B4-BE49-F238E27FC236}">
                  <a16:creationId xmlns:a16="http://schemas.microsoft.com/office/drawing/2014/main" id="{8EE5C378-F2FA-4C56-AA50-66359342D1E9}"/>
                </a:ext>
              </a:extLst>
            </p:cNvPr>
            <p:cNvSpPr/>
            <p:nvPr/>
          </p:nvSpPr>
          <p:spPr>
            <a:xfrm>
              <a:off x="2374135" y="174482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6673;p126">
              <a:extLst>
                <a:ext uri="{FF2B5EF4-FFF2-40B4-BE49-F238E27FC236}">
                  <a16:creationId xmlns:a16="http://schemas.microsoft.com/office/drawing/2014/main" id="{4457CAB2-C932-492C-8EB6-EE73675E36A6}"/>
                </a:ext>
              </a:extLst>
            </p:cNvPr>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6674;p126">
              <a:extLst>
                <a:ext uri="{FF2B5EF4-FFF2-40B4-BE49-F238E27FC236}">
                  <a16:creationId xmlns:a16="http://schemas.microsoft.com/office/drawing/2014/main" id="{E2A2396A-5F37-4F02-8AA8-43F170CB2D96}"/>
                </a:ext>
              </a:extLst>
            </p:cNvPr>
            <p:cNvSpPr/>
            <p:nvPr/>
          </p:nvSpPr>
          <p:spPr>
            <a:xfrm>
              <a:off x="2402458" y="1807181"/>
              <a:ext cx="163" cy="204"/>
            </a:xfrm>
            <a:custGeom>
              <a:avLst/>
              <a:gdLst/>
              <a:ahLst/>
              <a:cxnLst/>
              <a:rect l="l" t="t" r="r" b="b"/>
              <a:pathLst>
                <a:path w="12" h="15" extrusionOk="0">
                  <a:moveTo>
                    <a:pt x="1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6675;p126">
              <a:extLst>
                <a:ext uri="{FF2B5EF4-FFF2-40B4-BE49-F238E27FC236}">
                  <a16:creationId xmlns:a16="http://schemas.microsoft.com/office/drawing/2014/main" id="{B22E7947-0D3F-4430-92F7-E1F151BAF4D2}"/>
                </a:ext>
              </a:extLst>
            </p:cNvPr>
            <p:cNvSpPr/>
            <p:nvPr/>
          </p:nvSpPr>
          <p:spPr>
            <a:xfrm>
              <a:off x="2403218" y="1808186"/>
              <a:ext cx="109" cy="149"/>
            </a:xfrm>
            <a:custGeom>
              <a:avLst/>
              <a:gdLst/>
              <a:ahLst/>
              <a:cxnLst/>
              <a:rect l="l" t="t" r="r" b="b"/>
              <a:pathLst>
                <a:path w="8" h="11" extrusionOk="0">
                  <a:moveTo>
                    <a:pt x="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6676;p126">
              <a:extLst>
                <a:ext uri="{FF2B5EF4-FFF2-40B4-BE49-F238E27FC236}">
                  <a16:creationId xmlns:a16="http://schemas.microsoft.com/office/drawing/2014/main" id="{6BFBDA1D-B396-4771-98BA-87F91A9449D8}"/>
                </a:ext>
              </a:extLst>
            </p:cNvPr>
            <p:cNvSpPr/>
            <p:nvPr/>
          </p:nvSpPr>
          <p:spPr>
            <a:xfrm>
              <a:off x="2403504" y="1808566"/>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6677;p126">
              <a:extLst>
                <a:ext uri="{FF2B5EF4-FFF2-40B4-BE49-F238E27FC236}">
                  <a16:creationId xmlns:a16="http://schemas.microsoft.com/office/drawing/2014/main" id="{62631783-44AC-4016-9614-4A7AA812F4EE}"/>
                </a:ext>
              </a:extLst>
            </p:cNvPr>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6678;p126">
              <a:extLst>
                <a:ext uri="{FF2B5EF4-FFF2-40B4-BE49-F238E27FC236}">
                  <a16:creationId xmlns:a16="http://schemas.microsoft.com/office/drawing/2014/main" id="{29903480-E076-43BB-BD65-676E3A95C467}"/>
                </a:ext>
              </a:extLst>
            </p:cNvPr>
            <p:cNvSpPr/>
            <p:nvPr/>
          </p:nvSpPr>
          <p:spPr>
            <a:xfrm>
              <a:off x="2403789" y="1808892"/>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6679;p126">
              <a:extLst>
                <a:ext uri="{FF2B5EF4-FFF2-40B4-BE49-F238E27FC236}">
                  <a16:creationId xmlns:a16="http://schemas.microsoft.com/office/drawing/2014/main" id="{FC974D68-FA03-411C-81E2-A507EEF35E47}"/>
                </a:ext>
              </a:extLst>
            </p:cNvPr>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6680;p126">
              <a:extLst>
                <a:ext uri="{FF2B5EF4-FFF2-40B4-BE49-F238E27FC236}">
                  <a16:creationId xmlns:a16="http://schemas.microsoft.com/office/drawing/2014/main" id="{BDD17AD8-3074-4215-9D37-9AFA71676D74}"/>
                </a:ext>
              </a:extLst>
            </p:cNvPr>
            <p:cNvSpPr/>
            <p:nvPr/>
          </p:nvSpPr>
          <p:spPr>
            <a:xfrm>
              <a:off x="2404508" y="180965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6681;p126">
              <a:extLst>
                <a:ext uri="{FF2B5EF4-FFF2-40B4-BE49-F238E27FC236}">
                  <a16:creationId xmlns:a16="http://schemas.microsoft.com/office/drawing/2014/main" id="{AB579A29-63EA-48DA-97D9-667935210555}"/>
                </a:ext>
              </a:extLst>
            </p:cNvPr>
            <p:cNvSpPr/>
            <p:nvPr/>
          </p:nvSpPr>
          <p:spPr>
            <a:xfrm>
              <a:off x="2402703" y="1807520"/>
              <a:ext cx="109" cy="149"/>
            </a:xfrm>
            <a:custGeom>
              <a:avLst/>
              <a:gdLst/>
              <a:ahLst/>
              <a:cxnLst/>
              <a:rect l="l" t="t" r="r" b="b"/>
              <a:pathLst>
                <a:path w="8" h="11" extrusionOk="0">
                  <a:moveTo>
                    <a:pt x="7"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6682;p126">
              <a:extLst>
                <a:ext uri="{FF2B5EF4-FFF2-40B4-BE49-F238E27FC236}">
                  <a16:creationId xmlns:a16="http://schemas.microsoft.com/office/drawing/2014/main" id="{45690DB7-CA5E-444A-ADA3-151A05392CB5}"/>
                </a:ext>
              </a:extLst>
            </p:cNvPr>
            <p:cNvSpPr/>
            <p:nvPr/>
          </p:nvSpPr>
          <p:spPr>
            <a:xfrm>
              <a:off x="2402933" y="1807901"/>
              <a:ext cx="109" cy="149"/>
            </a:xfrm>
            <a:custGeom>
              <a:avLst/>
              <a:gdLst/>
              <a:ahLst/>
              <a:cxnLst/>
              <a:rect l="l" t="t" r="r" b="b"/>
              <a:pathLst>
                <a:path w="8" h="11" extrusionOk="0">
                  <a:moveTo>
                    <a:pt x="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6683;p126">
              <a:extLst>
                <a:ext uri="{FF2B5EF4-FFF2-40B4-BE49-F238E27FC236}">
                  <a16:creationId xmlns:a16="http://schemas.microsoft.com/office/drawing/2014/main" id="{D2F7B63C-7EC2-4BCD-AE67-E4D28D465EC2}"/>
                </a:ext>
              </a:extLst>
            </p:cNvPr>
            <p:cNvSpPr/>
            <p:nvPr/>
          </p:nvSpPr>
          <p:spPr>
            <a:xfrm>
              <a:off x="2404128" y="1809272"/>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6684;p126">
              <a:extLst>
                <a:ext uri="{FF2B5EF4-FFF2-40B4-BE49-F238E27FC236}">
                  <a16:creationId xmlns:a16="http://schemas.microsoft.com/office/drawing/2014/main" id="{73B09B6E-A565-4655-85E6-274BF8B96193}"/>
                </a:ext>
              </a:extLst>
            </p:cNvPr>
            <p:cNvSpPr/>
            <p:nvPr/>
          </p:nvSpPr>
          <p:spPr>
            <a:xfrm>
              <a:off x="2378697" y="1753468"/>
              <a:ext cx="204" cy="299"/>
            </a:xfrm>
            <a:custGeom>
              <a:avLst/>
              <a:gdLst/>
              <a:ahLst/>
              <a:cxnLst/>
              <a:rect l="l" t="t" r="r" b="b"/>
              <a:pathLst>
                <a:path w="15" h="22" extrusionOk="0">
                  <a:moveTo>
                    <a:pt x="14"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6685;p126">
              <a:extLst>
                <a:ext uri="{FF2B5EF4-FFF2-40B4-BE49-F238E27FC236}">
                  <a16:creationId xmlns:a16="http://schemas.microsoft.com/office/drawing/2014/main" id="{B7D45A92-28F2-49C8-9D59-CAB61E32BC90}"/>
                </a:ext>
              </a:extLst>
            </p:cNvPr>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6686;p126">
              <a:extLst>
                <a:ext uri="{FF2B5EF4-FFF2-40B4-BE49-F238E27FC236}">
                  <a16:creationId xmlns:a16="http://schemas.microsoft.com/office/drawing/2014/main" id="{5A1FD637-4B00-4693-89B3-915556D75568}"/>
                </a:ext>
              </a:extLst>
            </p:cNvPr>
            <p:cNvSpPr/>
            <p:nvPr/>
          </p:nvSpPr>
          <p:spPr>
            <a:xfrm>
              <a:off x="2378032" y="175223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6687;p126">
              <a:extLst>
                <a:ext uri="{FF2B5EF4-FFF2-40B4-BE49-F238E27FC236}">
                  <a16:creationId xmlns:a16="http://schemas.microsoft.com/office/drawing/2014/main" id="{3D68DFCA-E6A0-4A8C-8A8C-A8364D97BB72}"/>
                </a:ext>
              </a:extLst>
            </p:cNvPr>
            <p:cNvSpPr/>
            <p:nvPr/>
          </p:nvSpPr>
          <p:spPr>
            <a:xfrm>
              <a:off x="2402268" y="1806896"/>
              <a:ext cx="109" cy="204"/>
            </a:xfrm>
            <a:custGeom>
              <a:avLst/>
              <a:gdLst/>
              <a:ahLst/>
              <a:cxnLst/>
              <a:rect l="l" t="t" r="r" b="b"/>
              <a:pathLst>
                <a:path w="8" h="15" extrusionOk="0">
                  <a:moveTo>
                    <a:pt x="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6688;p126">
              <a:extLst>
                <a:ext uri="{FF2B5EF4-FFF2-40B4-BE49-F238E27FC236}">
                  <a16:creationId xmlns:a16="http://schemas.microsoft.com/office/drawing/2014/main" id="{049E09B9-BE35-4BBB-AA74-5A3503D85466}"/>
                </a:ext>
              </a:extLst>
            </p:cNvPr>
            <p:cNvSpPr/>
            <p:nvPr/>
          </p:nvSpPr>
          <p:spPr>
            <a:xfrm>
              <a:off x="2449043" y="1751187"/>
              <a:ext cx="299" cy="68"/>
            </a:xfrm>
            <a:custGeom>
              <a:avLst/>
              <a:gdLst/>
              <a:ahLst/>
              <a:cxnLst/>
              <a:rect l="l" t="t" r="r" b="b"/>
              <a:pathLst>
                <a:path w="22" h="5" extrusionOk="0">
                  <a:moveTo>
                    <a:pt x="2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6689;p126">
              <a:extLst>
                <a:ext uri="{FF2B5EF4-FFF2-40B4-BE49-F238E27FC236}">
                  <a16:creationId xmlns:a16="http://schemas.microsoft.com/office/drawing/2014/main" id="{F2AA15A1-1B0F-4936-BE7E-CD7B41E7ED30}"/>
                </a:ext>
              </a:extLst>
            </p:cNvPr>
            <p:cNvSpPr/>
            <p:nvPr/>
          </p:nvSpPr>
          <p:spPr>
            <a:xfrm>
              <a:off x="2452559" y="1750088"/>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6690;p126">
              <a:extLst>
                <a:ext uri="{FF2B5EF4-FFF2-40B4-BE49-F238E27FC236}">
                  <a16:creationId xmlns:a16="http://schemas.microsoft.com/office/drawing/2014/main" id="{3912878E-4D66-49CE-872F-00F10BFEEDCA}"/>
                </a:ext>
              </a:extLst>
            </p:cNvPr>
            <p:cNvSpPr/>
            <p:nvPr/>
          </p:nvSpPr>
          <p:spPr>
            <a:xfrm>
              <a:off x="2448418" y="1751242"/>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6691;p126">
              <a:extLst>
                <a:ext uri="{FF2B5EF4-FFF2-40B4-BE49-F238E27FC236}">
                  <a16:creationId xmlns:a16="http://schemas.microsoft.com/office/drawing/2014/main" id="{880B1062-AC35-4B70-96E8-97FDB79029C6}"/>
                </a:ext>
              </a:extLst>
            </p:cNvPr>
            <p:cNvSpPr/>
            <p:nvPr/>
          </p:nvSpPr>
          <p:spPr>
            <a:xfrm>
              <a:off x="2451419" y="1750712"/>
              <a:ext cx="149" cy="54"/>
            </a:xfrm>
            <a:custGeom>
              <a:avLst/>
              <a:gdLst/>
              <a:ahLst/>
              <a:cxnLst/>
              <a:rect l="l" t="t" r="r" b="b"/>
              <a:pathLst>
                <a:path w="11" h="4"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6692;p126">
              <a:extLst>
                <a:ext uri="{FF2B5EF4-FFF2-40B4-BE49-F238E27FC236}">
                  <a16:creationId xmlns:a16="http://schemas.microsoft.com/office/drawing/2014/main" id="{831AA0E8-ACA6-4883-AD95-5BC5F6689E10}"/>
                </a:ext>
              </a:extLst>
            </p:cNvPr>
            <p:cNvSpPr/>
            <p:nvPr/>
          </p:nvSpPr>
          <p:spPr>
            <a:xfrm>
              <a:off x="2451038" y="1750807"/>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6693;p126">
              <a:extLst>
                <a:ext uri="{FF2B5EF4-FFF2-40B4-BE49-F238E27FC236}">
                  <a16:creationId xmlns:a16="http://schemas.microsoft.com/office/drawing/2014/main" id="{146B8FF5-38E5-4614-824D-3D4BAEA07292}"/>
                </a:ext>
              </a:extLst>
            </p:cNvPr>
            <p:cNvSpPr/>
            <p:nvPr/>
          </p:nvSpPr>
          <p:spPr>
            <a:xfrm>
              <a:off x="2452179" y="1750332"/>
              <a:ext cx="109" cy="54"/>
            </a:xfrm>
            <a:custGeom>
              <a:avLst/>
              <a:gdLst/>
              <a:ahLst/>
              <a:cxnLst/>
              <a:rect l="l" t="t" r="r" b="b"/>
              <a:pathLst>
                <a:path w="8" h="4"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6694;p126">
              <a:extLst>
                <a:ext uri="{FF2B5EF4-FFF2-40B4-BE49-F238E27FC236}">
                  <a16:creationId xmlns:a16="http://schemas.microsoft.com/office/drawing/2014/main" id="{BD40CDB6-1901-47C0-BBC6-B0204D0FAFD4}"/>
                </a:ext>
              </a:extLst>
            </p:cNvPr>
            <p:cNvSpPr/>
            <p:nvPr/>
          </p:nvSpPr>
          <p:spPr>
            <a:xfrm>
              <a:off x="2447658" y="1751282"/>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6695;p126">
              <a:extLst>
                <a:ext uri="{FF2B5EF4-FFF2-40B4-BE49-F238E27FC236}">
                  <a16:creationId xmlns:a16="http://schemas.microsoft.com/office/drawing/2014/main" id="{D8848526-3297-4EE9-8FC1-21C9B1E98066}"/>
                </a:ext>
              </a:extLst>
            </p:cNvPr>
            <p:cNvSpPr/>
            <p:nvPr/>
          </p:nvSpPr>
          <p:spPr>
            <a:xfrm>
              <a:off x="2446857" y="175133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6696;p126">
              <a:extLst>
                <a:ext uri="{FF2B5EF4-FFF2-40B4-BE49-F238E27FC236}">
                  <a16:creationId xmlns:a16="http://schemas.microsoft.com/office/drawing/2014/main" id="{3D3612FC-B4F7-4D63-B544-201E99A0A08A}"/>
                </a:ext>
              </a:extLst>
            </p:cNvPr>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6697;p126">
              <a:extLst>
                <a:ext uri="{FF2B5EF4-FFF2-40B4-BE49-F238E27FC236}">
                  <a16:creationId xmlns:a16="http://schemas.microsoft.com/office/drawing/2014/main" id="{95EBB46A-48D9-4BD5-A49C-761C808289C1}"/>
                </a:ext>
              </a:extLst>
            </p:cNvPr>
            <p:cNvSpPr/>
            <p:nvPr/>
          </p:nvSpPr>
          <p:spPr>
            <a:xfrm>
              <a:off x="2500610" y="1758886"/>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6698;p126">
              <a:extLst>
                <a:ext uri="{FF2B5EF4-FFF2-40B4-BE49-F238E27FC236}">
                  <a16:creationId xmlns:a16="http://schemas.microsoft.com/office/drawing/2014/main" id="{9DC393A3-171E-4DAE-835E-644EAF630E41}"/>
                </a:ext>
              </a:extLst>
            </p:cNvPr>
            <p:cNvSpPr/>
            <p:nvPr/>
          </p:nvSpPr>
          <p:spPr>
            <a:xfrm>
              <a:off x="2450658" y="1750902"/>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6699;p126">
              <a:extLst>
                <a:ext uri="{FF2B5EF4-FFF2-40B4-BE49-F238E27FC236}">
                  <a16:creationId xmlns:a16="http://schemas.microsoft.com/office/drawing/2014/main" id="{EDC676A9-A795-497B-9ED0-3DD3C4929D97}"/>
                </a:ext>
              </a:extLst>
            </p:cNvPr>
            <p:cNvSpPr/>
            <p:nvPr/>
          </p:nvSpPr>
          <p:spPr>
            <a:xfrm>
              <a:off x="2451989" y="1750481"/>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6700;p126">
              <a:extLst>
                <a:ext uri="{FF2B5EF4-FFF2-40B4-BE49-F238E27FC236}">
                  <a16:creationId xmlns:a16="http://schemas.microsoft.com/office/drawing/2014/main" id="{F60A8EE8-87F9-45F7-942E-57561E9CEDA6}"/>
                </a:ext>
              </a:extLst>
            </p:cNvPr>
            <p:cNvSpPr/>
            <p:nvPr/>
          </p:nvSpPr>
          <p:spPr>
            <a:xfrm>
              <a:off x="2449654" y="1751092"/>
              <a:ext cx="258" cy="68"/>
            </a:xfrm>
            <a:custGeom>
              <a:avLst/>
              <a:gdLst/>
              <a:ahLst/>
              <a:cxnLst/>
              <a:rect l="l" t="t" r="r" b="b"/>
              <a:pathLst>
                <a:path w="19" h="5" extrusionOk="0">
                  <a:moveTo>
                    <a:pt x="1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6701;p126">
              <a:extLst>
                <a:ext uri="{FF2B5EF4-FFF2-40B4-BE49-F238E27FC236}">
                  <a16:creationId xmlns:a16="http://schemas.microsoft.com/office/drawing/2014/main" id="{D15B2D9F-4C1E-43D4-9178-10628E5C5405}"/>
                </a:ext>
              </a:extLst>
            </p:cNvPr>
            <p:cNvSpPr/>
            <p:nvPr/>
          </p:nvSpPr>
          <p:spPr>
            <a:xfrm>
              <a:off x="2500664" y="1759266"/>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6702;p126">
              <a:extLst>
                <a:ext uri="{FF2B5EF4-FFF2-40B4-BE49-F238E27FC236}">
                  <a16:creationId xmlns:a16="http://schemas.microsoft.com/office/drawing/2014/main" id="{3C28CA5C-5D79-488D-A9E2-9E1952A0CF88}"/>
                </a:ext>
              </a:extLst>
            </p:cNvPr>
            <p:cNvSpPr/>
            <p:nvPr/>
          </p:nvSpPr>
          <p:spPr>
            <a:xfrm>
              <a:off x="2500800" y="1760787"/>
              <a:ext cx="14" cy="299"/>
            </a:xfrm>
            <a:custGeom>
              <a:avLst/>
              <a:gdLst/>
              <a:ahLst/>
              <a:cxnLst/>
              <a:rect l="l" t="t" r="r" b="b"/>
              <a:pathLst>
                <a:path w="1" h="22" extrusionOk="0">
                  <a:moveTo>
                    <a:pt x="1"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6703;p126">
              <a:extLst>
                <a:ext uri="{FF2B5EF4-FFF2-40B4-BE49-F238E27FC236}">
                  <a16:creationId xmlns:a16="http://schemas.microsoft.com/office/drawing/2014/main" id="{D20D47A7-F085-4771-B582-331FA81EF384}"/>
                </a:ext>
              </a:extLst>
            </p:cNvPr>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6704;p126">
              <a:extLst>
                <a:ext uri="{FF2B5EF4-FFF2-40B4-BE49-F238E27FC236}">
                  <a16:creationId xmlns:a16="http://schemas.microsoft.com/office/drawing/2014/main" id="{9F4FD622-9BE6-45CF-B94E-2F4FA7D73454}"/>
                </a:ext>
              </a:extLst>
            </p:cNvPr>
            <p:cNvSpPr/>
            <p:nvPr/>
          </p:nvSpPr>
          <p:spPr>
            <a:xfrm>
              <a:off x="2500759" y="1760216"/>
              <a:ext cx="14" cy="353"/>
            </a:xfrm>
            <a:custGeom>
              <a:avLst/>
              <a:gdLst/>
              <a:ahLst/>
              <a:cxnLst/>
              <a:rect l="l" t="t" r="r" b="b"/>
              <a:pathLst>
                <a:path w="1" h="26" extrusionOk="0">
                  <a:moveTo>
                    <a:pt x="0"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6705;p126">
              <a:extLst>
                <a:ext uri="{FF2B5EF4-FFF2-40B4-BE49-F238E27FC236}">
                  <a16:creationId xmlns:a16="http://schemas.microsoft.com/office/drawing/2014/main" id="{585882A0-D5C2-4FFD-B242-8A1047BCE867}"/>
                </a:ext>
              </a:extLst>
            </p:cNvPr>
            <p:cNvSpPr/>
            <p:nvPr/>
          </p:nvSpPr>
          <p:spPr>
            <a:xfrm>
              <a:off x="2451704" y="1750576"/>
              <a:ext cx="149" cy="95"/>
            </a:xfrm>
            <a:custGeom>
              <a:avLst/>
              <a:gdLst/>
              <a:ahLst/>
              <a:cxnLst/>
              <a:rect l="l" t="t" r="r" b="b"/>
              <a:pathLst>
                <a:path w="11" h="7"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6706;p126">
              <a:extLst>
                <a:ext uri="{FF2B5EF4-FFF2-40B4-BE49-F238E27FC236}">
                  <a16:creationId xmlns:a16="http://schemas.microsoft.com/office/drawing/2014/main" id="{116A66E9-FB00-4310-A54D-8E1F742FFFD5}"/>
                </a:ext>
              </a:extLst>
            </p:cNvPr>
            <p:cNvSpPr/>
            <p:nvPr/>
          </p:nvSpPr>
          <p:spPr>
            <a:xfrm>
              <a:off x="2450183" y="1750997"/>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6707;p126">
              <a:extLst>
                <a:ext uri="{FF2B5EF4-FFF2-40B4-BE49-F238E27FC236}">
                  <a16:creationId xmlns:a16="http://schemas.microsoft.com/office/drawing/2014/main" id="{CCE3E411-BD10-48D3-914E-64AC4E54D69A}"/>
                </a:ext>
              </a:extLst>
            </p:cNvPr>
            <p:cNvSpPr/>
            <p:nvPr/>
          </p:nvSpPr>
          <p:spPr>
            <a:xfrm>
              <a:off x="2452695" y="1749952"/>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6708;p126">
              <a:extLst>
                <a:ext uri="{FF2B5EF4-FFF2-40B4-BE49-F238E27FC236}">
                  <a16:creationId xmlns:a16="http://schemas.microsoft.com/office/drawing/2014/main" id="{FEDE5847-222F-46E9-9C10-DE4BF0EE1D3B}"/>
                </a:ext>
              </a:extLst>
            </p:cNvPr>
            <p:cNvSpPr/>
            <p:nvPr/>
          </p:nvSpPr>
          <p:spPr>
            <a:xfrm>
              <a:off x="2501044" y="1763312"/>
              <a:ext cx="54" cy="339"/>
            </a:xfrm>
            <a:custGeom>
              <a:avLst/>
              <a:gdLst/>
              <a:ahLst/>
              <a:cxnLst/>
              <a:rect l="l" t="t" r="r" b="b"/>
              <a:pathLst>
                <a:path w="4" h="25" extrusionOk="0">
                  <a:moveTo>
                    <a:pt x="4"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6709;p126">
              <a:extLst>
                <a:ext uri="{FF2B5EF4-FFF2-40B4-BE49-F238E27FC236}">
                  <a16:creationId xmlns:a16="http://schemas.microsoft.com/office/drawing/2014/main" id="{E8B41209-828E-4A02-9FF2-5C431D2212C2}"/>
                </a:ext>
              </a:extLst>
            </p:cNvPr>
            <p:cNvSpPr/>
            <p:nvPr/>
          </p:nvSpPr>
          <p:spPr>
            <a:xfrm>
              <a:off x="2501275" y="1764683"/>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6710;p126">
              <a:extLst>
                <a:ext uri="{FF2B5EF4-FFF2-40B4-BE49-F238E27FC236}">
                  <a16:creationId xmlns:a16="http://schemas.microsoft.com/office/drawing/2014/main" id="{A239B8C0-3F2D-473D-B7B6-47B9B0EDEBDA}"/>
                </a:ext>
              </a:extLst>
            </p:cNvPr>
            <p:cNvSpPr/>
            <p:nvPr/>
          </p:nvSpPr>
          <p:spPr>
            <a:xfrm>
              <a:off x="2501180" y="1763977"/>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6711;p126">
              <a:extLst>
                <a:ext uri="{FF2B5EF4-FFF2-40B4-BE49-F238E27FC236}">
                  <a16:creationId xmlns:a16="http://schemas.microsoft.com/office/drawing/2014/main" id="{59A6EA55-8D35-444F-899A-84B2E2719F1F}"/>
                </a:ext>
              </a:extLst>
            </p:cNvPr>
            <p:cNvSpPr/>
            <p:nvPr/>
          </p:nvSpPr>
          <p:spPr>
            <a:xfrm>
              <a:off x="2452369" y="1750237"/>
              <a:ext cx="109" cy="54"/>
            </a:xfrm>
            <a:custGeom>
              <a:avLst/>
              <a:gdLst/>
              <a:ahLst/>
              <a:cxnLst/>
              <a:rect l="l" t="t" r="r" b="b"/>
              <a:pathLst>
                <a:path w="8" h="4"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6712;p126">
              <a:extLst>
                <a:ext uri="{FF2B5EF4-FFF2-40B4-BE49-F238E27FC236}">
                  <a16:creationId xmlns:a16="http://schemas.microsoft.com/office/drawing/2014/main" id="{AD251AF3-709C-49B5-B563-E92BA2A53921}"/>
                </a:ext>
              </a:extLst>
            </p:cNvPr>
            <p:cNvSpPr/>
            <p:nvPr/>
          </p:nvSpPr>
          <p:spPr>
            <a:xfrm>
              <a:off x="2501425" y="1765403"/>
              <a:ext cx="54" cy="244"/>
            </a:xfrm>
            <a:custGeom>
              <a:avLst/>
              <a:gdLst/>
              <a:ahLst/>
              <a:cxnLst/>
              <a:rect l="l" t="t" r="r" b="b"/>
              <a:pathLst>
                <a:path w="4" h="18" extrusionOk="0">
                  <a:moveTo>
                    <a:pt x="4"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6713;p126">
              <a:extLst>
                <a:ext uri="{FF2B5EF4-FFF2-40B4-BE49-F238E27FC236}">
                  <a16:creationId xmlns:a16="http://schemas.microsoft.com/office/drawing/2014/main" id="{7FB2113B-567D-49CF-95CA-E0FB1713DC18}"/>
                </a:ext>
              </a:extLst>
            </p:cNvPr>
            <p:cNvSpPr/>
            <p:nvPr/>
          </p:nvSpPr>
          <p:spPr>
            <a:xfrm>
              <a:off x="2500800" y="1761357"/>
              <a:ext cx="68" cy="353"/>
            </a:xfrm>
            <a:custGeom>
              <a:avLst/>
              <a:gdLst/>
              <a:ahLst/>
              <a:cxnLst/>
              <a:rect l="l" t="t" r="r" b="b"/>
              <a:pathLst>
                <a:path w="5" h="26" extrusionOk="0">
                  <a:moveTo>
                    <a:pt x="4"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6714;p126">
              <a:extLst>
                <a:ext uri="{FF2B5EF4-FFF2-40B4-BE49-F238E27FC236}">
                  <a16:creationId xmlns:a16="http://schemas.microsoft.com/office/drawing/2014/main" id="{7A7E1556-E1E4-4BC0-AB4A-E5BABC8EAE49}"/>
                </a:ext>
              </a:extLst>
            </p:cNvPr>
            <p:cNvSpPr/>
            <p:nvPr/>
          </p:nvSpPr>
          <p:spPr>
            <a:xfrm>
              <a:off x="2500895" y="1761982"/>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6715;p126">
              <a:extLst>
                <a:ext uri="{FF2B5EF4-FFF2-40B4-BE49-F238E27FC236}">
                  <a16:creationId xmlns:a16="http://schemas.microsoft.com/office/drawing/2014/main" id="{9FF00E01-6025-4E23-8B75-1F1CD7CB8DB0}"/>
                </a:ext>
              </a:extLst>
            </p:cNvPr>
            <p:cNvSpPr/>
            <p:nvPr/>
          </p:nvSpPr>
          <p:spPr>
            <a:xfrm>
              <a:off x="2500949" y="1762647"/>
              <a:ext cx="54" cy="339"/>
            </a:xfrm>
            <a:custGeom>
              <a:avLst/>
              <a:gdLst/>
              <a:ahLst/>
              <a:cxnLst/>
              <a:rect l="l" t="t" r="r" b="b"/>
              <a:pathLst>
                <a:path w="4" h="25" extrusionOk="0">
                  <a:moveTo>
                    <a:pt x="4"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6716;p126">
              <a:extLst>
                <a:ext uri="{FF2B5EF4-FFF2-40B4-BE49-F238E27FC236}">
                  <a16:creationId xmlns:a16="http://schemas.microsoft.com/office/drawing/2014/main" id="{5488D3B8-D0EA-47C7-8FB2-146DD29A8E39}"/>
                </a:ext>
              </a:extLst>
            </p:cNvPr>
            <p:cNvSpPr/>
            <p:nvPr/>
          </p:nvSpPr>
          <p:spPr>
            <a:xfrm>
              <a:off x="2501615" y="1766258"/>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6717;p126">
              <a:extLst>
                <a:ext uri="{FF2B5EF4-FFF2-40B4-BE49-F238E27FC236}">
                  <a16:creationId xmlns:a16="http://schemas.microsoft.com/office/drawing/2014/main" id="{7CEE3867-7F90-4878-B831-D15E0F96A639}"/>
                </a:ext>
              </a:extLst>
            </p:cNvPr>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6718;p126">
              <a:extLst>
                <a:ext uri="{FF2B5EF4-FFF2-40B4-BE49-F238E27FC236}">
                  <a16:creationId xmlns:a16="http://schemas.microsoft.com/office/drawing/2014/main" id="{E5BBCFF3-3AD6-443D-B49D-BED41F5A814D}"/>
                </a:ext>
              </a:extLst>
            </p:cNvPr>
            <p:cNvSpPr/>
            <p:nvPr/>
          </p:nvSpPr>
          <p:spPr>
            <a:xfrm>
              <a:off x="2571159" y="1710115"/>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6719;p126">
              <a:extLst>
                <a:ext uri="{FF2B5EF4-FFF2-40B4-BE49-F238E27FC236}">
                  <a16:creationId xmlns:a16="http://schemas.microsoft.com/office/drawing/2014/main" id="{D800B887-E79A-4367-BE0C-142E349464E5}"/>
                </a:ext>
              </a:extLst>
            </p:cNvPr>
            <p:cNvSpPr/>
            <p:nvPr/>
          </p:nvSpPr>
          <p:spPr>
            <a:xfrm>
              <a:off x="2571960" y="1708839"/>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6720;p126">
              <a:extLst>
                <a:ext uri="{FF2B5EF4-FFF2-40B4-BE49-F238E27FC236}">
                  <a16:creationId xmlns:a16="http://schemas.microsoft.com/office/drawing/2014/main" id="{2D632FC8-1FC1-474D-9BF6-6A55545E9B2A}"/>
                </a:ext>
              </a:extLst>
            </p:cNvPr>
            <p:cNvSpPr/>
            <p:nvPr/>
          </p:nvSpPr>
          <p:spPr>
            <a:xfrm>
              <a:off x="2572340" y="170850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6721;p126">
              <a:extLst>
                <a:ext uri="{FF2B5EF4-FFF2-40B4-BE49-F238E27FC236}">
                  <a16:creationId xmlns:a16="http://schemas.microsoft.com/office/drawing/2014/main" id="{CFCF0027-05CB-4EA3-BABD-C3D6E55C69B3}"/>
                </a:ext>
              </a:extLst>
            </p:cNvPr>
            <p:cNvSpPr/>
            <p:nvPr/>
          </p:nvSpPr>
          <p:spPr>
            <a:xfrm>
              <a:off x="2572245" y="1708595"/>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6722;p126">
              <a:extLst>
                <a:ext uri="{FF2B5EF4-FFF2-40B4-BE49-F238E27FC236}">
                  <a16:creationId xmlns:a16="http://schemas.microsoft.com/office/drawing/2014/main" id="{AE682BA8-5384-4947-9791-485A55981DAE}"/>
                </a:ext>
              </a:extLst>
            </p:cNvPr>
            <p:cNvSpPr/>
            <p:nvPr/>
          </p:nvSpPr>
          <p:spPr>
            <a:xfrm>
              <a:off x="2571539" y="1709505"/>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6723;p126">
              <a:extLst>
                <a:ext uri="{FF2B5EF4-FFF2-40B4-BE49-F238E27FC236}">
                  <a16:creationId xmlns:a16="http://schemas.microsoft.com/office/drawing/2014/main" id="{2B974921-6F64-4B5E-B9E8-2B4F0CA62130}"/>
                </a:ext>
              </a:extLst>
            </p:cNvPr>
            <p:cNvSpPr/>
            <p:nvPr/>
          </p:nvSpPr>
          <p:spPr>
            <a:xfrm>
              <a:off x="2571729" y="1709219"/>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6724;p126">
              <a:extLst>
                <a:ext uri="{FF2B5EF4-FFF2-40B4-BE49-F238E27FC236}">
                  <a16:creationId xmlns:a16="http://schemas.microsoft.com/office/drawing/2014/main" id="{BE8468E8-BB79-4954-96FF-FFBB7E911BCA}"/>
                </a:ext>
              </a:extLst>
            </p:cNvPr>
            <p:cNvSpPr/>
            <p:nvPr/>
          </p:nvSpPr>
          <p:spPr>
            <a:xfrm>
              <a:off x="2571349" y="170979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6725;p126">
              <a:extLst>
                <a:ext uri="{FF2B5EF4-FFF2-40B4-BE49-F238E27FC236}">
                  <a16:creationId xmlns:a16="http://schemas.microsoft.com/office/drawing/2014/main" id="{5207EEB1-39A4-4105-9DFD-FE11A4ACD75F}"/>
                </a:ext>
              </a:extLst>
            </p:cNvPr>
            <p:cNvSpPr/>
            <p:nvPr/>
          </p:nvSpPr>
          <p:spPr>
            <a:xfrm>
              <a:off x="2572109" y="1708690"/>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6726;p126">
              <a:extLst>
                <a:ext uri="{FF2B5EF4-FFF2-40B4-BE49-F238E27FC236}">
                  <a16:creationId xmlns:a16="http://schemas.microsoft.com/office/drawing/2014/main" id="{36F0D8B8-F76A-43E0-9B4F-99E70912EC55}"/>
                </a:ext>
              </a:extLst>
            </p:cNvPr>
            <p:cNvSpPr/>
            <p:nvPr/>
          </p:nvSpPr>
          <p:spPr>
            <a:xfrm>
              <a:off x="2570968" y="171055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6727;p126">
              <a:extLst>
                <a:ext uri="{FF2B5EF4-FFF2-40B4-BE49-F238E27FC236}">
                  <a16:creationId xmlns:a16="http://schemas.microsoft.com/office/drawing/2014/main" id="{DE7AD3AD-302D-460B-944E-3A2D81D3E4B2}"/>
                </a:ext>
              </a:extLst>
            </p:cNvPr>
            <p:cNvSpPr/>
            <p:nvPr/>
          </p:nvSpPr>
          <p:spPr>
            <a:xfrm>
              <a:off x="2641218" y="17061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6728;p126">
              <a:extLst>
                <a:ext uri="{FF2B5EF4-FFF2-40B4-BE49-F238E27FC236}">
                  <a16:creationId xmlns:a16="http://schemas.microsoft.com/office/drawing/2014/main" id="{75FEF310-A516-4322-AD13-743C77D56A0D}"/>
                </a:ext>
              </a:extLst>
            </p:cNvPr>
            <p:cNvSpPr/>
            <p:nvPr/>
          </p:nvSpPr>
          <p:spPr>
            <a:xfrm>
              <a:off x="2572584" y="170836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6729;p126">
              <a:extLst>
                <a:ext uri="{FF2B5EF4-FFF2-40B4-BE49-F238E27FC236}">
                  <a16:creationId xmlns:a16="http://schemas.microsoft.com/office/drawing/2014/main" id="{B4E987A7-9655-4568-B896-699874BC6E00}"/>
                </a:ext>
              </a:extLst>
            </p:cNvPr>
            <p:cNvSpPr/>
            <p:nvPr/>
          </p:nvSpPr>
          <p:spPr>
            <a:xfrm>
              <a:off x="2641829" y="1706178"/>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6730;p126">
              <a:extLst>
                <a:ext uri="{FF2B5EF4-FFF2-40B4-BE49-F238E27FC236}">
                  <a16:creationId xmlns:a16="http://schemas.microsoft.com/office/drawing/2014/main" id="{F3129BB8-FC72-45FE-B563-19C0A6E1357E}"/>
                </a:ext>
              </a:extLst>
            </p:cNvPr>
            <p:cNvSpPr/>
            <p:nvPr/>
          </p:nvSpPr>
          <p:spPr>
            <a:xfrm>
              <a:off x="2571824" y="1709029"/>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6731;p126">
              <a:extLst>
                <a:ext uri="{FF2B5EF4-FFF2-40B4-BE49-F238E27FC236}">
                  <a16:creationId xmlns:a16="http://schemas.microsoft.com/office/drawing/2014/main" id="{BD05E846-F410-4B68-A033-ACC35D297207}"/>
                </a:ext>
              </a:extLst>
            </p:cNvPr>
            <p:cNvSpPr/>
            <p:nvPr/>
          </p:nvSpPr>
          <p:spPr>
            <a:xfrm>
              <a:off x="2642305" y="1706219"/>
              <a:ext cx="258" cy="68"/>
            </a:xfrm>
            <a:custGeom>
              <a:avLst/>
              <a:gdLst/>
              <a:ahLst/>
              <a:cxnLst/>
              <a:rect l="l" t="t" r="r" b="b"/>
              <a:pathLst>
                <a:path w="19" h="5" extrusionOk="0">
                  <a:moveTo>
                    <a:pt x="1"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6732;p126">
              <a:extLst>
                <a:ext uri="{FF2B5EF4-FFF2-40B4-BE49-F238E27FC236}">
                  <a16:creationId xmlns:a16="http://schemas.microsoft.com/office/drawing/2014/main" id="{29B22E45-711F-4E8E-99D4-2C714E613EB9}"/>
                </a:ext>
              </a:extLst>
            </p:cNvPr>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6733;p126">
              <a:extLst>
                <a:ext uri="{FF2B5EF4-FFF2-40B4-BE49-F238E27FC236}">
                  <a16:creationId xmlns:a16="http://schemas.microsoft.com/office/drawing/2014/main" id="{8CD5F438-A309-467D-9F22-AF2BB41945C5}"/>
                </a:ext>
              </a:extLst>
            </p:cNvPr>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6734;p126">
              <a:extLst>
                <a:ext uri="{FF2B5EF4-FFF2-40B4-BE49-F238E27FC236}">
                  <a16:creationId xmlns:a16="http://schemas.microsoft.com/office/drawing/2014/main" id="{83DC1DF7-7A09-4328-8488-B7E3A494669B}"/>
                </a:ext>
              </a:extLst>
            </p:cNvPr>
            <p:cNvSpPr/>
            <p:nvPr/>
          </p:nvSpPr>
          <p:spPr>
            <a:xfrm>
              <a:off x="2572489" y="1708459"/>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6735;p126">
              <a:extLst>
                <a:ext uri="{FF2B5EF4-FFF2-40B4-BE49-F238E27FC236}">
                  <a16:creationId xmlns:a16="http://schemas.microsoft.com/office/drawing/2014/main" id="{9AA24831-67A6-4BD4-AAC4-672D985D76DA}"/>
                </a:ext>
              </a:extLst>
            </p:cNvPr>
            <p:cNvSpPr/>
            <p:nvPr/>
          </p:nvSpPr>
          <p:spPr>
            <a:xfrm>
              <a:off x="2506177" y="1694053"/>
              <a:ext cx="244" cy="299"/>
            </a:xfrm>
            <a:custGeom>
              <a:avLst/>
              <a:gdLst/>
              <a:ahLst/>
              <a:cxnLst/>
              <a:rect l="l" t="t" r="r" b="b"/>
              <a:pathLst>
                <a:path w="18" h="22" extrusionOk="0">
                  <a:moveTo>
                    <a:pt x="0" y="1"/>
                  </a:moveTo>
                  <a:lnTo>
                    <a:pt x="18"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6736;p126">
              <a:extLst>
                <a:ext uri="{FF2B5EF4-FFF2-40B4-BE49-F238E27FC236}">
                  <a16:creationId xmlns:a16="http://schemas.microsoft.com/office/drawing/2014/main" id="{F9E5A538-02DE-4D34-AAE1-6C54DF40146E}"/>
                </a:ext>
              </a:extLst>
            </p:cNvPr>
            <p:cNvSpPr/>
            <p:nvPr/>
          </p:nvSpPr>
          <p:spPr>
            <a:xfrm>
              <a:off x="2504602" y="1692152"/>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6737;p126">
              <a:extLst>
                <a:ext uri="{FF2B5EF4-FFF2-40B4-BE49-F238E27FC236}">
                  <a16:creationId xmlns:a16="http://schemas.microsoft.com/office/drawing/2014/main" id="{59DD7AB2-D3A2-4C54-B11D-DC4967B12A77}"/>
                </a:ext>
              </a:extLst>
            </p:cNvPr>
            <p:cNvSpPr/>
            <p:nvPr/>
          </p:nvSpPr>
          <p:spPr>
            <a:xfrm>
              <a:off x="2505172" y="1692818"/>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6738;p126">
              <a:extLst>
                <a:ext uri="{FF2B5EF4-FFF2-40B4-BE49-F238E27FC236}">
                  <a16:creationId xmlns:a16="http://schemas.microsoft.com/office/drawing/2014/main" id="{FA67BDF0-3F35-4E4D-AE21-6AD9FBD4E425}"/>
                </a:ext>
              </a:extLst>
            </p:cNvPr>
            <p:cNvSpPr/>
            <p:nvPr/>
          </p:nvSpPr>
          <p:spPr>
            <a:xfrm>
              <a:off x="2503325" y="1690768"/>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6739;p126">
              <a:extLst>
                <a:ext uri="{FF2B5EF4-FFF2-40B4-BE49-F238E27FC236}">
                  <a16:creationId xmlns:a16="http://schemas.microsoft.com/office/drawing/2014/main" id="{81BC5563-F5DB-4847-B414-20CA8DB287A6}"/>
                </a:ext>
              </a:extLst>
            </p:cNvPr>
            <p:cNvSpPr/>
            <p:nvPr/>
          </p:nvSpPr>
          <p:spPr>
            <a:xfrm>
              <a:off x="2568497" y="1712166"/>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6740;p126">
              <a:extLst>
                <a:ext uri="{FF2B5EF4-FFF2-40B4-BE49-F238E27FC236}">
                  <a16:creationId xmlns:a16="http://schemas.microsoft.com/office/drawing/2014/main" id="{FB535764-855E-4C8E-9769-8C0005461117}"/>
                </a:ext>
              </a:extLst>
            </p:cNvPr>
            <p:cNvSpPr/>
            <p:nvPr/>
          </p:nvSpPr>
          <p:spPr>
            <a:xfrm>
              <a:off x="2567778" y="171235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6741;p126">
              <a:extLst>
                <a:ext uri="{FF2B5EF4-FFF2-40B4-BE49-F238E27FC236}">
                  <a16:creationId xmlns:a16="http://schemas.microsoft.com/office/drawing/2014/main" id="{CEA541E0-7429-406B-8371-67A90CC6DDEF}"/>
                </a:ext>
              </a:extLst>
            </p:cNvPr>
            <p:cNvSpPr/>
            <p:nvPr/>
          </p:nvSpPr>
          <p:spPr>
            <a:xfrm>
              <a:off x="2461873" y="1676280"/>
              <a:ext cx="19022" cy="5051"/>
            </a:xfrm>
            <a:custGeom>
              <a:avLst/>
              <a:gdLst/>
              <a:ahLst/>
              <a:cxnLst/>
              <a:rect l="l" t="t" r="r" b="b"/>
              <a:pathLst>
                <a:path w="1401" h="372" extrusionOk="0">
                  <a:moveTo>
                    <a:pt x="1401" y="0"/>
                  </a:moveTo>
                  <a:lnTo>
                    <a:pt x="1" y="37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6742;p126">
              <a:extLst>
                <a:ext uri="{FF2B5EF4-FFF2-40B4-BE49-F238E27FC236}">
                  <a16:creationId xmlns:a16="http://schemas.microsoft.com/office/drawing/2014/main" id="{3EC15CF6-9E23-401F-A7C1-F0B9BEDDC9AC}"/>
                </a:ext>
              </a:extLst>
            </p:cNvPr>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6743;p126">
              <a:extLst>
                <a:ext uri="{FF2B5EF4-FFF2-40B4-BE49-F238E27FC236}">
                  <a16:creationId xmlns:a16="http://schemas.microsoft.com/office/drawing/2014/main" id="{78BD85FF-8476-414C-BDCC-D3697360A91E}"/>
                </a:ext>
              </a:extLst>
            </p:cNvPr>
            <p:cNvSpPr/>
            <p:nvPr/>
          </p:nvSpPr>
          <p:spPr>
            <a:xfrm>
              <a:off x="2515260" y="169452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6744;p126">
              <a:extLst>
                <a:ext uri="{FF2B5EF4-FFF2-40B4-BE49-F238E27FC236}">
                  <a16:creationId xmlns:a16="http://schemas.microsoft.com/office/drawing/2014/main" id="{0232972A-30DB-4717-81DB-A53B1EEBBED0}"/>
                </a:ext>
              </a:extLst>
            </p:cNvPr>
            <p:cNvSpPr/>
            <p:nvPr/>
          </p:nvSpPr>
          <p:spPr>
            <a:xfrm>
              <a:off x="2514690" y="1694624"/>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6745;p126">
              <a:extLst>
                <a:ext uri="{FF2B5EF4-FFF2-40B4-BE49-F238E27FC236}">
                  <a16:creationId xmlns:a16="http://schemas.microsoft.com/office/drawing/2014/main" id="{8F3251D0-F83D-4E54-9ECA-423FF4F6FFCF}"/>
                </a:ext>
              </a:extLst>
            </p:cNvPr>
            <p:cNvSpPr/>
            <p:nvPr/>
          </p:nvSpPr>
          <p:spPr>
            <a:xfrm>
              <a:off x="2514119" y="1694678"/>
              <a:ext cx="149" cy="0"/>
            </a:xfrm>
            <a:custGeom>
              <a:avLst/>
              <a:gdLst/>
              <a:ahLst/>
              <a:cxnLst/>
              <a:rect l="l" t="t" r="r" b="b"/>
              <a:pathLst>
                <a:path w="1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6746;p126">
              <a:extLst>
                <a:ext uri="{FF2B5EF4-FFF2-40B4-BE49-F238E27FC236}">
                  <a16:creationId xmlns:a16="http://schemas.microsoft.com/office/drawing/2014/main" id="{5C594631-18A8-4901-B43E-2D965F3F7A5E}"/>
                </a:ext>
              </a:extLst>
            </p:cNvPr>
            <p:cNvSpPr/>
            <p:nvPr/>
          </p:nvSpPr>
          <p:spPr>
            <a:xfrm>
              <a:off x="2499374" y="1686830"/>
              <a:ext cx="299" cy="299"/>
            </a:xfrm>
            <a:custGeom>
              <a:avLst/>
              <a:gdLst/>
              <a:ahLst/>
              <a:cxnLst/>
              <a:rect l="l" t="t" r="r" b="b"/>
              <a:pathLst>
                <a:path w="22" h="22" extrusionOk="0">
                  <a:moveTo>
                    <a:pt x="1" y="0"/>
                  </a:moveTo>
                  <a:lnTo>
                    <a:pt x="22"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6747;p126">
              <a:extLst>
                <a:ext uri="{FF2B5EF4-FFF2-40B4-BE49-F238E27FC236}">
                  <a16:creationId xmlns:a16="http://schemas.microsoft.com/office/drawing/2014/main" id="{55A51CAC-5BE8-41D7-A42D-5036CFFAF331}"/>
                </a:ext>
              </a:extLst>
            </p:cNvPr>
            <p:cNvSpPr/>
            <p:nvPr/>
          </p:nvSpPr>
          <p:spPr>
            <a:xfrm>
              <a:off x="2505742" y="1693483"/>
              <a:ext cx="258" cy="299"/>
            </a:xfrm>
            <a:custGeom>
              <a:avLst/>
              <a:gdLst/>
              <a:ahLst/>
              <a:cxnLst/>
              <a:rect l="l" t="t" r="r" b="b"/>
              <a:pathLst>
                <a:path w="19" h="22" extrusionOk="0">
                  <a:moveTo>
                    <a:pt x="1"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6748;p126">
              <a:extLst>
                <a:ext uri="{FF2B5EF4-FFF2-40B4-BE49-F238E27FC236}">
                  <a16:creationId xmlns:a16="http://schemas.microsoft.com/office/drawing/2014/main" id="{A569F538-0112-4FD5-903D-353A24623EA8}"/>
                </a:ext>
              </a:extLst>
            </p:cNvPr>
            <p:cNvSpPr/>
            <p:nvPr/>
          </p:nvSpPr>
          <p:spPr>
            <a:xfrm>
              <a:off x="2498804" y="1686301"/>
              <a:ext cx="258" cy="258"/>
            </a:xfrm>
            <a:custGeom>
              <a:avLst/>
              <a:gdLst/>
              <a:ahLst/>
              <a:cxnLst/>
              <a:rect l="l" t="t" r="r" b="b"/>
              <a:pathLst>
                <a:path w="19" h="19" extrusionOk="0">
                  <a:moveTo>
                    <a:pt x="1" y="1"/>
                  </a:moveTo>
                  <a:lnTo>
                    <a:pt x="1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6749;p126">
              <a:extLst>
                <a:ext uri="{FF2B5EF4-FFF2-40B4-BE49-F238E27FC236}">
                  <a16:creationId xmlns:a16="http://schemas.microsoft.com/office/drawing/2014/main" id="{BAD85CF6-DD36-43C8-B5BE-A4A53C42280C}"/>
                </a:ext>
              </a:extLst>
            </p:cNvPr>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6750;p126">
              <a:extLst>
                <a:ext uri="{FF2B5EF4-FFF2-40B4-BE49-F238E27FC236}">
                  <a16:creationId xmlns:a16="http://schemas.microsoft.com/office/drawing/2014/main" id="{4AC7FB50-AD58-4C2F-A97D-64F05B9AB5D2}"/>
                </a:ext>
              </a:extLst>
            </p:cNvPr>
            <p:cNvSpPr/>
            <p:nvPr/>
          </p:nvSpPr>
          <p:spPr>
            <a:xfrm>
              <a:off x="2501329" y="1688677"/>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6751;p126">
              <a:extLst>
                <a:ext uri="{FF2B5EF4-FFF2-40B4-BE49-F238E27FC236}">
                  <a16:creationId xmlns:a16="http://schemas.microsoft.com/office/drawing/2014/main" id="{5799244D-503D-4F44-B385-12E73310C326}"/>
                </a:ext>
              </a:extLst>
            </p:cNvPr>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6752;p126">
              <a:extLst>
                <a:ext uri="{FF2B5EF4-FFF2-40B4-BE49-F238E27FC236}">
                  <a16:creationId xmlns:a16="http://schemas.microsoft.com/office/drawing/2014/main" id="{1B5B6DBF-5E48-4126-B96F-47C9594A9912}"/>
                </a:ext>
              </a:extLst>
            </p:cNvPr>
            <p:cNvSpPr/>
            <p:nvPr/>
          </p:nvSpPr>
          <p:spPr>
            <a:xfrm>
              <a:off x="2501995" y="1689342"/>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6753;p126">
              <a:extLst>
                <a:ext uri="{FF2B5EF4-FFF2-40B4-BE49-F238E27FC236}">
                  <a16:creationId xmlns:a16="http://schemas.microsoft.com/office/drawing/2014/main" id="{BB8A9980-CD22-4D2D-A010-73B5154B78B5}"/>
                </a:ext>
              </a:extLst>
            </p:cNvPr>
            <p:cNvSpPr/>
            <p:nvPr/>
          </p:nvSpPr>
          <p:spPr>
            <a:xfrm>
              <a:off x="2500664" y="1688011"/>
              <a:ext cx="299" cy="299"/>
            </a:xfrm>
            <a:custGeom>
              <a:avLst/>
              <a:gdLst/>
              <a:ahLst/>
              <a:cxnLst/>
              <a:rect l="l" t="t" r="r" b="b"/>
              <a:pathLst>
                <a:path w="22" h="22" extrusionOk="0">
                  <a:moveTo>
                    <a:pt x="0" y="1"/>
                  </a:moveTo>
                  <a:lnTo>
                    <a:pt x="2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6754;p126">
              <a:extLst>
                <a:ext uri="{FF2B5EF4-FFF2-40B4-BE49-F238E27FC236}">
                  <a16:creationId xmlns:a16="http://schemas.microsoft.com/office/drawing/2014/main" id="{B890B0B2-787A-42F1-A5D4-F7B0E97F4E4E}"/>
                </a:ext>
              </a:extLst>
            </p:cNvPr>
            <p:cNvSpPr/>
            <p:nvPr/>
          </p:nvSpPr>
          <p:spPr>
            <a:xfrm>
              <a:off x="2506937" y="1695153"/>
              <a:ext cx="149" cy="204"/>
            </a:xfrm>
            <a:custGeom>
              <a:avLst/>
              <a:gdLst/>
              <a:ahLst/>
              <a:cxnLst/>
              <a:rect l="l" t="t" r="r" b="b"/>
              <a:pathLst>
                <a:path w="11" h="15" extrusionOk="0">
                  <a:moveTo>
                    <a:pt x="0" y="0"/>
                  </a:moveTo>
                  <a:lnTo>
                    <a:pt x="1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6755;p126">
              <a:extLst>
                <a:ext uri="{FF2B5EF4-FFF2-40B4-BE49-F238E27FC236}">
                  <a16:creationId xmlns:a16="http://schemas.microsoft.com/office/drawing/2014/main" id="{AE7D6AF7-8BAB-4842-9FF4-00A47F8ED6E8}"/>
                </a:ext>
              </a:extLst>
            </p:cNvPr>
            <p:cNvSpPr/>
            <p:nvPr/>
          </p:nvSpPr>
          <p:spPr>
            <a:xfrm>
              <a:off x="2503991" y="1691487"/>
              <a:ext cx="299" cy="339"/>
            </a:xfrm>
            <a:custGeom>
              <a:avLst/>
              <a:gdLst/>
              <a:ahLst/>
              <a:cxnLst/>
              <a:rect l="l" t="t" r="r" b="b"/>
              <a:pathLst>
                <a:path w="22" h="25" extrusionOk="0">
                  <a:moveTo>
                    <a:pt x="0" y="0"/>
                  </a:moveTo>
                  <a:lnTo>
                    <a:pt x="2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6756;p126">
              <a:extLst>
                <a:ext uri="{FF2B5EF4-FFF2-40B4-BE49-F238E27FC236}">
                  <a16:creationId xmlns:a16="http://schemas.microsoft.com/office/drawing/2014/main" id="{84E53C79-FCD9-4855-B62F-58FDB78D53AC}"/>
                </a:ext>
              </a:extLst>
            </p:cNvPr>
            <p:cNvSpPr/>
            <p:nvPr/>
          </p:nvSpPr>
          <p:spPr>
            <a:xfrm>
              <a:off x="2506598" y="1694624"/>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6757;p126">
              <a:extLst>
                <a:ext uri="{FF2B5EF4-FFF2-40B4-BE49-F238E27FC236}">
                  <a16:creationId xmlns:a16="http://schemas.microsoft.com/office/drawing/2014/main" id="{4C336470-D4DD-4179-81C8-91D46E699553}"/>
                </a:ext>
              </a:extLst>
            </p:cNvPr>
            <p:cNvSpPr/>
            <p:nvPr/>
          </p:nvSpPr>
          <p:spPr>
            <a:xfrm>
              <a:off x="2515640" y="1694529"/>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6758;p126">
              <a:extLst>
                <a:ext uri="{FF2B5EF4-FFF2-40B4-BE49-F238E27FC236}">
                  <a16:creationId xmlns:a16="http://schemas.microsoft.com/office/drawing/2014/main" id="{00FB6D8D-EA72-4730-BA5F-226FAAD622DA}"/>
                </a:ext>
              </a:extLst>
            </p:cNvPr>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6759;p126">
              <a:extLst>
                <a:ext uri="{FF2B5EF4-FFF2-40B4-BE49-F238E27FC236}">
                  <a16:creationId xmlns:a16="http://schemas.microsoft.com/office/drawing/2014/main" id="{9CF9D728-C329-4991-A4F8-8D07689470D6}"/>
                </a:ext>
              </a:extLst>
            </p:cNvPr>
            <p:cNvSpPr/>
            <p:nvPr/>
          </p:nvSpPr>
          <p:spPr>
            <a:xfrm>
              <a:off x="2512640" y="1694909"/>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6760;p126">
              <a:extLst>
                <a:ext uri="{FF2B5EF4-FFF2-40B4-BE49-F238E27FC236}">
                  <a16:creationId xmlns:a16="http://schemas.microsoft.com/office/drawing/2014/main" id="{C67E2512-77E1-4B60-92B9-785DC4819E41}"/>
                </a:ext>
              </a:extLst>
            </p:cNvPr>
            <p:cNvSpPr/>
            <p:nvPr/>
          </p:nvSpPr>
          <p:spPr>
            <a:xfrm>
              <a:off x="2499999" y="1687400"/>
              <a:ext cx="299" cy="299"/>
            </a:xfrm>
            <a:custGeom>
              <a:avLst/>
              <a:gdLst/>
              <a:ahLst/>
              <a:cxnLst/>
              <a:rect l="l" t="t" r="r" b="b"/>
              <a:pathLst>
                <a:path w="22" h="22" extrusionOk="0">
                  <a:moveTo>
                    <a:pt x="0" y="0"/>
                  </a:moveTo>
                  <a:lnTo>
                    <a:pt x="2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6761;p126">
              <a:extLst>
                <a:ext uri="{FF2B5EF4-FFF2-40B4-BE49-F238E27FC236}">
                  <a16:creationId xmlns:a16="http://schemas.microsoft.com/office/drawing/2014/main" id="{A8F405B1-78F2-4EE5-9C7A-9A263101C0A7}"/>
                </a:ext>
              </a:extLst>
            </p:cNvPr>
            <p:cNvSpPr/>
            <p:nvPr/>
          </p:nvSpPr>
          <p:spPr>
            <a:xfrm>
              <a:off x="2513400" y="169477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6762;p126">
              <a:extLst>
                <a:ext uri="{FF2B5EF4-FFF2-40B4-BE49-F238E27FC236}">
                  <a16:creationId xmlns:a16="http://schemas.microsoft.com/office/drawing/2014/main" id="{E8AAFD4F-AC0D-4817-97D6-C90648A0A107}"/>
                </a:ext>
              </a:extLst>
            </p:cNvPr>
            <p:cNvSpPr/>
            <p:nvPr/>
          </p:nvSpPr>
          <p:spPr>
            <a:xfrm>
              <a:off x="2566963" y="1712546"/>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6763;p126">
              <a:extLst>
                <a:ext uri="{FF2B5EF4-FFF2-40B4-BE49-F238E27FC236}">
                  <a16:creationId xmlns:a16="http://schemas.microsoft.com/office/drawing/2014/main" id="{EE3E611D-EBC8-4D52-87C3-8FFF818DCAB7}"/>
                </a:ext>
              </a:extLst>
            </p:cNvPr>
            <p:cNvSpPr/>
            <p:nvPr/>
          </p:nvSpPr>
          <p:spPr>
            <a:xfrm>
              <a:off x="2502660" y="1690062"/>
              <a:ext cx="339" cy="339"/>
            </a:xfrm>
            <a:custGeom>
              <a:avLst/>
              <a:gdLst/>
              <a:ahLst/>
              <a:cxnLst/>
              <a:rect l="l" t="t" r="r" b="b"/>
              <a:pathLst>
                <a:path w="25" h="25" extrusionOk="0">
                  <a:moveTo>
                    <a:pt x="0" y="0"/>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6764;p126">
              <a:extLst>
                <a:ext uri="{FF2B5EF4-FFF2-40B4-BE49-F238E27FC236}">
                  <a16:creationId xmlns:a16="http://schemas.microsoft.com/office/drawing/2014/main" id="{D29234E9-41E4-4A6D-AFEE-E60449C6936D}"/>
                </a:ext>
              </a:extLst>
            </p:cNvPr>
            <p:cNvSpPr/>
            <p:nvPr/>
          </p:nvSpPr>
          <p:spPr>
            <a:xfrm>
              <a:off x="2690844" y="1643097"/>
              <a:ext cx="339" cy="489"/>
            </a:xfrm>
            <a:custGeom>
              <a:avLst/>
              <a:gdLst/>
              <a:ahLst/>
              <a:cxnLst/>
              <a:rect l="l" t="t" r="r" b="b"/>
              <a:pathLst>
                <a:path w="25" h="36" extrusionOk="0">
                  <a:moveTo>
                    <a:pt x="25" y="1"/>
                  </a:moveTo>
                  <a:lnTo>
                    <a:pt x="0" y="3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6765;p126">
              <a:extLst>
                <a:ext uri="{FF2B5EF4-FFF2-40B4-BE49-F238E27FC236}">
                  <a16:creationId xmlns:a16="http://schemas.microsoft.com/office/drawing/2014/main" id="{D54B1C66-DEEB-492C-84D9-2C0FBE1C014C}"/>
                </a:ext>
              </a:extLst>
            </p:cNvPr>
            <p:cNvSpPr/>
            <p:nvPr/>
          </p:nvSpPr>
          <p:spPr>
            <a:xfrm>
              <a:off x="2691319" y="1642622"/>
              <a:ext cx="244" cy="353"/>
            </a:xfrm>
            <a:custGeom>
              <a:avLst/>
              <a:gdLst/>
              <a:ahLst/>
              <a:cxnLst/>
              <a:rect l="l" t="t" r="r" b="b"/>
              <a:pathLst>
                <a:path w="18" h="26" extrusionOk="0">
                  <a:moveTo>
                    <a:pt x="18"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6766;p126">
              <a:extLst>
                <a:ext uri="{FF2B5EF4-FFF2-40B4-BE49-F238E27FC236}">
                  <a16:creationId xmlns:a16="http://schemas.microsoft.com/office/drawing/2014/main" id="{9E4B987F-3AEE-40BC-B257-CA90D7D2377F}"/>
                </a:ext>
              </a:extLst>
            </p:cNvPr>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6767;p126">
              <a:extLst>
                <a:ext uri="{FF2B5EF4-FFF2-40B4-BE49-F238E27FC236}">
                  <a16:creationId xmlns:a16="http://schemas.microsoft.com/office/drawing/2014/main" id="{4B25108E-6E52-4A64-BF49-AFAFA1EDC92B}"/>
                </a:ext>
              </a:extLst>
            </p:cNvPr>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6768;p126">
              <a:extLst>
                <a:ext uri="{FF2B5EF4-FFF2-40B4-BE49-F238E27FC236}">
                  <a16:creationId xmlns:a16="http://schemas.microsoft.com/office/drawing/2014/main" id="{C63DC39A-8B53-4FFF-A430-F150C0629BEA}"/>
                </a:ext>
              </a:extLst>
            </p:cNvPr>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6769;p126">
              <a:extLst>
                <a:ext uri="{FF2B5EF4-FFF2-40B4-BE49-F238E27FC236}">
                  <a16:creationId xmlns:a16="http://schemas.microsoft.com/office/drawing/2014/main" id="{B04143B8-2915-44AE-91F5-9B3931EE4835}"/>
                </a:ext>
              </a:extLst>
            </p:cNvPr>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6770;p126">
              <a:extLst>
                <a:ext uri="{FF2B5EF4-FFF2-40B4-BE49-F238E27FC236}">
                  <a16:creationId xmlns:a16="http://schemas.microsoft.com/office/drawing/2014/main" id="{E1E7A4AF-651B-4509-A0F5-6DBD5BC55D87}"/>
                </a:ext>
              </a:extLst>
            </p:cNvPr>
            <p:cNvSpPr/>
            <p:nvPr/>
          </p:nvSpPr>
          <p:spPr>
            <a:xfrm>
              <a:off x="2438968" y="1708269"/>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6771;p126">
              <a:extLst>
                <a:ext uri="{FF2B5EF4-FFF2-40B4-BE49-F238E27FC236}">
                  <a16:creationId xmlns:a16="http://schemas.microsoft.com/office/drawing/2014/main" id="{A6AE23F6-4729-48F0-83A9-03FFC680CB8B}"/>
                </a:ext>
              </a:extLst>
            </p:cNvPr>
            <p:cNvSpPr/>
            <p:nvPr/>
          </p:nvSpPr>
          <p:spPr>
            <a:xfrm>
              <a:off x="2438873" y="1708554"/>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6772;p126">
              <a:extLst>
                <a:ext uri="{FF2B5EF4-FFF2-40B4-BE49-F238E27FC236}">
                  <a16:creationId xmlns:a16="http://schemas.microsoft.com/office/drawing/2014/main" id="{751EE6D7-CB32-4E28-9E16-962EC7430681}"/>
                </a:ext>
              </a:extLst>
            </p:cNvPr>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6773;p126">
              <a:extLst>
                <a:ext uri="{FF2B5EF4-FFF2-40B4-BE49-F238E27FC236}">
                  <a16:creationId xmlns:a16="http://schemas.microsoft.com/office/drawing/2014/main" id="{12744765-9BB6-4989-88F0-558EA6957C76}"/>
                </a:ext>
              </a:extLst>
            </p:cNvPr>
            <p:cNvSpPr/>
            <p:nvPr/>
          </p:nvSpPr>
          <p:spPr>
            <a:xfrm>
              <a:off x="2438683" y="1709545"/>
              <a:ext cx="14" cy="163"/>
            </a:xfrm>
            <a:custGeom>
              <a:avLst/>
              <a:gdLst/>
              <a:ahLst/>
              <a:cxnLst/>
              <a:rect l="l" t="t" r="r" b="b"/>
              <a:pathLst>
                <a:path w="1" h="12" extrusionOk="0">
                  <a:moveTo>
                    <a:pt x="0"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6774;p126">
              <a:extLst>
                <a:ext uri="{FF2B5EF4-FFF2-40B4-BE49-F238E27FC236}">
                  <a16:creationId xmlns:a16="http://schemas.microsoft.com/office/drawing/2014/main" id="{3236CC9D-18D4-484F-9284-D56CDD2D5823}"/>
                </a:ext>
              </a:extLst>
            </p:cNvPr>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6775;p126">
              <a:extLst>
                <a:ext uri="{FF2B5EF4-FFF2-40B4-BE49-F238E27FC236}">
                  <a16:creationId xmlns:a16="http://schemas.microsoft.com/office/drawing/2014/main" id="{DB335461-017B-4E47-8570-7C186250D0FB}"/>
                </a:ext>
              </a:extLst>
            </p:cNvPr>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6776;p126">
              <a:extLst>
                <a:ext uri="{FF2B5EF4-FFF2-40B4-BE49-F238E27FC236}">
                  <a16:creationId xmlns:a16="http://schemas.microsoft.com/office/drawing/2014/main" id="{D9F2D2DD-8777-43DF-AA19-4E932082DE4E}"/>
                </a:ext>
              </a:extLst>
            </p:cNvPr>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6777;p126">
              <a:extLst>
                <a:ext uri="{FF2B5EF4-FFF2-40B4-BE49-F238E27FC236}">
                  <a16:creationId xmlns:a16="http://schemas.microsoft.com/office/drawing/2014/main" id="{E7568770-495D-4058-AA16-1D79164FFA8B}"/>
                </a:ext>
              </a:extLst>
            </p:cNvPr>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6778;p126">
              <a:extLst>
                <a:ext uri="{FF2B5EF4-FFF2-40B4-BE49-F238E27FC236}">
                  <a16:creationId xmlns:a16="http://schemas.microsoft.com/office/drawing/2014/main" id="{5CE3E974-BC9E-4314-97A3-4BB04937CE16}"/>
                </a:ext>
              </a:extLst>
            </p:cNvPr>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6779;p126">
              <a:extLst>
                <a:ext uri="{FF2B5EF4-FFF2-40B4-BE49-F238E27FC236}">
                  <a16:creationId xmlns:a16="http://schemas.microsoft.com/office/drawing/2014/main" id="{B92E1074-13F4-4E84-B7CC-A2447E24E7F7}"/>
                </a:ext>
              </a:extLst>
            </p:cNvPr>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6780;p126">
              <a:extLst>
                <a:ext uri="{FF2B5EF4-FFF2-40B4-BE49-F238E27FC236}">
                  <a16:creationId xmlns:a16="http://schemas.microsoft.com/office/drawing/2014/main" id="{297FF3E0-E64A-41DF-8CC8-891F54E0FC4D}"/>
                </a:ext>
              </a:extLst>
            </p:cNvPr>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6781;p126">
              <a:extLst>
                <a:ext uri="{FF2B5EF4-FFF2-40B4-BE49-F238E27FC236}">
                  <a16:creationId xmlns:a16="http://schemas.microsoft.com/office/drawing/2014/main" id="{057BB562-D70A-4D7D-9FD5-D3A98831B3A9}"/>
                </a:ext>
              </a:extLst>
            </p:cNvPr>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6782;p126">
              <a:extLst>
                <a:ext uri="{FF2B5EF4-FFF2-40B4-BE49-F238E27FC236}">
                  <a16:creationId xmlns:a16="http://schemas.microsoft.com/office/drawing/2014/main" id="{3BD2F2DB-7642-4297-9FED-80B23B986D18}"/>
                </a:ext>
              </a:extLst>
            </p:cNvPr>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6783;p126">
              <a:extLst>
                <a:ext uri="{FF2B5EF4-FFF2-40B4-BE49-F238E27FC236}">
                  <a16:creationId xmlns:a16="http://schemas.microsoft.com/office/drawing/2014/main" id="{FD09DFE6-6A25-4B0B-A0D8-EC59E68C4297}"/>
                </a:ext>
              </a:extLst>
            </p:cNvPr>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6784;p126">
              <a:extLst>
                <a:ext uri="{FF2B5EF4-FFF2-40B4-BE49-F238E27FC236}">
                  <a16:creationId xmlns:a16="http://schemas.microsoft.com/office/drawing/2014/main" id="{501FA959-E80B-4161-AAB7-3584832E317E}"/>
                </a:ext>
              </a:extLst>
            </p:cNvPr>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6785;p126">
              <a:extLst>
                <a:ext uri="{FF2B5EF4-FFF2-40B4-BE49-F238E27FC236}">
                  <a16:creationId xmlns:a16="http://schemas.microsoft.com/office/drawing/2014/main" id="{91C26891-B9E9-4766-BE56-B7E2686FABBE}"/>
                </a:ext>
              </a:extLst>
            </p:cNvPr>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6786;p126">
              <a:extLst>
                <a:ext uri="{FF2B5EF4-FFF2-40B4-BE49-F238E27FC236}">
                  <a16:creationId xmlns:a16="http://schemas.microsoft.com/office/drawing/2014/main" id="{8815647A-2D81-4DDE-AD67-EBBDDE33A552}"/>
                </a:ext>
              </a:extLst>
            </p:cNvPr>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6787;p126">
              <a:extLst>
                <a:ext uri="{FF2B5EF4-FFF2-40B4-BE49-F238E27FC236}">
                  <a16:creationId xmlns:a16="http://schemas.microsoft.com/office/drawing/2014/main" id="{E313C01C-3985-4276-BFC8-143011F06979}"/>
                </a:ext>
              </a:extLst>
            </p:cNvPr>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6788;p126">
              <a:extLst>
                <a:ext uri="{FF2B5EF4-FFF2-40B4-BE49-F238E27FC236}">
                  <a16:creationId xmlns:a16="http://schemas.microsoft.com/office/drawing/2014/main" id="{3FCCA99B-D2CB-44D2-9BBD-8798775C85BA}"/>
                </a:ext>
              </a:extLst>
            </p:cNvPr>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6789;p126">
              <a:extLst>
                <a:ext uri="{FF2B5EF4-FFF2-40B4-BE49-F238E27FC236}">
                  <a16:creationId xmlns:a16="http://schemas.microsoft.com/office/drawing/2014/main" id="{0B23E4F1-BEA4-45EC-8771-609369598B4F}"/>
                </a:ext>
              </a:extLst>
            </p:cNvPr>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6790;p126">
              <a:extLst>
                <a:ext uri="{FF2B5EF4-FFF2-40B4-BE49-F238E27FC236}">
                  <a16:creationId xmlns:a16="http://schemas.microsoft.com/office/drawing/2014/main" id="{FCDA65DF-9C87-432B-9A68-8BAA9F557E42}"/>
                </a:ext>
              </a:extLst>
            </p:cNvPr>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6791;p126">
              <a:extLst>
                <a:ext uri="{FF2B5EF4-FFF2-40B4-BE49-F238E27FC236}">
                  <a16:creationId xmlns:a16="http://schemas.microsoft.com/office/drawing/2014/main" id="{35939B14-A933-4F1C-AEA3-902886218CAF}"/>
                </a:ext>
              </a:extLst>
            </p:cNvPr>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6792;p126">
              <a:extLst>
                <a:ext uri="{FF2B5EF4-FFF2-40B4-BE49-F238E27FC236}">
                  <a16:creationId xmlns:a16="http://schemas.microsoft.com/office/drawing/2014/main" id="{AF8BE94B-F1F6-4092-85A7-4C2B61855636}"/>
                </a:ext>
              </a:extLst>
            </p:cNvPr>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6793;p126">
              <a:extLst>
                <a:ext uri="{FF2B5EF4-FFF2-40B4-BE49-F238E27FC236}">
                  <a16:creationId xmlns:a16="http://schemas.microsoft.com/office/drawing/2014/main" id="{A02830CE-48F0-4B2E-B9C3-20AECDE951D8}"/>
                </a:ext>
              </a:extLst>
            </p:cNvPr>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6794;p126">
              <a:extLst>
                <a:ext uri="{FF2B5EF4-FFF2-40B4-BE49-F238E27FC236}">
                  <a16:creationId xmlns:a16="http://schemas.microsoft.com/office/drawing/2014/main" id="{0AF259DD-D411-4100-AB2D-3074AD69933C}"/>
                </a:ext>
              </a:extLst>
            </p:cNvPr>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6795;p126">
              <a:extLst>
                <a:ext uri="{FF2B5EF4-FFF2-40B4-BE49-F238E27FC236}">
                  <a16:creationId xmlns:a16="http://schemas.microsoft.com/office/drawing/2014/main" id="{1BA197E6-3197-467E-B9CC-33079873E9EA}"/>
                </a:ext>
              </a:extLst>
            </p:cNvPr>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6796;p126">
              <a:extLst>
                <a:ext uri="{FF2B5EF4-FFF2-40B4-BE49-F238E27FC236}">
                  <a16:creationId xmlns:a16="http://schemas.microsoft.com/office/drawing/2014/main" id="{FD9B6F1F-E750-4E37-B0FB-ACB45030D10B}"/>
                </a:ext>
              </a:extLst>
            </p:cNvPr>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6797;p126">
              <a:extLst>
                <a:ext uri="{FF2B5EF4-FFF2-40B4-BE49-F238E27FC236}">
                  <a16:creationId xmlns:a16="http://schemas.microsoft.com/office/drawing/2014/main" id="{A8F164C7-74AB-4EA2-9062-CE10D1A940F3}"/>
                </a:ext>
              </a:extLst>
            </p:cNvPr>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6798;p126">
              <a:extLst>
                <a:ext uri="{FF2B5EF4-FFF2-40B4-BE49-F238E27FC236}">
                  <a16:creationId xmlns:a16="http://schemas.microsoft.com/office/drawing/2014/main" id="{ABD7BAED-B1C7-4135-BEB7-FBB47FB9DD72}"/>
                </a:ext>
              </a:extLst>
            </p:cNvPr>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6799;p126">
              <a:extLst>
                <a:ext uri="{FF2B5EF4-FFF2-40B4-BE49-F238E27FC236}">
                  <a16:creationId xmlns:a16="http://schemas.microsoft.com/office/drawing/2014/main" id="{0D7BEEE6-D5F5-4E63-B8DA-0D6F67F4B2AF}"/>
                </a:ext>
              </a:extLst>
            </p:cNvPr>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6800;p126">
              <a:extLst>
                <a:ext uri="{FF2B5EF4-FFF2-40B4-BE49-F238E27FC236}">
                  <a16:creationId xmlns:a16="http://schemas.microsoft.com/office/drawing/2014/main" id="{7A98BE92-4479-4720-BED7-97CCE1E6DA52}"/>
                </a:ext>
              </a:extLst>
            </p:cNvPr>
            <p:cNvSpPr/>
            <p:nvPr/>
          </p:nvSpPr>
          <p:spPr>
            <a:xfrm>
              <a:off x="2698353" y="1642147"/>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6801;p126">
              <a:extLst>
                <a:ext uri="{FF2B5EF4-FFF2-40B4-BE49-F238E27FC236}">
                  <a16:creationId xmlns:a16="http://schemas.microsoft.com/office/drawing/2014/main" id="{9E270694-24E6-4A5E-B1F0-F05F5E9FE68A}"/>
                </a:ext>
              </a:extLst>
            </p:cNvPr>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6802;p126">
              <a:extLst>
                <a:ext uri="{FF2B5EF4-FFF2-40B4-BE49-F238E27FC236}">
                  <a16:creationId xmlns:a16="http://schemas.microsoft.com/office/drawing/2014/main" id="{06573B4B-21F2-410B-AAE4-3BA2E06CEFD5}"/>
                </a:ext>
              </a:extLst>
            </p:cNvPr>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6803;p126">
              <a:extLst>
                <a:ext uri="{FF2B5EF4-FFF2-40B4-BE49-F238E27FC236}">
                  <a16:creationId xmlns:a16="http://schemas.microsoft.com/office/drawing/2014/main" id="{600FC9DA-49FE-4C47-8639-11FF5926D07F}"/>
                </a:ext>
              </a:extLst>
            </p:cNvPr>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6804;p126">
              <a:extLst>
                <a:ext uri="{FF2B5EF4-FFF2-40B4-BE49-F238E27FC236}">
                  <a16:creationId xmlns:a16="http://schemas.microsoft.com/office/drawing/2014/main" id="{FE8D5FF1-B396-4FCD-8CFE-102A967F0780}"/>
                </a:ext>
              </a:extLst>
            </p:cNvPr>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6805;p126">
              <a:extLst>
                <a:ext uri="{FF2B5EF4-FFF2-40B4-BE49-F238E27FC236}">
                  <a16:creationId xmlns:a16="http://schemas.microsoft.com/office/drawing/2014/main" id="{DC734434-110F-4D77-878D-209E3C6BC6C7}"/>
                </a:ext>
              </a:extLst>
            </p:cNvPr>
            <p:cNvSpPr/>
            <p:nvPr/>
          </p:nvSpPr>
          <p:spPr>
            <a:xfrm>
              <a:off x="2901553" y="1635249"/>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6806;p126">
              <a:extLst>
                <a:ext uri="{FF2B5EF4-FFF2-40B4-BE49-F238E27FC236}">
                  <a16:creationId xmlns:a16="http://schemas.microsoft.com/office/drawing/2014/main" id="{F9769576-DE60-41D8-9A9B-72A178DCE44E}"/>
                </a:ext>
              </a:extLst>
            </p:cNvPr>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6807;p126">
              <a:extLst>
                <a:ext uri="{FF2B5EF4-FFF2-40B4-BE49-F238E27FC236}">
                  <a16:creationId xmlns:a16="http://schemas.microsoft.com/office/drawing/2014/main" id="{B5C8DA75-5D5A-4F1E-8A85-347001639B23}"/>
                </a:ext>
              </a:extLst>
            </p:cNvPr>
            <p:cNvSpPr/>
            <p:nvPr/>
          </p:nvSpPr>
          <p:spPr>
            <a:xfrm>
              <a:off x="2902355" y="16351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6808;p126">
              <a:extLst>
                <a:ext uri="{FF2B5EF4-FFF2-40B4-BE49-F238E27FC236}">
                  <a16:creationId xmlns:a16="http://schemas.microsoft.com/office/drawing/2014/main" id="{BE894D63-C255-464C-A599-4B7D139040FA}"/>
                </a:ext>
              </a:extLst>
            </p:cNvPr>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6809;p126">
              <a:extLst>
                <a:ext uri="{FF2B5EF4-FFF2-40B4-BE49-F238E27FC236}">
                  <a16:creationId xmlns:a16="http://schemas.microsoft.com/office/drawing/2014/main" id="{50E03000-075C-44AD-88DD-5C6D51FC7977}"/>
                </a:ext>
              </a:extLst>
            </p:cNvPr>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6810;p126">
              <a:extLst>
                <a:ext uri="{FF2B5EF4-FFF2-40B4-BE49-F238E27FC236}">
                  <a16:creationId xmlns:a16="http://schemas.microsoft.com/office/drawing/2014/main" id="{567945E3-E726-41C4-A3D4-1BBC95B73E5D}"/>
                </a:ext>
              </a:extLst>
            </p:cNvPr>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6811;p126">
              <a:extLst>
                <a:ext uri="{FF2B5EF4-FFF2-40B4-BE49-F238E27FC236}">
                  <a16:creationId xmlns:a16="http://schemas.microsoft.com/office/drawing/2014/main" id="{A7E26977-CD77-4AC7-BE23-1AF1665AD219}"/>
                </a:ext>
              </a:extLst>
            </p:cNvPr>
            <p:cNvSpPr/>
            <p:nvPr/>
          </p:nvSpPr>
          <p:spPr>
            <a:xfrm>
              <a:off x="2699059" y="1641440"/>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6812;p126">
              <a:extLst>
                <a:ext uri="{FF2B5EF4-FFF2-40B4-BE49-F238E27FC236}">
                  <a16:creationId xmlns:a16="http://schemas.microsoft.com/office/drawing/2014/main" id="{A4A52FC9-7C52-450C-BEEE-30FBCF98B8D8}"/>
                </a:ext>
              </a:extLst>
            </p:cNvPr>
            <p:cNvSpPr/>
            <p:nvPr/>
          </p:nvSpPr>
          <p:spPr>
            <a:xfrm>
              <a:off x="2698869" y="1641576"/>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6813;p126">
              <a:extLst>
                <a:ext uri="{FF2B5EF4-FFF2-40B4-BE49-F238E27FC236}">
                  <a16:creationId xmlns:a16="http://schemas.microsoft.com/office/drawing/2014/main" id="{C3739EED-39C3-4FCA-897C-D18BDE948AC3}"/>
                </a:ext>
              </a:extLst>
            </p:cNvPr>
            <p:cNvSpPr/>
            <p:nvPr/>
          </p:nvSpPr>
          <p:spPr>
            <a:xfrm>
              <a:off x="2698678" y="1641726"/>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6814;p126">
              <a:extLst>
                <a:ext uri="{FF2B5EF4-FFF2-40B4-BE49-F238E27FC236}">
                  <a16:creationId xmlns:a16="http://schemas.microsoft.com/office/drawing/2014/main" id="{968D1519-E714-48B7-953F-CC124EE55E67}"/>
                </a:ext>
              </a:extLst>
            </p:cNvPr>
            <p:cNvSpPr/>
            <p:nvPr/>
          </p:nvSpPr>
          <p:spPr>
            <a:xfrm>
              <a:off x="2698543" y="1641916"/>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6815;p126">
              <a:extLst>
                <a:ext uri="{FF2B5EF4-FFF2-40B4-BE49-F238E27FC236}">
                  <a16:creationId xmlns:a16="http://schemas.microsoft.com/office/drawing/2014/main" id="{F64F9524-93D8-4F75-83EA-5D9A6F5FC2D7}"/>
                </a:ext>
              </a:extLst>
            </p:cNvPr>
            <p:cNvSpPr/>
            <p:nvPr/>
          </p:nvSpPr>
          <p:spPr>
            <a:xfrm>
              <a:off x="2700348" y="1640870"/>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6816;p126">
              <a:extLst>
                <a:ext uri="{FF2B5EF4-FFF2-40B4-BE49-F238E27FC236}">
                  <a16:creationId xmlns:a16="http://schemas.microsoft.com/office/drawing/2014/main" id="{EA713A1E-8681-42B6-948E-A589FAA12FCC}"/>
                </a:ext>
              </a:extLst>
            </p:cNvPr>
            <p:cNvSpPr/>
            <p:nvPr/>
          </p:nvSpPr>
          <p:spPr>
            <a:xfrm>
              <a:off x="2699629" y="164115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6817;p126">
              <a:extLst>
                <a:ext uri="{FF2B5EF4-FFF2-40B4-BE49-F238E27FC236}">
                  <a16:creationId xmlns:a16="http://schemas.microsoft.com/office/drawing/2014/main" id="{A967DA81-186E-40D9-BE0D-18B3E8A54723}"/>
                </a:ext>
              </a:extLst>
            </p:cNvPr>
            <p:cNvSpPr/>
            <p:nvPr/>
          </p:nvSpPr>
          <p:spPr>
            <a:xfrm>
              <a:off x="2698448" y="1642051"/>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6818;p126">
              <a:extLst>
                <a:ext uri="{FF2B5EF4-FFF2-40B4-BE49-F238E27FC236}">
                  <a16:creationId xmlns:a16="http://schemas.microsoft.com/office/drawing/2014/main" id="{3B2BDE64-6519-45CB-9316-B1EAC5626FBC}"/>
                </a:ext>
              </a:extLst>
            </p:cNvPr>
            <p:cNvSpPr/>
            <p:nvPr/>
          </p:nvSpPr>
          <p:spPr>
            <a:xfrm>
              <a:off x="2699968" y="1641006"/>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6819;p126">
              <a:extLst>
                <a:ext uri="{FF2B5EF4-FFF2-40B4-BE49-F238E27FC236}">
                  <a16:creationId xmlns:a16="http://schemas.microsoft.com/office/drawing/2014/main" id="{37901509-1A99-481B-9494-B79B0B10EA69}"/>
                </a:ext>
              </a:extLst>
            </p:cNvPr>
            <p:cNvSpPr/>
            <p:nvPr/>
          </p:nvSpPr>
          <p:spPr>
            <a:xfrm>
              <a:off x="2699303" y="1641291"/>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6820;p126">
              <a:extLst>
                <a:ext uri="{FF2B5EF4-FFF2-40B4-BE49-F238E27FC236}">
                  <a16:creationId xmlns:a16="http://schemas.microsoft.com/office/drawing/2014/main" id="{9E6BB1B4-ED5F-43A3-B4E6-3A971E1C65FF}"/>
                </a:ext>
              </a:extLst>
            </p:cNvPr>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6821;p126">
              <a:extLst>
                <a:ext uri="{FF2B5EF4-FFF2-40B4-BE49-F238E27FC236}">
                  <a16:creationId xmlns:a16="http://schemas.microsoft.com/office/drawing/2014/main" id="{353DDF63-88F8-4210-BE45-DE31AD9ACA63}"/>
                </a:ext>
              </a:extLst>
            </p:cNvPr>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6822;p126">
              <a:extLst>
                <a:ext uri="{FF2B5EF4-FFF2-40B4-BE49-F238E27FC236}">
                  <a16:creationId xmlns:a16="http://schemas.microsoft.com/office/drawing/2014/main" id="{8E8BD102-A841-4542-87B6-619B6CDBD8CA}"/>
                </a:ext>
              </a:extLst>
            </p:cNvPr>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6823;p126">
              <a:extLst>
                <a:ext uri="{FF2B5EF4-FFF2-40B4-BE49-F238E27FC236}">
                  <a16:creationId xmlns:a16="http://schemas.microsoft.com/office/drawing/2014/main" id="{DFE1B065-A396-46F1-98AA-F8C0C3A48418}"/>
                </a:ext>
              </a:extLst>
            </p:cNvPr>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6824;p126">
              <a:extLst>
                <a:ext uri="{FF2B5EF4-FFF2-40B4-BE49-F238E27FC236}">
                  <a16:creationId xmlns:a16="http://schemas.microsoft.com/office/drawing/2014/main" id="{995D871C-DF47-470E-BE58-013C098697C9}"/>
                </a:ext>
              </a:extLst>
            </p:cNvPr>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6825;p126">
              <a:extLst>
                <a:ext uri="{FF2B5EF4-FFF2-40B4-BE49-F238E27FC236}">
                  <a16:creationId xmlns:a16="http://schemas.microsoft.com/office/drawing/2014/main" id="{AA472E6D-8F2A-49A3-85EE-549F8499C9B9}"/>
                </a:ext>
              </a:extLst>
            </p:cNvPr>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6826;p126">
              <a:extLst>
                <a:ext uri="{FF2B5EF4-FFF2-40B4-BE49-F238E27FC236}">
                  <a16:creationId xmlns:a16="http://schemas.microsoft.com/office/drawing/2014/main" id="{08A69EA1-D368-4414-9F89-9D0F9B7180D9}"/>
                </a:ext>
              </a:extLst>
            </p:cNvPr>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6827;p126">
              <a:extLst>
                <a:ext uri="{FF2B5EF4-FFF2-40B4-BE49-F238E27FC236}">
                  <a16:creationId xmlns:a16="http://schemas.microsoft.com/office/drawing/2014/main" id="{840DF152-5A15-4D91-ABAF-62701E2B985F}"/>
                </a:ext>
              </a:extLst>
            </p:cNvPr>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6828;p126">
              <a:extLst>
                <a:ext uri="{FF2B5EF4-FFF2-40B4-BE49-F238E27FC236}">
                  <a16:creationId xmlns:a16="http://schemas.microsoft.com/office/drawing/2014/main" id="{B0CC2ADB-8E71-4167-AFCC-1A0DA1290663}"/>
                </a:ext>
              </a:extLst>
            </p:cNvPr>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6829;p126">
              <a:extLst>
                <a:ext uri="{FF2B5EF4-FFF2-40B4-BE49-F238E27FC236}">
                  <a16:creationId xmlns:a16="http://schemas.microsoft.com/office/drawing/2014/main" id="{BE24DB01-5E9E-4B34-BCE2-C726556D048D}"/>
                </a:ext>
              </a:extLst>
            </p:cNvPr>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6830;p126">
              <a:extLst>
                <a:ext uri="{FF2B5EF4-FFF2-40B4-BE49-F238E27FC236}">
                  <a16:creationId xmlns:a16="http://schemas.microsoft.com/office/drawing/2014/main" id="{FC6F6382-D90B-49F6-AA0A-D294DB9CD6D5}"/>
                </a:ext>
              </a:extLst>
            </p:cNvPr>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6831;p126">
              <a:extLst>
                <a:ext uri="{FF2B5EF4-FFF2-40B4-BE49-F238E27FC236}">
                  <a16:creationId xmlns:a16="http://schemas.microsoft.com/office/drawing/2014/main" id="{20E6A5D7-1502-4F58-8084-007E56AFA18E}"/>
                </a:ext>
              </a:extLst>
            </p:cNvPr>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6832;p126">
              <a:extLst>
                <a:ext uri="{FF2B5EF4-FFF2-40B4-BE49-F238E27FC236}">
                  <a16:creationId xmlns:a16="http://schemas.microsoft.com/office/drawing/2014/main" id="{6174686C-8878-4679-9E5F-105029C0C0F5}"/>
                </a:ext>
              </a:extLst>
            </p:cNvPr>
            <p:cNvSpPr/>
            <p:nvPr/>
          </p:nvSpPr>
          <p:spPr>
            <a:xfrm>
              <a:off x="2342147" y="1694393"/>
              <a:ext cx="190" cy="54"/>
            </a:xfrm>
            <a:custGeom>
              <a:avLst/>
              <a:gdLst/>
              <a:ahLst/>
              <a:cxnLst/>
              <a:rect l="l" t="t" r="r" b="b"/>
              <a:pathLst>
                <a:path w="14"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6833;p126">
              <a:extLst>
                <a:ext uri="{FF2B5EF4-FFF2-40B4-BE49-F238E27FC236}">
                  <a16:creationId xmlns:a16="http://schemas.microsoft.com/office/drawing/2014/main" id="{DD669AA1-4E33-4174-8263-30A3676EEE37}"/>
                </a:ext>
              </a:extLst>
            </p:cNvPr>
            <p:cNvSpPr/>
            <p:nvPr/>
          </p:nvSpPr>
          <p:spPr>
            <a:xfrm>
              <a:off x="2342527" y="1694243"/>
              <a:ext cx="109" cy="54"/>
            </a:xfrm>
            <a:custGeom>
              <a:avLst/>
              <a:gdLst/>
              <a:ahLst/>
              <a:cxnLst/>
              <a:rect l="l" t="t" r="r" b="b"/>
              <a:pathLst>
                <a:path w="8" h="4"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6834;p126">
              <a:extLst>
                <a:ext uri="{FF2B5EF4-FFF2-40B4-BE49-F238E27FC236}">
                  <a16:creationId xmlns:a16="http://schemas.microsoft.com/office/drawing/2014/main" id="{D39CBCEA-FDA5-4832-8C1E-530460E8B6A6}"/>
                </a:ext>
              </a:extLst>
            </p:cNvPr>
            <p:cNvSpPr/>
            <p:nvPr/>
          </p:nvSpPr>
          <p:spPr>
            <a:xfrm>
              <a:off x="2342812" y="1694148"/>
              <a:ext cx="109" cy="54"/>
            </a:xfrm>
            <a:custGeom>
              <a:avLst/>
              <a:gdLst/>
              <a:ahLst/>
              <a:cxnLst/>
              <a:rect l="l" t="t" r="r" b="b"/>
              <a:pathLst>
                <a:path w="8" h="4"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6835;p126">
              <a:extLst>
                <a:ext uri="{FF2B5EF4-FFF2-40B4-BE49-F238E27FC236}">
                  <a16:creationId xmlns:a16="http://schemas.microsoft.com/office/drawing/2014/main" id="{98EF2F38-2B7F-47E6-939F-B644F7A2DA65}"/>
                </a:ext>
              </a:extLst>
            </p:cNvPr>
            <p:cNvSpPr/>
            <p:nvPr/>
          </p:nvSpPr>
          <p:spPr>
            <a:xfrm>
              <a:off x="2341767" y="1694529"/>
              <a:ext cx="190" cy="109"/>
            </a:xfrm>
            <a:custGeom>
              <a:avLst/>
              <a:gdLst/>
              <a:ahLst/>
              <a:cxnLst/>
              <a:rect l="l" t="t" r="r" b="b"/>
              <a:pathLst>
                <a:path w="14"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6836;p126">
              <a:extLst>
                <a:ext uri="{FF2B5EF4-FFF2-40B4-BE49-F238E27FC236}">
                  <a16:creationId xmlns:a16="http://schemas.microsoft.com/office/drawing/2014/main" id="{BFDDE2B3-C2C8-4BBD-A0D6-F2A5723E910D}"/>
                </a:ext>
              </a:extLst>
            </p:cNvPr>
            <p:cNvSpPr/>
            <p:nvPr/>
          </p:nvSpPr>
          <p:spPr>
            <a:xfrm>
              <a:off x="2341278" y="1694773"/>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6837;p126">
              <a:extLst>
                <a:ext uri="{FF2B5EF4-FFF2-40B4-BE49-F238E27FC236}">
                  <a16:creationId xmlns:a16="http://schemas.microsoft.com/office/drawing/2014/main" id="{D17F8D2E-E84D-4761-A899-8771B85B6846}"/>
                </a:ext>
              </a:extLst>
            </p:cNvPr>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6838;p126">
              <a:extLst>
                <a:ext uri="{FF2B5EF4-FFF2-40B4-BE49-F238E27FC236}">
                  <a16:creationId xmlns:a16="http://schemas.microsoft.com/office/drawing/2014/main" id="{91E0FF29-802B-4041-B8B3-E3779FE745BF}"/>
                </a:ext>
              </a:extLst>
            </p:cNvPr>
            <p:cNvSpPr/>
            <p:nvPr/>
          </p:nvSpPr>
          <p:spPr>
            <a:xfrm>
              <a:off x="2343043" y="1694148"/>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6839;p126">
              <a:extLst>
                <a:ext uri="{FF2B5EF4-FFF2-40B4-BE49-F238E27FC236}">
                  <a16:creationId xmlns:a16="http://schemas.microsoft.com/office/drawing/2014/main" id="{FC1E7873-9BA5-4B05-9E56-B2B561216F85}"/>
                </a:ext>
              </a:extLst>
            </p:cNvPr>
            <p:cNvSpPr/>
            <p:nvPr/>
          </p:nvSpPr>
          <p:spPr>
            <a:xfrm>
              <a:off x="2385676" y="1707223"/>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6840;p126">
              <a:extLst>
                <a:ext uri="{FF2B5EF4-FFF2-40B4-BE49-F238E27FC236}">
                  <a16:creationId xmlns:a16="http://schemas.microsoft.com/office/drawing/2014/main" id="{E5DDD783-C7B6-41BD-9ADE-E747B70A026A}"/>
                </a:ext>
              </a:extLst>
            </p:cNvPr>
            <p:cNvSpPr/>
            <p:nvPr/>
          </p:nvSpPr>
          <p:spPr>
            <a:xfrm>
              <a:off x="2340708" y="1695058"/>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6841;p126">
              <a:extLst>
                <a:ext uri="{FF2B5EF4-FFF2-40B4-BE49-F238E27FC236}">
                  <a16:creationId xmlns:a16="http://schemas.microsoft.com/office/drawing/2014/main" id="{41BB952B-1D71-4ECC-868C-A0F630FCFCF0}"/>
                </a:ext>
              </a:extLst>
            </p:cNvPr>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6842;p126">
              <a:extLst>
                <a:ext uri="{FF2B5EF4-FFF2-40B4-BE49-F238E27FC236}">
                  <a16:creationId xmlns:a16="http://schemas.microsoft.com/office/drawing/2014/main" id="{3F5F98AB-63E5-44A0-B0DB-7FAD3997D0CC}"/>
                </a:ext>
              </a:extLst>
            </p:cNvPr>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6843;p126">
              <a:extLst>
                <a:ext uri="{FF2B5EF4-FFF2-40B4-BE49-F238E27FC236}">
                  <a16:creationId xmlns:a16="http://schemas.microsoft.com/office/drawing/2014/main" id="{A4AD6CB9-E4B7-4E46-B8E1-42E7DC27C752}"/>
                </a:ext>
              </a:extLst>
            </p:cNvPr>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6844;p126">
              <a:extLst>
                <a:ext uri="{FF2B5EF4-FFF2-40B4-BE49-F238E27FC236}">
                  <a16:creationId xmlns:a16="http://schemas.microsoft.com/office/drawing/2014/main" id="{7B252025-E265-40E8-8CD4-35529A6BBE87}"/>
                </a:ext>
              </a:extLst>
            </p:cNvPr>
            <p:cNvSpPr/>
            <p:nvPr/>
          </p:nvSpPr>
          <p:spPr>
            <a:xfrm>
              <a:off x="2385771" y="1707509"/>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6845;p126">
              <a:extLst>
                <a:ext uri="{FF2B5EF4-FFF2-40B4-BE49-F238E27FC236}">
                  <a16:creationId xmlns:a16="http://schemas.microsoft.com/office/drawing/2014/main" id="{48E07878-2EB2-4798-A94A-C045B7DBA38F}"/>
                </a:ext>
              </a:extLst>
            </p:cNvPr>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6846;p126">
              <a:extLst>
                <a:ext uri="{FF2B5EF4-FFF2-40B4-BE49-F238E27FC236}">
                  <a16:creationId xmlns:a16="http://schemas.microsoft.com/office/drawing/2014/main" id="{460E51D7-8613-43D5-B34E-51CB06F476DC}"/>
                </a:ext>
              </a:extLst>
            </p:cNvPr>
            <p:cNvSpPr/>
            <p:nvPr/>
          </p:nvSpPr>
          <p:spPr>
            <a:xfrm>
              <a:off x="2210472" y="158934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6847;p126">
              <a:extLst>
                <a:ext uri="{FF2B5EF4-FFF2-40B4-BE49-F238E27FC236}">
                  <a16:creationId xmlns:a16="http://schemas.microsoft.com/office/drawing/2014/main" id="{013DB072-E172-41A2-B3D8-081011237360}"/>
                </a:ext>
              </a:extLst>
            </p:cNvPr>
            <p:cNvSpPr/>
            <p:nvPr/>
          </p:nvSpPr>
          <p:spPr>
            <a:xfrm>
              <a:off x="2211138" y="158934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6848;p126">
              <a:extLst>
                <a:ext uri="{FF2B5EF4-FFF2-40B4-BE49-F238E27FC236}">
                  <a16:creationId xmlns:a16="http://schemas.microsoft.com/office/drawing/2014/main" id="{E70AE199-6D11-4409-9DD2-4384B2D2562D}"/>
                </a:ext>
              </a:extLst>
            </p:cNvPr>
            <p:cNvSpPr/>
            <p:nvPr/>
          </p:nvSpPr>
          <p:spPr>
            <a:xfrm>
              <a:off x="2198728" y="1588678"/>
              <a:ext cx="353" cy="54"/>
            </a:xfrm>
            <a:custGeom>
              <a:avLst/>
              <a:gdLst/>
              <a:ahLst/>
              <a:cxnLst/>
              <a:rect l="l" t="t" r="r" b="b"/>
              <a:pathLst>
                <a:path w="26" h="4" extrusionOk="0">
                  <a:moveTo>
                    <a:pt x="2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6849;p126">
              <a:extLst>
                <a:ext uri="{FF2B5EF4-FFF2-40B4-BE49-F238E27FC236}">
                  <a16:creationId xmlns:a16="http://schemas.microsoft.com/office/drawing/2014/main" id="{B2881279-67C0-4652-A14F-FDED7133EF13}"/>
                </a:ext>
              </a:extLst>
            </p:cNvPr>
            <p:cNvSpPr/>
            <p:nvPr/>
          </p:nvSpPr>
          <p:spPr>
            <a:xfrm>
              <a:off x="2198253" y="1588678"/>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6850;p126">
              <a:extLst>
                <a:ext uri="{FF2B5EF4-FFF2-40B4-BE49-F238E27FC236}">
                  <a16:creationId xmlns:a16="http://schemas.microsoft.com/office/drawing/2014/main" id="{615BC738-433B-4B44-9380-DE14D0EA470F}"/>
                </a:ext>
              </a:extLst>
            </p:cNvPr>
            <p:cNvSpPr/>
            <p:nvPr/>
          </p:nvSpPr>
          <p:spPr>
            <a:xfrm>
              <a:off x="2194071" y="1587579"/>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6851;p126">
              <a:extLst>
                <a:ext uri="{FF2B5EF4-FFF2-40B4-BE49-F238E27FC236}">
                  <a16:creationId xmlns:a16="http://schemas.microsoft.com/office/drawing/2014/main" id="{B83D6D54-8674-4FD8-BC09-EC4B7CA38260}"/>
                </a:ext>
              </a:extLst>
            </p:cNvPr>
            <p:cNvSpPr/>
            <p:nvPr/>
          </p:nvSpPr>
          <p:spPr>
            <a:xfrm>
              <a:off x="2193650" y="1587443"/>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6852;p126">
              <a:extLst>
                <a:ext uri="{FF2B5EF4-FFF2-40B4-BE49-F238E27FC236}">
                  <a16:creationId xmlns:a16="http://schemas.microsoft.com/office/drawing/2014/main" id="{9733BB34-527C-489C-B94C-9B701224FD50}"/>
                </a:ext>
              </a:extLst>
            </p:cNvPr>
            <p:cNvSpPr/>
            <p:nvPr/>
          </p:nvSpPr>
          <p:spPr>
            <a:xfrm>
              <a:off x="2197777" y="1588583"/>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6853;p126">
              <a:extLst>
                <a:ext uri="{FF2B5EF4-FFF2-40B4-BE49-F238E27FC236}">
                  <a16:creationId xmlns:a16="http://schemas.microsoft.com/office/drawing/2014/main" id="{B4E98D19-75B7-4104-9D3B-3383D495EEB2}"/>
                </a:ext>
              </a:extLst>
            </p:cNvPr>
            <p:cNvSpPr/>
            <p:nvPr/>
          </p:nvSpPr>
          <p:spPr>
            <a:xfrm>
              <a:off x="2209807" y="158938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6854;p126">
              <a:extLst>
                <a:ext uri="{FF2B5EF4-FFF2-40B4-BE49-F238E27FC236}">
                  <a16:creationId xmlns:a16="http://schemas.microsoft.com/office/drawing/2014/main" id="{AA8CC1F4-C00C-40AC-9F5E-4C0EB5A13151}"/>
                </a:ext>
              </a:extLst>
            </p:cNvPr>
            <p:cNvSpPr/>
            <p:nvPr/>
          </p:nvSpPr>
          <p:spPr>
            <a:xfrm>
              <a:off x="2199298" y="1588719"/>
              <a:ext cx="353" cy="68"/>
            </a:xfrm>
            <a:custGeom>
              <a:avLst/>
              <a:gdLst/>
              <a:ahLst/>
              <a:cxnLst/>
              <a:rect l="l" t="t" r="r" b="b"/>
              <a:pathLst>
                <a:path w="26" h="5" extrusionOk="0">
                  <a:moveTo>
                    <a:pt x="2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6855;p126">
              <a:extLst>
                <a:ext uri="{FF2B5EF4-FFF2-40B4-BE49-F238E27FC236}">
                  <a16:creationId xmlns:a16="http://schemas.microsoft.com/office/drawing/2014/main" id="{5A6B7573-C1ED-47F7-A7DC-A348C450BB51}"/>
                </a:ext>
              </a:extLst>
            </p:cNvPr>
            <p:cNvSpPr/>
            <p:nvPr/>
          </p:nvSpPr>
          <p:spPr>
            <a:xfrm>
              <a:off x="2208436" y="1589344"/>
              <a:ext cx="679" cy="14"/>
            </a:xfrm>
            <a:custGeom>
              <a:avLst/>
              <a:gdLst/>
              <a:ahLst/>
              <a:cxnLst/>
              <a:rect l="l" t="t" r="r" b="b"/>
              <a:pathLst>
                <a:path w="50" h="1" extrusionOk="0">
                  <a:moveTo>
                    <a:pt x="49"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6856;p126">
              <a:extLst>
                <a:ext uri="{FF2B5EF4-FFF2-40B4-BE49-F238E27FC236}">
                  <a16:creationId xmlns:a16="http://schemas.microsoft.com/office/drawing/2014/main" id="{A805EB2C-019F-45B5-B96D-BD5841DF258F}"/>
                </a:ext>
              </a:extLst>
            </p:cNvPr>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6857;p126">
              <a:extLst>
                <a:ext uri="{FF2B5EF4-FFF2-40B4-BE49-F238E27FC236}">
                  <a16:creationId xmlns:a16="http://schemas.microsoft.com/office/drawing/2014/main" id="{B460D06D-8686-402D-A01B-71335CE95653}"/>
                </a:ext>
              </a:extLst>
            </p:cNvPr>
            <p:cNvSpPr/>
            <p:nvPr/>
          </p:nvSpPr>
          <p:spPr>
            <a:xfrm>
              <a:off x="2213228" y="1589194"/>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6858;p126">
              <a:extLst>
                <a:ext uri="{FF2B5EF4-FFF2-40B4-BE49-F238E27FC236}">
                  <a16:creationId xmlns:a16="http://schemas.microsoft.com/office/drawing/2014/main" id="{1460911A-3817-4685-9FD4-4BF89BFA1A7E}"/>
                </a:ext>
              </a:extLst>
            </p:cNvPr>
            <p:cNvSpPr/>
            <p:nvPr/>
          </p:nvSpPr>
          <p:spPr>
            <a:xfrm>
              <a:off x="2212047" y="1589289"/>
              <a:ext cx="339" cy="14"/>
            </a:xfrm>
            <a:custGeom>
              <a:avLst/>
              <a:gdLst/>
              <a:ahLst/>
              <a:cxnLst/>
              <a:rect l="l" t="t" r="r" b="b"/>
              <a:pathLst>
                <a:path w="25" h="1" extrusionOk="0">
                  <a:moveTo>
                    <a:pt x="25"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6859;p126">
              <a:extLst>
                <a:ext uri="{FF2B5EF4-FFF2-40B4-BE49-F238E27FC236}">
                  <a16:creationId xmlns:a16="http://schemas.microsoft.com/office/drawing/2014/main" id="{7EEAB1C1-8EC9-43DA-9974-3341123AB4D4}"/>
                </a:ext>
              </a:extLst>
            </p:cNvPr>
            <p:cNvSpPr/>
            <p:nvPr/>
          </p:nvSpPr>
          <p:spPr>
            <a:xfrm>
              <a:off x="2211382" y="1589289"/>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6860;p126">
              <a:extLst>
                <a:ext uri="{FF2B5EF4-FFF2-40B4-BE49-F238E27FC236}">
                  <a16:creationId xmlns:a16="http://schemas.microsoft.com/office/drawing/2014/main" id="{733C7159-8ADA-4320-AB24-3FA7950B86C3}"/>
                </a:ext>
              </a:extLst>
            </p:cNvPr>
            <p:cNvSpPr/>
            <p:nvPr/>
          </p:nvSpPr>
          <p:spPr>
            <a:xfrm>
              <a:off x="2195876" y="1588244"/>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6861;p126">
              <a:extLst>
                <a:ext uri="{FF2B5EF4-FFF2-40B4-BE49-F238E27FC236}">
                  <a16:creationId xmlns:a16="http://schemas.microsoft.com/office/drawing/2014/main" id="{7415AD58-A710-4827-AA28-3AF489414380}"/>
                </a:ext>
              </a:extLst>
            </p:cNvPr>
            <p:cNvSpPr/>
            <p:nvPr/>
          </p:nvSpPr>
          <p:spPr>
            <a:xfrm>
              <a:off x="2195456" y="158810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6862;p126">
              <a:extLst>
                <a:ext uri="{FF2B5EF4-FFF2-40B4-BE49-F238E27FC236}">
                  <a16:creationId xmlns:a16="http://schemas.microsoft.com/office/drawing/2014/main" id="{FA46552D-ACE2-45FD-BFB9-9492D6537A40}"/>
                </a:ext>
              </a:extLst>
            </p:cNvPr>
            <p:cNvSpPr/>
            <p:nvPr/>
          </p:nvSpPr>
          <p:spPr>
            <a:xfrm>
              <a:off x="2196067" y="1588339"/>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6863;p126">
              <a:extLst>
                <a:ext uri="{FF2B5EF4-FFF2-40B4-BE49-F238E27FC236}">
                  <a16:creationId xmlns:a16="http://schemas.microsoft.com/office/drawing/2014/main" id="{8DA11F20-0727-4584-B743-0127BC4B3E2D}"/>
                </a:ext>
              </a:extLst>
            </p:cNvPr>
            <p:cNvSpPr/>
            <p:nvPr/>
          </p:nvSpPr>
          <p:spPr>
            <a:xfrm>
              <a:off x="2212658" y="1589249"/>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6864;p126">
              <a:extLst>
                <a:ext uri="{FF2B5EF4-FFF2-40B4-BE49-F238E27FC236}">
                  <a16:creationId xmlns:a16="http://schemas.microsoft.com/office/drawing/2014/main" id="{60745790-26AD-4C1F-8096-F5A15B27B8BE}"/>
                </a:ext>
              </a:extLst>
            </p:cNvPr>
            <p:cNvSpPr/>
            <p:nvPr/>
          </p:nvSpPr>
          <p:spPr>
            <a:xfrm>
              <a:off x="2196352" y="158839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6865;p126">
              <a:extLst>
                <a:ext uri="{FF2B5EF4-FFF2-40B4-BE49-F238E27FC236}">
                  <a16:creationId xmlns:a16="http://schemas.microsoft.com/office/drawing/2014/main" id="{65601FAA-9107-42B3-A228-919C2B086F8E}"/>
                </a:ext>
              </a:extLst>
            </p:cNvPr>
            <p:cNvSpPr/>
            <p:nvPr/>
          </p:nvSpPr>
          <p:spPr>
            <a:xfrm>
              <a:off x="2194641" y="1587769"/>
              <a:ext cx="258" cy="109"/>
            </a:xfrm>
            <a:custGeom>
              <a:avLst/>
              <a:gdLst/>
              <a:ahLst/>
              <a:cxnLst/>
              <a:rect l="l" t="t" r="r" b="b"/>
              <a:pathLst>
                <a:path w="19" h="8" extrusionOk="0">
                  <a:moveTo>
                    <a:pt x="1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6866;p126">
              <a:extLst>
                <a:ext uri="{FF2B5EF4-FFF2-40B4-BE49-F238E27FC236}">
                  <a16:creationId xmlns:a16="http://schemas.microsoft.com/office/drawing/2014/main" id="{161F80D5-A328-4B30-8EAA-344FA7974FD5}"/>
                </a:ext>
              </a:extLst>
            </p:cNvPr>
            <p:cNvSpPr/>
            <p:nvPr/>
          </p:nvSpPr>
          <p:spPr>
            <a:xfrm>
              <a:off x="2196976" y="1588488"/>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6867;p126">
              <a:extLst>
                <a:ext uri="{FF2B5EF4-FFF2-40B4-BE49-F238E27FC236}">
                  <a16:creationId xmlns:a16="http://schemas.microsoft.com/office/drawing/2014/main" id="{F1EC2EE7-0207-430C-B480-C7C7CEC3CDE0}"/>
                </a:ext>
              </a:extLst>
            </p:cNvPr>
            <p:cNvSpPr/>
            <p:nvPr/>
          </p:nvSpPr>
          <p:spPr>
            <a:xfrm>
              <a:off x="2195075" y="1587959"/>
              <a:ext cx="204" cy="68"/>
            </a:xfrm>
            <a:custGeom>
              <a:avLst/>
              <a:gdLst/>
              <a:ahLst/>
              <a:cxnLst/>
              <a:rect l="l" t="t" r="r" b="b"/>
              <a:pathLst>
                <a:path w="15" h="5" extrusionOk="0">
                  <a:moveTo>
                    <a:pt x="1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6868;p126">
              <a:extLst>
                <a:ext uri="{FF2B5EF4-FFF2-40B4-BE49-F238E27FC236}">
                  <a16:creationId xmlns:a16="http://schemas.microsoft.com/office/drawing/2014/main" id="{44AA6FB2-9729-4ECC-A39B-59C9DC12EC2F}"/>
                </a:ext>
              </a:extLst>
            </p:cNvPr>
            <p:cNvSpPr/>
            <p:nvPr/>
          </p:nvSpPr>
          <p:spPr>
            <a:xfrm>
              <a:off x="2197356" y="1588529"/>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6869;p126">
              <a:extLst>
                <a:ext uri="{FF2B5EF4-FFF2-40B4-BE49-F238E27FC236}">
                  <a16:creationId xmlns:a16="http://schemas.microsoft.com/office/drawing/2014/main" id="{3B7C044B-F677-4D9D-AAA0-C0C9BCD52962}"/>
                </a:ext>
              </a:extLst>
            </p:cNvPr>
            <p:cNvSpPr/>
            <p:nvPr/>
          </p:nvSpPr>
          <p:spPr>
            <a:xfrm>
              <a:off x="2196637" y="1588434"/>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6870;p126">
              <a:extLst>
                <a:ext uri="{FF2B5EF4-FFF2-40B4-BE49-F238E27FC236}">
                  <a16:creationId xmlns:a16="http://schemas.microsoft.com/office/drawing/2014/main" id="{4F5F573D-1EFC-4CCE-9BC3-4B7F024326BD}"/>
                </a:ext>
              </a:extLst>
            </p:cNvPr>
            <p:cNvSpPr/>
            <p:nvPr/>
          </p:nvSpPr>
          <p:spPr>
            <a:xfrm>
              <a:off x="2201783" y="1588963"/>
              <a:ext cx="625" cy="54"/>
            </a:xfrm>
            <a:custGeom>
              <a:avLst/>
              <a:gdLst/>
              <a:ahLst/>
              <a:cxnLst/>
              <a:rect l="l" t="t" r="r" b="b"/>
              <a:pathLst>
                <a:path w="46" h="4" extrusionOk="0">
                  <a:moveTo>
                    <a:pt x="46"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6871;p126">
              <a:extLst>
                <a:ext uri="{FF2B5EF4-FFF2-40B4-BE49-F238E27FC236}">
                  <a16:creationId xmlns:a16="http://schemas.microsoft.com/office/drawing/2014/main" id="{8667F101-4251-4D30-BD6D-6C69A2F4E414}"/>
                </a:ext>
              </a:extLst>
            </p:cNvPr>
            <p:cNvSpPr/>
            <p:nvPr/>
          </p:nvSpPr>
          <p:spPr>
            <a:xfrm>
              <a:off x="2201117" y="1588909"/>
              <a:ext cx="530" cy="68"/>
            </a:xfrm>
            <a:custGeom>
              <a:avLst/>
              <a:gdLst/>
              <a:ahLst/>
              <a:cxnLst/>
              <a:rect l="l" t="t" r="r" b="b"/>
              <a:pathLst>
                <a:path w="39" h="5" extrusionOk="0">
                  <a:moveTo>
                    <a:pt x="39"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6872;p126">
              <a:extLst>
                <a:ext uri="{FF2B5EF4-FFF2-40B4-BE49-F238E27FC236}">
                  <a16:creationId xmlns:a16="http://schemas.microsoft.com/office/drawing/2014/main" id="{379F7DAC-3607-4FC7-BC78-442B2242D88C}"/>
                </a:ext>
              </a:extLst>
            </p:cNvPr>
            <p:cNvSpPr/>
            <p:nvPr/>
          </p:nvSpPr>
          <p:spPr>
            <a:xfrm>
              <a:off x="2199868" y="1588814"/>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6873;p126">
              <a:extLst>
                <a:ext uri="{FF2B5EF4-FFF2-40B4-BE49-F238E27FC236}">
                  <a16:creationId xmlns:a16="http://schemas.microsoft.com/office/drawing/2014/main" id="{B6E78AB8-0285-467C-AF96-25DCCB11A183}"/>
                </a:ext>
              </a:extLst>
            </p:cNvPr>
            <p:cNvSpPr/>
            <p:nvPr/>
          </p:nvSpPr>
          <p:spPr>
            <a:xfrm>
              <a:off x="2200493" y="1588868"/>
              <a:ext cx="489" cy="54"/>
            </a:xfrm>
            <a:custGeom>
              <a:avLst/>
              <a:gdLst/>
              <a:ahLst/>
              <a:cxnLst/>
              <a:rect l="l" t="t" r="r" b="b"/>
              <a:pathLst>
                <a:path w="36" h="4" extrusionOk="0">
                  <a:moveTo>
                    <a:pt x="36"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6874;p126">
              <a:extLst>
                <a:ext uri="{FF2B5EF4-FFF2-40B4-BE49-F238E27FC236}">
                  <a16:creationId xmlns:a16="http://schemas.microsoft.com/office/drawing/2014/main" id="{2F9F42A4-2D22-4572-A36D-A08739362F26}"/>
                </a:ext>
              </a:extLst>
            </p:cNvPr>
            <p:cNvSpPr/>
            <p:nvPr/>
          </p:nvSpPr>
          <p:spPr>
            <a:xfrm>
              <a:off x="2213799" y="1589154"/>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6875;p126">
              <a:extLst>
                <a:ext uri="{FF2B5EF4-FFF2-40B4-BE49-F238E27FC236}">
                  <a16:creationId xmlns:a16="http://schemas.microsoft.com/office/drawing/2014/main" id="{E823E4F8-5CB6-4A74-9CB2-ED87F6C70729}"/>
                </a:ext>
              </a:extLst>
            </p:cNvPr>
            <p:cNvSpPr/>
            <p:nvPr/>
          </p:nvSpPr>
          <p:spPr>
            <a:xfrm>
              <a:off x="2328882" y="1660259"/>
              <a:ext cx="54" cy="149"/>
            </a:xfrm>
            <a:custGeom>
              <a:avLst/>
              <a:gdLst/>
              <a:ahLst/>
              <a:cxnLst/>
              <a:rect l="l" t="t" r="r" b="b"/>
              <a:pathLst>
                <a:path w="4" h="11" extrusionOk="0">
                  <a:moveTo>
                    <a:pt x="4"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6876;p126">
              <a:extLst>
                <a:ext uri="{FF2B5EF4-FFF2-40B4-BE49-F238E27FC236}">
                  <a16:creationId xmlns:a16="http://schemas.microsoft.com/office/drawing/2014/main" id="{8E09C7FD-B23C-418A-8B95-8A71C0FB6DE8}"/>
                </a:ext>
              </a:extLst>
            </p:cNvPr>
            <p:cNvSpPr/>
            <p:nvPr/>
          </p:nvSpPr>
          <p:spPr>
            <a:xfrm>
              <a:off x="2335860" y="1655032"/>
              <a:ext cx="1534" cy="204"/>
            </a:xfrm>
            <a:custGeom>
              <a:avLst/>
              <a:gdLst/>
              <a:ahLst/>
              <a:cxnLst/>
              <a:rect l="l" t="t" r="r" b="b"/>
              <a:pathLst>
                <a:path w="113" h="15" extrusionOk="0">
                  <a:moveTo>
                    <a:pt x="113"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6877;p126">
              <a:extLst>
                <a:ext uri="{FF2B5EF4-FFF2-40B4-BE49-F238E27FC236}">
                  <a16:creationId xmlns:a16="http://schemas.microsoft.com/office/drawing/2014/main" id="{B06CA4C1-DE0A-497A-AE08-B785D3846285}"/>
                </a:ext>
              </a:extLst>
            </p:cNvPr>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6878;p126">
              <a:extLst>
                <a:ext uri="{FF2B5EF4-FFF2-40B4-BE49-F238E27FC236}">
                  <a16:creationId xmlns:a16="http://schemas.microsoft.com/office/drawing/2014/main" id="{765B56C0-A247-4885-B4FC-427217EF622A}"/>
                </a:ext>
              </a:extLst>
            </p:cNvPr>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6879;p126">
              <a:extLst>
                <a:ext uri="{FF2B5EF4-FFF2-40B4-BE49-F238E27FC236}">
                  <a16:creationId xmlns:a16="http://schemas.microsoft.com/office/drawing/2014/main" id="{0E071532-CA29-4EAC-87A1-1D2993B5493C}"/>
                </a:ext>
              </a:extLst>
            </p:cNvPr>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6880;p126">
              <a:extLst>
                <a:ext uri="{FF2B5EF4-FFF2-40B4-BE49-F238E27FC236}">
                  <a16:creationId xmlns:a16="http://schemas.microsoft.com/office/drawing/2014/main" id="{31BD6CC3-89C7-43CC-A44C-DD9DE28D3556}"/>
                </a:ext>
              </a:extLst>
            </p:cNvPr>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6881;p126">
              <a:extLst>
                <a:ext uri="{FF2B5EF4-FFF2-40B4-BE49-F238E27FC236}">
                  <a16:creationId xmlns:a16="http://schemas.microsoft.com/office/drawing/2014/main" id="{E804C908-3D45-4299-A05F-D3DA814D4767}"/>
                </a:ext>
              </a:extLst>
            </p:cNvPr>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6882;p126">
              <a:extLst>
                <a:ext uri="{FF2B5EF4-FFF2-40B4-BE49-F238E27FC236}">
                  <a16:creationId xmlns:a16="http://schemas.microsoft.com/office/drawing/2014/main" id="{F522B9A5-8854-42F4-9325-83218D53E192}"/>
                </a:ext>
              </a:extLst>
            </p:cNvPr>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6883;p126">
              <a:extLst>
                <a:ext uri="{FF2B5EF4-FFF2-40B4-BE49-F238E27FC236}">
                  <a16:creationId xmlns:a16="http://schemas.microsoft.com/office/drawing/2014/main" id="{8B1D65BD-5D69-4428-B9F4-57C52C99E136}"/>
                </a:ext>
              </a:extLst>
            </p:cNvPr>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6884;p126">
              <a:extLst>
                <a:ext uri="{FF2B5EF4-FFF2-40B4-BE49-F238E27FC236}">
                  <a16:creationId xmlns:a16="http://schemas.microsoft.com/office/drawing/2014/main" id="{6370A90A-308A-49D3-954A-66E0282B20A4}"/>
                </a:ext>
              </a:extLst>
            </p:cNvPr>
            <p:cNvSpPr/>
            <p:nvPr/>
          </p:nvSpPr>
          <p:spPr>
            <a:xfrm>
              <a:off x="2341862" y="1642581"/>
              <a:ext cx="339" cy="339"/>
            </a:xfrm>
            <a:custGeom>
              <a:avLst/>
              <a:gdLst/>
              <a:ahLst/>
              <a:cxnLst/>
              <a:rect l="l" t="t" r="r" b="b"/>
              <a:pathLst>
                <a:path w="25" h="25" extrusionOk="0">
                  <a:moveTo>
                    <a:pt x="25"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6885;p126">
              <a:extLst>
                <a:ext uri="{FF2B5EF4-FFF2-40B4-BE49-F238E27FC236}">
                  <a16:creationId xmlns:a16="http://schemas.microsoft.com/office/drawing/2014/main" id="{7DD4EF47-6523-47F8-BE90-FBC9AF467A20}"/>
                </a:ext>
              </a:extLst>
            </p:cNvPr>
            <p:cNvSpPr/>
            <p:nvPr/>
          </p:nvSpPr>
          <p:spPr>
            <a:xfrm>
              <a:off x="2337476" y="16552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6886;p126">
              <a:extLst>
                <a:ext uri="{FF2B5EF4-FFF2-40B4-BE49-F238E27FC236}">
                  <a16:creationId xmlns:a16="http://schemas.microsoft.com/office/drawing/2014/main" id="{6BDD2078-F5FF-4048-89BB-DEDACEF2F411}"/>
                </a:ext>
              </a:extLst>
            </p:cNvPr>
            <p:cNvSpPr/>
            <p:nvPr/>
          </p:nvSpPr>
          <p:spPr>
            <a:xfrm>
              <a:off x="2328692" y="1659023"/>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6887;p126">
              <a:extLst>
                <a:ext uri="{FF2B5EF4-FFF2-40B4-BE49-F238E27FC236}">
                  <a16:creationId xmlns:a16="http://schemas.microsoft.com/office/drawing/2014/main" id="{5C0BEE38-A905-47C9-938B-038FF66DDFFA}"/>
                </a:ext>
              </a:extLst>
            </p:cNvPr>
            <p:cNvSpPr/>
            <p:nvPr/>
          </p:nvSpPr>
          <p:spPr>
            <a:xfrm>
              <a:off x="2328787" y="1659594"/>
              <a:ext cx="14" cy="204"/>
            </a:xfrm>
            <a:custGeom>
              <a:avLst/>
              <a:gdLst/>
              <a:ahLst/>
              <a:cxnLst/>
              <a:rect l="l" t="t" r="r" b="b"/>
              <a:pathLst>
                <a:path w="1" h="15" extrusionOk="0">
                  <a:moveTo>
                    <a:pt x="0"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6888;p126">
              <a:extLst>
                <a:ext uri="{FF2B5EF4-FFF2-40B4-BE49-F238E27FC236}">
                  <a16:creationId xmlns:a16="http://schemas.microsoft.com/office/drawing/2014/main" id="{E044763B-EE22-47E0-BA18-B6F7CBABD125}"/>
                </a:ext>
              </a:extLst>
            </p:cNvPr>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6889;p126">
              <a:extLst>
                <a:ext uri="{FF2B5EF4-FFF2-40B4-BE49-F238E27FC236}">
                  <a16:creationId xmlns:a16="http://schemas.microsoft.com/office/drawing/2014/main" id="{55CB4D39-8520-4D0D-BA90-43AD2E029095}"/>
                </a:ext>
              </a:extLst>
            </p:cNvPr>
            <p:cNvSpPr/>
            <p:nvPr/>
          </p:nvSpPr>
          <p:spPr>
            <a:xfrm>
              <a:off x="2328827" y="1659919"/>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6890;p126">
              <a:extLst>
                <a:ext uri="{FF2B5EF4-FFF2-40B4-BE49-F238E27FC236}">
                  <a16:creationId xmlns:a16="http://schemas.microsoft.com/office/drawing/2014/main" id="{C4B2DA93-5583-4B97-A78C-799F2CF80A01}"/>
                </a:ext>
              </a:extLst>
            </p:cNvPr>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6891;p126">
              <a:extLst>
                <a:ext uri="{FF2B5EF4-FFF2-40B4-BE49-F238E27FC236}">
                  <a16:creationId xmlns:a16="http://schemas.microsoft.com/office/drawing/2014/main" id="{18DAFA1A-E5FE-4633-9377-E09D4EBBF7D2}"/>
                </a:ext>
              </a:extLst>
            </p:cNvPr>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6892;p126">
              <a:extLst>
                <a:ext uri="{FF2B5EF4-FFF2-40B4-BE49-F238E27FC236}">
                  <a16:creationId xmlns:a16="http://schemas.microsoft.com/office/drawing/2014/main" id="{A6289528-34C5-4615-8C3C-1DB38D5A442F}"/>
                </a:ext>
              </a:extLst>
            </p:cNvPr>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6893;p126">
              <a:extLst>
                <a:ext uri="{FF2B5EF4-FFF2-40B4-BE49-F238E27FC236}">
                  <a16:creationId xmlns:a16="http://schemas.microsoft.com/office/drawing/2014/main" id="{2671AB64-60EA-4DAF-8913-AC8404ACD28F}"/>
                </a:ext>
              </a:extLst>
            </p:cNvPr>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6894;p126">
              <a:extLst>
                <a:ext uri="{FF2B5EF4-FFF2-40B4-BE49-F238E27FC236}">
                  <a16:creationId xmlns:a16="http://schemas.microsoft.com/office/drawing/2014/main" id="{18EA4725-F25F-496A-B8C2-1C8BE2D43478}"/>
                </a:ext>
              </a:extLst>
            </p:cNvPr>
            <p:cNvSpPr/>
            <p:nvPr/>
          </p:nvSpPr>
          <p:spPr>
            <a:xfrm>
              <a:off x="2283438" y="159432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6895;p126">
              <a:extLst>
                <a:ext uri="{FF2B5EF4-FFF2-40B4-BE49-F238E27FC236}">
                  <a16:creationId xmlns:a16="http://schemas.microsoft.com/office/drawing/2014/main" id="{2AD7C491-E408-4DC8-9E5D-7803ACEB8624}"/>
                </a:ext>
              </a:extLst>
            </p:cNvPr>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6896;p126">
              <a:extLst>
                <a:ext uri="{FF2B5EF4-FFF2-40B4-BE49-F238E27FC236}">
                  <a16:creationId xmlns:a16="http://schemas.microsoft.com/office/drawing/2014/main" id="{F48D4533-AF4A-4EA9-8013-8FCF8D38C0FD}"/>
                </a:ext>
              </a:extLst>
            </p:cNvPr>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6897;p126">
              <a:extLst>
                <a:ext uri="{FF2B5EF4-FFF2-40B4-BE49-F238E27FC236}">
                  <a16:creationId xmlns:a16="http://schemas.microsoft.com/office/drawing/2014/main" id="{2481A497-BEA0-4ABB-AD8E-304C51E1B115}"/>
                </a:ext>
              </a:extLst>
            </p:cNvPr>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6898;p126">
              <a:extLst>
                <a:ext uri="{FF2B5EF4-FFF2-40B4-BE49-F238E27FC236}">
                  <a16:creationId xmlns:a16="http://schemas.microsoft.com/office/drawing/2014/main" id="{AA8EE051-0436-4F99-B5C3-EAD5D3FB41BA}"/>
                </a:ext>
              </a:extLst>
            </p:cNvPr>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6899;p126">
              <a:extLst>
                <a:ext uri="{FF2B5EF4-FFF2-40B4-BE49-F238E27FC236}">
                  <a16:creationId xmlns:a16="http://schemas.microsoft.com/office/drawing/2014/main" id="{EF7C33D7-8DEB-4C5A-8D66-D59F59CD67B5}"/>
                </a:ext>
              </a:extLst>
            </p:cNvPr>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6900;p126">
              <a:extLst>
                <a:ext uri="{FF2B5EF4-FFF2-40B4-BE49-F238E27FC236}">
                  <a16:creationId xmlns:a16="http://schemas.microsoft.com/office/drawing/2014/main" id="{2AC8F5B0-B8A5-4A40-B714-39D709F7A835}"/>
                </a:ext>
              </a:extLst>
            </p:cNvPr>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6901;p126">
              <a:extLst>
                <a:ext uri="{FF2B5EF4-FFF2-40B4-BE49-F238E27FC236}">
                  <a16:creationId xmlns:a16="http://schemas.microsoft.com/office/drawing/2014/main" id="{AEAEB428-D001-4194-B833-701647F2207D}"/>
                </a:ext>
              </a:extLst>
            </p:cNvPr>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6902;p126">
              <a:extLst>
                <a:ext uri="{FF2B5EF4-FFF2-40B4-BE49-F238E27FC236}">
                  <a16:creationId xmlns:a16="http://schemas.microsoft.com/office/drawing/2014/main" id="{5D725FF9-32F4-4A33-86CD-A9551C4D6B81}"/>
                </a:ext>
              </a:extLst>
            </p:cNvPr>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6903;p126">
              <a:extLst>
                <a:ext uri="{FF2B5EF4-FFF2-40B4-BE49-F238E27FC236}">
                  <a16:creationId xmlns:a16="http://schemas.microsoft.com/office/drawing/2014/main" id="{382ABCA5-72A5-448A-9D57-E9B8482E3384}"/>
                </a:ext>
              </a:extLst>
            </p:cNvPr>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6904;p126">
              <a:extLst>
                <a:ext uri="{FF2B5EF4-FFF2-40B4-BE49-F238E27FC236}">
                  <a16:creationId xmlns:a16="http://schemas.microsoft.com/office/drawing/2014/main" id="{26CE86A3-5209-4458-8269-076366CA746F}"/>
                </a:ext>
              </a:extLst>
            </p:cNvPr>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6905;p126">
              <a:extLst>
                <a:ext uri="{FF2B5EF4-FFF2-40B4-BE49-F238E27FC236}">
                  <a16:creationId xmlns:a16="http://schemas.microsoft.com/office/drawing/2014/main" id="{95C05E30-4719-4DA1-BD21-8CD16E1DFFEE}"/>
                </a:ext>
              </a:extLst>
            </p:cNvPr>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6906;p126">
              <a:extLst>
                <a:ext uri="{FF2B5EF4-FFF2-40B4-BE49-F238E27FC236}">
                  <a16:creationId xmlns:a16="http://schemas.microsoft.com/office/drawing/2014/main" id="{A28D30F6-580E-4F74-9005-D629BA576023}"/>
                </a:ext>
              </a:extLst>
            </p:cNvPr>
            <p:cNvSpPr/>
            <p:nvPr/>
          </p:nvSpPr>
          <p:spPr>
            <a:xfrm>
              <a:off x="2211667" y="158330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6907;p126">
              <a:extLst>
                <a:ext uri="{FF2B5EF4-FFF2-40B4-BE49-F238E27FC236}">
                  <a16:creationId xmlns:a16="http://schemas.microsoft.com/office/drawing/2014/main" id="{149242E0-01E6-411A-BC02-60C17F9352DE}"/>
                </a:ext>
              </a:extLst>
            </p:cNvPr>
            <p:cNvSpPr/>
            <p:nvPr/>
          </p:nvSpPr>
          <p:spPr>
            <a:xfrm>
              <a:off x="2211898" y="158335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6908;p126">
              <a:extLst>
                <a:ext uri="{FF2B5EF4-FFF2-40B4-BE49-F238E27FC236}">
                  <a16:creationId xmlns:a16="http://schemas.microsoft.com/office/drawing/2014/main" id="{8716E555-582F-4E8E-A4AB-53D2C1D72880}"/>
                </a:ext>
              </a:extLst>
            </p:cNvPr>
            <p:cNvSpPr/>
            <p:nvPr/>
          </p:nvSpPr>
          <p:spPr>
            <a:xfrm>
              <a:off x="2211382" y="158330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6909;p126">
              <a:extLst>
                <a:ext uri="{FF2B5EF4-FFF2-40B4-BE49-F238E27FC236}">
                  <a16:creationId xmlns:a16="http://schemas.microsoft.com/office/drawing/2014/main" id="{38ACE168-43FC-4E6C-84F1-043612A1CB42}"/>
                </a:ext>
              </a:extLst>
            </p:cNvPr>
            <p:cNvSpPr/>
            <p:nvPr/>
          </p:nvSpPr>
          <p:spPr>
            <a:xfrm>
              <a:off x="2211477" y="158330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6910;p126">
              <a:extLst>
                <a:ext uri="{FF2B5EF4-FFF2-40B4-BE49-F238E27FC236}">
                  <a16:creationId xmlns:a16="http://schemas.microsoft.com/office/drawing/2014/main" id="{A521CF8C-CDD8-48C4-9F2C-D257E4C9E3E2}"/>
                </a:ext>
              </a:extLst>
            </p:cNvPr>
            <p:cNvSpPr/>
            <p:nvPr/>
          </p:nvSpPr>
          <p:spPr>
            <a:xfrm>
              <a:off x="2212753" y="1583736"/>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6911;p126">
              <a:extLst>
                <a:ext uri="{FF2B5EF4-FFF2-40B4-BE49-F238E27FC236}">
                  <a16:creationId xmlns:a16="http://schemas.microsoft.com/office/drawing/2014/main" id="{6CAAA0C3-6156-4B05-8B56-EB567D469105}"/>
                </a:ext>
              </a:extLst>
            </p:cNvPr>
            <p:cNvSpPr/>
            <p:nvPr/>
          </p:nvSpPr>
          <p:spPr>
            <a:xfrm>
              <a:off x="2212427" y="1583546"/>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6912;p126">
              <a:extLst>
                <a:ext uri="{FF2B5EF4-FFF2-40B4-BE49-F238E27FC236}">
                  <a16:creationId xmlns:a16="http://schemas.microsoft.com/office/drawing/2014/main" id="{E4E490D4-ECB7-4C46-8868-E4E8B547F376}"/>
                </a:ext>
              </a:extLst>
            </p:cNvPr>
            <p:cNvSpPr/>
            <p:nvPr/>
          </p:nvSpPr>
          <p:spPr>
            <a:xfrm>
              <a:off x="2212142" y="1583451"/>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6913;p126">
              <a:extLst>
                <a:ext uri="{FF2B5EF4-FFF2-40B4-BE49-F238E27FC236}">
                  <a16:creationId xmlns:a16="http://schemas.microsoft.com/office/drawing/2014/main" id="{B17683BD-6A45-41C4-9988-C0AEAED631A3}"/>
                </a:ext>
              </a:extLst>
            </p:cNvPr>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6914;p126">
              <a:extLst>
                <a:ext uri="{FF2B5EF4-FFF2-40B4-BE49-F238E27FC236}">
                  <a16:creationId xmlns:a16="http://schemas.microsoft.com/office/drawing/2014/main" id="{C963A3A8-93BA-4A16-B6EB-2240F79E0B8C}"/>
                </a:ext>
              </a:extLst>
            </p:cNvPr>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6915;p126">
              <a:extLst>
                <a:ext uri="{FF2B5EF4-FFF2-40B4-BE49-F238E27FC236}">
                  <a16:creationId xmlns:a16="http://schemas.microsoft.com/office/drawing/2014/main" id="{A223A5FA-DBDC-450E-8C51-0BA0B72C3486}"/>
                </a:ext>
              </a:extLst>
            </p:cNvPr>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6916;p126">
              <a:extLst>
                <a:ext uri="{FF2B5EF4-FFF2-40B4-BE49-F238E27FC236}">
                  <a16:creationId xmlns:a16="http://schemas.microsoft.com/office/drawing/2014/main" id="{8B4EC8C6-D19F-49E7-985E-AE9F2EA239BD}"/>
                </a:ext>
              </a:extLst>
            </p:cNvPr>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6917;p126">
              <a:extLst>
                <a:ext uri="{FF2B5EF4-FFF2-40B4-BE49-F238E27FC236}">
                  <a16:creationId xmlns:a16="http://schemas.microsoft.com/office/drawing/2014/main" id="{3227E41E-525C-4E67-B4FD-E2996E28E284}"/>
                </a:ext>
              </a:extLst>
            </p:cNvPr>
            <p:cNvSpPr/>
            <p:nvPr/>
          </p:nvSpPr>
          <p:spPr>
            <a:xfrm>
              <a:off x="2204824" y="158111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6918;p126">
              <a:extLst>
                <a:ext uri="{FF2B5EF4-FFF2-40B4-BE49-F238E27FC236}">
                  <a16:creationId xmlns:a16="http://schemas.microsoft.com/office/drawing/2014/main" id="{DE10788D-AA5A-4FEB-B4A7-49DD2BFA6B8D}"/>
                </a:ext>
              </a:extLst>
            </p:cNvPr>
            <p:cNvSpPr/>
            <p:nvPr/>
          </p:nvSpPr>
          <p:spPr>
            <a:xfrm>
              <a:off x="2205720" y="1581265"/>
              <a:ext cx="14" cy="0"/>
            </a:xfrm>
            <a:custGeom>
              <a:avLst/>
              <a:gdLst/>
              <a:ahLst/>
              <a:cxnLst/>
              <a:rect l="l" t="t" r="r" b="b"/>
              <a:pathLst>
                <a:path w="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6919;p126">
              <a:extLst>
                <a:ext uri="{FF2B5EF4-FFF2-40B4-BE49-F238E27FC236}">
                  <a16:creationId xmlns:a16="http://schemas.microsoft.com/office/drawing/2014/main" id="{2C881FD9-8199-48C8-B812-51C3031A4131}"/>
                </a:ext>
              </a:extLst>
            </p:cNvPr>
            <p:cNvSpPr/>
            <p:nvPr/>
          </p:nvSpPr>
          <p:spPr>
            <a:xfrm>
              <a:off x="2205530" y="158121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6920;p126">
              <a:extLst>
                <a:ext uri="{FF2B5EF4-FFF2-40B4-BE49-F238E27FC236}">
                  <a16:creationId xmlns:a16="http://schemas.microsoft.com/office/drawing/2014/main" id="{69623F51-2200-45CD-B9E2-0E3B54C27D0F}"/>
                </a:ext>
              </a:extLst>
            </p:cNvPr>
            <p:cNvSpPr/>
            <p:nvPr/>
          </p:nvSpPr>
          <p:spPr>
            <a:xfrm>
              <a:off x="2205055" y="1581156"/>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6921;p126">
              <a:extLst>
                <a:ext uri="{FF2B5EF4-FFF2-40B4-BE49-F238E27FC236}">
                  <a16:creationId xmlns:a16="http://schemas.microsoft.com/office/drawing/2014/main" id="{29C4C8A5-745E-47D1-BC4E-69F0B8A14E7F}"/>
                </a:ext>
              </a:extLst>
            </p:cNvPr>
            <p:cNvSpPr/>
            <p:nvPr/>
          </p:nvSpPr>
          <p:spPr>
            <a:xfrm>
              <a:off x="2205299" y="1581156"/>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6922;p126">
              <a:extLst>
                <a:ext uri="{FF2B5EF4-FFF2-40B4-BE49-F238E27FC236}">
                  <a16:creationId xmlns:a16="http://schemas.microsoft.com/office/drawing/2014/main" id="{8B0DD0E8-BF66-4BCC-AAF8-C21608295E4D}"/>
                </a:ext>
              </a:extLst>
            </p:cNvPr>
            <p:cNvSpPr/>
            <p:nvPr/>
          </p:nvSpPr>
          <p:spPr>
            <a:xfrm>
              <a:off x="2213894" y="158915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6923;p126">
              <a:extLst>
                <a:ext uri="{FF2B5EF4-FFF2-40B4-BE49-F238E27FC236}">
                  <a16:creationId xmlns:a16="http://schemas.microsoft.com/office/drawing/2014/main" id="{F04F80EC-C569-45CB-8B5E-DA4BEF9BAA47}"/>
                </a:ext>
              </a:extLst>
            </p:cNvPr>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6924;p126">
              <a:extLst>
                <a:ext uri="{FF2B5EF4-FFF2-40B4-BE49-F238E27FC236}">
                  <a16:creationId xmlns:a16="http://schemas.microsoft.com/office/drawing/2014/main" id="{85F1A90E-6D1E-4AEB-B237-6EED5D23A7AE}"/>
                </a:ext>
              </a:extLst>
            </p:cNvPr>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6925;p126">
              <a:extLst>
                <a:ext uri="{FF2B5EF4-FFF2-40B4-BE49-F238E27FC236}">
                  <a16:creationId xmlns:a16="http://schemas.microsoft.com/office/drawing/2014/main" id="{0344DD3F-BE03-447D-99CF-E241AC587C9A}"/>
                </a:ext>
              </a:extLst>
            </p:cNvPr>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6926;p126">
              <a:extLst>
                <a:ext uri="{FF2B5EF4-FFF2-40B4-BE49-F238E27FC236}">
                  <a16:creationId xmlns:a16="http://schemas.microsoft.com/office/drawing/2014/main" id="{7F014751-8405-4635-8DD6-F9B7E1C01D23}"/>
                </a:ext>
              </a:extLst>
            </p:cNvPr>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6927;p126">
              <a:extLst>
                <a:ext uri="{FF2B5EF4-FFF2-40B4-BE49-F238E27FC236}">
                  <a16:creationId xmlns:a16="http://schemas.microsoft.com/office/drawing/2014/main" id="{D0C29F40-546F-4E3C-A1F4-FF592BE537B0}"/>
                </a:ext>
              </a:extLst>
            </p:cNvPr>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6928;p126">
              <a:extLst>
                <a:ext uri="{FF2B5EF4-FFF2-40B4-BE49-F238E27FC236}">
                  <a16:creationId xmlns:a16="http://schemas.microsoft.com/office/drawing/2014/main" id="{204091C2-9DA5-4986-871E-A66420194D83}"/>
                </a:ext>
              </a:extLst>
            </p:cNvPr>
            <p:cNvSpPr/>
            <p:nvPr/>
          </p:nvSpPr>
          <p:spPr>
            <a:xfrm>
              <a:off x="2257002" y="1519610"/>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6929;p126">
              <a:extLst>
                <a:ext uri="{FF2B5EF4-FFF2-40B4-BE49-F238E27FC236}">
                  <a16:creationId xmlns:a16="http://schemas.microsoft.com/office/drawing/2014/main" id="{90A613BF-0850-4F74-B585-C85C93DCEB9B}"/>
                </a:ext>
              </a:extLst>
            </p:cNvPr>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6930;p126">
              <a:extLst>
                <a:ext uri="{FF2B5EF4-FFF2-40B4-BE49-F238E27FC236}">
                  <a16:creationId xmlns:a16="http://schemas.microsoft.com/office/drawing/2014/main" id="{75B0BA06-12E0-4D78-A5C3-FF61AB0A25F0}"/>
                </a:ext>
              </a:extLst>
            </p:cNvPr>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6931;p126">
              <a:extLst>
                <a:ext uri="{FF2B5EF4-FFF2-40B4-BE49-F238E27FC236}">
                  <a16:creationId xmlns:a16="http://schemas.microsoft.com/office/drawing/2014/main" id="{334CC7A9-E2D8-4F7C-B39C-A525FF049967}"/>
                </a:ext>
              </a:extLst>
            </p:cNvPr>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6932;p126">
              <a:extLst>
                <a:ext uri="{FF2B5EF4-FFF2-40B4-BE49-F238E27FC236}">
                  <a16:creationId xmlns:a16="http://schemas.microsoft.com/office/drawing/2014/main" id="{052F673D-4F19-4D65-9336-AD13E5274313}"/>
                </a:ext>
              </a:extLst>
            </p:cNvPr>
            <p:cNvSpPr/>
            <p:nvPr/>
          </p:nvSpPr>
          <p:spPr>
            <a:xfrm>
              <a:off x="2256581" y="1520126"/>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6933;p126">
              <a:extLst>
                <a:ext uri="{FF2B5EF4-FFF2-40B4-BE49-F238E27FC236}">
                  <a16:creationId xmlns:a16="http://schemas.microsoft.com/office/drawing/2014/main" id="{06EDE332-975F-4947-BFBD-4CE278EBAFA5}"/>
                </a:ext>
              </a:extLst>
            </p:cNvPr>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6934;p126">
              <a:extLst>
                <a:ext uri="{FF2B5EF4-FFF2-40B4-BE49-F238E27FC236}">
                  <a16:creationId xmlns:a16="http://schemas.microsoft.com/office/drawing/2014/main" id="{3D8E2690-DF7F-455B-AFCB-8BDC216779E9}"/>
                </a:ext>
              </a:extLst>
            </p:cNvPr>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6935;p126">
              <a:extLst>
                <a:ext uri="{FF2B5EF4-FFF2-40B4-BE49-F238E27FC236}">
                  <a16:creationId xmlns:a16="http://schemas.microsoft.com/office/drawing/2014/main" id="{E3FDF169-0619-4B2A-A3AF-450425F84685}"/>
                </a:ext>
              </a:extLst>
            </p:cNvPr>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6936;p126">
              <a:extLst>
                <a:ext uri="{FF2B5EF4-FFF2-40B4-BE49-F238E27FC236}">
                  <a16:creationId xmlns:a16="http://schemas.microsoft.com/office/drawing/2014/main" id="{053829B0-49B8-459A-9FEE-85998112B30B}"/>
                </a:ext>
              </a:extLst>
            </p:cNvPr>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6937;p126">
              <a:extLst>
                <a:ext uri="{FF2B5EF4-FFF2-40B4-BE49-F238E27FC236}">
                  <a16:creationId xmlns:a16="http://schemas.microsoft.com/office/drawing/2014/main" id="{91AF7B43-241D-492C-B86B-CC95323F83B8}"/>
                </a:ext>
              </a:extLst>
            </p:cNvPr>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6938;p126">
              <a:extLst>
                <a:ext uri="{FF2B5EF4-FFF2-40B4-BE49-F238E27FC236}">
                  <a16:creationId xmlns:a16="http://schemas.microsoft.com/office/drawing/2014/main" id="{04E05217-7160-4919-9A35-9CE2F020E6DF}"/>
                </a:ext>
              </a:extLst>
            </p:cNvPr>
            <p:cNvSpPr/>
            <p:nvPr/>
          </p:nvSpPr>
          <p:spPr>
            <a:xfrm>
              <a:off x="2254681" y="1537002"/>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6939;p126">
              <a:extLst>
                <a:ext uri="{FF2B5EF4-FFF2-40B4-BE49-F238E27FC236}">
                  <a16:creationId xmlns:a16="http://schemas.microsoft.com/office/drawing/2014/main" id="{523E7521-342C-4C43-BF94-FA6024297CD6}"/>
                </a:ext>
              </a:extLst>
            </p:cNvPr>
            <p:cNvSpPr/>
            <p:nvPr/>
          </p:nvSpPr>
          <p:spPr>
            <a:xfrm>
              <a:off x="2253961" y="1538048"/>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6940;p126">
              <a:extLst>
                <a:ext uri="{FF2B5EF4-FFF2-40B4-BE49-F238E27FC236}">
                  <a16:creationId xmlns:a16="http://schemas.microsoft.com/office/drawing/2014/main" id="{F721A407-55B1-466C-AA98-CE27DA8CBE61}"/>
                </a:ext>
              </a:extLst>
            </p:cNvPr>
            <p:cNvSpPr/>
            <p:nvPr/>
          </p:nvSpPr>
          <p:spPr>
            <a:xfrm>
              <a:off x="2254110" y="1537858"/>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6941;p126">
              <a:extLst>
                <a:ext uri="{FF2B5EF4-FFF2-40B4-BE49-F238E27FC236}">
                  <a16:creationId xmlns:a16="http://schemas.microsoft.com/office/drawing/2014/main" id="{4C19FEE7-B3D6-404C-9AD9-69BB76397D07}"/>
                </a:ext>
              </a:extLst>
            </p:cNvPr>
            <p:cNvSpPr/>
            <p:nvPr/>
          </p:nvSpPr>
          <p:spPr>
            <a:xfrm>
              <a:off x="2253825" y="1538238"/>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6942;p126">
              <a:extLst>
                <a:ext uri="{FF2B5EF4-FFF2-40B4-BE49-F238E27FC236}">
                  <a16:creationId xmlns:a16="http://schemas.microsoft.com/office/drawing/2014/main" id="{F687B288-72F1-4100-A5F1-A93265886AD8}"/>
                </a:ext>
              </a:extLst>
            </p:cNvPr>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6943;p126">
              <a:extLst>
                <a:ext uri="{FF2B5EF4-FFF2-40B4-BE49-F238E27FC236}">
                  <a16:creationId xmlns:a16="http://schemas.microsoft.com/office/drawing/2014/main" id="{5697FCBD-36F9-4EF4-9E1E-D134735916BC}"/>
                </a:ext>
              </a:extLst>
            </p:cNvPr>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6944;p126">
              <a:extLst>
                <a:ext uri="{FF2B5EF4-FFF2-40B4-BE49-F238E27FC236}">
                  <a16:creationId xmlns:a16="http://schemas.microsoft.com/office/drawing/2014/main" id="{F2FCF53A-141F-4083-B004-19BF03134491}"/>
                </a:ext>
              </a:extLst>
            </p:cNvPr>
            <p:cNvSpPr/>
            <p:nvPr/>
          </p:nvSpPr>
          <p:spPr>
            <a:xfrm>
              <a:off x="2254300" y="1537668"/>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6945;p126">
              <a:extLst>
                <a:ext uri="{FF2B5EF4-FFF2-40B4-BE49-F238E27FC236}">
                  <a16:creationId xmlns:a16="http://schemas.microsoft.com/office/drawing/2014/main" id="{891F6205-C63B-490B-9B6E-52ADF83D6BEB}"/>
                </a:ext>
              </a:extLst>
            </p:cNvPr>
            <p:cNvSpPr/>
            <p:nvPr/>
          </p:nvSpPr>
          <p:spPr>
            <a:xfrm>
              <a:off x="2252820" y="1539378"/>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6946;p126">
              <a:extLst>
                <a:ext uri="{FF2B5EF4-FFF2-40B4-BE49-F238E27FC236}">
                  <a16:creationId xmlns:a16="http://schemas.microsoft.com/office/drawing/2014/main" id="{E787659B-AE04-49A0-925F-CA1E42B188C0}"/>
                </a:ext>
              </a:extLst>
            </p:cNvPr>
            <p:cNvSpPr/>
            <p:nvPr/>
          </p:nvSpPr>
          <p:spPr>
            <a:xfrm>
              <a:off x="2254531" y="1534721"/>
              <a:ext cx="68" cy="163"/>
            </a:xfrm>
            <a:custGeom>
              <a:avLst/>
              <a:gdLst/>
              <a:ahLst/>
              <a:cxnLst/>
              <a:rect l="l" t="t" r="r" b="b"/>
              <a:pathLst>
                <a:path w="5" h="12" extrusionOk="0">
                  <a:moveTo>
                    <a:pt x="4"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6947;p126">
              <a:extLst>
                <a:ext uri="{FF2B5EF4-FFF2-40B4-BE49-F238E27FC236}">
                  <a16:creationId xmlns:a16="http://schemas.microsoft.com/office/drawing/2014/main" id="{D4372ABE-545D-4B51-BAC2-8D577C0D2D76}"/>
                </a:ext>
              </a:extLst>
            </p:cNvPr>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6948;p126">
              <a:extLst>
                <a:ext uri="{FF2B5EF4-FFF2-40B4-BE49-F238E27FC236}">
                  <a16:creationId xmlns:a16="http://schemas.microsoft.com/office/drawing/2014/main" id="{B2844A39-DD17-4DF3-8F8F-E4A5B633F392}"/>
                </a:ext>
              </a:extLst>
            </p:cNvPr>
            <p:cNvSpPr/>
            <p:nvPr/>
          </p:nvSpPr>
          <p:spPr>
            <a:xfrm>
              <a:off x="2254436" y="1537437"/>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6949;p126">
              <a:extLst>
                <a:ext uri="{FF2B5EF4-FFF2-40B4-BE49-F238E27FC236}">
                  <a16:creationId xmlns:a16="http://schemas.microsoft.com/office/drawing/2014/main" id="{F6743FE6-171C-40F2-98AE-7D11A0C05936}"/>
                </a:ext>
              </a:extLst>
            </p:cNvPr>
            <p:cNvSpPr/>
            <p:nvPr/>
          </p:nvSpPr>
          <p:spPr>
            <a:xfrm>
              <a:off x="2254871" y="1535767"/>
              <a:ext cx="14" cy="163"/>
            </a:xfrm>
            <a:custGeom>
              <a:avLst/>
              <a:gdLst/>
              <a:ahLst/>
              <a:cxnLst/>
              <a:rect l="l" t="t" r="r" b="b"/>
              <a:pathLst>
                <a:path w="1" h="12" extrusionOk="0">
                  <a:moveTo>
                    <a:pt x="0"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6950;p126">
              <a:extLst>
                <a:ext uri="{FF2B5EF4-FFF2-40B4-BE49-F238E27FC236}">
                  <a16:creationId xmlns:a16="http://schemas.microsoft.com/office/drawing/2014/main" id="{E213A77D-2B96-4B31-A5FB-A6F46B5A3109}"/>
                </a:ext>
              </a:extLst>
            </p:cNvPr>
            <p:cNvSpPr/>
            <p:nvPr/>
          </p:nvSpPr>
          <p:spPr>
            <a:xfrm>
              <a:off x="2254681" y="1535102"/>
              <a:ext cx="54" cy="163"/>
            </a:xfrm>
            <a:custGeom>
              <a:avLst/>
              <a:gdLst/>
              <a:ahLst/>
              <a:cxnLst/>
              <a:rect l="l" t="t" r="r" b="b"/>
              <a:pathLst>
                <a:path w="4" h="12" extrusionOk="0">
                  <a:moveTo>
                    <a:pt x="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6951;p126">
              <a:extLst>
                <a:ext uri="{FF2B5EF4-FFF2-40B4-BE49-F238E27FC236}">
                  <a16:creationId xmlns:a16="http://schemas.microsoft.com/office/drawing/2014/main" id="{4D5C3147-F77D-4272-8165-E8A4C30A7DFB}"/>
                </a:ext>
              </a:extLst>
            </p:cNvPr>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6952;p126">
              <a:extLst>
                <a:ext uri="{FF2B5EF4-FFF2-40B4-BE49-F238E27FC236}">
                  <a16:creationId xmlns:a16="http://schemas.microsoft.com/office/drawing/2014/main" id="{FF7771DC-9A60-49AF-9499-0FFA6661D6DD}"/>
                </a:ext>
              </a:extLst>
            </p:cNvPr>
            <p:cNvSpPr/>
            <p:nvPr/>
          </p:nvSpPr>
          <p:spPr>
            <a:xfrm>
              <a:off x="2254531" y="1537192"/>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6953;p126">
              <a:extLst>
                <a:ext uri="{FF2B5EF4-FFF2-40B4-BE49-F238E27FC236}">
                  <a16:creationId xmlns:a16="http://schemas.microsoft.com/office/drawing/2014/main" id="{41FDED3B-AD04-47EF-BB93-97D33BB2E6D0}"/>
                </a:ext>
              </a:extLst>
            </p:cNvPr>
            <p:cNvSpPr/>
            <p:nvPr/>
          </p:nvSpPr>
          <p:spPr>
            <a:xfrm>
              <a:off x="2254776" y="1536717"/>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6954;p126">
              <a:extLst>
                <a:ext uri="{FF2B5EF4-FFF2-40B4-BE49-F238E27FC236}">
                  <a16:creationId xmlns:a16="http://schemas.microsoft.com/office/drawing/2014/main" id="{7948122A-175F-4AAA-AA22-57111D78184A}"/>
                </a:ext>
              </a:extLst>
            </p:cNvPr>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6955;p126">
              <a:extLst>
                <a:ext uri="{FF2B5EF4-FFF2-40B4-BE49-F238E27FC236}">
                  <a16:creationId xmlns:a16="http://schemas.microsoft.com/office/drawing/2014/main" id="{0C75C7D1-1968-4D8B-95AA-697E74D88DA0}"/>
                </a:ext>
              </a:extLst>
            </p:cNvPr>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6956;p126">
              <a:extLst>
                <a:ext uri="{FF2B5EF4-FFF2-40B4-BE49-F238E27FC236}">
                  <a16:creationId xmlns:a16="http://schemas.microsoft.com/office/drawing/2014/main" id="{B12EAA27-90F6-4D50-8780-A7C66038D22D}"/>
                </a:ext>
              </a:extLst>
            </p:cNvPr>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6957;p126">
              <a:extLst>
                <a:ext uri="{FF2B5EF4-FFF2-40B4-BE49-F238E27FC236}">
                  <a16:creationId xmlns:a16="http://schemas.microsoft.com/office/drawing/2014/main" id="{00CFDB2D-FCFD-458A-A186-7B5804B63DDB}"/>
                </a:ext>
              </a:extLst>
            </p:cNvPr>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6958;p126">
              <a:extLst>
                <a:ext uri="{FF2B5EF4-FFF2-40B4-BE49-F238E27FC236}">
                  <a16:creationId xmlns:a16="http://schemas.microsoft.com/office/drawing/2014/main" id="{6DDCB736-829B-4C84-B913-1AFDED1FE0C8}"/>
                </a:ext>
              </a:extLst>
            </p:cNvPr>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6959;p126">
              <a:extLst>
                <a:ext uri="{FF2B5EF4-FFF2-40B4-BE49-F238E27FC236}">
                  <a16:creationId xmlns:a16="http://schemas.microsoft.com/office/drawing/2014/main" id="{6DC757C4-1BF4-41EA-91B5-E00F6FCAD88B}"/>
                </a:ext>
              </a:extLst>
            </p:cNvPr>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6960;p126">
              <a:extLst>
                <a:ext uri="{FF2B5EF4-FFF2-40B4-BE49-F238E27FC236}">
                  <a16:creationId xmlns:a16="http://schemas.microsoft.com/office/drawing/2014/main" id="{874EA0BF-0B67-4A55-88BD-FD1AF0C008DE}"/>
                </a:ext>
              </a:extLst>
            </p:cNvPr>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6961;p126">
              <a:extLst>
                <a:ext uri="{FF2B5EF4-FFF2-40B4-BE49-F238E27FC236}">
                  <a16:creationId xmlns:a16="http://schemas.microsoft.com/office/drawing/2014/main" id="{CD41E22C-E3F7-4E4B-A0BD-4EA6974A1ED4}"/>
                </a:ext>
              </a:extLst>
            </p:cNvPr>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6962;p126">
              <a:extLst>
                <a:ext uri="{FF2B5EF4-FFF2-40B4-BE49-F238E27FC236}">
                  <a16:creationId xmlns:a16="http://schemas.microsoft.com/office/drawing/2014/main" id="{D7B9C9EC-550B-4CA6-A6F5-74B986BC6330}"/>
                </a:ext>
              </a:extLst>
            </p:cNvPr>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6963;p126">
              <a:extLst>
                <a:ext uri="{FF2B5EF4-FFF2-40B4-BE49-F238E27FC236}">
                  <a16:creationId xmlns:a16="http://schemas.microsoft.com/office/drawing/2014/main" id="{E423A9F3-66BC-4C5D-AEA3-2CB549202F0B}"/>
                </a:ext>
              </a:extLst>
            </p:cNvPr>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6964;p126">
              <a:extLst>
                <a:ext uri="{FF2B5EF4-FFF2-40B4-BE49-F238E27FC236}">
                  <a16:creationId xmlns:a16="http://schemas.microsoft.com/office/drawing/2014/main" id="{B9269725-AD0D-440D-92DC-EA5A5D68C902}"/>
                </a:ext>
              </a:extLst>
            </p:cNvPr>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6965;p126">
              <a:extLst>
                <a:ext uri="{FF2B5EF4-FFF2-40B4-BE49-F238E27FC236}">
                  <a16:creationId xmlns:a16="http://schemas.microsoft.com/office/drawing/2014/main" id="{A262933E-187C-4692-BEE8-D19873717E13}"/>
                </a:ext>
              </a:extLst>
            </p:cNvPr>
            <p:cNvSpPr/>
            <p:nvPr/>
          </p:nvSpPr>
          <p:spPr>
            <a:xfrm>
              <a:off x="2906265" y="1635629"/>
              <a:ext cx="339" cy="109"/>
            </a:xfrm>
            <a:custGeom>
              <a:avLst/>
              <a:gdLst/>
              <a:ahLst/>
              <a:cxnLst/>
              <a:rect l="l" t="t" r="r" b="b"/>
              <a:pathLst>
                <a:path w="25" h="8" extrusionOk="0">
                  <a:moveTo>
                    <a:pt x="0" y="1"/>
                  </a:moveTo>
                  <a:lnTo>
                    <a:pt x="0" y="1"/>
                  </a:lnTo>
                  <a:lnTo>
                    <a:pt x="2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6966;p126">
              <a:extLst>
                <a:ext uri="{FF2B5EF4-FFF2-40B4-BE49-F238E27FC236}">
                  <a16:creationId xmlns:a16="http://schemas.microsoft.com/office/drawing/2014/main" id="{EFB74A97-AF69-4FD0-847E-7F87BC2074B7}"/>
                </a:ext>
              </a:extLst>
            </p:cNvPr>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6967;p126">
              <a:extLst>
                <a:ext uri="{FF2B5EF4-FFF2-40B4-BE49-F238E27FC236}">
                  <a16:creationId xmlns:a16="http://schemas.microsoft.com/office/drawing/2014/main" id="{6C7A3345-D089-4186-A858-35B0909BA21F}"/>
                </a:ext>
              </a:extLst>
            </p:cNvPr>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6968;p126">
              <a:extLst>
                <a:ext uri="{FF2B5EF4-FFF2-40B4-BE49-F238E27FC236}">
                  <a16:creationId xmlns:a16="http://schemas.microsoft.com/office/drawing/2014/main" id="{12C95D37-6F74-4C58-B3A1-CBDC62EF5E76}"/>
                </a:ext>
              </a:extLst>
            </p:cNvPr>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6969;p126">
              <a:extLst>
                <a:ext uri="{FF2B5EF4-FFF2-40B4-BE49-F238E27FC236}">
                  <a16:creationId xmlns:a16="http://schemas.microsoft.com/office/drawing/2014/main" id="{CC54C9A5-0589-4FCD-B1B9-9E632E021F17}"/>
                </a:ext>
              </a:extLst>
            </p:cNvPr>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6970;p126">
              <a:extLst>
                <a:ext uri="{FF2B5EF4-FFF2-40B4-BE49-F238E27FC236}">
                  <a16:creationId xmlns:a16="http://schemas.microsoft.com/office/drawing/2014/main" id="{0AF2BD9E-9825-46AE-A5E3-FBB1E449AD83}"/>
                </a:ext>
              </a:extLst>
            </p:cNvPr>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6971;p126">
              <a:extLst>
                <a:ext uri="{FF2B5EF4-FFF2-40B4-BE49-F238E27FC236}">
                  <a16:creationId xmlns:a16="http://schemas.microsoft.com/office/drawing/2014/main" id="{7A960B81-E34E-4940-AC23-1DAC86E1F88E}"/>
                </a:ext>
              </a:extLst>
            </p:cNvPr>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6972;p126">
              <a:extLst>
                <a:ext uri="{FF2B5EF4-FFF2-40B4-BE49-F238E27FC236}">
                  <a16:creationId xmlns:a16="http://schemas.microsoft.com/office/drawing/2014/main" id="{F3A2C4B5-3C7B-4096-A83A-1BCF06A98880}"/>
                </a:ext>
              </a:extLst>
            </p:cNvPr>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6973;p126">
              <a:extLst>
                <a:ext uri="{FF2B5EF4-FFF2-40B4-BE49-F238E27FC236}">
                  <a16:creationId xmlns:a16="http://schemas.microsoft.com/office/drawing/2014/main" id="{C2617293-0AC6-4C79-80DC-254B9BDD6F46}"/>
                </a:ext>
              </a:extLst>
            </p:cNvPr>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6974;p126">
              <a:extLst>
                <a:ext uri="{FF2B5EF4-FFF2-40B4-BE49-F238E27FC236}">
                  <a16:creationId xmlns:a16="http://schemas.microsoft.com/office/drawing/2014/main" id="{418A0FB7-CBAD-44CB-955A-6E8B5D3C006F}"/>
                </a:ext>
              </a:extLst>
            </p:cNvPr>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6975;p126">
              <a:extLst>
                <a:ext uri="{FF2B5EF4-FFF2-40B4-BE49-F238E27FC236}">
                  <a16:creationId xmlns:a16="http://schemas.microsoft.com/office/drawing/2014/main" id="{E514C50C-562D-4635-9A31-149A9D9CADF4}"/>
                </a:ext>
              </a:extLst>
            </p:cNvPr>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6976;p126">
              <a:extLst>
                <a:ext uri="{FF2B5EF4-FFF2-40B4-BE49-F238E27FC236}">
                  <a16:creationId xmlns:a16="http://schemas.microsoft.com/office/drawing/2014/main" id="{E368AC64-5267-4221-A712-048632711784}"/>
                </a:ext>
              </a:extLst>
            </p:cNvPr>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6977;p126">
              <a:extLst>
                <a:ext uri="{FF2B5EF4-FFF2-40B4-BE49-F238E27FC236}">
                  <a16:creationId xmlns:a16="http://schemas.microsoft.com/office/drawing/2014/main" id="{CD0A2616-8C57-4542-BD3D-E28E771C15D5}"/>
                </a:ext>
              </a:extLst>
            </p:cNvPr>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6978;p126">
              <a:extLst>
                <a:ext uri="{FF2B5EF4-FFF2-40B4-BE49-F238E27FC236}">
                  <a16:creationId xmlns:a16="http://schemas.microsoft.com/office/drawing/2014/main" id="{845DDC52-A99D-4E81-9842-E551CA5F4A91}"/>
                </a:ext>
              </a:extLst>
            </p:cNvPr>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6979;p126">
              <a:extLst>
                <a:ext uri="{FF2B5EF4-FFF2-40B4-BE49-F238E27FC236}">
                  <a16:creationId xmlns:a16="http://schemas.microsoft.com/office/drawing/2014/main" id="{DCC22639-FC37-476B-8E07-FD82AD96F2C7}"/>
                </a:ext>
              </a:extLst>
            </p:cNvPr>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6980;p126">
              <a:extLst>
                <a:ext uri="{FF2B5EF4-FFF2-40B4-BE49-F238E27FC236}">
                  <a16:creationId xmlns:a16="http://schemas.microsoft.com/office/drawing/2014/main" id="{0BB4648F-7061-4CD3-84AB-5AD19B011469}"/>
                </a:ext>
              </a:extLst>
            </p:cNvPr>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6981;p126">
              <a:extLst>
                <a:ext uri="{FF2B5EF4-FFF2-40B4-BE49-F238E27FC236}">
                  <a16:creationId xmlns:a16="http://schemas.microsoft.com/office/drawing/2014/main" id="{46568C27-E96F-4DBA-8802-6B7AC954D871}"/>
                </a:ext>
              </a:extLst>
            </p:cNvPr>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6982;p126">
              <a:extLst>
                <a:ext uri="{FF2B5EF4-FFF2-40B4-BE49-F238E27FC236}">
                  <a16:creationId xmlns:a16="http://schemas.microsoft.com/office/drawing/2014/main" id="{E3FE7B3D-275A-46CC-9260-93205568E0D7}"/>
                </a:ext>
              </a:extLst>
            </p:cNvPr>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6983;p126">
              <a:extLst>
                <a:ext uri="{FF2B5EF4-FFF2-40B4-BE49-F238E27FC236}">
                  <a16:creationId xmlns:a16="http://schemas.microsoft.com/office/drawing/2014/main" id="{8FF7D210-989B-400D-88AA-07AE9A7AA961}"/>
                </a:ext>
              </a:extLst>
            </p:cNvPr>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6984;p126">
              <a:extLst>
                <a:ext uri="{FF2B5EF4-FFF2-40B4-BE49-F238E27FC236}">
                  <a16:creationId xmlns:a16="http://schemas.microsoft.com/office/drawing/2014/main" id="{9C4827C2-A663-4061-9092-B27067F277FC}"/>
                </a:ext>
              </a:extLst>
            </p:cNvPr>
            <p:cNvSpPr/>
            <p:nvPr/>
          </p:nvSpPr>
          <p:spPr>
            <a:xfrm>
              <a:off x="2961824" y="1601129"/>
              <a:ext cx="339" cy="109"/>
            </a:xfrm>
            <a:custGeom>
              <a:avLst/>
              <a:gdLst/>
              <a:ahLst/>
              <a:cxnLst/>
              <a:rect l="l" t="t" r="r" b="b"/>
              <a:pathLst>
                <a:path w="25" h="8" extrusionOk="0">
                  <a:moveTo>
                    <a:pt x="2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6985;p126">
              <a:extLst>
                <a:ext uri="{FF2B5EF4-FFF2-40B4-BE49-F238E27FC236}">
                  <a16:creationId xmlns:a16="http://schemas.microsoft.com/office/drawing/2014/main" id="{2CAB152E-80AE-4F35-BBF3-8046D5795705}"/>
                </a:ext>
              </a:extLst>
            </p:cNvPr>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6986;p126">
              <a:extLst>
                <a:ext uri="{FF2B5EF4-FFF2-40B4-BE49-F238E27FC236}">
                  <a16:creationId xmlns:a16="http://schemas.microsoft.com/office/drawing/2014/main" id="{5B995C44-4E8A-4A78-BA2C-5932B49814A0}"/>
                </a:ext>
              </a:extLst>
            </p:cNvPr>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6987;p126">
              <a:extLst>
                <a:ext uri="{FF2B5EF4-FFF2-40B4-BE49-F238E27FC236}">
                  <a16:creationId xmlns:a16="http://schemas.microsoft.com/office/drawing/2014/main" id="{0D68EC92-97FE-4743-B25F-A968217DE02C}"/>
                </a:ext>
              </a:extLst>
            </p:cNvPr>
            <p:cNvSpPr/>
            <p:nvPr/>
          </p:nvSpPr>
          <p:spPr>
            <a:xfrm>
              <a:off x="2962829" y="1601509"/>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6988;p126">
              <a:extLst>
                <a:ext uri="{FF2B5EF4-FFF2-40B4-BE49-F238E27FC236}">
                  <a16:creationId xmlns:a16="http://schemas.microsoft.com/office/drawing/2014/main" id="{CC8EC498-077E-4326-AAAD-8753203C1BCB}"/>
                </a:ext>
              </a:extLst>
            </p:cNvPr>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6989;p126">
              <a:extLst>
                <a:ext uri="{FF2B5EF4-FFF2-40B4-BE49-F238E27FC236}">
                  <a16:creationId xmlns:a16="http://schemas.microsoft.com/office/drawing/2014/main" id="{F86526E3-91B2-458F-BAFE-8214A39B8EF6}"/>
                </a:ext>
              </a:extLst>
            </p:cNvPr>
            <p:cNvSpPr/>
            <p:nvPr/>
          </p:nvSpPr>
          <p:spPr>
            <a:xfrm>
              <a:off x="2998429" y="1641250"/>
              <a:ext cx="149" cy="54"/>
            </a:xfrm>
            <a:custGeom>
              <a:avLst/>
              <a:gdLst/>
              <a:ahLst/>
              <a:cxnLst/>
              <a:rect l="l" t="t" r="r" b="b"/>
              <a:pathLst>
                <a:path w="11" h="4" extrusionOk="0">
                  <a:moveTo>
                    <a:pt x="11" y="4"/>
                  </a:moveTo>
                  <a:lnTo>
                    <a:pt x="11" y="4"/>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6990;p126">
              <a:extLst>
                <a:ext uri="{FF2B5EF4-FFF2-40B4-BE49-F238E27FC236}">
                  <a16:creationId xmlns:a16="http://schemas.microsoft.com/office/drawing/2014/main" id="{8E6FAFD0-0AA9-495E-9F7E-29E58C97338E}"/>
                </a:ext>
              </a:extLst>
            </p:cNvPr>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6991;p126">
              <a:extLst>
                <a:ext uri="{FF2B5EF4-FFF2-40B4-BE49-F238E27FC236}">
                  <a16:creationId xmlns:a16="http://schemas.microsoft.com/office/drawing/2014/main" id="{16607AF7-B878-499C-9321-D491BDFF34FE}"/>
                </a:ext>
              </a:extLst>
            </p:cNvPr>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6992;p126">
              <a:extLst>
                <a:ext uri="{FF2B5EF4-FFF2-40B4-BE49-F238E27FC236}">
                  <a16:creationId xmlns:a16="http://schemas.microsoft.com/office/drawing/2014/main" id="{F9771DDB-D636-48E7-A85D-70D2751DAD22}"/>
                </a:ext>
              </a:extLst>
            </p:cNvPr>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6993;p126">
              <a:extLst>
                <a:ext uri="{FF2B5EF4-FFF2-40B4-BE49-F238E27FC236}">
                  <a16:creationId xmlns:a16="http://schemas.microsoft.com/office/drawing/2014/main" id="{6739EF5B-44AE-4D0F-9D7F-F27A43FD8DDA}"/>
                </a:ext>
              </a:extLst>
            </p:cNvPr>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6994;p126">
              <a:extLst>
                <a:ext uri="{FF2B5EF4-FFF2-40B4-BE49-F238E27FC236}">
                  <a16:creationId xmlns:a16="http://schemas.microsoft.com/office/drawing/2014/main" id="{1AC46569-A64D-4D28-9668-6379E1505BB7}"/>
                </a:ext>
              </a:extLst>
            </p:cNvPr>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6995;p126">
              <a:extLst>
                <a:ext uri="{FF2B5EF4-FFF2-40B4-BE49-F238E27FC236}">
                  <a16:creationId xmlns:a16="http://schemas.microsoft.com/office/drawing/2014/main" id="{95CA44F8-2067-479E-83C8-4AA689C75D0A}"/>
                </a:ext>
              </a:extLst>
            </p:cNvPr>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6996;p126">
              <a:extLst>
                <a:ext uri="{FF2B5EF4-FFF2-40B4-BE49-F238E27FC236}">
                  <a16:creationId xmlns:a16="http://schemas.microsoft.com/office/drawing/2014/main" id="{A21370A2-CD10-412B-8217-56442A8AC94A}"/>
                </a:ext>
              </a:extLst>
            </p:cNvPr>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6997;p126">
              <a:extLst>
                <a:ext uri="{FF2B5EF4-FFF2-40B4-BE49-F238E27FC236}">
                  <a16:creationId xmlns:a16="http://schemas.microsoft.com/office/drawing/2014/main" id="{E472105F-C3E8-4EE3-AFEC-4EAE16B040A3}"/>
                </a:ext>
              </a:extLst>
            </p:cNvPr>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6998;p126">
              <a:extLst>
                <a:ext uri="{FF2B5EF4-FFF2-40B4-BE49-F238E27FC236}">
                  <a16:creationId xmlns:a16="http://schemas.microsoft.com/office/drawing/2014/main" id="{A4CA4495-9958-4FFB-9871-9631459359BC}"/>
                </a:ext>
              </a:extLst>
            </p:cNvPr>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6999;p126">
              <a:extLst>
                <a:ext uri="{FF2B5EF4-FFF2-40B4-BE49-F238E27FC236}">
                  <a16:creationId xmlns:a16="http://schemas.microsoft.com/office/drawing/2014/main" id="{088410B0-5AC1-4D85-88C9-0293AC554831}"/>
                </a:ext>
              </a:extLst>
            </p:cNvPr>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7000;p126">
              <a:extLst>
                <a:ext uri="{FF2B5EF4-FFF2-40B4-BE49-F238E27FC236}">
                  <a16:creationId xmlns:a16="http://schemas.microsoft.com/office/drawing/2014/main" id="{12079F76-DFEC-4880-A61D-2D1C7F779DB4}"/>
                </a:ext>
              </a:extLst>
            </p:cNvPr>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7001;p126">
              <a:extLst>
                <a:ext uri="{FF2B5EF4-FFF2-40B4-BE49-F238E27FC236}">
                  <a16:creationId xmlns:a16="http://schemas.microsoft.com/office/drawing/2014/main" id="{CF115544-3DA8-4B9A-8FD8-A11B8E7582C6}"/>
                </a:ext>
              </a:extLst>
            </p:cNvPr>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7002;p126">
              <a:extLst>
                <a:ext uri="{FF2B5EF4-FFF2-40B4-BE49-F238E27FC236}">
                  <a16:creationId xmlns:a16="http://schemas.microsoft.com/office/drawing/2014/main" id="{4BF92149-DC40-4126-8DB0-FF101F380BD6}"/>
                </a:ext>
              </a:extLst>
            </p:cNvPr>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7003;p126">
              <a:extLst>
                <a:ext uri="{FF2B5EF4-FFF2-40B4-BE49-F238E27FC236}">
                  <a16:creationId xmlns:a16="http://schemas.microsoft.com/office/drawing/2014/main" id="{8134724B-FF88-4B57-BB5F-E45D92398248}"/>
                </a:ext>
              </a:extLst>
            </p:cNvPr>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7004;p126">
              <a:extLst>
                <a:ext uri="{FF2B5EF4-FFF2-40B4-BE49-F238E27FC236}">
                  <a16:creationId xmlns:a16="http://schemas.microsoft.com/office/drawing/2014/main" id="{46410C44-2CE2-4CD7-AA69-ECC1A82737AF}"/>
                </a:ext>
              </a:extLst>
            </p:cNvPr>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7005;p126">
              <a:extLst>
                <a:ext uri="{FF2B5EF4-FFF2-40B4-BE49-F238E27FC236}">
                  <a16:creationId xmlns:a16="http://schemas.microsoft.com/office/drawing/2014/main" id="{C7CDBD7F-43BB-4D53-BBD4-28B779F0138F}"/>
                </a:ext>
              </a:extLst>
            </p:cNvPr>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7006;p126">
              <a:extLst>
                <a:ext uri="{FF2B5EF4-FFF2-40B4-BE49-F238E27FC236}">
                  <a16:creationId xmlns:a16="http://schemas.microsoft.com/office/drawing/2014/main" id="{77E845EE-2940-430E-AAC9-2377990A1D6A}"/>
                </a:ext>
              </a:extLst>
            </p:cNvPr>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7007;p126">
              <a:extLst>
                <a:ext uri="{FF2B5EF4-FFF2-40B4-BE49-F238E27FC236}">
                  <a16:creationId xmlns:a16="http://schemas.microsoft.com/office/drawing/2014/main" id="{47AB1BE0-E65B-4502-A6B1-4182EA05A100}"/>
                </a:ext>
              </a:extLst>
            </p:cNvPr>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7008;p126">
              <a:extLst>
                <a:ext uri="{FF2B5EF4-FFF2-40B4-BE49-F238E27FC236}">
                  <a16:creationId xmlns:a16="http://schemas.microsoft.com/office/drawing/2014/main" id="{4CE628EF-D892-484B-9E15-9A3428878052}"/>
                </a:ext>
              </a:extLst>
            </p:cNvPr>
            <p:cNvSpPr/>
            <p:nvPr/>
          </p:nvSpPr>
          <p:spPr>
            <a:xfrm>
              <a:off x="2593969" y="159470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7009;p126">
              <a:extLst>
                <a:ext uri="{FF2B5EF4-FFF2-40B4-BE49-F238E27FC236}">
                  <a16:creationId xmlns:a16="http://schemas.microsoft.com/office/drawing/2014/main" id="{EF7EC5E8-BB82-464A-ACA0-B0D3D2ED5989}"/>
                </a:ext>
              </a:extLst>
            </p:cNvPr>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7010;p126">
              <a:extLst>
                <a:ext uri="{FF2B5EF4-FFF2-40B4-BE49-F238E27FC236}">
                  <a16:creationId xmlns:a16="http://schemas.microsoft.com/office/drawing/2014/main" id="{8B84C764-E32B-414D-8FC2-0BE15136BFAE}"/>
                </a:ext>
              </a:extLst>
            </p:cNvPr>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7011;p126">
              <a:extLst>
                <a:ext uri="{FF2B5EF4-FFF2-40B4-BE49-F238E27FC236}">
                  <a16:creationId xmlns:a16="http://schemas.microsoft.com/office/drawing/2014/main" id="{ADEB972E-4BAA-4C3A-8FE3-C8095FD4D1E1}"/>
                </a:ext>
              </a:extLst>
            </p:cNvPr>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7012;p126">
              <a:extLst>
                <a:ext uri="{FF2B5EF4-FFF2-40B4-BE49-F238E27FC236}">
                  <a16:creationId xmlns:a16="http://schemas.microsoft.com/office/drawing/2014/main" id="{43801623-03C3-439D-AC0F-21A3E7D90350}"/>
                </a:ext>
              </a:extLst>
            </p:cNvPr>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7013;p126">
              <a:extLst>
                <a:ext uri="{FF2B5EF4-FFF2-40B4-BE49-F238E27FC236}">
                  <a16:creationId xmlns:a16="http://schemas.microsoft.com/office/drawing/2014/main" id="{01E70BA1-0DF6-4A10-AC8A-945430ED370B}"/>
                </a:ext>
              </a:extLst>
            </p:cNvPr>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7014;p126">
              <a:extLst>
                <a:ext uri="{FF2B5EF4-FFF2-40B4-BE49-F238E27FC236}">
                  <a16:creationId xmlns:a16="http://schemas.microsoft.com/office/drawing/2014/main" id="{0F417C57-6F47-41F1-8ED8-172308F8AEB2}"/>
                </a:ext>
              </a:extLst>
            </p:cNvPr>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7015;p126">
              <a:extLst>
                <a:ext uri="{FF2B5EF4-FFF2-40B4-BE49-F238E27FC236}">
                  <a16:creationId xmlns:a16="http://schemas.microsoft.com/office/drawing/2014/main" id="{0FBCBCB1-122E-47DE-84A8-9DBD45FD1971}"/>
                </a:ext>
              </a:extLst>
            </p:cNvPr>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7016;p126">
              <a:extLst>
                <a:ext uri="{FF2B5EF4-FFF2-40B4-BE49-F238E27FC236}">
                  <a16:creationId xmlns:a16="http://schemas.microsoft.com/office/drawing/2014/main" id="{8EFEAF53-1455-4AA2-AC03-FCBBAE15FDE1}"/>
                </a:ext>
              </a:extLst>
            </p:cNvPr>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7017;p126">
              <a:extLst>
                <a:ext uri="{FF2B5EF4-FFF2-40B4-BE49-F238E27FC236}">
                  <a16:creationId xmlns:a16="http://schemas.microsoft.com/office/drawing/2014/main" id="{A67EE16B-1668-4132-AFE5-D29F864C4D29}"/>
                </a:ext>
              </a:extLst>
            </p:cNvPr>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7018;p126">
              <a:extLst>
                <a:ext uri="{FF2B5EF4-FFF2-40B4-BE49-F238E27FC236}">
                  <a16:creationId xmlns:a16="http://schemas.microsoft.com/office/drawing/2014/main" id="{4A24FE6D-1369-4F23-BD94-DFB46EA76DA6}"/>
                </a:ext>
              </a:extLst>
            </p:cNvPr>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7019;p126">
              <a:extLst>
                <a:ext uri="{FF2B5EF4-FFF2-40B4-BE49-F238E27FC236}">
                  <a16:creationId xmlns:a16="http://schemas.microsoft.com/office/drawing/2014/main" id="{0B52F1F4-F16B-4C99-98D8-3ED789432DBE}"/>
                </a:ext>
              </a:extLst>
            </p:cNvPr>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7020;p126">
              <a:extLst>
                <a:ext uri="{FF2B5EF4-FFF2-40B4-BE49-F238E27FC236}">
                  <a16:creationId xmlns:a16="http://schemas.microsoft.com/office/drawing/2014/main" id="{5498EF54-4683-4AD7-9618-6041DE199EB3}"/>
                </a:ext>
              </a:extLst>
            </p:cNvPr>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7021;p126">
              <a:extLst>
                <a:ext uri="{FF2B5EF4-FFF2-40B4-BE49-F238E27FC236}">
                  <a16:creationId xmlns:a16="http://schemas.microsoft.com/office/drawing/2014/main" id="{EDF2477B-1BEF-4E50-AB51-B57CD05C2076}"/>
                </a:ext>
              </a:extLst>
            </p:cNvPr>
            <p:cNvSpPr/>
            <p:nvPr/>
          </p:nvSpPr>
          <p:spPr>
            <a:xfrm>
              <a:off x="2601667" y="1598318"/>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7022;p126">
              <a:extLst>
                <a:ext uri="{FF2B5EF4-FFF2-40B4-BE49-F238E27FC236}">
                  <a16:creationId xmlns:a16="http://schemas.microsoft.com/office/drawing/2014/main" id="{D13FB140-E3EE-4A78-99F1-AB2273B865A9}"/>
                </a:ext>
              </a:extLst>
            </p:cNvPr>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7023;p126">
              <a:extLst>
                <a:ext uri="{FF2B5EF4-FFF2-40B4-BE49-F238E27FC236}">
                  <a16:creationId xmlns:a16="http://schemas.microsoft.com/office/drawing/2014/main" id="{45D79572-FBB1-42ED-919D-F8D5BEEB98D8}"/>
                </a:ext>
              </a:extLst>
            </p:cNvPr>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7024;p126">
              <a:extLst>
                <a:ext uri="{FF2B5EF4-FFF2-40B4-BE49-F238E27FC236}">
                  <a16:creationId xmlns:a16="http://schemas.microsoft.com/office/drawing/2014/main" id="{2A3644D6-4672-46DC-9B4C-81F51721CF29}"/>
                </a:ext>
              </a:extLst>
            </p:cNvPr>
            <p:cNvSpPr/>
            <p:nvPr/>
          </p:nvSpPr>
          <p:spPr>
            <a:xfrm>
              <a:off x="2501370" y="1605066"/>
              <a:ext cx="733" cy="109"/>
            </a:xfrm>
            <a:custGeom>
              <a:avLst/>
              <a:gdLst/>
              <a:ahLst/>
              <a:cxnLst/>
              <a:rect l="l" t="t" r="r" b="b"/>
              <a:pathLst>
                <a:path w="54" h="8" extrusionOk="0">
                  <a:moveTo>
                    <a:pt x="1" y="8"/>
                  </a:moveTo>
                  <a:lnTo>
                    <a:pt x="5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7025;p126">
              <a:extLst>
                <a:ext uri="{FF2B5EF4-FFF2-40B4-BE49-F238E27FC236}">
                  <a16:creationId xmlns:a16="http://schemas.microsoft.com/office/drawing/2014/main" id="{B8EACCEE-2674-4205-B348-8ECDD31FDFB1}"/>
                </a:ext>
              </a:extLst>
            </p:cNvPr>
            <p:cNvSpPr/>
            <p:nvPr/>
          </p:nvSpPr>
          <p:spPr>
            <a:xfrm>
              <a:off x="2590398" y="159324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7026;p126">
              <a:extLst>
                <a:ext uri="{FF2B5EF4-FFF2-40B4-BE49-F238E27FC236}">
                  <a16:creationId xmlns:a16="http://schemas.microsoft.com/office/drawing/2014/main" id="{65324D6C-11F9-4E4A-8DCA-E6B4571724BE}"/>
                </a:ext>
              </a:extLst>
            </p:cNvPr>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7027;p126">
              <a:extLst>
                <a:ext uri="{FF2B5EF4-FFF2-40B4-BE49-F238E27FC236}">
                  <a16:creationId xmlns:a16="http://schemas.microsoft.com/office/drawing/2014/main" id="{430CEB77-9B8E-45AC-98A9-A4FC96E75E18}"/>
                </a:ext>
              </a:extLst>
            </p:cNvPr>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7028;p126">
              <a:extLst>
                <a:ext uri="{FF2B5EF4-FFF2-40B4-BE49-F238E27FC236}">
                  <a16:creationId xmlns:a16="http://schemas.microsoft.com/office/drawing/2014/main" id="{1824B004-D952-4510-B64B-2FBCCF5F5DD2}"/>
                </a:ext>
              </a:extLst>
            </p:cNvPr>
            <p:cNvSpPr/>
            <p:nvPr/>
          </p:nvSpPr>
          <p:spPr>
            <a:xfrm>
              <a:off x="2142218" y="2087909"/>
              <a:ext cx="584" cy="339"/>
            </a:xfrm>
            <a:custGeom>
              <a:avLst/>
              <a:gdLst/>
              <a:ahLst/>
              <a:cxnLst/>
              <a:rect l="l" t="t" r="r" b="b"/>
              <a:pathLst>
                <a:path w="43" h="25" extrusionOk="0">
                  <a:moveTo>
                    <a:pt x="42"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7029;p126">
              <a:extLst>
                <a:ext uri="{FF2B5EF4-FFF2-40B4-BE49-F238E27FC236}">
                  <a16:creationId xmlns:a16="http://schemas.microsoft.com/office/drawing/2014/main" id="{3180E83B-EF56-4BB1-869C-EBBFE011A3B9}"/>
                </a:ext>
              </a:extLst>
            </p:cNvPr>
            <p:cNvSpPr/>
            <p:nvPr/>
          </p:nvSpPr>
          <p:spPr>
            <a:xfrm>
              <a:off x="2143834" y="2087244"/>
              <a:ext cx="339" cy="109"/>
            </a:xfrm>
            <a:custGeom>
              <a:avLst/>
              <a:gdLst/>
              <a:ahLst/>
              <a:cxnLst/>
              <a:rect l="l" t="t" r="r" b="b"/>
              <a:pathLst>
                <a:path w="25" h="8" extrusionOk="0">
                  <a:moveTo>
                    <a:pt x="2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7030;p126">
              <a:extLst>
                <a:ext uri="{FF2B5EF4-FFF2-40B4-BE49-F238E27FC236}">
                  <a16:creationId xmlns:a16="http://schemas.microsoft.com/office/drawing/2014/main" id="{554AB034-8CF0-4642-AAB9-33359F04A837}"/>
                </a:ext>
              </a:extLst>
            </p:cNvPr>
            <p:cNvSpPr/>
            <p:nvPr/>
          </p:nvSpPr>
          <p:spPr>
            <a:xfrm>
              <a:off x="2143399" y="2087380"/>
              <a:ext cx="448" cy="204"/>
            </a:xfrm>
            <a:custGeom>
              <a:avLst/>
              <a:gdLst/>
              <a:ahLst/>
              <a:cxnLst/>
              <a:rect l="l" t="t" r="r" b="b"/>
              <a:pathLst>
                <a:path w="33" h="15" extrusionOk="0">
                  <a:moveTo>
                    <a:pt x="32"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7031;p126">
              <a:extLst>
                <a:ext uri="{FF2B5EF4-FFF2-40B4-BE49-F238E27FC236}">
                  <a16:creationId xmlns:a16="http://schemas.microsoft.com/office/drawing/2014/main" id="{604512E1-FBFF-4D5A-8D4B-845E9B96D839}"/>
                </a:ext>
              </a:extLst>
            </p:cNvPr>
            <p:cNvSpPr/>
            <p:nvPr/>
          </p:nvSpPr>
          <p:spPr>
            <a:xfrm>
              <a:off x="2141553" y="2088235"/>
              <a:ext cx="679" cy="448"/>
            </a:xfrm>
            <a:custGeom>
              <a:avLst/>
              <a:gdLst/>
              <a:ahLst/>
              <a:cxnLst/>
              <a:rect l="l" t="t" r="r" b="b"/>
              <a:pathLst>
                <a:path w="50" h="33" extrusionOk="0">
                  <a:moveTo>
                    <a:pt x="49" y="1"/>
                  </a:moveTo>
                  <a:lnTo>
                    <a:pt x="0" y="3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7032;p126">
              <a:extLst>
                <a:ext uri="{FF2B5EF4-FFF2-40B4-BE49-F238E27FC236}">
                  <a16:creationId xmlns:a16="http://schemas.microsoft.com/office/drawing/2014/main" id="{7A1570DB-83C3-40E6-864D-6F99D7340E1C}"/>
                </a:ext>
              </a:extLst>
            </p:cNvPr>
            <p:cNvSpPr/>
            <p:nvPr/>
          </p:nvSpPr>
          <p:spPr>
            <a:xfrm>
              <a:off x="2142829" y="2087624"/>
              <a:ext cx="489" cy="244"/>
            </a:xfrm>
            <a:custGeom>
              <a:avLst/>
              <a:gdLst/>
              <a:ahLst/>
              <a:cxnLst/>
              <a:rect l="l" t="t" r="r" b="b"/>
              <a:pathLst>
                <a:path w="36" h="18" extrusionOk="0">
                  <a:moveTo>
                    <a:pt x="36"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7033;p126">
              <a:extLst>
                <a:ext uri="{FF2B5EF4-FFF2-40B4-BE49-F238E27FC236}">
                  <a16:creationId xmlns:a16="http://schemas.microsoft.com/office/drawing/2014/main" id="{0FC1DCCE-181D-4486-ABA9-409947BDC4E1}"/>
                </a:ext>
              </a:extLst>
            </p:cNvPr>
            <p:cNvSpPr/>
            <p:nvPr/>
          </p:nvSpPr>
          <p:spPr>
            <a:xfrm>
              <a:off x="2144214" y="2087095"/>
              <a:ext cx="299" cy="109"/>
            </a:xfrm>
            <a:custGeom>
              <a:avLst/>
              <a:gdLst/>
              <a:ahLst/>
              <a:cxnLst/>
              <a:rect l="l" t="t" r="r" b="b"/>
              <a:pathLst>
                <a:path w="22" h="8" extrusionOk="0">
                  <a:moveTo>
                    <a:pt x="22"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7034;p126">
              <a:extLst>
                <a:ext uri="{FF2B5EF4-FFF2-40B4-BE49-F238E27FC236}">
                  <a16:creationId xmlns:a16="http://schemas.microsoft.com/office/drawing/2014/main" id="{4EAA1E19-4D79-4E7C-8BA7-9C2E48638518}"/>
                </a:ext>
              </a:extLst>
            </p:cNvPr>
            <p:cNvSpPr/>
            <p:nvPr/>
          </p:nvSpPr>
          <p:spPr>
            <a:xfrm>
              <a:off x="2144554" y="2087054"/>
              <a:ext cx="244" cy="54"/>
            </a:xfrm>
            <a:custGeom>
              <a:avLst/>
              <a:gdLst/>
              <a:ahLst/>
              <a:cxnLst/>
              <a:rect l="l" t="t" r="r" b="b"/>
              <a:pathLst>
                <a:path w="18" h="4" extrusionOk="0">
                  <a:moveTo>
                    <a:pt x="18"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7035;p126">
              <a:extLst>
                <a:ext uri="{FF2B5EF4-FFF2-40B4-BE49-F238E27FC236}">
                  <a16:creationId xmlns:a16="http://schemas.microsoft.com/office/drawing/2014/main" id="{8EAE1B9F-4DC2-4CCB-A64C-0A126149FF0B}"/>
                </a:ext>
              </a:extLst>
            </p:cNvPr>
            <p:cNvSpPr/>
            <p:nvPr/>
          </p:nvSpPr>
          <p:spPr>
            <a:xfrm>
              <a:off x="2144839" y="2087000"/>
              <a:ext cx="190" cy="68"/>
            </a:xfrm>
            <a:custGeom>
              <a:avLst/>
              <a:gdLst/>
              <a:ahLst/>
              <a:cxnLst/>
              <a:rect l="l" t="t" r="r" b="b"/>
              <a:pathLst>
                <a:path w="14" h="5"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7036;p126">
              <a:extLst>
                <a:ext uri="{FF2B5EF4-FFF2-40B4-BE49-F238E27FC236}">
                  <a16:creationId xmlns:a16="http://schemas.microsoft.com/office/drawing/2014/main" id="{89E31343-D1C4-446E-AA90-4D613BCF3000}"/>
                </a:ext>
              </a:extLst>
            </p:cNvPr>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7037;p126">
              <a:extLst>
                <a:ext uri="{FF2B5EF4-FFF2-40B4-BE49-F238E27FC236}">
                  <a16:creationId xmlns:a16="http://schemas.microsoft.com/office/drawing/2014/main" id="{95160B6F-EAF7-47C2-9B6D-254EC34B686C}"/>
                </a:ext>
              </a:extLst>
            </p:cNvPr>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7038;p126">
              <a:extLst>
                <a:ext uri="{FF2B5EF4-FFF2-40B4-BE49-F238E27FC236}">
                  <a16:creationId xmlns:a16="http://schemas.microsoft.com/office/drawing/2014/main" id="{2481B20F-CFED-4A1F-A7AA-C45C27020A9C}"/>
                </a:ext>
              </a:extLst>
            </p:cNvPr>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7039;p126">
              <a:extLst>
                <a:ext uri="{FF2B5EF4-FFF2-40B4-BE49-F238E27FC236}">
                  <a16:creationId xmlns:a16="http://schemas.microsoft.com/office/drawing/2014/main" id="{01121F41-1E2C-4519-B097-0C57EC477D21}"/>
                </a:ext>
              </a:extLst>
            </p:cNvPr>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7040;p126">
              <a:extLst>
                <a:ext uri="{FF2B5EF4-FFF2-40B4-BE49-F238E27FC236}">
                  <a16:creationId xmlns:a16="http://schemas.microsoft.com/office/drawing/2014/main" id="{18369584-5BAF-4A70-AC85-41B7E935DA1E}"/>
                </a:ext>
              </a:extLst>
            </p:cNvPr>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7041;p126">
              <a:extLst>
                <a:ext uri="{FF2B5EF4-FFF2-40B4-BE49-F238E27FC236}">
                  <a16:creationId xmlns:a16="http://schemas.microsoft.com/office/drawing/2014/main" id="{DC7A209B-212D-4A6A-90DF-7FE378B5FCDA}"/>
                </a:ext>
              </a:extLst>
            </p:cNvPr>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7042;p126">
              <a:extLst>
                <a:ext uri="{FF2B5EF4-FFF2-40B4-BE49-F238E27FC236}">
                  <a16:creationId xmlns:a16="http://schemas.microsoft.com/office/drawing/2014/main" id="{2787111B-C2A5-4D42-9AE5-A41C5064F044}"/>
                </a:ext>
              </a:extLst>
            </p:cNvPr>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7043;p126">
              <a:extLst>
                <a:ext uri="{FF2B5EF4-FFF2-40B4-BE49-F238E27FC236}">
                  <a16:creationId xmlns:a16="http://schemas.microsoft.com/office/drawing/2014/main" id="{6369A8D2-76AB-4159-B06F-164E56E2B128}"/>
                </a:ext>
              </a:extLst>
            </p:cNvPr>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7044;p126">
              <a:extLst>
                <a:ext uri="{FF2B5EF4-FFF2-40B4-BE49-F238E27FC236}">
                  <a16:creationId xmlns:a16="http://schemas.microsoft.com/office/drawing/2014/main" id="{E92AEC0D-0D2D-4123-870B-92E79263F261}"/>
                </a:ext>
              </a:extLst>
            </p:cNvPr>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7045;p126">
              <a:extLst>
                <a:ext uri="{FF2B5EF4-FFF2-40B4-BE49-F238E27FC236}">
                  <a16:creationId xmlns:a16="http://schemas.microsoft.com/office/drawing/2014/main" id="{9FFE67B4-E61B-453A-955E-139C8912EFA1}"/>
                </a:ext>
              </a:extLst>
            </p:cNvPr>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7046;p126">
              <a:extLst>
                <a:ext uri="{FF2B5EF4-FFF2-40B4-BE49-F238E27FC236}">
                  <a16:creationId xmlns:a16="http://schemas.microsoft.com/office/drawing/2014/main" id="{C35E236E-7C09-45E9-AB3C-64E37A4C48FF}"/>
                </a:ext>
              </a:extLst>
            </p:cNvPr>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7047;p126">
              <a:extLst>
                <a:ext uri="{FF2B5EF4-FFF2-40B4-BE49-F238E27FC236}">
                  <a16:creationId xmlns:a16="http://schemas.microsoft.com/office/drawing/2014/main" id="{CD6D3B66-D31E-41F8-BA41-0CBDC29010E0}"/>
                </a:ext>
              </a:extLst>
            </p:cNvPr>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7048;p126">
              <a:extLst>
                <a:ext uri="{FF2B5EF4-FFF2-40B4-BE49-F238E27FC236}">
                  <a16:creationId xmlns:a16="http://schemas.microsoft.com/office/drawing/2014/main" id="{562ECE74-5B97-424A-B955-64FDC071DF62}"/>
                </a:ext>
              </a:extLst>
            </p:cNvPr>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7049;p126">
              <a:extLst>
                <a:ext uri="{FF2B5EF4-FFF2-40B4-BE49-F238E27FC236}">
                  <a16:creationId xmlns:a16="http://schemas.microsoft.com/office/drawing/2014/main" id="{12EF5A08-CCB9-4DE2-AA4F-BCF7275391B5}"/>
                </a:ext>
              </a:extLst>
            </p:cNvPr>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7050;p126">
              <a:extLst>
                <a:ext uri="{FF2B5EF4-FFF2-40B4-BE49-F238E27FC236}">
                  <a16:creationId xmlns:a16="http://schemas.microsoft.com/office/drawing/2014/main" id="{1EEA1C38-E0EC-4A41-AD76-F52F76B86BD1}"/>
                </a:ext>
              </a:extLst>
            </p:cNvPr>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7051;p126">
              <a:extLst>
                <a:ext uri="{FF2B5EF4-FFF2-40B4-BE49-F238E27FC236}">
                  <a16:creationId xmlns:a16="http://schemas.microsoft.com/office/drawing/2014/main" id="{DB2B9744-7C05-4496-B6EE-6A642A205AE1}"/>
                </a:ext>
              </a:extLst>
            </p:cNvPr>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7052;p126">
              <a:extLst>
                <a:ext uri="{FF2B5EF4-FFF2-40B4-BE49-F238E27FC236}">
                  <a16:creationId xmlns:a16="http://schemas.microsoft.com/office/drawing/2014/main" id="{389BC8A7-5F81-4405-87F7-E112072CFC82}"/>
                </a:ext>
              </a:extLst>
            </p:cNvPr>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7053;p126">
              <a:extLst>
                <a:ext uri="{FF2B5EF4-FFF2-40B4-BE49-F238E27FC236}">
                  <a16:creationId xmlns:a16="http://schemas.microsoft.com/office/drawing/2014/main" id="{2652ED26-BBC1-4253-9A02-A93A7A29CBD7}"/>
                </a:ext>
              </a:extLst>
            </p:cNvPr>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7054;p126">
              <a:extLst>
                <a:ext uri="{FF2B5EF4-FFF2-40B4-BE49-F238E27FC236}">
                  <a16:creationId xmlns:a16="http://schemas.microsoft.com/office/drawing/2014/main" id="{4148748C-5C90-446E-8775-B79DF2DCABA6}"/>
                </a:ext>
              </a:extLst>
            </p:cNvPr>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7055;p126">
              <a:extLst>
                <a:ext uri="{FF2B5EF4-FFF2-40B4-BE49-F238E27FC236}">
                  <a16:creationId xmlns:a16="http://schemas.microsoft.com/office/drawing/2014/main" id="{FC4C2302-CA77-4781-B3AC-6D4D186EB640}"/>
                </a:ext>
              </a:extLst>
            </p:cNvPr>
            <p:cNvSpPr/>
            <p:nvPr/>
          </p:nvSpPr>
          <p:spPr>
            <a:xfrm>
              <a:off x="2257057" y="2062194"/>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7056;p126">
              <a:extLst>
                <a:ext uri="{FF2B5EF4-FFF2-40B4-BE49-F238E27FC236}">
                  <a16:creationId xmlns:a16="http://schemas.microsoft.com/office/drawing/2014/main" id="{EE5B486F-B428-48E6-902D-1D003FDE3097}"/>
                </a:ext>
              </a:extLst>
            </p:cNvPr>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7057;p126">
              <a:extLst>
                <a:ext uri="{FF2B5EF4-FFF2-40B4-BE49-F238E27FC236}">
                  <a16:creationId xmlns:a16="http://schemas.microsoft.com/office/drawing/2014/main" id="{92D0BCFC-0531-4DE3-888E-0C80A09FEEA6}"/>
                </a:ext>
              </a:extLst>
            </p:cNvPr>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7058;p126">
              <a:extLst>
                <a:ext uri="{FF2B5EF4-FFF2-40B4-BE49-F238E27FC236}">
                  <a16:creationId xmlns:a16="http://schemas.microsoft.com/office/drawing/2014/main" id="{6CB4044A-1C44-41F3-A80F-0964995E18DB}"/>
                </a:ext>
              </a:extLst>
            </p:cNvPr>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7059;p126">
              <a:extLst>
                <a:ext uri="{FF2B5EF4-FFF2-40B4-BE49-F238E27FC236}">
                  <a16:creationId xmlns:a16="http://schemas.microsoft.com/office/drawing/2014/main" id="{EE234C1E-091E-4A4E-9711-9B41CBE8CF90}"/>
                </a:ext>
              </a:extLst>
            </p:cNvPr>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7060;p126">
              <a:extLst>
                <a:ext uri="{FF2B5EF4-FFF2-40B4-BE49-F238E27FC236}">
                  <a16:creationId xmlns:a16="http://schemas.microsoft.com/office/drawing/2014/main" id="{6F0F22D9-49E5-4721-B075-9303E04C4CD0}"/>
                </a:ext>
              </a:extLst>
            </p:cNvPr>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7061;p126">
              <a:extLst>
                <a:ext uri="{FF2B5EF4-FFF2-40B4-BE49-F238E27FC236}">
                  <a16:creationId xmlns:a16="http://schemas.microsoft.com/office/drawing/2014/main" id="{D55FCD30-2846-4AD1-BA57-D05E3D889F73}"/>
                </a:ext>
              </a:extLst>
            </p:cNvPr>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7062;p126">
              <a:extLst>
                <a:ext uri="{FF2B5EF4-FFF2-40B4-BE49-F238E27FC236}">
                  <a16:creationId xmlns:a16="http://schemas.microsoft.com/office/drawing/2014/main" id="{93B078F2-F776-4BBB-AA99-41461D96A164}"/>
                </a:ext>
              </a:extLst>
            </p:cNvPr>
            <p:cNvSpPr/>
            <p:nvPr/>
          </p:nvSpPr>
          <p:spPr>
            <a:xfrm>
              <a:off x="2183955" y="2018651"/>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7063;p126">
              <a:extLst>
                <a:ext uri="{FF2B5EF4-FFF2-40B4-BE49-F238E27FC236}">
                  <a16:creationId xmlns:a16="http://schemas.microsoft.com/office/drawing/2014/main" id="{E63EA2A3-A7C8-417B-A89E-620BC0377F46}"/>
                </a:ext>
              </a:extLst>
            </p:cNvPr>
            <p:cNvSpPr/>
            <p:nvPr/>
          </p:nvSpPr>
          <p:spPr>
            <a:xfrm>
              <a:off x="2139218" y="208154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7064;p126">
              <a:extLst>
                <a:ext uri="{FF2B5EF4-FFF2-40B4-BE49-F238E27FC236}">
                  <a16:creationId xmlns:a16="http://schemas.microsoft.com/office/drawing/2014/main" id="{73A3233B-3CE3-43EB-8F1D-88453216F2AC}"/>
                </a:ext>
              </a:extLst>
            </p:cNvPr>
            <p:cNvSpPr/>
            <p:nvPr/>
          </p:nvSpPr>
          <p:spPr>
            <a:xfrm>
              <a:off x="2144404" y="2078500"/>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7065;p126">
              <a:extLst>
                <a:ext uri="{FF2B5EF4-FFF2-40B4-BE49-F238E27FC236}">
                  <a16:creationId xmlns:a16="http://schemas.microsoft.com/office/drawing/2014/main" id="{3DD89744-E154-4F1F-80BA-79D57421DC7E}"/>
                </a:ext>
              </a:extLst>
            </p:cNvPr>
            <p:cNvSpPr/>
            <p:nvPr/>
          </p:nvSpPr>
          <p:spPr>
            <a:xfrm>
              <a:off x="2143644" y="2078785"/>
              <a:ext cx="204" cy="109"/>
            </a:xfrm>
            <a:custGeom>
              <a:avLst/>
              <a:gdLst/>
              <a:ahLst/>
              <a:cxnLst/>
              <a:rect l="l" t="t" r="r" b="b"/>
              <a:pathLst>
                <a:path w="15" h="8" extrusionOk="0">
                  <a:moveTo>
                    <a:pt x="0" y="7"/>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7066;p126">
              <a:extLst>
                <a:ext uri="{FF2B5EF4-FFF2-40B4-BE49-F238E27FC236}">
                  <a16:creationId xmlns:a16="http://schemas.microsoft.com/office/drawing/2014/main" id="{32A46DE6-189A-483A-A5AC-849380C3D343}"/>
                </a:ext>
              </a:extLst>
            </p:cNvPr>
            <p:cNvSpPr/>
            <p:nvPr/>
          </p:nvSpPr>
          <p:spPr>
            <a:xfrm>
              <a:off x="2182910" y="2023783"/>
              <a:ext cx="149" cy="299"/>
            </a:xfrm>
            <a:custGeom>
              <a:avLst/>
              <a:gdLst/>
              <a:ahLst/>
              <a:cxnLst/>
              <a:rect l="l" t="t" r="r" b="b"/>
              <a:pathLst>
                <a:path w="11" h="22" extrusionOk="0">
                  <a:moveTo>
                    <a:pt x="0" y="22"/>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7067;p126">
              <a:extLst>
                <a:ext uri="{FF2B5EF4-FFF2-40B4-BE49-F238E27FC236}">
                  <a16:creationId xmlns:a16="http://schemas.microsoft.com/office/drawing/2014/main" id="{D339B61F-507E-4A74-8ABE-68779E522D1E}"/>
                </a:ext>
              </a:extLst>
            </p:cNvPr>
            <p:cNvSpPr/>
            <p:nvPr/>
          </p:nvSpPr>
          <p:spPr>
            <a:xfrm>
              <a:off x="2143929" y="2078690"/>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7068;p126">
              <a:extLst>
                <a:ext uri="{FF2B5EF4-FFF2-40B4-BE49-F238E27FC236}">
                  <a16:creationId xmlns:a16="http://schemas.microsoft.com/office/drawing/2014/main" id="{3E0B330E-CA61-4A8D-919E-D9BE42DB2737}"/>
                </a:ext>
              </a:extLst>
            </p:cNvPr>
            <p:cNvSpPr/>
            <p:nvPr/>
          </p:nvSpPr>
          <p:spPr>
            <a:xfrm>
              <a:off x="2182720" y="2024163"/>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7069;p126">
              <a:extLst>
                <a:ext uri="{FF2B5EF4-FFF2-40B4-BE49-F238E27FC236}">
                  <a16:creationId xmlns:a16="http://schemas.microsoft.com/office/drawing/2014/main" id="{212D1D6E-3FC8-4945-97FD-76603E34F0E4}"/>
                </a:ext>
              </a:extLst>
            </p:cNvPr>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7070;p126">
              <a:extLst>
                <a:ext uri="{FF2B5EF4-FFF2-40B4-BE49-F238E27FC236}">
                  <a16:creationId xmlns:a16="http://schemas.microsoft.com/office/drawing/2014/main" id="{F3B23635-0A2A-4B71-A054-1E455FC9E69C}"/>
                </a:ext>
              </a:extLst>
            </p:cNvPr>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7071;p126">
              <a:extLst>
                <a:ext uri="{FF2B5EF4-FFF2-40B4-BE49-F238E27FC236}">
                  <a16:creationId xmlns:a16="http://schemas.microsoft.com/office/drawing/2014/main" id="{898AC985-1847-473D-A822-682EEED5E5A3}"/>
                </a:ext>
              </a:extLst>
            </p:cNvPr>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7072;p126">
              <a:extLst>
                <a:ext uri="{FF2B5EF4-FFF2-40B4-BE49-F238E27FC236}">
                  <a16:creationId xmlns:a16="http://schemas.microsoft.com/office/drawing/2014/main" id="{C5DF0D8C-2642-4F45-999B-46C0677F0BF3}"/>
                </a:ext>
              </a:extLst>
            </p:cNvPr>
            <p:cNvSpPr/>
            <p:nvPr/>
          </p:nvSpPr>
          <p:spPr>
            <a:xfrm>
              <a:off x="2143359" y="2078975"/>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7073;p126">
              <a:extLst>
                <a:ext uri="{FF2B5EF4-FFF2-40B4-BE49-F238E27FC236}">
                  <a16:creationId xmlns:a16="http://schemas.microsoft.com/office/drawing/2014/main" id="{B3B8526F-9914-4724-A3D4-B0E566F7FEDB}"/>
                </a:ext>
              </a:extLst>
            </p:cNvPr>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7074;p126">
              <a:extLst>
                <a:ext uri="{FF2B5EF4-FFF2-40B4-BE49-F238E27FC236}">
                  <a16:creationId xmlns:a16="http://schemas.microsoft.com/office/drawing/2014/main" id="{5CEA7F95-77CC-4FAF-AABA-BBB74410BA7C}"/>
                </a:ext>
              </a:extLst>
            </p:cNvPr>
            <p:cNvSpPr/>
            <p:nvPr/>
          </p:nvSpPr>
          <p:spPr>
            <a:xfrm>
              <a:off x="2142979" y="2079111"/>
              <a:ext cx="204" cy="109"/>
            </a:xfrm>
            <a:custGeom>
              <a:avLst/>
              <a:gdLst/>
              <a:ahLst/>
              <a:cxnLst/>
              <a:rect l="l" t="t" r="r" b="b"/>
              <a:pathLst>
                <a:path w="15"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7075;p126">
              <a:extLst>
                <a:ext uri="{FF2B5EF4-FFF2-40B4-BE49-F238E27FC236}">
                  <a16:creationId xmlns:a16="http://schemas.microsoft.com/office/drawing/2014/main" id="{A0716845-E520-4771-9863-B49BDB1CA2F7}"/>
                </a:ext>
              </a:extLst>
            </p:cNvPr>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7076;p126">
              <a:extLst>
                <a:ext uri="{FF2B5EF4-FFF2-40B4-BE49-F238E27FC236}">
                  <a16:creationId xmlns:a16="http://schemas.microsoft.com/office/drawing/2014/main" id="{91A2C183-DC36-41E0-8461-DE73A559BE43}"/>
                </a:ext>
              </a:extLst>
            </p:cNvPr>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7077;p126">
              <a:extLst>
                <a:ext uri="{FF2B5EF4-FFF2-40B4-BE49-F238E27FC236}">
                  <a16:creationId xmlns:a16="http://schemas.microsoft.com/office/drawing/2014/main" id="{81FEA44F-20FA-4D6A-A16F-6AC352BBF029}"/>
                </a:ext>
              </a:extLst>
            </p:cNvPr>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7078;p126">
              <a:extLst>
                <a:ext uri="{FF2B5EF4-FFF2-40B4-BE49-F238E27FC236}">
                  <a16:creationId xmlns:a16="http://schemas.microsoft.com/office/drawing/2014/main" id="{03A7A2AF-CDC0-44C2-AA5A-CBC8CEB1C81D}"/>
                </a:ext>
              </a:extLst>
            </p:cNvPr>
            <p:cNvSpPr/>
            <p:nvPr/>
          </p:nvSpPr>
          <p:spPr>
            <a:xfrm>
              <a:off x="2139462" y="2081107"/>
              <a:ext cx="394" cy="299"/>
            </a:xfrm>
            <a:custGeom>
              <a:avLst/>
              <a:gdLst/>
              <a:ahLst/>
              <a:cxnLst/>
              <a:rect l="l" t="t" r="r" b="b"/>
              <a:pathLst>
                <a:path w="29" h="22" extrusionOk="0">
                  <a:moveTo>
                    <a:pt x="0" y="22"/>
                  </a:move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7079;p126">
              <a:extLst>
                <a:ext uri="{FF2B5EF4-FFF2-40B4-BE49-F238E27FC236}">
                  <a16:creationId xmlns:a16="http://schemas.microsoft.com/office/drawing/2014/main" id="{EF5E052D-8B53-4AB3-BA9A-F487A3BF69DA}"/>
                </a:ext>
              </a:extLst>
            </p:cNvPr>
            <p:cNvSpPr/>
            <p:nvPr/>
          </p:nvSpPr>
          <p:spPr>
            <a:xfrm>
              <a:off x="2140127" y="2080727"/>
              <a:ext cx="339" cy="258"/>
            </a:xfrm>
            <a:custGeom>
              <a:avLst/>
              <a:gdLst/>
              <a:ahLst/>
              <a:cxnLst/>
              <a:rect l="l" t="t" r="r" b="b"/>
              <a:pathLst>
                <a:path w="25" h="19" extrusionOk="0">
                  <a:moveTo>
                    <a:pt x="0" y="1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7080;p126">
              <a:extLst>
                <a:ext uri="{FF2B5EF4-FFF2-40B4-BE49-F238E27FC236}">
                  <a16:creationId xmlns:a16="http://schemas.microsoft.com/office/drawing/2014/main" id="{8F0CA0C8-4D72-43BF-833A-75832E82C6FC}"/>
                </a:ext>
              </a:extLst>
            </p:cNvPr>
            <p:cNvSpPr/>
            <p:nvPr/>
          </p:nvSpPr>
          <p:spPr>
            <a:xfrm>
              <a:off x="2140697" y="2080401"/>
              <a:ext cx="299" cy="204"/>
            </a:xfrm>
            <a:custGeom>
              <a:avLst/>
              <a:gdLst/>
              <a:ahLst/>
              <a:cxnLst/>
              <a:rect l="l" t="t" r="r" b="b"/>
              <a:pathLst>
                <a:path w="22" h="15" extrusionOk="0">
                  <a:moveTo>
                    <a:pt x="0" y="1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7081;p126">
              <a:extLst>
                <a:ext uri="{FF2B5EF4-FFF2-40B4-BE49-F238E27FC236}">
                  <a16:creationId xmlns:a16="http://schemas.microsoft.com/office/drawing/2014/main" id="{2865C9B1-84AE-4260-BB84-17070043A149}"/>
                </a:ext>
              </a:extLst>
            </p:cNvPr>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7082;p126">
              <a:extLst>
                <a:ext uri="{FF2B5EF4-FFF2-40B4-BE49-F238E27FC236}">
                  <a16:creationId xmlns:a16="http://schemas.microsoft.com/office/drawing/2014/main" id="{B9C33889-CFBF-4F0F-BD82-A5365014C42F}"/>
                </a:ext>
              </a:extLst>
            </p:cNvPr>
            <p:cNvSpPr/>
            <p:nvPr/>
          </p:nvSpPr>
          <p:spPr>
            <a:xfrm>
              <a:off x="2141213" y="2080062"/>
              <a:ext cx="299" cy="204"/>
            </a:xfrm>
            <a:custGeom>
              <a:avLst/>
              <a:gdLst/>
              <a:ahLst/>
              <a:cxnLst/>
              <a:rect l="l" t="t" r="r" b="b"/>
              <a:pathLst>
                <a:path w="22" h="15" extrusionOk="0">
                  <a:moveTo>
                    <a:pt x="1" y="15"/>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7083;p126">
              <a:extLst>
                <a:ext uri="{FF2B5EF4-FFF2-40B4-BE49-F238E27FC236}">
                  <a16:creationId xmlns:a16="http://schemas.microsoft.com/office/drawing/2014/main" id="{FC748A14-B342-4655-8F78-06624A0AB11D}"/>
                </a:ext>
              </a:extLst>
            </p:cNvPr>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7084;p126">
              <a:extLst>
                <a:ext uri="{FF2B5EF4-FFF2-40B4-BE49-F238E27FC236}">
                  <a16:creationId xmlns:a16="http://schemas.microsoft.com/office/drawing/2014/main" id="{499A3D39-4A3C-413F-9B35-126B5460847F}"/>
                </a:ext>
              </a:extLst>
            </p:cNvPr>
            <p:cNvSpPr/>
            <p:nvPr/>
          </p:nvSpPr>
          <p:spPr>
            <a:xfrm>
              <a:off x="2141743" y="2079777"/>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7085;p126">
              <a:extLst>
                <a:ext uri="{FF2B5EF4-FFF2-40B4-BE49-F238E27FC236}">
                  <a16:creationId xmlns:a16="http://schemas.microsoft.com/office/drawing/2014/main" id="{0D07C36C-6A2D-4593-B016-5A745DA605D4}"/>
                </a:ext>
              </a:extLst>
            </p:cNvPr>
            <p:cNvSpPr/>
            <p:nvPr/>
          </p:nvSpPr>
          <p:spPr>
            <a:xfrm>
              <a:off x="2144214" y="2078595"/>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7086;p126">
              <a:extLst>
                <a:ext uri="{FF2B5EF4-FFF2-40B4-BE49-F238E27FC236}">
                  <a16:creationId xmlns:a16="http://schemas.microsoft.com/office/drawing/2014/main" id="{2BFCEC0A-D4D5-4299-953B-37F2601D5023}"/>
                </a:ext>
              </a:extLst>
            </p:cNvPr>
            <p:cNvSpPr/>
            <p:nvPr/>
          </p:nvSpPr>
          <p:spPr>
            <a:xfrm>
              <a:off x="2142164" y="2079546"/>
              <a:ext cx="258" cy="149"/>
            </a:xfrm>
            <a:custGeom>
              <a:avLst/>
              <a:gdLst/>
              <a:ahLst/>
              <a:cxnLst/>
              <a:rect l="l" t="t" r="r" b="b"/>
              <a:pathLst>
                <a:path w="19" h="11" extrusionOk="0">
                  <a:moveTo>
                    <a:pt x="1" y="1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7087;p126">
              <a:extLst>
                <a:ext uri="{FF2B5EF4-FFF2-40B4-BE49-F238E27FC236}">
                  <a16:creationId xmlns:a16="http://schemas.microsoft.com/office/drawing/2014/main" id="{103FD053-B05E-4685-ABC5-47BA0FA46CB3}"/>
                </a:ext>
              </a:extLst>
            </p:cNvPr>
            <p:cNvSpPr/>
            <p:nvPr/>
          </p:nvSpPr>
          <p:spPr>
            <a:xfrm>
              <a:off x="2142598" y="2079301"/>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7088;p126">
              <a:extLst>
                <a:ext uri="{FF2B5EF4-FFF2-40B4-BE49-F238E27FC236}">
                  <a16:creationId xmlns:a16="http://schemas.microsoft.com/office/drawing/2014/main" id="{939BA9C7-EB5D-470B-ADBC-0B5066770247}"/>
                </a:ext>
              </a:extLst>
            </p:cNvPr>
            <p:cNvSpPr/>
            <p:nvPr/>
          </p:nvSpPr>
          <p:spPr>
            <a:xfrm>
              <a:off x="2144594" y="2078500"/>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7089;p126">
              <a:extLst>
                <a:ext uri="{FF2B5EF4-FFF2-40B4-BE49-F238E27FC236}">
                  <a16:creationId xmlns:a16="http://schemas.microsoft.com/office/drawing/2014/main" id="{8B6E3436-9A37-4E38-AEF4-1EA9D8E621DF}"/>
                </a:ext>
              </a:extLst>
            </p:cNvPr>
            <p:cNvSpPr/>
            <p:nvPr/>
          </p:nvSpPr>
          <p:spPr>
            <a:xfrm>
              <a:off x="2144744" y="2078446"/>
              <a:ext cx="95" cy="14"/>
            </a:xfrm>
            <a:custGeom>
              <a:avLst/>
              <a:gdLst/>
              <a:ahLst/>
              <a:cxnLst/>
              <a:rect l="l" t="t" r="r" b="b"/>
              <a:pathLst>
                <a:path w="7"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7090;p126">
              <a:extLst>
                <a:ext uri="{FF2B5EF4-FFF2-40B4-BE49-F238E27FC236}">
                  <a16:creationId xmlns:a16="http://schemas.microsoft.com/office/drawing/2014/main" id="{C48C8C52-6628-4B1F-849D-0E2ACCF62A4C}"/>
                </a:ext>
              </a:extLst>
            </p:cNvPr>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7091;p126">
              <a:extLst>
                <a:ext uri="{FF2B5EF4-FFF2-40B4-BE49-F238E27FC236}">
                  <a16:creationId xmlns:a16="http://schemas.microsoft.com/office/drawing/2014/main" id="{B3A837B0-3717-4A18-95D1-0DD5CCC2ABED}"/>
                </a:ext>
              </a:extLst>
            </p:cNvPr>
            <p:cNvSpPr/>
            <p:nvPr/>
          </p:nvSpPr>
          <p:spPr>
            <a:xfrm>
              <a:off x="2246887" y="2005399"/>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7092;p126">
              <a:extLst>
                <a:ext uri="{FF2B5EF4-FFF2-40B4-BE49-F238E27FC236}">
                  <a16:creationId xmlns:a16="http://schemas.microsoft.com/office/drawing/2014/main" id="{0BAFEA3D-7E1C-425F-9D37-471766A73953}"/>
                </a:ext>
              </a:extLst>
            </p:cNvPr>
            <p:cNvSpPr/>
            <p:nvPr/>
          </p:nvSpPr>
          <p:spPr>
            <a:xfrm>
              <a:off x="2263194" y="200981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7093;p126">
              <a:extLst>
                <a:ext uri="{FF2B5EF4-FFF2-40B4-BE49-F238E27FC236}">
                  <a16:creationId xmlns:a16="http://schemas.microsoft.com/office/drawing/2014/main" id="{38948CBF-C096-4BCB-98B9-B690AC567962}"/>
                </a:ext>
              </a:extLst>
            </p:cNvPr>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7094;p126">
              <a:extLst>
                <a:ext uri="{FF2B5EF4-FFF2-40B4-BE49-F238E27FC236}">
                  <a16:creationId xmlns:a16="http://schemas.microsoft.com/office/drawing/2014/main" id="{4CE74127-F0B2-4408-847B-FFE2293EEEDC}"/>
                </a:ext>
              </a:extLst>
            </p:cNvPr>
            <p:cNvSpPr/>
            <p:nvPr/>
          </p:nvSpPr>
          <p:spPr>
            <a:xfrm>
              <a:off x="2266235" y="2012093"/>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7095;p126">
              <a:extLst>
                <a:ext uri="{FF2B5EF4-FFF2-40B4-BE49-F238E27FC236}">
                  <a16:creationId xmlns:a16="http://schemas.microsoft.com/office/drawing/2014/main" id="{A2495E56-81D6-4C8E-A9FE-CCFFACA2071D}"/>
                </a:ext>
              </a:extLst>
            </p:cNvPr>
            <p:cNvSpPr/>
            <p:nvPr/>
          </p:nvSpPr>
          <p:spPr>
            <a:xfrm>
              <a:off x="2265665" y="2011617"/>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7096;p126">
              <a:extLst>
                <a:ext uri="{FF2B5EF4-FFF2-40B4-BE49-F238E27FC236}">
                  <a16:creationId xmlns:a16="http://schemas.microsoft.com/office/drawing/2014/main" id="{C22A0839-9591-4D25-9623-F0EC1BDBA4AE}"/>
                </a:ext>
              </a:extLst>
            </p:cNvPr>
            <p:cNvSpPr/>
            <p:nvPr/>
          </p:nvSpPr>
          <p:spPr>
            <a:xfrm>
              <a:off x="2265190" y="2011197"/>
              <a:ext cx="339" cy="339"/>
            </a:xfrm>
            <a:custGeom>
              <a:avLst/>
              <a:gdLst/>
              <a:ahLst/>
              <a:cxnLst/>
              <a:rect l="l" t="t" r="r" b="b"/>
              <a:pathLst>
                <a:path w="25" h="25" extrusionOk="0">
                  <a:moveTo>
                    <a:pt x="25"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7097;p126">
              <a:extLst>
                <a:ext uri="{FF2B5EF4-FFF2-40B4-BE49-F238E27FC236}">
                  <a16:creationId xmlns:a16="http://schemas.microsoft.com/office/drawing/2014/main" id="{CDA52538-4E23-43DB-86DA-0C8C12C19394}"/>
                </a:ext>
              </a:extLst>
            </p:cNvPr>
            <p:cNvSpPr/>
            <p:nvPr/>
          </p:nvSpPr>
          <p:spPr>
            <a:xfrm>
              <a:off x="2246643" y="2005155"/>
              <a:ext cx="68" cy="68"/>
            </a:xfrm>
            <a:custGeom>
              <a:avLst/>
              <a:gdLst/>
              <a:ahLst/>
              <a:cxnLst/>
              <a:rect l="l" t="t" r="r" b="b"/>
              <a:pathLst>
                <a:path w="5" h="5" extrusionOk="0">
                  <a:moveTo>
                    <a:pt x="1" y="1"/>
                  </a:moveTo>
                  <a:lnTo>
                    <a:pt x="4" y="4"/>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7098;p126">
              <a:extLst>
                <a:ext uri="{FF2B5EF4-FFF2-40B4-BE49-F238E27FC236}">
                  <a16:creationId xmlns:a16="http://schemas.microsoft.com/office/drawing/2014/main" id="{B0167ECE-8CA9-4645-8902-F3DF3067BA10}"/>
                </a:ext>
              </a:extLst>
            </p:cNvPr>
            <p:cNvSpPr/>
            <p:nvPr/>
          </p:nvSpPr>
          <p:spPr>
            <a:xfrm>
              <a:off x="2263995" y="2010287"/>
              <a:ext cx="258" cy="204"/>
            </a:xfrm>
            <a:custGeom>
              <a:avLst/>
              <a:gdLst/>
              <a:ahLst/>
              <a:cxnLst/>
              <a:rect l="l" t="t" r="r" b="b"/>
              <a:pathLst>
                <a:path w="19" h="15" extrusionOk="0">
                  <a:moveTo>
                    <a:pt x="1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7099;p126">
              <a:extLst>
                <a:ext uri="{FF2B5EF4-FFF2-40B4-BE49-F238E27FC236}">
                  <a16:creationId xmlns:a16="http://schemas.microsoft.com/office/drawing/2014/main" id="{4C95F8C7-05B9-4F38-B08D-0C623F823113}"/>
                </a:ext>
              </a:extLst>
            </p:cNvPr>
            <p:cNvSpPr/>
            <p:nvPr/>
          </p:nvSpPr>
          <p:spPr>
            <a:xfrm>
              <a:off x="2266805" y="2012527"/>
              <a:ext cx="394" cy="394"/>
            </a:xfrm>
            <a:custGeom>
              <a:avLst/>
              <a:gdLst/>
              <a:ahLst/>
              <a:cxnLst/>
              <a:rect l="l" t="t" r="r" b="b"/>
              <a:pathLst>
                <a:path w="29" h="29" extrusionOk="0">
                  <a:moveTo>
                    <a:pt x="28" y="2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7100;p126">
              <a:extLst>
                <a:ext uri="{FF2B5EF4-FFF2-40B4-BE49-F238E27FC236}">
                  <a16:creationId xmlns:a16="http://schemas.microsoft.com/office/drawing/2014/main" id="{B37B1407-D720-4FEE-888A-1868CB5D7A7F}"/>
                </a:ext>
              </a:extLst>
            </p:cNvPr>
            <p:cNvSpPr/>
            <p:nvPr/>
          </p:nvSpPr>
          <p:spPr>
            <a:xfrm>
              <a:off x="2263710" y="2010056"/>
              <a:ext cx="258" cy="149"/>
            </a:xfrm>
            <a:custGeom>
              <a:avLst/>
              <a:gdLst/>
              <a:ahLst/>
              <a:cxnLst/>
              <a:rect l="l" t="t" r="r" b="b"/>
              <a:pathLst>
                <a:path w="19" h="11" extrusionOk="0">
                  <a:moveTo>
                    <a:pt x="1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7101;p126">
              <a:extLst>
                <a:ext uri="{FF2B5EF4-FFF2-40B4-BE49-F238E27FC236}">
                  <a16:creationId xmlns:a16="http://schemas.microsoft.com/office/drawing/2014/main" id="{A923519C-35B2-4E4D-97D5-B62B7D21D8FE}"/>
                </a:ext>
              </a:extLst>
            </p:cNvPr>
            <p:cNvSpPr/>
            <p:nvPr/>
          </p:nvSpPr>
          <p:spPr>
            <a:xfrm>
              <a:off x="2261429" y="201034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7102;p126">
              <a:extLst>
                <a:ext uri="{FF2B5EF4-FFF2-40B4-BE49-F238E27FC236}">
                  <a16:creationId xmlns:a16="http://schemas.microsoft.com/office/drawing/2014/main" id="{3CCAE27B-EB81-4FA5-BCD8-AA2F62862A05}"/>
                </a:ext>
              </a:extLst>
            </p:cNvPr>
            <p:cNvSpPr/>
            <p:nvPr/>
          </p:nvSpPr>
          <p:spPr>
            <a:xfrm>
              <a:off x="2264334" y="2010531"/>
              <a:ext cx="299" cy="244"/>
            </a:xfrm>
            <a:custGeom>
              <a:avLst/>
              <a:gdLst/>
              <a:ahLst/>
              <a:cxnLst/>
              <a:rect l="l" t="t" r="r" b="b"/>
              <a:pathLst>
                <a:path w="22" h="18" extrusionOk="0">
                  <a:moveTo>
                    <a:pt x="21"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7103;p126">
              <a:extLst>
                <a:ext uri="{FF2B5EF4-FFF2-40B4-BE49-F238E27FC236}">
                  <a16:creationId xmlns:a16="http://schemas.microsoft.com/office/drawing/2014/main" id="{BD1D5F21-CF07-4ACA-A81D-FA07ED0420A4}"/>
                </a:ext>
              </a:extLst>
            </p:cNvPr>
            <p:cNvSpPr/>
            <p:nvPr/>
          </p:nvSpPr>
          <p:spPr>
            <a:xfrm>
              <a:off x="2264714" y="2010857"/>
              <a:ext cx="339" cy="258"/>
            </a:xfrm>
            <a:custGeom>
              <a:avLst/>
              <a:gdLst/>
              <a:ahLst/>
              <a:cxnLst/>
              <a:rect l="l" t="t" r="r" b="b"/>
              <a:pathLst>
                <a:path w="25" h="19" extrusionOk="0">
                  <a:moveTo>
                    <a:pt x="25"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7104;p126">
              <a:extLst>
                <a:ext uri="{FF2B5EF4-FFF2-40B4-BE49-F238E27FC236}">
                  <a16:creationId xmlns:a16="http://schemas.microsoft.com/office/drawing/2014/main" id="{B0368E74-1096-43FA-B997-54831A39027D}"/>
                </a:ext>
              </a:extLst>
            </p:cNvPr>
            <p:cNvSpPr/>
            <p:nvPr/>
          </p:nvSpPr>
          <p:spPr>
            <a:xfrm>
              <a:off x="2263479" y="2009907"/>
              <a:ext cx="204" cy="163"/>
            </a:xfrm>
            <a:custGeom>
              <a:avLst/>
              <a:gdLst/>
              <a:ahLst/>
              <a:cxnLst/>
              <a:rect l="l" t="t" r="r" b="b"/>
              <a:pathLst>
                <a:path w="15" h="12" extrusionOk="0">
                  <a:moveTo>
                    <a:pt x="1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7105;p126">
              <a:extLst>
                <a:ext uri="{FF2B5EF4-FFF2-40B4-BE49-F238E27FC236}">
                  <a16:creationId xmlns:a16="http://schemas.microsoft.com/office/drawing/2014/main" id="{0F713DBB-DFF4-4073-B5AD-6E903636A531}"/>
                </a:ext>
              </a:extLst>
            </p:cNvPr>
            <p:cNvSpPr/>
            <p:nvPr/>
          </p:nvSpPr>
          <p:spPr>
            <a:xfrm>
              <a:off x="2262528" y="2009866"/>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7106;p126">
              <a:extLst>
                <a:ext uri="{FF2B5EF4-FFF2-40B4-BE49-F238E27FC236}">
                  <a16:creationId xmlns:a16="http://schemas.microsoft.com/office/drawing/2014/main" id="{8B4FAE9C-AFAF-4D3F-980F-C9C99DE8F2A6}"/>
                </a:ext>
              </a:extLst>
            </p:cNvPr>
            <p:cNvSpPr/>
            <p:nvPr/>
          </p:nvSpPr>
          <p:spPr>
            <a:xfrm>
              <a:off x="2262814" y="200981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7107;p126">
              <a:extLst>
                <a:ext uri="{FF2B5EF4-FFF2-40B4-BE49-F238E27FC236}">
                  <a16:creationId xmlns:a16="http://schemas.microsoft.com/office/drawing/2014/main" id="{20D4558B-AB07-46D5-9891-52E581411FC4}"/>
                </a:ext>
              </a:extLst>
            </p:cNvPr>
            <p:cNvSpPr/>
            <p:nvPr/>
          </p:nvSpPr>
          <p:spPr>
            <a:xfrm>
              <a:off x="2268706" y="2014143"/>
              <a:ext cx="394" cy="339"/>
            </a:xfrm>
            <a:custGeom>
              <a:avLst/>
              <a:gdLst/>
              <a:ahLst/>
              <a:cxnLst/>
              <a:rect l="l" t="t" r="r" b="b"/>
              <a:pathLst>
                <a:path w="29" h="25" extrusionOk="0">
                  <a:moveTo>
                    <a:pt x="28"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7108;p126">
              <a:extLst>
                <a:ext uri="{FF2B5EF4-FFF2-40B4-BE49-F238E27FC236}">
                  <a16:creationId xmlns:a16="http://schemas.microsoft.com/office/drawing/2014/main" id="{40492628-7197-4964-BC99-338CEDECD092}"/>
                </a:ext>
              </a:extLst>
            </p:cNvPr>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7109;p126">
              <a:extLst>
                <a:ext uri="{FF2B5EF4-FFF2-40B4-BE49-F238E27FC236}">
                  <a16:creationId xmlns:a16="http://schemas.microsoft.com/office/drawing/2014/main" id="{77ECC0C9-0E38-4F19-8F39-F2D05F601290}"/>
                </a:ext>
              </a:extLst>
            </p:cNvPr>
            <p:cNvSpPr/>
            <p:nvPr/>
          </p:nvSpPr>
          <p:spPr>
            <a:xfrm>
              <a:off x="2268041" y="2013613"/>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7110;p126">
              <a:extLst>
                <a:ext uri="{FF2B5EF4-FFF2-40B4-BE49-F238E27FC236}">
                  <a16:creationId xmlns:a16="http://schemas.microsoft.com/office/drawing/2014/main" id="{F1614FAC-7B30-4760-83E0-E5C7FECCCEBA}"/>
                </a:ext>
              </a:extLst>
            </p:cNvPr>
            <p:cNvSpPr/>
            <p:nvPr/>
          </p:nvSpPr>
          <p:spPr>
            <a:xfrm>
              <a:off x="2271367" y="2016560"/>
              <a:ext cx="149" cy="109"/>
            </a:xfrm>
            <a:custGeom>
              <a:avLst/>
              <a:gdLst/>
              <a:ahLst/>
              <a:cxnLst/>
              <a:rect l="l" t="t" r="r" b="b"/>
              <a:pathLst>
                <a:path w="11" h="8" extrusionOk="0">
                  <a:moveTo>
                    <a:pt x="0" y="1"/>
                  </a:moveTo>
                  <a:lnTo>
                    <a:pt x="11" y="8"/>
                  </a:ln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7111;p126">
              <a:extLst>
                <a:ext uri="{FF2B5EF4-FFF2-40B4-BE49-F238E27FC236}">
                  <a16:creationId xmlns:a16="http://schemas.microsoft.com/office/drawing/2014/main" id="{26EC97A1-F701-47D0-BCD4-D9B2143FE665}"/>
                </a:ext>
              </a:extLst>
            </p:cNvPr>
            <p:cNvSpPr/>
            <p:nvPr/>
          </p:nvSpPr>
          <p:spPr>
            <a:xfrm>
              <a:off x="2269371" y="2014754"/>
              <a:ext cx="339" cy="299"/>
            </a:xfrm>
            <a:custGeom>
              <a:avLst/>
              <a:gdLst/>
              <a:ahLst/>
              <a:cxnLst/>
              <a:rect l="l" t="t" r="r" b="b"/>
              <a:pathLst>
                <a:path w="25" h="22" extrusionOk="0">
                  <a:moveTo>
                    <a:pt x="25"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7112;p126">
              <a:extLst>
                <a:ext uri="{FF2B5EF4-FFF2-40B4-BE49-F238E27FC236}">
                  <a16:creationId xmlns:a16="http://schemas.microsoft.com/office/drawing/2014/main" id="{3D1DF835-3F58-40DC-BAF7-8340F76ADC25}"/>
                </a:ext>
              </a:extLst>
            </p:cNvPr>
            <p:cNvSpPr/>
            <p:nvPr/>
          </p:nvSpPr>
          <p:spPr>
            <a:xfrm>
              <a:off x="2270743" y="2015949"/>
              <a:ext cx="353" cy="299"/>
            </a:xfrm>
            <a:custGeom>
              <a:avLst/>
              <a:gdLst/>
              <a:ahLst/>
              <a:cxnLst/>
              <a:rect l="l" t="t" r="r" b="b"/>
              <a:pathLst>
                <a:path w="26" h="22" extrusionOk="0">
                  <a:moveTo>
                    <a:pt x="25"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7113;p126">
              <a:extLst>
                <a:ext uri="{FF2B5EF4-FFF2-40B4-BE49-F238E27FC236}">
                  <a16:creationId xmlns:a16="http://schemas.microsoft.com/office/drawing/2014/main" id="{B612BA6E-AA6E-4AF4-9F42-81C5E9340BF3}"/>
                </a:ext>
              </a:extLst>
            </p:cNvPr>
            <p:cNvSpPr/>
            <p:nvPr/>
          </p:nvSpPr>
          <p:spPr>
            <a:xfrm>
              <a:off x="2270037" y="2015324"/>
              <a:ext cx="339" cy="353"/>
            </a:xfrm>
            <a:custGeom>
              <a:avLst/>
              <a:gdLst/>
              <a:ahLst/>
              <a:cxnLst/>
              <a:rect l="l" t="t" r="r" b="b"/>
              <a:pathLst>
                <a:path w="25" h="26" extrusionOk="0">
                  <a:moveTo>
                    <a:pt x="25"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7114;p126">
              <a:extLst>
                <a:ext uri="{FF2B5EF4-FFF2-40B4-BE49-F238E27FC236}">
                  <a16:creationId xmlns:a16="http://schemas.microsoft.com/office/drawing/2014/main" id="{EAF1F136-02B2-482B-8737-D7DDF7A446EF}"/>
                </a:ext>
              </a:extLst>
            </p:cNvPr>
            <p:cNvSpPr/>
            <p:nvPr/>
          </p:nvSpPr>
          <p:spPr>
            <a:xfrm>
              <a:off x="2247172" y="2005684"/>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7115;p126">
              <a:extLst>
                <a:ext uri="{FF2B5EF4-FFF2-40B4-BE49-F238E27FC236}">
                  <a16:creationId xmlns:a16="http://schemas.microsoft.com/office/drawing/2014/main" id="{E800429C-CA8E-4B76-87BC-7AAE0F8A39FF}"/>
                </a:ext>
              </a:extLst>
            </p:cNvPr>
            <p:cNvSpPr/>
            <p:nvPr/>
          </p:nvSpPr>
          <p:spPr>
            <a:xfrm>
              <a:off x="2267416" y="2013043"/>
              <a:ext cx="394" cy="353"/>
            </a:xfrm>
            <a:custGeom>
              <a:avLst/>
              <a:gdLst/>
              <a:ahLst/>
              <a:cxnLst/>
              <a:rect l="l" t="t" r="r" b="b"/>
              <a:pathLst>
                <a:path w="29" h="26" extrusionOk="0">
                  <a:moveTo>
                    <a:pt x="29"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7116;p126">
              <a:extLst>
                <a:ext uri="{FF2B5EF4-FFF2-40B4-BE49-F238E27FC236}">
                  <a16:creationId xmlns:a16="http://schemas.microsoft.com/office/drawing/2014/main" id="{E7542836-D53B-47ED-B3BB-A2BC518592BD}"/>
                </a:ext>
              </a:extLst>
            </p:cNvPr>
            <p:cNvSpPr/>
            <p:nvPr/>
          </p:nvSpPr>
          <p:spPr>
            <a:xfrm>
              <a:off x="2247362" y="2005915"/>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7117;p126">
              <a:extLst>
                <a:ext uri="{FF2B5EF4-FFF2-40B4-BE49-F238E27FC236}">
                  <a16:creationId xmlns:a16="http://schemas.microsoft.com/office/drawing/2014/main" id="{99236A7C-80AF-4B62-9BC6-86B62599B6E8}"/>
                </a:ext>
              </a:extLst>
            </p:cNvPr>
            <p:cNvSpPr/>
            <p:nvPr/>
          </p:nvSpPr>
          <p:spPr>
            <a:xfrm>
              <a:off x="2271028" y="2020511"/>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7118;p126">
              <a:extLst>
                <a:ext uri="{FF2B5EF4-FFF2-40B4-BE49-F238E27FC236}">
                  <a16:creationId xmlns:a16="http://schemas.microsoft.com/office/drawing/2014/main" id="{FE16DB54-2D19-4C45-B293-7B1B0E1E64D2}"/>
                </a:ext>
              </a:extLst>
            </p:cNvPr>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7119;p126">
              <a:extLst>
                <a:ext uri="{FF2B5EF4-FFF2-40B4-BE49-F238E27FC236}">
                  <a16:creationId xmlns:a16="http://schemas.microsoft.com/office/drawing/2014/main" id="{A76529CA-415F-471E-B251-26716E0BED8D}"/>
                </a:ext>
              </a:extLst>
            </p:cNvPr>
            <p:cNvSpPr/>
            <p:nvPr/>
          </p:nvSpPr>
          <p:spPr>
            <a:xfrm>
              <a:off x="2270987" y="2020986"/>
              <a:ext cx="14" cy="204"/>
            </a:xfrm>
            <a:custGeom>
              <a:avLst/>
              <a:gdLst/>
              <a:ahLst/>
              <a:cxnLst/>
              <a:rect l="l" t="t" r="r" b="b"/>
              <a:pathLst>
                <a:path w="1" h="15" extrusionOk="0">
                  <a:moveTo>
                    <a:pt x="0"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7120;p126">
              <a:extLst>
                <a:ext uri="{FF2B5EF4-FFF2-40B4-BE49-F238E27FC236}">
                  <a16:creationId xmlns:a16="http://schemas.microsoft.com/office/drawing/2014/main" id="{A852B4CE-A99E-4C42-A274-31D4811D4477}"/>
                </a:ext>
              </a:extLst>
            </p:cNvPr>
            <p:cNvSpPr/>
            <p:nvPr/>
          </p:nvSpPr>
          <p:spPr>
            <a:xfrm>
              <a:off x="2271082" y="201998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7121;p126">
              <a:extLst>
                <a:ext uri="{FF2B5EF4-FFF2-40B4-BE49-F238E27FC236}">
                  <a16:creationId xmlns:a16="http://schemas.microsoft.com/office/drawing/2014/main" id="{AC630829-DC77-4485-8CC6-20EA76499F4E}"/>
                </a:ext>
              </a:extLst>
            </p:cNvPr>
            <p:cNvSpPr/>
            <p:nvPr/>
          </p:nvSpPr>
          <p:spPr>
            <a:xfrm>
              <a:off x="2271313" y="2017890"/>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7122;p126">
              <a:extLst>
                <a:ext uri="{FF2B5EF4-FFF2-40B4-BE49-F238E27FC236}">
                  <a16:creationId xmlns:a16="http://schemas.microsoft.com/office/drawing/2014/main" id="{7D6FA5BC-6B5F-459B-868D-31CBD662897A}"/>
                </a:ext>
              </a:extLst>
            </p:cNvPr>
            <p:cNvSpPr/>
            <p:nvPr/>
          </p:nvSpPr>
          <p:spPr>
            <a:xfrm>
              <a:off x="2270933" y="2021461"/>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7123;p126">
              <a:extLst>
                <a:ext uri="{FF2B5EF4-FFF2-40B4-BE49-F238E27FC236}">
                  <a16:creationId xmlns:a16="http://schemas.microsoft.com/office/drawing/2014/main" id="{197081B9-36AE-4E43-B8B3-14E9224575AD}"/>
                </a:ext>
              </a:extLst>
            </p:cNvPr>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7124;p126">
              <a:extLst>
                <a:ext uri="{FF2B5EF4-FFF2-40B4-BE49-F238E27FC236}">
                  <a16:creationId xmlns:a16="http://schemas.microsoft.com/office/drawing/2014/main" id="{8964F97D-2050-4362-A924-019F140FE4F4}"/>
                </a:ext>
              </a:extLst>
            </p:cNvPr>
            <p:cNvSpPr/>
            <p:nvPr/>
          </p:nvSpPr>
          <p:spPr>
            <a:xfrm>
              <a:off x="2271272" y="2018325"/>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7125;p126">
              <a:extLst>
                <a:ext uri="{FF2B5EF4-FFF2-40B4-BE49-F238E27FC236}">
                  <a16:creationId xmlns:a16="http://schemas.microsoft.com/office/drawing/2014/main" id="{9FEDC1AA-AEA7-45A1-B812-F6D260EE009A}"/>
                </a:ext>
              </a:extLst>
            </p:cNvPr>
            <p:cNvSpPr/>
            <p:nvPr/>
          </p:nvSpPr>
          <p:spPr>
            <a:xfrm>
              <a:off x="2271123" y="2019370"/>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7126;p126">
              <a:extLst>
                <a:ext uri="{FF2B5EF4-FFF2-40B4-BE49-F238E27FC236}">
                  <a16:creationId xmlns:a16="http://schemas.microsoft.com/office/drawing/2014/main" id="{C83C99C2-6B45-4881-B364-EB719EC612D1}"/>
                </a:ext>
              </a:extLst>
            </p:cNvPr>
            <p:cNvSpPr/>
            <p:nvPr/>
          </p:nvSpPr>
          <p:spPr>
            <a:xfrm>
              <a:off x="2270892" y="2021936"/>
              <a:ext cx="14" cy="149"/>
            </a:xfrm>
            <a:custGeom>
              <a:avLst/>
              <a:gdLst/>
              <a:ahLst/>
              <a:cxnLst/>
              <a:rect l="l" t="t" r="r" b="b"/>
              <a:pathLst>
                <a:path w="1" h="11" extrusionOk="0">
                  <a:moveTo>
                    <a:pt x="0"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7127;p126">
              <a:extLst>
                <a:ext uri="{FF2B5EF4-FFF2-40B4-BE49-F238E27FC236}">
                  <a16:creationId xmlns:a16="http://schemas.microsoft.com/office/drawing/2014/main" id="{EDDD0215-ADB6-43BF-8B66-CBF7A87F39E2}"/>
                </a:ext>
              </a:extLst>
            </p:cNvPr>
            <p:cNvSpPr/>
            <p:nvPr/>
          </p:nvSpPr>
          <p:spPr>
            <a:xfrm>
              <a:off x="2271177" y="2018800"/>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7128;p126">
              <a:extLst>
                <a:ext uri="{FF2B5EF4-FFF2-40B4-BE49-F238E27FC236}">
                  <a16:creationId xmlns:a16="http://schemas.microsoft.com/office/drawing/2014/main" id="{BD012373-6730-49C2-8CB0-CB730933E4A9}"/>
                </a:ext>
              </a:extLst>
            </p:cNvPr>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7129;p126">
              <a:extLst>
                <a:ext uri="{FF2B5EF4-FFF2-40B4-BE49-F238E27FC236}">
                  <a16:creationId xmlns:a16="http://schemas.microsoft.com/office/drawing/2014/main" id="{C70893B1-BA0E-4FA2-B70C-3E860970EEF8}"/>
                </a:ext>
              </a:extLst>
            </p:cNvPr>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7130;p126">
              <a:extLst>
                <a:ext uri="{FF2B5EF4-FFF2-40B4-BE49-F238E27FC236}">
                  <a16:creationId xmlns:a16="http://schemas.microsoft.com/office/drawing/2014/main" id="{284D9CF4-8CFD-4CB2-B75D-4735DA1CFFF5}"/>
                </a:ext>
              </a:extLst>
            </p:cNvPr>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7131;p126">
              <a:extLst>
                <a:ext uri="{FF2B5EF4-FFF2-40B4-BE49-F238E27FC236}">
                  <a16:creationId xmlns:a16="http://schemas.microsoft.com/office/drawing/2014/main" id="{35C57182-A2CE-4AFA-A897-5A7ABBB7DA6C}"/>
                </a:ext>
              </a:extLst>
            </p:cNvPr>
            <p:cNvSpPr/>
            <p:nvPr/>
          </p:nvSpPr>
          <p:spPr>
            <a:xfrm>
              <a:off x="2263044" y="206462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7132;p126">
              <a:extLst>
                <a:ext uri="{FF2B5EF4-FFF2-40B4-BE49-F238E27FC236}">
                  <a16:creationId xmlns:a16="http://schemas.microsoft.com/office/drawing/2014/main" id="{BFF6F6F4-57CD-4EF1-97D1-26AF23336D3E}"/>
                </a:ext>
              </a:extLst>
            </p:cNvPr>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7133;p126">
              <a:extLst>
                <a:ext uri="{FF2B5EF4-FFF2-40B4-BE49-F238E27FC236}">
                  <a16:creationId xmlns:a16="http://schemas.microsoft.com/office/drawing/2014/main" id="{93E20DF0-5D21-4531-A78F-05C6418D6D3A}"/>
                </a:ext>
              </a:extLst>
            </p:cNvPr>
            <p:cNvSpPr/>
            <p:nvPr/>
          </p:nvSpPr>
          <p:spPr>
            <a:xfrm>
              <a:off x="2261103" y="2064380"/>
              <a:ext cx="434" cy="109"/>
            </a:xfrm>
            <a:custGeom>
              <a:avLst/>
              <a:gdLst/>
              <a:ahLst/>
              <a:cxnLst/>
              <a:rect l="l" t="t" r="r" b="b"/>
              <a:pathLst>
                <a:path w="32" h="8" extrusionOk="0">
                  <a:moveTo>
                    <a:pt x="0" y="1"/>
                  </a:moveTo>
                  <a:lnTo>
                    <a:pt x="32"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7134;p126">
              <a:extLst>
                <a:ext uri="{FF2B5EF4-FFF2-40B4-BE49-F238E27FC236}">
                  <a16:creationId xmlns:a16="http://schemas.microsoft.com/office/drawing/2014/main" id="{6AA5EE1D-9ED1-4350-94C3-262FA4545533}"/>
                </a:ext>
              </a:extLst>
            </p:cNvPr>
            <p:cNvSpPr/>
            <p:nvPr/>
          </p:nvSpPr>
          <p:spPr>
            <a:xfrm>
              <a:off x="2264904" y="2064054"/>
              <a:ext cx="149" cy="109"/>
            </a:xfrm>
            <a:custGeom>
              <a:avLst/>
              <a:gdLst/>
              <a:ahLst/>
              <a:cxnLst/>
              <a:rect l="l" t="t" r="r" b="b"/>
              <a:pathLst>
                <a:path w="11" h="8" extrusionOk="0">
                  <a:moveTo>
                    <a:pt x="0"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7135;p126">
              <a:extLst>
                <a:ext uri="{FF2B5EF4-FFF2-40B4-BE49-F238E27FC236}">
                  <a16:creationId xmlns:a16="http://schemas.microsoft.com/office/drawing/2014/main" id="{AB7F28E2-ED90-4BC8-8F4C-634187FA46AC}"/>
                </a:ext>
              </a:extLst>
            </p:cNvPr>
            <p:cNvSpPr/>
            <p:nvPr/>
          </p:nvSpPr>
          <p:spPr>
            <a:xfrm>
              <a:off x="2264375" y="2064339"/>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7136;p126">
              <a:extLst>
                <a:ext uri="{FF2B5EF4-FFF2-40B4-BE49-F238E27FC236}">
                  <a16:creationId xmlns:a16="http://schemas.microsoft.com/office/drawing/2014/main" id="{3AB7058E-3180-4F08-A781-6261BA39E83A}"/>
                </a:ext>
              </a:extLst>
            </p:cNvPr>
            <p:cNvSpPr/>
            <p:nvPr/>
          </p:nvSpPr>
          <p:spPr>
            <a:xfrm>
              <a:off x="2262243" y="2064570"/>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7137;p126">
              <a:extLst>
                <a:ext uri="{FF2B5EF4-FFF2-40B4-BE49-F238E27FC236}">
                  <a16:creationId xmlns:a16="http://schemas.microsoft.com/office/drawing/2014/main" id="{0C0D59B0-0DD5-4901-A7A9-C9BF526DDC9C}"/>
                </a:ext>
              </a:extLst>
            </p:cNvPr>
            <p:cNvSpPr/>
            <p:nvPr/>
          </p:nvSpPr>
          <p:spPr>
            <a:xfrm>
              <a:off x="2263615" y="2064570"/>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7138;p126">
              <a:extLst>
                <a:ext uri="{FF2B5EF4-FFF2-40B4-BE49-F238E27FC236}">
                  <a16:creationId xmlns:a16="http://schemas.microsoft.com/office/drawing/2014/main" id="{36082CB2-B884-4291-A86F-D158E351A6F7}"/>
                </a:ext>
              </a:extLst>
            </p:cNvPr>
            <p:cNvSpPr/>
            <p:nvPr/>
          </p:nvSpPr>
          <p:spPr>
            <a:xfrm>
              <a:off x="2260668" y="2064380"/>
              <a:ext cx="258" cy="14"/>
            </a:xfrm>
            <a:custGeom>
              <a:avLst/>
              <a:gdLst/>
              <a:ahLst/>
              <a:cxnLst/>
              <a:rect l="l" t="t" r="r" b="b"/>
              <a:pathLst>
                <a:path w="19" h="1" extrusionOk="0">
                  <a:moveTo>
                    <a:pt x="18"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7139;p126">
              <a:extLst>
                <a:ext uri="{FF2B5EF4-FFF2-40B4-BE49-F238E27FC236}">
                  <a16:creationId xmlns:a16="http://schemas.microsoft.com/office/drawing/2014/main" id="{0521DD2C-533B-499A-AF8C-8A46B943638A}"/>
                </a:ext>
              </a:extLst>
            </p:cNvPr>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7140;p126">
              <a:extLst>
                <a:ext uri="{FF2B5EF4-FFF2-40B4-BE49-F238E27FC236}">
                  <a16:creationId xmlns:a16="http://schemas.microsoft.com/office/drawing/2014/main" id="{8A6B9677-8420-4CBD-AEB5-6285A5A0EC7C}"/>
                </a:ext>
              </a:extLst>
            </p:cNvPr>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7141;p126">
              <a:extLst>
                <a:ext uri="{FF2B5EF4-FFF2-40B4-BE49-F238E27FC236}">
                  <a16:creationId xmlns:a16="http://schemas.microsoft.com/office/drawing/2014/main" id="{62D93B10-4E62-4240-9D59-3A6136986D69}"/>
                </a:ext>
              </a:extLst>
            </p:cNvPr>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7142;p126">
              <a:extLst>
                <a:ext uri="{FF2B5EF4-FFF2-40B4-BE49-F238E27FC236}">
                  <a16:creationId xmlns:a16="http://schemas.microsoft.com/office/drawing/2014/main" id="{86CB4C9C-CCB6-41CE-975D-5B357941BF39}"/>
                </a:ext>
              </a:extLst>
            </p:cNvPr>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7143;p126">
              <a:extLst>
                <a:ext uri="{FF2B5EF4-FFF2-40B4-BE49-F238E27FC236}">
                  <a16:creationId xmlns:a16="http://schemas.microsoft.com/office/drawing/2014/main" id="{D6D9BDFF-2C8D-4CB7-AAC5-D9D5A25AE37A}"/>
                </a:ext>
              </a:extLst>
            </p:cNvPr>
            <p:cNvSpPr/>
            <p:nvPr/>
          </p:nvSpPr>
          <p:spPr>
            <a:xfrm>
              <a:off x="2344428" y="2155362"/>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7144;p126">
              <a:extLst>
                <a:ext uri="{FF2B5EF4-FFF2-40B4-BE49-F238E27FC236}">
                  <a16:creationId xmlns:a16="http://schemas.microsoft.com/office/drawing/2014/main" id="{7C979268-D907-4653-B16A-3CCA507D838F}"/>
                </a:ext>
              </a:extLst>
            </p:cNvPr>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7145;p126">
              <a:extLst>
                <a:ext uri="{FF2B5EF4-FFF2-40B4-BE49-F238E27FC236}">
                  <a16:creationId xmlns:a16="http://schemas.microsoft.com/office/drawing/2014/main" id="{414D2C30-2514-4C8F-8E4E-018EA20A67C5}"/>
                </a:ext>
              </a:extLst>
            </p:cNvPr>
            <p:cNvSpPr/>
            <p:nvPr/>
          </p:nvSpPr>
          <p:spPr>
            <a:xfrm>
              <a:off x="2276119" y="2212116"/>
              <a:ext cx="1059" cy="964"/>
            </a:xfrm>
            <a:custGeom>
              <a:avLst/>
              <a:gdLst/>
              <a:ahLst/>
              <a:cxnLst/>
              <a:rect l="l" t="t" r="r" b="b"/>
              <a:pathLst>
                <a:path w="78" h="71" extrusionOk="0">
                  <a:moveTo>
                    <a:pt x="77" y="0"/>
                  </a:moveTo>
                  <a:lnTo>
                    <a:pt x="0" y="7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7146;p126">
              <a:extLst>
                <a:ext uri="{FF2B5EF4-FFF2-40B4-BE49-F238E27FC236}">
                  <a16:creationId xmlns:a16="http://schemas.microsoft.com/office/drawing/2014/main" id="{E38851C3-5004-4624-B122-30248C06206E}"/>
                </a:ext>
              </a:extLst>
            </p:cNvPr>
            <p:cNvSpPr/>
            <p:nvPr/>
          </p:nvSpPr>
          <p:spPr>
            <a:xfrm>
              <a:off x="2280777" y="2242204"/>
              <a:ext cx="14" cy="339"/>
            </a:xfrm>
            <a:custGeom>
              <a:avLst/>
              <a:gdLst/>
              <a:ahLst/>
              <a:cxnLst/>
              <a:rect l="l" t="t" r="r" b="b"/>
              <a:pathLst>
                <a:path w="1" h="25" extrusionOk="0">
                  <a:moveTo>
                    <a:pt x="0" y="25"/>
                  </a:moveTo>
                  <a:lnTo>
                    <a:pt x="0" y="0"/>
                  </a:ln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7147;p126">
              <a:extLst>
                <a:ext uri="{FF2B5EF4-FFF2-40B4-BE49-F238E27FC236}">
                  <a16:creationId xmlns:a16="http://schemas.microsoft.com/office/drawing/2014/main" id="{CC1C532B-3BD7-42FF-9986-D609B6B63259}"/>
                </a:ext>
              </a:extLst>
            </p:cNvPr>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7148;p126">
              <a:extLst>
                <a:ext uri="{FF2B5EF4-FFF2-40B4-BE49-F238E27FC236}">
                  <a16:creationId xmlns:a16="http://schemas.microsoft.com/office/drawing/2014/main" id="{99610FDC-4DC4-4225-A984-D894A5140858}"/>
                </a:ext>
              </a:extLst>
            </p:cNvPr>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7149;p126">
              <a:extLst>
                <a:ext uri="{FF2B5EF4-FFF2-40B4-BE49-F238E27FC236}">
                  <a16:creationId xmlns:a16="http://schemas.microsoft.com/office/drawing/2014/main" id="{CB04FF18-CBD7-4B3A-BE52-A787E419058E}"/>
                </a:ext>
              </a:extLst>
            </p:cNvPr>
            <p:cNvSpPr/>
            <p:nvPr/>
          </p:nvSpPr>
          <p:spPr>
            <a:xfrm>
              <a:off x="2276215" y="2216393"/>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7150;p126">
              <a:extLst>
                <a:ext uri="{FF2B5EF4-FFF2-40B4-BE49-F238E27FC236}">
                  <a16:creationId xmlns:a16="http://schemas.microsoft.com/office/drawing/2014/main" id="{320DFF56-E2E3-4457-829B-3721C6A99035}"/>
                </a:ext>
              </a:extLst>
            </p:cNvPr>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7151;p126">
              <a:extLst>
                <a:ext uri="{FF2B5EF4-FFF2-40B4-BE49-F238E27FC236}">
                  <a16:creationId xmlns:a16="http://schemas.microsoft.com/office/drawing/2014/main" id="{8BDDCDFF-E6B3-4998-909C-0E6ED70606C6}"/>
                </a:ext>
              </a:extLst>
            </p:cNvPr>
            <p:cNvSpPr/>
            <p:nvPr/>
          </p:nvSpPr>
          <p:spPr>
            <a:xfrm>
              <a:off x="2281917" y="224870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7152;p126">
              <a:extLst>
                <a:ext uri="{FF2B5EF4-FFF2-40B4-BE49-F238E27FC236}">
                  <a16:creationId xmlns:a16="http://schemas.microsoft.com/office/drawing/2014/main" id="{60BE6094-A764-40DE-A48B-77D5761A0971}"/>
                </a:ext>
              </a:extLst>
            </p:cNvPr>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7153;p126">
              <a:extLst>
                <a:ext uri="{FF2B5EF4-FFF2-40B4-BE49-F238E27FC236}">
                  <a16:creationId xmlns:a16="http://schemas.microsoft.com/office/drawing/2014/main" id="{6DBD9F4D-4C91-4856-8F6D-A7C742C93C32}"/>
                </a:ext>
              </a:extLst>
            </p:cNvPr>
            <p:cNvSpPr/>
            <p:nvPr/>
          </p:nvSpPr>
          <p:spPr>
            <a:xfrm>
              <a:off x="2275875" y="2215158"/>
              <a:ext cx="68" cy="109"/>
            </a:xfrm>
            <a:custGeom>
              <a:avLst/>
              <a:gdLst/>
              <a:ahLst/>
              <a:cxnLst/>
              <a:rect l="l" t="t" r="r" b="b"/>
              <a:pathLst>
                <a:path w="5" h="8" extrusionOk="0">
                  <a:moveTo>
                    <a:pt x="1"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7154;p126">
              <a:extLst>
                <a:ext uri="{FF2B5EF4-FFF2-40B4-BE49-F238E27FC236}">
                  <a16:creationId xmlns:a16="http://schemas.microsoft.com/office/drawing/2014/main" id="{0C1D2918-B08B-48D6-804A-CF7847F52438}"/>
                </a:ext>
              </a:extLst>
            </p:cNvPr>
            <p:cNvSpPr/>
            <p:nvPr/>
          </p:nvSpPr>
          <p:spPr>
            <a:xfrm>
              <a:off x="2275780" y="221468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7155;p126">
              <a:extLst>
                <a:ext uri="{FF2B5EF4-FFF2-40B4-BE49-F238E27FC236}">
                  <a16:creationId xmlns:a16="http://schemas.microsoft.com/office/drawing/2014/main" id="{7A5CF9D2-A125-447E-ACA4-307CE5FBF413}"/>
                </a:ext>
              </a:extLst>
            </p:cNvPr>
            <p:cNvSpPr/>
            <p:nvPr/>
          </p:nvSpPr>
          <p:spPr>
            <a:xfrm>
              <a:off x="2276024" y="2215728"/>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7156;p126">
              <a:extLst>
                <a:ext uri="{FF2B5EF4-FFF2-40B4-BE49-F238E27FC236}">
                  <a16:creationId xmlns:a16="http://schemas.microsoft.com/office/drawing/2014/main" id="{478B49F9-F98A-4C83-BBDC-F8124948A0B7}"/>
                </a:ext>
              </a:extLst>
            </p:cNvPr>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7157;p126">
              <a:extLst>
                <a:ext uri="{FF2B5EF4-FFF2-40B4-BE49-F238E27FC236}">
                  <a16:creationId xmlns:a16="http://schemas.microsoft.com/office/drawing/2014/main" id="{067BC877-072F-400A-87B8-E69B66B51E10}"/>
                </a:ext>
              </a:extLst>
            </p:cNvPr>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7158;p126">
              <a:extLst>
                <a:ext uri="{FF2B5EF4-FFF2-40B4-BE49-F238E27FC236}">
                  <a16:creationId xmlns:a16="http://schemas.microsoft.com/office/drawing/2014/main" id="{74D3DAD4-F01E-4269-B728-642B469C7C1A}"/>
                </a:ext>
              </a:extLst>
            </p:cNvPr>
            <p:cNvSpPr/>
            <p:nvPr/>
          </p:nvSpPr>
          <p:spPr>
            <a:xfrm>
              <a:off x="2269222" y="2162721"/>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7159;p126">
              <a:extLst>
                <a:ext uri="{FF2B5EF4-FFF2-40B4-BE49-F238E27FC236}">
                  <a16:creationId xmlns:a16="http://schemas.microsoft.com/office/drawing/2014/main" id="{18AAE9D1-D130-4AF5-89EE-D80AF97CD1FA}"/>
                </a:ext>
              </a:extLst>
            </p:cNvPr>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7160;p126">
              <a:extLst>
                <a:ext uri="{FF2B5EF4-FFF2-40B4-BE49-F238E27FC236}">
                  <a16:creationId xmlns:a16="http://schemas.microsoft.com/office/drawing/2014/main" id="{84D7F4F4-EF1E-40AF-92DE-8D0ED132A5AB}"/>
                </a:ext>
              </a:extLst>
            </p:cNvPr>
            <p:cNvSpPr/>
            <p:nvPr/>
          </p:nvSpPr>
          <p:spPr>
            <a:xfrm>
              <a:off x="2267851" y="2156693"/>
              <a:ext cx="720" cy="244"/>
            </a:xfrm>
            <a:custGeom>
              <a:avLst/>
              <a:gdLst/>
              <a:ahLst/>
              <a:cxnLst/>
              <a:rect l="l" t="t" r="r" b="b"/>
              <a:pathLst>
                <a:path w="53" h="18" extrusionOk="0">
                  <a:moveTo>
                    <a:pt x="53"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7161;p126">
              <a:extLst>
                <a:ext uri="{FF2B5EF4-FFF2-40B4-BE49-F238E27FC236}">
                  <a16:creationId xmlns:a16="http://schemas.microsoft.com/office/drawing/2014/main" id="{93A3823F-B70E-4D28-828C-F6424AFCE97C}"/>
                </a:ext>
              </a:extLst>
            </p:cNvPr>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7162;p126">
              <a:extLst>
                <a:ext uri="{FF2B5EF4-FFF2-40B4-BE49-F238E27FC236}">
                  <a16:creationId xmlns:a16="http://schemas.microsoft.com/office/drawing/2014/main" id="{03565167-890F-4186-927F-ED2BBEA0EBA0}"/>
                </a:ext>
              </a:extLst>
            </p:cNvPr>
            <p:cNvSpPr/>
            <p:nvPr/>
          </p:nvSpPr>
          <p:spPr>
            <a:xfrm>
              <a:off x="2274164" y="2107447"/>
              <a:ext cx="258" cy="54"/>
            </a:xfrm>
            <a:custGeom>
              <a:avLst/>
              <a:gdLst/>
              <a:ahLst/>
              <a:cxnLst/>
              <a:rect l="l" t="t" r="r" b="b"/>
              <a:pathLst>
                <a:path w="19" h="4" extrusionOk="0">
                  <a:moveTo>
                    <a:pt x="1" y="0"/>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7163;p126">
              <a:extLst>
                <a:ext uri="{FF2B5EF4-FFF2-40B4-BE49-F238E27FC236}">
                  <a16:creationId xmlns:a16="http://schemas.microsoft.com/office/drawing/2014/main" id="{AB57B039-C656-428F-8670-043FD8071321}"/>
                </a:ext>
              </a:extLst>
            </p:cNvPr>
            <p:cNvSpPr/>
            <p:nvPr/>
          </p:nvSpPr>
          <p:spPr>
            <a:xfrm>
              <a:off x="2273173" y="2107203"/>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7164;p126">
              <a:extLst>
                <a:ext uri="{FF2B5EF4-FFF2-40B4-BE49-F238E27FC236}">
                  <a16:creationId xmlns:a16="http://schemas.microsoft.com/office/drawing/2014/main" id="{8B4B7C94-E33D-491E-BBC4-023A300C4FF4}"/>
                </a:ext>
              </a:extLst>
            </p:cNvPr>
            <p:cNvSpPr/>
            <p:nvPr/>
          </p:nvSpPr>
          <p:spPr>
            <a:xfrm>
              <a:off x="2275739" y="2108058"/>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7165;p126">
              <a:extLst>
                <a:ext uri="{FF2B5EF4-FFF2-40B4-BE49-F238E27FC236}">
                  <a16:creationId xmlns:a16="http://schemas.microsoft.com/office/drawing/2014/main" id="{D7008DAF-B358-4A06-A419-5F03361608FC}"/>
                </a:ext>
              </a:extLst>
            </p:cNvPr>
            <p:cNvSpPr/>
            <p:nvPr/>
          </p:nvSpPr>
          <p:spPr>
            <a:xfrm>
              <a:off x="2274694" y="2107583"/>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7166;p126">
              <a:extLst>
                <a:ext uri="{FF2B5EF4-FFF2-40B4-BE49-F238E27FC236}">
                  <a16:creationId xmlns:a16="http://schemas.microsoft.com/office/drawing/2014/main" id="{64BE23B2-D108-4359-AB96-824D3EE15C5A}"/>
                </a:ext>
              </a:extLst>
            </p:cNvPr>
            <p:cNvSpPr/>
            <p:nvPr/>
          </p:nvSpPr>
          <p:spPr>
            <a:xfrm>
              <a:off x="2275210" y="2107828"/>
              <a:ext cx="258" cy="109"/>
            </a:xfrm>
            <a:custGeom>
              <a:avLst/>
              <a:gdLst/>
              <a:ahLst/>
              <a:cxnLst/>
              <a:rect l="l" t="t" r="r" b="b"/>
              <a:pathLst>
                <a:path w="19" h="8" extrusionOk="0">
                  <a:moveTo>
                    <a:pt x="1"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7167;p126">
              <a:extLst>
                <a:ext uri="{FF2B5EF4-FFF2-40B4-BE49-F238E27FC236}">
                  <a16:creationId xmlns:a16="http://schemas.microsoft.com/office/drawing/2014/main" id="{1210D318-3BA8-43D4-9D6D-3B09B4DE372F}"/>
                </a:ext>
              </a:extLst>
            </p:cNvPr>
            <p:cNvSpPr/>
            <p:nvPr/>
          </p:nvSpPr>
          <p:spPr>
            <a:xfrm>
              <a:off x="2273648" y="2107298"/>
              <a:ext cx="244" cy="68"/>
            </a:xfrm>
            <a:custGeom>
              <a:avLst/>
              <a:gdLst/>
              <a:ahLst/>
              <a:cxnLst/>
              <a:rect l="l" t="t" r="r" b="b"/>
              <a:pathLst>
                <a:path w="18" h="5" extrusionOk="0">
                  <a:moveTo>
                    <a:pt x="0"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7168;p126">
              <a:extLst>
                <a:ext uri="{FF2B5EF4-FFF2-40B4-BE49-F238E27FC236}">
                  <a16:creationId xmlns:a16="http://schemas.microsoft.com/office/drawing/2014/main" id="{26FC388D-65BC-4D2B-94EC-F51505154171}"/>
                </a:ext>
              </a:extLst>
            </p:cNvPr>
            <p:cNvSpPr/>
            <p:nvPr/>
          </p:nvSpPr>
          <p:spPr>
            <a:xfrm>
              <a:off x="2276310" y="2108344"/>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7169;p126">
              <a:extLst>
                <a:ext uri="{FF2B5EF4-FFF2-40B4-BE49-F238E27FC236}">
                  <a16:creationId xmlns:a16="http://schemas.microsoft.com/office/drawing/2014/main" id="{E3E7467A-85E3-4CBA-B043-738CA2226A38}"/>
                </a:ext>
              </a:extLst>
            </p:cNvPr>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7170;p126">
              <a:extLst>
                <a:ext uri="{FF2B5EF4-FFF2-40B4-BE49-F238E27FC236}">
                  <a16:creationId xmlns:a16="http://schemas.microsoft.com/office/drawing/2014/main" id="{3F625912-88AA-4A8C-9B37-9E88A6BB7989}"/>
                </a:ext>
              </a:extLst>
            </p:cNvPr>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7171;p126">
              <a:extLst>
                <a:ext uri="{FF2B5EF4-FFF2-40B4-BE49-F238E27FC236}">
                  <a16:creationId xmlns:a16="http://schemas.microsoft.com/office/drawing/2014/main" id="{078FF666-862A-4167-9FA2-89D9D2674505}"/>
                </a:ext>
              </a:extLst>
            </p:cNvPr>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7172;p126">
              <a:extLst>
                <a:ext uri="{FF2B5EF4-FFF2-40B4-BE49-F238E27FC236}">
                  <a16:creationId xmlns:a16="http://schemas.microsoft.com/office/drawing/2014/main" id="{69E9EDB8-ED72-4E59-A541-AF2445369F30}"/>
                </a:ext>
              </a:extLst>
            </p:cNvPr>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7173;p126">
              <a:extLst>
                <a:ext uri="{FF2B5EF4-FFF2-40B4-BE49-F238E27FC236}">
                  <a16:creationId xmlns:a16="http://schemas.microsoft.com/office/drawing/2014/main" id="{7D28FB1A-E88F-41AF-B6A2-773EDAB7805E}"/>
                </a:ext>
              </a:extLst>
            </p:cNvPr>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7174;p126">
              <a:extLst>
                <a:ext uri="{FF2B5EF4-FFF2-40B4-BE49-F238E27FC236}">
                  <a16:creationId xmlns:a16="http://schemas.microsoft.com/office/drawing/2014/main" id="{29A6283F-CA36-4B84-8974-0A6F6ADAAC56}"/>
                </a:ext>
              </a:extLst>
            </p:cNvPr>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7175;p126">
              <a:extLst>
                <a:ext uri="{FF2B5EF4-FFF2-40B4-BE49-F238E27FC236}">
                  <a16:creationId xmlns:a16="http://schemas.microsoft.com/office/drawing/2014/main" id="{285257D2-D7F6-481A-B4C1-48B4D1661197}"/>
                </a:ext>
              </a:extLst>
            </p:cNvPr>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7176;p126">
              <a:extLst>
                <a:ext uri="{FF2B5EF4-FFF2-40B4-BE49-F238E27FC236}">
                  <a16:creationId xmlns:a16="http://schemas.microsoft.com/office/drawing/2014/main" id="{2A6722BF-928E-4001-A1CA-C68D4D6B6BAB}"/>
                </a:ext>
              </a:extLst>
            </p:cNvPr>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7177;p126">
              <a:extLst>
                <a:ext uri="{FF2B5EF4-FFF2-40B4-BE49-F238E27FC236}">
                  <a16:creationId xmlns:a16="http://schemas.microsoft.com/office/drawing/2014/main" id="{E5A1F01A-71A0-4BDF-9D4B-FBE3979AC1EB}"/>
                </a:ext>
              </a:extLst>
            </p:cNvPr>
            <p:cNvSpPr/>
            <p:nvPr/>
          </p:nvSpPr>
          <p:spPr>
            <a:xfrm>
              <a:off x="2270227" y="2064285"/>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7178;p126">
              <a:extLst>
                <a:ext uri="{FF2B5EF4-FFF2-40B4-BE49-F238E27FC236}">
                  <a16:creationId xmlns:a16="http://schemas.microsoft.com/office/drawing/2014/main" id="{7585F030-5FD5-4885-9D07-55915C7A9D07}"/>
                </a:ext>
              </a:extLst>
            </p:cNvPr>
            <p:cNvSpPr/>
            <p:nvPr/>
          </p:nvSpPr>
          <p:spPr>
            <a:xfrm>
              <a:off x="2270227" y="2063579"/>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7179;p126">
              <a:extLst>
                <a:ext uri="{FF2B5EF4-FFF2-40B4-BE49-F238E27FC236}">
                  <a16:creationId xmlns:a16="http://schemas.microsoft.com/office/drawing/2014/main" id="{0A33AF14-58D5-4633-BEE2-8DDF48866D88}"/>
                </a:ext>
              </a:extLst>
            </p:cNvPr>
            <p:cNvSpPr/>
            <p:nvPr/>
          </p:nvSpPr>
          <p:spPr>
            <a:xfrm>
              <a:off x="2264375" y="2076314"/>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7180;p126">
              <a:extLst>
                <a:ext uri="{FF2B5EF4-FFF2-40B4-BE49-F238E27FC236}">
                  <a16:creationId xmlns:a16="http://schemas.microsoft.com/office/drawing/2014/main" id="{ECE57317-A529-4943-A4DA-A3FC4C256C84}"/>
                </a:ext>
              </a:extLst>
            </p:cNvPr>
            <p:cNvSpPr/>
            <p:nvPr/>
          </p:nvSpPr>
          <p:spPr>
            <a:xfrm>
              <a:off x="2270227" y="206390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7181;p126">
              <a:extLst>
                <a:ext uri="{FF2B5EF4-FFF2-40B4-BE49-F238E27FC236}">
                  <a16:creationId xmlns:a16="http://schemas.microsoft.com/office/drawing/2014/main" id="{64C11337-44C8-49B3-AEC7-D6FB439CFD8B}"/>
                </a:ext>
              </a:extLst>
            </p:cNvPr>
            <p:cNvSpPr/>
            <p:nvPr/>
          </p:nvSpPr>
          <p:spPr>
            <a:xfrm>
              <a:off x="2265380" y="2075839"/>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7182;p126">
              <a:extLst>
                <a:ext uri="{FF2B5EF4-FFF2-40B4-BE49-F238E27FC236}">
                  <a16:creationId xmlns:a16="http://schemas.microsoft.com/office/drawing/2014/main" id="{18B3879F-19DC-44C1-AB44-D4F0D01FA8BD}"/>
                </a:ext>
              </a:extLst>
            </p:cNvPr>
            <p:cNvSpPr/>
            <p:nvPr/>
          </p:nvSpPr>
          <p:spPr>
            <a:xfrm>
              <a:off x="2265190" y="2075880"/>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7183;p126">
              <a:extLst>
                <a:ext uri="{FF2B5EF4-FFF2-40B4-BE49-F238E27FC236}">
                  <a16:creationId xmlns:a16="http://schemas.microsoft.com/office/drawing/2014/main" id="{452DC929-68F4-4F55-8BD6-1BF5BA37743C}"/>
                </a:ext>
              </a:extLst>
            </p:cNvPr>
            <p:cNvSpPr/>
            <p:nvPr/>
          </p:nvSpPr>
          <p:spPr>
            <a:xfrm>
              <a:off x="2263900" y="2076599"/>
              <a:ext cx="258" cy="109"/>
            </a:xfrm>
            <a:custGeom>
              <a:avLst/>
              <a:gdLst/>
              <a:ahLst/>
              <a:cxnLst/>
              <a:rect l="l" t="t" r="r" b="b"/>
              <a:pathLst>
                <a:path w="19" h="8" extrusionOk="0">
                  <a:moveTo>
                    <a:pt x="1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7184;p126">
              <a:extLst>
                <a:ext uri="{FF2B5EF4-FFF2-40B4-BE49-F238E27FC236}">
                  <a16:creationId xmlns:a16="http://schemas.microsoft.com/office/drawing/2014/main" id="{9FDD46D0-320F-4267-B75E-50C9EE3CE8C9}"/>
                </a:ext>
              </a:extLst>
            </p:cNvPr>
            <p:cNvSpPr/>
            <p:nvPr/>
          </p:nvSpPr>
          <p:spPr>
            <a:xfrm>
              <a:off x="2265000" y="2075975"/>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7185;p126">
              <a:extLst>
                <a:ext uri="{FF2B5EF4-FFF2-40B4-BE49-F238E27FC236}">
                  <a16:creationId xmlns:a16="http://schemas.microsoft.com/office/drawing/2014/main" id="{1E9C184D-ED4A-4A1D-89A7-9CB094963702}"/>
                </a:ext>
              </a:extLst>
            </p:cNvPr>
            <p:cNvSpPr/>
            <p:nvPr/>
          </p:nvSpPr>
          <p:spPr>
            <a:xfrm>
              <a:off x="2264714" y="2076124"/>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7186;p126">
              <a:extLst>
                <a:ext uri="{FF2B5EF4-FFF2-40B4-BE49-F238E27FC236}">
                  <a16:creationId xmlns:a16="http://schemas.microsoft.com/office/drawing/2014/main" id="{543DC58C-C7D9-4565-A940-7139480CC105}"/>
                </a:ext>
              </a:extLst>
            </p:cNvPr>
            <p:cNvSpPr/>
            <p:nvPr/>
          </p:nvSpPr>
          <p:spPr>
            <a:xfrm>
              <a:off x="2262949" y="2077210"/>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7187;p126">
              <a:extLst>
                <a:ext uri="{FF2B5EF4-FFF2-40B4-BE49-F238E27FC236}">
                  <a16:creationId xmlns:a16="http://schemas.microsoft.com/office/drawing/2014/main" id="{0B4723AE-F2F8-4256-8B34-75FD6CFCC668}"/>
                </a:ext>
              </a:extLst>
            </p:cNvPr>
            <p:cNvSpPr/>
            <p:nvPr/>
          </p:nvSpPr>
          <p:spPr>
            <a:xfrm>
              <a:off x="2270077" y="2062058"/>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7188;p126">
              <a:extLst>
                <a:ext uri="{FF2B5EF4-FFF2-40B4-BE49-F238E27FC236}">
                  <a16:creationId xmlns:a16="http://schemas.microsoft.com/office/drawing/2014/main" id="{54B83956-BC1B-4D53-998A-C050424F61C2}"/>
                </a:ext>
              </a:extLst>
            </p:cNvPr>
            <p:cNvSpPr/>
            <p:nvPr/>
          </p:nvSpPr>
          <p:spPr>
            <a:xfrm>
              <a:off x="2270132" y="206257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7189;p126">
              <a:extLst>
                <a:ext uri="{FF2B5EF4-FFF2-40B4-BE49-F238E27FC236}">
                  <a16:creationId xmlns:a16="http://schemas.microsoft.com/office/drawing/2014/main" id="{57C2A054-1519-4C94-9CB5-0B1624BC3D87}"/>
                </a:ext>
              </a:extLst>
            </p:cNvPr>
            <p:cNvSpPr/>
            <p:nvPr/>
          </p:nvSpPr>
          <p:spPr>
            <a:xfrm>
              <a:off x="2263289" y="2076830"/>
              <a:ext cx="394" cy="258"/>
            </a:xfrm>
            <a:custGeom>
              <a:avLst/>
              <a:gdLst/>
              <a:ahLst/>
              <a:cxnLst/>
              <a:rect l="l" t="t" r="r" b="b"/>
              <a:pathLst>
                <a:path w="29" h="19" extrusionOk="0">
                  <a:moveTo>
                    <a:pt x="28"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7190;p126">
              <a:extLst>
                <a:ext uri="{FF2B5EF4-FFF2-40B4-BE49-F238E27FC236}">
                  <a16:creationId xmlns:a16="http://schemas.microsoft.com/office/drawing/2014/main" id="{7D6E1EAF-FD76-4CF1-98EF-F36E85BECA27}"/>
                </a:ext>
              </a:extLst>
            </p:cNvPr>
            <p:cNvSpPr/>
            <p:nvPr/>
          </p:nvSpPr>
          <p:spPr>
            <a:xfrm>
              <a:off x="2270173" y="206310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7191;p126">
              <a:extLst>
                <a:ext uri="{FF2B5EF4-FFF2-40B4-BE49-F238E27FC236}">
                  <a16:creationId xmlns:a16="http://schemas.microsoft.com/office/drawing/2014/main" id="{42B671D9-678C-408C-A29F-31BEED15006B}"/>
                </a:ext>
              </a:extLst>
            </p:cNvPr>
            <p:cNvSpPr/>
            <p:nvPr/>
          </p:nvSpPr>
          <p:spPr>
            <a:xfrm>
              <a:off x="2334109" y="212622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7192;p126">
              <a:extLst>
                <a:ext uri="{FF2B5EF4-FFF2-40B4-BE49-F238E27FC236}">
                  <a16:creationId xmlns:a16="http://schemas.microsoft.com/office/drawing/2014/main" id="{E0A7EEE0-4E4E-4D46-A191-8B59DC43EF2C}"/>
                </a:ext>
              </a:extLst>
            </p:cNvPr>
            <p:cNvSpPr/>
            <p:nvPr/>
          </p:nvSpPr>
          <p:spPr>
            <a:xfrm>
              <a:off x="2334204" y="2126076"/>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7193;p126">
              <a:extLst>
                <a:ext uri="{FF2B5EF4-FFF2-40B4-BE49-F238E27FC236}">
                  <a16:creationId xmlns:a16="http://schemas.microsoft.com/office/drawing/2014/main" id="{F8785AA6-CF53-4931-AE8B-392D8C1B9B19}"/>
                </a:ext>
              </a:extLst>
            </p:cNvPr>
            <p:cNvSpPr/>
            <p:nvPr/>
          </p:nvSpPr>
          <p:spPr>
            <a:xfrm>
              <a:off x="2334150" y="212613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7194;p126">
              <a:extLst>
                <a:ext uri="{FF2B5EF4-FFF2-40B4-BE49-F238E27FC236}">
                  <a16:creationId xmlns:a16="http://schemas.microsoft.com/office/drawing/2014/main" id="{49B301AF-411B-4F96-9F4D-0EC2B02BF0C7}"/>
                </a:ext>
              </a:extLst>
            </p:cNvPr>
            <p:cNvSpPr/>
            <p:nvPr/>
          </p:nvSpPr>
          <p:spPr>
            <a:xfrm>
              <a:off x="2334204" y="2126035"/>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7195;p126">
              <a:extLst>
                <a:ext uri="{FF2B5EF4-FFF2-40B4-BE49-F238E27FC236}">
                  <a16:creationId xmlns:a16="http://schemas.microsoft.com/office/drawing/2014/main" id="{C445601D-28ED-4CD9-A8D0-DC46E2D52043}"/>
                </a:ext>
              </a:extLst>
            </p:cNvPr>
            <p:cNvSpPr/>
            <p:nvPr/>
          </p:nvSpPr>
          <p:spPr>
            <a:xfrm>
              <a:off x="2334055" y="212632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7196;p126">
              <a:extLst>
                <a:ext uri="{FF2B5EF4-FFF2-40B4-BE49-F238E27FC236}">
                  <a16:creationId xmlns:a16="http://schemas.microsoft.com/office/drawing/2014/main" id="{3995264E-8E91-4DF2-ACB8-518DCB60F06F}"/>
                </a:ext>
              </a:extLst>
            </p:cNvPr>
            <p:cNvSpPr/>
            <p:nvPr/>
          </p:nvSpPr>
          <p:spPr>
            <a:xfrm>
              <a:off x="2334109" y="212626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7197;p126">
              <a:extLst>
                <a:ext uri="{FF2B5EF4-FFF2-40B4-BE49-F238E27FC236}">
                  <a16:creationId xmlns:a16="http://schemas.microsoft.com/office/drawing/2014/main" id="{F4B3DEA6-7177-4489-A61F-A759032AC8E1}"/>
                </a:ext>
              </a:extLst>
            </p:cNvPr>
            <p:cNvSpPr/>
            <p:nvPr/>
          </p:nvSpPr>
          <p:spPr>
            <a:xfrm>
              <a:off x="2336580" y="2124365"/>
              <a:ext cx="204" cy="163"/>
            </a:xfrm>
            <a:custGeom>
              <a:avLst/>
              <a:gdLst/>
              <a:ahLst/>
              <a:cxnLst/>
              <a:rect l="l" t="t" r="r" b="b"/>
              <a:pathLst>
                <a:path w="15" h="12" extrusionOk="0">
                  <a:moveTo>
                    <a:pt x="1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7198;p126">
              <a:extLst>
                <a:ext uri="{FF2B5EF4-FFF2-40B4-BE49-F238E27FC236}">
                  <a16:creationId xmlns:a16="http://schemas.microsoft.com/office/drawing/2014/main" id="{14209820-B697-4A7D-8790-360210622DC4}"/>
                </a:ext>
              </a:extLst>
            </p:cNvPr>
            <p:cNvSpPr/>
            <p:nvPr/>
          </p:nvSpPr>
          <p:spPr>
            <a:xfrm>
              <a:off x="2304306" y="212978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7199;p126">
              <a:extLst>
                <a:ext uri="{FF2B5EF4-FFF2-40B4-BE49-F238E27FC236}">
                  <a16:creationId xmlns:a16="http://schemas.microsoft.com/office/drawing/2014/main" id="{7B9D9118-81E6-4E86-A8EE-86E0183BFECE}"/>
                </a:ext>
              </a:extLst>
            </p:cNvPr>
            <p:cNvSpPr/>
            <p:nvPr/>
          </p:nvSpPr>
          <p:spPr>
            <a:xfrm>
              <a:off x="2337245" y="2123985"/>
              <a:ext cx="299" cy="163"/>
            </a:xfrm>
            <a:custGeom>
              <a:avLst/>
              <a:gdLst/>
              <a:ahLst/>
              <a:cxnLst/>
              <a:rect l="l" t="t" r="r" b="b"/>
              <a:pathLst>
                <a:path w="22" h="12" extrusionOk="0">
                  <a:moveTo>
                    <a:pt x="2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7200;p126">
              <a:extLst>
                <a:ext uri="{FF2B5EF4-FFF2-40B4-BE49-F238E27FC236}">
                  <a16:creationId xmlns:a16="http://schemas.microsoft.com/office/drawing/2014/main" id="{F0251194-8A8F-4703-BE29-D2E42655D778}"/>
                </a:ext>
              </a:extLst>
            </p:cNvPr>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7201;p126">
              <a:extLst>
                <a:ext uri="{FF2B5EF4-FFF2-40B4-BE49-F238E27FC236}">
                  <a16:creationId xmlns:a16="http://schemas.microsoft.com/office/drawing/2014/main" id="{BBDF88DD-8583-4259-B467-99D04ECF90B2}"/>
                </a:ext>
              </a:extLst>
            </p:cNvPr>
            <p:cNvSpPr/>
            <p:nvPr/>
          </p:nvSpPr>
          <p:spPr>
            <a:xfrm>
              <a:off x="2304687" y="2129782"/>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7202;p126">
              <a:extLst>
                <a:ext uri="{FF2B5EF4-FFF2-40B4-BE49-F238E27FC236}">
                  <a16:creationId xmlns:a16="http://schemas.microsoft.com/office/drawing/2014/main" id="{7EC5CB58-971C-4E0F-9E2E-2F5AFCC59A13}"/>
                </a:ext>
              </a:extLst>
            </p:cNvPr>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7203;p126">
              <a:extLst>
                <a:ext uri="{FF2B5EF4-FFF2-40B4-BE49-F238E27FC236}">
                  <a16:creationId xmlns:a16="http://schemas.microsoft.com/office/drawing/2014/main" id="{90990037-58A9-44A8-8C1E-B6DC2EFA66FB}"/>
                </a:ext>
              </a:extLst>
            </p:cNvPr>
            <p:cNvSpPr/>
            <p:nvPr/>
          </p:nvSpPr>
          <p:spPr>
            <a:xfrm>
              <a:off x="2336241" y="2124555"/>
              <a:ext cx="258" cy="109"/>
            </a:xfrm>
            <a:custGeom>
              <a:avLst/>
              <a:gdLst/>
              <a:ahLst/>
              <a:cxnLst/>
              <a:rect l="l" t="t" r="r" b="b"/>
              <a:pathLst>
                <a:path w="19" h="8" extrusionOk="0">
                  <a:moveTo>
                    <a:pt x="1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7204;p126">
              <a:extLst>
                <a:ext uri="{FF2B5EF4-FFF2-40B4-BE49-F238E27FC236}">
                  <a16:creationId xmlns:a16="http://schemas.microsoft.com/office/drawing/2014/main" id="{A3EA3C9D-3477-4018-90BC-4432A4CF2B7F}"/>
                </a:ext>
              </a:extLst>
            </p:cNvPr>
            <p:cNvSpPr/>
            <p:nvPr/>
          </p:nvSpPr>
          <p:spPr>
            <a:xfrm>
              <a:off x="2336010" y="2124704"/>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7205;p126">
              <a:extLst>
                <a:ext uri="{FF2B5EF4-FFF2-40B4-BE49-F238E27FC236}">
                  <a16:creationId xmlns:a16="http://schemas.microsoft.com/office/drawing/2014/main" id="{16E6FDE7-3A38-445B-8E5B-BCF12A1FC9D4}"/>
                </a:ext>
              </a:extLst>
            </p:cNvPr>
            <p:cNvSpPr/>
            <p:nvPr/>
          </p:nvSpPr>
          <p:spPr>
            <a:xfrm>
              <a:off x="2335725" y="2124895"/>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7206;p126">
              <a:extLst>
                <a:ext uri="{FF2B5EF4-FFF2-40B4-BE49-F238E27FC236}">
                  <a16:creationId xmlns:a16="http://schemas.microsoft.com/office/drawing/2014/main" id="{40C13482-8EB1-4499-858E-159E7AD87AC8}"/>
                </a:ext>
              </a:extLst>
            </p:cNvPr>
            <p:cNvSpPr/>
            <p:nvPr/>
          </p:nvSpPr>
          <p:spPr>
            <a:xfrm>
              <a:off x="2341237" y="2121989"/>
              <a:ext cx="530" cy="258"/>
            </a:xfrm>
            <a:custGeom>
              <a:avLst/>
              <a:gdLst/>
              <a:ahLst/>
              <a:cxnLst/>
              <a:rect l="l" t="t" r="r" b="b"/>
              <a:pathLst>
                <a:path w="39" h="19" extrusionOk="0">
                  <a:moveTo>
                    <a:pt x="39"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7207;p126">
              <a:extLst>
                <a:ext uri="{FF2B5EF4-FFF2-40B4-BE49-F238E27FC236}">
                  <a16:creationId xmlns:a16="http://schemas.microsoft.com/office/drawing/2014/main" id="{3DFCFE57-D733-438F-9F96-C02DF0ED2A76}"/>
                </a:ext>
              </a:extLst>
            </p:cNvPr>
            <p:cNvSpPr/>
            <p:nvPr/>
          </p:nvSpPr>
          <p:spPr>
            <a:xfrm>
              <a:off x="2336865" y="2124229"/>
              <a:ext cx="299" cy="109"/>
            </a:xfrm>
            <a:custGeom>
              <a:avLst/>
              <a:gdLst/>
              <a:ahLst/>
              <a:cxnLst/>
              <a:rect l="l" t="t" r="r" b="b"/>
              <a:pathLst>
                <a:path w="22" h="8" extrusionOk="0">
                  <a:moveTo>
                    <a:pt x="2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7208;p126">
              <a:extLst>
                <a:ext uri="{FF2B5EF4-FFF2-40B4-BE49-F238E27FC236}">
                  <a16:creationId xmlns:a16="http://schemas.microsoft.com/office/drawing/2014/main" id="{D4AF0AAE-22D5-4995-83FB-AE88A1597782}"/>
                </a:ext>
              </a:extLst>
            </p:cNvPr>
            <p:cNvSpPr/>
            <p:nvPr/>
          </p:nvSpPr>
          <p:spPr>
            <a:xfrm>
              <a:off x="2339472" y="2122844"/>
              <a:ext cx="448" cy="204"/>
            </a:xfrm>
            <a:custGeom>
              <a:avLst/>
              <a:gdLst/>
              <a:ahLst/>
              <a:cxnLst/>
              <a:rect l="l" t="t" r="r" b="b"/>
              <a:pathLst>
                <a:path w="33" h="15" extrusionOk="0">
                  <a:moveTo>
                    <a:pt x="32"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7209;p126">
              <a:extLst>
                <a:ext uri="{FF2B5EF4-FFF2-40B4-BE49-F238E27FC236}">
                  <a16:creationId xmlns:a16="http://schemas.microsoft.com/office/drawing/2014/main" id="{11623DB0-0406-4DDB-B661-7DEFA6B6239F}"/>
                </a:ext>
              </a:extLst>
            </p:cNvPr>
            <p:cNvSpPr/>
            <p:nvPr/>
          </p:nvSpPr>
          <p:spPr>
            <a:xfrm>
              <a:off x="2301876" y="2129457"/>
              <a:ext cx="679" cy="109"/>
            </a:xfrm>
            <a:custGeom>
              <a:avLst/>
              <a:gdLst/>
              <a:ahLst/>
              <a:cxnLst/>
              <a:rect l="l" t="t" r="r" b="b"/>
              <a:pathLst>
                <a:path w="50" h="8" extrusionOk="0">
                  <a:moveTo>
                    <a:pt x="1" y="0"/>
                  </a:moveTo>
                  <a:lnTo>
                    <a:pt x="5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7210;p126">
              <a:extLst>
                <a:ext uri="{FF2B5EF4-FFF2-40B4-BE49-F238E27FC236}">
                  <a16:creationId xmlns:a16="http://schemas.microsoft.com/office/drawing/2014/main" id="{BCCC6BF6-563E-4765-9402-90B18373CFA0}"/>
                </a:ext>
              </a:extLst>
            </p:cNvPr>
            <p:cNvSpPr/>
            <p:nvPr/>
          </p:nvSpPr>
          <p:spPr>
            <a:xfrm>
              <a:off x="2340572" y="2122274"/>
              <a:ext cx="530" cy="258"/>
            </a:xfrm>
            <a:custGeom>
              <a:avLst/>
              <a:gdLst/>
              <a:ahLst/>
              <a:cxnLst/>
              <a:rect l="l" t="t" r="r" b="b"/>
              <a:pathLst>
                <a:path w="39" h="19" extrusionOk="0">
                  <a:moveTo>
                    <a:pt x="39"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7211;p126">
              <a:extLst>
                <a:ext uri="{FF2B5EF4-FFF2-40B4-BE49-F238E27FC236}">
                  <a16:creationId xmlns:a16="http://schemas.microsoft.com/office/drawing/2014/main" id="{1667E12D-D899-415E-8243-40CC9C2F0964}"/>
                </a:ext>
              </a:extLst>
            </p:cNvPr>
            <p:cNvSpPr/>
            <p:nvPr/>
          </p:nvSpPr>
          <p:spPr>
            <a:xfrm>
              <a:off x="2334340" y="2125886"/>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7212;p126">
              <a:extLst>
                <a:ext uri="{FF2B5EF4-FFF2-40B4-BE49-F238E27FC236}">
                  <a16:creationId xmlns:a16="http://schemas.microsoft.com/office/drawing/2014/main" id="{037AED11-4C99-44A5-ABF1-39EEC90B9C31}"/>
                </a:ext>
              </a:extLst>
            </p:cNvPr>
            <p:cNvSpPr/>
            <p:nvPr/>
          </p:nvSpPr>
          <p:spPr>
            <a:xfrm>
              <a:off x="2338956" y="2123129"/>
              <a:ext cx="394" cy="163"/>
            </a:xfrm>
            <a:custGeom>
              <a:avLst/>
              <a:gdLst/>
              <a:ahLst/>
              <a:cxnLst/>
              <a:rect l="l" t="t" r="r" b="b"/>
              <a:pathLst>
                <a:path w="29" h="12" extrusionOk="0">
                  <a:moveTo>
                    <a:pt x="28"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7213;p126">
              <a:extLst>
                <a:ext uri="{FF2B5EF4-FFF2-40B4-BE49-F238E27FC236}">
                  <a16:creationId xmlns:a16="http://schemas.microsoft.com/office/drawing/2014/main" id="{497E54A5-CA4C-4473-8E3B-ED5A5C2CDB56}"/>
                </a:ext>
              </a:extLst>
            </p:cNvPr>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7214;p126">
              <a:extLst>
                <a:ext uri="{FF2B5EF4-FFF2-40B4-BE49-F238E27FC236}">
                  <a16:creationId xmlns:a16="http://schemas.microsoft.com/office/drawing/2014/main" id="{58380577-A051-44A5-90A4-EF6FCA53E2B0}"/>
                </a:ext>
              </a:extLst>
            </p:cNvPr>
            <p:cNvSpPr/>
            <p:nvPr/>
          </p:nvSpPr>
          <p:spPr>
            <a:xfrm>
              <a:off x="2338481" y="2123374"/>
              <a:ext cx="339" cy="149"/>
            </a:xfrm>
            <a:custGeom>
              <a:avLst/>
              <a:gdLst/>
              <a:ahLst/>
              <a:cxnLst/>
              <a:rect l="l" t="t" r="r" b="b"/>
              <a:pathLst>
                <a:path w="25" h="11" extrusionOk="0">
                  <a:moveTo>
                    <a:pt x="25"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7215;p126">
              <a:extLst>
                <a:ext uri="{FF2B5EF4-FFF2-40B4-BE49-F238E27FC236}">
                  <a16:creationId xmlns:a16="http://schemas.microsoft.com/office/drawing/2014/main" id="{CAC30690-2F50-4F2F-9119-7F6CF93C2A68}"/>
                </a:ext>
              </a:extLst>
            </p:cNvPr>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7216;p126">
              <a:extLst>
                <a:ext uri="{FF2B5EF4-FFF2-40B4-BE49-F238E27FC236}">
                  <a16:creationId xmlns:a16="http://schemas.microsoft.com/office/drawing/2014/main" id="{B12E91BB-0D31-400D-99A6-A3426D5A5CB5}"/>
                </a:ext>
              </a:extLst>
            </p:cNvPr>
            <p:cNvSpPr/>
            <p:nvPr/>
          </p:nvSpPr>
          <p:spPr>
            <a:xfrm>
              <a:off x="2302691" y="2129592"/>
              <a:ext cx="489" cy="68"/>
            </a:xfrm>
            <a:custGeom>
              <a:avLst/>
              <a:gdLst/>
              <a:ahLst/>
              <a:cxnLst/>
              <a:rect l="l" t="t" r="r" b="b"/>
              <a:pathLst>
                <a:path w="36" h="5" extrusionOk="0">
                  <a:moveTo>
                    <a:pt x="35"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7217;p126">
              <a:extLst>
                <a:ext uri="{FF2B5EF4-FFF2-40B4-BE49-F238E27FC236}">
                  <a16:creationId xmlns:a16="http://schemas.microsoft.com/office/drawing/2014/main" id="{1D44FABE-FB52-4068-87E0-B24860713CF2}"/>
                </a:ext>
              </a:extLst>
            </p:cNvPr>
            <p:cNvSpPr/>
            <p:nvPr/>
          </p:nvSpPr>
          <p:spPr>
            <a:xfrm>
              <a:off x="2334245" y="2125981"/>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7218;p126">
              <a:extLst>
                <a:ext uri="{FF2B5EF4-FFF2-40B4-BE49-F238E27FC236}">
                  <a16:creationId xmlns:a16="http://schemas.microsoft.com/office/drawing/2014/main" id="{70576E44-1889-4593-8EE1-4A9EEA90C54D}"/>
                </a:ext>
              </a:extLst>
            </p:cNvPr>
            <p:cNvSpPr/>
            <p:nvPr/>
          </p:nvSpPr>
          <p:spPr>
            <a:xfrm>
              <a:off x="2334489" y="2125750"/>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7219;p126">
              <a:extLst>
                <a:ext uri="{FF2B5EF4-FFF2-40B4-BE49-F238E27FC236}">
                  <a16:creationId xmlns:a16="http://schemas.microsoft.com/office/drawing/2014/main" id="{853745FC-6554-479E-85DC-A18254571868}"/>
                </a:ext>
              </a:extLst>
            </p:cNvPr>
            <p:cNvSpPr/>
            <p:nvPr/>
          </p:nvSpPr>
          <p:spPr>
            <a:xfrm>
              <a:off x="2303302" y="2129647"/>
              <a:ext cx="394" cy="54"/>
            </a:xfrm>
            <a:custGeom>
              <a:avLst/>
              <a:gdLst/>
              <a:ahLst/>
              <a:cxnLst/>
              <a:rect l="l" t="t" r="r" b="b"/>
              <a:pathLst>
                <a:path w="29" h="4" extrusionOk="0">
                  <a:moveTo>
                    <a:pt x="29"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7220;p126">
              <a:extLst>
                <a:ext uri="{FF2B5EF4-FFF2-40B4-BE49-F238E27FC236}">
                  <a16:creationId xmlns:a16="http://schemas.microsoft.com/office/drawing/2014/main" id="{E289E050-F719-4AA5-B645-D258506480AD}"/>
                </a:ext>
              </a:extLst>
            </p:cNvPr>
            <p:cNvSpPr/>
            <p:nvPr/>
          </p:nvSpPr>
          <p:spPr>
            <a:xfrm>
              <a:off x="2333294" y="212645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7221;p126">
              <a:extLst>
                <a:ext uri="{FF2B5EF4-FFF2-40B4-BE49-F238E27FC236}">
                  <a16:creationId xmlns:a16="http://schemas.microsoft.com/office/drawing/2014/main" id="{66847C01-FB18-49D4-8445-FDCCB645F78C}"/>
                </a:ext>
              </a:extLst>
            </p:cNvPr>
            <p:cNvSpPr/>
            <p:nvPr/>
          </p:nvSpPr>
          <p:spPr>
            <a:xfrm>
              <a:off x="2334394" y="2125845"/>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7222;p126">
              <a:extLst>
                <a:ext uri="{FF2B5EF4-FFF2-40B4-BE49-F238E27FC236}">
                  <a16:creationId xmlns:a16="http://schemas.microsoft.com/office/drawing/2014/main" id="{B77FEA08-911C-4F26-B210-795D32720AFD}"/>
                </a:ext>
              </a:extLst>
            </p:cNvPr>
            <p:cNvSpPr/>
            <p:nvPr/>
          </p:nvSpPr>
          <p:spPr>
            <a:xfrm>
              <a:off x="2340002" y="2122559"/>
              <a:ext cx="489" cy="258"/>
            </a:xfrm>
            <a:custGeom>
              <a:avLst/>
              <a:gdLst/>
              <a:ahLst/>
              <a:cxnLst/>
              <a:rect l="l" t="t" r="r" b="b"/>
              <a:pathLst>
                <a:path w="36" h="19" extrusionOk="0">
                  <a:moveTo>
                    <a:pt x="35"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7223;p126">
              <a:extLst>
                <a:ext uri="{FF2B5EF4-FFF2-40B4-BE49-F238E27FC236}">
                  <a16:creationId xmlns:a16="http://schemas.microsoft.com/office/drawing/2014/main" id="{7FD49F09-DD76-4AF2-BD2E-DDCC548A4171}"/>
                </a:ext>
              </a:extLst>
            </p:cNvPr>
            <p:cNvSpPr/>
            <p:nvPr/>
          </p:nvSpPr>
          <p:spPr>
            <a:xfrm>
              <a:off x="2334530" y="2125655"/>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7224;p126">
              <a:extLst>
                <a:ext uri="{FF2B5EF4-FFF2-40B4-BE49-F238E27FC236}">
                  <a16:creationId xmlns:a16="http://schemas.microsoft.com/office/drawing/2014/main" id="{58388043-2AC8-404E-BB0F-017EDDC3CBE3}"/>
                </a:ext>
              </a:extLst>
            </p:cNvPr>
            <p:cNvSpPr/>
            <p:nvPr/>
          </p:nvSpPr>
          <p:spPr>
            <a:xfrm>
              <a:off x="2305202" y="212983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7225;p126">
              <a:extLst>
                <a:ext uri="{FF2B5EF4-FFF2-40B4-BE49-F238E27FC236}">
                  <a16:creationId xmlns:a16="http://schemas.microsoft.com/office/drawing/2014/main" id="{D082082A-B2DD-4199-93E5-23A6E772D475}"/>
                </a:ext>
              </a:extLst>
            </p:cNvPr>
            <p:cNvSpPr/>
            <p:nvPr/>
          </p:nvSpPr>
          <p:spPr>
            <a:xfrm>
              <a:off x="2335100" y="2125275"/>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7226;p126">
              <a:extLst>
                <a:ext uri="{FF2B5EF4-FFF2-40B4-BE49-F238E27FC236}">
                  <a16:creationId xmlns:a16="http://schemas.microsoft.com/office/drawing/2014/main" id="{6D5AA078-6DF0-482A-83EA-A51EF8A58DAA}"/>
                </a:ext>
              </a:extLst>
            </p:cNvPr>
            <p:cNvSpPr/>
            <p:nvPr/>
          </p:nvSpPr>
          <p:spPr>
            <a:xfrm>
              <a:off x="2334964" y="212537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7227;p126">
              <a:extLst>
                <a:ext uri="{FF2B5EF4-FFF2-40B4-BE49-F238E27FC236}">
                  <a16:creationId xmlns:a16="http://schemas.microsoft.com/office/drawing/2014/main" id="{20EDA35A-1861-426A-B14B-73ED23B868C6}"/>
                </a:ext>
              </a:extLst>
            </p:cNvPr>
            <p:cNvSpPr/>
            <p:nvPr/>
          </p:nvSpPr>
          <p:spPr>
            <a:xfrm>
              <a:off x="2335535" y="2124990"/>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7228;p126">
              <a:extLst>
                <a:ext uri="{FF2B5EF4-FFF2-40B4-BE49-F238E27FC236}">
                  <a16:creationId xmlns:a16="http://schemas.microsoft.com/office/drawing/2014/main" id="{E6FF86D8-3F09-4FF0-8F47-3A1F19475494}"/>
                </a:ext>
              </a:extLst>
            </p:cNvPr>
            <p:cNvSpPr/>
            <p:nvPr/>
          </p:nvSpPr>
          <p:spPr>
            <a:xfrm>
              <a:off x="2338046" y="2123605"/>
              <a:ext cx="299" cy="163"/>
            </a:xfrm>
            <a:custGeom>
              <a:avLst/>
              <a:gdLst/>
              <a:ahLst/>
              <a:cxnLst/>
              <a:rect l="l" t="t" r="r" b="b"/>
              <a:pathLst>
                <a:path w="22" h="12" extrusionOk="0">
                  <a:moveTo>
                    <a:pt x="22"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7229;p126">
              <a:extLst>
                <a:ext uri="{FF2B5EF4-FFF2-40B4-BE49-F238E27FC236}">
                  <a16:creationId xmlns:a16="http://schemas.microsoft.com/office/drawing/2014/main" id="{ABCD1BC4-7210-441F-957F-5145B2E32EE2}"/>
                </a:ext>
              </a:extLst>
            </p:cNvPr>
            <p:cNvSpPr/>
            <p:nvPr/>
          </p:nvSpPr>
          <p:spPr>
            <a:xfrm>
              <a:off x="2303831" y="2129742"/>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7230;p126">
              <a:extLst>
                <a:ext uri="{FF2B5EF4-FFF2-40B4-BE49-F238E27FC236}">
                  <a16:creationId xmlns:a16="http://schemas.microsoft.com/office/drawing/2014/main" id="{BCD85AD4-4977-470D-8312-2C0B196A7D4B}"/>
                </a:ext>
              </a:extLst>
            </p:cNvPr>
            <p:cNvSpPr/>
            <p:nvPr/>
          </p:nvSpPr>
          <p:spPr>
            <a:xfrm>
              <a:off x="2335290" y="2125125"/>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7231;p126">
              <a:extLst>
                <a:ext uri="{FF2B5EF4-FFF2-40B4-BE49-F238E27FC236}">
                  <a16:creationId xmlns:a16="http://schemas.microsoft.com/office/drawing/2014/main" id="{F1B52A86-7D76-4914-B804-CAD11F4C6149}"/>
                </a:ext>
              </a:extLst>
            </p:cNvPr>
            <p:cNvSpPr/>
            <p:nvPr/>
          </p:nvSpPr>
          <p:spPr>
            <a:xfrm>
              <a:off x="2334679" y="212556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7232;p126">
              <a:extLst>
                <a:ext uri="{FF2B5EF4-FFF2-40B4-BE49-F238E27FC236}">
                  <a16:creationId xmlns:a16="http://schemas.microsoft.com/office/drawing/2014/main" id="{2661AC16-46D4-46DC-B7E8-4A476808C74F}"/>
                </a:ext>
              </a:extLst>
            </p:cNvPr>
            <p:cNvSpPr/>
            <p:nvPr/>
          </p:nvSpPr>
          <p:spPr>
            <a:xfrm>
              <a:off x="2337626" y="2123795"/>
              <a:ext cx="299" cy="163"/>
            </a:xfrm>
            <a:custGeom>
              <a:avLst/>
              <a:gdLst/>
              <a:ahLst/>
              <a:cxnLst/>
              <a:rect l="l" t="t" r="r" b="b"/>
              <a:pathLst>
                <a:path w="22" h="12" extrusionOk="0">
                  <a:moveTo>
                    <a:pt x="2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7233;p126">
              <a:extLst>
                <a:ext uri="{FF2B5EF4-FFF2-40B4-BE49-F238E27FC236}">
                  <a16:creationId xmlns:a16="http://schemas.microsoft.com/office/drawing/2014/main" id="{2E7B9343-DCE6-4210-B31F-3B0847B28190}"/>
                </a:ext>
              </a:extLst>
            </p:cNvPr>
            <p:cNvSpPr/>
            <p:nvPr/>
          </p:nvSpPr>
          <p:spPr>
            <a:xfrm>
              <a:off x="2334815" y="2125465"/>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7234;p126">
              <a:extLst>
                <a:ext uri="{FF2B5EF4-FFF2-40B4-BE49-F238E27FC236}">
                  <a16:creationId xmlns:a16="http://schemas.microsoft.com/office/drawing/2014/main" id="{5AD1D68D-5BF8-44CA-966C-96142EF12577}"/>
                </a:ext>
              </a:extLst>
            </p:cNvPr>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7235;p126">
              <a:extLst>
                <a:ext uri="{FF2B5EF4-FFF2-40B4-BE49-F238E27FC236}">
                  <a16:creationId xmlns:a16="http://schemas.microsoft.com/office/drawing/2014/main" id="{59B75191-9F33-4892-B85C-E0EE82589772}"/>
                </a:ext>
              </a:extLst>
            </p:cNvPr>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7236;p126">
              <a:extLst>
                <a:ext uri="{FF2B5EF4-FFF2-40B4-BE49-F238E27FC236}">
                  <a16:creationId xmlns:a16="http://schemas.microsoft.com/office/drawing/2014/main" id="{19918DEB-9475-4917-98C3-91C9C3DD7FCD}"/>
                </a:ext>
              </a:extLst>
            </p:cNvPr>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7237;p126">
              <a:extLst>
                <a:ext uri="{FF2B5EF4-FFF2-40B4-BE49-F238E27FC236}">
                  <a16:creationId xmlns:a16="http://schemas.microsoft.com/office/drawing/2014/main" id="{05D39C96-51A8-44B8-ABB1-D728375EB4EC}"/>
                </a:ext>
              </a:extLst>
            </p:cNvPr>
            <p:cNvSpPr/>
            <p:nvPr/>
          </p:nvSpPr>
          <p:spPr>
            <a:xfrm>
              <a:off x="2292942" y="2120903"/>
              <a:ext cx="68" cy="149"/>
            </a:xfrm>
            <a:custGeom>
              <a:avLst/>
              <a:gdLst/>
              <a:ahLst/>
              <a:cxnLst/>
              <a:rect l="l" t="t" r="r" b="b"/>
              <a:pathLst>
                <a:path w="5" h="11" extrusionOk="0">
                  <a:moveTo>
                    <a:pt x="4"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7238;p126">
              <a:extLst>
                <a:ext uri="{FF2B5EF4-FFF2-40B4-BE49-F238E27FC236}">
                  <a16:creationId xmlns:a16="http://schemas.microsoft.com/office/drawing/2014/main" id="{4CD83438-CA9D-45FD-AC9A-47CFCD83E5F0}"/>
                </a:ext>
              </a:extLst>
            </p:cNvPr>
            <p:cNvSpPr/>
            <p:nvPr/>
          </p:nvSpPr>
          <p:spPr>
            <a:xfrm>
              <a:off x="2292711" y="2120183"/>
              <a:ext cx="109" cy="353"/>
            </a:xfrm>
            <a:custGeom>
              <a:avLst/>
              <a:gdLst/>
              <a:ahLst/>
              <a:cxnLst/>
              <a:rect l="l" t="t" r="r" b="b"/>
              <a:pathLst>
                <a:path w="8" h="26" extrusionOk="0">
                  <a:moveTo>
                    <a:pt x="7"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7239;p126">
              <a:extLst>
                <a:ext uri="{FF2B5EF4-FFF2-40B4-BE49-F238E27FC236}">
                  <a16:creationId xmlns:a16="http://schemas.microsoft.com/office/drawing/2014/main" id="{1C4BF647-3E6E-45F0-817C-A1199AB7B41E}"/>
                </a:ext>
              </a:extLst>
            </p:cNvPr>
            <p:cNvSpPr/>
            <p:nvPr/>
          </p:nvSpPr>
          <p:spPr>
            <a:xfrm>
              <a:off x="2293376" y="2122464"/>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7240;p126">
              <a:extLst>
                <a:ext uri="{FF2B5EF4-FFF2-40B4-BE49-F238E27FC236}">
                  <a16:creationId xmlns:a16="http://schemas.microsoft.com/office/drawing/2014/main" id="{7E8A878D-B5E6-4D2C-98EC-A07B26159D11}"/>
                </a:ext>
              </a:extLst>
            </p:cNvPr>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7241;p126">
              <a:extLst>
                <a:ext uri="{FF2B5EF4-FFF2-40B4-BE49-F238E27FC236}">
                  <a16:creationId xmlns:a16="http://schemas.microsoft.com/office/drawing/2014/main" id="{0D033B10-11CB-4A35-8228-61AFE427DDE0}"/>
                </a:ext>
              </a:extLst>
            </p:cNvPr>
            <p:cNvSpPr/>
            <p:nvPr/>
          </p:nvSpPr>
          <p:spPr>
            <a:xfrm>
              <a:off x="2293281" y="2122043"/>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7242;p126">
              <a:extLst>
                <a:ext uri="{FF2B5EF4-FFF2-40B4-BE49-F238E27FC236}">
                  <a16:creationId xmlns:a16="http://schemas.microsoft.com/office/drawing/2014/main" id="{D3ECBBB5-4178-4108-B0E0-78C53F64430A}"/>
                </a:ext>
              </a:extLst>
            </p:cNvPr>
            <p:cNvSpPr/>
            <p:nvPr/>
          </p:nvSpPr>
          <p:spPr>
            <a:xfrm>
              <a:off x="2287769" y="2147800"/>
              <a:ext cx="54" cy="163"/>
            </a:xfrm>
            <a:custGeom>
              <a:avLst/>
              <a:gdLst/>
              <a:ahLst/>
              <a:cxnLst/>
              <a:rect l="l" t="t" r="r" b="b"/>
              <a:pathLst>
                <a:path w="4" h="12" extrusionOk="0">
                  <a:moveTo>
                    <a:pt x="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7243;p126">
              <a:extLst>
                <a:ext uri="{FF2B5EF4-FFF2-40B4-BE49-F238E27FC236}">
                  <a16:creationId xmlns:a16="http://schemas.microsoft.com/office/drawing/2014/main" id="{112872A2-60B0-40C8-9223-5931B6E798DC}"/>
                </a:ext>
              </a:extLst>
            </p:cNvPr>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7244;p126">
              <a:extLst>
                <a:ext uri="{FF2B5EF4-FFF2-40B4-BE49-F238E27FC236}">
                  <a16:creationId xmlns:a16="http://schemas.microsoft.com/office/drawing/2014/main" id="{4B912F9A-C954-4C26-AF4F-D3BDC0A0C7DA}"/>
                </a:ext>
              </a:extLst>
            </p:cNvPr>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7245;p126">
              <a:extLst>
                <a:ext uri="{FF2B5EF4-FFF2-40B4-BE49-F238E27FC236}">
                  <a16:creationId xmlns:a16="http://schemas.microsoft.com/office/drawing/2014/main" id="{70C30D84-73A6-447F-A27A-8E267CC925CB}"/>
                </a:ext>
              </a:extLst>
            </p:cNvPr>
            <p:cNvSpPr/>
            <p:nvPr/>
          </p:nvSpPr>
          <p:spPr>
            <a:xfrm>
              <a:off x="2288760" y="2148709"/>
              <a:ext cx="299" cy="299"/>
            </a:xfrm>
            <a:custGeom>
              <a:avLst/>
              <a:gdLst/>
              <a:ahLst/>
              <a:cxnLst/>
              <a:rect l="l" t="t" r="r" b="b"/>
              <a:pathLst>
                <a:path w="22" h="22" extrusionOk="0">
                  <a:moveTo>
                    <a:pt x="22"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7246;p126">
              <a:extLst>
                <a:ext uri="{FF2B5EF4-FFF2-40B4-BE49-F238E27FC236}">
                  <a16:creationId xmlns:a16="http://schemas.microsoft.com/office/drawing/2014/main" id="{DA902559-6F64-4F2E-A0E7-E46AF0F17108}"/>
                </a:ext>
              </a:extLst>
            </p:cNvPr>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7247;p126">
              <a:extLst>
                <a:ext uri="{FF2B5EF4-FFF2-40B4-BE49-F238E27FC236}">
                  <a16:creationId xmlns:a16="http://schemas.microsoft.com/office/drawing/2014/main" id="{9EC3A496-B4FA-4010-BCFD-E101A31E72A8}"/>
                </a:ext>
              </a:extLst>
            </p:cNvPr>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7248;p126">
              <a:extLst>
                <a:ext uri="{FF2B5EF4-FFF2-40B4-BE49-F238E27FC236}">
                  <a16:creationId xmlns:a16="http://schemas.microsoft.com/office/drawing/2014/main" id="{370C684A-B1BD-4B59-A7C0-1F1F6ACADAD0}"/>
                </a:ext>
              </a:extLst>
            </p:cNvPr>
            <p:cNvSpPr/>
            <p:nvPr/>
          </p:nvSpPr>
          <p:spPr>
            <a:xfrm>
              <a:off x="2293227" y="2151126"/>
              <a:ext cx="638" cy="204"/>
            </a:xfrm>
            <a:custGeom>
              <a:avLst/>
              <a:gdLst/>
              <a:ahLst/>
              <a:cxnLst/>
              <a:rect l="l" t="t" r="r" b="b"/>
              <a:pathLst>
                <a:path w="47" h="15" extrusionOk="0">
                  <a:moveTo>
                    <a:pt x="46"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7249;p126">
              <a:extLst>
                <a:ext uri="{FF2B5EF4-FFF2-40B4-BE49-F238E27FC236}">
                  <a16:creationId xmlns:a16="http://schemas.microsoft.com/office/drawing/2014/main" id="{9E32AF15-5C37-477C-AE69-B0898D148A41}"/>
                </a:ext>
              </a:extLst>
            </p:cNvPr>
            <p:cNvSpPr/>
            <p:nvPr/>
          </p:nvSpPr>
          <p:spPr>
            <a:xfrm>
              <a:off x="2296703" y="2150800"/>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7250;p126">
              <a:extLst>
                <a:ext uri="{FF2B5EF4-FFF2-40B4-BE49-F238E27FC236}">
                  <a16:creationId xmlns:a16="http://schemas.microsoft.com/office/drawing/2014/main" id="{4EE10112-6CF3-4D30-A2E6-3AD1755CA6C3}"/>
                </a:ext>
              </a:extLst>
            </p:cNvPr>
            <p:cNvSpPr/>
            <p:nvPr/>
          </p:nvSpPr>
          <p:spPr>
            <a:xfrm>
              <a:off x="2289195" y="2149130"/>
              <a:ext cx="489" cy="394"/>
            </a:xfrm>
            <a:custGeom>
              <a:avLst/>
              <a:gdLst/>
              <a:ahLst/>
              <a:cxnLst/>
              <a:rect l="l" t="t" r="r" b="b"/>
              <a:pathLst>
                <a:path w="36" h="29" extrusionOk="0">
                  <a:moveTo>
                    <a:pt x="35"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7251;p126">
              <a:extLst>
                <a:ext uri="{FF2B5EF4-FFF2-40B4-BE49-F238E27FC236}">
                  <a16:creationId xmlns:a16="http://schemas.microsoft.com/office/drawing/2014/main" id="{CA254163-8C37-4B55-8CDC-D776A165C36B}"/>
                </a:ext>
              </a:extLst>
            </p:cNvPr>
            <p:cNvSpPr/>
            <p:nvPr/>
          </p:nvSpPr>
          <p:spPr>
            <a:xfrm>
              <a:off x="2297273" y="2150895"/>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7252;p126">
              <a:extLst>
                <a:ext uri="{FF2B5EF4-FFF2-40B4-BE49-F238E27FC236}">
                  <a16:creationId xmlns:a16="http://schemas.microsoft.com/office/drawing/2014/main" id="{4AB899DC-DF1B-4570-B990-9D54B91508DD}"/>
                </a:ext>
              </a:extLst>
            </p:cNvPr>
            <p:cNvSpPr/>
            <p:nvPr/>
          </p:nvSpPr>
          <p:spPr>
            <a:xfrm>
              <a:off x="2293987" y="2150936"/>
              <a:ext cx="543" cy="163"/>
            </a:xfrm>
            <a:custGeom>
              <a:avLst/>
              <a:gdLst/>
              <a:ahLst/>
              <a:cxnLst/>
              <a:rect l="l" t="t" r="r" b="b"/>
              <a:pathLst>
                <a:path w="40" h="12" extrusionOk="0">
                  <a:moveTo>
                    <a:pt x="39"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7253;p126">
              <a:extLst>
                <a:ext uri="{FF2B5EF4-FFF2-40B4-BE49-F238E27FC236}">
                  <a16:creationId xmlns:a16="http://schemas.microsoft.com/office/drawing/2014/main" id="{DF677C16-BF92-4E92-AF7C-71FF0E422150}"/>
                </a:ext>
              </a:extLst>
            </p:cNvPr>
            <p:cNvSpPr/>
            <p:nvPr/>
          </p:nvSpPr>
          <p:spPr>
            <a:xfrm>
              <a:off x="2306913" y="2152701"/>
              <a:ext cx="258" cy="299"/>
            </a:xfrm>
            <a:custGeom>
              <a:avLst/>
              <a:gdLst/>
              <a:ahLst/>
              <a:cxnLst/>
              <a:rect l="l" t="t" r="r" b="b"/>
              <a:pathLst>
                <a:path w="19" h="22" extrusionOk="0">
                  <a:moveTo>
                    <a:pt x="1"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7254;p126">
              <a:extLst>
                <a:ext uri="{FF2B5EF4-FFF2-40B4-BE49-F238E27FC236}">
                  <a16:creationId xmlns:a16="http://schemas.microsoft.com/office/drawing/2014/main" id="{84668315-75BC-45C7-98C2-CFCC92C33B75}"/>
                </a:ext>
              </a:extLst>
            </p:cNvPr>
            <p:cNvSpPr/>
            <p:nvPr/>
          </p:nvSpPr>
          <p:spPr>
            <a:xfrm>
              <a:off x="2307293" y="2153081"/>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7255;p126">
              <a:extLst>
                <a:ext uri="{FF2B5EF4-FFF2-40B4-BE49-F238E27FC236}">
                  <a16:creationId xmlns:a16="http://schemas.microsoft.com/office/drawing/2014/main" id="{0BDE49AA-0456-403A-935C-943DD5CB1D7A}"/>
                </a:ext>
              </a:extLst>
            </p:cNvPr>
            <p:cNvSpPr/>
            <p:nvPr/>
          </p:nvSpPr>
          <p:spPr>
            <a:xfrm>
              <a:off x="2305352" y="2151126"/>
              <a:ext cx="530" cy="543"/>
            </a:xfrm>
            <a:custGeom>
              <a:avLst/>
              <a:gdLst/>
              <a:ahLst/>
              <a:cxnLst/>
              <a:rect l="l" t="t" r="r" b="b"/>
              <a:pathLst>
                <a:path w="39" h="40" extrusionOk="0">
                  <a:moveTo>
                    <a:pt x="0" y="1"/>
                  </a:moveTo>
                  <a:lnTo>
                    <a:pt x="39"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7256;p126">
              <a:extLst>
                <a:ext uri="{FF2B5EF4-FFF2-40B4-BE49-F238E27FC236}">
                  <a16:creationId xmlns:a16="http://schemas.microsoft.com/office/drawing/2014/main" id="{2E9F777A-C434-462E-B19E-603C35E7FF78}"/>
                </a:ext>
              </a:extLst>
            </p:cNvPr>
            <p:cNvSpPr/>
            <p:nvPr/>
          </p:nvSpPr>
          <p:spPr>
            <a:xfrm>
              <a:off x="2305922" y="2151697"/>
              <a:ext cx="434" cy="448"/>
            </a:xfrm>
            <a:custGeom>
              <a:avLst/>
              <a:gdLst/>
              <a:ahLst/>
              <a:cxnLst/>
              <a:rect l="l" t="t" r="r" b="b"/>
              <a:pathLst>
                <a:path w="32" h="33" extrusionOk="0">
                  <a:moveTo>
                    <a:pt x="0" y="1"/>
                  </a:moveTo>
                  <a:lnTo>
                    <a:pt x="32"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7257;p126">
              <a:extLst>
                <a:ext uri="{FF2B5EF4-FFF2-40B4-BE49-F238E27FC236}">
                  <a16:creationId xmlns:a16="http://schemas.microsoft.com/office/drawing/2014/main" id="{42687233-D772-42A8-A807-3EB4A1B8B8C8}"/>
                </a:ext>
              </a:extLst>
            </p:cNvPr>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7258;p126">
              <a:extLst>
                <a:ext uri="{FF2B5EF4-FFF2-40B4-BE49-F238E27FC236}">
                  <a16:creationId xmlns:a16="http://schemas.microsoft.com/office/drawing/2014/main" id="{0FF0C934-EDC5-4E85-BEA1-10B4FD7F9D92}"/>
                </a:ext>
              </a:extLst>
            </p:cNvPr>
            <p:cNvSpPr/>
            <p:nvPr/>
          </p:nvSpPr>
          <p:spPr>
            <a:xfrm>
              <a:off x="2306492" y="2152267"/>
              <a:ext cx="299" cy="299"/>
            </a:xfrm>
            <a:custGeom>
              <a:avLst/>
              <a:gdLst/>
              <a:ahLst/>
              <a:cxnLst/>
              <a:rect l="l" t="t" r="r" b="b"/>
              <a:pathLst>
                <a:path w="22" h="22" extrusionOk="0">
                  <a:moveTo>
                    <a:pt x="0" y="1"/>
                  </a:moveTo>
                  <a:lnTo>
                    <a:pt x="2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7259;p126">
              <a:extLst>
                <a:ext uri="{FF2B5EF4-FFF2-40B4-BE49-F238E27FC236}">
                  <a16:creationId xmlns:a16="http://schemas.microsoft.com/office/drawing/2014/main" id="{8D886D81-A4A3-4C4B-9097-4E826CE667F9}"/>
                </a:ext>
              </a:extLst>
            </p:cNvPr>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7260;p126">
              <a:extLst>
                <a:ext uri="{FF2B5EF4-FFF2-40B4-BE49-F238E27FC236}">
                  <a16:creationId xmlns:a16="http://schemas.microsoft.com/office/drawing/2014/main" id="{3AD75BA2-C681-4A15-8404-3F72449BF4AE}"/>
                </a:ext>
              </a:extLst>
            </p:cNvPr>
            <p:cNvSpPr/>
            <p:nvPr/>
          </p:nvSpPr>
          <p:spPr>
            <a:xfrm>
              <a:off x="2304727" y="2150610"/>
              <a:ext cx="489" cy="434"/>
            </a:xfrm>
            <a:custGeom>
              <a:avLst/>
              <a:gdLst/>
              <a:ahLst/>
              <a:cxnLst/>
              <a:rect l="l" t="t" r="r" b="b"/>
              <a:pathLst>
                <a:path w="36" h="32" extrusionOk="0">
                  <a:moveTo>
                    <a:pt x="1" y="0"/>
                  </a:moveTo>
                  <a:lnTo>
                    <a:pt x="36"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7261;p126">
              <a:extLst>
                <a:ext uri="{FF2B5EF4-FFF2-40B4-BE49-F238E27FC236}">
                  <a16:creationId xmlns:a16="http://schemas.microsoft.com/office/drawing/2014/main" id="{5A585426-8799-4D70-AF21-922F4E55F977}"/>
                </a:ext>
              </a:extLst>
            </p:cNvPr>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7262;p126">
              <a:extLst>
                <a:ext uri="{FF2B5EF4-FFF2-40B4-BE49-F238E27FC236}">
                  <a16:creationId xmlns:a16="http://schemas.microsoft.com/office/drawing/2014/main" id="{432A32CF-1EFA-4A18-8BC7-3A3D902933D4}"/>
                </a:ext>
              </a:extLst>
            </p:cNvPr>
            <p:cNvSpPr/>
            <p:nvPr/>
          </p:nvSpPr>
          <p:spPr>
            <a:xfrm>
              <a:off x="2291951" y="2116436"/>
              <a:ext cx="14" cy="0"/>
            </a:xfrm>
            <a:custGeom>
              <a:avLst/>
              <a:gdLst/>
              <a:ahLst/>
              <a:cxnLst/>
              <a:rect l="l" t="t" r="r" b="b"/>
              <a:pathLst>
                <a:path w="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7263;p126">
              <a:extLst>
                <a:ext uri="{FF2B5EF4-FFF2-40B4-BE49-F238E27FC236}">
                  <a16:creationId xmlns:a16="http://schemas.microsoft.com/office/drawing/2014/main" id="{D2A4CED4-78F3-4760-B817-0C7CFA6D39B4}"/>
                </a:ext>
              </a:extLst>
            </p:cNvPr>
            <p:cNvSpPr/>
            <p:nvPr/>
          </p:nvSpPr>
          <p:spPr>
            <a:xfrm>
              <a:off x="2292562" y="2116436"/>
              <a:ext cx="14" cy="0"/>
            </a:xfrm>
            <a:custGeom>
              <a:avLst/>
              <a:gdLst/>
              <a:ahLst/>
              <a:cxnLst/>
              <a:rect l="l" t="t" r="r" b="b"/>
              <a:pathLst>
                <a:path w="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7264;p126">
              <a:extLst>
                <a:ext uri="{FF2B5EF4-FFF2-40B4-BE49-F238E27FC236}">
                  <a16:creationId xmlns:a16="http://schemas.microsoft.com/office/drawing/2014/main" id="{82F8ACE4-FDFF-4E05-BA9E-81085773F3A8}"/>
                </a:ext>
              </a:extLst>
            </p:cNvPr>
            <p:cNvSpPr/>
            <p:nvPr/>
          </p:nvSpPr>
          <p:spPr>
            <a:xfrm>
              <a:off x="2291095" y="211647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7265;p126">
              <a:extLst>
                <a:ext uri="{FF2B5EF4-FFF2-40B4-BE49-F238E27FC236}">
                  <a16:creationId xmlns:a16="http://schemas.microsoft.com/office/drawing/2014/main" id="{078B1B85-4253-4755-84FD-0AFB8698C193}"/>
                </a:ext>
              </a:extLst>
            </p:cNvPr>
            <p:cNvSpPr/>
            <p:nvPr/>
          </p:nvSpPr>
          <p:spPr>
            <a:xfrm>
              <a:off x="2293132" y="2116436"/>
              <a:ext cx="14" cy="0"/>
            </a:xfrm>
            <a:custGeom>
              <a:avLst/>
              <a:gdLst/>
              <a:ahLst/>
              <a:cxnLst/>
              <a:rect l="l" t="t" r="r" b="b"/>
              <a:pathLst>
                <a:path w="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7266;p126">
              <a:extLst>
                <a:ext uri="{FF2B5EF4-FFF2-40B4-BE49-F238E27FC236}">
                  <a16:creationId xmlns:a16="http://schemas.microsoft.com/office/drawing/2014/main" id="{F73B1C57-26EC-4E56-952F-716DF28B5451}"/>
                </a:ext>
              </a:extLst>
            </p:cNvPr>
            <p:cNvSpPr/>
            <p:nvPr/>
          </p:nvSpPr>
          <p:spPr>
            <a:xfrm>
              <a:off x="2291326" y="2116476"/>
              <a:ext cx="448" cy="14"/>
            </a:xfrm>
            <a:custGeom>
              <a:avLst/>
              <a:gdLst/>
              <a:ahLst/>
              <a:cxnLst/>
              <a:rect l="l" t="t" r="r" b="b"/>
              <a:pathLst>
                <a:path w="33" h="1" extrusionOk="0">
                  <a:moveTo>
                    <a:pt x="1" y="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7267;p126">
              <a:extLst>
                <a:ext uri="{FF2B5EF4-FFF2-40B4-BE49-F238E27FC236}">
                  <a16:creationId xmlns:a16="http://schemas.microsoft.com/office/drawing/2014/main" id="{D4EEB0DA-A7FC-4894-9B7D-3E8DD32C7907}"/>
                </a:ext>
              </a:extLst>
            </p:cNvPr>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7268;p126">
              <a:extLst>
                <a:ext uri="{FF2B5EF4-FFF2-40B4-BE49-F238E27FC236}">
                  <a16:creationId xmlns:a16="http://schemas.microsoft.com/office/drawing/2014/main" id="{5DA1C803-70D8-42FD-9B79-C042AE4704D9}"/>
                </a:ext>
              </a:extLst>
            </p:cNvPr>
            <p:cNvSpPr/>
            <p:nvPr/>
          </p:nvSpPr>
          <p:spPr>
            <a:xfrm>
              <a:off x="2585741" y="173408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7269;p126">
              <a:extLst>
                <a:ext uri="{FF2B5EF4-FFF2-40B4-BE49-F238E27FC236}">
                  <a16:creationId xmlns:a16="http://schemas.microsoft.com/office/drawing/2014/main" id="{1C942744-20DA-42F1-BD5E-096619141933}"/>
                </a:ext>
              </a:extLst>
            </p:cNvPr>
            <p:cNvSpPr/>
            <p:nvPr/>
          </p:nvSpPr>
          <p:spPr>
            <a:xfrm>
              <a:off x="2587696" y="1734365"/>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7270;p126">
              <a:extLst>
                <a:ext uri="{FF2B5EF4-FFF2-40B4-BE49-F238E27FC236}">
                  <a16:creationId xmlns:a16="http://schemas.microsoft.com/office/drawing/2014/main" id="{C6C6F8A7-DC3B-4FFC-8252-E8C29CB2E02D}"/>
                </a:ext>
              </a:extLst>
            </p:cNvPr>
            <p:cNvSpPr/>
            <p:nvPr/>
          </p:nvSpPr>
          <p:spPr>
            <a:xfrm>
              <a:off x="2588782" y="1734365"/>
              <a:ext cx="489" cy="14"/>
            </a:xfrm>
            <a:custGeom>
              <a:avLst/>
              <a:gdLst/>
              <a:ahLst/>
              <a:cxnLst/>
              <a:rect l="l" t="t" r="r" b="b"/>
              <a:pathLst>
                <a:path w="36" h="1" extrusionOk="0">
                  <a:moveTo>
                    <a:pt x="1" y="0"/>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7271;p126">
              <a:extLst>
                <a:ext uri="{FF2B5EF4-FFF2-40B4-BE49-F238E27FC236}">
                  <a16:creationId xmlns:a16="http://schemas.microsoft.com/office/drawing/2014/main" id="{301CBB1A-B072-4D95-BC9C-00035E3155B7}"/>
                </a:ext>
              </a:extLst>
            </p:cNvPr>
            <p:cNvSpPr/>
            <p:nvPr/>
          </p:nvSpPr>
          <p:spPr>
            <a:xfrm>
              <a:off x="2587221" y="1734365"/>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7272;p126">
              <a:extLst>
                <a:ext uri="{FF2B5EF4-FFF2-40B4-BE49-F238E27FC236}">
                  <a16:creationId xmlns:a16="http://schemas.microsoft.com/office/drawing/2014/main" id="{C1DDD24B-3928-4430-ACCE-7412D2FF6B4B}"/>
                </a:ext>
              </a:extLst>
            </p:cNvPr>
            <p:cNvSpPr/>
            <p:nvPr/>
          </p:nvSpPr>
          <p:spPr>
            <a:xfrm>
              <a:off x="2586786" y="1734270"/>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7273;p126">
              <a:extLst>
                <a:ext uri="{FF2B5EF4-FFF2-40B4-BE49-F238E27FC236}">
                  <a16:creationId xmlns:a16="http://schemas.microsoft.com/office/drawing/2014/main" id="{849F65CE-AB94-4223-B429-31294079986D}"/>
                </a:ext>
              </a:extLst>
            </p:cNvPr>
            <p:cNvSpPr/>
            <p:nvPr/>
          </p:nvSpPr>
          <p:spPr>
            <a:xfrm>
              <a:off x="2588646" y="173436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7274;p126">
              <a:extLst>
                <a:ext uri="{FF2B5EF4-FFF2-40B4-BE49-F238E27FC236}">
                  <a16:creationId xmlns:a16="http://schemas.microsoft.com/office/drawing/2014/main" id="{15CA728D-8580-4496-BBE0-04BA1BA6D7B0}"/>
                </a:ext>
              </a:extLst>
            </p:cNvPr>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7275;p126">
              <a:extLst>
                <a:ext uri="{FF2B5EF4-FFF2-40B4-BE49-F238E27FC236}">
                  <a16:creationId xmlns:a16="http://schemas.microsoft.com/office/drawing/2014/main" id="{EA7483C6-22B1-4923-84C5-2C824BD8790D}"/>
                </a:ext>
              </a:extLst>
            </p:cNvPr>
            <p:cNvSpPr/>
            <p:nvPr/>
          </p:nvSpPr>
          <p:spPr>
            <a:xfrm>
              <a:off x="2586121" y="173408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7276;p126">
              <a:extLst>
                <a:ext uri="{FF2B5EF4-FFF2-40B4-BE49-F238E27FC236}">
                  <a16:creationId xmlns:a16="http://schemas.microsoft.com/office/drawing/2014/main" id="{902FD5A7-3C53-470C-BBEA-CBB8019FF2FB}"/>
                </a:ext>
              </a:extLst>
            </p:cNvPr>
            <p:cNvSpPr/>
            <p:nvPr/>
          </p:nvSpPr>
          <p:spPr>
            <a:xfrm>
              <a:off x="2585075" y="1734080"/>
              <a:ext cx="258" cy="14"/>
            </a:xfrm>
            <a:custGeom>
              <a:avLst/>
              <a:gdLst/>
              <a:ahLst/>
              <a:cxnLst/>
              <a:rect l="l" t="t" r="r" b="b"/>
              <a:pathLst>
                <a:path w="19" h="1" extrusionOk="0">
                  <a:moveTo>
                    <a:pt x="1"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7277;p126">
              <a:extLst>
                <a:ext uri="{FF2B5EF4-FFF2-40B4-BE49-F238E27FC236}">
                  <a16:creationId xmlns:a16="http://schemas.microsoft.com/office/drawing/2014/main" id="{D296B963-CF41-4736-8BB4-E795F58A181A}"/>
                </a:ext>
              </a:extLst>
            </p:cNvPr>
            <p:cNvSpPr/>
            <p:nvPr/>
          </p:nvSpPr>
          <p:spPr>
            <a:xfrm>
              <a:off x="2553752" y="174913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7278;p126">
              <a:extLst>
                <a:ext uri="{FF2B5EF4-FFF2-40B4-BE49-F238E27FC236}">
                  <a16:creationId xmlns:a16="http://schemas.microsoft.com/office/drawing/2014/main" id="{25DF7002-2E4F-4C72-B8FC-F2BA40894425}"/>
                </a:ext>
              </a:extLst>
            </p:cNvPr>
            <p:cNvSpPr/>
            <p:nvPr/>
          </p:nvSpPr>
          <p:spPr>
            <a:xfrm>
              <a:off x="2553997" y="1748716"/>
              <a:ext cx="109" cy="244"/>
            </a:xfrm>
            <a:custGeom>
              <a:avLst/>
              <a:gdLst/>
              <a:ahLst/>
              <a:cxnLst/>
              <a:rect l="l" t="t" r="r" b="b"/>
              <a:pathLst>
                <a:path w="8" h="18" extrusionOk="0">
                  <a:moveTo>
                    <a:pt x="7"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7279;p126">
              <a:extLst>
                <a:ext uri="{FF2B5EF4-FFF2-40B4-BE49-F238E27FC236}">
                  <a16:creationId xmlns:a16="http://schemas.microsoft.com/office/drawing/2014/main" id="{747ADDB7-7A9F-4C4E-955B-5D9EC361012E}"/>
                </a:ext>
              </a:extLst>
            </p:cNvPr>
            <p:cNvSpPr/>
            <p:nvPr/>
          </p:nvSpPr>
          <p:spPr>
            <a:xfrm>
              <a:off x="2555612" y="1746720"/>
              <a:ext cx="244" cy="204"/>
            </a:xfrm>
            <a:custGeom>
              <a:avLst/>
              <a:gdLst/>
              <a:ahLst/>
              <a:cxnLst/>
              <a:rect l="l" t="t" r="r" b="b"/>
              <a:pathLst>
                <a:path w="18" h="15" extrusionOk="0">
                  <a:moveTo>
                    <a:pt x="18"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7280;p126">
              <a:extLst>
                <a:ext uri="{FF2B5EF4-FFF2-40B4-BE49-F238E27FC236}">
                  <a16:creationId xmlns:a16="http://schemas.microsoft.com/office/drawing/2014/main" id="{D530F30E-690A-41BB-AFF2-BBAF03F1DAEE}"/>
                </a:ext>
              </a:extLst>
            </p:cNvPr>
            <p:cNvSpPr/>
            <p:nvPr/>
          </p:nvSpPr>
          <p:spPr>
            <a:xfrm>
              <a:off x="2554893" y="1747426"/>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7281;p126">
              <a:extLst>
                <a:ext uri="{FF2B5EF4-FFF2-40B4-BE49-F238E27FC236}">
                  <a16:creationId xmlns:a16="http://schemas.microsoft.com/office/drawing/2014/main" id="{77D24896-5499-4772-913A-C6FC389ABBCF}"/>
                </a:ext>
              </a:extLst>
            </p:cNvPr>
            <p:cNvSpPr/>
            <p:nvPr/>
          </p:nvSpPr>
          <p:spPr>
            <a:xfrm>
              <a:off x="2554187" y="1748377"/>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7282;p126">
              <a:extLst>
                <a:ext uri="{FF2B5EF4-FFF2-40B4-BE49-F238E27FC236}">
                  <a16:creationId xmlns:a16="http://schemas.microsoft.com/office/drawing/2014/main" id="{8A92E1DF-5200-4422-9BBE-19A215DDFE0C}"/>
                </a:ext>
              </a:extLst>
            </p:cNvPr>
            <p:cNvSpPr/>
            <p:nvPr/>
          </p:nvSpPr>
          <p:spPr>
            <a:xfrm>
              <a:off x="2555368" y="1746951"/>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7283;p126">
              <a:extLst>
                <a:ext uri="{FF2B5EF4-FFF2-40B4-BE49-F238E27FC236}">
                  <a16:creationId xmlns:a16="http://schemas.microsoft.com/office/drawing/2014/main" id="{0216361D-3E7D-4C1A-BC4A-EA3BF2986F40}"/>
                </a:ext>
              </a:extLst>
            </p:cNvPr>
            <p:cNvSpPr/>
            <p:nvPr/>
          </p:nvSpPr>
          <p:spPr>
            <a:xfrm>
              <a:off x="2554417" y="174799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7284;p126">
              <a:extLst>
                <a:ext uri="{FF2B5EF4-FFF2-40B4-BE49-F238E27FC236}">
                  <a16:creationId xmlns:a16="http://schemas.microsoft.com/office/drawing/2014/main" id="{FA5BEB16-72F2-4671-BA30-8C2D8F98DB62}"/>
                </a:ext>
              </a:extLst>
            </p:cNvPr>
            <p:cNvSpPr/>
            <p:nvPr/>
          </p:nvSpPr>
          <p:spPr>
            <a:xfrm>
              <a:off x="2553616" y="1749572"/>
              <a:ext cx="109" cy="244"/>
            </a:xfrm>
            <a:custGeom>
              <a:avLst/>
              <a:gdLst/>
              <a:ahLst/>
              <a:cxnLst/>
              <a:rect l="l" t="t" r="r" b="b"/>
              <a:pathLst>
                <a:path w="8" h="18" extrusionOk="0">
                  <a:moveTo>
                    <a:pt x="7"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7285;p126">
              <a:extLst>
                <a:ext uri="{FF2B5EF4-FFF2-40B4-BE49-F238E27FC236}">
                  <a16:creationId xmlns:a16="http://schemas.microsoft.com/office/drawing/2014/main" id="{88CE721A-354E-4ACF-ACF0-543065AC61F2}"/>
                </a:ext>
              </a:extLst>
            </p:cNvPr>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7286;p126">
              <a:extLst>
                <a:ext uri="{FF2B5EF4-FFF2-40B4-BE49-F238E27FC236}">
                  <a16:creationId xmlns:a16="http://schemas.microsoft.com/office/drawing/2014/main" id="{7442667C-8A67-48D2-B96F-8F942DA7D6A2}"/>
                </a:ext>
              </a:extLst>
            </p:cNvPr>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7287;p126">
              <a:extLst>
                <a:ext uri="{FF2B5EF4-FFF2-40B4-BE49-F238E27FC236}">
                  <a16:creationId xmlns:a16="http://schemas.microsoft.com/office/drawing/2014/main" id="{7C56603A-67A9-4B75-BD64-CA5A89803096}"/>
                </a:ext>
              </a:extLst>
            </p:cNvPr>
            <p:cNvSpPr/>
            <p:nvPr/>
          </p:nvSpPr>
          <p:spPr>
            <a:xfrm>
              <a:off x="2553087" y="1753143"/>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7288;p126">
              <a:extLst>
                <a:ext uri="{FF2B5EF4-FFF2-40B4-BE49-F238E27FC236}">
                  <a16:creationId xmlns:a16="http://schemas.microsoft.com/office/drawing/2014/main" id="{55EE1D80-0333-48E4-9C99-612AB59F9799}"/>
                </a:ext>
              </a:extLst>
            </p:cNvPr>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7289;p126">
              <a:extLst>
                <a:ext uri="{FF2B5EF4-FFF2-40B4-BE49-F238E27FC236}">
                  <a16:creationId xmlns:a16="http://schemas.microsoft.com/office/drawing/2014/main" id="{A73A615B-D0F2-4FD8-8059-2EFC7D6DA715}"/>
                </a:ext>
              </a:extLst>
            </p:cNvPr>
            <p:cNvSpPr/>
            <p:nvPr/>
          </p:nvSpPr>
          <p:spPr>
            <a:xfrm>
              <a:off x="2555137" y="1747196"/>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7290;p126">
              <a:extLst>
                <a:ext uri="{FF2B5EF4-FFF2-40B4-BE49-F238E27FC236}">
                  <a16:creationId xmlns:a16="http://schemas.microsoft.com/office/drawing/2014/main" id="{1BB2D3C0-CE4D-4939-929E-EC8E2CCDC9CA}"/>
                </a:ext>
              </a:extLst>
            </p:cNvPr>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7291;p126">
              <a:extLst>
                <a:ext uri="{FF2B5EF4-FFF2-40B4-BE49-F238E27FC236}">
                  <a16:creationId xmlns:a16="http://schemas.microsoft.com/office/drawing/2014/main" id="{FE23A34D-0A71-4638-8DB2-6B5AEE8CF337}"/>
                </a:ext>
              </a:extLst>
            </p:cNvPr>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7292;p126">
              <a:extLst>
                <a:ext uri="{FF2B5EF4-FFF2-40B4-BE49-F238E27FC236}">
                  <a16:creationId xmlns:a16="http://schemas.microsoft.com/office/drawing/2014/main" id="{77C3C4FD-FFC9-44C7-BDB2-DED391717EB5}"/>
                </a:ext>
              </a:extLst>
            </p:cNvPr>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7293;p126">
              <a:extLst>
                <a:ext uri="{FF2B5EF4-FFF2-40B4-BE49-F238E27FC236}">
                  <a16:creationId xmlns:a16="http://schemas.microsoft.com/office/drawing/2014/main" id="{A1B5EB0A-7E91-401F-B087-902BD4DEA2FF}"/>
                </a:ext>
              </a:extLst>
            </p:cNvPr>
            <p:cNvSpPr/>
            <p:nvPr/>
          </p:nvSpPr>
          <p:spPr>
            <a:xfrm>
              <a:off x="2570398" y="1725716"/>
              <a:ext cx="54" cy="54"/>
            </a:xfrm>
            <a:custGeom>
              <a:avLst/>
              <a:gdLst/>
              <a:ahLst/>
              <a:cxnLst/>
              <a:rect l="l" t="t" r="r" b="b"/>
              <a:pathLst>
                <a:path w="4" h="4" extrusionOk="0">
                  <a:moveTo>
                    <a:pt x="4" y="0"/>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7294;p126">
              <a:extLst>
                <a:ext uri="{FF2B5EF4-FFF2-40B4-BE49-F238E27FC236}">
                  <a16:creationId xmlns:a16="http://schemas.microsoft.com/office/drawing/2014/main" id="{32E2B327-7103-4F9C-ABE7-A9FC4D3EBC18}"/>
                </a:ext>
              </a:extLst>
            </p:cNvPr>
            <p:cNvSpPr/>
            <p:nvPr/>
          </p:nvSpPr>
          <p:spPr>
            <a:xfrm>
              <a:off x="2554662" y="1747712"/>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7295;p126">
              <a:extLst>
                <a:ext uri="{FF2B5EF4-FFF2-40B4-BE49-F238E27FC236}">
                  <a16:creationId xmlns:a16="http://schemas.microsoft.com/office/drawing/2014/main" id="{AFF2B208-8D11-4FC6-BC71-4BD7FD275745}"/>
                </a:ext>
              </a:extLst>
            </p:cNvPr>
            <p:cNvSpPr/>
            <p:nvPr/>
          </p:nvSpPr>
          <p:spPr>
            <a:xfrm>
              <a:off x="2572014" y="1722675"/>
              <a:ext cx="109" cy="190"/>
            </a:xfrm>
            <a:custGeom>
              <a:avLst/>
              <a:gdLst/>
              <a:ahLst/>
              <a:cxnLst/>
              <a:rect l="l" t="t" r="r" b="b"/>
              <a:pathLst>
                <a:path w="8" h="14"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7296;p126">
              <a:extLst>
                <a:ext uri="{FF2B5EF4-FFF2-40B4-BE49-F238E27FC236}">
                  <a16:creationId xmlns:a16="http://schemas.microsoft.com/office/drawing/2014/main" id="{FD8506D8-C019-4B42-BE53-622E96DA538A}"/>
                </a:ext>
              </a:extLst>
            </p:cNvPr>
            <p:cNvSpPr/>
            <p:nvPr/>
          </p:nvSpPr>
          <p:spPr>
            <a:xfrm>
              <a:off x="2572489" y="1721616"/>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7297;p126">
              <a:extLst>
                <a:ext uri="{FF2B5EF4-FFF2-40B4-BE49-F238E27FC236}">
                  <a16:creationId xmlns:a16="http://schemas.microsoft.com/office/drawing/2014/main" id="{A4B1C517-975B-48D0-A3A3-087C8D9CB0AE}"/>
                </a:ext>
              </a:extLst>
            </p:cNvPr>
            <p:cNvSpPr/>
            <p:nvPr/>
          </p:nvSpPr>
          <p:spPr>
            <a:xfrm>
              <a:off x="2572299" y="1722050"/>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7298;p126">
              <a:extLst>
                <a:ext uri="{FF2B5EF4-FFF2-40B4-BE49-F238E27FC236}">
                  <a16:creationId xmlns:a16="http://schemas.microsoft.com/office/drawing/2014/main" id="{F53046CC-0799-456D-B81D-3795463363BC}"/>
                </a:ext>
              </a:extLst>
            </p:cNvPr>
            <p:cNvSpPr/>
            <p:nvPr/>
          </p:nvSpPr>
          <p:spPr>
            <a:xfrm>
              <a:off x="2571824" y="1723001"/>
              <a:ext cx="109" cy="204"/>
            </a:xfrm>
            <a:custGeom>
              <a:avLst/>
              <a:gdLst/>
              <a:ahLst/>
              <a:cxnLst/>
              <a:rect l="l" t="t" r="r" b="b"/>
              <a:pathLst>
                <a:path w="8" h="15" extrusionOk="0">
                  <a:moveTo>
                    <a:pt x="0" y="15"/>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7299;p126">
              <a:extLst>
                <a:ext uri="{FF2B5EF4-FFF2-40B4-BE49-F238E27FC236}">
                  <a16:creationId xmlns:a16="http://schemas.microsoft.com/office/drawing/2014/main" id="{EDF05AAB-2A4F-4245-B792-EB886DE381C8}"/>
                </a:ext>
              </a:extLst>
            </p:cNvPr>
            <p:cNvSpPr/>
            <p:nvPr/>
          </p:nvSpPr>
          <p:spPr>
            <a:xfrm>
              <a:off x="2572394" y="172186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7300;p126">
              <a:extLst>
                <a:ext uri="{FF2B5EF4-FFF2-40B4-BE49-F238E27FC236}">
                  <a16:creationId xmlns:a16="http://schemas.microsoft.com/office/drawing/2014/main" id="{E181798D-8446-4184-94C8-90E9AC5B4BF9}"/>
                </a:ext>
              </a:extLst>
            </p:cNvPr>
            <p:cNvSpPr/>
            <p:nvPr/>
          </p:nvSpPr>
          <p:spPr>
            <a:xfrm>
              <a:off x="2572150" y="1722335"/>
              <a:ext cx="109" cy="204"/>
            </a:xfrm>
            <a:custGeom>
              <a:avLst/>
              <a:gdLst/>
              <a:ahLst/>
              <a:cxnLst/>
              <a:rect l="l" t="t" r="r" b="b"/>
              <a:pathLst>
                <a:path w="8" h="15" extrusionOk="0">
                  <a:moveTo>
                    <a:pt x="1" y="15"/>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7301;p126">
              <a:extLst>
                <a:ext uri="{FF2B5EF4-FFF2-40B4-BE49-F238E27FC236}">
                  <a16:creationId xmlns:a16="http://schemas.microsoft.com/office/drawing/2014/main" id="{73A77970-D034-4540-BE8B-41A91DA05B73}"/>
                </a:ext>
              </a:extLst>
            </p:cNvPr>
            <p:cNvSpPr/>
            <p:nvPr/>
          </p:nvSpPr>
          <p:spPr>
            <a:xfrm>
              <a:off x="2570914" y="1724671"/>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7302;p126">
              <a:extLst>
                <a:ext uri="{FF2B5EF4-FFF2-40B4-BE49-F238E27FC236}">
                  <a16:creationId xmlns:a16="http://schemas.microsoft.com/office/drawing/2014/main" id="{DB69C0B0-9F70-48D8-BD06-89B78D99ECEF}"/>
                </a:ext>
              </a:extLst>
            </p:cNvPr>
            <p:cNvSpPr/>
            <p:nvPr/>
          </p:nvSpPr>
          <p:spPr>
            <a:xfrm>
              <a:off x="2570588" y="1725187"/>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7303;p126">
              <a:extLst>
                <a:ext uri="{FF2B5EF4-FFF2-40B4-BE49-F238E27FC236}">
                  <a16:creationId xmlns:a16="http://schemas.microsoft.com/office/drawing/2014/main" id="{F0AB2C45-6182-46F1-BD9E-B32EA79D3D09}"/>
                </a:ext>
              </a:extLst>
            </p:cNvPr>
            <p:cNvSpPr/>
            <p:nvPr/>
          </p:nvSpPr>
          <p:spPr>
            <a:xfrm>
              <a:off x="2571634" y="1723381"/>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7304;p126">
              <a:extLst>
                <a:ext uri="{FF2B5EF4-FFF2-40B4-BE49-F238E27FC236}">
                  <a16:creationId xmlns:a16="http://schemas.microsoft.com/office/drawing/2014/main" id="{7871577C-AF4A-4A80-934E-CDB1C49DB609}"/>
                </a:ext>
              </a:extLst>
            </p:cNvPr>
            <p:cNvSpPr/>
            <p:nvPr/>
          </p:nvSpPr>
          <p:spPr>
            <a:xfrm>
              <a:off x="2571159" y="1724195"/>
              <a:ext cx="149" cy="244"/>
            </a:xfrm>
            <a:custGeom>
              <a:avLst/>
              <a:gdLst/>
              <a:ahLst/>
              <a:cxnLst/>
              <a:rect l="l" t="t" r="r" b="b"/>
              <a:pathLst>
                <a:path w="11" h="18" extrusionOk="0">
                  <a:moveTo>
                    <a:pt x="0"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7305;p126">
              <a:extLst>
                <a:ext uri="{FF2B5EF4-FFF2-40B4-BE49-F238E27FC236}">
                  <a16:creationId xmlns:a16="http://schemas.microsoft.com/office/drawing/2014/main" id="{8DA1BD71-BB7C-4D1C-A092-1DA2198E2CAB}"/>
                </a:ext>
              </a:extLst>
            </p:cNvPr>
            <p:cNvSpPr/>
            <p:nvPr/>
          </p:nvSpPr>
          <p:spPr>
            <a:xfrm>
              <a:off x="2571389" y="1723761"/>
              <a:ext cx="163" cy="258"/>
            </a:xfrm>
            <a:custGeom>
              <a:avLst/>
              <a:gdLst/>
              <a:ahLst/>
              <a:cxnLst/>
              <a:rect l="l" t="t" r="r" b="b"/>
              <a:pathLst>
                <a:path w="12" h="19" extrusionOk="0">
                  <a:moveTo>
                    <a:pt x="1"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7306;p126">
              <a:extLst>
                <a:ext uri="{FF2B5EF4-FFF2-40B4-BE49-F238E27FC236}">
                  <a16:creationId xmlns:a16="http://schemas.microsoft.com/office/drawing/2014/main" id="{ED130F43-6C9D-45FC-A99B-7E7B50C6BD0E}"/>
                </a:ext>
              </a:extLst>
            </p:cNvPr>
            <p:cNvSpPr/>
            <p:nvPr/>
          </p:nvSpPr>
          <p:spPr>
            <a:xfrm>
              <a:off x="2572679" y="1721140"/>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7307;p126">
              <a:extLst>
                <a:ext uri="{FF2B5EF4-FFF2-40B4-BE49-F238E27FC236}">
                  <a16:creationId xmlns:a16="http://schemas.microsoft.com/office/drawing/2014/main" id="{3341BA9A-5C64-47A8-A9E0-F893A72E2E7A}"/>
                </a:ext>
              </a:extLst>
            </p:cNvPr>
            <p:cNvSpPr/>
            <p:nvPr/>
          </p:nvSpPr>
          <p:spPr>
            <a:xfrm>
              <a:off x="2572584" y="1721426"/>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7308;p126">
              <a:extLst>
                <a:ext uri="{FF2B5EF4-FFF2-40B4-BE49-F238E27FC236}">
                  <a16:creationId xmlns:a16="http://schemas.microsoft.com/office/drawing/2014/main" id="{FF79996B-2FD7-4A0B-A885-B9B2911F5E35}"/>
                </a:ext>
              </a:extLst>
            </p:cNvPr>
            <p:cNvSpPr/>
            <p:nvPr/>
          </p:nvSpPr>
          <p:spPr>
            <a:xfrm>
              <a:off x="2572625" y="1721235"/>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7309;p126">
              <a:extLst>
                <a:ext uri="{FF2B5EF4-FFF2-40B4-BE49-F238E27FC236}">
                  <a16:creationId xmlns:a16="http://schemas.microsoft.com/office/drawing/2014/main" id="{F27259A0-8EBC-4B28-9A58-42C20FAC3624}"/>
                </a:ext>
              </a:extLst>
            </p:cNvPr>
            <p:cNvSpPr/>
            <p:nvPr/>
          </p:nvSpPr>
          <p:spPr>
            <a:xfrm>
              <a:off x="2604994" y="1750237"/>
              <a:ext cx="14" cy="149"/>
            </a:xfrm>
            <a:custGeom>
              <a:avLst/>
              <a:gdLst/>
              <a:ahLst/>
              <a:cxnLst/>
              <a:rect l="l" t="t" r="r" b="b"/>
              <a:pathLst>
                <a:path w="1" h="11" extrusionOk="0">
                  <a:moveTo>
                    <a:pt x="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7310;p126">
              <a:extLst>
                <a:ext uri="{FF2B5EF4-FFF2-40B4-BE49-F238E27FC236}">
                  <a16:creationId xmlns:a16="http://schemas.microsoft.com/office/drawing/2014/main" id="{D98CFBC1-B87F-4A65-9CFE-137D1566662E}"/>
                </a:ext>
              </a:extLst>
            </p:cNvPr>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7311;p126">
              <a:extLst>
                <a:ext uri="{FF2B5EF4-FFF2-40B4-BE49-F238E27FC236}">
                  <a16:creationId xmlns:a16="http://schemas.microsoft.com/office/drawing/2014/main" id="{446747C2-80D6-4D58-884C-795960CEE217}"/>
                </a:ext>
              </a:extLst>
            </p:cNvPr>
            <p:cNvSpPr/>
            <p:nvPr/>
          </p:nvSpPr>
          <p:spPr>
            <a:xfrm>
              <a:off x="2605048" y="1750807"/>
              <a:ext cx="54" cy="244"/>
            </a:xfrm>
            <a:custGeom>
              <a:avLst/>
              <a:gdLst/>
              <a:ahLst/>
              <a:cxnLst/>
              <a:rect l="l" t="t" r="r" b="b"/>
              <a:pathLst>
                <a:path w="4" h="18" extrusionOk="0">
                  <a:moveTo>
                    <a:pt x="0" y="1"/>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7312;p126">
              <a:extLst>
                <a:ext uri="{FF2B5EF4-FFF2-40B4-BE49-F238E27FC236}">
                  <a16:creationId xmlns:a16="http://schemas.microsoft.com/office/drawing/2014/main" id="{FF0FF9C1-EFD6-4C8B-892C-5F01F8576647}"/>
                </a:ext>
              </a:extLst>
            </p:cNvPr>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7313;p126">
              <a:extLst>
                <a:ext uri="{FF2B5EF4-FFF2-40B4-BE49-F238E27FC236}">
                  <a16:creationId xmlns:a16="http://schemas.microsoft.com/office/drawing/2014/main" id="{8AB98A2D-A4BE-4C22-903C-FCBF48325FC3}"/>
                </a:ext>
              </a:extLst>
            </p:cNvPr>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7314;p126">
              <a:extLst>
                <a:ext uri="{FF2B5EF4-FFF2-40B4-BE49-F238E27FC236}">
                  <a16:creationId xmlns:a16="http://schemas.microsoft.com/office/drawing/2014/main" id="{BFE75852-3FA9-45D0-AA68-D104C0BB03D4}"/>
                </a:ext>
              </a:extLst>
            </p:cNvPr>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7315;p126">
              <a:extLst>
                <a:ext uri="{FF2B5EF4-FFF2-40B4-BE49-F238E27FC236}">
                  <a16:creationId xmlns:a16="http://schemas.microsoft.com/office/drawing/2014/main" id="{94F8CBFD-B05A-4590-91AA-DA7138341E7B}"/>
                </a:ext>
              </a:extLst>
            </p:cNvPr>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7316;p126">
              <a:extLst>
                <a:ext uri="{FF2B5EF4-FFF2-40B4-BE49-F238E27FC236}">
                  <a16:creationId xmlns:a16="http://schemas.microsoft.com/office/drawing/2014/main" id="{2466776A-786B-4882-8EE8-D5D5B55C1469}"/>
                </a:ext>
              </a:extLst>
            </p:cNvPr>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7317;p126">
              <a:extLst>
                <a:ext uri="{FF2B5EF4-FFF2-40B4-BE49-F238E27FC236}">
                  <a16:creationId xmlns:a16="http://schemas.microsoft.com/office/drawing/2014/main" id="{53232333-F120-4CEB-872C-3D45E7343838}"/>
                </a:ext>
              </a:extLst>
            </p:cNvPr>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7318;p126">
              <a:extLst>
                <a:ext uri="{FF2B5EF4-FFF2-40B4-BE49-F238E27FC236}">
                  <a16:creationId xmlns:a16="http://schemas.microsoft.com/office/drawing/2014/main" id="{3420269C-733D-446E-9C2B-FCB1CF9A9739}"/>
                </a:ext>
              </a:extLst>
            </p:cNvPr>
            <p:cNvSpPr/>
            <p:nvPr/>
          </p:nvSpPr>
          <p:spPr>
            <a:xfrm>
              <a:off x="2376321" y="1716673"/>
              <a:ext cx="584" cy="68"/>
            </a:xfrm>
            <a:custGeom>
              <a:avLst/>
              <a:gdLst/>
              <a:ahLst/>
              <a:cxnLst/>
              <a:rect l="l" t="t" r="r" b="b"/>
              <a:pathLst>
                <a:path w="43" h="5" extrusionOk="0">
                  <a:moveTo>
                    <a:pt x="0" y="1"/>
                  </a:moveTo>
                  <a:lnTo>
                    <a:pt x="4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7319;p126">
              <a:extLst>
                <a:ext uri="{FF2B5EF4-FFF2-40B4-BE49-F238E27FC236}">
                  <a16:creationId xmlns:a16="http://schemas.microsoft.com/office/drawing/2014/main" id="{B4141D73-6724-4AFA-868A-60DC04A53A2A}"/>
                </a:ext>
              </a:extLst>
            </p:cNvPr>
            <p:cNvSpPr/>
            <p:nvPr/>
          </p:nvSpPr>
          <p:spPr>
            <a:xfrm>
              <a:off x="2377122" y="1716728"/>
              <a:ext cx="543" cy="109"/>
            </a:xfrm>
            <a:custGeom>
              <a:avLst/>
              <a:gdLst/>
              <a:ahLst/>
              <a:cxnLst/>
              <a:rect l="l" t="t" r="r" b="b"/>
              <a:pathLst>
                <a:path w="40" h="8" extrusionOk="0">
                  <a:moveTo>
                    <a:pt x="1" y="0"/>
                  </a:moveTo>
                  <a:lnTo>
                    <a:pt x="39"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7320;p126">
              <a:extLst>
                <a:ext uri="{FF2B5EF4-FFF2-40B4-BE49-F238E27FC236}">
                  <a16:creationId xmlns:a16="http://schemas.microsoft.com/office/drawing/2014/main" id="{8F86EEE7-904C-4119-8FB4-5F1360D67DA2}"/>
                </a:ext>
              </a:extLst>
            </p:cNvPr>
            <p:cNvSpPr/>
            <p:nvPr/>
          </p:nvSpPr>
          <p:spPr>
            <a:xfrm>
              <a:off x="2378833" y="1717013"/>
              <a:ext cx="543" cy="109"/>
            </a:xfrm>
            <a:custGeom>
              <a:avLst/>
              <a:gdLst/>
              <a:ahLst/>
              <a:cxnLst/>
              <a:rect l="l" t="t" r="r" b="b"/>
              <a:pathLst>
                <a:path w="40" h="8" extrusionOk="0">
                  <a:moveTo>
                    <a:pt x="1" y="0"/>
                  </a:moveTo>
                  <a:lnTo>
                    <a:pt x="39"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7321;p126">
              <a:extLst>
                <a:ext uri="{FF2B5EF4-FFF2-40B4-BE49-F238E27FC236}">
                  <a16:creationId xmlns:a16="http://schemas.microsoft.com/office/drawing/2014/main" id="{AF1EDAFD-14E4-49BF-BE68-6AC088A6C924}"/>
                </a:ext>
              </a:extLst>
            </p:cNvPr>
            <p:cNvSpPr/>
            <p:nvPr/>
          </p:nvSpPr>
          <p:spPr>
            <a:xfrm>
              <a:off x="2377937" y="1716864"/>
              <a:ext cx="584" cy="68"/>
            </a:xfrm>
            <a:custGeom>
              <a:avLst/>
              <a:gdLst/>
              <a:ahLst/>
              <a:cxnLst/>
              <a:rect l="l" t="t" r="r" b="b"/>
              <a:pathLst>
                <a:path w="43" h="5" extrusionOk="0">
                  <a:moveTo>
                    <a:pt x="0" y="1"/>
                  </a:moveTo>
                  <a:lnTo>
                    <a:pt x="4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7322;p126">
              <a:extLst>
                <a:ext uri="{FF2B5EF4-FFF2-40B4-BE49-F238E27FC236}">
                  <a16:creationId xmlns:a16="http://schemas.microsoft.com/office/drawing/2014/main" id="{0E8D90A4-5E72-4DC1-A0A7-235213DC378D}"/>
                </a:ext>
              </a:extLst>
            </p:cNvPr>
            <p:cNvSpPr/>
            <p:nvPr/>
          </p:nvSpPr>
          <p:spPr>
            <a:xfrm>
              <a:off x="2375561" y="1716633"/>
              <a:ext cx="584" cy="14"/>
            </a:xfrm>
            <a:custGeom>
              <a:avLst/>
              <a:gdLst/>
              <a:ahLst/>
              <a:cxnLst/>
              <a:rect l="l" t="t" r="r" b="b"/>
              <a:pathLst>
                <a:path w="43" h="1" extrusionOk="0">
                  <a:moveTo>
                    <a:pt x="0" y="0"/>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7323;p126">
              <a:extLst>
                <a:ext uri="{FF2B5EF4-FFF2-40B4-BE49-F238E27FC236}">
                  <a16:creationId xmlns:a16="http://schemas.microsoft.com/office/drawing/2014/main" id="{18DF568D-9333-48C6-934F-355F343E8E70}"/>
                </a:ext>
              </a:extLst>
            </p:cNvPr>
            <p:cNvSpPr/>
            <p:nvPr/>
          </p:nvSpPr>
          <p:spPr>
            <a:xfrm>
              <a:off x="2379784" y="1717203"/>
              <a:ext cx="299" cy="54"/>
            </a:xfrm>
            <a:custGeom>
              <a:avLst/>
              <a:gdLst/>
              <a:ahLst/>
              <a:cxnLst/>
              <a:rect l="l" t="t" r="r" b="b"/>
              <a:pathLst>
                <a:path w="22" h="4" extrusionOk="0">
                  <a:moveTo>
                    <a:pt x="22"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7324;p126">
              <a:extLst>
                <a:ext uri="{FF2B5EF4-FFF2-40B4-BE49-F238E27FC236}">
                  <a16:creationId xmlns:a16="http://schemas.microsoft.com/office/drawing/2014/main" id="{3B9D10C5-B4EB-4574-8035-E6BB4D7C5898}"/>
                </a:ext>
              </a:extLst>
            </p:cNvPr>
            <p:cNvSpPr/>
            <p:nvPr/>
          </p:nvSpPr>
          <p:spPr>
            <a:xfrm>
              <a:off x="2368134" y="1717773"/>
              <a:ext cx="828" cy="149"/>
            </a:xfrm>
            <a:custGeom>
              <a:avLst/>
              <a:gdLst/>
              <a:ahLst/>
              <a:cxnLst/>
              <a:rect l="l" t="t" r="r" b="b"/>
              <a:pathLst>
                <a:path w="61" h="11" extrusionOk="0">
                  <a:moveTo>
                    <a:pt x="1" y="11"/>
                  </a:moveTo>
                  <a:lnTo>
                    <a:pt x="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7325;p126">
              <a:extLst>
                <a:ext uri="{FF2B5EF4-FFF2-40B4-BE49-F238E27FC236}">
                  <a16:creationId xmlns:a16="http://schemas.microsoft.com/office/drawing/2014/main" id="{5FD8B23F-D205-4832-8A11-589C34885AAB}"/>
                </a:ext>
              </a:extLst>
            </p:cNvPr>
            <p:cNvSpPr/>
            <p:nvPr/>
          </p:nvSpPr>
          <p:spPr>
            <a:xfrm>
              <a:off x="2374896" y="171663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7326;p126">
              <a:extLst>
                <a:ext uri="{FF2B5EF4-FFF2-40B4-BE49-F238E27FC236}">
                  <a16:creationId xmlns:a16="http://schemas.microsoft.com/office/drawing/2014/main" id="{50FE9B4A-7B04-413C-98BB-BDB152FE95F0}"/>
                </a:ext>
              </a:extLst>
            </p:cNvPr>
            <p:cNvSpPr/>
            <p:nvPr/>
          </p:nvSpPr>
          <p:spPr>
            <a:xfrm>
              <a:off x="2369234" y="1717488"/>
              <a:ext cx="964" cy="244"/>
            </a:xfrm>
            <a:custGeom>
              <a:avLst/>
              <a:gdLst/>
              <a:ahLst/>
              <a:cxnLst/>
              <a:rect l="l" t="t" r="r" b="b"/>
              <a:pathLst>
                <a:path w="71" h="18" extrusionOk="0">
                  <a:moveTo>
                    <a:pt x="0" y="18"/>
                  </a:moveTo>
                  <a:lnTo>
                    <a:pt x="7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7327;p126">
              <a:extLst>
                <a:ext uri="{FF2B5EF4-FFF2-40B4-BE49-F238E27FC236}">
                  <a16:creationId xmlns:a16="http://schemas.microsoft.com/office/drawing/2014/main" id="{959024F9-55A9-41D8-A4B9-322AD3FBD374}"/>
                </a:ext>
              </a:extLst>
            </p:cNvPr>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7328;p126">
              <a:extLst>
                <a:ext uri="{FF2B5EF4-FFF2-40B4-BE49-F238E27FC236}">
                  <a16:creationId xmlns:a16="http://schemas.microsoft.com/office/drawing/2014/main" id="{C3423572-E513-47D1-8C74-D7EE0E2A6CD3}"/>
                </a:ext>
              </a:extLst>
            </p:cNvPr>
            <p:cNvSpPr/>
            <p:nvPr/>
          </p:nvSpPr>
          <p:spPr>
            <a:xfrm>
              <a:off x="2374611" y="1725051"/>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7329;p126">
              <a:extLst>
                <a:ext uri="{FF2B5EF4-FFF2-40B4-BE49-F238E27FC236}">
                  <a16:creationId xmlns:a16="http://schemas.microsoft.com/office/drawing/2014/main" id="{D84A2027-17FF-4242-B261-4E44DFF64DF7}"/>
                </a:ext>
              </a:extLst>
            </p:cNvPr>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7330;p126">
              <a:extLst>
                <a:ext uri="{FF2B5EF4-FFF2-40B4-BE49-F238E27FC236}">
                  <a16:creationId xmlns:a16="http://schemas.microsoft.com/office/drawing/2014/main" id="{DBEBC48B-897D-424E-96F8-B81BBEEF15D5}"/>
                </a:ext>
              </a:extLst>
            </p:cNvPr>
            <p:cNvSpPr/>
            <p:nvPr/>
          </p:nvSpPr>
          <p:spPr>
            <a:xfrm>
              <a:off x="2374461" y="1724901"/>
              <a:ext cx="163" cy="109"/>
            </a:xfrm>
            <a:custGeom>
              <a:avLst/>
              <a:gdLst/>
              <a:ahLst/>
              <a:cxnLst/>
              <a:rect l="l" t="t" r="r" b="b"/>
              <a:pathLst>
                <a:path w="12" h="8" extrusionOk="0">
                  <a:moveTo>
                    <a:pt x="1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7331;p126">
              <a:extLst>
                <a:ext uri="{FF2B5EF4-FFF2-40B4-BE49-F238E27FC236}">
                  <a16:creationId xmlns:a16="http://schemas.microsoft.com/office/drawing/2014/main" id="{C9B46554-2A4F-4C14-809F-5EE7D6126509}"/>
                </a:ext>
              </a:extLst>
            </p:cNvPr>
            <p:cNvSpPr/>
            <p:nvPr/>
          </p:nvSpPr>
          <p:spPr>
            <a:xfrm>
              <a:off x="2374896" y="1725377"/>
              <a:ext cx="149" cy="258"/>
            </a:xfrm>
            <a:custGeom>
              <a:avLst/>
              <a:gdLst/>
              <a:ahLst/>
              <a:cxnLst/>
              <a:rect l="l" t="t" r="r" b="b"/>
              <a:pathLst>
                <a:path w="11" h="19" extrusionOk="0">
                  <a:moveTo>
                    <a:pt x="1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7332;p126">
              <a:extLst>
                <a:ext uri="{FF2B5EF4-FFF2-40B4-BE49-F238E27FC236}">
                  <a16:creationId xmlns:a16="http://schemas.microsoft.com/office/drawing/2014/main" id="{95C35B72-7991-42F8-AFFF-10DFC2BBC5DF}"/>
                </a:ext>
              </a:extLst>
            </p:cNvPr>
            <p:cNvSpPr/>
            <p:nvPr/>
          </p:nvSpPr>
          <p:spPr>
            <a:xfrm>
              <a:off x="2374746" y="1725187"/>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7333;p126">
              <a:extLst>
                <a:ext uri="{FF2B5EF4-FFF2-40B4-BE49-F238E27FC236}">
                  <a16:creationId xmlns:a16="http://schemas.microsoft.com/office/drawing/2014/main" id="{125EA324-0A1B-4480-9D71-F20B78B300A7}"/>
                </a:ext>
              </a:extLst>
            </p:cNvPr>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7334;p126">
              <a:extLst>
                <a:ext uri="{FF2B5EF4-FFF2-40B4-BE49-F238E27FC236}">
                  <a16:creationId xmlns:a16="http://schemas.microsoft.com/office/drawing/2014/main" id="{900DF3E8-E365-4D04-8140-D811CEBCA657}"/>
                </a:ext>
              </a:extLst>
            </p:cNvPr>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7335;p126">
              <a:extLst>
                <a:ext uri="{FF2B5EF4-FFF2-40B4-BE49-F238E27FC236}">
                  <a16:creationId xmlns:a16="http://schemas.microsoft.com/office/drawing/2014/main" id="{48E2E318-15AC-45DA-A369-36C5B86B3433}"/>
                </a:ext>
              </a:extLst>
            </p:cNvPr>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7336;p126">
              <a:extLst>
                <a:ext uri="{FF2B5EF4-FFF2-40B4-BE49-F238E27FC236}">
                  <a16:creationId xmlns:a16="http://schemas.microsoft.com/office/drawing/2014/main" id="{11DA54DE-7393-4BF2-960D-F2556C02290A}"/>
                </a:ext>
              </a:extLst>
            </p:cNvPr>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7337;p126">
              <a:extLst>
                <a:ext uri="{FF2B5EF4-FFF2-40B4-BE49-F238E27FC236}">
                  <a16:creationId xmlns:a16="http://schemas.microsoft.com/office/drawing/2014/main" id="{A35F3A57-8F1F-4D71-B1FD-4792054E4ED1}"/>
                </a:ext>
              </a:extLst>
            </p:cNvPr>
            <p:cNvSpPr/>
            <p:nvPr/>
          </p:nvSpPr>
          <p:spPr>
            <a:xfrm>
              <a:off x="2376702" y="1727617"/>
              <a:ext cx="339" cy="109"/>
            </a:xfrm>
            <a:custGeom>
              <a:avLst/>
              <a:gdLst/>
              <a:ahLst/>
              <a:cxnLst/>
              <a:rect l="l" t="t" r="r" b="b"/>
              <a:pathLst>
                <a:path w="25" h="8" extrusionOk="0">
                  <a:moveTo>
                    <a:pt x="2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7338;p126">
              <a:extLst>
                <a:ext uri="{FF2B5EF4-FFF2-40B4-BE49-F238E27FC236}">
                  <a16:creationId xmlns:a16="http://schemas.microsoft.com/office/drawing/2014/main" id="{F4A49EF6-3EE7-4F57-9258-82731203188D}"/>
                </a:ext>
              </a:extLst>
            </p:cNvPr>
            <p:cNvSpPr/>
            <p:nvPr/>
          </p:nvSpPr>
          <p:spPr>
            <a:xfrm>
              <a:off x="2377177" y="1727753"/>
              <a:ext cx="244" cy="163"/>
            </a:xfrm>
            <a:custGeom>
              <a:avLst/>
              <a:gdLst/>
              <a:ahLst/>
              <a:cxnLst/>
              <a:rect l="l" t="t" r="r" b="b"/>
              <a:pathLst>
                <a:path w="18" h="12" extrusionOk="0">
                  <a:moveTo>
                    <a:pt x="18"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7339;p126">
              <a:extLst>
                <a:ext uri="{FF2B5EF4-FFF2-40B4-BE49-F238E27FC236}">
                  <a16:creationId xmlns:a16="http://schemas.microsoft.com/office/drawing/2014/main" id="{1DDA6031-42D0-48E4-A15B-2045774209D2}"/>
                </a:ext>
              </a:extLst>
            </p:cNvPr>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7340;p126">
              <a:extLst>
                <a:ext uri="{FF2B5EF4-FFF2-40B4-BE49-F238E27FC236}">
                  <a16:creationId xmlns:a16="http://schemas.microsoft.com/office/drawing/2014/main" id="{1921D14A-49B5-45C2-843A-3B8094195239}"/>
                </a:ext>
              </a:extLst>
            </p:cNvPr>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7341;p126">
              <a:extLst>
                <a:ext uri="{FF2B5EF4-FFF2-40B4-BE49-F238E27FC236}">
                  <a16:creationId xmlns:a16="http://schemas.microsoft.com/office/drawing/2014/main" id="{18B893B3-5F86-4E77-816A-E133C28A983D}"/>
                </a:ext>
              </a:extLst>
            </p:cNvPr>
            <p:cNvSpPr/>
            <p:nvPr/>
          </p:nvSpPr>
          <p:spPr>
            <a:xfrm>
              <a:off x="2377937" y="172832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7342;p126">
              <a:extLst>
                <a:ext uri="{FF2B5EF4-FFF2-40B4-BE49-F238E27FC236}">
                  <a16:creationId xmlns:a16="http://schemas.microsoft.com/office/drawing/2014/main" id="{488E1AC6-28F5-4DCB-B00E-177B0D367AFF}"/>
                </a:ext>
              </a:extLst>
            </p:cNvPr>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7343;p126">
              <a:extLst>
                <a:ext uri="{FF2B5EF4-FFF2-40B4-BE49-F238E27FC236}">
                  <a16:creationId xmlns:a16="http://schemas.microsoft.com/office/drawing/2014/main" id="{DF4823B2-25C1-4919-846C-B3260AE3FDDC}"/>
                </a:ext>
              </a:extLst>
            </p:cNvPr>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7344;p126">
              <a:extLst>
                <a:ext uri="{FF2B5EF4-FFF2-40B4-BE49-F238E27FC236}">
                  <a16:creationId xmlns:a16="http://schemas.microsoft.com/office/drawing/2014/main" id="{78730E2D-1552-4B62-8778-2060B5467E37}"/>
                </a:ext>
              </a:extLst>
            </p:cNvPr>
            <p:cNvSpPr/>
            <p:nvPr/>
          </p:nvSpPr>
          <p:spPr>
            <a:xfrm>
              <a:off x="2389668" y="1712682"/>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7345;p126">
              <a:extLst>
                <a:ext uri="{FF2B5EF4-FFF2-40B4-BE49-F238E27FC236}">
                  <a16:creationId xmlns:a16="http://schemas.microsoft.com/office/drawing/2014/main" id="{1F5C3787-BCA3-4D70-9749-D36A2795115F}"/>
                </a:ext>
              </a:extLst>
            </p:cNvPr>
            <p:cNvSpPr/>
            <p:nvPr/>
          </p:nvSpPr>
          <p:spPr>
            <a:xfrm>
              <a:off x="2389953" y="1712111"/>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7346;p126">
              <a:extLst>
                <a:ext uri="{FF2B5EF4-FFF2-40B4-BE49-F238E27FC236}">
                  <a16:creationId xmlns:a16="http://schemas.microsoft.com/office/drawing/2014/main" id="{661A4735-65E9-4368-BE7F-DCE6813C95C2}"/>
                </a:ext>
              </a:extLst>
            </p:cNvPr>
            <p:cNvSpPr/>
            <p:nvPr/>
          </p:nvSpPr>
          <p:spPr>
            <a:xfrm>
              <a:off x="2389532" y="1713021"/>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7347;p126">
              <a:extLst>
                <a:ext uri="{FF2B5EF4-FFF2-40B4-BE49-F238E27FC236}">
                  <a16:creationId xmlns:a16="http://schemas.microsoft.com/office/drawing/2014/main" id="{DB0810E7-A51E-4255-91A2-0D1C05FB5838}"/>
                </a:ext>
              </a:extLst>
            </p:cNvPr>
            <p:cNvSpPr/>
            <p:nvPr/>
          </p:nvSpPr>
          <p:spPr>
            <a:xfrm>
              <a:off x="2389573" y="1712872"/>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7348;p126">
              <a:extLst>
                <a:ext uri="{FF2B5EF4-FFF2-40B4-BE49-F238E27FC236}">
                  <a16:creationId xmlns:a16="http://schemas.microsoft.com/office/drawing/2014/main" id="{D029A945-7322-4466-AB9C-6F6F1CB489D1}"/>
                </a:ext>
              </a:extLst>
            </p:cNvPr>
            <p:cNvSpPr/>
            <p:nvPr/>
          </p:nvSpPr>
          <p:spPr>
            <a:xfrm>
              <a:off x="2389763" y="1712397"/>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7349;p126">
              <a:extLst>
                <a:ext uri="{FF2B5EF4-FFF2-40B4-BE49-F238E27FC236}">
                  <a16:creationId xmlns:a16="http://schemas.microsoft.com/office/drawing/2014/main" id="{3366EC0B-D27D-43BE-8469-3D0F7AB8A202}"/>
                </a:ext>
              </a:extLst>
            </p:cNvPr>
            <p:cNvSpPr/>
            <p:nvPr/>
          </p:nvSpPr>
          <p:spPr>
            <a:xfrm>
              <a:off x="2389478" y="1713116"/>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7350;p126">
              <a:extLst>
                <a:ext uri="{FF2B5EF4-FFF2-40B4-BE49-F238E27FC236}">
                  <a16:creationId xmlns:a16="http://schemas.microsoft.com/office/drawing/2014/main" id="{FA9EEC40-7F2D-4466-B3BB-3B7965DD4832}"/>
                </a:ext>
              </a:extLst>
            </p:cNvPr>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7351;p126">
              <a:extLst>
                <a:ext uri="{FF2B5EF4-FFF2-40B4-BE49-F238E27FC236}">
                  <a16:creationId xmlns:a16="http://schemas.microsoft.com/office/drawing/2014/main" id="{DD319D92-EEDF-4265-BDDF-B4BDEB3E1657}"/>
                </a:ext>
              </a:extLst>
            </p:cNvPr>
            <p:cNvSpPr/>
            <p:nvPr/>
          </p:nvSpPr>
          <p:spPr>
            <a:xfrm>
              <a:off x="2381114" y="1715248"/>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7352;p126">
              <a:extLst>
                <a:ext uri="{FF2B5EF4-FFF2-40B4-BE49-F238E27FC236}">
                  <a16:creationId xmlns:a16="http://schemas.microsoft.com/office/drawing/2014/main" id="{07DFA859-A7EA-420F-9C04-88C8E9BABAEF}"/>
                </a:ext>
              </a:extLst>
            </p:cNvPr>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7353;p126">
              <a:extLst>
                <a:ext uri="{FF2B5EF4-FFF2-40B4-BE49-F238E27FC236}">
                  <a16:creationId xmlns:a16="http://schemas.microsoft.com/office/drawing/2014/main" id="{F63B3CF1-ADE9-4076-8804-57EDB2EF45D1}"/>
                </a:ext>
              </a:extLst>
            </p:cNvPr>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7354;p126">
              <a:extLst>
                <a:ext uri="{FF2B5EF4-FFF2-40B4-BE49-F238E27FC236}">
                  <a16:creationId xmlns:a16="http://schemas.microsoft.com/office/drawing/2014/main" id="{0DD3581F-3B28-4B4E-84B6-5469D9A71106}"/>
                </a:ext>
              </a:extLst>
            </p:cNvPr>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7355;p126">
              <a:extLst>
                <a:ext uri="{FF2B5EF4-FFF2-40B4-BE49-F238E27FC236}">
                  <a16:creationId xmlns:a16="http://schemas.microsoft.com/office/drawing/2014/main" id="{238DDEFA-5025-4A85-BC57-A6AB5A7B3E27}"/>
                </a:ext>
              </a:extLst>
            </p:cNvPr>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7356;p126">
              <a:extLst>
                <a:ext uri="{FF2B5EF4-FFF2-40B4-BE49-F238E27FC236}">
                  <a16:creationId xmlns:a16="http://schemas.microsoft.com/office/drawing/2014/main" id="{B9D9553A-F11F-46B8-A853-513A60ADF810}"/>
                </a:ext>
              </a:extLst>
            </p:cNvPr>
            <p:cNvSpPr/>
            <p:nvPr/>
          </p:nvSpPr>
          <p:spPr>
            <a:xfrm>
              <a:off x="2403748" y="1738262"/>
              <a:ext cx="339" cy="244"/>
            </a:xfrm>
            <a:custGeom>
              <a:avLst/>
              <a:gdLst/>
              <a:ahLst/>
              <a:cxnLst/>
              <a:rect l="l" t="t" r="r" b="b"/>
              <a:pathLst>
                <a:path w="25" h="18" extrusionOk="0">
                  <a:moveTo>
                    <a:pt x="25"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7357;p126">
              <a:extLst>
                <a:ext uri="{FF2B5EF4-FFF2-40B4-BE49-F238E27FC236}">
                  <a16:creationId xmlns:a16="http://schemas.microsoft.com/office/drawing/2014/main" id="{EB81EAF7-EDA0-4603-9680-28323C4362CA}"/>
                </a:ext>
              </a:extLst>
            </p:cNvPr>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7358;p126">
              <a:extLst>
                <a:ext uri="{FF2B5EF4-FFF2-40B4-BE49-F238E27FC236}">
                  <a16:creationId xmlns:a16="http://schemas.microsoft.com/office/drawing/2014/main" id="{28D95297-3CD6-474D-BD92-61200A87FA8B}"/>
                </a:ext>
              </a:extLst>
            </p:cNvPr>
            <p:cNvSpPr/>
            <p:nvPr/>
          </p:nvSpPr>
          <p:spPr>
            <a:xfrm>
              <a:off x="2403273" y="1737922"/>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7359;p126">
              <a:extLst>
                <a:ext uri="{FF2B5EF4-FFF2-40B4-BE49-F238E27FC236}">
                  <a16:creationId xmlns:a16="http://schemas.microsoft.com/office/drawing/2014/main" id="{C7824866-4B14-4644-9F9F-854188BDC1F4}"/>
                </a:ext>
              </a:extLst>
            </p:cNvPr>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7360;p126">
              <a:extLst>
                <a:ext uri="{FF2B5EF4-FFF2-40B4-BE49-F238E27FC236}">
                  <a16:creationId xmlns:a16="http://schemas.microsoft.com/office/drawing/2014/main" id="{E9208554-6E0A-43BE-B1EC-F43FB84D2FF0}"/>
                </a:ext>
              </a:extLst>
            </p:cNvPr>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7361;p126">
              <a:extLst>
                <a:ext uri="{FF2B5EF4-FFF2-40B4-BE49-F238E27FC236}">
                  <a16:creationId xmlns:a16="http://schemas.microsoft.com/office/drawing/2014/main" id="{CF9AD9DD-7AC9-4C14-B05C-8988B48427D4}"/>
                </a:ext>
              </a:extLst>
            </p:cNvPr>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7362;p126">
              <a:extLst>
                <a:ext uri="{FF2B5EF4-FFF2-40B4-BE49-F238E27FC236}">
                  <a16:creationId xmlns:a16="http://schemas.microsoft.com/office/drawing/2014/main" id="{39C08390-073F-4D0E-A844-F9ECE8221745}"/>
                </a:ext>
              </a:extLst>
            </p:cNvPr>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7363;p126">
              <a:extLst>
                <a:ext uri="{FF2B5EF4-FFF2-40B4-BE49-F238E27FC236}">
                  <a16:creationId xmlns:a16="http://schemas.microsoft.com/office/drawing/2014/main" id="{C427ACA1-06C8-4204-BA8B-A4AB486B88CB}"/>
                </a:ext>
              </a:extLst>
            </p:cNvPr>
            <p:cNvSpPr/>
            <p:nvPr/>
          </p:nvSpPr>
          <p:spPr>
            <a:xfrm>
              <a:off x="2402933" y="1737596"/>
              <a:ext cx="258" cy="204"/>
            </a:xfrm>
            <a:custGeom>
              <a:avLst/>
              <a:gdLst/>
              <a:ahLst/>
              <a:cxnLst/>
              <a:rect l="l" t="t" r="r" b="b"/>
              <a:pathLst>
                <a:path w="19" h="15" extrusionOk="0">
                  <a:moveTo>
                    <a:pt x="18"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7364;p126">
              <a:extLst>
                <a:ext uri="{FF2B5EF4-FFF2-40B4-BE49-F238E27FC236}">
                  <a16:creationId xmlns:a16="http://schemas.microsoft.com/office/drawing/2014/main" id="{79C35D55-A4DA-4804-AF07-20B08D1D014F}"/>
                </a:ext>
              </a:extLst>
            </p:cNvPr>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7365;p126">
              <a:extLst>
                <a:ext uri="{FF2B5EF4-FFF2-40B4-BE49-F238E27FC236}">
                  <a16:creationId xmlns:a16="http://schemas.microsoft.com/office/drawing/2014/main" id="{29CDE87B-93EA-4F0A-AE94-6590B69BBDF0}"/>
                </a:ext>
              </a:extLst>
            </p:cNvPr>
            <p:cNvSpPr/>
            <p:nvPr/>
          </p:nvSpPr>
          <p:spPr>
            <a:xfrm>
              <a:off x="2380069" y="1732695"/>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7366;p126">
              <a:extLst>
                <a:ext uri="{FF2B5EF4-FFF2-40B4-BE49-F238E27FC236}">
                  <a16:creationId xmlns:a16="http://schemas.microsoft.com/office/drawing/2014/main" id="{90B5DD3B-7027-4E32-8B4F-D9E839A185CA}"/>
                </a:ext>
              </a:extLst>
            </p:cNvPr>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7367;p126">
              <a:extLst>
                <a:ext uri="{FF2B5EF4-FFF2-40B4-BE49-F238E27FC236}">
                  <a16:creationId xmlns:a16="http://schemas.microsoft.com/office/drawing/2014/main" id="{3DD5B300-7B48-479A-AEA3-FE2867A49C80}"/>
                </a:ext>
              </a:extLst>
            </p:cNvPr>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7368;p126">
              <a:extLst>
                <a:ext uri="{FF2B5EF4-FFF2-40B4-BE49-F238E27FC236}">
                  <a16:creationId xmlns:a16="http://schemas.microsoft.com/office/drawing/2014/main" id="{1AAA3B42-3B53-497F-B221-5C90478C39CF}"/>
                </a:ext>
              </a:extLst>
            </p:cNvPr>
            <p:cNvSpPr/>
            <p:nvPr/>
          </p:nvSpPr>
          <p:spPr>
            <a:xfrm>
              <a:off x="2404264" y="1738588"/>
              <a:ext cx="543" cy="353"/>
            </a:xfrm>
            <a:custGeom>
              <a:avLst/>
              <a:gdLst/>
              <a:ahLst/>
              <a:cxnLst/>
              <a:rect l="l" t="t" r="r" b="b"/>
              <a:pathLst>
                <a:path w="40" h="26" extrusionOk="0">
                  <a:moveTo>
                    <a:pt x="39"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7369;p126">
              <a:extLst>
                <a:ext uri="{FF2B5EF4-FFF2-40B4-BE49-F238E27FC236}">
                  <a16:creationId xmlns:a16="http://schemas.microsoft.com/office/drawing/2014/main" id="{D54C59A7-DC51-4748-8433-79DCD0C20359}"/>
                </a:ext>
              </a:extLst>
            </p:cNvPr>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7370;p126">
              <a:extLst>
                <a:ext uri="{FF2B5EF4-FFF2-40B4-BE49-F238E27FC236}">
                  <a16:creationId xmlns:a16="http://schemas.microsoft.com/office/drawing/2014/main" id="{6EAD2F15-22C9-4800-9E8A-D358CA8272CF}"/>
                </a:ext>
              </a:extLst>
            </p:cNvPr>
            <p:cNvSpPr/>
            <p:nvPr/>
          </p:nvSpPr>
          <p:spPr>
            <a:xfrm>
              <a:off x="2405364" y="1714447"/>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7371;p126">
              <a:extLst>
                <a:ext uri="{FF2B5EF4-FFF2-40B4-BE49-F238E27FC236}">
                  <a16:creationId xmlns:a16="http://schemas.microsoft.com/office/drawing/2014/main" id="{71C5C7BB-A919-43F0-A8EA-E8395C4FC2B3}"/>
                </a:ext>
              </a:extLst>
            </p:cNvPr>
            <p:cNvSpPr/>
            <p:nvPr/>
          </p:nvSpPr>
          <p:spPr>
            <a:xfrm>
              <a:off x="2400612" y="171729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7372;p126">
              <a:extLst>
                <a:ext uri="{FF2B5EF4-FFF2-40B4-BE49-F238E27FC236}">
                  <a16:creationId xmlns:a16="http://schemas.microsoft.com/office/drawing/2014/main" id="{59A51AF5-EC4B-47A9-9567-B48D30369DA2}"/>
                </a:ext>
              </a:extLst>
            </p:cNvPr>
            <p:cNvSpPr/>
            <p:nvPr/>
          </p:nvSpPr>
          <p:spPr>
            <a:xfrm>
              <a:off x="2403884" y="1715153"/>
              <a:ext cx="299" cy="109"/>
            </a:xfrm>
            <a:custGeom>
              <a:avLst/>
              <a:gdLst/>
              <a:ahLst/>
              <a:cxnLst/>
              <a:rect l="l" t="t" r="r" b="b"/>
              <a:pathLst>
                <a:path w="22" h="8" extrusionOk="0">
                  <a:moveTo>
                    <a:pt x="1" y="8"/>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7373;p126">
              <a:extLst>
                <a:ext uri="{FF2B5EF4-FFF2-40B4-BE49-F238E27FC236}">
                  <a16:creationId xmlns:a16="http://schemas.microsoft.com/office/drawing/2014/main" id="{72F95CA9-7784-432A-9570-AD6157B47A23}"/>
                </a:ext>
              </a:extLst>
            </p:cNvPr>
            <p:cNvSpPr/>
            <p:nvPr/>
          </p:nvSpPr>
          <p:spPr>
            <a:xfrm>
              <a:off x="2404603" y="1714868"/>
              <a:ext cx="299" cy="109"/>
            </a:xfrm>
            <a:custGeom>
              <a:avLst/>
              <a:gdLst/>
              <a:ahLst/>
              <a:cxnLst/>
              <a:rect l="l" t="t" r="r" b="b"/>
              <a:pathLst>
                <a:path w="22" h="8" extrusionOk="0">
                  <a:moveTo>
                    <a:pt x="0" y="8"/>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7374;p126">
              <a:extLst>
                <a:ext uri="{FF2B5EF4-FFF2-40B4-BE49-F238E27FC236}">
                  <a16:creationId xmlns:a16="http://schemas.microsoft.com/office/drawing/2014/main" id="{CB5C45CA-CFC3-4707-A190-DB9CCBB4DC21}"/>
                </a:ext>
              </a:extLst>
            </p:cNvPr>
            <p:cNvSpPr/>
            <p:nvPr/>
          </p:nvSpPr>
          <p:spPr>
            <a:xfrm>
              <a:off x="2403504" y="1715302"/>
              <a:ext cx="299" cy="109"/>
            </a:xfrm>
            <a:custGeom>
              <a:avLst/>
              <a:gdLst/>
              <a:ahLst/>
              <a:cxnLst/>
              <a:rect l="l" t="t" r="r" b="b"/>
              <a:pathLst>
                <a:path w="22" h="8" extrusionOk="0">
                  <a:moveTo>
                    <a:pt x="1" y="7"/>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7375;p126">
              <a:extLst>
                <a:ext uri="{FF2B5EF4-FFF2-40B4-BE49-F238E27FC236}">
                  <a16:creationId xmlns:a16="http://schemas.microsoft.com/office/drawing/2014/main" id="{CA01D8C3-525F-43A7-8D2D-2B623E5B8182}"/>
                </a:ext>
              </a:extLst>
            </p:cNvPr>
            <p:cNvSpPr/>
            <p:nvPr/>
          </p:nvSpPr>
          <p:spPr>
            <a:xfrm>
              <a:off x="2404929" y="1714637"/>
              <a:ext cx="353" cy="204"/>
            </a:xfrm>
            <a:custGeom>
              <a:avLst/>
              <a:gdLst/>
              <a:ahLst/>
              <a:cxnLst/>
              <a:rect l="l" t="t" r="r" b="b"/>
              <a:pathLst>
                <a:path w="26" h="15" extrusionOk="0">
                  <a:moveTo>
                    <a:pt x="1" y="14"/>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7376;p126">
              <a:extLst>
                <a:ext uri="{FF2B5EF4-FFF2-40B4-BE49-F238E27FC236}">
                  <a16:creationId xmlns:a16="http://schemas.microsoft.com/office/drawing/2014/main" id="{57F2ACF5-2C95-4227-917A-FC0F8095FA2A}"/>
                </a:ext>
              </a:extLst>
            </p:cNvPr>
            <p:cNvSpPr/>
            <p:nvPr/>
          </p:nvSpPr>
          <p:spPr>
            <a:xfrm>
              <a:off x="2404223" y="1715017"/>
              <a:ext cx="299" cy="149"/>
            </a:xfrm>
            <a:custGeom>
              <a:avLst/>
              <a:gdLst/>
              <a:ahLst/>
              <a:cxnLst/>
              <a:rect l="l" t="t" r="r" b="b"/>
              <a:pathLst>
                <a:path w="22" h="11" extrusionOk="0">
                  <a:moveTo>
                    <a:pt x="0" y="11"/>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7377;p126">
              <a:extLst>
                <a:ext uri="{FF2B5EF4-FFF2-40B4-BE49-F238E27FC236}">
                  <a16:creationId xmlns:a16="http://schemas.microsoft.com/office/drawing/2014/main" id="{9A08B165-0329-4D99-9447-991B680B0D23}"/>
                </a:ext>
              </a:extLst>
            </p:cNvPr>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7378;p126">
              <a:extLst>
                <a:ext uri="{FF2B5EF4-FFF2-40B4-BE49-F238E27FC236}">
                  <a16:creationId xmlns:a16="http://schemas.microsoft.com/office/drawing/2014/main" id="{8DE0C5DE-CA77-473D-A0F7-47BDC54E43F2}"/>
                </a:ext>
              </a:extLst>
            </p:cNvPr>
            <p:cNvSpPr/>
            <p:nvPr/>
          </p:nvSpPr>
          <p:spPr>
            <a:xfrm>
              <a:off x="2390958" y="1712261"/>
              <a:ext cx="394" cy="149"/>
            </a:xfrm>
            <a:custGeom>
              <a:avLst/>
              <a:gdLst/>
              <a:ahLst/>
              <a:cxnLst/>
              <a:rect l="l" t="t" r="r" b="b"/>
              <a:pathLst>
                <a:path w="29" h="11" extrusionOk="0">
                  <a:moveTo>
                    <a:pt x="0" y="0"/>
                  </a:moveTo>
                  <a:lnTo>
                    <a:pt x="2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7379;p126">
              <a:extLst>
                <a:ext uri="{FF2B5EF4-FFF2-40B4-BE49-F238E27FC236}">
                  <a16:creationId xmlns:a16="http://schemas.microsoft.com/office/drawing/2014/main" id="{0BB90D18-F167-4035-ABB6-32EBAF25781F}"/>
                </a:ext>
              </a:extLst>
            </p:cNvPr>
            <p:cNvSpPr/>
            <p:nvPr/>
          </p:nvSpPr>
          <p:spPr>
            <a:xfrm>
              <a:off x="2391664" y="1712492"/>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7380;p126">
              <a:extLst>
                <a:ext uri="{FF2B5EF4-FFF2-40B4-BE49-F238E27FC236}">
                  <a16:creationId xmlns:a16="http://schemas.microsoft.com/office/drawing/2014/main" id="{CE779A9C-F640-44B4-A2A1-E8D3CD967C12}"/>
                </a:ext>
              </a:extLst>
            </p:cNvPr>
            <p:cNvSpPr/>
            <p:nvPr/>
          </p:nvSpPr>
          <p:spPr>
            <a:xfrm>
              <a:off x="2400136" y="1717244"/>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7381;p126">
              <a:extLst>
                <a:ext uri="{FF2B5EF4-FFF2-40B4-BE49-F238E27FC236}">
                  <a16:creationId xmlns:a16="http://schemas.microsoft.com/office/drawing/2014/main" id="{449D79E3-4A92-430E-AB6E-FBB65983C5EC}"/>
                </a:ext>
              </a:extLst>
            </p:cNvPr>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7382;p126">
              <a:extLst>
                <a:ext uri="{FF2B5EF4-FFF2-40B4-BE49-F238E27FC236}">
                  <a16:creationId xmlns:a16="http://schemas.microsoft.com/office/drawing/2014/main" id="{CC295D29-6482-4CF4-A07A-E8E44FD1D069}"/>
                </a:ext>
              </a:extLst>
            </p:cNvPr>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7383;p126">
              <a:extLst>
                <a:ext uri="{FF2B5EF4-FFF2-40B4-BE49-F238E27FC236}">
                  <a16:creationId xmlns:a16="http://schemas.microsoft.com/office/drawing/2014/main" id="{50C305E6-1FAE-4A6A-BBD6-566F97D61F19}"/>
                </a:ext>
              </a:extLst>
            </p:cNvPr>
            <p:cNvSpPr/>
            <p:nvPr/>
          </p:nvSpPr>
          <p:spPr>
            <a:xfrm>
              <a:off x="2399702" y="1717108"/>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7384;p126">
              <a:extLst>
                <a:ext uri="{FF2B5EF4-FFF2-40B4-BE49-F238E27FC236}">
                  <a16:creationId xmlns:a16="http://schemas.microsoft.com/office/drawing/2014/main" id="{D187B987-5899-4D4A-9907-272180F2E85D}"/>
                </a:ext>
              </a:extLst>
            </p:cNvPr>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7385;p126">
              <a:extLst>
                <a:ext uri="{FF2B5EF4-FFF2-40B4-BE49-F238E27FC236}">
                  <a16:creationId xmlns:a16="http://schemas.microsoft.com/office/drawing/2014/main" id="{1A572622-F395-4677-B67D-BD60828D5F2B}"/>
                </a:ext>
              </a:extLst>
            </p:cNvPr>
            <p:cNvSpPr/>
            <p:nvPr/>
          </p:nvSpPr>
          <p:spPr>
            <a:xfrm>
              <a:off x="2400747" y="171724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7386;p126">
              <a:extLst>
                <a:ext uri="{FF2B5EF4-FFF2-40B4-BE49-F238E27FC236}">
                  <a16:creationId xmlns:a16="http://schemas.microsoft.com/office/drawing/2014/main" id="{E810ECE0-D872-4070-A0E1-A863633FA05E}"/>
                </a:ext>
              </a:extLst>
            </p:cNvPr>
            <p:cNvSpPr/>
            <p:nvPr/>
          </p:nvSpPr>
          <p:spPr>
            <a:xfrm>
              <a:off x="2399322" y="1716959"/>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7387;p126">
              <a:extLst>
                <a:ext uri="{FF2B5EF4-FFF2-40B4-BE49-F238E27FC236}">
                  <a16:creationId xmlns:a16="http://schemas.microsoft.com/office/drawing/2014/main" id="{C05F2A43-EB6E-490B-8945-CA643D5C754D}"/>
                </a:ext>
              </a:extLst>
            </p:cNvPr>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7388;p126">
              <a:extLst>
                <a:ext uri="{FF2B5EF4-FFF2-40B4-BE49-F238E27FC236}">
                  <a16:creationId xmlns:a16="http://schemas.microsoft.com/office/drawing/2014/main" id="{838E352A-7DCF-47E2-8753-1BAB50594D47}"/>
                </a:ext>
              </a:extLst>
            </p:cNvPr>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7389;p126">
              <a:extLst>
                <a:ext uri="{FF2B5EF4-FFF2-40B4-BE49-F238E27FC236}">
                  <a16:creationId xmlns:a16="http://schemas.microsoft.com/office/drawing/2014/main" id="{2AA75795-4B0F-4429-BEE4-050763CAC301}"/>
                </a:ext>
              </a:extLst>
            </p:cNvPr>
            <p:cNvSpPr/>
            <p:nvPr/>
          </p:nvSpPr>
          <p:spPr>
            <a:xfrm>
              <a:off x="2390958" y="1732790"/>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7390;p126">
              <a:extLst>
                <a:ext uri="{FF2B5EF4-FFF2-40B4-BE49-F238E27FC236}">
                  <a16:creationId xmlns:a16="http://schemas.microsoft.com/office/drawing/2014/main" id="{1372EDD4-4B44-4FBF-81E8-BD34DFD79941}"/>
                </a:ext>
              </a:extLst>
            </p:cNvPr>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7391;p126">
              <a:extLst>
                <a:ext uri="{FF2B5EF4-FFF2-40B4-BE49-F238E27FC236}">
                  <a16:creationId xmlns:a16="http://schemas.microsoft.com/office/drawing/2014/main" id="{86E1BFC2-50F5-4674-9E45-9B6D427594EB}"/>
                </a:ext>
              </a:extLst>
            </p:cNvPr>
            <p:cNvSpPr/>
            <p:nvPr/>
          </p:nvSpPr>
          <p:spPr>
            <a:xfrm>
              <a:off x="2391243" y="1733550"/>
              <a:ext cx="149" cy="353"/>
            </a:xfrm>
            <a:custGeom>
              <a:avLst/>
              <a:gdLst/>
              <a:ahLst/>
              <a:cxnLst/>
              <a:rect l="l" t="t" r="r" b="b"/>
              <a:pathLst>
                <a:path w="11" h="26" extrusionOk="0">
                  <a:moveTo>
                    <a:pt x="0"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7392;p126">
              <a:extLst>
                <a:ext uri="{FF2B5EF4-FFF2-40B4-BE49-F238E27FC236}">
                  <a16:creationId xmlns:a16="http://schemas.microsoft.com/office/drawing/2014/main" id="{3C1401C0-4461-4FAE-AEFB-C24452CB6608}"/>
                </a:ext>
              </a:extLst>
            </p:cNvPr>
            <p:cNvSpPr/>
            <p:nvPr/>
          </p:nvSpPr>
          <p:spPr>
            <a:xfrm>
              <a:off x="2391813" y="1734691"/>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7393;p126">
              <a:extLst>
                <a:ext uri="{FF2B5EF4-FFF2-40B4-BE49-F238E27FC236}">
                  <a16:creationId xmlns:a16="http://schemas.microsoft.com/office/drawing/2014/main" id="{B9C24A5B-ADE8-4926-A8FD-218089BAE100}"/>
                </a:ext>
              </a:extLst>
            </p:cNvPr>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7394;p126">
              <a:extLst>
                <a:ext uri="{FF2B5EF4-FFF2-40B4-BE49-F238E27FC236}">
                  <a16:creationId xmlns:a16="http://schemas.microsoft.com/office/drawing/2014/main" id="{6732788C-2B02-40D1-889E-67E4E8924194}"/>
                </a:ext>
              </a:extLst>
            </p:cNvPr>
            <p:cNvSpPr/>
            <p:nvPr/>
          </p:nvSpPr>
          <p:spPr>
            <a:xfrm>
              <a:off x="2390904" y="1732559"/>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7395;p126">
              <a:extLst>
                <a:ext uri="{FF2B5EF4-FFF2-40B4-BE49-F238E27FC236}">
                  <a16:creationId xmlns:a16="http://schemas.microsoft.com/office/drawing/2014/main" id="{3CE7D773-91C5-4717-B5CD-07FCEA4FAEC0}"/>
                </a:ext>
              </a:extLst>
            </p:cNvPr>
            <p:cNvSpPr/>
            <p:nvPr/>
          </p:nvSpPr>
          <p:spPr>
            <a:xfrm>
              <a:off x="2391094" y="1733170"/>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7396;p126">
              <a:extLst>
                <a:ext uri="{FF2B5EF4-FFF2-40B4-BE49-F238E27FC236}">
                  <a16:creationId xmlns:a16="http://schemas.microsoft.com/office/drawing/2014/main" id="{9C8777BD-FEAF-467F-892A-9B6E13965630}"/>
                </a:ext>
              </a:extLst>
            </p:cNvPr>
            <p:cNvSpPr/>
            <p:nvPr/>
          </p:nvSpPr>
          <p:spPr>
            <a:xfrm>
              <a:off x="2384726" y="1733930"/>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7397;p126">
              <a:extLst>
                <a:ext uri="{FF2B5EF4-FFF2-40B4-BE49-F238E27FC236}">
                  <a16:creationId xmlns:a16="http://schemas.microsoft.com/office/drawing/2014/main" id="{5FC5BB5D-968D-4B11-9A7E-B613EBF4D171}"/>
                </a:ext>
              </a:extLst>
            </p:cNvPr>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7398;p126">
              <a:extLst>
                <a:ext uri="{FF2B5EF4-FFF2-40B4-BE49-F238E27FC236}">
                  <a16:creationId xmlns:a16="http://schemas.microsoft.com/office/drawing/2014/main" id="{30ECD106-0374-419D-B1D5-E939AC8C16F2}"/>
                </a:ext>
              </a:extLst>
            </p:cNvPr>
            <p:cNvSpPr/>
            <p:nvPr/>
          </p:nvSpPr>
          <p:spPr>
            <a:xfrm>
              <a:off x="2385350" y="1734691"/>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7399;p126">
              <a:extLst>
                <a:ext uri="{FF2B5EF4-FFF2-40B4-BE49-F238E27FC236}">
                  <a16:creationId xmlns:a16="http://schemas.microsoft.com/office/drawing/2014/main" id="{83B0EAE8-743D-4DF9-A05A-58C044405972}"/>
                </a:ext>
              </a:extLst>
            </p:cNvPr>
            <p:cNvSpPr/>
            <p:nvPr/>
          </p:nvSpPr>
          <p:spPr>
            <a:xfrm>
              <a:off x="2379784" y="1731744"/>
              <a:ext cx="543" cy="299"/>
            </a:xfrm>
            <a:custGeom>
              <a:avLst/>
              <a:gdLst/>
              <a:ahLst/>
              <a:cxnLst/>
              <a:rect l="l" t="t" r="r" b="b"/>
              <a:pathLst>
                <a:path w="40" h="22" extrusionOk="0">
                  <a:moveTo>
                    <a:pt x="39"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7400;p126">
              <a:extLst>
                <a:ext uri="{FF2B5EF4-FFF2-40B4-BE49-F238E27FC236}">
                  <a16:creationId xmlns:a16="http://schemas.microsoft.com/office/drawing/2014/main" id="{08BCAB30-FA17-489C-9ABA-F0AAD68ACF00}"/>
                </a:ext>
              </a:extLst>
            </p:cNvPr>
            <p:cNvSpPr/>
            <p:nvPr/>
          </p:nvSpPr>
          <p:spPr>
            <a:xfrm>
              <a:off x="2385826" y="173579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7401;p126">
              <a:extLst>
                <a:ext uri="{FF2B5EF4-FFF2-40B4-BE49-F238E27FC236}">
                  <a16:creationId xmlns:a16="http://schemas.microsoft.com/office/drawing/2014/main" id="{BBAA1EBC-798B-48CF-B715-EC10F014A2E4}"/>
                </a:ext>
              </a:extLst>
            </p:cNvPr>
            <p:cNvSpPr/>
            <p:nvPr/>
          </p:nvSpPr>
          <p:spPr>
            <a:xfrm>
              <a:off x="2385676" y="1735220"/>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7402;p126">
              <a:extLst>
                <a:ext uri="{FF2B5EF4-FFF2-40B4-BE49-F238E27FC236}">
                  <a16:creationId xmlns:a16="http://schemas.microsoft.com/office/drawing/2014/main" id="{DD2B5E33-C6DB-4FEE-9FBB-47DB8B34B0E6}"/>
                </a:ext>
              </a:extLst>
            </p:cNvPr>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7403;p126">
              <a:extLst>
                <a:ext uri="{FF2B5EF4-FFF2-40B4-BE49-F238E27FC236}">
                  <a16:creationId xmlns:a16="http://schemas.microsoft.com/office/drawing/2014/main" id="{7E5E670F-2904-45AC-A521-CC856DCB4E61}"/>
                </a:ext>
              </a:extLst>
            </p:cNvPr>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7404;p126">
              <a:extLst>
                <a:ext uri="{FF2B5EF4-FFF2-40B4-BE49-F238E27FC236}">
                  <a16:creationId xmlns:a16="http://schemas.microsoft.com/office/drawing/2014/main" id="{263A5AC4-62E0-4F63-B0B5-AD03E2BE6357}"/>
                </a:ext>
              </a:extLst>
            </p:cNvPr>
            <p:cNvSpPr/>
            <p:nvPr/>
          </p:nvSpPr>
          <p:spPr>
            <a:xfrm>
              <a:off x="2385826" y="1735981"/>
              <a:ext cx="14" cy="14"/>
            </a:xfrm>
            <a:custGeom>
              <a:avLst/>
              <a:gdLst/>
              <a:ahLst/>
              <a:cxnLst/>
              <a:rect l="l" t="t" r="r" b="b"/>
              <a:pathLst>
                <a:path w="1" h="1" extrusionOk="0">
                  <a:moveTo>
                    <a:pt x="0" y="0"/>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7405;p126">
              <a:extLst>
                <a:ext uri="{FF2B5EF4-FFF2-40B4-BE49-F238E27FC236}">
                  <a16:creationId xmlns:a16="http://schemas.microsoft.com/office/drawing/2014/main" id="{2B4703CC-9CF4-4ADC-BDF4-F9EBD46566A8}"/>
                </a:ext>
              </a:extLst>
            </p:cNvPr>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7406;p126">
              <a:extLst>
                <a:ext uri="{FF2B5EF4-FFF2-40B4-BE49-F238E27FC236}">
                  <a16:creationId xmlns:a16="http://schemas.microsoft.com/office/drawing/2014/main" id="{C4AF5412-76C2-4674-B2AB-664C3F487E3E}"/>
                </a:ext>
              </a:extLst>
            </p:cNvPr>
            <p:cNvSpPr/>
            <p:nvPr/>
          </p:nvSpPr>
          <p:spPr>
            <a:xfrm>
              <a:off x="2595449" y="1751378"/>
              <a:ext cx="0" cy="14"/>
            </a:xfrm>
            <a:custGeom>
              <a:avLst/>
              <a:gdLst/>
              <a:ahLst/>
              <a:cxnLst/>
              <a:rect l="l" t="t" r="r" b="b"/>
              <a:pathLst>
                <a:path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7407;p126">
              <a:extLst>
                <a:ext uri="{FF2B5EF4-FFF2-40B4-BE49-F238E27FC236}">
                  <a16:creationId xmlns:a16="http://schemas.microsoft.com/office/drawing/2014/main" id="{480B1528-9E1F-4184-9ADA-FC11B6A0B079}"/>
                </a:ext>
              </a:extLst>
            </p:cNvPr>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7408;p126">
              <a:extLst>
                <a:ext uri="{FF2B5EF4-FFF2-40B4-BE49-F238E27FC236}">
                  <a16:creationId xmlns:a16="http://schemas.microsoft.com/office/drawing/2014/main" id="{13F099E9-96BD-4BC0-968D-7E1A90C757B4}"/>
                </a:ext>
              </a:extLst>
            </p:cNvPr>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7409;p126">
              <a:extLst>
                <a:ext uri="{FF2B5EF4-FFF2-40B4-BE49-F238E27FC236}">
                  <a16:creationId xmlns:a16="http://schemas.microsoft.com/office/drawing/2014/main" id="{04FBF4EA-83B0-477C-91D2-F276C9EA15A7}"/>
                </a:ext>
              </a:extLst>
            </p:cNvPr>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7410;p126">
              <a:extLst>
                <a:ext uri="{FF2B5EF4-FFF2-40B4-BE49-F238E27FC236}">
                  <a16:creationId xmlns:a16="http://schemas.microsoft.com/office/drawing/2014/main" id="{2CE5EB04-59BD-4D04-96F9-4CF982FE1DDD}"/>
                </a:ext>
              </a:extLst>
            </p:cNvPr>
            <p:cNvSpPr/>
            <p:nvPr/>
          </p:nvSpPr>
          <p:spPr>
            <a:xfrm>
              <a:off x="2549950" y="1753523"/>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7411;p126">
              <a:extLst>
                <a:ext uri="{FF2B5EF4-FFF2-40B4-BE49-F238E27FC236}">
                  <a16:creationId xmlns:a16="http://schemas.microsoft.com/office/drawing/2014/main" id="{E0F6BA37-67BD-42C5-94C8-E013A847A230}"/>
                </a:ext>
              </a:extLst>
            </p:cNvPr>
            <p:cNvSpPr/>
            <p:nvPr/>
          </p:nvSpPr>
          <p:spPr>
            <a:xfrm>
              <a:off x="2550236" y="1753618"/>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7412;p126">
              <a:extLst>
                <a:ext uri="{FF2B5EF4-FFF2-40B4-BE49-F238E27FC236}">
                  <a16:creationId xmlns:a16="http://schemas.microsoft.com/office/drawing/2014/main" id="{952DCD0A-7A67-4D58-9AED-5F4DF82117D8}"/>
                </a:ext>
              </a:extLst>
            </p:cNvPr>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7413;p126">
              <a:extLst>
                <a:ext uri="{FF2B5EF4-FFF2-40B4-BE49-F238E27FC236}">
                  <a16:creationId xmlns:a16="http://schemas.microsoft.com/office/drawing/2014/main" id="{11F523AC-E048-42DF-9010-A312FA00D0D0}"/>
                </a:ext>
              </a:extLst>
            </p:cNvPr>
            <p:cNvSpPr/>
            <p:nvPr/>
          </p:nvSpPr>
          <p:spPr>
            <a:xfrm>
              <a:off x="2550480" y="1753754"/>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7414;p126">
              <a:extLst>
                <a:ext uri="{FF2B5EF4-FFF2-40B4-BE49-F238E27FC236}">
                  <a16:creationId xmlns:a16="http://schemas.microsoft.com/office/drawing/2014/main" id="{A82900FD-7B8D-481E-BF6B-DCD4F9D0416F}"/>
                </a:ext>
              </a:extLst>
            </p:cNvPr>
            <p:cNvSpPr/>
            <p:nvPr/>
          </p:nvSpPr>
          <p:spPr>
            <a:xfrm>
              <a:off x="2550711" y="1753903"/>
              <a:ext cx="204" cy="109"/>
            </a:xfrm>
            <a:custGeom>
              <a:avLst/>
              <a:gdLst/>
              <a:ahLst/>
              <a:cxnLst/>
              <a:rect l="l" t="t" r="r" b="b"/>
              <a:pathLst>
                <a:path w="15" h="8" extrusionOk="0">
                  <a:moveTo>
                    <a:pt x="1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7415;p126">
              <a:extLst>
                <a:ext uri="{FF2B5EF4-FFF2-40B4-BE49-F238E27FC236}">
                  <a16:creationId xmlns:a16="http://schemas.microsoft.com/office/drawing/2014/main" id="{7670378B-F818-40D3-9C43-88903C000F41}"/>
                </a:ext>
              </a:extLst>
            </p:cNvPr>
            <p:cNvSpPr/>
            <p:nvPr/>
          </p:nvSpPr>
          <p:spPr>
            <a:xfrm>
              <a:off x="2549625" y="1753373"/>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7416;p126">
              <a:extLst>
                <a:ext uri="{FF2B5EF4-FFF2-40B4-BE49-F238E27FC236}">
                  <a16:creationId xmlns:a16="http://schemas.microsoft.com/office/drawing/2014/main" id="{F2148603-9964-4660-9A96-66D229223BC2}"/>
                </a:ext>
              </a:extLst>
            </p:cNvPr>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7417;p126">
              <a:extLst>
                <a:ext uri="{FF2B5EF4-FFF2-40B4-BE49-F238E27FC236}">
                  <a16:creationId xmlns:a16="http://schemas.microsoft.com/office/drawing/2014/main" id="{8341562E-F4CB-4613-BCE2-6C881872BC42}"/>
                </a:ext>
              </a:extLst>
            </p:cNvPr>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7418;p126">
              <a:extLst>
                <a:ext uri="{FF2B5EF4-FFF2-40B4-BE49-F238E27FC236}">
                  <a16:creationId xmlns:a16="http://schemas.microsoft.com/office/drawing/2014/main" id="{639FFC63-82AF-4FE0-A556-05A31EDF9E65}"/>
                </a:ext>
              </a:extLst>
            </p:cNvPr>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7419;p126">
              <a:extLst>
                <a:ext uri="{FF2B5EF4-FFF2-40B4-BE49-F238E27FC236}">
                  <a16:creationId xmlns:a16="http://schemas.microsoft.com/office/drawing/2014/main" id="{CF52DCF8-6873-4B6D-8354-4C6455A751B1}"/>
                </a:ext>
              </a:extLst>
            </p:cNvPr>
            <p:cNvSpPr/>
            <p:nvPr/>
          </p:nvSpPr>
          <p:spPr>
            <a:xfrm>
              <a:off x="2511499" y="1770440"/>
              <a:ext cx="489" cy="14"/>
            </a:xfrm>
            <a:custGeom>
              <a:avLst/>
              <a:gdLst/>
              <a:ahLst/>
              <a:cxnLst/>
              <a:rect l="l" t="t" r="r" b="b"/>
              <a:pathLst>
                <a:path w="36" h="1" extrusionOk="0">
                  <a:moveTo>
                    <a:pt x="15" y="0"/>
                  </a:moveTo>
                  <a:lnTo>
                    <a:pt x="36"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7420;p126">
              <a:extLst>
                <a:ext uri="{FF2B5EF4-FFF2-40B4-BE49-F238E27FC236}">
                  <a16:creationId xmlns:a16="http://schemas.microsoft.com/office/drawing/2014/main" id="{5BB9DB96-99AB-44AC-9B91-A0F26D221904}"/>
                </a:ext>
              </a:extLst>
            </p:cNvPr>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7421;p126">
              <a:extLst>
                <a:ext uri="{FF2B5EF4-FFF2-40B4-BE49-F238E27FC236}">
                  <a16:creationId xmlns:a16="http://schemas.microsoft.com/office/drawing/2014/main" id="{A40F0B35-C877-44BC-8E2F-E9E9B41CF2E9}"/>
                </a:ext>
              </a:extLst>
            </p:cNvPr>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7422;p126">
              <a:extLst>
                <a:ext uri="{FF2B5EF4-FFF2-40B4-BE49-F238E27FC236}">
                  <a16:creationId xmlns:a16="http://schemas.microsoft.com/office/drawing/2014/main" id="{66DE7EB1-5FD4-48A1-9F4C-4CB22A30D546}"/>
                </a:ext>
              </a:extLst>
            </p:cNvPr>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7423;p126">
              <a:extLst>
                <a:ext uri="{FF2B5EF4-FFF2-40B4-BE49-F238E27FC236}">
                  <a16:creationId xmlns:a16="http://schemas.microsoft.com/office/drawing/2014/main" id="{D718B43A-1069-4C80-A9A5-87281926E7BC}"/>
                </a:ext>
              </a:extLst>
            </p:cNvPr>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7424;p126">
              <a:extLst>
                <a:ext uri="{FF2B5EF4-FFF2-40B4-BE49-F238E27FC236}">
                  <a16:creationId xmlns:a16="http://schemas.microsoft.com/office/drawing/2014/main" id="{351E3BF2-5A2D-4F5A-805B-02B6D18C4CB1}"/>
                </a:ext>
              </a:extLst>
            </p:cNvPr>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7425;p126">
              <a:extLst>
                <a:ext uri="{FF2B5EF4-FFF2-40B4-BE49-F238E27FC236}">
                  <a16:creationId xmlns:a16="http://schemas.microsoft.com/office/drawing/2014/main" id="{B29D5716-D58B-49E1-8FBD-6236D7742F28}"/>
                </a:ext>
              </a:extLst>
            </p:cNvPr>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7426;p126">
              <a:extLst>
                <a:ext uri="{FF2B5EF4-FFF2-40B4-BE49-F238E27FC236}">
                  <a16:creationId xmlns:a16="http://schemas.microsoft.com/office/drawing/2014/main" id="{E223DBFB-ED9E-4EA0-807A-26C49C522D3D}"/>
                </a:ext>
              </a:extLst>
            </p:cNvPr>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7427;p126">
              <a:extLst>
                <a:ext uri="{FF2B5EF4-FFF2-40B4-BE49-F238E27FC236}">
                  <a16:creationId xmlns:a16="http://schemas.microsoft.com/office/drawing/2014/main" id="{791B5925-C756-46BC-8CBD-288FA2864B9C}"/>
                </a:ext>
              </a:extLst>
            </p:cNvPr>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7428;p126">
              <a:extLst>
                <a:ext uri="{FF2B5EF4-FFF2-40B4-BE49-F238E27FC236}">
                  <a16:creationId xmlns:a16="http://schemas.microsoft.com/office/drawing/2014/main" id="{EB35F771-9AED-425E-8BE0-A7215C72DF27}"/>
                </a:ext>
              </a:extLst>
            </p:cNvPr>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7429;p126">
              <a:extLst>
                <a:ext uri="{FF2B5EF4-FFF2-40B4-BE49-F238E27FC236}">
                  <a16:creationId xmlns:a16="http://schemas.microsoft.com/office/drawing/2014/main" id="{4AF23AC8-F5A1-46C0-B464-714D06A08AAE}"/>
                </a:ext>
              </a:extLst>
            </p:cNvPr>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7430;p126">
              <a:extLst>
                <a:ext uri="{FF2B5EF4-FFF2-40B4-BE49-F238E27FC236}">
                  <a16:creationId xmlns:a16="http://schemas.microsoft.com/office/drawing/2014/main" id="{F27036B5-5764-4AB6-963B-E449B3256B96}"/>
                </a:ext>
              </a:extLst>
            </p:cNvPr>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7431;p126">
              <a:extLst>
                <a:ext uri="{FF2B5EF4-FFF2-40B4-BE49-F238E27FC236}">
                  <a16:creationId xmlns:a16="http://schemas.microsoft.com/office/drawing/2014/main" id="{12F3CC2B-2D26-40F1-8BE6-034D1505A033}"/>
                </a:ext>
              </a:extLst>
            </p:cNvPr>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7432;p126">
              <a:extLst>
                <a:ext uri="{FF2B5EF4-FFF2-40B4-BE49-F238E27FC236}">
                  <a16:creationId xmlns:a16="http://schemas.microsoft.com/office/drawing/2014/main" id="{E68E2547-B311-4A6E-BAAD-653B50693803}"/>
                </a:ext>
              </a:extLst>
            </p:cNvPr>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7433;p126">
              <a:extLst>
                <a:ext uri="{FF2B5EF4-FFF2-40B4-BE49-F238E27FC236}">
                  <a16:creationId xmlns:a16="http://schemas.microsoft.com/office/drawing/2014/main" id="{0D93EED6-72C0-401B-AD92-466DCDC96A7A}"/>
                </a:ext>
              </a:extLst>
            </p:cNvPr>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7434;p126">
              <a:extLst>
                <a:ext uri="{FF2B5EF4-FFF2-40B4-BE49-F238E27FC236}">
                  <a16:creationId xmlns:a16="http://schemas.microsoft.com/office/drawing/2014/main" id="{BFE9CABA-64AF-408D-AD56-6A0140288D62}"/>
                </a:ext>
              </a:extLst>
            </p:cNvPr>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7435;p126">
              <a:extLst>
                <a:ext uri="{FF2B5EF4-FFF2-40B4-BE49-F238E27FC236}">
                  <a16:creationId xmlns:a16="http://schemas.microsoft.com/office/drawing/2014/main" id="{460CA46C-1454-450A-B6C6-E48D75F4B1B3}"/>
                </a:ext>
              </a:extLst>
            </p:cNvPr>
            <p:cNvSpPr/>
            <p:nvPr/>
          </p:nvSpPr>
          <p:spPr>
            <a:xfrm>
              <a:off x="2579848" y="1757895"/>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7436;p126">
              <a:extLst>
                <a:ext uri="{FF2B5EF4-FFF2-40B4-BE49-F238E27FC236}">
                  <a16:creationId xmlns:a16="http://schemas.microsoft.com/office/drawing/2014/main" id="{E2CA673B-5288-465D-8521-6519930AEE4D}"/>
                </a:ext>
              </a:extLst>
            </p:cNvPr>
            <p:cNvSpPr/>
            <p:nvPr/>
          </p:nvSpPr>
          <p:spPr>
            <a:xfrm>
              <a:off x="2583419" y="1758221"/>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7437;p126">
              <a:extLst>
                <a:ext uri="{FF2B5EF4-FFF2-40B4-BE49-F238E27FC236}">
                  <a16:creationId xmlns:a16="http://schemas.microsoft.com/office/drawing/2014/main" id="{E427BF68-1978-41DE-8A8F-F61F13CA9D35}"/>
                </a:ext>
              </a:extLst>
            </p:cNvPr>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7438;p126">
              <a:extLst>
                <a:ext uri="{FF2B5EF4-FFF2-40B4-BE49-F238E27FC236}">
                  <a16:creationId xmlns:a16="http://schemas.microsoft.com/office/drawing/2014/main" id="{00E20D90-838C-4F16-B582-47EB5C8D613A}"/>
                </a:ext>
              </a:extLst>
            </p:cNvPr>
            <p:cNvSpPr/>
            <p:nvPr/>
          </p:nvSpPr>
          <p:spPr>
            <a:xfrm>
              <a:off x="2582319" y="1758465"/>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7439;p126">
              <a:extLst>
                <a:ext uri="{FF2B5EF4-FFF2-40B4-BE49-F238E27FC236}">
                  <a16:creationId xmlns:a16="http://schemas.microsoft.com/office/drawing/2014/main" id="{43913DB4-0C0B-481B-8594-5880919F2346}"/>
                </a:ext>
              </a:extLst>
            </p:cNvPr>
            <p:cNvSpPr/>
            <p:nvPr/>
          </p:nvSpPr>
          <p:spPr>
            <a:xfrm>
              <a:off x="2584030" y="1758126"/>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7440;p126">
              <a:extLst>
                <a:ext uri="{FF2B5EF4-FFF2-40B4-BE49-F238E27FC236}">
                  <a16:creationId xmlns:a16="http://schemas.microsoft.com/office/drawing/2014/main" id="{A8E67AD3-8C0A-48F7-9097-83252D4AB70F}"/>
                </a:ext>
              </a:extLst>
            </p:cNvPr>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7441;p126">
              <a:extLst>
                <a:ext uri="{FF2B5EF4-FFF2-40B4-BE49-F238E27FC236}">
                  <a16:creationId xmlns:a16="http://schemas.microsoft.com/office/drawing/2014/main" id="{2578FA5F-8CC3-4F7E-AD90-EB8933F7655F}"/>
                </a:ext>
              </a:extLst>
            </p:cNvPr>
            <p:cNvSpPr/>
            <p:nvPr/>
          </p:nvSpPr>
          <p:spPr>
            <a:xfrm>
              <a:off x="2582890" y="1758370"/>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7442;p126">
              <a:extLst>
                <a:ext uri="{FF2B5EF4-FFF2-40B4-BE49-F238E27FC236}">
                  <a16:creationId xmlns:a16="http://schemas.microsoft.com/office/drawing/2014/main" id="{A91C160F-5081-4C72-8F7B-0002492F75BA}"/>
                </a:ext>
              </a:extLst>
            </p:cNvPr>
            <p:cNvSpPr/>
            <p:nvPr/>
          </p:nvSpPr>
          <p:spPr>
            <a:xfrm>
              <a:off x="2581803" y="175850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7443;p126">
              <a:extLst>
                <a:ext uri="{FF2B5EF4-FFF2-40B4-BE49-F238E27FC236}">
                  <a16:creationId xmlns:a16="http://schemas.microsoft.com/office/drawing/2014/main" id="{BF7330B2-9722-4DBF-AAEA-37362EFC9A1F}"/>
                </a:ext>
              </a:extLst>
            </p:cNvPr>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7444;p126">
              <a:extLst>
                <a:ext uri="{FF2B5EF4-FFF2-40B4-BE49-F238E27FC236}">
                  <a16:creationId xmlns:a16="http://schemas.microsoft.com/office/drawing/2014/main" id="{34DC3109-A2C0-4FCA-9798-4C14AF7B3D60}"/>
                </a:ext>
              </a:extLst>
            </p:cNvPr>
            <p:cNvSpPr/>
            <p:nvPr/>
          </p:nvSpPr>
          <p:spPr>
            <a:xfrm>
              <a:off x="2600147" y="1753618"/>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7445;p126">
              <a:extLst>
                <a:ext uri="{FF2B5EF4-FFF2-40B4-BE49-F238E27FC236}">
                  <a16:creationId xmlns:a16="http://schemas.microsoft.com/office/drawing/2014/main" id="{A699D7C0-949D-4509-8B2C-788CCC13BE31}"/>
                </a:ext>
              </a:extLst>
            </p:cNvPr>
            <p:cNvSpPr/>
            <p:nvPr/>
          </p:nvSpPr>
          <p:spPr>
            <a:xfrm>
              <a:off x="2596250" y="1752097"/>
              <a:ext cx="54" cy="54"/>
            </a:xfrm>
            <a:custGeom>
              <a:avLst/>
              <a:gdLst/>
              <a:ahLst/>
              <a:cxnLst/>
              <a:rect l="l" t="t" r="r" b="b"/>
              <a:pathLst>
                <a:path w="4" h="4" extrusionOk="0">
                  <a:moveTo>
                    <a:pt x="1"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7446;p126">
              <a:extLst>
                <a:ext uri="{FF2B5EF4-FFF2-40B4-BE49-F238E27FC236}">
                  <a16:creationId xmlns:a16="http://schemas.microsoft.com/office/drawing/2014/main" id="{45A9992D-C4A5-468C-8A1A-8E6A8E355A33}"/>
                </a:ext>
              </a:extLst>
            </p:cNvPr>
            <p:cNvSpPr/>
            <p:nvPr/>
          </p:nvSpPr>
          <p:spPr>
            <a:xfrm>
              <a:off x="2599536" y="1753563"/>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7447;p126">
              <a:extLst>
                <a:ext uri="{FF2B5EF4-FFF2-40B4-BE49-F238E27FC236}">
                  <a16:creationId xmlns:a16="http://schemas.microsoft.com/office/drawing/2014/main" id="{5F2FA1CD-6799-49EC-845C-AC16B6C116E6}"/>
                </a:ext>
              </a:extLst>
            </p:cNvPr>
            <p:cNvSpPr/>
            <p:nvPr/>
          </p:nvSpPr>
          <p:spPr>
            <a:xfrm>
              <a:off x="2595639" y="1751473"/>
              <a:ext cx="190" cy="163"/>
            </a:xfrm>
            <a:custGeom>
              <a:avLst/>
              <a:gdLst/>
              <a:ahLst/>
              <a:cxnLst/>
              <a:rect l="l" t="t" r="r" b="b"/>
              <a:pathLst>
                <a:path w="14"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7448;p126">
              <a:extLst>
                <a:ext uri="{FF2B5EF4-FFF2-40B4-BE49-F238E27FC236}">
                  <a16:creationId xmlns:a16="http://schemas.microsoft.com/office/drawing/2014/main" id="{CBE32E3E-A19F-420E-941D-92F3C7FC1452}"/>
                </a:ext>
              </a:extLst>
            </p:cNvPr>
            <p:cNvSpPr/>
            <p:nvPr/>
          </p:nvSpPr>
          <p:spPr>
            <a:xfrm>
              <a:off x="2595965" y="1751758"/>
              <a:ext cx="149" cy="109"/>
            </a:xfrm>
            <a:custGeom>
              <a:avLst/>
              <a:gdLst/>
              <a:ahLst/>
              <a:cxnLst/>
              <a:rect l="l" t="t" r="r" b="b"/>
              <a:pathLst>
                <a:path w="11"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7449;p126">
              <a:extLst>
                <a:ext uri="{FF2B5EF4-FFF2-40B4-BE49-F238E27FC236}">
                  <a16:creationId xmlns:a16="http://schemas.microsoft.com/office/drawing/2014/main" id="{D4D6FF8E-CF6D-49E8-A212-173A595B5A8C}"/>
                </a:ext>
              </a:extLst>
            </p:cNvPr>
            <p:cNvSpPr/>
            <p:nvPr/>
          </p:nvSpPr>
          <p:spPr>
            <a:xfrm>
              <a:off x="2600812" y="17537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7450;p126">
              <a:extLst>
                <a:ext uri="{FF2B5EF4-FFF2-40B4-BE49-F238E27FC236}">
                  <a16:creationId xmlns:a16="http://schemas.microsoft.com/office/drawing/2014/main" id="{A1B17F3C-A757-457F-A5E8-FCBE7BF25C0E}"/>
                </a:ext>
              </a:extLst>
            </p:cNvPr>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7451;p126">
              <a:extLst>
                <a:ext uri="{FF2B5EF4-FFF2-40B4-BE49-F238E27FC236}">
                  <a16:creationId xmlns:a16="http://schemas.microsoft.com/office/drawing/2014/main" id="{EBA9BD6E-8AAC-4B6C-A661-CBB55B7C8845}"/>
                </a:ext>
              </a:extLst>
            </p:cNvPr>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7452;p126">
              <a:extLst>
                <a:ext uri="{FF2B5EF4-FFF2-40B4-BE49-F238E27FC236}">
                  <a16:creationId xmlns:a16="http://schemas.microsoft.com/office/drawing/2014/main" id="{22A44E97-8D26-4D2A-BF87-70D3A8CE5BBA}"/>
                </a:ext>
              </a:extLst>
            </p:cNvPr>
            <p:cNvSpPr/>
            <p:nvPr/>
          </p:nvSpPr>
          <p:spPr>
            <a:xfrm>
              <a:off x="2556033" y="1755138"/>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7453;p126">
              <a:extLst>
                <a:ext uri="{FF2B5EF4-FFF2-40B4-BE49-F238E27FC236}">
                  <a16:creationId xmlns:a16="http://schemas.microsoft.com/office/drawing/2014/main" id="{A809EE71-DD4A-4939-9447-0858FD46DD9D}"/>
                </a:ext>
              </a:extLst>
            </p:cNvPr>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7454;p126">
              <a:extLst>
                <a:ext uri="{FF2B5EF4-FFF2-40B4-BE49-F238E27FC236}">
                  <a16:creationId xmlns:a16="http://schemas.microsoft.com/office/drawing/2014/main" id="{49CC4A82-3D02-49D5-8929-C1256A165600}"/>
                </a:ext>
              </a:extLst>
            </p:cNvPr>
            <p:cNvSpPr/>
            <p:nvPr/>
          </p:nvSpPr>
          <p:spPr>
            <a:xfrm>
              <a:off x="2552951" y="1755274"/>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7455;p126">
              <a:extLst>
                <a:ext uri="{FF2B5EF4-FFF2-40B4-BE49-F238E27FC236}">
                  <a16:creationId xmlns:a16="http://schemas.microsoft.com/office/drawing/2014/main" id="{7B83C1AF-B74B-40DB-A994-CEEDB8CF19CC}"/>
                </a:ext>
              </a:extLst>
            </p:cNvPr>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7456;p126">
              <a:extLst>
                <a:ext uri="{FF2B5EF4-FFF2-40B4-BE49-F238E27FC236}">
                  <a16:creationId xmlns:a16="http://schemas.microsoft.com/office/drawing/2014/main" id="{AC06ECFC-FF0F-459B-9911-C0DE069E3E61}"/>
                </a:ext>
              </a:extLst>
            </p:cNvPr>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7457;p126">
              <a:extLst>
                <a:ext uri="{FF2B5EF4-FFF2-40B4-BE49-F238E27FC236}">
                  <a16:creationId xmlns:a16="http://schemas.microsoft.com/office/drawing/2014/main" id="{5CD2FFD4-28C9-4EA2-BBF1-4E8F2E0D4505}"/>
                </a:ext>
              </a:extLst>
            </p:cNvPr>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7458;p126">
              <a:extLst>
                <a:ext uri="{FF2B5EF4-FFF2-40B4-BE49-F238E27FC236}">
                  <a16:creationId xmlns:a16="http://schemas.microsoft.com/office/drawing/2014/main" id="{B74738A9-CCC6-455C-8725-078BA4433AA9}"/>
                </a:ext>
              </a:extLst>
            </p:cNvPr>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7459;p126">
              <a:extLst>
                <a:ext uri="{FF2B5EF4-FFF2-40B4-BE49-F238E27FC236}">
                  <a16:creationId xmlns:a16="http://schemas.microsoft.com/office/drawing/2014/main" id="{1CF49BA0-3E67-4B81-B2A2-40D08C08DBF6}"/>
                </a:ext>
              </a:extLst>
            </p:cNvPr>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7460;p126">
              <a:extLst>
                <a:ext uri="{FF2B5EF4-FFF2-40B4-BE49-F238E27FC236}">
                  <a16:creationId xmlns:a16="http://schemas.microsoft.com/office/drawing/2014/main" id="{64DCF383-1BE5-46A8-8E0D-A2B808D2FDA8}"/>
                </a:ext>
              </a:extLst>
            </p:cNvPr>
            <p:cNvSpPr/>
            <p:nvPr/>
          </p:nvSpPr>
          <p:spPr>
            <a:xfrm>
              <a:off x="2580663" y="1829951"/>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7461;p126">
              <a:extLst>
                <a:ext uri="{FF2B5EF4-FFF2-40B4-BE49-F238E27FC236}">
                  <a16:creationId xmlns:a16="http://schemas.microsoft.com/office/drawing/2014/main" id="{13EB5A74-2199-4407-92D5-FD8D640D9E14}"/>
                </a:ext>
              </a:extLst>
            </p:cNvPr>
            <p:cNvSpPr/>
            <p:nvPr/>
          </p:nvSpPr>
          <p:spPr>
            <a:xfrm>
              <a:off x="2555273" y="1862360"/>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7462;p126">
              <a:extLst>
                <a:ext uri="{FF2B5EF4-FFF2-40B4-BE49-F238E27FC236}">
                  <a16:creationId xmlns:a16="http://schemas.microsoft.com/office/drawing/2014/main" id="{7FDF595C-F2A5-4449-94DF-803EEA693B4F}"/>
                </a:ext>
              </a:extLst>
            </p:cNvPr>
            <p:cNvSpPr/>
            <p:nvPr/>
          </p:nvSpPr>
          <p:spPr>
            <a:xfrm>
              <a:off x="2554798" y="1863080"/>
              <a:ext cx="68" cy="54"/>
            </a:xfrm>
            <a:custGeom>
              <a:avLst/>
              <a:gdLst/>
              <a:ahLst/>
              <a:cxnLst/>
              <a:rect l="l" t="t" r="r" b="b"/>
              <a:pathLst>
                <a:path w="5" h="4" extrusionOk="0">
                  <a:moveTo>
                    <a:pt x="1" y="4"/>
                  </a:moveTo>
                  <a:lnTo>
                    <a:pt x="4" y="1"/>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7463;p126">
              <a:extLst>
                <a:ext uri="{FF2B5EF4-FFF2-40B4-BE49-F238E27FC236}">
                  <a16:creationId xmlns:a16="http://schemas.microsoft.com/office/drawing/2014/main" id="{27480560-6574-4174-94ED-F0E5465AACBF}"/>
                </a:ext>
              </a:extLst>
            </p:cNvPr>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7464;p126">
              <a:extLst>
                <a:ext uri="{FF2B5EF4-FFF2-40B4-BE49-F238E27FC236}">
                  <a16:creationId xmlns:a16="http://schemas.microsoft.com/office/drawing/2014/main" id="{EA3855F1-056D-4564-BCCE-2D26926FA407}"/>
                </a:ext>
              </a:extLst>
            </p:cNvPr>
            <p:cNvSpPr/>
            <p:nvPr/>
          </p:nvSpPr>
          <p:spPr>
            <a:xfrm>
              <a:off x="2620255" y="1767725"/>
              <a:ext cx="530" cy="258"/>
            </a:xfrm>
            <a:custGeom>
              <a:avLst/>
              <a:gdLst/>
              <a:ahLst/>
              <a:cxnLst/>
              <a:rect l="l" t="t" r="r" b="b"/>
              <a:pathLst>
                <a:path w="39" h="19" extrusionOk="0">
                  <a:moveTo>
                    <a:pt x="0" y="1"/>
                  </a:moveTo>
                  <a:lnTo>
                    <a:pt x="39"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7465;p126">
              <a:extLst>
                <a:ext uri="{FF2B5EF4-FFF2-40B4-BE49-F238E27FC236}">
                  <a16:creationId xmlns:a16="http://schemas.microsoft.com/office/drawing/2014/main" id="{534632C3-75C7-4488-BFCA-DEFBBD30C427}"/>
                </a:ext>
              </a:extLst>
            </p:cNvPr>
            <p:cNvSpPr/>
            <p:nvPr/>
          </p:nvSpPr>
          <p:spPr>
            <a:xfrm>
              <a:off x="2619589" y="1767345"/>
              <a:ext cx="434" cy="258"/>
            </a:xfrm>
            <a:custGeom>
              <a:avLst/>
              <a:gdLst/>
              <a:ahLst/>
              <a:cxnLst/>
              <a:rect l="l" t="t" r="r" b="b"/>
              <a:pathLst>
                <a:path w="32" h="19" extrusionOk="0">
                  <a:moveTo>
                    <a:pt x="0" y="1"/>
                  </a:moveTo>
                  <a:lnTo>
                    <a:pt x="3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7466;p126">
              <a:extLst>
                <a:ext uri="{FF2B5EF4-FFF2-40B4-BE49-F238E27FC236}">
                  <a16:creationId xmlns:a16="http://schemas.microsoft.com/office/drawing/2014/main" id="{F1272FF8-1CAC-4AAD-93E1-3BCF211CD44F}"/>
                </a:ext>
              </a:extLst>
            </p:cNvPr>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7467;p126">
              <a:extLst>
                <a:ext uri="{FF2B5EF4-FFF2-40B4-BE49-F238E27FC236}">
                  <a16:creationId xmlns:a16="http://schemas.microsoft.com/office/drawing/2014/main" id="{43C57D60-6616-418F-B8DA-25E41D6FB014}"/>
                </a:ext>
              </a:extLst>
            </p:cNvPr>
            <p:cNvSpPr/>
            <p:nvPr/>
          </p:nvSpPr>
          <p:spPr>
            <a:xfrm>
              <a:off x="2620920" y="1768064"/>
              <a:ext cx="530" cy="339"/>
            </a:xfrm>
            <a:custGeom>
              <a:avLst/>
              <a:gdLst/>
              <a:ahLst/>
              <a:cxnLst/>
              <a:rect l="l" t="t" r="r" b="b"/>
              <a:pathLst>
                <a:path w="39" h="25" extrusionOk="0">
                  <a:moveTo>
                    <a:pt x="39"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7468;p126">
              <a:extLst>
                <a:ext uri="{FF2B5EF4-FFF2-40B4-BE49-F238E27FC236}">
                  <a16:creationId xmlns:a16="http://schemas.microsoft.com/office/drawing/2014/main" id="{336BC37C-73AF-4093-9309-2F29DEFA7573}"/>
                </a:ext>
              </a:extLst>
            </p:cNvPr>
            <p:cNvSpPr/>
            <p:nvPr/>
          </p:nvSpPr>
          <p:spPr>
            <a:xfrm>
              <a:off x="2618870" y="1766964"/>
              <a:ext cx="448" cy="258"/>
            </a:xfrm>
            <a:custGeom>
              <a:avLst/>
              <a:gdLst/>
              <a:ahLst/>
              <a:cxnLst/>
              <a:rect l="l" t="t" r="r" b="b"/>
              <a:pathLst>
                <a:path w="33" h="19" extrusionOk="0">
                  <a:moveTo>
                    <a:pt x="1" y="1"/>
                  </a:moveTo>
                  <a:lnTo>
                    <a:pt x="3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7469;p126">
              <a:extLst>
                <a:ext uri="{FF2B5EF4-FFF2-40B4-BE49-F238E27FC236}">
                  <a16:creationId xmlns:a16="http://schemas.microsoft.com/office/drawing/2014/main" id="{F7E41919-C126-4FE8-8A19-7749159E3C6C}"/>
                </a:ext>
              </a:extLst>
            </p:cNvPr>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7470;p126">
              <a:extLst>
                <a:ext uri="{FF2B5EF4-FFF2-40B4-BE49-F238E27FC236}">
                  <a16:creationId xmlns:a16="http://schemas.microsoft.com/office/drawing/2014/main" id="{10CF6262-6656-4F6F-A001-8A6739FB6FD9}"/>
                </a:ext>
              </a:extLst>
            </p:cNvPr>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7471;p126">
              <a:extLst>
                <a:ext uri="{FF2B5EF4-FFF2-40B4-BE49-F238E27FC236}">
                  <a16:creationId xmlns:a16="http://schemas.microsoft.com/office/drawing/2014/main" id="{08D2A484-6068-44A3-B2A7-A099A6A5FD82}"/>
                </a:ext>
              </a:extLst>
            </p:cNvPr>
            <p:cNvSpPr/>
            <p:nvPr/>
          </p:nvSpPr>
          <p:spPr>
            <a:xfrm>
              <a:off x="2616358" y="1765783"/>
              <a:ext cx="720" cy="339"/>
            </a:xfrm>
            <a:custGeom>
              <a:avLst/>
              <a:gdLst/>
              <a:ahLst/>
              <a:cxnLst/>
              <a:rect l="l" t="t" r="r" b="b"/>
              <a:pathLst>
                <a:path w="53" h="25" extrusionOk="0">
                  <a:moveTo>
                    <a:pt x="0" y="0"/>
                  </a:moveTo>
                  <a:lnTo>
                    <a:pt x="53"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7472;p126">
              <a:extLst>
                <a:ext uri="{FF2B5EF4-FFF2-40B4-BE49-F238E27FC236}">
                  <a16:creationId xmlns:a16="http://schemas.microsoft.com/office/drawing/2014/main" id="{A686D3AB-7F5A-4447-9AD9-54DA491EAD7F}"/>
                </a:ext>
              </a:extLst>
            </p:cNvPr>
            <p:cNvSpPr/>
            <p:nvPr/>
          </p:nvSpPr>
          <p:spPr>
            <a:xfrm>
              <a:off x="2618164" y="1766639"/>
              <a:ext cx="394" cy="204"/>
            </a:xfrm>
            <a:custGeom>
              <a:avLst/>
              <a:gdLst/>
              <a:ahLst/>
              <a:cxnLst/>
              <a:rect l="l" t="t" r="r" b="b"/>
              <a:pathLst>
                <a:path w="29" h="15" extrusionOk="0">
                  <a:moveTo>
                    <a:pt x="0" y="0"/>
                  </a:moveTo>
                  <a:lnTo>
                    <a:pt x="2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7473;p126">
              <a:extLst>
                <a:ext uri="{FF2B5EF4-FFF2-40B4-BE49-F238E27FC236}">
                  <a16:creationId xmlns:a16="http://schemas.microsoft.com/office/drawing/2014/main" id="{D44F2100-2265-44E6-9CE2-0EDE060581F3}"/>
                </a:ext>
              </a:extLst>
            </p:cNvPr>
            <p:cNvSpPr/>
            <p:nvPr/>
          </p:nvSpPr>
          <p:spPr>
            <a:xfrm>
              <a:off x="2607465" y="1755940"/>
              <a:ext cx="1208" cy="828"/>
            </a:xfrm>
            <a:custGeom>
              <a:avLst/>
              <a:gdLst/>
              <a:ahLst/>
              <a:cxnLst/>
              <a:rect l="l" t="t" r="r" b="b"/>
              <a:pathLst>
                <a:path w="89" h="61" extrusionOk="0">
                  <a:moveTo>
                    <a:pt x="1" y="1"/>
                  </a:moveTo>
                  <a:lnTo>
                    <a:pt x="88"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7474;p126">
              <a:extLst>
                <a:ext uri="{FF2B5EF4-FFF2-40B4-BE49-F238E27FC236}">
                  <a16:creationId xmlns:a16="http://schemas.microsoft.com/office/drawing/2014/main" id="{9D5E41D9-ECBE-4843-84C1-CF5E2023EAD3}"/>
                </a:ext>
              </a:extLst>
            </p:cNvPr>
            <p:cNvSpPr/>
            <p:nvPr/>
          </p:nvSpPr>
          <p:spPr>
            <a:xfrm>
              <a:off x="2617349" y="1766258"/>
              <a:ext cx="489" cy="204"/>
            </a:xfrm>
            <a:custGeom>
              <a:avLst/>
              <a:gdLst/>
              <a:ahLst/>
              <a:cxnLst/>
              <a:rect l="l" t="t" r="r" b="b"/>
              <a:pathLst>
                <a:path w="36" h="15" extrusionOk="0">
                  <a:moveTo>
                    <a:pt x="1" y="0"/>
                  </a:moveTo>
                  <a:lnTo>
                    <a:pt x="36"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7475;p126">
              <a:extLst>
                <a:ext uri="{FF2B5EF4-FFF2-40B4-BE49-F238E27FC236}">
                  <a16:creationId xmlns:a16="http://schemas.microsoft.com/office/drawing/2014/main" id="{61B18E12-C741-412D-8C9D-E70D9D0B0513}"/>
                </a:ext>
              </a:extLst>
            </p:cNvPr>
            <p:cNvSpPr/>
            <p:nvPr/>
          </p:nvSpPr>
          <p:spPr>
            <a:xfrm>
              <a:off x="2514350" y="183280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7476;p126">
              <a:extLst>
                <a:ext uri="{FF2B5EF4-FFF2-40B4-BE49-F238E27FC236}">
                  <a16:creationId xmlns:a16="http://schemas.microsoft.com/office/drawing/2014/main" id="{15B1E814-813E-4142-9B99-0CA742790E2C}"/>
                </a:ext>
              </a:extLst>
            </p:cNvPr>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7477;p126">
              <a:extLst>
                <a:ext uri="{FF2B5EF4-FFF2-40B4-BE49-F238E27FC236}">
                  <a16:creationId xmlns:a16="http://schemas.microsoft.com/office/drawing/2014/main" id="{1FE6757C-C5F7-40F2-ADF0-690B7E1C05D1}"/>
                </a:ext>
              </a:extLst>
            </p:cNvPr>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7478;p126">
              <a:extLst>
                <a:ext uri="{FF2B5EF4-FFF2-40B4-BE49-F238E27FC236}">
                  <a16:creationId xmlns:a16="http://schemas.microsoft.com/office/drawing/2014/main" id="{B9A41920-D8CF-4783-8048-14EDA35DAF1D}"/>
                </a:ext>
              </a:extLst>
            </p:cNvPr>
            <p:cNvSpPr/>
            <p:nvPr/>
          </p:nvSpPr>
          <p:spPr>
            <a:xfrm>
              <a:off x="2517772" y="183783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7479;p126">
              <a:extLst>
                <a:ext uri="{FF2B5EF4-FFF2-40B4-BE49-F238E27FC236}">
                  <a16:creationId xmlns:a16="http://schemas.microsoft.com/office/drawing/2014/main" id="{31AC6163-197E-47C4-B296-DB3966F4E330}"/>
                </a:ext>
              </a:extLst>
            </p:cNvPr>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7480;p126">
              <a:extLst>
                <a:ext uri="{FF2B5EF4-FFF2-40B4-BE49-F238E27FC236}">
                  <a16:creationId xmlns:a16="http://schemas.microsoft.com/office/drawing/2014/main" id="{1764E447-A141-4EF1-8797-D75D803C8EE5}"/>
                </a:ext>
              </a:extLst>
            </p:cNvPr>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7481;p126">
              <a:extLst>
                <a:ext uri="{FF2B5EF4-FFF2-40B4-BE49-F238E27FC236}">
                  <a16:creationId xmlns:a16="http://schemas.microsoft.com/office/drawing/2014/main" id="{76B11E04-FEA3-4909-B74C-C5B02F153953}"/>
                </a:ext>
              </a:extLst>
            </p:cNvPr>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7482;p126">
              <a:extLst>
                <a:ext uri="{FF2B5EF4-FFF2-40B4-BE49-F238E27FC236}">
                  <a16:creationId xmlns:a16="http://schemas.microsoft.com/office/drawing/2014/main" id="{FBBEF20F-5C92-4901-B52F-52D9A05CD5AB}"/>
                </a:ext>
              </a:extLst>
            </p:cNvPr>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7483;p126">
              <a:extLst>
                <a:ext uri="{FF2B5EF4-FFF2-40B4-BE49-F238E27FC236}">
                  <a16:creationId xmlns:a16="http://schemas.microsoft.com/office/drawing/2014/main" id="{58BA8CAA-D525-4DA8-9B21-58313855A476}"/>
                </a:ext>
              </a:extLst>
            </p:cNvPr>
            <p:cNvSpPr/>
            <p:nvPr/>
          </p:nvSpPr>
          <p:spPr>
            <a:xfrm>
              <a:off x="2514500" y="183337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7484;p126">
              <a:extLst>
                <a:ext uri="{FF2B5EF4-FFF2-40B4-BE49-F238E27FC236}">
                  <a16:creationId xmlns:a16="http://schemas.microsoft.com/office/drawing/2014/main" id="{D63400EE-B9EB-4C6C-B80B-26CAAEF6E6A1}"/>
                </a:ext>
              </a:extLst>
            </p:cNvPr>
            <p:cNvSpPr/>
            <p:nvPr/>
          </p:nvSpPr>
          <p:spPr>
            <a:xfrm>
              <a:off x="2503556" y="181883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7485;p126">
              <a:extLst>
                <a:ext uri="{FF2B5EF4-FFF2-40B4-BE49-F238E27FC236}">
                  <a16:creationId xmlns:a16="http://schemas.microsoft.com/office/drawing/2014/main" id="{35B746E7-5BA3-447D-9434-FD2D3EEF0FA3}"/>
                </a:ext>
              </a:extLst>
            </p:cNvPr>
            <p:cNvSpPr/>
            <p:nvPr/>
          </p:nvSpPr>
          <p:spPr>
            <a:xfrm>
              <a:off x="2514310" y="18324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7486;p126">
              <a:extLst>
                <a:ext uri="{FF2B5EF4-FFF2-40B4-BE49-F238E27FC236}">
                  <a16:creationId xmlns:a16="http://schemas.microsoft.com/office/drawing/2014/main" id="{ABCC35EB-8E1B-4414-A2F8-3D8823D36AC2}"/>
                </a:ext>
              </a:extLst>
            </p:cNvPr>
            <p:cNvSpPr/>
            <p:nvPr/>
          </p:nvSpPr>
          <p:spPr>
            <a:xfrm>
              <a:off x="2505606" y="185043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7487;p126">
              <a:extLst>
                <a:ext uri="{FF2B5EF4-FFF2-40B4-BE49-F238E27FC236}">
                  <a16:creationId xmlns:a16="http://schemas.microsoft.com/office/drawing/2014/main" id="{DDDE96FD-2F7E-4675-B122-A9C0B7B51E1C}"/>
                </a:ext>
              </a:extLst>
            </p:cNvPr>
            <p:cNvSpPr/>
            <p:nvPr/>
          </p:nvSpPr>
          <p:spPr>
            <a:xfrm>
              <a:off x="2503801" y="1819251"/>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7488;p126">
              <a:extLst>
                <a:ext uri="{FF2B5EF4-FFF2-40B4-BE49-F238E27FC236}">
                  <a16:creationId xmlns:a16="http://schemas.microsoft.com/office/drawing/2014/main" id="{925385CB-E51E-43B1-8B25-EDEB921D781A}"/>
                </a:ext>
              </a:extLst>
            </p:cNvPr>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7489;p126">
              <a:extLst>
                <a:ext uri="{FF2B5EF4-FFF2-40B4-BE49-F238E27FC236}">
                  <a16:creationId xmlns:a16="http://schemas.microsoft.com/office/drawing/2014/main" id="{69FFD864-FE58-40B0-BF04-1C21EE66984B}"/>
                </a:ext>
              </a:extLst>
            </p:cNvPr>
            <p:cNvSpPr/>
            <p:nvPr/>
          </p:nvSpPr>
          <p:spPr>
            <a:xfrm>
              <a:off x="2514405" y="1833087"/>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7490;p126">
              <a:extLst>
                <a:ext uri="{FF2B5EF4-FFF2-40B4-BE49-F238E27FC236}">
                  <a16:creationId xmlns:a16="http://schemas.microsoft.com/office/drawing/2014/main" id="{6F3BD585-8E92-4DED-B2AA-CA7602452E86}"/>
                </a:ext>
              </a:extLst>
            </p:cNvPr>
            <p:cNvSpPr/>
            <p:nvPr/>
          </p:nvSpPr>
          <p:spPr>
            <a:xfrm>
              <a:off x="2514255" y="18321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7491;p126">
              <a:extLst>
                <a:ext uri="{FF2B5EF4-FFF2-40B4-BE49-F238E27FC236}">
                  <a16:creationId xmlns:a16="http://schemas.microsoft.com/office/drawing/2014/main" id="{2377874E-DFAE-4D6C-B9E3-946AFE116D34}"/>
                </a:ext>
              </a:extLst>
            </p:cNvPr>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7492;p126">
              <a:extLst>
                <a:ext uri="{FF2B5EF4-FFF2-40B4-BE49-F238E27FC236}">
                  <a16:creationId xmlns:a16="http://schemas.microsoft.com/office/drawing/2014/main" id="{97D08BA4-1079-4F1A-BBAB-B9D2DC7A2D40}"/>
                </a:ext>
              </a:extLst>
            </p:cNvPr>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7493;p126">
              <a:extLst>
                <a:ext uri="{FF2B5EF4-FFF2-40B4-BE49-F238E27FC236}">
                  <a16:creationId xmlns:a16="http://schemas.microsoft.com/office/drawing/2014/main" id="{287869F4-2746-4F09-B239-F4EC9965E4A8}"/>
                </a:ext>
              </a:extLst>
            </p:cNvPr>
            <p:cNvSpPr/>
            <p:nvPr/>
          </p:nvSpPr>
          <p:spPr>
            <a:xfrm>
              <a:off x="2605564" y="1754799"/>
              <a:ext cx="394" cy="109"/>
            </a:xfrm>
            <a:custGeom>
              <a:avLst/>
              <a:gdLst/>
              <a:ahLst/>
              <a:cxnLst/>
              <a:rect l="l" t="t" r="r" b="b"/>
              <a:pathLst>
                <a:path w="29" h="8" extrusionOk="0">
                  <a:moveTo>
                    <a:pt x="1" y="8"/>
                  </a:moveTo>
                  <a:lnTo>
                    <a:pt x="29" y="1"/>
                  </a:ln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7494;p126">
              <a:extLst>
                <a:ext uri="{FF2B5EF4-FFF2-40B4-BE49-F238E27FC236}">
                  <a16:creationId xmlns:a16="http://schemas.microsoft.com/office/drawing/2014/main" id="{9AE8923B-4634-44BC-833A-15F76EE32FE9}"/>
                </a:ext>
              </a:extLst>
            </p:cNvPr>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7495;p126">
              <a:extLst>
                <a:ext uri="{FF2B5EF4-FFF2-40B4-BE49-F238E27FC236}">
                  <a16:creationId xmlns:a16="http://schemas.microsoft.com/office/drawing/2014/main" id="{2A85010F-1364-4067-A8A4-B1B0E2FB7D43}"/>
                </a:ext>
              </a:extLst>
            </p:cNvPr>
            <p:cNvSpPr/>
            <p:nvPr/>
          </p:nvSpPr>
          <p:spPr>
            <a:xfrm>
              <a:off x="2599196" y="1756374"/>
              <a:ext cx="299" cy="109"/>
            </a:xfrm>
            <a:custGeom>
              <a:avLst/>
              <a:gdLst/>
              <a:ahLst/>
              <a:cxnLst/>
              <a:rect l="l" t="t" r="r" b="b"/>
              <a:pathLst>
                <a:path w="22" h="8" extrusionOk="0">
                  <a:moveTo>
                    <a:pt x="2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7496;p126">
              <a:extLst>
                <a:ext uri="{FF2B5EF4-FFF2-40B4-BE49-F238E27FC236}">
                  <a16:creationId xmlns:a16="http://schemas.microsoft.com/office/drawing/2014/main" id="{5676B86E-69E0-412A-B70D-FDF84121F54C}"/>
                </a:ext>
              </a:extLst>
            </p:cNvPr>
            <p:cNvSpPr/>
            <p:nvPr/>
          </p:nvSpPr>
          <p:spPr>
            <a:xfrm>
              <a:off x="2502796" y="1817215"/>
              <a:ext cx="964" cy="109"/>
            </a:xfrm>
            <a:custGeom>
              <a:avLst/>
              <a:gdLst/>
              <a:ahLst/>
              <a:cxnLst/>
              <a:rect l="l" t="t" r="r" b="b"/>
              <a:pathLst>
                <a:path w="71" h="8" extrusionOk="0">
                  <a:moveTo>
                    <a:pt x="7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7497;p126">
              <a:extLst>
                <a:ext uri="{FF2B5EF4-FFF2-40B4-BE49-F238E27FC236}">
                  <a16:creationId xmlns:a16="http://schemas.microsoft.com/office/drawing/2014/main" id="{9E21AF12-9C73-43EE-B7B4-40B084FCF1C8}"/>
                </a:ext>
              </a:extLst>
            </p:cNvPr>
            <p:cNvSpPr/>
            <p:nvPr/>
          </p:nvSpPr>
          <p:spPr>
            <a:xfrm>
              <a:off x="2513264" y="181839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7498;p126">
              <a:extLst>
                <a:ext uri="{FF2B5EF4-FFF2-40B4-BE49-F238E27FC236}">
                  <a16:creationId xmlns:a16="http://schemas.microsoft.com/office/drawing/2014/main" id="{B44152BA-33C9-4AE2-A01E-3D439F7CA847}"/>
                </a:ext>
              </a:extLst>
            </p:cNvPr>
            <p:cNvSpPr/>
            <p:nvPr/>
          </p:nvSpPr>
          <p:spPr>
            <a:xfrm>
              <a:off x="2516020" y="181830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7499;p126">
              <a:extLst>
                <a:ext uri="{FF2B5EF4-FFF2-40B4-BE49-F238E27FC236}">
                  <a16:creationId xmlns:a16="http://schemas.microsoft.com/office/drawing/2014/main" id="{A10742E1-57AD-4A0C-8758-23E2D90D98B4}"/>
                </a:ext>
              </a:extLst>
            </p:cNvPr>
            <p:cNvSpPr/>
            <p:nvPr/>
          </p:nvSpPr>
          <p:spPr>
            <a:xfrm>
              <a:off x="2514119" y="181839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7500;p126">
              <a:extLst>
                <a:ext uri="{FF2B5EF4-FFF2-40B4-BE49-F238E27FC236}">
                  <a16:creationId xmlns:a16="http://schemas.microsoft.com/office/drawing/2014/main" id="{5BA9A4AC-7122-48E2-97C3-1B0C6FA93A14}"/>
                </a:ext>
              </a:extLst>
            </p:cNvPr>
            <p:cNvSpPr/>
            <p:nvPr/>
          </p:nvSpPr>
          <p:spPr>
            <a:xfrm>
              <a:off x="2596725" y="175684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7501;p126">
              <a:extLst>
                <a:ext uri="{FF2B5EF4-FFF2-40B4-BE49-F238E27FC236}">
                  <a16:creationId xmlns:a16="http://schemas.microsoft.com/office/drawing/2014/main" id="{3B637459-CCD2-4B1B-A031-E30965817686}"/>
                </a:ext>
              </a:extLst>
            </p:cNvPr>
            <p:cNvSpPr/>
            <p:nvPr/>
          </p:nvSpPr>
          <p:spPr>
            <a:xfrm>
              <a:off x="2599766" y="1756184"/>
              <a:ext cx="299" cy="109"/>
            </a:xfrm>
            <a:custGeom>
              <a:avLst/>
              <a:gdLst/>
              <a:ahLst/>
              <a:cxnLst/>
              <a:rect l="l" t="t" r="r" b="b"/>
              <a:pathLst>
                <a:path w="22" h="8" extrusionOk="0">
                  <a:moveTo>
                    <a:pt x="2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7502;p126">
              <a:extLst>
                <a:ext uri="{FF2B5EF4-FFF2-40B4-BE49-F238E27FC236}">
                  <a16:creationId xmlns:a16="http://schemas.microsoft.com/office/drawing/2014/main" id="{A2C278D7-D422-43F1-8F72-D217BF990C4D}"/>
                </a:ext>
              </a:extLst>
            </p:cNvPr>
            <p:cNvSpPr/>
            <p:nvPr/>
          </p:nvSpPr>
          <p:spPr>
            <a:xfrm>
              <a:off x="2502131" y="1817161"/>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7503;p126">
              <a:extLst>
                <a:ext uri="{FF2B5EF4-FFF2-40B4-BE49-F238E27FC236}">
                  <a16:creationId xmlns:a16="http://schemas.microsoft.com/office/drawing/2014/main" id="{8A0810F2-A830-490D-BD91-F823EDCAE288}"/>
                </a:ext>
              </a:extLst>
            </p:cNvPr>
            <p:cNvSpPr/>
            <p:nvPr/>
          </p:nvSpPr>
          <p:spPr>
            <a:xfrm>
              <a:off x="2595109" y="1756659"/>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7504;p126">
              <a:extLst>
                <a:ext uri="{FF2B5EF4-FFF2-40B4-BE49-F238E27FC236}">
                  <a16:creationId xmlns:a16="http://schemas.microsoft.com/office/drawing/2014/main" id="{D713BAB6-A38C-43A7-9234-5EB025E6FC0B}"/>
                </a:ext>
              </a:extLst>
            </p:cNvPr>
            <p:cNvSpPr/>
            <p:nvPr/>
          </p:nvSpPr>
          <p:spPr>
            <a:xfrm>
              <a:off x="2602672" y="1754568"/>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7505;p126">
              <a:extLst>
                <a:ext uri="{FF2B5EF4-FFF2-40B4-BE49-F238E27FC236}">
                  <a16:creationId xmlns:a16="http://schemas.microsoft.com/office/drawing/2014/main" id="{F72A4921-B7CD-4DC8-B44F-C8DDF74BC85C}"/>
                </a:ext>
              </a:extLst>
            </p:cNvPr>
            <p:cNvSpPr/>
            <p:nvPr/>
          </p:nvSpPr>
          <p:spPr>
            <a:xfrm>
              <a:off x="2595544" y="1756795"/>
              <a:ext cx="190" cy="14"/>
            </a:xfrm>
            <a:custGeom>
              <a:avLst/>
              <a:gdLst/>
              <a:ahLst/>
              <a:cxnLst/>
              <a:rect l="l" t="t" r="r" b="b"/>
              <a:pathLst>
                <a:path w="14"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7506;p126">
              <a:extLst>
                <a:ext uri="{FF2B5EF4-FFF2-40B4-BE49-F238E27FC236}">
                  <a16:creationId xmlns:a16="http://schemas.microsoft.com/office/drawing/2014/main" id="{C7DDE9B3-0576-4F94-B19C-1ABF5592E99E}"/>
                </a:ext>
              </a:extLst>
            </p:cNvPr>
            <p:cNvSpPr/>
            <p:nvPr/>
          </p:nvSpPr>
          <p:spPr>
            <a:xfrm>
              <a:off x="2595965" y="1756849"/>
              <a:ext cx="244" cy="14"/>
            </a:xfrm>
            <a:custGeom>
              <a:avLst/>
              <a:gdLst/>
              <a:ahLst/>
              <a:cxnLst/>
              <a:rect l="l" t="t" r="r" b="b"/>
              <a:pathLst>
                <a:path w="18"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7507;p126">
              <a:extLst>
                <a:ext uri="{FF2B5EF4-FFF2-40B4-BE49-F238E27FC236}">
                  <a16:creationId xmlns:a16="http://schemas.microsoft.com/office/drawing/2014/main" id="{6DD25C02-AD45-472D-AC02-18C1F363C50C}"/>
                </a:ext>
              </a:extLst>
            </p:cNvPr>
            <p:cNvSpPr/>
            <p:nvPr/>
          </p:nvSpPr>
          <p:spPr>
            <a:xfrm>
              <a:off x="2602047" y="1754948"/>
              <a:ext cx="204" cy="149"/>
            </a:xfrm>
            <a:custGeom>
              <a:avLst/>
              <a:gdLst/>
              <a:ahLst/>
              <a:cxnLst/>
              <a:rect l="l" t="t" r="r" b="b"/>
              <a:pathLst>
                <a:path w="15" h="11" extrusionOk="0">
                  <a:moveTo>
                    <a:pt x="15"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7508;p126">
              <a:extLst>
                <a:ext uri="{FF2B5EF4-FFF2-40B4-BE49-F238E27FC236}">
                  <a16:creationId xmlns:a16="http://schemas.microsoft.com/office/drawing/2014/main" id="{26E56C26-8C43-4C76-837D-9F4BD0BEE246}"/>
                </a:ext>
              </a:extLst>
            </p:cNvPr>
            <p:cNvSpPr/>
            <p:nvPr/>
          </p:nvSpPr>
          <p:spPr>
            <a:xfrm>
              <a:off x="2507127" y="1817690"/>
              <a:ext cx="1005" cy="109"/>
            </a:xfrm>
            <a:custGeom>
              <a:avLst/>
              <a:gdLst/>
              <a:ahLst/>
              <a:cxnLst/>
              <a:rect l="l" t="t" r="r" b="b"/>
              <a:pathLst>
                <a:path w="74" h="8" extrusionOk="0">
                  <a:moveTo>
                    <a:pt x="7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7509;p126">
              <a:extLst>
                <a:ext uri="{FF2B5EF4-FFF2-40B4-BE49-F238E27FC236}">
                  <a16:creationId xmlns:a16="http://schemas.microsoft.com/office/drawing/2014/main" id="{F22C93D8-3587-4ABE-A7AC-3FBF88842EC7}"/>
                </a:ext>
              </a:extLst>
            </p:cNvPr>
            <p:cNvSpPr/>
            <p:nvPr/>
          </p:nvSpPr>
          <p:spPr>
            <a:xfrm>
              <a:off x="2526665" y="181721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7510;p126">
              <a:extLst>
                <a:ext uri="{FF2B5EF4-FFF2-40B4-BE49-F238E27FC236}">
                  <a16:creationId xmlns:a16="http://schemas.microsoft.com/office/drawing/2014/main" id="{E4AB1647-91A3-4888-B758-F5E4E53D0190}"/>
                </a:ext>
              </a:extLst>
            </p:cNvPr>
            <p:cNvSpPr/>
            <p:nvPr/>
          </p:nvSpPr>
          <p:spPr>
            <a:xfrm>
              <a:off x="2597010" y="1756795"/>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7511;p126">
              <a:extLst>
                <a:ext uri="{FF2B5EF4-FFF2-40B4-BE49-F238E27FC236}">
                  <a16:creationId xmlns:a16="http://schemas.microsoft.com/office/drawing/2014/main" id="{FF4E5165-90F9-4004-8BC7-0B4F500AD3CC}"/>
                </a:ext>
              </a:extLst>
            </p:cNvPr>
            <p:cNvSpPr/>
            <p:nvPr/>
          </p:nvSpPr>
          <p:spPr>
            <a:xfrm>
              <a:off x="2527330" y="181712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7512;p126">
              <a:extLst>
                <a:ext uri="{FF2B5EF4-FFF2-40B4-BE49-F238E27FC236}">
                  <a16:creationId xmlns:a16="http://schemas.microsoft.com/office/drawing/2014/main" id="{6090C646-E65D-4C10-A2FD-A5E4B794604E}"/>
                </a:ext>
              </a:extLst>
            </p:cNvPr>
            <p:cNvSpPr/>
            <p:nvPr/>
          </p:nvSpPr>
          <p:spPr>
            <a:xfrm>
              <a:off x="2598626" y="1756564"/>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7513;p126">
              <a:extLst>
                <a:ext uri="{FF2B5EF4-FFF2-40B4-BE49-F238E27FC236}">
                  <a16:creationId xmlns:a16="http://schemas.microsoft.com/office/drawing/2014/main" id="{A30D367E-C583-4B4D-9E4F-223AEEEECE34}"/>
                </a:ext>
              </a:extLst>
            </p:cNvPr>
            <p:cNvSpPr/>
            <p:nvPr/>
          </p:nvSpPr>
          <p:spPr>
            <a:xfrm>
              <a:off x="2600337" y="1755940"/>
              <a:ext cx="299" cy="109"/>
            </a:xfrm>
            <a:custGeom>
              <a:avLst/>
              <a:gdLst/>
              <a:ahLst/>
              <a:cxnLst/>
              <a:rect l="l" t="t" r="r" b="b"/>
              <a:pathLst>
                <a:path w="22" h="8" extrusionOk="0">
                  <a:moveTo>
                    <a:pt x="22"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7514;p126">
              <a:extLst>
                <a:ext uri="{FF2B5EF4-FFF2-40B4-BE49-F238E27FC236}">
                  <a16:creationId xmlns:a16="http://schemas.microsoft.com/office/drawing/2014/main" id="{2B8C3784-9747-43EC-B3FA-8EDE2AEAB1DB}"/>
                </a:ext>
              </a:extLst>
            </p:cNvPr>
            <p:cNvSpPr/>
            <p:nvPr/>
          </p:nvSpPr>
          <p:spPr>
            <a:xfrm>
              <a:off x="2598056" y="1756659"/>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7515;p126">
              <a:extLst>
                <a:ext uri="{FF2B5EF4-FFF2-40B4-BE49-F238E27FC236}">
                  <a16:creationId xmlns:a16="http://schemas.microsoft.com/office/drawing/2014/main" id="{8435D51F-B747-4596-B1FD-834133F9418D}"/>
                </a:ext>
              </a:extLst>
            </p:cNvPr>
            <p:cNvSpPr/>
            <p:nvPr/>
          </p:nvSpPr>
          <p:spPr>
            <a:xfrm>
              <a:off x="2597485" y="1756754"/>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7516;p126">
              <a:extLst>
                <a:ext uri="{FF2B5EF4-FFF2-40B4-BE49-F238E27FC236}">
                  <a16:creationId xmlns:a16="http://schemas.microsoft.com/office/drawing/2014/main" id="{931A0A30-60BE-4695-B915-8280181E7EC1}"/>
                </a:ext>
              </a:extLst>
            </p:cNvPr>
            <p:cNvSpPr/>
            <p:nvPr/>
          </p:nvSpPr>
          <p:spPr>
            <a:xfrm>
              <a:off x="2601477" y="1755329"/>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7517;p126">
              <a:extLst>
                <a:ext uri="{FF2B5EF4-FFF2-40B4-BE49-F238E27FC236}">
                  <a16:creationId xmlns:a16="http://schemas.microsoft.com/office/drawing/2014/main" id="{3AF620D5-FE46-4C1E-8A26-ED8261295538}"/>
                </a:ext>
              </a:extLst>
            </p:cNvPr>
            <p:cNvSpPr/>
            <p:nvPr/>
          </p:nvSpPr>
          <p:spPr>
            <a:xfrm>
              <a:off x="2508498" y="1817880"/>
              <a:ext cx="923" cy="109"/>
            </a:xfrm>
            <a:custGeom>
              <a:avLst/>
              <a:gdLst/>
              <a:ahLst/>
              <a:cxnLst/>
              <a:rect l="l" t="t" r="r" b="b"/>
              <a:pathLst>
                <a:path w="68" h="8" extrusionOk="0">
                  <a:moveTo>
                    <a:pt x="67"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7518;p126">
              <a:extLst>
                <a:ext uri="{FF2B5EF4-FFF2-40B4-BE49-F238E27FC236}">
                  <a16:creationId xmlns:a16="http://schemas.microsoft.com/office/drawing/2014/main" id="{C288BB8B-8A75-4D2D-8C11-0488F620B16B}"/>
                </a:ext>
              </a:extLst>
            </p:cNvPr>
            <p:cNvSpPr/>
            <p:nvPr/>
          </p:nvSpPr>
          <p:spPr>
            <a:xfrm>
              <a:off x="2600907" y="1755654"/>
              <a:ext cx="258" cy="163"/>
            </a:xfrm>
            <a:custGeom>
              <a:avLst/>
              <a:gdLst/>
              <a:ahLst/>
              <a:cxnLst/>
              <a:rect l="l" t="t" r="r" b="b"/>
              <a:pathLst>
                <a:path w="19" h="12" extrusionOk="0">
                  <a:moveTo>
                    <a:pt x="1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7519;p126">
              <a:extLst>
                <a:ext uri="{FF2B5EF4-FFF2-40B4-BE49-F238E27FC236}">
                  <a16:creationId xmlns:a16="http://schemas.microsoft.com/office/drawing/2014/main" id="{FCC15F8F-B885-4697-937F-9C0EFE013D32}"/>
                </a:ext>
              </a:extLst>
            </p:cNvPr>
            <p:cNvSpPr/>
            <p:nvPr/>
          </p:nvSpPr>
          <p:spPr>
            <a:xfrm>
              <a:off x="2504181" y="1817310"/>
              <a:ext cx="1195" cy="149"/>
            </a:xfrm>
            <a:custGeom>
              <a:avLst/>
              <a:gdLst/>
              <a:ahLst/>
              <a:cxnLst/>
              <a:rect l="l" t="t" r="r" b="b"/>
              <a:pathLst>
                <a:path w="88" h="11" extrusionOk="0">
                  <a:moveTo>
                    <a:pt x="88"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7520;p126">
              <a:extLst>
                <a:ext uri="{FF2B5EF4-FFF2-40B4-BE49-F238E27FC236}">
                  <a16:creationId xmlns:a16="http://schemas.microsoft.com/office/drawing/2014/main" id="{5B4890D5-900B-408F-BA6C-D3835E0DE865}"/>
                </a:ext>
              </a:extLst>
            </p:cNvPr>
            <p:cNvSpPr/>
            <p:nvPr/>
          </p:nvSpPr>
          <p:spPr>
            <a:xfrm>
              <a:off x="2512640" y="181839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7521;p126">
              <a:extLst>
                <a:ext uri="{FF2B5EF4-FFF2-40B4-BE49-F238E27FC236}">
                  <a16:creationId xmlns:a16="http://schemas.microsoft.com/office/drawing/2014/main" id="{D4A11BFC-03F4-47CE-AD27-969AC382EDE4}"/>
                </a:ext>
              </a:extLst>
            </p:cNvPr>
            <p:cNvSpPr/>
            <p:nvPr/>
          </p:nvSpPr>
          <p:spPr>
            <a:xfrm>
              <a:off x="2505457" y="1817446"/>
              <a:ext cx="1344" cy="204"/>
            </a:xfrm>
            <a:custGeom>
              <a:avLst/>
              <a:gdLst/>
              <a:ahLst/>
              <a:cxnLst/>
              <a:rect l="l" t="t" r="r" b="b"/>
              <a:pathLst>
                <a:path w="99" h="15" extrusionOk="0">
                  <a:moveTo>
                    <a:pt x="99"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7522;p126">
              <a:extLst>
                <a:ext uri="{FF2B5EF4-FFF2-40B4-BE49-F238E27FC236}">
                  <a16:creationId xmlns:a16="http://schemas.microsoft.com/office/drawing/2014/main" id="{61A9D500-3A41-4E08-9B8C-014B1EF954F5}"/>
                </a:ext>
              </a:extLst>
            </p:cNvPr>
            <p:cNvSpPr/>
            <p:nvPr/>
          </p:nvSpPr>
          <p:spPr>
            <a:xfrm>
              <a:off x="2509788" y="1818070"/>
              <a:ext cx="1195" cy="204"/>
            </a:xfrm>
            <a:custGeom>
              <a:avLst/>
              <a:gdLst/>
              <a:ahLst/>
              <a:cxnLst/>
              <a:rect l="l" t="t" r="r" b="b"/>
              <a:pathLst>
                <a:path w="88" h="15" extrusionOk="0">
                  <a:moveTo>
                    <a:pt x="88"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7523;p126">
              <a:extLst>
                <a:ext uri="{FF2B5EF4-FFF2-40B4-BE49-F238E27FC236}">
                  <a16:creationId xmlns:a16="http://schemas.microsoft.com/office/drawing/2014/main" id="{EC356EE5-522B-493A-844B-10F3D1ECFA05}"/>
                </a:ext>
              </a:extLst>
            </p:cNvPr>
            <p:cNvSpPr/>
            <p:nvPr/>
          </p:nvSpPr>
          <p:spPr>
            <a:xfrm>
              <a:off x="2511404" y="1818355"/>
              <a:ext cx="149" cy="14"/>
            </a:xfrm>
            <a:custGeom>
              <a:avLst/>
              <a:gdLst/>
              <a:ahLst/>
              <a:cxnLst/>
              <a:rect l="l" t="t" r="r" b="b"/>
              <a:pathLst>
                <a:path w="11"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7524;p126">
              <a:extLst>
                <a:ext uri="{FF2B5EF4-FFF2-40B4-BE49-F238E27FC236}">
                  <a16:creationId xmlns:a16="http://schemas.microsoft.com/office/drawing/2014/main" id="{7604886F-6230-437A-B0F2-638561D2EF63}"/>
                </a:ext>
              </a:extLst>
            </p:cNvPr>
            <p:cNvSpPr/>
            <p:nvPr/>
          </p:nvSpPr>
          <p:spPr>
            <a:xfrm>
              <a:off x="2512029" y="181835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7525;p126">
              <a:extLst>
                <a:ext uri="{FF2B5EF4-FFF2-40B4-BE49-F238E27FC236}">
                  <a16:creationId xmlns:a16="http://schemas.microsoft.com/office/drawing/2014/main" id="{8D9094B2-FA01-4393-860A-9F59E03D27D2}"/>
                </a:ext>
              </a:extLst>
            </p:cNvPr>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7526;p126">
              <a:extLst>
                <a:ext uri="{FF2B5EF4-FFF2-40B4-BE49-F238E27FC236}">
                  <a16:creationId xmlns:a16="http://schemas.microsoft.com/office/drawing/2014/main" id="{8B05223B-3278-4776-B4DF-D357980B8A8A}"/>
                </a:ext>
              </a:extLst>
            </p:cNvPr>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7527;p126">
              <a:extLst>
                <a:ext uri="{FF2B5EF4-FFF2-40B4-BE49-F238E27FC236}">
                  <a16:creationId xmlns:a16="http://schemas.microsoft.com/office/drawing/2014/main" id="{5AA66BDA-FDB9-4325-8B75-E48CEFFF4D24}"/>
                </a:ext>
              </a:extLst>
            </p:cNvPr>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7528;p126">
              <a:extLst>
                <a:ext uri="{FF2B5EF4-FFF2-40B4-BE49-F238E27FC236}">
                  <a16:creationId xmlns:a16="http://schemas.microsoft.com/office/drawing/2014/main" id="{D63D5857-C900-42ED-934C-B922B00398B8}"/>
                </a:ext>
              </a:extLst>
            </p:cNvPr>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7529;p126">
              <a:extLst>
                <a:ext uri="{FF2B5EF4-FFF2-40B4-BE49-F238E27FC236}">
                  <a16:creationId xmlns:a16="http://schemas.microsoft.com/office/drawing/2014/main" id="{96050362-0808-4781-B441-65F540FB6321}"/>
                </a:ext>
              </a:extLst>
            </p:cNvPr>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7530;p126">
              <a:extLst>
                <a:ext uri="{FF2B5EF4-FFF2-40B4-BE49-F238E27FC236}">
                  <a16:creationId xmlns:a16="http://schemas.microsoft.com/office/drawing/2014/main" id="{079754F6-AD13-444E-933C-2116E4B9C949}"/>
                </a:ext>
              </a:extLst>
            </p:cNvPr>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7531;p126">
              <a:extLst>
                <a:ext uri="{FF2B5EF4-FFF2-40B4-BE49-F238E27FC236}">
                  <a16:creationId xmlns:a16="http://schemas.microsoft.com/office/drawing/2014/main" id="{7D8C2907-3483-47C2-B723-8D4D1412181A}"/>
                </a:ext>
              </a:extLst>
            </p:cNvPr>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7532;p126">
              <a:extLst>
                <a:ext uri="{FF2B5EF4-FFF2-40B4-BE49-F238E27FC236}">
                  <a16:creationId xmlns:a16="http://schemas.microsoft.com/office/drawing/2014/main" id="{C6888814-28D5-4316-AD7F-251A77FF55BA}"/>
                </a:ext>
              </a:extLst>
            </p:cNvPr>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7533;p126">
              <a:extLst>
                <a:ext uri="{FF2B5EF4-FFF2-40B4-BE49-F238E27FC236}">
                  <a16:creationId xmlns:a16="http://schemas.microsoft.com/office/drawing/2014/main" id="{A4CF63A8-37F6-425F-B8AA-7D2EB2646B3E}"/>
                </a:ext>
              </a:extLst>
            </p:cNvPr>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7534;p126">
              <a:extLst>
                <a:ext uri="{FF2B5EF4-FFF2-40B4-BE49-F238E27FC236}">
                  <a16:creationId xmlns:a16="http://schemas.microsoft.com/office/drawing/2014/main" id="{CA93E741-9C1F-403E-A505-8BA2C11186FF}"/>
                </a:ext>
              </a:extLst>
            </p:cNvPr>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7535;p126">
              <a:extLst>
                <a:ext uri="{FF2B5EF4-FFF2-40B4-BE49-F238E27FC236}">
                  <a16:creationId xmlns:a16="http://schemas.microsoft.com/office/drawing/2014/main" id="{0DC90BC4-0631-474A-BA17-603A98C3121E}"/>
                </a:ext>
              </a:extLst>
            </p:cNvPr>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7536;p126">
              <a:extLst>
                <a:ext uri="{FF2B5EF4-FFF2-40B4-BE49-F238E27FC236}">
                  <a16:creationId xmlns:a16="http://schemas.microsoft.com/office/drawing/2014/main" id="{E495A067-AE04-49FF-8710-4330D878DBF2}"/>
                </a:ext>
              </a:extLst>
            </p:cNvPr>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7537;p126">
              <a:extLst>
                <a:ext uri="{FF2B5EF4-FFF2-40B4-BE49-F238E27FC236}">
                  <a16:creationId xmlns:a16="http://schemas.microsoft.com/office/drawing/2014/main" id="{37D16AC2-9F99-4A95-BBCB-7FC1B81BF542}"/>
                </a:ext>
              </a:extLst>
            </p:cNvPr>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7538;p126">
              <a:extLst>
                <a:ext uri="{FF2B5EF4-FFF2-40B4-BE49-F238E27FC236}">
                  <a16:creationId xmlns:a16="http://schemas.microsoft.com/office/drawing/2014/main" id="{33BEF3AF-6949-4009-B9E8-6C273D0FE9FB}"/>
                </a:ext>
              </a:extLst>
            </p:cNvPr>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7539;p126">
              <a:extLst>
                <a:ext uri="{FF2B5EF4-FFF2-40B4-BE49-F238E27FC236}">
                  <a16:creationId xmlns:a16="http://schemas.microsoft.com/office/drawing/2014/main" id="{32F18C1D-3F69-4998-8EE1-605B9A6E281C}"/>
                </a:ext>
              </a:extLst>
            </p:cNvPr>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7540;p126">
              <a:extLst>
                <a:ext uri="{FF2B5EF4-FFF2-40B4-BE49-F238E27FC236}">
                  <a16:creationId xmlns:a16="http://schemas.microsoft.com/office/drawing/2014/main" id="{543EFE39-8C58-4092-B407-54E2570C3F63}"/>
                </a:ext>
              </a:extLst>
            </p:cNvPr>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7541;p126">
              <a:extLst>
                <a:ext uri="{FF2B5EF4-FFF2-40B4-BE49-F238E27FC236}">
                  <a16:creationId xmlns:a16="http://schemas.microsoft.com/office/drawing/2014/main" id="{01E35332-9956-45A3-9A6E-A829A263F440}"/>
                </a:ext>
              </a:extLst>
            </p:cNvPr>
            <p:cNvSpPr/>
            <p:nvPr/>
          </p:nvSpPr>
          <p:spPr>
            <a:xfrm>
              <a:off x="2859015" y="2039003"/>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7542;p126">
              <a:extLst>
                <a:ext uri="{FF2B5EF4-FFF2-40B4-BE49-F238E27FC236}">
                  <a16:creationId xmlns:a16="http://schemas.microsoft.com/office/drawing/2014/main" id="{75A05137-2F4A-4C1C-91FA-C259429BD97B}"/>
                </a:ext>
              </a:extLst>
            </p:cNvPr>
            <p:cNvSpPr/>
            <p:nvPr/>
          </p:nvSpPr>
          <p:spPr>
            <a:xfrm>
              <a:off x="2860481" y="2039098"/>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7543;p126">
              <a:extLst>
                <a:ext uri="{FF2B5EF4-FFF2-40B4-BE49-F238E27FC236}">
                  <a16:creationId xmlns:a16="http://schemas.microsoft.com/office/drawing/2014/main" id="{2B8ED431-3CB9-446E-BC2E-155C55C7E8EC}"/>
                </a:ext>
              </a:extLst>
            </p:cNvPr>
            <p:cNvSpPr/>
            <p:nvPr/>
          </p:nvSpPr>
          <p:spPr>
            <a:xfrm>
              <a:off x="2860156" y="2039193"/>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7544;p126">
              <a:extLst>
                <a:ext uri="{FF2B5EF4-FFF2-40B4-BE49-F238E27FC236}">
                  <a16:creationId xmlns:a16="http://schemas.microsoft.com/office/drawing/2014/main" id="{DA3F366B-177E-4603-AAE4-BD305C6A7C0D}"/>
                </a:ext>
              </a:extLst>
            </p:cNvPr>
            <p:cNvSpPr/>
            <p:nvPr/>
          </p:nvSpPr>
          <p:spPr>
            <a:xfrm>
              <a:off x="2858160" y="203856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7545;p126">
              <a:extLst>
                <a:ext uri="{FF2B5EF4-FFF2-40B4-BE49-F238E27FC236}">
                  <a16:creationId xmlns:a16="http://schemas.microsoft.com/office/drawing/2014/main" id="{21C890AD-8CD6-457E-9483-31160FF6DFF2}"/>
                </a:ext>
              </a:extLst>
            </p:cNvPr>
            <p:cNvSpPr/>
            <p:nvPr/>
          </p:nvSpPr>
          <p:spPr>
            <a:xfrm>
              <a:off x="2858581" y="2038759"/>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7546;p126">
              <a:extLst>
                <a:ext uri="{FF2B5EF4-FFF2-40B4-BE49-F238E27FC236}">
                  <a16:creationId xmlns:a16="http://schemas.microsoft.com/office/drawing/2014/main" id="{38BBEBFF-B09A-4FEE-966F-421CE3E1F432}"/>
                </a:ext>
              </a:extLst>
            </p:cNvPr>
            <p:cNvSpPr/>
            <p:nvPr/>
          </p:nvSpPr>
          <p:spPr>
            <a:xfrm>
              <a:off x="2860821" y="2038949"/>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7547;p126">
              <a:extLst>
                <a:ext uri="{FF2B5EF4-FFF2-40B4-BE49-F238E27FC236}">
                  <a16:creationId xmlns:a16="http://schemas.microsoft.com/office/drawing/2014/main" id="{182BA137-988D-4E11-A07A-17743AAC592D}"/>
                </a:ext>
              </a:extLst>
            </p:cNvPr>
            <p:cNvSpPr/>
            <p:nvPr/>
          </p:nvSpPr>
          <p:spPr>
            <a:xfrm>
              <a:off x="2852457" y="2033776"/>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7548;p126">
              <a:extLst>
                <a:ext uri="{FF2B5EF4-FFF2-40B4-BE49-F238E27FC236}">
                  <a16:creationId xmlns:a16="http://schemas.microsoft.com/office/drawing/2014/main" id="{88411EE0-53B4-4C7D-9D11-7B62F7761549}"/>
                </a:ext>
              </a:extLst>
            </p:cNvPr>
            <p:cNvSpPr/>
            <p:nvPr/>
          </p:nvSpPr>
          <p:spPr>
            <a:xfrm>
              <a:off x="2852267" y="2033301"/>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7549;p126">
              <a:extLst>
                <a:ext uri="{FF2B5EF4-FFF2-40B4-BE49-F238E27FC236}">
                  <a16:creationId xmlns:a16="http://schemas.microsoft.com/office/drawing/2014/main" id="{EE21562F-188A-4780-ADAD-0A786A1D5D6D}"/>
                </a:ext>
              </a:extLst>
            </p:cNvPr>
            <p:cNvSpPr/>
            <p:nvPr/>
          </p:nvSpPr>
          <p:spPr>
            <a:xfrm>
              <a:off x="2852647" y="2034156"/>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7550;p126">
              <a:extLst>
                <a:ext uri="{FF2B5EF4-FFF2-40B4-BE49-F238E27FC236}">
                  <a16:creationId xmlns:a16="http://schemas.microsoft.com/office/drawing/2014/main" id="{1F0409AA-52AE-4E6D-8D2C-B3ECD891F070}"/>
                </a:ext>
              </a:extLst>
            </p:cNvPr>
            <p:cNvSpPr/>
            <p:nvPr/>
          </p:nvSpPr>
          <p:spPr>
            <a:xfrm>
              <a:off x="2852118" y="2032826"/>
              <a:ext cx="109" cy="244"/>
            </a:xfrm>
            <a:custGeom>
              <a:avLst/>
              <a:gdLst/>
              <a:ahLst/>
              <a:cxnLst/>
              <a:rect l="l" t="t" r="r" b="b"/>
              <a:pathLst>
                <a:path w="8" h="18" extrusionOk="0">
                  <a:moveTo>
                    <a:pt x="1" y="0"/>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7551;p126">
              <a:extLst>
                <a:ext uri="{FF2B5EF4-FFF2-40B4-BE49-F238E27FC236}">
                  <a16:creationId xmlns:a16="http://schemas.microsoft.com/office/drawing/2014/main" id="{1C638766-114F-4066-A0F3-AB78FF1253D7}"/>
                </a:ext>
              </a:extLst>
            </p:cNvPr>
            <p:cNvSpPr/>
            <p:nvPr/>
          </p:nvSpPr>
          <p:spPr>
            <a:xfrm>
              <a:off x="2851602" y="2031060"/>
              <a:ext cx="109" cy="339"/>
            </a:xfrm>
            <a:custGeom>
              <a:avLst/>
              <a:gdLst/>
              <a:ahLst/>
              <a:cxnLst/>
              <a:rect l="l" t="t" r="r" b="b"/>
              <a:pathLst>
                <a:path w="8" h="25" extrusionOk="0">
                  <a:moveTo>
                    <a:pt x="0" y="0"/>
                  </a:moveTo>
                  <a:lnTo>
                    <a:pt x="7"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7552;p126">
              <a:extLst>
                <a:ext uri="{FF2B5EF4-FFF2-40B4-BE49-F238E27FC236}">
                  <a16:creationId xmlns:a16="http://schemas.microsoft.com/office/drawing/2014/main" id="{1503AAE2-5B44-4045-873E-E9A8BD14BFFD}"/>
                </a:ext>
              </a:extLst>
            </p:cNvPr>
            <p:cNvSpPr/>
            <p:nvPr/>
          </p:nvSpPr>
          <p:spPr>
            <a:xfrm>
              <a:off x="2851928" y="2032296"/>
              <a:ext cx="109" cy="244"/>
            </a:xfrm>
            <a:custGeom>
              <a:avLst/>
              <a:gdLst/>
              <a:ahLst/>
              <a:cxnLst/>
              <a:rect l="l" t="t" r="r" b="b"/>
              <a:pathLst>
                <a:path w="8" h="18"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7553;p126">
              <a:extLst>
                <a:ext uri="{FF2B5EF4-FFF2-40B4-BE49-F238E27FC236}">
                  <a16:creationId xmlns:a16="http://schemas.microsoft.com/office/drawing/2014/main" id="{01ED5689-CD21-4324-93EC-7B40EEB41EE3}"/>
                </a:ext>
              </a:extLst>
            </p:cNvPr>
            <p:cNvSpPr/>
            <p:nvPr/>
          </p:nvSpPr>
          <p:spPr>
            <a:xfrm>
              <a:off x="2857725" y="2038189"/>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7554;p126">
              <a:extLst>
                <a:ext uri="{FF2B5EF4-FFF2-40B4-BE49-F238E27FC236}">
                  <a16:creationId xmlns:a16="http://schemas.microsoft.com/office/drawing/2014/main" id="{9AA9BE33-FDCC-4B3B-AC22-395BFE5F46C4}"/>
                </a:ext>
              </a:extLst>
            </p:cNvPr>
            <p:cNvSpPr/>
            <p:nvPr/>
          </p:nvSpPr>
          <p:spPr>
            <a:xfrm>
              <a:off x="2851792" y="2031671"/>
              <a:ext cx="109" cy="299"/>
            </a:xfrm>
            <a:custGeom>
              <a:avLst/>
              <a:gdLst/>
              <a:ahLst/>
              <a:cxnLst/>
              <a:rect l="l" t="t" r="r" b="b"/>
              <a:pathLst>
                <a:path w="8" h="22" extrusionOk="0">
                  <a:moveTo>
                    <a:pt x="0" y="1"/>
                  </a:moveTo>
                  <a:lnTo>
                    <a:pt x="7"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7555;p126">
              <a:extLst>
                <a:ext uri="{FF2B5EF4-FFF2-40B4-BE49-F238E27FC236}">
                  <a16:creationId xmlns:a16="http://schemas.microsoft.com/office/drawing/2014/main" id="{2E4AF2E2-6CF2-44D3-9432-4121E3F5FFF4}"/>
                </a:ext>
              </a:extLst>
            </p:cNvPr>
            <p:cNvSpPr/>
            <p:nvPr/>
          </p:nvSpPr>
          <p:spPr>
            <a:xfrm>
              <a:off x="2852837" y="2034482"/>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7556;p126">
              <a:extLst>
                <a:ext uri="{FF2B5EF4-FFF2-40B4-BE49-F238E27FC236}">
                  <a16:creationId xmlns:a16="http://schemas.microsoft.com/office/drawing/2014/main" id="{66DA4A47-F47F-4366-ABB3-BB6A9C1BCB06}"/>
                </a:ext>
              </a:extLst>
            </p:cNvPr>
            <p:cNvSpPr/>
            <p:nvPr/>
          </p:nvSpPr>
          <p:spPr>
            <a:xfrm>
              <a:off x="2856870" y="2037523"/>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7557;p126">
              <a:extLst>
                <a:ext uri="{FF2B5EF4-FFF2-40B4-BE49-F238E27FC236}">
                  <a16:creationId xmlns:a16="http://schemas.microsoft.com/office/drawing/2014/main" id="{0B3BB432-594C-41DF-9C9A-511672D5A04A}"/>
                </a:ext>
              </a:extLst>
            </p:cNvPr>
            <p:cNvSpPr/>
            <p:nvPr/>
          </p:nvSpPr>
          <p:spPr>
            <a:xfrm>
              <a:off x="2852973" y="2034821"/>
              <a:ext cx="109" cy="149"/>
            </a:xfrm>
            <a:custGeom>
              <a:avLst/>
              <a:gdLst/>
              <a:ahLst/>
              <a:cxnLst/>
              <a:rect l="l" t="t" r="r" b="b"/>
              <a:pathLst>
                <a:path w="8" h="11" extrusionOk="0">
                  <a:moveTo>
                    <a:pt x="1" y="0"/>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7558;p126">
              <a:extLst>
                <a:ext uri="{FF2B5EF4-FFF2-40B4-BE49-F238E27FC236}">
                  <a16:creationId xmlns:a16="http://schemas.microsoft.com/office/drawing/2014/main" id="{74F1A1B0-3A6A-4B00-B390-509E386C32EA}"/>
                </a:ext>
              </a:extLst>
            </p:cNvPr>
            <p:cNvSpPr/>
            <p:nvPr/>
          </p:nvSpPr>
          <p:spPr>
            <a:xfrm>
              <a:off x="2854019" y="2035772"/>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7559;p126">
              <a:extLst>
                <a:ext uri="{FF2B5EF4-FFF2-40B4-BE49-F238E27FC236}">
                  <a16:creationId xmlns:a16="http://schemas.microsoft.com/office/drawing/2014/main" id="{345BF245-DE1C-4FBF-878A-C5DCADF9F327}"/>
                </a:ext>
              </a:extLst>
            </p:cNvPr>
            <p:cNvSpPr/>
            <p:nvPr/>
          </p:nvSpPr>
          <p:spPr>
            <a:xfrm>
              <a:off x="2857304" y="203790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7560;p126">
              <a:extLst>
                <a:ext uri="{FF2B5EF4-FFF2-40B4-BE49-F238E27FC236}">
                  <a16:creationId xmlns:a16="http://schemas.microsoft.com/office/drawing/2014/main" id="{3F27079F-A29A-459B-87E0-67C55CF6E2A0}"/>
                </a:ext>
              </a:extLst>
            </p:cNvPr>
            <p:cNvSpPr/>
            <p:nvPr/>
          </p:nvSpPr>
          <p:spPr>
            <a:xfrm>
              <a:off x="2854263" y="203581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7561;p126">
              <a:extLst>
                <a:ext uri="{FF2B5EF4-FFF2-40B4-BE49-F238E27FC236}">
                  <a16:creationId xmlns:a16="http://schemas.microsoft.com/office/drawing/2014/main" id="{58F37052-4649-4E8C-B9B6-C779FFE842D0}"/>
                </a:ext>
              </a:extLst>
            </p:cNvPr>
            <p:cNvSpPr/>
            <p:nvPr/>
          </p:nvSpPr>
          <p:spPr>
            <a:xfrm>
              <a:off x="2853163" y="2035107"/>
              <a:ext cx="109" cy="109"/>
            </a:xfrm>
            <a:custGeom>
              <a:avLst/>
              <a:gdLst/>
              <a:ahLst/>
              <a:cxnLst/>
              <a:rect l="l" t="t" r="r" b="b"/>
              <a:pathLst>
                <a:path w="8" h="8" extrusionOk="0">
                  <a:moveTo>
                    <a:pt x="1" y="0"/>
                  </a:move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7562;p126">
              <a:extLst>
                <a:ext uri="{FF2B5EF4-FFF2-40B4-BE49-F238E27FC236}">
                  <a16:creationId xmlns:a16="http://schemas.microsoft.com/office/drawing/2014/main" id="{37EDEE5F-2E68-4A65-B521-26EC991E2341}"/>
                </a:ext>
              </a:extLst>
            </p:cNvPr>
            <p:cNvSpPr/>
            <p:nvPr/>
          </p:nvSpPr>
          <p:spPr>
            <a:xfrm>
              <a:off x="2853598" y="2035487"/>
              <a:ext cx="109" cy="109"/>
            </a:xfrm>
            <a:custGeom>
              <a:avLst/>
              <a:gdLst/>
              <a:ahLst/>
              <a:cxnLst/>
              <a:rect l="l" t="t" r="r" b="b"/>
              <a:pathLst>
                <a:path w="8" h="8" extrusionOk="0">
                  <a:moveTo>
                    <a:pt x="0" y="0"/>
                  </a:moveTo>
                  <a:lnTo>
                    <a:pt x="7"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7563;p126">
              <a:extLst>
                <a:ext uri="{FF2B5EF4-FFF2-40B4-BE49-F238E27FC236}">
                  <a16:creationId xmlns:a16="http://schemas.microsoft.com/office/drawing/2014/main" id="{68DA7C5E-5D49-400B-B619-06E72002607E}"/>
                </a:ext>
              </a:extLst>
            </p:cNvPr>
            <p:cNvSpPr/>
            <p:nvPr/>
          </p:nvSpPr>
          <p:spPr>
            <a:xfrm>
              <a:off x="2853788" y="2035622"/>
              <a:ext cx="109" cy="109"/>
            </a:xfrm>
            <a:custGeom>
              <a:avLst/>
              <a:gdLst/>
              <a:ahLst/>
              <a:cxnLst/>
              <a:rect l="l" t="t" r="r" b="b"/>
              <a:pathLst>
                <a:path w="8" h="8" extrusionOk="0">
                  <a:moveTo>
                    <a:pt x="0" y="1"/>
                  </a:moveTo>
                  <a:lnTo>
                    <a:pt x="7"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7564;p126">
              <a:extLst>
                <a:ext uri="{FF2B5EF4-FFF2-40B4-BE49-F238E27FC236}">
                  <a16:creationId xmlns:a16="http://schemas.microsoft.com/office/drawing/2014/main" id="{972B8B3F-6C91-4D68-9813-CD0567B4FBDF}"/>
                </a:ext>
              </a:extLst>
            </p:cNvPr>
            <p:cNvSpPr/>
            <p:nvPr/>
          </p:nvSpPr>
          <p:spPr>
            <a:xfrm>
              <a:off x="2859490" y="2039139"/>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7565;p126">
              <a:extLst>
                <a:ext uri="{FF2B5EF4-FFF2-40B4-BE49-F238E27FC236}">
                  <a16:creationId xmlns:a16="http://schemas.microsoft.com/office/drawing/2014/main" id="{7071D0D7-3725-4E2D-8B1C-EAFF36C5E954}"/>
                </a:ext>
              </a:extLst>
            </p:cNvPr>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7566;p126">
              <a:extLst>
                <a:ext uri="{FF2B5EF4-FFF2-40B4-BE49-F238E27FC236}">
                  <a16:creationId xmlns:a16="http://schemas.microsoft.com/office/drawing/2014/main" id="{D949562C-2332-4CC5-A8C7-21463D84E66F}"/>
                </a:ext>
              </a:extLst>
            </p:cNvPr>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7567;p126">
              <a:extLst>
                <a:ext uri="{FF2B5EF4-FFF2-40B4-BE49-F238E27FC236}">
                  <a16:creationId xmlns:a16="http://schemas.microsoft.com/office/drawing/2014/main" id="{658796F8-8EEA-4E69-94C2-ABACD23B1CBB}"/>
                </a:ext>
              </a:extLst>
            </p:cNvPr>
            <p:cNvSpPr/>
            <p:nvPr/>
          </p:nvSpPr>
          <p:spPr>
            <a:xfrm>
              <a:off x="2910922" y="2013858"/>
              <a:ext cx="54" cy="14"/>
            </a:xfrm>
            <a:custGeom>
              <a:avLst/>
              <a:gdLst/>
              <a:ahLst/>
              <a:cxnLst/>
              <a:rect l="l" t="t" r="r" b="b"/>
              <a:pathLst>
                <a:path w="4" h="1" extrusionOk="0">
                  <a:moveTo>
                    <a:pt x="4" y="0"/>
                  </a:moveTo>
                  <a:lnTo>
                    <a:pt x="0" y="0"/>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7568;p126">
              <a:extLst>
                <a:ext uri="{FF2B5EF4-FFF2-40B4-BE49-F238E27FC236}">
                  <a16:creationId xmlns:a16="http://schemas.microsoft.com/office/drawing/2014/main" id="{7707478E-F709-4BA9-A3C6-FC66B460CD1E}"/>
                </a:ext>
              </a:extLst>
            </p:cNvPr>
            <p:cNvSpPr/>
            <p:nvPr/>
          </p:nvSpPr>
          <p:spPr>
            <a:xfrm>
              <a:off x="2853353" y="2035297"/>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7569;p126">
              <a:extLst>
                <a:ext uri="{FF2B5EF4-FFF2-40B4-BE49-F238E27FC236}">
                  <a16:creationId xmlns:a16="http://schemas.microsoft.com/office/drawing/2014/main" id="{8DBE57E1-54E1-468E-B66B-B01F3BF723BA}"/>
                </a:ext>
              </a:extLst>
            </p:cNvPr>
            <p:cNvSpPr/>
            <p:nvPr/>
          </p:nvSpPr>
          <p:spPr>
            <a:xfrm>
              <a:off x="2860006" y="203919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7570;p126">
              <a:extLst>
                <a:ext uri="{FF2B5EF4-FFF2-40B4-BE49-F238E27FC236}">
                  <a16:creationId xmlns:a16="http://schemas.microsoft.com/office/drawing/2014/main" id="{683A252F-EBC5-4D7E-A6B1-D3B400558B8E}"/>
                </a:ext>
              </a:extLst>
            </p:cNvPr>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7571;p126">
              <a:extLst>
                <a:ext uri="{FF2B5EF4-FFF2-40B4-BE49-F238E27FC236}">
                  <a16:creationId xmlns:a16="http://schemas.microsoft.com/office/drawing/2014/main" id="{3281E0D5-5422-4C06-81A3-E1870B19011B}"/>
                </a:ext>
              </a:extLst>
            </p:cNvPr>
            <p:cNvSpPr/>
            <p:nvPr/>
          </p:nvSpPr>
          <p:spPr>
            <a:xfrm>
              <a:off x="2909971" y="2013518"/>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7572;p126">
              <a:extLst>
                <a:ext uri="{FF2B5EF4-FFF2-40B4-BE49-F238E27FC236}">
                  <a16:creationId xmlns:a16="http://schemas.microsoft.com/office/drawing/2014/main" id="{7C766CD1-39E7-4EC5-BD1E-3CABA7EAEC79}"/>
                </a:ext>
              </a:extLst>
            </p:cNvPr>
            <p:cNvSpPr/>
            <p:nvPr/>
          </p:nvSpPr>
          <p:spPr>
            <a:xfrm>
              <a:off x="2909632" y="2013478"/>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7573;p126">
              <a:extLst>
                <a:ext uri="{FF2B5EF4-FFF2-40B4-BE49-F238E27FC236}">
                  <a16:creationId xmlns:a16="http://schemas.microsoft.com/office/drawing/2014/main" id="{5E2DE997-A570-47BE-A329-CFB370257AB3}"/>
                </a:ext>
              </a:extLst>
            </p:cNvPr>
            <p:cNvSpPr/>
            <p:nvPr/>
          </p:nvSpPr>
          <p:spPr>
            <a:xfrm>
              <a:off x="2910392" y="2013668"/>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7574;p126">
              <a:extLst>
                <a:ext uri="{FF2B5EF4-FFF2-40B4-BE49-F238E27FC236}">
                  <a16:creationId xmlns:a16="http://schemas.microsoft.com/office/drawing/2014/main" id="{B0C8F5F5-9535-417B-8DC8-BC409035F815}"/>
                </a:ext>
              </a:extLst>
            </p:cNvPr>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7575;p126">
              <a:extLst>
                <a:ext uri="{FF2B5EF4-FFF2-40B4-BE49-F238E27FC236}">
                  <a16:creationId xmlns:a16="http://schemas.microsoft.com/office/drawing/2014/main" id="{09AB603C-4C05-4DFD-8116-22531CA411DA}"/>
                </a:ext>
              </a:extLst>
            </p:cNvPr>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7576;p126">
              <a:extLst>
                <a:ext uri="{FF2B5EF4-FFF2-40B4-BE49-F238E27FC236}">
                  <a16:creationId xmlns:a16="http://schemas.microsoft.com/office/drawing/2014/main" id="{8D9D46B8-883C-4F08-967C-0A12943C7B22}"/>
                </a:ext>
              </a:extLst>
            </p:cNvPr>
            <p:cNvSpPr/>
            <p:nvPr/>
          </p:nvSpPr>
          <p:spPr>
            <a:xfrm>
              <a:off x="2962679" y="2114861"/>
              <a:ext cx="54" cy="14"/>
            </a:xfrm>
            <a:custGeom>
              <a:avLst/>
              <a:gdLst/>
              <a:ahLst/>
              <a:cxnLst/>
              <a:rect l="l" t="t" r="r" b="b"/>
              <a:pathLst>
                <a:path w="4"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7577;p126">
              <a:extLst>
                <a:ext uri="{FF2B5EF4-FFF2-40B4-BE49-F238E27FC236}">
                  <a16:creationId xmlns:a16="http://schemas.microsoft.com/office/drawing/2014/main" id="{46ABDF2D-EC84-4FA4-A75D-6184495B46E0}"/>
                </a:ext>
              </a:extLst>
            </p:cNvPr>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7578;p126">
              <a:extLst>
                <a:ext uri="{FF2B5EF4-FFF2-40B4-BE49-F238E27FC236}">
                  <a16:creationId xmlns:a16="http://schemas.microsoft.com/office/drawing/2014/main" id="{DBC703D7-92A4-40D0-9794-D4FE22B64331}"/>
                </a:ext>
              </a:extLst>
            </p:cNvPr>
            <p:cNvSpPr/>
            <p:nvPr/>
          </p:nvSpPr>
          <p:spPr>
            <a:xfrm>
              <a:off x="2962544" y="2114806"/>
              <a:ext cx="0" cy="14"/>
            </a:xfrm>
            <a:custGeom>
              <a:avLst/>
              <a:gdLst/>
              <a:ahLst/>
              <a:cxnLst/>
              <a:rect l="l" t="t" r="r" b="b"/>
              <a:pathLst>
                <a:path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7579;p126">
              <a:extLst>
                <a:ext uri="{FF2B5EF4-FFF2-40B4-BE49-F238E27FC236}">
                  <a16:creationId xmlns:a16="http://schemas.microsoft.com/office/drawing/2014/main" id="{FB5898B9-F2F6-4B05-AE7B-4100ED845592}"/>
                </a:ext>
              </a:extLst>
            </p:cNvPr>
            <p:cNvSpPr/>
            <p:nvPr/>
          </p:nvSpPr>
          <p:spPr>
            <a:xfrm>
              <a:off x="2962924" y="211471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7580;p126">
              <a:extLst>
                <a:ext uri="{FF2B5EF4-FFF2-40B4-BE49-F238E27FC236}">
                  <a16:creationId xmlns:a16="http://schemas.microsoft.com/office/drawing/2014/main" id="{3DCD8C06-CC7A-4437-A726-2C8B9576BA6B}"/>
                </a:ext>
              </a:extLst>
            </p:cNvPr>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7581;p126">
              <a:extLst>
                <a:ext uri="{FF2B5EF4-FFF2-40B4-BE49-F238E27FC236}">
                  <a16:creationId xmlns:a16="http://schemas.microsoft.com/office/drawing/2014/main" id="{FF682E7C-BF67-425A-9814-5B2C6C6CE59D}"/>
                </a:ext>
              </a:extLst>
            </p:cNvPr>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7582;p126">
              <a:extLst>
                <a:ext uri="{FF2B5EF4-FFF2-40B4-BE49-F238E27FC236}">
                  <a16:creationId xmlns:a16="http://schemas.microsoft.com/office/drawing/2014/main" id="{DFA24860-C9FB-4133-BC6D-8573AFA315E5}"/>
                </a:ext>
              </a:extLst>
            </p:cNvPr>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7583;p126">
              <a:extLst>
                <a:ext uri="{FF2B5EF4-FFF2-40B4-BE49-F238E27FC236}">
                  <a16:creationId xmlns:a16="http://schemas.microsoft.com/office/drawing/2014/main" id="{3CAD9AE7-7ACA-45B3-9440-A45682F44A25}"/>
                </a:ext>
              </a:extLst>
            </p:cNvPr>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7584;p126">
              <a:extLst>
                <a:ext uri="{FF2B5EF4-FFF2-40B4-BE49-F238E27FC236}">
                  <a16:creationId xmlns:a16="http://schemas.microsoft.com/office/drawing/2014/main" id="{AA7AB83F-0F85-49BA-91F7-E6ED897C5517}"/>
                </a:ext>
              </a:extLst>
            </p:cNvPr>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7585;p126">
              <a:extLst>
                <a:ext uri="{FF2B5EF4-FFF2-40B4-BE49-F238E27FC236}">
                  <a16:creationId xmlns:a16="http://schemas.microsoft.com/office/drawing/2014/main" id="{7C0C6BF7-3910-4062-AD30-287FF0431625}"/>
                </a:ext>
              </a:extLst>
            </p:cNvPr>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7586;p126">
              <a:extLst>
                <a:ext uri="{FF2B5EF4-FFF2-40B4-BE49-F238E27FC236}">
                  <a16:creationId xmlns:a16="http://schemas.microsoft.com/office/drawing/2014/main" id="{79D41CFA-5367-4052-B3E5-2DDBCEB85CC0}"/>
                </a:ext>
              </a:extLst>
            </p:cNvPr>
            <p:cNvSpPr/>
            <p:nvPr/>
          </p:nvSpPr>
          <p:spPr>
            <a:xfrm>
              <a:off x="2142734" y="1667061"/>
              <a:ext cx="923" cy="149"/>
            </a:xfrm>
            <a:custGeom>
              <a:avLst/>
              <a:gdLst/>
              <a:ahLst/>
              <a:cxnLst/>
              <a:rect l="l" t="t" r="r" b="b"/>
              <a:pathLst>
                <a:path w="68" h="11" extrusionOk="0">
                  <a:moveTo>
                    <a:pt x="67"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7587;p126">
              <a:extLst>
                <a:ext uri="{FF2B5EF4-FFF2-40B4-BE49-F238E27FC236}">
                  <a16:creationId xmlns:a16="http://schemas.microsoft.com/office/drawing/2014/main" id="{A0535253-2737-4FFC-A4F2-4F1FB314176C}"/>
                </a:ext>
              </a:extLst>
            </p:cNvPr>
            <p:cNvSpPr/>
            <p:nvPr/>
          </p:nvSpPr>
          <p:spPr>
            <a:xfrm>
              <a:off x="2105477" y="1674515"/>
              <a:ext cx="299" cy="14"/>
            </a:xfrm>
            <a:custGeom>
              <a:avLst/>
              <a:gdLst/>
              <a:ahLst/>
              <a:cxnLst/>
              <a:rect l="l" t="t" r="r" b="b"/>
              <a:pathLst>
                <a:path w="22" h="1" extrusionOk="0">
                  <a:moveTo>
                    <a:pt x="2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7588;p126">
              <a:extLst>
                <a:ext uri="{FF2B5EF4-FFF2-40B4-BE49-F238E27FC236}">
                  <a16:creationId xmlns:a16="http://schemas.microsoft.com/office/drawing/2014/main" id="{84BCB873-EC6B-496A-99AE-43E600FE3BF1}"/>
                </a:ext>
              </a:extLst>
            </p:cNvPr>
            <p:cNvSpPr/>
            <p:nvPr/>
          </p:nvSpPr>
          <p:spPr>
            <a:xfrm>
              <a:off x="2105097" y="1674570"/>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7589;p126">
              <a:extLst>
                <a:ext uri="{FF2B5EF4-FFF2-40B4-BE49-F238E27FC236}">
                  <a16:creationId xmlns:a16="http://schemas.microsoft.com/office/drawing/2014/main" id="{C027EBB6-EEAC-4B6D-8FF9-12426C80D32C}"/>
                </a:ext>
              </a:extLst>
            </p:cNvPr>
            <p:cNvSpPr/>
            <p:nvPr/>
          </p:nvSpPr>
          <p:spPr>
            <a:xfrm>
              <a:off x="2101866" y="1674610"/>
              <a:ext cx="2770" cy="204"/>
            </a:xfrm>
            <a:custGeom>
              <a:avLst/>
              <a:gdLst/>
              <a:ahLst/>
              <a:cxnLst/>
              <a:rect l="l" t="t" r="r" b="b"/>
              <a:pathLst>
                <a:path w="204" h="15" extrusionOk="0">
                  <a:moveTo>
                    <a:pt x="203"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7590;p126">
              <a:extLst>
                <a:ext uri="{FF2B5EF4-FFF2-40B4-BE49-F238E27FC236}">
                  <a16:creationId xmlns:a16="http://schemas.microsoft.com/office/drawing/2014/main" id="{EC2B915A-5BE9-4FBA-9754-4E56D3A8ED96}"/>
                </a:ext>
              </a:extLst>
            </p:cNvPr>
            <p:cNvSpPr/>
            <p:nvPr/>
          </p:nvSpPr>
          <p:spPr>
            <a:xfrm>
              <a:off x="2104622" y="1674570"/>
              <a:ext cx="394" cy="14"/>
            </a:xfrm>
            <a:custGeom>
              <a:avLst/>
              <a:gdLst/>
              <a:ahLst/>
              <a:cxnLst/>
              <a:rect l="l" t="t" r="r" b="b"/>
              <a:pathLst>
                <a:path w="29" h="1" extrusionOk="0">
                  <a:moveTo>
                    <a:pt x="2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7591;p126">
              <a:extLst>
                <a:ext uri="{FF2B5EF4-FFF2-40B4-BE49-F238E27FC236}">
                  <a16:creationId xmlns:a16="http://schemas.microsoft.com/office/drawing/2014/main" id="{8CC9442E-9031-464D-B103-1D0EFECC415E}"/>
                </a:ext>
              </a:extLst>
            </p:cNvPr>
            <p:cNvSpPr/>
            <p:nvPr/>
          </p:nvSpPr>
          <p:spPr>
            <a:xfrm>
              <a:off x="2101526" y="1674855"/>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7592;p126">
              <a:extLst>
                <a:ext uri="{FF2B5EF4-FFF2-40B4-BE49-F238E27FC236}">
                  <a16:creationId xmlns:a16="http://schemas.microsoft.com/office/drawing/2014/main" id="{F269775A-0AC2-4AA0-8F18-32CFBF84E9C3}"/>
                </a:ext>
              </a:extLst>
            </p:cNvPr>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7593;p126">
              <a:extLst>
                <a:ext uri="{FF2B5EF4-FFF2-40B4-BE49-F238E27FC236}">
                  <a16:creationId xmlns:a16="http://schemas.microsoft.com/office/drawing/2014/main" id="{69EE6411-1307-451F-805F-92E6A4A7429B}"/>
                </a:ext>
              </a:extLst>
            </p:cNvPr>
            <p:cNvSpPr/>
            <p:nvPr/>
          </p:nvSpPr>
          <p:spPr>
            <a:xfrm>
              <a:off x="2106903" y="167447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7594;p126">
              <a:extLst>
                <a:ext uri="{FF2B5EF4-FFF2-40B4-BE49-F238E27FC236}">
                  <a16:creationId xmlns:a16="http://schemas.microsoft.com/office/drawing/2014/main" id="{4824D0E9-1832-40AB-BB5A-4E5E835B0497}"/>
                </a:ext>
              </a:extLst>
            </p:cNvPr>
            <p:cNvSpPr/>
            <p:nvPr/>
          </p:nvSpPr>
          <p:spPr>
            <a:xfrm>
              <a:off x="2106659" y="167447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7595;p126">
              <a:extLst>
                <a:ext uri="{FF2B5EF4-FFF2-40B4-BE49-F238E27FC236}">
                  <a16:creationId xmlns:a16="http://schemas.microsoft.com/office/drawing/2014/main" id="{B647DFA4-B339-4313-89FF-51A688561C62}"/>
                </a:ext>
              </a:extLst>
            </p:cNvPr>
            <p:cNvSpPr/>
            <p:nvPr/>
          </p:nvSpPr>
          <p:spPr>
            <a:xfrm>
              <a:off x="2105858" y="1674515"/>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7596;p126">
              <a:extLst>
                <a:ext uri="{FF2B5EF4-FFF2-40B4-BE49-F238E27FC236}">
                  <a16:creationId xmlns:a16="http://schemas.microsoft.com/office/drawing/2014/main" id="{FE2045D0-91BB-428B-B691-AC0A8782772D}"/>
                </a:ext>
              </a:extLst>
            </p:cNvPr>
            <p:cNvSpPr/>
            <p:nvPr/>
          </p:nvSpPr>
          <p:spPr>
            <a:xfrm>
              <a:off x="2107134" y="167447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7597;p126">
              <a:extLst>
                <a:ext uri="{FF2B5EF4-FFF2-40B4-BE49-F238E27FC236}">
                  <a16:creationId xmlns:a16="http://schemas.microsoft.com/office/drawing/2014/main" id="{7532314E-8DAA-4759-9897-3E74CAEB2CE0}"/>
                </a:ext>
              </a:extLst>
            </p:cNvPr>
            <p:cNvSpPr/>
            <p:nvPr/>
          </p:nvSpPr>
          <p:spPr>
            <a:xfrm>
              <a:off x="2106183" y="1674475"/>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7598;p126">
              <a:extLst>
                <a:ext uri="{FF2B5EF4-FFF2-40B4-BE49-F238E27FC236}">
                  <a16:creationId xmlns:a16="http://schemas.microsoft.com/office/drawing/2014/main" id="{D11664E7-D393-4B99-BC31-F1AA4AEC7C78}"/>
                </a:ext>
              </a:extLst>
            </p:cNvPr>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7599;p126">
              <a:extLst>
                <a:ext uri="{FF2B5EF4-FFF2-40B4-BE49-F238E27FC236}">
                  <a16:creationId xmlns:a16="http://schemas.microsoft.com/office/drawing/2014/main" id="{852464EF-8A88-47F4-8EC0-C7D9D61B06F6}"/>
                </a:ext>
              </a:extLst>
            </p:cNvPr>
            <p:cNvSpPr/>
            <p:nvPr/>
          </p:nvSpPr>
          <p:spPr>
            <a:xfrm>
              <a:off x="2101771" y="1676416"/>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7600;p126">
              <a:extLst>
                <a:ext uri="{FF2B5EF4-FFF2-40B4-BE49-F238E27FC236}">
                  <a16:creationId xmlns:a16="http://schemas.microsoft.com/office/drawing/2014/main" id="{12421F91-CEAB-4B45-B43E-BB900C55341F}"/>
                </a:ext>
              </a:extLst>
            </p:cNvPr>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7601;p126">
              <a:extLst>
                <a:ext uri="{FF2B5EF4-FFF2-40B4-BE49-F238E27FC236}">
                  <a16:creationId xmlns:a16="http://schemas.microsoft.com/office/drawing/2014/main" id="{2E076C4B-9F23-40F2-83C3-013932E0934C}"/>
                </a:ext>
              </a:extLst>
            </p:cNvPr>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7602;p126">
              <a:extLst>
                <a:ext uri="{FF2B5EF4-FFF2-40B4-BE49-F238E27FC236}">
                  <a16:creationId xmlns:a16="http://schemas.microsoft.com/office/drawing/2014/main" id="{A9F1F540-8183-48CA-83FE-39038F3ED701}"/>
                </a:ext>
              </a:extLst>
            </p:cNvPr>
            <p:cNvSpPr/>
            <p:nvPr/>
          </p:nvSpPr>
          <p:spPr>
            <a:xfrm>
              <a:off x="2101676" y="167628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7603;p126">
              <a:extLst>
                <a:ext uri="{FF2B5EF4-FFF2-40B4-BE49-F238E27FC236}">
                  <a16:creationId xmlns:a16="http://schemas.microsoft.com/office/drawing/2014/main" id="{9F689BE9-2F2D-4A61-86BF-6CB4CADFD293}"/>
                </a:ext>
              </a:extLst>
            </p:cNvPr>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7604;p126">
              <a:extLst>
                <a:ext uri="{FF2B5EF4-FFF2-40B4-BE49-F238E27FC236}">
                  <a16:creationId xmlns:a16="http://schemas.microsoft.com/office/drawing/2014/main" id="{2A0A6DAF-C07E-40D1-B258-0552392D5073}"/>
                </a:ext>
              </a:extLst>
            </p:cNvPr>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7605;p126">
              <a:extLst>
                <a:ext uri="{FF2B5EF4-FFF2-40B4-BE49-F238E27FC236}">
                  <a16:creationId xmlns:a16="http://schemas.microsoft.com/office/drawing/2014/main" id="{EE66232A-DE6C-4EF4-A563-72E0140629BD}"/>
                </a:ext>
              </a:extLst>
            </p:cNvPr>
            <p:cNvSpPr/>
            <p:nvPr/>
          </p:nvSpPr>
          <p:spPr>
            <a:xfrm>
              <a:off x="2143304" y="1674760"/>
              <a:ext cx="14" cy="489"/>
            </a:xfrm>
            <a:custGeom>
              <a:avLst/>
              <a:gdLst/>
              <a:ahLst/>
              <a:cxnLst/>
              <a:rect l="l" t="t" r="r" b="b"/>
              <a:pathLst>
                <a:path w="1" h="36" extrusionOk="0">
                  <a:moveTo>
                    <a:pt x="1" y="0"/>
                  </a:moveTo>
                  <a:lnTo>
                    <a:pt x="1"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7606;p126">
              <a:extLst>
                <a:ext uri="{FF2B5EF4-FFF2-40B4-BE49-F238E27FC236}">
                  <a16:creationId xmlns:a16="http://schemas.microsoft.com/office/drawing/2014/main" id="{39E61FA7-74B0-4A01-B656-831354FFCCDC}"/>
                </a:ext>
              </a:extLst>
            </p:cNvPr>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7607;p126">
              <a:extLst>
                <a:ext uri="{FF2B5EF4-FFF2-40B4-BE49-F238E27FC236}">
                  <a16:creationId xmlns:a16="http://schemas.microsoft.com/office/drawing/2014/main" id="{B32F84E4-7196-452C-9873-79DD91EC481C}"/>
                </a:ext>
              </a:extLst>
            </p:cNvPr>
            <p:cNvSpPr/>
            <p:nvPr/>
          </p:nvSpPr>
          <p:spPr>
            <a:xfrm>
              <a:off x="2143304" y="1672044"/>
              <a:ext cx="14" cy="258"/>
            </a:xfrm>
            <a:custGeom>
              <a:avLst/>
              <a:gdLst/>
              <a:ahLst/>
              <a:cxnLst/>
              <a:rect l="l" t="t" r="r" b="b"/>
              <a:pathLst>
                <a:path w="1" h="19" extrusionOk="0">
                  <a:moveTo>
                    <a:pt x="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7608;p126">
              <a:extLst>
                <a:ext uri="{FF2B5EF4-FFF2-40B4-BE49-F238E27FC236}">
                  <a16:creationId xmlns:a16="http://schemas.microsoft.com/office/drawing/2014/main" id="{DA34B4CF-8D72-49F6-B1CE-12B28534F0F5}"/>
                </a:ext>
              </a:extLst>
            </p:cNvPr>
            <p:cNvSpPr/>
            <p:nvPr/>
          </p:nvSpPr>
          <p:spPr>
            <a:xfrm>
              <a:off x="2143304" y="1673524"/>
              <a:ext cx="14" cy="394"/>
            </a:xfrm>
            <a:custGeom>
              <a:avLst/>
              <a:gdLst/>
              <a:ahLst/>
              <a:cxnLst/>
              <a:rect l="l" t="t" r="r" b="b"/>
              <a:pathLst>
                <a:path w="1" h="29" extrusionOk="0">
                  <a:moveTo>
                    <a:pt x="1"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7609;p126">
              <a:extLst>
                <a:ext uri="{FF2B5EF4-FFF2-40B4-BE49-F238E27FC236}">
                  <a16:creationId xmlns:a16="http://schemas.microsoft.com/office/drawing/2014/main" id="{B4C3D6CE-39AC-4F8E-8EF1-42550CE4D71E}"/>
                </a:ext>
              </a:extLst>
            </p:cNvPr>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7610;p126">
              <a:extLst>
                <a:ext uri="{FF2B5EF4-FFF2-40B4-BE49-F238E27FC236}">
                  <a16:creationId xmlns:a16="http://schemas.microsoft.com/office/drawing/2014/main" id="{8FE9B32E-2F06-4EFD-BBDF-63FE1F74049B}"/>
                </a:ext>
              </a:extLst>
            </p:cNvPr>
            <p:cNvSpPr/>
            <p:nvPr/>
          </p:nvSpPr>
          <p:spPr>
            <a:xfrm>
              <a:off x="2143589" y="1667251"/>
              <a:ext cx="68" cy="394"/>
            </a:xfrm>
            <a:custGeom>
              <a:avLst/>
              <a:gdLst/>
              <a:ahLst/>
              <a:cxnLst/>
              <a:rect l="l" t="t" r="r" b="b"/>
              <a:pathLst>
                <a:path w="5" h="29" extrusionOk="0">
                  <a:moveTo>
                    <a:pt x="4" y="0"/>
                  </a:move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7611;p126">
              <a:extLst>
                <a:ext uri="{FF2B5EF4-FFF2-40B4-BE49-F238E27FC236}">
                  <a16:creationId xmlns:a16="http://schemas.microsoft.com/office/drawing/2014/main" id="{65A577E8-F5F4-4975-A940-BFB450BC0B8E}"/>
                </a:ext>
              </a:extLst>
            </p:cNvPr>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7612;p126">
              <a:extLst>
                <a:ext uri="{FF2B5EF4-FFF2-40B4-BE49-F238E27FC236}">
                  <a16:creationId xmlns:a16="http://schemas.microsoft.com/office/drawing/2014/main" id="{FD2D7361-3F91-41FB-9316-D9FB2F6CB2E8}"/>
                </a:ext>
              </a:extLst>
            </p:cNvPr>
            <p:cNvSpPr/>
            <p:nvPr/>
          </p:nvSpPr>
          <p:spPr>
            <a:xfrm>
              <a:off x="2184336" y="17022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7613;p126">
              <a:extLst>
                <a:ext uri="{FF2B5EF4-FFF2-40B4-BE49-F238E27FC236}">
                  <a16:creationId xmlns:a16="http://schemas.microsoft.com/office/drawing/2014/main" id="{9431F3CF-5C4E-427E-A489-3FD1EE624498}"/>
                </a:ext>
              </a:extLst>
            </p:cNvPr>
            <p:cNvSpPr/>
            <p:nvPr/>
          </p:nvSpPr>
          <p:spPr>
            <a:xfrm>
              <a:off x="2184376" y="170266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7614;p126">
              <a:extLst>
                <a:ext uri="{FF2B5EF4-FFF2-40B4-BE49-F238E27FC236}">
                  <a16:creationId xmlns:a16="http://schemas.microsoft.com/office/drawing/2014/main" id="{D0480AC7-9E9F-4256-853C-0CDB1EAD86F6}"/>
                </a:ext>
              </a:extLst>
            </p:cNvPr>
            <p:cNvSpPr/>
            <p:nvPr/>
          </p:nvSpPr>
          <p:spPr>
            <a:xfrm>
              <a:off x="2184376" y="17024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7615;p126">
              <a:extLst>
                <a:ext uri="{FF2B5EF4-FFF2-40B4-BE49-F238E27FC236}">
                  <a16:creationId xmlns:a16="http://schemas.microsoft.com/office/drawing/2014/main" id="{BE78CD59-8C15-4900-ADC3-5C17DC0B91D6}"/>
                </a:ext>
              </a:extLst>
            </p:cNvPr>
            <p:cNvSpPr/>
            <p:nvPr/>
          </p:nvSpPr>
          <p:spPr>
            <a:xfrm>
              <a:off x="2184336" y="1702132"/>
              <a:ext cx="14" cy="68"/>
            </a:xfrm>
            <a:custGeom>
              <a:avLst/>
              <a:gdLst/>
              <a:ahLst/>
              <a:cxnLst/>
              <a:rect l="l" t="t" r="r" b="b"/>
              <a:pathLst>
                <a:path w="1" h="5" extrusionOk="0">
                  <a:moveTo>
                    <a:pt x="0" y="1"/>
                  </a:moveTo>
                  <a:lnTo>
                    <a:pt x="0" y="4"/>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7616;p126">
              <a:extLst>
                <a:ext uri="{FF2B5EF4-FFF2-40B4-BE49-F238E27FC236}">
                  <a16:creationId xmlns:a16="http://schemas.microsoft.com/office/drawing/2014/main" id="{F9789CDD-F3D9-47E1-B298-ADA36C01856D}"/>
                </a:ext>
              </a:extLst>
            </p:cNvPr>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7617;p126">
              <a:extLst>
                <a:ext uri="{FF2B5EF4-FFF2-40B4-BE49-F238E27FC236}">
                  <a16:creationId xmlns:a16="http://schemas.microsoft.com/office/drawing/2014/main" id="{FD5E27FF-38ED-49B0-94F2-EB47FE78B7D5}"/>
                </a:ext>
              </a:extLst>
            </p:cNvPr>
            <p:cNvSpPr/>
            <p:nvPr/>
          </p:nvSpPr>
          <p:spPr>
            <a:xfrm>
              <a:off x="2184241" y="1703558"/>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7618;p126">
              <a:extLst>
                <a:ext uri="{FF2B5EF4-FFF2-40B4-BE49-F238E27FC236}">
                  <a16:creationId xmlns:a16="http://schemas.microsoft.com/office/drawing/2014/main" id="{E97FC47A-BB3F-497F-BA87-936FD589747C}"/>
                </a:ext>
              </a:extLst>
            </p:cNvPr>
            <p:cNvSpPr/>
            <p:nvPr/>
          </p:nvSpPr>
          <p:spPr>
            <a:xfrm>
              <a:off x="2184145" y="1704033"/>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7619;p126">
              <a:extLst>
                <a:ext uri="{FF2B5EF4-FFF2-40B4-BE49-F238E27FC236}">
                  <a16:creationId xmlns:a16="http://schemas.microsoft.com/office/drawing/2014/main" id="{FC13E97A-2E7B-41CD-953D-84EEB94F4C31}"/>
                </a:ext>
              </a:extLst>
            </p:cNvPr>
            <p:cNvSpPr/>
            <p:nvPr/>
          </p:nvSpPr>
          <p:spPr>
            <a:xfrm>
              <a:off x="2185422" y="169952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7620;p126">
              <a:extLst>
                <a:ext uri="{FF2B5EF4-FFF2-40B4-BE49-F238E27FC236}">
                  <a16:creationId xmlns:a16="http://schemas.microsoft.com/office/drawing/2014/main" id="{DF1F40F0-3A11-4D5F-92CB-D4D73B9B931F}"/>
                </a:ext>
              </a:extLst>
            </p:cNvPr>
            <p:cNvSpPr/>
            <p:nvPr/>
          </p:nvSpPr>
          <p:spPr>
            <a:xfrm>
              <a:off x="2184336" y="17029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7621;p126">
              <a:extLst>
                <a:ext uri="{FF2B5EF4-FFF2-40B4-BE49-F238E27FC236}">
                  <a16:creationId xmlns:a16="http://schemas.microsoft.com/office/drawing/2014/main" id="{BC5662B2-B6D5-4980-92EC-6AE354238F2F}"/>
                </a:ext>
              </a:extLst>
            </p:cNvPr>
            <p:cNvSpPr/>
            <p:nvPr/>
          </p:nvSpPr>
          <p:spPr>
            <a:xfrm>
              <a:off x="2184336" y="170323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7622;p126">
              <a:extLst>
                <a:ext uri="{FF2B5EF4-FFF2-40B4-BE49-F238E27FC236}">
                  <a16:creationId xmlns:a16="http://schemas.microsoft.com/office/drawing/2014/main" id="{7E5A6C0B-A6C1-4C11-9299-3A8C3C66C932}"/>
                </a:ext>
              </a:extLst>
            </p:cNvPr>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7623;p126">
              <a:extLst>
                <a:ext uri="{FF2B5EF4-FFF2-40B4-BE49-F238E27FC236}">
                  <a16:creationId xmlns:a16="http://schemas.microsoft.com/office/drawing/2014/main" id="{8BE556F4-687C-4675-8583-54C712BD70B8}"/>
                </a:ext>
              </a:extLst>
            </p:cNvPr>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7624;p126">
              <a:extLst>
                <a:ext uri="{FF2B5EF4-FFF2-40B4-BE49-F238E27FC236}">
                  <a16:creationId xmlns:a16="http://schemas.microsoft.com/office/drawing/2014/main" id="{2A3A8D6D-E56B-4A2F-A988-2AD2D01CBE05}"/>
                </a:ext>
              </a:extLst>
            </p:cNvPr>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7625;p126">
              <a:extLst>
                <a:ext uri="{FF2B5EF4-FFF2-40B4-BE49-F238E27FC236}">
                  <a16:creationId xmlns:a16="http://schemas.microsoft.com/office/drawing/2014/main" id="{F1C14EB7-C655-40D5-B742-9AFB03115F87}"/>
                </a:ext>
              </a:extLst>
            </p:cNvPr>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7626;p126">
              <a:extLst>
                <a:ext uri="{FF2B5EF4-FFF2-40B4-BE49-F238E27FC236}">
                  <a16:creationId xmlns:a16="http://schemas.microsoft.com/office/drawing/2014/main" id="{B9166CB2-DDFD-4F29-82F3-18E39C4722DA}"/>
                </a:ext>
              </a:extLst>
            </p:cNvPr>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7627;p126">
              <a:extLst>
                <a:ext uri="{FF2B5EF4-FFF2-40B4-BE49-F238E27FC236}">
                  <a16:creationId xmlns:a16="http://schemas.microsoft.com/office/drawing/2014/main" id="{FCADCB32-F28E-451C-8C20-866CCFC590AD}"/>
                </a:ext>
              </a:extLst>
            </p:cNvPr>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7628;p126">
              <a:extLst>
                <a:ext uri="{FF2B5EF4-FFF2-40B4-BE49-F238E27FC236}">
                  <a16:creationId xmlns:a16="http://schemas.microsoft.com/office/drawing/2014/main" id="{87F0FA9B-654B-4B7A-B93A-4C846C5614E5}"/>
                </a:ext>
              </a:extLst>
            </p:cNvPr>
            <p:cNvSpPr/>
            <p:nvPr/>
          </p:nvSpPr>
          <p:spPr>
            <a:xfrm>
              <a:off x="2190649" y="16926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7629;p126">
              <a:extLst>
                <a:ext uri="{FF2B5EF4-FFF2-40B4-BE49-F238E27FC236}">
                  <a16:creationId xmlns:a16="http://schemas.microsoft.com/office/drawing/2014/main" id="{1375365D-F00B-4DB7-B661-BB88B13B9A9F}"/>
                </a:ext>
              </a:extLst>
            </p:cNvPr>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7630;p126">
              <a:extLst>
                <a:ext uri="{FF2B5EF4-FFF2-40B4-BE49-F238E27FC236}">
                  <a16:creationId xmlns:a16="http://schemas.microsoft.com/office/drawing/2014/main" id="{E39757C0-7D48-4482-B947-CF35587E9C8E}"/>
                </a:ext>
              </a:extLst>
            </p:cNvPr>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7631;p126">
              <a:extLst>
                <a:ext uri="{FF2B5EF4-FFF2-40B4-BE49-F238E27FC236}">
                  <a16:creationId xmlns:a16="http://schemas.microsoft.com/office/drawing/2014/main" id="{F5790D18-A65E-4F13-91C9-FDF5E6F6937B}"/>
                </a:ext>
              </a:extLst>
            </p:cNvPr>
            <p:cNvSpPr/>
            <p:nvPr/>
          </p:nvSpPr>
          <p:spPr>
            <a:xfrm>
              <a:off x="2186331" y="1673334"/>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7632;p126">
              <a:extLst>
                <a:ext uri="{FF2B5EF4-FFF2-40B4-BE49-F238E27FC236}">
                  <a16:creationId xmlns:a16="http://schemas.microsoft.com/office/drawing/2014/main" id="{E4CE62E3-3D0E-43E8-AD31-42BA37525CAE}"/>
                </a:ext>
              </a:extLst>
            </p:cNvPr>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7633;p126">
              <a:extLst>
                <a:ext uri="{FF2B5EF4-FFF2-40B4-BE49-F238E27FC236}">
                  <a16:creationId xmlns:a16="http://schemas.microsoft.com/office/drawing/2014/main" id="{3C1C87C0-E7DC-4CC0-81FF-921F3683A5CB}"/>
                </a:ext>
              </a:extLst>
            </p:cNvPr>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7634;p126">
              <a:extLst>
                <a:ext uri="{FF2B5EF4-FFF2-40B4-BE49-F238E27FC236}">
                  <a16:creationId xmlns:a16="http://schemas.microsoft.com/office/drawing/2014/main" id="{6352EC1A-0FEA-49E3-AC1F-3DD55950B13C}"/>
                </a:ext>
              </a:extLst>
            </p:cNvPr>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7635;p126">
              <a:extLst>
                <a:ext uri="{FF2B5EF4-FFF2-40B4-BE49-F238E27FC236}">
                  <a16:creationId xmlns:a16="http://schemas.microsoft.com/office/drawing/2014/main" id="{3D780113-FDA1-4E82-95CE-204C5F56C994}"/>
                </a:ext>
              </a:extLst>
            </p:cNvPr>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7636;p126">
              <a:extLst>
                <a:ext uri="{FF2B5EF4-FFF2-40B4-BE49-F238E27FC236}">
                  <a16:creationId xmlns:a16="http://schemas.microsoft.com/office/drawing/2014/main" id="{310B2F67-AED4-4C22-A582-2A5BC0AD8DCB}"/>
                </a:ext>
              </a:extLst>
            </p:cNvPr>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7637;p126">
              <a:extLst>
                <a:ext uri="{FF2B5EF4-FFF2-40B4-BE49-F238E27FC236}">
                  <a16:creationId xmlns:a16="http://schemas.microsoft.com/office/drawing/2014/main" id="{0ED244D1-2B90-477F-AE81-149B6752E109}"/>
                </a:ext>
              </a:extLst>
            </p:cNvPr>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7638;p126">
              <a:extLst>
                <a:ext uri="{FF2B5EF4-FFF2-40B4-BE49-F238E27FC236}">
                  <a16:creationId xmlns:a16="http://schemas.microsoft.com/office/drawing/2014/main" id="{C2146CC9-DCA4-4DD8-A4E0-6E0C1961F53D}"/>
                </a:ext>
              </a:extLst>
            </p:cNvPr>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7639;p126">
              <a:extLst>
                <a:ext uri="{FF2B5EF4-FFF2-40B4-BE49-F238E27FC236}">
                  <a16:creationId xmlns:a16="http://schemas.microsoft.com/office/drawing/2014/main" id="{60A9558D-7C7B-48C5-A7C5-7E294669E690}"/>
                </a:ext>
              </a:extLst>
            </p:cNvPr>
            <p:cNvSpPr/>
            <p:nvPr/>
          </p:nvSpPr>
          <p:spPr>
            <a:xfrm>
              <a:off x="2190989" y="168511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7640;p126">
              <a:extLst>
                <a:ext uri="{FF2B5EF4-FFF2-40B4-BE49-F238E27FC236}">
                  <a16:creationId xmlns:a16="http://schemas.microsoft.com/office/drawing/2014/main" id="{A354772F-18FD-43C2-B0BB-91F5C529A279}"/>
                </a:ext>
              </a:extLst>
            </p:cNvPr>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7641;p126">
              <a:extLst>
                <a:ext uri="{FF2B5EF4-FFF2-40B4-BE49-F238E27FC236}">
                  <a16:creationId xmlns:a16="http://schemas.microsoft.com/office/drawing/2014/main" id="{685B8346-2A1B-49EA-8406-AC548A81A4CC}"/>
                </a:ext>
              </a:extLst>
            </p:cNvPr>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7642;p126">
              <a:extLst>
                <a:ext uri="{FF2B5EF4-FFF2-40B4-BE49-F238E27FC236}">
                  <a16:creationId xmlns:a16="http://schemas.microsoft.com/office/drawing/2014/main" id="{DB25F68C-169C-4C5D-BFAE-B5B997EEE5EE}"/>
                </a:ext>
              </a:extLst>
            </p:cNvPr>
            <p:cNvSpPr/>
            <p:nvPr/>
          </p:nvSpPr>
          <p:spPr>
            <a:xfrm>
              <a:off x="2192740" y="1702512"/>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7643;p126">
              <a:extLst>
                <a:ext uri="{FF2B5EF4-FFF2-40B4-BE49-F238E27FC236}">
                  <a16:creationId xmlns:a16="http://schemas.microsoft.com/office/drawing/2014/main" id="{86AF5752-A60D-4F13-B64E-C529FDF169F2}"/>
                </a:ext>
              </a:extLst>
            </p:cNvPr>
            <p:cNvSpPr/>
            <p:nvPr/>
          </p:nvSpPr>
          <p:spPr>
            <a:xfrm>
              <a:off x="2194546" y="1703272"/>
              <a:ext cx="679" cy="353"/>
            </a:xfrm>
            <a:custGeom>
              <a:avLst/>
              <a:gdLst/>
              <a:ahLst/>
              <a:cxnLst/>
              <a:rect l="l" t="t" r="r" b="b"/>
              <a:pathLst>
                <a:path w="50" h="26" extrusionOk="0">
                  <a:moveTo>
                    <a:pt x="50"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7644;p126">
              <a:extLst>
                <a:ext uri="{FF2B5EF4-FFF2-40B4-BE49-F238E27FC236}">
                  <a16:creationId xmlns:a16="http://schemas.microsoft.com/office/drawing/2014/main" id="{B79B5E73-A0EA-4B49-B09E-0B8E7065E08D}"/>
                </a:ext>
              </a:extLst>
            </p:cNvPr>
            <p:cNvSpPr/>
            <p:nvPr/>
          </p:nvSpPr>
          <p:spPr>
            <a:xfrm>
              <a:off x="2193270" y="1702661"/>
              <a:ext cx="299" cy="149"/>
            </a:xfrm>
            <a:custGeom>
              <a:avLst/>
              <a:gdLst/>
              <a:ahLst/>
              <a:cxnLst/>
              <a:rect l="l" t="t" r="r" b="b"/>
              <a:pathLst>
                <a:path w="22" h="11" extrusionOk="0">
                  <a:moveTo>
                    <a:pt x="2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7645;p126">
              <a:extLst>
                <a:ext uri="{FF2B5EF4-FFF2-40B4-BE49-F238E27FC236}">
                  <a16:creationId xmlns:a16="http://schemas.microsoft.com/office/drawing/2014/main" id="{261B394C-66D1-4C88-86AD-7BD910E3F53E}"/>
                </a:ext>
              </a:extLst>
            </p:cNvPr>
            <p:cNvSpPr/>
            <p:nvPr/>
          </p:nvSpPr>
          <p:spPr>
            <a:xfrm>
              <a:off x="2195646" y="1703843"/>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7646;p126">
              <a:extLst>
                <a:ext uri="{FF2B5EF4-FFF2-40B4-BE49-F238E27FC236}">
                  <a16:creationId xmlns:a16="http://schemas.microsoft.com/office/drawing/2014/main" id="{FDE7C479-E879-4E53-B8BB-9F5397B2EEBD}"/>
                </a:ext>
              </a:extLst>
            </p:cNvPr>
            <p:cNvSpPr/>
            <p:nvPr/>
          </p:nvSpPr>
          <p:spPr>
            <a:xfrm>
              <a:off x="2196067" y="1672098"/>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7647;p126">
              <a:extLst>
                <a:ext uri="{FF2B5EF4-FFF2-40B4-BE49-F238E27FC236}">
                  <a16:creationId xmlns:a16="http://schemas.microsoft.com/office/drawing/2014/main" id="{326AF415-619A-4416-8F4E-22A4BA16044F}"/>
                </a:ext>
              </a:extLst>
            </p:cNvPr>
            <p:cNvSpPr/>
            <p:nvPr/>
          </p:nvSpPr>
          <p:spPr>
            <a:xfrm>
              <a:off x="2197017" y="1672289"/>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7648;p126">
              <a:extLst>
                <a:ext uri="{FF2B5EF4-FFF2-40B4-BE49-F238E27FC236}">
                  <a16:creationId xmlns:a16="http://schemas.microsoft.com/office/drawing/2014/main" id="{534B128B-56E9-4020-B8D9-15F14C69B3EF}"/>
                </a:ext>
              </a:extLst>
            </p:cNvPr>
            <p:cNvSpPr/>
            <p:nvPr/>
          </p:nvSpPr>
          <p:spPr>
            <a:xfrm>
              <a:off x="2196596" y="1672194"/>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7649;p126">
              <a:extLst>
                <a:ext uri="{FF2B5EF4-FFF2-40B4-BE49-F238E27FC236}">
                  <a16:creationId xmlns:a16="http://schemas.microsoft.com/office/drawing/2014/main" id="{D0768F41-9970-40B4-82D8-80F4CFCD5A4B}"/>
                </a:ext>
              </a:extLst>
            </p:cNvPr>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7650;p126">
              <a:extLst>
                <a:ext uri="{FF2B5EF4-FFF2-40B4-BE49-F238E27FC236}">
                  <a16:creationId xmlns:a16="http://schemas.microsoft.com/office/drawing/2014/main" id="{B5CEEDF3-DE23-4BCA-9A16-442F076B5337}"/>
                </a:ext>
              </a:extLst>
            </p:cNvPr>
            <p:cNvSpPr/>
            <p:nvPr/>
          </p:nvSpPr>
          <p:spPr>
            <a:xfrm>
              <a:off x="2196311" y="1672139"/>
              <a:ext cx="204" cy="68"/>
            </a:xfrm>
            <a:custGeom>
              <a:avLst/>
              <a:gdLst/>
              <a:ahLst/>
              <a:cxnLst/>
              <a:rect l="l" t="t" r="r" b="b"/>
              <a:pathLst>
                <a:path w="15" h="5" extrusionOk="0">
                  <a:moveTo>
                    <a:pt x="1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7651;p126">
              <a:extLst>
                <a:ext uri="{FF2B5EF4-FFF2-40B4-BE49-F238E27FC236}">
                  <a16:creationId xmlns:a16="http://schemas.microsoft.com/office/drawing/2014/main" id="{AB55AF60-7FDC-4744-8EEF-26E101CC44F3}"/>
                </a:ext>
              </a:extLst>
            </p:cNvPr>
            <p:cNvSpPr/>
            <p:nvPr/>
          </p:nvSpPr>
          <p:spPr>
            <a:xfrm>
              <a:off x="2197397" y="1672614"/>
              <a:ext cx="68" cy="109"/>
            </a:xfrm>
            <a:custGeom>
              <a:avLst/>
              <a:gdLst/>
              <a:ahLst/>
              <a:cxnLst/>
              <a:rect l="l" t="t" r="r" b="b"/>
              <a:pathLst>
                <a:path w="5" h="8" extrusionOk="0">
                  <a:moveTo>
                    <a:pt x="4"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7652;p126">
              <a:extLst>
                <a:ext uri="{FF2B5EF4-FFF2-40B4-BE49-F238E27FC236}">
                  <a16:creationId xmlns:a16="http://schemas.microsoft.com/office/drawing/2014/main" id="{77158A04-4543-488B-87E6-1D4DC4555060}"/>
                </a:ext>
              </a:extLst>
            </p:cNvPr>
            <p:cNvSpPr/>
            <p:nvPr/>
          </p:nvSpPr>
          <p:spPr>
            <a:xfrm>
              <a:off x="2197546" y="1672900"/>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7653;p126">
              <a:extLst>
                <a:ext uri="{FF2B5EF4-FFF2-40B4-BE49-F238E27FC236}">
                  <a16:creationId xmlns:a16="http://schemas.microsoft.com/office/drawing/2014/main" id="{847A0767-36D1-46DB-9AFB-18EF3B3661EA}"/>
                </a:ext>
              </a:extLst>
            </p:cNvPr>
            <p:cNvSpPr/>
            <p:nvPr/>
          </p:nvSpPr>
          <p:spPr>
            <a:xfrm>
              <a:off x="2197302" y="1672329"/>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7654;p126">
              <a:extLst>
                <a:ext uri="{FF2B5EF4-FFF2-40B4-BE49-F238E27FC236}">
                  <a16:creationId xmlns:a16="http://schemas.microsoft.com/office/drawing/2014/main" id="{DC501DE0-A4CA-4204-B9BE-BF3FE0D38206}"/>
                </a:ext>
              </a:extLst>
            </p:cNvPr>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7655;p126">
              <a:extLst>
                <a:ext uri="{FF2B5EF4-FFF2-40B4-BE49-F238E27FC236}">
                  <a16:creationId xmlns:a16="http://schemas.microsoft.com/office/drawing/2014/main" id="{B7BFEE1F-C970-4878-AC4B-9788E459F911}"/>
                </a:ext>
              </a:extLst>
            </p:cNvPr>
            <p:cNvSpPr/>
            <p:nvPr/>
          </p:nvSpPr>
          <p:spPr>
            <a:xfrm>
              <a:off x="2198253" y="1673904"/>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7656;p126">
              <a:extLst>
                <a:ext uri="{FF2B5EF4-FFF2-40B4-BE49-F238E27FC236}">
                  <a16:creationId xmlns:a16="http://schemas.microsoft.com/office/drawing/2014/main" id="{A5C976E4-B01A-448E-94B6-F0DB369318A7}"/>
                </a:ext>
              </a:extLst>
            </p:cNvPr>
            <p:cNvSpPr/>
            <p:nvPr/>
          </p:nvSpPr>
          <p:spPr>
            <a:xfrm>
              <a:off x="2198022" y="1673565"/>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7657;p126">
              <a:extLst>
                <a:ext uri="{FF2B5EF4-FFF2-40B4-BE49-F238E27FC236}">
                  <a16:creationId xmlns:a16="http://schemas.microsoft.com/office/drawing/2014/main" id="{DFD0C17A-C645-45DC-B72B-657F415DFC06}"/>
                </a:ext>
              </a:extLst>
            </p:cNvPr>
            <p:cNvSpPr/>
            <p:nvPr/>
          </p:nvSpPr>
          <p:spPr>
            <a:xfrm>
              <a:off x="2197777" y="1673280"/>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7658;p126">
              <a:extLst>
                <a:ext uri="{FF2B5EF4-FFF2-40B4-BE49-F238E27FC236}">
                  <a16:creationId xmlns:a16="http://schemas.microsoft.com/office/drawing/2014/main" id="{3EFAA9DF-E67C-43A1-ACE5-6544F46409A1}"/>
                </a:ext>
              </a:extLst>
            </p:cNvPr>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7659;p126">
              <a:extLst>
                <a:ext uri="{FF2B5EF4-FFF2-40B4-BE49-F238E27FC236}">
                  <a16:creationId xmlns:a16="http://schemas.microsoft.com/office/drawing/2014/main" id="{1446F7C7-673E-47A8-9B8A-69510A45CB51}"/>
                </a:ext>
              </a:extLst>
            </p:cNvPr>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7660;p126">
              <a:extLst>
                <a:ext uri="{FF2B5EF4-FFF2-40B4-BE49-F238E27FC236}">
                  <a16:creationId xmlns:a16="http://schemas.microsoft.com/office/drawing/2014/main" id="{FA2C5C57-3795-451D-808C-EADCF7B691A8}"/>
                </a:ext>
              </a:extLst>
            </p:cNvPr>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7661;p126">
              <a:extLst>
                <a:ext uri="{FF2B5EF4-FFF2-40B4-BE49-F238E27FC236}">
                  <a16:creationId xmlns:a16="http://schemas.microsoft.com/office/drawing/2014/main" id="{46681F83-030D-4C3F-AA39-0CFA7F531DA6}"/>
                </a:ext>
              </a:extLst>
            </p:cNvPr>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7662;p126">
              <a:extLst>
                <a:ext uri="{FF2B5EF4-FFF2-40B4-BE49-F238E27FC236}">
                  <a16:creationId xmlns:a16="http://schemas.microsoft.com/office/drawing/2014/main" id="{2ED55352-0013-4480-9BED-3C6F2B58A1A0}"/>
                </a:ext>
              </a:extLst>
            </p:cNvPr>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7663;p126">
              <a:extLst>
                <a:ext uri="{FF2B5EF4-FFF2-40B4-BE49-F238E27FC236}">
                  <a16:creationId xmlns:a16="http://schemas.microsoft.com/office/drawing/2014/main" id="{94B26BAD-40C0-44CD-9121-E009B89DD813}"/>
                </a:ext>
              </a:extLst>
            </p:cNvPr>
            <p:cNvSpPr/>
            <p:nvPr/>
          </p:nvSpPr>
          <p:spPr>
            <a:xfrm>
              <a:off x="2200208" y="1705703"/>
              <a:ext cx="2444" cy="489"/>
            </a:xfrm>
            <a:custGeom>
              <a:avLst/>
              <a:gdLst/>
              <a:ahLst/>
              <a:cxnLst/>
              <a:rect l="l" t="t" r="r" b="b"/>
              <a:pathLst>
                <a:path w="180" h="36" extrusionOk="0">
                  <a:moveTo>
                    <a:pt x="179" y="0"/>
                  </a:moveTo>
                  <a:lnTo>
                    <a:pt x="0"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7664;p126">
              <a:extLst>
                <a:ext uri="{FF2B5EF4-FFF2-40B4-BE49-F238E27FC236}">
                  <a16:creationId xmlns:a16="http://schemas.microsoft.com/office/drawing/2014/main" id="{921F75B1-04E5-44C4-BC19-7F8B6F631907}"/>
                </a:ext>
              </a:extLst>
            </p:cNvPr>
            <p:cNvSpPr/>
            <p:nvPr/>
          </p:nvSpPr>
          <p:spPr>
            <a:xfrm>
              <a:off x="2207906" y="1704657"/>
              <a:ext cx="584" cy="109"/>
            </a:xfrm>
            <a:custGeom>
              <a:avLst/>
              <a:gdLst/>
              <a:ahLst/>
              <a:cxnLst/>
              <a:rect l="l" t="t" r="r" b="b"/>
              <a:pathLst>
                <a:path w="43" h="8" extrusionOk="0">
                  <a:moveTo>
                    <a:pt x="43"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7665;p126">
              <a:extLst>
                <a:ext uri="{FF2B5EF4-FFF2-40B4-BE49-F238E27FC236}">
                  <a16:creationId xmlns:a16="http://schemas.microsoft.com/office/drawing/2014/main" id="{646D7465-539C-4F9A-9171-630AB16BBC08}"/>
                </a:ext>
              </a:extLst>
            </p:cNvPr>
            <p:cNvSpPr/>
            <p:nvPr/>
          </p:nvSpPr>
          <p:spPr>
            <a:xfrm>
              <a:off x="2208857" y="1704467"/>
              <a:ext cx="543" cy="109"/>
            </a:xfrm>
            <a:custGeom>
              <a:avLst/>
              <a:gdLst/>
              <a:ahLst/>
              <a:cxnLst/>
              <a:rect l="l" t="t" r="r" b="b"/>
              <a:pathLst>
                <a:path w="40" h="8" extrusionOk="0">
                  <a:moveTo>
                    <a:pt x="39"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7666;p126">
              <a:extLst>
                <a:ext uri="{FF2B5EF4-FFF2-40B4-BE49-F238E27FC236}">
                  <a16:creationId xmlns:a16="http://schemas.microsoft.com/office/drawing/2014/main" id="{DCE0CAFE-2FC7-4F8C-9F4F-7A4E4D311176}"/>
                </a:ext>
              </a:extLst>
            </p:cNvPr>
            <p:cNvSpPr/>
            <p:nvPr/>
          </p:nvSpPr>
          <p:spPr>
            <a:xfrm>
              <a:off x="2206100" y="1704942"/>
              <a:ext cx="584" cy="109"/>
            </a:xfrm>
            <a:custGeom>
              <a:avLst/>
              <a:gdLst/>
              <a:ahLst/>
              <a:cxnLst/>
              <a:rect l="l" t="t" r="r" b="b"/>
              <a:pathLst>
                <a:path w="43" h="8" extrusionOk="0">
                  <a:moveTo>
                    <a:pt x="43"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7667;p126">
              <a:extLst>
                <a:ext uri="{FF2B5EF4-FFF2-40B4-BE49-F238E27FC236}">
                  <a16:creationId xmlns:a16="http://schemas.microsoft.com/office/drawing/2014/main" id="{EB078F25-7DB3-4C03-8C80-15A6AA2AF268}"/>
                </a:ext>
              </a:extLst>
            </p:cNvPr>
            <p:cNvSpPr/>
            <p:nvPr/>
          </p:nvSpPr>
          <p:spPr>
            <a:xfrm>
              <a:off x="2209766" y="1704318"/>
              <a:ext cx="489" cy="109"/>
            </a:xfrm>
            <a:custGeom>
              <a:avLst/>
              <a:gdLst/>
              <a:ahLst/>
              <a:cxnLst/>
              <a:rect l="l" t="t" r="r" b="b"/>
              <a:pathLst>
                <a:path w="36" h="8" extrusionOk="0">
                  <a:moveTo>
                    <a:pt x="3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7668;p126">
              <a:extLst>
                <a:ext uri="{FF2B5EF4-FFF2-40B4-BE49-F238E27FC236}">
                  <a16:creationId xmlns:a16="http://schemas.microsoft.com/office/drawing/2014/main" id="{26301B6D-5B14-47E5-9911-3DF3C4CC54EF}"/>
                </a:ext>
              </a:extLst>
            </p:cNvPr>
            <p:cNvSpPr/>
            <p:nvPr/>
          </p:nvSpPr>
          <p:spPr>
            <a:xfrm>
              <a:off x="2203493" y="1705418"/>
              <a:ext cx="625" cy="149"/>
            </a:xfrm>
            <a:custGeom>
              <a:avLst/>
              <a:gdLst/>
              <a:ahLst/>
              <a:cxnLst/>
              <a:rect l="l" t="t" r="r" b="b"/>
              <a:pathLst>
                <a:path w="46" h="11" extrusionOk="0">
                  <a:moveTo>
                    <a:pt x="46"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7669;p126">
              <a:extLst>
                <a:ext uri="{FF2B5EF4-FFF2-40B4-BE49-F238E27FC236}">
                  <a16:creationId xmlns:a16="http://schemas.microsoft.com/office/drawing/2014/main" id="{6557F09F-1C47-46BA-B0A9-4ED1C933094F}"/>
                </a:ext>
              </a:extLst>
            </p:cNvPr>
            <p:cNvSpPr/>
            <p:nvPr/>
          </p:nvSpPr>
          <p:spPr>
            <a:xfrm>
              <a:off x="2210662" y="1704182"/>
              <a:ext cx="489" cy="109"/>
            </a:xfrm>
            <a:custGeom>
              <a:avLst/>
              <a:gdLst/>
              <a:ahLst/>
              <a:cxnLst/>
              <a:rect l="l" t="t" r="r" b="b"/>
              <a:pathLst>
                <a:path w="36" h="8" extrusionOk="0">
                  <a:moveTo>
                    <a:pt x="36"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7670;p126">
              <a:extLst>
                <a:ext uri="{FF2B5EF4-FFF2-40B4-BE49-F238E27FC236}">
                  <a16:creationId xmlns:a16="http://schemas.microsoft.com/office/drawing/2014/main" id="{81B490BE-1D1A-4D62-8681-5843ABF02611}"/>
                </a:ext>
              </a:extLst>
            </p:cNvPr>
            <p:cNvSpPr/>
            <p:nvPr/>
          </p:nvSpPr>
          <p:spPr>
            <a:xfrm>
              <a:off x="2205150" y="1705078"/>
              <a:ext cx="679" cy="163"/>
            </a:xfrm>
            <a:custGeom>
              <a:avLst/>
              <a:gdLst/>
              <a:ahLst/>
              <a:cxnLst/>
              <a:rect l="l" t="t" r="r" b="b"/>
              <a:pathLst>
                <a:path w="50" h="12" extrusionOk="0">
                  <a:moveTo>
                    <a:pt x="50"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7671;p126">
              <a:extLst>
                <a:ext uri="{FF2B5EF4-FFF2-40B4-BE49-F238E27FC236}">
                  <a16:creationId xmlns:a16="http://schemas.microsoft.com/office/drawing/2014/main" id="{227A75E5-20E3-49B6-9858-51E516AD56D0}"/>
                </a:ext>
              </a:extLst>
            </p:cNvPr>
            <p:cNvSpPr/>
            <p:nvPr/>
          </p:nvSpPr>
          <p:spPr>
            <a:xfrm>
              <a:off x="2202679" y="1705553"/>
              <a:ext cx="679" cy="163"/>
            </a:xfrm>
            <a:custGeom>
              <a:avLst/>
              <a:gdLst/>
              <a:ahLst/>
              <a:cxnLst/>
              <a:rect l="l" t="t" r="r" b="b"/>
              <a:pathLst>
                <a:path w="50" h="12" extrusionOk="0">
                  <a:moveTo>
                    <a:pt x="50"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7672;p126">
              <a:extLst>
                <a:ext uri="{FF2B5EF4-FFF2-40B4-BE49-F238E27FC236}">
                  <a16:creationId xmlns:a16="http://schemas.microsoft.com/office/drawing/2014/main" id="{74EC50A4-2C21-4E49-BD10-401B23F9F223}"/>
                </a:ext>
              </a:extLst>
            </p:cNvPr>
            <p:cNvSpPr/>
            <p:nvPr/>
          </p:nvSpPr>
          <p:spPr>
            <a:xfrm>
              <a:off x="2204295" y="1705268"/>
              <a:ext cx="679" cy="109"/>
            </a:xfrm>
            <a:custGeom>
              <a:avLst/>
              <a:gdLst/>
              <a:ahLst/>
              <a:cxnLst/>
              <a:rect l="l" t="t" r="r" b="b"/>
              <a:pathLst>
                <a:path w="50" h="8" extrusionOk="0">
                  <a:moveTo>
                    <a:pt x="50"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7673;p126">
              <a:extLst>
                <a:ext uri="{FF2B5EF4-FFF2-40B4-BE49-F238E27FC236}">
                  <a16:creationId xmlns:a16="http://schemas.microsoft.com/office/drawing/2014/main" id="{90F88887-92FA-4109-BFA3-BB196FE18708}"/>
                </a:ext>
              </a:extLst>
            </p:cNvPr>
            <p:cNvSpPr/>
            <p:nvPr/>
          </p:nvSpPr>
          <p:spPr>
            <a:xfrm>
              <a:off x="2207010" y="1704793"/>
              <a:ext cx="584" cy="109"/>
            </a:xfrm>
            <a:custGeom>
              <a:avLst/>
              <a:gdLst/>
              <a:ahLst/>
              <a:cxnLst/>
              <a:rect l="l" t="t" r="r" b="b"/>
              <a:pathLst>
                <a:path w="43" h="8" extrusionOk="0">
                  <a:moveTo>
                    <a:pt x="42"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7674;p126">
              <a:extLst>
                <a:ext uri="{FF2B5EF4-FFF2-40B4-BE49-F238E27FC236}">
                  <a16:creationId xmlns:a16="http://schemas.microsoft.com/office/drawing/2014/main" id="{18F3D011-5235-406B-B0C3-00ABBE16C5E1}"/>
                </a:ext>
              </a:extLst>
            </p:cNvPr>
            <p:cNvSpPr/>
            <p:nvPr/>
          </p:nvSpPr>
          <p:spPr>
            <a:xfrm>
              <a:off x="2189604" y="1699050"/>
              <a:ext cx="299" cy="339"/>
            </a:xfrm>
            <a:custGeom>
              <a:avLst/>
              <a:gdLst/>
              <a:ahLst/>
              <a:cxnLst/>
              <a:rect l="l" t="t" r="r" b="b"/>
              <a:pathLst>
                <a:path w="22" h="25" extrusionOk="0">
                  <a:moveTo>
                    <a:pt x="22"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7675;p126">
              <a:extLst>
                <a:ext uri="{FF2B5EF4-FFF2-40B4-BE49-F238E27FC236}">
                  <a16:creationId xmlns:a16="http://schemas.microsoft.com/office/drawing/2014/main" id="{571BEB5F-E551-4725-904E-F6441874BBFF}"/>
                </a:ext>
              </a:extLst>
            </p:cNvPr>
            <p:cNvSpPr/>
            <p:nvPr/>
          </p:nvSpPr>
          <p:spPr>
            <a:xfrm>
              <a:off x="2190364" y="1699946"/>
              <a:ext cx="353" cy="394"/>
            </a:xfrm>
            <a:custGeom>
              <a:avLst/>
              <a:gdLst/>
              <a:ahLst/>
              <a:cxnLst/>
              <a:rect l="l" t="t" r="r" b="b"/>
              <a:pathLst>
                <a:path w="26" h="29" extrusionOk="0">
                  <a:moveTo>
                    <a:pt x="25"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7676;p126">
              <a:extLst>
                <a:ext uri="{FF2B5EF4-FFF2-40B4-BE49-F238E27FC236}">
                  <a16:creationId xmlns:a16="http://schemas.microsoft.com/office/drawing/2014/main" id="{F1C325D4-621E-45CB-A51F-E5F9D2D9BBC5}"/>
                </a:ext>
              </a:extLst>
            </p:cNvPr>
            <p:cNvSpPr/>
            <p:nvPr/>
          </p:nvSpPr>
          <p:spPr>
            <a:xfrm>
              <a:off x="2191314" y="1701046"/>
              <a:ext cx="299" cy="394"/>
            </a:xfrm>
            <a:custGeom>
              <a:avLst/>
              <a:gdLst/>
              <a:ahLst/>
              <a:cxnLst/>
              <a:rect l="l" t="t" r="r" b="b"/>
              <a:pathLst>
                <a:path w="22" h="29" extrusionOk="0">
                  <a:moveTo>
                    <a:pt x="22"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7677;p126">
              <a:extLst>
                <a:ext uri="{FF2B5EF4-FFF2-40B4-BE49-F238E27FC236}">
                  <a16:creationId xmlns:a16="http://schemas.microsoft.com/office/drawing/2014/main" id="{87A9FB61-C2E7-46BB-A9F5-EF4BEEB6BDF8}"/>
                </a:ext>
              </a:extLst>
            </p:cNvPr>
            <p:cNvSpPr/>
            <p:nvPr/>
          </p:nvSpPr>
          <p:spPr>
            <a:xfrm>
              <a:off x="2188178" y="1697475"/>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7678;p126">
              <a:extLst>
                <a:ext uri="{FF2B5EF4-FFF2-40B4-BE49-F238E27FC236}">
                  <a16:creationId xmlns:a16="http://schemas.microsoft.com/office/drawing/2014/main" id="{BA144ABF-3AFC-47B3-A840-3F9E9F0EB60F}"/>
                </a:ext>
              </a:extLst>
            </p:cNvPr>
            <p:cNvSpPr/>
            <p:nvPr/>
          </p:nvSpPr>
          <p:spPr>
            <a:xfrm>
              <a:off x="2188843" y="1698235"/>
              <a:ext cx="299" cy="353"/>
            </a:xfrm>
            <a:custGeom>
              <a:avLst/>
              <a:gdLst/>
              <a:ahLst/>
              <a:cxnLst/>
              <a:rect l="l" t="t" r="r" b="b"/>
              <a:pathLst>
                <a:path w="22" h="26" extrusionOk="0">
                  <a:moveTo>
                    <a:pt x="22"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7679;p126">
              <a:extLst>
                <a:ext uri="{FF2B5EF4-FFF2-40B4-BE49-F238E27FC236}">
                  <a16:creationId xmlns:a16="http://schemas.microsoft.com/office/drawing/2014/main" id="{236D259E-E792-4DC2-BDD1-B00309588847}"/>
                </a:ext>
              </a:extLst>
            </p:cNvPr>
            <p:cNvSpPr/>
            <p:nvPr/>
          </p:nvSpPr>
          <p:spPr>
            <a:xfrm>
              <a:off x="2191980" y="1701901"/>
              <a:ext cx="299" cy="394"/>
            </a:xfrm>
            <a:custGeom>
              <a:avLst/>
              <a:gdLst/>
              <a:ahLst/>
              <a:cxnLst/>
              <a:rect l="l" t="t" r="r" b="b"/>
              <a:pathLst>
                <a:path w="22" h="29" extrusionOk="0">
                  <a:moveTo>
                    <a:pt x="22"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7680;p126">
              <a:extLst>
                <a:ext uri="{FF2B5EF4-FFF2-40B4-BE49-F238E27FC236}">
                  <a16:creationId xmlns:a16="http://schemas.microsoft.com/office/drawing/2014/main" id="{EA1904CF-7668-4788-9151-A28559C3169C}"/>
                </a:ext>
              </a:extLst>
            </p:cNvPr>
            <p:cNvSpPr/>
            <p:nvPr/>
          </p:nvSpPr>
          <p:spPr>
            <a:xfrm>
              <a:off x="2187513" y="1696769"/>
              <a:ext cx="204" cy="204"/>
            </a:xfrm>
            <a:custGeom>
              <a:avLst/>
              <a:gdLst/>
              <a:ahLst/>
              <a:cxnLst/>
              <a:rect l="l" t="t" r="r" b="b"/>
              <a:pathLst>
                <a:path w="15" h="15" extrusionOk="0">
                  <a:moveTo>
                    <a:pt x="15"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1" name="Google Shape;3481;p77"/>
          <p:cNvSpPr txBox="1">
            <a:spLocks noGrp="1"/>
          </p:cNvSpPr>
          <p:nvPr>
            <p:ph type="title"/>
          </p:nvPr>
        </p:nvSpPr>
        <p:spPr>
          <a:xfrm>
            <a:off x="2648100" y="890050"/>
            <a:ext cx="12991800" cy="1145400"/>
          </a:xfrm>
          <a:prstGeom prst="rect">
            <a:avLst/>
          </a:prstGeom>
        </p:spPr>
        <p:txBody>
          <a:bodyPr spcFirstLastPara="1" vert="horz" wrap="square" lIns="182850" tIns="182850" rIns="182850" bIns="182850" rtlCol="0" anchor="t" anchorCtr="0">
            <a:noAutofit/>
          </a:bodyPr>
          <a:lstStyle/>
          <a:p>
            <a:pPr>
              <a:spcBef>
                <a:spcPts val="0"/>
              </a:spcBef>
            </a:pPr>
            <a:r>
              <a:rPr lang="en" sz="5400" dirty="0">
                <a:latin typeface="Gill Sans Ultra Bold Condensed" panose="020B0A06020104020203" pitchFamily="34" charset="0"/>
              </a:rPr>
              <a:t>Question 1</a:t>
            </a:r>
            <a:endParaRPr sz="5400" dirty="0">
              <a:latin typeface="Gill Sans Ultra Bold Condensed" panose="020B0A06020104020203" pitchFamily="34" charset="0"/>
            </a:endParaRPr>
          </a:p>
        </p:txBody>
      </p:sp>
      <p:sp>
        <p:nvSpPr>
          <p:cNvPr id="3482" name="Đúng A"/>
          <p:cNvSpPr/>
          <p:nvPr/>
        </p:nvSpPr>
        <p:spPr>
          <a:xfrm>
            <a:off x="1295400" y="4756405"/>
            <a:ext cx="5410200" cy="1555986"/>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A. Time-management skills</a:t>
            </a:r>
            <a:endParaRPr sz="2400" dirty="0">
              <a:solidFill>
                <a:schemeClr val="tx1">
                  <a:lumMod val="95000"/>
                  <a:lumOff val="5000"/>
                </a:schemeClr>
              </a:solidFill>
              <a:latin typeface="Gill Sans Ultra Bold Condensed" panose="020B0A06020104020203" pitchFamily="34" charset="0"/>
            </a:endParaRPr>
          </a:p>
        </p:txBody>
      </p:sp>
      <p:sp>
        <p:nvSpPr>
          <p:cNvPr id="3484" name="Sai C"/>
          <p:cNvSpPr/>
          <p:nvPr/>
        </p:nvSpPr>
        <p:spPr>
          <a:xfrm flipH="1">
            <a:off x="1295400" y="7480287"/>
            <a:ext cx="5410200" cy="1586382"/>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C. </a:t>
            </a: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Decision-making skills</a:t>
            </a:r>
            <a:endParaRPr sz="2400" dirty="0">
              <a:solidFill>
                <a:schemeClr val="tx1">
                  <a:lumMod val="95000"/>
                  <a:lumOff val="5000"/>
                </a:schemeClr>
              </a:solidFill>
              <a:latin typeface="Gill Sans Ultra Bold Condensed" panose="020B0A06020104020203" pitchFamily="34" charset="0"/>
            </a:endParaRPr>
          </a:p>
        </p:txBody>
      </p:sp>
      <p:grpSp>
        <p:nvGrpSpPr>
          <p:cNvPr id="3491" name="Google Shape;3491;p77"/>
          <p:cNvGrpSpPr/>
          <p:nvPr/>
        </p:nvGrpSpPr>
        <p:grpSpPr>
          <a:xfrm rot="-647731">
            <a:off x="14264057" y="8894791"/>
            <a:ext cx="1067038" cy="1059670"/>
            <a:chOff x="-1241687" y="1182283"/>
            <a:chExt cx="720480" cy="684288"/>
          </a:xfrm>
        </p:grpSpPr>
        <p:sp>
          <p:nvSpPr>
            <p:cNvPr id="3492" name="Google Shape;3492;p77"/>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chemeClr val="lt2"/>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3" name="Google Shape;3493;p77"/>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chemeClr val="lt2"/>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nvGrpSpPr>
          <p:cNvPr id="3494" name="Google Shape;3494;p77"/>
          <p:cNvGrpSpPr/>
          <p:nvPr/>
        </p:nvGrpSpPr>
        <p:grpSpPr>
          <a:xfrm rot="-696796">
            <a:off x="2044677" y="1670937"/>
            <a:ext cx="1019606" cy="1017622"/>
            <a:chOff x="-1158200" y="1575175"/>
            <a:chExt cx="491503" cy="490546"/>
          </a:xfrm>
        </p:grpSpPr>
        <p:sp>
          <p:nvSpPr>
            <p:cNvPr id="3495" name="Google Shape;3495;p7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6" name="Google Shape;3496;p7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nvGrpSpPr>
            <p:cNvPr id="3497" name="Google Shape;3497;p77"/>
            <p:cNvGrpSpPr/>
            <p:nvPr/>
          </p:nvGrpSpPr>
          <p:grpSpPr>
            <a:xfrm>
              <a:off x="-1023447" y="1674407"/>
              <a:ext cx="221998" cy="292083"/>
              <a:chOff x="-1023443" y="1674418"/>
              <a:chExt cx="221998" cy="292083"/>
            </a:xfrm>
          </p:grpSpPr>
          <p:sp>
            <p:nvSpPr>
              <p:cNvPr id="3498" name="Google Shape;3498;p7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9" name="Google Shape;3499;p7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0" name="Google Shape;3500;p7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1" name="Google Shape;3501;p7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2" name="Google Shape;3502;p7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grpSp>
        <p:nvGrpSpPr>
          <p:cNvPr id="3503" name="Google Shape;3503;p77"/>
          <p:cNvGrpSpPr/>
          <p:nvPr/>
        </p:nvGrpSpPr>
        <p:grpSpPr>
          <a:xfrm rot="1900954">
            <a:off x="17212113" y="8859970"/>
            <a:ext cx="717584" cy="716272"/>
            <a:chOff x="-1158200" y="1575175"/>
            <a:chExt cx="491503" cy="490546"/>
          </a:xfrm>
        </p:grpSpPr>
        <p:sp>
          <p:nvSpPr>
            <p:cNvPr id="3504" name="Google Shape;3504;p77">
              <a:hlinkClick r:id="rId7" action="ppaction://hlinksldjump"/>
            </p:cNvPr>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dirty="0">
                <a:latin typeface="Gill Sans Ultra Bold Condensed" panose="020B0A06020104020203" pitchFamily="34" charset="0"/>
              </a:endParaRPr>
            </a:p>
          </p:txBody>
        </p:sp>
        <p:sp>
          <p:nvSpPr>
            <p:cNvPr id="3505" name="Google Shape;3505;p7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nvGrpSpPr>
            <p:cNvPr id="3506" name="Google Shape;3506;p77"/>
            <p:cNvGrpSpPr/>
            <p:nvPr/>
          </p:nvGrpSpPr>
          <p:grpSpPr>
            <a:xfrm>
              <a:off x="-1023447" y="1674407"/>
              <a:ext cx="221998" cy="292083"/>
              <a:chOff x="-1023443" y="1674418"/>
              <a:chExt cx="221998" cy="292083"/>
            </a:xfrm>
          </p:grpSpPr>
          <p:sp>
            <p:nvSpPr>
              <p:cNvPr id="3507" name="Google Shape;3507;p7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8" name="Google Shape;3508;p7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9" name="Google Shape;3509;p7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10" name="Google Shape;3510;p7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11" name="Google Shape;3511;p7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sp>
        <p:nvSpPr>
          <p:cNvPr id="3527" name="Google Shape;3527;p77"/>
          <p:cNvSpPr txBox="1">
            <a:spLocks noGrp="1"/>
          </p:cNvSpPr>
          <p:nvPr>
            <p:ph type="body" idx="4294967295"/>
          </p:nvPr>
        </p:nvSpPr>
        <p:spPr>
          <a:xfrm>
            <a:off x="0" y="2264358"/>
            <a:ext cx="17678400" cy="784200"/>
          </a:xfrm>
          <a:prstGeom prst="rect">
            <a:avLst/>
          </a:prstGeom>
        </p:spPr>
        <p:txBody>
          <a:bodyPr spcFirstLastPara="1" vert="horz" wrap="square" lIns="182850" tIns="182850" rIns="182850" bIns="182850" rtlCol="0" anchor="t" anchorCtr="0">
            <a:noAutofit/>
          </a:bodyPr>
          <a:lstStyle/>
          <a:p>
            <a:pPr marL="0" indent="0" algn="ctr">
              <a:spcAft>
                <a:spcPts val="3200"/>
              </a:spcAft>
              <a:buNone/>
            </a:pPr>
            <a:r>
              <a:rPr lang="en-US" sz="4400" b="1" dirty="0">
                <a:latin typeface="Gill Sans Ultra Bold Condensed" panose="020B0A06020104020203" pitchFamily="34" charset="0"/>
                <a:ea typeface="Questrial" panose="020B0604020202020204" charset="0"/>
                <a:cs typeface="Questrial" panose="020B0604020202020204" charset="0"/>
              </a:rPr>
              <a:t>1. Which skill helps you plan your daily schedule and avoid being late?</a:t>
            </a:r>
          </a:p>
          <a:p>
            <a:pPr marL="0" indent="0" algn="ctr">
              <a:spcAft>
                <a:spcPts val="3200"/>
              </a:spcAft>
              <a:buNone/>
            </a:pPr>
            <a:endParaRPr sz="5400" b="1" dirty="0">
              <a:latin typeface="Gill Sans Ultra Bold Condensed" panose="020B0A06020104020203" pitchFamily="34" charset="0"/>
              <a:ea typeface="Questrial" panose="020B0604020202020204" charset="0"/>
              <a:cs typeface="Questrial" panose="020B0604020202020204" charset="0"/>
            </a:endParaRPr>
          </a:p>
        </p:txBody>
      </p:sp>
      <p:grpSp>
        <p:nvGrpSpPr>
          <p:cNvPr id="3528" name="Google Shape;3528;p77"/>
          <p:cNvGrpSpPr/>
          <p:nvPr/>
        </p:nvGrpSpPr>
        <p:grpSpPr>
          <a:xfrm>
            <a:off x="16624402" y="441101"/>
            <a:ext cx="760860" cy="747846"/>
            <a:chOff x="4932401" y="4252000"/>
            <a:chExt cx="380430" cy="373923"/>
          </a:xfrm>
        </p:grpSpPr>
        <p:sp>
          <p:nvSpPr>
            <p:cNvPr id="3529" name="Google Shape;3529;p77"/>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30" name="Google Shape;3530;p77"/>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sp>
        <p:nvSpPr>
          <p:cNvPr id="3531" name="Google Shape;3531;p77">
            <a:hlinkClick r:id="rId8" action="ppaction://hlinksldjump"/>
          </p:cNvPr>
          <p:cNvSpPr/>
          <p:nvPr/>
        </p:nvSpPr>
        <p:spPr>
          <a:xfrm>
            <a:off x="16624426" y="422950"/>
            <a:ext cx="784200" cy="7842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62" name="Sai B"/>
          <p:cNvSpPr/>
          <p:nvPr/>
        </p:nvSpPr>
        <p:spPr>
          <a:xfrm>
            <a:off x="11322634" y="4617624"/>
            <a:ext cx="5724372" cy="1572798"/>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B. Communication skills</a:t>
            </a:r>
            <a:endParaRPr sz="2400" dirty="0">
              <a:solidFill>
                <a:schemeClr val="tx1">
                  <a:lumMod val="95000"/>
                  <a:lumOff val="5000"/>
                </a:schemeClr>
              </a:solidFill>
              <a:latin typeface="Gill Sans Ultra Bold Condensed" panose="020B0A06020104020203" pitchFamily="34" charset="0"/>
            </a:endParaRPr>
          </a:p>
        </p:txBody>
      </p:sp>
      <p:sp>
        <p:nvSpPr>
          <p:cNvPr id="63" name="Sai D"/>
          <p:cNvSpPr/>
          <p:nvPr/>
        </p:nvSpPr>
        <p:spPr>
          <a:xfrm>
            <a:off x="11353114" y="7491043"/>
            <a:ext cx="5724372" cy="1575626"/>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D. Teamwork skills</a:t>
            </a:r>
            <a:endParaRPr sz="2400" dirty="0">
              <a:solidFill>
                <a:schemeClr val="tx1">
                  <a:lumMod val="95000"/>
                  <a:lumOff val="5000"/>
                </a:schemeClr>
              </a:solidFill>
              <a:latin typeface="Gill Sans Ultra Bold Condensed" panose="020B0A06020104020203" pitchFamily="34" charset="0"/>
            </a:endParaRPr>
          </a:p>
        </p:txBody>
      </p:sp>
      <p:pic>
        <p:nvPicPr>
          <p:cNvPr id="4032" name="Picture 4031">
            <a:extLst>
              <a:ext uri="{FF2B5EF4-FFF2-40B4-BE49-F238E27FC236}">
                <a16:creationId xmlns:a16="http://schemas.microsoft.com/office/drawing/2014/main" id="{1459E7B5-3A3C-4C2A-9F2B-8169738F150B}"/>
              </a:ext>
            </a:extLst>
          </p:cNvPr>
          <p:cNvPicPr>
            <a:picLocks noChangeAspect="1"/>
          </p:cNvPicPr>
          <p:nvPr/>
        </p:nvPicPr>
        <p:blipFill>
          <a:blip r:embed="rId9"/>
          <a:stretch>
            <a:fillRect/>
          </a:stretch>
        </p:blipFill>
        <p:spPr>
          <a:xfrm>
            <a:off x="-87191" y="88294"/>
            <a:ext cx="1770362" cy="2123658"/>
          </a:xfrm>
          <a:prstGeom prst="rect">
            <a:avLst/>
          </a:prstGeom>
        </p:spPr>
      </p:pic>
      <p:grpSp>
        <p:nvGrpSpPr>
          <p:cNvPr id="4033" name="Group 4032">
            <a:extLst>
              <a:ext uri="{FF2B5EF4-FFF2-40B4-BE49-F238E27FC236}">
                <a16:creationId xmlns:a16="http://schemas.microsoft.com/office/drawing/2014/main" id="{6BF0A83A-9F41-4D39-8402-1068FC8803A3}"/>
              </a:ext>
            </a:extLst>
          </p:cNvPr>
          <p:cNvGrpSpPr/>
          <p:nvPr/>
        </p:nvGrpSpPr>
        <p:grpSpPr>
          <a:xfrm>
            <a:off x="435640" y="791823"/>
            <a:ext cx="724699" cy="879765"/>
            <a:chOff x="435640" y="2399906"/>
            <a:chExt cx="724699" cy="879765"/>
          </a:xfrm>
        </p:grpSpPr>
        <p:sp>
          <p:nvSpPr>
            <p:cNvPr id="4034" name="Oval 4033">
              <a:extLst>
                <a:ext uri="{FF2B5EF4-FFF2-40B4-BE49-F238E27FC236}">
                  <a16:creationId xmlns:a16="http://schemas.microsoft.com/office/drawing/2014/main" id="{8A88C522-1859-4BD8-85EC-40F0BE6ED4F0}"/>
                </a:ext>
              </a:extLst>
            </p:cNvPr>
            <p:cNvSpPr/>
            <p:nvPr/>
          </p:nvSpPr>
          <p:spPr>
            <a:xfrm>
              <a:off x="435640" y="2399906"/>
              <a:ext cx="724699" cy="87976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035" name="Straight Connector 4034">
              <a:extLst>
                <a:ext uri="{FF2B5EF4-FFF2-40B4-BE49-F238E27FC236}">
                  <a16:creationId xmlns:a16="http://schemas.microsoft.com/office/drawing/2014/main" id="{8A1B8958-797D-4A79-8FB9-CD55DF9D1D31}"/>
                </a:ext>
              </a:extLst>
            </p:cNvPr>
            <p:cNvCxnSpPr>
              <a:cxnSpLocks/>
            </p:cNvCxnSpPr>
            <p:nvPr/>
          </p:nvCxnSpPr>
          <p:spPr>
            <a:xfrm>
              <a:off x="797989" y="2399906"/>
              <a:ext cx="0" cy="439882"/>
            </a:xfrm>
            <a:prstGeom prst="line">
              <a:avLst/>
            </a:prstGeom>
            <a:ln>
              <a:solidFill>
                <a:srgbClr val="FFC1E0"/>
              </a:solidFill>
            </a:ln>
          </p:spPr>
          <p:style>
            <a:lnRef idx="3">
              <a:schemeClr val="dk1"/>
            </a:lnRef>
            <a:fillRef idx="0">
              <a:schemeClr val="dk1"/>
            </a:fillRef>
            <a:effectRef idx="2">
              <a:schemeClr val="dk1"/>
            </a:effectRef>
            <a:fontRef idx="minor">
              <a:schemeClr val="tx1"/>
            </a:fontRef>
          </p:style>
        </p:cxnSp>
      </p:gr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481"/>
                                        </p:tgtEl>
                                        <p:attrNameLst>
                                          <p:attrName>style.visibility</p:attrName>
                                        </p:attrNameLst>
                                      </p:cBhvr>
                                      <p:to>
                                        <p:strVal val="visible"/>
                                      </p:to>
                                    </p:set>
                                    <p:animEffect transition="in" filter="fade">
                                      <p:cBhvr>
                                        <p:cTn id="7" dur="500"/>
                                        <p:tgtEl>
                                          <p:spTgt spid="3481"/>
                                        </p:tgtEl>
                                      </p:cBhvr>
                                    </p:animEffect>
                                    <p:anim calcmode="lin" valueType="num">
                                      <p:cBhvr>
                                        <p:cTn id="8" dur="500" fill="hold"/>
                                        <p:tgtEl>
                                          <p:spTgt spid="3481"/>
                                        </p:tgtEl>
                                        <p:attrNameLst>
                                          <p:attrName>ppt_x</p:attrName>
                                        </p:attrNameLst>
                                      </p:cBhvr>
                                      <p:tavLst>
                                        <p:tav tm="0">
                                          <p:val>
                                            <p:strVal val="#ppt_x"/>
                                          </p:val>
                                        </p:tav>
                                        <p:tav tm="100000">
                                          <p:val>
                                            <p:strVal val="#ppt_x"/>
                                          </p:val>
                                        </p:tav>
                                      </p:tavLst>
                                    </p:anim>
                                    <p:anim calcmode="lin" valueType="num">
                                      <p:cBhvr>
                                        <p:cTn id="9" dur="500" fill="hold"/>
                                        <p:tgtEl>
                                          <p:spTgt spid="34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527">
                                            <p:txEl>
                                              <p:pRg st="0" end="0"/>
                                            </p:txEl>
                                          </p:spTgt>
                                        </p:tgtEl>
                                        <p:attrNameLst>
                                          <p:attrName>style.visibility</p:attrName>
                                        </p:attrNameLst>
                                      </p:cBhvr>
                                      <p:to>
                                        <p:strVal val="visible"/>
                                      </p:to>
                                    </p:set>
                                    <p:animEffect transition="in" filter="fade">
                                      <p:cBhvr>
                                        <p:cTn id="12" dur="500"/>
                                        <p:tgtEl>
                                          <p:spTgt spid="3527">
                                            <p:txEl>
                                              <p:pRg st="0" end="0"/>
                                            </p:txEl>
                                          </p:spTgt>
                                        </p:tgtEl>
                                      </p:cBhvr>
                                    </p:animEffect>
                                    <p:anim calcmode="lin" valueType="num">
                                      <p:cBhvr>
                                        <p:cTn id="13" dur="500" fill="hold"/>
                                        <p:tgtEl>
                                          <p:spTgt spid="352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352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482"/>
                                        </p:tgtEl>
                                        <p:attrNameLst>
                                          <p:attrName>style.visibility</p:attrName>
                                        </p:attrNameLst>
                                      </p:cBhvr>
                                      <p:to>
                                        <p:strVal val="visible"/>
                                      </p:to>
                                    </p:set>
                                    <p:animEffect transition="in" filter="fade">
                                      <p:cBhvr>
                                        <p:cTn id="17" dur="500"/>
                                        <p:tgtEl>
                                          <p:spTgt spid="3482"/>
                                        </p:tgtEl>
                                      </p:cBhvr>
                                    </p:animEffect>
                                    <p:anim calcmode="lin" valueType="num">
                                      <p:cBhvr>
                                        <p:cTn id="18" dur="500" fill="hold"/>
                                        <p:tgtEl>
                                          <p:spTgt spid="3482"/>
                                        </p:tgtEl>
                                        <p:attrNameLst>
                                          <p:attrName>ppt_x</p:attrName>
                                        </p:attrNameLst>
                                      </p:cBhvr>
                                      <p:tavLst>
                                        <p:tav tm="0">
                                          <p:val>
                                            <p:strVal val="#ppt_x"/>
                                          </p:val>
                                        </p:tav>
                                        <p:tav tm="100000">
                                          <p:val>
                                            <p:strVal val="#ppt_x"/>
                                          </p:val>
                                        </p:tav>
                                      </p:tavLst>
                                    </p:anim>
                                    <p:anim calcmode="lin" valueType="num">
                                      <p:cBhvr>
                                        <p:cTn id="19" dur="500" fill="hold"/>
                                        <p:tgtEl>
                                          <p:spTgt spid="348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484"/>
                                        </p:tgtEl>
                                        <p:attrNameLst>
                                          <p:attrName>style.visibility</p:attrName>
                                        </p:attrNameLst>
                                      </p:cBhvr>
                                      <p:to>
                                        <p:strVal val="visible"/>
                                      </p:to>
                                    </p:set>
                                    <p:animEffect transition="in" filter="fade">
                                      <p:cBhvr>
                                        <p:cTn id="22" dur="500"/>
                                        <p:tgtEl>
                                          <p:spTgt spid="3484"/>
                                        </p:tgtEl>
                                      </p:cBhvr>
                                    </p:animEffect>
                                    <p:anim calcmode="lin" valueType="num">
                                      <p:cBhvr>
                                        <p:cTn id="23" dur="500" fill="hold"/>
                                        <p:tgtEl>
                                          <p:spTgt spid="3484"/>
                                        </p:tgtEl>
                                        <p:attrNameLst>
                                          <p:attrName>ppt_x</p:attrName>
                                        </p:attrNameLst>
                                      </p:cBhvr>
                                      <p:tavLst>
                                        <p:tav tm="0">
                                          <p:val>
                                            <p:strVal val="#ppt_x"/>
                                          </p:val>
                                        </p:tav>
                                        <p:tav tm="100000">
                                          <p:val>
                                            <p:strVal val="#ppt_x"/>
                                          </p:val>
                                        </p:tav>
                                      </p:tavLst>
                                    </p:anim>
                                    <p:anim calcmode="lin" valueType="num">
                                      <p:cBhvr>
                                        <p:cTn id="24" dur="500" fill="hold"/>
                                        <p:tgtEl>
                                          <p:spTgt spid="3484"/>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fade">
                                      <p:cBhvr>
                                        <p:cTn id="27" dur="500"/>
                                        <p:tgtEl>
                                          <p:spTgt spid="62"/>
                                        </p:tgtEl>
                                      </p:cBhvr>
                                    </p:animEffect>
                                    <p:anim calcmode="lin" valueType="num">
                                      <p:cBhvr>
                                        <p:cTn id="28" dur="500" fill="hold"/>
                                        <p:tgtEl>
                                          <p:spTgt spid="62"/>
                                        </p:tgtEl>
                                        <p:attrNameLst>
                                          <p:attrName>ppt_x</p:attrName>
                                        </p:attrNameLst>
                                      </p:cBhvr>
                                      <p:tavLst>
                                        <p:tav tm="0">
                                          <p:val>
                                            <p:strVal val="#ppt_x"/>
                                          </p:val>
                                        </p:tav>
                                        <p:tav tm="100000">
                                          <p:val>
                                            <p:strVal val="#ppt_x"/>
                                          </p:val>
                                        </p:tav>
                                      </p:tavLst>
                                    </p:anim>
                                    <p:anim calcmode="lin" valueType="num">
                                      <p:cBhvr>
                                        <p:cTn id="29" dur="500" fill="hold"/>
                                        <p:tgtEl>
                                          <p:spTgt spid="62"/>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63"/>
                                        </p:tgtEl>
                                        <p:attrNameLst>
                                          <p:attrName>style.visibility</p:attrName>
                                        </p:attrNameLst>
                                      </p:cBhvr>
                                      <p:to>
                                        <p:strVal val="visible"/>
                                      </p:to>
                                    </p:set>
                                    <p:animEffect transition="in" filter="fade">
                                      <p:cBhvr>
                                        <p:cTn id="32" dur="500"/>
                                        <p:tgtEl>
                                          <p:spTgt spid="63"/>
                                        </p:tgtEl>
                                      </p:cBhvr>
                                    </p:animEffect>
                                    <p:anim calcmode="lin" valueType="num">
                                      <p:cBhvr>
                                        <p:cTn id="33" dur="500" fill="hold"/>
                                        <p:tgtEl>
                                          <p:spTgt spid="63"/>
                                        </p:tgtEl>
                                        <p:attrNameLst>
                                          <p:attrName>ppt_x</p:attrName>
                                        </p:attrNameLst>
                                      </p:cBhvr>
                                      <p:tavLst>
                                        <p:tav tm="0">
                                          <p:val>
                                            <p:strVal val="#ppt_x"/>
                                          </p:val>
                                        </p:tav>
                                        <p:tav tm="100000">
                                          <p:val>
                                            <p:strVal val="#ppt_x"/>
                                          </p:val>
                                        </p:tav>
                                      </p:tavLst>
                                    </p:anim>
                                    <p:anim calcmode="lin" valueType="num">
                                      <p:cBhvr>
                                        <p:cTn id="34" dur="500" fill="hold"/>
                                        <p:tgtEl>
                                          <p:spTgt spid="63"/>
                                        </p:tgtEl>
                                        <p:attrNameLst>
                                          <p:attrName>ppt_y</p:attrName>
                                        </p:attrNameLst>
                                      </p:cBhvr>
                                      <p:tavLst>
                                        <p:tav tm="0">
                                          <p:val>
                                            <p:strVal val="#ppt_y+.1"/>
                                          </p:val>
                                        </p:tav>
                                        <p:tav tm="100000">
                                          <p:val>
                                            <p:strVal val="#ppt_y"/>
                                          </p:val>
                                        </p:tav>
                                      </p:tavLst>
                                    </p:anim>
                                  </p:childTnLst>
                                </p:cTn>
                              </p:par>
                              <p:par>
                                <p:cTn id="35" presetID="8" presetClass="emph" presetSubtype="0" fill="hold" nodeType="withEffect">
                                  <p:stCondLst>
                                    <p:cond delay="0"/>
                                  </p:stCondLst>
                                  <p:childTnLst>
                                    <p:animRot by="21600000">
                                      <p:cBhvr>
                                        <p:cTn id="36" dur="10000" fill="hold"/>
                                        <p:tgtEl>
                                          <p:spTgt spid="4033"/>
                                        </p:tgtEl>
                                        <p:attrNameLst>
                                          <p:attrName>r</p:attrName>
                                        </p:attrNameLst>
                                      </p:cBhvr>
                                    </p:animRot>
                                  </p:childTnLst>
                                </p:cTn>
                              </p:par>
                              <p:par>
                                <p:cTn id="37" presetID="1" presetClass="mediacall" presetSubtype="0" fill="hold" nodeType="withEffect">
                                  <p:stCondLst>
                                    <p:cond delay="0"/>
                                  </p:stCondLst>
                                  <p:childTnLst>
                                    <p:cmd type="call" cmd="playFrom(0.0)">
                                      <p:cBhvr>
                                        <p:cTn id="38" dur="10947" fill="hold"/>
                                        <p:tgtEl>
                                          <p:spTgt spid="403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3482"/>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500" fill="hold"/>
                                        <p:tgtEl>
                                          <p:spTgt spid="3482"/>
                                        </p:tgtEl>
                                        <p:attrNameLst>
                                          <p:attrName>fillcolor</p:attrName>
                                        </p:attrNameLst>
                                      </p:cBhvr>
                                      <p:to>
                                        <a:srgbClr val="92D050"/>
                                      </p:to>
                                    </p:animClr>
                                    <p:set>
                                      <p:cBhvr>
                                        <p:cTn id="44" dur="500" fill="hold"/>
                                        <p:tgtEl>
                                          <p:spTgt spid="3482"/>
                                        </p:tgtEl>
                                        <p:attrNameLst>
                                          <p:attrName>fill.type</p:attrName>
                                        </p:attrNameLst>
                                      </p:cBhvr>
                                      <p:to>
                                        <p:strVal val="solid"/>
                                      </p:to>
                                    </p:set>
                                    <p:set>
                                      <p:cBhvr>
                                        <p:cTn id="45" dur="500" fill="hold"/>
                                        <p:tgtEl>
                                          <p:spTgt spid="3482"/>
                                        </p:tgtEl>
                                        <p:attrNameLst>
                                          <p:attrName>fill.on</p:attrName>
                                        </p:attrNameLst>
                                      </p:cBhvr>
                                      <p:to>
                                        <p:strVal val="true"/>
                                      </p:to>
                                    </p:set>
                                  </p:childTnLst>
                                </p:cTn>
                              </p:par>
                            </p:childTnLst>
                          </p:cTn>
                        </p:par>
                      </p:childTnLst>
                    </p:cTn>
                  </p:par>
                </p:childTnLst>
              </p:cTn>
              <p:nextCondLst>
                <p:cond evt="onClick" delay="0">
                  <p:tgtEl>
                    <p:spTgt spid="3482"/>
                  </p:tgtEl>
                </p:cond>
              </p:nextCondLst>
            </p:seq>
            <p:seq concurrent="1" nextAc="seek">
              <p:cTn id="46" restart="whenNotActive" fill="hold" evtFilter="cancelBubble" nodeType="interactiveSeq">
                <p:stCondLst>
                  <p:cond evt="onClick" delay="0">
                    <p:tgtEl>
                      <p:spTgt spid="62"/>
                    </p:tgtEl>
                  </p:cond>
                </p:stCondLst>
                <p:endSync evt="end" delay="0">
                  <p:rtn val="all"/>
                </p:endSync>
                <p:childTnLst>
                  <p:par>
                    <p:cTn id="47" fill="hold">
                      <p:stCondLst>
                        <p:cond delay="0"/>
                      </p:stCondLst>
                      <p:childTnLst>
                        <p:par>
                          <p:cTn id="48" fill="hold">
                            <p:stCondLst>
                              <p:cond delay="0"/>
                            </p:stCondLst>
                            <p:childTnLst>
                              <p:par>
                                <p:cTn id="49" presetID="42" presetClass="exit" presetSubtype="0" fill="hold" grpId="1" nodeType="clickEffect">
                                  <p:stCondLst>
                                    <p:cond delay="0"/>
                                  </p:stCondLst>
                                  <p:childTnLst>
                                    <p:animEffect transition="out" filter="fade">
                                      <p:cBhvr>
                                        <p:cTn id="50" dur="500"/>
                                        <p:tgtEl>
                                          <p:spTgt spid="62"/>
                                        </p:tgtEl>
                                      </p:cBhvr>
                                    </p:animEffect>
                                    <p:anim calcmode="lin" valueType="num">
                                      <p:cBhvr>
                                        <p:cTn id="51" dur="500"/>
                                        <p:tgtEl>
                                          <p:spTgt spid="62"/>
                                        </p:tgtEl>
                                        <p:attrNameLst>
                                          <p:attrName>ppt_x</p:attrName>
                                        </p:attrNameLst>
                                      </p:cBhvr>
                                      <p:tavLst>
                                        <p:tav tm="0">
                                          <p:val>
                                            <p:strVal val="ppt_x"/>
                                          </p:val>
                                        </p:tav>
                                        <p:tav tm="100000">
                                          <p:val>
                                            <p:strVal val="ppt_x"/>
                                          </p:val>
                                        </p:tav>
                                      </p:tavLst>
                                    </p:anim>
                                    <p:anim calcmode="lin" valueType="num">
                                      <p:cBhvr>
                                        <p:cTn id="52" dur="500"/>
                                        <p:tgtEl>
                                          <p:spTgt spid="62"/>
                                        </p:tgtEl>
                                        <p:attrNameLst>
                                          <p:attrName>ppt_y</p:attrName>
                                        </p:attrNameLst>
                                      </p:cBhvr>
                                      <p:tavLst>
                                        <p:tav tm="0">
                                          <p:val>
                                            <p:strVal val="ppt_y"/>
                                          </p:val>
                                        </p:tav>
                                        <p:tav tm="100000">
                                          <p:val>
                                            <p:strVal val="ppt_y+.1"/>
                                          </p:val>
                                        </p:tav>
                                      </p:tavLst>
                                    </p:anim>
                                    <p:set>
                                      <p:cBhvr>
                                        <p:cTn id="53" dur="1" fill="hold">
                                          <p:stCondLst>
                                            <p:cond delay="49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2"/>
                  </p:tgtEl>
                </p:cond>
              </p:nextCondLst>
            </p:seq>
            <p:seq concurrent="1" nextAc="seek">
              <p:cTn id="54" restart="whenNotActive" fill="hold" evtFilter="cancelBubble" nodeType="interactiveSeq">
                <p:stCondLst>
                  <p:cond evt="onClick" delay="0">
                    <p:tgtEl>
                      <p:spTgt spid="3484"/>
                    </p:tgtEl>
                  </p:cond>
                </p:stCondLst>
                <p:endSync evt="end" delay="0">
                  <p:rtn val="all"/>
                </p:endSync>
                <p:childTnLst>
                  <p:par>
                    <p:cTn id="55" fill="hold">
                      <p:stCondLst>
                        <p:cond delay="0"/>
                      </p:stCondLst>
                      <p:childTnLst>
                        <p:par>
                          <p:cTn id="56" fill="hold">
                            <p:stCondLst>
                              <p:cond delay="0"/>
                            </p:stCondLst>
                            <p:childTnLst>
                              <p:par>
                                <p:cTn id="57" presetID="42" presetClass="exit" presetSubtype="0" fill="hold" grpId="1" nodeType="clickEffect">
                                  <p:stCondLst>
                                    <p:cond delay="0"/>
                                  </p:stCondLst>
                                  <p:childTnLst>
                                    <p:animEffect transition="out" filter="fade">
                                      <p:cBhvr>
                                        <p:cTn id="58" dur="500"/>
                                        <p:tgtEl>
                                          <p:spTgt spid="3484"/>
                                        </p:tgtEl>
                                      </p:cBhvr>
                                    </p:animEffect>
                                    <p:anim calcmode="lin" valueType="num">
                                      <p:cBhvr>
                                        <p:cTn id="59" dur="500"/>
                                        <p:tgtEl>
                                          <p:spTgt spid="3484"/>
                                        </p:tgtEl>
                                        <p:attrNameLst>
                                          <p:attrName>ppt_x</p:attrName>
                                        </p:attrNameLst>
                                      </p:cBhvr>
                                      <p:tavLst>
                                        <p:tav tm="0">
                                          <p:val>
                                            <p:strVal val="ppt_x"/>
                                          </p:val>
                                        </p:tav>
                                        <p:tav tm="100000">
                                          <p:val>
                                            <p:strVal val="ppt_x"/>
                                          </p:val>
                                        </p:tav>
                                      </p:tavLst>
                                    </p:anim>
                                    <p:anim calcmode="lin" valueType="num">
                                      <p:cBhvr>
                                        <p:cTn id="60" dur="500"/>
                                        <p:tgtEl>
                                          <p:spTgt spid="3484"/>
                                        </p:tgtEl>
                                        <p:attrNameLst>
                                          <p:attrName>ppt_y</p:attrName>
                                        </p:attrNameLst>
                                      </p:cBhvr>
                                      <p:tavLst>
                                        <p:tav tm="0">
                                          <p:val>
                                            <p:strVal val="ppt_y"/>
                                          </p:val>
                                        </p:tav>
                                        <p:tav tm="100000">
                                          <p:val>
                                            <p:strVal val="ppt_y+.1"/>
                                          </p:val>
                                        </p:tav>
                                      </p:tavLst>
                                    </p:anim>
                                    <p:set>
                                      <p:cBhvr>
                                        <p:cTn id="61" dur="1" fill="hold">
                                          <p:stCondLst>
                                            <p:cond delay="499"/>
                                          </p:stCondLst>
                                        </p:cTn>
                                        <p:tgtEl>
                                          <p:spTgt spid="3484"/>
                                        </p:tgtEl>
                                        <p:attrNameLst>
                                          <p:attrName>style.visibility</p:attrName>
                                        </p:attrNameLst>
                                      </p:cBhvr>
                                      <p:to>
                                        <p:strVal val="hidden"/>
                                      </p:to>
                                    </p:set>
                                  </p:childTnLst>
                                </p:cTn>
                              </p:par>
                            </p:childTnLst>
                          </p:cTn>
                        </p:par>
                      </p:childTnLst>
                    </p:cTn>
                  </p:par>
                </p:childTnLst>
              </p:cTn>
              <p:nextCondLst>
                <p:cond evt="onClick" delay="0">
                  <p:tgtEl>
                    <p:spTgt spid="3484"/>
                  </p:tgtEl>
                </p:cond>
              </p:nextCondLst>
            </p:seq>
            <p:seq concurrent="1" nextAc="seek">
              <p:cTn id="62" restart="whenNotActive" fill="hold" evtFilter="cancelBubble" nodeType="interactiveSeq">
                <p:stCondLst>
                  <p:cond evt="onClick" delay="0">
                    <p:tgtEl>
                      <p:spTgt spid="63"/>
                    </p:tgtEl>
                  </p:cond>
                </p:stCondLst>
                <p:endSync evt="end" delay="0">
                  <p:rtn val="all"/>
                </p:endSync>
                <p:childTnLst>
                  <p:par>
                    <p:cTn id="63" fill="hold">
                      <p:stCondLst>
                        <p:cond delay="0"/>
                      </p:stCondLst>
                      <p:childTnLst>
                        <p:par>
                          <p:cTn id="64" fill="hold">
                            <p:stCondLst>
                              <p:cond delay="0"/>
                            </p:stCondLst>
                            <p:childTnLst>
                              <p:par>
                                <p:cTn id="65" presetID="42" presetClass="exit" presetSubtype="0" fill="hold" grpId="1" nodeType="clickEffect">
                                  <p:stCondLst>
                                    <p:cond delay="0"/>
                                  </p:stCondLst>
                                  <p:childTnLst>
                                    <p:animEffect transition="out" filter="fade">
                                      <p:cBhvr>
                                        <p:cTn id="66" dur="500"/>
                                        <p:tgtEl>
                                          <p:spTgt spid="63"/>
                                        </p:tgtEl>
                                      </p:cBhvr>
                                    </p:animEffect>
                                    <p:anim calcmode="lin" valueType="num">
                                      <p:cBhvr>
                                        <p:cTn id="67" dur="500"/>
                                        <p:tgtEl>
                                          <p:spTgt spid="63"/>
                                        </p:tgtEl>
                                        <p:attrNameLst>
                                          <p:attrName>ppt_x</p:attrName>
                                        </p:attrNameLst>
                                      </p:cBhvr>
                                      <p:tavLst>
                                        <p:tav tm="0">
                                          <p:val>
                                            <p:strVal val="ppt_x"/>
                                          </p:val>
                                        </p:tav>
                                        <p:tav tm="100000">
                                          <p:val>
                                            <p:strVal val="ppt_x"/>
                                          </p:val>
                                        </p:tav>
                                      </p:tavLst>
                                    </p:anim>
                                    <p:anim calcmode="lin" valueType="num">
                                      <p:cBhvr>
                                        <p:cTn id="68" dur="500"/>
                                        <p:tgtEl>
                                          <p:spTgt spid="63"/>
                                        </p:tgtEl>
                                        <p:attrNameLst>
                                          <p:attrName>ppt_y</p:attrName>
                                        </p:attrNameLst>
                                      </p:cBhvr>
                                      <p:tavLst>
                                        <p:tav tm="0">
                                          <p:val>
                                            <p:strVal val="ppt_y"/>
                                          </p:val>
                                        </p:tav>
                                        <p:tav tm="100000">
                                          <p:val>
                                            <p:strVal val="ppt_y+.1"/>
                                          </p:val>
                                        </p:tav>
                                      </p:tavLst>
                                    </p:anim>
                                    <p:set>
                                      <p:cBhvr>
                                        <p:cTn id="69" dur="1" fill="hold">
                                          <p:stCondLst>
                                            <p:cond delay="499"/>
                                          </p:stCondLst>
                                        </p:cTn>
                                        <p:tgtEl>
                                          <p:spTgt spid="63"/>
                                        </p:tgtEl>
                                        <p:attrNameLst>
                                          <p:attrName>style.visibility</p:attrName>
                                        </p:attrNameLst>
                                      </p:cBhvr>
                                      <p:to>
                                        <p:strVal val="hidden"/>
                                      </p:to>
                                    </p:set>
                                  </p:childTnLst>
                                </p:cTn>
                              </p:par>
                            </p:childTnLst>
                          </p:cTn>
                        </p:par>
                      </p:childTnLst>
                    </p:cTn>
                  </p:par>
                </p:childTnLst>
              </p:cTn>
              <p:nextCondLst>
                <p:cond evt="onClick" delay="0">
                  <p:tgtEl>
                    <p:spTgt spid="63"/>
                  </p:tgtEl>
                </p:cond>
              </p:nextCondLst>
            </p:seq>
            <p:audio>
              <p:cMediaNode vol="80000">
                <p:cTn id="70" fill="hold" display="0">
                  <p:stCondLst>
                    <p:cond delay="indefinite"/>
                  </p:stCondLst>
                  <p:endCondLst>
                    <p:cond evt="onStopAudio" delay="0">
                      <p:tgtEl>
                        <p:sldTgt/>
                      </p:tgtEl>
                    </p:cond>
                  </p:endCondLst>
                </p:cTn>
                <p:tgtEl>
                  <p:spTgt spid="4036"/>
                </p:tgtEl>
              </p:cMediaNode>
            </p:audio>
          </p:childTnLst>
        </p:cTn>
      </p:par>
    </p:tnLst>
    <p:bldLst>
      <p:bldP spid="3481" grpId="0"/>
      <p:bldP spid="3482" grpId="0" animBg="1"/>
      <p:bldP spid="3484" grpId="0" animBg="1"/>
      <p:bldP spid="3484" grpId="1" animBg="1"/>
      <p:bldP spid="3527" grpId="0" build="p"/>
      <p:bldP spid="62" grpId="0" animBg="1"/>
      <p:bldP spid="62" grpId="1" animBg="1"/>
      <p:bldP spid="63" grpId="0" animBg="1"/>
      <p:bldP spid="63" grpId="1"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480"/>
        <p:cNvGrpSpPr/>
        <p:nvPr/>
      </p:nvGrpSpPr>
      <p:grpSpPr>
        <a:xfrm>
          <a:off x="0" y="0"/>
          <a:ext cx="0" cy="0"/>
          <a:chOff x="0" y="0"/>
          <a:chExt cx="0" cy="0"/>
        </a:xfrm>
      </p:grpSpPr>
      <p:pic>
        <p:nvPicPr>
          <p:cNvPr id="4036" name="Am_thanh_dong_ho_Dem_nguoc_10_giay-www_tiengdong_com">
            <a:hlinkClick r:id="" action="ppaction://media"/>
            <a:extLst>
              <a:ext uri="{FF2B5EF4-FFF2-40B4-BE49-F238E27FC236}">
                <a16:creationId xmlns:a16="http://schemas.microsoft.com/office/drawing/2014/main" id="{D44F15B0-1031-4409-8C8A-8004C39272E0}"/>
              </a:ext>
            </a:extLst>
          </p:cNvPr>
          <p:cNvPicPr>
            <a:picLocks noChangeAspect="1"/>
          </p:cNvPicPr>
          <p:nvPr>
            <a:audioFile r:link="rId2"/>
            <p:extLst>
              <p:ext uri="{DAA4B4D4-6D71-4841-9C94-3DE7FCFB9230}">
                <p14:media xmlns:p14="http://schemas.microsoft.com/office/powerpoint/2010/main" r:embed="rId3">
                  <p14:trim end="3916.6666"/>
                </p14:media>
              </p:ext>
            </p:extLst>
          </p:nvPr>
        </p:nvPicPr>
        <p:blipFill>
          <a:blip r:embed="rId6"/>
          <a:stretch>
            <a:fillRect/>
          </a:stretch>
        </p:blipFill>
        <p:spPr>
          <a:xfrm>
            <a:off x="797989" y="855456"/>
            <a:ext cx="406400" cy="406400"/>
          </a:xfrm>
          <a:prstGeom prst="rect">
            <a:avLst/>
          </a:prstGeom>
        </p:spPr>
      </p:pic>
      <p:grpSp>
        <p:nvGrpSpPr>
          <p:cNvPr id="33" name="Google Shape;3713;p126">
            <a:extLst>
              <a:ext uri="{FF2B5EF4-FFF2-40B4-BE49-F238E27FC236}">
                <a16:creationId xmlns:a16="http://schemas.microsoft.com/office/drawing/2014/main" id="{618886BB-E117-4AF8-B664-A176BB8698C5}"/>
              </a:ext>
            </a:extLst>
          </p:cNvPr>
          <p:cNvGrpSpPr/>
          <p:nvPr/>
        </p:nvGrpSpPr>
        <p:grpSpPr>
          <a:xfrm>
            <a:off x="449924" y="1960324"/>
            <a:ext cx="16174478" cy="8401239"/>
            <a:chOff x="793334" y="1192826"/>
            <a:chExt cx="2665073" cy="1317140"/>
          </a:xfrm>
          <a:solidFill>
            <a:schemeClr val="accent5">
              <a:lumMod val="20000"/>
              <a:lumOff val="80000"/>
            </a:schemeClr>
          </a:solidFill>
        </p:grpSpPr>
        <p:sp>
          <p:nvSpPr>
            <p:cNvPr id="34" name="Google Shape;3714;p126">
              <a:extLst>
                <a:ext uri="{FF2B5EF4-FFF2-40B4-BE49-F238E27FC236}">
                  <a16:creationId xmlns:a16="http://schemas.microsoft.com/office/drawing/2014/main" id="{499B5027-1283-437F-B156-532E846825A9}"/>
                </a:ext>
              </a:extLst>
            </p:cNvPr>
            <p:cNvSpPr/>
            <p:nvPr/>
          </p:nvSpPr>
          <p:spPr>
            <a:xfrm>
              <a:off x="2759899" y="20345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715;p126">
              <a:extLst>
                <a:ext uri="{FF2B5EF4-FFF2-40B4-BE49-F238E27FC236}">
                  <a16:creationId xmlns:a16="http://schemas.microsoft.com/office/drawing/2014/main" id="{1AB80580-F804-4B48-9F55-23D577FAA2F1}"/>
                </a:ext>
              </a:extLst>
            </p:cNvPr>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716;p126">
              <a:extLst>
                <a:ext uri="{FF2B5EF4-FFF2-40B4-BE49-F238E27FC236}">
                  <a16:creationId xmlns:a16="http://schemas.microsoft.com/office/drawing/2014/main" id="{ABEB2086-5696-438D-B82E-75499B7BE20E}"/>
                </a:ext>
              </a:extLst>
            </p:cNvPr>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17;p126">
              <a:extLst>
                <a:ext uri="{FF2B5EF4-FFF2-40B4-BE49-F238E27FC236}">
                  <a16:creationId xmlns:a16="http://schemas.microsoft.com/office/drawing/2014/main" id="{D1114ABB-1B00-4628-AF47-CD9D0ED74E03}"/>
                </a:ext>
              </a:extLst>
            </p:cNvPr>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718;p126">
              <a:extLst>
                <a:ext uri="{FF2B5EF4-FFF2-40B4-BE49-F238E27FC236}">
                  <a16:creationId xmlns:a16="http://schemas.microsoft.com/office/drawing/2014/main" id="{8215F987-7E5D-4C5D-8BF2-7ECC392667D9}"/>
                </a:ext>
              </a:extLst>
            </p:cNvPr>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719;p126">
              <a:extLst>
                <a:ext uri="{FF2B5EF4-FFF2-40B4-BE49-F238E27FC236}">
                  <a16:creationId xmlns:a16="http://schemas.microsoft.com/office/drawing/2014/main" id="{CC87F926-F175-4BCC-AAC0-50DA944D6814}"/>
                </a:ext>
              </a:extLst>
            </p:cNvPr>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720;p126">
              <a:extLst>
                <a:ext uri="{FF2B5EF4-FFF2-40B4-BE49-F238E27FC236}">
                  <a16:creationId xmlns:a16="http://schemas.microsoft.com/office/drawing/2014/main" id="{E3E0D96C-D89C-4F5D-9775-34221B3ED0C0}"/>
                </a:ext>
              </a:extLst>
            </p:cNvPr>
            <p:cNvSpPr/>
            <p:nvPr/>
          </p:nvSpPr>
          <p:spPr>
            <a:xfrm>
              <a:off x="1460410" y="1905428"/>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721;p126">
              <a:extLst>
                <a:ext uri="{FF2B5EF4-FFF2-40B4-BE49-F238E27FC236}">
                  <a16:creationId xmlns:a16="http://schemas.microsoft.com/office/drawing/2014/main" id="{2B7BDB98-4BA4-4D27-9869-CFFB64F46529}"/>
                </a:ext>
              </a:extLst>
            </p:cNvPr>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722;p126">
              <a:extLst>
                <a:ext uri="{FF2B5EF4-FFF2-40B4-BE49-F238E27FC236}">
                  <a16:creationId xmlns:a16="http://schemas.microsoft.com/office/drawing/2014/main" id="{D0E1D316-33C4-4527-9E75-88D0238F147C}"/>
                </a:ext>
              </a:extLst>
            </p:cNvPr>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723;p126">
              <a:extLst>
                <a:ext uri="{FF2B5EF4-FFF2-40B4-BE49-F238E27FC236}">
                  <a16:creationId xmlns:a16="http://schemas.microsoft.com/office/drawing/2014/main" id="{748883B8-8720-4E78-BD52-A1D13713B223}"/>
                </a:ext>
              </a:extLst>
            </p:cNvPr>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724;p126">
              <a:extLst>
                <a:ext uri="{FF2B5EF4-FFF2-40B4-BE49-F238E27FC236}">
                  <a16:creationId xmlns:a16="http://schemas.microsoft.com/office/drawing/2014/main" id="{30345997-A585-43A0-A060-BDE14B4DB8B9}"/>
                </a:ext>
              </a:extLst>
            </p:cNvPr>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725;p126">
              <a:extLst>
                <a:ext uri="{FF2B5EF4-FFF2-40B4-BE49-F238E27FC236}">
                  <a16:creationId xmlns:a16="http://schemas.microsoft.com/office/drawing/2014/main" id="{291E07B0-3153-4492-BC3C-B34E95CBE1AC}"/>
                </a:ext>
              </a:extLst>
            </p:cNvPr>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726;p126">
              <a:extLst>
                <a:ext uri="{FF2B5EF4-FFF2-40B4-BE49-F238E27FC236}">
                  <a16:creationId xmlns:a16="http://schemas.microsoft.com/office/drawing/2014/main" id="{DE239D6D-A72B-4C46-8A60-0096A5C6E76C}"/>
                </a:ext>
              </a:extLst>
            </p:cNvPr>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727;p126">
              <a:extLst>
                <a:ext uri="{FF2B5EF4-FFF2-40B4-BE49-F238E27FC236}">
                  <a16:creationId xmlns:a16="http://schemas.microsoft.com/office/drawing/2014/main" id="{72D41E19-E8D2-483E-A33B-BBAE6F29F331}"/>
                </a:ext>
              </a:extLst>
            </p:cNvPr>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728;p126">
              <a:extLst>
                <a:ext uri="{FF2B5EF4-FFF2-40B4-BE49-F238E27FC236}">
                  <a16:creationId xmlns:a16="http://schemas.microsoft.com/office/drawing/2014/main" id="{85D9E36B-85A9-4CDB-B21C-70A23854C7C7}"/>
                </a:ext>
              </a:extLst>
            </p:cNvPr>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729;p126">
              <a:extLst>
                <a:ext uri="{FF2B5EF4-FFF2-40B4-BE49-F238E27FC236}">
                  <a16:creationId xmlns:a16="http://schemas.microsoft.com/office/drawing/2014/main" id="{8BE0D9EA-306F-45DA-9942-6786F0D8714E}"/>
                </a:ext>
              </a:extLst>
            </p:cNvPr>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730;p126">
              <a:extLst>
                <a:ext uri="{FF2B5EF4-FFF2-40B4-BE49-F238E27FC236}">
                  <a16:creationId xmlns:a16="http://schemas.microsoft.com/office/drawing/2014/main" id="{C2BC7DA5-45EB-4B7E-8069-8EA34502299C}"/>
                </a:ext>
              </a:extLst>
            </p:cNvPr>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731;p126">
              <a:extLst>
                <a:ext uri="{FF2B5EF4-FFF2-40B4-BE49-F238E27FC236}">
                  <a16:creationId xmlns:a16="http://schemas.microsoft.com/office/drawing/2014/main" id="{C92A7894-8CAB-4FF5-812C-681830DFD5E2}"/>
                </a:ext>
              </a:extLst>
            </p:cNvPr>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732;p126">
              <a:extLst>
                <a:ext uri="{FF2B5EF4-FFF2-40B4-BE49-F238E27FC236}">
                  <a16:creationId xmlns:a16="http://schemas.microsoft.com/office/drawing/2014/main" id="{D06AAB09-7E1C-42E9-9FA3-C9F150E48F59}"/>
                </a:ext>
              </a:extLst>
            </p:cNvPr>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733;p126">
              <a:extLst>
                <a:ext uri="{FF2B5EF4-FFF2-40B4-BE49-F238E27FC236}">
                  <a16:creationId xmlns:a16="http://schemas.microsoft.com/office/drawing/2014/main" id="{1D60D7B1-D1A4-4293-93E3-279B6DF250D9}"/>
                </a:ext>
              </a:extLst>
            </p:cNvPr>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734;p126">
              <a:extLst>
                <a:ext uri="{FF2B5EF4-FFF2-40B4-BE49-F238E27FC236}">
                  <a16:creationId xmlns:a16="http://schemas.microsoft.com/office/drawing/2014/main" id="{9EBE98ED-0A00-476B-A118-DB885C91B671}"/>
                </a:ext>
              </a:extLst>
            </p:cNvPr>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735;p126">
              <a:extLst>
                <a:ext uri="{FF2B5EF4-FFF2-40B4-BE49-F238E27FC236}">
                  <a16:creationId xmlns:a16="http://schemas.microsoft.com/office/drawing/2014/main" id="{D7C983D9-D8D8-4AA8-BC1F-F75A12921B5E}"/>
                </a:ext>
              </a:extLst>
            </p:cNvPr>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36;p126">
              <a:extLst>
                <a:ext uri="{FF2B5EF4-FFF2-40B4-BE49-F238E27FC236}">
                  <a16:creationId xmlns:a16="http://schemas.microsoft.com/office/drawing/2014/main" id="{3BB61D30-405A-4833-AC4F-401571D77F85}"/>
                </a:ext>
              </a:extLst>
            </p:cNvPr>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37;p126">
              <a:extLst>
                <a:ext uri="{FF2B5EF4-FFF2-40B4-BE49-F238E27FC236}">
                  <a16:creationId xmlns:a16="http://schemas.microsoft.com/office/drawing/2014/main" id="{E7151B83-D0B0-4CF3-B60E-A67335414616}"/>
                </a:ext>
              </a:extLst>
            </p:cNvPr>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38;p126">
              <a:extLst>
                <a:ext uri="{FF2B5EF4-FFF2-40B4-BE49-F238E27FC236}">
                  <a16:creationId xmlns:a16="http://schemas.microsoft.com/office/drawing/2014/main" id="{9BC475AF-8996-4BD2-858C-AAA4ECCF3AC1}"/>
                </a:ext>
              </a:extLst>
            </p:cNvPr>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39;p126">
              <a:extLst>
                <a:ext uri="{FF2B5EF4-FFF2-40B4-BE49-F238E27FC236}">
                  <a16:creationId xmlns:a16="http://schemas.microsoft.com/office/drawing/2014/main" id="{BFE76006-D8B6-44BF-AC0A-523DB4DB2569}"/>
                </a:ext>
              </a:extLst>
            </p:cNvPr>
            <p:cNvSpPr/>
            <p:nvPr/>
          </p:nvSpPr>
          <p:spPr>
            <a:xfrm>
              <a:off x="1309917" y="1312268"/>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740;p126">
              <a:extLst>
                <a:ext uri="{FF2B5EF4-FFF2-40B4-BE49-F238E27FC236}">
                  <a16:creationId xmlns:a16="http://schemas.microsoft.com/office/drawing/2014/main" id="{83F73C66-FC5B-4A94-870A-78A374ABAAA0}"/>
                </a:ext>
              </a:extLst>
            </p:cNvPr>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741;p126">
              <a:extLst>
                <a:ext uri="{FF2B5EF4-FFF2-40B4-BE49-F238E27FC236}">
                  <a16:creationId xmlns:a16="http://schemas.microsoft.com/office/drawing/2014/main" id="{605B7106-201D-4AE2-885B-133DB1362062}"/>
                </a:ext>
              </a:extLst>
            </p:cNvPr>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742;p126">
              <a:extLst>
                <a:ext uri="{FF2B5EF4-FFF2-40B4-BE49-F238E27FC236}">
                  <a16:creationId xmlns:a16="http://schemas.microsoft.com/office/drawing/2014/main" id="{128915DA-B71B-4C7A-938B-7175B1EBD3E5}"/>
                </a:ext>
              </a:extLst>
            </p:cNvPr>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743;p126">
              <a:extLst>
                <a:ext uri="{FF2B5EF4-FFF2-40B4-BE49-F238E27FC236}">
                  <a16:creationId xmlns:a16="http://schemas.microsoft.com/office/drawing/2014/main" id="{501E1BCA-C1F9-4842-9EA8-C553B1A036A3}"/>
                </a:ext>
              </a:extLst>
            </p:cNvPr>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744;p126">
              <a:extLst>
                <a:ext uri="{FF2B5EF4-FFF2-40B4-BE49-F238E27FC236}">
                  <a16:creationId xmlns:a16="http://schemas.microsoft.com/office/drawing/2014/main" id="{965B48AC-781B-4A44-93A9-E184CE995674}"/>
                </a:ext>
              </a:extLst>
            </p:cNvPr>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745;p126">
              <a:extLst>
                <a:ext uri="{FF2B5EF4-FFF2-40B4-BE49-F238E27FC236}">
                  <a16:creationId xmlns:a16="http://schemas.microsoft.com/office/drawing/2014/main" id="{4EAD1435-854E-490A-9755-79547FCCB5C7}"/>
                </a:ext>
              </a:extLst>
            </p:cNvPr>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746;p126">
              <a:extLst>
                <a:ext uri="{FF2B5EF4-FFF2-40B4-BE49-F238E27FC236}">
                  <a16:creationId xmlns:a16="http://schemas.microsoft.com/office/drawing/2014/main" id="{31C9F76B-5564-430B-92F5-7F366B87F5AC}"/>
                </a:ext>
              </a:extLst>
            </p:cNvPr>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747;p126">
              <a:extLst>
                <a:ext uri="{FF2B5EF4-FFF2-40B4-BE49-F238E27FC236}">
                  <a16:creationId xmlns:a16="http://schemas.microsoft.com/office/drawing/2014/main" id="{83D21085-8305-4753-A2EB-4EEBE2176D5A}"/>
                </a:ext>
              </a:extLst>
            </p:cNvPr>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748;p126">
              <a:extLst>
                <a:ext uri="{FF2B5EF4-FFF2-40B4-BE49-F238E27FC236}">
                  <a16:creationId xmlns:a16="http://schemas.microsoft.com/office/drawing/2014/main" id="{05336D0A-9611-4544-93C7-050F4943C4AC}"/>
                </a:ext>
              </a:extLst>
            </p:cNvPr>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749;p126">
              <a:extLst>
                <a:ext uri="{FF2B5EF4-FFF2-40B4-BE49-F238E27FC236}">
                  <a16:creationId xmlns:a16="http://schemas.microsoft.com/office/drawing/2014/main" id="{D99A1FEF-6EAC-45B8-B51B-B37256355551}"/>
                </a:ext>
              </a:extLst>
            </p:cNvPr>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750;p126">
              <a:extLst>
                <a:ext uri="{FF2B5EF4-FFF2-40B4-BE49-F238E27FC236}">
                  <a16:creationId xmlns:a16="http://schemas.microsoft.com/office/drawing/2014/main" id="{A5CE01F3-A673-4E5C-9E67-EE55700016CD}"/>
                </a:ext>
              </a:extLst>
            </p:cNvPr>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751;p126">
              <a:extLst>
                <a:ext uri="{FF2B5EF4-FFF2-40B4-BE49-F238E27FC236}">
                  <a16:creationId xmlns:a16="http://schemas.microsoft.com/office/drawing/2014/main" id="{950B0CA0-4028-4C9B-BF18-C1133DA18497}"/>
                </a:ext>
              </a:extLst>
            </p:cNvPr>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752;p126">
              <a:extLst>
                <a:ext uri="{FF2B5EF4-FFF2-40B4-BE49-F238E27FC236}">
                  <a16:creationId xmlns:a16="http://schemas.microsoft.com/office/drawing/2014/main" id="{3C7ABE6B-52AA-4AFC-A14D-441D6E06A705}"/>
                </a:ext>
              </a:extLst>
            </p:cNvPr>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753;p126">
              <a:extLst>
                <a:ext uri="{FF2B5EF4-FFF2-40B4-BE49-F238E27FC236}">
                  <a16:creationId xmlns:a16="http://schemas.microsoft.com/office/drawing/2014/main" id="{BB9FCDBA-9D51-4FCB-BE5A-0428F934794E}"/>
                </a:ext>
              </a:extLst>
            </p:cNvPr>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754;p126">
              <a:extLst>
                <a:ext uri="{FF2B5EF4-FFF2-40B4-BE49-F238E27FC236}">
                  <a16:creationId xmlns:a16="http://schemas.microsoft.com/office/drawing/2014/main" id="{6471A9E6-81AD-498E-8E66-096F1FCF30D6}"/>
                </a:ext>
              </a:extLst>
            </p:cNvPr>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755;p126">
              <a:extLst>
                <a:ext uri="{FF2B5EF4-FFF2-40B4-BE49-F238E27FC236}">
                  <a16:creationId xmlns:a16="http://schemas.microsoft.com/office/drawing/2014/main" id="{E24A6AEF-339F-44B4-9510-A5427B9BFCD2}"/>
                </a:ext>
              </a:extLst>
            </p:cNvPr>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756;p126">
              <a:extLst>
                <a:ext uri="{FF2B5EF4-FFF2-40B4-BE49-F238E27FC236}">
                  <a16:creationId xmlns:a16="http://schemas.microsoft.com/office/drawing/2014/main" id="{6AB04929-DB15-4D8B-8BC0-48DD6DAD6CA4}"/>
                </a:ext>
              </a:extLst>
            </p:cNvPr>
            <p:cNvSpPr/>
            <p:nvPr/>
          </p:nvSpPr>
          <p:spPr>
            <a:xfrm>
              <a:off x="2229155" y="2179503"/>
              <a:ext cx="54" cy="14"/>
            </a:xfrm>
            <a:custGeom>
              <a:avLst/>
              <a:gdLst/>
              <a:ahLst/>
              <a:cxnLst/>
              <a:rect l="l" t="t" r="r" b="b"/>
              <a:pathLst>
                <a:path w="4" h="1" extrusionOk="0">
                  <a:moveTo>
                    <a:pt x="4" y="1"/>
                  </a:moveTo>
                  <a:lnTo>
                    <a:pt x="1"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757;p126">
              <a:extLst>
                <a:ext uri="{FF2B5EF4-FFF2-40B4-BE49-F238E27FC236}">
                  <a16:creationId xmlns:a16="http://schemas.microsoft.com/office/drawing/2014/main" id="{719F0197-1398-41CD-B824-3712083FC479}"/>
                </a:ext>
              </a:extLst>
            </p:cNvPr>
            <p:cNvSpPr/>
            <p:nvPr/>
          </p:nvSpPr>
          <p:spPr>
            <a:xfrm>
              <a:off x="2229209" y="2179503"/>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758;p126">
              <a:extLst>
                <a:ext uri="{FF2B5EF4-FFF2-40B4-BE49-F238E27FC236}">
                  <a16:creationId xmlns:a16="http://schemas.microsoft.com/office/drawing/2014/main" id="{72239E3A-A14B-4B6A-B607-BCB4ACEE5B6D}"/>
                </a:ext>
              </a:extLst>
            </p:cNvPr>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759;p126">
              <a:extLst>
                <a:ext uri="{FF2B5EF4-FFF2-40B4-BE49-F238E27FC236}">
                  <a16:creationId xmlns:a16="http://schemas.microsoft.com/office/drawing/2014/main" id="{E3F220DF-CF15-45AC-AD11-1B3448F4638E}"/>
                </a:ext>
              </a:extLst>
            </p:cNvPr>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760;p126">
              <a:extLst>
                <a:ext uri="{FF2B5EF4-FFF2-40B4-BE49-F238E27FC236}">
                  <a16:creationId xmlns:a16="http://schemas.microsoft.com/office/drawing/2014/main" id="{2A6EBC2A-2104-4023-AB18-10710871BA1F}"/>
                </a:ext>
              </a:extLst>
            </p:cNvPr>
            <p:cNvSpPr/>
            <p:nvPr/>
          </p:nvSpPr>
          <p:spPr>
            <a:xfrm>
              <a:off x="2233106" y="2183400"/>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761;p126">
              <a:extLst>
                <a:ext uri="{FF2B5EF4-FFF2-40B4-BE49-F238E27FC236}">
                  <a16:creationId xmlns:a16="http://schemas.microsoft.com/office/drawing/2014/main" id="{9789D974-8E30-4A3E-A10D-719776A09F0B}"/>
                </a:ext>
              </a:extLst>
            </p:cNvPr>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762;p126">
              <a:extLst>
                <a:ext uri="{FF2B5EF4-FFF2-40B4-BE49-F238E27FC236}">
                  <a16:creationId xmlns:a16="http://schemas.microsoft.com/office/drawing/2014/main" id="{C8649F1A-E865-4789-BECD-DACD14254371}"/>
                </a:ext>
              </a:extLst>
            </p:cNvPr>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763;p126">
              <a:extLst>
                <a:ext uri="{FF2B5EF4-FFF2-40B4-BE49-F238E27FC236}">
                  <a16:creationId xmlns:a16="http://schemas.microsoft.com/office/drawing/2014/main" id="{DBCB3009-6731-4D09-BAAB-A6854446F265}"/>
                </a:ext>
              </a:extLst>
            </p:cNvPr>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764;p126">
              <a:extLst>
                <a:ext uri="{FF2B5EF4-FFF2-40B4-BE49-F238E27FC236}">
                  <a16:creationId xmlns:a16="http://schemas.microsoft.com/office/drawing/2014/main" id="{B29EAF18-B9F7-4D84-9A15-D252322B7532}"/>
                </a:ext>
              </a:extLst>
            </p:cNvPr>
            <p:cNvSpPr/>
            <p:nvPr/>
          </p:nvSpPr>
          <p:spPr>
            <a:xfrm>
              <a:off x="2229915" y="2180508"/>
              <a:ext cx="163" cy="149"/>
            </a:xfrm>
            <a:custGeom>
              <a:avLst/>
              <a:gdLst/>
              <a:ahLst/>
              <a:cxnLst/>
              <a:rect l="l" t="t" r="r" b="b"/>
              <a:pathLst>
                <a:path w="12" h="11" extrusionOk="0">
                  <a:moveTo>
                    <a:pt x="1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765;p126">
              <a:extLst>
                <a:ext uri="{FF2B5EF4-FFF2-40B4-BE49-F238E27FC236}">
                  <a16:creationId xmlns:a16="http://schemas.microsoft.com/office/drawing/2014/main" id="{3BDCAF8C-1308-4EA2-9F6A-DD6B6D410568}"/>
                </a:ext>
              </a:extLst>
            </p:cNvPr>
            <p:cNvSpPr/>
            <p:nvPr/>
          </p:nvSpPr>
          <p:spPr>
            <a:xfrm>
              <a:off x="2230200" y="2180834"/>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766;p126">
              <a:extLst>
                <a:ext uri="{FF2B5EF4-FFF2-40B4-BE49-F238E27FC236}">
                  <a16:creationId xmlns:a16="http://schemas.microsoft.com/office/drawing/2014/main" id="{CE507D2B-BFCC-45E3-BAF1-3E3323D78BB5}"/>
                </a:ext>
              </a:extLst>
            </p:cNvPr>
            <p:cNvSpPr/>
            <p:nvPr/>
          </p:nvSpPr>
          <p:spPr>
            <a:xfrm>
              <a:off x="2229399" y="2179843"/>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767;p126">
              <a:extLst>
                <a:ext uri="{FF2B5EF4-FFF2-40B4-BE49-F238E27FC236}">
                  <a16:creationId xmlns:a16="http://schemas.microsoft.com/office/drawing/2014/main" id="{E3759C10-692E-48E0-A866-6DA0581CDB48}"/>
                </a:ext>
              </a:extLst>
            </p:cNvPr>
            <p:cNvSpPr/>
            <p:nvPr/>
          </p:nvSpPr>
          <p:spPr>
            <a:xfrm>
              <a:off x="2229684" y="2180169"/>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68;p126">
              <a:extLst>
                <a:ext uri="{FF2B5EF4-FFF2-40B4-BE49-F238E27FC236}">
                  <a16:creationId xmlns:a16="http://schemas.microsoft.com/office/drawing/2014/main" id="{0BB6C50C-7361-4CD3-A8E8-8D7214A2BFDE}"/>
                </a:ext>
              </a:extLst>
            </p:cNvPr>
            <p:cNvSpPr/>
            <p:nvPr/>
          </p:nvSpPr>
          <p:spPr>
            <a:xfrm>
              <a:off x="2230485" y="2181173"/>
              <a:ext cx="163" cy="204"/>
            </a:xfrm>
            <a:custGeom>
              <a:avLst/>
              <a:gdLst/>
              <a:ahLst/>
              <a:cxnLst/>
              <a:rect l="l" t="t" r="r" b="b"/>
              <a:pathLst>
                <a:path w="12" h="15" extrusionOk="0">
                  <a:moveTo>
                    <a:pt x="1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769;p126">
              <a:extLst>
                <a:ext uri="{FF2B5EF4-FFF2-40B4-BE49-F238E27FC236}">
                  <a16:creationId xmlns:a16="http://schemas.microsoft.com/office/drawing/2014/main" id="{7F21A608-34DB-4BBB-8DE0-F1AECEEBD46A}"/>
                </a:ext>
              </a:extLst>
            </p:cNvPr>
            <p:cNvSpPr/>
            <p:nvPr/>
          </p:nvSpPr>
          <p:spPr>
            <a:xfrm>
              <a:off x="2232156" y="2182830"/>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770;p126">
              <a:extLst>
                <a:ext uri="{FF2B5EF4-FFF2-40B4-BE49-F238E27FC236}">
                  <a16:creationId xmlns:a16="http://schemas.microsoft.com/office/drawing/2014/main" id="{6C359B66-A833-4E98-91D5-740F02653000}"/>
                </a:ext>
              </a:extLst>
            </p:cNvPr>
            <p:cNvSpPr/>
            <p:nvPr/>
          </p:nvSpPr>
          <p:spPr>
            <a:xfrm>
              <a:off x="2231870" y="2182545"/>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771;p126">
              <a:extLst>
                <a:ext uri="{FF2B5EF4-FFF2-40B4-BE49-F238E27FC236}">
                  <a16:creationId xmlns:a16="http://schemas.microsoft.com/office/drawing/2014/main" id="{38E92548-D46C-4773-8772-837AC27377A4}"/>
                </a:ext>
              </a:extLst>
            </p:cNvPr>
            <p:cNvSpPr/>
            <p:nvPr/>
          </p:nvSpPr>
          <p:spPr>
            <a:xfrm>
              <a:off x="2232821" y="2183264"/>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772;p126">
              <a:extLst>
                <a:ext uri="{FF2B5EF4-FFF2-40B4-BE49-F238E27FC236}">
                  <a16:creationId xmlns:a16="http://schemas.microsoft.com/office/drawing/2014/main" id="{66F2F203-6216-4B1C-A19D-48CBA8E4CB28}"/>
                </a:ext>
              </a:extLst>
            </p:cNvPr>
            <p:cNvSpPr/>
            <p:nvPr/>
          </p:nvSpPr>
          <p:spPr>
            <a:xfrm>
              <a:off x="2231205" y="2181974"/>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773;p126">
              <a:extLst>
                <a:ext uri="{FF2B5EF4-FFF2-40B4-BE49-F238E27FC236}">
                  <a16:creationId xmlns:a16="http://schemas.microsoft.com/office/drawing/2014/main" id="{AE31E26E-B1D7-4144-B359-0379D1F1C62F}"/>
                </a:ext>
              </a:extLst>
            </p:cNvPr>
            <p:cNvSpPr/>
            <p:nvPr/>
          </p:nvSpPr>
          <p:spPr>
            <a:xfrm>
              <a:off x="2231531" y="2182259"/>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774;p126">
              <a:extLst>
                <a:ext uri="{FF2B5EF4-FFF2-40B4-BE49-F238E27FC236}">
                  <a16:creationId xmlns:a16="http://schemas.microsoft.com/office/drawing/2014/main" id="{0FE76DCF-A788-46E7-A19C-BDEB1197CB9A}"/>
                </a:ext>
              </a:extLst>
            </p:cNvPr>
            <p:cNvSpPr/>
            <p:nvPr/>
          </p:nvSpPr>
          <p:spPr>
            <a:xfrm>
              <a:off x="2230771" y="2181553"/>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775;p126">
              <a:extLst>
                <a:ext uri="{FF2B5EF4-FFF2-40B4-BE49-F238E27FC236}">
                  <a16:creationId xmlns:a16="http://schemas.microsoft.com/office/drawing/2014/main" id="{8DD97B17-4AEC-43DE-8891-852E82DB2FA6}"/>
                </a:ext>
              </a:extLst>
            </p:cNvPr>
            <p:cNvSpPr/>
            <p:nvPr/>
          </p:nvSpPr>
          <p:spPr>
            <a:xfrm>
              <a:off x="2232481" y="2183074"/>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776;p126">
              <a:extLst>
                <a:ext uri="{FF2B5EF4-FFF2-40B4-BE49-F238E27FC236}">
                  <a16:creationId xmlns:a16="http://schemas.microsoft.com/office/drawing/2014/main" id="{6D4B5618-10DA-4262-A14F-AB67B7FBCE8D}"/>
                </a:ext>
              </a:extLst>
            </p:cNvPr>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777;p126">
              <a:extLst>
                <a:ext uri="{FF2B5EF4-FFF2-40B4-BE49-F238E27FC236}">
                  <a16:creationId xmlns:a16="http://schemas.microsoft.com/office/drawing/2014/main" id="{73885128-0BCE-4C4C-AA91-757C8F7682C8}"/>
                </a:ext>
              </a:extLst>
            </p:cNvPr>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778;p126">
              <a:extLst>
                <a:ext uri="{FF2B5EF4-FFF2-40B4-BE49-F238E27FC236}">
                  <a16:creationId xmlns:a16="http://schemas.microsoft.com/office/drawing/2014/main" id="{77474A1D-F5F4-48C9-A5C8-4C813FFE631C}"/>
                </a:ext>
              </a:extLst>
            </p:cNvPr>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779;p126">
              <a:extLst>
                <a:ext uri="{FF2B5EF4-FFF2-40B4-BE49-F238E27FC236}">
                  <a16:creationId xmlns:a16="http://schemas.microsoft.com/office/drawing/2014/main" id="{8F8BA3A8-7C70-4DC1-9923-11375A8F3CA8}"/>
                </a:ext>
              </a:extLst>
            </p:cNvPr>
            <p:cNvSpPr/>
            <p:nvPr/>
          </p:nvSpPr>
          <p:spPr>
            <a:xfrm>
              <a:off x="2185707" y="226682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780;p126">
              <a:extLst>
                <a:ext uri="{FF2B5EF4-FFF2-40B4-BE49-F238E27FC236}">
                  <a16:creationId xmlns:a16="http://schemas.microsoft.com/office/drawing/2014/main" id="{2C123CEB-46D5-49A6-A632-A2587F1977A0}"/>
                </a:ext>
              </a:extLst>
            </p:cNvPr>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781;p126">
              <a:extLst>
                <a:ext uri="{FF2B5EF4-FFF2-40B4-BE49-F238E27FC236}">
                  <a16:creationId xmlns:a16="http://schemas.microsoft.com/office/drawing/2014/main" id="{F9A6B4CE-B6DA-45D5-B48B-B87DDF84A905}"/>
                </a:ext>
              </a:extLst>
            </p:cNvPr>
            <p:cNvSpPr/>
            <p:nvPr/>
          </p:nvSpPr>
          <p:spPr>
            <a:xfrm>
              <a:off x="2182435" y="2266725"/>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782;p126">
              <a:extLst>
                <a:ext uri="{FF2B5EF4-FFF2-40B4-BE49-F238E27FC236}">
                  <a16:creationId xmlns:a16="http://schemas.microsoft.com/office/drawing/2014/main" id="{F1B1480A-EFC5-4492-8745-D69FA775E302}"/>
                </a:ext>
              </a:extLst>
            </p:cNvPr>
            <p:cNvSpPr/>
            <p:nvPr/>
          </p:nvSpPr>
          <p:spPr>
            <a:xfrm>
              <a:off x="2184336" y="226682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783;p126">
              <a:extLst>
                <a:ext uri="{FF2B5EF4-FFF2-40B4-BE49-F238E27FC236}">
                  <a16:creationId xmlns:a16="http://schemas.microsoft.com/office/drawing/2014/main" id="{B3865B73-9EA1-4175-AC73-F2A2B23F54D5}"/>
                </a:ext>
              </a:extLst>
            </p:cNvPr>
            <p:cNvSpPr/>
            <p:nvPr/>
          </p:nvSpPr>
          <p:spPr>
            <a:xfrm>
              <a:off x="2186236" y="2266779"/>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784;p126">
              <a:extLst>
                <a:ext uri="{FF2B5EF4-FFF2-40B4-BE49-F238E27FC236}">
                  <a16:creationId xmlns:a16="http://schemas.microsoft.com/office/drawing/2014/main" id="{21279596-823D-4533-8008-0ECAAE4ADB6D}"/>
                </a:ext>
              </a:extLst>
            </p:cNvPr>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785;p126">
              <a:extLst>
                <a:ext uri="{FF2B5EF4-FFF2-40B4-BE49-F238E27FC236}">
                  <a16:creationId xmlns:a16="http://schemas.microsoft.com/office/drawing/2014/main" id="{129694F0-3567-4AB4-B97E-6B0D1F92F288}"/>
                </a:ext>
              </a:extLst>
            </p:cNvPr>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786;p126">
              <a:extLst>
                <a:ext uri="{FF2B5EF4-FFF2-40B4-BE49-F238E27FC236}">
                  <a16:creationId xmlns:a16="http://schemas.microsoft.com/office/drawing/2014/main" id="{6102C418-E75A-4C1A-8FF9-E99184C76C01}"/>
                </a:ext>
              </a:extLst>
            </p:cNvPr>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787;p126">
              <a:extLst>
                <a:ext uri="{FF2B5EF4-FFF2-40B4-BE49-F238E27FC236}">
                  <a16:creationId xmlns:a16="http://schemas.microsoft.com/office/drawing/2014/main" id="{C84EBD60-2EC6-46AB-8CF5-48EB8EAEBEAF}"/>
                </a:ext>
              </a:extLst>
            </p:cNvPr>
            <p:cNvSpPr/>
            <p:nvPr/>
          </p:nvSpPr>
          <p:spPr>
            <a:xfrm>
              <a:off x="2188178" y="2266019"/>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788;p126">
              <a:extLst>
                <a:ext uri="{FF2B5EF4-FFF2-40B4-BE49-F238E27FC236}">
                  <a16:creationId xmlns:a16="http://schemas.microsoft.com/office/drawing/2014/main" id="{93E9B334-8E21-4188-84D0-82A495686002}"/>
                </a:ext>
              </a:extLst>
            </p:cNvPr>
            <p:cNvSpPr/>
            <p:nvPr/>
          </p:nvSpPr>
          <p:spPr>
            <a:xfrm>
              <a:off x="2187893" y="2266250"/>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789;p126">
              <a:extLst>
                <a:ext uri="{FF2B5EF4-FFF2-40B4-BE49-F238E27FC236}">
                  <a16:creationId xmlns:a16="http://schemas.microsoft.com/office/drawing/2014/main" id="{2CF81672-82A0-4740-AA82-9CF41402C6BC}"/>
                </a:ext>
              </a:extLst>
            </p:cNvPr>
            <p:cNvSpPr/>
            <p:nvPr/>
          </p:nvSpPr>
          <p:spPr>
            <a:xfrm>
              <a:off x="2187608" y="2266440"/>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790;p126">
              <a:extLst>
                <a:ext uri="{FF2B5EF4-FFF2-40B4-BE49-F238E27FC236}">
                  <a16:creationId xmlns:a16="http://schemas.microsoft.com/office/drawing/2014/main" id="{07D8AD04-BC3A-411E-9ABA-53F57B111ED9}"/>
                </a:ext>
              </a:extLst>
            </p:cNvPr>
            <p:cNvSpPr/>
            <p:nvPr/>
          </p:nvSpPr>
          <p:spPr>
            <a:xfrm>
              <a:off x="2186712" y="2266725"/>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791;p126">
              <a:extLst>
                <a:ext uri="{FF2B5EF4-FFF2-40B4-BE49-F238E27FC236}">
                  <a16:creationId xmlns:a16="http://schemas.microsoft.com/office/drawing/2014/main" id="{F2ABFB04-FF88-487B-98E7-80C7A35D321C}"/>
                </a:ext>
              </a:extLst>
            </p:cNvPr>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792;p126">
              <a:extLst>
                <a:ext uri="{FF2B5EF4-FFF2-40B4-BE49-F238E27FC236}">
                  <a16:creationId xmlns:a16="http://schemas.microsoft.com/office/drawing/2014/main" id="{13241B82-D0A6-40D2-80D2-F2B263B22409}"/>
                </a:ext>
              </a:extLst>
            </p:cNvPr>
            <p:cNvSpPr/>
            <p:nvPr/>
          </p:nvSpPr>
          <p:spPr>
            <a:xfrm>
              <a:off x="2201728" y="225032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793;p126">
              <a:extLst>
                <a:ext uri="{FF2B5EF4-FFF2-40B4-BE49-F238E27FC236}">
                  <a16:creationId xmlns:a16="http://schemas.microsoft.com/office/drawing/2014/main" id="{EC3A6870-1531-4956-89DC-0BB6C643AB98}"/>
                </a:ext>
              </a:extLst>
            </p:cNvPr>
            <p:cNvSpPr/>
            <p:nvPr/>
          </p:nvSpPr>
          <p:spPr>
            <a:xfrm>
              <a:off x="2193881" y="2234886"/>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794;p126">
              <a:extLst>
                <a:ext uri="{FF2B5EF4-FFF2-40B4-BE49-F238E27FC236}">
                  <a16:creationId xmlns:a16="http://schemas.microsoft.com/office/drawing/2014/main" id="{A6B6FDE3-DE9E-4DCC-AD61-73D8E85BC13C}"/>
                </a:ext>
              </a:extLst>
            </p:cNvPr>
            <p:cNvSpPr/>
            <p:nvPr/>
          </p:nvSpPr>
          <p:spPr>
            <a:xfrm>
              <a:off x="2203113" y="225041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795;p126">
              <a:extLst>
                <a:ext uri="{FF2B5EF4-FFF2-40B4-BE49-F238E27FC236}">
                  <a16:creationId xmlns:a16="http://schemas.microsoft.com/office/drawing/2014/main" id="{800C7A2F-74AC-4DBD-93A6-F1548BA43E31}"/>
                </a:ext>
              </a:extLst>
            </p:cNvPr>
            <p:cNvSpPr/>
            <p:nvPr/>
          </p:nvSpPr>
          <p:spPr>
            <a:xfrm>
              <a:off x="2195021" y="223568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796;p126">
              <a:extLst>
                <a:ext uri="{FF2B5EF4-FFF2-40B4-BE49-F238E27FC236}">
                  <a16:creationId xmlns:a16="http://schemas.microsoft.com/office/drawing/2014/main" id="{10AC3BED-2D91-47D9-A6A6-EC59108AD659}"/>
                </a:ext>
              </a:extLst>
            </p:cNvPr>
            <p:cNvSpPr/>
            <p:nvPr/>
          </p:nvSpPr>
          <p:spPr>
            <a:xfrm>
              <a:off x="2195211" y="223593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797;p126">
              <a:extLst>
                <a:ext uri="{FF2B5EF4-FFF2-40B4-BE49-F238E27FC236}">
                  <a16:creationId xmlns:a16="http://schemas.microsoft.com/office/drawing/2014/main" id="{9E8E6CC0-1108-437E-AB18-00AC17B5B0BD}"/>
                </a:ext>
              </a:extLst>
            </p:cNvPr>
            <p:cNvSpPr/>
            <p:nvPr/>
          </p:nvSpPr>
          <p:spPr>
            <a:xfrm>
              <a:off x="2200927" y="2250228"/>
              <a:ext cx="95" cy="14"/>
            </a:xfrm>
            <a:custGeom>
              <a:avLst/>
              <a:gdLst/>
              <a:ahLst/>
              <a:cxnLst/>
              <a:rect l="l" t="t" r="r" b="b"/>
              <a:pathLst>
                <a:path w="7"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798;p126">
              <a:extLst>
                <a:ext uri="{FF2B5EF4-FFF2-40B4-BE49-F238E27FC236}">
                  <a16:creationId xmlns:a16="http://schemas.microsoft.com/office/drawing/2014/main" id="{43FF095C-1DA0-4A46-857E-4B8003265D6E}"/>
                </a:ext>
              </a:extLst>
            </p:cNvPr>
            <p:cNvSpPr/>
            <p:nvPr/>
          </p:nvSpPr>
          <p:spPr>
            <a:xfrm>
              <a:off x="2194600" y="2235361"/>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799;p126">
              <a:extLst>
                <a:ext uri="{FF2B5EF4-FFF2-40B4-BE49-F238E27FC236}">
                  <a16:creationId xmlns:a16="http://schemas.microsoft.com/office/drawing/2014/main" id="{CF124E72-547E-4480-BD7A-632FA1F86B3D}"/>
                </a:ext>
              </a:extLst>
            </p:cNvPr>
            <p:cNvSpPr/>
            <p:nvPr/>
          </p:nvSpPr>
          <p:spPr>
            <a:xfrm>
              <a:off x="2194315" y="2235117"/>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800;p126">
              <a:extLst>
                <a:ext uri="{FF2B5EF4-FFF2-40B4-BE49-F238E27FC236}">
                  <a16:creationId xmlns:a16="http://schemas.microsoft.com/office/drawing/2014/main" id="{42DA9801-677A-43DE-B01A-AD5AB400E645}"/>
                </a:ext>
              </a:extLst>
            </p:cNvPr>
            <p:cNvSpPr/>
            <p:nvPr/>
          </p:nvSpPr>
          <p:spPr>
            <a:xfrm>
              <a:off x="2203588" y="225041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801;p126">
              <a:extLst>
                <a:ext uri="{FF2B5EF4-FFF2-40B4-BE49-F238E27FC236}">
                  <a16:creationId xmlns:a16="http://schemas.microsoft.com/office/drawing/2014/main" id="{4FED9245-BC96-436A-B4AF-2B180AB1383A}"/>
                </a:ext>
              </a:extLst>
            </p:cNvPr>
            <p:cNvSpPr/>
            <p:nvPr/>
          </p:nvSpPr>
          <p:spPr>
            <a:xfrm>
              <a:off x="2195116" y="22358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802;p126">
              <a:extLst>
                <a:ext uri="{FF2B5EF4-FFF2-40B4-BE49-F238E27FC236}">
                  <a16:creationId xmlns:a16="http://schemas.microsoft.com/office/drawing/2014/main" id="{A27F479F-3049-4C46-891C-4CE3FADF7BB5}"/>
                </a:ext>
              </a:extLst>
            </p:cNvPr>
            <p:cNvSpPr/>
            <p:nvPr/>
          </p:nvSpPr>
          <p:spPr>
            <a:xfrm>
              <a:off x="2194831" y="2235497"/>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803;p126">
              <a:extLst>
                <a:ext uri="{FF2B5EF4-FFF2-40B4-BE49-F238E27FC236}">
                  <a16:creationId xmlns:a16="http://schemas.microsoft.com/office/drawing/2014/main" id="{75D87F63-FF61-4DAC-98B0-8FEEE971C366}"/>
                </a:ext>
              </a:extLst>
            </p:cNvPr>
            <p:cNvSpPr/>
            <p:nvPr/>
          </p:nvSpPr>
          <p:spPr>
            <a:xfrm>
              <a:off x="2206005" y="2249468"/>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804;p126">
              <a:extLst>
                <a:ext uri="{FF2B5EF4-FFF2-40B4-BE49-F238E27FC236}">
                  <a16:creationId xmlns:a16="http://schemas.microsoft.com/office/drawing/2014/main" id="{94E4CF69-487A-45A3-8D10-80C331A4D814}"/>
                </a:ext>
              </a:extLst>
            </p:cNvPr>
            <p:cNvSpPr/>
            <p:nvPr/>
          </p:nvSpPr>
          <p:spPr>
            <a:xfrm>
              <a:off x="2205625" y="224975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805;p126">
              <a:extLst>
                <a:ext uri="{FF2B5EF4-FFF2-40B4-BE49-F238E27FC236}">
                  <a16:creationId xmlns:a16="http://schemas.microsoft.com/office/drawing/2014/main" id="{24AC1689-3DE2-4EAB-A892-71CF6736BE75}"/>
                </a:ext>
              </a:extLst>
            </p:cNvPr>
            <p:cNvSpPr/>
            <p:nvPr/>
          </p:nvSpPr>
          <p:spPr>
            <a:xfrm>
              <a:off x="2258102" y="2213298"/>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806;p126">
              <a:extLst>
                <a:ext uri="{FF2B5EF4-FFF2-40B4-BE49-F238E27FC236}">
                  <a16:creationId xmlns:a16="http://schemas.microsoft.com/office/drawing/2014/main" id="{9F303232-2411-4D7A-8C91-C64D41883FB4}"/>
                </a:ext>
              </a:extLst>
            </p:cNvPr>
            <p:cNvSpPr/>
            <p:nvPr/>
          </p:nvSpPr>
          <p:spPr>
            <a:xfrm>
              <a:off x="2257722" y="2213732"/>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807;p126">
              <a:extLst>
                <a:ext uri="{FF2B5EF4-FFF2-40B4-BE49-F238E27FC236}">
                  <a16:creationId xmlns:a16="http://schemas.microsoft.com/office/drawing/2014/main" id="{4C78CA3D-DC28-4D5A-9669-2AE3F054E32B}"/>
                </a:ext>
              </a:extLst>
            </p:cNvPr>
            <p:cNvSpPr/>
            <p:nvPr/>
          </p:nvSpPr>
          <p:spPr>
            <a:xfrm>
              <a:off x="2257152" y="2214533"/>
              <a:ext cx="54" cy="109"/>
            </a:xfrm>
            <a:custGeom>
              <a:avLst/>
              <a:gdLst/>
              <a:ahLst/>
              <a:cxnLst/>
              <a:rect l="l" t="t" r="r" b="b"/>
              <a:pathLst>
                <a:path w="4"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808;p126">
              <a:extLst>
                <a:ext uri="{FF2B5EF4-FFF2-40B4-BE49-F238E27FC236}">
                  <a16:creationId xmlns:a16="http://schemas.microsoft.com/office/drawing/2014/main" id="{F81A6357-36E2-4A33-BA7F-021DD2043A40}"/>
                </a:ext>
              </a:extLst>
            </p:cNvPr>
            <p:cNvSpPr/>
            <p:nvPr/>
          </p:nvSpPr>
          <p:spPr>
            <a:xfrm>
              <a:off x="2257437" y="2214153"/>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809;p126">
              <a:extLst>
                <a:ext uri="{FF2B5EF4-FFF2-40B4-BE49-F238E27FC236}">
                  <a16:creationId xmlns:a16="http://schemas.microsoft.com/office/drawing/2014/main" id="{3F3E38B8-DF97-462D-A894-69AAF51BB69F}"/>
                </a:ext>
              </a:extLst>
            </p:cNvPr>
            <p:cNvSpPr/>
            <p:nvPr/>
          </p:nvSpPr>
          <p:spPr>
            <a:xfrm>
              <a:off x="2258482" y="2212687"/>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810;p126">
              <a:extLst>
                <a:ext uri="{FF2B5EF4-FFF2-40B4-BE49-F238E27FC236}">
                  <a16:creationId xmlns:a16="http://schemas.microsoft.com/office/drawing/2014/main" id="{5D8FFEED-E5F7-492D-A6D0-56311C7F1ADC}"/>
                </a:ext>
              </a:extLst>
            </p:cNvPr>
            <p:cNvSpPr/>
            <p:nvPr/>
          </p:nvSpPr>
          <p:spPr>
            <a:xfrm>
              <a:off x="2204865" y="2250133"/>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811;p126">
              <a:extLst>
                <a:ext uri="{FF2B5EF4-FFF2-40B4-BE49-F238E27FC236}">
                  <a16:creationId xmlns:a16="http://schemas.microsoft.com/office/drawing/2014/main" id="{6712DBE3-5F99-4487-B470-00BB5D65C4AF}"/>
                </a:ext>
              </a:extLst>
            </p:cNvPr>
            <p:cNvSpPr/>
            <p:nvPr/>
          </p:nvSpPr>
          <p:spPr>
            <a:xfrm>
              <a:off x="2258822" y="2212211"/>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812;p126">
              <a:extLst>
                <a:ext uri="{FF2B5EF4-FFF2-40B4-BE49-F238E27FC236}">
                  <a16:creationId xmlns:a16="http://schemas.microsoft.com/office/drawing/2014/main" id="{B8C8DC90-ACFE-4C3F-81B4-28A5F1062D60}"/>
                </a:ext>
              </a:extLst>
            </p:cNvPr>
            <p:cNvSpPr/>
            <p:nvPr/>
          </p:nvSpPr>
          <p:spPr>
            <a:xfrm>
              <a:off x="2193460" y="2234696"/>
              <a:ext cx="14" cy="14"/>
            </a:xfrm>
            <a:custGeom>
              <a:avLst/>
              <a:gdLst/>
              <a:ahLst/>
              <a:cxnLst/>
              <a:rect l="l" t="t" r="r" b="b"/>
              <a:pathLst>
                <a:path w="1" h="1" extrusionOk="0">
                  <a:moveTo>
                    <a:pt x="0" y="0"/>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813;p126">
              <a:extLst>
                <a:ext uri="{FF2B5EF4-FFF2-40B4-BE49-F238E27FC236}">
                  <a16:creationId xmlns:a16="http://schemas.microsoft.com/office/drawing/2014/main" id="{C9571719-6D06-4B17-AF42-BD27AFDC177E}"/>
                </a:ext>
              </a:extLst>
            </p:cNvPr>
            <p:cNvSpPr/>
            <p:nvPr/>
          </p:nvSpPr>
          <p:spPr>
            <a:xfrm>
              <a:off x="2205245" y="224994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814;p126">
              <a:extLst>
                <a:ext uri="{FF2B5EF4-FFF2-40B4-BE49-F238E27FC236}">
                  <a16:creationId xmlns:a16="http://schemas.microsoft.com/office/drawing/2014/main" id="{C3820E45-757C-4832-BA18-F0678C9E29C2}"/>
                </a:ext>
              </a:extLst>
            </p:cNvPr>
            <p:cNvSpPr/>
            <p:nvPr/>
          </p:nvSpPr>
          <p:spPr>
            <a:xfrm>
              <a:off x="2204485" y="225028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815;p126">
              <a:extLst>
                <a:ext uri="{FF2B5EF4-FFF2-40B4-BE49-F238E27FC236}">
                  <a16:creationId xmlns:a16="http://schemas.microsoft.com/office/drawing/2014/main" id="{B6068D7F-9B69-407E-9ABC-46CB10808F52}"/>
                </a:ext>
              </a:extLst>
            </p:cNvPr>
            <p:cNvSpPr/>
            <p:nvPr/>
          </p:nvSpPr>
          <p:spPr>
            <a:xfrm>
              <a:off x="2278916" y="2252890"/>
              <a:ext cx="258" cy="163"/>
            </a:xfrm>
            <a:custGeom>
              <a:avLst/>
              <a:gdLst/>
              <a:ahLst/>
              <a:cxnLst/>
              <a:rect l="l" t="t" r="r" b="b"/>
              <a:pathLst>
                <a:path w="19" h="12" extrusionOk="0">
                  <a:moveTo>
                    <a:pt x="1"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816;p126">
              <a:extLst>
                <a:ext uri="{FF2B5EF4-FFF2-40B4-BE49-F238E27FC236}">
                  <a16:creationId xmlns:a16="http://schemas.microsoft.com/office/drawing/2014/main" id="{20A2FF99-27ED-4539-9AB0-6A3D8751666A}"/>
                </a:ext>
              </a:extLst>
            </p:cNvPr>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817;p126">
              <a:extLst>
                <a:ext uri="{FF2B5EF4-FFF2-40B4-BE49-F238E27FC236}">
                  <a16:creationId xmlns:a16="http://schemas.microsoft.com/office/drawing/2014/main" id="{76A7A40A-4E0E-4554-9949-FE08EB37A3D0}"/>
                </a:ext>
              </a:extLst>
            </p:cNvPr>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818;p126">
              <a:extLst>
                <a:ext uri="{FF2B5EF4-FFF2-40B4-BE49-F238E27FC236}">
                  <a16:creationId xmlns:a16="http://schemas.microsoft.com/office/drawing/2014/main" id="{82045D39-7B7F-414C-873A-04E30FC6C859}"/>
                </a:ext>
              </a:extLst>
            </p:cNvPr>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819;p126">
              <a:extLst>
                <a:ext uri="{FF2B5EF4-FFF2-40B4-BE49-F238E27FC236}">
                  <a16:creationId xmlns:a16="http://schemas.microsoft.com/office/drawing/2014/main" id="{E78F3E09-7801-4123-8CA2-C689F7CF3DCD}"/>
                </a:ext>
              </a:extLst>
            </p:cNvPr>
            <p:cNvSpPr/>
            <p:nvPr/>
          </p:nvSpPr>
          <p:spPr>
            <a:xfrm>
              <a:off x="2276445" y="225360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820;p126">
              <a:extLst>
                <a:ext uri="{FF2B5EF4-FFF2-40B4-BE49-F238E27FC236}">
                  <a16:creationId xmlns:a16="http://schemas.microsoft.com/office/drawing/2014/main" id="{BC3ED0A4-C035-4496-819D-AC799B02EA7D}"/>
                </a:ext>
              </a:extLst>
            </p:cNvPr>
            <p:cNvSpPr/>
            <p:nvPr/>
          </p:nvSpPr>
          <p:spPr>
            <a:xfrm>
              <a:off x="2280301" y="2250704"/>
              <a:ext cx="14" cy="14"/>
            </a:xfrm>
            <a:custGeom>
              <a:avLst/>
              <a:gdLst/>
              <a:ahLst/>
              <a:cxnLst/>
              <a:rect l="l" t="t" r="r" b="b"/>
              <a:pathLst>
                <a:path w="1" h="1" extrusionOk="0">
                  <a:moveTo>
                    <a:pt x="0" y="1"/>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821;p126">
              <a:extLst>
                <a:ext uri="{FF2B5EF4-FFF2-40B4-BE49-F238E27FC236}">
                  <a16:creationId xmlns:a16="http://schemas.microsoft.com/office/drawing/2014/main" id="{F7D5E061-A8A8-4670-BCD4-22EC1A26E040}"/>
                </a:ext>
              </a:extLst>
            </p:cNvPr>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822;p126">
              <a:extLst>
                <a:ext uri="{FF2B5EF4-FFF2-40B4-BE49-F238E27FC236}">
                  <a16:creationId xmlns:a16="http://schemas.microsoft.com/office/drawing/2014/main" id="{409D4BB6-E609-40DD-BD2E-E38F123AED30}"/>
                </a:ext>
              </a:extLst>
            </p:cNvPr>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823;p126">
              <a:extLst>
                <a:ext uri="{FF2B5EF4-FFF2-40B4-BE49-F238E27FC236}">
                  <a16:creationId xmlns:a16="http://schemas.microsoft.com/office/drawing/2014/main" id="{1EF8BF92-3C68-49E2-BBA5-10F3FB8E6CAD}"/>
                </a:ext>
              </a:extLst>
            </p:cNvPr>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824;p126">
              <a:extLst>
                <a:ext uri="{FF2B5EF4-FFF2-40B4-BE49-F238E27FC236}">
                  <a16:creationId xmlns:a16="http://schemas.microsoft.com/office/drawing/2014/main" id="{331E8EE8-2A6C-4135-996F-DEC6182ECD1F}"/>
                </a:ext>
              </a:extLst>
            </p:cNvPr>
            <p:cNvSpPr/>
            <p:nvPr/>
          </p:nvSpPr>
          <p:spPr>
            <a:xfrm>
              <a:off x="2276119" y="2239584"/>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825;p126">
              <a:extLst>
                <a:ext uri="{FF2B5EF4-FFF2-40B4-BE49-F238E27FC236}">
                  <a16:creationId xmlns:a16="http://schemas.microsoft.com/office/drawing/2014/main" id="{2FF01F48-FDE5-4147-84F9-A73F6C01C0B7}"/>
                </a:ext>
              </a:extLst>
            </p:cNvPr>
            <p:cNvSpPr/>
            <p:nvPr/>
          </p:nvSpPr>
          <p:spPr>
            <a:xfrm>
              <a:off x="2277111" y="2239869"/>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826;p126">
              <a:extLst>
                <a:ext uri="{FF2B5EF4-FFF2-40B4-BE49-F238E27FC236}">
                  <a16:creationId xmlns:a16="http://schemas.microsoft.com/office/drawing/2014/main" id="{726D8228-E835-4A1E-B490-9A4FC3CA9B59}"/>
                </a:ext>
              </a:extLst>
            </p:cNvPr>
            <p:cNvSpPr/>
            <p:nvPr/>
          </p:nvSpPr>
          <p:spPr>
            <a:xfrm>
              <a:off x="2276595" y="2239679"/>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827;p126">
              <a:extLst>
                <a:ext uri="{FF2B5EF4-FFF2-40B4-BE49-F238E27FC236}">
                  <a16:creationId xmlns:a16="http://schemas.microsoft.com/office/drawing/2014/main" id="{B4A692D5-AC85-4BEC-B5E2-6D456D79FE84}"/>
                </a:ext>
              </a:extLst>
            </p:cNvPr>
            <p:cNvSpPr/>
            <p:nvPr/>
          </p:nvSpPr>
          <p:spPr>
            <a:xfrm>
              <a:off x="2277735" y="2240154"/>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828;p126">
              <a:extLst>
                <a:ext uri="{FF2B5EF4-FFF2-40B4-BE49-F238E27FC236}">
                  <a16:creationId xmlns:a16="http://schemas.microsoft.com/office/drawing/2014/main" id="{E25E2E07-D6C2-43D4-B415-0FF632F11F52}"/>
                </a:ext>
              </a:extLst>
            </p:cNvPr>
            <p:cNvSpPr/>
            <p:nvPr/>
          </p:nvSpPr>
          <p:spPr>
            <a:xfrm>
              <a:off x="2278210" y="2240439"/>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829;p126">
              <a:extLst>
                <a:ext uri="{FF2B5EF4-FFF2-40B4-BE49-F238E27FC236}">
                  <a16:creationId xmlns:a16="http://schemas.microsoft.com/office/drawing/2014/main" id="{A8CF3DC9-0EC2-4B9C-BF15-F7AD44104494}"/>
                </a:ext>
              </a:extLst>
            </p:cNvPr>
            <p:cNvSpPr/>
            <p:nvPr/>
          </p:nvSpPr>
          <p:spPr>
            <a:xfrm>
              <a:off x="2278726" y="2240779"/>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830;p126">
              <a:extLst>
                <a:ext uri="{FF2B5EF4-FFF2-40B4-BE49-F238E27FC236}">
                  <a16:creationId xmlns:a16="http://schemas.microsoft.com/office/drawing/2014/main" id="{58E6D425-12D9-4FAD-AC31-D68E8EBD9A42}"/>
                </a:ext>
              </a:extLst>
            </p:cNvPr>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831;p126">
              <a:extLst>
                <a:ext uri="{FF2B5EF4-FFF2-40B4-BE49-F238E27FC236}">
                  <a16:creationId xmlns:a16="http://schemas.microsoft.com/office/drawing/2014/main" id="{774BFB96-6C0B-4E76-A200-D7A7BC343ADF}"/>
                </a:ext>
              </a:extLst>
            </p:cNvPr>
            <p:cNvSpPr/>
            <p:nvPr/>
          </p:nvSpPr>
          <p:spPr>
            <a:xfrm>
              <a:off x="2277396" y="2253460"/>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832;p126">
              <a:extLst>
                <a:ext uri="{FF2B5EF4-FFF2-40B4-BE49-F238E27FC236}">
                  <a16:creationId xmlns:a16="http://schemas.microsoft.com/office/drawing/2014/main" id="{45118C61-1ECB-40B0-9E26-F33A0AF52D72}"/>
                </a:ext>
              </a:extLst>
            </p:cNvPr>
            <p:cNvSpPr/>
            <p:nvPr/>
          </p:nvSpPr>
          <p:spPr>
            <a:xfrm>
              <a:off x="2276921" y="2253514"/>
              <a:ext cx="394" cy="54"/>
            </a:xfrm>
            <a:custGeom>
              <a:avLst/>
              <a:gdLst/>
              <a:ahLst/>
              <a:cxnLst/>
              <a:rect l="l" t="t" r="r" b="b"/>
              <a:pathLst>
                <a:path w="29" h="4" extrusionOk="0">
                  <a:moveTo>
                    <a:pt x="1" y="4"/>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833;p126">
              <a:extLst>
                <a:ext uri="{FF2B5EF4-FFF2-40B4-BE49-F238E27FC236}">
                  <a16:creationId xmlns:a16="http://schemas.microsoft.com/office/drawing/2014/main" id="{DDE7BC93-406A-4DEA-AA78-A89A53B62693}"/>
                </a:ext>
              </a:extLst>
            </p:cNvPr>
            <p:cNvSpPr/>
            <p:nvPr/>
          </p:nvSpPr>
          <p:spPr>
            <a:xfrm>
              <a:off x="2277776" y="2253419"/>
              <a:ext cx="299" cy="54"/>
            </a:xfrm>
            <a:custGeom>
              <a:avLst/>
              <a:gdLst/>
              <a:ahLst/>
              <a:cxnLst/>
              <a:rect l="l" t="t" r="r" b="b"/>
              <a:pathLst>
                <a:path w="22" h="4" extrusionOk="0">
                  <a:moveTo>
                    <a:pt x="1" y="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834;p126">
              <a:extLst>
                <a:ext uri="{FF2B5EF4-FFF2-40B4-BE49-F238E27FC236}">
                  <a16:creationId xmlns:a16="http://schemas.microsoft.com/office/drawing/2014/main" id="{3A6422E4-9E97-49CA-9EC3-5A8640EA78B4}"/>
                </a:ext>
              </a:extLst>
            </p:cNvPr>
            <p:cNvSpPr/>
            <p:nvPr/>
          </p:nvSpPr>
          <p:spPr>
            <a:xfrm>
              <a:off x="2276595" y="2253609"/>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835;p126">
              <a:extLst>
                <a:ext uri="{FF2B5EF4-FFF2-40B4-BE49-F238E27FC236}">
                  <a16:creationId xmlns:a16="http://schemas.microsoft.com/office/drawing/2014/main" id="{F966176A-6D6E-4AE2-98DF-B244DCF05391}"/>
                </a:ext>
              </a:extLst>
            </p:cNvPr>
            <p:cNvSpPr/>
            <p:nvPr/>
          </p:nvSpPr>
          <p:spPr>
            <a:xfrm>
              <a:off x="2275644" y="225355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836;p126">
              <a:extLst>
                <a:ext uri="{FF2B5EF4-FFF2-40B4-BE49-F238E27FC236}">
                  <a16:creationId xmlns:a16="http://schemas.microsoft.com/office/drawing/2014/main" id="{7B497903-AC80-4BF3-A8BC-477EC627E863}"/>
                </a:ext>
              </a:extLst>
            </p:cNvPr>
            <p:cNvSpPr/>
            <p:nvPr/>
          </p:nvSpPr>
          <p:spPr>
            <a:xfrm>
              <a:off x="2252019" y="2279556"/>
              <a:ext cx="149" cy="353"/>
            </a:xfrm>
            <a:custGeom>
              <a:avLst/>
              <a:gdLst/>
              <a:ahLst/>
              <a:cxnLst/>
              <a:rect l="l" t="t" r="r" b="b"/>
              <a:pathLst>
                <a:path w="11" h="26" extrusionOk="0">
                  <a:moveTo>
                    <a:pt x="11"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837;p126">
              <a:extLst>
                <a:ext uri="{FF2B5EF4-FFF2-40B4-BE49-F238E27FC236}">
                  <a16:creationId xmlns:a16="http://schemas.microsoft.com/office/drawing/2014/main" id="{D6797EB5-1733-41B4-9D62-55A02D9125BE}"/>
                </a:ext>
              </a:extLst>
            </p:cNvPr>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838;p126">
              <a:extLst>
                <a:ext uri="{FF2B5EF4-FFF2-40B4-BE49-F238E27FC236}">
                  <a16:creationId xmlns:a16="http://schemas.microsoft.com/office/drawing/2014/main" id="{D7404D0E-ED9A-4D10-B7F2-A3E9311B5B80}"/>
                </a:ext>
              </a:extLst>
            </p:cNvPr>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839;p126">
              <a:extLst>
                <a:ext uri="{FF2B5EF4-FFF2-40B4-BE49-F238E27FC236}">
                  <a16:creationId xmlns:a16="http://schemas.microsoft.com/office/drawing/2014/main" id="{CF3DB7CB-58D4-45CA-BD55-0247BE861ABF}"/>
                </a:ext>
              </a:extLst>
            </p:cNvPr>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840;p126">
              <a:extLst>
                <a:ext uri="{FF2B5EF4-FFF2-40B4-BE49-F238E27FC236}">
                  <a16:creationId xmlns:a16="http://schemas.microsoft.com/office/drawing/2014/main" id="{B5F7AA83-DC52-4686-A7EE-C02E072DBBCD}"/>
                </a:ext>
              </a:extLst>
            </p:cNvPr>
            <p:cNvSpPr/>
            <p:nvPr/>
          </p:nvSpPr>
          <p:spPr>
            <a:xfrm>
              <a:off x="2193595" y="217727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41;p126">
              <a:extLst>
                <a:ext uri="{FF2B5EF4-FFF2-40B4-BE49-F238E27FC236}">
                  <a16:creationId xmlns:a16="http://schemas.microsoft.com/office/drawing/2014/main" id="{FCFB494B-808D-4B8E-9DF9-D5A7028E014F}"/>
                </a:ext>
              </a:extLst>
            </p:cNvPr>
            <p:cNvSpPr/>
            <p:nvPr/>
          </p:nvSpPr>
          <p:spPr>
            <a:xfrm>
              <a:off x="2185897" y="2177697"/>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42;p126">
              <a:extLst>
                <a:ext uri="{FF2B5EF4-FFF2-40B4-BE49-F238E27FC236}">
                  <a16:creationId xmlns:a16="http://schemas.microsoft.com/office/drawing/2014/main" id="{7472AA3B-25F3-4192-AC5B-B58F84B4BF38}"/>
                </a:ext>
              </a:extLst>
            </p:cNvPr>
            <p:cNvSpPr/>
            <p:nvPr/>
          </p:nvSpPr>
          <p:spPr>
            <a:xfrm>
              <a:off x="2200113" y="2177372"/>
              <a:ext cx="625" cy="109"/>
            </a:xfrm>
            <a:custGeom>
              <a:avLst/>
              <a:gdLst/>
              <a:ahLst/>
              <a:cxnLst/>
              <a:rect l="l" t="t" r="r" b="b"/>
              <a:pathLst>
                <a:path w="46" h="8" extrusionOk="0">
                  <a:moveTo>
                    <a:pt x="46"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43;p126">
              <a:extLst>
                <a:ext uri="{FF2B5EF4-FFF2-40B4-BE49-F238E27FC236}">
                  <a16:creationId xmlns:a16="http://schemas.microsoft.com/office/drawing/2014/main" id="{B3F2FE45-94D0-422B-81BF-9895710BAF95}"/>
                </a:ext>
              </a:extLst>
            </p:cNvPr>
            <p:cNvSpPr/>
            <p:nvPr/>
          </p:nvSpPr>
          <p:spPr>
            <a:xfrm>
              <a:off x="2192889" y="2177317"/>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44;p126">
              <a:extLst>
                <a:ext uri="{FF2B5EF4-FFF2-40B4-BE49-F238E27FC236}">
                  <a16:creationId xmlns:a16="http://schemas.microsoft.com/office/drawing/2014/main" id="{D49A71FA-6A33-43E2-B8C6-A0E40E5548A7}"/>
                </a:ext>
              </a:extLst>
            </p:cNvPr>
            <p:cNvSpPr/>
            <p:nvPr/>
          </p:nvSpPr>
          <p:spPr>
            <a:xfrm>
              <a:off x="2197492" y="2177277"/>
              <a:ext cx="774" cy="14"/>
            </a:xfrm>
            <a:custGeom>
              <a:avLst/>
              <a:gdLst/>
              <a:ahLst/>
              <a:cxnLst/>
              <a:rect l="l" t="t" r="r" b="b"/>
              <a:pathLst>
                <a:path w="57" h="1" extrusionOk="0">
                  <a:moveTo>
                    <a:pt x="57"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45;p126">
              <a:extLst>
                <a:ext uri="{FF2B5EF4-FFF2-40B4-BE49-F238E27FC236}">
                  <a16:creationId xmlns:a16="http://schemas.microsoft.com/office/drawing/2014/main" id="{1D3CEC5D-9654-4BF0-9489-BB92D987FAB6}"/>
                </a:ext>
              </a:extLst>
            </p:cNvPr>
            <p:cNvSpPr/>
            <p:nvPr/>
          </p:nvSpPr>
          <p:spPr>
            <a:xfrm>
              <a:off x="2198497" y="2177277"/>
              <a:ext cx="679" cy="54"/>
            </a:xfrm>
            <a:custGeom>
              <a:avLst/>
              <a:gdLst/>
              <a:ahLst/>
              <a:cxnLst/>
              <a:rect l="l" t="t" r="r" b="b"/>
              <a:pathLst>
                <a:path w="50" h="4" extrusionOk="0">
                  <a:moveTo>
                    <a:pt x="49"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46;p126">
              <a:extLst>
                <a:ext uri="{FF2B5EF4-FFF2-40B4-BE49-F238E27FC236}">
                  <a16:creationId xmlns:a16="http://schemas.microsoft.com/office/drawing/2014/main" id="{18D5D031-07BF-474E-A338-784B21D48B6B}"/>
                </a:ext>
              </a:extLst>
            </p:cNvPr>
            <p:cNvSpPr/>
            <p:nvPr/>
          </p:nvSpPr>
          <p:spPr>
            <a:xfrm>
              <a:off x="2197261" y="217722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47;p126">
              <a:extLst>
                <a:ext uri="{FF2B5EF4-FFF2-40B4-BE49-F238E27FC236}">
                  <a16:creationId xmlns:a16="http://schemas.microsoft.com/office/drawing/2014/main" id="{81B2008C-AA5E-4D05-B6D8-A41362E909D8}"/>
                </a:ext>
              </a:extLst>
            </p:cNvPr>
            <p:cNvSpPr/>
            <p:nvPr/>
          </p:nvSpPr>
          <p:spPr>
            <a:xfrm>
              <a:off x="2195401" y="217727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48;p126">
              <a:extLst>
                <a:ext uri="{FF2B5EF4-FFF2-40B4-BE49-F238E27FC236}">
                  <a16:creationId xmlns:a16="http://schemas.microsoft.com/office/drawing/2014/main" id="{097ABD02-6FFC-4EB6-9DCF-499242A97352}"/>
                </a:ext>
              </a:extLst>
            </p:cNvPr>
            <p:cNvSpPr/>
            <p:nvPr/>
          </p:nvSpPr>
          <p:spPr>
            <a:xfrm>
              <a:off x="2136421" y="2173421"/>
              <a:ext cx="679" cy="149"/>
            </a:xfrm>
            <a:custGeom>
              <a:avLst/>
              <a:gdLst/>
              <a:ahLst/>
              <a:cxnLst/>
              <a:rect l="l" t="t" r="r" b="b"/>
              <a:pathLst>
                <a:path w="50" h="11" extrusionOk="0">
                  <a:moveTo>
                    <a:pt x="0" y="11"/>
                  </a:moveTo>
                  <a:lnTo>
                    <a:pt x="4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49;p126">
              <a:extLst>
                <a:ext uri="{FF2B5EF4-FFF2-40B4-BE49-F238E27FC236}">
                  <a16:creationId xmlns:a16="http://schemas.microsoft.com/office/drawing/2014/main" id="{45AD2422-5B46-4027-A3FA-D73B90CDDD65}"/>
                </a:ext>
              </a:extLst>
            </p:cNvPr>
            <p:cNvSpPr/>
            <p:nvPr/>
          </p:nvSpPr>
          <p:spPr>
            <a:xfrm>
              <a:off x="2199257" y="2177317"/>
              <a:ext cx="679" cy="68"/>
            </a:xfrm>
            <a:custGeom>
              <a:avLst/>
              <a:gdLst/>
              <a:ahLst/>
              <a:cxnLst/>
              <a:rect l="l" t="t" r="r" b="b"/>
              <a:pathLst>
                <a:path w="50" h="5" extrusionOk="0">
                  <a:moveTo>
                    <a:pt x="49"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850;p126">
              <a:extLst>
                <a:ext uri="{FF2B5EF4-FFF2-40B4-BE49-F238E27FC236}">
                  <a16:creationId xmlns:a16="http://schemas.microsoft.com/office/drawing/2014/main" id="{156E11BF-69FE-4175-9CFB-528D4732D00B}"/>
                </a:ext>
              </a:extLst>
            </p:cNvPr>
            <p:cNvSpPr/>
            <p:nvPr/>
          </p:nvSpPr>
          <p:spPr>
            <a:xfrm>
              <a:off x="2187852" y="2177562"/>
              <a:ext cx="394" cy="14"/>
            </a:xfrm>
            <a:custGeom>
              <a:avLst/>
              <a:gdLst/>
              <a:ahLst/>
              <a:cxnLst/>
              <a:rect l="l" t="t" r="r" b="b"/>
              <a:pathLst>
                <a:path w="29" h="1" extrusionOk="0">
                  <a:moveTo>
                    <a:pt x="2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851;p126">
              <a:extLst>
                <a:ext uri="{FF2B5EF4-FFF2-40B4-BE49-F238E27FC236}">
                  <a16:creationId xmlns:a16="http://schemas.microsoft.com/office/drawing/2014/main" id="{692E2491-0F5E-418D-B220-2A33030C4C25}"/>
                </a:ext>
              </a:extLst>
            </p:cNvPr>
            <p:cNvSpPr/>
            <p:nvPr/>
          </p:nvSpPr>
          <p:spPr>
            <a:xfrm>
              <a:off x="2187323" y="2177602"/>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852;p126">
              <a:extLst>
                <a:ext uri="{FF2B5EF4-FFF2-40B4-BE49-F238E27FC236}">
                  <a16:creationId xmlns:a16="http://schemas.microsoft.com/office/drawing/2014/main" id="{FAF9386F-02E2-4648-8341-100766EAFA3F}"/>
                </a:ext>
              </a:extLst>
            </p:cNvPr>
            <p:cNvSpPr/>
            <p:nvPr/>
          </p:nvSpPr>
          <p:spPr>
            <a:xfrm>
              <a:off x="2186847" y="217760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853;p126">
              <a:extLst>
                <a:ext uri="{FF2B5EF4-FFF2-40B4-BE49-F238E27FC236}">
                  <a16:creationId xmlns:a16="http://schemas.microsoft.com/office/drawing/2014/main" id="{962DBCB2-4469-4FD1-AFD4-634404209A8E}"/>
                </a:ext>
              </a:extLst>
            </p:cNvPr>
            <p:cNvSpPr/>
            <p:nvPr/>
          </p:nvSpPr>
          <p:spPr>
            <a:xfrm>
              <a:off x="2200832" y="2177467"/>
              <a:ext cx="475" cy="109"/>
            </a:xfrm>
            <a:custGeom>
              <a:avLst/>
              <a:gdLst/>
              <a:ahLst/>
              <a:cxnLst/>
              <a:rect l="l" t="t" r="r" b="b"/>
              <a:pathLst>
                <a:path w="35" h="8" extrusionOk="0">
                  <a:moveTo>
                    <a:pt x="3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854;p126">
              <a:extLst>
                <a:ext uri="{FF2B5EF4-FFF2-40B4-BE49-F238E27FC236}">
                  <a16:creationId xmlns:a16="http://schemas.microsoft.com/office/drawing/2014/main" id="{01FAA4A1-9270-491E-992B-86DB2214DCDB}"/>
                </a:ext>
              </a:extLst>
            </p:cNvPr>
            <p:cNvSpPr/>
            <p:nvPr/>
          </p:nvSpPr>
          <p:spPr>
            <a:xfrm>
              <a:off x="2186372" y="217765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855;p126">
              <a:extLst>
                <a:ext uri="{FF2B5EF4-FFF2-40B4-BE49-F238E27FC236}">
                  <a16:creationId xmlns:a16="http://schemas.microsoft.com/office/drawing/2014/main" id="{A33A9E3F-E32E-4761-9CC7-8BC6A6DF0780}"/>
                </a:ext>
              </a:extLst>
            </p:cNvPr>
            <p:cNvSpPr/>
            <p:nvPr/>
          </p:nvSpPr>
          <p:spPr>
            <a:xfrm>
              <a:off x="2192075" y="2177317"/>
              <a:ext cx="489" cy="14"/>
            </a:xfrm>
            <a:custGeom>
              <a:avLst/>
              <a:gdLst/>
              <a:ahLst/>
              <a:cxnLst/>
              <a:rect l="l" t="t" r="r" b="b"/>
              <a:pathLst>
                <a:path w="36" h="1" extrusionOk="0">
                  <a:moveTo>
                    <a:pt x="36"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856;p126">
              <a:extLst>
                <a:ext uri="{FF2B5EF4-FFF2-40B4-BE49-F238E27FC236}">
                  <a16:creationId xmlns:a16="http://schemas.microsoft.com/office/drawing/2014/main" id="{E205790F-C0F7-4517-9EB7-4C946D59B832}"/>
                </a:ext>
              </a:extLst>
            </p:cNvPr>
            <p:cNvSpPr/>
            <p:nvPr/>
          </p:nvSpPr>
          <p:spPr>
            <a:xfrm>
              <a:off x="2191219" y="2177372"/>
              <a:ext cx="394" cy="14"/>
            </a:xfrm>
            <a:custGeom>
              <a:avLst/>
              <a:gdLst/>
              <a:ahLst/>
              <a:cxnLst/>
              <a:rect l="l" t="t" r="r" b="b"/>
              <a:pathLst>
                <a:path w="29" h="1" extrusionOk="0">
                  <a:moveTo>
                    <a:pt x="29"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857;p126">
              <a:extLst>
                <a:ext uri="{FF2B5EF4-FFF2-40B4-BE49-F238E27FC236}">
                  <a16:creationId xmlns:a16="http://schemas.microsoft.com/office/drawing/2014/main" id="{AED5BB54-4D7D-402C-A347-8FD3A30389C2}"/>
                </a:ext>
              </a:extLst>
            </p:cNvPr>
            <p:cNvSpPr/>
            <p:nvPr/>
          </p:nvSpPr>
          <p:spPr>
            <a:xfrm>
              <a:off x="2190513" y="2177412"/>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858;p126">
              <a:extLst>
                <a:ext uri="{FF2B5EF4-FFF2-40B4-BE49-F238E27FC236}">
                  <a16:creationId xmlns:a16="http://schemas.microsoft.com/office/drawing/2014/main" id="{71D5645B-839E-4A48-B7B0-5D8B4879699A}"/>
                </a:ext>
              </a:extLst>
            </p:cNvPr>
            <p:cNvSpPr/>
            <p:nvPr/>
          </p:nvSpPr>
          <p:spPr>
            <a:xfrm>
              <a:off x="2189223" y="217746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859;p126">
              <a:extLst>
                <a:ext uri="{FF2B5EF4-FFF2-40B4-BE49-F238E27FC236}">
                  <a16:creationId xmlns:a16="http://schemas.microsoft.com/office/drawing/2014/main" id="{1FCE3B9F-352C-49F7-9435-02921BCD2293}"/>
                </a:ext>
              </a:extLst>
            </p:cNvPr>
            <p:cNvSpPr/>
            <p:nvPr/>
          </p:nvSpPr>
          <p:spPr>
            <a:xfrm>
              <a:off x="2188558" y="2177507"/>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860;p126">
              <a:extLst>
                <a:ext uri="{FF2B5EF4-FFF2-40B4-BE49-F238E27FC236}">
                  <a16:creationId xmlns:a16="http://schemas.microsoft.com/office/drawing/2014/main" id="{92F77958-B09E-46D0-9622-3895843082BD}"/>
                </a:ext>
              </a:extLst>
            </p:cNvPr>
            <p:cNvSpPr/>
            <p:nvPr/>
          </p:nvSpPr>
          <p:spPr>
            <a:xfrm>
              <a:off x="2189889" y="2177412"/>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861;p126">
              <a:extLst>
                <a:ext uri="{FF2B5EF4-FFF2-40B4-BE49-F238E27FC236}">
                  <a16:creationId xmlns:a16="http://schemas.microsoft.com/office/drawing/2014/main" id="{F8AC8CED-95C8-4FE4-80D4-DDB5C55F5AA5}"/>
                </a:ext>
              </a:extLst>
            </p:cNvPr>
            <p:cNvSpPr/>
            <p:nvPr/>
          </p:nvSpPr>
          <p:spPr>
            <a:xfrm>
              <a:off x="2194695" y="217727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862;p126">
              <a:extLst>
                <a:ext uri="{FF2B5EF4-FFF2-40B4-BE49-F238E27FC236}">
                  <a16:creationId xmlns:a16="http://schemas.microsoft.com/office/drawing/2014/main" id="{B4FA2DD0-465F-44B7-8012-46DE4499AD42}"/>
                </a:ext>
              </a:extLst>
            </p:cNvPr>
            <p:cNvSpPr/>
            <p:nvPr/>
          </p:nvSpPr>
          <p:spPr>
            <a:xfrm>
              <a:off x="2195971" y="21772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863;p126">
              <a:extLst>
                <a:ext uri="{FF2B5EF4-FFF2-40B4-BE49-F238E27FC236}">
                  <a16:creationId xmlns:a16="http://schemas.microsoft.com/office/drawing/2014/main" id="{96AEA413-F3A8-46B1-839B-985130546311}"/>
                </a:ext>
              </a:extLst>
            </p:cNvPr>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864;p126">
              <a:extLst>
                <a:ext uri="{FF2B5EF4-FFF2-40B4-BE49-F238E27FC236}">
                  <a16:creationId xmlns:a16="http://schemas.microsoft.com/office/drawing/2014/main" id="{D372FB82-1F9F-47B8-864C-86AA4239D98B}"/>
                </a:ext>
              </a:extLst>
            </p:cNvPr>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865;p126">
              <a:extLst>
                <a:ext uri="{FF2B5EF4-FFF2-40B4-BE49-F238E27FC236}">
                  <a16:creationId xmlns:a16="http://schemas.microsoft.com/office/drawing/2014/main" id="{E3CE0D20-8062-4D7E-9AE4-B76A7E481BFF}"/>
                </a:ext>
              </a:extLst>
            </p:cNvPr>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866;p126">
              <a:extLst>
                <a:ext uri="{FF2B5EF4-FFF2-40B4-BE49-F238E27FC236}">
                  <a16:creationId xmlns:a16="http://schemas.microsoft.com/office/drawing/2014/main" id="{A0FF0DD6-68A7-4599-AEAE-A2EBD7ECC424}"/>
                </a:ext>
              </a:extLst>
            </p:cNvPr>
            <p:cNvSpPr/>
            <p:nvPr/>
          </p:nvSpPr>
          <p:spPr>
            <a:xfrm>
              <a:off x="2229915" y="217699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867;p126">
              <a:extLst>
                <a:ext uri="{FF2B5EF4-FFF2-40B4-BE49-F238E27FC236}">
                  <a16:creationId xmlns:a16="http://schemas.microsoft.com/office/drawing/2014/main" id="{0FCAC10B-4156-452F-B094-3617F135224D}"/>
                </a:ext>
              </a:extLst>
            </p:cNvPr>
            <p:cNvSpPr/>
            <p:nvPr/>
          </p:nvSpPr>
          <p:spPr>
            <a:xfrm>
              <a:off x="2229250" y="2175661"/>
              <a:ext cx="109" cy="109"/>
            </a:xfrm>
            <a:custGeom>
              <a:avLst/>
              <a:gdLst/>
              <a:ahLst/>
              <a:cxnLst/>
              <a:rect l="l" t="t" r="r" b="b"/>
              <a:pathLst>
                <a:path w="8" h="8" extrusionOk="0">
                  <a:moveTo>
                    <a:pt x="1" y="0"/>
                  </a:moveTo>
                  <a:lnTo>
                    <a:pt x="8" y="7"/>
                  </a:ln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868;p126">
              <a:extLst>
                <a:ext uri="{FF2B5EF4-FFF2-40B4-BE49-F238E27FC236}">
                  <a16:creationId xmlns:a16="http://schemas.microsoft.com/office/drawing/2014/main" id="{B601A5EA-3EB3-4A19-8AD6-529091D3CC9A}"/>
                </a:ext>
              </a:extLst>
            </p:cNvPr>
            <p:cNvSpPr/>
            <p:nvPr/>
          </p:nvSpPr>
          <p:spPr>
            <a:xfrm>
              <a:off x="2230065" y="2177412"/>
              <a:ext cx="14" cy="68"/>
            </a:xfrm>
            <a:custGeom>
              <a:avLst/>
              <a:gdLst/>
              <a:ahLst/>
              <a:cxnLst/>
              <a:rect l="l" t="t" r="r" b="b"/>
              <a:pathLst>
                <a:path w="1" h="5" extrusionOk="0">
                  <a:moveTo>
                    <a:pt x="0"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869;p126">
              <a:extLst>
                <a:ext uri="{FF2B5EF4-FFF2-40B4-BE49-F238E27FC236}">
                  <a16:creationId xmlns:a16="http://schemas.microsoft.com/office/drawing/2014/main" id="{BF73093C-773B-4C34-A704-132D5F21212B}"/>
                </a:ext>
              </a:extLst>
            </p:cNvPr>
            <p:cNvSpPr/>
            <p:nvPr/>
          </p:nvSpPr>
          <p:spPr>
            <a:xfrm>
              <a:off x="2229494" y="2175892"/>
              <a:ext cx="95" cy="109"/>
            </a:xfrm>
            <a:custGeom>
              <a:avLst/>
              <a:gdLst/>
              <a:ahLst/>
              <a:cxnLst/>
              <a:rect l="l" t="t" r="r" b="b"/>
              <a:pathLst>
                <a:path w="7" h="8" extrusionOk="0">
                  <a:moveTo>
                    <a:pt x="0" y="1"/>
                  </a:moveTo>
                  <a:lnTo>
                    <a:pt x="7"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870;p126">
              <a:extLst>
                <a:ext uri="{FF2B5EF4-FFF2-40B4-BE49-F238E27FC236}">
                  <a16:creationId xmlns:a16="http://schemas.microsoft.com/office/drawing/2014/main" id="{6A1721DC-D892-45B8-9840-C9A4620DE8F4}"/>
                </a:ext>
              </a:extLst>
            </p:cNvPr>
            <p:cNvSpPr/>
            <p:nvPr/>
          </p:nvSpPr>
          <p:spPr>
            <a:xfrm>
              <a:off x="2228965" y="2175566"/>
              <a:ext cx="244" cy="54"/>
            </a:xfrm>
            <a:custGeom>
              <a:avLst/>
              <a:gdLst/>
              <a:ahLst/>
              <a:cxnLst/>
              <a:rect l="l" t="t" r="r" b="b"/>
              <a:pathLst>
                <a:path w="18" h="4" extrusionOk="0">
                  <a:moveTo>
                    <a:pt x="1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871;p126">
              <a:extLst>
                <a:ext uri="{FF2B5EF4-FFF2-40B4-BE49-F238E27FC236}">
                  <a16:creationId xmlns:a16="http://schemas.microsoft.com/office/drawing/2014/main" id="{B25A4D3E-466E-42AF-B06C-F76EBC0B6A40}"/>
                </a:ext>
              </a:extLst>
            </p:cNvPr>
            <p:cNvSpPr/>
            <p:nvPr/>
          </p:nvSpPr>
          <p:spPr>
            <a:xfrm>
              <a:off x="2230010" y="217718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72;p126">
              <a:extLst>
                <a:ext uri="{FF2B5EF4-FFF2-40B4-BE49-F238E27FC236}">
                  <a16:creationId xmlns:a16="http://schemas.microsoft.com/office/drawing/2014/main" id="{4B69E99B-35D8-4011-B68E-FB6BA998B34E}"/>
                </a:ext>
              </a:extLst>
            </p:cNvPr>
            <p:cNvSpPr/>
            <p:nvPr/>
          </p:nvSpPr>
          <p:spPr>
            <a:xfrm>
              <a:off x="2229915" y="21768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73;p126">
              <a:extLst>
                <a:ext uri="{FF2B5EF4-FFF2-40B4-BE49-F238E27FC236}">
                  <a16:creationId xmlns:a16="http://schemas.microsoft.com/office/drawing/2014/main" id="{70A08CDA-277B-467A-972E-19B2373FC7D0}"/>
                </a:ext>
              </a:extLst>
            </p:cNvPr>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74;p126">
              <a:extLst>
                <a:ext uri="{FF2B5EF4-FFF2-40B4-BE49-F238E27FC236}">
                  <a16:creationId xmlns:a16="http://schemas.microsoft.com/office/drawing/2014/main" id="{8B11B753-3B0A-4991-866B-767F3210EF44}"/>
                </a:ext>
              </a:extLst>
            </p:cNvPr>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75;p126">
              <a:extLst>
                <a:ext uri="{FF2B5EF4-FFF2-40B4-BE49-F238E27FC236}">
                  <a16:creationId xmlns:a16="http://schemas.microsoft.com/office/drawing/2014/main" id="{FDFE7634-8167-4A39-8542-EE27D1A49B49}"/>
                </a:ext>
              </a:extLst>
            </p:cNvPr>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76;p126">
              <a:extLst>
                <a:ext uri="{FF2B5EF4-FFF2-40B4-BE49-F238E27FC236}">
                  <a16:creationId xmlns:a16="http://schemas.microsoft.com/office/drawing/2014/main" id="{E669849A-E701-4C08-B100-4FB66291A8B5}"/>
                </a:ext>
              </a:extLst>
            </p:cNvPr>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77;p126">
              <a:extLst>
                <a:ext uri="{FF2B5EF4-FFF2-40B4-BE49-F238E27FC236}">
                  <a16:creationId xmlns:a16="http://schemas.microsoft.com/office/drawing/2014/main" id="{F088D657-E5A7-4C54-B919-F258259E303E}"/>
                </a:ext>
              </a:extLst>
            </p:cNvPr>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878;p126">
              <a:extLst>
                <a:ext uri="{FF2B5EF4-FFF2-40B4-BE49-F238E27FC236}">
                  <a16:creationId xmlns:a16="http://schemas.microsoft.com/office/drawing/2014/main" id="{B84BB450-6815-4741-A1DE-6EDAA875A456}"/>
                </a:ext>
              </a:extLst>
            </p:cNvPr>
            <p:cNvSpPr/>
            <p:nvPr/>
          </p:nvSpPr>
          <p:spPr>
            <a:xfrm>
              <a:off x="2231056" y="2177127"/>
              <a:ext cx="638" cy="109"/>
            </a:xfrm>
            <a:custGeom>
              <a:avLst/>
              <a:gdLst/>
              <a:ahLst/>
              <a:cxnLst/>
              <a:rect l="l" t="t" r="r" b="b"/>
              <a:pathLst>
                <a:path w="47" h="8" extrusionOk="0">
                  <a:moveTo>
                    <a:pt x="1" y="8"/>
                  </a:moveTo>
                  <a:lnTo>
                    <a:pt x="4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79;p126">
              <a:extLst>
                <a:ext uri="{FF2B5EF4-FFF2-40B4-BE49-F238E27FC236}">
                  <a16:creationId xmlns:a16="http://schemas.microsoft.com/office/drawing/2014/main" id="{56E6FAE1-AE41-4345-8C81-7C3E54E4EEEE}"/>
                </a:ext>
              </a:extLst>
            </p:cNvPr>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80;p126">
              <a:extLst>
                <a:ext uri="{FF2B5EF4-FFF2-40B4-BE49-F238E27FC236}">
                  <a16:creationId xmlns:a16="http://schemas.microsoft.com/office/drawing/2014/main" id="{6F78C640-B9BF-428F-B1A7-5FC6B22DFE46}"/>
                </a:ext>
              </a:extLst>
            </p:cNvPr>
            <p:cNvSpPr/>
            <p:nvPr/>
          </p:nvSpPr>
          <p:spPr>
            <a:xfrm>
              <a:off x="2232536" y="2177032"/>
              <a:ext cx="489" cy="14"/>
            </a:xfrm>
            <a:custGeom>
              <a:avLst/>
              <a:gdLst/>
              <a:ahLst/>
              <a:cxnLst/>
              <a:rect l="l" t="t" r="r" b="b"/>
              <a:pathLst>
                <a:path w="36" h="1" extrusionOk="0">
                  <a:moveTo>
                    <a:pt x="0" y="1"/>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81;p126">
              <a:extLst>
                <a:ext uri="{FF2B5EF4-FFF2-40B4-BE49-F238E27FC236}">
                  <a16:creationId xmlns:a16="http://schemas.microsoft.com/office/drawing/2014/main" id="{BA2DFB20-FC8E-44B9-94CA-7B604BE9E0C9}"/>
                </a:ext>
              </a:extLst>
            </p:cNvPr>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82;p126">
              <a:extLst>
                <a:ext uri="{FF2B5EF4-FFF2-40B4-BE49-F238E27FC236}">
                  <a16:creationId xmlns:a16="http://schemas.microsoft.com/office/drawing/2014/main" id="{C6CC215D-EBA0-468F-9E63-B0E4421C17D0}"/>
                </a:ext>
              </a:extLst>
            </p:cNvPr>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83;p126">
              <a:extLst>
                <a:ext uri="{FF2B5EF4-FFF2-40B4-BE49-F238E27FC236}">
                  <a16:creationId xmlns:a16="http://schemas.microsoft.com/office/drawing/2014/main" id="{8DEA3C25-769F-4BB7-9086-C316FF83E3C1}"/>
                </a:ext>
              </a:extLst>
            </p:cNvPr>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84;p126">
              <a:extLst>
                <a:ext uri="{FF2B5EF4-FFF2-40B4-BE49-F238E27FC236}">
                  <a16:creationId xmlns:a16="http://schemas.microsoft.com/office/drawing/2014/main" id="{D84C547B-6390-4FE3-9CC6-FF159F338D51}"/>
                </a:ext>
              </a:extLst>
            </p:cNvPr>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885;p126">
              <a:extLst>
                <a:ext uri="{FF2B5EF4-FFF2-40B4-BE49-F238E27FC236}">
                  <a16:creationId xmlns:a16="http://schemas.microsoft.com/office/drawing/2014/main" id="{5A58D440-7466-42DE-825E-A3FFDDD22813}"/>
                </a:ext>
              </a:extLst>
            </p:cNvPr>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886;p126">
              <a:extLst>
                <a:ext uri="{FF2B5EF4-FFF2-40B4-BE49-F238E27FC236}">
                  <a16:creationId xmlns:a16="http://schemas.microsoft.com/office/drawing/2014/main" id="{12EAD610-6FB3-4C64-8F0F-07C0984E6F82}"/>
                </a:ext>
              </a:extLst>
            </p:cNvPr>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887;p126">
              <a:extLst>
                <a:ext uri="{FF2B5EF4-FFF2-40B4-BE49-F238E27FC236}">
                  <a16:creationId xmlns:a16="http://schemas.microsoft.com/office/drawing/2014/main" id="{8B8CF1AF-DA60-428C-A7CB-4361C1B3F845}"/>
                </a:ext>
              </a:extLst>
            </p:cNvPr>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888;p126">
              <a:extLst>
                <a:ext uri="{FF2B5EF4-FFF2-40B4-BE49-F238E27FC236}">
                  <a16:creationId xmlns:a16="http://schemas.microsoft.com/office/drawing/2014/main" id="{C1AE7409-7A4C-4707-93F6-ABD0E9573770}"/>
                </a:ext>
              </a:extLst>
            </p:cNvPr>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889;p126">
              <a:extLst>
                <a:ext uri="{FF2B5EF4-FFF2-40B4-BE49-F238E27FC236}">
                  <a16:creationId xmlns:a16="http://schemas.microsoft.com/office/drawing/2014/main" id="{4953034E-DDD6-418C-A578-CC63A5142E9C}"/>
                </a:ext>
              </a:extLst>
            </p:cNvPr>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890;p126">
              <a:extLst>
                <a:ext uri="{FF2B5EF4-FFF2-40B4-BE49-F238E27FC236}">
                  <a16:creationId xmlns:a16="http://schemas.microsoft.com/office/drawing/2014/main" id="{E6554660-C0C7-4C20-9D68-75C2D68BA4F4}"/>
                </a:ext>
              </a:extLst>
            </p:cNvPr>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891;p126">
              <a:extLst>
                <a:ext uri="{FF2B5EF4-FFF2-40B4-BE49-F238E27FC236}">
                  <a16:creationId xmlns:a16="http://schemas.microsoft.com/office/drawing/2014/main" id="{50B28F8D-E638-4FC7-B32A-DD5F087FA617}"/>
                </a:ext>
              </a:extLst>
            </p:cNvPr>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892;p126">
              <a:extLst>
                <a:ext uri="{FF2B5EF4-FFF2-40B4-BE49-F238E27FC236}">
                  <a16:creationId xmlns:a16="http://schemas.microsoft.com/office/drawing/2014/main" id="{63012169-1C68-484F-9F24-ECAF8D253825}"/>
                </a:ext>
              </a:extLst>
            </p:cNvPr>
            <p:cNvSpPr/>
            <p:nvPr/>
          </p:nvSpPr>
          <p:spPr>
            <a:xfrm>
              <a:off x="2034182" y="1771051"/>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893;p126">
              <a:extLst>
                <a:ext uri="{FF2B5EF4-FFF2-40B4-BE49-F238E27FC236}">
                  <a16:creationId xmlns:a16="http://schemas.microsoft.com/office/drawing/2014/main" id="{7B367F99-46C2-4A22-93E8-94EA06D32696}"/>
                </a:ext>
              </a:extLst>
            </p:cNvPr>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94;p126">
              <a:extLst>
                <a:ext uri="{FF2B5EF4-FFF2-40B4-BE49-F238E27FC236}">
                  <a16:creationId xmlns:a16="http://schemas.microsoft.com/office/drawing/2014/main" id="{762BCA4B-8BC0-49CD-AD1C-5CACCC0B9D34}"/>
                </a:ext>
              </a:extLst>
            </p:cNvPr>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95;p126">
              <a:extLst>
                <a:ext uri="{FF2B5EF4-FFF2-40B4-BE49-F238E27FC236}">
                  <a16:creationId xmlns:a16="http://schemas.microsoft.com/office/drawing/2014/main" id="{3F2CE628-A3CC-411B-B9D7-9D99F7204A1E}"/>
                </a:ext>
              </a:extLst>
            </p:cNvPr>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96;p126">
              <a:extLst>
                <a:ext uri="{FF2B5EF4-FFF2-40B4-BE49-F238E27FC236}">
                  <a16:creationId xmlns:a16="http://schemas.microsoft.com/office/drawing/2014/main" id="{7C01E3EA-227D-4955-BBF4-1A9FF9B706C8}"/>
                </a:ext>
              </a:extLst>
            </p:cNvPr>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97;p126">
              <a:extLst>
                <a:ext uri="{FF2B5EF4-FFF2-40B4-BE49-F238E27FC236}">
                  <a16:creationId xmlns:a16="http://schemas.microsoft.com/office/drawing/2014/main" id="{9CDCFFBE-9F46-43B7-8AD6-B5D6CD4FBE82}"/>
                </a:ext>
              </a:extLst>
            </p:cNvPr>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98;p126">
              <a:extLst>
                <a:ext uri="{FF2B5EF4-FFF2-40B4-BE49-F238E27FC236}">
                  <a16:creationId xmlns:a16="http://schemas.microsoft.com/office/drawing/2014/main" id="{D55A7CF6-EF55-40C1-A18B-979318B16D39}"/>
                </a:ext>
              </a:extLst>
            </p:cNvPr>
            <p:cNvSpPr/>
            <p:nvPr/>
          </p:nvSpPr>
          <p:spPr>
            <a:xfrm>
              <a:off x="2110039" y="1759836"/>
              <a:ext cx="14" cy="448"/>
            </a:xfrm>
            <a:custGeom>
              <a:avLst/>
              <a:gdLst/>
              <a:ahLst/>
              <a:cxnLst/>
              <a:rect l="l" t="t" r="r" b="b"/>
              <a:pathLst>
                <a:path w="1" h="33" extrusionOk="0">
                  <a:moveTo>
                    <a:pt x="0" y="1"/>
                  </a:moveTo>
                  <a:lnTo>
                    <a:pt x="0"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99;p126">
              <a:extLst>
                <a:ext uri="{FF2B5EF4-FFF2-40B4-BE49-F238E27FC236}">
                  <a16:creationId xmlns:a16="http://schemas.microsoft.com/office/drawing/2014/main" id="{5B13EA9B-84C9-4B3A-839A-6933C3BB59FA}"/>
                </a:ext>
              </a:extLst>
            </p:cNvPr>
            <p:cNvSpPr/>
            <p:nvPr/>
          </p:nvSpPr>
          <p:spPr>
            <a:xfrm>
              <a:off x="2110039" y="1762878"/>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900;p126">
              <a:extLst>
                <a:ext uri="{FF2B5EF4-FFF2-40B4-BE49-F238E27FC236}">
                  <a16:creationId xmlns:a16="http://schemas.microsoft.com/office/drawing/2014/main" id="{613F5FE1-7ED3-4163-A479-C4CFD3CB0EFC}"/>
                </a:ext>
              </a:extLst>
            </p:cNvPr>
            <p:cNvSpPr/>
            <p:nvPr/>
          </p:nvSpPr>
          <p:spPr>
            <a:xfrm>
              <a:off x="2119218" y="180970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901;p126">
              <a:extLst>
                <a:ext uri="{FF2B5EF4-FFF2-40B4-BE49-F238E27FC236}">
                  <a16:creationId xmlns:a16="http://schemas.microsoft.com/office/drawing/2014/main" id="{212ECEC6-7094-476B-A20F-04B08F136110}"/>
                </a:ext>
              </a:extLst>
            </p:cNvPr>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902;p126">
              <a:extLst>
                <a:ext uri="{FF2B5EF4-FFF2-40B4-BE49-F238E27FC236}">
                  <a16:creationId xmlns:a16="http://schemas.microsoft.com/office/drawing/2014/main" id="{5E34DCB2-5BD1-4D6B-92BA-8E74D3A24AEF}"/>
                </a:ext>
              </a:extLst>
            </p:cNvPr>
            <p:cNvSpPr/>
            <p:nvPr/>
          </p:nvSpPr>
          <p:spPr>
            <a:xfrm>
              <a:off x="2119028" y="1808987"/>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903;p126">
              <a:extLst>
                <a:ext uri="{FF2B5EF4-FFF2-40B4-BE49-F238E27FC236}">
                  <a16:creationId xmlns:a16="http://schemas.microsoft.com/office/drawing/2014/main" id="{3D5E0EED-2BD3-4AFE-B569-DB666CEFEE71}"/>
                </a:ext>
              </a:extLst>
            </p:cNvPr>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904;p126">
              <a:extLst>
                <a:ext uri="{FF2B5EF4-FFF2-40B4-BE49-F238E27FC236}">
                  <a16:creationId xmlns:a16="http://schemas.microsoft.com/office/drawing/2014/main" id="{EB7555AA-871E-46B3-9C66-22C73E889F3D}"/>
                </a:ext>
              </a:extLst>
            </p:cNvPr>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905;p126">
              <a:extLst>
                <a:ext uri="{FF2B5EF4-FFF2-40B4-BE49-F238E27FC236}">
                  <a16:creationId xmlns:a16="http://schemas.microsoft.com/office/drawing/2014/main" id="{3B90D63B-986F-4C3F-9E8E-2C930CE476A1}"/>
                </a:ext>
              </a:extLst>
            </p:cNvPr>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906;p126">
              <a:extLst>
                <a:ext uri="{FF2B5EF4-FFF2-40B4-BE49-F238E27FC236}">
                  <a16:creationId xmlns:a16="http://schemas.microsoft.com/office/drawing/2014/main" id="{33F3425E-5F0C-41AF-B9D4-7B92854247C4}"/>
                </a:ext>
              </a:extLst>
            </p:cNvPr>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907;p126">
              <a:extLst>
                <a:ext uri="{FF2B5EF4-FFF2-40B4-BE49-F238E27FC236}">
                  <a16:creationId xmlns:a16="http://schemas.microsoft.com/office/drawing/2014/main" id="{BE9DAAFF-1A81-4FEC-8EED-1B401D52A34C}"/>
                </a:ext>
              </a:extLst>
            </p:cNvPr>
            <p:cNvSpPr/>
            <p:nvPr/>
          </p:nvSpPr>
          <p:spPr>
            <a:xfrm>
              <a:off x="2109985" y="1761452"/>
              <a:ext cx="14" cy="394"/>
            </a:xfrm>
            <a:custGeom>
              <a:avLst/>
              <a:gdLst/>
              <a:ahLst/>
              <a:cxnLst/>
              <a:rect l="l" t="t" r="r" b="b"/>
              <a:pathLst>
                <a:path w="1" h="29" extrusionOk="0">
                  <a:moveTo>
                    <a:pt x="1"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908;p126">
              <a:extLst>
                <a:ext uri="{FF2B5EF4-FFF2-40B4-BE49-F238E27FC236}">
                  <a16:creationId xmlns:a16="http://schemas.microsoft.com/office/drawing/2014/main" id="{F5F3D20B-574D-4100-A652-8072C04F43A3}"/>
                </a:ext>
              </a:extLst>
            </p:cNvPr>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909;p126">
              <a:extLst>
                <a:ext uri="{FF2B5EF4-FFF2-40B4-BE49-F238E27FC236}">
                  <a16:creationId xmlns:a16="http://schemas.microsoft.com/office/drawing/2014/main" id="{1DD28788-D57E-4DC8-B5D1-28263638D513}"/>
                </a:ext>
              </a:extLst>
            </p:cNvPr>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910;p126">
              <a:extLst>
                <a:ext uri="{FF2B5EF4-FFF2-40B4-BE49-F238E27FC236}">
                  <a16:creationId xmlns:a16="http://schemas.microsoft.com/office/drawing/2014/main" id="{48EEDB53-E43D-4F10-87A7-B67E2A16EAE8}"/>
                </a:ext>
              </a:extLst>
            </p:cNvPr>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911;p126">
              <a:extLst>
                <a:ext uri="{FF2B5EF4-FFF2-40B4-BE49-F238E27FC236}">
                  <a16:creationId xmlns:a16="http://schemas.microsoft.com/office/drawing/2014/main" id="{361437C3-A870-4E37-B641-5E9EED064E73}"/>
                </a:ext>
              </a:extLst>
            </p:cNvPr>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912;p126">
              <a:extLst>
                <a:ext uri="{FF2B5EF4-FFF2-40B4-BE49-F238E27FC236}">
                  <a16:creationId xmlns:a16="http://schemas.microsoft.com/office/drawing/2014/main" id="{439FB1CD-07A3-410D-9861-3A229F7BC038}"/>
                </a:ext>
              </a:extLst>
            </p:cNvPr>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913;p126">
              <a:extLst>
                <a:ext uri="{FF2B5EF4-FFF2-40B4-BE49-F238E27FC236}">
                  <a16:creationId xmlns:a16="http://schemas.microsoft.com/office/drawing/2014/main" id="{5C4CE669-60B1-4A68-870C-D13066144B21}"/>
                </a:ext>
              </a:extLst>
            </p:cNvPr>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914;p126">
              <a:extLst>
                <a:ext uri="{FF2B5EF4-FFF2-40B4-BE49-F238E27FC236}">
                  <a16:creationId xmlns:a16="http://schemas.microsoft.com/office/drawing/2014/main" id="{5CA1F8F0-3D4F-4E09-AA2E-6634451038C8}"/>
                </a:ext>
              </a:extLst>
            </p:cNvPr>
            <p:cNvSpPr/>
            <p:nvPr/>
          </p:nvSpPr>
          <p:spPr>
            <a:xfrm>
              <a:off x="2135375" y="1790168"/>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915;p126">
              <a:extLst>
                <a:ext uri="{FF2B5EF4-FFF2-40B4-BE49-F238E27FC236}">
                  <a16:creationId xmlns:a16="http://schemas.microsoft.com/office/drawing/2014/main" id="{FFA7E518-32B9-47AE-A906-27FF49C0C3AD}"/>
                </a:ext>
              </a:extLst>
            </p:cNvPr>
            <p:cNvSpPr/>
            <p:nvPr/>
          </p:nvSpPr>
          <p:spPr>
            <a:xfrm>
              <a:off x="2127962" y="1796916"/>
              <a:ext cx="434" cy="434"/>
            </a:xfrm>
            <a:custGeom>
              <a:avLst/>
              <a:gdLst/>
              <a:ahLst/>
              <a:cxnLst/>
              <a:rect l="l" t="t" r="r" b="b"/>
              <a:pathLst>
                <a:path w="32" h="32" extrusionOk="0">
                  <a:moveTo>
                    <a:pt x="0" y="32"/>
                  </a:move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916;p126">
              <a:extLst>
                <a:ext uri="{FF2B5EF4-FFF2-40B4-BE49-F238E27FC236}">
                  <a16:creationId xmlns:a16="http://schemas.microsoft.com/office/drawing/2014/main" id="{5C5D4C3D-FE78-48B5-AC3C-F63FDA2AB516}"/>
                </a:ext>
              </a:extLst>
            </p:cNvPr>
            <p:cNvSpPr/>
            <p:nvPr/>
          </p:nvSpPr>
          <p:spPr>
            <a:xfrm>
              <a:off x="2128573" y="1796577"/>
              <a:ext cx="109" cy="163"/>
            </a:xfrm>
            <a:custGeom>
              <a:avLst/>
              <a:gdLst/>
              <a:ahLst/>
              <a:cxnLst/>
              <a:rect l="l" t="t" r="r" b="b"/>
              <a:pathLst>
                <a:path w="8" h="12" extrusionOk="0">
                  <a:moveTo>
                    <a:pt x="1" y="1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917;p126">
              <a:extLst>
                <a:ext uri="{FF2B5EF4-FFF2-40B4-BE49-F238E27FC236}">
                  <a16:creationId xmlns:a16="http://schemas.microsoft.com/office/drawing/2014/main" id="{CB583E73-3394-4D4D-8C64-C25CBE22CFB5}"/>
                </a:ext>
              </a:extLst>
            </p:cNvPr>
            <p:cNvSpPr/>
            <p:nvPr/>
          </p:nvSpPr>
          <p:spPr>
            <a:xfrm>
              <a:off x="2135416" y="17890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918;p126">
              <a:extLst>
                <a:ext uri="{FF2B5EF4-FFF2-40B4-BE49-F238E27FC236}">
                  <a16:creationId xmlns:a16="http://schemas.microsoft.com/office/drawing/2014/main" id="{9D9B8360-7423-436A-9AF2-7B14B8079C41}"/>
                </a:ext>
              </a:extLst>
            </p:cNvPr>
            <p:cNvSpPr/>
            <p:nvPr/>
          </p:nvSpPr>
          <p:spPr>
            <a:xfrm>
              <a:off x="2131668" y="1793821"/>
              <a:ext cx="54" cy="14"/>
            </a:xfrm>
            <a:custGeom>
              <a:avLst/>
              <a:gdLst/>
              <a:ahLst/>
              <a:cxnLst/>
              <a:rect l="l" t="t" r="r" b="b"/>
              <a:pathLst>
                <a:path w="4" h="1" extrusionOk="0">
                  <a:moveTo>
                    <a:pt x="0" y="1"/>
                  </a:move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919;p126">
              <a:extLst>
                <a:ext uri="{FF2B5EF4-FFF2-40B4-BE49-F238E27FC236}">
                  <a16:creationId xmlns:a16="http://schemas.microsoft.com/office/drawing/2014/main" id="{CB49D426-575B-4F2D-839B-9AE114B45981}"/>
                </a:ext>
              </a:extLst>
            </p:cNvPr>
            <p:cNvSpPr/>
            <p:nvPr/>
          </p:nvSpPr>
          <p:spPr>
            <a:xfrm>
              <a:off x="2131899" y="1793726"/>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920;p126">
              <a:extLst>
                <a:ext uri="{FF2B5EF4-FFF2-40B4-BE49-F238E27FC236}">
                  <a16:creationId xmlns:a16="http://schemas.microsoft.com/office/drawing/2014/main" id="{DD334D69-C41A-4828-B18F-77CF40C744B0}"/>
                </a:ext>
              </a:extLst>
            </p:cNvPr>
            <p:cNvSpPr/>
            <p:nvPr/>
          </p:nvSpPr>
          <p:spPr>
            <a:xfrm>
              <a:off x="2131763" y="1793821"/>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921;p126">
              <a:extLst>
                <a:ext uri="{FF2B5EF4-FFF2-40B4-BE49-F238E27FC236}">
                  <a16:creationId xmlns:a16="http://schemas.microsoft.com/office/drawing/2014/main" id="{894A8331-BBD0-49B7-ABB6-916B51D808DE}"/>
                </a:ext>
              </a:extLst>
            </p:cNvPr>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922;p126">
              <a:extLst>
                <a:ext uri="{FF2B5EF4-FFF2-40B4-BE49-F238E27FC236}">
                  <a16:creationId xmlns:a16="http://schemas.microsoft.com/office/drawing/2014/main" id="{9ACC5275-B17E-4FE5-A5E2-9AECCBFDE565}"/>
                </a:ext>
              </a:extLst>
            </p:cNvPr>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923;p126">
              <a:extLst>
                <a:ext uri="{FF2B5EF4-FFF2-40B4-BE49-F238E27FC236}">
                  <a16:creationId xmlns:a16="http://schemas.microsoft.com/office/drawing/2014/main" id="{103C57F5-7EE1-4A16-AB6E-8FBF940ACE4C}"/>
                </a:ext>
              </a:extLst>
            </p:cNvPr>
            <p:cNvSpPr/>
            <p:nvPr/>
          </p:nvSpPr>
          <p:spPr>
            <a:xfrm>
              <a:off x="2135375" y="178963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924;p126">
              <a:extLst>
                <a:ext uri="{FF2B5EF4-FFF2-40B4-BE49-F238E27FC236}">
                  <a16:creationId xmlns:a16="http://schemas.microsoft.com/office/drawing/2014/main" id="{16D5FDF2-5BB2-4265-9915-4CF9E7433CCD}"/>
                </a:ext>
              </a:extLst>
            </p:cNvPr>
            <p:cNvSpPr/>
            <p:nvPr/>
          </p:nvSpPr>
          <p:spPr>
            <a:xfrm>
              <a:off x="2135470" y="178830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925;p126">
              <a:extLst>
                <a:ext uri="{FF2B5EF4-FFF2-40B4-BE49-F238E27FC236}">
                  <a16:creationId xmlns:a16="http://schemas.microsoft.com/office/drawing/2014/main" id="{7500AAEA-AE1A-4B0D-B5CA-7A89C9D19FC1}"/>
                </a:ext>
              </a:extLst>
            </p:cNvPr>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926;p126">
              <a:extLst>
                <a:ext uri="{FF2B5EF4-FFF2-40B4-BE49-F238E27FC236}">
                  <a16:creationId xmlns:a16="http://schemas.microsoft.com/office/drawing/2014/main" id="{384AED0A-2115-4058-8D3A-D22626C306B1}"/>
                </a:ext>
              </a:extLst>
            </p:cNvPr>
            <p:cNvSpPr/>
            <p:nvPr/>
          </p:nvSpPr>
          <p:spPr>
            <a:xfrm>
              <a:off x="2137222" y="1859943"/>
              <a:ext cx="163" cy="244"/>
            </a:xfrm>
            <a:custGeom>
              <a:avLst/>
              <a:gdLst/>
              <a:ahLst/>
              <a:cxnLst/>
              <a:rect l="l" t="t" r="r" b="b"/>
              <a:pathLst>
                <a:path w="12" h="18" extrusionOk="0">
                  <a:moveTo>
                    <a:pt x="1" y="0"/>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927;p126">
              <a:extLst>
                <a:ext uri="{FF2B5EF4-FFF2-40B4-BE49-F238E27FC236}">
                  <a16:creationId xmlns:a16="http://schemas.microsoft.com/office/drawing/2014/main" id="{58B1AC07-5246-4A73-B4C3-8FC0CB5CB6BA}"/>
                </a:ext>
              </a:extLst>
            </p:cNvPr>
            <p:cNvSpPr/>
            <p:nvPr/>
          </p:nvSpPr>
          <p:spPr>
            <a:xfrm>
              <a:off x="2134615" y="1857418"/>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928;p126">
              <a:extLst>
                <a:ext uri="{FF2B5EF4-FFF2-40B4-BE49-F238E27FC236}">
                  <a16:creationId xmlns:a16="http://schemas.microsoft.com/office/drawing/2014/main" id="{127E3F27-F451-4201-9261-6355C39D9745}"/>
                </a:ext>
              </a:extLst>
            </p:cNvPr>
            <p:cNvSpPr/>
            <p:nvPr/>
          </p:nvSpPr>
          <p:spPr>
            <a:xfrm>
              <a:off x="2136706" y="1859034"/>
              <a:ext cx="149" cy="204"/>
            </a:xfrm>
            <a:custGeom>
              <a:avLst/>
              <a:gdLst/>
              <a:ahLst/>
              <a:cxnLst/>
              <a:rect l="l" t="t" r="r" b="b"/>
              <a:pathLst>
                <a:path w="11" h="15" extrusionOk="0">
                  <a:moveTo>
                    <a:pt x="0" y="1"/>
                  </a:moveTo>
                  <a:lnTo>
                    <a:pt x="1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929;p126">
              <a:extLst>
                <a:ext uri="{FF2B5EF4-FFF2-40B4-BE49-F238E27FC236}">
                  <a16:creationId xmlns:a16="http://schemas.microsoft.com/office/drawing/2014/main" id="{6EB603A8-8392-4CC6-A83C-62E8325B68AD}"/>
                </a:ext>
              </a:extLst>
            </p:cNvPr>
            <p:cNvSpPr/>
            <p:nvPr/>
          </p:nvSpPr>
          <p:spPr>
            <a:xfrm>
              <a:off x="2137466" y="1860459"/>
              <a:ext cx="149" cy="258"/>
            </a:xfrm>
            <a:custGeom>
              <a:avLst/>
              <a:gdLst/>
              <a:ahLst/>
              <a:cxnLst/>
              <a:rect l="l" t="t" r="r" b="b"/>
              <a:pathLst>
                <a:path w="11" h="19" extrusionOk="0">
                  <a:moveTo>
                    <a:pt x="0" y="1"/>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930;p126">
              <a:extLst>
                <a:ext uri="{FF2B5EF4-FFF2-40B4-BE49-F238E27FC236}">
                  <a16:creationId xmlns:a16="http://schemas.microsoft.com/office/drawing/2014/main" id="{437BD746-357A-4D02-9BF4-A74DE23C366B}"/>
                </a:ext>
              </a:extLst>
            </p:cNvPr>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931;p126">
              <a:extLst>
                <a:ext uri="{FF2B5EF4-FFF2-40B4-BE49-F238E27FC236}">
                  <a16:creationId xmlns:a16="http://schemas.microsoft.com/office/drawing/2014/main" id="{501C8555-9E92-4CCD-AE61-75750D3C3115}"/>
                </a:ext>
              </a:extLst>
            </p:cNvPr>
            <p:cNvSpPr/>
            <p:nvPr/>
          </p:nvSpPr>
          <p:spPr>
            <a:xfrm>
              <a:off x="2137697" y="1861029"/>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932;p126">
              <a:extLst>
                <a:ext uri="{FF2B5EF4-FFF2-40B4-BE49-F238E27FC236}">
                  <a16:creationId xmlns:a16="http://schemas.microsoft.com/office/drawing/2014/main" id="{BCD148D2-6810-45FC-B39E-A3FB0CF1CB05}"/>
                </a:ext>
              </a:extLst>
            </p:cNvPr>
            <p:cNvSpPr/>
            <p:nvPr/>
          </p:nvSpPr>
          <p:spPr>
            <a:xfrm>
              <a:off x="2135036" y="1857567"/>
              <a:ext cx="163" cy="54"/>
            </a:xfrm>
            <a:custGeom>
              <a:avLst/>
              <a:gdLst/>
              <a:ahLst/>
              <a:cxnLst/>
              <a:rect l="l" t="t" r="r" b="b"/>
              <a:pathLst>
                <a:path w="12" h="4" extrusionOk="0">
                  <a:moveTo>
                    <a:pt x="1" y="0"/>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933;p126">
              <a:extLst>
                <a:ext uri="{FF2B5EF4-FFF2-40B4-BE49-F238E27FC236}">
                  <a16:creationId xmlns:a16="http://schemas.microsoft.com/office/drawing/2014/main" id="{07CE3FA8-B93D-49D8-A007-81C277455742}"/>
                </a:ext>
              </a:extLst>
            </p:cNvPr>
            <p:cNvSpPr/>
            <p:nvPr/>
          </p:nvSpPr>
          <p:spPr>
            <a:xfrm>
              <a:off x="2137982" y="1861654"/>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934;p126">
              <a:extLst>
                <a:ext uri="{FF2B5EF4-FFF2-40B4-BE49-F238E27FC236}">
                  <a16:creationId xmlns:a16="http://schemas.microsoft.com/office/drawing/2014/main" id="{CA36BC68-381F-40E3-BDAB-5F4589657A27}"/>
                </a:ext>
              </a:extLst>
            </p:cNvPr>
            <p:cNvSpPr/>
            <p:nvPr/>
          </p:nvSpPr>
          <p:spPr>
            <a:xfrm>
              <a:off x="2138172" y="1862265"/>
              <a:ext cx="68" cy="204"/>
            </a:xfrm>
            <a:custGeom>
              <a:avLst/>
              <a:gdLst/>
              <a:ahLst/>
              <a:cxnLst/>
              <a:rect l="l" t="t" r="r" b="b"/>
              <a:pathLst>
                <a:path w="5" h="15" extrusionOk="0">
                  <a:moveTo>
                    <a:pt x="1"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935;p126">
              <a:extLst>
                <a:ext uri="{FF2B5EF4-FFF2-40B4-BE49-F238E27FC236}">
                  <a16:creationId xmlns:a16="http://schemas.microsoft.com/office/drawing/2014/main" id="{72C47D66-E9F8-4371-9CFA-BE6D79B8172D}"/>
                </a:ext>
              </a:extLst>
            </p:cNvPr>
            <p:cNvSpPr/>
            <p:nvPr/>
          </p:nvSpPr>
          <p:spPr>
            <a:xfrm>
              <a:off x="2136081" y="1858273"/>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936;p126">
              <a:extLst>
                <a:ext uri="{FF2B5EF4-FFF2-40B4-BE49-F238E27FC236}">
                  <a16:creationId xmlns:a16="http://schemas.microsoft.com/office/drawing/2014/main" id="{7033533C-5D28-4281-84A4-28D7826458F3}"/>
                </a:ext>
              </a:extLst>
            </p:cNvPr>
            <p:cNvSpPr/>
            <p:nvPr/>
          </p:nvSpPr>
          <p:spPr>
            <a:xfrm>
              <a:off x="2136421" y="1858613"/>
              <a:ext cx="149" cy="204"/>
            </a:xfrm>
            <a:custGeom>
              <a:avLst/>
              <a:gdLst/>
              <a:ahLst/>
              <a:cxnLst/>
              <a:rect l="l" t="t" r="r" b="b"/>
              <a:pathLst>
                <a:path w="11" h="15" extrusionOk="0">
                  <a:moveTo>
                    <a:pt x="0" y="0"/>
                  </a:moveTo>
                  <a:lnTo>
                    <a:pt x="1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937;p126">
              <a:extLst>
                <a:ext uri="{FF2B5EF4-FFF2-40B4-BE49-F238E27FC236}">
                  <a16:creationId xmlns:a16="http://schemas.microsoft.com/office/drawing/2014/main" id="{278389BA-B49E-4FB8-9522-C60361C21F7D}"/>
                </a:ext>
              </a:extLst>
            </p:cNvPr>
            <p:cNvSpPr/>
            <p:nvPr/>
          </p:nvSpPr>
          <p:spPr>
            <a:xfrm>
              <a:off x="2135755" y="1857947"/>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938;p126">
              <a:extLst>
                <a:ext uri="{FF2B5EF4-FFF2-40B4-BE49-F238E27FC236}">
                  <a16:creationId xmlns:a16="http://schemas.microsoft.com/office/drawing/2014/main" id="{F95BEFF7-51E5-46AE-9E0E-E803AED72526}"/>
                </a:ext>
              </a:extLst>
            </p:cNvPr>
            <p:cNvSpPr/>
            <p:nvPr/>
          </p:nvSpPr>
          <p:spPr>
            <a:xfrm>
              <a:off x="2119883" y="1812408"/>
              <a:ext cx="54" cy="109"/>
            </a:xfrm>
            <a:custGeom>
              <a:avLst/>
              <a:gdLst/>
              <a:ahLst/>
              <a:cxnLst/>
              <a:rect l="l" t="t" r="r" b="b"/>
              <a:pathLst>
                <a:path w="4" h="8" extrusionOk="0">
                  <a:moveTo>
                    <a:pt x="0"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939;p126">
              <a:extLst>
                <a:ext uri="{FF2B5EF4-FFF2-40B4-BE49-F238E27FC236}">
                  <a16:creationId xmlns:a16="http://schemas.microsoft.com/office/drawing/2014/main" id="{1D395D3B-6179-415D-B804-B94B7F51B7FA}"/>
                </a:ext>
              </a:extLst>
            </p:cNvPr>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940;p126">
              <a:extLst>
                <a:ext uri="{FF2B5EF4-FFF2-40B4-BE49-F238E27FC236}">
                  <a16:creationId xmlns:a16="http://schemas.microsoft.com/office/drawing/2014/main" id="{A993BE50-8D42-49B6-BDD0-0F0DA7835FED}"/>
                </a:ext>
              </a:extLst>
            </p:cNvPr>
            <p:cNvSpPr/>
            <p:nvPr/>
          </p:nvSpPr>
          <p:spPr>
            <a:xfrm>
              <a:off x="2135416" y="1857703"/>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941;p126">
              <a:extLst>
                <a:ext uri="{FF2B5EF4-FFF2-40B4-BE49-F238E27FC236}">
                  <a16:creationId xmlns:a16="http://schemas.microsoft.com/office/drawing/2014/main" id="{AF13290E-37CA-4424-9FFC-CBA60224A16C}"/>
                </a:ext>
              </a:extLst>
            </p:cNvPr>
            <p:cNvSpPr/>
            <p:nvPr/>
          </p:nvSpPr>
          <p:spPr>
            <a:xfrm>
              <a:off x="2119978" y="1812653"/>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942;p126">
              <a:extLst>
                <a:ext uri="{FF2B5EF4-FFF2-40B4-BE49-F238E27FC236}">
                  <a16:creationId xmlns:a16="http://schemas.microsoft.com/office/drawing/2014/main" id="{C7D387F5-7991-45BF-A562-EDF9321D54E8}"/>
                </a:ext>
              </a:extLst>
            </p:cNvPr>
            <p:cNvSpPr/>
            <p:nvPr/>
          </p:nvSpPr>
          <p:spPr>
            <a:xfrm>
              <a:off x="2136991" y="1859468"/>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943;p126">
              <a:extLst>
                <a:ext uri="{FF2B5EF4-FFF2-40B4-BE49-F238E27FC236}">
                  <a16:creationId xmlns:a16="http://schemas.microsoft.com/office/drawing/2014/main" id="{555693FF-D492-48D3-B2C7-8A23CE3F9824}"/>
                </a:ext>
              </a:extLst>
            </p:cNvPr>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944;p126">
              <a:extLst>
                <a:ext uri="{FF2B5EF4-FFF2-40B4-BE49-F238E27FC236}">
                  <a16:creationId xmlns:a16="http://schemas.microsoft.com/office/drawing/2014/main" id="{63927843-F1DC-48B0-9FF9-95CAC70B52FE}"/>
                </a:ext>
              </a:extLst>
            </p:cNvPr>
            <p:cNvSpPr/>
            <p:nvPr/>
          </p:nvSpPr>
          <p:spPr>
            <a:xfrm>
              <a:off x="2121730" y="1810562"/>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945;p126">
              <a:extLst>
                <a:ext uri="{FF2B5EF4-FFF2-40B4-BE49-F238E27FC236}">
                  <a16:creationId xmlns:a16="http://schemas.microsoft.com/office/drawing/2014/main" id="{AF28DCB9-C556-4BC7-8B43-65F99A6FF95A}"/>
                </a:ext>
              </a:extLst>
            </p:cNvPr>
            <p:cNvSpPr/>
            <p:nvPr/>
          </p:nvSpPr>
          <p:spPr>
            <a:xfrm>
              <a:off x="2138362" y="1862985"/>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946;p126">
              <a:extLst>
                <a:ext uri="{FF2B5EF4-FFF2-40B4-BE49-F238E27FC236}">
                  <a16:creationId xmlns:a16="http://schemas.microsoft.com/office/drawing/2014/main" id="{7730E111-C725-473B-95DC-C69D0FB6545E}"/>
                </a:ext>
              </a:extLst>
            </p:cNvPr>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947;p126">
              <a:extLst>
                <a:ext uri="{FF2B5EF4-FFF2-40B4-BE49-F238E27FC236}">
                  <a16:creationId xmlns:a16="http://schemas.microsoft.com/office/drawing/2014/main" id="{50CD03CC-7703-405B-92B0-AFA1351C2F05}"/>
                </a:ext>
              </a:extLst>
            </p:cNvPr>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948;p126">
              <a:extLst>
                <a:ext uri="{FF2B5EF4-FFF2-40B4-BE49-F238E27FC236}">
                  <a16:creationId xmlns:a16="http://schemas.microsoft.com/office/drawing/2014/main" id="{4403C179-E7ED-4478-AAC3-0F775E70ED23}"/>
                </a:ext>
              </a:extLst>
            </p:cNvPr>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949;p126">
              <a:extLst>
                <a:ext uri="{FF2B5EF4-FFF2-40B4-BE49-F238E27FC236}">
                  <a16:creationId xmlns:a16="http://schemas.microsoft.com/office/drawing/2014/main" id="{3F2E42AC-7FCD-4AAB-B28E-74D9E4D0A677}"/>
                </a:ext>
              </a:extLst>
            </p:cNvPr>
            <p:cNvSpPr/>
            <p:nvPr/>
          </p:nvSpPr>
          <p:spPr>
            <a:xfrm>
              <a:off x="1924802" y="1946215"/>
              <a:ext cx="163" cy="54"/>
            </a:xfrm>
            <a:custGeom>
              <a:avLst/>
              <a:gdLst/>
              <a:ahLst/>
              <a:cxnLst/>
              <a:rect l="l" t="t" r="r" b="b"/>
              <a:pathLst>
                <a:path w="12" h="4" extrusionOk="0">
                  <a:moveTo>
                    <a:pt x="1" y="4"/>
                  </a:moveTo>
                  <a:lnTo>
                    <a:pt x="1" y="4"/>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950;p126">
              <a:extLst>
                <a:ext uri="{FF2B5EF4-FFF2-40B4-BE49-F238E27FC236}">
                  <a16:creationId xmlns:a16="http://schemas.microsoft.com/office/drawing/2014/main" id="{74A42A6C-BC2E-4B0B-8CCE-B9068E0C090F}"/>
                </a:ext>
              </a:extLst>
            </p:cNvPr>
            <p:cNvSpPr/>
            <p:nvPr/>
          </p:nvSpPr>
          <p:spPr>
            <a:xfrm>
              <a:off x="1925752" y="1946065"/>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951;p126">
              <a:extLst>
                <a:ext uri="{FF2B5EF4-FFF2-40B4-BE49-F238E27FC236}">
                  <a16:creationId xmlns:a16="http://schemas.microsoft.com/office/drawing/2014/main" id="{1F165E32-CD30-4C10-BF08-D84EC2F7475C}"/>
                </a:ext>
              </a:extLst>
            </p:cNvPr>
            <p:cNvSpPr/>
            <p:nvPr/>
          </p:nvSpPr>
          <p:spPr>
            <a:xfrm>
              <a:off x="1928943" y="1940268"/>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952;p126">
              <a:extLst>
                <a:ext uri="{FF2B5EF4-FFF2-40B4-BE49-F238E27FC236}">
                  <a16:creationId xmlns:a16="http://schemas.microsoft.com/office/drawing/2014/main" id="{74C34024-906D-4705-9AD4-DE1423813B24}"/>
                </a:ext>
              </a:extLst>
            </p:cNvPr>
            <p:cNvSpPr/>
            <p:nvPr/>
          </p:nvSpPr>
          <p:spPr>
            <a:xfrm>
              <a:off x="1925752" y="194026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953;p126">
              <a:extLst>
                <a:ext uri="{FF2B5EF4-FFF2-40B4-BE49-F238E27FC236}">
                  <a16:creationId xmlns:a16="http://schemas.microsoft.com/office/drawing/2014/main" id="{0708D9D5-09C7-43BC-A87F-D4C5B816E31E}"/>
                </a:ext>
              </a:extLst>
            </p:cNvPr>
            <p:cNvSpPr/>
            <p:nvPr/>
          </p:nvSpPr>
          <p:spPr>
            <a:xfrm>
              <a:off x="1932880" y="1939181"/>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954;p126">
              <a:extLst>
                <a:ext uri="{FF2B5EF4-FFF2-40B4-BE49-F238E27FC236}">
                  <a16:creationId xmlns:a16="http://schemas.microsoft.com/office/drawing/2014/main" id="{33040FDD-3B1B-47E6-9D13-CB1E4BC18EFB}"/>
                </a:ext>
              </a:extLst>
            </p:cNvPr>
            <p:cNvSpPr/>
            <p:nvPr/>
          </p:nvSpPr>
          <p:spPr>
            <a:xfrm>
              <a:off x="1931835" y="1939562"/>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955;p126">
              <a:extLst>
                <a:ext uri="{FF2B5EF4-FFF2-40B4-BE49-F238E27FC236}">
                  <a16:creationId xmlns:a16="http://schemas.microsoft.com/office/drawing/2014/main" id="{DBEB32A4-27D9-4738-8030-53020615CBD4}"/>
                </a:ext>
              </a:extLst>
            </p:cNvPr>
            <p:cNvSpPr/>
            <p:nvPr/>
          </p:nvSpPr>
          <p:spPr>
            <a:xfrm>
              <a:off x="1925901" y="1946025"/>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956;p126">
              <a:extLst>
                <a:ext uri="{FF2B5EF4-FFF2-40B4-BE49-F238E27FC236}">
                  <a16:creationId xmlns:a16="http://schemas.microsoft.com/office/drawing/2014/main" id="{5496F69A-CFD6-4856-B4D3-E0C82E38E77C}"/>
                </a:ext>
              </a:extLst>
            </p:cNvPr>
            <p:cNvSpPr/>
            <p:nvPr/>
          </p:nvSpPr>
          <p:spPr>
            <a:xfrm>
              <a:off x="1925521" y="1946120"/>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957;p126">
              <a:extLst>
                <a:ext uri="{FF2B5EF4-FFF2-40B4-BE49-F238E27FC236}">
                  <a16:creationId xmlns:a16="http://schemas.microsoft.com/office/drawing/2014/main" id="{0A2C2346-E25B-4B8C-A8B7-80410C61E003}"/>
                </a:ext>
              </a:extLst>
            </p:cNvPr>
            <p:cNvSpPr/>
            <p:nvPr/>
          </p:nvSpPr>
          <p:spPr>
            <a:xfrm>
              <a:off x="1926947" y="19403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958;p126">
              <a:extLst>
                <a:ext uri="{FF2B5EF4-FFF2-40B4-BE49-F238E27FC236}">
                  <a16:creationId xmlns:a16="http://schemas.microsoft.com/office/drawing/2014/main" id="{CC7D9304-C2D3-41BA-A532-3EAB6A73F5E0}"/>
                </a:ext>
              </a:extLst>
            </p:cNvPr>
            <p:cNvSpPr/>
            <p:nvPr/>
          </p:nvSpPr>
          <p:spPr>
            <a:xfrm>
              <a:off x="1925087" y="1946160"/>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959;p126">
              <a:extLst>
                <a:ext uri="{FF2B5EF4-FFF2-40B4-BE49-F238E27FC236}">
                  <a16:creationId xmlns:a16="http://schemas.microsoft.com/office/drawing/2014/main" id="{BCCDA03C-6FC6-43A5-91BD-51E0245D04BD}"/>
                </a:ext>
              </a:extLst>
            </p:cNvPr>
            <p:cNvSpPr/>
            <p:nvPr/>
          </p:nvSpPr>
          <p:spPr>
            <a:xfrm>
              <a:off x="1928033" y="19403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960;p126">
              <a:extLst>
                <a:ext uri="{FF2B5EF4-FFF2-40B4-BE49-F238E27FC236}">
                  <a16:creationId xmlns:a16="http://schemas.microsoft.com/office/drawing/2014/main" id="{E9F0668A-86FD-456F-8E89-B1977EBD59E5}"/>
                </a:ext>
              </a:extLst>
            </p:cNvPr>
            <p:cNvSpPr/>
            <p:nvPr/>
          </p:nvSpPr>
          <p:spPr>
            <a:xfrm>
              <a:off x="1926037" y="194602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961;p126">
              <a:extLst>
                <a:ext uri="{FF2B5EF4-FFF2-40B4-BE49-F238E27FC236}">
                  <a16:creationId xmlns:a16="http://schemas.microsoft.com/office/drawing/2014/main" id="{BE3CD7A0-7F32-40AF-A3F9-2EBCCFEC337D}"/>
                </a:ext>
              </a:extLst>
            </p:cNvPr>
            <p:cNvSpPr/>
            <p:nvPr/>
          </p:nvSpPr>
          <p:spPr>
            <a:xfrm>
              <a:off x="1929893" y="1940132"/>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962;p126">
              <a:extLst>
                <a:ext uri="{FF2B5EF4-FFF2-40B4-BE49-F238E27FC236}">
                  <a16:creationId xmlns:a16="http://schemas.microsoft.com/office/drawing/2014/main" id="{1773C5DC-A0D2-4BE6-BB22-982F95DD9D9A}"/>
                </a:ext>
              </a:extLst>
            </p:cNvPr>
            <p:cNvSpPr/>
            <p:nvPr/>
          </p:nvSpPr>
          <p:spPr>
            <a:xfrm>
              <a:off x="1930884" y="1939888"/>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963;p126">
              <a:extLst>
                <a:ext uri="{FF2B5EF4-FFF2-40B4-BE49-F238E27FC236}">
                  <a16:creationId xmlns:a16="http://schemas.microsoft.com/office/drawing/2014/main" id="{5EE60105-F7CE-4BA0-B4C2-0B8AA8FBB31A}"/>
                </a:ext>
              </a:extLst>
            </p:cNvPr>
            <p:cNvSpPr/>
            <p:nvPr/>
          </p:nvSpPr>
          <p:spPr>
            <a:xfrm>
              <a:off x="1926132" y="194597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964;p126">
              <a:extLst>
                <a:ext uri="{FF2B5EF4-FFF2-40B4-BE49-F238E27FC236}">
                  <a16:creationId xmlns:a16="http://schemas.microsoft.com/office/drawing/2014/main" id="{7E892B59-E76A-4515-B09F-D64B2D66DA42}"/>
                </a:ext>
              </a:extLst>
            </p:cNvPr>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965;p126">
              <a:extLst>
                <a:ext uri="{FF2B5EF4-FFF2-40B4-BE49-F238E27FC236}">
                  <a16:creationId xmlns:a16="http://schemas.microsoft.com/office/drawing/2014/main" id="{54AEB25B-D50B-4FA3-9A95-A07EAF52BD64}"/>
                </a:ext>
              </a:extLst>
            </p:cNvPr>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966;p126">
              <a:extLst>
                <a:ext uri="{FF2B5EF4-FFF2-40B4-BE49-F238E27FC236}">
                  <a16:creationId xmlns:a16="http://schemas.microsoft.com/office/drawing/2014/main" id="{5590AFBF-AFB4-4108-AA2B-2BBE98E8F7B4}"/>
                </a:ext>
              </a:extLst>
            </p:cNvPr>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967;p126">
              <a:extLst>
                <a:ext uri="{FF2B5EF4-FFF2-40B4-BE49-F238E27FC236}">
                  <a16:creationId xmlns:a16="http://schemas.microsoft.com/office/drawing/2014/main" id="{7BCFD3AF-4142-464B-B7B4-4B355318BEF2}"/>
                </a:ext>
              </a:extLst>
            </p:cNvPr>
            <p:cNvSpPr/>
            <p:nvPr/>
          </p:nvSpPr>
          <p:spPr>
            <a:xfrm>
              <a:off x="1944856" y="194940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968;p126">
              <a:extLst>
                <a:ext uri="{FF2B5EF4-FFF2-40B4-BE49-F238E27FC236}">
                  <a16:creationId xmlns:a16="http://schemas.microsoft.com/office/drawing/2014/main" id="{3ECC8150-6A7D-480F-AA97-A245B6405020}"/>
                </a:ext>
              </a:extLst>
            </p:cNvPr>
            <p:cNvSpPr/>
            <p:nvPr/>
          </p:nvSpPr>
          <p:spPr>
            <a:xfrm>
              <a:off x="1945141" y="1949500"/>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969;p126">
              <a:extLst>
                <a:ext uri="{FF2B5EF4-FFF2-40B4-BE49-F238E27FC236}">
                  <a16:creationId xmlns:a16="http://schemas.microsoft.com/office/drawing/2014/main" id="{850526CD-44EE-417F-BD2C-9D43178CCA1A}"/>
                </a:ext>
              </a:extLst>
            </p:cNvPr>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970;p126">
              <a:extLst>
                <a:ext uri="{FF2B5EF4-FFF2-40B4-BE49-F238E27FC236}">
                  <a16:creationId xmlns:a16="http://schemas.microsoft.com/office/drawing/2014/main" id="{E3BD64DE-1EC0-4037-AB20-8EF5A69E69E0}"/>
                </a:ext>
              </a:extLst>
            </p:cNvPr>
            <p:cNvSpPr/>
            <p:nvPr/>
          </p:nvSpPr>
          <p:spPr>
            <a:xfrm>
              <a:off x="1927612" y="19505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971;p126">
              <a:extLst>
                <a:ext uri="{FF2B5EF4-FFF2-40B4-BE49-F238E27FC236}">
                  <a16:creationId xmlns:a16="http://schemas.microsoft.com/office/drawing/2014/main" id="{F708ABE0-0FF8-4E93-BB63-921689F2AAD9}"/>
                </a:ext>
              </a:extLst>
            </p:cNvPr>
            <p:cNvSpPr/>
            <p:nvPr/>
          </p:nvSpPr>
          <p:spPr>
            <a:xfrm>
              <a:off x="1927843" y="195077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972;p126">
              <a:extLst>
                <a:ext uri="{FF2B5EF4-FFF2-40B4-BE49-F238E27FC236}">
                  <a16:creationId xmlns:a16="http://schemas.microsoft.com/office/drawing/2014/main" id="{6598B35C-1695-4C88-90FF-E5DB35C87134}"/>
                </a:ext>
              </a:extLst>
            </p:cNvPr>
            <p:cNvSpPr/>
            <p:nvPr/>
          </p:nvSpPr>
          <p:spPr>
            <a:xfrm>
              <a:off x="1944666" y="194935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973;p126">
              <a:extLst>
                <a:ext uri="{FF2B5EF4-FFF2-40B4-BE49-F238E27FC236}">
                  <a16:creationId xmlns:a16="http://schemas.microsoft.com/office/drawing/2014/main" id="{8EEDBCAD-5666-47DF-8BB4-A7B4CE0FB7FB}"/>
                </a:ext>
              </a:extLst>
            </p:cNvPr>
            <p:cNvSpPr/>
            <p:nvPr/>
          </p:nvSpPr>
          <p:spPr>
            <a:xfrm>
              <a:off x="1927802" y="195073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974;p126">
              <a:extLst>
                <a:ext uri="{FF2B5EF4-FFF2-40B4-BE49-F238E27FC236}">
                  <a16:creationId xmlns:a16="http://schemas.microsoft.com/office/drawing/2014/main" id="{5C74A9AB-383A-4F5D-903C-90C629BF04B2}"/>
                </a:ext>
              </a:extLst>
            </p:cNvPr>
            <p:cNvSpPr/>
            <p:nvPr/>
          </p:nvSpPr>
          <p:spPr>
            <a:xfrm>
              <a:off x="1927748" y="195068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975;p126">
              <a:extLst>
                <a:ext uri="{FF2B5EF4-FFF2-40B4-BE49-F238E27FC236}">
                  <a16:creationId xmlns:a16="http://schemas.microsoft.com/office/drawing/2014/main" id="{C7E224AA-E56F-4FA7-ACE3-24F3A4E7BF2C}"/>
                </a:ext>
              </a:extLst>
            </p:cNvPr>
            <p:cNvSpPr/>
            <p:nvPr/>
          </p:nvSpPr>
          <p:spPr>
            <a:xfrm>
              <a:off x="1927137" y="195054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976;p126">
              <a:extLst>
                <a:ext uri="{FF2B5EF4-FFF2-40B4-BE49-F238E27FC236}">
                  <a16:creationId xmlns:a16="http://schemas.microsoft.com/office/drawing/2014/main" id="{7403B9D4-CD4E-40F6-B240-9A504CE58875}"/>
                </a:ext>
              </a:extLst>
            </p:cNvPr>
            <p:cNvSpPr/>
            <p:nvPr/>
          </p:nvSpPr>
          <p:spPr>
            <a:xfrm>
              <a:off x="1944475" y="194931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977;p126">
              <a:extLst>
                <a:ext uri="{FF2B5EF4-FFF2-40B4-BE49-F238E27FC236}">
                  <a16:creationId xmlns:a16="http://schemas.microsoft.com/office/drawing/2014/main" id="{3BF2BA47-1B87-4090-ABB8-851F5EBCD4BB}"/>
                </a:ext>
              </a:extLst>
            </p:cNvPr>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978;p126">
              <a:extLst>
                <a:ext uri="{FF2B5EF4-FFF2-40B4-BE49-F238E27FC236}">
                  <a16:creationId xmlns:a16="http://schemas.microsoft.com/office/drawing/2014/main" id="{69C65E6C-BB67-4E86-8D5C-F9480DD22C7A}"/>
                </a:ext>
              </a:extLst>
            </p:cNvPr>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979;p126">
              <a:extLst>
                <a:ext uri="{FF2B5EF4-FFF2-40B4-BE49-F238E27FC236}">
                  <a16:creationId xmlns:a16="http://schemas.microsoft.com/office/drawing/2014/main" id="{DF0C5609-7D72-4594-8815-61C4A4D4413F}"/>
                </a:ext>
              </a:extLst>
            </p:cNvPr>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980;p126">
              <a:extLst>
                <a:ext uri="{FF2B5EF4-FFF2-40B4-BE49-F238E27FC236}">
                  <a16:creationId xmlns:a16="http://schemas.microsoft.com/office/drawing/2014/main" id="{FDC89C1A-0C24-4B67-9C00-85358F91EE2A}"/>
                </a:ext>
              </a:extLst>
            </p:cNvPr>
            <p:cNvSpPr/>
            <p:nvPr/>
          </p:nvSpPr>
          <p:spPr>
            <a:xfrm>
              <a:off x="2074819" y="19584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981;p126">
              <a:extLst>
                <a:ext uri="{FF2B5EF4-FFF2-40B4-BE49-F238E27FC236}">
                  <a16:creationId xmlns:a16="http://schemas.microsoft.com/office/drawing/2014/main" id="{9AF2E8EF-E98E-4DB7-8E12-36BFBFE8E635}"/>
                </a:ext>
              </a:extLst>
            </p:cNvPr>
            <p:cNvSpPr/>
            <p:nvPr/>
          </p:nvSpPr>
          <p:spPr>
            <a:xfrm>
              <a:off x="2069972" y="1992704"/>
              <a:ext cx="109" cy="109"/>
            </a:xfrm>
            <a:custGeom>
              <a:avLst/>
              <a:gdLst/>
              <a:ahLst/>
              <a:cxnLst/>
              <a:rect l="l" t="t" r="r" b="b"/>
              <a:pathLst>
                <a:path w="8" h="8" extrusionOk="0">
                  <a:moveTo>
                    <a:pt x="7"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982;p126">
              <a:extLst>
                <a:ext uri="{FF2B5EF4-FFF2-40B4-BE49-F238E27FC236}">
                  <a16:creationId xmlns:a16="http://schemas.microsoft.com/office/drawing/2014/main" id="{E0FB722F-3E39-4132-A848-7F5C634AFC52}"/>
                </a:ext>
              </a:extLst>
            </p:cNvPr>
            <p:cNvSpPr/>
            <p:nvPr/>
          </p:nvSpPr>
          <p:spPr>
            <a:xfrm>
              <a:off x="2074860" y="195885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83;p126">
              <a:extLst>
                <a:ext uri="{FF2B5EF4-FFF2-40B4-BE49-F238E27FC236}">
                  <a16:creationId xmlns:a16="http://schemas.microsoft.com/office/drawing/2014/main" id="{CAA80C8E-09C8-452A-AE1E-C15E86F969C4}"/>
                </a:ext>
              </a:extLst>
            </p:cNvPr>
            <p:cNvSpPr/>
            <p:nvPr/>
          </p:nvSpPr>
          <p:spPr>
            <a:xfrm>
              <a:off x="2074670" y="195752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84;p126">
              <a:extLst>
                <a:ext uri="{FF2B5EF4-FFF2-40B4-BE49-F238E27FC236}">
                  <a16:creationId xmlns:a16="http://schemas.microsoft.com/office/drawing/2014/main" id="{EE7A34F8-D17B-4E64-9F77-BBD41DB24D40}"/>
                </a:ext>
              </a:extLst>
            </p:cNvPr>
            <p:cNvSpPr/>
            <p:nvPr/>
          </p:nvSpPr>
          <p:spPr>
            <a:xfrm>
              <a:off x="2074385" y="1955678"/>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85;p126">
              <a:extLst>
                <a:ext uri="{FF2B5EF4-FFF2-40B4-BE49-F238E27FC236}">
                  <a16:creationId xmlns:a16="http://schemas.microsoft.com/office/drawing/2014/main" id="{AC8ACC64-49A9-4984-844C-7B1A180BF6C0}"/>
                </a:ext>
              </a:extLst>
            </p:cNvPr>
            <p:cNvSpPr/>
            <p:nvPr/>
          </p:nvSpPr>
          <p:spPr>
            <a:xfrm>
              <a:off x="2074480" y="195638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86;p126">
              <a:extLst>
                <a:ext uri="{FF2B5EF4-FFF2-40B4-BE49-F238E27FC236}">
                  <a16:creationId xmlns:a16="http://schemas.microsoft.com/office/drawing/2014/main" id="{B2F4EC0E-7EA7-42C6-9641-D69B7D070379}"/>
                </a:ext>
              </a:extLst>
            </p:cNvPr>
            <p:cNvSpPr/>
            <p:nvPr/>
          </p:nvSpPr>
          <p:spPr>
            <a:xfrm>
              <a:off x="2074344" y="1955244"/>
              <a:ext cx="54" cy="258"/>
            </a:xfrm>
            <a:custGeom>
              <a:avLst/>
              <a:gdLst/>
              <a:ahLst/>
              <a:cxnLst/>
              <a:rect l="l" t="t" r="r" b="b"/>
              <a:pathLst>
                <a:path w="4" h="19" extrusionOk="0">
                  <a:moveTo>
                    <a:pt x="4" y="18"/>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87;p126">
              <a:extLst>
                <a:ext uri="{FF2B5EF4-FFF2-40B4-BE49-F238E27FC236}">
                  <a16:creationId xmlns:a16="http://schemas.microsoft.com/office/drawing/2014/main" id="{6970B7B6-5851-46C2-8A4F-AA6985E1F5CE}"/>
                </a:ext>
              </a:extLst>
            </p:cNvPr>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88;p126">
              <a:extLst>
                <a:ext uri="{FF2B5EF4-FFF2-40B4-BE49-F238E27FC236}">
                  <a16:creationId xmlns:a16="http://schemas.microsoft.com/office/drawing/2014/main" id="{3DDDD723-0E4F-4E9C-B74B-4B3276587AD0}"/>
                </a:ext>
              </a:extLst>
            </p:cNvPr>
            <p:cNvSpPr/>
            <p:nvPr/>
          </p:nvSpPr>
          <p:spPr>
            <a:xfrm>
              <a:off x="2054141" y="1965983"/>
              <a:ext cx="109" cy="204"/>
            </a:xfrm>
            <a:custGeom>
              <a:avLst/>
              <a:gdLst/>
              <a:ahLst/>
              <a:cxnLst/>
              <a:rect l="l" t="t" r="r" b="b"/>
              <a:pathLst>
                <a:path w="8" h="15" extrusionOk="0">
                  <a:moveTo>
                    <a:pt x="0" y="1"/>
                  </a:moveTo>
                  <a:lnTo>
                    <a:pt x="7"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989;p126">
              <a:extLst>
                <a:ext uri="{FF2B5EF4-FFF2-40B4-BE49-F238E27FC236}">
                  <a16:creationId xmlns:a16="http://schemas.microsoft.com/office/drawing/2014/main" id="{044EA41E-EE83-4DD7-B60A-3CD65CFFAE9E}"/>
                </a:ext>
              </a:extLst>
            </p:cNvPr>
            <p:cNvSpPr/>
            <p:nvPr/>
          </p:nvSpPr>
          <p:spPr>
            <a:xfrm>
              <a:off x="2054331" y="1966323"/>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990;p126">
              <a:extLst>
                <a:ext uri="{FF2B5EF4-FFF2-40B4-BE49-F238E27FC236}">
                  <a16:creationId xmlns:a16="http://schemas.microsoft.com/office/drawing/2014/main" id="{E44642E8-6B1B-4760-B0E9-1EE096336AF4}"/>
                </a:ext>
              </a:extLst>
            </p:cNvPr>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991;p126">
              <a:extLst>
                <a:ext uri="{FF2B5EF4-FFF2-40B4-BE49-F238E27FC236}">
                  <a16:creationId xmlns:a16="http://schemas.microsoft.com/office/drawing/2014/main" id="{AD960709-3889-4776-930B-AD26C2BD7755}"/>
                </a:ext>
              </a:extLst>
            </p:cNvPr>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992;p126">
              <a:extLst>
                <a:ext uri="{FF2B5EF4-FFF2-40B4-BE49-F238E27FC236}">
                  <a16:creationId xmlns:a16="http://schemas.microsoft.com/office/drawing/2014/main" id="{A96C5FC9-588F-4F2D-8971-7BC7AE52A88A}"/>
                </a:ext>
              </a:extLst>
            </p:cNvPr>
            <p:cNvSpPr/>
            <p:nvPr/>
          </p:nvSpPr>
          <p:spPr>
            <a:xfrm>
              <a:off x="2060414" y="1992514"/>
              <a:ext cx="14" cy="774"/>
            </a:xfrm>
            <a:custGeom>
              <a:avLst/>
              <a:gdLst/>
              <a:ahLst/>
              <a:cxnLst/>
              <a:rect l="l" t="t" r="r" b="b"/>
              <a:pathLst>
                <a:path w="1" h="57" extrusionOk="0">
                  <a:moveTo>
                    <a:pt x="1" y="0"/>
                  </a:moveTo>
                  <a:lnTo>
                    <a:pt x="1"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993;p126">
              <a:extLst>
                <a:ext uri="{FF2B5EF4-FFF2-40B4-BE49-F238E27FC236}">
                  <a16:creationId xmlns:a16="http://schemas.microsoft.com/office/drawing/2014/main" id="{6217EFB5-9B1B-40F7-9A53-079ED69F5336}"/>
                </a:ext>
              </a:extLst>
            </p:cNvPr>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994;p126">
              <a:extLst>
                <a:ext uri="{FF2B5EF4-FFF2-40B4-BE49-F238E27FC236}">
                  <a16:creationId xmlns:a16="http://schemas.microsoft.com/office/drawing/2014/main" id="{9408391A-59AE-48DD-8BC5-248224A717B4}"/>
                </a:ext>
              </a:extLst>
            </p:cNvPr>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95;p126">
              <a:extLst>
                <a:ext uri="{FF2B5EF4-FFF2-40B4-BE49-F238E27FC236}">
                  <a16:creationId xmlns:a16="http://schemas.microsoft.com/office/drawing/2014/main" id="{3B772438-BF9F-4729-992B-7E7AE3086AD1}"/>
                </a:ext>
              </a:extLst>
            </p:cNvPr>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996;p126">
              <a:extLst>
                <a:ext uri="{FF2B5EF4-FFF2-40B4-BE49-F238E27FC236}">
                  <a16:creationId xmlns:a16="http://schemas.microsoft.com/office/drawing/2014/main" id="{0E41C8EE-1683-4E4D-AC9B-298BFBD6C131}"/>
                </a:ext>
              </a:extLst>
            </p:cNvPr>
            <p:cNvSpPr/>
            <p:nvPr/>
          </p:nvSpPr>
          <p:spPr>
            <a:xfrm>
              <a:off x="2060319" y="1990369"/>
              <a:ext cx="14" cy="638"/>
            </a:xfrm>
            <a:custGeom>
              <a:avLst/>
              <a:gdLst/>
              <a:ahLst/>
              <a:cxnLst/>
              <a:rect l="l" t="t" r="r" b="b"/>
              <a:pathLst>
                <a:path w="1" h="47" extrusionOk="0">
                  <a:moveTo>
                    <a:pt x="1" y="1"/>
                  </a:moveTo>
                  <a:lnTo>
                    <a:pt x="1" y="4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997;p126">
              <a:extLst>
                <a:ext uri="{FF2B5EF4-FFF2-40B4-BE49-F238E27FC236}">
                  <a16:creationId xmlns:a16="http://schemas.microsoft.com/office/drawing/2014/main" id="{4185A7E5-7B73-4DE4-B12A-6026A767EFAC}"/>
                </a:ext>
              </a:extLst>
            </p:cNvPr>
            <p:cNvSpPr/>
            <p:nvPr/>
          </p:nvSpPr>
          <p:spPr>
            <a:xfrm>
              <a:off x="2060319" y="1989378"/>
              <a:ext cx="14" cy="584"/>
            </a:xfrm>
            <a:custGeom>
              <a:avLst/>
              <a:gdLst/>
              <a:ahLst/>
              <a:cxnLst/>
              <a:rect l="l" t="t" r="r" b="b"/>
              <a:pathLst>
                <a:path w="1" h="43" extrusionOk="0">
                  <a:moveTo>
                    <a:pt x="1"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998;p126">
              <a:extLst>
                <a:ext uri="{FF2B5EF4-FFF2-40B4-BE49-F238E27FC236}">
                  <a16:creationId xmlns:a16="http://schemas.microsoft.com/office/drawing/2014/main" id="{12205725-1D8E-4DF1-B5F5-01F9B9392C15}"/>
                </a:ext>
              </a:extLst>
            </p:cNvPr>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999;p126">
              <a:extLst>
                <a:ext uri="{FF2B5EF4-FFF2-40B4-BE49-F238E27FC236}">
                  <a16:creationId xmlns:a16="http://schemas.microsoft.com/office/drawing/2014/main" id="{A3B55058-6412-4F2A-9074-9722A24BCD32}"/>
                </a:ext>
              </a:extLst>
            </p:cNvPr>
            <p:cNvSpPr/>
            <p:nvPr/>
          </p:nvSpPr>
          <p:spPr>
            <a:xfrm>
              <a:off x="2054806" y="1966934"/>
              <a:ext cx="149" cy="163"/>
            </a:xfrm>
            <a:custGeom>
              <a:avLst/>
              <a:gdLst/>
              <a:ahLst/>
              <a:cxnLst/>
              <a:rect l="l" t="t" r="r" b="b"/>
              <a:pathLst>
                <a:path w="11" h="12" extrusionOk="0">
                  <a:moveTo>
                    <a:pt x="11"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000;p126">
              <a:extLst>
                <a:ext uri="{FF2B5EF4-FFF2-40B4-BE49-F238E27FC236}">
                  <a16:creationId xmlns:a16="http://schemas.microsoft.com/office/drawing/2014/main" id="{AF54D7CE-315D-413B-A3F6-E06E6A65F23C}"/>
                </a:ext>
              </a:extLst>
            </p:cNvPr>
            <p:cNvSpPr/>
            <p:nvPr/>
          </p:nvSpPr>
          <p:spPr>
            <a:xfrm>
              <a:off x="2053951" y="1965603"/>
              <a:ext cx="109" cy="204"/>
            </a:xfrm>
            <a:custGeom>
              <a:avLst/>
              <a:gdLst/>
              <a:ahLst/>
              <a:cxnLst/>
              <a:rect l="l" t="t" r="r" b="b"/>
              <a:pathLst>
                <a:path w="8" h="15" extrusionOk="0">
                  <a:moveTo>
                    <a:pt x="0" y="1"/>
                  </a:moveTo>
                  <a:lnTo>
                    <a:pt x="7"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001;p126">
              <a:extLst>
                <a:ext uri="{FF2B5EF4-FFF2-40B4-BE49-F238E27FC236}">
                  <a16:creationId xmlns:a16="http://schemas.microsoft.com/office/drawing/2014/main" id="{608607DB-0C09-46B2-AC64-E6C0136F9CD3}"/>
                </a:ext>
              </a:extLst>
            </p:cNvPr>
            <p:cNvSpPr/>
            <p:nvPr/>
          </p:nvSpPr>
          <p:spPr>
            <a:xfrm>
              <a:off x="2060373" y="1991414"/>
              <a:ext cx="0" cy="679"/>
            </a:xfrm>
            <a:custGeom>
              <a:avLst/>
              <a:gdLst/>
              <a:ahLst/>
              <a:cxnLst/>
              <a:rect l="l" t="t" r="r" b="b"/>
              <a:pathLst>
                <a:path h="50" extrusionOk="0">
                  <a:moveTo>
                    <a:pt x="0" y="1"/>
                  </a:moveTo>
                  <a:lnTo>
                    <a:pt x="0" y="5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002;p126">
              <a:extLst>
                <a:ext uri="{FF2B5EF4-FFF2-40B4-BE49-F238E27FC236}">
                  <a16:creationId xmlns:a16="http://schemas.microsoft.com/office/drawing/2014/main" id="{07748201-6CF9-4C58-8BE3-20D452DD0560}"/>
                </a:ext>
              </a:extLst>
            </p:cNvPr>
            <p:cNvSpPr/>
            <p:nvPr/>
          </p:nvSpPr>
          <p:spPr>
            <a:xfrm>
              <a:off x="2053801" y="1965128"/>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003;p126">
              <a:extLst>
                <a:ext uri="{FF2B5EF4-FFF2-40B4-BE49-F238E27FC236}">
                  <a16:creationId xmlns:a16="http://schemas.microsoft.com/office/drawing/2014/main" id="{44C6A422-C989-48A6-8BF3-82C1868F20A4}"/>
                </a:ext>
              </a:extLst>
            </p:cNvPr>
            <p:cNvSpPr/>
            <p:nvPr/>
          </p:nvSpPr>
          <p:spPr>
            <a:xfrm>
              <a:off x="2060224" y="1987477"/>
              <a:ext cx="14" cy="584"/>
            </a:xfrm>
            <a:custGeom>
              <a:avLst/>
              <a:gdLst/>
              <a:ahLst/>
              <a:cxnLst/>
              <a:rect l="l" t="t" r="r" b="b"/>
              <a:pathLst>
                <a:path w="1" h="43" extrusionOk="0">
                  <a:moveTo>
                    <a:pt x="1"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004;p126">
              <a:extLst>
                <a:ext uri="{FF2B5EF4-FFF2-40B4-BE49-F238E27FC236}">
                  <a16:creationId xmlns:a16="http://schemas.microsoft.com/office/drawing/2014/main" id="{B9E5FF8D-3E76-40B1-BEA7-FD06AAD0E7A0}"/>
                </a:ext>
              </a:extLst>
            </p:cNvPr>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005;p126">
              <a:extLst>
                <a:ext uri="{FF2B5EF4-FFF2-40B4-BE49-F238E27FC236}">
                  <a16:creationId xmlns:a16="http://schemas.microsoft.com/office/drawing/2014/main" id="{C6E06A5E-D8BE-4984-90C3-FD206D2EE557}"/>
                </a:ext>
              </a:extLst>
            </p:cNvPr>
            <p:cNvSpPr/>
            <p:nvPr/>
          </p:nvSpPr>
          <p:spPr>
            <a:xfrm>
              <a:off x="2059939" y="1982820"/>
              <a:ext cx="14" cy="434"/>
            </a:xfrm>
            <a:custGeom>
              <a:avLst/>
              <a:gdLst/>
              <a:ahLst/>
              <a:cxnLst/>
              <a:rect l="l" t="t" r="r" b="b"/>
              <a:pathLst>
                <a:path w="1" h="32" extrusionOk="0">
                  <a:moveTo>
                    <a:pt x="1" y="0"/>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006;p126">
              <a:extLst>
                <a:ext uri="{FF2B5EF4-FFF2-40B4-BE49-F238E27FC236}">
                  <a16:creationId xmlns:a16="http://schemas.microsoft.com/office/drawing/2014/main" id="{DD67173F-DC16-4C55-8DBD-5AFCD9F60C32}"/>
                </a:ext>
              </a:extLst>
            </p:cNvPr>
            <p:cNvSpPr/>
            <p:nvPr/>
          </p:nvSpPr>
          <p:spPr>
            <a:xfrm>
              <a:off x="2060088" y="1984435"/>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007;p126">
              <a:extLst>
                <a:ext uri="{FF2B5EF4-FFF2-40B4-BE49-F238E27FC236}">
                  <a16:creationId xmlns:a16="http://schemas.microsoft.com/office/drawing/2014/main" id="{EF3D0813-35CA-4449-A8E1-D860B68D3B89}"/>
                </a:ext>
              </a:extLst>
            </p:cNvPr>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008;p126">
              <a:extLst>
                <a:ext uri="{FF2B5EF4-FFF2-40B4-BE49-F238E27FC236}">
                  <a16:creationId xmlns:a16="http://schemas.microsoft.com/office/drawing/2014/main" id="{77F5190D-CBD3-42B2-A53E-D97D7CBFDE8A}"/>
                </a:ext>
              </a:extLst>
            </p:cNvPr>
            <p:cNvSpPr/>
            <p:nvPr/>
          </p:nvSpPr>
          <p:spPr>
            <a:xfrm>
              <a:off x="2060468" y="1993695"/>
              <a:ext cx="54" cy="923"/>
            </a:xfrm>
            <a:custGeom>
              <a:avLst/>
              <a:gdLst/>
              <a:ahLst/>
              <a:cxnLst/>
              <a:rect l="l" t="t" r="r" b="b"/>
              <a:pathLst>
                <a:path w="4" h="68" extrusionOk="0">
                  <a:moveTo>
                    <a:pt x="0" y="1"/>
                  </a:moveTo>
                  <a:lnTo>
                    <a:pt x="4" y="6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009;p126">
              <a:extLst>
                <a:ext uri="{FF2B5EF4-FFF2-40B4-BE49-F238E27FC236}">
                  <a16:creationId xmlns:a16="http://schemas.microsoft.com/office/drawing/2014/main" id="{6F88B6D9-DA88-4705-9350-9F8024B35DC2}"/>
                </a:ext>
              </a:extLst>
            </p:cNvPr>
            <p:cNvSpPr/>
            <p:nvPr/>
          </p:nvSpPr>
          <p:spPr>
            <a:xfrm>
              <a:off x="2060183" y="1986621"/>
              <a:ext cx="0" cy="584"/>
            </a:xfrm>
            <a:custGeom>
              <a:avLst/>
              <a:gdLst/>
              <a:ahLst/>
              <a:cxnLst/>
              <a:rect l="l" t="t" r="r" b="b"/>
              <a:pathLst>
                <a:path h="43" extrusionOk="0">
                  <a:moveTo>
                    <a:pt x="0" y="0"/>
                  </a:moveTo>
                  <a:lnTo>
                    <a:pt x="0"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010;p126">
              <a:extLst>
                <a:ext uri="{FF2B5EF4-FFF2-40B4-BE49-F238E27FC236}">
                  <a16:creationId xmlns:a16="http://schemas.microsoft.com/office/drawing/2014/main" id="{D01B157E-9018-4622-B5F5-65841D74F0A6}"/>
                </a:ext>
              </a:extLst>
            </p:cNvPr>
            <p:cNvSpPr/>
            <p:nvPr/>
          </p:nvSpPr>
          <p:spPr>
            <a:xfrm>
              <a:off x="2060129" y="1985807"/>
              <a:ext cx="14" cy="638"/>
            </a:xfrm>
            <a:custGeom>
              <a:avLst/>
              <a:gdLst/>
              <a:ahLst/>
              <a:cxnLst/>
              <a:rect l="l" t="t" r="r" b="b"/>
              <a:pathLst>
                <a:path w="1" h="47" extrusionOk="0">
                  <a:moveTo>
                    <a:pt x="1" y="1"/>
                  </a:moveTo>
                  <a:lnTo>
                    <a:pt x="1" y="4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011;p126">
              <a:extLst>
                <a:ext uri="{FF2B5EF4-FFF2-40B4-BE49-F238E27FC236}">
                  <a16:creationId xmlns:a16="http://schemas.microsoft.com/office/drawing/2014/main" id="{AD8DF719-EA46-4229-98AD-AD533AEE1433}"/>
                </a:ext>
              </a:extLst>
            </p:cNvPr>
            <p:cNvSpPr/>
            <p:nvPr/>
          </p:nvSpPr>
          <p:spPr>
            <a:xfrm>
              <a:off x="2060088" y="1985101"/>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012;p126">
              <a:extLst>
                <a:ext uri="{FF2B5EF4-FFF2-40B4-BE49-F238E27FC236}">
                  <a16:creationId xmlns:a16="http://schemas.microsoft.com/office/drawing/2014/main" id="{4389CB91-F943-415A-82E0-5E8620318373}"/>
                </a:ext>
              </a:extLst>
            </p:cNvPr>
            <p:cNvSpPr/>
            <p:nvPr/>
          </p:nvSpPr>
          <p:spPr>
            <a:xfrm>
              <a:off x="2054562" y="1966649"/>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013;p126">
              <a:extLst>
                <a:ext uri="{FF2B5EF4-FFF2-40B4-BE49-F238E27FC236}">
                  <a16:creationId xmlns:a16="http://schemas.microsoft.com/office/drawing/2014/main" id="{24184796-F151-4922-8868-E33CDEB316F1}"/>
                </a:ext>
              </a:extLst>
            </p:cNvPr>
            <p:cNvSpPr/>
            <p:nvPr/>
          </p:nvSpPr>
          <p:spPr>
            <a:xfrm>
              <a:off x="2060509" y="1994795"/>
              <a:ext cx="14" cy="530"/>
            </a:xfrm>
            <a:custGeom>
              <a:avLst/>
              <a:gdLst/>
              <a:ahLst/>
              <a:cxnLst/>
              <a:rect l="l" t="t" r="r" b="b"/>
              <a:pathLst>
                <a:path w="1" h="39" extrusionOk="0">
                  <a:moveTo>
                    <a:pt x="1" y="39"/>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014;p126">
              <a:extLst>
                <a:ext uri="{FF2B5EF4-FFF2-40B4-BE49-F238E27FC236}">
                  <a16:creationId xmlns:a16="http://schemas.microsoft.com/office/drawing/2014/main" id="{69728263-A273-499D-87D3-6F2DBB8611B8}"/>
                </a:ext>
              </a:extLst>
            </p:cNvPr>
            <p:cNvSpPr/>
            <p:nvPr/>
          </p:nvSpPr>
          <p:spPr>
            <a:xfrm>
              <a:off x="2055091" y="1967178"/>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015;p126">
              <a:extLst>
                <a:ext uri="{FF2B5EF4-FFF2-40B4-BE49-F238E27FC236}">
                  <a16:creationId xmlns:a16="http://schemas.microsoft.com/office/drawing/2014/main" id="{D76E1794-11D4-43E5-89A8-3DA29214DDFF}"/>
                </a:ext>
              </a:extLst>
            </p:cNvPr>
            <p:cNvSpPr/>
            <p:nvPr/>
          </p:nvSpPr>
          <p:spPr>
            <a:xfrm>
              <a:off x="2055376" y="1967463"/>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016;p126">
              <a:extLst>
                <a:ext uri="{FF2B5EF4-FFF2-40B4-BE49-F238E27FC236}">
                  <a16:creationId xmlns:a16="http://schemas.microsoft.com/office/drawing/2014/main" id="{A078DFBB-B5CA-4703-BEC6-7ADF9AB6EE02}"/>
                </a:ext>
              </a:extLst>
            </p:cNvPr>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017;p126">
              <a:extLst>
                <a:ext uri="{FF2B5EF4-FFF2-40B4-BE49-F238E27FC236}">
                  <a16:creationId xmlns:a16="http://schemas.microsoft.com/office/drawing/2014/main" id="{EC9F0347-22E8-4C2F-B46A-F65BC40B0278}"/>
                </a:ext>
              </a:extLst>
            </p:cNvPr>
            <p:cNvSpPr/>
            <p:nvPr/>
          </p:nvSpPr>
          <p:spPr>
            <a:xfrm>
              <a:off x="2060278" y="1988427"/>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018;p126">
              <a:extLst>
                <a:ext uri="{FF2B5EF4-FFF2-40B4-BE49-F238E27FC236}">
                  <a16:creationId xmlns:a16="http://schemas.microsoft.com/office/drawing/2014/main" id="{219BBEEF-A79D-4E2D-8CC3-DB49310A720D}"/>
                </a:ext>
              </a:extLst>
            </p:cNvPr>
            <p:cNvSpPr/>
            <p:nvPr/>
          </p:nvSpPr>
          <p:spPr>
            <a:xfrm>
              <a:off x="2056137" y="1967884"/>
              <a:ext cx="149" cy="109"/>
            </a:xfrm>
            <a:custGeom>
              <a:avLst/>
              <a:gdLst/>
              <a:ahLst/>
              <a:cxnLst/>
              <a:rect l="l" t="t" r="r" b="b"/>
              <a:pathLst>
                <a:path w="11" h="8" extrusionOk="0">
                  <a:moveTo>
                    <a:pt x="0"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019;p126">
              <a:extLst>
                <a:ext uri="{FF2B5EF4-FFF2-40B4-BE49-F238E27FC236}">
                  <a16:creationId xmlns:a16="http://schemas.microsoft.com/office/drawing/2014/main" id="{D1D19D96-0127-4CCB-9606-0A34782B3A2E}"/>
                </a:ext>
              </a:extLst>
            </p:cNvPr>
            <p:cNvSpPr/>
            <p:nvPr/>
          </p:nvSpPr>
          <p:spPr>
            <a:xfrm>
              <a:off x="2055757" y="1967654"/>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020;p126">
              <a:extLst>
                <a:ext uri="{FF2B5EF4-FFF2-40B4-BE49-F238E27FC236}">
                  <a16:creationId xmlns:a16="http://schemas.microsoft.com/office/drawing/2014/main" id="{4A20E3D5-B29D-4BD7-8E01-53E991A70438}"/>
                </a:ext>
              </a:extLst>
            </p:cNvPr>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021;p126">
              <a:extLst>
                <a:ext uri="{FF2B5EF4-FFF2-40B4-BE49-F238E27FC236}">
                  <a16:creationId xmlns:a16="http://schemas.microsoft.com/office/drawing/2014/main" id="{62E953CA-29C4-4FD7-9BF7-754D734F19E5}"/>
                </a:ext>
              </a:extLst>
            </p:cNvPr>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022;p126">
              <a:extLst>
                <a:ext uri="{FF2B5EF4-FFF2-40B4-BE49-F238E27FC236}">
                  <a16:creationId xmlns:a16="http://schemas.microsoft.com/office/drawing/2014/main" id="{07E23AA0-8C01-4204-8A65-A91EC814CEF1}"/>
                </a:ext>
              </a:extLst>
            </p:cNvPr>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023;p126">
              <a:extLst>
                <a:ext uri="{FF2B5EF4-FFF2-40B4-BE49-F238E27FC236}">
                  <a16:creationId xmlns:a16="http://schemas.microsoft.com/office/drawing/2014/main" id="{A1F3057C-2F92-44D3-8635-A9CEB903BE6B}"/>
                </a:ext>
              </a:extLst>
            </p:cNvPr>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024;p126">
              <a:extLst>
                <a:ext uri="{FF2B5EF4-FFF2-40B4-BE49-F238E27FC236}">
                  <a16:creationId xmlns:a16="http://schemas.microsoft.com/office/drawing/2014/main" id="{DFDE7B0F-5AAE-4E9A-8D9D-67C5252B2616}"/>
                </a:ext>
              </a:extLst>
            </p:cNvPr>
            <p:cNvSpPr/>
            <p:nvPr/>
          </p:nvSpPr>
          <p:spPr>
            <a:xfrm>
              <a:off x="2159136" y="1988902"/>
              <a:ext cx="204" cy="299"/>
            </a:xfrm>
            <a:custGeom>
              <a:avLst/>
              <a:gdLst/>
              <a:ahLst/>
              <a:cxnLst/>
              <a:rect l="l" t="t" r="r" b="b"/>
              <a:pathLst>
                <a:path w="15" h="22" extrusionOk="0">
                  <a:moveTo>
                    <a:pt x="1" y="2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025;p126">
              <a:extLst>
                <a:ext uri="{FF2B5EF4-FFF2-40B4-BE49-F238E27FC236}">
                  <a16:creationId xmlns:a16="http://schemas.microsoft.com/office/drawing/2014/main" id="{81542520-03C7-40D4-9EF5-DE68AAC4B972}"/>
                </a:ext>
              </a:extLst>
            </p:cNvPr>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026;p126">
              <a:extLst>
                <a:ext uri="{FF2B5EF4-FFF2-40B4-BE49-F238E27FC236}">
                  <a16:creationId xmlns:a16="http://schemas.microsoft.com/office/drawing/2014/main" id="{BEC002EE-1F70-4989-8612-B3935E6CA402}"/>
                </a:ext>
              </a:extLst>
            </p:cNvPr>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027;p126">
              <a:extLst>
                <a:ext uri="{FF2B5EF4-FFF2-40B4-BE49-F238E27FC236}">
                  <a16:creationId xmlns:a16="http://schemas.microsoft.com/office/drawing/2014/main" id="{747BB328-186A-43F4-A8E8-EA59F5EC7A86}"/>
                </a:ext>
              </a:extLst>
            </p:cNvPr>
            <p:cNvSpPr/>
            <p:nvPr/>
          </p:nvSpPr>
          <p:spPr>
            <a:xfrm>
              <a:off x="2159611" y="1988332"/>
              <a:ext cx="204" cy="299"/>
            </a:xfrm>
            <a:custGeom>
              <a:avLst/>
              <a:gdLst/>
              <a:ahLst/>
              <a:cxnLst/>
              <a:rect l="l" t="t" r="r" b="b"/>
              <a:pathLst>
                <a:path w="15" h="22" extrusionOk="0">
                  <a:moveTo>
                    <a:pt x="1" y="2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028;p126">
              <a:extLst>
                <a:ext uri="{FF2B5EF4-FFF2-40B4-BE49-F238E27FC236}">
                  <a16:creationId xmlns:a16="http://schemas.microsoft.com/office/drawing/2014/main" id="{5681951A-1D60-4293-BF3B-1372D716EB44}"/>
                </a:ext>
              </a:extLst>
            </p:cNvPr>
            <p:cNvSpPr/>
            <p:nvPr/>
          </p:nvSpPr>
          <p:spPr>
            <a:xfrm>
              <a:off x="2161132" y="1986757"/>
              <a:ext cx="258" cy="258"/>
            </a:xfrm>
            <a:custGeom>
              <a:avLst/>
              <a:gdLst/>
              <a:ahLst/>
              <a:cxnLst/>
              <a:rect l="l" t="t" r="r" b="b"/>
              <a:pathLst>
                <a:path w="19" h="19" extrusionOk="0">
                  <a:moveTo>
                    <a:pt x="1" y="1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029;p126">
              <a:extLst>
                <a:ext uri="{FF2B5EF4-FFF2-40B4-BE49-F238E27FC236}">
                  <a16:creationId xmlns:a16="http://schemas.microsoft.com/office/drawing/2014/main" id="{9EE11169-33ED-411B-B6C4-7E90C775583E}"/>
                </a:ext>
              </a:extLst>
            </p:cNvPr>
            <p:cNvSpPr/>
            <p:nvPr/>
          </p:nvSpPr>
          <p:spPr>
            <a:xfrm>
              <a:off x="2160086" y="1987803"/>
              <a:ext cx="258" cy="258"/>
            </a:xfrm>
            <a:custGeom>
              <a:avLst/>
              <a:gdLst/>
              <a:ahLst/>
              <a:cxnLst/>
              <a:rect l="l" t="t" r="r" b="b"/>
              <a:pathLst>
                <a:path w="19" h="19" extrusionOk="0">
                  <a:moveTo>
                    <a:pt x="1" y="1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030;p126">
              <a:extLst>
                <a:ext uri="{FF2B5EF4-FFF2-40B4-BE49-F238E27FC236}">
                  <a16:creationId xmlns:a16="http://schemas.microsoft.com/office/drawing/2014/main" id="{A144C1E1-B796-4B9D-9746-3E780C33C3F3}"/>
                </a:ext>
              </a:extLst>
            </p:cNvPr>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031;p126">
              <a:extLst>
                <a:ext uri="{FF2B5EF4-FFF2-40B4-BE49-F238E27FC236}">
                  <a16:creationId xmlns:a16="http://schemas.microsoft.com/office/drawing/2014/main" id="{2FAA92B1-BDBB-4676-8A8F-3E5B6565DDBE}"/>
                </a:ext>
              </a:extLst>
            </p:cNvPr>
            <p:cNvSpPr/>
            <p:nvPr/>
          </p:nvSpPr>
          <p:spPr>
            <a:xfrm>
              <a:off x="2160616" y="1987287"/>
              <a:ext cx="244" cy="244"/>
            </a:xfrm>
            <a:custGeom>
              <a:avLst/>
              <a:gdLst/>
              <a:ahLst/>
              <a:cxnLst/>
              <a:rect l="l" t="t" r="r" b="b"/>
              <a:pathLst>
                <a:path w="18" h="18" extrusionOk="0">
                  <a:moveTo>
                    <a:pt x="0" y="18"/>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032;p126">
              <a:extLst>
                <a:ext uri="{FF2B5EF4-FFF2-40B4-BE49-F238E27FC236}">
                  <a16:creationId xmlns:a16="http://schemas.microsoft.com/office/drawing/2014/main" id="{6B5C010B-1571-4E7A-9E61-21DEB2F16B00}"/>
                </a:ext>
              </a:extLst>
            </p:cNvPr>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033;p126">
              <a:extLst>
                <a:ext uri="{FF2B5EF4-FFF2-40B4-BE49-F238E27FC236}">
                  <a16:creationId xmlns:a16="http://schemas.microsoft.com/office/drawing/2014/main" id="{39496FA4-FD01-4A41-B26C-FF680090F71C}"/>
                </a:ext>
              </a:extLst>
            </p:cNvPr>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034;p126">
              <a:extLst>
                <a:ext uri="{FF2B5EF4-FFF2-40B4-BE49-F238E27FC236}">
                  <a16:creationId xmlns:a16="http://schemas.microsoft.com/office/drawing/2014/main" id="{58CD1CDF-96AE-4AEB-A95C-05A6C36BC80C}"/>
                </a:ext>
              </a:extLst>
            </p:cNvPr>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035;p126">
              <a:extLst>
                <a:ext uri="{FF2B5EF4-FFF2-40B4-BE49-F238E27FC236}">
                  <a16:creationId xmlns:a16="http://schemas.microsoft.com/office/drawing/2014/main" id="{4C1D7FEC-0451-41CF-8FAE-B1DF144D171F}"/>
                </a:ext>
              </a:extLst>
            </p:cNvPr>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036;p126">
              <a:extLst>
                <a:ext uri="{FF2B5EF4-FFF2-40B4-BE49-F238E27FC236}">
                  <a16:creationId xmlns:a16="http://schemas.microsoft.com/office/drawing/2014/main" id="{CF05EE27-4559-4FA7-95D3-DF93EBF365D1}"/>
                </a:ext>
              </a:extLst>
            </p:cNvPr>
            <p:cNvSpPr/>
            <p:nvPr/>
          </p:nvSpPr>
          <p:spPr>
            <a:xfrm>
              <a:off x="2115213" y="2000688"/>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037;p126">
              <a:extLst>
                <a:ext uri="{FF2B5EF4-FFF2-40B4-BE49-F238E27FC236}">
                  <a16:creationId xmlns:a16="http://schemas.microsoft.com/office/drawing/2014/main" id="{01E727A1-B6A8-4540-9E9B-193AF8ECB619}"/>
                </a:ext>
              </a:extLst>
            </p:cNvPr>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038;p126">
              <a:extLst>
                <a:ext uri="{FF2B5EF4-FFF2-40B4-BE49-F238E27FC236}">
                  <a16:creationId xmlns:a16="http://schemas.microsoft.com/office/drawing/2014/main" id="{B2B85B45-B790-4C7F-8907-6CED0E9103CF}"/>
                </a:ext>
              </a:extLst>
            </p:cNvPr>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039;p126">
              <a:extLst>
                <a:ext uri="{FF2B5EF4-FFF2-40B4-BE49-F238E27FC236}">
                  <a16:creationId xmlns:a16="http://schemas.microsoft.com/office/drawing/2014/main" id="{DEDABF44-4E78-46CE-9E86-96EFC78ED949}"/>
                </a:ext>
              </a:extLst>
            </p:cNvPr>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040;p126">
              <a:extLst>
                <a:ext uri="{FF2B5EF4-FFF2-40B4-BE49-F238E27FC236}">
                  <a16:creationId xmlns:a16="http://schemas.microsoft.com/office/drawing/2014/main" id="{64E8A103-8A3E-4460-A919-8AE8EA2B6FA7}"/>
                </a:ext>
              </a:extLst>
            </p:cNvPr>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041;p126">
              <a:extLst>
                <a:ext uri="{FF2B5EF4-FFF2-40B4-BE49-F238E27FC236}">
                  <a16:creationId xmlns:a16="http://schemas.microsoft.com/office/drawing/2014/main" id="{511BF126-F315-4011-86FA-6F6B75AF5A56}"/>
                </a:ext>
              </a:extLst>
            </p:cNvPr>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042;p126">
              <a:extLst>
                <a:ext uri="{FF2B5EF4-FFF2-40B4-BE49-F238E27FC236}">
                  <a16:creationId xmlns:a16="http://schemas.microsoft.com/office/drawing/2014/main" id="{6CFBAFC9-D0A8-4995-8261-7229240E56A3}"/>
                </a:ext>
              </a:extLst>
            </p:cNvPr>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043;p126">
              <a:extLst>
                <a:ext uri="{FF2B5EF4-FFF2-40B4-BE49-F238E27FC236}">
                  <a16:creationId xmlns:a16="http://schemas.microsoft.com/office/drawing/2014/main" id="{9A541B6E-2440-40DF-8BF6-5D75FEB2BEF5}"/>
                </a:ext>
              </a:extLst>
            </p:cNvPr>
            <p:cNvSpPr/>
            <p:nvPr/>
          </p:nvSpPr>
          <p:spPr>
            <a:xfrm>
              <a:off x="2153718" y="1945875"/>
              <a:ext cx="68" cy="204"/>
            </a:xfrm>
            <a:custGeom>
              <a:avLst/>
              <a:gdLst/>
              <a:ahLst/>
              <a:cxnLst/>
              <a:rect l="l" t="t" r="r" b="b"/>
              <a:pathLst>
                <a:path w="5" h="15" extrusionOk="0">
                  <a:moveTo>
                    <a:pt x="4"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044;p126">
              <a:extLst>
                <a:ext uri="{FF2B5EF4-FFF2-40B4-BE49-F238E27FC236}">
                  <a16:creationId xmlns:a16="http://schemas.microsoft.com/office/drawing/2014/main" id="{173D0597-F5CD-4E2B-A1A4-C62CA149B0E0}"/>
                </a:ext>
              </a:extLst>
            </p:cNvPr>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045;p126">
              <a:extLst>
                <a:ext uri="{FF2B5EF4-FFF2-40B4-BE49-F238E27FC236}">
                  <a16:creationId xmlns:a16="http://schemas.microsoft.com/office/drawing/2014/main" id="{380179C5-D54E-4594-B284-3B75AE5319D8}"/>
                </a:ext>
              </a:extLst>
            </p:cNvPr>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046;p126">
              <a:extLst>
                <a:ext uri="{FF2B5EF4-FFF2-40B4-BE49-F238E27FC236}">
                  <a16:creationId xmlns:a16="http://schemas.microsoft.com/office/drawing/2014/main" id="{AC722230-94A0-4780-9698-68A717E08A95}"/>
                </a:ext>
              </a:extLst>
            </p:cNvPr>
            <p:cNvSpPr/>
            <p:nvPr/>
          </p:nvSpPr>
          <p:spPr>
            <a:xfrm>
              <a:off x="2115172" y="2000918"/>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047;p126">
              <a:extLst>
                <a:ext uri="{FF2B5EF4-FFF2-40B4-BE49-F238E27FC236}">
                  <a16:creationId xmlns:a16="http://schemas.microsoft.com/office/drawing/2014/main" id="{726238EC-F584-4C6F-ACB9-305310524130}"/>
                </a:ext>
              </a:extLst>
            </p:cNvPr>
            <p:cNvSpPr/>
            <p:nvPr/>
          </p:nvSpPr>
          <p:spPr>
            <a:xfrm>
              <a:off x="2153487" y="1948645"/>
              <a:ext cx="14" cy="299"/>
            </a:xfrm>
            <a:custGeom>
              <a:avLst/>
              <a:gdLst/>
              <a:ahLst/>
              <a:cxnLst/>
              <a:rect l="l" t="t" r="r" b="b"/>
              <a:pathLst>
                <a:path w="1" h="22"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048;p126">
              <a:extLst>
                <a:ext uri="{FF2B5EF4-FFF2-40B4-BE49-F238E27FC236}">
                  <a16:creationId xmlns:a16="http://schemas.microsoft.com/office/drawing/2014/main" id="{BAFC7A56-EB98-4C37-A906-38B858AC6C17}"/>
                </a:ext>
              </a:extLst>
            </p:cNvPr>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049;p126">
              <a:extLst>
                <a:ext uri="{FF2B5EF4-FFF2-40B4-BE49-F238E27FC236}">
                  <a16:creationId xmlns:a16="http://schemas.microsoft.com/office/drawing/2014/main" id="{09BEE997-99BF-4F7E-9911-0F0A7579AF33}"/>
                </a:ext>
              </a:extLst>
            </p:cNvPr>
            <p:cNvSpPr/>
            <p:nvPr/>
          </p:nvSpPr>
          <p:spPr>
            <a:xfrm>
              <a:off x="2113597" y="2006825"/>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050;p126">
              <a:extLst>
                <a:ext uri="{FF2B5EF4-FFF2-40B4-BE49-F238E27FC236}">
                  <a16:creationId xmlns:a16="http://schemas.microsoft.com/office/drawing/2014/main" id="{C5318E3C-2F90-49AE-A61C-21B3F737C655}"/>
                </a:ext>
              </a:extLst>
            </p:cNvPr>
            <p:cNvSpPr/>
            <p:nvPr/>
          </p:nvSpPr>
          <p:spPr>
            <a:xfrm>
              <a:off x="2114506" y="2003824"/>
              <a:ext cx="54" cy="244"/>
            </a:xfrm>
            <a:custGeom>
              <a:avLst/>
              <a:gdLst/>
              <a:ahLst/>
              <a:cxnLst/>
              <a:rect l="l" t="t" r="r" b="b"/>
              <a:pathLst>
                <a:path w="4" h="18"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051;p126">
              <a:extLst>
                <a:ext uri="{FF2B5EF4-FFF2-40B4-BE49-F238E27FC236}">
                  <a16:creationId xmlns:a16="http://schemas.microsoft.com/office/drawing/2014/main" id="{1F77F7D5-A41C-4403-8AF2-A1D935EEE00F}"/>
                </a:ext>
              </a:extLst>
            </p:cNvPr>
            <p:cNvSpPr/>
            <p:nvPr/>
          </p:nvSpPr>
          <p:spPr>
            <a:xfrm>
              <a:off x="2115117" y="2001204"/>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052;p126">
              <a:extLst>
                <a:ext uri="{FF2B5EF4-FFF2-40B4-BE49-F238E27FC236}">
                  <a16:creationId xmlns:a16="http://schemas.microsoft.com/office/drawing/2014/main" id="{F08776F4-8AB3-4E97-B763-178F1A04CD14}"/>
                </a:ext>
              </a:extLst>
            </p:cNvPr>
            <p:cNvSpPr/>
            <p:nvPr/>
          </p:nvSpPr>
          <p:spPr>
            <a:xfrm>
              <a:off x="2113977" y="2005535"/>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053;p126">
              <a:extLst>
                <a:ext uri="{FF2B5EF4-FFF2-40B4-BE49-F238E27FC236}">
                  <a16:creationId xmlns:a16="http://schemas.microsoft.com/office/drawing/2014/main" id="{CBC8C3A7-CC9B-4672-9B9F-D3A14FF7BA23}"/>
                </a:ext>
              </a:extLst>
            </p:cNvPr>
            <p:cNvSpPr/>
            <p:nvPr/>
          </p:nvSpPr>
          <p:spPr>
            <a:xfrm>
              <a:off x="2114602" y="2003254"/>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054;p126">
              <a:extLst>
                <a:ext uri="{FF2B5EF4-FFF2-40B4-BE49-F238E27FC236}">
                  <a16:creationId xmlns:a16="http://schemas.microsoft.com/office/drawing/2014/main" id="{4AEE11C7-0F6D-4A28-B192-90356E89970D}"/>
                </a:ext>
              </a:extLst>
            </p:cNvPr>
            <p:cNvSpPr/>
            <p:nvPr/>
          </p:nvSpPr>
          <p:spPr>
            <a:xfrm>
              <a:off x="2114221" y="2004924"/>
              <a:ext cx="54" cy="299"/>
            </a:xfrm>
            <a:custGeom>
              <a:avLst/>
              <a:gdLst/>
              <a:ahLst/>
              <a:cxnLst/>
              <a:rect l="l" t="t" r="r" b="b"/>
              <a:pathLst>
                <a:path w="4" h="22" extrusionOk="0">
                  <a:moveTo>
                    <a:pt x="0" y="21"/>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055;p126">
              <a:extLst>
                <a:ext uri="{FF2B5EF4-FFF2-40B4-BE49-F238E27FC236}">
                  <a16:creationId xmlns:a16="http://schemas.microsoft.com/office/drawing/2014/main" id="{C6E87BC7-6588-41F6-A4DD-B238E85E8D33}"/>
                </a:ext>
              </a:extLst>
            </p:cNvPr>
            <p:cNvSpPr/>
            <p:nvPr/>
          </p:nvSpPr>
          <p:spPr>
            <a:xfrm>
              <a:off x="2113787" y="2006159"/>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056;p126">
              <a:extLst>
                <a:ext uri="{FF2B5EF4-FFF2-40B4-BE49-F238E27FC236}">
                  <a16:creationId xmlns:a16="http://schemas.microsoft.com/office/drawing/2014/main" id="{99FBFB13-8A9D-41D4-A36E-81B98E1FA444}"/>
                </a:ext>
              </a:extLst>
            </p:cNvPr>
            <p:cNvSpPr/>
            <p:nvPr/>
          </p:nvSpPr>
          <p:spPr>
            <a:xfrm>
              <a:off x="2114316" y="2004353"/>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057;p126">
              <a:extLst>
                <a:ext uri="{FF2B5EF4-FFF2-40B4-BE49-F238E27FC236}">
                  <a16:creationId xmlns:a16="http://schemas.microsoft.com/office/drawing/2014/main" id="{07BA7128-BD17-47B5-B0E0-79814979B53A}"/>
                </a:ext>
              </a:extLst>
            </p:cNvPr>
            <p:cNvSpPr/>
            <p:nvPr/>
          </p:nvSpPr>
          <p:spPr>
            <a:xfrm>
              <a:off x="2114982" y="2001923"/>
              <a:ext cx="14" cy="204"/>
            </a:xfrm>
            <a:custGeom>
              <a:avLst/>
              <a:gdLst/>
              <a:ahLst/>
              <a:cxnLst/>
              <a:rect l="l" t="t" r="r" b="b"/>
              <a:pathLst>
                <a:path w="1" h="15" extrusionOk="0">
                  <a:moveTo>
                    <a:pt x="0"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058;p126">
              <a:extLst>
                <a:ext uri="{FF2B5EF4-FFF2-40B4-BE49-F238E27FC236}">
                  <a16:creationId xmlns:a16="http://schemas.microsoft.com/office/drawing/2014/main" id="{5C512E47-F34E-424D-867A-41B59B80BC38}"/>
                </a:ext>
              </a:extLst>
            </p:cNvPr>
            <p:cNvSpPr/>
            <p:nvPr/>
          </p:nvSpPr>
          <p:spPr>
            <a:xfrm>
              <a:off x="2114737" y="2002779"/>
              <a:ext cx="68" cy="244"/>
            </a:xfrm>
            <a:custGeom>
              <a:avLst/>
              <a:gdLst/>
              <a:ahLst/>
              <a:cxnLst/>
              <a:rect l="l" t="t" r="r" b="b"/>
              <a:pathLst>
                <a:path w="5" h="18" extrusionOk="0">
                  <a:moveTo>
                    <a:pt x="1"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059;p126">
              <a:extLst>
                <a:ext uri="{FF2B5EF4-FFF2-40B4-BE49-F238E27FC236}">
                  <a16:creationId xmlns:a16="http://schemas.microsoft.com/office/drawing/2014/main" id="{71B37119-F8E1-4C9D-9EE6-00C6015A5AD3}"/>
                </a:ext>
              </a:extLst>
            </p:cNvPr>
            <p:cNvSpPr/>
            <p:nvPr/>
          </p:nvSpPr>
          <p:spPr>
            <a:xfrm>
              <a:off x="2114832" y="2002344"/>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060;p126">
              <a:extLst>
                <a:ext uri="{FF2B5EF4-FFF2-40B4-BE49-F238E27FC236}">
                  <a16:creationId xmlns:a16="http://schemas.microsoft.com/office/drawing/2014/main" id="{088E5926-D43E-4B48-AD60-E79B48500A83}"/>
                </a:ext>
              </a:extLst>
            </p:cNvPr>
            <p:cNvSpPr/>
            <p:nvPr/>
          </p:nvSpPr>
          <p:spPr>
            <a:xfrm>
              <a:off x="2113366" y="2007490"/>
              <a:ext cx="54" cy="204"/>
            </a:xfrm>
            <a:custGeom>
              <a:avLst/>
              <a:gdLst/>
              <a:ahLst/>
              <a:cxnLst/>
              <a:rect l="l" t="t" r="r" b="b"/>
              <a:pathLst>
                <a:path w="4" h="15" extrusionOk="0">
                  <a:moveTo>
                    <a:pt x="0" y="1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061;p126">
              <a:extLst>
                <a:ext uri="{FF2B5EF4-FFF2-40B4-BE49-F238E27FC236}">
                  <a16:creationId xmlns:a16="http://schemas.microsoft.com/office/drawing/2014/main" id="{09BFC942-FB8D-4BA2-AD72-23D58D07D62E}"/>
                </a:ext>
              </a:extLst>
            </p:cNvPr>
            <p:cNvSpPr/>
            <p:nvPr/>
          </p:nvSpPr>
          <p:spPr>
            <a:xfrm>
              <a:off x="2115022" y="2001543"/>
              <a:ext cx="68" cy="204"/>
            </a:xfrm>
            <a:custGeom>
              <a:avLst/>
              <a:gdLst/>
              <a:ahLst/>
              <a:cxnLst/>
              <a:rect l="l" t="t" r="r" b="b"/>
              <a:pathLst>
                <a:path w="5" h="15" extrusionOk="0">
                  <a:moveTo>
                    <a:pt x="1" y="1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062;p126">
              <a:extLst>
                <a:ext uri="{FF2B5EF4-FFF2-40B4-BE49-F238E27FC236}">
                  <a16:creationId xmlns:a16="http://schemas.microsoft.com/office/drawing/2014/main" id="{40443355-2EDB-4EE5-8B0C-07F6039691CA}"/>
                </a:ext>
              </a:extLst>
            </p:cNvPr>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063;p126">
              <a:extLst>
                <a:ext uri="{FF2B5EF4-FFF2-40B4-BE49-F238E27FC236}">
                  <a16:creationId xmlns:a16="http://schemas.microsoft.com/office/drawing/2014/main" id="{A9674B46-8479-48F6-8BB5-D81F9771B190}"/>
                </a:ext>
              </a:extLst>
            </p:cNvPr>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064;p126">
              <a:extLst>
                <a:ext uri="{FF2B5EF4-FFF2-40B4-BE49-F238E27FC236}">
                  <a16:creationId xmlns:a16="http://schemas.microsoft.com/office/drawing/2014/main" id="{A0C18883-5207-4E98-9E75-047BF9835465}"/>
                </a:ext>
              </a:extLst>
            </p:cNvPr>
            <p:cNvSpPr/>
            <p:nvPr/>
          </p:nvSpPr>
          <p:spPr>
            <a:xfrm>
              <a:off x="2053761" y="1996316"/>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065;p126">
              <a:extLst>
                <a:ext uri="{FF2B5EF4-FFF2-40B4-BE49-F238E27FC236}">
                  <a16:creationId xmlns:a16="http://schemas.microsoft.com/office/drawing/2014/main" id="{DC6B80BF-75BC-4135-8BBD-9DEE3229DEE6}"/>
                </a:ext>
              </a:extLst>
            </p:cNvPr>
            <p:cNvSpPr/>
            <p:nvPr/>
          </p:nvSpPr>
          <p:spPr>
            <a:xfrm>
              <a:off x="2053516" y="1995786"/>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066;p126">
              <a:extLst>
                <a:ext uri="{FF2B5EF4-FFF2-40B4-BE49-F238E27FC236}">
                  <a16:creationId xmlns:a16="http://schemas.microsoft.com/office/drawing/2014/main" id="{94E3D217-E7CD-4DCF-B9D6-55EA87EC5B51}"/>
                </a:ext>
              </a:extLst>
            </p:cNvPr>
            <p:cNvSpPr/>
            <p:nvPr/>
          </p:nvSpPr>
          <p:spPr>
            <a:xfrm>
              <a:off x="2052905" y="1993980"/>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067;p126">
              <a:extLst>
                <a:ext uri="{FF2B5EF4-FFF2-40B4-BE49-F238E27FC236}">
                  <a16:creationId xmlns:a16="http://schemas.microsoft.com/office/drawing/2014/main" id="{7FD91622-0F4F-4116-8C74-E8457BF3B66B}"/>
                </a:ext>
              </a:extLst>
            </p:cNvPr>
            <p:cNvSpPr/>
            <p:nvPr/>
          </p:nvSpPr>
          <p:spPr>
            <a:xfrm>
              <a:off x="2053326" y="1995175"/>
              <a:ext cx="68" cy="244"/>
            </a:xfrm>
            <a:custGeom>
              <a:avLst/>
              <a:gdLst/>
              <a:ahLst/>
              <a:cxnLst/>
              <a:rect l="l" t="t" r="r" b="b"/>
              <a:pathLst>
                <a:path w="5" h="18" extrusionOk="0">
                  <a:moveTo>
                    <a:pt x="1" y="0"/>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068;p126">
              <a:extLst>
                <a:ext uri="{FF2B5EF4-FFF2-40B4-BE49-F238E27FC236}">
                  <a16:creationId xmlns:a16="http://schemas.microsoft.com/office/drawing/2014/main" id="{808E9433-2222-47F0-81C8-EB19D03ADA75}"/>
                </a:ext>
              </a:extLst>
            </p:cNvPr>
            <p:cNvSpPr/>
            <p:nvPr/>
          </p:nvSpPr>
          <p:spPr>
            <a:xfrm>
              <a:off x="2053095" y="1994605"/>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069;p126">
              <a:extLst>
                <a:ext uri="{FF2B5EF4-FFF2-40B4-BE49-F238E27FC236}">
                  <a16:creationId xmlns:a16="http://schemas.microsoft.com/office/drawing/2014/main" id="{E65DCC03-A18A-4768-B20B-47CB4E29BE4B}"/>
                </a:ext>
              </a:extLst>
            </p:cNvPr>
            <p:cNvSpPr/>
            <p:nvPr/>
          </p:nvSpPr>
          <p:spPr>
            <a:xfrm>
              <a:off x="2054277" y="1997497"/>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070;p126">
              <a:extLst>
                <a:ext uri="{FF2B5EF4-FFF2-40B4-BE49-F238E27FC236}">
                  <a16:creationId xmlns:a16="http://schemas.microsoft.com/office/drawing/2014/main" id="{4A4B5589-5A6B-4C14-A088-6E167680D12A}"/>
                </a:ext>
              </a:extLst>
            </p:cNvPr>
            <p:cNvSpPr/>
            <p:nvPr/>
          </p:nvSpPr>
          <p:spPr>
            <a:xfrm>
              <a:off x="2053992" y="1996927"/>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071;p126">
              <a:extLst>
                <a:ext uri="{FF2B5EF4-FFF2-40B4-BE49-F238E27FC236}">
                  <a16:creationId xmlns:a16="http://schemas.microsoft.com/office/drawing/2014/main" id="{4EF9B8A5-4CBB-4A4A-B69B-1D8584B2D78F}"/>
                </a:ext>
              </a:extLst>
            </p:cNvPr>
            <p:cNvSpPr/>
            <p:nvPr/>
          </p:nvSpPr>
          <p:spPr>
            <a:xfrm>
              <a:off x="2054467" y="1997931"/>
              <a:ext cx="109" cy="204"/>
            </a:xfrm>
            <a:custGeom>
              <a:avLst/>
              <a:gdLst/>
              <a:ahLst/>
              <a:cxnLst/>
              <a:rect l="l" t="t" r="r" b="b"/>
              <a:pathLst>
                <a:path w="8" h="15" extrusionOk="0">
                  <a:moveTo>
                    <a:pt x="1" y="0"/>
                  </a:moveTo>
                  <a:lnTo>
                    <a:pt x="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072;p126">
              <a:extLst>
                <a:ext uri="{FF2B5EF4-FFF2-40B4-BE49-F238E27FC236}">
                  <a16:creationId xmlns:a16="http://schemas.microsoft.com/office/drawing/2014/main" id="{B5B73E42-E607-4E37-AC03-5F392A4CA5DD}"/>
                </a:ext>
              </a:extLst>
            </p:cNvPr>
            <p:cNvSpPr/>
            <p:nvPr/>
          </p:nvSpPr>
          <p:spPr>
            <a:xfrm>
              <a:off x="2048004" y="1965087"/>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073;p126">
              <a:extLst>
                <a:ext uri="{FF2B5EF4-FFF2-40B4-BE49-F238E27FC236}">
                  <a16:creationId xmlns:a16="http://schemas.microsoft.com/office/drawing/2014/main" id="{C25B4AC0-B17F-4ADF-AD19-C403C970EBB4}"/>
                </a:ext>
              </a:extLst>
            </p:cNvPr>
            <p:cNvSpPr/>
            <p:nvPr/>
          </p:nvSpPr>
          <p:spPr>
            <a:xfrm>
              <a:off x="2047909" y="1964897"/>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74;p126">
              <a:extLst>
                <a:ext uri="{FF2B5EF4-FFF2-40B4-BE49-F238E27FC236}">
                  <a16:creationId xmlns:a16="http://schemas.microsoft.com/office/drawing/2014/main" id="{6B44BBB3-A99A-4FEC-A2E1-7255B79538C5}"/>
                </a:ext>
              </a:extLst>
            </p:cNvPr>
            <p:cNvSpPr/>
            <p:nvPr/>
          </p:nvSpPr>
          <p:spPr>
            <a:xfrm>
              <a:off x="2048343" y="1965563"/>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75;p126">
              <a:extLst>
                <a:ext uri="{FF2B5EF4-FFF2-40B4-BE49-F238E27FC236}">
                  <a16:creationId xmlns:a16="http://schemas.microsoft.com/office/drawing/2014/main" id="{0789AC1C-C9A3-4361-B0CD-962221914F3B}"/>
                </a:ext>
              </a:extLst>
            </p:cNvPr>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76;p126">
              <a:extLst>
                <a:ext uri="{FF2B5EF4-FFF2-40B4-BE49-F238E27FC236}">
                  <a16:creationId xmlns:a16="http://schemas.microsoft.com/office/drawing/2014/main" id="{8897B25F-E5C9-4920-964D-3053CDB5F8FF}"/>
                </a:ext>
              </a:extLst>
            </p:cNvPr>
            <p:cNvSpPr/>
            <p:nvPr/>
          </p:nvSpPr>
          <p:spPr>
            <a:xfrm>
              <a:off x="2052376" y="1991849"/>
              <a:ext cx="68" cy="244"/>
            </a:xfrm>
            <a:custGeom>
              <a:avLst/>
              <a:gdLst/>
              <a:ahLst/>
              <a:cxnLst/>
              <a:rect l="l" t="t" r="r" b="b"/>
              <a:pathLst>
                <a:path w="5" h="18" extrusionOk="0">
                  <a:moveTo>
                    <a:pt x="1" y="0"/>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77;p126">
              <a:extLst>
                <a:ext uri="{FF2B5EF4-FFF2-40B4-BE49-F238E27FC236}">
                  <a16:creationId xmlns:a16="http://schemas.microsoft.com/office/drawing/2014/main" id="{8C654E94-A96B-4DB2-A8AE-B990C455ABD5}"/>
                </a:ext>
              </a:extLst>
            </p:cNvPr>
            <p:cNvSpPr/>
            <p:nvPr/>
          </p:nvSpPr>
          <p:spPr>
            <a:xfrm>
              <a:off x="2047393" y="1963472"/>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78;p126">
              <a:extLst>
                <a:ext uri="{FF2B5EF4-FFF2-40B4-BE49-F238E27FC236}">
                  <a16:creationId xmlns:a16="http://schemas.microsoft.com/office/drawing/2014/main" id="{4C9332EF-BFA6-438A-B568-883B350BD0F7}"/>
                </a:ext>
              </a:extLst>
            </p:cNvPr>
            <p:cNvSpPr/>
            <p:nvPr/>
          </p:nvSpPr>
          <p:spPr>
            <a:xfrm>
              <a:off x="2047773" y="1964612"/>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79;p126">
              <a:extLst>
                <a:ext uri="{FF2B5EF4-FFF2-40B4-BE49-F238E27FC236}">
                  <a16:creationId xmlns:a16="http://schemas.microsoft.com/office/drawing/2014/main" id="{9B88E766-8827-4C5D-B09C-38980D7F2DA4}"/>
                </a:ext>
              </a:extLst>
            </p:cNvPr>
            <p:cNvSpPr/>
            <p:nvPr/>
          </p:nvSpPr>
          <p:spPr>
            <a:xfrm>
              <a:off x="2047529" y="1963947"/>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80;p126">
              <a:extLst>
                <a:ext uri="{FF2B5EF4-FFF2-40B4-BE49-F238E27FC236}">
                  <a16:creationId xmlns:a16="http://schemas.microsoft.com/office/drawing/2014/main" id="{A7130935-06E7-4381-BB19-C68CAD978977}"/>
                </a:ext>
              </a:extLst>
            </p:cNvPr>
            <p:cNvSpPr/>
            <p:nvPr/>
          </p:nvSpPr>
          <p:spPr>
            <a:xfrm>
              <a:off x="2047678" y="1964273"/>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81;p126">
              <a:extLst>
                <a:ext uri="{FF2B5EF4-FFF2-40B4-BE49-F238E27FC236}">
                  <a16:creationId xmlns:a16="http://schemas.microsoft.com/office/drawing/2014/main" id="{BBB45ECD-5378-4092-8376-100C8A0D24DC}"/>
                </a:ext>
              </a:extLst>
            </p:cNvPr>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82;p126">
              <a:extLst>
                <a:ext uri="{FF2B5EF4-FFF2-40B4-BE49-F238E27FC236}">
                  <a16:creationId xmlns:a16="http://schemas.microsoft.com/office/drawing/2014/main" id="{5FD7AD24-F467-4D1B-A936-24E5329488BE}"/>
                </a:ext>
              </a:extLst>
            </p:cNvPr>
            <p:cNvSpPr/>
            <p:nvPr/>
          </p:nvSpPr>
          <p:spPr>
            <a:xfrm>
              <a:off x="2048153" y="196531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83;p126">
              <a:extLst>
                <a:ext uri="{FF2B5EF4-FFF2-40B4-BE49-F238E27FC236}">
                  <a16:creationId xmlns:a16="http://schemas.microsoft.com/office/drawing/2014/main" id="{65E67058-B55A-483B-83C8-E992AB1CBBD1}"/>
                </a:ext>
              </a:extLst>
            </p:cNvPr>
            <p:cNvSpPr/>
            <p:nvPr/>
          </p:nvSpPr>
          <p:spPr>
            <a:xfrm>
              <a:off x="2048438" y="1965658"/>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84;p126">
              <a:extLst>
                <a:ext uri="{FF2B5EF4-FFF2-40B4-BE49-F238E27FC236}">
                  <a16:creationId xmlns:a16="http://schemas.microsoft.com/office/drawing/2014/main" id="{B4908AD6-D792-4C93-83C3-D144433252EB}"/>
                </a:ext>
              </a:extLst>
            </p:cNvPr>
            <p:cNvSpPr/>
            <p:nvPr/>
          </p:nvSpPr>
          <p:spPr>
            <a:xfrm>
              <a:off x="2047298" y="1962942"/>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85;p126">
              <a:extLst>
                <a:ext uri="{FF2B5EF4-FFF2-40B4-BE49-F238E27FC236}">
                  <a16:creationId xmlns:a16="http://schemas.microsoft.com/office/drawing/2014/main" id="{23E14055-A2BD-440D-BD6D-83B604880B06}"/>
                </a:ext>
              </a:extLst>
            </p:cNvPr>
            <p:cNvSpPr/>
            <p:nvPr/>
          </p:nvSpPr>
          <p:spPr>
            <a:xfrm>
              <a:off x="2052661" y="1993179"/>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6;p126">
              <a:extLst>
                <a:ext uri="{FF2B5EF4-FFF2-40B4-BE49-F238E27FC236}">
                  <a16:creationId xmlns:a16="http://schemas.microsoft.com/office/drawing/2014/main" id="{E8B284A1-5385-4380-BFFA-619A9D4B0156}"/>
                </a:ext>
              </a:extLst>
            </p:cNvPr>
            <p:cNvSpPr/>
            <p:nvPr/>
          </p:nvSpPr>
          <p:spPr>
            <a:xfrm>
              <a:off x="2048574" y="196575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87;p126">
              <a:extLst>
                <a:ext uri="{FF2B5EF4-FFF2-40B4-BE49-F238E27FC236}">
                  <a16:creationId xmlns:a16="http://schemas.microsoft.com/office/drawing/2014/main" id="{5D15EA79-DBC5-4953-A155-7F448BAB45DD}"/>
                </a:ext>
              </a:extLst>
            </p:cNvPr>
            <p:cNvSpPr/>
            <p:nvPr/>
          </p:nvSpPr>
          <p:spPr>
            <a:xfrm>
              <a:off x="2052525" y="1992514"/>
              <a:ext cx="54" cy="204"/>
            </a:xfrm>
            <a:custGeom>
              <a:avLst/>
              <a:gdLst/>
              <a:ahLst/>
              <a:cxnLst/>
              <a:rect l="l" t="t" r="r" b="b"/>
              <a:pathLst>
                <a:path w="4" h="15" extrusionOk="0">
                  <a:moveTo>
                    <a:pt x="0"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088;p126">
              <a:extLst>
                <a:ext uri="{FF2B5EF4-FFF2-40B4-BE49-F238E27FC236}">
                  <a16:creationId xmlns:a16="http://schemas.microsoft.com/office/drawing/2014/main" id="{6EE71125-1FF2-4BBF-9CEC-821CA9B47C28}"/>
                </a:ext>
              </a:extLst>
            </p:cNvPr>
            <p:cNvSpPr/>
            <p:nvPr/>
          </p:nvSpPr>
          <p:spPr>
            <a:xfrm>
              <a:off x="2047149" y="1962426"/>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089;p126">
              <a:extLst>
                <a:ext uri="{FF2B5EF4-FFF2-40B4-BE49-F238E27FC236}">
                  <a16:creationId xmlns:a16="http://schemas.microsoft.com/office/drawing/2014/main" id="{72FDC7CC-4D4F-4BF6-9AB2-CA7652619CDA}"/>
                </a:ext>
              </a:extLst>
            </p:cNvPr>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090;p126">
              <a:extLst>
                <a:ext uri="{FF2B5EF4-FFF2-40B4-BE49-F238E27FC236}">
                  <a16:creationId xmlns:a16="http://schemas.microsoft.com/office/drawing/2014/main" id="{8DEE635D-B1F5-42E4-B76D-668F590AB8AE}"/>
                </a:ext>
              </a:extLst>
            </p:cNvPr>
            <p:cNvSpPr/>
            <p:nvPr/>
          </p:nvSpPr>
          <p:spPr>
            <a:xfrm>
              <a:off x="2048248" y="1965468"/>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091;p126">
              <a:extLst>
                <a:ext uri="{FF2B5EF4-FFF2-40B4-BE49-F238E27FC236}">
                  <a16:creationId xmlns:a16="http://schemas.microsoft.com/office/drawing/2014/main" id="{76BD8C64-BA5B-4EAF-9F3D-B31EEC54172D}"/>
                </a:ext>
              </a:extLst>
            </p:cNvPr>
            <p:cNvSpPr/>
            <p:nvPr/>
          </p:nvSpPr>
          <p:spPr>
            <a:xfrm>
              <a:off x="2030082" y="1976927"/>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092;p126">
              <a:extLst>
                <a:ext uri="{FF2B5EF4-FFF2-40B4-BE49-F238E27FC236}">
                  <a16:creationId xmlns:a16="http://schemas.microsoft.com/office/drawing/2014/main" id="{0E9B9E92-6E96-4961-9B69-008E247784B7}"/>
                </a:ext>
              </a:extLst>
            </p:cNvPr>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093;p126">
              <a:extLst>
                <a:ext uri="{FF2B5EF4-FFF2-40B4-BE49-F238E27FC236}">
                  <a16:creationId xmlns:a16="http://schemas.microsoft.com/office/drawing/2014/main" id="{E9AC4DA4-A8C0-4D5D-9206-5018A6792CCB}"/>
                </a:ext>
              </a:extLst>
            </p:cNvPr>
            <p:cNvSpPr/>
            <p:nvPr/>
          </p:nvSpPr>
          <p:spPr>
            <a:xfrm>
              <a:off x="2029756" y="1975203"/>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094;p126">
              <a:extLst>
                <a:ext uri="{FF2B5EF4-FFF2-40B4-BE49-F238E27FC236}">
                  <a16:creationId xmlns:a16="http://schemas.microsoft.com/office/drawing/2014/main" id="{CCDCF553-F12D-4406-9C9F-F855EAF22A3B}"/>
                </a:ext>
              </a:extLst>
            </p:cNvPr>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095;p126">
              <a:extLst>
                <a:ext uri="{FF2B5EF4-FFF2-40B4-BE49-F238E27FC236}">
                  <a16:creationId xmlns:a16="http://schemas.microsoft.com/office/drawing/2014/main" id="{FD7D792E-1D2E-40C8-B405-BC18F576F3B0}"/>
                </a:ext>
              </a:extLst>
            </p:cNvPr>
            <p:cNvSpPr/>
            <p:nvPr/>
          </p:nvSpPr>
          <p:spPr>
            <a:xfrm>
              <a:off x="2028561" y="2003444"/>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096;p126">
              <a:extLst>
                <a:ext uri="{FF2B5EF4-FFF2-40B4-BE49-F238E27FC236}">
                  <a16:creationId xmlns:a16="http://schemas.microsoft.com/office/drawing/2014/main" id="{A975534A-BA96-4D9D-93DB-04673C80FFEF}"/>
                </a:ext>
              </a:extLst>
            </p:cNvPr>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097;p126">
              <a:extLst>
                <a:ext uri="{FF2B5EF4-FFF2-40B4-BE49-F238E27FC236}">
                  <a16:creationId xmlns:a16="http://schemas.microsoft.com/office/drawing/2014/main" id="{0363BB04-3F3E-4BD4-A59F-498CBD988342}"/>
                </a:ext>
              </a:extLst>
            </p:cNvPr>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098;p126">
              <a:extLst>
                <a:ext uri="{FF2B5EF4-FFF2-40B4-BE49-F238E27FC236}">
                  <a16:creationId xmlns:a16="http://schemas.microsoft.com/office/drawing/2014/main" id="{3B17C8E0-E7A4-482B-9EB7-1C13271B0AB2}"/>
                </a:ext>
              </a:extLst>
            </p:cNvPr>
            <p:cNvSpPr/>
            <p:nvPr/>
          </p:nvSpPr>
          <p:spPr>
            <a:xfrm>
              <a:off x="2030231" y="1977728"/>
              <a:ext cx="54" cy="353"/>
            </a:xfrm>
            <a:custGeom>
              <a:avLst/>
              <a:gdLst/>
              <a:ahLst/>
              <a:cxnLst/>
              <a:rect l="l" t="t" r="r" b="b"/>
              <a:pathLst>
                <a:path w="4" h="26" extrusionOk="0">
                  <a:moveTo>
                    <a:pt x="4"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099;p126">
              <a:extLst>
                <a:ext uri="{FF2B5EF4-FFF2-40B4-BE49-F238E27FC236}">
                  <a16:creationId xmlns:a16="http://schemas.microsoft.com/office/drawing/2014/main" id="{F70FCBCC-38A4-4532-AF41-69A0D29B9DDC}"/>
                </a:ext>
              </a:extLst>
            </p:cNvPr>
            <p:cNvSpPr/>
            <p:nvPr/>
          </p:nvSpPr>
          <p:spPr>
            <a:xfrm>
              <a:off x="2030747" y="1981530"/>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100;p126">
              <a:extLst>
                <a:ext uri="{FF2B5EF4-FFF2-40B4-BE49-F238E27FC236}">
                  <a16:creationId xmlns:a16="http://schemas.microsoft.com/office/drawing/2014/main" id="{ACC36BC2-74B5-466E-859B-95FE2B580F1F}"/>
                </a:ext>
              </a:extLst>
            </p:cNvPr>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101;p126">
              <a:extLst>
                <a:ext uri="{FF2B5EF4-FFF2-40B4-BE49-F238E27FC236}">
                  <a16:creationId xmlns:a16="http://schemas.microsoft.com/office/drawing/2014/main" id="{288CA306-2EC7-4FEB-9062-3AB1862EA4E3}"/>
                </a:ext>
              </a:extLst>
            </p:cNvPr>
            <p:cNvSpPr/>
            <p:nvPr/>
          </p:nvSpPr>
          <p:spPr>
            <a:xfrm>
              <a:off x="2030557" y="1979914"/>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102;p126">
              <a:extLst>
                <a:ext uri="{FF2B5EF4-FFF2-40B4-BE49-F238E27FC236}">
                  <a16:creationId xmlns:a16="http://schemas.microsoft.com/office/drawing/2014/main" id="{9B8AEDB1-310D-42AE-A492-AD7AF68CE2CD}"/>
                </a:ext>
              </a:extLst>
            </p:cNvPr>
            <p:cNvSpPr/>
            <p:nvPr/>
          </p:nvSpPr>
          <p:spPr>
            <a:xfrm>
              <a:off x="2029281" y="1973397"/>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103;p126">
              <a:extLst>
                <a:ext uri="{FF2B5EF4-FFF2-40B4-BE49-F238E27FC236}">
                  <a16:creationId xmlns:a16="http://schemas.microsoft.com/office/drawing/2014/main" id="{1C8E1F30-AAD5-4117-9C4D-2C6C807BB712}"/>
                </a:ext>
              </a:extLst>
            </p:cNvPr>
            <p:cNvSpPr/>
            <p:nvPr/>
          </p:nvSpPr>
          <p:spPr>
            <a:xfrm>
              <a:off x="2030367" y="1978488"/>
              <a:ext cx="68" cy="353"/>
            </a:xfrm>
            <a:custGeom>
              <a:avLst/>
              <a:gdLst/>
              <a:ahLst/>
              <a:cxnLst/>
              <a:rect l="l" t="t" r="r" b="b"/>
              <a:pathLst>
                <a:path w="5" h="26" extrusionOk="0">
                  <a:moveTo>
                    <a:pt x="4"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104;p126">
              <a:extLst>
                <a:ext uri="{FF2B5EF4-FFF2-40B4-BE49-F238E27FC236}">
                  <a16:creationId xmlns:a16="http://schemas.microsoft.com/office/drawing/2014/main" id="{7006C924-912F-4994-9696-5F0DC53E7867}"/>
                </a:ext>
              </a:extLst>
            </p:cNvPr>
            <p:cNvSpPr/>
            <p:nvPr/>
          </p:nvSpPr>
          <p:spPr>
            <a:xfrm>
              <a:off x="2029511" y="1974306"/>
              <a:ext cx="109" cy="394"/>
            </a:xfrm>
            <a:custGeom>
              <a:avLst/>
              <a:gdLst/>
              <a:ahLst/>
              <a:cxnLst/>
              <a:rect l="l" t="t" r="r" b="b"/>
              <a:pathLst>
                <a:path w="8" h="29" extrusionOk="0">
                  <a:moveTo>
                    <a:pt x="8"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105;p126">
              <a:extLst>
                <a:ext uri="{FF2B5EF4-FFF2-40B4-BE49-F238E27FC236}">
                  <a16:creationId xmlns:a16="http://schemas.microsoft.com/office/drawing/2014/main" id="{3CA6D4C4-E70C-4EB2-BBAD-F29566D9280C}"/>
                </a:ext>
              </a:extLst>
            </p:cNvPr>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106;p126">
              <a:extLst>
                <a:ext uri="{FF2B5EF4-FFF2-40B4-BE49-F238E27FC236}">
                  <a16:creationId xmlns:a16="http://schemas.microsoft.com/office/drawing/2014/main" id="{C10CF0DA-B335-4554-A673-9F6F94360446}"/>
                </a:ext>
              </a:extLst>
            </p:cNvPr>
            <p:cNvSpPr/>
            <p:nvPr/>
          </p:nvSpPr>
          <p:spPr>
            <a:xfrm>
              <a:off x="2030462" y="1979249"/>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107;p126">
              <a:extLst>
                <a:ext uri="{FF2B5EF4-FFF2-40B4-BE49-F238E27FC236}">
                  <a16:creationId xmlns:a16="http://schemas.microsoft.com/office/drawing/2014/main" id="{AB17FD48-561F-4649-A77C-921D85C79A4F}"/>
                </a:ext>
              </a:extLst>
            </p:cNvPr>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108;p126">
              <a:extLst>
                <a:ext uri="{FF2B5EF4-FFF2-40B4-BE49-F238E27FC236}">
                  <a16:creationId xmlns:a16="http://schemas.microsoft.com/office/drawing/2014/main" id="{1EB7B4CB-E712-46B2-AB15-37772618B402}"/>
                </a:ext>
              </a:extLst>
            </p:cNvPr>
            <p:cNvSpPr/>
            <p:nvPr/>
          </p:nvSpPr>
          <p:spPr>
            <a:xfrm>
              <a:off x="2028995" y="1972541"/>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109;p126">
              <a:extLst>
                <a:ext uri="{FF2B5EF4-FFF2-40B4-BE49-F238E27FC236}">
                  <a16:creationId xmlns:a16="http://schemas.microsoft.com/office/drawing/2014/main" id="{D9B9843A-E9BB-4EC7-A3D4-F6003153D6DA}"/>
                </a:ext>
              </a:extLst>
            </p:cNvPr>
            <p:cNvSpPr/>
            <p:nvPr/>
          </p:nvSpPr>
          <p:spPr>
            <a:xfrm>
              <a:off x="2029892" y="1976072"/>
              <a:ext cx="109" cy="339"/>
            </a:xfrm>
            <a:custGeom>
              <a:avLst/>
              <a:gdLst/>
              <a:ahLst/>
              <a:cxnLst/>
              <a:rect l="l" t="t" r="r" b="b"/>
              <a:pathLst>
                <a:path w="8" h="25" extrusionOk="0">
                  <a:moveTo>
                    <a:pt x="8"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110;p126">
              <a:extLst>
                <a:ext uri="{FF2B5EF4-FFF2-40B4-BE49-F238E27FC236}">
                  <a16:creationId xmlns:a16="http://schemas.microsoft.com/office/drawing/2014/main" id="{040A24AA-A5AA-4EC9-930E-C84F918011E6}"/>
                </a:ext>
              </a:extLst>
            </p:cNvPr>
            <p:cNvSpPr/>
            <p:nvPr/>
          </p:nvSpPr>
          <p:spPr>
            <a:xfrm>
              <a:off x="2028425" y="1970885"/>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111;p126">
              <a:extLst>
                <a:ext uri="{FF2B5EF4-FFF2-40B4-BE49-F238E27FC236}">
                  <a16:creationId xmlns:a16="http://schemas.microsoft.com/office/drawing/2014/main" id="{DCA365BD-5A03-42C9-9076-31C3D3520C61}"/>
                </a:ext>
              </a:extLst>
            </p:cNvPr>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112;p126">
              <a:extLst>
                <a:ext uri="{FF2B5EF4-FFF2-40B4-BE49-F238E27FC236}">
                  <a16:creationId xmlns:a16="http://schemas.microsoft.com/office/drawing/2014/main" id="{B0CD0FB2-0709-40CF-B5F3-CB2255400356}"/>
                </a:ext>
              </a:extLst>
            </p:cNvPr>
            <p:cNvSpPr/>
            <p:nvPr/>
          </p:nvSpPr>
          <p:spPr>
            <a:xfrm>
              <a:off x="2028710" y="1971686"/>
              <a:ext cx="109" cy="353"/>
            </a:xfrm>
            <a:custGeom>
              <a:avLst/>
              <a:gdLst/>
              <a:ahLst/>
              <a:cxnLst/>
              <a:rect l="l" t="t" r="r" b="b"/>
              <a:pathLst>
                <a:path w="8" h="26" extrusionOk="0">
                  <a:moveTo>
                    <a:pt x="7"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113;p126">
              <a:extLst>
                <a:ext uri="{FF2B5EF4-FFF2-40B4-BE49-F238E27FC236}">
                  <a16:creationId xmlns:a16="http://schemas.microsoft.com/office/drawing/2014/main" id="{18D9C422-1617-4646-8A71-44C8CD54654D}"/>
                </a:ext>
              </a:extLst>
            </p:cNvPr>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114;p126">
              <a:extLst>
                <a:ext uri="{FF2B5EF4-FFF2-40B4-BE49-F238E27FC236}">
                  <a16:creationId xmlns:a16="http://schemas.microsoft.com/office/drawing/2014/main" id="{11947AAA-49E7-4D57-9F25-55D4CE713597}"/>
                </a:ext>
              </a:extLst>
            </p:cNvPr>
            <p:cNvSpPr/>
            <p:nvPr/>
          </p:nvSpPr>
          <p:spPr>
            <a:xfrm>
              <a:off x="1956464" y="195258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115;p126">
              <a:extLst>
                <a:ext uri="{FF2B5EF4-FFF2-40B4-BE49-F238E27FC236}">
                  <a16:creationId xmlns:a16="http://schemas.microsoft.com/office/drawing/2014/main" id="{4D2D8EA7-532B-426C-84D2-A347412A0F8A}"/>
                </a:ext>
              </a:extLst>
            </p:cNvPr>
            <p:cNvSpPr/>
            <p:nvPr/>
          </p:nvSpPr>
          <p:spPr>
            <a:xfrm>
              <a:off x="1957510" y="195258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116;p126">
              <a:extLst>
                <a:ext uri="{FF2B5EF4-FFF2-40B4-BE49-F238E27FC236}">
                  <a16:creationId xmlns:a16="http://schemas.microsoft.com/office/drawing/2014/main" id="{1FBE44FA-3ED3-4A37-9ADA-8CEDAB6DDC4C}"/>
                </a:ext>
              </a:extLst>
            </p:cNvPr>
            <p:cNvSpPr/>
            <p:nvPr/>
          </p:nvSpPr>
          <p:spPr>
            <a:xfrm>
              <a:off x="1953898" y="1952352"/>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117;p126">
              <a:extLst>
                <a:ext uri="{FF2B5EF4-FFF2-40B4-BE49-F238E27FC236}">
                  <a16:creationId xmlns:a16="http://schemas.microsoft.com/office/drawing/2014/main" id="{EDB3470B-1CF3-4A04-A00B-7CBFB5E38216}"/>
                </a:ext>
              </a:extLst>
            </p:cNvPr>
            <p:cNvSpPr/>
            <p:nvPr/>
          </p:nvSpPr>
          <p:spPr>
            <a:xfrm>
              <a:off x="1953138" y="1952162"/>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118;p126">
              <a:extLst>
                <a:ext uri="{FF2B5EF4-FFF2-40B4-BE49-F238E27FC236}">
                  <a16:creationId xmlns:a16="http://schemas.microsoft.com/office/drawing/2014/main" id="{DB0B1B7A-396C-4DE1-B3AB-1F452EA842FD}"/>
                </a:ext>
              </a:extLst>
            </p:cNvPr>
            <p:cNvSpPr/>
            <p:nvPr/>
          </p:nvSpPr>
          <p:spPr>
            <a:xfrm>
              <a:off x="1951997" y="1951822"/>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119;p126">
              <a:extLst>
                <a:ext uri="{FF2B5EF4-FFF2-40B4-BE49-F238E27FC236}">
                  <a16:creationId xmlns:a16="http://schemas.microsoft.com/office/drawing/2014/main" id="{F43B574F-8D9D-41C9-9EA0-A16CF0C6FC4B}"/>
                </a:ext>
              </a:extLst>
            </p:cNvPr>
            <p:cNvSpPr/>
            <p:nvPr/>
          </p:nvSpPr>
          <p:spPr>
            <a:xfrm>
              <a:off x="1952513" y="195201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120;p126">
              <a:extLst>
                <a:ext uri="{FF2B5EF4-FFF2-40B4-BE49-F238E27FC236}">
                  <a16:creationId xmlns:a16="http://schemas.microsoft.com/office/drawing/2014/main" id="{FE20BC1D-B1A5-4986-A879-DC5607D868C8}"/>
                </a:ext>
              </a:extLst>
            </p:cNvPr>
            <p:cNvSpPr/>
            <p:nvPr/>
          </p:nvSpPr>
          <p:spPr>
            <a:xfrm>
              <a:off x="1955650" y="1952542"/>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121;p126">
              <a:extLst>
                <a:ext uri="{FF2B5EF4-FFF2-40B4-BE49-F238E27FC236}">
                  <a16:creationId xmlns:a16="http://schemas.microsoft.com/office/drawing/2014/main" id="{A45E1F6F-9348-4797-8264-3E6529A4A494}"/>
                </a:ext>
              </a:extLst>
            </p:cNvPr>
            <p:cNvSpPr/>
            <p:nvPr/>
          </p:nvSpPr>
          <p:spPr>
            <a:xfrm>
              <a:off x="1958026" y="1952582"/>
              <a:ext cx="353" cy="14"/>
            </a:xfrm>
            <a:custGeom>
              <a:avLst/>
              <a:gdLst/>
              <a:ahLst/>
              <a:cxnLst/>
              <a:rect l="l" t="t" r="r" b="b"/>
              <a:pathLst>
                <a:path w="26" h="1" extrusionOk="0">
                  <a:moveTo>
                    <a:pt x="2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122;p126">
              <a:extLst>
                <a:ext uri="{FF2B5EF4-FFF2-40B4-BE49-F238E27FC236}">
                  <a16:creationId xmlns:a16="http://schemas.microsoft.com/office/drawing/2014/main" id="{EE2664A5-F116-4D72-9BCC-59846FF92793}"/>
                </a:ext>
              </a:extLst>
            </p:cNvPr>
            <p:cNvSpPr/>
            <p:nvPr/>
          </p:nvSpPr>
          <p:spPr>
            <a:xfrm>
              <a:off x="1958745" y="1952542"/>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123;p126">
              <a:extLst>
                <a:ext uri="{FF2B5EF4-FFF2-40B4-BE49-F238E27FC236}">
                  <a16:creationId xmlns:a16="http://schemas.microsoft.com/office/drawing/2014/main" id="{1FF080E5-314E-469D-AA98-986E59F9080C}"/>
                </a:ext>
              </a:extLst>
            </p:cNvPr>
            <p:cNvSpPr/>
            <p:nvPr/>
          </p:nvSpPr>
          <p:spPr>
            <a:xfrm>
              <a:off x="1960972" y="1952202"/>
              <a:ext cx="543" cy="109"/>
            </a:xfrm>
            <a:custGeom>
              <a:avLst/>
              <a:gdLst/>
              <a:ahLst/>
              <a:cxnLst/>
              <a:rect l="l" t="t" r="r" b="b"/>
              <a:pathLst>
                <a:path w="40" h="8" extrusionOk="0">
                  <a:moveTo>
                    <a:pt x="39"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124;p126">
              <a:extLst>
                <a:ext uri="{FF2B5EF4-FFF2-40B4-BE49-F238E27FC236}">
                  <a16:creationId xmlns:a16="http://schemas.microsoft.com/office/drawing/2014/main" id="{A0C859A5-336E-41DE-AF20-06612DD6BC98}"/>
                </a:ext>
              </a:extLst>
            </p:cNvPr>
            <p:cNvSpPr/>
            <p:nvPr/>
          </p:nvSpPr>
          <p:spPr>
            <a:xfrm>
              <a:off x="1959451" y="1952487"/>
              <a:ext cx="353" cy="68"/>
            </a:xfrm>
            <a:custGeom>
              <a:avLst/>
              <a:gdLst/>
              <a:ahLst/>
              <a:cxnLst/>
              <a:rect l="l" t="t" r="r" b="b"/>
              <a:pathLst>
                <a:path w="26" h="5" extrusionOk="0">
                  <a:moveTo>
                    <a:pt x="2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125;p126">
              <a:extLst>
                <a:ext uri="{FF2B5EF4-FFF2-40B4-BE49-F238E27FC236}">
                  <a16:creationId xmlns:a16="http://schemas.microsoft.com/office/drawing/2014/main" id="{FAA7C7E4-66DD-4C91-A7F5-5BB4CBDA8935}"/>
                </a:ext>
              </a:extLst>
            </p:cNvPr>
            <p:cNvSpPr/>
            <p:nvPr/>
          </p:nvSpPr>
          <p:spPr>
            <a:xfrm>
              <a:off x="1960171" y="1952392"/>
              <a:ext cx="394" cy="68"/>
            </a:xfrm>
            <a:custGeom>
              <a:avLst/>
              <a:gdLst/>
              <a:ahLst/>
              <a:cxnLst/>
              <a:rect l="l" t="t" r="r" b="b"/>
              <a:pathLst>
                <a:path w="29" h="5" extrusionOk="0">
                  <a:moveTo>
                    <a:pt x="28"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126;p126">
              <a:extLst>
                <a:ext uri="{FF2B5EF4-FFF2-40B4-BE49-F238E27FC236}">
                  <a16:creationId xmlns:a16="http://schemas.microsoft.com/office/drawing/2014/main" id="{01C52825-B61D-4D35-AE6E-B7ECFB26369E}"/>
                </a:ext>
              </a:extLst>
            </p:cNvPr>
            <p:cNvSpPr/>
            <p:nvPr/>
          </p:nvSpPr>
          <p:spPr>
            <a:xfrm>
              <a:off x="1961732" y="1952067"/>
              <a:ext cx="448" cy="109"/>
            </a:xfrm>
            <a:custGeom>
              <a:avLst/>
              <a:gdLst/>
              <a:ahLst/>
              <a:cxnLst/>
              <a:rect l="l" t="t" r="r" b="b"/>
              <a:pathLst>
                <a:path w="33" h="8" extrusionOk="0">
                  <a:moveTo>
                    <a:pt x="3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127;p126">
              <a:extLst>
                <a:ext uri="{FF2B5EF4-FFF2-40B4-BE49-F238E27FC236}">
                  <a16:creationId xmlns:a16="http://schemas.microsoft.com/office/drawing/2014/main" id="{AAC23FA6-6B32-4DF4-90D0-4DB58D4231AE}"/>
                </a:ext>
              </a:extLst>
            </p:cNvPr>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128;p126">
              <a:extLst>
                <a:ext uri="{FF2B5EF4-FFF2-40B4-BE49-F238E27FC236}">
                  <a16:creationId xmlns:a16="http://schemas.microsoft.com/office/drawing/2014/main" id="{FE30822B-526D-4906-B253-0E1C8188D83A}"/>
                </a:ext>
              </a:extLst>
            </p:cNvPr>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129;p126">
              <a:extLst>
                <a:ext uri="{FF2B5EF4-FFF2-40B4-BE49-F238E27FC236}">
                  <a16:creationId xmlns:a16="http://schemas.microsoft.com/office/drawing/2014/main" id="{D3B9E770-7197-4B01-8051-D65882F5AE2D}"/>
                </a:ext>
              </a:extLst>
            </p:cNvPr>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130;p126">
              <a:extLst>
                <a:ext uri="{FF2B5EF4-FFF2-40B4-BE49-F238E27FC236}">
                  <a16:creationId xmlns:a16="http://schemas.microsoft.com/office/drawing/2014/main" id="{8408BD44-245B-4929-9B01-BAC4424594F7}"/>
                </a:ext>
              </a:extLst>
            </p:cNvPr>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131;p126">
              <a:extLst>
                <a:ext uri="{FF2B5EF4-FFF2-40B4-BE49-F238E27FC236}">
                  <a16:creationId xmlns:a16="http://schemas.microsoft.com/office/drawing/2014/main" id="{28617CA5-350D-4455-8DA0-5E24E22072CD}"/>
                </a:ext>
              </a:extLst>
            </p:cNvPr>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132;p126">
              <a:extLst>
                <a:ext uri="{FF2B5EF4-FFF2-40B4-BE49-F238E27FC236}">
                  <a16:creationId xmlns:a16="http://schemas.microsoft.com/office/drawing/2014/main" id="{6CD7C081-B76E-4466-B209-A1FD141C1A11}"/>
                </a:ext>
              </a:extLst>
            </p:cNvPr>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133;p126">
              <a:extLst>
                <a:ext uri="{FF2B5EF4-FFF2-40B4-BE49-F238E27FC236}">
                  <a16:creationId xmlns:a16="http://schemas.microsoft.com/office/drawing/2014/main" id="{1CFD1964-BCEC-476C-92AD-D30AF64E3D0E}"/>
                </a:ext>
              </a:extLst>
            </p:cNvPr>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34;p126">
              <a:extLst>
                <a:ext uri="{FF2B5EF4-FFF2-40B4-BE49-F238E27FC236}">
                  <a16:creationId xmlns:a16="http://schemas.microsoft.com/office/drawing/2014/main" id="{A1BC0233-500E-4AE5-90ED-CA511A10C73B}"/>
                </a:ext>
              </a:extLst>
            </p:cNvPr>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35;p126">
              <a:extLst>
                <a:ext uri="{FF2B5EF4-FFF2-40B4-BE49-F238E27FC236}">
                  <a16:creationId xmlns:a16="http://schemas.microsoft.com/office/drawing/2014/main" id="{9D6150F8-66FC-499E-BEE7-87A271D59279}"/>
                </a:ext>
              </a:extLst>
            </p:cNvPr>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36;p126">
              <a:extLst>
                <a:ext uri="{FF2B5EF4-FFF2-40B4-BE49-F238E27FC236}">
                  <a16:creationId xmlns:a16="http://schemas.microsoft.com/office/drawing/2014/main" id="{5CEE1760-91B0-4376-A370-DC4A256D5FD4}"/>
                </a:ext>
              </a:extLst>
            </p:cNvPr>
            <p:cNvSpPr/>
            <p:nvPr/>
          </p:nvSpPr>
          <p:spPr>
            <a:xfrm>
              <a:off x="1946865" y="1950206"/>
              <a:ext cx="0" cy="68"/>
            </a:xfrm>
            <a:custGeom>
              <a:avLst/>
              <a:gdLst/>
              <a:ahLst/>
              <a:cxnLst/>
              <a:rect l="l" t="t" r="r" b="b"/>
              <a:pathLst>
                <a:path h="5" extrusionOk="0">
                  <a:moveTo>
                    <a:pt x="0"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37;p126">
              <a:extLst>
                <a:ext uri="{FF2B5EF4-FFF2-40B4-BE49-F238E27FC236}">
                  <a16:creationId xmlns:a16="http://schemas.microsoft.com/office/drawing/2014/main" id="{080452C5-9E8E-448A-8F46-BC6380950EFA}"/>
                </a:ext>
              </a:extLst>
            </p:cNvPr>
            <p:cNvSpPr/>
            <p:nvPr/>
          </p:nvSpPr>
          <p:spPr>
            <a:xfrm>
              <a:off x="1946960" y="1949595"/>
              <a:ext cx="0" cy="109"/>
            </a:xfrm>
            <a:custGeom>
              <a:avLst/>
              <a:gdLst/>
              <a:ahLst/>
              <a:cxnLst/>
              <a:rect l="l" t="t" r="r" b="b"/>
              <a:pathLst>
                <a:path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38;p126">
              <a:extLst>
                <a:ext uri="{FF2B5EF4-FFF2-40B4-BE49-F238E27FC236}">
                  <a16:creationId xmlns:a16="http://schemas.microsoft.com/office/drawing/2014/main" id="{E7DC9DA1-9D95-4A4E-957B-04B8457EC807}"/>
                </a:ext>
              </a:extLst>
            </p:cNvPr>
            <p:cNvSpPr/>
            <p:nvPr/>
          </p:nvSpPr>
          <p:spPr>
            <a:xfrm>
              <a:off x="1987217" y="1973261"/>
              <a:ext cx="109" cy="109"/>
            </a:xfrm>
            <a:custGeom>
              <a:avLst/>
              <a:gdLst/>
              <a:ahLst/>
              <a:cxnLst/>
              <a:rect l="l" t="t" r="r" b="b"/>
              <a:pathLst>
                <a:path w="8" h="8" extrusionOk="0">
                  <a:moveTo>
                    <a:pt x="7"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139;p126">
              <a:extLst>
                <a:ext uri="{FF2B5EF4-FFF2-40B4-BE49-F238E27FC236}">
                  <a16:creationId xmlns:a16="http://schemas.microsoft.com/office/drawing/2014/main" id="{B4DD74E1-89F8-4642-9F7A-C1CCAC8F17B0}"/>
                </a:ext>
              </a:extLst>
            </p:cNvPr>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140;p126">
              <a:extLst>
                <a:ext uri="{FF2B5EF4-FFF2-40B4-BE49-F238E27FC236}">
                  <a16:creationId xmlns:a16="http://schemas.microsoft.com/office/drawing/2014/main" id="{0603E326-8078-4D0F-8075-C283F09FBA7D}"/>
                </a:ext>
              </a:extLst>
            </p:cNvPr>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141;p126">
              <a:extLst>
                <a:ext uri="{FF2B5EF4-FFF2-40B4-BE49-F238E27FC236}">
                  <a16:creationId xmlns:a16="http://schemas.microsoft.com/office/drawing/2014/main" id="{C2A97EB6-F8DA-47B7-95B6-39CA83953829}"/>
                </a:ext>
              </a:extLst>
            </p:cNvPr>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142;p126">
              <a:extLst>
                <a:ext uri="{FF2B5EF4-FFF2-40B4-BE49-F238E27FC236}">
                  <a16:creationId xmlns:a16="http://schemas.microsoft.com/office/drawing/2014/main" id="{9BD02616-DC05-4265-9369-B30D282EF378}"/>
                </a:ext>
              </a:extLst>
            </p:cNvPr>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143;p126">
              <a:extLst>
                <a:ext uri="{FF2B5EF4-FFF2-40B4-BE49-F238E27FC236}">
                  <a16:creationId xmlns:a16="http://schemas.microsoft.com/office/drawing/2014/main" id="{CFEE4ABA-EECC-488A-A367-56301F74BAED}"/>
                </a:ext>
              </a:extLst>
            </p:cNvPr>
            <p:cNvSpPr/>
            <p:nvPr/>
          </p:nvSpPr>
          <p:spPr>
            <a:xfrm>
              <a:off x="1986878" y="1967789"/>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144;p126">
              <a:extLst>
                <a:ext uri="{FF2B5EF4-FFF2-40B4-BE49-F238E27FC236}">
                  <a16:creationId xmlns:a16="http://schemas.microsoft.com/office/drawing/2014/main" id="{CCD7C7F6-EA2D-4F50-8FDD-5DE4F656AE28}"/>
                </a:ext>
              </a:extLst>
            </p:cNvPr>
            <p:cNvSpPr/>
            <p:nvPr/>
          </p:nvSpPr>
          <p:spPr>
            <a:xfrm>
              <a:off x="1986742" y="1968319"/>
              <a:ext cx="54" cy="244"/>
            </a:xfrm>
            <a:custGeom>
              <a:avLst/>
              <a:gdLst/>
              <a:ahLst/>
              <a:cxnLst/>
              <a:rect l="l" t="t" r="r" b="b"/>
              <a:pathLst>
                <a:path w="4" h="18" extrusionOk="0">
                  <a:moveTo>
                    <a:pt x="0"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145;p126">
              <a:extLst>
                <a:ext uri="{FF2B5EF4-FFF2-40B4-BE49-F238E27FC236}">
                  <a16:creationId xmlns:a16="http://schemas.microsoft.com/office/drawing/2014/main" id="{C4AF3531-9CFD-4AD1-8C5B-213B4A66EC18}"/>
                </a:ext>
              </a:extLst>
            </p:cNvPr>
            <p:cNvSpPr/>
            <p:nvPr/>
          </p:nvSpPr>
          <p:spPr>
            <a:xfrm>
              <a:off x="1986457" y="1971211"/>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146;p126">
              <a:extLst>
                <a:ext uri="{FF2B5EF4-FFF2-40B4-BE49-F238E27FC236}">
                  <a16:creationId xmlns:a16="http://schemas.microsoft.com/office/drawing/2014/main" id="{684DFC4D-E094-4000-98A2-9D8ACC00567F}"/>
                </a:ext>
              </a:extLst>
            </p:cNvPr>
            <p:cNvSpPr/>
            <p:nvPr/>
          </p:nvSpPr>
          <p:spPr>
            <a:xfrm>
              <a:off x="1986688" y="1968835"/>
              <a:ext cx="14" cy="258"/>
            </a:xfrm>
            <a:custGeom>
              <a:avLst/>
              <a:gdLst/>
              <a:ahLst/>
              <a:cxnLst/>
              <a:rect l="l" t="t" r="r" b="b"/>
              <a:pathLst>
                <a:path w="1" h="19" extrusionOk="0">
                  <a:moveTo>
                    <a:pt x="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147;p126">
              <a:extLst>
                <a:ext uri="{FF2B5EF4-FFF2-40B4-BE49-F238E27FC236}">
                  <a16:creationId xmlns:a16="http://schemas.microsoft.com/office/drawing/2014/main" id="{1FB2B885-50A8-4766-A8A1-D9BA41BAF77C}"/>
                </a:ext>
              </a:extLst>
            </p:cNvPr>
            <p:cNvSpPr/>
            <p:nvPr/>
          </p:nvSpPr>
          <p:spPr>
            <a:xfrm>
              <a:off x="1986457" y="1970736"/>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148;p126">
              <a:extLst>
                <a:ext uri="{FF2B5EF4-FFF2-40B4-BE49-F238E27FC236}">
                  <a16:creationId xmlns:a16="http://schemas.microsoft.com/office/drawing/2014/main" id="{31250FF5-8F11-4A74-A8AA-D5255E12EBA9}"/>
                </a:ext>
              </a:extLst>
            </p:cNvPr>
            <p:cNvSpPr/>
            <p:nvPr/>
          </p:nvSpPr>
          <p:spPr>
            <a:xfrm>
              <a:off x="1986973" y="1967273"/>
              <a:ext cx="68" cy="244"/>
            </a:xfrm>
            <a:custGeom>
              <a:avLst/>
              <a:gdLst/>
              <a:ahLst/>
              <a:cxnLst/>
              <a:rect l="l" t="t" r="r" b="b"/>
              <a:pathLst>
                <a:path w="5" h="18" extrusionOk="0">
                  <a:moveTo>
                    <a:pt x="1"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149;p126">
              <a:extLst>
                <a:ext uri="{FF2B5EF4-FFF2-40B4-BE49-F238E27FC236}">
                  <a16:creationId xmlns:a16="http://schemas.microsoft.com/office/drawing/2014/main" id="{E0F53A65-C171-4D85-8C4E-3DD556B197AD}"/>
                </a:ext>
              </a:extLst>
            </p:cNvPr>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150;p126">
              <a:extLst>
                <a:ext uri="{FF2B5EF4-FFF2-40B4-BE49-F238E27FC236}">
                  <a16:creationId xmlns:a16="http://schemas.microsoft.com/office/drawing/2014/main" id="{230A4E3F-6203-45B3-81EC-0DAF2B2D9D74}"/>
                </a:ext>
              </a:extLst>
            </p:cNvPr>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151;p126">
              <a:extLst>
                <a:ext uri="{FF2B5EF4-FFF2-40B4-BE49-F238E27FC236}">
                  <a16:creationId xmlns:a16="http://schemas.microsoft.com/office/drawing/2014/main" id="{0E0EF650-D621-460F-AF7C-CA200B511D5D}"/>
                </a:ext>
              </a:extLst>
            </p:cNvPr>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152;p126">
              <a:extLst>
                <a:ext uri="{FF2B5EF4-FFF2-40B4-BE49-F238E27FC236}">
                  <a16:creationId xmlns:a16="http://schemas.microsoft.com/office/drawing/2014/main" id="{26B54F32-9A43-48E8-A3AE-57B86EC9439E}"/>
                </a:ext>
              </a:extLst>
            </p:cNvPr>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153;p126">
              <a:extLst>
                <a:ext uri="{FF2B5EF4-FFF2-40B4-BE49-F238E27FC236}">
                  <a16:creationId xmlns:a16="http://schemas.microsoft.com/office/drawing/2014/main" id="{BC3E9C7B-8337-43CE-98F6-C3F89AEE789E}"/>
                </a:ext>
              </a:extLst>
            </p:cNvPr>
            <p:cNvSpPr/>
            <p:nvPr/>
          </p:nvSpPr>
          <p:spPr>
            <a:xfrm>
              <a:off x="1986593" y="1969310"/>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154;p126">
              <a:extLst>
                <a:ext uri="{FF2B5EF4-FFF2-40B4-BE49-F238E27FC236}">
                  <a16:creationId xmlns:a16="http://schemas.microsoft.com/office/drawing/2014/main" id="{662DCD80-27C8-463A-BD3C-C059305D4D45}"/>
                </a:ext>
              </a:extLst>
            </p:cNvPr>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155;p126">
              <a:extLst>
                <a:ext uri="{FF2B5EF4-FFF2-40B4-BE49-F238E27FC236}">
                  <a16:creationId xmlns:a16="http://schemas.microsoft.com/office/drawing/2014/main" id="{AA2D3A17-92AB-4110-835B-30F0BBA24C4B}"/>
                </a:ext>
              </a:extLst>
            </p:cNvPr>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156;p126">
              <a:extLst>
                <a:ext uri="{FF2B5EF4-FFF2-40B4-BE49-F238E27FC236}">
                  <a16:creationId xmlns:a16="http://schemas.microsoft.com/office/drawing/2014/main" id="{FF61351F-1DB5-4798-ADF9-C45179574E1C}"/>
                </a:ext>
              </a:extLst>
            </p:cNvPr>
            <p:cNvSpPr/>
            <p:nvPr/>
          </p:nvSpPr>
          <p:spPr>
            <a:xfrm>
              <a:off x="1991345" y="2005630"/>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157;p126">
              <a:extLst>
                <a:ext uri="{FF2B5EF4-FFF2-40B4-BE49-F238E27FC236}">
                  <a16:creationId xmlns:a16="http://schemas.microsoft.com/office/drawing/2014/main" id="{AEAADE03-2FC8-4D5C-8159-76118D28E651}"/>
                </a:ext>
              </a:extLst>
            </p:cNvPr>
            <p:cNvSpPr/>
            <p:nvPr/>
          </p:nvSpPr>
          <p:spPr>
            <a:xfrm>
              <a:off x="1990259" y="2008766"/>
              <a:ext cx="54" cy="299"/>
            </a:xfrm>
            <a:custGeom>
              <a:avLst/>
              <a:gdLst/>
              <a:ahLst/>
              <a:cxnLst/>
              <a:rect l="l" t="t" r="r" b="b"/>
              <a:pathLst>
                <a:path w="4" h="22" extrusionOk="0">
                  <a:moveTo>
                    <a:pt x="4"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158;p126">
              <a:extLst>
                <a:ext uri="{FF2B5EF4-FFF2-40B4-BE49-F238E27FC236}">
                  <a16:creationId xmlns:a16="http://schemas.microsoft.com/office/drawing/2014/main" id="{4242D62F-FAB6-4E79-BD07-B5C31F90E5C1}"/>
                </a:ext>
              </a:extLst>
            </p:cNvPr>
            <p:cNvSpPr/>
            <p:nvPr/>
          </p:nvSpPr>
          <p:spPr>
            <a:xfrm>
              <a:off x="1990639" y="2007490"/>
              <a:ext cx="54" cy="244"/>
            </a:xfrm>
            <a:custGeom>
              <a:avLst/>
              <a:gdLst/>
              <a:ahLst/>
              <a:cxnLst/>
              <a:rect l="l" t="t" r="r" b="b"/>
              <a:pathLst>
                <a:path w="4" h="18" extrusionOk="0">
                  <a:moveTo>
                    <a:pt x="4"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159;p126">
              <a:extLst>
                <a:ext uri="{FF2B5EF4-FFF2-40B4-BE49-F238E27FC236}">
                  <a16:creationId xmlns:a16="http://schemas.microsoft.com/office/drawing/2014/main" id="{DAAEB292-B0AB-4E02-93CF-3EE69993C37E}"/>
                </a:ext>
              </a:extLst>
            </p:cNvPr>
            <p:cNvSpPr/>
            <p:nvPr/>
          </p:nvSpPr>
          <p:spPr>
            <a:xfrm>
              <a:off x="1991155" y="2006064"/>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160;p126">
              <a:extLst>
                <a:ext uri="{FF2B5EF4-FFF2-40B4-BE49-F238E27FC236}">
                  <a16:creationId xmlns:a16="http://schemas.microsoft.com/office/drawing/2014/main" id="{A5EC8065-510C-4799-A972-822EA9192F14}"/>
                </a:ext>
              </a:extLst>
            </p:cNvPr>
            <p:cNvSpPr/>
            <p:nvPr/>
          </p:nvSpPr>
          <p:spPr>
            <a:xfrm>
              <a:off x="1990449" y="2008101"/>
              <a:ext cx="54" cy="258"/>
            </a:xfrm>
            <a:custGeom>
              <a:avLst/>
              <a:gdLst/>
              <a:ahLst/>
              <a:cxnLst/>
              <a:rect l="l" t="t" r="r" b="b"/>
              <a:pathLst>
                <a:path w="4" h="19" extrusionOk="0">
                  <a:moveTo>
                    <a:pt x="4"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161;p126">
              <a:extLst>
                <a:ext uri="{FF2B5EF4-FFF2-40B4-BE49-F238E27FC236}">
                  <a16:creationId xmlns:a16="http://schemas.microsoft.com/office/drawing/2014/main" id="{CCF3A16F-D997-4F50-B05D-C4192FD95A5E}"/>
                </a:ext>
              </a:extLst>
            </p:cNvPr>
            <p:cNvSpPr/>
            <p:nvPr/>
          </p:nvSpPr>
          <p:spPr>
            <a:xfrm>
              <a:off x="1990965" y="2006485"/>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162;p126">
              <a:extLst>
                <a:ext uri="{FF2B5EF4-FFF2-40B4-BE49-F238E27FC236}">
                  <a16:creationId xmlns:a16="http://schemas.microsoft.com/office/drawing/2014/main" id="{60B3C0CA-C3C3-4EF5-9AF0-102B9AB1620E}"/>
                </a:ext>
              </a:extLst>
            </p:cNvPr>
            <p:cNvSpPr/>
            <p:nvPr/>
          </p:nvSpPr>
          <p:spPr>
            <a:xfrm>
              <a:off x="1990775" y="2006960"/>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163;p126">
              <a:extLst>
                <a:ext uri="{FF2B5EF4-FFF2-40B4-BE49-F238E27FC236}">
                  <a16:creationId xmlns:a16="http://schemas.microsoft.com/office/drawing/2014/main" id="{086825A2-7739-47CE-BCE6-340950270132}"/>
                </a:ext>
              </a:extLst>
            </p:cNvPr>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164;p126">
              <a:extLst>
                <a:ext uri="{FF2B5EF4-FFF2-40B4-BE49-F238E27FC236}">
                  <a16:creationId xmlns:a16="http://schemas.microsoft.com/office/drawing/2014/main" id="{313E0574-EF47-43BF-BECB-468CC6B4E9CC}"/>
                </a:ext>
              </a:extLst>
            </p:cNvPr>
            <p:cNvSpPr/>
            <p:nvPr/>
          </p:nvSpPr>
          <p:spPr>
            <a:xfrm>
              <a:off x="1980795" y="199065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165;p126">
              <a:extLst>
                <a:ext uri="{FF2B5EF4-FFF2-40B4-BE49-F238E27FC236}">
                  <a16:creationId xmlns:a16="http://schemas.microsoft.com/office/drawing/2014/main" id="{A7548E06-5EBC-45CD-94AB-231B20A4A66E}"/>
                </a:ext>
              </a:extLst>
            </p:cNvPr>
            <p:cNvSpPr/>
            <p:nvPr/>
          </p:nvSpPr>
          <p:spPr>
            <a:xfrm>
              <a:off x="1979845" y="199065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166;p126">
              <a:extLst>
                <a:ext uri="{FF2B5EF4-FFF2-40B4-BE49-F238E27FC236}">
                  <a16:creationId xmlns:a16="http://schemas.microsoft.com/office/drawing/2014/main" id="{F2844576-6784-4CE0-B12E-A470205D613B}"/>
                </a:ext>
              </a:extLst>
            </p:cNvPr>
            <p:cNvSpPr/>
            <p:nvPr/>
          </p:nvSpPr>
          <p:spPr>
            <a:xfrm>
              <a:off x="1971481" y="198191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167;p126">
              <a:extLst>
                <a:ext uri="{FF2B5EF4-FFF2-40B4-BE49-F238E27FC236}">
                  <a16:creationId xmlns:a16="http://schemas.microsoft.com/office/drawing/2014/main" id="{38CDA8DA-3883-44FD-97DD-D088850F9860}"/>
                </a:ext>
              </a:extLst>
            </p:cNvPr>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168;p126">
              <a:extLst>
                <a:ext uri="{FF2B5EF4-FFF2-40B4-BE49-F238E27FC236}">
                  <a16:creationId xmlns:a16="http://schemas.microsoft.com/office/drawing/2014/main" id="{B6EC42A7-B628-4057-90F0-10DBC8C3276E}"/>
                </a:ext>
              </a:extLst>
            </p:cNvPr>
            <p:cNvSpPr/>
            <p:nvPr/>
          </p:nvSpPr>
          <p:spPr>
            <a:xfrm>
              <a:off x="1981800" y="1990084"/>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169;p126">
              <a:extLst>
                <a:ext uri="{FF2B5EF4-FFF2-40B4-BE49-F238E27FC236}">
                  <a16:creationId xmlns:a16="http://schemas.microsoft.com/office/drawing/2014/main" id="{539731CF-B611-4B2A-A010-FF1C828FA401}"/>
                </a:ext>
              </a:extLst>
            </p:cNvPr>
            <p:cNvSpPr/>
            <p:nvPr/>
          </p:nvSpPr>
          <p:spPr>
            <a:xfrm>
              <a:off x="1974468" y="1981299"/>
              <a:ext cx="353" cy="54"/>
            </a:xfrm>
            <a:custGeom>
              <a:avLst/>
              <a:gdLst/>
              <a:ahLst/>
              <a:cxnLst/>
              <a:rect l="l" t="t" r="r" b="b"/>
              <a:pathLst>
                <a:path w="26" h="4" extrusionOk="0">
                  <a:moveTo>
                    <a:pt x="1" y="4"/>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170;p126">
              <a:extLst>
                <a:ext uri="{FF2B5EF4-FFF2-40B4-BE49-F238E27FC236}">
                  <a16:creationId xmlns:a16="http://schemas.microsoft.com/office/drawing/2014/main" id="{578665A8-E9DA-4811-8142-C988455DCE02}"/>
                </a:ext>
              </a:extLst>
            </p:cNvPr>
            <p:cNvSpPr/>
            <p:nvPr/>
          </p:nvSpPr>
          <p:spPr>
            <a:xfrm>
              <a:off x="1972567" y="1981584"/>
              <a:ext cx="448" cy="109"/>
            </a:xfrm>
            <a:custGeom>
              <a:avLst/>
              <a:gdLst/>
              <a:ahLst/>
              <a:cxnLst/>
              <a:rect l="l" t="t" r="r" b="b"/>
              <a:pathLst>
                <a:path w="33" h="8" extrusionOk="0">
                  <a:moveTo>
                    <a:pt x="1" y="7"/>
                  </a:move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171;p126">
              <a:extLst>
                <a:ext uri="{FF2B5EF4-FFF2-40B4-BE49-F238E27FC236}">
                  <a16:creationId xmlns:a16="http://schemas.microsoft.com/office/drawing/2014/main" id="{80D5ECE1-984E-4AFD-87DF-81F0D525EA7A}"/>
                </a:ext>
              </a:extLst>
            </p:cNvPr>
            <p:cNvSpPr/>
            <p:nvPr/>
          </p:nvSpPr>
          <p:spPr>
            <a:xfrm>
              <a:off x="1984597" y="1988373"/>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172;p126">
              <a:extLst>
                <a:ext uri="{FF2B5EF4-FFF2-40B4-BE49-F238E27FC236}">
                  <a16:creationId xmlns:a16="http://schemas.microsoft.com/office/drawing/2014/main" id="{A7699892-0572-4489-B34B-3321957ADEED}"/>
                </a:ext>
              </a:extLst>
            </p:cNvPr>
            <p:cNvSpPr/>
            <p:nvPr/>
          </p:nvSpPr>
          <p:spPr>
            <a:xfrm>
              <a:off x="1980374" y="1990708"/>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173;p126">
              <a:extLst>
                <a:ext uri="{FF2B5EF4-FFF2-40B4-BE49-F238E27FC236}">
                  <a16:creationId xmlns:a16="http://schemas.microsoft.com/office/drawing/2014/main" id="{C88C5BD3-D275-41E8-8FDD-18D74D8B7F2F}"/>
                </a:ext>
              </a:extLst>
            </p:cNvPr>
            <p:cNvSpPr/>
            <p:nvPr/>
          </p:nvSpPr>
          <p:spPr>
            <a:xfrm>
              <a:off x="1984081" y="1987952"/>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174;p126">
              <a:extLst>
                <a:ext uri="{FF2B5EF4-FFF2-40B4-BE49-F238E27FC236}">
                  <a16:creationId xmlns:a16="http://schemas.microsoft.com/office/drawing/2014/main" id="{610BC532-9CED-4A38-883B-51E4D27036C5}"/>
                </a:ext>
              </a:extLst>
            </p:cNvPr>
            <p:cNvSpPr/>
            <p:nvPr/>
          </p:nvSpPr>
          <p:spPr>
            <a:xfrm>
              <a:off x="1984312" y="1988183"/>
              <a:ext cx="204" cy="109"/>
            </a:xfrm>
            <a:custGeom>
              <a:avLst/>
              <a:gdLst/>
              <a:ahLst/>
              <a:cxnLst/>
              <a:rect l="l" t="t" r="r" b="b"/>
              <a:pathLst>
                <a:path w="15" h="8" extrusionOk="0">
                  <a:moveTo>
                    <a:pt x="1" y="1"/>
                  </a:moveTo>
                  <a:lnTo>
                    <a:pt x="1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175;p126">
              <a:extLst>
                <a:ext uri="{FF2B5EF4-FFF2-40B4-BE49-F238E27FC236}">
                  <a16:creationId xmlns:a16="http://schemas.microsoft.com/office/drawing/2014/main" id="{3264520A-2FDA-42A0-A2C1-16B2EC6775AE}"/>
                </a:ext>
              </a:extLst>
            </p:cNvPr>
            <p:cNvSpPr/>
            <p:nvPr/>
          </p:nvSpPr>
          <p:spPr>
            <a:xfrm>
              <a:off x="1981366" y="1990369"/>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176;p126">
              <a:extLst>
                <a:ext uri="{FF2B5EF4-FFF2-40B4-BE49-F238E27FC236}">
                  <a16:creationId xmlns:a16="http://schemas.microsoft.com/office/drawing/2014/main" id="{26FA0304-5009-4A2F-A72E-BF059C66A321}"/>
                </a:ext>
              </a:extLst>
            </p:cNvPr>
            <p:cNvSpPr/>
            <p:nvPr/>
          </p:nvSpPr>
          <p:spPr>
            <a:xfrm>
              <a:off x="1973898" y="1981340"/>
              <a:ext cx="394" cy="109"/>
            </a:xfrm>
            <a:custGeom>
              <a:avLst/>
              <a:gdLst/>
              <a:ahLst/>
              <a:cxnLst/>
              <a:rect l="l" t="t" r="r" b="b"/>
              <a:pathLst>
                <a:path w="29" h="8" extrusionOk="0">
                  <a:moveTo>
                    <a:pt x="1" y="8"/>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177;p126">
              <a:extLst>
                <a:ext uri="{FF2B5EF4-FFF2-40B4-BE49-F238E27FC236}">
                  <a16:creationId xmlns:a16="http://schemas.microsoft.com/office/drawing/2014/main" id="{2F350DC1-D19A-46FA-A3FB-05483E90627E}"/>
                </a:ext>
              </a:extLst>
            </p:cNvPr>
            <p:cNvSpPr/>
            <p:nvPr/>
          </p:nvSpPr>
          <p:spPr>
            <a:xfrm>
              <a:off x="1973233" y="1981435"/>
              <a:ext cx="448" cy="109"/>
            </a:xfrm>
            <a:custGeom>
              <a:avLst/>
              <a:gdLst/>
              <a:ahLst/>
              <a:cxnLst/>
              <a:rect l="l" t="t" r="r" b="b"/>
              <a:pathLst>
                <a:path w="33" h="8" extrusionOk="0">
                  <a:moveTo>
                    <a:pt x="1" y="8"/>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178;p126">
              <a:extLst>
                <a:ext uri="{FF2B5EF4-FFF2-40B4-BE49-F238E27FC236}">
                  <a16:creationId xmlns:a16="http://schemas.microsoft.com/office/drawing/2014/main" id="{25B081E0-6311-44B8-9ED8-B281F5DD699B}"/>
                </a:ext>
              </a:extLst>
            </p:cNvPr>
            <p:cNvSpPr/>
            <p:nvPr/>
          </p:nvSpPr>
          <p:spPr>
            <a:xfrm>
              <a:off x="1971766" y="1981720"/>
              <a:ext cx="530" cy="109"/>
            </a:xfrm>
            <a:custGeom>
              <a:avLst/>
              <a:gdLst/>
              <a:ahLst/>
              <a:cxnLst/>
              <a:rect l="l" t="t" r="r" b="b"/>
              <a:pathLst>
                <a:path w="39" h="8" extrusionOk="0">
                  <a:moveTo>
                    <a:pt x="0" y="8"/>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179;p126">
              <a:extLst>
                <a:ext uri="{FF2B5EF4-FFF2-40B4-BE49-F238E27FC236}">
                  <a16:creationId xmlns:a16="http://schemas.microsoft.com/office/drawing/2014/main" id="{7A14BE4E-42DE-4A67-A0BB-C588207A1B91}"/>
                </a:ext>
              </a:extLst>
            </p:cNvPr>
            <p:cNvSpPr/>
            <p:nvPr/>
          </p:nvSpPr>
          <p:spPr>
            <a:xfrm>
              <a:off x="1975378" y="1981150"/>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180;p126">
              <a:extLst>
                <a:ext uri="{FF2B5EF4-FFF2-40B4-BE49-F238E27FC236}">
                  <a16:creationId xmlns:a16="http://schemas.microsoft.com/office/drawing/2014/main" id="{9B7FA24A-1571-448B-9E8C-ACB41B6FEFA4}"/>
                </a:ext>
              </a:extLst>
            </p:cNvPr>
            <p:cNvSpPr/>
            <p:nvPr/>
          </p:nvSpPr>
          <p:spPr>
            <a:xfrm>
              <a:off x="1974943" y="1981204"/>
              <a:ext cx="299" cy="54"/>
            </a:xfrm>
            <a:custGeom>
              <a:avLst/>
              <a:gdLst/>
              <a:ahLst/>
              <a:cxnLst/>
              <a:rect l="l" t="t" r="r" b="b"/>
              <a:pathLst>
                <a:path w="22" h="4" extrusionOk="0">
                  <a:moveTo>
                    <a:pt x="1" y="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181;p126">
              <a:extLst>
                <a:ext uri="{FF2B5EF4-FFF2-40B4-BE49-F238E27FC236}">
                  <a16:creationId xmlns:a16="http://schemas.microsoft.com/office/drawing/2014/main" id="{723CA8DB-3910-4000-96FC-F970EC9A51FD}"/>
                </a:ext>
              </a:extLst>
            </p:cNvPr>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182;p126">
              <a:extLst>
                <a:ext uri="{FF2B5EF4-FFF2-40B4-BE49-F238E27FC236}">
                  <a16:creationId xmlns:a16="http://schemas.microsoft.com/office/drawing/2014/main" id="{AA83AA18-AE9A-49B9-868B-C34F834CB9D6}"/>
                </a:ext>
              </a:extLst>
            </p:cNvPr>
            <p:cNvSpPr/>
            <p:nvPr/>
          </p:nvSpPr>
          <p:spPr>
            <a:xfrm>
              <a:off x="1953749" y="1973166"/>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183;p126">
              <a:extLst>
                <a:ext uri="{FF2B5EF4-FFF2-40B4-BE49-F238E27FC236}">
                  <a16:creationId xmlns:a16="http://schemas.microsoft.com/office/drawing/2014/main" id="{A0556E95-DAD8-40D2-B24D-B770089F8ACB}"/>
                </a:ext>
              </a:extLst>
            </p:cNvPr>
            <p:cNvSpPr/>
            <p:nvPr/>
          </p:nvSpPr>
          <p:spPr>
            <a:xfrm>
              <a:off x="1954754" y="1971876"/>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184;p126">
              <a:extLst>
                <a:ext uri="{FF2B5EF4-FFF2-40B4-BE49-F238E27FC236}">
                  <a16:creationId xmlns:a16="http://schemas.microsoft.com/office/drawing/2014/main" id="{0B478EEF-0C2C-4ED1-9096-017A9B32D3F3}"/>
                </a:ext>
              </a:extLst>
            </p:cNvPr>
            <p:cNvSpPr/>
            <p:nvPr/>
          </p:nvSpPr>
          <p:spPr>
            <a:xfrm>
              <a:off x="1951563" y="1975257"/>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185;p126">
              <a:extLst>
                <a:ext uri="{FF2B5EF4-FFF2-40B4-BE49-F238E27FC236}">
                  <a16:creationId xmlns:a16="http://schemas.microsoft.com/office/drawing/2014/main" id="{4D3C9603-8B3D-4956-A8C6-36D9ACE36F4D}"/>
                </a:ext>
              </a:extLst>
            </p:cNvPr>
            <p:cNvSpPr/>
            <p:nvPr/>
          </p:nvSpPr>
          <p:spPr>
            <a:xfrm>
              <a:off x="1954564" y="1972161"/>
              <a:ext cx="109" cy="163"/>
            </a:xfrm>
            <a:custGeom>
              <a:avLst/>
              <a:gdLst/>
              <a:ahLst/>
              <a:cxnLst/>
              <a:rect l="l" t="t" r="r" b="b"/>
              <a:pathLst>
                <a:path w="8" h="12" extrusionOk="0">
                  <a:moveTo>
                    <a:pt x="0" y="1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186;p126">
              <a:extLst>
                <a:ext uri="{FF2B5EF4-FFF2-40B4-BE49-F238E27FC236}">
                  <a16:creationId xmlns:a16="http://schemas.microsoft.com/office/drawing/2014/main" id="{704A53FF-2230-4C4C-B1CF-C3C036DFD72C}"/>
                </a:ext>
              </a:extLst>
            </p:cNvPr>
            <p:cNvSpPr/>
            <p:nvPr/>
          </p:nvSpPr>
          <p:spPr>
            <a:xfrm>
              <a:off x="1950382" y="1976357"/>
              <a:ext cx="204" cy="149"/>
            </a:xfrm>
            <a:custGeom>
              <a:avLst/>
              <a:gdLst/>
              <a:ahLst/>
              <a:cxnLst/>
              <a:rect l="l" t="t" r="r" b="b"/>
              <a:pathLst>
                <a:path w="15" h="11" extrusionOk="0">
                  <a:moveTo>
                    <a:pt x="0" y="11"/>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187;p126">
              <a:extLst>
                <a:ext uri="{FF2B5EF4-FFF2-40B4-BE49-F238E27FC236}">
                  <a16:creationId xmlns:a16="http://schemas.microsoft.com/office/drawing/2014/main" id="{3FBDA25B-3BD1-4734-8806-C654A1161855}"/>
                </a:ext>
              </a:extLst>
            </p:cNvPr>
            <p:cNvSpPr/>
            <p:nvPr/>
          </p:nvSpPr>
          <p:spPr>
            <a:xfrm>
              <a:off x="1954319" y="1972501"/>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188;p126">
              <a:extLst>
                <a:ext uri="{FF2B5EF4-FFF2-40B4-BE49-F238E27FC236}">
                  <a16:creationId xmlns:a16="http://schemas.microsoft.com/office/drawing/2014/main" id="{F1054DA5-D744-4DFC-BF3B-24D8878B950C}"/>
                </a:ext>
              </a:extLst>
            </p:cNvPr>
            <p:cNvSpPr/>
            <p:nvPr/>
          </p:nvSpPr>
          <p:spPr>
            <a:xfrm>
              <a:off x="1955039" y="197136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189;p126">
              <a:extLst>
                <a:ext uri="{FF2B5EF4-FFF2-40B4-BE49-F238E27FC236}">
                  <a16:creationId xmlns:a16="http://schemas.microsoft.com/office/drawing/2014/main" id="{679BC0C3-EF47-480F-BD94-D9AF7F0574D8}"/>
                </a:ext>
              </a:extLst>
            </p:cNvPr>
            <p:cNvSpPr/>
            <p:nvPr/>
          </p:nvSpPr>
          <p:spPr>
            <a:xfrm>
              <a:off x="1954889" y="1971591"/>
              <a:ext cx="68" cy="163"/>
            </a:xfrm>
            <a:custGeom>
              <a:avLst/>
              <a:gdLst/>
              <a:ahLst/>
              <a:cxnLst/>
              <a:rect l="l" t="t" r="r" b="b"/>
              <a:pathLst>
                <a:path w="5" h="12" extrusionOk="0">
                  <a:moveTo>
                    <a:pt x="1"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190;p126">
              <a:extLst>
                <a:ext uri="{FF2B5EF4-FFF2-40B4-BE49-F238E27FC236}">
                  <a16:creationId xmlns:a16="http://schemas.microsoft.com/office/drawing/2014/main" id="{798B5216-C1C1-4792-B2CF-64BB4DE384C8}"/>
                </a:ext>
              </a:extLst>
            </p:cNvPr>
            <p:cNvSpPr/>
            <p:nvPr/>
          </p:nvSpPr>
          <p:spPr>
            <a:xfrm>
              <a:off x="1955134" y="1971116"/>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191;p126">
              <a:extLst>
                <a:ext uri="{FF2B5EF4-FFF2-40B4-BE49-F238E27FC236}">
                  <a16:creationId xmlns:a16="http://schemas.microsoft.com/office/drawing/2014/main" id="{EB1BA5A2-A99D-4BB6-9DCD-99D22FCE9940}"/>
                </a:ext>
              </a:extLst>
            </p:cNvPr>
            <p:cNvSpPr/>
            <p:nvPr/>
          </p:nvSpPr>
          <p:spPr>
            <a:xfrm>
              <a:off x="1952608" y="1974347"/>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192;p126">
              <a:extLst>
                <a:ext uri="{FF2B5EF4-FFF2-40B4-BE49-F238E27FC236}">
                  <a16:creationId xmlns:a16="http://schemas.microsoft.com/office/drawing/2014/main" id="{8B55458E-6663-4B72-AA04-59178D9452A6}"/>
                </a:ext>
              </a:extLst>
            </p:cNvPr>
            <p:cNvSpPr/>
            <p:nvPr/>
          </p:nvSpPr>
          <p:spPr>
            <a:xfrm>
              <a:off x="1952092" y="1974782"/>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193;p126">
              <a:extLst>
                <a:ext uri="{FF2B5EF4-FFF2-40B4-BE49-F238E27FC236}">
                  <a16:creationId xmlns:a16="http://schemas.microsoft.com/office/drawing/2014/main" id="{EED363A6-C0B1-499A-AF5A-D29CCA4B9B07}"/>
                </a:ext>
              </a:extLst>
            </p:cNvPr>
            <p:cNvSpPr/>
            <p:nvPr/>
          </p:nvSpPr>
          <p:spPr>
            <a:xfrm>
              <a:off x="1950993" y="1975786"/>
              <a:ext cx="204" cy="190"/>
            </a:xfrm>
            <a:custGeom>
              <a:avLst/>
              <a:gdLst/>
              <a:ahLst/>
              <a:cxnLst/>
              <a:rect l="l" t="t" r="r" b="b"/>
              <a:pathLst>
                <a:path w="15" h="14" extrusionOk="0">
                  <a:moveTo>
                    <a:pt x="1" y="14"/>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194;p126">
              <a:extLst>
                <a:ext uri="{FF2B5EF4-FFF2-40B4-BE49-F238E27FC236}">
                  <a16:creationId xmlns:a16="http://schemas.microsoft.com/office/drawing/2014/main" id="{53558750-F920-4FB1-ADE4-498C497FE1F5}"/>
                </a:ext>
              </a:extLst>
            </p:cNvPr>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195;p126">
              <a:extLst>
                <a:ext uri="{FF2B5EF4-FFF2-40B4-BE49-F238E27FC236}">
                  <a16:creationId xmlns:a16="http://schemas.microsoft.com/office/drawing/2014/main" id="{549CECD6-AF46-48C6-AB7A-9F291FD63843}"/>
                </a:ext>
              </a:extLst>
            </p:cNvPr>
            <p:cNvSpPr/>
            <p:nvPr/>
          </p:nvSpPr>
          <p:spPr>
            <a:xfrm>
              <a:off x="1954034" y="1972827"/>
              <a:ext cx="163" cy="163"/>
            </a:xfrm>
            <a:custGeom>
              <a:avLst/>
              <a:gdLst/>
              <a:ahLst/>
              <a:cxnLst/>
              <a:rect l="l" t="t" r="r" b="b"/>
              <a:pathLst>
                <a:path w="12" h="12" extrusionOk="0">
                  <a:moveTo>
                    <a:pt x="1"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196;p126">
              <a:extLst>
                <a:ext uri="{FF2B5EF4-FFF2-40B4-BE49-F238E27FC236}">
                  <a16:creationId xmlns:a16="http://schemas.microsoft.com/office/drawing/2014/main" id="{4186448B-E27D-456C-9AA2-A34A468F3459}"/>
                </a:ext>
              </a:extLst>
            </p:cNvPr>
            <p:cNvSpPr/>
            <p:nvPr/>
          </p:nvSpPr>
          <p:spPr>
            <a:xfrm>
              <a:off x="1953369" y="1973546"/>
              <a:ext cx="204" cy="204"/>
            </a:xfrm>
            <a:custGeom>
              <a:avLst/>
              <a:gdLst/>
              <a:ahLst/>
              <a:cxnLst/>
              <a:rect l="l" t="t" r="r" b="b"/>
              <a:pathLst>
                <a:path w="15" h="15" extrusionOk="0">
                  <a:moveTo>
                    <a:pt x="1" y="14"/>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197;p126">
              <a:extLst>
                <a:ext uri="{FF2B5EF4-FFF2-40B4-BE49-F238E27FC236}">
                  <a16:creationId xmlns:a16="http://schemas.microsoft.com/office/drawing/2014/main" id="{97401FAA-7BA5-4857-941D-4D5C94E3D0F6}"/>
                </a:ext>
              </a:extLst>
            </p:cNvPr>
            <p:cNvSpPr/>
            <p:nvPr/>
          </p:nvSpPr>
          <p:spPr>
            <a:xfrm>
              <a:off x="1952989" y="1973926"/>
              <a:ext cx="204" cy="204"/>
            </a:xfrm>
            <a:custGeom>
              <a:avLst/>
              <a:gdLst/>
              <a:ahLst/>
              <a:cxnLst/>
              <a:rect l="l" t="t" r="r" b="b"/>
              <a:pathLst>
                <a:path w="15" h="15" extrusionOk="0">
                  <a:moveTo>
                    <a:pt x="15"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198;p126">
              <a:extLst>
                <a:ext uri="{FF2B5EF4-FFF2-40B4-BE49-F238E27FC236}">
                  <a16:creationId xmlns:a16="http://schemas.microsoft.com/office/drawing/2014/main" id="{ACFA44AD-25EC-447D-9273-69E5B8A71FD6}"/>
                </a:ext>
              </a:extLst>
            </p:cNvPr>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199;p126">
              <a:extLst>
                <a:ext uri="{FF2B5EF4-FFF2-40B4-BE49-F238E27FC236}">
                  <a16:creationId xmlns:a16="http://schemas.microsoft.com/office/drawing/2014/main" id="{6BB62A8C-5480-44D7-9584-921FC314CC2A}"/>
                </a:ext>
              </a:extLst>
            </p:cNvPr>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200;p126">
              <a:extLst>
                <a:ext uri="{FF2B5EF4-FFF2-40B4-BE49-F238E27FC236}">
                  <a16:creationId xmlns:a16="http://schemas.microsoft.com/office/drawing/2014/main" id="{DE90F2ED-418C-477E-842A-46A270CE4FCC}"/>
                </a:ext>
              </a:extLst>
            </p:cNvPr>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201;p126">
              <a:extLst>
                <a:ext uri="{FF2B5EF4-FFF2-40B4-BE49-F238E27FC236}">
                  <a16:creationId xmlns:a16="http://schemas.microsoft.com/office/drawing/2014/main" id="{FE751E3F-900B-447D-9BAE-6E3BFC7F6BA3}"/>
                </a:ext>
              </a:extLst>
            </p:cNvPr>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202;p126">
              <a:extLst>
                <a:ext uri="{FF2B5EF4-FFF2-40B4-BE49-F238E27FC236}">
                  <a16:creationId xmlns:a16="http://schemas.microsoft.com/office/drawing/2014/main" id="{EEDE4E22-7812-461A-9E15-664A8F29B309}"/>
                </a:ext>
              </a:extLst>
            </p:cNvPr>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203;p126">
              <a:extLst>
                <a:ext uri="{FF2B5EF4-FFF2-40B4-BE49-F238E27FC236}">
                  <a16:creationId xmlns:a16="http://schemas.microsoft.com/office/drawing/2014/main" id="{91485EDA-98B0-4F6C-8801-052EAE59A28A}"/>
                </a:ext>
              </a:extLst>
            </p:cNvPr>
            <p:cNvSpPr/>
            <p:nvPr/>
          </p:nvSpPr>
          <p:spPr>
            <a:xfrm>
              <a:off x="1969675" y="1982005"/>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204;p126">
              <a:extLst>
                <a:ext uri="{FF2B5EF4-FFF2-40B4-BE49-F238E27FC236}">
                  <a16:creationId xmlns:a16="http://schemas.microsoft.com/office/drawing/2014/main" id="{FCC34836-1363-4D52-966A-D542E71C1733}"/>
                </a:ext>
              </a:extLst>
            </p:cNvPr>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205;p126">
              <a:extLst>
                <a:ext uri="{FF2B5EF4-FFF2-40B4-BE49-F238E27FC236}">
                  <a16:creationId xmlns:a16="http://schemas.microsoft.com/office/drawing/2014/main" id="{4D7AECB9-DB4F-4D93-98F9-DCF029B0E57A}"/>
                </a:ext>
              </a:extLst>
            </p:cNvPr>
            <p:cNvSpPr/>
            <p:nvPr/>
          </p:nvSpPr>
          <p:spPr>
            <a:xfrm>
              <a:off x="1969580" y="198139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206;p126">
              <a:extLst>
                <a:ext uri="{FF2B5EF4-FFF2-40B4-BE49-F238E27FC236}">
                  <a16:creationId xmlns:a16="http://schemas.microsoft.com/office/drawing/2014/main" id="{EACBF940-583D-4300-8F6D-E2FA9D11FB91}"/>
                </a:ext>
              </a:extLst>
            </p:cNvPr>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207;p126">
              <a:extLst>
                <a:ext uri="{FF2B5EF4-FFF2-40B4-BE49-F238E27FC236}">
                  <a16:creationId xmlns:a16="http://schemas.microsoft.com/office/drawing/2014/main" id="{57C370E1-4125-409E-B1AF-F41DD6E302C6}"/>
                </a:ext>
              </a:extLst>
            </p:cNvPr>
            <p:cNvSpPr/>
            <p:nvPr/>
          </p:nvSpPr>
          <p:spPr>
            <a:xfrm>
              <a:off x="1982370" y="1833793"/>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208;p126">
              <a:extLst>
                <a:ext uri="{FF2B5EF4-FFF2-40B4-BE49-F238E27FC236}">
                  <a16:creationId xmlns:a16="http://schemas.microsoft.com/office/drawing/2014/main" id="{A7B24AF4-614C-40BA-B5A9-B992CB9BF96A}"/>
                </a:ext>
              </a:extLst>
            </p:cNvPr>
            <p:cNvSpPr/>
            <p:nvPr/>
          </p:nvSpPr>
          <p:spPr>
            <a:xfrm>
              <a:off x="1982275" y="1833508"/>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209;p126">
              <a:extLst>
                <a:ext uri="{FF2B5EF4-FFF2-40B4-BE49-F238E27FC236}">
                  <a16:creationId xmlns:a16="http://schemas.microsoft.com/office/drawing/2014/main" id="{13DFCEF0-AC75-4306-941B-A9FF85BFB3EF}"/>
                </a:ext>
              </a:extLst>
            </p:cNvPr>
            <p:cNvSpPr/>
            <p:nvPr/>
          </p:nvSpPr>
          <p:spPr>
            <a:xfrm>
              <a:off x="1982465" y="1834078"/>
              <a:ext cx="54" cy="163"/>
            </a:xfrm>
            <a:custGeom>
              <a:avLst/>
              <a:gdLst/>
              <a:ahLst/>
              <a:cxnLst/>
              <a:rect l="l" t="t" r="r" b="b"/>
              <a:pathLst>
                <a:path w="4" h="12" extrusionOk="0">
                  <a:moveTo>
                    <a:pt x="0"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210;p126">
              <a:extLst>
                <a:ext uri="{FF2B5EF4-FFF2-40B4-BE49-F238E27FC236}">
                  <a16:creationId xmlns:a16="http://schemas.microsoft.com/office/drawing/2014/main" id="{2C38DC7A-AF3C-4E92-A570-06D04FABDBB7}"/>
                </a:ext>
              </a:extLst>
            </p:cNvPr>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211;p126">
              <a:extLst>
                <a:ext uri="{FF2B5EF4-FFF2-40B4-BE49-F238E27FC236}">
                  <a16:creationId xmlns:a16="http://schemas.microsoft.com/office/drawing/2014/main" id="{F672DD75-8097-4A36-BE6C-2F664ED17843}"/>
                </a:ext>
              </a:extLst>
            </p:cNvPr>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212;p126">
              <a:extLst>
                <a:ext uri="{FF2B5EF4-FFF2-40B4-BE49-F238E27FC236}">
                  <a16:creationId xmlns:a16="http://schemas.microsoft.com/office/drawing/2014/main" id="{B2F49C34-F2BF-4A3E-AAD3-9D49E2A0458F}"/>
                </a:ext>
              </a:extLst>
            </p:cNvPr>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213;p126">
              <a:extLst>
                <a:ext uri="{FF2B5EF4-FFF2-40B4-BE49-F238E27FC236}">
                  <a16:creationId xmlns:a16="http://schemas.microsoft.com/office/drawing/2014/main" id="{84BDF208-B6B8-4FC6-BF93-864E7CE39A3B}"/>
                </a:ext>
              </a:extLst>
            </p:cNvPr>
            <p:cNvSpPr/>
            <p:nvPr/>
          </p:nvSpPr>
          <p:spPr>
            <a:xfrm>
              <a:off x="1984502" y="1836183"/>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214;p126">
              <a:extLst>
                <a:ext uri="{FF2B5EF4-FFF2-40B4-BE49-F238E27FC236}">
                  <a16:creationId xmlns:a16="http://schemas.microsoft.com/office/drawing/2014/main" id="{56138E7B-4988-4A7F-86CC-414FD40CA130}"/>
                </a:ext>
              </a:extLst>
            </p:cNvPr>
            <p:cNvSpPr/>
            <p:nvPr/>
          </p:nvSpPr>
          <p:spPr>
            <a:xfrm>
              <a:off x="1924517" y="1921218"/>
              <a:ext cx="68" cy="54"/>
            </a:xfrm>
            <a:custGeom>
              <a:avLst/>
              <a:gdLst/>
              <a:ahLst/>
              <a:cxnLst/>
              <a:rect l="l" t="t" r="r" b="b"/>
              <a:pathLst>
                <a:path w="5" h="4" extrusionOk="0">
                  <a:moveTo>
                    <a:pt x="1" y="4"/>
                  </a:moveTo>
                  <a:lnTo>
                    <a:pt x="4" y="0"/>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215;p126">
              <a:extLst>
                <a:ext uri="{FF2B5EF4-FFF2-40B4-BE49-F238E27FC236}">
                  <a16:creationId xmlns:a16="http://schemas.microsoft.com/office/drawing/2014/main" id="{221C1D84-CE97-44F1-8D0F-B5AC90511407}"/>
                </a:ext>
              </a:extLst>
            </p:cNvPr>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216;p126">
              <a:extLst>
                <a:ext uri="{FF2B5EF4-FFF2-40B4-BE49-F238E27FC236}">
                  <a16:creationId xmlns:a16="http://schemas.microsoft.com/office/drawing/2014/main" id="{438FA405-556F-4807-A50F-046F5ADD7C8A}"/>
                </a:ext>
              </a:extLst>
            </p:cNvPr>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217;p126">
              <a:extLst>
                <a:ext uri="{FF2B5EF4-FFF2-40B4-BE49-F238E27FC236}">
                  <a16:creationId xmlns:a16="http://schemas.microsoft.com/office/drawing/2014/main" id="{33FDBC68-3E85-4B42-B567-24CC648C896F}"/>
                </a:ext>
              </a:extLst>
            </p:cNvPr>
            <p:cNvSpPr/>
            <p:nvPr/>
          </p:nvSpPr>
          <p:spPr>
            <a:xfrm>
              <a:off x="1983796" y="1845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218;p126">
              <a:extLst>
                <a:ext uri="{FF2B5EF4-FFF2-40B4-BE49-F238E27FC236}">
                  <a16:creationId xmlns:a16="http://schemas.microsoft.com/office/drawing/2014/main" id="{A7A85219-F4C1-43DD-B0EA-8D17335CFE90}"/>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219;p126">
              <a:extLst>
                <a:ext uri="{FF2B5EF4-FFF2-40B4-BE49-F238E27FC236}">
                  <a16:creationId xmlns:a16="http://schemas.microsoft.com/office/drawing/2014/main" id="{0221C2D8-F7D5-48C9-A513-2CE5AA226838}"/>
                </a:ext>
              </a:extLst>
            </p:cNvPr>
            <p:cNvSpPr/>
            <p:nvPr/>
          </p:nvSpPr>
          <p:spPr>
            <a:xfrm>
              <a:off x="1984081" y="184515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220;p126">
              <a:extLst>
                <a:ext uri="{FF2B5EF4-FFF2-40B4-BE49-F238E27FC236}">
                  <a16:creationId xmlns:a16="http://schemas.microsoft.com/office/drawing/2014/main" id="{6BBCCF0B-0B46-43C3-AA4F-E87BE4D31A04}"/>
                </a:ext>
              </a:extLst>
            </p:cNvPr>
            <p:cNvSpPr/>
            <p:nvPr/>
          </p:nvSpPr>
          <p:spPr>
            <a:xfrm>
              <a:off x="1983891" y="1845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221;p126">
              <a:extLst>
                <a:ext uri="{FF2B5EF4-FFF2-40B4-BE49-F238E27FC236}">
                  <a16:creationId xmlns:a16="http://schemas.microsoft.com/office/drawing/2014/main" id="{6E6C3F9C-07F0-4EBC-9924-26613CBA1404}"/>
                </a:ext>
              </a:extLst>
            </p:cNvPr>
            <p:cNvSpPr/>
            <p:nvPr/>
          </p:nvSpPr>
          <p:spPr>
            <a:xfrm>
              <a:off x="1984122" y="1845062"/>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222;p126">
              <a:extLst>
                <a:ext uri="{FF2B5EF4-FFF2-40B4-BE49-F238E27FC236}">
                  <a16:creationId xmlns:a16="http://schemas.microsoft.com/office/drawing/2014/main" id="{F1C3C5E3-CB42-4F4B-92D8-DEC660BF6973}"/>
                </a:ext>
              </a:extLst>
            </p:cNvPr>
            <p:cNvSpPr/>
            <p:nvPr/>
          </p:nvSpPr>
          <p:spPr>
            <a:xfrm>
              <a:off x="1984366" y="18434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223;p126">
              <a:extLst>
                <a:ext uri="{FF2B5EF4-FFF2-40B4-BE49-F238E27FC236}">
                  <a16:creationId xmlns:a16="http://schemas.microsoft.com/office/drawing/2014/main" id="{1E9B3074-159B-4E72-9F8B-ED9843F50C1E}"/>
                </a:ext>
              </a:extLst>
            </p:cNvPr>
            <p:cNvSpPr/>
            <p:nvPr/>
          </p:nvSpPr>
          <p:spPr>
            <a:xfrm>
              <a:off x="1983932" y="184540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224;p126">
              <a:extLst>
                <a:ext uri="{FF2B5EF4-FFF2-40B4-BE49-F238E27FC236}">
                  <a16:creationId xmlns:a16="http://schemas.microsoft.com/office/drawing/2014/main" id="{73AA95FB-651B-49C6-8350-F265AD4F1D61}"/>
                </a:ext>
              </a:extLst>
            </p:cNvPr>
            <p:cNvSpPr/>
            <p:nvPr/>
          </p:nvSpPr>
          <p:spPr>
            <a:xfrm>
              <a:off x="1984027" y="184525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225;p126">
              <a:extLst>
                <a:ext uri="{FF2B5EF4-FFF2-40B4-BE49-F238E27FC236}">
                  <a16:creationId xmlns:a16="http://schemas.microsoft.com/office/drawing/2014/main" id="{83F7CD1A-8B00-4AA9-A92C-318DD3A8D641}"/>
                </a:ext>
              </a:extLst>
            </p:cNvPr>
            <p:cNvSpPr/>
            <p:nvPr/>
          </p:nvSpPr>
          <p:spPr>
            <a:xfrm>
              <a:off x="1984407" y="1840269"/>
              <a:ext cx="14" cy="394"/>
            </a:xfrm>
            <a:custGeom>
              <a:avLst/>
              <a:gdLst/>
              <a:ahLst/>
              <a:cxnLst/>
              <a:rect l="l" t="t" r="r" b="b"/>
              <a:pathLst>
                <a:path w="1" h="29" extrusionOk="0">
                  <a:moveTo>
                    <a:pt x="1"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226;p126">
              <a:extLst>
                <a:ext uri="{FF2B5EF4-FFF2-40B4-BE49-F238E27FC236}">
                  <a16:creationId xmlns:a16="http://schemas.microsoft.com/office/drawing/2014/main" id="{C2E52D8D-967B-4B67-9EE8-4205A38C4DBE}"/>
                </a:ext>
              </a:extLst>
            </p:cNvPr>
            <p:cNvSpPr/>
            <p:nvPr/>
          </p:nvSpPr>
          <p:spPr>
            <a:xfrm>
              <a:off x="1984407" y="1841790"/>
              <a:ext cx="14" cy="244"/>
            </a:xfrm>
            <a:custGeom>
              <a:avLst/>
              <a:gdLst/>
              <a:ahLst/>
              <a:cxnLst/>
              <a:rect l="l" t="t" r="r" b="b"/>
              <a:pathLst>
                <a:path w="1" h="18" extrusionOk="0">
                  <a:moveTo>
                    <a:pt x="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227;p126">
              <a:extLst>
                <a:ext uri="{FF2B5EF4-FFF2-40B4-BE49-F238E27FC236}">
                  <a16:creationId xmlns:a16="http://schemas.microsoft.com/office/drawing/2014/main" id="{EEA44E26-12E3-40A2-A716-FEBC13130E82}"/>
                </a:ext>
              </a:extLst>
            </p:cNvPr>
            <p:cNvSpPr/>
            <p:nvPr/>
          </p:nvSpPr>
          <p:spPr>
            <a:xfrm>
              <a:off x="1984217" y="18447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228;p126">
              <a:extLst>
                <a:ext uri="{FF2B5EF4-FFF2-40B4-BE49-F238E27FC236}">
                  <a16:creationId xmlns:a16="http://schemas.microsoft.com/office/drawing/2014/main" id="{4B0C7693-7411-4CCD-B0D6-A57855BCC851}"/>
                </a:ext>
              </a:extLst>
            </p:cNvPr>
            <p:cNvSpPr/>
            <p:nvPr/>
          </p:nvSpPr>
          <p:spPr>
            <a:xfrm>
              <a:off x="1984271" y="18445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229;p126">
              <a:extLst>
                <a:ext uri="{FF2B5EF4-FFF2-40B4-BE49-F238E27FC236}">
                  <a16:creationId xmlns:a16="http://schemas.microsoft.com/office/drawing/2014/main" id="{077D49E1-34BF-434B-A223-35693369D731}"/>
                </a:ext>
              </a:extLst>
            </p:cNvPr>
            <p:cNvSpPr/>
            <p:nvPr/>
          </p:nvSpPr>
          <p:spPr>
            <a:xfrm>
              <a:off x="1984366" y="184373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230;p126">
              <a:extLst>
                <a:ext uri="{FF2B5EF4-FFF2-40B4-BE49-F238E27FC236}">
                  <a16:creationId xmlns:a16="http://schemas.microsoft.com/office/drawing/2014/main" id="{4005FF05-3DEE-474F-8CCB-5DBCFB2BCCEC}"/>
                </a:ext>
              </a:extLst>
            </p:cNvPr>
            <p:cNvSpPr/>
            <p:nvPr/>
          </p:nvSpPr>
          <p:spPr>
            <a:xfrm>
              <a:off x="1984366" y="184397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231;p126">
              <a:extLst>
                <a:ext uri="{FF2B5EF4-FFF2-40B4-BE49-F238E27FC236}">
                  <a16:creationId xmlns:a16="http://schemas.microsoft.com/office/drawing/2014/main" id="{5F09BBEA-4D47-491B-AFB9-E4FE1FDECE38}"/>
                </a:ext>
              </a:extLst>
            </p:cNvPr>
            <p:cNvSpPr/>
            <p:nvPr/>
          </p:nvSpPr>
          <p:spPr>
            <a:xfrm>
              <a:off x="1984407" y="184278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232;p126">
              <a:extLst>
                <a:ext uri="{FF2B5EF4-FFF2-40B4-BE49-F238E27FC236}">
                  <a16:creationId xmlns:a16="http://schemas.microsoft.com/office/drawing/2014/main" id="{5C159E4B-9872-47B4-B2B8-D8B4F540F2A4}"/>
                </a:ext>
              </a:extLst>
            </p:cNvPr>
            <p:cNvSpPr/>
            <p:nvPr/>
          </p:nvSpPr>
          <p:spPr>
            <a:xfrm>
              <a:off x="1984312" y="184439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233;p126">
              <a:extLst>
                <a:ext uri="{FF2B5EF4-FFF2-40B4-BE49-F238E27FC236}">
                  <a16:creationId xmlns:a16="http://schemas.microsoft.com/office/drawing/2014/main" id="{1E3A1542-37AF-4785-B382-05E05E29D698}"/>
                </a:ext>
              </a:extLst>
            </p:cNvPr>
            <p:cNvSpPr/>
            <p:nvPr/>
          </p:nvSpPr>
          <p:spPr>
            <a:xfrm>
              <a:off x="1984176" y="1844967"/>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234;p126">
              <a:extLst>
                <a:ext uri="{FF2B5EF4-FFF2-40B4-BE49-F238E27FC236}">
                  <a16:creationId xmlns:a16="http://schemas.microsoft.com/office/drawing/2014/main" id="{6DF0137F-1362-4907-BD71-19AAC7DBCA58}"/>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235;p126">
              <a:extLst>
                <a:ext uri="{FF2B5EF4-FFF2-40B4-BE49-F238E27FC236}">
                  <a16:creationId xmlns:a16="http://schemas.microsoft.com/office/drawing/2014/main" id="{24A6F99B-BCDF-4ED9-90AB-0EDFBB19CD08}"/>
                </a:ext>
              </a:extLst>
            </p:cNvPr>
            <p:cNvSpPr/>
            <p:nvPr/>
          </p:nvSpPr>
          <p:spPr>
            <a:xfrm>
              <a:off x="1984176" y="1844831"/>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236;p126">
              <a:extLst>
                <a:ext uri="{FF2B5EF4-FFF2-40B4-BE49-F238E27FC236}">
                  <a16:creationId xmlns:a16="http://schemas.microsoft.com/office/drawing/2014/main" id="{A439000D-69B5-4DC7-B80E-12A4FB3E4FE8}"/>
                </a:ext>
              </a:extLst>
            </p:cNvPr>
            <p:cNvSpPr/>
            <p:nvPr/>
          </p:nvSpPr>
          <p:spPr>
            <a:xfrm>
              <a:off x="1984407" y="1842971"/>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237;p126">
              <a:extLst>
                <a:ext uri="{FF2B5EF4-FFF2-40B4-BE49-F238E27FC236}">
                  <a16:creationId xmlns:a16="http://schemas.microsoft.com/office/drawing/2014/main" id="{F6E9DF8A-7177-45E9-BC44-0B1599EAAC53}"/>
                </a:ext>
              </a:extLst>
            </p:cNvPr>
            <p:cNvSpPr/>
            <p:nvPr/>
          </p:nvSpPr>
          <p:spPr>
            <a:xfrm>
              <a:off x="1984407" y="1840785"/>
              <a:ext cx="14" cy="353"/>
            </a:xfrm>
            <a:custGeom>
              <a:avLst/>
              <a:gdLst/>
              <a:ahLst/>
              <a:cxnLst/>
              <a:rect l="l" t="t" r="r" b="b"/>
              <a:pathLst>
                <a:path w="1" h="26" extrusionOk="0">
                  <a:moveTo>
                    <a:pt x="1"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238;p126">
              <a:extLst>
                <a:ext uri="{FF2B5EF4-FFF2-40B4-BE49-F238E27FC236}">
                  <a16:creationId xmlns:a16="http://schemas.microsoft.com/office/drawing/2014/main" id="{9F57B3C2-342E-400E-892F-645322CB69AE}"/>
                </a:ext>
              </a:extLst>
            </p:cNvPr>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239;p126">
              <a:extLst>
                <a:ext uri="{FF2B5EF4-FFF2-40B4-BE49-F238E27FC236}">
                  <a16:creationId xmlns:a16="http://schemas.microsoft.com/office/drawing/2014/main" id="{EDCDD97A-35EE-4639-8861-B5A246A5D271}"/>
                </a:ext>
              </a:extLst>
            </p:cNvPr>
            <p:cNvSpPr/>
            <p:nvPr/>
          </p:nvSpPr>
          <p:spPr>
            <a:xfrm>
              <a:off x="1984407" y="1841315"/>
              <a:ext cx="14" cy="299"/>
            </a:xfrm>
            <a:custGeom>
              <a:avLst/>
              <a:gdLst/>
              <a:ahLst/>
              <a:cxnLst/>
              <a:rect l="l" t="t" r="r" b="b"/>
              <a:pathLst>
                <a:path w="1" h="22" extrusionOk="0">
                  <a:moveTo>
                    <a:pt x="1"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240;p126">
              <a:extLst>
                <a:ext uri="{FF2B5EF4-FFF2-40B4-BE49-F238E27FC236}">
                  <a16:creationId xmlns:a16="http://schemas.microsoft.com/office/drawing/2014/main" id="{4AC1FF33-D991-4CDB-A194-F2939DE45B85}"/>
                </a:ext>
              </a:extLst>
            </p:cNvPr>
            <p:cNvSpPr/>
            <p:nvPr/>
          </p:nvSpPr>
          <p:spPr>
            <a:xfrm>
              <a:off x="1984407" y="1842211"/>
              <a:ext cx="14" cy="258"/>
            </a:xfrm>
            <a:custGeom>
              <a:avLst/>
              <a:gdLst/>
              <a:ahLst/>
              <a:cxnLst/>
              <a:rect l="l" t="t" r="r" b="b"/>
              <a:pathLst>
                <a:path w="1" h="19" extrusionOk="0">
                  <a:moveTo>
                    <a:pt x="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241;p126">
              <a:extLst>
                <a:ext uri="{FF2B5EF4-FFF2-40B4-BE49-F238E27FC236}">
                  <a16:creationId xmlns:a16="http://schemas.microsoft.com/office/drawing/2014/main" id="{3F2C8F8B-B6C6-4DDC-B082-908D0A4676CF}"/>
                </a:ext>
              </a:extLst>
            </p:cNvPr>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242;p126">
              <a:extLst>
                <a:ext uri="{FF2B5EF4-FFF2-40B4-BE49-F238E27FC236}">
                  <a16:creationId xmlns:a16="http://schemas.microsoft.com/office/drawing/2014/main" id="{99450E00-9D9C-4873-BFA4-930C4907FBA9}"/>
                </a:ext>
              </a:extLst>
            </p:cNvPr>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243;p126">
              <a:extLst>
                <a:ext uri="{FF2B5EF4-FFF2-40B4-BE49-F238E27FC236}">
                  <a16:creationId xmlns:a16="http://schemas.microsoft.com/office/drawing/2014/main" id="{D92D93F5-3760-4EAA-ACE3-A1D58D1127D7}"/>
                </a:ext>
              </a:extLst>
            </p:cNvPr>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244;p126">
              <a:extLst>
                <a:ext uri="{FF2B5EF4-FFF2-40B4-BE49-F238E27FC236}">
                  <a16:creationId xmlns:a16="http://schemas.microsoft.com/office/drawing/2014/main" id="{DEB77ACF-576E-4367-9BD7-F2F54EFE9F4F}"/>
                </a:ext>
              </a:extLst>
            </p:cNvPr>
            <p:cNvSpPr/>
            <p:nvPr/>
          </p:nvSpPr>
          <p:spPr>
            <a:xfrm>
              <a:off x="2072729" y="1900635"/>
              <a:ext cx="14" cy="1154"/>
            </a:xfrm>
            <a:custGeom>
              <a:avLst/>
              <a:gdLst/>
              <a:ahLst/>
              <a:cxnLst/>
              <a:rect l="l" t="t" r="r" b="b"/>
              <a:pathLst>
                <a:path w="1" h="85" extrusionOk="0">
                  <a:moveTo>
                    <a:pt x="0" y="0"/>
                  </a:moveTo>
                  <a:lnTo>
                    <a:pt x="0" y="84"/>
                  </a:lnTo>
                  <a:lnTo>
                    <a:pt x="0" y="8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245;p126">
              <a:extLst>
                <a:ext uri="{FF2B5EF4-FFF2-40B4-BE49-F238E27FC236}">
                  <a16:creationId xmlns:a16="http://schemas.microsoft.com/office/drawing/2014/main" id="{905BCF22-8F4F-4439-9C4A-36A9BC9885A7}"/>
                </a:ext>
              </a:extLst>
            </p:cNvPr>
            <p:cNvSpPr/>
            <p:nvPr/>
          </p:nvSpPr>
          <p:spPr>
            <a:xfrm>
              <a:off x="2055607" y="1883514"/>
              <a:ext cx="299" cy="204"/>
            </a:xfrm>
            <a:custGeom>
              <a:avLst/>
              <a:gdLst/>
              <a:ahLst/>
              <a:cxnLst/>
              <a:rect l="l" t="t" r="r" b="b"/>
              <a:pathLst>
                <a:path w="22" h="15" extrusionOk="0">
                  <a:moveTo>
                    <a:pt x="22"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246;p126">
              <a:extLst>
                <a:ext uri="{FF2B5EF4-FFF2-40B4-BE49-F238E27FC236}">
                  <a16:creationId xmlns:a16="http://schemas.microsoft.com/office/drawing/2014/main" id="{718EE290-48D3-4FF9-8F5C-C548F4A31282}"/>
                </a:ext>
              </a:extLst>
            </p:cNvPr>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247;p126">
              <a:extLst>
                <a:ext uri="{FF2B5EF4-FFF2-40B4-BE49-F238E27FC236}">
                  <a16:creationId xmlns:a16="http://schemas.microsoft.com/office/drawing/2014/main" id="{AEA35B65-7A01-4095-93D1-EB0A9C7A84F8}"/>
                </a:ext>
              </a:extLst>
            </p:cNvPr>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248;p126">
              <a:extLst>
                <a:ext uri="{FF2B5EF4-FFF2-40B4-BE49-F238E27FC236}">
                  <a16:creationId xmlns:a16="http://schemas.microsoft.com/office/drawing/2014/main" id="{60AA6217-2D14-460E-817B-BF0E9111ADE7}"/>
                </a:ext>
              </a:extLst>
            </p:cNvPr>
            <p:cNvSpPr/>
            <p:nvPr/>
          </p:nvSpPr>
          <p:spPr>
            <a:xfrm>
              <a:off x="2056042" y="1883799"/>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249;p126">
              <a:extLst>
                <a:ext uri="{FF2B5EF4-FFF2-40B4-BE49-F238E27FC236}">
                  <a16:creationId xmlns:a16="http://schemas.microsoft.com/office/drawing/2014/main" id="{0F6510B3-0125-4961-9CB7-7D1B0B878B96}"/>
                </a:ext>
              </a:extLst>
            </p:cNvPr>
            <p:cNvSpPr/>
            <p:nvPr/>
          </p:nvSpPr>
          <p:spPr>
            <a:xfrm>
              <a:off x="2072443" y="1898164"/>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250;p126">
              <a:extLst>
                <a:ext uri="{FF2B5EF4-FFF2-40B4-BE49-F238E27FC236}">
                  <a16:creationId xmlns:a16="http://schemas.microsoft.com/office/drawing/2014/main" id="{D737987F-852D-4C96-81D1-DB196D35011E}"/>
                </a:ext>
              </a:extLst>
            </p:cNvPr>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251;p126">
              <a:extLst>
                <a:ext uri="{FF2B5EF4-FFF2-40B4-BE49-F238E27FC236}">
                  <a16:creationId xmlns:a16="http://schemas.microsoft.com/office/drawing/2014/main" id="{5FD62166-30FF-4C7C-9CBA-F2356476258A}"/>
                </a:ext>
              </a:extLst>
            </p:cNvPr>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252;p126">
              <a:extLst>
                <a:ext uri="{FF2B5EF4-FFF2-40B4-BE49-F238E27FC236}">
                  <a16:creationId xmlns:a16="http://schemas.microsoft.com/office/drawing/2014/main" id="{1248CBF2-6741-4B62-83D5-368DE377EBB2}"/>
                </a:ext>
              </a:extLst>
            </p:cNvPr>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253;p126">
              <a:extLst>
                <a:ext uri="{FF2B5EF4-FFF2-40B4-BE49-F238E27FC236}">
                  <a16:creationId xmlns:a16="http://schemas.microsoft.com/office/drawing/2014/main" id="{29AB4D2E-1352-4CCA-BD67-F9A026257B8F}"/>
                </a:ext>
              </a:extLst>
            </p:cNvPr>
            <p:cNvSpPr/>
            <p:nvPr/>
          </p:nvSpPr>
          <p:spPr>
            <a:xfrm>
              <a:off x="2072253" y="1897594"/>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254;p126">
              <a:extLst>
                <a:ext uri="{FF2B5EF4-FFF2-40B4-BE49-F238E27FC236}">
                  <a16:creationId xmlns:a16="http://schemas.microsoft.com/office/drawing/2014/main" id="{B55F99E2-3635-40B5-BCF5-BA350F07B252}"/>
                </a:ext>
              </a:extLst>
            </p:cNvPr>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255;p126">
              <a:extLst>
                <a:ext uri="{FF2B5EF4-FFF2-40B4-BE49-F238E27FC236}">
                  <a16:creationId xmlns:a16="http://schemas.microsoft.com/office/drawing/2014/main" id="{E0DC0EDC-B7BB-4A34-B418-8EEB5E1374EC}"/>
                </a:ext>
              </a:extLst>
            </p:cNvPr>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256;p126">
              <a:extLst>
                <a:ext uri="{FF2B5EF4-FFF2-40B4-BE49-F238E27FC236}">
                  <a16:creationId xmlns:a16="http://schemas.microsoft.com/office/drawing/2014/main" id="{71B49D17-CD8C-4977-97F1-D6AE3E5F92F7}"/>
                </a:ext>
              </a:extLst>
            </p:cNvPr>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257;p126">
              <a:extLst>
                <a:ext uri="{FF2B5EF4-FFF2-40B4-BE49-F238E27FC236}">
                  <a16:creationId xmlns:a16="http://schemas.microsoft.com/office/drawing/2014/main" id="{5CE38E95-181A-4E5D-9283-CD5080CC6F41}"/>
                </a:ext>
              </a:extLst>
            </p:cNvPr>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258;p126">
              <a:extLst>
                <a:ext uri="{FF2B5EF4-FFF2-40B4-BE49-F238E27FC236}">
                  <a16:creationId xmlns:a16="http://schemas.microsoft.com/office/drawing/2014/main" id="{541146E2-5DC3-4F40-B600-85EC6FA08F62}"/>
                </a:ext>
              </a:extLst>
            </p:cNvPr>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259;p126">
              <a:extLst>
                <a:ext uri="{FF2B5EF4-FFF2-40B4-BE49-F238E27FC236}">
                  <a16:creationId xmlns:a16="http://schemas.microsoft.com/office/drawing/2014/main" id="{88F0FB8C-65EB-4EE3-A99C-F1314DA90B20}"/>
                </a:ext>
              </a:extLst>
            </p:cNvPr>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260;p126">
              <a:extLst>
                <a:ext uri="{FF2B5EF4-FFF2-40B4-BE49-F238E27FC236}">
                  <a16:creationId xmlns:a16="http://schemas.microsoft.com/office/drawing/2014/main" id="{4352D6AD-AEF9-4084-A666-0E17BB482E49}"/>
                </a:ext>
              </a:extLst>
            </p:cNvPr>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261;p126">
              <a:extLst>
                <a:ext uri="{FF2B5EF4-FFF2-40B4-BE49-F238E27FC236}">
                  <a16:creationId xmlns:a16="http://schemas.microsoft.com/office/drawing/2014/main" id="{02047293-9AEB-4961-800C-E7A21FBFB06C}"/>
                </a:ext>
              </a:extLst>
            </p:cNvPr>
            <p:cNvSpPr/>
            <p:nvPr/>
          </p:nvSpPr>
          <p:spPr>
            <a:xfrm>
              <a:off x="2072729" y="1900486"/>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262;p126">
              <a:extLst>
                <a:ext uri="{FF2B5EF4-FFF2-40B4-BE49-F238E27FC236}">
                  <a16:creationId xmlns:a16="http://schemas.microsoft.com/office/drawing/2014/main" id="{D3559D2C-A9CF-4146-B134-26C1954120B9}"/>
                </a:ext>
              </a:extLst>
            </p:cNvPr>
            <p:cNvSpPr/>
            <p:nvPr/>
          </p:nvSpPr>
          <p:spPr>
            <a:xfrm>
              <a:off x="2079042" y="1900391"/>
              <a:ext cx="68" cy="14"/>
            </a:xfrm>
            <a:custGeom>
              <a:avLst/>
              <a:gdLst/>
              <a:ahLst/>
              <a:cxnLst/>
              <a:rect l="l" t="t" r="r" b="b"/>
              <a:pathLst>
                <a:path w="5" h="1" extrusionOk="0">
                  <a:moveTo>
                    <a:pt x="1" y="1"/>
                  </a:moveTo>
                  <a:lnTo>
                    <a:pt x="4"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263;p126">
              <a:extLst>
                <a:ext uri="{FF2B5EF4-FFF2-40B4-BE49-F238E27FC236}">
                  <a16:creationId xmlns:a16="http://schemas.microsoft.com/office/drawing/2014/main" id="{89E5A312-553F-47A6-926E-552CA236DABA}"/>
                </a:ext>
              </a:extLst>
            </p:cNvPr>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264;p126">
              <a:extLst>
                <a:ext uri="{FF2B5EF4-FFF2-40B4-BE49-F238E27FC236}">
                  <a16:creationId xmlns:a16="http://schemas.microsoft.com/office/drawing/2014/main" id="{08E2422D-62A8-418F-BB28-75C84B6D2F88}"/>
                </a:ext>
              </a:extLst>
            </p:cNvPr>
            <p:cNvSpPr/>
            <p:nvPr/>
          </p:nvSpPr>
          <p:spPr>
            <a:xfrm>
              <a:off x="2071873" y="1896453"/>
              <a:ext cx="109" cy="149"/>
            </a:xfrm>
            <a:custGeom>
              <a:avLst/>
              <a:gdLst/>
              <a:ahLst/>
              <a:cxnLst/>
              <a:rect l="l" t="t" r="r" b="b"/>
              <a:pathLst>
                <a:path w="8" h="11" extrusionOk="0">
                  <a:moveTo>
                    <a:pt x="7"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265;p126">
              <a:extLst>
                <a:ext uri="{FF2B5EF4-FFF2-40B4-BE49-F238E27FC236}">
                  <a16:creationId xmlns:a16="http://schemas.microsoft.com/office/drawing/2014/main" id="{D59AF355-F32D-4A1D-A12A-E9F6EE7948DB}"/>
                </a:ext>
              </a:extLst>
            </p:cNvPr>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266;p126">
              <a:extLst>
                <a:ext uri="{FF2B5EF4-FFF2-40B4-BE49-F238E27FC236}">
                  <a16:creationId xmlns:a16="http://schemas.microsoft.com/office/drawing/2014/main" id="{9A5404E8-6286-4E3A-9059-E165F7F5E756}"/>
                </a:ext>
              </a:extLst>
            </p:cNvPr>
            <p:cNvSpPr/>
            <p:nvPr/>
          </p:nvSpPr>
          <p:spPr>
            <a:xfrm>
              <a:off x="1964013" y="1950872"/>
              <a:ext cx="14" cy="543"/>
            </a:xfrm>
            <a:custGeom>
              <a:avLst/>
              <a:gdLst/>
              <a:ahLst/>
              <a:cxnLst/>
              <a:rect l="l" t="t" r="r" b="b"/>
              <a:pathLst>
                <a:path w="1" h="40" extrusionOk="0">
                  <a:moveTo>
                    <a:pt x="1" y="3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267;p126">
              <a:extLst>
                <a:ext uri="{FF2B5EF4-FFF2-40B4-BE49-F238E27FC236}">
                  <a16:creationId xmlns:a16="http://schemas.microsoft.com/office/drawing/2014/main" id="{D59E28A3-3277-48A5-931A-AA80CB58D533}"/>
                </a:ext>
              </a:extLst>
            </p:cNvPr>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268;p126">
              <a:extLst>
                <a:ext uri="{FF2B5EF4-FFF2-40B4-BE49-F238E27FC236}">
                  <a16:creationId xmlns:a16="http://schemas.microsoft.com/office/drawing/2014/main" id="{24122521-C5DF-4A58-8774-10B2B7660280}"/>
                </a:ext>
              </a:extLst>
            </p:cNvPr>
            <p:cNvSpPr/>
            <p:nvPr/>
          </p:nvSpPr>
          <p:spPr>
            <a:xfrm>
              <a:off x="1992866" y="1964748"/>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269;p126">
              <a:extLst>
                <a:ext uri="{FF2B5EF4-FFF2-40B4-BE49-F238E27FC236}">
                  <a16:creationId xmlns:a16="http://schemas.microsoft.com/office/drawing/2014/main" id="{CAD304F2-9648-4A82-A361-072BA15ACD62}"/>
                </a:ext>
              </a:extLst>
            </p:cNvPr>
            <p:cNvSpPr/>
            <p:nvPr/>
          </p:nvSpPr>
          <p:spPr>
            <a:xfrm>
              <a:off x="1994631" y="1966269"/>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270;p126">
              <a:extLst>
                <a:ext uri="{FF2B5EF4-FFF2-40B4-BE49-F238E27FC236}">
                  <a16:creationId xmlns:a16="http://schemas.microsoft.com/office/drawing/2014/main" id="{2536FFF2-271B-4670-BDBC-878D730CE133}"/>
                </a:ext>
              </a:extLst>
            </p:cNvPr>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271;p126">
              <a:extLst>
                <a:ext uri="{FF2B5EF4-FFF2-40B4-BE49-F238E27FC236}">
                  <a16:creationId xmlns:a16="http://schemas.microsoft.com/office/drawing/2014/main" id="{34B521DF-2BF9-4A44-B29C-D1E8054AF978}"/>
                </a:ext>
              </a:extLst>
            </p:cNvPr>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272;p126">
              <a:extLst>
                <a:ext uri="{FF2B5EF4-FFF2-40B4-BE49-F238E27FC236}">
                  <a16:creationId xmlns:a16="http://schemas.microsoft.com/office/drawing/2014/main" id="{6D531455-7F6D-4CF8-AEFB-47362C70D762}"/>
                </a:ext>
              </a:extLst>
            </p:cNvPr>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273;p126">
              <a:extLst>
                <a:ext uri="{FF2B5EF4-FFF2-40B4-BE49-F238E27FC236}">
                  <a16:creationId xmlns:a16="http://schemas.microsoft.com/office/drawing/2014/main" id="{324D3798-053F-408E-9D19-E669B00BBE6A}"/>
                </a:ext>
              </a:extLst>
            </p:cNvPr>
            <p:cNvSpPr/>
            <p:nvPr/>
          </p:nvSpPr>
          <p:spPr>
            <a:xfrm>
              <a:off x="1992390" y="1964612"/>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274;p126">
              <a:extLst>
                <a:ext uri="{FF2B5EF4-FFF2-40B4-BE49-F238E27FC236}">
                  <a16:creationId xmlns:a16="http://schemas.microsoft.com/office/drawing/2014/main" id="{5EE98528-1206-4C67-AD38-D077FF4732C4}"/>
                </a:ext>
              </a:extLst>
            </p:cNvPr>
            <p:cNvSpPr/>
            <p:nvPr/>
          </p:nvSpPr>
          <p:spPr>
            <a:xfrm>
              <a:off x="1989539" y="1966133"/>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275;p126">
              <a:extLst>
                <a:ext uri="{FF2B5EF4-FFF2-40B4-BE49-F238E27FC236}">
                  <a16:creationId xmlns:a16="http://schemas.microsoft.com/office/drawing/2014/main" id="{8EFBDE42-DD8D-4722-B8E3-151A5DDEA313}"/>
                </a:ext>
              </a:extLst>
            </p:cNvPr>
            <p:cNvSpPr/>
            <p:nvPr/>
          </p:nvSpPr>
          <p:spPr>
            <a:xfrm>
              <a:off x="1994196" y="1965848"/>
              <a:ext cx="163" cy="149"/>
            </a:xfrm>
            <a:custGeom>
              <a:avLst/>
              <a:gdLst/>
              <a:ahLst/>
              <a:cxnLst/>
              <a:rect l="l" t="t" r="r" b="b"/>
              <a:pathLst>
                <a:path w="12" h="11" extrusionOk="0">
                  <a:moveTo>
                    <a:pt x="1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276;p126">
              <a:extLst>
                <a:ext uri="{FF2B5EF4-FFF2-40B4-BE49-F238E27FC236}">
                  <a16:creationId xmlns:a16="http://schemas.microsoft.com/office/drawing/2014/main" id="{D755845E-76AA-4387-A4D3-A54712B465E8}"/>
                </a:ext>
              </a:extLst>
            </p:cNvPr>
            <p:cNvSpPr/>
            <p:nvPr/>
          </p:nvSpPr>
          <p:spPr>
            <a:xfrm>
              <a:off x="1993816" y="1965468"/>
              <a:ext cx="163" cy="149"/>
            </a:xfrm>
            <a:custGeom>
              <a:avLst/>
              <a:gdLst/>
              <a:ahLst/>
              <a:cxnLst/>
              <a:rect l="l" t="t" r="r" b="b"/>
              <a:pathLst>
                <a:path w="12" h="11" extrusionOk="0">
                  <a:moveTo>
                    <a:pt x="1"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277;p126">
              <a:extLst>
                <a:ext uri="{FF2B5EF4-FFF2-40B4-BE49-F238E27FC236}">
                  <a16:creationId xmlns:a16="http://schemas.microsoft.com/office/drawing/2014/main" id="{5C023E8F-15D8-460E-BB78-3B529D7681D9}"/>
                </a:ext>
              </a:extLst>
            </p:cNvPr>
            <p:cNvSpPr/>
            <p:nvPr/>
          </p:nvSpPr>
          <p:spPr>
            <a:xfrm>
              <a:off x="1991875" y="1964517"/>
              <a:ext cx="244" cy="14"/>
            </a:xfrm>
            <a:custGeom>
              <a:avLst/>
              <a:gdLst/>
              <a:ahLst/>
              <a:cxnLst/>
              <a:rect l="l" t="t" r="r" b="b"/>
              <a:pathLst>
                <a:path w="18" h="1" extrusionOk="0">
                  <a:moveTo>
                    <a:pt x="1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278;p126">
              <a:extLst>
                <a:ext uri="{FF2B5EF4-FFF2-40B4-BE49-F238E27FC236}">
                  <a16:creationId xmlns:a16="http://schemas.microsoft.com/office/drawing/2014/main" id="{BAA5137F-CA6A-4646-AE7B-CDAB8A11310C}"/>
                </a:ext>
              </a:extLst>
            </p:cNvPr>
            <p:cNvSpPr/>
            <p:nvPr/>
          </p:nvSpPr>
          <p:spPr>
            <a:xfrm>
              <a:off x="1989349" y="1966364"/>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279;p126">
              <a:extLst>
                <a:ext uri="{FF2B5EF4-FFF2-40B4-BE49-F238E27FC236}">
                  <a16:creationId xmlns:a16="http://schemas.microsoft.com/office/drawing/2014/main" id="{541DA41F-3EF9-47B7-9DBF-95406AE25AAF}"/>
                </a:ext>
              </a:extLst>
            </p:cNvPr>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280;p126">
              <a:extLst>
                <a:ext uri="{FF2B5EF4-FFF2-40B4-BE49-F238E27FC236}">
                  <a16:creationId xmlns:a16="http://schemas.microsoft.com/office/drawing/2014/main" id="{C8443A9D-1629-4747-ABE9-BDFB7405C413}"/>
                </a:ext>
              </a:extLst>
            </p:cNvPr>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281;p126">
              <a:extLst>
                <a:ext uri="{FF2B5EF4-FFF2-40B4-BE49-F238E27FC236}">
                  <a16:creationId xmlns:a16="http://schemas.microsoft.com/office/drawing/2014/main" id="{E6C7A5B9-6E8D-40F2-AA5B-A825FD1D8971}"/>
                </a:ext>
              </a:extLst>
            </p:cNvPr>
            <p:cNvSpPr/>
            <p:nvPr/>
          </p:nvSpPr>
          <p:spPr>
            <a:xfrm>
              <a:off x="1993341" y="1965087"/>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282;p126">
              <a:extLst>
                <a:ext uri="{FF2B5EF4-FFF2-40B4-BE49-F238E27FC236}">
                  <a16:creationId xmlns:a16="http://schemas.microsoft.com/office/drawing/2014/main" id="{DCD63D6B-F8C8-44F5-8185-D638FF1C70D0}"/>
                </a:ext>
              </a:extLst>
            </p:cNvPr>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283;p126">
              <a:extLst>
                <a:ext uri="{FF2B5EF4-FFF2-40B4-BE49-F238E27FC236}">
                  <a16:creationId xmlns:a16="http://schemas.microsoft.com/office/drawing/2014/main" id="{B70B9714-1101-4F13-AE42-872AB03CA795}"/>
                </a:ext>
              </a:extLst>
            </p:cNvPr>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284;p126">
              <a:extLst>
                <a:ext uri="{FF2B5EF4-FFF2-40B4-BE49-F238E27FC236}">
                  <a16:creationId xmlns:a16="http://schemas.microsoft.com/office/drawing/2014/main" id="{C349E2F2-7E83-46D3-BDA3-6B0BCE96FCA0}"/>
                </a:ext>
              </a:extLst>
            </p:cNvPr>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285;p126">
              <a:extLst>
                <a:ext uri="{FF2B5EF4-FFF2-40B4-BE49-F238E27FC236}">
                  <a16:creationId xmlns:a16="http://schemas.microsoft.com/office/drawing/2014/main" id="{EFA53CE0-2AD5-4662-8FAC-99BC1DB21739}"/>
                </a:ext>
              </a:extLst>
            </p:cNvPr>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286;p126">
              <a:extLst>
                <a:ext uri="{FF2B5EF4-FFF2-40B4-BE49-F238E27FC236}">
                  <a16:creationId xmlns:a16="http://schemas.microsoft.com/office/drawing/2014/main" id="{0EA30EDF-A9B2-4EC6-99F7-7ACA270139A5}"/>
                </a:ext>
              </a:extLst>
            </p:cNvPr>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287;p126">
              <a:extLst>
                <a:ext uri="{FF2B5EF4-FFF2-40B4-BE49-F238E27FC236}">
                  <a16:creationId xmlns:a16="http://schemas.microsoft.com/office/drawing/2014/main" id="{BDA63AEE-BB23-434A-A474-F9607B208F9D}"/>
                </a:ext>
              </a:extLst>
            </p:cNvPr>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288;p126">
              <a:extLst>
                <a:ext uri="{FF2B5EF4-FFF2-40B4-BE49-F238E27FC236}">
                  <a16:creationId xmlns:a16="http://schemas.microsoft.com/office/drawing/2014/main" id="{39352362-0AC0-41EC-9373-3E359FAE6D03}"/>
                </a:ext>
              </a:extLst>
            </p:cNvPr>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289;p126">
              <a:extLst>
                <a:ext uri="{FF2B5EF4-FFF2-40B4-BE49-F238E27FC236}">
                  <a16:creationId xmlns:a16="http://schemas.microsoft.com/office/drawing/2014/main" id="{C53C7B4D-ABF1-4C25-82DF-E6E1157D0D03}"/>
                </a:ext>
              </a:extLst>
            </p:cNvPr>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290;p126">
              <a:extLst>
                <a:ext uri="{FF2B5EF4-FFF2-40B4-BE49-F238E27FC236}">
                  <a16:creationId xmlns:a16="http://schemas.microsoft.com/office/drawing/2014/main" id="{FA67035D-41D2-4D26-A220-FC4EFF29BE8B}"/>
                </a:ext>
              </a:extLst>
            </p:cNvPr>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291;p126">
              <a:extLst>
                <a:ext uri="{FF2B5EF4-FFF2-40B4-BE49-F238E27FC236}">
                  <a16:creationId xmlns:a16="http://schemas.microsoft.com/office/drawing/2014/main" id="{86AC5A07-A6B8-4F46-A23E-9979C89C8163}"/>
                </a:ext>
              </a:extLst>
            </p:cNvPr>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292;p126">
              <a:extLst>
                <a:ext uri="{FF2B5EF4-FFF2-40B4-BE49-F238E27FC236}">
                  <a16:creationId xmlns:a16="http://schemas.microsoft.com/office/drawing/2014/main" id="{BA9695CB-E2F0-435C-B33E-B32D356E062D}"/>
                </a:ext>
              </a:extLst>
            </p:cNvPr>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293;p126">
              <a:extLst>
                <a:ext uri="{FF2B5EF4-FFF2-40B4-BE49-F238E27FC236}">
                  <a16:creationId xmlns:a16="http://schemas.microsoft.com/office/drawing/2014/main" id="{6302259B-F7A0-44D4-ACC9-B23AAF672702}"/>
                </a:ext>
              </a:extLst>
            </p:cNvPr>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294;p126">
              <a:extLst>
                <a:ext uri="{FF2B5EF4-FFF2-40B4-BE49-F238E27FC236}">
                  <a16:creationId xmlns:a16="http://schemas.microsoft.com/office/drawing/2014/main" id="{4232633C-48C3-461A-8DE8-17E44AA4A754}"/>
                </a:ext>
              </a:extLst>
            </p:cNvPr>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295;p126">
              <a:extLst>
                <a:ext uri="{FF2B5EF4-FFF2-40B4-BE49-F238E27FC236}">
                  <a16:creationId xmlns:a16="http://schemas.microsoft.com/office/drawing/2014/main" id="{F708811A-F342-4618-A5B6-499A4E83E521}"/>
                </a:ext>
              </a:extLst>
            </p:cNvPr>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296;p126">
              <a:extLst>
                <a:ext uri="{FF2B5EF4-FFF2-40B4-BE49-F238E27FC236}">
                  <a16:creationId xmlns:a16="http://schemas.microsoft.com/office/drawing/2014/main" id="{C5B8DD3B-FA52-4C5F-AF4D-C73F9E0EE032}"/>
                </a:ext>
              </a:extLst>
            </p:cNvPr>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297;p126">
              <a:extLst>
                <a:ext uri="{FF2B5EF4-FFF2-40B4-BE49-F238E27FC236}">
                  <a16:creationId xmlns:a16="http://schemas.microsoft.com/office/drawing/2014/main" id="{2DC31EF0-C5CC-4496-8555-DB482EA8824C}"/>
                </a:ext>
              </a:extLst>
            </p:cNvPr>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298;p126">
              <a:extLst>
                <a:ext uri="{FF2B5EF4-FFF2-40B4-BE49-F238E27FC236}">
                  <a16:creationId xmlns:a16="http://schemas.microsoft.com/office/drawing/2014/main" id="{8E47BED2-04B5-4A2F-85AC-01877995CC1E}"/>
                </a:ext>
              </a:extLst>
            </p:cNvPr>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299;p126">
              <a:extLst>
                <a:ext uri="{FF2B5EF4-FFF2-40B4-BE49-F238E27FC236}">
                  <a16:creationId xmlns:a16="http://schemas.microsoft.com/office/drawing/2014/main" id="{980D2B61-BD21-44F5-A252-1BDD25E54924}"/>
                </a:ext>
              </a:extLst>
            </p:cNvPr>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300;p126">
              <a:extLst>
                <a:ext uri="{FF2B5EF4-FFF2-40B4-BE49-F238E27FC236}">
                  <a16:creationId xmlns:a16="http://schemas.microsoft.com/office/drawing/2014/main" id="{AECC4826-3585-498E-808F-7548C45383E6}"/>
                </a:ext>
              </a:extLst>
            </p:cNvPr>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301;p126">
              <a:extLst>
                <a:ext uri="{FF2B5EF4-FFF2-40B4-BE49-F238E27FC236}">
                  <a16:creationId xmlns:a16="http://schemas.microsoft.com/office/drawing/2014/main" id="{473AC1FC-99DD-46A3-8725-703E8432452D}"/>
                </a:ext>
              </a:extLst>
            </p:cNvPr>
            <p:cNvSpPr/>
            <p:nvPr/>
          </p:nvSpPr>
          <p:spPr>
            <a:xfrm>
              <a:off x="2066591" y="1954864"/>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302;p126">
              <a:extLst>
                <a:ext uri="{FF2B5EF4-FFF2-40B4-BE49-F238E27FC236}">
                  <a16:creationId xmlns:a16="http://schemas.microsoft.com/office/drawing/2014/main" id="{477D8EC3-7337-49F1-97AA-A90D63FB9BEC}"/>
                </a:ext>
              </a:extLst>
            </p:cNvPr>
            <p:cNvSpPr/>
            <p:nvPr/>
          </p:nvSpPr>
          <p:spPr>
            <a:xfrm>
              <a:off x="2066401" y="1954959"/>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303;p126">
              <a:extLst>
                <a:ext uri="{FF2B5EF4-FFF2-40B4-BE49-F238E27FC236}">
                  <a16:creationId xmlns:a16="http://schemas.microsoft.com/office/drawing/2014/main" id="{188B2584-9DAB-41BE-AF52-B627727CA569}"/>
                </a:ext>
              </a:extLst>
            </p:cNvPr>
            <p:cNvSpPr/>
            <p:nvPr/>
          </p:nvSpPr>
          <p:spPr>
            <a:xfrm>
              <a:off x="2066687" y="1954768"/>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304;p126">
              <a:extLst>
                <a:ext uri="{FF2B5EF4-FFF2-40B4-BE49-F238E27FC236}">
                  <a16:creationId xmlns:a16="http://schemas.microsoft.com/office/drawing/2014/main" id="{6CE6D90D-1A5B-4070-AE2A-85D69F38119F}"/>
                </a:ext>
              </a:extLst>
            </p:cNvPr>
            <p:cNvSpPr/>
            <p:nvPr/>
          </p:nvSpPr>
          <p:spPr>
            <a:xfrm>
              <a:off x="2055037" y="196014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305;p126">
              <a:extLst>
                <a:ext uri="{FF2B5EF4-FFF2-40B4-BE49-F238E27FC236}">
                  <a16:creationId xmlns:a16="http://schemas.microsoft.com/office/drawing/2014/main" id="{154AE689-CF91-4BFD-8033-87A8D0644D22}"/>
                </a:ext>
              </a:extLst>
            </p:cNvPr>
            <p:cNvSpPr/>
            <p:nvPr/>
          </p:nvSpPr>
          <p:spPr>
            <a:xfrm>
              <a:off x="2066171" y="1955108"/>
              <a:ext cx="204" cy="149"/>
            </a:xfrm>
            <a:custGeom>
              <a:avLst/>
              <a:gdLst/>
              <a:ahLst/>
              <a:cxnLst/>
              <a:rect l="l" t="t" r="r" b="b"/>
              <a:pathLst>
                <a:path w="15" h="11" extrusionOk="0">
                  <a:moveTo>
                    <a:pt x="1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306;p126">
              <a:extLst>
                <a:ext uri="{FF2B5EF4-FFF2-40B4-BE49-F238E27FC236}">
                  <a16:creationId xmlns:a16="http://schemas.microsoft.com/office/drawing/2014/main" id="{D749E55C-4D78-43BD-BCD3-6C6A84D437DC}"/>
                </a:ext>
              </a:extLst>
            </p:cNvPr>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307;p126">
              <a:extLst>
                <a:ext uri="{FF2B5EF4-FFF2-40B4-BE49-F238E27FC236}">
                  <a16:creationId xmlns:a16="http://schemas.microsoft.com/office/drawing/2014/main" id="{42CF9294-468A-4213-9F6D-EFD556A2C8AC}"/>
                </a:ext>
              </a:extLst>
            </p:cNvPr>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308;p126">
              <a:extLst>
                <a:ext uri="{FF2B5EF4-FFF2-40B4-BE49-F238E27FC236}">
                  <a16:creationId xmlns:a16="http://schemas.microsoft.com/office/drawing/2014/main" id="{349CDC20-99CE-4396-92A9-79B6DA564279}"/>
                </a:ext>
              </a:extLst>
            </p:cNvPr>
            <p:cNvSpPr/>
            <p:nvPr/>
          </p:nvSpPr>
          <p:spPr>
            <a:xfrm>
              <a:off x="2048343" y="19591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309;p126">
              <a:extLst>
                <a:ext uri="{FF2B5EF4-FFF2-40B4-BE49-F238E27FC236}">
                  <a16:creationId xmlns:a16="http://schemas.microsoft.com/office/drawing/2014/main" id="{CF59B145-C93C-4081-8BA6-407E1E650658}"/>
                </a:ext>
              </a:extLst>
            </p:cNvPr>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310;p126">
              <a:extLst>
                <a:ext uri="{FF2B5EF4-FFF2-40B4-BE49-F238E27FC236}">
                  <a16:creationId xmlns:a16="http://schemas.microsoft.com/office/drawing/2014/main" id="{95A959D7-4C0E-4B43-B8E6-525E2F1C3C02}"/>
                </a:ext>
              </a:extLst>
            </p:cNvPr>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311;p126">
              <a:extLst>
                <a:ext uri="{FF2B5EF4-FFF2-40B4-BE49-F238E27FC236}">
                  <a16:creationId xmlns:a16="http://schemas.microsoft.com/office/drawing/2014/main" id="{F50A601F-F801-438B-8FEC-5A89C9C13B2E}"/>
                </a:ext>
              </a:extLst>
            </p:cNvPr>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312;p126">
              <a:extLst>
                <a:ext uri="{FF2B5EF4-FFF2-40B4-BE49-F238E27FC236}">
                  <a16:creationId xmlns:a16="http://schemas.microsoft.com/office/drawing/2014/main" id="{78609342-448C-4CA5-A990-B936FC4A1585}"/>
                </a:ext>
              </a:extLst>
            </p:cNvPr>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313;p126">
              <a:extLst>
                <a:ext uri="{FF2B5EF4-FFF2-40B4-BE49-F238E27FC236}">
                  <a16:creationId xmlns:a16="http://schemas.microsoft.com/office/drawing/2014/main" id="{BD6A88A6-74AF-486C-94AD-8442848E403B}"/>
                </a:ext>
              </a:extLst>
            </p:cNvPr>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314;p126">
              <a:extLst>
                <a:ext uri="{FF2B5EF4-FFF2-40B4-BE49-F238E27FC236}">
                  <a16:creationId xmlns:a16="http://schemas.microsoft.com/office/drawing/2014/main" id="{3C490295-118D-4338-A05B-702C967360ED}"/>
                </a:ext>
              </a:extLst>
            </p:cNvPr>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315;p126">
              <a:extLst>
                <a:ext uri="{FF2B5EF4-FFF2-40B4-BE49-F238E27FC236}">
                  <a16:creationId xmlns:a16="http://schemas.microsoft.com/office/drawing/2014/main" id="{AF340652-818F-47C1-B952-AC8286699381}"/>
                </a:ext>
              </a:extLst>
            </p:cNvPr>
            <p:cNvSpPr/>
            <p:nvPr/>
          </p:nvSpPr>
          <p:spPr>
            <a:xfrm>
              <a:off x="2045397" y="1961001"/>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316;p126">
              <a:extLst>
                <a:ext uri="{FF2B5EF4-FFF2-40B4-BE49-F238E27FC236}">
                  <a16:creationId xmlns:a16="http://schemas.microsoft.com/office/drawing/2014/main" id="{184197AF-99BD-4EB8-A9D1-4D3583D7622C}"/>
                </a:ext>
              </a:extLst>
            </p:cNvPr>
            <p:cNvSpPr/>
            <p:nvPr/>
          </p:nvSpPr>
          <p:spPr>
            <a:xfrm>
              <a:off x="2045058" y="1960905"/>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317;p126">
              <a:extLst>
                <a:ext uri="{FF2B5EF4-FFF2-40B4-BE49-F238E27FC236}">
                  <a16:creationId xmlns:a16="http://schemas.microsoft.com/office/drawing/2014/main" id="{1F84E656-609D-41FC-B6BC-421DF96C7315}"/>
                </a:ext>
              </a:extLst>
            </p:cNvPr>
            <p:cNvSpPr/>
            <p:nvPr/>
          </p:nvSpPr>
          <p:spPr>
            <a:xfrm>
              <a:off x="2044677" y="1960810"/>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318;p126">
              <a:extLst>
                <a:ext uri="{FF2B5EF4-FFF2-40B4-BE49-F238E27FC236}">
                  <a16:creationId xmlns:a16="http://schemas.microsoft.com/office/drawing/2014/main" id="{65141A61-1B41-41AD-9F49-7F79FDAD6438}"/>
                </a:ext>
              </a:extLst>
            </p:cNvPr>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319;p126">
              <a:extLst>
                <a:ext uri="{FF2B5EF4-FFF2-40B4-BE49-F238E27FC236}">
                  <a16:creationId xmlns:a16="http://schemas.microsoft.com/office/drawing/2014/main" id="{BB3DF041-2430-414E-8605-CBE0A82EEAEF}"/>
                </a:ext>
              </a:extLst>
            </p:cNvPr>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320;p126">
              <a:extLst>
                <a:ext uri="{FF2B5EF4-FFF2-40B4-BE49-F238E27FC236}">
                  <a16:creationId xmlns:a16="http://schemas.microsoft.com/office/drawing/2014/main" id="{79B33110-5D62-427D-ABCD-8753E3196543}"/>
                </a:ext>
              </a:extLst>
            </p:cNvPr>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321;p126">
              <a:extLst>
                <a:ext uri="{FF2B5EF4-FFF2-40B4-BE49-F238E27FC236}">
                  <a16:creationId xmlns:a16="http://schemas.microsoft.com/office/drawing/2014/main" id="{08ACE41E-05DC-4B48-9E5D-D1540D1995FA}"/>
                </a:ext>
              </a:extLst>
            </p:cNvPr>
            <p:cNvSpPr/>
            <p:nvPr/>
          </p:nvSpPr>
          <p:spPr>
            <a:xfrm>
              <a:off x="2044257" y="196071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322;p126">
              <a:extLst>
                <a:ext uri="{FF2B5EF4-FFF2-40B4-BE49-F238E27FC236}">
                  <a16:creationId xmlns:a16="http://schemas.microsoft.com/office/drawing/2014/main" id="{87701870-DD5A-4EE0-B6CB-E0FD2F53D4AA}"/>
                </a:ext>
              </a:extLst>
            </p:cNvPr>
            <p:cNvSpPr/>
            <p:nvPr/>
          </p:nvSpPr>
          <p:spPr>
            <a:xfrm>
              <a:off x="2048153" y="19591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323;p126">
              <a:extLst>
                <a:ext uri="{FF2B5EF4-FFF2-40B4-BE49-F238E27FC236}">
                  <a16:creationId xmlns:a16="http://schemas.microsoft.com/office/drawing/2014/main" id="{108FD504-4B06-4293-AF29-3A6001E04029}"/>
                </a:ext>
              </a:extLst>
            </p:cNvPr>
            <p:cNvSpPr/>
            <p:nvPr/>
          </p:nvSpPr>
          <p:spPr>
            <a:xfrm>
              <a:off x="2027190" y="1969595"/>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324;p126">
              <a:extLst>
                <a:ext uri="{FF2B5EF4-FFF2-40B4-BE49-F238E27FC236}">
                  <a16:creationId xmlns:a16="http://schemas.microsoft.com/office/drawing/2014/main" id="{489CD1D3-A740-4E32-9D10-CEA12AB4649C}"/>
                </a:ext>
              </a:extLst>
            </p:cNvPr>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325;p126">
              <a:extLst>
                <a:ext uri="{FF2B5EF4-FFF2-40B4-BE49-F238E27FC236}">
                  <a16:creationId xmlns:a16="http://schemas.microsoft.com/office/drawing/2014/main" id="{8855A70F-A2FF-48BB-A8B5-622B849E062E}"/>
                </a:ext>
              </a:extLst>
            </p:cNvPr>
            <p:cNvSpPr/>
            <p:nvPr/>
          </p:nvSpPr>
          <p:spPr>
            <a:xfrm>
              <a:off x="2009036" y="196189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326;p126">
              <a:extLst>
                <a:ext uri="{FF2B5EF4-FFF2-40B4-BE49-F238E27FC236}">
                  <a16:creationId xmlns:a16="http://schemas.microsoft.com/office/drawing/2014/main" id="{F48D14AB-90CB-4F7E-8A9E-4F1B0C13A558}"/>
                </a:ext>
              </a:extLst>
            </p:cNvPr>
            <p:cNvSpPr/>
            <p:nvPr/>
          </p:nvSpPr>
          <p:spPr>
            <a:xfrm>
              <a:off x="2008276" y="1963947"/>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327;p126">
              <a:extLst>
                <a:ext uri="{FF2B5EF4-FFF2-40B4-BE49-F238E27FC236}">
                  <a16:creationId xmlns:a16="http://schemas.microsoft.com/office/drawing/2014/main" id="{D94DBF24-3880-4D3C-A223-DD355BEE8EC4}"/>
                </a:ext>
              </a:extLst>
            </p:cNvPr>
            <p:cNvSpPr/>
            <p:nvPr/>
          </p:nvSpPr>
          <p:spPr>
            <a:xfrm>
              <a:off x="2008561" y="1963187"/>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328;p126">
              <a:extLst>
                <a:ext uri="{FF2B5EF4-FFF2-40B4-BE49-F238E27FC236}">
                  <a16:creationId xmlns:a16="http://schemas.microsoft.com/office/drawing/2014/main" id="{22E972F2-4B81-4FE6-9EC4-30A69E2B4D7A}"/>
                </a:ext>
              </a:extLst>
            </p:cNvPr>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329;p126">
              <a:extLst>
                <a:ext uri="{FF2B5EF4-FFF2-40B4-BE49-F238E27FC236}">
                  <a16:creationId xmlns:a16="http://schemas.microsoft.com/office/drawing/2014/main" id="{362A1BD5-1471-40BE-9410-2D5DD93136D0}"/>
                </a:ext>
              </a:extLst>
            </p:cNvPr>
            <p:cNvSpPr/>
            <p:nvPr/>
          </p:nvSpPr>
          <p:spPr>
            <a:xfrm>
              <a:off x="2008846" y="1962521"/>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330;p126">
              <a:extLst>
                <a:ext uri="{FF2B5EF4-FFF2-40B4-BE49-F238E27FC236}">
                  <a16:creationId xmlns:a16="http://schemas.microsoft.com/office/drawing/2014/main" id="{7DDB497E-B459-49E3-91D8-62DDBC237957}"/>
                </a:ext>
              </a:extLst>
            </p:cNvPr>
            <p:cNvSpPr/>
            <p:nvPr/>
          </p:nvSpPr>
          <p:spPr>
            <a:xfrm>
              <a:off x="2009647" y="1960335"/>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331;p126">
              <a:extLst>
                <a:ext uri="{FF2B5EF4-FFF2-40B4-BE49-F238E27FC236}">
                  <a16:creationId xmlns:a16="http://schemas.microsoft.com/office/drawing/2014/main" id="{D3CC4380-27FC-433E-AE20-64D416F04CF6}"/>
                </a:ext>
              </a:extLst>
            </p:cNvPr>
            <p:cNvSpPr/>
            <p:nvPr/>
          </p:nvSpPr>
          <p:spPr>
            <a:xfrm>
              <a:off x="2029796" y="1937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332;p126">
              <a:extLst>
                <a:ext uri="{FF2B5EF4-FFF2-40B4-BE49-F238E27FC236}">
                  <a16:creationId xmlns:a16="http://schemas.microsoft.com/office/drawing/2014/main" id="{47DFE34A-9FD3-40B4-8391-F48B6052C3A9}"/>
                </a:ext>
              </a:extLst>
            </p:cNvPr>
            <p:cNvSpPr/>
            <p:nvPr/>
          </p:nvSpPr>
          <p:spPr>
            <a:xfrm>
              <a:off x="2009267" y="1961286"/>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333;p126">
              <a:extLst>
                <a:ext uri="{FF2B5EF4-FFF2-40B4-BE49-F238E27FC236}">
                  <a16:creationId xmlns:a16="http://schemas.microsoft.com/office/drawing/2014/main" id="{081F788C-C95F-4F54-83CB-B3B54EFC1186}"/>
                </a:ext>
              </a:extLst>
            </p:cNvPr>
            <p:cNvSpPr/>
            <p:nvPr/>
          </p:nvSpPr>
          <p:spPr>
            <a:xfrm>
              <a:off x="2009457" y="1960756"/>
              <a:ext cx="68" cy="109"/>
            </a:xfrm>
            <a:custGeom>
              <a:avLst/>
              <a:gdLst/>
              <a:ahLst/>
              <a:cxnLst/>
              <a:rect l="l" t="t" r="r" b="b"/>
              <a:pathLst>
                <a:path w="5"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334;p126">
              <a:extLst>
                <a:ext uri="{FF2B5EF4-FFF2-40B4-BE49-F238E27FC236}">
                  <a16:creationId xmlns:a16="http://schemas.microsoft.com/office/drawing/2014/main" id="{A7F320A9-B106-4041-A920-854D1A97043D}"/>
                </a:ext>
              </a:extLst>
            </p:cNvPr>
            <p:cNvSpPr/>
            <p:nvPr/>
          </p:nvSpPr>
          <p:spPr>
            <a:xfrm>
              <a:off x="2008086" y="196474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335;p126">
              <a:extLst>
                <a:ext uri="{FF2B5EF4-FFF2-40B4-BE49-F238E27FC236}">
                  <a16:creationId xmlns:a16="http://schemas.microsoft.com/office/drawing/2014/main" id="{AB552497-1E6B-462A-AE25-F8E47A70E999}"/>
                </a:ext>
              </a:extLst>
            </p:cNvPr>
            <p:cNvSpPr/>
            <p:nvPr/>
          </p:nvSpPr>
          <p:spPr>
            <a:xfrm>
              <a:off x="2008086" y="1964748"/>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336;p126">
              <a:extLst>
                <a:ext uri="{FF2B5EF4-FFF2-40B4-BE49-F238E27FC236}">
                  <a16:creationId xmlns:a16="http://schemas.microsoft.com/office/drawing/2014/main" id="{00816329-4008-4946-9ACE-456B34F1AE00}"/>
                </a:ext>
              </a:extLst>
            </p:cNvPr>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337;p126">
              <a:extLst>
                <a:ext uri="{FF2B5EF4-FFF2-40B4-BE49-F238E27FC236}">
                  <a16:creationId xmlns:a16="http://schemas.microsoft.com/office/drawing/2014/main" id="{CD31B5CF-80E4-4D11-BF9E-E233E066EF20}"/>
                </a:ext>
              </a:extLst>
            </p:cNvPr>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338;p126">
              <a:extLst>
                <a:ext uri="{FF2B5EF4-FFF2-40B4-BE49-F238E27FC236}">
                  <a16:creationId xmlns:a16="http://schemas.microsoft.com/office/drawing/2014/main" id="{3066F67E-4632-46AA-AF4D-7229DCE0083B}"/>
                </a:ext>
              </a:extLst>
            </p:cNvPr>
            <p:cNvSpPr/>
            <p:nvPr/>
          </p:nvSpPr>
          <p:spPr>
            <a:xfrm>
              <a:off x="2147120" y="1866841"/>
              <a:ext cx="299" cy="109"/>
            </a:xfrm>
            <a:custGeom>
              <a:avLst/>
              <a:gdLst/>
              <a:ahLst/>
              <a:cxnLst/>
              <a:rect l="l" t="t" r="r" b="b"/>
              <a:pathLst>
                <a:path w="22" h="8" extrusionOk="0">
                  <a:moveTo>
                    <a:pt x="0" y="0"/>
                  </a:moveTo>
                  <a:lnTo>
                    <a:pt x="2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339;p126">
              <a:extLst>
                <a:ext uri="{FF2B5EF4-FFF2-40B4-BE49-F238E27FC236}">
                  <a16:creationId xmlns:a16="http://schemas.microsoft.com/office/drawing/2014/main" id="{AC5924EC-B7A7-43D7-A7F0-590C85CDA5DA}"/>
                </a:ext>
              </a:extLst>
            </p:cNvPr>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340;p126">
              <a:extLst>
                <a:ext uri="{FF2B5EF4-FFF2-40B4-BE49-F238E27FC236}">
                  <a16:creationId xmlns:a16="http://schemas.microsoft.com/office/drawing/2014/main" id="{98C1943F-00C5-4E67-856D-E9140EA69FFD}"/>
                </a:ext>
              </a:extLst>
            </p:cNvPr>
            <p:cNvSpPr/>
            <p:nvPr/>
          </p:nvSpPr>
          <p:spPr>
            <a:xfrm>
              <a:off x="2140888" y="1865646"/>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341;p126">
              <a:extLst>
                <a:ext uri="{FF2B5EF4-FFF2-40B4-BE49-F238E27FC236}">
                  <a16:creationId xmlns:a16="http://schemas.microsoft.com/office/drawing/2014/main" id="{C75B9DA8-F11C-46C2-B737-6AA44E9C563D}"/>
                </a:ext>
              </a:extLst>
            </p:cNvPr>
            <p:cNvSpPr/>
            <p:nvPr/>
          </p:nvSpPr>
          <p:spPr>
            <a:xfrm>
              <a:off x="2145219" y="1866311"/>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342;p126">
              <a:extLst>
                <a:ext uri="{FF2B5EF4-FFF2-40B4-BE49-F238E27FC236}">
                  <a16:creationId xmlns:a16="http://schemas.microsoft.com/office/drawing/2014/main" id="{6D7F7921-1691-4603-A748-E2B7EDF2F79A}"/>
                </a:ext>
              </a:extLst>
            </p:cNvPr>
            <p:cNvSpPr/>
            <p:nvPr/>
          </p:nvSpPr>
          <p:spPr>
            <a:xfrm>
              <a:off x="2147690" y="1867071"/>
              <a:ext cx="204" cy="163"/>
            </a:xfrm>
            <a:custGeom>
              <a:avLst/>
              <a:gdLst/>
              <a:ahLst/>
              <a:cxnLst/>
              <a:rect l="l" t="t" r="r" b="b"/>
              <a:pathLst>
                <a:path w="15"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343;p126">
              <a:extLst>
                <a:ext uri="{FF2B5EF4-FFF2-40B4-BE49-F238E27FC236}">
                  <a16:creationId xmlns:a16="http://schemas.microsoft.com/office/drawing/2014/main" id="{983B05DD-DE75-4D67-939C-4934B7BFD773}"/>
                </a:ext>
              </a:extLst>
            </p:cNvPr>
            <p:cNvSpPr/>
            <p:nvPr/>
          </p:nvSpPr>
          <p:spPr>
            <a:xfrm>
              <a:off x="2144554" y="1866175"/>
              <a:ext cx="285" cy="54"/>
            </a:xfrm>
            <a:custGeom>
              <a:avLst/>
              <a:gdLst/>
              <a:ahLst/>
              <a:cxnLst/>
              <a:rect l="l" t="t" r="r" b="b"/>
              <a:pathLst>
                <a:path w="21" h="4" extrusionOk="0">
                  <a:moveTo>
                    <a:pt x="0" y="0"/>
                  </a:moveTo>
                  <a:lnTo>
                    <a:pt x="2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344;p126">
              <a:extLst>
                <a:ext uri="{FF2B5EF4-FFF2-40B4-BE49-F238E27FC236}">
                  <a16:creationId xmlns:a16="http://schemas.microsoft.com/office/drawing/2014/main" id="{FFAE30AE-99CB-4F6B-9B52-AD2A578CFDFD}"/>
                </a:ext>
              </a:extLst>
            </p:cNvPr>
            <p:cNvSpPr/>
            <p:nvPr/>
          </p:nvSpPr>
          <p:spPr>
            <a:xfrm>
              <a:off x="2146495" y="1866650"/>
              <a:ext cx="353" cy="109"/>
            </a:xfrm>
            <a:custGeom>
              <a:avLst/>
              <a:gdLst/>
              <a:ahLst/>
              <a:cxnLst/>
              <a:rect l="l" t="t" r="r" b="b"/>
              <a:pathLst>
                <a:path w="26" h="8" extrusionOk="0">
                  <a:moveTo>
                    <a:pt x="1" y="0"/>
                  </a:moveTo>
                  <a:lnTo>
                    <a:pt x="2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345;p126">
              <a:extLst>
                <a:ext uri="{FF2B5EF4-FFF2-40B4-BE49-F238E27FC236}">
                  <a16:creationId xmlns:a16="http://schemas.microsoft.com/office/drawing/2014/main" id="{8683F8F4-96BF-45BB-A793-312226CE90E6}"/>
                </a:ext>
              </a:extLst>
            </p:cNvPr>
            <p:cNvSpPr/>
            <p:nvPr/>
          </p:nvSpPr>
          <p:spPr>
            <a:xfrm>
              <a:off x="2145884" y="1866460"/>
              <a:ext cx="339" cy="109"/>
            </a:xfrm>
            <a:custGeom>
              <a:avLst/>
              <a:gdLst/>
              <a:ahLst/>
              <a:cxnLst/>
              <a:rect l="l" t="t" r="r" b="b"/>
              <a:pathLst>
                <a:path w="25" h="8" extrusionOk="0">
                  <a:moveTo>
                    <a:pt x="0" y="0"/>
                  </a:moveTo>
                  <a:lnTo>
                    <a:pt x="2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346;p126">
              <a:extLst>
                <a:ext uri="{FF2B5EF4-FFF2-40B4-BE49-F238E27FC236}">
                  <a16:creationId xmlns:a16="http://schemas.microsoft.com/office/drawing/2014/main" id="{0154E1DB-3AC9-4B21-8EEC-8248A7A7FF04}"/>
                </a:ext>
              </a:extLst>
            </p:cNvPr>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347;p126">
              <a:extLst>
                <a:ext uri="{FF2B5EF4-FFF2-40B4-BE49-F238E27FC236}">
                  <a16:creationId xmlns:a16="http://schemas.microsoft.com/office/drawing/2014/main" id="{0FD9A64D-FBB6-4665-B3A9-4921E0D5CA2D}"/>
                </a:ext>
              </a:extLst>
            </p:cNvPr>
            <p:cNvSpPr/>
            <p:nvPr/>
          </p:nvSpPr>
          <p:spPr>
            <a:xfrm>
              <a:off x="2143875" y="1866026"/>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348;p126">
              <a:extLst>
                <a:ext uri="{FF2B5EF4-FFF2-40B4-BE49-F238E27FC236}">
                  <a16:creationId xmlns:a16="http://schemas.microsoft.com/office/drawing/2014/main" id="{97DC031B-1E6A-4F1A-8438-690EEC430FD0}"/>
                </a:ext>
              </a:extLst>
            </p:cNvPr>
            <p:cNvSpPr/>
            <p:nvPr/>
          </p:nvSpPr>
          <p:spPr>
            <a:xfrm>
              <a:off x="2143169" y="1865931"/>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349;p126">
              <a:extLst>
                <a:ext uri="{FF2B5EF4-FFF2-40B4-BE49-F238E27FC236}">
                  <a16:creationId xmlns:a16="http://schemas.microsoft.com/office/drawing/2014/main" id="{2A329631-CA45-4288-A1BA-C6D768F51272}"/>
                </a:ext>
              </a:extLst>
            </p:cNvPr>
            <p:cNvSpPr/>
            <p:nvPr/>
          </p:nvSpPr>
          <p:spPr>
            <a:xfrm>
              <a:off x="2141648" y="1865741"/>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350;p126">
              <a:extLst>
                <a:ext uri="{FF2B5EF4-FFF2-40B4-BE49-F238E27FC236}">
                  <a16:creationId xmlns:a16="http://schemas.microsoft.com/office/drawing/2014/main" id="{013A34DA-7E0D-4AE8-A118-9527613907D6}"/>
                </a:ext>
              </a:extLst>
            </p:cNvPr>
            <p:cNvSpPr/>
            <p:nvPr/>
          </p:nvSpPr>
          <p:spPr>
            <a:xfrm>
              <a:off x="2142449" y="1865836"/>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351;p126">
              <a:extLst>
                <a:ext uri="{FF2B5EF4-FFF2-40B4-BE49-F238E27FC236}">
                  <a16:creationId xmlns:a16="http://schemas.microsoft.com/office/drawing/2014/main" id="{E7644385-19BE-4ECF-ADFC-C2CB3E399143}"/>
                </a:ext>
              </a:extLst>
            </p:cNvPr>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352;p126">
              <a:extLst>
                <a:ext uri="{FF2B5EF4-FFF2-40B4-BE49-F238E27FC236}">
                  <a16:creationId xmlns:a16="http://schemas.microsoft.com/office/drawing/2014/main" id="{776E40B0-39E6-4BE1-B60E-B81BED731A15}"/>
                </a:ext>
              </a:extLst>
            </p:cNvPr>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353;p126">
              <a:extLst>
                <a:ext uri="{FF2B5EF4-FFF2-40B4-BE49-F238E27FC236}">
                  <a16:creationId xmlns:a16="http://schemas.microsoft.com/office/drawing/2014/main" id="{FFC19E69-6DA3-489F-B826-3D30B7E95F29}"/>
                </a:ext>
              </a:extLst>
            </p:cNvPr>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354;p126">
              <a:extLst>
                <a:ext uri="{FF2B5EF4-FFF2-40B4-BE49-F238E27FC236}">
                  <a16:creationId xmlns:a16="http://schemas.microsoft.com/office/drawing/2014/main" id="{62FC3F80-BC90-492F-9141-D425DEE5D784}"/>
                </a:ext>
              </a:extLst>
            </p:cNvPr>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355;p126">
              <a:extLst>
                <a:ext uri="{FF2B5EF4-FFF2-40B4-BE49-F238E27FC236}">
                  <a16:creationId xmlns:a16="http://schemas.microsoft.com/office/drawing/2014/main" id="{D6374EA1-347C-42FE-8777-D01A68B8A527}"/>
                </a:ext>
              </a:extLst>
            </p:cNvPr>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356;p126">
              <a:extLst>
                <a:ext uri="{FF2B5EF4-FFF2-40B4-BE49-F238E27FC236}">
                  <a16:creationId xmlns:a16="http://schemas.microsoft.com/office/drawing/2014/main" id="{CA3F2E9F-A309-456D-BEF2-CA5FFD78248F}"/>
                </a:ext>
              </a:extLst>
            </p:cNvPr>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357;p126">
              <a:extLst>
                <a:ext uri="{FF2B5EF4-FFF2-40B4-BE49-F238E27FC236}">
                  <a16:creationId xmlns:a16="http://schemas.microsoft.com/office/drawing/2014/main" id="{80D7083D-D850-4DFA-9172-57273577D444}"/>
                </a:ext>
              </a:extLst>
            </p:cNvPr>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358;p126">
              <a:extLst>
                <a:ext uri="{FF2B5EF4-FFF2-40B4-BE49-F238E27FC236}">
                  <a16:creationId xmlns:a16="http://schemas.microsoft.com/office/drawing/2014/main" id="{43E86E7E-D63C-47C7-BD75-A757C20A225F}"/>
                </a:ext>
              </a:extLst>
            </p:cNvPr>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359;p126">
              <a:extLst>
                <a:ext uri="{FF2B5EF4-FFF2-40B4-BE49-F238E27FC236}">
                  <a16:creationId xmlns:a16="http://schemas.microsoft.com/office/drawing/2014/main" id="{04ED463D-0504-4E77-8896-4A007D79AA37}"/>
                </a:ext>
              </a:extLst>
            </p:cNvPr>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360;p126">
              <a:extLst>
                <a:ext uri="{FF2B5EF4-FFF2-40B4-BE49-F238E27FC236}">
                  <a16:creationId xmlns:a16="http://schemas.microsoft.com/office/drawing/2014/main" id="{19BC216A-4AED-4F9E-9EDE-69C53E468F28}"/>
                </a:ext>
              </a:extLst>
            </p:cNvPr>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361;p126">
              <a:extLst>
                <a:ext uri="{FF2B5EF4-FFF2-40B4-BE49-F238E27FC236}">
                  <a16:creationId xmlns:a16="http://schemas.microsoft.com/office/drawing/2014/main" id="{93BDC78A-BD90-4DA8-AB32-273098BFB5D6}"/>
                </a:ext>
              </a:extLst>
            </p:cNvPr>
            <p:cNvSpPr/>
            <p:nvPr/>
          </p:nvSpPr>
          <p:spPr>
            <a:xfrm>
              <a:off x="2069633" y="1949446"/>
              <a:ext cx="353" cy="14"/>
            </a:xfrm>
            <a:custGeom>
              <a:avLst/>
              <a:gdLst/>
              <a:ahLst/>
              <a:cxnLst/>
              <a:rect l="l" t="t" r="r" b="b"/>
              <a:pathLst>
                <a:path w="26" h="1" extrusionOk="0">
                  <a:moveTo>
                    <a:pt x="1"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362;p126">
              <a:extLst>
                <a:ext uri="{FF2B5EF4-FFF2-40B4-BE49-F238E27FC236}">
                  <a16:creationId xmlns:a16="http://schemas.microsoft.com/office/drawing/2014/main" id="{06DF188D-8DB4-4ACC-A4EA-9117C37DC7FE}"/>
                </a:ext>
              </a:extLst>
            </p:cNvPr>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363;p126">
              <a:extLst>
                <a:ext uri="{FF2B5EF4-FFF2-40B4-BE49-F238E27FC236}">
                  <a16:creationId xmlns:a16="http://schemas.microsoft.com/office/drawing/2014/main" id="{27427B70-3323-4307-972A-08EE314B2CDD}"/>
                </a:ext>
              </a:extLst>
            </p:cNvPr>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364;p126">
              <a:extLst>
                <a:ext uri="{FF2B5EF4-FFF2-40B4-BE49-F238E27FC236}">
                  <a16:creationId xmlns:a16="http://schemas.microsoft.com/office/drawing/2014/main" id="{5BFF0731-65C4-47F1-82F1-F283F6B0A778}"/>
                </a:ext>
              </a:extLst>
            </p:cNvPr>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365;p126">
              <a:extLst>
                <a:ext uri="{FF2B5EF4-FFF2-40B4-BE49-F238E27FC236}">
                  <a16:creationId xmlns:a16="http://schemas.microsoft.com/office/drawing/2014/main" id="{AB96EA2C-D6F6-44FC-8204-5FFCE642DAA5}"/>
                </a:ext>
              </a:extLst>
            </p:cNvPr>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366;p126">
              <a:extLst>
                <a:ext uri="{FF2B5EF4-FFF2-40B4-BE49-F238E27FC236}">
                  <a16:creationId xmlns:a16="http://schemas.microsoft.com/office/drawing/2014/main" id="{1FA75829-B4B2-4D50-B7BA-7B5BE4F84A56}"/>
                </a:ext>
              </a:extLst>
            </p:cNvPr>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367;p126">
              <a:extLst>
                <a:ext uri="{FF2B5EF4-FFF2-40B4-BE49-F238E27FC236}">
                  <a16:creationId xmlns:a16="http://schemas.microsoft.com/office/drawing/2014/main" id="{66608051-A24E-47C4-AC4A-3C355B8B56A6}"/>
                </a:ext>
              </a:extLst>
            </p:cNvPr>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368;p126">
              <a:extLst>
                <a:ext uri="{FF2B5EF4-FFF2-40B4-BE49-F238E27FC236}">
                  <a16:creationId xmlns:a16="http://schemas.microsoft.com/office/drawing/2014/main" id="{55567345-C544-45CE-82A1-796C7C6FFBCB}"/>
                </a:ext>
              </a:extLst>
            </p:cNvPr>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369;p126">
              <a:extLst>
                <a:ext uri="{FF2B5EF4-FFF2-40B4-BE49-F238E27FC236}">
                  <a16:creationId xmlns:a16="http://schemas.microsoft.com/office/drawing/2014/main" id="{A131573F-E95C-4262-A441-CA5252B163D7}"/>
                </a:ext>
              </a:extLst>
            </p:cNvPr>
            <p:cNvSpPr/>
            <p:nvPr/>
          </p:nvSpPr>
          <p:spPr>
            <a:xfrm>
              <a:off x="2080943" y="1903961"/>
              <a:ext cx="14" cy="530"/>
            </a:xfrm>
            <a:custGeom>
              <a:avLst/>
              <a:gdLst/>
              <a:ahLst/>
              <a:cxnLst/>
              <a:rect l="l" t="t" r="r" b="b"/>
              <a:pathLst>
                <a:path w="1" h="39" extrusionOk="0">
                  <a:moveTo>
                    <a:pt x="1" y="0"/>
                  </a:moveTo>
                  <a:lnTo>
                    <a:pt x="1"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370;p126">
              <a:extLst>
                <a:ext uri="{FF2B5EF4-FFF2-40B4-BE49-F238E27FC236}">
                  <a16:creationId xmlns:a16="http://schemas.microsoft.com/office/drawing/2014/main" id="{595B5031-9491-460E-9C51-83A4C56ED2C0}"/>
                </a:ext>
              </a:extLst>
            </p:cNvPr>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371;p126">
              <a:extLst>
                <a:ext uri="{FF2B5EF4-FFF2-40B4-BE49-F238E27FC236}">
                  <a16:creationId xmlns:a16="http://schemas.microsoft.com/office/drawing/2014/main" id="{A4245456-2599-4EE5-A845-983F9F137C92}"/>
                </a:ext>
              </a:extLst>
            </p:cNvPr>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372;p126">
              <a:extLst>
                <a:ext uri="{FF2B5EF4-FFF2-40B4-BE49-F238E27FC236}">
                  <a16:creationId xmlns:a16="http://schemas.microsoft.com/office/drawing/2014/main" id="{0C39535F-E92D-4A84-B146-5335B6EAF28B}"/>
                </a:ext>
              </a:extLst>
            </p:cNvPr>
            <p:cNvSpPr/>
            <p:nvPr/>
          </p:nvSpPr>
          <p:spPr>
            <a:xfrm>
              <a:off x="2080563" y="1918449"/>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373;p126">
              <a:extLst>
                <a:ext uri="{FF2B5EF4-FFF2-40B4-BE49-F238E27FC236}">
                  <a16:creationId xmlns:a16="http://schemas.microsoft.com/office/drawing/2014/main" id="{D1831D87-E045-431E-B2BE-A1AA44DE8F4E}"/>
                </a:ext>
              </a:extLst>
            </p:cNvPr>
            <p:cNvSpPr/>
            <p:nvPr/>
          </p:nvSpPr>
          <p:spPr>
            <a:xfrm>
              <a:off x="2080617" y="191816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374;p126">
              <a:extLst>
                <a:ext uri="{FF2B5EF4-FFF2-40B4-BE49-F238E27FC236}">
                  <a16:creationId xmlns:a16="http://schemas.microsoft.com/office/drawing/2014/main" id="{1D80CD90-2138-4A45-B130-A928AE513E9A}"/>
                </a:ext>
              </a:extLst>
            </p:cNvPr>
            <p:cNvSpPr/>
            <p:nvPr/>
          </p:nvSpPr>
          <p:spPr>
            <a:xfrm>
              <a:off x="2080902" y="1913276"/>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375;p126">
              <a:extLst>
                <a:ext uri="{FF2B5EF4-FFF2-40B4-BE49-F238E27FC236}">
                  <a16:creationId xmlns:a16="http://schemas.microsoft.com/office/drawing/2014/main" id="{93F5EF63-50F4-49BE-AEEC-31F7E5D26921}"/>
                </a:ext>
              </a:extLst>
            </p:cNvPr>
            <p:cNvSpPr/>
            <p:nvPr/>
          </p:nvSpPr>
          <p:spPr>
            <a:xfrm>
              <a:off x="2080658" y="1917838"/>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376;p126">
              <a:extLst>
                <a:ext uri="{FF2B5EF4-FFF2-40B4-BE49-F238E27FC236}">
                  <a16:creationId xmlns:a16="http://schemas.microsoft.com/office/drawing/2014/main" id="{01374EB6-0967-4761-832F-8BA2C247D012}"/>
                </a:ext>
              </a:extLst>
            </p:cNvPr>
            <p:cNvSpPr/>
            <p:nvPr/>
          </p:nvSpPr>
          <p:spPr>
            <a:xfrm>
              <a:off x="2080522" y="1918693"/>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377;p126">
              <a:extLst>
                <a:ext uri="{FF2B5EF4-FFF2-40B4-BE49-F238E27FC236}">
                  <a16:creationId xmlns:a16="http://schemas.microsoft.com/office/drawing/2014/main" id="{699CD056-FCBF-4840-B5F9-3CEFF40BA5F2}"/>
                </a:ext>
              </a:extLst>
            </p:cNvPr>
            <p:cNvSpPr/>
            <p:nvPr/>
          </p:nvSpPr>
          <p:spPr>
            <a:xfrm>
              <a:off x="2080373" y="1919209"/>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378;p126">
              <a:extLst>
                <a:ext uri="{FF2B5EF4-FFF2-40B4-BE49-F238E27FC236}">
                  <a16:creationId xmlns:a16="http://schemas.microsoft.com/office/drawing/2014/main" id="{7F9DE697-7195-4F82-BD1C-FFC40790702F}"/>
                </a:ext>
              </a:extLst>
            </p:cNvPr>
            <p:cNvSpPr/>
            <p:nvPr/>
          </p:nvSpPr>
          <p:spPr>
            <a:xfrm>
              <a:off x="2080468" y="1918924"/>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379;p126">
              <a:extLst>
                <a:ext uri="{FF2B5EF4-FFF2-40B4-BE49-F238E27FC236}">
                  <a16:creationId xmlns:a16="http://schemas.microsoft.com/office/drawing/2014/main" id="{576FB6B0-A0B9-48EF-A97E-6ED57D814F24}"/>
                </a:ext>
              </a:extLst>
            </p:cNvPr>
            <p:cNvSpPr/>
            <p:nvPr/>
          </p:nvSpPr>
          <p:spPr>
            <a:xfrm>
              <a:off x="2080427" y="1919073"/>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380;p126">
              <a:extLst>
                <a:ext uri="{FF2B5EF4-FFF2-40B4-BE49-F238E27FC236}">
                  <a16:creationId xmlns:a16="http://schemas.microsoft.com/office/drawing/2014/main" id="{C0ACE412-8888-4E83-8ADF-33213E651CD1}"/>
                </a:ext>
              </a:extLst>
            </p:cNvPr>
            <p:cNvSpPr/>
            <p:nvPr/>
          </p:nvSpPr>
          <p:spPr>
            <a:xfrm>
              <a:off x="2080943" y="1910424"/>
              <a:ext cx="14" cy="394"/>
            </a:xfrm>
            <a:custGeom>
              <a:avLst/>
              <a:gdLst/>
              <a:ahLst/>
              <a:cxnLst/>
              <a:rect l="l" t="t" r="r" b="b"/>
              <a:pathLst>
                <a:path w="1" h="29" extrusionOk="0">
                  <a:moveTo>
                    <a:pt x="1" y="0"/>
                  </a:move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381;p126">
              <a:extLst>
                <a:ext uri="{FF2B5EF4-FFF2-40B4-BE49-F238E27FC236}">
                  <a16:creationId xmlns:a16="http://schemas.microsoft.com/office/drawing/2014/main" id="{1A4DE584-B699-4B00-A7FC-2562A1EABF65}"/>
                </a:ext>
              </a:extLst>
            </p:cNvPr>
            <p:cNvSpPr/>
            <p:nvPr/>
          </p:nvSpPr>
          <p:spPr>
            <a:xfrm>
              <a:off x="2080943" y="191147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382;p126">
              <a:extLst>
                <a:ext uri="{FF2B5EF4-FFF2-40B4-BE49-F238E27FC236}">
                  <a16:creationId xmlns:a16="http://schemas.microsoft.com/office/drawing/2014/main" id="{27C087A1-CFF7-43CB-B3ED-2D230577EC7F}"/>
                </a:ext>
              </a:extLst>
            </p:cNvPr>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383;p126">
              <a:extLst>
                <a:ext uri="{FF2B5EF4-FFF2-40B4-BE49-F238E27FC236}">
                  <a16:creationId xmlns:a16="http://schemas.microsoft.com/office/drawing/2014/main" id="{405ACAE0-9CBD-4E3F-BBE8-11B2D9CFEDDE}"/>
                </a:ext>
              </a:extLst>
            </p:cNvPr>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384;p126">
              <a:extLst>
                <a:ext uri="{FF2B5EF4-FFF2-40B4-BE49-F238E27FC236}">
                  <a16:creationId xmlns:a16="http://schemas.microsoft.com/office/drawing/2014/main" id="{78BEA946-F8B9-476D-A7EA-8CA61406CBF0}"/>
                </a:ext>
              </a:extLst>
            </p:cNvPr>
            <p:cNvSpPr/>
            <p:nvPr/>
          </p:nvSpPr>
          <p:spPr>
            <a:xfrm>
              <a:off x="2080753" y="1916548"/>
              <a:ext cx="14" cy="258"/>
            </a:xfrm>
            <a:custGeom>
              <a:avLst/>
              <a:gdLst/>
              <a:ahLst/>
              <a:cxnLst/>
              <a:rect l="l" t="t" r="r" b="b"/>
              <a:pathLst>
                <a:path w="1" h="19" extrusionOk="0">
                  <a:moveTo>
                    <a:pt x="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385;p126">
              <a:extLst>
                <a:ext uri="{FF2B5EF4-FFF2-40B4-BE49-F238E27FC236}">
                  <a16:creationId xmlns:a16="http://schemas.microsoft.com/office/drawing/2014/main" id="{0D9495FB-6775-43B7-BFF4-D07D86410653}"/>
                </a:ext>
              </a:extLst>
            </p:cNvPr>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386;p126">
              <a:extLst>
                <a:ext uri="{FF2B5EF4-FFF2-40B4-BE49-F238E27FC236}">
                  <a16:creationId xmlns:a16="http://schemas.microsoft.com/office/drawing/2014/main" id="{8DA282CD-E4B7-4087-AE0E-77F93A05AED8}"/>
                </a:ext>
              </a:extLst>
            </p:cNvPr>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387;p126">
              <a:extLst>
                <a:ext uri="{FF2B5EF4-FFF2-40B4-BE49-F238E27FC236}">
                  <a16:creationId xmlns:a16="http://schemas.microsoft.com/office/drawing/2014/main" id="{B78D4AA2-CB7B-463C-8BED-E8F2E5E53FE4}"/>
                </a:ext>
              </a:extLst>
            </p:cNvPr>
            <p:cNvSpPr/>
            <p:nvPr/>
          </p:nvSpPr>
          <p:spPr>
            <a:xfrm>
              <a:off x="2080658" y="1917457"/>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388;p126">
              <a:extLst>
                <a:ext uri="{FF2B5EF4-FFF2-40B4-BE49-F238E27FC236}">
                  <a16:creationId xmlns:a16="http://schemas.microsoft.com/office/drawing/2014/main" id="{9985337C-726D-4C6F-BA66-43246AA9AB1B}"/>
                </a:ext>
              </a:extLst>
            </p:cNvPr>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389;p126">
              <a:extLst>
                <a:ext uri="{FF2B5EF4-FFF2-40B4-BE49-F238E27FC236}">
                  <a16:creationId xmlns:a16="http://schemas.microsoft.com/office/drawing/2014/main" id="{8047B7FD-FAD1-49F7-A4D3-989271ED7CDD}"/>
                </a:ext>
              </a:extLst>
            </p:cNvPr>
            <p:cNvSpPr/>
            <p:nvPr/>
          </p:nvSpPr>
          <p:spPr>
            <a:xfrm>
              <a:off x="2080943" y="1905482"/>
              <a:ext cx="14" cy="434"/>
            </a:xfrm>
            <a:custGeom>
              <a:avLst/>
              <a:gdLst/>
              <a:ahLst/>
              <a:cxnLst/>
              <a:rect l="l" t="t" r="r" b="b"/>
              <a:pathLst>
                <a:path w="1" h="32" extrusionOk="0">
                  <a:moveTo>
                    <a:pt x="1" y="0"/>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390;p126">
              <a:extLst>
                <a:ext uri="{FF2B5EF4-FFF2-40B4-BE49-F238E27FC236}">
                  <a16:creationId xmlns:a16="http://schemas.microsoft.com/office/drawing/2014/main" id="{9C067458-AE94-442C-A300-650521683392}"/>
                </a:ext>
              </a:extLst>
            </p:cNvPr>
            <p:cNvSpPr/>
            <p:nvPr/>
          </p:nvSpPr>
          <p:spPr>
            <a:xfrm>
              <a:off x="2080943" y="1906813"/>
              <a:ext cx="14" cy="489"/>
            </a:xfrm>
            <a:custGeom>
              <a:avLst/>
              <a:gdLst/>
              <a:ahLst/>
              <a:cxnLst/>
              <a:rect l="l" t="t" r="r" b="b"/>
              <a:pathLst>
                <a:path w="1" h="36" extrusionOk="0">
                  <a:moveTo>
                    <a:pt x="1" y="0"/>
                  </a:moveTo>
                  <a:lnTo>
                    <a:pt x="1"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391;p126">
              <a:extLst>
                <a:ext uri="{FF2B5EF4-FFF2-40B4-BE49-F238E27FC236}">
                  <a16:creationId xmlns:a16="http://schemas.microsoft.com/office/drawing/2014/main" id="{D1E30AD9-D877-4D75-B70B-31380C634459}"/>
                </a:ext>
              </a:extLst>
            </p:cNvPr>
            <p:cNvSpPr/>
            <p:nvPr/>
          </p:nvSpPr>
          <p:spPr>
            <a:xfrm>
              <a:off x="2054996" y="1931714"/>
              <a:ext cx="244" cy="109"/>
            </a:xfrm>
            <a:custGeom>
              <a:avLst/>
              <a:gdLst/>
              <a:ahLst/>
              <a:cxnLst/>
              <a:rect l="l" t="t" r="r" b="b"/>
              <a:pathLst>
                <a:path w="18" h="8" extrusionOk="0">
                  <a:moveTo>
                    <a:pt x="18"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392;p126">
              <a:extLst>
                <a:ext uri="{FF2B5EF4-FFF2-40B4-BE49-F238E27FC236}">
                  <a16:creationId xmlns:a16="http://schemas.microsoft.com/office/drawing/2014/main" id="{15E58D4B-E9CA-4F4A-90C9-93E2622FE678}"/>
                </a:ext>
              </a:extLst>
            </p:cNvPr>
            <p:cNvSpPr/>
            <p:nvPr/>
          </p:nvSpPr>
          <p:spPr>
            <a:xfrm>
              <a:off x="2080943" y="1909325"/>
              <a:ext cx="14" cy="394"/>
            </a:xfrm>
            <a:custGeom>
              <a:avLst/>
              <a:gdLst/>
              <a:ahLst/>
              <a:cxnLst/>
              <a:rect l="l" t="t" r="r" b="b"/>
              <a:pathLst>
                <a:path w="1" h="29" extrusionOk="0">
                  <a:moveTo>
                    <a:pt x="1" y="1"/>
                  </a:moveTo>
                  <a:lnTo>
                    <a:pt x="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393;p126">
              <a:extLst>
                <a:ext uri="{FF2B5EF4-FFF2-40B4-BE49-F238E27FC236}">
                  <a16:creationId xmlns:a16="http://schemas.microsoft.com/office/drawing/2014/main" id="{35BEC7A0-295E-45FF-87A5-AA045B974646}"/>
                </a:ext>
              </a:extLst>
            </p:cNvPr>
            <p:cNvSpPr/>
            <p:nvPr/>
          </p:nvSpPr>
          <p:spPr>
            <a:xfrm>
              <a:off x="2080943" y="190808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394;p126">
              <a:extLst>
                <a:ext uri="{FF2B5EF4-FFF2-40B4-BE49-F238E27FC236}">
                  <a16:creationId xmlns:a16="http://schemas.microsoft.com/office/drawing/2014/main" id="{6F146402-DFE3-44A6-BFBD-DCA75B8DC385}"/>
                </a:ext>
              </a:extLst>
            </p:cNvPr>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395;p126">
              <a:extLst>
                <a:ext uri="{FF2B5EF4-FFF2-40B4-BE49-F238E27FC236}">
                  <a16:creationId xmlns:a16="http://schemas.microsoft.com/office/drawing/2014/main" id="{3B1C0D57-A85A-4A6E-9B29-D140D5789CC5}"/>
                </a:ext>
              </a:extLst>
            </p:cNvPr>
            <p:cNvSpPr/>
            <p:nvPr/>
          </p:nvSpPr>
          <p:spPr>
            <a:xfrm>
              <a:off x="2080237" y="1919548"/>
              <a:ext cx="14" cy="54"/>
            </a:xfrm>
            <a:custGeom>
              <a:avLst/>
              <a:gdLst/>
              <a:ahLst/>
              <a:cxnLst/>
              <a:rect l="l" t="t" r="r" b="b"/>
              <a:pathLst>
                <a:path w="1" h="4"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396;p126">
              <a:extLst>
                <a:ext uri="{FF2B5EF4-FFF2-40B4-BE49-F238E27FC236}">
                  <a16:creationId xmlns:a16="http://schemas.microsoft.com/office/drawing/2014/main" id="{81CDF8B3-29CF-4084-A9F0-5283F0D84EC0}"/>
                </a:ext>
              </a:extLst>
            </p:cNvPr>
            <p:cNvSpPr/>
            <p:nvPr/>
          </p:nvSpPr>
          <p:spPr>
            <a:xfrm>
              <a:off x="2080332" y="1919358"/>
              <a:ext cx="14" cy="54"/>
            </a:xfrm>
            <a:custGeom>
              <a:avLst/>
              <a:gdLst/>
              <a:ahLst/>
              <a:cxnLst/>
              <a:rect l="l" t="t" r="r" b="b"/>
              <a:pathLst>
                <a:path w="1" h="4"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397;p126">
              <a:extLst>
                <a:ext uri="{FF2B5EF4-FFF2-40B4-BE49-F238E27FC236}">
                  <a16:creationId xmlns:a16="http://schemas.microsoft.com/office/drawing/2014/main" id="{B918FF71-A40D-4547-9593-7001473182E8}"/>
                </a:ext>
              </a:extLst>
            </p:cNvPr>
            <p:cNvSpPr/>
            <p:nvPr/>
          </p:nvSpPr>
          <p:spPr>
            <a:xfrm>
              <a:off x="2080278" y="1919453"/>
              <a:ext cx="14" cy="54"/>
            </a:xfrm>
            <a:custGeom>
              <a:avLst/>
              <a:gdLst/>
              <a:ahLst/>
              <a:cxnLst/>
              <a:rect l="l" t="t" r="r" b="b"/>
              <a:pathLst>
                <a:path w="1" h="4"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398;p126">
              <a:extLst>
                <a:ext uri="{FF2B5EF4-FFF2-40B4-BE49-F238E27FC236}">
                  <a16:creationId xmlns:a16="http://schemas.microsoft.com/office/drawing/2014/main" id="{C87DC697-0881-4DF7-84E3-C08F69C9CF0B}"/>
                </a:ext>
              </a:extLst>
            </p:cNvPr>
            <p:cNvSpPr/>
            <p:nvPr/>
          </p:nvSpPr>
          <p:spPr>
            <a:xfrm>
              <a:off x="2080183" y="1919603"/>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399;p126">
              <a:extLst>
                <a:ext uri="{FF2B5EF4-FFF2-40B4-BE49-F238E27FC236}">
                  <a16:creationId xmlns:a16="http://schemas.microsoft.com/office/drawing/2014/main" id="{C753E8EE-8C8F-44F5-A30F-21E774875E88}"/>
                </a:ext>
              </a:extLst>
            </p:cNvPr>
            <p:cNvSpPr/>
            <p:nvPr/>
          </p:nvSpPr>
          <p:spPr>
            <a:xfrm>
              <a:off x="2080142" y="191964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400;p126">
              <a:extLst>
                <a:ext uri="{FF2B5EF4-FFF2-40B4-BE49-F238E27FC236}">
                  <a16:creationId xmlns:a16="http://schemas.microsoft.com/office/drawing/2014/main" id="{EBC2A0D8-3EC1-42CA-94E1-444F96D5EC45}"/>
                </a:ext>
              </a:extLst>
            </p:cNvPr>
            <p:cNvSpPr/>
            <p:nvPr/>
          </p:nvSpPr>
          <p:spPr>
            <a:xfrm>
              <a:off x="2079992" y="1919739"/>
              <a:ext cx="109" cy="54"/>
            </a:xfrm>
            <a:custGeom>
              <a:avLst/>
              <a:gdLst/>
              <a:ahLst/>
              <a:cxnLst/>
              <a:rect l="l" t="t" r="r" b="b"/>
              <a:pathLst>
                <a:path w="8" h="4"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401;p126">
              <a:extLst>
                <a:ext uri="{FF2B5EF4-FFF2-40B4-BE49-F238E27FC236}">
                  <a16:creationId xmlns:a16="http://schemas.microsoft.com/office/drawing/2014/main" id="{BABBC4E6-53BA-4BB4-A76B-823B01E4AC10}"/>
                </a:ext>
              </a:extLst>
            </p:cNvPr>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402;p126">
              <a:extLst>
                <a:ext uri="{FF2B5EF4-FFF2-40B4-BE49-F238E27FC236}">
                  <a16:creationId xmlns:a16="http://schemas.microsoft.com/office/drawing/2014/main" id="{3D8BD5F2-D9EB-424E-B1CE-37CD41D150E5}"/>
                </a:ext>
              </a:extLst>
            </p:cNvPr>
            <p:cNvSpPr/>
            <p:nvPr/>
          </p:nvSpPr>
          <p:spPr>
            <a:xfrm>
              <a:off x="2050855" y="193214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403;p126">
              <a:extLst>
                <a:ext uri="{FF2B5EF4-FFF2-40B4-BE49-F238E27FC236}">
                  <a16:creationId xmlns:a16="http://schemas.microsoft.com/office/drawing/2014/main" id="{92BC9F58-62B4-40AE-B84B-244BEFE25789}"/>
                </a:ext>
              </a:extLst>
            </p:cNvPr>
            <p:cNvSpPr/>
            <p:nvPr/>
          </p:nvSpPr>
          <p:spPr>
            <a:xfrm>
              <a:off x="2050719" y="193390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404;p126">
              <a:extLst>
                <a:ext uri="{FF2B5EF4-FFF2-40B4-BE49-F238E27FC236}">
                  <a16:creationId xmlns:a16="http://schemas.microsoft.com/office/drawing/2014/main" id="{A83B6F82-1B42-4ACC-B039-BE75A34F178B}"/>
                </a:ext>
              </a:extLst>
            </p:cNvPr>
            <p:cNvSpPr/>
            <p:nvPr/>
          </p:nvSpPr>
          <p:spPr>
            <a:xfrm>
              <a:off x="2066401" y="1952067"/>
              <a:ext cx="299" cy="149"/>
            </a:xfrm>
            <a:custGeom>
              <a:avLst/>
              <a:gdLst/>
              <a:ahLst/>
              <a:cxnLst/>
              <a:rect l="l" t="t" r="r" b="b"/>
              <a:pathLst>
                <a:path w="22" h="11" extrusionOk="0">
                  <a:moveTo>
                    <a:pt x="22"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405;p126">
              <a:extLst>
                <a:ext uri="{FF2B5EF4-FFF2-40B4-BE49-F238E27FC236}">
                  <a16:creationId xmlns:a16="http://schemas.microsoft.com/office/drawing/2014/main" id="{F8ADC492-4FDA-4F25-977F-A503028DEBCA}"/>
                </a:ext>
              </a:extLst>
            </p:cNvPr>
            <p:cNvSpPr/>
            <p:nvPr/>
          </p:nvSpPr>
          <p:spPr>
            <a:xfrm>
              <a:off x="2050760" y="193275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406;p126">
              <a:extLst>
                <a:ext uri="{FF2B5EF4-FFF2-40B4-BE49-F238E27FC236}">
                  <a16:creationId xmlns:a16="http://schemas.microsoft.com/office/drawing/2014/main" id="{0BB93874-B88D-4750-9819-DBF8F223C6FA}"/>
                </a:ext>
              </a:extLst>
            </p:cNvPr>
            <p:cNvSpPr/>
            <p:nvPr/>
          </p:nvSpPr>
          <p:spPr>
            <a:xfrm>
              <a:off x="2065981" y="1951917"/>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407;p126">
              <a:extLst>
                <a:ext uri="{FF2B5EF4-FFF2-40B4-BE49-F238E27FC236}">
                  <a16:creationId xmlns:a16="http://schemas.microsoft.com/office/drawing/2014/main" id="{FEC3C3A1-B6E2-4730-981B-0914A1FF3E2F}"/>
                </a:ext>
              </a:extLst>
            </p:cNvPr>
            <p:cNvSpPr/>
            <p:nvPr/>
          </p:nvSpPr>
          <p:spPr>
            <a:xfrm>
              <a:off x="2050719" y="193418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408;p126">
              <a:extLst>
                <a:ext uri="{FF2B5EF4-FFF2-40B4-BE49-F238E27FC236}">
                  <a16:creationId xmlns:a16="http://schemas.microsoft.com/office/drawing/2014/main" id="{CAD1EFE5-0E33-4495-87AD-52F161FF5958}"/>
                </a:ext>
              </a:extLst>
            </p:cNvPr>
            <p:cNvSpPr/>
            <p:nvPr/>
          </p:nvSpPr>
          <p:spPr>
            <a:xfrm>
              <a:off x="2050719" y="19343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409;p126">
              <a:extLst>
                <a:ext uri="{FF2B5EF4-FFF2-40B4-BE49-F238E27FC236}">
                  <a16:creationId xmlns:a16="http://schemas.microsoft.com/office/drawing/2014/main" id="{37A99BA8-0C9F-44BC-8829-486276034725}"/>
                </a:ext>
              </a:extLst>
            </p:cNvPr>
            <p:cNvSpPr/>
            <p:nvPr/>
          </p:nvSpPr>
          <p:spPr>
            <a:xfrm>
              <a:off x="2050719" y="193452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410;p126">
              <a:extLst>
                <a:ext uri="{FF2B5EF4-FFF2-40B4-BE49-F238E27FC236}">
                  <a16:creationId xmlns:a16="http://schemas.microsoft.com/office/drawing/2014/main" id="{02FC14D1-857D-4BB3-A3EE-5F3651542B98}"/>
                </a:ext>
              </a:extLst>
            </p:cNvPr>
            <p:cNvSpPr/>
            <p:nvPr/>
          </p:nvSpPr>
          <p:spPr>
            <a:xfrm>
              <a:off x="2065166" y="195168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411;p126">
              <a:extLst>
                <a:ext uri="{FF2B5EF4-FFF2-40B4-BE49-F238E27FC236}">
                  <a16:creationId xmlns:a16="http://schemas.microsoft.com/office/drawing/2014/main" id="{43E7D2AB-A67A-4D2C-88D8-79A4C50FD01A}"/>
                </a:ext>
              </a:extLst>
            </p:cNvPr>
            <p:cNvSpPr/>
            <p:nvPr/>
          </p:nvSpPr>
          <p:spPr>
            <a:xfrm>
              <a:off x="2050719" y="19336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412;p126">
              <a:extLst>
                <a:ext uri="{FF2B5EF4-FFF2-40B4-BE49-F238E27FC236}">
                  <a16:creationId xmlns:a16="http://schemas.microsoft.com/office/drawing/2014/main" id="{7D549E46-80DF-460C-8C8F-957759F067C0}"/>
                </a:ext>
              </a:extLst>
            </p:cNvPr>
            <p:cNvSpPr/>
            <p:nvPr/>
          </p:nvSpPr>
          <p:spPr>
            <a:xfrm>
              <a:off x="2065600" y="1951822"/>
              <a:ext cx="299" cy="68"/>
            </a:xfrm>
            <a:custGeom>
              <a:avLst/>
              <a:gdLst/>
              <a:ahLst/>
              <a:cxnLst/>
              <a:rect l="l" t="t" r="r" b="b"/>
              <a:pathLst>
                <a:path w="22" h="5" extrusionOk="0">
                  <a:moveTo>
                    <a:pt x="2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413;p126">
              <a:extLst>
                <a:ext uri="{FF2B5EF4-FFF2-40B4-BE49-F238E27FC236}">
                  <a16:creationId xmlns:a16="http://schemas.microsoft.com/office/drawing/2014/main" id="{816DC35D-7021-40A8-97BF-F2CD097A5E57}"/>
                </a:ext>
              </a:extLst>
            </p:cNvPr>
            <p:cNvSpPr/>
            <p:nvPr/>
          </p:nvSpPr>
          <p:spPr>
            <a:xfrm>
              <a:off x="2050719" y="193323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414;p126">
              <a:extLst>
                <a:ext uri="{FF2B5EF4-FFF2-40B4-BE49-F238E27FC236}">
                  <a16:creationId xmlns:a16="http://schemas.microsoft.com/office/drawing/2014/main" id="{EDE23CA0-D421-47AE-9885-E87F932ED2C7}"/>
                </a:ext>
              </a:extLst>
            </p:cNvPr>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415;p126">
              <a:extLst>
                <a:ext uri="{FF2B5EF4-FFF2-40B4-BE49-F238E27FC236}">
                  <a16:creationId xmlns:a16="http://schemas.microsoft.com/office/drawing/2014/main" id="{0005DA25-F281-4B95-93D4-E32516E23EB9}"/>
                </a:ext>
              </a:extLst>
            </p:cNvPr>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416;p126">
              <a:extLst>
                <a:ext uri="{FF2B5EF4-FFF2-40B4-BE49-F238E27FC236}">
                  <a16:creationId xmlns:a16="http://schemas.microsoft.com/office/drawing/2014/main" id="{57EA70EC-1410-43C3-9259-3275D221614E}"/>
                </a:ext>
              </a:extLst>
            </p:cNvPr>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417;p126">
              <a:extLst>
                <a:ext uri="{FF2B5EF4-FFF2-40B4-BE49-F238E27FC236}">
                  <a16:creationId xmlns:a16="http://schemas.microsoft.com/office/drawing/2014/main" id="{4AE97958-DAE5-473D-B0E6-EC7A7EB9CE90}"/>
                </a:ext>
              </a:extLst>
            </p:cNvPr>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418;p126">
              <a:extLst>
                <a:ext uri="{FF2B5EF4-FFF2-40B4-BE49-F238E27FC236}">
                  <a16:creationId xmlns:a16="http://schemas.microsoft.com/office/drawing/2014/main" id="{1113A528-FF6D-49DB-B06B-69AEBBFEA99E}"/>
                </a:ext>
              </a:extLst>
            </p:cNvPr>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419;p126">
              <a:extLst>
                <a:ext uri="{FF2B5EF4-FFF2-40B4-BE49-F238E27FC236}">
                  <a16:creationId xmlns:a16="http://schemas.microsoft.com/office/drawing/2014/main" id="{0F4384A3-FA47-44B0-9964-9CC715C6507D}"/>
                </a:ext>
              </a:extLst>
            </p:cNvPr>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420;p126">
              <a:extLst>
                <a:ext uri="{FF2B5EF4-FFF2-40B4-BE49-F238E27FC236}">
                  <a16:creationId xmlns:a16="http://schemas.microsoft.com/office/drawing/2014/main" id="{9F32DB64-FE92-4B90-BB97-F5081C7EE009}"/>
                </a:ext>
              </a:extLst>
            </p:cNvPr>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421;p126">
              <a:extLst>
                <a:ext uri="{FF2B5EF4-FFF2-40B4-BE49-F238E27FC236}">
                  <a16:creationId xmlns:a16="http://schemas.microsoft.com/office/drawing/2014/main" id="{C0901A78-8AE5-4434-9F54-D9A82D0A5256}"/>
                </a:ext>
              </a:extLst>
            </p:cNvPr>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422;p126">
              <a:extLst>
                <a:ext uri="{FF2B5EF4-FFF2-40B4-BE49-F238E27FC236}">
                  <a16:creationId xmlns:a16="http://schemas.microsoft.com/office/drawing/2014/main" id="{FE57AA31-D233-485A-87B5-77E8C4FD1C1E}"/>
                </a:ext>
              </a:extLst>
            </p:cNvPr>
            <p:cNvSpPr/>
            <p:nvPr/>
          </p:nvSpPr>
          <p:spPr>
            <a:xfrm>
              <a:off x="2154153" y="194416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423;p126">
              <a:extLst>
                <a:ext uri="{FF2B5EF4-FFF2-40B4-BE49-F238E27FC236}">
                  <a16:creationId xmlns:a16="http://schemas.microsoft.com/office/drawing/2014/main" id="{923FAB77-F932-4632-88F7-35895997B725}"/>
                </a:ext>
              </a:extLst>
            </p:cNvPr>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424;p126">
              <a:extLst>
                <a:ext uri="{FF2B5EF4-FFF2-40B4-BE49-F238E27FC236}">
                  <a16:creationId xmlns:a16="http://schemas.microsoft.com/office/drawing/2014/main" id="{E1DEB163-CFB4-4E45-A4DA-07F41C547E46}"/>
                </a:ext>
              </a:extLst>
            </p:cNvPr>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425;p126">
              <a:extLst>
                <a:ext uri="{FF2B5EF4-FFF2-40B4-BE49-F238E27FC236}">
                  <a16:creationId xmlns:a16="http://schemas.microsoft.com/office/drawing/2014/main" id="{DF565D93-EA70-4D9B-8A2D-DA78E1CC1353}"/>
                </a:ext>
              </a:extLst>
            </p:cNvPr>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426;p126">
              <a:extLst>
                <a:ext uri="{FF2B5EF4-FFF2-40B4-BE49-F238E27FC236}">
                  <a16:creationId xmlns:a16="http://schemas.microsoft.com/office/drawing/2014/main" id="{C84315A1-767D-46EA-8C89-F19F735479EE}"/>
                </a:ext>
              </a:extLst>
            </p:cNvPr>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427;p126">
              <a:extLst>
                <a:ext uri="{FF2B5EF4-FFF2-40B4-BE49-F238E27FC236}">
                  <a16:creationId xmlns:a16="http://schemas.microsoft.com/office/drawing/2014/main" id="{A5CF3627-E241-4C63-9F0D-A769A3FDFFFA}"/>
                </a:ext>
              </a:extLst>
            </p:cNvPr>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428;p126">
              <a:extLst>
                <a:ext uri="{FF2B5EF4-FFF2-40B4-BE49-F238E27FC236}">
                  <a16:creationId xmlns:a16="http://schemas.microsoft.com/office/drawing/2014/main" id="{68701D65-71A7-40DB-A6DE-EE1648C695D7}"/>
                </a:ext>
              </a:extLst>
            </p:cNvPr>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429;p126">
              <a:extLst>
                <a:ext uri="{FF2B5EF4-FFF2-40B4-BE49-F238E27FC236}">
                  <a16:creationId xmlns:a16="http://schemas.microsoft.com/office/drawing/2014/main" id="{84786C38-B516-46EF-94B2-0C64A11901BA}"/>
                </a:ext>
              </a:extLst>
            </p:cNvPr>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430;p126">
              <a:extLst>
                <a:ext uri="{FF2B5EF4-FFF2-40B4-BE49-F238E27FC236}">
                  <a16:creationId xmlns:a16="http://schemas.microsoft.com/office/drawing/2014/main" id="{A2BDC54D-1C3D-44CE-A8DA-7B692DF71916}"/>
                </a:ext>
              </a:extLst>
            </p:cNvPr>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431;p126">
              <a:extLst>
                <a:ext uri="{FF2B5EF4-FFF2-40B4-BE49-F238E27FC236}">
                  <a16:creationId xmlns:a16="http://schemas.microsoft.com/office/drawing/2014/main" id="{81B940AF-B646-4BB3-AD7E-5A41FDC36275}"/>
                </a:ext>
              </a:extLst>
            </p:cNvPr>
            <p:cNvSpPr/>
            <p:nvPr/>
          </p:nvSpPr>
          <p:spPr>
            <a:xfrm>
              <a:off x="2160751" y="187743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432;p126">
              <a:extLst>
                <a:ext uri="{FF2B5EF4-FFF2-40B4-BE49-F238E27FC236}">
                  <a16:creationId xmlns:a16="http://schemas.microsoft.com/office/drawing/2014/main" id="{3CEBB2F8-1AE4-4B40-8032-BB324EF0AA0E}"/>
                </a:ext>
              </a:extLst>
            </p:cNvPr>
            <p:cNvSpPr/>
            <p:nvPr/>
          </p:nvSpPr>
          <p:spPr>
            <a:xfrm>
              <a:off x="2160656" y="1875055"/>
              <a:ext cx="14" cy="489"/>
            </a:xfrm>
            <a:custGeom>
              <a:avLst/>
              <a:gdLst/>
              <a:ahLst/>
              <a:cxnLst/>
              <a:rect l="l" t="t" r="r" b="b"/>
              <a:pathLst>
                <a:path w="1" h="36" extrusionOk="0">
                  <a:moveTo>
                    <a:pt x="1" y="1"/>
                  </a:moveTo>
                  <a:lnTo>
                    <a:pt x="1" y="3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433;p126">
              <a:extLst>
                <a:ext uri="{FF2B5EF4-FFF2-40B4-BE49-F238E27FC236}">
                  <a16:creationId xmlns:a16="http://schemas.microsoft.com/office/drawing/2014/main" id="{A724A336-DD9B-4805-8A40-FF631B3EB50D}"/>
                </a:ext>
              </a:extLst>
            </p:cNvPr>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434;p126">
              <a:extLst>
                <a:ext uri="{FF2B5EF4-FFF2-40B4-BE49-F238E27FC236}">
                  <a16:creationId xmlns:a16="http://schemas.microsoft.com/office/drawing/2014/main" id="{38084870-763C-45EF-8901-DC7549569BEF}"/>
                </a:ext>
              </a:extLst>
            </p:cNvPr>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435;p126">
              <a:extLst>
                <a:ext uri="{FF2B5EF4-FFF2-40B4-BE49-F238E27FC236}">
                  <a16:creationId xmlns:a16="http://schemas.microsoft.com/office/drawing/2014/main" id="{D63DEA2E-618E-4075-8560-E67245245E96}"/>
                </a:ext>
              </a:extLst>
            </p:cNvPr>
            <p:cNvSpPr/>
            <p:nvPr/>
          </p:nvSpPr>
          <p:spPr>
            <a:xfrm>
              <a:off x="2149536" y="1938896"/>
              <a:ext cx="14" cy="869"/>
            </a:xfrm>
            <a:custGeom>
              <a:avLst/>
              <a:gdLst/>
              <a:ahLst/>
              <a:cxnLst/>
              <a:rect l="l" t="t" r="r" b="b"/>
              <a:pathLst>
                <a:path w="1" h="64" extrusionOk="0">
                  <a:moveTo>
                    <a:pt x="1" y="63"/>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436;p126">
              <a:extLst>
                <a:ext uri="{FF2B5EF4-FFF2-40B4-BE49-F238E27FC236}">
                  <a16:creationId xmlns:a16="http://schemas.microsoft.com/office/drawing/2014/main" id="{FF79BB0E-F2CE-4344-BE2E-724BFFEF5ADE}"/>
                </a:ext>
              </a:extLst>
            </p:cNvPr>
            <p:cNvSpPr/>
            <p:nvPr/>
          </p:nvSpPr>
          <p:spPr>
            <a:xfrm>
              <a:off x="2160616" y="1874444"/>
              <a:ext cx="14" cy="584"/>
            </a:xfrm>
            <a:custGeom>
              <a:avLst/>
              <a:gdLst/>
              <a:ahLst/>
              <a:cxnLst/>
              <a:rect l="l" t="t" r="r" b="b"/>
              <a:pathLst>
                <a:path w="1" h="43" extrusionOk="0">
                  <a:moveTo>
                    <a:pt x="0" y="0"/>
                  </a:moveTo>
                  <a:lnTo>
                    <a:pt x="0"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437;p126">
              <a:extLst>
                <a:ext uri="{FF2B5EF4-FFF2-40B4-BE49-F238E27FC236}">
                  <a16:creationId xmlns:a16="http://schemas.microsoft.com/office/drawing/2014/main" id="{673D07DC-B5F6-42B6-B455-460FAEA2A6D2}"/>
                </a:ext>
              </a:extLst>
            </p:cNvPr>
            <p:cNvSpPr/>
            <p:nvPr/>
          </p:nvSpPr>
          <p:spPr>
            <a:xfrm>
              <a:off x="2160711" y="1876195"/>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438;p126">
              <a:extLst>
                <a:ext uri="{FF2B5EF4-FFF2-40B4-BE49-F238E27FC236}">
                  <a16:creationId xmlns:a16="http://schemas.microsoft.com/office/drawing/2014/main" id="{E8AF36EF-E295-49B1-A26D-4A11C96E9B76}"/>
                </a:ext>
              </a:extLst>
            </p:cNvPr>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439;p126">
              <a:extLst>
                <a:ext uri="{FF2B5EF4-FFF2-40B4-BE49-F238E27FC236}">
                  <a16:creationId xmlns:a16="http://schemas.microsoft.com/office/drawing/2014/main" id="{95592E12-AAAE-4D0E-BD1A-C6E7B6ABEA85}"/>
                </a:ext>
              </a:extLst>
            </p:cNvPr>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440;p126">
              <a:extLst>
                <a:ext uri="{FF2B5EF4-FFF2-40B4-BE49-F238E27FC236}">
                  <a16:creationId xmlns:a16="http://schemas.microsoft.com/office/drawing/2014/main" id="{2880CB52-F862-44DB-979A-A4F15ECF96FF}"/>
                </a:ext>
              </a:extLst>
            </p:cNvPr>
            <p:cNvSpPr/>
            <p:nvPr/>
          </p:nvSpPr>
          <p:spPr>
            <a:xfrm>
              <a:off x="2149536" y="193975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441;p126">
              <a:extLst>
                <a:ext uri="{FF2B5EF4-FFF2-40B4-BE49-F238E27FC236}">
                  <a16:creationId xmlns:a16="http://schemas.microsoft.com/office/drawing/2014/main" id="{24156814-15AF-4D09-8DFB-67340406DD23}"/>
                </a:ext>
              </a:extLst>
            </p:cNvPr>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442;p126">
              <a:extLst>
                <a:ext uri="{FF2B5EF4-FFF2-40B4-BE49-F238E27FC236}">
                  <a16:creationId xmlns:a16="http://schemas.microsoft.com/office/drawing/2014/main" id="{AC2EC011-93BA-4925-82E7-00F6AD0A2702}"/>
                </a:ext>
              </a:extLst>
            </p:cNvPr>
            <p:cNvSpPr/>
            <p:nvPr/>
          </p:nvSpPr>
          <p:spPr>
            <a:xfrm>
              <a:off x="2231531" y="1797813"/>
              <a:ext cx="109" cy="258"/>
            </a:xfrm>
            <a:custGeom>
              <a:avLst/>
              <a:gdLst/>
              <a:ahLst/>
              <a:cxnLst/>
              <a:rect l="l" t="t" r="r" b="b"/>
              <a:pathLst>
                <a:path w="8" h="19" extrusionOk="0">
                  <a:moveTo>
                    <a:pt x="8"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443;p126">
              <a:extLst>
                <a:ext uri="{FF2B5EF4-FFF2-40B4-BE49-F238E27FC236}">
                  <a16:creationId xmlns:a16="http://schemas.microsoft.com/office/drawing/2014/main" id="{8F33C6B1-B33F-4266-ABD8-608774DC0E06}"/>
                </a:ext>
              </a:extLst>
            </p:cNvPr>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444;p126">
              <a:extLst>
                <a:ext uri="{FF2B5EF4-FFF2-40B4-BE49-F238E27FC236}">
                  <a16:creationId xmlns:a16="http://schemas.microsoft.com/office/drawing/2014/main" id="{FA5B3D68-3984-4E8F-AC0A-473D7B515BBC}"/>
                </a:ext>
              </a:extLst>
            </p:cNvPr>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445;p126">
              <a:extLst>
                <a:ext uri="{FF2B5EF4-FFF2-40B4-BE49-F238E27FC236}">
                  <a16:creationId xmlns:a16="http://schemas.microsoft.com/office/drawing/2014/main" id="{7E6BE04E-238A-409B-908F-0F69A7F556E6}"/>
                </a:ext>
              </a:extLst>
            </p:cNvPr>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446;p126">
              <a:extLst>
                <a:ext uri="{FF2B5EF4-FFF2-40B4-BE49-F238E27FC236}">
                  <a16:creationId xmlns:a16="http://schemas.microsoft.com/office/drawing/2014/main" id="{C68EFCDD-3C0F-47FE-B5FD-F63389FB6B0B}"/>
                </a:ext>
              </a:extLst>
            </p:cNvPr>
            <p:cNvSpPr/>
            <p:nvPr/>
          </p:nvSpPr>
          <p:spPr>
            <a:xfrm>
              <a:off x="2132184" y="2028019"/>
              <a:ext cx="163" cy="54"/>
            </a:xfrm>
            <a:custGeom>
              <a:avLst/>
              <a:gdLst/>
              <a:ahLst/>
              <a:cxnLst/>
              <a:rect l="l" t="t" r="r" b="b"/>
              <a:pathLst>
                <a:path w="12" h="4" extrusionOk="0">
                  <a:moveTo>
                    <a:pt x="11" y="0"/>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447;p126">
              <a:extLst>
                <a:ext uri="{FF2B5EF4-FFF2-40B4-BE49-F238E27FC236}">
                  <a16:creationId xmlns:a16="http://schemas.microsoft.com/office/drawing/2014/main" id="{85E3DAA1-546B-483D-8437-6FCD769C6F7E}"/>
                </a:ext>
              </a:extLst>
            </p:cNvPr>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448;p126">
              <a:extLst>
                <a:ext uri="{FF2B5EF4-FFF2-40B4-BE49-F238E27FC236}">
                  <a16:creationId xmlns:a16="http://schemas.microsoft.com/office/drawing/2014/main" id="{F547F3A2-BFDE-4959-AF16-5A7C0BBD2C3A}"/>
                </a:ext>
              </a:extLst>
            </p:cNvPr>
            <p:cNvSpPr/>
            <p:nvPr/>
          </p:nvSpPr>
          <p:spPr>
            <a:xfrm>
              <a:off x="2133040" y="2027870"/>
              <a:ext cx="14" cy="163"/>
            </a:xfrm>
            <a:custGeom>
              <a:avLst/>
              <a:gdLst/>
              <a:ahLst/>
              <a:cxnLst/>
              <a:rect l="l" t="t" r="r" b="b"/>
              <a:pathLst>
                <a:path w="1" h="12" extrusionOk="0">
                  <a:moveTo>
                    <a:pt x="1" y="1"/>
                  </a:moveTo>
                  <a:lnTo>
                    <a:pt x="1" y="1"/>
                  </a:ln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449;p126">
              <a:extLst>
                <a:ext uri="{FF2B5EF4-FFF2-40B4-BE49-F238E27FC236}">
                  <a16:creationId xmlns:a16="http://schemas.microsoft.com/office/drawing/2014/main" id="{D66D494F-9C90-44A0-9679-73B1F81371A2}"/>
                </a:ext>
              </a:extLst>
            </p:cNvPr>
            <p:cNvSpPr/>
            <p:nvPr/>
          </p:nvSpPr>
          <p:spPr>
            <a:xfrm>
              <a:off x="2133094" y="2030246"/>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450;p126">
              <a:extLst>
                <a:ext uri="{FF2B5EF4-FFF2-40B4-BE49-F238E27FC236}">
                  <a16:creationId xmlns:a16="http://schemas.microsoft.com/office/drawing/2014/main" id="{C738C07D-DA95-472E-84CA-D7D8DC2A2B9F}"/>
                </a:ext>
              </a:extLst>
            </p:cNvPr>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451;p126">
              <a:extLst>
                <a:ext uri="{FF2B5EF4-FFF2-40B4-BE49-F238E27FC236}">
                  <a16:creationId xmlns:a16="http://schemas.microsoft.com/office/drawing/2014/main" id="{76943B8E-8D7E-4714-8AB1-D7FD62711B8C}"/>
                </a:ext>
              </a:extLst>
            </p:cNvPr>
            <p:cNvSpPr/>
            <p:nvPr/>
          </p:nvSpPr>
          <p:spPr>
            <a:xfrm>
              <a:off x="2133094" y="2029010"/>
              <a:ext cx="14" cy="258"/>
            </a:xfrm>
            <a:custGeom>
              <a:avLst/>
              <a:gdLst/>
              <a:ahLst/>
              <a:cxnLst/>
              <a:rect l="l" t="t" r="r" b="b"/>
              <a:pathLst>
                <a:path w="1" h="19" extrusionOk="0">
                  <a:moveTo>
                    <a:pt x="0"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452;p126">
              <a:extLst>
                <a:ext uri="{FF2B5EF4-FFF2-40B4-BE49-F238E27FC236}">
                  <a16:creationId xmlns:a16="http://schemas.microsoft.com/office/drawing/2014/main" id="{C3FCD580-CCD2-41C2-9A1C-3145083E75E1}"/>
                </a:ext>
              </a:extLst>
            </p:cNvPr>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453;p126">
              <a:extLst>
                <a:ext uri="{FF2B5EF4-FFF2-40B4-BE49-F238E27FC236}">
                  <a16:creationId xmlns:a16="http://schemas.microsoft.com/office/drawing/2014/main" id="{6BA8527F-27DD-4666-BF56-DBC024BC868A}"/>
                </a:ext>
              </a:extLst>
            </p:cNvPr>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454;p126">
              <a:extLst>
                <a:ext uri="{FF2B5EF4-FFF2-40B4-BE49-F238E27FC236}">
                  <a16:creationId xmlns:a16="http://schemas.microsoft.com/office/drawing/2014/main" id="{82FD0FE4-6A04-4BB6-9EBB-C4AD41758EFA}"/>
                </a:ext>
              </a:extLst>
            </p:cNvPr>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455;p126">
              <a:extLst>
                <a:ext uri="{FF2B5EF4-FFF2-40B4-BE49-F238E27FC236}">
                  <a16:creationId xmlns:a16="http://schemas.microsoft.com/office/drawing/2014/main" id="{C2E90BFA-0DBC-4C34-B767-7D1FECBDB48D}"/>
                </a:ext>
              </a:extLst>
            </p:cNvPr>
            <p:cNvSpPr/>
            <p:nvPr/>
          </p:nvSpPr>
          <p:spPr>
            <a:xfrm>
              <a:off x="2132809" y="2034767"/>
              <a:ext cx="54" cy="353"/>
            </a:xfrm>
            <a:custGeom>
              <a:avLst/>
              <a:gdLst/>
              <a:ahLst/>
              <a:cxnLst/>
              <a:rect l="l" t="t" r="r" b="b"/>
              <a:pathLst>
                <a:path w="4" h="26" extrusionOk="0">
                  <a:moveTo>
                    <a:pt x="4"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456;p126">
              <a:extLst>
                <a:ext uri="{FF2B5EF4-FFF2-40B4-BE49-F238E27FC236}">
                  <a16:creationId xmlns:a16="http://schemas.microsoft.com/office/drawing/2014/main" id="{93130253-B531-4377-B12E-F6B3E25CDF47}"/>
                </a:ext>
              </a:extLst>
            </p:cNvPr>
            <p:cNvSpPr/>
            <p:nvPr/>
          </p:nvSpPr>
          <p:spPr>
            <a:xfrm>
              <a:off x="2132809" y="2035107"/>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457;p126">
              <a:extLst>
                <a:ext uri="{FF2B5EF4-FFF2-40B4-BE49-F238E27FC236}">
                  <a16:creationId xmlns:a16="http://schemas.microsoft.com/office/drawing/2014/main" id="{A99FE61B-8480-4F2B-A069-E8B530184939}"/>
                </a:ext>
              </a:extLst>
            </p:cNvPr>
            <p:cNvSpPr/>
            <p:nvPr/>
          </p:nvSpPr>
          <p:spPr>
            <a:xfrm>
              <a:off x="2122680" y="2035867"/>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458;p126">
              <a:extLst>
                <a:ext uri="{FF2B5EF4-FFF2-40B4-BE49-F238E27FC236}">
                  <a16:creationId xmlns:a16="http://schemas.microsoft.com/office/drawing/2014/main" id="{6BA6D5F5-AB7F-4CA6-99A9-2D2DEF7DAD5A}"/>
                </a:ext>
              </a:extLst>
            </p:cNvPr>
            <p:cNvSpPr/>
            <p:nvPr/>
          </p:nvSpPr>
          <p:spPr>
            <a:xfrm>
              <a:off x="2132904" y="2034441"/>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459;p126">
              <a:extLst>
                <a:ext uri="{FF2B5EF4-FFF2-40B4-BE49-F238E27FC236}">
                  <a16:creationId xmlns:a16="http://schemas.microsoft.com/office/drawing/2014/main" id="{16CA367F-5936-4B1A-AF90-258812B8DF2C}"/>
                </a:ext>
              </a:extLst>
            </p:cNvPr>
            <p:cNvSpPr/>
            <p:nvPr/>
          </p:nvSpPr>
          <p:spPr>
            <a:xfrm>
              <a:off x="2132904" y="2034061"/>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460;p126">
              <a:extLst>
                <a:ext uri="{FF2B5EF4-FFF2-40B4-BE49-F238E27FC236}">
                  <a16:creationId xmlns:a16="http://schemas.microsoft.com/office/drawing/2014/main" id="{7E7EA876-14EF-4C46-94F0-17C6856F8B6D}"/>
                </a:ext>
              </a:extLst>
            </p:cNvPr>
            <p:cNvSpPr/>
            <p:nvPr/>
          </p:nvSpPr>
          <p:spPr>
            <a:xfrm>
              <a:off x="2123400" y="203581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461;p126">
              <a:extLst>
                <a:ext uri="{FF2B5EF4-FFF2-40B4-BE49-F238E27FC236}">
                  <a16:creationId xmlns:a16="http://schemas.microsoft.com/office/drawing/2014/main" id="{5C9E4E19-552C-4838-9C89-4E2780C20083}"/>
                </a:ext>
              </a:extLst>
            </p:cNvPr>
            <p:cNvSpPr/>
            <p:nvPr/>
          </p:nvSpPr>
          <p:spPr>
            <a:xfrm>
              <a:off x="2123495" y="203581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462;p126">
              <a:extLst>
                <a:ext uri="{FF2B5EF4-FFF2-40B4-BE49-F238E27FC236}">
                  <a16:creationId xmlns:a16="http://schemas.microsoft.com/office/drawing/2014/main" id="{7EC49FC1-0CE6-45FC-9C37-8B37A3740AA5}"/>
                </a:ext>
              </a:extLst>
            </p:cNvPr>
            <p:cNvSpPr/>
            <p:nvPr/>
          </p:nvSpPr>
          <p:spPr>
            <a:xfrm>
              <a:off x="2122925" y="2035813"/>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463;p126">
              <a:extLst>
                <a:ext uri="{FF2B5EF4-FFF2-40B4-BE49-F238E27FC236}">
                  <a16:creationId xmlns:a16="http://schemas.microsoft.com/office/drawing/2014/main" id="{179DE08E-6625-4625-8E40-EDE39AA065B7}"/>
                </a:ext>
              </a:extLst>
            </p:cNvPr>
            <p:cNvSpPr/>
            <p:nvPr/>
          </p:nvSpPr>
          <p:spPr>
            <a:xfrm>
              <a:off x="2123115" y="203581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464;p126">
              <a:extLst>
                <a:ext uri="{FF2B5EF4-FFF2-40B4-BE49-F238E27FC236}">
                  <a16:creationId xmlns:a16="http://schemas.microsoft.com/office/drawing/2014/main" id="{DC927C43-3E65-4821-BAF8-CF052A80CFDB}"/>
                </a:ext>
              </a:extLst>
            </p:cNvPr>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465;p126">
              <a:extLst>
                <a:ext uri="{FF2B5EF4-FFF2-40B4-BE49-F238E27FC236}">
                  <a16:creationId xmlns:a16="http://schemas.microsoft.com/office/drawing/2014/main" id="{BBC40DA3-30EE-4E8B-93C8-79A2A1807146}"/>
                </a:ext>
              </a:extLst>
            </p:cNvPr>
            <p:cNvSpPr/>
            <p:nvPr/>
          </p:nvSpPr>
          <p:spPr>
            <a:xfrm>
              <a:off x="2121974" y="2035908"/>
              <a:ext cx="299" cy="68"/>
            </a:xfrm>
            <a:custGeom>
              <a:avLst/>
              <a:gdLst/>
              <a:ahLst/>
              <a:cxnLst/>
              <a:rect l="l" t="t" r="r" b="b"/>
              <a:pathLst>
                <a:path w="22" h="5" extrusionOk="0">
                  <a:moveTo>
                    <a:pt x="2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466;p126">
              <a:extLst>
                <a:ext uri="{FF2B5EF4-FFF2-40B4-BE49-F238E27FC236}">
                  <a16:creationId xmlns:a16="http://schemas.microsoft.com/office/drawing/2014/main" id="{E48EF41B-B7B0-4525-9F0C-AA061A99BA66}"/>
                </a:ext>
              </a:extLst>
            </p:cNvPr>
            <p:cNvSpPr/>
            <p:nvPr/>
          </p:nvSpPr>
          <p:spPr>
            <a:xfrm>
              <a:off x="2132945" y="2033627"/>
              <a:ext cx="14" cy="299"/>
            </a:xfrm>
            <a:custGeom>
              <a:avLst/>
              <a:gdLst/>
              <a:ahLst/>
              <a:cxnLst/>
              <a:rect l="l" t="t" r="r" b="b"/>
              <a:pathLst>
                <a:path w="1" h="22" extrusionOk="0">
                  <a:moveTo>
                    <a:pt x="1"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467;p126">
              <a:extLst>
                <a:ext uri="{FF2B5EF4-FFF2-40B4-BE49-F238E27FC236}">
                  <a16:creationId xmlns:a16="http://schemas.microsoft.com/office/drawing/2014/main" id="{C09E3A04-1193-4965-8CD8-2C550A792BC4}"/>
                </a:ext>
              </a:extLst>
            </p:cNvPr>
            <p:cNvSpPr/>
            <p:nvPr/>
          </p:nvSpPr>
          <p:spPr>
            <a:xfrm>
              <a:off x="2121499" y="2035962"/>
              <a:ext cx="394" cy="54"/>
            </a:xfrm>
            <a:custGeom>
              <a:avLst/>
              <a:gdLst/>
              <a:ahLst/>
              <a:cxnLst/>
              <a:rect l="l" t="t" r="r" b="b"/>
              <a:pathLst>
                <a:path w="29" h="4" extrusionOk="0">
                  <a:moveTo>
                    <a:pt x="28"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468;p126">
              <a:extLst>
                <a:ext uri="{FF2B5EF4-FFF2-40B4-BE49-F238E27FC236}">
                  <a16:creationId xmlns:a16="http://schemas.microsoft.com/office/drawing/2014/main" id="{837A06D9-220E-45DE-B3CA-C96803773026}"/>
                </a:ext>
              </a:extLst>
            </p:cNvPr>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469;p126">
              <a:extLst>
                <a:ext uri="{FF2B5EF4-FFF2-40B4-BE49-F238E27FC236}">
                  <a16:creationId xmlns:a16="http://schemas.microsoft.com/office/drawing/2014/main" id="{62CC072D-6782-4CBE-9931-1560D9FF18CA}"/>
                </a:ext>
              </a:extLst>
            </p:cNvPr>
            <p:cNvSpPr/>
            <p:nvPr/>
          </p:nvSpPr>
          <p:spPr>
            <a:xfrm>
              <a:off x="2122354" y="2035867"/>
              <a:ext cx="299" cy="54"/>
            </a:xfrm>
            <a:custGeom>
              <a:avLst/>
              <a:gdLst/>
              <a:ahLst/>
              <a:cxnLst/>
              <a:rect l="l" t="t" r="r" b="b"/>
              <a:pathLst>
                <a:path w="22" h="4" extrusionOk="0">
                  <a:moveTo>
                    <a:pt x="2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470;p126">
              <a:extLst>
                <a:ext uri="{FF2B5EF4-FFF2-40B4-BE49-F238E27FC236}">
                  <a16:creationId xmlns:a16="http://schemas.microsoft.com/office/drawing/2014/main" id="{8D85FBA0-855F-4C44-B267-210659F56C5C}"/>
                </a:ext>
              </a:extLst>
            </p:cNvPr>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471;p126">
              <a:extLst>
                <a:ext uri="{FF2B5EF4-FFF2-40B4-BE49-F238E27FC236}">
                  <a16:creationId xmlns:a16="http://schemas.microsoft.com/office/drawing/2014/main" id="{03CE2378-C5E5-4A12-9098-2719871CBAE9}"/>
                </a:ext>
              </a:extLst>
            </p:cNvPr>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472;p126">
              <a:extLst>
                <a:ext uri="{FF2B5EF4-FFF2-40B4-BE49-F238E27FC236}">
                  <a16:creationId xmlns:a16="http://schemas.microsoft.com/office/drawing/2014/main" id="{48437CFA-3BD6-4E66-9635-6973C2B45474}"/>
                </a:ext>
              </a:extLst>
            </p:cNvPr>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473;p126">
              <a:extLst>
                <a:ext uri="{FF2B5EF4-FFF2-40B4-BE49-F238E27FC236}">
                  <a16:creationId xmlns:a16="http://schemas.microsoft.com/office/drawing/2014/main" id="{6CE56A28-CB49-48A6-AE5A-A5690F5E4DFB}"/>
                </a:ext>
              </a:extLst>
            </p:cNvPr>
            <p:cNvSpPr/>
            <p:nvPr/>
          </p:nvSpPr>
          <p:spPr>
            <a:xfrm>
              <a:off x="2147065" y="2027639"/>
              <a:ext cx="1779" cy="54"/>
            </a:xfrm>
            <a:custGeom>
              <a:avLst/>
              <a:gdLst/>
              <a:ahLst/>
              <a:cxnLst/>
              <a:rect l="l" t="t" r="r" b="b"/>
              <a:pathLst>
                <a:path w="131" h="4" extrusionOk="0">
                  <a:moveTo>
                    <a:pt x="1" y="0"/>
                  </a:moveTo>
                  <a:lnTo>
                    <a:pt x="13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474;p126">
              <a:extLst>
                <a:ext uri="{FF2B5EF4-FFF2-40B4-BE49-F238E27FC236}">
                  <a16:creationId xmlns:a16="http://schemas.microsoft.com/office/drawing/2014/main" id="{52713BCA-AD71-4CF4-A9AE-19101C6FF1AC}"/>
                </a:ext>
              </a:extLst>
            </p:cNvPr>
            <p:cNvSpPr/>
            <p:nvPr/>
          </p:nvSpPr>
          <p:spPr>
            <a:xfrm>
              <a:off x="2149306" y="202773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475;p126">
              <a:extLst>
                <a:ext uri="{FF2B5EF4-FFF2-40B4-BE49-F238E27FC236}">
                  <a16:creationId xmlns:a16="http://schemas.microsoft.com/office/drawing/2014/main" id="{60A9EA78-A4D2-4B12-992D-F2C2671B7D61}"/>
                </a:ext>
              </a:extLst>
            </p:cNvPr>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476;p126">
              <a:extLst>
                <a:ext uri="{FF2B5EF4-FFF2-40B4-BE49-F238E27FC236}">
                  <a16:creationId xmlns:a16="http://schemas.microsoft.com/office/drawing/2014/main" id="{3271C054-D4BE-4DD6-8109-785563529A49}"/>
                </a:ext>
              </a:extLst>
            </p:cNvPr>
            <p:cNvSpPr/>
            <p:nvPr/>
          </p:nvSpPr>
          <p:spPr>
            <a:xfrm>
              <a:off x="2132184" y="2072553"/>
              <a:ext cx="68" cy="68"/>
            </a:xfrm>
            <a:custGeom>
              <a:avLst/>
              <a:gdLst/>
              <a:ahLst/>
              <a:cxnLst/>
              <a:rect l="l" t="t" r="r" b="b"/>
              <a:pathLst>
                <a:path w="5" h="5" extrusionOk="0">
                  <a:moveTo>
                    <a:pt x="1" y="4"/>
                  </a:moveTo>
                  <a:lnTo>
                    <a:pt x="1" y="4"/>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477;p126">
              <a:extLst>
                <a:ext uri="{FF2B5EF4-FFF2-40B4-BE49-F238E27FC236}">
                  <a16:creationId xmlns:a16="http://schemas.microsoft.com/office/drawing/2014/main" id="{91B9A056-B0E7-4A4E-A6F4-A6D83D6C0DE8}"/>
                </a:ext>
              </a:extLst>
            </p:cNvPr>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478;p126">
              <a:extLst>
                <a:ext uri="{FF2B5EF4-FFF2-40B4-BE49-F238E27FC236}">
                  <a16:creationId xmlns:a16="http://schemas.microsoft.com/office/drawing/2014/main" id="{410DF4AC-2420-49D4-9883-105D64A91592}"/>
                </a:ext>
              </a:extLst>
            </p:cNvPr>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479;p126">
              <a:extLst>
                <a:ext uri="{FF2B5EF4-FFF2-40B4-BE49-F238E27FC236}">
                  <a16:creationId xmlns:a16="http://schemas.microsoft.com/office/drawing/2014/main" id="{39C75CDF-9032-411C-A3B3-2F6BD7E70ACF}"/>
                </a:ext>
              </a:extLst>
            </p:cNvPr>
            <p:cNvSpPr/>
            <p:nvPr/>
          </p:nvSpPr>
          <p:spPr>
            <a:xfrm>
              <a:off x="2133759" y="2071603"/>
              <a:ext cx="244" cy="68"/>
            </a:xfrm>
            <a:custGeom>
              <a:avLst/>
              <a:gdLst/>
              <a:ahLst/>
              <a:cxnLst/>
              <a:rect l="l" t="t" r="r" b="b"/>
              <a:pathLst>
                <a:path w="18" h="5" extrusionOk="0">
                  <a:moveTo>
                    <a:pt x="0"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480;p126">
              <a:extLst>
                <a:ext uri="{FF2B5EF4-FFF2-40B4-BE49-F238E27FC236}">
                  <a16:creationId xmlns:a16="http://schemas.microsoft.com/office/drawing/2014/main" id="{D4824F33-3231-48A8-8ED3-7419250418F2}"/>
                </a:ext>
              </a:extLst>
            </p:cNvPr>
            <p:cNvSpPr/>
            <p:nvPr/>
          </p:nvSpPr>
          <p:spPr>
            <a:xfrm>
              <a:off x="2132334" y="2072268"/>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481;p126">
              <a:extLst>
                <a:ext uri="{FF2B5EF4-FFF2-40B4-BE49-F238E27FC236}">
                  <a16:creationId xmlns:a16="http://schemas.microsoft.com/office/drawing/2014/main" id="{8D5902A9-36C4-4625-92F7-E541B94CBAEE}"/>
                </a:ext>
              </a:extLst>
            </p:cNvPr>
            <p:cNvSpPr/>
            <p:nvPr/>
          </p:nvSpPr>
          <p:spPr>
            <a:xfrm>
              <a:off x="2133379" y="2071657"/>
              <a:ext cx="244" cy="109"/>
            </a:xfrm>
            <a:custGeom>
              <a:avLst/>
              <a:gdLst/>
              <a:ahLst/>
              <a:cxnLst/>
              <a:rect l="l" t="t" r="r" b="b"/>
              <a:pathLst>
                <a:path w="18" h="8" extrusionOk="0">
                  <a:moveTo>
                    <a:pt x="0"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482;p126">
              <a:extLst>
                <a:ext uri="{FF2B5EF4-FFF2-40B4-BE49-F238E27FC236}">
                  <a16:creationId xmlns:a16="http://schemas.microsoft.com/office/drawing/2014/main" id="{4A716458-9E30-4182-A060-C78F9C68BE5B}"/>
                </a:ext>
              </a:extLst>
            </p:cNvPr>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483;p126">
              <a:extLst>
                <a:ext uri="{FF2B5EF4-FFF2-40B4-BE49-F238E27FC236}">
                  <a16:creationId xmlns:a16="http://schemas.microsoft.com/office/drawing/2014/main" id="{A56642AE-8B13-40FC-82D7-7382361A0FA8}"/>
                </a:ext>
              </a:extLst>
            </p:cNvPr>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484;p126">
              <a:extLst>
                <a:ext uri="{FF2B5EF4-FFF2-40B4-BE49-F238E27FC236}">
                  <a16:creationId xmlns:a16="http://schemas.microsoft.com/office/drawing/2014/main" id="{7BB68FCC-BBEC-457D-89F1-86A7345D4401}"/>
                </a:ext>
              </a:extLst>
            </p:cNvPr>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485;p126">
              <a:extLst>
                <a:ext uri="{FF2B5EF4-FFF2-40B4-BE49-F238E27FC236}">
                  <a16:creationId xmlns:a16="http://schemas.microsoft.com/office/drawing/2014/main" id="{F248F9A1-3FF9-421A-8B47-8F49D699A831}"/>
                </a:ext>
              </a:extLst>
            </p:cNvPr>
            <p:cNvSpPr/>
            <p:nvPr/>
          </p:nvSpPr>
          <p:spPr>
            <a:xfrm>
              <a:off x="2146780" y="2029350"/>
              <a:ext cx="109" cy="910"/>
            </a:xfrm>
            <a:custGeom>
              <a:avLst/>
              <a:gdLst/>
              <a:ahLst/>
              <a:cxnLst/>
              <a:rect l="l" t="t" r="r" b="b"/>
              <a:pathLst>
                <a:path w="8" h="67" extrusionOk="0">
                  <a:moveTo>
                    <a:pt x="1" y="6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486;p126">
              <a:extLst>
                <a:ext uri="{FF2B5EF4-FFF2-40B4-BE49-F238E27FC236}">
                  <a16:creationId xmlns:a16="http://schemas.microsoft.com/office/drawing/2014/main" id="{E99954F5-1D99-49F9-88FE-399695A4A299}"/>
                </a:ext>
              </a:extLst>
            </p:cNvPr>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487;p126">
              <a:extLst>
                <a:ext uri="{FF2B5EF4-FFF2-40B4-BE49-F238E27FC236}">
                  <a16:creationId xmlns:a16="http://schemas.microsoft.com/office/drawing/2014/main" id="{54F131EA-EBA5-4452-AFF5-6398323097B8}"/>
                </a:ext>
              </a:extLst>
            </p:cNvPr>
            <p:cNvSpPr/>
            <p:nvPr/>
          </p:nvSpPr>
          <p:spPr>
            <a:xfrm>
              <a:off x="2146590" y="2031386"/>
              <a:ext cx="68" cy="638"/>
            </a:xfrm>
            <a:custGeom>
              <a:avLst/>
              <a:gdLst/>
              <a:ahLst/>
              <a:cxnLst/>
              <a:rect l="l" t="t" r="r" b="b"/>
              <a:pathLst>
                <a:path w="5" h="47" extrusionOk="0">
                  <a:moveTo>
                    <a:pt x="1" y="47"/>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488;p126">
              <a:extLst>
                <a:ext uri="{FF2B5EF4-FFF2-40B4-BE49-F238E27FC236}">
                  <a16:creationId xmlns:a16="http://schemas.microsoft.com/office/drawing/2014/main" id="{A3442D2A-B51D-42C1-8521-C03634C59D3E}"/>
                </a:ext>
              </a:extLst>
            </p:cNvPr>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489;p126">
              <a:extLst>
                <a:ext uri="{FF2B5EF4-FFF2-40B4-BE49-F238E27FC236}">
                  <a16:creationId xmlns:a16="http://schemas.microsoft.com/office/drawing/2014/main" id="{B66A832A-3487-4F9C-83BF-8BE5A2574BA4}"/>
                </a:ext>
              </a:extLst>
            </p:cNvPr>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490;p126">
              <a:extLst>
                <a:ext uri="{FF2B5EF4-FFF2-40B4-BE49-F238E27FC236}">
                  <a16:creationId xmlns:a16="http://schemas.microsoft.com/office/drawing/2014/main" id="{6544B0B5-67B4-4CB8-84A6-CB22AC4BF263}"/>
                </a:ext>
              </a:extLst>
            </p:cNvPr>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491;p126">
              <a:extLst>
                <a:ext uri="{FF2B5EF4-FFF2-40B4-BE49-F238E27FC236}">
                  <a16:creationId xmlns:a16="http://schemas.microsoft.com/office/drawing/2014/main" id="{BD49B8A0-A674-4915-9222-BFA6B4FD8840}"/>
                </a:ext>
              </a:extLst>
            </p:cNvPr>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492;p126">
              <a:extLst>
                <a:ext uri="{FF2B5EF4-FFF2-40B4-BE49-F238E27FC236}">
                  <a16:creationId xmlns:a16="http://schemas.microsoft.com/office/drawing/2014/main" id="{89C09848-545C-47CA-91CA-F88F9E8A2277}"/>
                </a:ext>
              </a:extLst>
            </p:cNvPr>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493;p126">
              <a:extLst>
                <a:ext uri="{FF2B5EF4-FFF2-40B4-BE49-F238E27FC236}">
                  <a16:creationId xmlns:a16="http://schemas.microsoft.com/office/drawing/2014/main" id="{0B4E1924-2E0A-4A11-B441-8966AA7B3AB2}"/>
                </a:ext>
              </a:extLst>
            </p:cNvPr>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494;p126">
              <a:extLst>
                <a:ext uri="{FF2B5EF4-FFF2-40B4-BE49-F238E27FC236}">
                  <a16:creationId xmlns:a16="http://schemas.microsoft.com/office/drawing/2014/main" id="{CEDA8913-DD5A-4BAE-8034-A0ACFAB7A830}"/>
                </a:ext>
              </a:extLst>
            </p:cNvPr>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495;p126">
              <a:extLst>
                <a:ext uri="{FF2B5EF4-FFF2-40B4-BE49-F238E27FC236}">
                  <a16:creationId xmlns:a16="http://schemas.microsoft.com/office/drawing/2014/main" id="{3DE274FA-59EE-400F-8D62-AE0599809A54}"/>
                </a:ext>
              </a:extLst>
            </p:cNvPr>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496;p126">
              <a:extLst>
                <a:ext uri="{FF2B5EF4-FFF2-40B4-BE49-F238E27FC236}">
                  <a16:creationId xmlns:a16="http://schemas.microsoft.com/office/drawing/2014/main" id="{29E02B59-D750-4A3A-9A48-F7FB6D41260D}"/>
                </a:ext>
              </a:extLst>
            </p:cNvPr>
            <p:cNvSpPr/>
            <p:nvPr/>
          </p:nvSpPr>
          <p:spPr>
            <a:xfrm>
              <a:off x="2214994" y="1959385"/>
              <a:ext cx="244" cy="720"/>
            </a:xfrm>
            <a:custGeom>
              <a:avLst/>
              <a:gdLst/>
              <a:ahLst/>
              <a:cxnLst/>
              <a:rect l="l" t="t" r="r" b="b"/>
              <a:pathLst>
                <a:path w="18" h="53" extrusionOk="0">
                  <a:moveTo>
                    <a:pt x="0" y="53"/>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497;p126">
              <a:extLst>
                <a:ext uri="{FF2B5EF4-FFF2-40B4-BE49-F238E27FC236}">
                  <a16:creationId xmlns:a16="http://schemas.microsoft.com/office/drawing/2014/main" id="{1B915CD9-006B-4D7D-8A0D-43FB407F6B10}"/>
                </a:ext>
              </a:extLst>
            </p:cNvPr>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498;p126">
              <a:extLst>
                <a:ext uri="{FF2B5EF4-FFF2-40B4-BE49-F238E27FC236}">
                  <a16:creationId xmlns:a16="http://schemas.microsoft.com/office/drawing/2014/main" id="{4D1357A8-401D-4EE7-9B78-B6DE8AA3D0D3}"/>
                </a:ext>
              </a:extLst>
            </p:cNvPr>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499;p126">
              <a:extLst>
                <a:ext uri="{FF2B5EF4-FFF2-40B4-BE49-F238E27FC236}">
                  <a16:creationId xmlns:a16="http://schemas.microsoft.com/office/drawing/2014/main" id="{C1C750AE-7DE1-4468-A3BD-AE989CB2EC6E}"/>
                </a:ext>
              </a:extLst>
            </p:cNvPr>
            <p:cNvSpPr/>
            <p:nvPr/>
          </p:nvSpPr>
          <p:spPr>
            <a:xfrm>
              <a:off x="2215279" y="1956343"/>
              <a:ext cx="54" cy="14"/>
            </a:xfrm>
            <a:custGeom>
              <a:avLst/>
              <a:gdLst/>
              <a:ahLst/>
              <a:cxnLst/>
              <a:rect l="l" t="t" r="r" b="b"/>
              <a:pathLst>
                <a:path w="4" h="1" extrusionOk="0">
                  <a:moveTo>
                    <a:pt x="4" y="0"/>
                  </a:moveTo>
                  <a:lnTo>
                    <a:pt x="4"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500;p126">
              <a:extLst>
                <a:ext uri="{FF2B5EF4-FFF2-40B4-BE49-F238E27FC236}">
                  <a16:creationId xmlns:a16="http://schemas.microsoft.com/office/drawing/2014/main" id="{58D5DEDA-035B-4043-B490-9B332943AB83}"/>
                </a:ext>
              </a:extLst>
            </p:cNvPr>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501;p126">
              <a:extLst>
                <a:ext uri="{FF2B5EF4-FFF2-40B4-BE49-F238E27FC236}">
                  <a16:creationId xmlns:a16="http://schemas.microsoft.com/office/drawing/2014/main" id="{6E2D06E6-F7C9-481C-8586-A9E051A3FECF}"/>
                </a:ext>
              </a:extLst>
            </p:cNvPr>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502;p126">
              <a:extLst>
                <a:ext uri="{FF2B5EF4-FFF2-40B4-BE49-F238E27FC236}">
                  <a16:creationId xmlns:a16="http://schemas.microsoft.com/office/drawing/2014/main" id="{7C06ACCE-3FBA-4C94-9D6C-10B5155D83D3}"/>
                </a:ext>
              </a:extLst>
            </p:cNvPr>
            <p:cNvSpPr/>
            <p:nvPr/>
          </p:nvSpPr>
          <p:spPr>
            <a:xfrm>
              <a:off x="2216080" y="1961421"/>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503;p126">
              <a:extLst>
                <a:ext uri="{FF2B5EF4-FFF2-40B4-BE49-F238E27FC236}">
                  <a16:creationId xmlns:a16="http://schemas.microsoft.com/office/drawing/2014/main" id="{771A35CD-5CA3-496D-ADC7-D87DC2D6339A}"/>
                </a:ext>
              </a:extLst>
            </p:cNvPr>
            <p:cNvSpPr/>
            <p:nvPr/>
          </p:nvSpPr>
          <p:spPr>
            <a:xfrm>
              <a:off x="2307348" y="1867601"/>
              <a:ext cx="394" cy="489"/>
            </a:xfrm>
            <a:custGeom>
              <a:avLst/>
              <a:gdLst/>
              <a:ahLst/>
              <a:cxnLst/>
              <a:rect l="l" t="t" r="r" b="b"/>
              <a:pathLst>
                <a:path w="29" h="36" extrusionOk="0">
                  <a:moveTo>
                    <a:pt x="0" y="35"/>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504;p126">
              <a:extLst>
                <a:ext uri="{FF2B5EF4-FFF2-40B4-BE49-F238E27FC236}">
                  <a16:creationId xmlns:a16="http://schemas.microsoft.com/office/drawing/2014/main" id="{BDBFEAEB-190E-4818-906F-2311D4CDF164}"/>
                </a:ext>
              </a:extLst>
            </p:cNvPr>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505;p126">
              <a:extLst>
                <a:ext uri="{FF2B5EF4-FFF2-40B4-BE49-F238E27FC236}">
                  <a16:creationId xmlns:a16="http://schemas.microsoft.com/office/drawing/2014/main" id="{0C548508-C1A5-4BD9-A8BE-8C220ADE6917}"/>
                </a:ext>
              </a:extLst>
            </p:cNvPr>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506;p126">
              <a:extLst>
                <a:ext uri="{FF2B5EF4-FFF2-40B4-BE49-F238E27FC236}">
                  <a16:creationId xmlns:a16="http://schemas.microsoft.com/office/drawing/2014/main" id="{C689FED6-B5F3-4DA5-8FC6-A85C5EB0D482}"/>
                </a:ext>
              </a:extLst>
            </p:cNvPr>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507;p126">
              <a:extLst>
                <a:ext uri="{FF2B5EF4-FFF2-40B4-BE49-F238E27FC236}">
                  <a16:creationId xmlns:a16="http://schemas.microsoft.com/office/drawing/2014/main" id="{568D452B-2670-4F80-8FF8-8DC656583EC0}"/>
                </a:ext>
              </a:extLst>
            </p:cNvPr>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508;p126">
              <a:extLst>
                <a:ext uri="{FF2B5EF4-FFF2-40B4-BE49-F238E27FC236}">
                  <a16:creationId xmlns:a16="http://schemas.microsoft.com/office/drawing/2014/main" id="{B158E923-1ACE-4346-A088-4BCF4059FB0F}"/>
                </a:ext>
              </a:extLst>
            </p:cNvPr>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509;p126">
              <a:extLst>
                <a:ext uri="{FF2B5EF4-FFF2-40B4-BE49-F238E27FC236}">
                  <a16:creationId xmlns:a16="http://schemas.microsoft.com/office/drawing/2014/main" id="{04416908-A7EB-4492-AEE3-1E720CB14C6A}"/>
                </a:ext>
              </a:extLst>
            </p:cNvPr>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510;p126">
              <a:extLst>
                <a:ext uri="{FF2B5EF4-FFF2-40B4-BE49-F238E27FC236}">
                  <a16:creationId xmlns:a16="http://schemas.microsoft.com/office/drawing/2014/main" id="{DA41E186-117E-474E-BDFB-208CF5BF23FE}"/>
                </a:ext>
              </a:extLst>
            </p:cNvPr>
            <p:cNvSpPr/>
            <p:nvPr/>
          </p:nvSpPr>
          <p:spPr>
            <a:xfrm>
              <a:off x="2305067" y="18694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511;p126">
              <a:extLst>
                <a:ext uri="{FF2B5EF4-FFF2-40B4-BE49-F238E27FC236}">
                  <a16:creationId xmlns:a16="http://schemas.microsoft.com/office/drawing/2014/main" id="{E12A410A-2769-4E7F-A7E6-8E16058F45B1}"/>
                </a:ext>
              </a:extLst>
            </p:cNvPr>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512;p126">
              <a:extLst>
                <a:ext uri="{FF2B5EF4-FFF2-40B4-BE49-F238E27FC236}">
                  <a16:creationId xmlns:a16="http://schemas.microsoft.com/office/drawing/2014/main" id="{5B706E56-2795-43B8-91F4-0D48D87ADBA7}"/>
                </a:ext>
              </a:extLst>
            </p:cNvPr>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513;p126">
              <a:extLst>
                <a:ext uri="{FF2B5EF4-FFF2-40B4-BE49-F238E27FC236}">
                  <a16:creationId xmlns:a16="http://schemas.microsoft.com/office/drawing/2014/main" id="{5BF71511-D7DE-421D-8540-0F8FEF000FDD}"/>
                </a:ext>
              </a:extLst>
            </p:cNvPr>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514;p126">
              <a:extLst>
                <a:ext uri="{FF2B5EF4-FFF2-40B4-BE49-F238E27FC236}">
                  <a16:creationId xmlns:a16="http://schemas.microsoft.com/office/drawing/2014/main" id="{121D9664-9009-4920-93A3-38BAD7FCD2B9}"/>
                </a:ext>
              </a:extLst>
            </p:cNvPr>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515;p126">
              <a:extLst>
                <a:ext uri="{FF2B5EF4-FFF2-40B4-BE49-F238E27FC236}">
                  <a16:creationId xmlns:a16="http://schemas.microsoft.com/office/drawing/2014/main" id="{2034C146-0EB6-4BBA-9BDC-0FD8FCB57774}"/>
                </a:ext>
              </a:extLst>
            </p:cNvPr>
            <p:cNvSpPr/>
            <p:nvPr/>
          </p:nvSpPr>
          <p:spPr>
            <a:xfrm>
              <a:off x="2324034" y="1913126"/>
              <a:ext cx="489" cy="353"/>
            </a:xfrm>
            <a:custGeom>
              <a:avLst/>
              <a:gdLst/>
              <a:ahLst/>
              <a:cxnLst/>
              <a:rect l="l" t="t" r="r" b="b"/>
              <a:pathLst>
                <a:path w="36" h="26" extrusionOk="0">
                  <a:moveTo>
                    <a:pt x="0" y="25"/>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516;p126">
              <a:extLst>
                <a:ext uri="{FF2B5EF4-FFF2-40B4-BE49-F238E27FC236}">
                  <a16:creationId xmlns:a16="http://schemas.microsoft.com/office/drawing/2014/main" id="{8F8C8F5B-084F-496E-BBF8-C1FCCAA808DA}"/>
                </a:ext>
              </a:extLst>
            </p:cNvPr>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517;p126">
              <a:extLst>
                <a:ext uri="{FF2B5EF4-FFF2-40B4-BE49-F238E27FC236}">
                  <a16:creationId xmlns:a16="http://schemas.microsoft.com/office/drawing/2014/main" id="{5DC52F5D-302D-4550-96AD-4BA3475E0D8D}"/>
                </a:ext>
              </a:extLst>
            </p:cNvPr>
            <p:cNvSpPr/>
            <p:nvPr/>
          </p:nvSpPr>
          <p:spPr>
            <a:xfrm>
              <a:off x="2324605" y="1912705"/>
              <a:ext cx="530" cy="394"/>
            </a:xfrm>
            <a:custGeom>
              <a:avLst/>
              <a:gdLst/>
              <a:ahLst/>
              <a:cxnLst/>
              <a:rect l="l" t="t" r="r" b="b"/>
              <a:pathLst>
                <a:path w="39" h="29" extrusionOk="0">
                  <a:moveTo>
                    <a:pt x="0" y="28"/>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518;p126">
              <a:extLst>
                <a:ext uri="{FF2B5EF4-FFF2-40B4-BE49-F238E27FC236}">
                  <a16:creationId xmlns:a16="http://schemas.microsoft.com/office/drawing/2014/main" id="{313A843F-1AC0-4673-854D-7BA3701559FB}"/>
                </a:ext>
              </a:extLst>
            </p:cNvPr>
            <p:cNvSpPr/>
            <p:nvPr/>
          </p:nvSpPr>
          <p:spPr>
            <a:xfrm>
              <a:off x="2325216" y="1912230"/>
              <a:ext cx="584" cy="434"/>
            </a:xfrm>
            <a:custGeom>
              <a:avLst/>
              <a:gdLst/>
              <a:ahLst/>
              <a:cxnLst/>
              <a:rect l="l" t="t" r="r" b="b"/>
              <a:pathLst>
                <a:path w="43" h="32" extrusionOk="0">
                  <a:moveTo>
                    <a:pt x="1" y="32"/>
                  </a:moveTo>
                  <a:lnTo>
                    <a:pt x="4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519;p126">
              <a:extLst>
                <a:ext uri="{FF2B5EF4-FFF2-40B4-BE49-F238E27FC236}">
                  <a16:creationId xmlns:a16="http://schemas.microsoft.com/office/drawing/2014/main" id="{59CF159C-137E-4722-9859-19F9DAC52426}"/>
                </a:ext>
              </a:extLst>
            </p:cNvPr>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520;p126">
              <a:extLst>
                <a:ext uri="{FF2B5EF4-FFF2-40B4-BE49-F238E27FC236}">
                  <a16:creationId xmlns:a16="http://schemas.microsoft.com/office/drawing/2014/main" id="{929F1B71-9F98-46AA-9418-88E8C0177EBD}"/>
                </a:ext>
              </a:extLst>
            </p:cNvPr>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521;p126">
              <a:extLst>
                <a:ext uri="{FF2B5EF4-FFF2-40B4-BE49-F238E27FC236}">
                  <a16:creationId xmlns:a16="http://schemas.microsoft.com/office/drawing/2014/main" id="{0F228EB0-EC5A-4E8F-9DF5-A99B4B093555}"/>
                </a:ext>
              </a:extLst>
            </p:cNvPr>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522;p126">
              <a:extLst>
                <a:ext uri="{FF2B5EF4-FFF2-40B4-BE49-F238E27FC236}">
                  <a16:creationId xmlns:a16="http://schemas.microsoft.com/office/drawing/2014/main" id="{96E0577C-57C2-435A-B570-F68D23A68C63}"/>
                </a:ext>
              </a:extLst>
            </p:cNvPr>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523;p126">
              <a:extLst>
                <a:ext uri="{FF2B5EF4-FFF2-40B4-BE49-F238E27FC236}">
                  <a16:creationId xmlns:a16="http://schemas.microsoft.com/office/drawing/2014/main" id="{2A1F576D-72FB-4CDC-B360-709BEF404652}"/>
                </a:ext>
              </a:extLst>
            </p:cNvPr>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524;p126">
              <a:extLst>
                <a:ext uri="{FF2B5EF4-FFF2-40B4-BE49-F238E27FC236}">
                  <a16:creationId xmlns:a16="http://schemas.microsoft.com/office/drawing/2014/main" id="{1B0ED7A3-BCE3-4D01-9259-BBD52F104A21}"/>
                </a:ext>
              </a:extLst>
            </p:cNvPr>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525;p126">
              <a:extLst>
                <a:ext uri="{FF2B5EF4-FFF2-40B4-BE49-F238E27FC236}">
                  <a16:creationId xmlns:a16="http://schemas.microsoft.com/office/drawing/2014/main" id="{C90ACA4B-A839-4A41-B06F-FCFB326F3622}"/>
                </a:ext>
              </a:extLst>
            </p:cNvPr>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526;p126">
              <a:extLst>
                <a:ext uri="{FF2B5EF4-FFF2-40B4-BE49-F238E27FC236}">
                  <a16:creationId xmlns:a16="http://schemas.microsoft.com/office/drawing/2014/main" id="{9EEE1BE3-66D0-43F7-9589-278236A4F6E5}"/>
                </a:ext>
              </a:extLst>
            </p:cNvPr>
            <p:cNvSpPr/>
            <p:nvPr/>
          </p:nvSpPr>
          <p:spPr>
            <a:xfrm>
              <a:off x="2361250" y="1948170"/>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527;p126">
              <a:extLst>
                <a:ext uri="{FF2B5EF4-FFF2-40B4-BE49-F238E27FC236}">
                  <a16:creationId xmlns:a16="http://schemas.microsoft.com/office/drawing/2014/main" id="{72743A28-21B1-493A-9ACE-313868936AE7}"/>
                </a:ext>
              </a:extLst>
            </p:cNvPr>
            <p:cNvSpPr/>
            <p:nvPr/>
          </p:nvSpPr>
          <p:spPr>
            <a:xfrm>
              <a:off x="2361861" y="1947735"/>
              <a:ext cx="109" cy="109"/>
            </a:xfrm>
            <a:custGeom>
              <a:avLst/>
              <a:gdLst/>
              <a:ahLst/>
              <a:cxnLst/>
              <a:rect l="l" t="t" r="r" b="b"/>
              <a:pathLst>
                <a:path w="8" h="8" extrusionOk="0">
                  <a:moveTo>
                    <a:pt x="8" y="1"/>
                  </a:moveTo>
                  <a:lnTo>
                    <a:pt x="8" y="1"/>
                  </a:ln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528;p126">
              <a:extLst>
                <a:ext uri="{FF2B5EF4-FFF2-40B4-BE49-F238E27FC236}">
                  <a16:creationId xmlns:a16="http://schemas.microsoft.com/office/drawing/2014/main" id="{B21C2F2B-7E1A-4FFB-A279-8C13D2A9B20B}"/>
                </a:ext>
              </a:extLst>
            </p:cNvPr>
            <p:cNvSpPr/>
            <p:nvPr/>
          </p:nvSpPr>
          <p:spPr>
            <a:xfrm>
              <a:off x="2360870" y="1948496"/>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529;p126">
              <a:extLst>
                <a:ext uri="{FF2B5EF4-FFF2-40B4-BE49-F238E27FC236}">
                  <a16:creationId xmlns:a16="http://schemas.microsoft.com/office/drawing/2014/main" id="{7731ECF3-4802-4990-A847-4705533E3E3E}"/>
                </a:ext>
              </a:extLst>
            </p:cNvPr>
            <p:cNvSpPr/>
            <p:nvPr/>
          </p:nvSpPr>
          <p:spPr>
            <a:xfrm>
              <a:off x="2361481" y="1947980"/>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530;p126">
              <a:extLst>
                <a:ext uri="{FF2B5EF4-FFF2-40B4-BE49-F238E27FC236}">
                  <a16:creationId xmlns:a16="http://schemas.microsoft.com/office/drawing/2014/main" id="{5D16D616-9613-4DFD-8CA0-55D8FFD29B5B}"/>
                </a:ext>
              </a:extLst>
            </p:cNvPr>
            <p:cNvSpPr/>
            <p:nvPr/>
          </p:nvSpPr>
          <p:spPr>
            <a:xfrm>
              <a:off x="2361060" y="194836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531;p126">
              <a:extLst>
                <a:ext uri="{FF2B5EF4-FFF2-40B4-BE49-F238E27FC236}">
                  <a16:creationId xmlns:a16="http://schemas.microsoft.com/office/drawing/2014/main" id="{9086DA6E-B629-41D8-98C8-D279826CBFA7}"/>
                </a:ext>
              </a:extLst>
            </p:cNvPr>
            <p:cNvSpPr/>
            <p:nvPr/>
          </p:nvSpPr>
          <p:spPr>
            <a:xfrm>
              <a:off x="2360721" y="1948645"/>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532;p126">
              <a:extLst>
                <a:ext uri="{FF2B5EF4-FFF2-40B4-BE49-F238E27FC236}">
                  <a16:creationId xmlns:a16="http://schemas.microsoft.com/office/drawing/2014/main" id="{63B72FF7-953F-4101-8EEA-503C06B15A02}"/>
                </a:ext>
              </a:extLst>
            </p:cNvPr>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533;p126">
              <a:extLst>
                <a:ext uri="{FF2B5EF4-FFF2-40B4-BE49-F238E27FC236}">
                  <a16:creationId xmlns:a16="http://schemas.microsoft.com/office/drawing/2014/main" id="{E36FED37-0041-4DC1-AE29-77DAC1D91C87}"/>
                </a:ext>
              </a:extLst>
            </p:cNvPr>
            <p:cNvSpPr/>
            <p:nvPr/>
          </p:nvSpPr>
          <p:spPr>
            <a:xfrm>
              <a:off x="2360015" y="1962711"/>
              <a:ext cx="149" cy="204"/>
            </a:xfrm>
            <a:custGeom>
              <a:avLst/>
              <a:gdLst/>
              <a:ahLst/>
              <a:cxnLst/>
              <a:rect l="l" t="t" r="r" b="b"/>
              <a:pathLst>
                <a:path w="11" h="15" extrusionOk="0">
                  <a:moveTo>
                    <a:pt x="11"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534;p126">
              <a:extLst>
                <a:ext uri="{FF2B5EF4-FFF2-40B4-BE49-F238E27FC236}">
                  <a16:creationId xmlns:a16="http://schemas.microsoft.com/office/drawing/2014/main" id="{9D2B6992-9E0D-4132-BCEA-C251F7CB623D}"/>
                </a:ext>
              </a:extLst>
            </p:cNvPr>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535;p126">
              <a:extLst>
                <a:ext uri="{FF2B5EF4-FFF2-40B4-BE49-F238E27FC236}">
                  <a16:creationId xmlns:a16="http://schemas.microsoft.com/office/drawing/2014/main" id="{DC8A52F9-87BE-4A06-A245-D5283CDE2CF6}"/>
                </a:ext>
              </a:extLst>
            </p:cNvPr>
            <p:cNvSpPr/>
            <p:nvPr/>
          </p:nvSpPr>
          <p:spPr>
            <a:xfrm>
              <a:off x="2359580" y="196470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536;p126">
              <a:extLst>
                <a:ext uri="{FF2B5EF4-FFF2-40B4-BE49-F238E27FC236}">
                  <a16:creationId xmlns:a16="http://schemas.microsoft.com/office/drawing/2014/main" id="{B430C276-4FCC-4A15-BE68-79A17B39026F}"/>
                </a:ext>
              </a:extLst>
            </p:cNvPr>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537;p126">
              <a:extLst>
                <a:ext uri="{FF2B5EF4-FFF2-40B4-BE49-F238E27FC236}">
                  <a16:creationId xmlns:a16="http://schemas.microsoft.com/office/drawing/2014/main" id="{00AB7A70-866F-45C9-A748-E2C93A30FE18}"/>
                </a:ext>
              </a:extLst>
            </p:cNvPr>
            <p:cNvSpPr/>
            <p:nvPr/>
          </p:nvSpPr>
          <p:spPr>
            <a:xfrm>
              <a:off x="2354027" y="2011522"/>
              <a:ext cx="149" cy="14"/>
            </a:xfrm>
            <a:custGeom>
              <a:avLst/>
              <a:gdLst/>
              <a:ahLst/>
              <a:cxnLst/>
              <a:rect l="l" t="t" r="r" b="b"/>
              <a:pathLst>
                <a:path w="11" h="1" extrusionOk="0">
                  <a:moveTo>
                    <a:pt x="0" y="1"/>
                  </a:moveTo>
                  <a:lnTo>
                    <a:pt x="7" y="1"/>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538;p126">
              <a:extLst>
                <a:ext uri="{FF2B5EF4-FFF2-40B4-BE49-F238E27FC236}">
                  <a16:creationId xmlns:a16="http://schemas.microsoft.com/office/drawing/2014/main" id="{6CCEFDEB-BBAD-4793-A840-3D5D1A309DD6}"/>
                </a:ext>
              </a:extLst>
            </p:cNvPr>
            <p:cNvSpPr/>
            <p:nvPr/>
          </p:nvSpPr>
          <p:spPr>
            <a:xfrm>
              <a:off x="2353647" y="2011577"/>
              <a:ext cx="299" cy="54"/>
            </a:xfrm>
            <a:custGeom>
              <a:avLst/>
              <a:gdLst/>
              <a:ahLst/>
              <a:cxnLst/>
              <a:rect l="l" t="t" r="r" b="b"/>
              <a:pathLst>
                <a:path w="22" h="4" extrusionOk="0">
                  <a:moveTo>
                    <a:pt x="0" y="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539;p126">
              <a:extLst>
                <a:ext uri="{FF2B5EF4-FFF2-40B4-BE49-F238E27FC236}">
                  <a16:creationId xmlns:a16="http://schemas.microsoft.com/office/drawing/2014/main" id="{845E1F64-3C1E-48A5-9598-4BFB9DC21832}"/>
                </a:ext>
              </a:extLst>
            </p:cNvPr>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540;p126">
              <a:extLst>
                <a:ext uri="{FF2B5EF4-FFF2-40B4-BE49-F238E27FC236}">
                  <a16:creationId xmlns:a16="http://schemas.microsoft.com/office/drawing/2014/main" id="{1C761CC8-894B-48FC-814B-F670D059EA53}"/>
                </a:ext>
              </a:extLst>
            </p:cNvPr>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541;p126">
              <a:extLst>
                <a:ext uri="{FF2B5EF4-FFF2-40B4-BE49-F238E27FC236}">
                  <a16:creationId xmlns:a16="http://schemas.microsoft.com/office/drawing/2014/main" id="{440ACC58-B37A-4BD7-B5C3-AFB423841A4E}"/>
                </a:ext>
              </a:extLst>
            </p:cNvPr>
            <p:cNvSpPr/>
            <p:nvPr/>
          </p:nvSpPr>
          <p:spPr>
            <a:xfrm>
              <a:off x="2314381" y="1940268"/>
              <a:ext cx="258" cy="543"/>
            </a:xfrm>
            <a:custGeom>
              <a:avLst/>
              <a:gdLst/>
              <a:ahLst/>
              <a:cxnLst/>
              <a:rect l="l" t="t" r="r" b="b"/>
              <a:pathLst>
                <a:path w="19" h="40" extrusionOk="0">
                  <a:moveTo>
                    <a:pt x="1" y="39"/>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542;p126">
              <a:extLst>
                <a:ext uri="{FF2B5EF4-FFF2-40B4-BE49-F238E27FC236}">
                  <a16:creationId xmlns:a16="http://schemas.microsoft.com/office/drawing/2014/main" id="{D0D33DAF-E6C7-4135-94A2-689006EB6760}"/>
                </a:ext>
              </a:extLst>
            </p:cNvPr>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543;p126">
              <a:extLst>
                <a:ext uri="{FF2B5EF4-FFF2-40B4-BE49-F238E27FC236}">
                  <a16:creationId xmlns:a16="http://schemas.microsoft.com/office/drawing/2014/main" id="{E365A73A-7940-458A-AD42-DE4DC519E7D0}"/>
                </a:ext>
              </a:extLst>
            </p:cNvPr>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544;p126">
              <a:extLst>
                <a:ext uri="{FF2B5EF4-FFF2-40B4-BE49-F238E27FC236}">
                  <a16:creationId xmlns:a16="http://schemas.microsoft.com/office/drawing/2014/main" id="{01F54276-6FE7-4A87-9ED3-4477AA559AD6}"/>
                </a:ext>
              </a:extLst>
            </p:cNvPr>
            <p:cNvSpPr/>
            <p:nvPr/>
          </p:nvSpPr>
          <p:spPr>
            <a:xfrm>
              <a:off x="2314055" y="1940933"/>
              <a:ext cx="244" cy="489"/>
            </a:xfrm>
            <a:custGeom>
              <a:avLst/>
              <a:gdLst/>
              <a:ahLst/>
              <a:cxnLst/>
              <a:rect l="l" t="t" r="r" b="b"/>
              <a:pathLst>
                <a:path w="18" h="36" extrusionOk="0">
                  <a:moveTo>
                    <a:pt x="0" y="36"/>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545;p126">
              <a:extLst>
                <a:ext uri="{FF2B5EF4-FFF2-40B4-BE49-F238E27FC236}">
                  <a16:creationId xmlns:a16="http://schemas.microsoft.com/office/drawing/2014/main" id="{53E2881D-D500-453F-8020-707B3A064005}"/>
                </a:ext>
              </a:extLst>
            </p:cNvPr>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546;p126">
              <a:extLst>
                <a:ext uri="{FF2B5EF4-FFF2-40B4-BE49-F238E27FC236}">
                  <a16:creationId xmlns:a16="http://schemas.microsoft.com/office/drawing/2014/main" id="{88D44697-6978-44A5-A131-C59EFD058DB5}"/>
                </a:ext>
              </a:extLst>
            </p:cNvPr>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547;p126">
              <a:extLst>
                <a:ext uri="{FF2B5EF4-FFF2-40B4-BE49-F238E27FC236}">
                  <a16:creationId xmlns:a16="http://schemas.microsoft.com/office/drawing/2014/main" id="{194A5682-2AE7-4A93-B8D6-46D64DBEBB67}"/>
                </a:ext>
              </a:extLst>
            </p:cNvPr>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548;p126">
              <a:extLst>
                <a:ext uri="{FF2B5EF4-FFF2-40B4-BE49-F238E27FC236}">
                  <a16:creationId xmlns:a16="http://schemas.microsoft.com/office/drawing/2014/main" id="{B24963BB-800D-4574-A6B7-1E4CBA91A292}"/>
                </a:ext>
              </a:extLst>
            </p:cNvPr>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549;p126">
              <a:extLst>
                <a:ext uri="{FF2B5EF4-FFF2-40B4-BE49-F238E27FC236}">
                  <a16:creationId xmlns:a16="http://schemas.microsoft.com/office/drawing/2014/main" id="{C92FEBB4-2FD8-4028-BBFC-438568D18AD4}"/>
                </a:ext>
              </a:extLst>
            </p:cNvPr>
            <p:cNvSpPr/>
            <p:nvPr/>
          </p:nvSpPr>
          <p:spPr>
            <a:xfrm>
              <a:off x="2309534" y="2006390"/>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550;p126">
              <a:extLst>
                <a:ext uri="{FF2B5EF4-FFF2-40B4-BE49-F238E27FC236}">
                  <a16:creationId xmlns:a16="http://schemas.microsoft.com/office/drawing/2014/main" id="{5AB197B2-6A32-457B-AFD5-EEBFF80E8451}"/>
                </a:ext>
              </a:extLst>
            </p:cNvPr>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551;p126">
              <a:extLst>
                <a:ext uri="{FF2B5EF4-FFF2-40B4-BE49-F238E27FC236}">
                  <a16:creationId xmlns:a16="http://schemas.microsoft.com/office/drawing/2014/main" id="{A8A95EB4-D3E9-4A76-BA57-0D9807908690}"/>
                </a:ext>
              </a:extLst>
            </p:cNvPr>
            <p:cNvSpPr/>
            <p:nvPr/>
          </p:nvSpPr>
          <p:spPr>
            <a:xfrm>
              <a:off x="2309344" y="200777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552;p126">
              <a:extLst>
                <a:ext uri="{FF2B5EF4-FFF2-40B4-BE49-F238E27FC236}">
                  <a16:creationId xmlns:a16="http://schemas.microsoft.com/office/drawing/2014/main" id="{6724D4D8-C88B-4C93-A029-2AB6F3F2B120}"/>
                </a:ext>
              </a:extLst>
            </p:cNvPr>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553;p126">
              <a:extLst>
                <a:ext uri="{FF2B5EF4-FFF2-40B4-BE49-F238E27FC236}">
                  <a16:creationId xmlns:a16="http://schemas.microsoft.com/office/drawing/2014/main" id="{08833B79-182D-482F-BE3B-1E9F9889073F}"/>
                </a:ext>
              </a:extLst>
            </p:cNvPr>
            <p:cNvSpPr/>
            <p:nvPr/>
          </p:nvSpPr>
          <p:spPr>
            <a:xfrm>
              <a:off x="2359064" y="196132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554;p126">
              <a:extLst>
                <a:ext uri="{FF2B5EF4-FFF2-40B4-BE49-F238E27FC236}">
                  <a16:creationId xmlns:a16="http://schemas.microsoft.com/office/drawing/2014/main" id="{A1D08677-E943-4321-B7FD-FB44E958B6ED}"/>
                </a:ext>
              </a:extLst>
            </p:cNvPr>
            <p:cNvSpPr/>
            <p:nvPr/>
          </p:nvSpPr>
          <p:spPr>
            <a:xfrm>
              <a:off x="2354407" y="1952868"/>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555;p126">
              <a:extLst>
                <a:ext uri="{FF2B5EF4-FFF2-40B4-BE49-F238E27FC236}">
                  <a16:creationId xmlns:a16="http://schemas.microsoft.com/office/drawing/2014/main" id="{E2C6F62E-8E90-483C-A012-D51154FD193E}"/>
                </a:ext>
              </a:extLst>
            </p:cNvPr>
            <p:cNvSpPr/>
            <p:nvPr/>
          </p:nvSpPr>
          <p:spPr>
            <a:xfrm>
              <a:off x="2355779" y="1950967"/>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556;p126">
              <a:extLst>
                <a:ext uri="{FF2B5EF4-FFF2-40B4-BE49-F238E27FC236}">
                  <a16:creationId xmlns:a16="http://schemas.microsoft.com/office/drawing/2014/main" id="{17FC9639-3985-4AD2-9E7A-AEB220E70377}"/>
                </a:ext>
              </a:extLst>
            </p:cNvPr>
            <p:cNvSpPr/>
            <p:nvPr/>
          </p:nvSpPr>
          <p:spPr>
            <a:xfrm>
              <a:off x="2353932" y="1953533"/>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557;p126">
              <a:extLst>
                <a:ext uri="{FF2B5EF4-FFF2-40B4-BE49-F238E27FC236}">
                  <a16:creationId xmlns:a16="http://schemas.microsoft.com/office/drawing/2014/main" id="{1487556D-2698-4B7C-9DA0-816CFBDF56AD}"/>
                </a:ext>
              </a:extLst>
            </p:cNvPr>
            <p:cNvSpPr/>
            <p:nvPr/>
          </p:nvSpPr>
          <p:spPr>
            <a:xfrm>
              <a:off x="2358915" y="196132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558;p126">
              <a:extLst>
                <a:ext uri="{FF2B5EF4-FFF2-40B4-BE49-F238E27FC236}">
                  <a16:creationId xmlns:a16="http://schemas.microsoft.com/office/drawing/2014/main" id="{292431B0-E573-4170-93F7-5D3E25049667}"/>
                </a:ext>
              </a:extLst>
            </p:cNvPr>
            <p:cNvSpPr/>
            <p:nvPr/>
          </p:nvSpPr>
          <p:spPr>
            <a:xfrm>
              <a:off x="2354828" y="195229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559;p126">
              <a:extLst>
                <a:ext uri="{FF2B5EF4-FFF2-40B4-BE49-F238E27FC236}">
                  <a16:creationId xmlns:a16="http://schemas.microsoft.com/office/drawing/2014/main" id="{76D9BE10-6C01-4BB2-87A6-1767DF76BF8B}"/>
                </a:ext>
              </a:extLst>
            </p:cNvPr>
            <p:cNvSpPr/>
            <p:nvPr/>
          </p:nvSpPr>
          <p:spPr>
            <a:xfrm>
              <a:off x="2358779" y="19613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560;p126">
              <a:extLst>
                <a:ext uri="{FF2B5EF4-FFF2-40B4-BE49-F238E27FC236}">
                  <a16:creationId xmlns:a16="http://schemas.microsoft.com/office/drawing/2014/main" id="{35866CE5-EAF8-4811-9FC4-5AD413A2005D}"/>
                </a:ext>
              </a:extLst>
            </p:cNvPr>
            <p:cNvSpPr/>
            <p:nvPr/>
          </p:nvSpPr>
          <p:spPr>
            <a:xfrm>
              <a:off x="2359445" y="19613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561;p126">
              <a:extLst>
                <a:ext uri="{FF2B5EF4-FFF2-40B4-BE49-F238E27FC236}">
                  <a16:creationId xmlns:a16="http://schemas.microsoft.com/office/drawing/2014/main" id="{A35F347F-6F53-4274-A0FE-9E038FA4C7BE}"/>
                </a:ext>
              </a:extLst>
            </p:cNvPr>
            <p:cNvSpPr/>
            <p:nvPr/>
          </p:nvSpPr>
          <p:spPr>
            <a:xfrm>
              <a:off x="2356118" y="1950451"/>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562;p126">
              <a:extLst>
                <a:ext uri="{FF2B5EF4-FFF2-40B4-BE49-F238E27FC236}">
                  <a16:creationId xmlns:a16="http://schemas.microsoft.com/office/drawing/2014/main" id="{80EFD6C4-E5FA-487D-A8BE-EBBDFA378EA5}"/>
                </a:ext>
              </a:extLst>
            </p:cNvPr>
            <p:cNvSpPr/>
            <p:nvPr/>
          </p:nvSpPr>
          <p:spPr>
            <a:xfrm>
              <a:off x="2360056" y="1961761"/>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563;p126">
              <a:extLst>
                <a:ext uri="{FF2B5EF4-FFF2-40B4-BE49-F238E27FC236}">
                  <a16:creationId xmlns:a16="http://schemas.microsoft.com/office/drawing/2014/main" id="{9280755C-535C-491B-95B1-4B70A5615A4B}"/>
                </a:ext>
              </a:extLst>
            </p:cNvPr>
            <p:cNvSpPr/>
            <p:nvPr/>
          </p:nvSpPr>
          <p:spPr>
            <a:xfrm>
              <a:off x="2359730" y="1961516"/>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564;p126">
              <a:extLst>
                <a:ext uri="{FF2B5EF4-FFF2-40B4-BE49-F238E27FC236}">
                  <a16:creationId xmlns:a16="http://schemas.microsoft.com/office/drawing/2014/main" id="{5A737AF2-E28D-49EB-B6D8-E23A7D1FBE48}"/>
                </a:ext>
              </a:extLst>
            </p:cNvPr>
            <p:cNvSpPr/>
            <p:nvPr/>
          </p:nvSpPr>
          <p:spPr>
            <a:xfrm>
              <a:off x="2355263" y="1951591"/>
              <a:ext cx="204" cy="244"/>
            </a:xfrm>
            <a:custGeom>
              <a:avLst/>
              <a:gdLst/>
              <a:ahLst/>
              <a:cxnLst/>
              <a:rect l="l" t="t" r="r" b="b"/>
              <a:pathLst>
                <a:path w="15" h="18" extrusionOk="0">
                  <a:moveTo>
                    <a:pt x="14"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565;p126">
              <a:extLst>
                <a:ext uri="{FF2B5EF4-FFF2-40B4-BE49-F238E27FC236}">
                  <a16:creationId xmlns:a16="http://schemas.microsoft.com/office/drawing/2014/main" id="{AD5AEF64-9944-4A1D-B489-BCC1D7A5F69E}"/>
                </a:ext>
              </a:extLst>
            </p:cNvPr>
            <p:cNvSpPr/>
            <p:nvPr/>
          </p:nvSpPr>
          <p:spPr>
            <a:xfrm>
              <a:off x="2356539" y="194992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566;p126">
              <a:extLst>
                <a:ext uri="{FF2B5EF4-FFF2-40B4-BE49-F238E27FC236}">
                  <a16:creationId xmlns:a16="http://schemas.microsoft.com/office/drawing/2014/main" id="{32C4A866-6C00-43E8-905F-2CF15D0DB7CF}"/>
                </a:ext>
              </a:extLst>
            </p:cNvPr>
            <p:cNvSpPr/>
            <p:nvPr/>
          </p:nvSpPr>
          <p:spPr>
            <a:xfrm>
              <a:off x="2360490" y="1962087"/>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567;p126">
              <a:extLst>
                <a:ext uri="{FF2B5EF4-FFF2-40B4-BE49-F238E27FC236}">
                  <a16:creationId xmlns:a16="http://schemas.microsoft.com/office/drawing/2014/main" id="{4CEFC022-EC22-4D8A-B2A5-28578B2BA315}"/>
                </a:ext>
              </a:extLst>
            </p:cNvPr>
            <p:cNvSpPr/>
            <p:nvPr/>
          </p:nvSpPr>
          <p:spPr>
            <a:xfrm>
              <a:off x="2319703" y="1935991"/>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568;p126">
              <a:extLst>
                <a:ext uri="{FF2B5EF4-FFF2-40B4-BE49-F238E27FC236}">
                  <a16:creationId xmlns:a16="http://schemas.microsoft.com/office/drawing/2014/main" id="{9388725E-6F9B-46F7-AAFC-48C85BA2F41E}"/>
                </a:ext>
              </a:extLst>
            </p:cNvPr>
            <p:cNvSpPr/>
            <p:nvPr/>
          </p:nvSpPr>
          <p:spPr>
            <a:xfrm>
              <a:off x="2355113" y="1947735"/>
              <a:ext cx="1724" cy="1779"/>
            </a:xfrm>
            <a:custGeom>
              <a:avLst/>
              <a:gdLst/>
              <a:ahLst/>
              <a:cxnLst/>
              <a:rect l="l" t="t" r="r" b="b"/>
              <a:pathLst>
                <a:path w="127" h="131" extrusionOk="0">
                  <a:moveTo>
                    <a:pt x="127" y="13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569;p126">
              <a:extLst>
                <a:ext uri="{FF2B5EF4-FFF2-40B4-BE49-F238E27FC236}">
                  <a16:creationId xmlns:a16="http://schemas.microsoft.com/office/drawing/2014/main" id="{358BAC09-28BE-40E0-8963-0E6A1AC4894C}"/>
                </a:ext>
              </a:extLst>
            </p:cNvPr>
            <p:cNvSpPr/>
            <p:nvPr/>
          </p:nvSpPr>
          <p:spPr>
            <a:xfrm>
              <a:off x="2320464" y="1936140"/>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570;p126">
              <a:extLst>
                <a:ext uri="{FF2B5EF4-FFF2-40B4-BE49-F238E27FC236}">
                  <a16:creationId xmlns:a16="http://schemas.microsoft.com/office/drawing/2014/main" id="{FB8A0F06-2232-426C-B0CF-02697FE18E47}"/>
                </a:ext>
              </a:extLst>
            </p:cNvPr>
            <p:cNvSpPr/>
            <p:nvPr/>
          </p:nvSpPr>
          <p:spPr>
            <a:xfrm>
              <a:off x="2320423" y="1936140"/>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571;p126">
              <a:extLst>
                <a:ext uri="{FF2B5EF4-FFF2-40B4-BE49-F238E27FC236}">
                  <a16:creationId xmlns:a16="http://schemas.microsoft.com/office/drawing/2014/main" id="{A6A7FCB4-19B0-499E-891C-C795E99C7741}"/>
                </a:ext>
              </a:extLst>
            </p:cNvPr>
            <p:cNvSpPr/>
            <p:nvPr/>
          </p:nvSpPr>
          <p:spPr>
            <a:xfrm>
              <a:off x="2320233" y="1936086"/>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572;p126">
              <a:extLst>
                <a:ext uri="{FF2B5EF4-FFF2-40B4-BE49-F238E27FC236}">
                  <a16:creationId xmlns:a16="http://schemas.microsoft.com/office/drawing/2014/main" id="{79ECE53A-A617-49EA-BC50-C4A238C9ADDD}"/>
                </a:ext>
              </a:extLst>
            </p:cNvPr>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573;p126">
              <a:extLst>
                <a:ext uri="{FF2B5EF4-FFF2-40B4-BE49-F238E27FC236}">
                  <a16:creationId xmlns:a16="http://schemas.microsoft.com/office/drawing/2014/main" id="{08BF349F-58E1-46BC-897D-8A6A3C59A0D7}"/>
                </a:ext>
              </a:extLst>
            </p:cNvPr>
            <p:cNvSpPr/>
            <p:nvPr/>
          </p:nvSpPr>
          <p:spPr>
            <a:xfrm>
              <a:off x="2319893" y="1936045"/>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574;p126">
              <a:extLst>
                <a:ext uri="{FF2B5EF4-FFF2-40B4-BE49-F238E27FC236}">
                  <a16:creationId xmlns:a16="http://schemas.microsoft.com/office/drawing/2014/main" id="{A861A3A1-27FD-48C1-8B12-8FA0FDD4A7D7}"/>
                </a:ext>
              </a:extLst>
            </p:cNvPr>
            <p:cNvSpPr/>
            <p:nvPr/>
          </p:nvSpPr>
          <p:spPr>
            <a:xfrm>
              <a:off x="2320369" y="1936086"/>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575;p126">
              <a:extLst>
                <a:ext uri="{FF2B5EF4-FFF2-40B4-BE49-F238E27FC236}">
                  <a16:creationId xmlns:a16="http://schemas.microsoft.com/office/drawing/2014/main" id="{BB275FEC-D877-451E-80F2-11E7EE51015A}"/>
                </a:ext>
              </a:extLst>
            </p:cNvPr>
            <p:cNvSpPr/>
            <p:nvPr/>
          </p:nvSpPr>
          <p:spPr>
            <a:xfrm>
              <a:off x="2320083" y="1936045"/>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76;p126">
              <a:extLst>
                <a:ext uri="{FF2B5EF4-FFF2-40B4-BE49-F238E27FC236}">
                  <a16:creationId xmlns:a16="http://schemas.microsoft.com/office/drawing/2014/main" id="{55E05500-0785-445F-B12B-2862970A7D82}"/>
                </a:ext>
              </a:extLst>
            </p:cNvPr>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577;p126">
              <a:extLst>
                <a:ext uri="{FF2B5EF4-FFF2-40B4-BE49-F238E27FC236}">
                  <a16:creationId xmlns:a16="http://schemas.microsoft.com/office/drawing/2014/main" id="{467B0665-A241-4DBD-B1FF-BA113C594777}"/>
                </a:ext>
              </a:extLst>
            </p:cNvPr>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578;p126">
              <a:extLst>
                <a:ext uri="{FF2B5EF4-FFF2-40B4-BE49-F238E27FC236}">
                  <a16:creationId xmlns:a16="http://schemas.microsoft.com/office/drawing/2014/main" id="{C39E2F7C-E265-4CF5-B187-D24C9ED274A5}"/>
                </a:ext>
              </a:extLst>
            </p:cNvPr>
            <p:cNvSpPr/>
            <p:nvPr/>
          </p:nvSpPr>
          <p:spPr>
            <a:xfrm>
              <a:off x="2318753" y="193595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579;p126">
              <a:extLst>
                <a:ext uri="{FF2B5EF4-FFF2-40B4-BE49-F238E27FC236}">
                  <a16:creationId xmlns:a16="http://schemas.microsoft.com/office/drawing/2014/main" id="{B13A7C80-6499-41C5-B7D9-FD4233570021}"/>
                </a:ext>
              </a:extLst>
            </p:cNvPr>
            <p:cNvSpPr/>
            <p:nvPr/>
          </p:nvSpPr>
          <p:spPr>
            <a:xfrm>
              <a:off x="2319133" y="1935950"/>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580;p126">
              <a:extLst>
                <a:ext uri="{FF2B5EF4-FFF2-40B4-BE49-F238E27FC236}">
                  <a16:creationId xmlns:a16="http://schemas.microsoft.com/office/drawing/2014/main" id="{4BDFF592-8D8F-4C6C-9067-221AE3AB0C0A}"/>
                </a:ext>
              </a:extLst>
            </p:cNvPr>
            <p:cNvSpPr/>
            <p:nvPr/>
          </p:nvSpPr>
          <p:spPr>
            <a:xfrm>
              <a:off x="2318332" y="193595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581;p126">
              <a:extLst>
                <a:ext uri="{FF2B5EF4-FFF2-40B4-BE49-F238E27FC236}">
                  <a16:creationId xmlns:a16="http://schemas.microsoft.com/office/drawing/2014/main" id="{F91C4729-2A3A-416D-AD99-EF62BB88114A}"/>
                </a:ext>
              </a:extLst>
            </p:cNvPr>
            <p:cNvSpPr/>
            <p:nvPr/>
          </p:nvSpPr>
          <p:spPr>
            <a:xfrm>
              <a:off x="2317762" y="193595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582;p126">
              <a:extLst>
                <a:ext uri="{FF2B5EF4-FFF2-40B4-BE49-F238E27FC236}">
                  <a16:creationId xmlns:a16="http://schemas.microsoft.com/office/drawing/2014/main" id="{497481F2-3EB6-4447-B257-F818AA4680A0}"/>
                </a:ext>
              </a:extLst>
            </p:cNvPr>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583;p126">
              <a:extLst>
                <a:ext uri="{FF2B5EF4-FFF2-40B4-BE49-F238E27FC236}">
                  <a16:creationId xmlns:a16="http://schemas.microsoft.com/office/drawing/2014/main" id="{7F1A8814-FF55-4B50-8E75-F9400F1EE598}"/>
                </a:ext>
              </a:extLst>
            </p:cNvPr>
            <p:cNvSpPr/>
            <p:nvPr/>
          </p:nvSpPr>
          <p:spPr>
            <a:xfrm>
              <a:off x="2319418" y="1935991"/>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584;p126">
              <a:extLst>
                <a:ext uri="{FF2B5EF4-FFF2-40B4-BE49-F238E27FC236}">
                  <a16:creationId xmlns:a16="http://schemas.microsoft.com/office/drawing/2014/main" id="{E18E15AE-116E-4C01-8CD3-7AC51418E10D}"/>
                </a:ext>
              </a:extLst>
            </p:cNvPr>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585;p126">
              <a:extLst>
                <a:ext uri="{FF2B5EF4-FFF2-40B4-BE49-F238E27FC236}">
                  <a16:creationId xmlns:a16="http://schemas.microsoft.com/office/drawing/2014/main" id="{98A89F41-EC57-4463-B6A4-6A520424F539}"/>
                </a:ext>
              </a:extLst>
            </p:cNvPr>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586;p126">
              <a:extLst>
                <a:ext uri="{FF2B5EF4-FFF2-40B4-BE49-F238E27FC236}">
                  <a16:creationId xmlns:a16="http://schemas.microsoft.com/office/drawing/2014/main" id="{3A8E1F71-3339-44F5-AC3B-75C6E9E122E5}"/>
                </a:ext>
              </a:extLst>
            </p:cNvPr>
            <p:cNvSpPr/>
            <p:nvPr/>
          </p:nvSpPr>
          <p:spPr>
            <a:xfrm>
              <a:off x="2314625" y="1772192"/>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587;p126">
              <a:extLst>
                <a:ext uri="{FF2B5EF4-FFF2-40B4-BE49-F238E27FC236}">
                  <a16:creationId xmlns:a16="http://schemas.microsoft.com/office/drawing/2014/main" id="{8CA1CEDD-30A8-45BD-830F-9041FEB58AE3}"/>
                </a:ext>
              </a:extLst>
            </p:cNvPr>
            <p:cNvSpPr/>
            <p:nvPr/>
          </p:nvSpPr>
          <p:spPr>
            <a:xfrm>
              <a:off x="2313770" y="1779334"/>
              <a:ext cx="190" cy="204"/>
            </a:xfrm>
            <a:custGeom>
              <a:avLst/>
              <a:gdLst/>
              <a:ahLst/>
              <a:cxnLst/>
              <a:rect l="l" t="t" r="r" b="b"/>
              <a:pathLst>
                <a:path w="14"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588;p126">
              <a:extLst>
                <a:ext uri="{FF2B5EF4-FFF2-40B4-BE49-F238E27FC236}">
                  <a16:creationId xmlns:a16="http://schemas.microsoft.com/office/drawing/2014/main" id="{B89711B4-4A7C-4DCE-BD19-EFCD00C0E4BA}"/>
                </a:ext>
              </a:extLst>
            </p:cNvPr>
            <p:cNvSpPr/>
            <p:nvPr/>
          </p:nvSpPr>
          <p:spPr>
            <a:xfrm>
              <a:off x="2315671" y="1773427"/>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589;p126">
              <a:extLst>
                <a:ext uri="{FF2B5EF4-FFF2-40B4-BE49-F238E27FC236}">
                  <a16:creationId xmlns:a16="http://schemas.microsoft.com/office/drawing/2014/main" id="{98079CA1-5FF6-4BD1-A311-B8EBE9F18795}"/>
                </a:ext>
              </a:extLst>
            </p:cNvPr>
            <p:cNvSpPr/>
            <p:nvPr/>
          </p:nvSpPr>
          <p:spPr>
            <a:xfrm>
              <a:off x="2315521" y="1773237"/>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590;p126">
              <a:extLst>
                <a:ext uri="{FF2B5EF4-FFF2-40B4-BE49-F238E27FC236}">
                  <a16:creationId xmlns:a16="http://schemas.microsoft.com/office/drawing/2014/main" id="{7372FA32-5091-4C5A-A986-3DDEADFAF831}"/>
                </a:ext>
              </a:extLst>
            </p:cNvPr>
            <p:cNvSpPr/>
            <p:nvPr/>
          </p:nvSpPr>
          <p:spPr>
            <a:xfrm>
              <a:off x="2313485" y="1771527"/>
              <a:ext cx="244" cy="163"/>
            </a:xfrm>
            <a:custGeom>
              <a:avLst/>
              <a:gdLst/>
              <a:ahLst/>
              <a:cxnLst/>
              <a:rect l="l" t="t" r="r" b="b"/>
              <a:pathLst>
                <a:path w="18" h="12" extrusionOk="0">
                  <a:moveTo>
                    <a:pt x="18"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591;p126">
              <a:extLst>
                <a:ext uri="{FF2B5EF4-FFF2-40B4-BE49-F238E27FC236}">
                  <a16:creationId xmlns:a16="http://schemas.microsoft.com/office/drawing/2014/main" id="{AA14653E-5A7D-4BDC-9715-BD2859ED899F}"/>
                </a:ext>
              </a:extLst>
            </p:cNvPr>
            <p:cNvSpPr/>
            <p:nvPr/>
          </p:nvSpPr>
          <p:spPr>
            <a:xfrm>
              <a:off x="2314055" y="1779048"/>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592;p126">
              <a:extLst>
                <a:ext uri="{FF2B5EF4-FFF2-40B4-BE49-F238E27FC236}">
                  <a16:creationId xmlns:a16="http://schemas.microsoft.com/office/drawing/2014/main" id="{75A0CA7C-A7B7-43DE-A8D6-27ECBF59E8EF}"/>
                </a:ext>
              </a:extLst>
            </p:cNvPr>
            <p:cNvSpPr/>
            <p:nvPr/>
          </p:nvSpPr>
          <p:spPr>
            <a:xfrm>
              <a:off x="2314530" y="1778519"/>
              <a:ext cx="204" cy="149"/>
            </a:xfrm>
            <a:custGeom>
              <a:avLst/>
              <a:gdLst/>
              <a:ahLst/>
              <a:cxnLst/>
              <a:rect l="l" t="t" r="r" b="b"/>
              <a:pathLst>
                <a:path w="15" h="11"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593;p126">
              <a:extLst>
                <a:ext uri="{FF2B5EF4-FFF2-40B4-BE49-F238E27FC236}">
                  <a16:creationId xmlns:a16="http://schemas.microsoft.com/office/drawing/2014/main" id="{4F1545E1-D9B7-4E25-BB30-229F0552F26B}"/>
                </a:ext>
              </a:extLst>
            </p:cNvPr>
            <p:cNvSpPr/>
            <p:nvPr/>
          </p:nvSpPr>
          <p:spPr>
            <a:xfrm>
              <a:off x="2313811" y="1771676"/>
              <a:ext cx="244" cy="149"/>
            </a:xfrm>
            <a:custGeom>
              <a:avLst/>
              <a:gdLst/>
              <a:ahLst/>
              <a:cxnLst/>
              <a:rect l="l" t="t" r="r" b="b"/>
              <a:pathLst>
                <a:path w="18" h="11" extrusionOk="0">
                  <a:moveTo>
                    <a:pt x="1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594;p126">
              <a:extLst>
                <a:ext uri="{FF2B5EF4-FFF2-40B4-BE49-F238E27FC236}">
                  <a16:creationId xmlns:a16="http://schemas.microsoft.com/office/drawing/2014/main" id="{3361C420-6FB8-4503-BA88-37D0D5E203EB}"/>
                </a:ext>
              </a:extLst>
            </p:cNvPr>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595;p126">
              <a:extLst>
                <a:ext uri="{FF2B5EF4-FFF2-40B4-BE49-F238E27FC236}">
                  <a16:creationId xmlns:a16="http://schemas.microsoft.com/office/drawing/2014/main" id="{F78E2F39-8681-4E07-B411-1E6BE9D75141}"/>
                </a:ext>
              </a:extLst>
            </p:cNvPr>
            <p:cNvSpPr/>
            <p:nvPr/>
          </p:nvSpPr>
          <p:spPr>
            <a:xfrm>
              <a:off x="2315386" y="1773006"/>
              <a:ext cx="54" cy="109"/>
            </a:xfrm>
            <a:custGeom>
              <a:avLst/>
              <a:gdLst/>
              <a:ahLst/>
              <a:cxnLst/>
              <a:rect l="l" t="t" r="r" b="b"/>
              <a:pathLst>
                <a:path w="4" h="8" extrusionOk="0">
                  <a:moveTo>
                    <a:pt x="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596;p126">
              <a:extLst>
                <a:ext uri="{FF2B5EF4-FFF2-40B4-BE49-F238E27FC236}">
                  <a16:creationId xmlns:a16="http://schemas.microsoft.com/office/drawing/2014/main" id="{3D2C799D-2454-43C9-B3F0-47EDB1428916}"/>
                </a:ext>
              </a:extLst>
            </p:cNvPr>
            <p:cNvSpPr/>
            <p:nvPr/>
          </p:nvSpPr>
          <p:spPr>
            <a:xfrm>
              <a:off x="2315236" y="1772816"/>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597;p126">
              <a:extLst>
                <a:ext uri="{FF2B5EF4-FFF2-40B4-BE49-F238E27FC236}">
                  <a16:creationId xmlns:a16="http://schemas.microsoft.com/office/drawing/2014/main" id="{220AF4FB-FCFC-4963-9CD3-9A16E1DEEE19}"/>
                </a:ext>
              </a:extLst>
            </p:cNvPr>
            <p:cNvSpPr/>
            <p:nvPr/>
          </p:nvSpPr>
          <p:spPr>
            <a:xfrm>
              <a:off x="2315046" y="1772572"/>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598;p126">
              <a:extLst>
                <a:ext uri="{FF2B5EF4-FFF2-40B4-BE49-F238E27FC236}">
                  <a16:creationId xmlns:a16="http://schemas.microsoft.com/office/drawing/2014/main" id="{20FA0AE2-1096-4C40-9634-DFFDC66A0DA8}"/>
                </a:ext>
              </a:extLst>
            </p:cNvPr>
            <p:cNvSpPr/>
            <p:nvPr/>
          </p:nvSpPr>
          <p:spPr>
            <a:xfrm>
              <a:off x="2314286" y="1778709"/>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599;p126">
              <a:extLst>
                <a:ext uri="{FF2B5EF4-FFF2-40B4-BE49-F238E27FC236}">
                  <a16:creationId xmlns:a16="http://schemas.microsoft.com/office/drawing/2014/main" id="{2316BCE1-9BA3-4B74-B469-2C9F340BEF51}"/>
                </a:ext>
              </a:extLst>
            </p:cNvPr>
            <p:cNvSpPr/>
            <p:nvPr/>
          </p:nvSpPr>
          <p:spPr>
            <a:xfrm>
              <a:off x="2310769" y="1783081"/>
              <a:ext cx="339" cy="543"/>
            </a:xfrm>
            <a:custGeom>
              <a:avLst/>
              <a:gdLst/>
              <a:ahLst/>
              <a:cxnLst/>
              <a:rect l="l" t="t" r="r" b="b"/>
              <a:pathLst>
                <a:path w="25" h="40" extrusionOk="0">
                  <a:moveTo>
                    <a:pt x="0" y="39"/>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600;p126">
              <a:extLst>
                <a:ext uri="{FF2B5EF4-FFF2-40B4-BE49-F238E27FC236}">
                  <a16:creationId xmlns:a16="http://schemas.microsoft.com/office/drawing/2014/main" id="{821727F3-6664-45EA-BB6C-86C9C328740E}"/>
                </a:ext>
              </a:extLst>
            </p:cNvPr>
            <p:cNvSpPr/>
            <p:nvPr/>
          </p:nvSpPr>
          <p:spPr>
            <a:xfrm>
              <a:off x="2310335" y="1783651"/>
              <a:ext cx="394" cy="638"/>
            </a:xfrm>
            <a:custGeom>
              <a:avLst/>
              <a:gdLst/>
              <a:ahLst/>
              <a:cxnLst/>
              <a:rect l="l" t="t" r="r" b="b"/>
              <a:pathLst>
                <a:path w="29" h="47" extrusionOk="0">
                  <a:moveTo>
                    <a:pt x="1" y="46"/>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601;p126">
              <a:extLst>
                <a:ext uri="{FF2B5EF4-FFF2-40B4-BE49-F238E27FC236}">
                  <a16:creationId xmlns:a16="http://schemas.microsoft.com/office/drawing/2014/main" id="{CBA42A85-366B-43E6-A4E6-73D82FBDF1A2}"/>
                </a:ext>
              </a:extLst>
            </p:cNvPr>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602;p126">
              <a:extLst>
                <a:ext uri="{FF2B5EF4-FFF2-40B4-BE49-F238E27FC236}">
                  <a16:creationId xmlns:a16="http://schemas.microsoft.com/office/drawing/2014/main" id="{1751A7F8-EA80-4632-A2C5-8224FBE32342}"/>
                </a:ext>
              </a:extLst>
            </p:cNvPr>
            <p:cNvSpPr/>
            <p:nvPr/>
          </p:nvSpPr>
          <p:spPr>
            <a:xfrm>
              <a:off x="2313430" y="1779659"/>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603;p126">
              <a:extLst>
                <a:ext uri="{FF2B5EF4-FFF2-40B4-BE49-F238E27FC236}">
                  <a16:creationId xmlns:a16="http://schemas.microsoft.com/office/drawing/2014/main" id="{BAE32824-3952-4D0B-8B6E-6BA8005E3591}"/>
                </a:ext>
              </a:extLst>
            </p:cNvPr>
            <p:cNvSpPr/>
            <p:nvPr/>
          </p:nvSpPr>
          <p:spPr>
            <a:xfrm>
              <a:off x="2311190" y="1782511"/>
              <a:ext cx="299" cy="394"/>
            </a:xfrm>
            <a:custGeom>
              <a:avLst/>
              <a:gdLst/>
              <a:ahLst/>
              <a:cxnLst/>
              <a:rect l="l" t="t" r="r" b="b"/>
              <a:pathLst>
                <a:path w="22" h="29" extrusionOk="0">
                  <a:moveTo>
                    <a:pt x="1" y="29"/>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604;p126">
              <a:extLst>
                <a:ext uri="{FF2B5EF4-FFF2-40B4-BE49-F238E27FC236}">
                  <a16:creationId xmlns:a16="http://schemas.microsoft.com/office/drawing/2014/main" id="{1D75F140-9B70-45CB-A210-4EAF4C601263}"/>
                </a:ext>
              </a:extLst>
            </p:cNvPr>
            <p:cNvSpPr/>
            <p:nvPr/>
          </p:nvSpPr>
          <p:spPr>
            <a:xfrm>
              <a:off x="2314856" y="1772382"/>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605;p126">
              <a:extLst>
                <a:ext uri="{FF2B5EF4-FFF2-40B4-BE49-F238E27FC236}">
                  <a16:creationId xmlns:a16="http://schemas.microsoft.com/office/drawing/2014/main" id="{F1AA6F32-DCC9-48B3-8526-A903EC5F0E5C}"/>
                </a:ext>
              </a:extLst>
            </p:cNvPr>
            <p:cNvSpPr/>
            <p:nvPr/>
          </p:nvSpPr>
          <p:spPr>
            <a:xfrm>
              <a:off x="2313091" y="1780094"/>
              <a:ext cx="258" cy="244"/>
            </a:xfrm>
            <a:custGeom>
              <a:avLst/>
              <a:gdLst/>
              <a:ahLst/>
              <a:cxnLst/>
              <a:rect l="l" t="t" r="r" b="b"/>
              <a:pathLst>
                <a:path w="19" h="18" extrusionOk="0">
                  <a:moveTo>
                    <a:pt x="1" y="18"/>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606;p126">
              <a:extLst>
                <a:ext uri="{FF2B5EF4-FFF2-40B4-BE49-F238E27FC236}">
                  <a16:creationId xmlns:a16="http://schemas.microsoft.com/office/drawing/2014/main" id="{23CE95B9-FE71-4625-B2FC-3B75B6CB1E83}"/>
                </a:ext>
              </a:extLst>
            </p:cNvPr>
            <p:cNvSpPr/>
            <p:nvPr/>
          </p:nvSpPr>
          <p:spPr>
            <a:xfrm>
              <a:off x="2312765" y="1780515"/>
              <a:ext cx="244" cy="299"/>
            </a:xfrm>
            <a:custGeom>
              <a:avLst/>
              <a:gdLst/>
              <a:ahLst/>
              <a:cxnLst/>
              <a:rect l="l" t="t" r="r" b="b"/>
              <a:pathLst>
                <a:path w="18" h="22" extrusionOk="0">
                  <a:moveTo>
                    <a:pt x="0" y="22"/>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607;p126">
              <a:extLst>
                <a:ext uri="{FF2B5EF4-FFF2-40B4-BE49-F238E27FC236}">
                  <a16:creationId xmlns:a16="http://schemas.microsoft.com/office/drawing/2014/main" id="{0D80ED66-C92B-48C1-845F-07B2FE24771B}"/>
                </a:ext>
              </a:extLst>
            </p:cNvPr>
            <p:cNvSpPr/>
            <p:nvPr/>
          </p:nvSpPr>
          <p:spPr>
            <a:xfrm>
              <a:off x="2312385" y="1780990"/>
              <a:ext cx="244" cy="299"/>
            </a:xfrm>
            <a:custGeom>
              <a:avLst/>
              <a:gdLst/>
              <a:ahLst/>
              <a:cxnLst/>
              <a:rect l="l" t="t" r="r" b="b"/>
              <a:pathLst>
                <a:path w="18" h="22" extrusionOk="0">
                  <a:moveTo>
                    <a:pt x="0" y="22"/>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608;p126">
              <a:extLst>
                <a:ext uri="{FF2B5EF4-FFF2-40B4-BE49-F238E27FC236}">
                  <a16:creationId xmlns:a16="http://schemas.microsoft.com/office/drawing/2014/main" id="{7B9AEB31-3ADE-485B-A03D-246C309A9889}"/>
                </a:ext>
              </a:extLst>
            </p:cNvPr>
            <p:cNvSpPr/>
            <p:nvPr/>
          </p:nvSpPr>
          <p:spPr>
            <a:xfrm>
              <a:off x="2312005" y="1781465"/>
              <a:ext cx="244" cy="353"/>
            </a:xfrm>
            <a:custGeom>
              <a:avLst/>
              <a:gdLst/>
              <a:ahLst/>
              <a:cxnLst/>
              <a:rect l="l" t="t" r="r" b="b"/>
              <a:pathLst>
                <a:path w="18" h="26" extrusionOk="0">
                  <a:moveTo>
                    <a:pt x="0" y="2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609;p126">
              <a:extLst>
                <a:ext uri="{FF2B5EF4-FFF2-40B4-BE49-F238E27FC236}">
                  <a16:creationId xmlns:a16="http://schemas.microsoft.com/office/drawing/2014/main" id="{17C028B9-BB6C-41F3-ACF5-4286F6B621B3}"/>
                </a:ext>
              </a:extLst>
            </p:cNvPr>
            <p:cNvSpPr/>
            <p:nvPr/>
          </p:nvSpPr>
          <p:spPr>
            <a:xfrm>
              <a:off x="2311625" y="1781995"/>
              <a:ext cx="244" cy="339"/>
            </a:xfrm>
            <a:custGeom>
              <a:avLst/>
              <a:gdLst/>
              <a:ahLst/>
              <a:cxnLst/>
              <a:rect l="l" t="t" r="r" b="b"/>
              <a:pathLst>
                <a:path w="18" h="25" extrusionOk="0">
                  <a:moveTo>
                    <a:pt x="0"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610;p126">
              <a:extLst>
                <a:ext uri="{FF2B5EF4-FFF2-40B4-BE49-F238E27FC236}">
                  <a16:creationId xmlns:a16="http://schemas.microsoft.com/office/drawing/2014/main" id="{2EE8FE94-ADED-4A50-A318-615A2E569F15}"/>
                </a:ext>
              </a:extLst>
            </p:cNvPr>
            <p:cNvSpPr/>
            <p:nvPr/>
          </p:nvSpPr>
          <p:spPr>
            <a:xfrm>
              <a:off x="2309955" y="1784276"/>
              <a:ext cx="394" cy="584"/>
            </a:xfrm>
            <a:custGeom>
              <a:avLst/>
              <a:gdLst/>
              <a:ahLst/>
              <a:cxnLst/>
              <a:rect l="l" t="t" r="r" b="b"/>
              <a:pathLst>
                <a:path w="29" h="43" extrusionOk="0">
                  <a:moveTo>
                    <a:pt x="1" y="42"/>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611;p126">
              <a:extLst>
                <a:ext uri="{FF2B5EF4-FFF2-40B4-BE49-F238E27FC236}">
                  <a16:creationId xmlns:a16="http://schemas.microsoft.com/office/drawing/2014/main" id="{ED4D230E-C477-4C3E-B7BB-5388049A9DF0}"/>
                </a:ext>
              </a:extLst>
            </p:cNvPr>
            <p:cNvSpPr/>
            <p:nvPr/>
          </p:nvSpPr>
          <p:spPr>
            <a:xfrm>
              <a:off x="2312141" y="1771241"/>
              <a:ext cx="394" cy="68"/>
            </a:xfrm>
            <a:custGeom>
              <a:avLst/>
              <a:gdLst/>
              <a:ahLst/>
              <a:cxnLst/>
              <a:rect l="l" t="t" r="r" b="b"/>
              <a:pathLst>
                <a:path w="29" h="5" extrusionOk="0">
                  <a:moveTo>
                    <a:pt x="29"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612;p126">
              <a:extLst>
                <a:ext uri="{FF2B5EF4-FFF2-40B4-BE49-F238E27FC236}">
                  <a16:creationId xmlns:a16="http://schemas.microsoft.com/office/drawing/2014/main" id="{A840B390-DE6D-4290-9E95-FA0AF28D43B9}"/>
                </a:ext>
              </a:extLst>
            </p:cNvPr>
            <p:cNvSpPr/>
            <p:nvPr/>
          </p:nvSpPr>
          <p:spPr>
            <a:xfrm>
              <a:off x="2312616" y="177129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613;p126">
              <a:extLst>
                <a:ext uri="{FF2B5EF4-FFF2-40B4-BE49-F238E27FC236}">
                  <a16:creationId xmlns:a16="http://schemas.microsoft.com/office/drawing/2014/main" id="{037CF9B6-6467-4F3E-8AF0-3FAE96C39870}"/>
                </a:ext>
              </a:extLst>
            </p:cNvPr>
            <p:cNvSpPr/>
            <p:nvPr/>
          </p:nvSpPr>
          <p:spPr>
            <a:xfrm>
              <a:off x="2311665" y="1771146"/>
              <a:ext cx="394" cy="68"/>
            </a:xfrm>
            <a:custGeom>
              <a:avLst/>
              <a:gdLst/>
              <a:ahLst/>
              <a:cxnLst/>
              <a:rect l="l" t="t" r="r" b="b"/>
              <a:pathLst>
                <a:path w="29" h="5" extrusionOk="0">
                  <a:moveTo>
                    <a:pt x="29"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614;p126">
              <a:extLst>
                <a:ext uri="{FF2B5EF4-FFF2-40B4-BE49-F238E27FC236}">
                  <a16:creationId xmlns:a16="http://schemas.microsoft.com/office/drawing/2014/main" id="{12561E13-66B6-4D44-9C30-753583ECE7F6}"/>
                </a:ext>
              </a:extLst>
            </p:cNvPr>
            <p:cNvSpPr/>
            <p:nvPr/>
          </p:nvSpPr>
          <p:spPr>
            <a:xfrm>
              <a:off x="2313050" y="1771431"/>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615;p126">
              <a:extLst>
                <a:ext uri="{FF2B5EF4-FFF2-40B4-BE49-F238E27FC236}">
                  <a16:creationId xmlns:a16="http://schemas.microsoft.com/office/drawing/2014/main" id="{FF2E85CE-A529-457F-9A96-E67984B2B30E}"/>
                </a:ext>
              </a:extLst>
            </p:cNvPr>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616;p126">
              <a:extLst>
                <a:ext uri="{FF2B5EF4-FFF2-40B4-BE49-F238E27FC236}">
                  <a16:creationId xmlns:a16="http://schemas.microsoft.com/office/drawing/2014/main" id="{7081B3A4-027C-4A06-95EA-EFA30D2F6D1D}"/>
                </a:ext>
              </a:extLst>
            </p:cNvPr>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617;p126">
              <a:extLst>
                <a:ext uri="{FF2B5EF4-FFF2-40B4-BE49-F238E27FC236}">
                  <a16:creationId xmlns:a16="http://schemas.microsoft.com/office/drawing/2014/main" id="{C1405C41-ED2B-47E8-815A-541FDFEFFB42}"/>
                </a:ext>
              </a:extLst>
            </p:cNvPr>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618;p126">
              <a:extLst>
                <a:ext uri="{FF2B5EF4-FFF2-40B4-BE49-F238E27FC236}">
                  <a16:creationId xmlns:a16="http://schemas.microsoft.com/office/drawing/2014/main" id="{C416A865-7BF8-4DF2-8C54-7F8A7924EDB4}"/>
                </a:ext>
              </a:extLst>
            </p:cNvPr>
            <p:cNvSpPr/>
            <p:nvPr/>
          </p:nvSpPr>
          <p:spPr>
            <a:xfrm>
              <a:off x="2702915" y="1869217"/>
              <a:ext cx="109" cy="394"/>
            </a:xfrm>
            <a:custGeom>
              <a:avLst/>
              <a:gdLst/>
              <a:ahLst/>
              <a:cxnLst/>
              <a:rect l="l" t="t" r="r" b="b"/>
              <a:pathLst>
                <a:path w="8" h="29" extrusionOk="0">
                  <a:moveTo>
                    <a:pt x="0" y="0"/>
                  </a:moveTo>
                  <a:lnTo>
                    <a:pt x="7"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619;p126">
              <a:extLst>
                <a:ext uri="{FF2B5EF4-FFF2-40B4-BE49-F238E27FC236}">
                  <a16:creationId xmlns:a16="http://schemas.microsoft.com/office/drawing/2014/main" id="{B6B7F0D1-A72B-4B69-9CA8-F1E9E425AFDF}"/>
                </a:ext>
              </a:extLst>
            </p:cNvPr>
            <p:cNvSpPr/>
            <p:nvPr/>
          </p:nvSpPr>
          <p:spPr>
            <a:xfrm>
              <a:off x="2730382" y="1871783"/>
              <a:ext cx="204" cy="1290"/>
            </a:xfrm>
            <a:custGeom>
              <a:avLst/>
              <a:gdLst/>
              <a:ahLst/>
              <a:cxnLst/>
              <a:rect l="l" t="t" r="r" b="b"/>
              <a:pathLst>
                <a:path w="15" h="95" extrusionOk="0">
                  <a:moveTo>
                    <a:pt x="15" y="9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620;p126">
              <a:extLst>
                <a:ext uri="{FF2B5EF4-FFF2-40B4-BE49-F238E27FC236}">
                  <a16:creationId xmlns:a16="http://schemas.microsoft.com/office/drawing/2014/main" id="{9A084BC8-2D3F-4ABC-AC7B-5E00B5563A19}"/>
                </a:ext>
              </a:extLst>
            </p:cNvPr>
            <p:cNvSpPr/>
            <p:nvPr/>
          </p:nvSpPr>
          <p:spPr>
            <a:xfrm>
              <a:off x="2703105" y="1870018"/>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621;p126">
              <a:extLst>
                <a:ext uri="{FF2B5EF4-FFF2-40B4-BE49-F238E27FC236}">
                  <a16:creationId xmlns:a16="http://schemas.microsoft.com/office/drawing/2014/main" id="{17840EE3-7D3F-4A85-840E-110A9F6E4617}"/>
                </a:ext>
              </a:extLst>
            </p:cNvPr>
            <p:cNvSpPr/>
            <p:nvPr/>
          </p:nvSpPr>
          <p:spPr>
            <a:xfrm>
              <a:off x="2702480" y="1867737"/>
              <a:ext cx="109" cy="394"/>
            </a:xfrm>
            <a:custGeom>
              <a:avLst/>
              <a:gdLst/>
              <a:ahLst/>
              <a:cxnLst/>
              <a:rect l="l" t="t" r="r" b="b"/>
              <a:pathLst>
                <a:path w="8" h="29" extrusionOk="0">
                  <a:moveTo>
                    <a:pt x="1" y="1"/>
                  </a:moveTo>
                  <a:lnTo>
                    <a:pt x="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622;p126">
              <a:extLst>
                <a:ext uri="{FF2B5EF4-FFF2-40B4-BE49-F238E27FC236}">
                  <a16:creationId xmlns:a16="http://schemas.microsoft.com/office/drawing/2014/main" id="{70370C28-4ABB-497B-A12C-8F534D787DC9}"/>
                </a:ext>
              </a:extLst>
            </p:cNvPr>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623;p126">
              <a:extLst>
                <a:ext uri="{FF2B5EF4-FFF2-40B4-BE49-F238E27FC236}">
                  <a16:creationId xmlns:a16="http://schemas.microsoft.com/office/drawing/2014/main" id="{80796243-F307-476A-9366-210B0B3AF81C}"/>
                </a:ext>
              </a:extLst>
            </p:cNvPr>
            <p:cNvSpPr/>
            <p:nvPr/>
          </p:nvSpPr>
          <p:spPr>
            <a:xfrm>
              <a:off x="2730667" y="1873439"/>
              <a:ext cx="163" cy="964"/>
            </a:xfrm>
            <a:custGeom>
              <a:avLst/>
              <a:gdLst/>
              <a:ahLst/>
              <a:cxnLst/>
              <a:rect l="l" t="t" r="r" b="b"/>
              <a:pathLst>
                <a:path w="12" h="71" extrusionOk="0">
                  <a:moveTo>
                    <a:pt x="11" y="7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624;p126">
              <a:extLst>
                <a:ext uri="{FF2B5EF4-FFF2-40B4-BE49-F238E27FC236}">
                  <a16:creationId xmlns:a16="http://schemas.microsoft.com/office/drawing/2014/main" id="{A0B91079-1918-409B-A5DD-A8A15C87E339}"/>
                </a:ext>
              </a:extLst>
            </p:cNvPr>
            <p:cNvSpPr/>
            <p:nvPr/>
          </p:nvSpPr>
          <p:spPr>
            <a:xfrm>
              <a:off x="2730911" y="1874919"/>
              <a:ext cx="149" cy="1005"/>
            </a:xfrm>
            <a:custGeom>
              <a:avLst/>
              <a:gdLst/>
              <a:ahLst/>
              <a:cxnLst/>
              <a:rect l="l" t="t" r="r" b="b"/>
              <a:pathLst>
                <a:path w="11" h="74" extrusionOk="0">
                  <a:moveTo>
                    <a:pt x="11" y="7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625;p126">
              <a:extLst>
                <a:ext uri="{FF2B5EF4-FFF2-40B4-BE49-F238E27FC236}">
                  <a16:creationId xmlns:a16="http://schemas.microsoft.com/office/drawing/2014/main" id="{F5E3EE5C-04F1-4334-A9E9-EC939EAFB41F}"/>
                </a:ext>
              </a:extLst>
            </p:cNvPr>
            <p:cNvSpPr/>
            <p:nvPr/>
          </p:nvSpPr>
          <p:spPr>
            <a:xfrm>
              <a:off x="2702290" y="1867071"/>
              <a:ext cx="109" cy="353"/>
            </a:xfrm>
            <a:custGeom>
              <a:avLst/>
              <a:gdLst/>
              <a:ahLst/>
              <a:cxnLst/>
              <a:rect l="l" t="t" r="r" b="b"/>
              <a:pathLst>
                <a:path w="8" h="26" extrusionOk="0">
                  <a:moveTo>
                    <a:pt x="1" y="1"/>
                  </a:moveTo>
                  <a:lnTo>
                    <a:pt x="8"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626;p126">
              <a:extLst>
                <a:ext uri="{FF2B5EF4-FFF2-40B4-BE49-F238E27FC236}">
                  <a16:creationId xmlns:a16="http://schemas.microsoft.com/office/drawing/2014/main" id="{B5D58D2F-AE50-4B3B-BA10-C39232BB2B6B}"/>
                </a:ext>
              </a:extLst>
            </p:cNvPr>
            <p:cNvSpPr/>
            <p:nvPr/>
          </p:nvSpPr>
          <p:spPr>
            <a:xfrm>
              <a:off x="2703675" y="1872638"/>
              <a:ext cx="54" cy="434"/>
            </a:xfrm>
            <a:custGeom>
              <a:avLst/>
              <a:gdLst/>
              <a:ahLst/>
              <a:cxnLst/>
              <a:rect l="l" t="t" r="r" b="b"/>
              <a:pathLst>
                <a:path w="4" h="32" extrusionOk="0">
                  <a:moveTo>
                    <a:pt x="0" y="0"/>
                  </a:moveTo>
                  <a:lnTo>
                    <a:pt x="4"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627;p126">
              <a:extLst>
                <a:ext uri="{FF2B5EF4-FFF2-40B4-BE49-F238E27FC236}">
                  <a16:creationId xmlns:a16="http://schemas.microsoft.com/office/drawing/2014/main" id="{8666C093-8569-49F2-ACD3-FE47E07635BC}"/>
                </a:ext>
              </a:extLst>
            </p:cNvPr>
            <p:cNvSpPr/>
            <p:nvPr/>
          </p:nvSpPr>
          <p:spPr>
            <a:xfrm>
              <a:off x="2703485" y="1871728"/>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628;p126">
              <a:extLst>
                <a:ext uri="{FF2B5EF4-FFF2-40B4-BE49-F238E27FC236}">
                  <a16:creationId xmlns:a16="http://schemas.microsoft.com/office/drawing/2014/main" id="{D80A4775-34F1-45E9-A4F4-08506DB0BBF6}"/>
                </a:ext>
              </a:extLst>
            </p:cNvPr>
            <p:cNvSpPr/>
            <p:nvPr/>
          </p:nvSpPr>
          <p:spPr>
            <a:xfrm>
              <a:off x="2702670" y="1868497"/>
              <a:ext cx="163" cy="353"/>
            </a:xfrm>
            <a:custGeom>
              <a:avLst/>
              <a:gdLst/>
              <a:ahLst/>
              <a:cxnLst/>
              <a:rect l="l" t="t" r="r" b="b"/>
              <a:pathLst>
                <a:path w="12" h="26" extrusionOk="0">
                  <a:moveTo>
                    <a:pt x="1"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629;p126">
              <a:extLst>
                <a:ext uri="{FF2B5EF4-FFF2-40B4-BE49-F238E27FC236}">
                  <a16:creationId xmlns:a16="http://schemas.microsoft.com/office/drawing/2014/main" id="{10E2C671-F3E5-4ED6-84AC-A88BE9B00A47}"/>
                </a:ext>
              </a:extLst>
            </p:cNvPr>
            <p:cNvSpPr/>
            <p:nvPr/>
          </p:nvSpPr>
          <p:spPr>
            <a:xfrm>
              <a:off x="2731142" y="1876345"/>
              <a:ext cx="14" cy="109"/>
            </a:xfrm>
            <a:custGeom>
              <a:avLst/>
              <a:gdLst/>
              <a:ahLst/>
              <a:cxnLst/>
              <a:rect l="l" t="t" r="r" b="b"/>
              <a:pathLst>
                <a:path w="1" h="8" extrusionOk="0">
                  <a:moveTo>
                    <a:pt x="1" y="7"/>
                  </a:moveTo>
                  <a:lnTo>
                    <a:pt x="1" y="7"/>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630;p126">
              <a:extLst>
                <a:ext uri="{FF2B5EF4-FFF2-40B4-BE49-F238E27FC236}">
                  <a16:creationId xmlns:a16="http://schemas.microsoft.com/office/drawing/2014/main" id="{3F91D2B9-BB33-48A4-A4D4-2DFEA452E5F4}"/>
                </a:ext>
              </a:extLst>
            </p:cNvPr>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631;p126">
              <a:extLst>
                <a:ext uri="{FF2B5EF4-FFF2-40B4-BE49-F238E27FC236}">
                  <a16:creationId xmlns:a16="http://schemas.microsoft.com/office/drawing/2014/main" id="{B3DD8191-DC02-4BC7-BF1E-DC0D9EB6FF6B}"/>
                </a:ext>
              </a:extLst>
            </p:cNvPr>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632;p126">
              <a:extLst>
                <a:ext uri="{FF2B5EF4-FFF2-40B4-BE49-F238E27FC236}">
                  <a16:creationId xmlns:a16="http://schemas.microsoft.com/office/drawing/2014/main" id="{F651682E-F19A-427B-91C7-DDB94D59ACF3}"/>
                </a:ext>
              </a:extLst>
            </p:cNvPr>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633;p126">
              <a:extLst>
                <a:ext uri="{FF2B5EF4-FFF2-40B4-BE49-F238E27FC236}">
                  <a16:creationId xmlns:a16="http://schemas.microsoft.com/office/drawing/2014/main" id="{49CD3E0F-D3DC-4C38-B633-7F64C1D7086F}"/>
                </a:ext>
              </a:extLst>
            </p:cNvPr>
            <p:cNvSpPr/>
            <p:nvPr/>
          </p:nvSpPr>
          <p:spPr>
            <a:xfrm>
              <a:off x="2703295" y="1870873"/>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634;p126">
              <a:extLst>
                <a:ext uri="{FF2B5EF4-FFF2-40B4-BE49-F238E27FC236}">
                  <a16:creationId xmlns:a16="http://schemas.microsoft.com/office/drawing/2014/main" id="{D293A458-CAA6-48CB-B805-B154659459AC}"/>
                </a:ext>
              </a:extLst>
            </p:cNvPr>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635;p126">
              <a:extLst>
                <a:ext uri="{FF2B5EF4-FFF2-40B4-BE49-F238E27FC236}">
                  <a16:creationId xmlns:a16="http://schemas.microsoft.com/office/drawing/2014/main" id="{19DABCF2-A21C-46B2-BFDE-C834C816FBAC}"/>
                </a:ext>
              </a:extLst>
            </p:cNvPr>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636;p126">
              <a:extLst>
                <a:ext uri="{FF2B5EF4-FFF2-40B4-BE49-F238E27FC236}">
                  <a16:creationId xmlns:a16="http://schemas.microsoft.com/office/drawing/2014/main" id="{74699C7B-183C-4AD6-895F-B7833A5DA3D6}"/>
                </a:ext>
              </a:extLst>
            </p:cNvPr>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637;p126">
              <a:extLst>
                <a:ext uri="{FF2B5EF4-FFF2-40B4-BE49-F238E27FC236}">
                  <a16:creationId xmlns:a16="http://schemas.microsoft.com/office/drawing/2014/main" id="{6930C456-5ABC-40BC-A875-C424FFA4C68F}"/>
                </a:ext>
              </a:extLst>
            </p:cNvPr>
            <p:cNvSpPr/>
            <p:nvPr/>
          </p:nvSpPr>
          <p:spPr>
            <a:xfrm>
              <a:off x="2704286" y="1878151"/>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638;p126">
              <a:extLst>
                <a:ext uri="{FF2B5EF4-FFF2-40B4-BE49-F238E27FC236}">
                  <a16:creationId xmlns:a16="http://schemas.microsoft.com/office/drawing/2014/main" id="{D719A11E-57D7-4C9F-AEED-489430FF9F44}"/>
                </a:ext>
              </a:extLst>
            </p:cNvPr>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639;p126">
              <a:extLst>
                <a:ext uri="{FF2B5EF4-FFF2-40B4-BE49-F238E27FC236}">
                  <a16:creationId xmlns:a16="http://schemas.microsoft.com/office/drawing/2014/main" id="{FB2F87DA-FBE7-4B87-8E58-89BE869C010B}"/>
                </a:ext>
              </a:extLst>
            </p:cNvPr>
            <p:cNvSpPr/>
            <p:nvPr/>
          </p:nvSpPr>
          <p:spPr>
            <a:xfrm>
              <a:off x="2702059" y="1866460"/>
              <a:ext cx="149" cy="339"/>
            </a:xfrm>
            <a:custGeom>
              <a:avLst/>
              <a:gdLst/>
              <a:ahLst/>
              <a:cxnLst/>
              <a:rect l="l" t="t" r="r" b="b"/>
              <a:pathLst>
                <a:path w="11" h="25" extrusionOk="0">
                  <a:moveTo>
                    <a:pt x="0" y="0"/>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640;p126">
              <a:extLst>
                <a:ext uri="{FF2B5EF4-FFF2-40B4-BE49-F238E27FC236}">
                  <a16:creationId xmlns:a16="http://schemas.microsoft.com/office/drawing/2014/main" id="{2D733F9A-AAC7-46F9-8D8A-68A27B9B6C2E}"/>
                </a:ext>
              </a:extLst>
            </p:cNvPr>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641;p126">
              <a:extLst>
                <a:ext uri="{FF2B5EF4-FFF2-40B4-BE49-F238E27FC236}">
                  <a16:creationId xmlns:a16="http://schemas.microsoft.com/office/drawing/2014/main" id="{2A94AA7F-E340-4F0A-87B3-50EF4A77EF50}"/>
                </a:ext>
              </a:extLst>
            </p:cNvPr>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642;p126">
              <a:extLst>
                <a:ext uri="{FF2B5EF4-FFF2-40B4-BE49-F238E27FC236}">
                  <a16:creationId xmlns:a16="http://schemas.microsoft.com/office/drawing/2014/main" id="{41AAB3C7-BDC6-4828-9039-4F3767228372}"/>
                </a:ext>
              </a:extLst>
            </p:cNvPr>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643;p126">
              <a:extLst>
                <a:ext uri="{FF2B5EF4-FFF2-40B4-BE49-F238E27FC236}">
                  <a16:creationId xmlns:a16="http://schemas.microsoft.com/office/drawing/2014/main" id="{43730CB4-2A49-4F66-8F90-92DA4B0008FA}"/>
                </a:ext>
              </a:extLst>
            </p:cNvPr>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644;p126">
              <a:extLst>
                <a:ext uri="{FF2B5EF4-FFF2-40B4-BE49-F238E27FC236}">
                  <a16:creationId xmlns:a16="http://schemas.microsoft.com/office/drawing/2014/main" id="{57D7BC4C-ECBE-4D89-A142-F56DD2AF1480}"/>
                </a:ext>
              </a:extLst>
            </p:cNvPr>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645;p126">
              <a:extLst>
                <a:ext uri="{FF2B5EF4-FFF2-40B4-BE49-F238E27FC236}">
                  <a16:creationId xmlns:a16="http://schemas.microsoft.com/office/drawing/2014/main" id="{A44E36F4-31DB-4A02-80E2-1BD2081E9DFB}"/>
                </a:ext>
              </a:extLst>
            </p:cNvPr>
            <p:cNvSpPr/>
            <p:nvPr/>
          </p:nvSpPr>
          <p:spPr>
            <a:xfrm>
              <a:off x="2307063" y="178973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646;p126">
              <a:extLst>
                <a:ext uri="{FF2B5EF4-FFF2-40B4-BE49-F238E27FC236}">
                  <a16:creationId xmlns:a16="http://schemas.microsoft.com/office/drawing/2014/main" id="{16590FE6-393A-470F-A2B0-23E615B7F576}"/>
                </a:ext>
              </a:extLst>
            </p:cNvPr>
            <p:cNvSpPr/>
            <p:nvPr/>
          </p:nvSpPr>
          <p:spPr>
            <a:xfrm>
              <a:off x="2305542" y="1789924"/>
              <a:ext cx="54" cy="14"/>
            </a:xfrm>
            <a:custGeom>
              <a:avLst/>
              <a:gdLst/>
              <a:ahLst/>
              <a:cxnLst/>
              <a:rect l="l" t="t" r="r" b="b"/>
              <a:pathLst>
                <a:path w="4" h="1" extrusionOk="0">
                  <a:moveTo>
                    <a:pt x="0" y="1"/>
                  </a:move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647;p126">
              <a:extLst>
                <a:ext uri="{FF2B5EF4-FFF2-40B4-BE49-F238E27FC236}">
                  <a16:creationId xmlns:a16="http://schemas.microsoft.com/office/drawing/2014/main" id="{195F07DA-77BE-4DEB-8499-D71A10DBF165}"/>
                </a:ext>
              </a:extLst>
            </p:cNvPr>
            <p:cNvSpPr/>
            <p:nvPr/>
          </p:nvSpPr>
          <p:spPr>
            <a:xfrm>
              <a:off x="2305827" y="178982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648;p126">
              <a:extLst>
                <a:ext uri="{FF2B5EF4-FFF2-40B4-BE49-F238E27FC236}">
                  <a16:creationId xmlns:a16="http://schemas.microsoft.com/office/drawing/2014/main" id="{209D5320-E7D2-40A4-9D82-C7BD9D1B2140}"/>
                </a:ext>
              </a:extLst>
            </p:cNvPr>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649;p126">
              <a:extLst>
                <a:ext uri="{FF2B5EF4-FFF2-40B4-BE49-F238E27FC236}">
                  <a16:creationId xmlns:a16="http://schemas.microsoft.com/office/drawing/2014/main" id="{2E90A840-A222-44F6-98C8-185577CEC0F2}"/>
                </a:ext>
              </a:extLst>
            </p:cNvPr>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650;p126">
              <a:extLst>
                <a:ext uri="{FF2B5EF4-FFF2-40B4-BE49-F238E27FC236}">
                  <a16:creationId xmlns:a16="http://schemas.microsoft.com/office/drawing/2014/main" id="{74907C8E-D055-4086-BA65-A128761D065C}"/>
                </a:ext>
              </a:extLst>
            </p:cNvPr>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651;p126">
              <a:extLst>
                <a:ext uri="{FF2B5EF4-FFF2-40B4-BE49-F238E27FC236}">
                  <a16:creationId xmlns:a16="http://schemas.microsoft.com/office/drawing/2014/main" id="{14B0B63A-2145-47CA-BA2B-FA3986FA1E6F}"/>
                </a:ext>
              </a:extLst>
            </p:cNvPr>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652;p126">
              <a:extLst>
                <a:ext uri="{FF2B5EF4-FFF2-40B4-BE49-F238E27FC236}">
                  <a16:creationId xmlns:a16="http://schemas.microsoft.com/office/drawing/2014/main" id="{43196F2C-5CDB-4E64-982D-AEFC28879674}"/>
                </a:ext>
              </a:extLst>
            </p:cNvPr>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653;p126">
              <a:extLst>
                <a:ext uri="{FF2B5EF4-FFF2-40B4-BE49-F238E27FC236}">
                  <a16:creationId xmlns:a16="http://schemas.microsoft.com/office/drawing/2014/main" id="{A011E12F-E910-41E4-B9D6-42146388CC97}"/>
                </a:ext>
              </a:extLst>
            </p:cNvPr>
            <p:cNvSpPr/>
            <p:nvPr/>
          </p:nvSpPr>
          <p:spPr>
            <a:xfrm>
              <a:off x="2305637" y="1789883"/>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654;p126">
              <a:extLst>
                <a:ext uri="{FF2B5EF4-FFF2-40B4-BE49-F238E27FC236}">
                  <a16:creationId xmlns:a16="http://schemas.microsoft.com/office/drawing/2014/main" id="{3EE62C96-9492-4020-9062-5A841E1B42C6}"/>
                </a:ext>
              </a:extLst>
            </p:cNvPr>
            <p:cNvSpPr/>
            <p:nvPr/>
          </p:nvSpPr>
          <p:spPr>
            <a:xfrm>
              <a:off x="2306017" y="178978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655;p126">
              <a:extLst>
                <a:ext uri="{FF2B5EF4-FFF2-40B4-BE49-F238E27FC236}">
                  <a16:creationId xmlns:a16="http://schemas.microsoft.com/office/drawing/2014/main" id="{00838BF6-CF9A-4E6B-BCF9-D9AABC008EBE}"/>
                </a:ext>
              </a:extLst>
            </p:cNvPr>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656;p126">
              <a:extLst>
                <a:ext uri="{FF2B5EF4-FFF2-40B4-BE49-F238E27FC236}">
                  <a16:creationId xmlns:a16="http://schemas.microsoft.com/office/drawing/2014/main" id="{AA3E8F18-5665-45BE-807B-8932FA56F193}"/>
                </a:ext>
              </a:extLst>
            </p:cNvPr>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657;p126">
              <a:extLst>
                <a:ext uri="{FF2B5EF4-FFF2-40B4-BE49-F238E27FC236}">
                  <a16:creationId xmlns:a16="http://schemas.microsoft.com/office/drawing/2014/main" id="{A8BAAB2E-30CB-4B00-BA70-7E4BF008FB15}"/>
                </a:ext>
              </a:extLst>
            </p:cNvPr>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658;p126">
              <a:extLst>
                <a:ext uri="{FF2B5EF4-FFF2-40B4-BE49-F238E27FC236}">
                  <a16:creationId xmlns:a16="http://schemas.microsoft.com/office/drawing/2014/main" id="{750B7A4A-766E-4771-9018-2619D88ACFB9}"/>
                </a:ext>
              </a:extLst>
            </p:cNvPr>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659;p126">
              <a:extLst>
                <a:ext uri="{FF2B5EF4-FFF2-40B4-BE49-F238E27FC236}">
                  <a16:creationId xmlns:a16="http://schemas.microsoft.com/office/drawing/2014/main" id="{52EA3DD5-FAAF-4E39-A4A0-D72399246B72}"/>
                </a:ext>
              </a:extLst>
            </p:cNvPr>
            <p:cNvSpPr/>
            <p:nvPr/>
          </p:nvSpPr>
          <p:spPr>
            <a:xfrm>
              <a:off x="2317422" y="1791784"/>
              <a:ext cx="584" cy="394"/>
            </a:xfrm>
            <a:custGeom>
              <a:avLst/>
              <a:gdLst/>
              <a:ahLst/>
              <a:cxnLst/>
              <a:rect l="l" t="t" r="r" b="b"/>
              <a:pathLst>
                <a:path w="43" h="29" extrusionOk="0">
                  <a:moveTo>
                    <a:pt x="1" y="28"/>
                  </a:moveTo>
                  <a:lnTo>
                    <a:pt x="4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660;p126">
              <a:extLst>
                <a:ext uri="{FF2B5EF4-FFF2-40B4-BE49-F238E27FC236}">
                  <a16:creationId xmlns:a16="http://schemas.microsoft.com/office/drawing/2014/main" id="{8115563E-6075-41E5-BE9B-1408A978EDF7}"/>
                </a:ext>
              </a:extLst>
            </p:cNvPr>
            <p:cNvSpPr/>
            <p:nvPr/>
          </p:nvSpPr>
          <p:spPr>
            <a:xfrm>
              <a:off x="2308773" y="1792069"/>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661;p126">
              <a:extLst>
                <a:ext uri="{FF2B5EF4-FFF2-40B4-BE49-F238E27FC236}">
                  <a16:creationId xmlns:a16="http://schemas.microsoft.com/office/drawing/2014/main" id="{B642A772-F705-4013-8D65-9DA4933651A1}"/>
                </a:ext>
              </a:extLst>
            </p:cNvPr>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662;p126">
              <a:extLst>
                <a:ext uri="{FF2B5EF4-FFF2-40B4-BE49-F238E27FC236}">
                  <a16:creationId xmlns:a16="http://schemas.microsoft.com/office/drawing/2014/main" id="{A6F84227-0EF1-4ABF-B181-BC5AD82471E2}"/>
                </a:ext>
              </a:extLst>
            </p:cNvPr>
            <p:cNvSpPr/>
            <p:nvPr/>
          </p:nvSpPr>
          <p:spPr>
            <a:xfrm>
              <a:off x="2309058" y="1789829"/>
              <a:ext cx="54" cy="394"/>
            </a:xfrm>
            <a:custGeom>
              <a:avLst/>
              <a:gdLst/>
              <a:ahLst/>
              <a:cxnLst/>
              <a:rect l="l" t="t" r="r" b="b"/>
              <a:pathLst>
                <a:path w="4" h="29" extrusionOk="0">
                  <a:moveTo>
                    <a:pt x="4" y="1"/>
                  </a:moveTo>
                  <a:lnTo>
                    <a:pt x="4" y="1"/>
                  </a:lnTo>
                  <a:lnTo>
                    <a:pt x="0"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663;p126">
              <a:extLst>
                <a:ext uri="{FF2B5EF4-FFF2-40B4-BE49-F238E27FC236}">
                  <a16:creationId xmlns:a16="http://schemas.microsoft.com/office/drawing/2014/main" id="{42DFC841-A5F8-4008-AEB2-81384F497F56}"/>
                </a:ext>
              </a:extLst>
            </p:cNvPr>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664;p126">
              <a:extLst>
                <a:ext uri="{FF2B5EF4-FFF2-40B4-BE49-F238E27FC236}">
                  <a16:creationId xmlns:a16="http://schemas.microsoft.com/office/drawing/2014/main" id="{0CC0E7F9-5CB5-480A-B3CB-F3AEAE805B55}"/>
                </a:ext>
              </a:extLst>
            </p:cNvPr>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665;p126">
              <a:extLst>
                <a:ext uri="{FF2B5EF4-FFF2-40B4-BE49-F238E27FC236}">
                  <a16:creationId xmlns:a16="http://schemas.microsoft.com/office/drawing/2014/main" id="{EE7DBD74-0515-4825-8508-C6DCE79C9D3C}"/>
                </a:ext>
              </a:extLst>
            </p:cNvPr>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666;p126">
              <a:extLst>
                <a:ext uri="{FF2B5EF4-FFF2-40B4-BE49-F238E27FC236}">
                  <a16:creationId xmlns:a16="http://schemas.microsoft.com/office/drawing/2014/main" id="{337D74AA-24B9-4A82-B61F-F12E952E6A4B}"/>
                </a:ext>
              </a:extLst>
            </p:cNvPr>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667;p126">
              <a:extLst>
                <a:ext uri="{FF2B5EF4-FFF2-40B4-BE49-F238E27FC236}">
                  <a16:creationId xmlns:a16="http://schemas.microsoft.com/office/drawing/2014/main" id="{4061F430-FFD8-4C54-92EA-C48BA6017870}"/>
                </a:ext>
              </a:extLst>
            </p:cNvPr>
            <p:cNvSpPr/>
            <p:nvPr/>
          </p:nvSpPr>
          <p:spPr>
            <a:xfrm>
              <a:off x="2306397" y="1805701"/>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668;p126">
              <a:extLst>
                <a:ext uri="{FF2B5EF4-FFF2-40B4-BE49-F238E27FC236}">
                  <a16:creationId xmlns:a16="http://schemas.microsoft.com/office/drawing/2014/main" id="{A87BCDBD-5D9D-4A87-9778-66BE710AB5A1}"/>
                </a:ext>
              </a:extLst>
            </p:cNvPr>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669;p126">
              <a:extLst>
                <a:ext uri="{FF2B5EF4-FFF2-40B4-BE49-F238E27FC236}">
                  <a16:creationId xmlns:a16="http://schemas.microsoft.com/office/drawing/2014/main" id="{281187AB-048D-49A2-A3F6-EF53669200D1}"/>
                </a:ext>
              </a:extLst>
            </p:cNvPr>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670;p126">
              <a:extLst>
                <a:ext uri="{FF2B5EF4-FFF2-40B4-BE49-F238E27FC236}">
                  <a16:creationId xmlns:a16="http://schemas.microsoft.com/office/drawing/2014/main" id="{44C897A4-4452-439B-A259-4CCE9CFB2750}"/>
                </a:ext>
              </a:extLst>
            </p:cNvPr>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671;p126">
              <a:extLst>
                <a:ext uri="{FF2B5EF4-FFF2-40B4-BE49-F238E27FC236}">
                  <a16:creationId xmlns:a16="http://schemas.microsoft.com/office/drawing/2014/main" id="{249E5403-EFCC-4EF2-9182-1B709324CFB1}"/>
                </a:ext>
              </a:extLst>
            </p:cNvPr>
            <p:cNvSpPr/>
            <p:nvPr/>
          </p:nvSpPr>
          <p:spPr>
            <a:xfrm>
              <a:off x="2308868" y="1791404"/>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672;p126">
              <a:extLst>
                <a:ext uri="{FF2B5EF4-FFF2-40B4-BE49-F238E27FC236}">
                  <a16:creationId xmlns:a16="http://schemas.microsoft.com/office/drawing/2014/main" id="{4946D73A-F284-49CD-9E06-8630B59A36E8}"/>
                </a:ext>
              </a:extLst>
            </p:cNvPr>
            <p:cNvSpPr/>
            <p:nvPr/>
          </p:nvSpPr>
          <p:spPr>
            <a:xfrm>
              <a:off x="2307538" y="1802809"/>
              <a:ext cx="54" cy="299"/>
            </a:xfrm>
            <a:custGeom>
              <a:avLst/>
              <a:gdLst/>
              <a:ahLst/>
              <a:cxnLst/>
              <a:rect l="l" t="t" r="r" b="b"/>
              <a:pathLst>
                <a:path w="4" h="22" extrusionOk="0">
                  <a:moveTo>
                    <a:pt x="0" y="21"/>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673;p126">
              <a:extLst>
                <a:ext uri="{FF2B5EF4-FFF2-40B4-BE49-F238E27FC236}">
                  <a16:creationId xmlns:a16="http://schemas.microsoft.com/office/drawing/2014/main" id="{A511550D-EEBF-479E-8B9B-A60F2ACE5B8E}"/>
                </a:ext>
              </a:extLst>
            </p:cNvPr>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674;p126">
              <a:extLst>
                <a:ext uri="{FF2B5EF4-FFF2-40B4-BE49-F238E27FC236}">
                  <a16:creationId xmlns:a16="http://schemas.microsoft.com/office/drawing/2014/main" id="{56475187-EB40-4B6D-AC96-06DC9066721A}"/>
                </a:ext>
              </a:extLst>
            </p:cNvPr>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675;p126">
              <a:extLst>
                <a:ext uri="{FF2B5EF4-FFF2-40B4-BE49-F238E27FC236}">
                  <a16:creationId xmlns:a16="http://schemas.microsoft.com/office/drawing/2014/main" id="{EE274206-7062-4966-B291-8AD15F00DB56}"/>
                </a:ext>
              </a:extLst>
            </p:cNvPr>
            <p:cNvSpPr/>
            <p:nvPr/>
          </p:nvSpPr>
          <p:spPr>
            <a:xfrm>
              <a:off x="2306248" y="1806041"/>
              <a:ext cx="109" cy="299"/>
            </a:xfrm>
            <a:custGeom>
              <a:avLst/>
              <a:gdLst/>
              <a:ahLst/>
              <a:cxnLst/>
              <a:rect l="l" t="t" r="r" b="b"/>
              <a:pathLst>
                <a:path w="8" h="22" extrusionOk="0">
                  <a:moveTo>
                    <a:pt x="1" y="2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676;p126">
              <a:extLst>
                <a:ext uri="{FF2B5EF4-FFF2-40B4-BE49-F238E27FC236}">
                  <a16:creationId xmlns:a16="http://schemas.microsoft.com/office/drawing/2014/main" id="{FAD2482F-1A83-4C9D-83EA-0A1D74668B41}"/>
                </a:ext>
              </a:extLst>
            </p:cNvPr>
            <p:cNvSpPr/>
            <p:nvPr/>
          </p:nvSpPr>
          <p:spPr>
            <a:xfrm>
              <a:off x="2306492" y="1805375"/>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677;p126">
              <a:extLst>
                <a:ext uri="{FF2B5EF4-FFF2-40B4-BE49-F238E27FC236}">
                  <a16:creationId xmlns:a16="http://schemas.microsoft.com/office/drawing/2014/main" id="{A22FFFC2-B60B-4D0E-AFC2-5D309BF71AF7}"/>
                </a:ext>
              </a:extLst>
            </p:cNvPr>
            <p:cNvSpPr/>
            <p:nvPr/>
          </p:nvSpPr>
          <p:spPr>
            <a:xfrm>
              <a:off x="2305393" y="1809652"/>
              <a:ext cx="109" cy="489"/>
            </a:xfrm>
            <a:custGeom>
              <a:avLst/>
              <a:gdLst/>
              <a:ahLst/>
              <a:cxnLst/>
              <a:rect l="l" t="t" r="r" b="b"/>
              <a:pathLst>
                <a:path w="8" h="36" extrusionOk="0">
                  <a:moveTo>
                    <a:pt x="1" y="36"/>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678;p126">
              <a:extLst>
                <a:ext uri="{FF2B5EF4-FFF2-40B4-BE49-F238E27FC236}">
                  <a16:creationId xmlns:a16="http://schemas.microsoft.com/office/drawing/2014/main" id="{7C88C844-FAD7-4998-8213-288F6972F8E8}"/>
                </a:ext>
              </a:extLst>
            </p:cNvPr>
            <p:cNvSpPr/>
            <p:nvPr/>
          </p:nvSpPr>
          <p:spPr>
            <a:xfrm>
              <a:off x="2304687" y="1814404"/>
              <a:ext cx="14" cy="299"/>
            </a:xfrm>
            <a:custGeom>
              <a:avLst/>
              <a:gdLst/>
              <a:ahLst/>
              <a:cxnLst/>
              <a:rect l="l" t="t" r="r" b="b"/>
              <a:pathLst>
                <a:path w="1" h="22" extrusionOk="0">
                  <a:moveTo>
                    <a:pt x="0" y="22"/>
                  </a:moveTo>
                  <a:lnTo>
                    <a:pt x="0" y="22"/>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679;p126">
              <a:extLst>
                <a:ext uri="{FF2B5EF4-FFF2-40B4-BE49-F238E27FC236}">
                  <a16:creationId xmlns:a16="http://schemas.microsoft.com/office/drawing/2014/main" id="{245A8C88-E9CA-468C-87AA-1AF1168B4C62}"/>
                </a:ext>
              </a:extLst>
            </p:cNvPr>
            <p:cNvSpPr/>
            <p:nvPr/>
          </p:nvSpPr>
          <p:spPr>
            <a:xfrm>
              <a:off x="2304917" y="1812313"/>
              <a:ext cx="109" cy="584"/>
            </a:xfrm>
            <a:custGeom>
              <a:avLst/>
              <a:gdLst/>
              <a:ahLst/>
              <a:cxnLst/>
              <a:rect l="l" t="t" r="r" b="b"/>
              <a:pathLst>
                <a:path w="8" h="43" extrusionOk="0">
                  <a:moveTo>
                    <a:pt x="1" y="43"/>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680;p126">
              <a:extLst>
                <a:ext uri="{FF2B5EF4-FFF2-40B4-BE49-F238E27FC236}">
                  <a16:creationId xmlns:a16="http://schemas.microsoft.com/office/drawing/2014/main" id="{ACA5F861-591A-4B96-9B9F-069BA2467249}"/>
                </a:ext>
              </a:extLst>
            </p:cNvPr>
            <p:cNvSpPr/>
            <p:nvPr/>
          </p:nvSpPr>
          <p:spPr>
            <a:xfrm>
              <a:off x="2305868" y="1807561"/>
              <a:ext cx="109" cy="394"/>
            </a:xfrm>
            <a:custGeom>
              <a:avLst/>
              <a:gdLst/>
              <a:ahLst/>
              <a:cxnLst/>
              <a:rect l="l" t="t" r="r" b="b"/>
              <a:pathLst>
                <a:path w="8" h="29" extrusionOk="0">
                  <a:moveTo>
                    <a:pt x="1" y="29"/>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681;p126">
              <a:extLst>
                <a:ext uri="{FF2B5EF4-FFF2-40B4-BE49-F238E27FC236}">
                  <a16:creationId xmlns:a16="http://schemas.microsoft.com/office/drawing/2014/main" id="{BACF124E-20B7-4647-9A7B-B7BA71453CD6}"/>
                </a:ext>
              </a:extLst>
            </p:cNvPr>
            <p:cNvSpPr/>
            <p:nvPr/>
          </p:nvSpPr>
          <p:spPr>
            <a:xfrm>
              <a:off x="2305732" y="1808186"/>
              <a:ext cx="109" cy="434"/>
            </a:xfrm>
            <a:custGeom>
              <a:avLst/>
              <a:gdLst/>
              <a:ahLst/>
              <a:cxnLst/>
              <a:rect l="l" t="t" r="r" b="b"/>
              <a:pathLst>
                <a:path w="8" h="32" extrusionOk="0">
                  <a:moveTo>
                    <a:pt x="0" y="32"/>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682;p126">
              <a:extLst>
                <a:ext uri="{FF2B5EF4-FFF2-40B4-BE49-F238E27FC236}">
                  <a16:creationId xmlns:a16="http://schemas.microsoft.com/office/drawing/2014/main" id="{7A65AD39-21DB-4A72-850C-7BB4F2CD96D3}"/>
                </a:ext>
              </a:extLst>
            </p:cNvPr>
            <p:cNvSpPr/>
            <p:nvPr/>
          </p:nvSpPr>
          <p:spPr>
            <a:xfrm>
              <a:off x="2305107" y="1811363"/>
              <a:ext cx="109" cy="584"/>
            </a:xfrm>
            <a:custGeom>
              <a:avLst/>
              <a:gdLst/>
              <a:ahLst/>
              <a:cxnLst/>
              <a:rect l="l" t="t" r="r" b="b"/>
              <a:pathLst>
                <a:path w="8" h="43" extrusionOk="0">
                  <a:moveTo>
                    <a:pt x="1" y="43"/>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683;p126">
              <a:extLst>
                <a:ext uri="{FF2B5EF4-FFF2-40B4-BE49-F238E27FC236}">
                  <a16:creationId xmlns:a16="http://schemas.microsoft.com/office/drawing/2014/main" id="{3C00FCF1-4CCC-47DA-AADE-43C1768C7D4A}"/>
                </a:ext>
              </a:extLst>
            </p:cNvPr>
            <p:cNvSpPr/>
            <p:nvPr/>
          </p:nvSpPr>
          <p:spPr>
            <a:xfrm>
              <a:off x="2304782" y="1813359"/>
              <a:ext cx="109" cy="638"/>
            </a:xfrm>
            <a:custGeom>
              <a:avLst/>
              <a:gdLst/>
              <a:ahLst/>
              <a:cxnLst/>
              <a:rect l="l" t="t" r="r" b="b"/>
              <a:pathLst>
                <a:path w="8" h="47" extrusionOk="0">
                  <a:moveTo>
                    <a:pt x="0" y="46"/>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684;p126">
              <a:extLst>
                <a:ext uri="{FF2B5EF4-FFF2-40B4-BE49-F238E27FC236}">
                  <a16:creationId xmlns:a16="http://schemas.microsoft.com/office/drawing/2014/main" id="{F064282F-A68A-4039-95BA-F3F71B9B22D1}"/>
                </a:ext>
              </a:extLst>
            </p:cNvPr>
            <p:cNvSpPr/>
            <p:nvPr/>
          </p:nvSpPr>
          <p:spPr>
            <a:xfrm>
              <a:off x="2305257" y="1810467"/>
              <a:ext cx="109" cy="530"/>
            </a:xfrm>
            <a:custGeom>
              <a:avLst/>
              <a:gdLst/>
              <a:ahLst/>
              <a:cxnLst/>
              <a:rect l="l" t="t" r="r" b="b"/>
              <a:pathLst>
                <a:path w="8" h="39" extrusionOk="0">
                  <a:moveTo>
                    <a:pt x="0" y="39"/>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685;p126">
              <a:extLst>
                <a:ext uri="{FF2B5EF4-FFF2-40B4-BE49-F238E27FC236}">
                  <a16:creationId xmlns:a16="http://schemas.microsoft.com/office/drawing/2014/main" id="{F10FCC0C-63C3-4AF7-83BA-2798625C4871}"/>
                </a:ext>
              </a:extLst>
            </p:cNvPr>
            <p:cNvSpPr/>
            <p:nvPr/>
          </p:nvSpPr>
          <p:spPr>
            <a:xfrm>
              <a:off x="2305542" y="1808892"/>
              <a:ext cx="109" cy="489"/>
            </a:xfrm>
            <a:custGeom>
              <a:avLst/>
              <a:gdLst/>
              <a:ahLst/>
              <a:cxnLst/>
              <a:rect l="l" t="t" r="r" b="b"/>
              <a:pathLst>
                <a:path w="8" h="36" extrusionOk="0">
                  <a:moveTo>
                    <a:pt x="0" y="36"/>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686;p126">
              <a:extLst>
                <a:ext uri="{FF2B5EF4-FFF2-40B4-BE49-F238E27FC236}">
                  <a16:creationId xmlns:a16="http://schemas.microsoft.com/office/drawing/2014/main" id="{7322EC42-BA67-46AF-99C3-28033DCA7306}"/>
                </a:ext>
              </a:extLst>
            </p:cNvPr>
            <p:cNvSpPr/>
            <p:nvPr/>
          </p:nvSpPr>
          <p:spPr>
            <a:xfrm>
              <a:off x="2306112" y="1806516"/>
              <a:ext cx="109" cy="339"/>
            </a:xfrm>
            <a:custGeom>
              <a:avLst/>
              <a:gdLst/>
              <a:ahLst/>
              <a:cxnLst/>
              <a:rect l="l" t="t" r="r" b="b"/>
              <a:pathLst>
                <a:path w="8" h="25" extrusionOk="0">
                  <a:moveTo>
                    <a:pt x="0" y="25"/>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687;p126">
              <a:extLst>
                <a:ext uri="{FF2B5EF4-FFF2-40B4-BE49-F238E27FC236}">
                  <a16:creationId xmlns:a16="http://schemas.microsoft.com/office/drawing/2014/main" id="{9F6C7E94-1023-40AB-BBD2-7F5D563A3DD7}"/>
                </a:ext>
              </a:extLst>
            </p:cNvPr>
            <p:cNvSpPr/>
            <p:nvPr/>
          </p:nvSpPr>
          <p:spPr>
            <a:xfrm>
              <a:off x="2306017" y="1806991"/>
              <a:ext cx="54" cy="394"/>
            </a:xfrm>
            <a:custGeom>
              <a:avLst/>
              <a:gdLst/>
              <a:ahLst/>
              <a:cxnLst/>
              <a:rect l="l" t="t" r="r" b="b"/>
              <a:pathLst>
                <a:path w="4" h="29" extrusionOk="0">
                  <a:moveTo>
                    <a:pt x="0" y="29"/>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688;p126">
              <a:extLst>
                <a:ext uri="{FF2B5EF4-FFF2-40B4-BE49-F238E27FC236}">
                  <a16:creationId xmlns:a16="http://schemas.microsoft.com/office/drawing/2014/main" id="{845EA6A0-1F34-4DD9-BC3C-B97987D6B336}"/>
                </a:ext>
              </a:extLst>
            </p:cNvPr>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689;p126">
              <a:extLst>
                <a:ext uri="{FF2B5EF4-FFF2-40B4-BE49-F238E27FC236}">
                  <a16:creationId xmlns:a16="http://schemas.microsoft.com/office/drawing/2014/main" id="{63EA846A-84C8-41BF-9737-5355ABEE5740}"/>
                </a:ext>
              </a:extLst>
            </p:cNvPr>
            <p:cNvSpPr/>
            <p:nvPr/>
          </p:nvSpPr>
          <p:spPr>
            <a:xfrm>
              <a:off x="2307633" y="1802280"/>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690;p126">
              <a:extLst>
                <a:ext uri="{FF2B5EF4-FFF2-40B4-BE49-F238E27FC236}">
                  <a16:creationId xmlns:a16="http://schemas.microsoft.com/office/drawing/2014/main" id="{D61466A6-A255-479D-AAFC-3CF007D2680F}"/>
                </a:ext>
              </a:extLst>
            </p:cNvPr>
            <p:cNvSpPr/>
            <p:nvPr/>
          </p:nvSpPr>
          <p:spPr>
            <a:xfrm>
              <a:off x="2307769" y="1801614"/>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691;p126">
              <a:extLst>
                <a:ext uri="{FF2B5EF4-FFF2-40B4-BE49-F238E27FC236}">
                  <a16:creationId xmlns:a16="http://schemas.microsoft.com/office/drawing/2014/main" id="{AD93630F-7369-4C9A-B35C-41C263035722}"/>
                </a:ext>
              </a:extLst>
            </p:cNvPr>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692;p126">
              <a:extLst>
                <a:ext uri="{FF2B5EF4-FFF2-40B4-BE49-F238E27FC236}">
                  <a16:creationId xmlns:a16="http://schemas.microsoft.com/office/drawing/2014/main" id="{7F23754E-4B11-4174-B243-EC8920AA10FA}"/>
                </a:ext>
              </a:extLst>
            </p:cNvPr>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693;p126">
              <a:extLst>
                <a:ext uri="{FF2B5EF4-FFF2-40B4-BE49-F238E27FC236}">
                  <a16:creationId xmlns:a16="http://schemas.microsoft.com/office/drawing/2014/main" id="{317E4405-CAA8-4293-9AA5-190CD3F0F095}"/>
                </a:ext>
              </a:extLst>
            </p:cNvPr>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694;p126">
              <a:extLst>
                <a:ext uri="{FF2B5EF4-FFF2-40B4-BE49-F238E27FC236}">
                  <a16:creationId xmlns:a16="http://schemas.microsoft.com/office/drawing/2014/main" id="{5C758738-471B-4A12-9BB6-8E0B3C6DC598}"/>
                </a:ext>
              </a:extLst>
            </p:cNvPr>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695;p126">
              <a:extLst>
                <a:ext uri="{FF2B5EF4-FFF2-40B4-BE49-F238E27FC236}">
                  <a16:creationId xmlns:a16="http://schemas.microsoft.com/office/drawing/2014/main" id="{CAA12548-F3E2-4484-803E-B17BE12AB5FC}"/>
                </a:ext>
              </a:extLst>
            </p:cNvPr>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696;p126">
              <a:extLst>
                <a:ext uri="{FF2B5EF4-FFF2-40B4-BE49-F238E27FC236}">
                  <a16:creationId xmlns:a16="http://schemas.microsoft.com/office/drawing/2014/main" id="{D37C15C2-28F3-40A1-9537-EB651D4F5DF5}"/>
                </a:ext>
              </a:extLst>
            </p:cNvPr>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697;p126">
              <a:extLst>
                <a:ext uri="{FF2B5EF4-FFF2-40B4-BE49-F238E27FC236}">
                  <a16:creationId xmlns:a16="http://schemas.microsoft.com/office/drawing/2014/main" id="{F8E58514-A9C8-4734-BA04-810AE5E36484}"/>
                </a:ext>
              </a:extLst>
            </p:cNvPr>
            <p:cNvSpPr/>
            <p:nvPr/>
          </p:nvSpPr>
          <p:spPr>
            <a:xfrm>
              <a:off x="2314530" y="1758886"/>
              <a:ext cx="14" cy="204"/>
            </a:xfrm>
            <a:custGeom>
              <a:avLst/>
              <a:gdLst/>
              <a:ahLst/>
              <a:cxnLst/>
              <a:rect l="l" t="t" r="r" b="b"/>
              <a:pathLst>
                <a:path w="1" h="15" extrusionOk="0">
                  <a:moveTo>
                    <a:pt x="0"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698;p126">
              <a:extLst>
                <a:ext uri="{FF2B5EF4-FFF2-40B4-BE49-F238E27FC236}">
                  <a16:creationId xmlns:a16="http://schemas.microsoft.com/office/drawing/2014/main" id="{5E9BFEA1-5E58-4F15-A966-2236E9045CC4}"/>
                </a:ext>
              </a:extLst>
            </p:cNvPr>
            <p:cNvSpPr/>
            <p:nvPr/>
          </p:nvSpPr>
          <p:spPr>
            <a:xfrm>
              <a:off x="2314625" y="1758275"/>
              <a:ext cx="14" cy="244"/>
            </a:xfrm>
            <a:custGeom>
              <a:avLst/>
              <a:gdLst/>
              <a:ahLst/>
              <a:cxnLst/>
              <a:rect l="l" t="t" r="r" b="b"/>
              <a:pathLst>
                <a:path w="1" h="18" extrusionOk="0">
                  <a:moveTo>
                    <a:pt x="0"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699;p126">
              <a:extLst>
                <a:ext uri="{FF2B5EF4-FFF2-40B4-BE49-F238E27FC236}">
                  <a16:creationId xmlns:a16="http://schemas.microsoft.com/office/drawing/2014/main" id="{E16C3ED6-E262-471D-AC06-A93FB96B7E55}"/>
                </a:ext>
              </a:extLst>
            </p:cNvPr>
            <p:cNvSpPr/>
            <p:nvPr/>
          </p:nvSpPr>
          <p:spPr>
            <a:xfrm>
              <a:off x="2314571" y="1758601"/>
              <a:ext cx="14" cy="204"/>
            </a:xfrm>
            <a:custGeom>
              <a:avLst/>
              <a:gdLst/>
              <a:ahLst/>
              <a:cxnLst/>
              <a:rect l="l" t="t" r="r" b="b"/>
              <a:pathLst>
                <a:path w="1" h="15" extrusionOk="0">
                  <a:moveTo>
                    <a:pt x="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700;p126">
              <a:extLst>
                <a:ext uri="{FF2B5EF4-FFF2-40B4-BE49-F238E27FC236}">
                  <a16:creationId xmlns:a16="http://schemas.microsoft.com/office/drawing/2014/main" id="{D38C2CDA-1064-4845-A2C3-37AFDAC7A7BD}"/>
                </a:ext>
              </a:extLst>
            </p:cNvPr>
            <p:cNvSpPr/>
            <p:nvPr/>
          </p:nvSpPr>
          <p:spPr>
            <a:xfrm>
              <a:off x="2314435" y="1759171"/>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701;p126">
              <a:extLst>
                <a:ext uri="{FF2B5EF4-FFF2-40B4-BE49-F238E27FC236}">
                  <a16:creationId xmlns:a16="http://schemas.microsoft.com/office/drawing/2014/main" id="{B0A7F4E3-DA45-4C42-B474-2645B296379A}"/>
                </a:ext>
              </a:extLst>
            </p:cNvPr>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702;p126">
              <a:extLst>
                <a:ext uri="{FF2B5EF4-FFF2-40B4-BE49-F238E27FC236}">
                  <a16:creationId xmlns:a16="http://schemas.microsoft.com/office/drawing/2014/main" id="{DE4532C3-B009-487D-B23B-FCA5D9950E68}"/>
                </a:ext>
              </a:extLst>
            </p:cNvPr>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703;p126">
              <a:extLst>
                <a:ext uri="{FF2B5EF4-FFF2-40B4-BE49-F238E27FC236}">
                  <a16:creationId xmlns:a16="http://schemas.microsoft.com/office/drawing/2014/main" id="{12414FF6-0744-4CC6-AF08-CDEDCBCF7FFC}"/>
                </a:ext>
              </a:extLst>
            </p:cNvPr>
            <p:cNvSpPr/>
            <p:nvPr/>
          </p:nvSpPr>
          <p:spPr>
            <a:xfrm>
              <a:off x="2313811" y="1760556"/>
              <a:ext cx="149" cy="149"/>
            </a:xfrm>
            <a:custGeom>
              <a:avLst/>
              <a:gdLst/>
              <a:ahLst/>
              <a:cxnLst/>
              <a:rect l="l" t="t" r="r" b="b"/>
              <a:pathLst>
                <a:path w="11"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704;p126">
              <a:extLst>
                <a:ext uri="{FF2B5EF4-FFF2-40B4-BE49-F238E27FC236}">
                  <a16:creationId xmlns:a16="http://schemas.microsoft.com/office/drawing/2014/main" id="{A6AE9172-2E66-4AA8-A93F-1964CA489F9E}"/>
                </a:ext>
              </a:extLst>
            </p:cNvPr>
            <p:cNvSpPr/>
            <p:nvPr/>
          </p:nvSpPr>
          <p:spPr>
            <a:xfrm>
              <a:off x="2313580" y="1760787"/>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705;p126">
              <a:extLst>
                <a:ext uri="{FF2B5EF4-FFF2-40B4-BE49-F238E27FC236}">
                  <a16:creationId xmlns:a16="http://schemas.microsoft.com/office/drawing/2014/main" id="{C6B03E48-DEF9-46AD-A5FD-5DDD5AA42E41}"/>
                </a:ext>
              </a:extLst>
            </p:cNvPr>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706;p126">
              <a:extLst>
                <a:ext uri="{FF2B5EF4-FFF2-40B4-BE49-F238E27FC236}">
                  <a16:creationId xmlns:a16="http://schemas.microsoft.com/office/drawing/2014/main" id="{A9E3B040-BBF5-4EC0-816B-85E9D293B498}"/>
                </a:ext>
              </a:extLst>
            </p:cNvPr>
            <p:cNvSpPr/>
            <p:nvPr/>
          </p:nvSpPr>
          <p:spPr>
            <a:xfrm>
              <a:off x="2312236" y="1761601"/>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707;p126">
              <a:extLst>
                <a:ext uri="{FF2B5EF4-FFF2-40B4-BE49-F238E27FC236}">
                  <a16:creationId xmlns:a16="http://schemas.microsoft.com/office/drawing/2014/main" id="{B6986F25-BA2D-4EEE-BC75-E475C42C6543}"/>
                </a:ext>
              </a:extLst>
            </p:cNvPr>
            <p:cNvSpPr/>
            <p:nvPr/>
          </p:nvSpPr>
          <p:spPr>
            <a:xfrm>
              <a:off x="2314001" y="1760312"/>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708;p126">
              <a:extLst>
                <a:ext uri="{FF2B5EF4-FFF2-40B4-BE49-F238E27FC236}">
                  <a16:creationId xmlns:a16="http://schemas.microsoft.com/office/drawing/2014/main" id="{38D06019-E536-44EB-A5FD-9BE72177F1F4}"/>
                </a:ext>
              </a:extLst>
            </p:cNvPr>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709;p126">
              <a:extLst>
                <a:ext uri="{FF2B5EF4-FFF2-40B4-BE49-F238E27FC236}">
                  <a16:creationId xmlns:a16="http://schemas.microsoft.com/office/drawing/2014/main" id="{C80971F5-0DFF-4512-A915-09C98C3BD410}"/>
                </a:ext>
              </a:extLst>
            </p:cNvPr>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710;p126">
              <a:extLst>
                <a:ext uri="{FF2B5EF4-FFF2-40B4-BE49-F238E27FC236}">
                  <a16:creationId xmlns:a16="http://schemas.microsoft.com/office/drawing/2014/main" id="{6D6DE7B2-F876-4017-8CCB-E79783F15C17}"/>
                </a:ext>
              </a:extLst>
            </p:cNvPr>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711;p126">
              <a:extLst>
                <a:ext uri="{FF2B5EF4-FFF2-40B4-BE49-F238E27FC236}">
                  <a16:creationId xmlns:a16="http://schemas.microsoft.com/office/drawing/2014/main" id="{36B9DF50-8A2C-4E90-94E4-026FF0D77A64}"/>
                </a:ext>
              </a:extLst>
            </p:cNvPr>
            <p:cNvSpPr/>
            <p:nvPr/>
          </p:nvSpPr>
          <p:spPr>
            <a:xfrm>
              <a:off x="2313335" y="1761031"/>
              <a:ext cx="204" cy="109"/>
            </a:xfrm>
            <a:custGeom>
              <a:avLst/>
              <a:gdLst/>
              <a:ahLst/>
              <a:cxnLst/>
              <a:rect l="l" t="t" r="r" b="b"/>
              <a:pathLst>
                <a:path w="15" h="8" extrusionOk="0">
                  <a:moveTo>
                    <a:pt x="1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712;p126">
              <a:extLst>
                <a:ext uri="{FF2B5EF4-FFF2-40B4-BE49-F238E27FC236}">
                  <a16:creationId xmlns:a16="http://schemas.microsoft.com/office/drawing/2014/main" id="{4A3F4966-053F-4353-A361-9176E1E9DD5A}"/>
                </a:ext>
              </a:extLst>
            </p:cNvPr>
            <p:cNvSpPr/>
            <p:nvPr/>
          </p:nvSpPr>
          <p:spPr>
            <a:xfrm>
              <a:off x="2360911" y="1713591"/>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713;p126">
              <a:extLst>
                <a:ext uri="{FF2B5EF4-FFF2-40B4-BE49-F238E27FC236}">
                  <a16:creationId xmlns:a16="http://schemas.microsoft.com/office/drawing/2014/main" id="{29C00879-9F64-4EDB-B1CD-0C4CBF28EE9E}"/>
                </a:ext>
              </a:extLst>
            </p:cNvPr>
            <p:cNvSpPr/>
            <p:nvPr/>
          </p:nvSpPr>
          <p:spPr>
            <a:xfrm>
              <a:off x="2360531" y="1713686"/>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714;p126">
              <a:extLst>
                <a:ext uri="{FF2B5EF4-FFF2-40B4-BE49-F238E27FC236}">
                  <a16:creationId xmlns:a16="http://schemas.microsoft.com/office/drawing/2014/main" id="{48B58614-4FD6-457C-98EF-5B3E6DCD5CA7}"/>
                </a:ext>
              </a:extLst>
            </p:cNvPr>
            <p:cNvSpPr/>
            <p:nvPr/>
          </p:nvSpPr>
          <p:spPr>
            <a:xfrm>
              <a:off x="2361291" y="1713442"/>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715;p126">
              <a:extLst>
                <a:ext uri="{FF2B5EF4-FFF2-40B4-BE49-F238E27FC236}">
                  <a16:creationId xmlns:a16="http://schemas.microsoft.com/office/drawing/2014/main" id="{2A881A18-E90F-40BE-B81D-56BFECF709CB}"/>
                </a:ext>
              </a:extLst>
            </p:cNvPr>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716;p126">
              <a:extLst>
                <a:ext uri="{FF2B5EF4-FFF2-40B4-BE49-F238E27FC236}">
                  <a16:creationId xmlns:a16="http://schemas.microsoft.com/office/drawing/2014/main" id="{F1B819E1-7A7D-40AA-874B-0608C80639B7}"/>
                </a:ext>
              </a:extLst>
            </p:cNvPr>
            <p:cNvSpPr/>
            <p:nvPr/>
          </p:nvSpPr>
          <p:spPr>
            <a:xfrm>
              <a:off x="2358725" y="1713917"/>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717;p126">
              <a:extLst>
                <a:ext uri="{FF2B5EF4-FFF2-40B4-BE49-F238E27FC236}">
                  <a16:creationId xmlns:a16="http://schemas.microsoft.com/office/drawing/2014/main" id="{13AB0357-DD0F-4A05-A69D-4A856CB061B3}"/>
                </a:ext>
              </a:extLst>
            </p:cNvPr>
            <p:cNvSpPr/>
            <p:nvPr/>
          </p:nvSpPr>
          <p:spPr>
            <a:xfrm>
              <a:off x="2354163" y="1713822"/>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718;p126">
              <a:extLst>
                <a:ext uri="{FF2B5EF4-FFF2-40B4-BE49-F238E27FC236}">
                  <a16:creationId xmlns:a16="http://schemas.microsoft.com/office/drawing/2014/main" id="{AB41A53C-9ECB-464B-9451-7CB93FF8501B}"/>
                </a:ext>
              </a:extLst>
            </p:cNvPr>
            <p:cNvSpPr/>
            <p:nvPr/>
          </p:nvSpPr>
          <p:spPr>
            <a:xfrm>
              <a:off x="2353552" y="1713781"/>
              <a:ext cx="394" cy="14"/>
            </a:xfrm>
            <a:custGeom>
              <a:avLst/>
              <a:gdLst/>
              <a:ahLst/>
              <a:cxnLst/>
              <a:rect l="l" t="t" r="r" b="b"/>
              <a:pathLst>
                <a:path w="29"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719;p126">
              <a:extLst>
                <a:ext uri="{FF2B5EF4-FFF2-40B4-BE49-F238E27FC236}">
                  <a16:creationId xmlns:a16="http://schemas.microsoft.com/office/drawing/2014/main" id="{C1DA99DB-A3E0-4E42-927F-7B120DDD0BA8}"/>
                </a:ext>
              </a:extLst>
            </p:cNvPr>
            <p:cNvSpPr/>
            <p:nvPr/>
          </p:nvSpPr>
          <p:spPr>
            <a:xfrm>
              <a:off x="2359200" y="1713876"/>
              <a:ext cx="258" cy="14"/>
            </a:xfrm>
            <a:custGeom>
              <a:avLst/>
              <a:gdLst/>
              <a:ahLst/>
              <a:cxnLst/>
              <a:rect l="l" t="t" r="r" b="b"/>
              <a:pathLst>
                <a:path w="19" h="1" extrusionOk="0">
                  <a:moveTo>
                    <a:pt x="1"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720;p126">
              <a:extLst>
                <a:ext uri="{FF2B5EF4-FFF2-40B4-BE49-F238E27FC236}">
                  <a16:creationId xmlns:a16="http://schemas.microsoft.com/office/drawing/2014/main" id="{407668D8-892A-4010-BF5F-7B93FFE6EBBC}"/>
                </a:ext>
              </a:extLst>
            </p:cNvPr>
            <p:cNvSpPr/>
            <p:nvPr/>
          </p:nvSpPr>
          <p:spPr>
            <a:xfrm>
              <a:off x="2365812" y="1717814"/>
              <a:ext cx="14" cy="14"/>
            </a:xfrm>
            <a:custGeom>
              <a:avLst/>
              <a:gdLst/>
              <a:ahLst/>
              <a:cxnLst/>
              <a:rect l="l" t="t" r="r" b="b"/>
              <a:pathLst>
                <a:path w="1" h="1" extrusionOk="0">
                  <a:moveTo>
                    <a:pt x="0" y="1"/>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721;p126">
              <a:extLst>
                <a:ext uri="{FF2B5EF4-FFF2-40B4-BE49-F238E27FC236}">
                  <a16:creationId xmlns:a16="http://schemas.microsoft.com/office/drawing/2014/main" id="{B7EAAA5D-6278-445B-8925-292E65CB9558}"/>
                </a:ext>
              </a:extLst>
            </p:cNvPr>
            <p:cNvSpPr/>
            <p:nvPr/>
          </p:nvSpPr>
          <p:spPr>
            <a:xfrm>
              <a:off x="2354788" y="171387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722;p126">
              <a:extLst>
                <a:ext uri="{FF2B5EF4-FFF2-40B4-BE49-F238E27FC236}">
                  <a16:creationId xmlns:a16="http://schemas.microsoft.com/office/drawing/2014/main" id="{D5FD26BF-7019-47D6-A576-8C66F80FB300}"/>
                </a:ext>
              </a:extLst>
            </p:cNvPr>
            <p:cNvSpPr/>
            <p:nvPr/>
          </p:nvSpPr>
          <p:spPr>
            <a:xfrm>
              <a:off x="2355358" y="171391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723;p126">
              <a:extLst>
                <a:ext uri="{FF2B5EF4-FFF2-40B4-BE49-F238E27FC236}">
                  <a16:creationId xmlns:a16="http://schemas.microsoft.com/office/drawing/2014/main" id="{70FE46DA-95A2-41D9-8D62-AE91F1BFC0E8}"/>
                </a:ext>
              </a:extLst>
            </p:cNvPr>
            <p:cNvSpPr/>
            <p:nvPr/>
          </p:nvSpPr>
          <p:spPr>
            <a:xfrm>
              <a:off x="2357680" y="171397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724;p126">
              <a:extLst>
                <a:ext uri="{FF2B5EF4-FFF2-40B4-BE49-F238E27FC236}">
                  <a16:creationId xmlns:a16="http://schemas.microsoft.com/office/drawing/2014/main" id="{2D6D0C45-CED6-4190-8FFD-135C057CC7DB}"/>
                </a:ext>
              </a:extLst>
            </p:cNvPr>
            <p:cNvSpPr/>
            <p:nvPr/>
          </p:nvSpPr>
          <p:spPr>
            <a:xfrm>
              <a:off x="2359675" y="1713822"/>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725;p126">
              <a:extLst>
                <a:ext uri="{FF2B5EF4-FFF2-40B4-BE49-F238E27FC236}">
                  <a16:creationId xmlns:a16="http://schemas.microsoft.com/office/drawing/2014/main" id="{324528E1-CDD0-4926-A7DF-F31C4E24A47D}"/>
                </a:ext>
              </a:extLst>
            </p:cNvPr>
            <p:cNvSpPr/>
            <p:nvPr/>
          </p:nvSpPr>
          <p:spPr>
            <a:xfrm>
              <a:off x="2358209" y="171391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726;p126">
              <a:extLst>
                <a:ext uri="{FF2B5EF4-FFF2-40B4-BE49-F238E27FC236}">
                  <a16:creationId xmlns:a16="http://schemas.microsoft.com/office/drawing/2014/main" id="{C144A390-21E1-4BD3-B848-63801349AC75}"/>
                </a:ext>
              </a:extLst>
            </p:cNvPr>
            <p:cNvSpPr/>
            <p:nvPr/>
          </p:nvSpPr>
          <p:spPr>
            <a:xfrm>
              <a:off x="2356539" y="17139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727;p126">
              <a:extLst>
                <a:ext uri="{FF2B5EF4-FFF2-40B4-BE49-F238E27FC236}">
                  <a16:creationId xmlns:a16="http://schemas.microsoft.com/office/drawing/2014/main" id="{A7ED82DE-3F2E-4919-8930-262C81514D79}"/>
                </a:ext>
              </a:extLst>
            </p:cNvPr>
            <p:cNvSpPr/>
            <p:nvPr/>
          </p:nvSpPr>
          <p:spPr>
            <a:xfrm>
              <a:off x="2360110" y="1713781"/>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728;p126">
              <a:extLst>
                <a:ext uri="{FF2B5EF4-FFF2-40B4-BE49-F238E27FC236}">
                  <a16:creationId xmlns:a16="http://schemas.microsoft.com/office/drawing/2014/main" id="{8383A5D3-7F4C-4FAF-A3AB-DDF0B2831391}"/>
                </a:ext>
              </a:extLst>
            </p:cNvPr>
            <p:cNvSpPr/>
            <p:nvPr/>
          </p:nvSpPr>
          <p:spPr>
            <a:xfrm>
              <a:off x="2357299" y="171397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729;p126">
              <a:extLst>
                <a:ext uri="{FF2B5EF4-FFF2-40B4-BE49-F238E27FC236}">
                  <a16:creationId xmlns:a16="http://schemas.microsoft.com/office/drawing/2014/main" id="{23DA0CB7-186A-41EF-8405-34B7F6674BA0}"/>
                </a:ext>
              </a:extLst>
            </p:cNvPr>
            <p:cNvSpPr/>
            <p:nvPr/>
          </p:nvSpPr>
          <p:spPr>
            <a:xfrm>
              <a:off x="2355969" y="17139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730;p126">
              <a:extLst>
                <a:ext uri="{FF2B5EF4-FFF2-40B4-BE49-F238E27FC236}">
                  <a16:creationId xmlns:a16="http://schemas.microsoft.com/office/drawing/2014/main" id="{B5D63384-3C93-439C-B24D-DFFC6280F598}"/>
                </a:ext>
              </a:extLst>
            </p:cNvPr>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731;p126">
              <a:extLst>
                <a:ext uri="{FF2B5EF4-FFF2-40B4-BE49-F238E27FC236}">
                  <a16:creationId xmlns:a16="http://schemas.microsoft.com/office/drawing/2014/main" id="{90CD7E47-3772-45C8-ABC7-8FFF4E2512A7}"/>
                </a:ext>
              </a:extLst>
            </p:cNvPr>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732;p126">
              <a:extLst>
                <a:ext uri="{FF2B5EF4-FFF2-40B4-BE49-F238E27FC236}">
                  <a16:creationId xmlns:a16="http://schemas.microsoft.com/office/drawing/2014/main" id="{D557AAC5-A800-4809-8D18-BEC5DFBD776B}"/>
                </a:ext>
              </a:extLst>
            </p:cNvPr>
            <p:cNvSpPr/>
            <p:nvPr/>
          </p:nvSpPr>
          <p:spPr>
            <a:xfrm>
              <a:off x="2633846" y="1775002"/>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733;p126">
              <a:extLst>
                <a:ext uri="{FF2B5EF4-FFF2-40B4-BE49-F238E27FC236}">
                  <a16:creationId xmlns:a16="http://schemas.microsoft.com/office/drawing/2014/main" id="{2DFA0AF5-C6EC-401C-AEFC-FBE56099E26D}"/>
                </a:ext>
              </a:extLst>
            </p:cNvPr>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734;p126">
              <a:extLst>
                <a:ext uri="{FF2B5EF4-FFF2-40B4-BE49-F238E27FC236}">
                  <a16:creationId xmlns:a16="http://schemas.microsoft.com/office/drawing/2014/main" id="{E792BA60-3E1D-4EBC-99CC-D62726383EC6}"/>
                </a:ext>
              </a:extLst>
            </p:cNvPr>
            <p:cNvSpPr/>
            <p:nvPr/>
          </p:nvSpPr>
          <p:spPr>
            <a:xfrm>
              <a:off x="2634891" y="1778858"/>
              <a:ext cx="14" cy="95"/>
            </a:xfrm>
            <a:custGeom>
              <a:avLst/>
              <a:gdLst/>
              <a:ahLst/>
              <a:cxnLst/>
              <a:rect l="l" t="t" r="r" b="b"/>
              <a:pathLst>
                <a:path w="1" h="7"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735;p126">
              <a:extLst>
                <a:ext uri="{FF2B5EF4-FFF2-40B4-BE49-F238E27FC236}">
                  <a16:creationId xmlns:a16="http://schemas.microsoft.com/office/drawing/2014/main" id="{40F1A92D-0721-4D47-9C2E-BC5B1F5B0D1C}"/>
                </a:ext>
              </a:extLst>
            </p:cNvPr>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736;p126">
              <a:extLst>
                <a:ext uri="{FF2B5EF4-FFF2-40B4-BE49-F238E27FC236}">
                  <a16:creationId xmlns:a16="http://schemas.microsoft.com/office/drawing/2014/main" id="{BD28F210-DDE9-4C49-91BD-2048BEBBAFCB}"/>
                </a:ext>
              </a:extLst>
            </p:cNvPr>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737;p126">
              <a:extLst>
                <a:ext uri="{FF2B5EF4-FFF2-40B4-BE49-F238E27FC236}">
                  <a16:creationId xmlns:a16="http://schemas.microsoft.com/office/drawing/2014/main" id="{521CC3A4-666D-44FC-876B-4A6E0A3DF286}"/>
                </a:ext>
              </a:extLst>
            </p:cNvPr>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738;p126">
              <a:extLst>
                <a:ext uri="{FF2B5EF4-FFF2-40B4-BE49-F238E27FC236}">
                  <a16:creationId xmlns:a16="http://schemas.microsoft.com/office/drawing/2014/main" id="{E0BE8318-8868-4BC6-8EA8-0A814722A3B9}"/>
                </a:ext>
              </a:extLst>
            </p:cNvPr>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739;p126">
              <a:extLst>
                <a:ext uri="{FF2B5EF4-FFF2-40B4-BE49-F238E27FC236}">
                  <a16:creationId xmlns:a16="http://schemas.microsoft.com/office/drawing/2014/main" id="{9E67D5C2-6033-4CCB-9C2F-AD26C7B204EF}"/>
                </a:ext>
              </a:extLst>
            </p:cNvPr>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740;p126">
              <a:extLst>
                <a:ext uri="{FF2B5EF4-FFF2-40B4-BE49-F238E27FC236}">
                  <a16:creationId xmlns:a16="http://schemas.microsoft.com/office/drawing/2014/main" id="{F3B3373F-7C27-44FA-8B91-96D5AB92B9BC}"/>
                </a:ext>
              </a:extLst>
            </p:cNvPr>
            <p:cNvSpPr/>
            <p:nvPr/>
          </p:nvSpPr>
          <p:spPr>
            <a:xfrm>
              <a:off x="2991817" y="1742539"/>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741;p126">
              <a:extLst>
                <a:ext uri="{FF2B5EF4-FFF2-40B4-BE49-F238E27FC236}">
                  <a16:creationId xmlns:a16="http://schemas.microsoft.com/office/drawing/2014/main" id="{0F95C8AD-8A0F-4350-AF56-9CC9FAD2021A}"/>
                </a:ext>
              </a:extLst>
            </p:cNvPr>
            <p:cNvSpPr/>
            <p:nvPr/>
          </p:nvSpPr>
          <p:spPr>
            <a:xfrm>
              <a:off x="2987920" y="1742769"/>
              <a:ext cx="625" cy="68"/>
            </a:xfrm>
            <a:custGeom>
              <a:avLst/>
              <a:gdLst/>
              <a:ahLst/>
              <a:cxnLst/>
              <a:rect l="l" t="t" r="r" b="b"/>
              <a:pathLst>
                <a:path w="46" h="5" extrusionOk="0">
                  <a:moveTo>
                    <a:pt x="46"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742;p126">
              <a:extLst>
                <a:ext uri="{FF2B5EF4-FFF2-40B4-BE49-F238E27FC236}">
                  <a16:creationId xmlns:a16="http://schemas.microsoft.com/office/drawing/2014/main" id="{E7C6373E-7721-4B7E-8FF8-119CCF402664}"/>
                </a:ext>
              </a:extLst>
            </p:cNvPr>
            <p:cNvSpPr/>
            <p:nvPr/>
          </p:nvSpPr>
          <p:spPr>
            <a:xfrm>
              <a:off x="2992387" y="1742294"/>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743;p126">
              <a:extLst>
                <a:ext uri="{FF2B5EF4-FFF2-40B4-BE49-F238E27FC236}">
                  <a16:creationId xmlns:a16="http://schemas.microsoft.com/office/drawing/2014/main" id="{D1E2D911-A0FA-4F0C-98E8-B7FC8B70910F}"/>
                </a:ext>
              </a:extLst>
            </p:cNvPr>
            <p:cNvSpPr/>
            <p:nvPr/>
          </p:nvSpPr>
          <p:spPr>
            <a:xfrm>
              <a:off x="2980547" y="1745770"/>
              <a:ext cx="774" cy="584"/>
            </a:xfrm>
            <a:custGeom>
              <a:avLst/>
              <a:gdLst/>
              <a:ahLst/>
              <a:cxnLst/>
              <a:rect l="l" t="t" r="r" b="b"/>
              <a:pathLst>
                <a:path w="57" h="43" extrusionOk="0">
                  <a:moveTo>
                    <a:pt x="57"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744;p126">
              <a:extLst>
                <a:ext uri="{FF2B5EF4-FFF2-40B4-BE49-F238E27FC236}">
                  <a16:creationId xmlns:a16="http://schemas.microsoft.com/office/drawing/2014/main" id="{D3EA061E-2CB7-4EE5-A35D-D27EF54AD83C}"/>
                </a:ext>
              </a:extLst>
            </p:cNvPr>
            <p:cNvSpPr/>
            <p:nvPr/>
          </p:nvSpPr>
          <p:spPr>
            <a:xfrm>
              <a:off x="2979556" y="1746476"/>
              <a:ext cx="815" cy="584"/>
            </a:xfrm>
            <a:custGeom>
              <a:avLst/>
              <a:gdLst/>
              <a:ahLst/>
              <a:cxnLst/>
              <a:rect l="l" t="t" r="r" b="b"/>
              <a:pathLst>
                <a:path w="60" h="43" extrusionOk="0">
                  <a:moveTo>
                    <a:pt x="60" y="1"/>
                  </a:moveTo>
                  <a:lnTo>
                    <a:pt x="0"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745;p126">
              <a:extLst>
                <a:ext uri="{FF2B5EF4-FFF2-40B4-BE49-F238E27FC236}">
                  <a16:creationId xmlns:a16="http://schemas.microsoft.com/office/drawing/2014/main" id="{067FE514-841D-46FF-A2A0-A13637EC7D08}"/>
                </a:ext>
              </a:extLst>
            </p:cNvPr>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746;p126">
              <a:extLst>
                <a:ext uri="{FF2B5EF4-FFF2-40B4-BE49-F238E27FC236}">
                  <a16:creationId xmlns:a16="http://schemas.microsoft.com/office/drawing/2014/main" id="{9CE15634-BAF9-4071-9CA2-744E361AD5CA}"/>
                </a:ext>
              </a:extLst>
            </p:cNvPr>
            <p:cNvSpPr/>
            <p:nvPr/>
          </p:nvSpPr>
          <p:spPr>
            <a:xfrm>
              <a:off x="2989101" y="1742674"/>
              <a:ext cx="1398" cy="14"/>
            </a:xfrm>
            <a:custGeom>
              <a:avLst/>
              <a:gdLst/>
              <a:ahLst/>
              <a:cxnLst/>
              <a:rect l="l" t="t" r="r" b="b"/>
              <a:pathLst>
                <a:path w="103" h="1" extrusionOk="0">
                  <a:moveTo>
                    <a:pt x="103"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747;p126">
              <a:extLst>
                <a:ext uri="{FF2B5EF4-FFF2-40B4-BE49-F238E27FC236}">
                  <a16:creationId xmlns:a16="http://schemas.microsoft.com/office/drawing/2014/main" id="{70636FA6-2510-4704-8461-DF7FD5EF4E22}"/>
                </a:ext>
              </a:extLst>
            </p:cNvPr>
            <p:cNvSpPr/>
            <p:nvPr/>
          </p:nvSpPr>
          <p:spPr>
            <a:xfrm>
              <a:off x="2993052" y="174196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748;p126">
              <a:extLst>
                <a:ext uri="{FF2B5EF4-FFF2-40B4-BE49-F238E27FC236}">
                  <a16:creationId xmlns:a16="http://schemas.microsoft.com/office/drawing/2014/main" id="{217C99DE-0778-4E93-8574-71499BF0C13B}"/>
                </a:ext>
              </a:extLst>
            </p:cNvPr>
            <p:cNvSpPr/>
            <p:nvPr/>
          </p:nvSpPr>
          <p:spPr>
            <a:xfrm>
              <a:off x="2991111" y="1742674"/>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749;p126">
              <a:extLst>
                <a:ext uri="{FF2B5EF4-FFF2-40B4-BE49-F238E27FC236}">
                  <a16:creationId xmlns:a16="http://schemas.microsoft.com/office/drawing/2014/main" id="{317925D5-C444-411F-A42C-7E3283C72D97}"/>
                </a:ext>
              </a:extLst>
            </p:cNvPr>
            <p:cNvSpPr/>
            <p:nvPr/>
          </p:nvSpPr>
          <p:spPr>
            <a:xfrm>
              <a:off x="3253575" y="202480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750;p126">
              <a:extLst>
                <a:ext uri="{FF2B5EF4-FFF2-40B4-BE49-F238E27FC236}">
                  <a16:creationId xmlns:a16="http://schemas.microsoft.com/office/drawing/2014/main" id="{BEE23D5F-F523-4D99-8E67-DA20344D627B}"/>
                </a:ext>
              </a:extLst>
            </p:cNvPr>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751;p126">
              <a:extLst>
                <a:ext uri="{FF2B5EF4-FFF2-40B4-BE49-F238E27FC236}">
                  <a16:creationId xmlns:a16="http://schemas.microsoft.com/office/drawing/2014/main" id="{8056709C-ADF5-47FD-BA77-815C83B4220F}"/>
                </a:ext>
              </a:extLst>
            </p:cNvPr>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752;p126">
              <a:extLst>
                <a:ext uri="{FF2B5EF4-FFF2-40B4-BE49-F238E27FC236}">
                  <a16:creationId xmlns:a16="http://schemas.microsoft.com/office/drawing/2014/main" id="{8C88F204-EC22-492E-874D-66AAD1D19535}"/>
                </a:ext>
              </a:extLst>
            </p:cNvPr>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753;p126">
              <a:extLst>
                <a:ext uri="{FF2B5EF4-FFF2-40B4-BE49-F238E27FC236}">
                  <a16:creationId xmlns:a16="http://schemas.microsoft.com/office/drawing/2014/main" id="{2D7C768C-7909-407F-A460-5F496A0C78A2}"/>
                </a:ext>
              </a:extLst>
            </p:cNvPr>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754;p126">
              <a:extLst>
                <a:ext uri="{FF2B5EF4-FFF2-40B4-BE49-F238E27FC236}">
                  <a16:creationId xmlns:a16="http://schemas.microsoft.com/office/drawing/2014/main" id="{1ED38AE0-176F-46CD-B721-58BBBCCD6F9D}"/>
                </a:ext>
              </a:extLst>
            </p:cNvPr>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755;p126">
              <a:extLst>
                <a:ext uri="{FF2B5EF4-FFF2-40B4-BE49-F238E27FC236}">
                  <a16:creationId xmlns:a16="http://schemas.microsoft.com/office/drawing/2014/main" id="{4910D69D-6298-499B-9C68-3E3167B2BE4A}"/>
                </a:ext>
              </a:extLst>
            </p:cNvPr>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756;p126">
              <a:extLst>
                <a:ext uri="{FF2B5EF4-FFF2-40B4-BE49-F238E27FC236}">
                  <a16:creationId xmlns:a16="http://schemas.microsoft.com/office/drawing/2014/main" id="{2FA850BC-E719-429A-9360-CBFB5058D2AB}"/>
                </a:ext>
              </a:extLst>
            </p:cNvPr>
            <p:cNvSpPr/>
            <p:nvPr/>
          </p:nvSpPr>
          <p:spPr>
            <a:xfrm>
              <a:off x="2728671" y="1883663"/>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757;p126">
              <a:extLst>
                <a:ext uri="{FF2B5EF4-FFF2-40B4-BE49-F238E27FC236}">
                  <a16:creationId xmlns:a16="http://schemas.microsoft.com/office/drawing/2014/main" id="{BF9013C4-F456-4887-A099-E6A50E04B869}"/>
                </a:ext>
              </a:extLst>
            </p:cNvPr>
            <p:cNvSpPr/>
            <p:nvPr/>
          </p:nvSpPr>
          <p:spPr>
            <a:xfrm>
              <a:off x="2729241" y="1883039"/>
              <a:ext cx="14" cy="68"/>
            </a:xfrm>
            <a:custGeom>
              <a:avLst/>
              <a:gdLst/>
              <a:ahLst/>
              <a:cxnLst/>
              <a:rect l="l" t="t" r="r" b="b"/>
              <a:pathLst>
                <a:path w="1" h="5" extrusionOk="0">
                  <a:moveTo>
                    <a:pt x="1" y="1"/>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758;p126">
              <a:extLst>
                <a:ext uri="{FF2B5EF4-FFF2-40B4-BE49-F238E27FC236}">
                  <a16:creationId xmlns:a16="http://schemas.microsoft.com/office/drawing/2014/main" id="{63B7C496-7197-4D8D-A117-D98CFDDDF21F}"/>
                </a:ext>
              </a:extLst>
            </p:cNvPr>
            <p:cNvSpPr/>
            <p:nvPr/>
          </p:nvSpPr>
          <p:spPr>
            <a:xfrm>
              <a:off x="2728155" y="1883989"/>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759;p126">
              <a:extLst>
                <a:ext uri="{FF2B5EF4-FFF2-40B4-BE49-F238E27FC236}">
                  <a16:creationId xmlns:a16="http://schemas.microsoft.com/office/drawing/2014/main" id="{8932B3A9-1F4B-4004-B8B3-B948174FA9A1}"/>
                </a:ext>
              </a:extLst>
            </p:cNvPr>
            <p:cNvSpPr/>
            <p:nvPr/>
          </p:nvSpPr>
          <p:spPr>
            <a:xfrm>
              <a:off x="2728820" y="1883568"/>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760;p126">
              <a:extLst>
                <a:ext uri="{FF2B5EF4-FFF2-40B4-BE49-F238E27FC236}">
                  <a16:creationId xmlns:a16="http://schemas.microsoft.com/office/drawing/2014/main" id="{B872118A-31A4-45D6-AC7F-7670080427FD}"/>
                </a:ext>
              </a:extLst>
            </p:cNvPr>
            <p:cNvSpPr/>
            <p:nvPr/>
          </p:nvSpPr>
          <p:spPr>
            <a:xfrm>
              <a:off x="2728440" y="1883799"/>
              <a:ext cx="149" cy="109"/>
            </a:xfrm>
            <a:custGeom>
              <a:avLst/>
              <a:gdLst/>
              <a:ahLst/>
              <a:cxnLst/>
              <a:rect l="l" t="t" r="r" b="b"/>
              <a:pathLst>
                <a:path w="11" h="8" extrusionOk="0">
                  <a:moveTo>
                    <a:pt x="0"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761;p126">
              <a:extLst>
                <a:ext uri="{FF2B5EF4-FFF2-40B4-BE49-F238E27FC236}">
                  <a16:creationId xmlns:a16="http://schemas.microsoft.com/office/drawing/2014/main" id="{457C4C54-59DF-4D51-B4A1-A59C50BA080D}"/>
                </a:ext>
              </a:extLst>
            </p:cNvPr>
            <p:cNvSpPr/>
            <p:nvPr/>
          </p:nvSpPr>
          <p:spPr>
            <a:xfrm>
              <a:off x="2727341" y="1884518"/>
              <a:ext cx="299" cy="244"/>
            </a:xfrm>
            <a:custGeom>
              <a:avLst/>
              <a:gdLst/>
              <a:ahLst/>
              <a:cxnLst/>
              <a:rect l="l" t="t" r="r" b="b"/>
              <a:pathLst>
                <a:path w="22" h="18" extrusionOk="0">
                  <a:moveTo>
                    <a:pt x="1" y="18"/>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762;p126">
              <a:extLst>
                <a:ext uri="{FF2B5EF4-FFF2-40B4-BE49-F238E27FC236}">
                  <a16:creationId xmlns:a16="http://schemas.microsoft.com/office/drawing/2014/main" id="{D4E319C1-A6CC-49F5-915F-3884C1875FCF}"/>
                </a:ext>
              </a:extLst>
            </p:cNvPr>
            <p:cNvSpPr/>
            <p:nvPr/>
          </p:nvSpPr>
          <p:spPr>
            <a:xfrm>
              <a:off x="2727775" y="1884233"/>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763;p126">
              <a:extLst>
                <a:ext uri="{FF2B5EF4-FFF2-40B4-BE49-F238E27FC236}">
                  <a16:creationId xmlns:a16="http://schemas.microsoft.com/office/drawing/2014/main" id="{C0C5D617-2BEA-47A4-8D81-D5CBEAE43AB7}"/>
                </a:ext>
              </a:extLst>
            </p:cNvPr>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764;p126">
              <a:extLst>
                <a:ext uri="{FF2B5EF4-FFF2-40B4-BE49-F238E27FC236}">
                  <a16:creationId xmlns:a16="http://schemas.microsoft.com/office/drawing/2014/main" id="{8F0D4EB1-B78E-4A06-AE97-3E8836775EA9}"/>
                </a:ext>
              </a:extLst>
            </p:cNvPr>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765;p126">
              <a:extLst>
                <a:ext uri="{FF2B5EF4-FFF2-40B4-BE49-F238E27FC236}">
                  <a16:creationId xmlns:a16="http://schemas.microsoft.com/office/drawing/2014/main" id="{B08B401F-E1FB-45B2-A95B-1E2268C84A2B}"/>
                </a:ext>
              </a:extLst>
            </p:cNvPr>
            <p:cNvSpPr/>
            <p:nvPr/>
          </p:nvSpPr>
          <p:spPr>
            <a:xfrm>
              <a:off x="2733668" y="18746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766;p126">
              <a:extLst>
                <a:ext uri="{FF2B5EF4-FFF2-40B4-BE49-F238E27FC236}">
                  <a16:creationId xmlns:a16="http://schemas.microsoft.com/office/drawing/2014/main" id="{97401918-7AA6-40E3-9DBC-9B46A9D86816}"/>
                </a:ext>
              </a:extLst>
            </p:cNvPr>
            <p:cNvSpPr/>
            <p:nvPr/>
          </p:nvSpPr>
          <p:spPr>
            <a:xfrm>
              <a:off x="2760334" y="1831037"/>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767;p126">
              <a:extLst>
                <a:ext uri="{FF2B5EF4-FFF2-40B4-BE49-F238E27FC236}">
                  <a16:creationId xmlns:a16="http://schemas.microsoft.com/office/drawing/2014/main" id="{59F82CB1-7459-45BF-8884-BA5634C94C05}"/>
                </a:ext>
              </a:extLst>
            </p:cNvPr>
            <p:cNvSpPr/>
            <p:nvPr/>
          </p:nvSpPr>
          <p:spPr>
            <a:xfrm>
              <a:off x="2760565" y="1830806"/>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768;p126">
              <a:extLst>
                <a:ext uri="{FF2B5EF4-FFF2-40B4-BE49-F238E27FC236}">
                  <a16:creationId xmlns:a16="http://schemas.microsoft.com/office/drawing/2014/main" id="{37ADCA8D-B4D0-436F-8774-7B5D179E3D07}"/>
                </a:ext>
              </a:extLst>
            </p:cNvPr>
            <p:cNvSpPr/>
            <p:nvPr/>
          </p:nvSpPr>
          <p:spPr>
            <a:xfrm>
              <a:off x="2760945" y="1830236"/>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769;p126">
              <a:extLst>
                <a:ext uri="{FF2B5EF4-FFF2-40B4-BE49-F238E27FC236}">
                  <a16:creationId xmlns:a16="http://schemas.microsoft.com/office/drawing/2014/main" id="{5EF45E1D-7217-40C6-A099-AD1A6AB75B56}"/>
                </a:ext>
              </a:extLst>
            </p:cNvPr>
            <p:cNvSpPr/>
            <p:nvPr/>
          </p:nvSpPr>
          <p:spPr>
            <a:xfrm>
              <a:off x="2760089" y="1831227"/>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770;p126">
              <a:extLst>
                <a:ext uri="{FF2B5EF4-FFF2-40B4-BE49-F238E27FC236}">
                  <a16:creationId xmlns:a16="http://schemas.microsoft.com/office/drawing/2014/main" id="{564B23E7-6079-405E-90E7-00EA7EE2D056}"/>
                </a:ext>
              </a:extLst>
            </p:cNvPr>
            <p:cNvSpPr/>
            <p:nvPr/>
          </p:nvSpPr>
          <p:spPr>
            <a:xfrm>
              <a:off x="2760755" y="1830521"/>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771;p126">
              <a:extLst>
                <a:ext uri="{FF2B5EF4-FFF2-40B4-BE49-F238E27FC236}">
                  <a16:creationId xmlns:a16="http://schemas.microsoft.com/office/drawing/2014/main" id="{EDB802D8-0BDC-4502-9A0C-A1B7428F3F0C}"/>
                </a:ext>
              </a:extLst>
            </p:cNvPr>
            <p:cNvSpPr/>
            <p:nvPr/>
          </p:nvSpPr>
          <p:spPr>
            <a:xfrm>
              <a:off x="2761135" y="1829951"/>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772;p126">
              <a:extLst>
                <a:ext uri="{FF2B5EF4-FFF2-40B4-BE49-F238E27FC236}">
                  <a16:creationId xmlns:a16="http://schemas.microsoft.com/office/drawing/2014/main" id="{78EB407E-3ED2-48B2-9682-2039E65BE588}"/>
                </a:ext>
              </a:extLst>
            </p:cNvPr>
            <p:cNvSpPr/>
            <p:nvPr/>
          </p:nvSpPr>
          <p:spPr>
            <a:xfrm>
              <a:off x="2755297" y="18362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773;p126">
              <a:extLst>
                <a:ext uri="{FF2B5EF4-FFF2-40B4-BE49-F238E27FC236}">
                  <a16:creationId xmlns:a16="http://schemas.microsoft.com/office/drawing/2014/main" id="{E0A3A820-3B43-4544-82D1-E93EE04D9CE5}"/>
                </a:ext>
              </a:extLst>
            </p:cNvPr>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774;p126">
              <a:extLst>
                <a:ext uri="{FF2B5EF4-FFF2-40B4-BE49-F238E27FC236}">
                  <a16:creationId xmlns:a16="http://schemas.microsoft.com/office/drawing/2014/main" id="{461F5F2F-C88C-4A39-8173-5FF7E0BF5744}"/>
                </a:ext>
              </a:extLst>
            </p:cNvPr>
            <p:cNvSpPr/>
            <p:nvPr/>
          </p:nvSpPr>
          <p:spPr>
            <a:xfrm>
              <a:off x="2731903" y="1878151"/>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775;p126">
              <a:extLst>
                <a:ext uri="{FF2B5EF4-FFF2-40B4-BE49-F238E27FC236}">
                  <a16:creationId xmlns:a16="http://schemas.microsoft.com/office/drawing/2014/main" id="{B496A00F-EDD9-4179-B110-7B4F781374DC}"/>
                </a:ext>
              </a:extLst>
            </p:cNvPr>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776;p126">
              <a:extLst>
                <a:ext uri="{FF2B5EF4-FFF2-40B4-BE49-F238E27FC236}">
                  <a16:creationId xmlns:a16="http://schemas.microsoft.com/office/drawing/2014/main" id="{AACE3AEE-66CC-4AE5-96B0-76CC08F016CC}"/>
                </a:ext>
              </a:extLst>
            </p:cNvPr>
            <p:cNvSpPr/>
            <p:nvPr/>
          </p:nvSpPr>
          <p:spPr>
            <a:xfrm>
              <a:off x="2755527" y="1836128"/>
              <a:ext cx="204" cy="68"/>
            </a:xfrm>
            <a:custGeom>
              <a:avLst/>
              <a:gdLst/>
              <a:ahLst/>
              <a:cxnLst/>
              <a:rect l="l" t="t" r="r" b="b"/>
              <a:pathLst>
                <a:path w="15" h="5" extrusionOk="0">
                  <a:moveTo>
                    <a:pt x="1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777;p126">
              <a:extLst>
                <a:ext uri="{FF2B5EF4-FFF2-40B4-BE49-F238E27FC236}">
                  <a16:creationId xmlns:a16="http://schemas.microsoft.com/office/drawing/2014/main" id="{7D7637B1-0D96-44C6-BB0F-5177C01980A8}"/>
                </a:ext>
              </a:extLst>
            </p:cNvPr>
            <p:cNvSpPr/>
            <p:nvPr/>
          </p:nvSpPr>
          <p:spPr>
            <a:xfrm>
              <a:off x="2761990" y="1827805"/>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778;p126">
              <a:extLst>
                <a:ext uri="{FF2B5EF4-FFF2-40B4-BE49-F238E27FC236}">
                  <a16:creationId xmlns:a16="http://schemas.microsoft.com/office/drawing/2014/main" id="{C49B4502-FBDE-4F23-89F4-5A1E19C7C3E3}"/>
                </a:ext>
              </a:extLst>
            </p:cNvPr>
            <p:cNvSpPr/>
            <p:nvPr/>
          </p:nvSpPr>
          <p:spPr>
            <a:xfrm>
              <a:off x="2762045" y="18276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779;p126">
              <a:extLst>
                <a:ext uri="{FF2B5EF4-FFF2-40B4-BE49-F238E27FC236}">
                  <a16:creationId xmlns:a16="http://schemas.microsoft.com/office/drawing/2014/main" id="{1D9FE07C-DC05-439C-AB62-BDE58534D96B}"/>
                </a:ext>
              </a:extLst>
            </p:cNvPr>
            <p:cNvSpPr/>
            <p:nvPr/>
          </p:nvSpPr>
          <p:spPr>
            <a:xfrm>
              <a:off x="2732717" y="1877716"/>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780;p126">
              <a:extLst>
                <a:ext uri="{FF2B5EF4-FFF2-40B4-BE49-F238E27FC236}">
                  <a16:creationId xmlns:a16="http://schemas.microsoft.com/office/drawing/2014/main" id="{594A9E04-B4C1-489F-985D-38D91EF795C5}"/>
                </a:ext>
              </a:extLst>
            </p:cNvPr>
            <p:cNvSpPr/>
            <p:nvPr/>
          </p:nvSpPr>
          <p:spPr>
            <a:xfrm>
              <a:off x="2761895" y="1828050"/>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781;p126">
              <a:extLst>
                <a:ext uri="{FF2B5EF4-FFF2-40B4-BE49-F238E27FC236}">
                  <a16:creationId xmlns:a16="http://schemas.microsoft.com/office/drawing/2014/main" id="{9D4D004F-4B0E-436B-A602-2679B6F232BF}"/>
                </a:ext>
              </a:extLst>
            </p:cNvPr>
            <p:cNvSpPr/>
            <p:nvPr/>
          </p:nvSpPr>
          <p:spPr>
            <a:xfrm>
              <a:off x="2761325" y="1829665"/>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782;p126">
              <a:extLst>
                <a:ext uri="{FF2B5EF4-FFF2-40B4-BE49-F238E27FC236}">
                  <a16:creationId xmlns:a16="http://schemas.microsoft.com/office/drawing/2014/main" id="{E88758AE-CE3D-4A27-A9A3-555FAAE1A6F7}"/>
                </a:ext>
              </a:extLst>
            </p:cNvPr>
            <p:cNvSpPr/>
            <p:nvPr/>
          </p:nvSpPr>
          <p:spPr>
            <a:xfrm>
              <a:off x="2732188" y="1878056"/>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783;p126">
              <a:extLst>
                <a:ext uri="{FF2B5EF4-FFF2-40B4-BE49-F238E27FC236}">
                  <a16:creationId xmlns:a16="http://schemas.microsoft.com/office/drawing/2014/main" id="{FEF5AB83-FDDE-4BFE-AD7D-66E2C4B5AAE2}"/>
                </a:ext>
              </a:extLst>
            </p:cNvPr>
            <p:cNvSpPr/>
            <p:nvPr/>
          </p:nvSpPr>
          <p:spPr>
            <a:xfrm>
              <a:off x="2761855" y="1828335"/>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784;p126">
              <a:extLst>
                <a:ext uri="{FF2B5EF4-FFF2-40B4-BE49-F238E27FC236}">
                  <a16:creationId xmlns:a16="http://schemas.microsoft.com/office/drawing/2014/main" id="{390DE1D9-7B33-41ED-B41B-C87C2AD80A93}"/>
                </a:ext>
              </a:extLst>
            </p:cNvPr>
            <p:cNvSpPr/>
            <p:nvPr/>
          </p:nvSpPr>
          <p:spPr>
            <a:xfrm>
              <a:off x="2761474" y="1829231"/>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785;p126">
              <a:extLst>
                <a:ext uri="{FF2B5EF4-FFF2-40B4-BE49-F238E27FC236}">
                  <a16:creationId xmlns:a16="http://schemas.microsoft.com/office/drawing/2014/main" id="{0BE75D6E-D926-4D6F-9651-8B87CD4942A1}"/>
                </a:ext>
              </a:extLst>
            </p:cNvPr>
            <p:cNvSpPr/>
            <p:nvPr/>
          </p:nvSpPr>
          <p:spPr>
            <a:xfrm>
              <a:off x="2761610" y="1828905"/>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786;p126">
              <a:extLst>
                <a:ext uri="{FF2B5EF4-FFF2-40B4-BE49-F238E27FC236}">
                  <a16:creationId xmlns:a16="http://schemas.microsoft.com/office/drawing/2014/main" id="{80897E87-5224-4D74-A66F-04277F4C9A8F}"/>
                </a:ext>
              </a:extLst>
            </p:cNvPr>
            <p:cNvSpPr/>
            <p:nvPr/>
          </p:nvSpPr>
          <p:spPr>
            <a:xfrm>
              <a:off x="2761705" y="1828620"/>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787;p126">
              <a:extLst>
                <a:ext uri="{FF2B5EF4-FFF2-40B4-BE49-F238E27FC236}">
                  <a16:creationId xmlns:a16="http://schemas.microsoft.com/office/drawing/2014/main" id="{E5D44924-99A9-43CA-BB3C-85D4C08036C9}"/>
                </a:ext>
              </a:extLst>
            </p:cNvPr>
            <p:cNvSpPr/>
            <p:nvPr/>
          </p:nvSpPr>
          <p:spPr>
            <a:xfrm>
              <a:off x="2732473" y="1877906"/>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788;p126">
              <a:extLst>
                <a:ext uri="{FF2B5EF4-FFF2-40B4-BE49-F238E27FC236}">
                  <a16:creationId xmlns:a16="http://schemas.microsoft.com/office/drawing/2014/main" id="{F5C73854-18BC-4B26-9DE7-5018C6623503}"/>
                </a:ext>
              </a:extLst>
            </p:cNvPr>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789;p126">
              <a:extLst>
                <a:ext uri="{FF2B5EF4-FFF2-40B4-BE49-F238E27FC236}">
                  <a16:creationId xmlns:a16="http://schemas.microsoft.com/office/drawing/2014/main" id="{3DBC83A4-F24D-414B-BB83-7781B20DBE7E}"/>
                </a:ext>
              </a:extLst>
            </p:cNvPr>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790;p126">
              <a:extLst>
                <a:ext uri="{FF2B5EF4-FFF2-40B4-BE49-F238E27FC236}">
                  <a16:creationId xmlns:a16="http://schemas.microsoft.com/office/drawing/2014/main" id="{80EAEACA-B5A8-460F-99A8-227D6D6AA5D7}"/>
                </a:ext>
              </a:extLst>
            </p:cNvPr>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791;p126">
              <a:extLst>
                <a:ext uri="{FF2B5EF4-FFF2-40B4-BE49-F238E27FC236}">
                  <a16:creationId xmlns:a16="http://schemas.microsoft.com/office/drawing/2014/main" id="{1E8408BE-4FA5-467F-B89E-C0CBB567E93C}"/>
                </a:ext>
              </a:extLst>
            </p:cNvPr>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792;p126">
              <a:extLst>
                <a:ext uri="{FF2B5EF4-FFF2-40B4-BE49-F238E27FC236}">
                  <a16:creationId xmlns:a16="http://schemas.microsoft.com/office/drawing/2014/main" id="{26C7B22A-FE84-4F1E-86AF-CE5D2F1E3A7A}"/>
                </a:ext>
              </a:extLst>
            </p:cNvPr>
            <p:cNvSpPr/>
            <p:nvPr/>
          </p:nvSpPr>
          <p:spPr>
            <a:xfrm>
              <a:off x="2713179" y="1838314"/>
              <a:ext cx="489" cy="163"/>
            </a:xfrm>
            <a:custGeom>
              <a:avLst/>
              <a:gdLst/>
              <a:ahLst/>
              <a:cxnLst/>
              <a:rect l="l" t="t" r="r" b="b"/>
              <a:pathLst>
                <a:path w="36" h="12" extrusionOk="0">
                  <a:moveTo>
                    <a:pt x="36"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793;p126">
              <a:extLst>
                <a:ext uri="{FF2B5EF4-FFF2-40B4-BE49-F238E27FC236}">
                  <a16:creationId xmlns:a16="http://schemas.microsoft.com/office/drawing/2014/main" id="{A0994F71-C03E-4E8C-920B-0AEDF2A8DEF9}"/>
                </a:ext>
              </a:extLst>
            </p:cNvPr>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794;p126">
              <a:extLst>
                <a:ext uri="{FF2B5EF4-FFF2-40B4-BE49-F238E27FC236}">
                  <a16:creationId xmlns:a16="http://schemas.microsoft.com/office/drawing/2014/main" id="{2F021C02-F9A0-4162-A2CE-7382FFED53DC}"/>
                </a:ext>
              </a:extLst>
            </p:cNvPr>
            <p:cNvSpPr/>
            <p:nvPr/>
          </p:nvSpPr>
          <p:spPr>
            <a:xfrm>
              <a:off x="2713804" y="1838504"/>
              <a:ext cx="489" cy="163"/>
            </a:xfrm>
            <a:custGeom>
              <a:avLst/>
              <a:gdLst/>
              <a:ahLst/>
              <a:cxnLst/>
              <a:rect l="l" t="t" r="r" b="b"/>
              <a:pathLst>
                <a:path w="36" h="12" extrusionOk="0">
                  <a:moveTo>
                    <a:pt x="35"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795;p126">
              <a:extLst>
                <a:ext uri="{FF2B5EF4-FFF2-40B4-BE49-F238E27FC236}">
                  <a16:creationId xmlns:a16="http://schemas.microsoft.com/office/drawing/2014/main" id="{5B79B85D-476E-4892-87CB-9A78C9A0905F}"/>
                </a:ext>
              </a:extLst>
            </p:cNvPr>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796;p126">
              <a:extLst>
                <a:ext uri="{FF2B5EF4-FFF2-40B4-BE49-F238E27FC236}">
                  <a16:creationId xmlns:a16="http://schemas.microsoft.com/office/drawing/2014/main" id="{2BDED6A1-E500-4CC4-B961-1AB3540756F4}"/>
                </a:ext>
              </a:extLst>
            </p:cNvPr>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797;p126">
              <a:extLst>
                <a:ext uri="{FF2B5EF4-FFF2-40B4-BE49-F238E27FC236}">
                  <a16:creationId xmlns:a16="http://schemas.microsoft.com/office/drawing/2014/main" id="{F3ED0EB6-9EA0-44E9-A7E1-BD61F912769F}"/>
                </a:ext>
              </a:extLst>
            </p:cNvPr>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798;p126">
              <a:extLst>
                <a:ext uri="{FF2B5EF4-FFF2-40B4-BE49-F238E27FC236}">
                  <a16:creationId xmlns:a16="http://schemas.microsoft.com/office/drawing/2014/main" id="{DAB9DF9E-8CC7-48A0-AABF-7404344F6177}"/>
                </a:ext>
              </a:extLst>
            </p:cNvPr>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799;p126">
              <a:extLst>
                <a:ext uri="{FF2B5EF4-FFF2-40B4-BE49-F238E27FC236}">
                  <a16:creationId xmlns:a16="http://schemas.microsoft.com/office/drawing/2014/main" id="{340FDB92-941B-403F-833F-255C8543E351}"/>
                </a:ext>
              </a:extLst>
            </p:cNvPr>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800;p126">
              <a:extLst>
                <a:ext uri="{FF2B5EF4-FFF2-40B4-BE49-F238E27FC236}">
                  <a16:creationId xmlns:a16="http://schemas.microsoft.com/office/drawing/2014/main" id="{27A2F375-C7A8-47FC-ABA5-761EF7FB0CAE}"/>
                </a:ext>
              </a:extLst>
            </p:cNvPr>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801;p126">
              <a:extLst>
                <a:ext uri="{FF2B5EF4-FFF2-40B4-BE49-F238E27FC236}">
                  <a16:creationId xmlns:a16="http://schemas.microsoft.com/office/drawing/2014/main" id="{72FA82CD-E4EC-4935-8EC9-72CF8FE07A44}"/>
                </a:ext>
              </a:extLst>
            </p:cNvPr>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802;p126">
              <a:extLst>
                <a:ext uri="{FF2B5EF4-FFF2-40B4-BE49-F238E27FC236}">
                  <a16:creationId xmlns:a16="http://schemas.microsoft.com/office/drawing/2014/main" id="{20520998-4651-4604-93BB-5C67FAC09AE0}"/>
                </a:ext>
              </a:extLst>
            </p:cNvPr>
            <p:cNvSpPr/>
            <p:nvPr/>
          </p:nvSpPr>
          <p:spPr>
            <a:xfrm>
              <a:off x="2816708" y="1965033"/>
              <a:ext cx="204" cy="163"/>
            </a:xfrm>
            <a:custGeom>
              <a:avLst/>
              <a:gdLst/>
              <a:ahLst/>
              <a:cxnLst/>
              <a:rect l="l" t="t" r="r" b="b"/>
              <a:pathLst>
                <a:path w="15" h="12" extrusionOk="0">
                  <a:moveTo>
                    <a:pt x="1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803;p126">
              <a:extLst>
                <a:ext uri="{FF2B5EF4-FFF2-40B4-BE49-F238E27FC236}">
                  <a16:creationId xmlns:a16="http://schemas.microsoft.com/office/drawing/2014/main" id="{59D61915-419F-4687-B39B-4A759DD7CF68}"/>
                </a:ext>
              </a:extLst>
            </p:cNvPr>
            <p:cNvSpPr/>
            <p:nvPr/>
          </p:nvSpPr>
          <p:spPr>
            <a:xfrm>
              <a:off x="2815798" y="1965563"/>
              <a:ext cx="299" cy="149"/>
            </a:xfrm>
            <a:custGeom>
              <a:avLst/>
              <a:gdLst/>
              <a:ahLst/>
              <a:cxnLst/>
              <a:rect l="l" t="t" r="r" b="b"/>
              <a:pathLst>
                <a:path w="22" h="11" extrusionOk="0">
                  <a:moveTo>
                    <a:pt x="22"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804;p126">
              <a:extLst>
                <a:ext uri="{FF2B5EF4-FFF2-40B4-BE49-F238E27FC236}">
                  <a16:creationId xmlns:a16="http://schemas.microsoft.com/office/drawing/2014/main" id="{ACFD8FD6-B3E2-4BF3-B717-F266340913CB}"/>
                </a:ext>
              </a:extLst>
            </p:cNvPr>
            <p:cNvSpPr/>
            <p:nvPr/>
          </p:nvSpPr>
          <p:spPr>
            <a:xfrm>
              <a:off x="2817033" y="1964802"/>
              <a:ext cx="204" cy="149"/>
            </a:xfrm>
            <a:custGeom>
              <a:avLst/>
              <a:gdLst/>
              <a:ahLst/>
              <a:cxnLst/>
              <a:rect l="l" t="t" r="r" b="b"/>
              <a:pathLst>
                <a:path w="15" h="11" extrusionOk="0">
                  <a:moveTo>
                    <a:pt x="15"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805;p126">
              <a:extLst>
                <a:ext uri="{FF2B5EF4-FFF2-40B4-BE49-F238E27FC236}">
                  <a16:creationId xmlns:a16="http://schemas.microsoft.com/office/drawing/2014/main" id="{F277F316-112C-4FF1-8A8B-030D11AB6E9D}"/>
                </a:ext>
              </a:extLst>
            </p:cNvPr>
            <p:cNvSpPr/>
            <p:nvPr/>
          </p:nvSpPr>
          <p:spPr>
            <a:xfrm>
              <a:off x="2815133" y="1965848"/>
              <a:ext cx="448" cy="204"/>
            </a:xfrm>
            <a:custGeom>
              <a:avLst/>
              <a:gdLst/>
              <a:ahLst/>
              <a:cxnLst/>
              <a:rect l="l" t="t" r="r" b="b"/>
              <a:pathLst>
                <a:path w="33" h="15" extrusionOk="0">
                  <a:moveTo>
                    <a:pt x="32"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806;p126">
              <a:extLst>
                <a:ext uri="{FF2B5EF4-FFF2-40B4-BE49-F238E27FC236}">
                  <a16:creationId xmlns:a16="http://schemas.microsoft.com/office/drawing/2014/main" id="{DB65C3E9-155F-465F-B27C-4B6EBB74D0DD}"/>
                </a:ext>
              </a:extLst>
            </p:cNvPr>
            <p:cNvSpPr/>
            <p:nvPr/>
          </p:nvSpPr>
          <p:spPr>
            <a:xfrm>
              <a:off x="2816273" y="1965277"/>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807;p126">
              <a:extLst>
                <a:ext uri="{FF2B5EF4-FFF2-40B4-BE49-F238E27FC236}">
                  <a16:creationId xmlns:a16="http://schemas.microsoft.com/office/drawing/2014/main" id="{D24686ED-CB84-45C4-8F03-1427F32C5DF5}"/>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808;p126">
              <a:extLst>
                <a:ext uri="{FF2B5EF4-FFF2-40B4-BE49-F238E27FC236}">
                  <a16:creationId xmlns:a16="http://schemas.microsoft.com/office/drawing/2014/main" id="{E9AA4535-7F58-4768-836A-686CB09EC1C0}"/>
                </a:ext>
              </a:extLst>
            </p:cNvPr>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809;p126">
              <a:extLst>
                <a:ext uri="{FF2B5EF4-FFF2-40B4-BE49-F238E27FC236}">
                  <a16:creationId xmlns:a16="http://schemas.microsoft.com/office/drawing/2014/main" id="{37EE80B4-A42B-4DC0-9C07-2A828067E440}"/>
                </a:ext>
              </a:extLst>
            </p:cNvPr>
            <p:cNvSpPr/>
            <p:nvPr/>
          </p:nvSpPr>
          <p:spPr>
            <a:xfrm>
              <a:off x="2818364" y="1963702"/>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810;p126">
              <a:extLst>
                <a:ext uri="{FF2B5EF4-FFF2-40B4-BE49-F238E27FC236}">
                  <a16:creationId xmlns:a16="http://schemas.microsoft.com/office/drawing/2014/main" id="{E38F46C7-6731-4253-A04A-479B483D392C}"/>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811;p126">
              <a:extLst>
                <a:ext uri="{FF2B5EF4-FFF2-40B4-BE49-F238E27FC236}">
                  <a16:creationId xmlns:a16="http://schemas.microsoft.com/office/drawing/2014/main" id="{7DD141F5-A2B6-49F7-BD59-129794BA54CB}"/>
                </a:ext>
              </a:extLst>
            </p:cNvPr>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812;p126">
              <a:extLst>
                <a:ext uri="{FF2B5EF4-FFF2-40B4-BE49-F238E27FC236}">
                  <a16:creationId xmlns:a16="http://schemas.microsoft.com/office/drawing/2014/main" id="{D0BA72A7-BA20-4BFF-96CE-C79D0B14A9DF}"/>
                </a:ext>
              </a:extLst>
            </p:cNvPr>
            <p:cNvSpPr/>
            <p:nvPr/>
          </p:nvSpPr>
          <p:spPr>
            <a:xfrm>
              <a:off x="2817373" y="1964612"/>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813;p126">
              <a:extLst>
                <a:ext uri="{FF2B5EF4-FFF2-40B4-BE49-F238E27FC236}">
                  <a16:creationId xmlns:a16="http://schemas.microsoft.com/office/drawing/2014/main" id="{9FD3A2C4-C24F-4CF1-B656-DB05FD2E992B}"/>
                </a:ext>
              </a:extLst>
            </p:cNvPr>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814;p126">
              <a:extLst>
                <a:ext uri="{FF2B5EF4-FFF2-40B4-BE49-F238E27FC236}">
                  <a16:creationId xmlns:a16="http://schemas.microsoft.com/office/drawing/2014/main" id="{B0291106-7C24-4F3A-8B47-E636C29D60C0}"/>
                </a:ext>
              </a:extLst>
            </p:cNvPr>
            <p:cNvSpPr/>
            <p:nvPr/>
          </p:nvSpPr>
          <p:spPr>
            <a:xfrm>
              <a:off x="2818133" y="1963947"/>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815;p126">
              <a:extLst>
                <a:ext uri="{FF2B5EF4-FFF2-40B4-BE49-F238E27FC236}">
                  <a16:creationId xmlns:a16="http://schemas.microsoft.com/office/drawing/2014/main" id="{61E46B91-228E-410D-A377-DD8D66D8FCC8}"/>
                </a:ext>
              </a:extLst>
            </p:cNvPr>
            <p:cNvSpPr/>
            <p:nvPr/>
          </p:nvSpPr>
          <p:spPr>
            <a:xfrm>
              <a:off x="2817848" y="1964273"/>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816;p126">
              <a:extLst>
                <a:ext uri="{FF2B5EF4-FFF2-40B4-BE49-F238E27FC236}">
                  <a16:creationId xmlns:a16="http://schemas.microsoft.com/office/drawing/2014/main" id="{FDA16A56-29E0-48D6-8EBE-D3FD6FF0C04B}"/>
                </a:ext>
              </a:extLst>
            </p:cNvPr>
            <p:cNvSpPr/>
            <p:nvPr/>
          </p:nvSpPr>
          <p:spPr>
            <a:xfrm>
              <a:off x="2817604" y="1964422"/>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817;p126">
              <a:extLst>
                <a:ext uri="{FF2B5EF4-FFF2-40B4-BE49-F238E27FC236}">
                  <a16:creationId xmlns:a16="http://schemas.microsoft.com/office/drawing/2014/main" id="{69D5D000-0C3B-48BF-BC8A-2ABB920711A5}"/>
                </a:ext>
              </a:extLst>
            </p:cNvPr>
            <p:cNvSpPr/>
            <p:nvPr/>
          </p:nvSpPr>
          <p:spPr>
            <a:xfrm>
              <a:off x="2817984" y="1964083"/>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818;p126">
              <a:extLst>
                <a:ext uri="{FF2B5EF4-FFF2-40B4-BE49-F238E27FC236}">
                  <a16:creationId xmlns:a16="http://schemas.microsoft.com/office/drawing/2014/main" id="{3EAF8ED0-46A6-4DE6-8D1F-114F493699DD}"/>
                </a:ext>
              </a:extLst>
            </p:cNvPr>
            <p:cNvSpPr/>
            <p:nvPr/>
          </p:nvSpPr>
          <p:spPr>
            <a:xfrm>
              <a:off x="2818228" y="1963852"/>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819;p126">
              <a:extLst>
                <a:ext uri="{FF2B5EF4-FFF2-40B4-BE49-F238E27FC236}">
                  <a16:creationId xmlns:a16="http://schemas.microsoft.com/office/drawing/2014/main" id="{4B245A82-8FD5-46D4-9E52-404C1FF9A31C}"/>
                </a:ext>
              </a:extLst>
            </p:cNvPr>
            <p:cNvSpPr/>
            <p:nvPr/>
          </p:nvSpPr>
          <p:spPr>
            <a:xfrm>
              <a:off x="2818323" y="1963757"/>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820;p126">
              <a:extLst>
                <a:ext uri="{FF2B5EF4-FFF2-40B4-BE49-F238E27FC236}">
                  <a16:creationId xmlns:a16="http://schemas.microsoft.com/office/drawing/2014/main" id="{CCC717C6-9CD5-46FB-9F02-F707CF6B0234}"/>
                </a:ext>
              </a:extLst>
            </p:cNvPr>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821;p126">
              <a:extLst>
                <a:ext uri="{FF2B5EF4-FFF2-40B4-BE49-F238E27FC236}">
                  <a16:creationId xmlns:a16="http://schemas.microsoft.com/office/drawing/2014/main" id="{1A4F00A4-F9B3-4EA9-AB51-98457EDAE449}"/>
                </a:ext>
              </a:extLst>
            </p:cNvPr>
            <p:cNvSpPr/>
            <p:nvPr/>
          </p:nvSpPr>
          <p:spPr>
            <a:xfrm>
              <a:off x="2786525" y="1885469"/>
              <a:ext cx="54" cy="204"/>
            </a:xfrm>
            <a:custGeom>
              <a:avLst/>
              <a:gdLst/>
              <a:ahLst/>
              <a:cxnLst/>
              <a:rect l="l" t="t" r="r" b="b"/>
              <a:pathLst>
                <a:path w="4" h="15" extrusionOk="0">
                  <a:moveTo>
                    <a:pt x="4"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822;p126">
              <a:extLst>
                <a:ext uri="{FF2B5EF4-FFF2-40B4-BE49-F238E27FC236}">
                  <a16:creationId xmlns:a16="http://schemas.microsoft.com/office/drawing/2014/main" id="{8E4641F2-25A4-4B2E-84C0-DBBFB3782023}"/>
                </a:ext>
              </a:extLst>
            </p:cNvPr>
            <p:cNvSpPr/>
            <p:nvPr/>
          </p:nvSpPr>
          <p:spPr>
            <a:xfrm>
              <a:off x="2788086" y="1882998"/>
              <a:ext cx="163" cy="204"/>
            </a:xfrm>
            <a:custGeom>
              <a:avLst/>
              <a:gdLst/>
              <a:ahLst/>
              <a:cxnLst/>
              <a:rect l="l" t="t" r="r" b="b"/>
              <a:pathLst>
                <a:path w="12" h="15" extrusionOk="0">
                  <a:moveTo>
                    <a:pt x="1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823;p126">
              <a:extLst>
                <a:ext uri="{FF2B5EF4-FFF2-40B4-BE49-F238E27FC236}">
                  <a16:creationId xmlns:a16="http://schemas.microsoft.com/office/drawing/2014/main" id="{7A78F1CB-5A13-44E1-8581-969F42FDA981}"/>
                </a:ext>
              </a:extLst>
            </p:cNvPr>
            <p:cNvSpPr/>
            <p:nvPr/>
          </p:nvSpPr>
          <p:spPr>
            <a:xfrm>
              <a:off x="2785615" y="1887981"/>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824;p126">
              <a:extLst>
                <a:ext uri="{FF2B5EF4-FFF2-40B4-BE49-F238E27FC236}">
                  <a16:creationId xmlns:a16="http://schemas.microsoft.com/office/drawing/2014/main" id="{46AB4018-4E04-40D5-B4C0-AA9C5597102B}"/>
                </a:ext>
              </a:extLst>
            </p:cNvPr>
            <p:cNvSpPr/>
            <p:nvPr/>
          </p:nvSpPr>
          <p:spPr>
            <a:xfrm>
              <a:off x="2788996" y="1881857"/>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825;p126">
              <a:extLst>
                <a:ext uri="{FF2B5EF4-FFF2-40B4-BE49-F238E27FC236}">
                  <a16:creationId xmlns:a16="http://schemas.microsoft.com/office/drawing/2014/main" id="{66E7E682-3270-4320-A22B-FF4C5E36CBBC}"/>
                </a:ext>
              </a:extLst>
            </p:cNvPr>
            <p:cNvSpPr/>
            <p:nvPr/>
          </p:nvSpPr>
          <p:spPr>
            <a:xfrm>
              <a:off x="2788371" y="1882618"/>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826;p126">
              <a:extLst>
                <a:ext uri="{FF2B5EF4-FFF2-40B4-BE49-F238E27FC236}">
                  <a16:creationId xmlns:a16="http://schemas.microsoft.com/office/drawing/2014/main" id="{453F6787-56D9-414E-9637-779462D95322}"/>
                </a:ext>
              </a:extLst>
            </p:cNvPr>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827;p126">
              <a:extLst>
                <a:ext uri="{FF2B5EF4-FFF2-40B4-BE49-F238E27FC236}">
                  <a16:creationId xmlns:a16="http://schemas.microsoft.com/office/drawing/2014/main" id="{00E5B01B-AE99-42F4-80D5-6EB21DCA9A84}"/>
                </a:ext>
              </a:extLst>
            </p:cNvPr>
            <p:cNvSpPr/>
            <p:nvPr/>
          </p:nvSpPr>
          <p:spPr>
            <a:xfrm>
              <a:off x="2786376" y="1885795"/>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828;p126">
              <a:extLst>
                <a:ext uri="{FF2B5EF4-FFF2-40B4-BE49-F238E27FC236}">
                  <a16:creationId xmlns:a16="http://schemas.microsoft.com/office/drawing/2014/main" id="{B10EC342-1C0C-4ED4-8E00-BE54D240D243}"/>
                </a:ext>
              </a:extLst>
            </p:cNvPr>
            <p:cNvSpPr/>
            <p:nvPr/>
          </p:nvSpPr>
          <p:spPr>
            <a:xfrm>
              <a:off x="2786280" y="1886039"/>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829;p126">
              <a:extLst>
                <a:ext uri="{FF2B5EF4-FFF2-40B4-BE49-F238E27FC236}">
                  <a16:creationId xmlns:a16="http://schemas.microsoft.com/office/drawing/2014/main" id="{F7B33714-EF5F-4A8B-9C5F-07644F5975BC}"/>
                </a:ext>
              </a:extLst>
            </p:cNvPr>
            <p:cNvSpPr/>
            <p:nvPr/>
          </p:nvSpPr>
          <p:spPr>
            <a:xfrm>
              <a:off x="2787801" y="1883378"/>
              <a:ext cx="163" cy="204"/>
            </a:xfrm>
            <a:custGeom>
              <a:avLst/>
              <a:gdLst/>
              <a:ahLst/>
              <a:cxnLst/>
              <a:rect l="l" t="t" r="r" b="b"/>
              <a:pathLst>
                <a:path w="12" h="15" extrusionOk="0">
                  <a:moveTo>
                    <a:pt x="1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830;p126">
              <a:extLst>
                <a:ext uri="{FF2B5EF4-FFF2-40B4-BE49-F238E27FC236}">
                  <a16:creationId xmlns:a16="http://schemas.microsoft.com/office/drawing/2014/main" id="{F22BAAC4-E6FB-4932-A2A4-8AE5B692A62D}"/>
                </a:ext>
              </a:extLst>
            </p:cNvPr>
            <p:cNvSpPr/>
            <p:nvPr/>
          </p:nvSpPr>
          <p:spPr>
            <a:xfrm>
              <a:off x="2788657" y="1882237"/>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831;p126">
              <a:extLst>
                <a:ext uri="{FF2B5EF4-FFF2-40B4-BE49-F238E27FC236}">
                  <a16:creationId xmlns:a16="http://schemas.microsoft.com/office/drawing/2014/main" id="{5762748C-5FF3-44ED-ABED-39B1A45B9AAC}"/>
                </a:ext>
              </a:extLst>
            </p:cNvPr>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832;p126">
              <a:extLst>
                <a:ext uri="{FF2B5EF4-FFF2-40B4-BE49-F238E27FC236}">
                  <a16:creationId xmlns:a16="http://schemas.microsoft.com/office/drawing/2014/main" id="{83F3A25B-48E7-49E2-89B4-7D4D9BEFA6BD}"/>
                </a:ext>
              </a:extLst>
            </p:cNvPr>
            <p:cNvSpPr/>
            <p:nvPr/>
          </p:nvSpPr>
          <p:spPr>
            <a:xfrm>
              <a:off x="2785289" y="188832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833;p126">
              <a:extLst>
                <a:ext uri="{FF2B5EF4-FFF2-40B4-BE49-F238E27FC236}">
                  <a16:creationId xmlns:a16="http://schemas.microsoft.com/office/drawing/2014/main" id="{C322FE7F-11DB-40B1-B234-B37198FF85C0}"/>
                </a:ext>
              </a:extLst>
            </p:cNvPr>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834;p126">
              <a:extLst>
                <a:ext uri="{FF2B5EF4-FFF2-40B4-BE49-F238E27FC236}">
                  <a16:creationId xmlns:a16="http://schemas.microsoft.com/office/drawing/2014/main" id="{03906072-DF8C-4DA0-84F4-679AEACAD9CB}"/>
                </a:ext>
              </a:extLst>
            </p:cNvPr>
            <p:cNvSpPr/>
            <p:nvPr/>
          </p:nvSpPr>
          <p:spPr>
            <a:xfrm>
              <a:off x="2785860" y="1887601"/>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835;p126">
              <a:extLst>
                <a:ext uri="{FF2B5EF4-FFF2-40B4-BE49-F238E27FC236}">
                  <a16:creationId xmlns:a16="http://schemas.microsoft.com/office/drawing/2014/main" id="{7D3F5DD1-45EE-495C-9AD4-9E37FD7CA12D}"/>
                </a:ext>
              </a:extLst>
            </p:cNvPr>
            <p:cNvSpPr/>
            <p:nvPr/>
          </p:nvSpPr>
          <p:spPr>
            <a:xfrm>
              <a:off x="2787570" y="1883758"/>
              <a:ext cx="109" cy="204"/>
            </a:xfrm>
            <a:custGeom>
              <a:avLst/>
              <a:gdLst/>
              <a:ahLst/>
              <a:cxnLst/>
              <a:rect l="l" t="t" r="r" b="b"/>
              <a:pathLst>
                <a:path w="8" h="15" extrusionOk="0">
                  <a:moveTo>
                    <a:pt x="7"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836;p126">
              <a:extLst>
                <a:ext uri="{FF2B5EF4-FFF2-40B4-BE49-F238E27FC236}">
                  <a16:creationId xmlns:a16="http://schemas.microsoft.com/office/drawing/2014/main" id="{EA4B9764-1785-4466-B9F4-97A5D0B54B6C}"/>
                </a:ext>
              </a:extLst>
            </p:cNvPr>
            <p:cNvSpPr/>
            <p:nvPr/>
          </p:nvSpPr>
          <p:spPr>
            <a:xfrm>
              <a:off x="2789281" y="1881572"/>
              <a:ext cx="54" cy="109"/>
            </a:xfrm>
            <a:custGeom>
              <a:avLst/>
              <a:gdLst/>
              <a:ahLst/>
              <a:cxnLst/>
              <a:rect l="l" t="t" r="r" b="b"/>
              <a:pathLst>
                <a:path w="4" h="8" extrusionOk="0">
                  <a:moveTo>
                    <a:pt x="0" y="7"/>
                  </a:moveTo>
                  <a:lnTo>
                    <a:pt x="4" y="0"/>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837;p126">
              <a:extLst>
                <a:ext uri="{FF2B5EF4-FFF2-40B4-BE49-F238E27FC236}">
                  <a16:creationId xmlns:a16="http://schemas.microsoft.com/office/drawing/2014/main" id="{F3251A42-20C3-46A9-99BA-633EE65D5A92}"/>
                </a:ext>
              </a:extLst>
            </p:cNvPr>
            <p:cNvSpPr/>
            <p:nvPr/>
          </p:nvSpPr>
          <p:spPr>
            <a:xfrm>
              <a:off x="2787285" y="1884138"/>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838;p126">
              <a:extLst>
                <a:ext uri="{FF2B5EF4-FFF2-40B4-BE49-F238E27FC236}">
                  <a16:creationId xmlns:a16="http://schemas.microsoft.com/office/drawing/2014/main" id="{A9842F3D-197E-48AD-8EB2-5B1ABE743CDA}"/>
                </a:ext>
              </a:extLst>
            </p:cNvPr>
            <p:cNvSpPr/>
            <p:nvPr/>
          </p:nvSpPr>
          <p:spPr>
            <a:xfrm>
              <a:off x="2787041" y="1884464"/>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839;p126">
              <a:extLst>
                <a:ext uri="{FF2B5EF4-FFF2-40B4-BE49-F238E27FC236}">
                  <a16:creationId xmlns:a16="http://schemas.microsoft.com/office/drawing/2014/main" id="{0A8E07B0-8331-4B72-8876-839A03ACA8C3}"/>
                </a:ext>
              </a:extLst>
            </p:cNvPr>
            <p:cNvSpPr/>
            <p:nvPr/>
          </p:nvSpPr>
          <p:spPr>
            <a:xfrm>
              <a:off x="2786851" y="1884844"/>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840;p126">
              <a:extLst>
                <a:ext uri="{FF2B5EF4-FFF2-40B4-BE49-F238E27FC236}">
                  <a16:creationId xmlns:a16="http://schemas.microsoft.com/office/drawing/2014/main" id="{50F49E36-F63F-40C5-8F52-7D82B93205CE}"/>
                </a:ext>
              </a:extLst>
            </p:cNvPr>
            <p:cNvSpPr/>
            <p:nvPr/>
          </p:nvSpPr>
          <p:spPr>
            <a:xfrm>
              <a:off x="2786715" y="1885184"/>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841;p126">
              <a:extLst>
                <a:ext uri="{FF2B5EF4-FFF2-40B4-BE49-F238E27FC236}">
                  <a16:creationId xmlns:a16="http://schemas.microsoft.com/office/drawing/2014/main" id="{B636A63C-DEF6-4524-9844-42FA5A7B7EB2}"/>
                </a:ext>
              </a:extLst>
            </p:cNvPr>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842;p126">
              <a:extLst>
                <a:ext uri="{FF2B5EF4-FFF2-40B4-BE49-F238E27FC236}">
                  <a16:creationId xmlns:a16="http://schemas.microsoft.com/office/drawing/2014/main" id="{7A15DCA9-FA96-452A-B8ED-1BBCE88BC1CA}"/>
                </a:ext>
              </a:extLst>
            </p:cNvPr>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843;p126">
              <a:extLst>
                <a:ext uri="{FF2B5EF4-FFF2-40B4-BE49-F238E27FC236}">
                  <a16:creationId xmlns:a16="http://schemas.microsoft.com/office/drawing/2014/main" id="{070706C8-C2A7-463C-A9F8-BCAAF5ABF6F2}"/>
                </a:ext>
              </a:extLst>
            </p:cNvPr>
            <p:cNvSpPr/>
            <p:nvPr/>
          </p:nvSpPr>
          <p:spPr>
            <a:xfrm>
              <a:off x="2797075" y="1875245"/>
              <a:ext cx="14" cy="14"/>
            </a:xfrm>
            <a:custGeom>
              <a:avLst/>
              <a:gdLst/>
              <a:ahLst/>
              <a:cxnLst/>
              <a:rect l="l" t="t" r="r" b="b"/>
              <a:pathLst>
                <a:path w="1" h="1" extrusionOk="0">
                  <a:moveTo>
                    <a:pt x="1"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844;p126">
              <a:extLst>
                <a:ext uri="{FF2B5EF4-FFF2-40B4-BE49-F238E27FC236}">
                  <a16:creationId xmlns:a16="http://schemas.microsoft.com/office/drawing/2014/main" id="{6BC139D6-AA03-48FC-843D-CC9B4EEEAB00}"/>
                </a:ext>
              </a:extLst>
            </p:cNvPr>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845;p126">
              <a:extLst>
                <a:ext uri="{FF2B5EF4-FFF2-40B4-BE49-F238E27FC236}">
                  <a16:creationId xmlns:a16="http://schemas.microsoft.com/office/drawing/2014/main" id="{0385851E-BDD3-4715-8AD7-6BB804EA3D35}"/>
                </a:ext>
              </a:extLst>
            </p:cNvPr>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846;p126">
              <a:extLst>
                <a:ext uri="{FF2B5EF4-FFF2-40B4-BE49-F238E27FC236}">
                  <a16:creationId xmlns:a16="http://schemas.microsoft.com/office/drawing/2014/main" id="{B2D4B450-047A-41A8-8E7F-BEF16803B327}"/>
                </a:ext>
              </a:extLst>
            </p:cNvPr>
            <p:cNvSpPr/>
            <p:nvPr/>
          </p:nvSpPr>
          <p:spPr>
            <a:xfrm>
              <a:off x="2832960" y="1935570"/>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847;p126">
              <a:extLst>
                <a:ext uri="{FF2B5EF4-FFF2-40B4-BE49-F238E27FC236}">
                  <a16:creationId xmlns:a16="http://schemas.microsoft.com/office/drawing/2014/main" id="{57C37B0E-000C-4F9E-A6F8-9E3772DED9CF}"/>
                </a:ext>
              </a:extLst>
            </p:cNvPr>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848;p126">
              <a:extLst>
                <a:ext uri="{FF2B5EF4-FFF2-40B4-BE49-F238E27FC236}">
                  <a16:creationId xmlns:a16="http://schemas.microsoft.com/office/drawing/2014/main" id="{44FABCFF-69DC-4426-9B52-F468B21BC7EE}"/>
                </a:ext>
              </a:extLst>
            </p:cNvPr>
            <p:cNvSpPr/>
            <p:nvPr/>
          </p:nvSpPr>
          <p:spPr>
            <a:xfrm>
              <a:off x="2835865" y="1934714"/>
              <a:ext cx="149" cy="109"/>
            </a:xfrm>
            <a:custGeom>
              <a:avLst/>
              <a:gdLst/>
              <a:ahLst/>
              <a:cxnLst/>
              <a:rect l="l" t="t" r="r" b="b"/>
              <a:pathLst>
                <a:path w="11" h="8" extrusionOk="0">
                  <a:moveTo>
                    <a:pt x="0" y="7"/>
                  </a:moveTo>
                  <a:lnTo>
                    <a:pt x="11" y="0"/>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849;p126">
              <a:extLst>
                <a:ext uri="{FF2B5EF4-FFF2-40B4-BE49-F238E27FC236}">
                  <a16:creationId xmlns:a16="http://schemas.microsoft.com/office/drawing/2014/main" id="{110459FD-765E-457F-BAF2-AB956789084C}"/>
                </a:ext>
              </a:extLst>
            </p:cNvPr>
            <p:cNvSpPr/>
            <p:nvPr/>
          </p:nvSpPr>
          <p:spPr>
            <a:xfrm>
              <a:off x="2833489" y="1935570"/>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850;p126">
              <a:extLst>
                <a:ext uri="{FF2B5EF4-FFF2-40B4-BE49-F238E27FC236}">
                  <a16:creationId xmlns:a16="http://schemas.microsoft.com/office/drawing/2014/main" id="{87B8E9B9-AE28-4CD7-83CB-E27D2E3453F3}"/>
                </a:ext>
              </a:extLst>
            </p:cNvPr>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851;p126">
              <a:extLst>
                <a:ext uri="{FF2B5EF4-FFF2-40B4-BE49-F238E27FC236}">
                  <a16:creationId xmlns:a16="http://schemas.microsoft.com/office/drawing/2014/main" id="{1884C851-748B-48E6-B7E5-E73E74E948F9}"/>
                </a:ext>
              </a:extLst>
            </p:cNvPr>
            <p:cNvSpPr/>
            <p:nvPr/>
          </p:nvSpPr>
          <p:spPr>
            <a:xfrm>
              <a:off x="2834671" y="1935230"/>
              <a:ext cx="353" cy="163"/>
            </a:xfrm>
            <a:custGeom>
              <a:avLst/>
              <a:gdLst/>
              <a:ahLst/>
              <a:cxnLst/>
              <a:rect l="l" t="t" r="r" b="b"/>
              <a:pathLst>
                <a:path w="26" h="12" extrusionOk="0">
                  <a:moveTo>
                    <a:pt x="25"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852;p126">
              <a:extLst>
                <a:ext uri="{FF2B5EF4-FFF2-40B4-BE49-F238E27FC236}">
                  <a16:creationId xmlns:a16="http://schemas.microsoft.com/office/drawing/2014/main" id="{8EC9D02B-DCFE-411A-8D8D-5C461D45A0FE}"/>
                </a:ext>
              </a:extLst>
            </p:cNvPr>
            <p:cNvSpPr/>
            <p:nvPr/>
          </p:nvSpPr>
          <p:spPr>
            <a:xfrm>
              <a:off x="2834060" y="1935421"/>
              <a:ext cx="339" cy="109"/>
            </a:xfrm>
            <a:custGeom>
              <a:avLst/>
              <a:gdLst/>
              <a:ahLst/>
              <a:cxnLst/>
              <a:rect l="l" t="t" r="r" b="b"/>
              <a:pathLst>
                <a:path w="25" h="8" extrusionOk="0">
                  <a:moveTo>
                    <a:pt x="2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853;p126">
              <a:extLst>
                <a:ext uri="{FF2B5EF4-FFF2-40B4-BE49-F238E27FC236}">
                  <a16:creationId xmlns:a16="http://schemas.microsoft.com/office/drawing/2014/main" id="{EEF45A7B-8A59-441F-9332-421A3D1FF405}"/>
                </a:ext>
              </a:extLst>
            </p:cNvPr>
            <p:cNvSpPr/>
            <p:nvPr/>
          </p:nvSpPr>
          <p:spPr>
            <a:xfrm>
              <a:off x="2835241" y="1934945"/>
              <a:ext cx="353" cy="204"/>
            </a:xfrm>
            <a:custGeom>
              <a:avLst/>
              <a:gdLst/>
              <a:ahLst/>
              <a:cxnLst/>
              <a:rect l="l" t="t" r="r" b="b"/>
              <a:pathLst>
                <a:path w="26" h="15" extrusionOk="0">
                  <a:moveTo>
                    <a:pt x="25"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854;p126">
              <a:extLst>
                <a:ext uri="{FF2B5EF4-FFF2-40B4-BE49-F238E27FC236}">
                  <a16:creationId xmlns:a16="http://schemas.microsoft.com/office/drawing/2014/main" id="{21126B8C-F666-4430-A36B-E7A1CAEB5013}"/>
                </a:ext>
              </a:extLst>
            </p:cNvPr>
            <p:cNvSpPr/>
            <p:nvPr/>
          </p:nvSpPr>
          <p:spPr>
            <a:xfrm>
              <a:off x="2836056" y="1934714"/>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855;p126">
              <a:extLst>
                <a:ext uri="{FF2B5EF4-FFF2-40B4-BE49-F238E27FC236}">
                  <a16:creationId xmlns:a16="http://schemas.microsoft.com/office/drawing/2014/main" id="{9E8D976A-2889-44D8-9437-258E34341448}"/>
                </a:ext>
              </a:extLst>
            </p:cNvPr>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856;p126">
              <a:extLst>
                <a:ext uri="{FF2B5EF4-FFF2-40B4-BE49-F238E27FC236}">
                  <a16:creationId xmlns:a16="http://schemas.microsoft.com/office/drawing/2014/main" id="{8E4ABFFB-6596-4795-A3A2-10DF68428124}"/>
                </a:ext>
              </a:extLst>
            </p:cNvPr>
            <p:cNvSpPr/>
            <p:nvPr/>
          </p:nvSpPr>
          <p:spPr>
            <a:xfrm>
              <a:off x="2774359" y="1962182"/>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857;p126">
              <a:extLst>
                <a:ext uri="{FF2B5EF4-FFF2-40B4-BE49-F238E27FC236}">
                  <a16:creationId xmlns:a16="http://schemas.microsoft.com/office/drawing/2014/main" id="{E32D38D7-14DA-4AF4-8AB3-7092D8A98909}"/>
                </a:ext>
              </a:extLst>
            </p:cNvPr>
            <p:cNvSpPr/>
            <p:nvPr/>
          </p:nvSpPr>
          <p:spPr>
            <a:xfrm>
              <a:off x="2774115" y="1962657"/>
              <a:ext cx="109" cy="204"/>
            </a:xfrm>
            <a:custGeom>
              <a:avLst/>
              <a:gdLst/>
              <a:ahLst/>
              <a:cxnLst/>
              <a:rect l="l" t="t" r="r" b="b"/>
              <a:pathLst>
                <a:path w="8" h="15" extrusionOk="0">
                  <a:moveTo>
                    <a:pt x="1" y="15"/>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858;p126">
              <a:extLst>
                <a:ext uri="{FF2B5EF4-FFF2-40B4-BE49-F238E27FC236}">
                  <a16:creationId xmlns:a16="http://schemas.microsoft.com/office/drawing/2014/main" id="{B39BA30C-3028-45F6-9481-3FBB756D1987}"/>
                </a:ext>
              </a:extLst>
            </p:cNvPr>
            <p:cNvSpPr/>
            <p:nvPr/>
          </p:nvSpPr>
          <p:spPr>
            <a:xfrm>
              <a:off x="2774590" y="1961761"/>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859;p126">
              <a:extLst>
                <a:ext uri="{FF2B5EF4-FFF2-40B4-BE49-F238E27FC236}">
                  <a16:creationId xmlns:a16="http://schemas.microsoft.com/office/drawing/2014/main" id="{C3D7CAE7-9733-44C2-A4B9-E96B8DB8FCFE}"/>
                </a:ext>
              </a:extLst>
            </p:cNvPr>
            <p:cNvSpPr/>
            <p:nvPr/>
          </p:nvSpPr>
          <p:spPr>
            <a:xfrm>
              <a:off x="2775595" y="1959521"/>
              <a:ext cx="109" cy="258"/>
            </a:xfrm>
            <a:custGeom>
              <a:avLst/>
              <a:gdLst/>
              <a:ahLst/>
              <a:cxnLst/>
              <a:rect l="l" t="t" r="r" b="b"/>
              <a:pathLst>
                <a:path w="8" h="19" extrusionOk="0">
                  <a:moveTo>
                    <a:pt x="0" y="18"/>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860;p126">
              <a:extLst>
                <a:ext uri="{FF2B5EF4-FFF2-40B4-BE49-F238E27FC236}">
                  <a16:creationId xmlns:a16="http://schemas.microsoft.com/office/drawing/2014/main" id="{236DD906-680C-4A0B-A182-311CD6A45E52}"/>
                </a:ext>
              </a:extLst>
            </p:cNvPr>
            <p:cNvSpPr/>
            <p:nvPr/>
          </p:nvSpPr>
          <p:spPr>
            <a:xfrm>
              <a:off x="2775310" y="1960145"/>
              <a:ext cx="149" cy="394"/>
            </a:xfrm>
            <a:custGeom>
              <a:avLst/>
              <a:gdLst/>
              <a:ahLst/>
              <a:cxnLst/>
              <a:rect l="l" t="t" r="r" b="b"/>
              <a:pathLst>
                <a:path w="11" h="29" extrusionOk="0">
                  <a:moveTo>
                    <a:pt x="0" y="2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861;p126">
              <a:extLst>
                <a:ext uri="{FF2B5EF4-FFF2-40B4-BE49-F238E27FC236}">
                  <a16:creationId xmlns:a16="http://schemas.microsoft.com/office/drawing/2014/main" id="{D3C3603E-959B-4E05-B0AB-02B4DBFE0AD0}"/>
                </a:ext>
              </a:extLst>
            </p:cNvPr>
            <p:cNvSpPr/>
            <p:nvPr/>
          </p:nvSpPr>
          <p:spPr>
            <a:xfrm>
              <a:off x="2775065" y="1960756"/>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862;p126">
              <a:extLst>
                <a:ext uri="{FF2B5EF4-FFF2-40B4-BE49-F238E27FC236}">
                  <a16:creationId xmlns:a16="http://schemas.microsoft.com/office/drawing/2014/main" id="{756F19B6-84CB-4B56-8160-9F570659D173}"/>
                </a:ext>
              </a:extLst>
            </p:cNvPr>
            <p:cNvSpPr/>
            <p:nvPr/>
          </p:nvSpPr>
          <p:spPr>
            <a:xfrm>
              <a:off x="2774835" y="1961286"/>
              <a:ext cx="149" cy="244"/>
            </a:xfrm>
            <a:custGeom>
              <a:avLst/>
              <a:gdLst/>
              <a:ahLst/>
              <a:cxnLst/>
              <a:rect l="l" t="t" r="r" b="b"/>
              <a:pathLst>
                <a:path w="11" h="18" extrusionOk="0">
                  <a:moveTo>
                    <a:pt x="0"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863;p126">
              <a:extLst>
                <a:ext uri="{FF2B5EF4-FFF2-40B4-BE49-F238E27FC236}">
                  <a16:creationId xmlns:a16="http://schemas.microsoft.com/office/drawing/2014/main" id="{22F1F557-FE72-426F-84A5-EC835FB7A7D1}"/>
                </a:ext>
              </a:extLst>
            </p:cNvPr>
            <p:cNvSpPr/>
            <p:nvPr/>
          </p:nvSpPr>
          <p:spPr>
            <a:xfrm>
              <a:off x="2773884" y="1963091"/>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864;p126">
              <a:extLst>
                <a:ext uri="{FF2B5EF4-FFF2-40B4-BE49-F238E27FC236}">
                  <a16:creationId xmlns:a16="http://schemas.microsoft.com/office/drawing/2014/main" id="{3CCC97B1-2FD7-4EF1-A2FA-44F6CBFC6EA1}"/>
                </a:ext>
              </a:extLst>
            </p:cNvPr>
            <p:cNvSpPr/>
            <p:nvPr/>
          </p:nvSpPr>
          <p:spPr>
            <a:xfrm>
              <a:off x="2772268" y="1965087"/>
              <a:ext cx="149" cy="109"/>
            </a:xfrm>
            <a:custGeom>
              <a:avLst/>
              <a:gdLst/>
              <a:ahLst/>
              <a:cxnLst/>
              <a:rect l="l" t="t" r="r" b="b"/>
              <a:pathLst>
                <a:path w="11" h="8" extrusionOk="0">
                  <a:moveTo>
                    <a:pt x="0"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865;p126">
              <a:extLst>
                <a:ext uri="{FF2B5EF4-FFF2-40B4-BE49-F238E27FC236}">
                  <a16:creationId xmlns:a16="http://schemas.microsoft.com/office/drawing/2014/main" id="{4558D16D-72DF-4F77-B7DD-1F670F4F0C88}"/>
                </a:ext>
              </a:extLst>
            </p:cNvPr>
            <p:cNvSpPr/>
            <p:nvPr/>
          </p:nvSpPr>
          <p:spPr>
            <a:xfrm>
              <a:off x="2772839" y="1964517"/>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866;p126">
              <a:extLst>
                <a:ext uri="{FF2B5EF4-FFF2-40B4-BE49-F238E27FC236}">
                  <a16:creationId xmlns:a16="http://schemas.microsoft.com/office/drawing/2014/main" id="{C00B60E2-B0ED-4BCA-844D-369EA9EE782C}"/>
                </a:ext>
              </a:extLst>
            </p:cNvPr>
            <p:cNvSpPr/>
            <p:nvPr/>
          </p:nvSpPr>
          <p:spPr>
            <a:xfrm>
              <a:off x="2771983" y="1965318"/>
              <a:ext cx="149" cy="68"/>
            </a:xfrm>
            <a:custGeom>
              <a:avLst/>
              <a:gdLst/>
              <a:ahLst/>
              <a:cxnLst/>
              <a:rect l="l" t="t" r="r" b="b"/>
              <a:pathLst>
                <a:path w="11" h="5" extrusionOk="0">
                  <a:moveTo>
                    <a:pt x="0"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867;p126">
              <a:extLst>
                <a:ext uri="{FF2B5EF4-FFF2-40B4-BE49-F238E27FC236}">
                  <a16:creationId xmlns:a16="http://schemas.microsoft.com/office/drawing/2014/main" id="{0234226F-8D18-46AC-A086-2D7B3D950A4B}"/>
                </a:ext>
              </a:extLst>
            </p:cNvPr>
            <p:cNvSpPr/>
            <p:nvPr/>
          </p:nvSpPr>
          <p:spPr>
            <a:xfrm>
              <a:off x="2773599" y="1963512"/>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868;p126">
              <a:extLst>
                <a:ext uri="{FF2B5EF4-FFF2-40B4-BE49-F238E27FC236}">
                  <a16:creationId xmlns:a16="http://schemas.microsoft.com/office/drawing/2014/main" id="{AD522FFD-E1A9-4126-86B1-C63A912631B3}"/>
                </a:ext>
              </a:extLst>
            </p:cNvPr>
            <p:cNvSpPr/>
            <p:nvPr/>
          </p:nvSpPr>
          <p:spPr>
            <a:xfrm>
              <a:off x="2773070" y="1964178"/>
              <a:ext cx="163" cy="204"/>
            </a:xfrm>
            <a:custGeom>
              <a:avLst/>
              <a:gdLst/>
              <a:ahLst/>
              <a:cxnLst/>
              <a:rect l="l" t="t" r="r" b="b"/>
              <a:pathLst>
                <a:path w="12" h="15" extrusionOk="0">
                  <a:moveTo>
                    <a:pt x="1"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869;p126">
              <a:extLst>
                <a:ext uri="{FF2B5EF4-FFF2-40B4-BE49-F238E27FC236}">
                  <a16:creationId xmlns:a16="http://schemas.microsoft.com/office/drawing/2014/main" id="{E8D620A2-CAF2-4497-9243-7A539DB1AFCB}"/>
                </a:ext>
              </a:extLst>
            </p:cNvPr>
            <p:cNvSpPr/>
            <p:nvPr/>
          </p:nvSpPr>
          <p:spPr>
            <a:xfrm>
              <a:off x="2773355" y="1963852"/>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870;p126">
              <a:extLst>
                <a:ext uri="{FF2B5EF4-FFF2-40B4-BE49-F238E27FC236}">
                  <a16:creationId xmlns:a16="http://schemas.microsoft.com/office/drawing/2014/main" id="{053EDDA4-7BF9-4A5F-8AF1-C8619FE49F3E}"/>
                </a:ext>
              </a:extLst>
            </p:cNvPr>
            <p:cNvSpPr/>
            <p:nvPr/>
          </p:nvSpPr>
          <p:spPr>
            <a:xfrm>
              <a:off x="2776776" y="1956384"/>
              <a:ext cx="68" cy="299"/>
            </a:xfrm>
            <a:custGeom>
              <a:avLst/>
              <a:gdLst/>
              <a:ahLst/>
              <a:cxnLst/>
              <a:rect l="l" t="t" r="r" b="b"/>
              <a:pathLst>
                <a:path w="5" h="22" extrusionOk="0">
                  <a:moveTo>
                    <a:pt x="1" y="22"/>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871;p126">
              <a:extLst>
                <a:ext uri="{FF2B5EF4-FFF2-40B4-BE49-F238E27FC236}">
                  <a16:creationId xmlns:a16="http://schemas.microsoft.com/office/drawing/2014/main" id="{86054EA1-96F4-48C8-8165-180682D7D084}"/>
                </a:ext>
              </a:extLst>
            </p:cNvPr>
            <p:cNvSpPr/>
            <p:nvPr/>
          </p:nvSpPr>
          <p:spPr>
            <a:xfrm>
              <a:off x="2777496" y="1954062"/>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872;p126">
              <a:extLst>
                <a:ext uri="{FF2B5EF4-FFF2-40B4-BE49-F238E27FC236}">
                  <a16:creationId xmlns:a16="http://schemas.microsoft.com/office/drawing/2014/main" id="{AB360450-C7DB-4CEA-988E-754CD28464E1}"/>
                </a:ext>
              </a:extLst>
            </p:cNvPr>
            <p:cNvSpPr/>
            <p:nvPr/>
          </p:nvSpPr>
          <p:spPr>
            <a:xfrm>
              <a:off x="2777632" y="1953628"/>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873;p126">
              <a:extLst>
                <a:ext uri="{FF2B5EF4-FFF2-40B4-BE49-F238E27FC236}">
                  <a16:creationId xmlns:a16="http://schemas.microsoft.com/office/drawing/2014/main" id="{49BB441F-D1BA-4312-A794-961F3C2A7D53}"/>
                </a:ext>
              </a:extLst>
            </p:cNvPr>
            <p:cNvSpPr/>
            <p:nvPr/>
          </p:nvSpPr>
          <p:spPr>
            <a:xfrm>
              <a:off x="2776926" y="1955909"/>
              <a:ext cx="109" cy="258"/>
            </a:xfrm>
            <a:custGeom>
              <a:avLst/>
              <a:gdLst/>
              <a:ahLst/>
              <a:cxnLst/>
              <a:rect l="l" t="t" r="r" b="b"/>
              <a:pathLst>
                <a:path w="8" h="19" extrusionOk="0">
                  <a:moveTo>
                    <a:pt x="0" y="18"/>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874;p126">
              <a:extLst>
                <a:ext uri="{FF2B5EF4-FFF2-40B4-BE49-F238E27FC236}">
                  <a16:creationId xmlns:a16="http://schemas.microsoft.com/office/drawing/2014/main" id="{242C94F7-52D5-463F-957F-FAEE064C9192}"/>
                </a:ext>
              </a:extLst>
            </p:cNvPr>
            <p:cNvSpPr/>
            <p:nvPr/>
          </p:nvSpPr>
          <p:spPr>
            <a:xfrm>
              <a:off x="2777251" y="1954959"/>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875;p126">
              <a:extLst>
                <a:ext uri="{FF2B5EF4-FFF2-40B4-BE49-F238E27FC236}">
                  <a16:creationId xmlns:a16="http://schemas.microsoft.com/office/drawing/2014/main" id="{925EFA47-C974-428F-95D7-34A10122A945}"/>
                </a:ext>
              </a:extLst>
            </p:cNvPr>
            <p:cNvSpPr/>
            <p:nvPr/>
          </p:nvSpPr>
          <p:spPr>
            <a:xfrm>
              <a:off x="2777781" y="1953248"/>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876;p126">
              <a:extLst>
                <a:ext uri="{FF2B5EF4-FFF2-40B4-BE49-F238E27FC236}">
                  <a16:creationId xmlns:a16="http://schemas.microsoft.com/office/drawing/2014/main" id="{64D09426-DB36-4719-93C0-03E3977ADF69}"/>
                </a:ext>
              </a:extLst>
            </p:cNvPr>
            <p:cNvSpPr/>
            <p:nvPr/>
          </p:nvSpPr>
          <p:spPr>
            <a:xfrm>
              <a:off x="2777061" y="1955434"/>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877;p126">
              <a:extLst>
                <a:ext uri="{FF2B5EF4-FFF2-40B4-BE49-F238E27FC236}">
                  <a16:creationId xmlns:a16="http://schemas.microsoft.com/office/drawing/2014/main" id="{B4582558-3142-4C04-8E5F-4CEDCA503577}"/>
                </a:ext>
              </a:extLst>
            </p:cNvPr>
            <p:cNvSpPr/>
            <p:nvPr/>
          </p:nvSpPr>
          <p:spPr>
            <a:xfrm>
              <a:off x="2776586" y="1956914"/>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878;p126">
              <a:extLst>
                <a:ext uri="{FF2B5EF4-FFF2-40B4-BE49-F238E27FC236}">
                  <a16:creationId xmlns:a16="http://schemas.microsoft.com/office/drawing/2014/main" id="{2BEE6EC8-318E-4C90-9E08-0E64D44B00B4}"/>
                </a:ext>
              </a:extLst>
            </p:cNvPr>
            <p:cNvSpPr/>
            <p:nvPr/>
          </p:nvSpPr>
          <p:spPr>
            <a:xfrm>
              <a:off x="2776206" y="1957959"/>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879;p126">
              <a:extLst>
                <a:ext uri="{FF2B5EF4-FFF2-40B4-BE49-F238E27FC236}">
                  <a16:creationId xmlns:a16="http://schemas.microsoft.com/office/drawing/2014/main" id="{25AF7212-F787-4C2B-9AEA-62E167F67EB2}"/>
                </a:ext>
              </a:extLst>
            </p:cNvPr>
            <p:cNvSpPr/>
            <p:nvPr/>
          </p:nvSpPr>
          <p:spPr>
            <a:xfrm>
              <a:off x="2776016" y="1958475"/>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880;p126">
              <a:extLst>
                <a:ext uri="{FF2B5EF4-FFF2-40B4-BE49-F238E27FC236}">
                  <a16:creationId xmlns:a16="http://schemas.microsoft.com/office/drawing/2014/main" id="{6E634258-6715-40F0-BB89-27A7A70C73EA}"/>
                </a:ext>
              </a:extLst>
            </p:cNvPr>
            <p:cNvSpPr/>
            <p:nvPr/>
          </p:nvSpPr>
          <p:spPr>
            <a:xfrm>
              <a:off x="2776396" y="1957430"/>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881;p126">
              <a:extLst>
                <a:ext uri="{FF2B5EF4-FFF2-40B4-BE49-F238E27FC236}">
                  <a16:creationId xmlns:a16="http://schemas.microsoft.com/office/drawing/2014/main" id="{69660001-0345-4E43-B30E-94F5A72F0721}"/>
                </a:ext>
              </a:extLst>
            </p:cNvPr>
            <p:cNvSpPr/>
            <p:nvPr/>
          </p:nvSpPr>
          <p:spPr>
            <a:xfrm>
              <a:off x="2777401" y="1954483"/>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882;p126">
              <a:extLst>
                <a:ext uri="{FF2B5EF4-FFF2-40B4-BE49-F238E27FC236}">
                  <a16:creationId xmlns:a16="http://schemas.microsoft.com/office/drawing/2014/main" id="{289AB824-C01C-4B9F-ABA1-D7AA90F947A0}"/>
                </a:ext>
              </a:extLst>
            </p:cNvPr>
            <p:cNvSpPr/>
            <p:nvPr/>
          </p:nvSpPr>
          <p:spPr>
            <a:xfrm>
              <a:off x="2772554" y="1964802"/>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883;p126">
              <a:extLst>
                <a:ext uri="{FF2B5EF4-FFF2-40B4-BE49-F238E27FC236}">
                  <a16:creationId xmlns:a16="http://schemas.microsoft.com/office/drawing/2014/main" id="{433D76B2-2A05-47C1-9962-A28D72026128}"/>
                </a:ext>
              </a:extLst>
            </p:cNvPr>
            <p:cNvSpPr/>
            <p:nvPr/>
          </p:nvSpPr>
          <p:spPr>
            <a:xfrm>
              <a:off x="2775826" y="1959005"/>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884;p126">
              <a:extLst>
                <a:ext uri="{FF2B5EF4-FFF2-40B4-BE49-F238E27FC236}">
                  <a16:creationId xmlns:a16="http://schemas.microsoft.com/office/drawing/2014/main" id="{77CDAB16-F887-445C-828C-445BE81FE5AB}"/>
                </a:ext>
              </a:extLst>
            </p:cNvPr>
            <p:cNvSpPr/>
            <p:nvPr/>
          </p:nvSpPr>
          <p:spPr>
            <a:xfrm>
              <a:off x="2771698" y="1965508"/>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885;p126">
              <a:extLst>
                <a:ext uri="{FF2B5EF4-FFF2-40B4-BE49-F238E27FC236}">
                  <a16:creationId xmlns:a16="http://schemas.microsoft.com/office/drawing/2014/main" id="{CF93DB01-75B3-4C4D-B1B3-35BE95985D3D}"/>
                </a:ext>
              </a:extLst>
            </p:cNvPr>
            <p:cNvSpPr/>
            <p:nvPr/>
          </p:nvSpPr>
          <p:spPr>
            <a:xfrm>
              <a:off x="2800401" y="1951917"/>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886;p126">
              <a:extLst>
                <a:ext uri="{FF2B5EF4-FFF2-40B4-BE49-F238E27FC236}">
                  <a16:creationId xmlns:a16="http://schemas.microsoft.com/office/drawing/2014/main" id="{E4C49AAA-47C6-463B-85BF-4AB964C41CFB}"/>
                </a:ext>
              </a:extLst>
            </p:cNvPr>
            <p:cNvSpPr/>
            <p:nvPr/>
          </p:nvSpPr>
          <p:spPr>
            <a:xfrm>
              <a:off x="2800591" y="1952582"/>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887;p126">
              <a:extLst>
                <a:ext uri="{FF2B5EF4-FFF2-40B4-BE49-F238E27FC236}">
                  <a16:creationId xmlns:a16="http://schemas.microsoft.com/office/drawing/2014/main" id="{5C1F442F-0146-4E94-A4BE-BCE8208A0758}"/>
                </a:ext>
              </a:extLst>
            </p:cNvPr>
            <p:cNvSpPr/>
            <p:nvPr/>
          </p:nvSpPr>
          <p:spPr>
            <a:xfrm>
              <a:off x="2800591" y="195301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888;p126">
              <a:extLst>
                <a:ext uri="{FF2B5EF4-FFF2-40B4-BE49-F238E27FC236}">
                  <a16:creationId xmlns:a16="http://schemas.microsoft.com/office/drawing/2014/main" id="{6A0EBF97-30A3-44C9-AA07-F7E64E2AEB8B}"/>
                </a:ext>
              </a:extLst>
            </p:cNvPr>
            <p:cNvSpPr/>
            <p:nvPr/>
          </p:nvSpPr>
          <p:spPr>
            <a:xfrm>
              <a:off x="2820930" y="1936276"/>
              <a:ext cx="109" cy="109"/>
            </a:xfrm>
            <a:custGeom>
              <a:avLst/>
              <a:gdLst/>
              <a:ahLst/>
              <a:cxnLst/>
              <a:rect l="l" t="t" r="r" b="b"/>
              <a:pathLst>
                <a:path w="8" h="8" extrusionOk="0">
                  <a:moveTo>
                    <a:pt x="1" y="1"/>
                  </a:moveTo>
                  <a:lnTo>
                    <a:pt x="8" y="8"/>
                  </a:ln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889;p126">
              <a:extLst>
                <a:ext uri="{FF2B5EF4-FFF2-40B4-BE49-F238E27FC236}">
                  <a16:creationId xmlns:a16="http://schemas.microsoft.com/office/drawing/2014/main" id="{52AFE818-E046-4DFF-8084-94D4077FB5F1}"/>
                </a:ext>
              </a:extLst>
            </p:cNvPr>
            <p:cNvSpPr/>
            <p:nvPr/>
          </p:nvSpPr>
          <p:spPr>
            <a:xfrm>
              <a:off x="2800550" y="195229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890;p126">
              <a:extLst>
                <a:ext uri="{FF2B5EF4-FFF2-40B4-BE49-F238E27FC236}">
                  <a16:creationId xmlns:a16="http://schemas.microsoft.com/office/drawing/2014/main" id="{60F3C256-E025-446C-ADC3-9C3BD3E11411}"/>
                </a:ext>
              </a:extLst>
            </p:cNvPr>
            <p:cNvSpPr/>
            <p:nvPr/>
          </p:nvSpPr>
          <p:spPr>
            <a:xfrm>
              <a:off x="2783293" y="1890642"/>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891;p126">
              <a:extLst>
                <a:ext uri="{FF2B5EF4-FFF2-40B4-BE49-F238E27FC236}">
                  <a16:creationId xmlns:a16="http://schemas.microsoft.com/office/drawing/2014/main" id="{A01491B9-B55C-4F28-8B3E-31081F3E267D}"/>
                </a:ext>
              </a:extLst>
            </p:cNvPr>
            <p:cNvSpPr/>
            <p:nvPr/>
          </p:nvSpPr>
          <p:spPr>
            <a:xfrm>
              <a:off x="2821609" y="1933425"/>
              <a:ext cx="0" cy="109"/>
            </a:xfrm>
            <a:custGeom>
              <a:avLst/>
              <a:gdLst/>
              <a:ahLst/>
              <a:cxnLst/>
              <a:rect l="l" t="t" r="r" b="b"/>
              <a:pathLst>
                <a:path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892;p126">
              <a:extLst>
                <a:ext uri="{FF2B5EF4-FFF2-40B4-BE49-F238E27FC236}">
                  <a16:creationId xmlns:a16="http://schemas.microsoft.com/office/drawing/2014/main" id="{6266D071-7F28-487E-A4E8-243396DA00A6}"/>
                </a:ext>
              </a:extLst>
            </p:cNvPr>
            <p:cNvSpPr/>
            <p:nvPr/>
          </p:nvSpPr>
          <p:spPr>
            <a:xfrm>
              <a:off x="2821555" y="1932854"/>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893;p126">
              <a:extLst>
                <a:ext uri="{FF2B5EF4-FFF2-40B4-BE49-F238E27FC236}">
                  <a16:creationId xmlns:a16="http://schemas.microsoft.com/office/drawing/2014/main" id="{99AFFF50-68A9-447D-8566-AA9C812BE31D}"/>
                </a:ext>
              </a:extLst>
            </p:cNvPr>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894;p126">
              <a:extLst>
                <a:ext uri="{FF2B5EF4-FFF2-40B4-BE49-F238E27FC236}">
                  <a16:creationId xmlns:a16="http://schemas.microsoft.com/office/drawing/2014/main" id="{7905FF38-B7F3-422C-9F8E-373DFC09F414}"/>
                </a:ext>
              </a:extLst>
            </p:cNvPr>
            <p:cNvSpPr/>
            <p:nvPr/>
          </p:nvSpPr>
          <p:spPr>
            <a:xfrm>
              <a:off x="2782913" y="1890262"/>
              <a:ext cx="204" cy="163"/>
            </a:xfrm>
            <a:custGeom>
              <a:avLst/>
              <a:gdLst/>
              <a:ahLst/>
              <a:cxnLst/>
              <a:rect l="l" t="t" r="r" b="b"/>
              <a:pathLst>
                <a:path w="15"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895;p126">
              <a:extLst>
                <a:ext uri="{FF2B5EF4-FFF2-40B4-BE49-F238E27FC236}">
                  <a16:creationId xmlns:a16="http://schemas.microsoft.com/office/drawing/2014/main" id="{DC9F6294-5F5A-4BCA-9F55-4E68B9D19982}"/>
                </a:ext>
              </a:extLst>
            </p:cNvPr>
            <p:cNvSpPr/>
            <p:nvPr/>
          </p:nvSpPr>
          <p:spPr>
            <a:xfrm>
              <a:off x="2783198" y="1890547"/>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896;p126">
              <a:extLst>
                <a:ext uri="{FF2B5EF4-FFF2-40B4-BE49-F238E27FC236}">
                  <a16:creationId xmlns:a16="http://schemas.microsoft.com/office/drawing/2014/main" id="{1885FB4E-0FE1-43B8-8EF4-870995DA5FE9}"/>
                </a:ext>
              </a:extLst>
            </p:cNvPr>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897;p126">
              <a:extLst>
                <a:ext uri="{FF2B5EF4-FFF2-40B4-BE49-F238E27FC236}">
                  <a16:creationId xmlns:a16="http://schemas.microsoft.com/office/drawing/2014/main" id="{9A0334BF-BF12-4D5F-96C9-BB2415A4E2CB}"/>
                </a:ext>
              </a:extLst>
            </p:cNvPr>
            <p:cNvSpPr/>
            <p:nvPr/>
          </p:nvSpPr>
          <p:spPr>
            <a:xfrm>
              <a:off x="2821650" y="1933995"/>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898;p126">
              <a:extLst>
                <a:ext uri="{FF2B5EF4-FFF2-40B4-BE49-F238E27FC236}">
                  <a16:creationId xmlns:a16="http://schemas.microsoft.com/office/drawing/2014/main" id="{94805BE6-8081-4F52-8967-E378E3AD046C}"/>
                </a:ext>
              </a:extLst>
            </p:cNvPr>
            <p:cNvSpPr/>
            <p:nvPr/>
          </p:nvSpPr>
          <p:spPr>
            <a:xfrm>
              <a:off x="2782574" y="18899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899;p126">
              <a:extLst>
                <a:ext uri="{FF2B5EF4-FFF2-40B4-BE49-F238E27FC236}">
                  <a16:creationId xmlns:a16="http://schemas.microsoft.com/office/drawing/2014/main" id="{6FB84F1E-EAB1-42D8-8B91-2F3A510B8E8B}"/>
                </a:ext>
              </a:extLst>
            </p:cNvPr>
            <p:cNvSpPr/>
            <p:nvPr/>
          </p:nvSpPr>
          <p:spPr>
            <a:xfrm>
              <a:off x="2782723" y="1890072"/>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900;p126">
              <a:extLst>
                <a:ext uri="{FF2B5EF4-FFF2-40B4-BE49-F238E27FC236}">
                  <a16:creationId xmlns:a16="http://schemas.microsoft.com/office/drawing/2014/main" id="{242453A9-0592-40DF-8F1F-50C9E413CB26}"/>
                </a:ext>
              </a:extLst>
            </p:cNvPr>
            <p:cNvSpPr/>
            <p:nvPr/>
          </p:nvSpPr>
          <p:spPr>
            <a:xfrm>
              <a:off x="2783103" y="1890411"/>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901;p126">
              <a:extLst>
                <a:ext uri="{FF2B5EF4-FFF2-40B4-BE49-F238E27FC236}">
                  <a16:creationId xmlns:a16="http://schemas.microsoft.com/office/drawing/2014/main" id="{804D1CD6-3A5E-4555-9C6A-91B6D89F9B01}"/>
                </a:ext>
              </a:extLst>
            </p:cNvPr>
            <p:cNvSpPr/>
            <p:nvPr/>
          </p:nvSpPr>
          <p:spPr>
            <a:xfrm>
              <a:off x="2783334" y="1890696"/>
              <a:ext cx="68" cy="54"/>
            </a:xfrm>
            <a:custGeom>
              <a:avLst/>
              <a:gdLst/>
              <a:ahLst/>
              <a:cxnLst/>
              <a:rect l="l" t="t" r="r" b="b"/>
              <a:pathLst>
                <a:path w="5" h="4" extrusionOk="0">
                  <a:moveTo>
                    <a:pt x="4"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902;p126">
              <a:extLst>
                <a:ext uri="{FF2B5EF4-FFF2-40B4-BE49-F238E27FC236}">
                  <a16:creationId xmlns:a16="http://schemas.microsoft.com/office/drawing/2014/main" id="{3F778865-50FB-4E1D-AFF1-FDE0734DA490}"/>
                </a:ext>
              </a:extLst>
            </p:cNvPr>
            <p:cNvSpPr/>
            <p:nvPr/>
          </p:nvSpPr>
          <p:spPr>
            <a:xfrm>
              <a:off x="2821324" y="1935950"/>
              <a:ext cx="0" cy="14"/>
            </a:xfrm>
            <a:custGeom>
              <a:avLst/>
              <a:gdLst/>
              <a:ahLst/>
              <a:cxnLst/>
              <a:rect l="l" t="t" r="r" b="b"/>
              <a:pathLst>
                <a:path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903;p126">
              <a:extLst>
                <a:ext uri="{FF2B5EF4-FFF2-40B4-BE49-F238E27FC236}">
                  <a16:creationId xmlns:a16="http://schemas.microsoft.com/office/drawing/2014/main" id="{2800E52C-8145-46A4-AF56-01A11E7C609C}"/>
                </a:ext>
              </a:extLst>
            </p:cNvPr>
            <p:cNvSpPr/>
            <p:nvPr/>
          </p:nvSpPr>
          <p:spPr>
            <a:xfrm>
              <a:off x="2821609" y="1934945"/>
              <a:ext cx="0" cy="68"/>
            </a:xfrm>
            <a:custGeom>
              <a:avLst/>
              <a:gdLst/>
              <a:ahLst/>
              <a:cxnLst/>
              <a:rect l="l" t="t" r="r" b="b"/>
              <a:pathLst>
                <a:path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904;p126">
              <a:extLst>
                <a:ext uri="{FF2B5EF4-FFF2-40B4-BE49-F238E27FC236}">
                  <a16:creationId xmlns:a16="http://schemas.microsoft.com/office/drawing/2014/main" id="{7EA93B2B-8685-4268-8269-C1E2FB1786DC}"/>
                </a:ext>
              </a:extLst>
            </p:cNvPr>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905;p126">
              <a:extLst>
                <a:ext uri="{FF2B5EF4-FFF2-40B4-BE49-F238E27FC236}">
                  <a16:creationId xmlns:a16="http://schemas.microsoft.com/office/drawing/2014/main" id="{CCDA8110-5E61-4533-8641-48B0EAD0C6F0}"/>
                </a:ext>
              </a:extLst>
            </p:cNvPr>
            <p:cNvSpPr/>
            <p:nvPr/>
          </p:nvSpPr>
          <p:spPr>
            <a:xfrm>
              <a:off x="2821039" y="1936330"/>
              <a:ext cx="0" cy="54"/>
            </a:xfrm>
            <a:custGeom>
              <a:avLst/>
              <a:gdLst/>
              <a:ahLst/>
              <a:cxnLst/>
              <a:rect l="l" t="t" r="r" b="b"/>
              <a:pathLst>
                <a:path h="4" extrusionOk="0">
                  <a:moveTo>
                    <a:pt x="0" y="4"/>
                  </a:moveTo>
                  <a:lnTo>
                    <a:pt x="0" y="4"/>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906;p126">
              <a:extLst>
                <a:ext uri="{FF2B5EF4-FFF2-40B4-BE49-F238E27FC236}">
                  <a16:creationId xmlns:a16="http://schemas.microsoft.com/office/drawing/2014/main" id="{F0EDEF97-9485-43D6-98DA-ACC81F66C87C}"/>
                </a:ext>
              </a:extLst>
            </p:cNvPr>
            <p:cNvSpPr/>
            <p:nvPr/>
          </p:nvSpPr>
          <p:spPr>
            <a:xfrm>
              <a:off x="2821460" y="1935421"/>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907;p126">
              <a:extLst>
                <a:ext uri="{FF2B5EF4-FFF2-40B4-BE49-F238E27FC236}">
                  <a16:creationId xmlns:a16="http://schemas.microsoft.com/office/drawing/2014/main" id="{46A37DC2-6403-4AD7-8C52-05590993B82A}"/>
                </a:ext>
              </a:extLst>
            </p:cNvPr>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908;p126">
              <a:extLst>
                <a:ext uri="{FF2B5EF4-FFF2-40B4-BE49-F238E27FC236}">
                  <a16:creationId xmlns:a16="http://schemas.microsoft.com/office/drawing/2014/main" id="{3E2E8F84-C4BF-46EE-AF9E-A05459F85FFC}"/>
                </a:ext>
              </a:extLst>
            </p:cNvPr>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909;p126">
              <a:extLst>
                <a:ext uri="{FF2B5EF4-FFF2-40B4-BE49-F238E27FC236}">
                  <a16:creationId xmlns:a16="http://schemas.microsoft.com/office/drawing/2014/main" id="{996146B5-F10B-450F-8D0D-1A3C613C645F}"/>
                </a:ext>
              </a:extLst>
            </p:cNvPr>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910;p126">
              <a:extLst>
                <a:ext uri="{FF2B5EF4-FFF2-40B4-BE49-F238E27FC236}">
                  <a16:creationId xmlns:a16="http://schemas.microsoft.com/office/drawing/2014/main" id="{E06918C2-7F82-4828-AED5-6CC95CABA53D}"/>
                </a:ext>
              </a:extLst>
            </p:cNvPr>
            <p:cNvSpPr/>
            <p:nvPr/>
          </p:nvSpPr>
          <p:spPr>
            <a:xfrm>
              <a:off x="2186141" y="168088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911;p126">
              <a:extLst>
                <a:ext uri="{FF2B5EF4-FFF2-40B4-BE49-F238E27FC236}">
                  <a16:creationId xmlns:a16="http://schemas.microsoft.com/office/drawing/2014/main" id="{DAF65DEE-0F11-431C-8CEF-65A5645DDF20}"/>
                </a:ext>
              </a:extLst>
            </p:cNvPr>
            <p:cNvSpPr/>
            <p:nvPr/>
          </p:nvSpPr>
          <p:spPr>
            <a:xfrm>
              <a:off x="2187187" y="1681358"/>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912;p126">
              <a:extLst>
                <a:ext uri="{FF2B5EF4-FFF2-40B4-BE49-F238E27FC236}">
                  <a16:creationId xmlns:a16="http://schemas.microsoft.com/office/drawing/2014/main" id="{CF7500E3-C629-4B37-BC33-905594B7975D}"/>
                </a:ext>
              </a:extLst>
            </p:cNvPr>
            <p:cNvSpPr/>
            <p:nvPr/>
          </p:nvSpPr>
          <p:spPr>
            <a:xfrm>
              <a:off x="2188327" y="1682024"/>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913;p126">
              <a:extLst>
                <a:ext uri="{FF2B5EF4-FFF2-40B4-BE49-F238E27FC236}">
                  <a16:creationId xmlns:a16="http://schemas.microsoft.com/office/drawing/2014/main" id="{EB463E96-A27E-44D8-AAD6-BB93F18C00E4}"/>
                </a:ext>
              </a:extLst>
            </p:cNvPr>
            <p:cNvSpPr/>
            <p:nvPr/>
          </p:nvSpPr>
          <p:spPr>
            <a:xfrm>
              <a:off x="2185571" y="1680652"/>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914;p126">
              <a:extLst>
                <a:ext uri="{FF2B5EF4-FFF2-40B4-BE49-F238E27FC236}">
                  <a16:creationId xmlns:a16="http://schemas.microsoft.com/office/drawing/2014/main" id="{EE632AEE-85D8-462C-80C1-605427EF88A2}"/>
                </a:ext>
              </a:extLst>
            </p:cNvPr>
            <p:cNvSpPr/>
            <p:nvPr/>
          </p:nvSpPr>
          <p:spPr>
            <a:xfrm>
              <a:off x="2186657" y="1681128"/>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915;p126">
              <a:extLst>
                <a:ext uri="{FF2B5EF4-FFF2-40B4-BE49-F238E27FC236}">
                  <a16:creationId xmlns:a16="http://schemas.microsoft.com/office/drawing/2014/main" id="{B68DE03C-ADB8-4DDB-BD3E-C3295A44D391}"/>
                </a:ext>
              </a:extLst>
            </p:cNvPr>
            <p:cNvSpPr/>
            <p:nvPr/>
          </p:nvSpPr>
          <p:spPr>
            <a:xfrm>
              <a:off x="2184756" y="1680313"/>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916;p126">
              <a:extLst>
                <a:ext uri="{FF2B5EF4-FFF2-40B4-BE49-F238E27FC236}">
                  <a16:creationId xmlns:a16="http://schemas.microsoft.com/office/drawing/2014/main" id="{570B7D11-1D88-42DF-BAFB-D1175F4BEF8A}"/>
                </a:ext>
              </a:extLst>
            </p:cNvPr>
            <p:cNvSpPr/>
            <p:nvPr/>
          </p:nvSpPr>
          <p:spPr>
            <a:xfrm>
              <a:off x="2185137" y="1680462"/>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917;p126">
              <a:extLst>
                <a:ext uri="{FF2B5EF4-FFF2-40B4-BE49-F238E27FC236}">
                  <a16:creationId xmlns:a16="http://schemas.microsoft.com/office/drawing/2014/main" id="{A4477222-203D-415D-B272-80BE572E370D}"/>
                </a:ext>
              </a:extLst>
            </p:cNvPr>
            <p:cNvSpPr/>
            <p:nvPr/>
          </p:nvSpPr>
          <p:spPr>
            <a:xfrm>
              <a:off x="2183616" y="167989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918;p126">
              <a:extLst>
                <a:ext uri="{FF2B5EF4-FFF2-40B4-BE49-F238E27FC236}">
                  <a16:creationId xmlns:a16="http://schemas.microsoft.com/office/drawing/2014/main" id="{B2D2A593-FD8C-4CA8-B1A8-AEA09DD57DDC}"/>
                </a:ext>
              </a:extLst>
            </p:cNvPr>
            <p:cNvSpPr/>
            <p:nvPr/>
          </p:nvSpPr>
          <p:spPr>
            <a:xfrm>
              <a:off x="2175347" y="1698615"/>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919;p126">
              <a:extLst>
                <a:ext uri="{FF2B5EF4-FFF2-40B4-BE49-F238E27FC236}">
                  <a16:creationId xmlns:a16="http://schemas.microsoft.com/office/drawing/2014/main" id="{8E582C0F-A7A3-4854-AC9B-9730FD8A06A0}"/>
                </a:ext>
              </a:extLst>
            </p:cNvPr>
            <p:cNvSpPr/>
            <p:nvPr/>
          </p:nvSpPr>
          <p:spPr>
            <a:xfrm>
              <a:off x="2176257" y="1699525"/>
              <a:ext cx="54" cy="54"/>
            </a:xfrm>
            <a:custGeom>
              <a:avLst/>
              <a:gdLst/>
              <a:ahLst/>
              <a:cxnLst/>
              <a:rect l="l" t="t" r="r" b="b"/>
              <a:pathLst>
                <a:path w="4" h="4" extrusionOk="0">
                  <a:moveTo>
                    <a:pt x="4" y="4"/>
                  </a:moveTo>
                  <a:lnTo>
                    <a:pt x="0" y="0"/>
                  </a:ln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920;p126">
              <a:extLst>
                <a:ext uri="{FF2B5EF4-FFF2-40B4-BE49-F238E27FC236}">
                  <a16:creationId xmlns:a16="http://schemas.microsoft.com/office/drawing/2014/main" id="{7871E134-37B6-4AA6-BE21-A55389029F8B}"/>
                </a:ext>
              </a:extLst>
            </p:cNvPr>
            <p:cNvSpPr/>
            <p:nvPr/>
          </p:nvSpPr>
          <p:spPr>
            <a:xfrm>
              <a:off x="2187703" y="1681698"/>
              <a:ext cx="258" cy="109"/>
            </a:xfrm>
            <a:custGeom>
              <a:avLst/>
              <a:gdLst/>
              <a:ahLst/>
              <a:cxnLst/>
              <a:rect l="l" t="t" r="r" b="b"/>
              <a:pathLst>
                <a:path w="19" h="8" extrusionOk="0">
                  <a:moveTo>
                    <a:pt x="1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921;p126">
              <a:extLst>
                <a:ext uri="{FF2B5EF4-FFF2-40B4-BE49-F238E27FC236}">
                  <a16:creationId xmlns:a16="http://schemas.microsoft.com/office/drawing/2014/main" id="{5301F886-7C05-45B7-9B9B-1B4374AE8D6B}"/>
                </a:ext>
              </a:extLst>
            </p:cNvPr>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922;p126">
              <a:extLst>
                <a:ext uri="{FF2B5EF4-FFF2-40B4-BE49-F238E27FC236}">
                  <a16:creationId xmlns:a16="http://schemas.microsoft.com/office/drawing/2014/main" id="{046D59F4-0606-4449-8130-B72CC064E313}"/>
                </a:ext>
              </a:extLst>
            </p:cNvPr>
            <p:cNvSpPr/>
            <p:nvPr/>
          </p:nvSpPr>
          <p:spPr>
            <a:xfrm>
              <a:off x="2183711" y="16799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923;p126">
              <a:extLst>
                <a:ext uri="{FF2B5EF4-FFF2-40B4-BE49-F238E27FC236}">
                  <a16:creationId xmlns:a16="http://schemas.microsoft.com/office/drawing/2014/main" id="{66685A94-5EFD-40F9-A04D-80EC65782386}"/>
                </a:ext>
              </a:extLst>
            </p:cNvPr>
            <p:cNvSpPr/>
            <p:nvPr/>
          </p:nvSpPr>
          <p:spPr>
            <a:xfrm>
              <a:off x="2184145" y="168008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924;p126">
              <a:extLst>
                <a:ext uri="{FF2B5EF4-FFF2-40B4-BE49-F238E27FC236}">
                  <a16:creationId xmlns:a16="http://schemas.microsoft.com/office/drawing/2014/main" id="{360C2D65-4C32-435D-83EA-3C38D0DF782B}"/>
                </a:ext>
              </a:extLst>
            </p:cNvPr>
            <p:cNvSpPr/>
            <p:nvPr/>
          </p:nvSpPr>
          <p:spPr>
            <a:xfrm>
              <a:off x="2183860" y="1679987"/>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925;p126">
              <a:extLst>
                <a:ext uri="{FF2B5EF4-FFF2-40B4-BE49-F238E27FC236}">
                  <a16:creationId xmlns:a16="http://schemas.microsoft.com/office/drawing/2014/main" id="{267D4E9F-317F-4A39-B808-DDD336843856}"/>
                </a:ext>
              </a:extLst>
            </p:cNvPr>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926;p126">
              <a:extLst>
                <a:ext uri="{FF2B5EF4-FFF2-40B4-BE49-F238E27FC236}">
                  <a16:creationId xmlns:a16="http://schemas.microsoft.com/office/drawing/2014/main" id="{3D6861C0-C1B4-4903-AA70-6B4098D6AE94}"/>
                </a:ext>
              </a:extLst>
            </p:cNvPr>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927;p126">
              <a:extLst>
                <a:ext uri="{FF2B5EF4-FFF2-40B4-BE49-F238E27FC236}">
                  <a16:creationId xmlns:a16="http://schemas.microsoft.com/office/drawing/2014/main" id="{538E177E-9718-40EB-BE38-B9AC7177EB2B}"/>
                </a:ext>
              </a:extLst>
            </p:cNvPr>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928;p126">
              <a:extLst>
                <a:ext uri="{FF2B5EF4-FFF2-40B4-BE49-F238E27FC236}">
                  <a16:creationId xmlns:a16="http://schemas.microsoft.com/office/drawing/2014/main" id="{6EE4A9A6-2279-4BC5-A762-AD9B94357662}"/>
                </a:ext>
              </a:extLst>
            </p:cNvPr>
            <p:cNvSpPr/>
            <p:nvPr/>
          </p:nvSpPr>
          <p:spPr>
            <a:xfrm>
              <a:off x="2170215" y="1666817"/>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929;p126">
              <a:extLst>
                <a:ext uri="{FF2B5EF4-FFF2-40B4-BE49-F238E27FC236}">
                  <a16:creationId xmlns:a16="http://schemas.microsoft.com/office/drawing/2014/main" id="{0F2FCACC-A2A8-46D8-904A-8704F77B9D6A}"/>
                </a:ext>
              </a:extLst>
            </p:cNvPr>
            <p:cNvSpPr/>
            <p:nvPr/>
          </p:nvSpPr>
          <p:spPr>
            <a:xfrm>
              <a:off x="2170636" y="1667061"/>
              <a:ext cx="68" cy="54"/>
            </a:xfrm>
            <a:custGeom>
              <a:avLst/>
              <a:gdLst/>
              <a:ahLst/>
              <a:cxnLst/>
              <a:rect l="l" t="t" r="r" b="b"/>
              <a:pathLst>
                <a:path w="5" h="4" extrusionOk="0">
                  <a:moveTo>
                    <a:pt x="4"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930;p126">
              <a:extLst>
                <a:ext uri="{FF2B5EF4-FFF2-40B4-BE49-F238E27FC236}">
                  <a16:creationId xmlns:a16="http://schemas.microsoft.com/office/drawing/2014/main" id="{46FFF09B-A6C1-4433-B568-31F91424DC11}"/>
                </a:ext>
              </a:extLst>
            </p:cNvPr>
            <p:cNvSpPr/>
            <p:nvPr/>
          </p:nvSpPr>
          <p:spPr>
            <a:xfrm>
              <a:off x="2175252" y="1670524"/>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931;p126">
              <a:extLst>
                <a:ext uri="{FF2B5EF4-FFF2-40B4-BE49-F238E27FC236}">
                  <a16:creationId xmlns:a16="http://schemas.microsoft.com/office/drawing/2014/main" id="{A8B4BF57-5F33-4094-A6E0-86A1F779B731}"/>
                </a:ext>
              </a:extLst>
            </p:cNvPr>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932;p126">
              <a:extLst>
                <a:ext uri="{FF2B5EF4-FFF2-40B4-BE49-F238E27FC236}">
                  <a16:creationId xmlns:a16="http://schemas.microsoft.com/office/drawing/2014/main" id="{498D2C7B-B75D-4559-9FE1-B8F3D7E74C76}"/>
                </a:ext>
              </a:extLst>
            </p:cNvPr>
            <p:cNvSpPr/>
            <p:nvPr/>
          </p:nvSpPr>
          <p:spPr>
            <a:xfrm>
              <a:off x="2175592" y="1670809"/>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933;p126">
              <a:extLst>
                <a:ext uri="{FF2B5EF4-FFF2-40B4-BE49-F238E27FC236}">
                  <a16:creationId xmlns:a16="http://schemas.microsoft.com/office/drawing/2014/main" id="{65A7AFE8-D782-4267-A3DA-6B7F0177086C}"/>
                </a:ext>
              </a:extLst>
            </p:cNvPr>
            <p:cNvSpPr/>
            <p:nvPr/>
          </p:nvSpPr>
          <p:spPr>
            <a:xfrm>
              <a:off x="2174587" y="1669858"/>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934;p126">
              <a:extLst>
                <a:ext uri="{FF2B5EF4-FFF2-40B4-BE49-F238E27FC236}">
                  <a16:creationId xmlns:a16="http://schemas.microsoft.com/office/drawing/2014/main" id="{B41F6EAB-5A35-44EB-8DE7-BE70A06A1FFC}"/>
                </a:ext>
              </a:extLst>
            </p:cNvPr>
            <p:cNvSpPr/>
            <p:nvPr/>
          </p:nvSpPr>
          <p:spPr>
            <a:xfrm>
              <a:off x="2174207" y="1669573"/>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935;p126">
              <a:extLst>
                <a:ext uri="{FF2B5EF4-FFF2-40B4-BE49-F238E27FC236}">
                  <a16:creationId xmlns:a16="http://schemas.microsoft.com/office/drawing/2014/main" id="{1D75E5E0-1F72-4FDC-89CC-0E3287506C40}"/>
                </a:ext>
              </a:extLst>
            </p:cNvPr>
            <p:cNvSpPr/>
            <p:nvPr/>
          </p:nvSpPr>
          <p:spPr>
            <a:xfrm>
              <a:off x="2171070" y="1667346"/>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936;p126">
              <a:extLst>
                <a:ext uri="{FF2B5EF4-FFF2-40B4-BE49-F238E27FC236}">
                  <a16:creationId xmlns:a16="http://schemas.microsoft.com/office/drawing/2014/main" id="{09D48AA1-7D72-4E71-9135-9F4B108131CB}"/>
                </a:ext>
              </a:extLst>
            </p:cNvPr>
            <p:cNvSpPr/>
            <p:nvPr/>
          </p:nvSpPr>
          <p:spPr>
            <a:xfrm>
              <a:off x="2173786" y="1669247"/>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937;p126">
              <a:extLst>
                <a:ext uri="{FF2B5EF4-FFF2-40B4-BE49-F238E27FC236}">
                  <a16:creationId xmlns:a16="http://schemas.microsoft.com/office/drawing/2014/main" id="{AEFE52ED-3F1C-4DF3-95CA-78673C862C0B}"/>
                </a:ext>
              </a:extLst>
            </p:cNvPr>
            <p:cNvSpPr/>
            <p:nvPr/>
          </p:nvSpPr>
          <p:spPr>
            <a:xfrm>
              <a:off x="2174926" y="167019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938;p126">
              <a:extLst>
                <a:ext uri="{FF2B5EF4-FFF2-40B4-BE49-F238E27FC236}">
                  <a16:creationId xmlns:a16="http://schemas.microsoft.com/office/drawing/2014/main" id="{5ED8BD65-9286-44C4-BA0D-DEACB2D82CC3}"/>
                </a:ext>
              </a:extLst>
            </p:cNvPr>
            <p:cNvSpPr/>
            <p:nvPr/>
          </p:nvSpPr>
          <p:spPr>
            <a:xfrm>
              <a:off x="2171546" y="166767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939;p126">
              <a:extLst>
                <a:ext uri="{FF2B5EF4-FFF2-40B4-BE49-F238E27FC236}">
                  <a16:creationId xmlns:a16="http://schemas.microsoft.com/office/drawing/2014/main" id="{B37A1530-7989-43C4-BFD4-DDA81B88BFD9}"/>
                </a:ext>
              </a:extLst>
            </p:cNvPr>
            <p:cNvSpPr/>
            <p:nvPr/>
          </p:nvSpPr>
          <p:spPr>
            <a:xfrm>
              <a:off x="2172971" y="1668623"/>
              <a:ext cx="54" cy="68"/>
            </a:xfrm>
            <a:custGeom>
              <a:avLst/>
              <a:gdLst/>
              <a:ahLst/>
              <a:cxnLst/>
              <a:rect l="l" t="t" r="r" b="b"/>
              <a:pathLst>
                <a:path w="4"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940;p126">
              <a:extLst>
                <a:ext uri="{FF2B5EF4-FFF2-40B4-BE49-F238E27FC236}">
                  <a16:creationId xmlns:a16="http://schemas.microsoft.com/office/drawing/2014/main" id="{34FF87D7-AC03-4405-96D8-F3EEA873DC20}"/>
                </a:ext>
              </a:extLst>
            </p:cNvPr>
            <p:cNvSpPr/>
            <p:nvPr/>
          </p:nvSpPr>
          <p:spPr>
            <a:xfrm>
              <a:off x="2173351" y="1668908"/>
              <a:ext cx="163" cy="109"/>
            </a:xfrm>
            <a:custGeom>
              <a:avLst/>
              <a:gdLst/>
              <a:ahLst/>
              <a:cxnLst/>
              <a:rect l="l" t="t" r="r" b="b"/>
              <a:pathLst>
                <a:path w="12" h="8" extrusionOk="0">
                  <a:moveTo>
                    <a:pt x="1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941;p126">
              <a:extLst>
                <a:ext uri="{FF2B5EF4-FFF2-40B4-BE49-F238E27FC236}">
                  <a16:creationId xmlns:a16="http://schemas.microsoft.com/office/drawing/2014/main" id="{03FF35AC-CB1F-470F-B9EE-98037E3A86F7}"/>
                </a:ext>
              </a:extLst>
            </p:cNvPr>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942;p126">
              <a:extLst>
                <a:ext uri="{FF2B5EF4-FFF2-40B4-BE49-F238E27FC236}">
                  <a16:creationId xmlns:a16="http://schemas.microsoft.com/office/drawing/2014/main" id="{F8424A03-6311-4399-A0BD-B647FC0FE016}"/>
                </a:ext>
              </a:extLst>
            </p:cNvPr>
            <p:cNvSpPr/>
            <p:nvPr/>
          </p:nvSpPr>
          <p:spPr>
            <a:xfrm>
              <a:off x="2168599" y="1663436"/>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943;p126">
              <a:extLst>
                <a:ext uri="{FF2B5EF4-FFF2-40B4-BE49-F238E27FC236}">
                  <a16:creationId xmlns:a16="http://schemas.microsoft.com/office/drawing/2014/main" id="{05B461D1-0623-43B4-9BE2-76DCF43DC79E}"/>
                </a:ext>
              </a:extLst>
            </p:cNvPr>
            <p:cNvSpPr/>
            <p:nvPr/>
          </p:nvSpPr>
          <p:spPr>
            <a:xfrm>
              <a:off x="2168409" y="1663871"/>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944;p126">
              <a:extLst>
                <a:ext uri="{FF2B5EF4-FFF2-40B4-BE49-F238E27FC236}">
                  <a16:creationId xmlns:a16="http://schemas.microsoft.com/office/drawing/2014/main" id="{499233CB-C128-429C-BEE5-6A5AAF9EFF50}"/>
                </a:ext>
              </a:extLst>
            </p:cNvPr>
            <p:cNvSpPr/>
            <p:nvPr/>
          </p:nvSpPr>
          <p:spPr>
            <a:xfrm>
              <a:off x="2168450" y="1663680"/>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945;p126">
              <a:extLst>
                <a:ext uri="{FF2B5EF4-FFF2-40B4-BE49-F238E27FC236}">
                  <a16:creationId xmlns:a16="http://schemas.microsoft.com/office/drawing/2014/main" id="{5A23E997-7AC1-4DF1-8C8C-D9021171A712}"/>
                </a:ext>
              </a:extLst>
            </p:cNvPr>
            <p:cNvSpPr/>
            <p:nvPr/>
          </p:nvSpPr>
          <p:spPr>
            <a:xfrm>
              <a:off x="2168735" y="166334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946;p126">
              <a:extLst>
                <a:ext uri="{FF2B5EF4-FFF2-40B4-BE49-F238E27FC236}">
                  <a16:creationId xmlns:a16="http://schemas.microsoft.com/office/drawing/2014/main" id="{BB2A3C93-2E1F-495A-AD11-D3EFCA944C31}"/>
                </a:ext>
              </a:extLst>
            </p:cNvPr>
            <p:cNvSpPr/>
            <p:nvPr/>
          </p:nvSpPr>
          <p:spPr>
            <a:xfrm>
              <a:off x="2168694" y="166334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947;p126">
              <a:extLst>
                <a:ext uri="{FF2B5EF4-FFF2-40B4-BE49-F238E27FC236}">
                  <a16:creationId xmlns:a16="http://schemas.microsoft.com/office/drawing/2014/main" id="{DEC8E1AB-4C1C-440B-97CE-EB7B134106E7}"/>
                </a:ext>
              </a:extLst>
            </p:cNvPr>
            <p:cNvSpPr/>
            <p:nvPr/>
          </p:nvSpPr>
          <p:spPr>
            <a:xfrm>
              <a:off x="2168640" y="1663395"/>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948;p126">
              <a:extLst>
                <a:ext uri="{FF2B5EF4-FFF2-40B4-BE49-F238E27FC236}">
                  <a16:creationId xmlns:a16="http://schemas.microsoft.com/office/drawing/2014/main" id="{CAEF1795-F08C-4EF9-B32D-2A1E8FD5C83B}"/>
                </a:ext>
              </a:extLst>
            </p:cNvPr>
            <p:cNvSpPr/>
            <p:nvPr/>
          </p:nvSpPr>
          <p:spPr>
            <a:xfrm>
              <a:off x="2168504" y="1663531"/>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949;p126">
              <a:extLst>
                <a:ext uri="{FF2B5EF4-FFF2-40B4-BE49-F238E27FC236}">
                  <a16:creationId xmlns:a16="http://schemas.microsoft.com/office/drawing/2014/main" id="{9E6034C3-9FE8-4527-944B-A2E2E7646C0E}"/>
                </a:ext>
              </a:extLst>
            </p:cNvPr>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950;p126">
              <a:extLst>
                <a:ext uri="{FF2B5EF4-FFF2-40B4-BE49-F238E27FC236}">
                  <a16:creationId xmlns:a16="http://schemas.microsoft.com/office/drawing/2014/main" id="{091DAF11-0D14-4856-B7A7-75791CD81042}"/>
                </a:ext>
              </a:extLst>
            </p:cNvPr>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951;p126">
              <a:extLst>
                <a:ext uri="{FF2B5EF4-FFF2-40B4-BE49-F238E27FC236}">
                  <a16:creationId xmlns:a16="http://schemas.microsoft.com/office/drawing/2014/main" id="{0C38F1F1-35F8-4DD2-B3CB-E8DAC19F478F}"/>
                </a:ext>
              </a:extLst>
            </p:cNvPr>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952;p126">
              <a:extLst>
                <a:ext uri="{FF2B5EF4-FFF2-40B4-BE49-F238E27FC236}">
                  <a16:creationId xmlns:a16="http://schemas.microsoft.com/office/drawing/2014/main" id="{400BE0EF-C25B-4A01-AD62-C691605303A5}"/>
                </a:ext>
              </a:extLst>
            </p:cNvPr>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953;p126">
              <a:extLst>
                <a:ext uri="{FF2B5EF4-FFF2-40B4-BE49-F238E27FC236}">
                  <a16:creationId xmlns:a16="http://schemas.microsoft.com/office/drawing/2014/main" id="{F4006ACD-D867-4F22-8251-69AF48197156}"/>
                </a:ext>
              </a:extLst>
            </p:cNvPr>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954;p126">
              <a:extLst>
                <a:ext uri="{FF2B5EF4-FFF2-40B4-BE49-F238E27FC236}">
                  <a16:creationId xmlns:a16="http://schemas.microsoft.com/office/drawing/2014/main" id="{B2A9E597-77B6-49EC-B71E-1589B8CF3707}"/>
                </a:ext>
              </a:extLst>
            </p:cNvPr>
            <p:cNvSpPr/>
            <p:nvPr/>
          </p:nvSpPr>
          <p:spPr>
            <a:xfrm>
              <a:off x="2183046" y="1635439"/>
              <a:ext cx="68" cy="68"/>
            </a:xfrm>
            <a:custGeom>
              <a:avLst/>
              <a:gdLst/>
              <a:ahLst/>
              <a:cxnLst/>
              <a:rect l="l" t="t" r="r" b="b"/>
              <a:pathLst>
                <a:path w="5" h="5" extrusionOk="0">
                  <a:moveTo>
                    <a:pt x="1" y="1"/>
                  </a:moveTo>
                  <a:lnTo>
                    <a:pt x="1" y="1"/>
                  </a:ln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955;p126">
              <a:extLst>
                <a:ext uri="{FF2B5EF4-FFF2-40B4-BE49-F238E27FC236}">
                  <a16:creationId xmlns:a16="http://schemas.microsoft.com/office/drawing/2014/main" id="{5D1EEC11-85E9-4687-A23A-020AA4D808F6}"/>
                </a:ext>
              </a:extLst>
            </p:cNvPr>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956;p126">
              <a:extLst>
                <a:ext uri="{FF2B5EF4-FFF2-40B4-BE49-F238E27FC236}">
                  <a16:creationId xmlns:a16="http://schemas.microsoft.com/office/drawing/2014/main" id="{8AFD33E8-92AB-4517-8D84-F96F97255866}"/>
                </a:ext>
              </a:extLst>
            </p:cNvPr>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957;p126">
              <a:extLst>
                <a:ext uri="{FF2B5EF4-FFF2-40B4-BE49-F238E27FC236}">
                  <a16:creationId xmlns:a16="http://schemas.microsoft.com/office/drawing/2014/main" id="{A3698A19-F3E3-4AE6-958E-7503CFF86C3E}"/>
                </a:ext>
              </a:extLst>
            </p:cNvPr>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958;p126">
              <a:extLst>
                <a:ext uri="{FF2B5EF4-FFF2-40B4-BE49-F238E27FC236}">
                  <a16:creationId xmlns:a16="http://schemas.microsoft.com/office/drawing/2014/main" id="{71449EEE-020C-4CDE-9C86-648CE5B3B776}"/>
                </a:ext>
              </a:extLst>
            </p:cNvPr>
            <p:cNvSpPr/>
            <p:nvPr/>
          </p:nvSpPr>
          <p:spPr>
            <a:xfrm>
              <a:off x="2156855" y="1646478"/>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959;p126">
              <a:extLst>
                <a:ext uri="{FF2B5EF4-FFF2-40B4-BE49-F238E27FC236}">
                  <a16:creationId xmlns:a16="http://schemas.microsoft.com/office/drawing/2014/main" id="{2BA94CF1-08E3-4049-9E07-D887942673C0}"/>
                </a:ext>
              </a:extLst>
            </p:cNvPr>
            <p:cNvSpPr/>
            <p:nvPr/>
          </p:nvSpPr>
          <p:spPr>
            <a:xfrm>
              <a:off x="2157045" y="1646423"/>
              <a:ext cx="163" cy="68"/>
            </a:xfrm>
            <a:custGeom>
              <a:avLst/>
              <a:gdLst/>
              <a:ahLst/>
              <a:cxnLst/>
              <a:rect l="l" t="t" r="r" b="b"/>
              <a:pathLst>
                <a:path w="12" h="5" extrusionOk="0">
                  <a:moveTo>
                    <a:pt x="1"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960;p126">
              <a:extLst>
                <a:ext uri="{FF2B5EF4-FFF2-40B4-BE49-F238E27FC236}">
                  <a16:creationId xmlns:a16="http://schemas.microsoft.com/office/drawing/2014/main" id="{B8D5EE00-0685-44BF-8680-B2402674555D}"/>
                </a:ext>
              </a:extLst>
            </p:cNvPr>
            <p:cNvSpPr/>
            <p:nvPr/>
          </p:nvSpPr>
          <p:spPr>
            <a:xfrm>
              <a:off x="2156570" y="1646518"/>
              <a:ext cx="204" cy="68"/>
            </a:xfrm>
            <a:custGeom>
              <a:avLst/>
              <a:gdLst/>
              <a:ahLst/>
              <a:cxnLst/>
              <a:rect l="l" t="t" r="r" b="b"/>
              <a:pathLst>
                <a:path w="15" h="5" extrusionOk="0">
                  <a:moveTo>
                    <a:pt x="1" y="4"/>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961;p126">
              <a:extLst>
                <a:ext uri="{FF2B5EF4-FFF2-40B4-BE49-F238E27FC236}">
                  <a16:creationId xmlns:a16="http://schemas.microsoft.com/office/drawing/2014/main" id="{51C9C409-5069-4E3A-B26A-15FEB82946A9}"/>
                </a:ext>
              </a:extLst>
            </p:cNvPr>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962;p126">
              <a:extLst>
                <a:ext uri="{FF2B5EF4-FFF2-40B4-BE49-F238E27FC236}">
                  <a16:creationId xmlns:a16="http://schemas.microsoft.com/office/drawing/2014/main" id="{74857B7D-F9C0-47B7-91CF-8263D72C2F2E}"/>
                </a:ext>
              </a:extLst>
            </p:cNvPr>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963;p126">
              <a:extLst>
                <a:ext uri="{FF2B5EF4-FFF2-40B4-BE49-F238E27FC236}">
                  <a16:creationId xmlns:a16="http://schemas.microsoft.com/office/drawing/2014/main" id="{9B935E5D-31A5-44C0-9363-50016106A1A7}"/>
                </a:ext>
              </a:extLst>
            </p:cNvPr>
            <p:cNvSpPr/>
            <p:nvPr/>
          </p:nvSpPr>
          <p:spPr>
            <a:xfrm>
              <a:off x="2157235" y="164638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964;p126">
              <a:extLst>
                <a:ext uri="{FF2B5EF4-FFF2-40B4-BE49-F238E27FC236}">
                  <a16:creationId xmlns:a16="http://schemas.microsoft.com/office/drawing/2014/main" id="{50B91B92-9EF3-4E07-8D91-B27428120115}"/>
                </a:ext>
              </a:extLst>
            </p:cNvPr>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965;p126">
              <a:extLst>
                <a:ext uri="{FF2B5EF4-FFF2-40B4-BE49-F238E27FC236}">
                  <a16:creationId xmlns:a16="http://schemas.microsoft.com/office/drawing/2014/main" id="{E045D70E-9EB7-4E9A-BCA8-78C4A4F6C62B}"/>
                </a:ext>
              </a:extLst>
            </p:cNvPr>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966;p126">
              <a:extLst>
                <a:ext uri="{FF2B5EF4-FFF2-40B4-BE49-F238E27FC236}">
                  <a16:creationId xmlns:a16="http://schemas.microsoft.com/office/drawing/2014/main" id="{0BA13AA5-3FAA-400B-AEE4-38A8125B6566}"/>
                </a:ext>
              </a:extLst>
            </p:cNvPr>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967;p126">
              <a:extLst>
                <a:ext uri="{FF2B5EF4-FFF2-40B4-BE49-F238E27FC236}">
                  <a16:creationId xmlns:a16="http://schemas.microsoft.com/office/drawing/2014/main" id="{108FB942-716F-4473-97E5-FC200F807E53}"/>
                </a:ext>
              </a:extLst>
            </p:cNvPr>
            <p:cNvSpPr/>
            <p:nvPr/>
          </p:nvSpPr>
          <p:spPr>
            <a:xfrm>
              <a:off x="2156244" y="1646614"/>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968;p126">
              <a:extLst>
                <a:ext uri="{FF2B5EF4-FFF2-40B4-BE49-F238E27FC236}">
                  <a16:creationId xmlns:a16="http://schemas.microsoft.com/office/drawing/2014/main" id="{297CBD09-23F0-4F9A-B0D6-BC4554167B78}"/>
                </a:ext>
              </a:extLst>
            </p:cNvPr>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969;p126">
              <a:extLst>
                <a:ext uri="{FF2B5EF4-FFF2-40B4-BE49-F238E27FC236}">
                  <a16:creationId xmlns:a16="http://schemas.microsoft.com/office/drawing/2014/main" id="{D79973F7-3FDD-4EE9-8850-29C693B23D5F}"/>
                </a:ext>
              </a:extLst>
            </p:cNvPr>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970;p126">
              <a:extLst>
                <a:ext uri="{FF2B5EF4-FFF2-40B4-BE49-F238E27FC236}">
                  <a16:creationId xmlns:a16="http://schemas.microsoft.com/office/drawing/2014/main" id="{669D5F35-C549-4FF8-8532-AAD64EFB3CAE}"/>
                </a:ext>
              </a:extLst>
            </p:cNvPr>
            <p:cNvSpPr/>
            <p:nvPr/>
          </p:nvSpPr>
          <p:spPr>
            <a:xfrm>
              <a:off x="2154248" y="1646614"/>
              <a:ext cx="394" cy="14"/>
            </a:xfrm>
            <a:custGeom>
              <a:avLst/>
              <a:gdLst/>
              <a:ahLst/>
              <a:cxnLst/>
              <a:rect l="l" t="t" r="r" b="b"/>
              <a:pathLst>
                <a:path w="29" h="1" extrusionOk="0">
                  <a:moveTo>
                    <a:pt x="0" y="1"/>
                  </a:move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971;p126">
              <a:extLst>
                <a:ext uri="{FF2B5EF4-FFF2-40B4-BE49-F238E27FC236}">
                  <a16:creationId xmlns:a16="http://schemas.microsoft.com/office/drawing/2014/main" id="{1CCFFF92-F224-462F-9B2B-B261BAC27AAD}"/>
                </a:ext>
              </a:extLst>
            </p:cNvPr>
            <p:cNvSpPr/>
            <p:nvPr/>
          </p:nvSpPr>
          <p:spPr>
            <a:xfrm>
              <a:off x="2153813" y="1646573"/>
              <a:ext cx="353" cy="54"/>
            </a:xfrm>
            <a:custGeom>
              <a:avLst/>
              <a:gdLst/>
              <a:ahLst/>
              <a:cxnLst/>
              <a:rect l="l" t="t" r="r" b="b"/>
              <a:pathLst>
                <a:path w="26" h="4" extrusionOk="0">
                  <a:moveTo>
                    <a:pt x="1" y="0"/>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972;p126">
              <a:extLst>
                <a:ext uri="{FF2B5EF4-FFF2-40B4-BE49-F238E27FC236}">
                  <a16:creationId xmlns:a16="http://schemas.microsoft.com/office/drawing/2014/main" id="{96443B17-07FE-4C6D-ACB5-6733DCFAF76C}"/>
                </a:ext>
              </a:extLst>
            </p:cNvPr>
            <p:cNvSpPr/>
            <p:nvPr/>
          </p:nvSpPr>
          <p:spPr>
            <a:xfrm>
              <a:off x="2153433" y="1646518"/>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973;p126">
              <a:extLst>
                <a:ext uri="{FF2B5EF4-FFF2-40B4-BE49-F238E27FC236}">
                  <a16:creationId xmlns:a16="http://schemas.microsoft.com/office/drawing/2014/main" id="{E4E9FCBB-7EA2-4D74-9748-DFFAD761CC23}"/>
                </a:ext>
              </a:extLst>
            </p:cNvPr>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974;p126">
              <a:extLst>
                <a:ext uri="{FF2B5EF4-FFF2-40B4-BE49-F238E27FC236}">
                  <a16:creationId xmlns:a16="http://schemas.microsoft.com/office/drawing/2014/main" id="{0128EDAC-E5A5-4A50-851F-01329D429A60}"/>
                </a:ext>
              </a:extLst>
            </p:cNvPr>
            <p:cNvSpPr/>
            <p:nvPr/>
          </p:nvSpPr>
          <p:spPr>
            <a:xfrm>
              <a:off x="2152958" y="1646478"/>
              <a:ext cx="353" cy="54"/>
            </a:xfrm>
            <a:custGeom>
              <a:avLst/>
              <a:gdLst/>
              <a:ahLst/>
              <a:cxnLst/>
              <a:rect l="l" t="t" r="r" b="b"/>
              <a:pathLst>
                <a:path w="26" h="4" extrusionOk="0">
                  <a:moveTo>
                    <a:pt x="1" y="0"/>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975;p126">
              <a:extLst>
                <a:ext uri="{FF2B5EF4-FFF2-40B4-BE49-F238E27FC236}">
                  <a16:creationId xmlns:a16="http://schemas.microsoft.com/office/drawing/2014/main" id="{B682FF83-52CD-48EA-878B-7451582C817F}"/>
                </a:ext>
              </a:extLst>
            </p:cNvPr>
            <p:cNvSpPr/>
            <p:nvPr/>
          </p:nvSpPr>
          <p:spPr>
            <a:xfrm>
              <a:off x="2155864" y="1646614"/>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976;p126">
              <a:extLst>
                <a:ext uri="{FF2B5EF4-FFF2-40B4-BE49-F238E27FC236}">
                  <a16:creationId xmlns:a16="http://schemas.microsoft.com/office/drawing/2014/main" id="{A6B61892-A2E7-4055-9FB1-C2DA38810D5F}"/>
                </a:ext>
              </a:extLst>
            </p:cNvPr>
            <p:cNvSpPr/>
            <p:nvPr/>
          </p:nvSpPr>
          <p:spPr>
            <a:xfrm>
              <a:off x="2152768" y="1646423"/>
              <a:ext cx="109" cy="14"/>
            </a:xfrm>
            <a:custGeom>
              <a:avLst/>
              <a:gdLst/>
              <a:ahLst/>
              <a:cxnLst/>
              <a:rect l="l" t="t" r="r" b="b"/>
              <a:pathLst>
                <a:path w="8" h="1" extrusionOk="0">
                  <a:moveTo>
                    <a:pt x="1" y="1"/>
                  </a:moveTo>
                  <a:lnTo>
                    <a:pt x="1" y="1"/>
                  </a:ln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977;p126">
              <a:extLst>
                <a:ext uri="{FF2B5EF4-FFF2-40B4-BE49-F238E27FC236}">
                  <a16:creationId xmlns:a16="http://schemas.microsoft.com/office/drawing/2014/main" id="{C87CF5BA-8A3E-4092-8D8B-D9B419DCD362}"/>
                </a:ext>
              </a:extLst>
            </p:cNvPr>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978;p126">
              <a:extLst>
                <a:ext uri="{FF2B5EF4-FFF2-40B4-BE49-F238E27FC236}">
                  <a16:creationId xmlns:a16="http://schemas.microsoft.com/office/drawing/2014/main" id="{1CB6B011-0BE5-4CBA-98BD-C4E08439DE99}"/>
                </a:ext>
              </a:extLst>
            </p:cNvPr>
            <p:cNvSpPr/>
            <p:nvPr/>
          </p:nvSpPr>
          <p:spPr>
            <a:xfrm>
              <a:off x="2211667" y="1642866"/>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979;p126">
              <a:extLst>
                <a:ext uri="{FF2B5EF4-FFF2-40B4-BE49-F238E27FC236}">
                  <a16:creationId xmlns:a16="http://schemas.microsoft.com/office/drawing/2014/main" id="{D8473853-62BD-4831-B2E7-5CD21C62AC77}"/>
                </a:ext>
              </a:extLst>
            </p:cNvPr>
            <p:cNvSpPr/>
            <p:nvPr/>
          </p:nvSpPr>
          <p:spPr>
            <a:xfrm>
              <a:off x="2209332" y="1642147"/>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980;p126">
              <a:extLst>
                <a:ext uri="{FF2B5EF4-FFF2-40B4-BE49-F238E27FC236}">
                  <a16:creationId xmlns:a16="http://schemas.microsoft.com/office/drawing/2014/main" id="{F17D6BE8-85B3-4C25-A35B-A823302802B1}"/>
                </a:ext>
              </a:extLst>
            </p:cNvPr>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981;p126">
              <a:extLst>
                <a:ext uri="{FF2B5EF4-FFF2-40B4-BE49-F238E27FC236}">
                  <a16:creationId xmlns:a16="http://schemas.microsoft.com/office/drawing/2014/main" id="{5E67815C-AC63-4DC3-8F53-A6E80A1E5224}"/>
                </a:ext>
              </a:extLst>
            </p:cNvPr>
            <p:cNvSpPr/>
            <p:nvPr/>
          </p:nvSpPr>
          <p:spPr>
            <a:xfrm>
              <a:off x="2212088" y="1642961"/>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982;p126">
              <a:extLst>
                <a:ext uri="{FF2B5EF4-FFF2-40B4-BE49-F238E27FC236}">
                  <a16:creationId xmlns:a16="http://schemas.microsoft.com/office/drawing/2014/main" id="{4A4C9B3F-8458-4C0B-95CC-A230D86AF4A4}"/>
                </a:ext>
              </a:extLst>
            </p:cNvPr>
            <p:cNvSpPr/>
            <p:nvPr/>
          </p:nvSpPr>
          <p:spPr>
            <a:xfrm>
              <a:off x="2209807" y="1642337"/>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983;p126">
              <a:extLst>
                <a:ext uri="{FF2B5EF4-FFF2-40B4-BE49-F238E27FC236}">
                  <a16:creationId xmlns:a16="http://schemas.microsoft.com/office/drawing/2014/main" id="{82DA0EC2-B2D6-4FD8-949A-DE14DC30BAAB}"/>
                </a:ext>
              </a:extLst>
            </p:cNvPr>
            <p:cNvSpPr/>
            <p:nvPr/>
          </p:nvSpPr>
          <p:spPr>
            <a:xfrm>
              <a:off x="2209481" y="1642201"/>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984;p126">
              <a:extLst>
                <a:ext uri="{FF2B5EF4-FFF2-40B4-BE49-F238E27FC236}">
                  <a16:creationId xmlns:a16="http://schemas.microsoft.com/office/drawing/2014/main" id="{3A365D77-66E7-43BE-8122-0C5D06D54601}"/>
                </a:ext>
              </a:extLst>
            </p:cNvPr>
            <p:cNvSpPr/>
            <p:nvPr/>
          </p:nvSpPr>
          <p:spPr>
            <a:xfrm>
              <a:off x="2209576" y="1642242"/>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985;p126">
              <a:extLst>
                <a:ext uri="{FF2B5EF4-FFF2-40B4-BE49-F238E27FC236}">
                  <a16:creationId xmlns:a16="http://schemas.microsoft.com/office/drawing/2014/main" id="{C1F69D13-ECAE-4437-809E-1BA6BB632041}"/>
                </a:ext>
              </a:extLst>
            </p:cNvPr>
            <p:cNvSpPr/>
            <p:nvPr/>
          </p:nvSpPr>
          <p:spPr>
            <a:xfrm>
              <a:off x="2209291" y="1642051"/>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986;p126">
              <a:extLst>
                <a:ext uri="{FF2B5EF4-FFF2-40B4-BE49-F238E27FC236}">
                  <a16:creationId xmlns:a16="http://schemas.microsoft.com/office/drawing/2014/main" id="{522E1F7B-0AE0-4410-8A16-E3953C89B49C}"/>
                </a:ext>
              </a:extLst>
            </p:cNvPr>
            <p:cNvSpPr/>
            <p:nvPr/>
          </p:nvSpPr>
          <p:spPr>
            <a:xfrm>
              <a:off x="2209956" y="1642432"/>
              <a:ext cx="109" cy="68"/>
            </a:xfrm>
            <a:custGeom>
              <a:avLst/>
              <a:gdLst/>
              <a:ahLst/>
              <a:cxnLst/>
              <a:rect l="l" t="t" r="r" b="b"/>
              <a:pathLst>
                <a:path w="8" h="5" extrusionOk="0">
                  <a:moveTo>
                    <a:pt x="0" y="1"/>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987;p126">
              <a:extLst>
                <a:ext uri="{FF2B5EF4-FFF2-40B4-BE49-F238E27FC236}">
                  <a16:creationId xmlns:a16="http://schemas.microsoft.com/office/drawing/2014/main" id="{F97F57E6-986E-4B07-B12E-5ED2323ABF0B}"/>
                </a:ext>
              </a:extLst>
            </p:cNvPr>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988;p126">
              <a:extLst>
                <a:ext uri="{FF2B5EF4-FFF2-40B4-BE49-F238E27FC236}">
                  <a16:creationId xmlns:a16="http://schemas.microsoft.com/office/drawing/2014/main" id="{B9A2D002-E3E1-4F86-8219-6CE6AAED9E63}"/>
                </a:ext>
              </a:extLst>
            </p:cNvPr>
            <p:cNvSpPr/>
            <p:nvPr/>
          </p:nvSpPr>
          <p:spPr>
            <a:xfrm>
              <a:off x="2209196" y="164201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989;p126">
              <a:extLst>
                <a:ext uri="{FF2B5EF4-FFF2-40B4-BE49-F238E27FC236}">
                  <a16:creationId xmlns:a16="http://schemas.microsoft.com/office/drawing/2014/main" id="{A8AEC2AE-4564-4477-A8FC-7F826F794AF5}"/>
                </a:ext>
              </a:extLst>
            </p:cNvPr>
            <p:cNvSpPr/>
            <p:nvPr/>
          </p:nvSpPr>
          <p:spPr>
            <a:xfrm>
              <a:off x="2210187" y="1642486"/>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990;p126">
              <a:extLst>
                <a:ext uri="{FF2B5EF4-FFF2-40B4-BE49-F238E27FC236}">
                  <a16:creationId xmlns:a16="http://schemas.microsoft.com/office/drawing/2014/main" id="{DF8E9A3A-CBDF-4F6D-A2C9-2BE194C3C40D}"/>
                </a:ext>
              </a:extLst>
            </p:cNvPr>
            <p:cNvSpPr/>
            <p:nvPr/>
          </p:nvSpPr>
          <p:spPr>
            <a:xfrm>
              <a:off x="2210472" y="1642581"/>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991;p126">
              <a:extLst>
                <a:ext uri="{FF2B5EF4-FFF2-40B4-BE49-F238E27FC236}">
                  <a16:creationId xmlns:a16="http://schemas.microsoft.com/office/drawing/2014/main" id="{EB210A53-5EF4-4E54-9AFC-77547B97FFA0}"/>
                </a:ext>
              </a:extLst>
            </p:cNvPr>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992;p126">
              <a:extLst>
                <a:ext uri="{FF2B5EF4-FFF2-40B4-BE49-F238E27FC236}">
                  <a16:creationId xmlns:a16="http://schemas.microsoft.com/office/drawing/2014/main" id="{0AE44FBD-09D4-4049-872B-2ECC102C8829}"/>
                </a:ext>
              </a:extLst>
            </p:cNvPr>
            <p:cNvSpPr/>
            <p:nvPr/>
          </p:nvSpPr>
          <p:spPr>
            <a:xfrm>
              <a:off x="2210757" y="164267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993;p126">
              <a:extLst>
                <a:ext uri="{FF2B5EF4-FFF2-40B4-BE49-F238E27FC236}">
                  <a16:creationId xmlns:a16="http://schemas.microsoft.com/office/drawing/2014/main" id="{6BF9A50A-B1EC-4319-B687-B1B1CE6251C8}"/>
                </a:ext>
              </a:extLst>
            </p:cNvPr>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994;p126">
              <a:extLst>
                <a:ext uri="{FF2B5EF4-FFF2-40B4-BE49-F238E27FC236}">
                  <a16:creationId xmlns:a16="http://schemas.microsoft.com/office/drawing/2014/main" id="{3B3883D0-307D-4CF2-8D15-F6CFBBE56458}"/>
                </a:ext>
              </a:extLst>
            </p:cNvPr>
            <p:cNvSpPr/>
            <p:nvPr/>
          </p:nvSpPr>
          <p:spPr>
            <a:xfrm>
              <a:off x="2208286" y="164837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995;p126">
              <a:extLst>
                <a:ext uri="{FF2B5EF4-FFF2-40B4-BE49-F238E27FC236}">
                  <a16:creationId xmlns:a16="http://schemas.microsoft.com/office/drawing/2014/main" id="{5CF90FC3-1426-4001-830B-2FF5FE95F695}"/>
                </a:ext>
              </a:extLst>
            </p:cNvPr>
            <p:cNvSpPr/>
            <p:nvPr/>
          </p:nvSpPr>
          <p:spPr>
            <a:xfrm>
              <a:off x="2208191" y="164832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996;p126">
              <a:extLst>
                <a:ext uri="{FF2B5EF4-FFF2-40B4-BE49-F238E27FC236}">
                  <a16:creationId xmlns:a16="http://schemas.microsoft.com/office/drawing/2014/main" id="{FCC29DD9-0F71-4610-8141-247C16FDB722}"/>
                </a:ext>
              </a:extLst>
            </p:cNvPr>
            <p:cNvSpPr/>
            <p:nvPr/>
          </p:nvSpPr>
          <p:spPr>
            <a:xfrm>
              <a:off x="2209956" y="1649085"/>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997;p126">
              <a:extLst>
                <a:ext uri="{FF2B5EF4-FFF2-40B4-BE49-F238E27FC236}">
                  <a16:creationId xmlns:a16="http://schemas.microsoft.com/office/drawing/2014/main" id="{08D38CE9-831E-40A7-A765-0172AEB80854}"/>
                </a:ext>
              </a:extLst>
            </p:cNvPr>
            <p:cNvSpPr/>
            <p:nvPr/>
          </p:nvSpPr>
          <p:spPr>
            <a:xfrm>
              <a:off x="2209427" y="1648895"/>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998;p126">
              <a:extLst>
                <a:ext uri="{FF2B5EF4-FFF2-40B4-BE49-F238E27FC236}">
                  <a16:creationId xmlns:a16="http://schemas.microsoft.com/office/drawing/2014/main" id="{78445A6D-9F5D-4BF7-9BBF-87CB4EFA7C3C}"/>
                </a:ext>
              </a:extLst>
            </p:cNvPr>
            <p:cNvSpPr/>
            <p:nvPr/>
          </p:nvSpPr>
          <p:spPr>
            <a:xfrm>
              <a:off x="2208381" y="164847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999;p126">
              <a:extLst>
                <a:ext uri="{FF2B5EF4-FFF2-40B4-BE49-F238E27FC236}">
                  <a16:creationId xmlns:a16="http://schemas.microsoft.com/office/drawing/2014/main" id="{56CDAC70-FDF4-4870-803B-7BF85FAF470A}"/>
                </a:ext>
              </a:extLst>
            </p:cNvPr>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5000;p126">
              <a:extLst>
                <a:ext uri="{FF2B5EF4-FFF2-40B4-BE49-F238E27FC236}">
                  <a16:creationId xmlns:a16="http://schemas.microsoft.com/office/drawing/2014/main" id="{E1FBBE9B-3773-44DB-936E-03BE33AA951F}"/>
                </a:ext>
              </a:extLst>
            </p:cNvPr>
            <p:cNvSpPr/>
            <p:nvPr/>
          </p:nvSpPr>
          <p:spPr>
            <a:xfrm>
              <a:off x="2208531" y="1648514"/>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5001;p126">
              <a:extLst>
                <a:ext uri="{FF2B5EF4-FFF2-40B4-BE49-F238E27FC236}">
                  <a16:creationId xmlns:a16="http://schemas.microsoft.com/office/drawing/2014/main" id="{94C0CC86-7DDD-4A66-865C-0FC633849A27}"/>
                </a:ext>
              </a:extLst>
            </p:cNvPr>
            <p:cNvSpPr/>
            <p:nvPr/>
          </p:nvSpPr>
          <p:spPr>
            <a:xfrm>
              <a:off x="2208816" y="164866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5002;p126">
              <a:extLst>
                <a:ext uri="{FF2B5EF4-FFF2-40B4-BE49-F238E27FC236}">
                  <a16:creationId xmlns:a16="http://schemas.microsoft.com/office/drawing/2014/main" id="{8C0A1C12-5AE1-46EC-AAD8-0D0A1112A8FC}"/>
                </a:ext>
              </a:extLst>
            </p:cNvPr>
            <p:cNvSpPr/>
            <p:nvPr/>
          </p:nvSpPr>
          <p:spPr>
            <a:xfrm>
              <a:off x="2209047" y="1648800"/>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5003;p126">
              <a:extLst>
                <a:ext uri="{FF2B5EF4-FFF2-40B4-BE49-F238E27FC236}">
                  <a16:creationId xmlns:a16="http://schemas.microsoft.com/office/drawing/2014/main" id="{E1545195-6BB1-4840-B4A3-E43A140FBC24}"/>
                </a:ext>
              </a:extLst>
            </p:cNvPr>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5004;p126">
              <a:extLst>
                <a:ext uri="{FF2B5EF4-FFF2-40B4-BE49-F238E27FC236}">
                  <a16:creationId xmlns:a16="http://schemas.microsoft.com/office/drawing/2014/main" id="{60D92E8E-2BBD-43B1-9274-98D76BD5A269}"/>
                </a:ext>
              </a:extLst>
            </p:cNvPr>
            <p:cNvSpPr/>
            <p:nvPr/>
          </p:nvSpPr>
          <p:spPr>
            <a:xfrm>
              <a:off x="2174492" y="164632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5005;p126">
              <a:extLst>
                <a:ext uri="{FF2B5EF4-FFF2-40B4-BE49-F238E27FC236}">
                  <a16:creationId xmlns:a16="http://schemas.microsoft.com/office/drawing/2014/main" id="{E3E20FC5-4B15-45F4-807A-34264D84B429}"/>
                </a:ext>
              </a:extLst>
            </p:cNvPr>
            <p:cNvSpPr/>
            <p:nvPr/>
          </p:nvSpPr>
          <p:spPr>
            <a:xfrm>
              <a:off x="2174356" y="16464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5006;p126">
              <a:extLst>
                <a:ext uri="{FF2B5EF4-FFF2-40B4-BE49-F238E27FC236}">
                  <a16:creationId xmlns:a16="http://schemas.microsoft.com/office/drawing/2014/main" id="{B9E107A9-41D0-4223-9192-81A6C9C2EE3F}"/>
                </a:ext>
              </a:extLst>
            </p:cNvPr>
            <p:cNvSpPr/>
            <p:nvPr/>
          </p:nvSpPr>
          <p:spPr>
            <a:xfrm>
              <a:off x="2174166" y="164666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5007;p126">
              <a:extLst>
                <a:ext uri="{FF2B5EF4-FFF2-40B4-BE49-F238E27FC236}">
                  <a16:creationId xmlns:a16="http://schemas.microsoft.com/office/drawing/2014/main" id="{386DB459-CBF5-49AE-8D54-C0C9A345FD7D}"/>
                </a:ext>
              </a:extLst>
            </p:cNvPr>
            <p:cNvSpPr/>
            <p:nvPr/>
          </p:nvSpPr>
          <p:spPr>
            <a:xfrm>
              <a:off x="2174587" y="16462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5008;p126">
              <a:extLst>
                <a:ext uri="{FF2B5EF4-FFF2-40B4-BE49-F238E27FC236}">
                  <a16:creationId xmlns:a16="http://schemas.microsoft.com/office/drawing/2014/main" id="{F3C1A2FD-A7F4-4839-82F7-9025567F797F}"/>
                </a:ext>
              </a:extLst>
            </p:cNvPr>
            <p:cNvSpPr/>
            <p:nvPr/>
          </p:nvSpPr>
          <p:spPr>
            <a:xfrm>
              <a:off x="2173732" y="164727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5009;p126">
              <a:extLst>
                <a:ext uri="{FF2B5EF4-FFF2-40B4-BE49-F238E27FC236}">
                  <a16:creationId xmlns:a16="http://schemas.microsoft.com/office/drawing/2014/main" id="{328DAF25-08CB-40FD-BA9D-D92AB072FD0C}"/>
                </a:ext>
              </a:extLst>
            </p:cNvPr>
            <p:cNvSpPr/>
            <p:nvPr/>
          </p:nvSpPr>
          <p:spPr>
            <a:xfrm>
              <a:off x="2173976" y="164689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5010;p126">
              <a:extLst>
                <a:ext uri="{FF2B5EF4-FFF2-40B4-BE49-F238E27FC236}">
                  <a16:creationId xmlns:a16="http://schemas.microsoft.com/office/drawing/2014/main" id="{48349947-C566-45AD-93C5-E22F80CAC3C9}"/>
                </a:ext>
              </a:extLst>
            </p:cNvPr>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5011;p126">
              <a:extLst>
                <a:ext uri="{FF2B5EF4-FFF2-40B4-BE49-F238E27FC236}">
                  <a16:creationId xmlns:a16="http://schemas.microsoft.com/office/drawing/2014/main" id="{8DB1F8F6-DF48-4DCE-8FA1-897CD8D923E0}"/>
                </a:ext>
              </a:extLst>
            </p:cNvPr>
            <p:cNvSpPr/>
            <p:nvPr/>
          </p:nvSpPr>
          <p:spPr>
            <a:xfrm>
              <a:off x="2174682" y="16462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5012;p126">
              <a:extLst>
                <a:ext uri="{FF2B5EF4-FFF2-40B4-BE49-F238E27FC236}">
                  <a16:creationId xmlns:a16="http://schemas.microsoft.com/office/drawing/2014/main" id="{AB4B4751-2D4C-4E37-B100-BFBA7718B710}"/>
                </a:ext>
              </a:extLst>
            </p:cNvPr>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5013;p126">
              <a:extLst>
                <a:ext uri="{FF2B5EF4-FFF2-40B4-BE49-F238E27FC236}">
                  <a16:creationId xmlns:a16="http://schemas.microsoft.com/office/drawing/2014/main" id="{BC006A5F-FA51-4006-A705-F8EF7BAD7038}"/>
                </a:ext>
              </a:extLst>
            </p:cNvPr>
            <p:cNvSpPr/>
            <p:nvPr/>
          </p:nvSpPr>
          <p:spPr>
            <a:xfrm>
              <a:off x="2184906" y="1639635"/>
              <a:ext cx="489" cy="339"/>
            </a:xfrm>
            <a:custGeom>
              <a:avLst/>
              <a:gdLst/>
              <a:ahLst/>
              <a:cxnLst/>
              <a:rect l="l" t="t" r="r" b="b"/>
              <a:pathLst>
                <a:path w="36" h="25" extrusionOk="0">
                  <a:moveTo>
                    <a:pt x="0" y="25"/>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5014;p126">
              <a:extLst>
                <a:ext uri="{FF2B5EF4-FFF2-40B4-BE49-F238E27FC236}">
                  <a16:creationId xmlns:a16="http://schemas.microsoft.com/office/drawing/2014/main" id="{2B7137A9-B8E6-403F-8575-1A64FAC56051}"/>
                </a:ext>
              </a:extLst>
            </p:cNvPr>
            <p:cNvSpPr/>
            <p:nvPr/>
          </p:nvSpPr>
          <p:spPr>
            <a:xfrm>
              <a:off x="2173501" y="164771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5015;p126">
              <a:extLst>
                <a:ext uri="{FF2B5EF4-FFF2-40B4-BE49-F238E27FC236}">
                  <a16:creationId xmlns:a16="http://schemas.microsoft.com/office/drawing/2014/main" id="{36F8D9F8-BFB9-483C-850D-A2549F3F4B24}"/>
                </a:ext>
              </a:extLst>
            </p:cNvPr>
            <p:cNvSpPr/>
            <p:nvPr/>
          </p:nvSpPr>
          <p:spPr>
            <a:xfrm>
              <a:off x="2184376" y="1640056"/>
              <a:ext cx="353" cy="299"/>
            </a:xfrm>
            <a:custGeom>
              <a:avLst/>
              <a:gdLst/>
              <a:ahLst/>
              <a:cxnLst/>
              <a:rect l="l" t="t" r="r" b="b"/>
              <a:pathLst>
                <a:path w="26" h="22" extrusionOk="0">
                  <a:moveTo>
                    <a:pt x="1" y="22"/>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5016;p126">
              <a:extLst>
                <a:ext uri="{FF2B5EF4-FFF2-40B4-BE49-F238E27FC236}">
                  <a16:creationId xmlns:a16="http://schemas.microsoft.com/office/drawing/2014/main" id="{5C9C4FB7-BFA1-46AF-89B6-164E8CCFDBB0}"/>
                </a:ext>
              </a:extLst>
            </p:cNvPr>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5017;p126">
              <a:extLst>
                <a:ext uri="{FF2B5EF4-FFF2-40B4-BE49-F238E27FC236}">
                  <a16:creationId xmlns:a16="http://schemas.microsoft.com/office/drawing/2014/main" id="{A6FF9ED8-9905-4F85-BE62-7108694B144D}"/>
                </a:ext>
              </a:extLst>
            </p:cNvPr>
            <p:cNvSpPr/>
            <p:nvPr/>
          </p:nvSpPr>
          <p:spPr>
            <a:xfrm>
              <a:off x="2183860" y="1640490"/>
              <a:ext cx="339" cy="244"/>
            </a:xfrm>
            <a:custGeom>
              <a:avLst/>
              <a:gdLst/>
              <a:ahLst/>
              <a:cxnLst/>
              <a:rect l="l" t="t" r="r" b="b"/>
              <a:pathLst>
                <a:path w="25" h="18" extrusionOk="0">
                  <a:moveTo>
                    <a:pt x="0" y="18"/>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5018;p126">
              <a:extLst>
                <a:ext uri="{FF2B5EF4-FFF2-40B4-BE49-F238E27FC236}">
                  <a16:creationId xmlns:a16="http://schemas.microsoft.com/office/drawing/2014/main" id="{944C348C-A69F-44BB-B769-AA93BB001CEA}"/>
                </a:ext>
              </a:extLst>
            </p:cNvPr>
            <p:cNvSpPr/>
            <p:nvPr/>
          </p:nvSpPr>
          <p:spPr>
            <a:xfrm>
              <a:off x="2183385" y="1640911"/>
              <a:ext cx="339" cy="258"/>
            </a:xfrm>
            <a:custGeom>
              <a:avLst/>
              <a:gdLst/>
              <a:ahLst/>
              <a:cxnLst/>
              <a:rect l="l" t="t" r="r" b="b"/>
              <a:pathLst>
                <a:path w="25" h="19" extrusionOk="0">
                  <a:moveTo>
                    <a:pt x="0" y="1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5019;p126">
              <a:extLst>
                <a:ext uri="{FF2B5EF4-FFF2-40B4-BE49-F238E27FC236}">
                  <a16:creationId xmlns:a16="http://schemas.microsoft.com/office/drawing/2014/main" id="{2407BFAC-920A-49E8-8466-F0335D87996E}"/>
                </a:ext>
              </a:extLst>
            </p:cNvPr>
            <p:cNvSpPr/>
            <p:nvPr/>
          </p:nvSpPr>
          <p:spPr>
            <a:xfrm>
              <a:off x="2173501" y="1647754"/>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5020;p126">
              <a:extLst>
                <a:ext uri="{FF2B5EF4-FFF2-40B4-BE49-F238E27FC236}">
                  <a16:creationId xmlns:a16="http://schemas.microsoft.com/office/drawing/2014/main" id="{56A28515-0A44-4EE1-AD66-FE9F75E827C3}"/>
                </a:ext>
              </a:extLst>
            </p:cNvPr>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5021;p126">
              <a:extLst>
                <a:ext uri="{FF2B5EF4-FFF2-40B4-BE49-F238E27FC236}">
                  <a16:creationId xmlns:a16="http://schemas.microsoft.com/office/drawing/2014/main" id="{2278C0AA-0509-4B5E-9776-E29297F743D9}"/>
                </a:ext>
              </a:extLst>
            </p:cNvPr>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5022;p126">
              <a:extLst>
                <a:ext uri="{FF2B5EF4-FFF2-40B4-BE49-F238E27FC236}">
                  <a16:creationId xmlns:a16="http://schemas.microsoft.com/office/drawing/2014/main" id="{35AC0FBD-8446-4945-A36A-42981EDF196E}"/>
                </a:ext>
              </a:extLst>
            </p:cNvPr>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5023;p126">
              <a:extLst>
                <a:ext uri="{FF2B5EF4-FFF2-40B4-BE49-F238E27FC236}">
                  <a16:creationId xmlns:a16="http://schemas.microsoft.com/office/drawing/2014/main" id="{B6AAD01C-BA95-4E45-BA02-656E41CCE933}"/>
                </a:ext>
              </a:extLst>
            </p:cNvPr>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5024;p126">
              <a:extLst>
                <a:ext uri="{FF2B5EF4-FFF2-40B4-BE49-F238E27FC236}">
                  <a16:creationId xmlns:a16="http://schemas.microsoft.com/office/drawing/2014/main" id="{CEF200C4-5DD2-416A-BBA2-D8B94A3FEE39}"/>
                </a:ext>
              </a:extLst>
            </p:cNvPr>
            <p:cNvSpPr/>
            <p:nvPr/>
          </p:nvSpPr>
          <p:spPr>
            <a:xfrm>
              <a:off x="2073244" y="1623043"/>
              <a:ext cx="258" cy="54"/>
            </a:xfrm>
            <a:custGeom>
              <a:avLst/>
              <a:gdLst/>
              <a:ahLst/>
              <a:cxnLst/>
              <a:rect l="l" t="t" r="r" b="b"/>
              <a:pathLst>
                <a:path w="19" h="4" extrusionOk="0">
                  <a:moveTo>
                    <a:pt x="1" y="0"/>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5025;p126">
              <a:extLst>
                <a:ext uri="{FF2B5EF4-FFF2-40B4-BE49-F238E27FC236}">
                  <a16:creationId xmlns:a16="http://schemas.microsoft.com/office/drawing/2014/main" id="{D2977A15-4A10-4F4A-8309-8DD08D60A86A}"/>
                </a:ext>
              </a:extLst>
            </p:cNvPr>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5026;p126">
              <a:extLst>
                <a:ext uri="{FF2B5EF4-FFF2-40B4-BE49-F238E27FC236}">
                  <a16:creationId xmlns:a16="http://schemas.microsoft.com/office/drawing/2014/main" id="{96B8D0E7-63A9-450B-9A02-ED91B2370B75}"/>
                </a:ext>
              </a:extLst>
            </p:cNvPr>
            <p:cNvSpPr/>
            <p:nvPr/>
          </p:nvSpPr>
          <p:spPr>
            <a:xfrm>
              <a:off x="2074480" y="162336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5027;p126">
              <a:extLst>
                <a:ext uri="{FF2B5EF4-FFF2-40B4-BE49-F238E27FC236}">
                  <a16:creationId xmlns:a16="http://schemas.microsoft.com/office/drawing/2014/main" id="{8BD05055-A3B5-4226-9FD0-43C4E80626F0}"/>
                </a:ext>
              </a:extLst>
            </p:cNvPr>
            <p:cNvSpPr/>
            <p:nvPr/>
          </p:nvSpPr>
          <p:spPr>
            <a:xfrm>
              <a:off x="2072769" y="1622853"/>
              <a:ext cx="258" cy="109"/>
            </a:xfrm>
            <a:custGeom>
              <a:avLst/>
              <a:gdLst/>
              <a:ahLst/>
              <a:cxnLst/>
              <a:rect l="l" t="t" r="r" b="b"/>
              <a:pathLst>
                <a:path w="19" h="8" extrusionOk="0">
                  <a:moveTo>
                    <a:pt x="1"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5028;p126">
              <a:extLst>
                <a:ext uri="{FF2B5EF4-FFF2-40B4-BE49-F238E27FC236}">
                  <a16:creationId xmlns:a16="http://schemas.microsoft.com/office/drawing/2014/main" id="{03E79914-471A-4847-B824-82A46C077480}"/>
                </a:ext>
              </a:extLst>
            </p:cNvPr>
            <p:cNvSpPr/>
            <p:nvPr/>
          </p:nvSpPr>
          <p:spPr>
            <a:xfrm>
              <a:off x="2072253" y="1622609"/>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5029;p126">
              <a:extLst>
                <a:ext uri="{FF2B5EF4-FFF2-40B4-BE49-F238E27FC236}">
                  <a16:creationId xmlns:a16="http://schemas.microsoft.com/office/drawing/2014/main" id="{ECD94D3E-41BF-4551-9CA1-805BE687CB7B}"/>
                </a:ext>
              </a:extLst>
            </p:cNvPr>
            <p:cNvSpPr/>
            <p:nvPr/>
          </p:nvSpPr>
          <p:spPr>
            <a:xfrm>
              <a:off x="2074005" y="1623274"/>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5030;p126">
              <a:extLst>
                <a:ext uri="{FF2B5EF4-FFF2-40B4-BE49-F238E27FC236}">
                  <a16:creationId xmlns:a16="http://schemas.microsoft.com/office/drawing/2014/main" id="{4AB78C12-18CA-4E77-9500-B601312A6D5F}"/>
                </a:ext>
              </a:extLst>
            </p:cNvPr>
            <p:cNvSpPr/>
            <p:nvPr/>
          </p:nvSpPr>
          <p:spPr>
            <a:xfrm>
              <a:off x="2073679" y="1623179"/>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31;p126">
              <a:extLst>
                <a:ext uri="{FF2B5EF4-FFF2-40B4-BE49-F238E27FC236}">
                  <a16:creationId xmlns:a16="http://schemas.microsoft.com/office/drawing/2014/main" id="{239534A3-1B48-4C82-8A87-3DBA292104C4}"/>
                </a:ext>
              </a:extLst>
            </p:cNvPr>
            <p:cNvSpPr/>
            <p:nvPr/>
          </p:nvSpPr>
          <p:spPr>
            <a:xfrm>
              <a:off x="2074249" y="1623328"/>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32;p126">
              <a:extLst>
                <a:ext uri="{FF2B5EF4-FFF2-40B4-BE49-F238E27FC236}">
                  <a16:creationId xmlns:a16="http://schemas.microsoft.com/office/drawing/2014/main" id="{DCC127C2-BBD7-46FF-B2F3-108777BDFC45}"/>
                </a:ext>
              </a:extLst>
            </p:cNvPr>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33;p126">
              <a:extLst>
                <a:ext uri="{FF2B5EF4-FFF2-40B4-BE49-F238E27FC236}">
                  <a16:creationId xmlns:a16="http://schemas.microsoft.com/office/drawing/2014/main" id="{16FF2384-E844-4C1F-B42A-72329114DDFD}"/>
                </a:ext>
              </a:extLst>
            </p:cNvPr>
            <p:cNvSpPr/>
            <p:nvPr/>
          </p:nvSpPr>
          <p:spPr>
            <a:xfrm>
              <a:off x="2091031" y="1635724"/>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4;p126">
              <a:extLst>
                <a:ext uri="{FF2B5EF4-FFF2-40B4-BE49-F238E27FC236}">
                  <a16:creationId xmlns:a16="http://schemas.microsoft.com/office/drawing/2014/main" id="{C0F613CC-B198-48E6-9272-174104EAACCD}"/>
                </a:ext>
              </a:extLst>
            </p:cNvPr>
            <p:cNvSpPr/>
            <p:nvPr/>
          </p:nvSpPr>
          <p:spPr>
            <a:xfrm>
              <a:off x="2091167" y="1635208"/>
              <a:ext cx="109" cy="204"/>
            </a:xfrm>
            <a:custGeom>
              <a:avLst/>
              <a:gdLst/>
              <a:ahLst/>
              <a:cxnLst/>
              <a:rect l="l" t="t" r="r" b="b"/>
              <a:pathLst>
                <a:path w="8" h="15" extrusionOk="0">
                  <a:moveTo>
                    <a:pt x="8"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35;p126">
              <a:extLst>
                <a:ext uri="{FF2B5EF4-FFF2-40B4-BE49-F238E27FC236}">
                  <a16:creationId xmlns:a16="http://schemas.microsoft.com/office/drawing/2014/main" id="{146BCABC-D9E6-4CC9-ABA0-E132DA9E355E}"/>
                </a:ext>
              </a:extLst>
            </p:cNvPr>
            <p:cNvSpPr/>
            <p:nvPr/>
          </p:nvSpPr>
          <p:spPr>
            <a:xfrm>
              <a:off x="2091547" y="1634353"/>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36;p126">
              <a:extLst>
                <a:ext uri="{FF2B5EF4-FFF2-40B4-BE49-F238E27FC236}">
                  <a16:creationId xmlns:a16="http://schemas.microsoft.com/office/drawing/2014/main" id="{A43FF987-9A11-4D5A-926B-89CF5F0DF187}"/>
                </a:ext>
              </a:extLst>
            </p:cNvPr>
            <p:cNvSpPr/>
            <p:nvPr/>
          </p:nvSpPr>
          <p:spPr>
            <a:xfrm>
              <a:off x="2092362" y="1633213"/>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37;p126">
              <a:extLst>
                <a:ext uri="{FF2B5EF4-FFF2-40B4-BE49-F238E27FC236}">
                  <a16:creationId xmlns:a16="http://schemas.microsoft.com/office/drawing/2014/main" id="{5714D604-F64D-45F9-B7F1-2ADA77562A66}"/>
                </a:ext>
              </a:extLst>
            </p:cNvPr>
            <p:cNvSpPr/>
            <p:nvPr/>
          </p:nvSpPr>
          <p:spPr>
            <a:xfrm>
              <a:off x="2092117" y="163359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38;p126">
              <a:extLst>
                <a:ext uri="{FF2B5EF4-FFF2-40B4-BE49-F238E27FC236}">
                  <a16:creationId xmlns:a16="http://schemas.microsoft.com/office/drawing/2014/main" id="{69E3E1EB-C3BD-443E-93E0-8286DE77E109}"/>
                </a:ext>
              </a:extLst>
            </p:cNvPr>
            <p:cNvSpPr/>
            <p:nvPr/>
          </p:nvSpPr>
          <p:spPr>
            <a:xfrm>
              <a:off x="2092647" y="163292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39;p126">
              <a:extLst>
                <a:ext uri="{FF2B5EF4-FFF2-40B4-BE49-F238E27FC236}">
                  <a16:creationId xmlns:a16="http://schemas.microsoft.com/office/drawing/2014/main" id="{279A1C12-36E9-4F29-A106-BDBAB6AEF762}"/>
                </a:ext>
              </a:extLst>
            </p:cNvPr>
            <p:cNvSpPr/>
            <p:nvPr/>
          </p:nvSpPr>
          <p:spPr>
            <a:xfrm>
              <a:off x="2091832" y="1633973"/>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40;p126">
              <a:extLst>
                <a:ext uri="{FF2B5EF4-FFF2-40B4-BE49-F238E27FC236}">
                  <a16:creationId xmlns:a16="http://schemas.microsoft.com/office/drawing/2014/main" id="{34F98F6E-90B1-49FC-9353-C70D2ED09AC3}"/>
                </a:ext>
              </a:extLst>
            </p:cNvPr>
            <p:cNvSpPr/>
            <p:nvPr/>
          </p:nvSpPr>
          <p:spPr>
            <a:xfrm>
              <a:off x="2090746" y="1637734"/>
              <a:ext cx="14" cy="95"/>
            </a:xfrm>
            <a:custGeom>
              <a:avLst/>
              <a:gdLst/>
              <a:ahLst/>
              <a:cxnLst/>
              <a:rect l="l" t="t" r="r" b="b"/>
              <a:pathLst>
                <a:path w="1" h="7"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041;p126">
              <a:extLst>
                <a:ext uri="{FF2B5EF4-FFF2-40B4-BE49-F238E27FC236}">
                  <a16:creationId xmlns:a16="http://schemas.microsoft.com/office/drawing/2014/main" id="{FCDAC2CA-9A2E-4C61-A72D-4894983237AE}"/>
                </a:ext>
              </a:extLst>
            </p:cNvPr>
            <p:cNvSpPr/>
            <p:nvPr/>
          </p:nvSpPr>
          <p:spPr>
            <a:xfrm>
              <a:off x="2093448" y="1632262"/>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042;p126">
              <a:extLst>
                <a:ext uri="{FF2B5EF4-FFF2-40B4-BE49-F238E27FC236}">
                  <a16:creationId xmlns:a16="http://schemas.microsoft.com/office/drawing/2014/main" id="{C9EBEF01-C9A2-4DC8-AD99-976064EBAA68}"/>
                </a:ext>
              </a:extLst>
            </p:cNvPr>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043;p126">
              <a:extLst>
                <a:ext uri="{FF2B5EF4-FFF2-40B4-BE49-F238E27FC236}">
                  <a16:creationId xmlns:a16="http://schemas.microsoft.com/office/drawing/2014/main" id="{3681298F-6533-4B1C-87B6-1434C9A5E6A7}"/>
                </a:ext>
              </a:extLst>
            </p:cNvPr>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044;p126">
              <a:extLst>
                <a:ext uri="{FF2B5EF4-FFF2-40B4-BE49-F238E27FC236}">
                  <a16:creationId xmlns:a16="http://schemas.microsoft.com/office/drawing/2014/main" id="{6A528ED2-696E-41EC-95E5-4A41805F7E7E}"/>
                </a:ext>
              </a:extLst>
            </p:cNvPr>
            <p:cNvSpPr/>
            <p:nvPr/>
          </p:nvSpPr>
          <p:spPr>
            <a:xfrm>
              <a:off x="2091357" y="1634774"/>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045;p126">
              <a:extLst>
                <a:ext uri="{FF2B5EF4-FFF2-40B4-BE49-F238E27FC236}">
                  <a16:creationId xmlns:a16="http://schemas.microsoft.com/office/drawing/2014/main" id="{41D7A4EB-522E-487A-B038-4949AE0970FC}"/>
                </a:ext>
              </a:extLst>
            </p:cNvPr>
            <p:cNvSpPr/>
            <p:nvPr/>
          </p:nvSpPr>
          <p:spPr>
            <a:xfrm>
              <a:off x="2093163" y="1632452"/>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046;p126">
              <a:extLst>
                <a:ext uri="{FF2B5EF4-FFF2-40B4-BE49-F238E27FC236}">
                  <a16:creationId xmlns:a16="http://schemas.microsoft.com/office/drawing/2014/main" id="{1BC3D25A-295A-4A5D-B1FE-AB63B2370848}"/>
                </a:ext>
              </a:extLst>
            </p:cNvPr>
            <p:cNvSpPr/>
            <p:nvPr/>
          </p:nvSpPr>
          <p:spPr>
            <a:xfrm>
              <a:off x="2092878" y="163268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047;p126">
              <a:extLst>
                <a:ext uri="{FF2B5EF4-FFF2-40B4-BE49-F238E27FC236}">
                  <a16:creationId xmlns:a16="http://schemas.microsoft.com/office/drawing/2014/main" id="{989330E4-F174-432D-8390-3404142D492E}"/>
                </a:ext>
              </a:extLst>
            </p:cNvPr>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048;p126">
              <a:extLst>
                <a:ext uri="{FF2B5EF4-FFF2-40B4-BE49-F238E27FC236}">
                  <a16:creationId xmlns:a16="http://schemas.microsoft.com/office/drawing/2014/main" id="{C3E4FADB-0BAB-468B-A957-9A19E04A3A43}"/>
                </a:ext>
              </a:extLst>
            </p:cNvPr>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049;p126">
              <a:extLst>
                <a:ext uri="{FF2B5EF4-FFF2-40B4-BE49-F238E27FC236}">
                  <a16:creationId xmlns:a16="http://schemas.microsoft.com/office/drawing/2014/main" id="{1A612EB5-F2BE-4C21-A4EF-E1A056CDFD34}"/>
                </a:ext>
              </a:extLst>
            </p:cNvPr>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050;p126">
              <a:extLst>
                <a:ext uri="{FF2B5EF4-FFF2-40B4-BE49-F238E27FC236}">
                  <a16:creationId xmlns:a16="http://schemas.microsoft.com/office/drawing/2014/main" id="{A928D625-6244-4517-A188-1D184A9C65D0}"/>
                </a:ext>
              </a:extLst>
            </p:cNvPr>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051;p126">
              <a:extLst>
                <a:ext uri="{FF2B5EF4-FFF2-40B4-BE49-F238E27FC236}">
                  <a16:creationId xmlns:a16="http://schemas.microsoft.com/office/drawing/2014/main" id="{12B57FD4-CB8C-4716-9BB4-2A61113B8112}"/>
                </a:ext>
              </a:extLst>
            </p:cNvPr>
            <p:cNvSpPr/>
            <p:nvPr/>
          </p:nvSpPr>
          <p:spPr>
            <a:xfrm>
              <a:off x="2215319" y="1654502"/>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052;p126">
              <a:extLst>
                <a:ext uri="{FF2B5EF4-FFF2-40B4-BE49-F238E27FC236}">
                  <a16:creationId xmlns:a16="http://schemas.microsoft.com/office/drawing/2014/main" id="{15A8F068-5D26-4A28-8E37-BE0F74E98600}"/>
                </a:ext>
              </a:extLst>
            </p:cNvPr>
            <p:cNvSpPr/>
            <p:nvPr/>
          </p:nvSpPr>
          <p:spPr>
            <a:xfrm>
              <a:off x="2213948" y="1655127"/>
              <a:ext cx="679" cy="434"/>
            </a:xfrm>
            <a:custGeom>
              <a:avLst/>
              <a:gdLst/>
              <a:ahLst/>
              <a:cxnLst/>
              <a:rect l="l" t="t" r="r" b="b"/>
              <a:pathLst>
                <a:path w="50" h="32" extrusionOk="0">
                  <a:moveTo>
                    <a:pt x="49" y="0"/>
                  </a:moveTo>
                  <a:lnTo>
                    <a:pt x="0"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053;p126">
              <a:extLst>
                <a:ext uri="{FF2B5EF4-FFF2-40B4-BE49-F238E27FC236}">
                  <a16:creationId xmlns:a16="http://schemas.microsoft.com/office/drawing/2014/main" id="{DFBED713-F0AE-42C7-AE99-502417A748F7}"/>
                </a:ext>
              </a:extLst>
            </p:cNvPr>
            <p:cNvSpPr/>
            <p:nvPr/>
          </p:nvSpPr>
          <p:spPr>
            <a:xfrm>
              <a:off x="2215659" y="1654122"/>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054;p126">
              <a:extLst>
                <a:ext uri="{FF2B5EF4-FFF2-40B4-BE49-F238E27FC236}">
                  <a16:creationId xmlns:a16="http://schemas.microsoft.com/office/drawing/2014/main" id="{04983BFC-4920-48D9-BF8E-114B687A7144}"/>
                </a:ext>
              </a:extLst>
            </p:cNvPr>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055;p126">
              <a:extLst>
                <a:ext uri="{FF2B5EF4-FFF2-40B4-BE49-F238E27FC236}">
                  <a16:creationId xmlns:a16="http://schemas.microsoft.com/office/drawing/2014/main" id="{04979A7E-8584-4C3D-9E39-DA15CC26569D}"/>
                </a:ext>
              </a:extLst>
            </p:cNvPr>
            <p:cNvSpPr/>
            <p:nvPr/>
          </p:nvSpPr>
          <p:spPr>
            <a:xfrm>
              <a:off x="2249548" y="1656498"/>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056;p126">
              <a:extLst>
                <a:ext uri="{FF2B5EF4-FFF2-40B4-BE49-F238E27FC236}">
                  <a16:creationId xmlns:a16="http://schemas.microsoft.com/office/drawing/2014/main" id="{953BD799-B57E-44A3-A37C-11B95B043F98}"/>
                </a:ext>
              </a:extLst>
            </p:cNvPr>
            <p:cNvSpPr/>
            <p:nvPr/>
          </p:nvSpPr>
          <p:spPr>
            <a:xfrm>
              <a:off x="2249304" y="1656172"/>
              <a:ext cx="163" cy="204"/>
            </a:xfrm>
            <a:custGeom>
              <a:avLst/>
              <a:gdLst/>
              <a:ahLst/>
              <a:cxnLst/>
              <a:rect l="l" t="t" r="r" b="b"/>
              <a:pathLst>
                <a:path w="12" h="15" extrusionOk="0">
                  <a:moveTo>
                    <a:pt x="1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057;p126">
              <a:extLst>
                <a:ext uri="{FF2B5EF4-FFF2-40B4-BE49-F238E27FC236}">
                  <a16:creationId xmlns:a16="http://schemas.microsoft.com/office/drawing/2014/main" id="{C33C9DF7-28BF-48D4-B56F-2C5464D01A52}"/>
                </a:ext>
              </a:extLst>
            </p:cNvPr>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058;p126">
              <a:extLst>
                <a:ext uri="{FF2B5EF4-FFF2-40B4-BE49-F238E27FC236}">
                  <a16:creationId xmlns:a16="http://schemas.microsoft.com/office/drawing/2014/main" id="{EEA20423-937E-4D31-8E67-FDE0CA4CB3EF}"/>
                </a:ext>
              </a:extLst>
            </p:cNvPr>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059;p126">
              <a:extLst>
                <a:ext uri="{FF2B5EF4-FFF2-40B4-BE49-F238E27FC236}">
                  <a16:creationId xmlns:a16="http://schemas.microsoft.com/office/drawing/2014/main" id="{41B9AC29-222D-4578-853F-A6E2D17E059F}"/>
                </a:ext>
              </a:extLst>
            </p:cNvPr>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060;p126">
              <a:extLst>
                <a:ext uri="{FF2B5EF4-FFF2-40B4-BE49-F238E27FC236}">
                  <a16:creationId xmlns:a16="http://schemas.microsoft.com/office/drawing/2014/main" id="{AC1B53D4-431F-41C1-8D4C-7C56973DDDC9}"/>
                </a:ext>
              </a:extLst>
            </p:cNvPr>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061;p126">
              <a:extLst>
                <a:ext uri="{FF2B5EF4-FFF2-40B4-BE49-F238E27FC236}">
                  <a16:creationId xmlns:a16="http://schemas.microsoft.com/office/drawing/2014/main" id="{6F7302A6-D6B9-4740-BFB6-C78875CEA55D}"/>
                </a:ext>
              </a:extLst>
            </p:cNvPr>
            <p:cNvSpPr/>
            <p:nvPr/>
          </p:nvSpPr>
          <p:spPr>
            <a:xfrm>
              <a:off x="2250119" y="1657313"/>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062;p126">
              <a:extLst>
                <a:ext uri="{FF2B5EF4-FFF2-40B4-BE49-F238E27FC236}">
                  <a16:creationId xmlns:a16="http://schemas.microsoft.com/office/drawing/2014/main" id="{49D50A08-9E76-4AE5-8999-953D6A7B35B8}"/>
                </a:ext>
              </a:extLst>
            </p:cNvPr>
            <p:cNvSpPr/>
            <p:nvPr/>
          </p:nvSpPr>
          <p:spPr>
            <a:xfrm>
              <a:off x="2249928" y="1657068"/>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063;p126">
              <a:extLst>
                <a:ext uri="{FF2B5EF4-FFF2-40B4-BE49-F238E27FC236}">
                  <a16:creationId xmlns:a16="http://schemas.microsoft.com/office/drawing/2014/main" id="{650DDF6D-769E-4F92-A3EE-A88C103070CF}"/>
                </a:ext>
              </a:extLst>
            </p:cNvPr>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064;p126">
              <a:extLst>
                <a:ext uri="{FF2B5EF4-FFF2-40B4-BE49-F238E27FC236}">
                  <a16:creationId xmlns:a16="http://schemas.microsoft.com/office/drawing/2014/main" id="{2E074FB9-2AC5-408B-8F47-0D7451C005C0}"/>
                </a:ext>
              </a:extLst>
            </p:cNvPr>
            <p:cNvSpPr/>
            <p:nvPr/>
          </p:nvSpPr>
          <p:spPr>
            <a:xfrm>
              <a:off x="2249738" y="1656837"/>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065;p126">
              <a:extLst>
                <a:ext uri="{FF2B5EF4-FFF2-40B4-BE49-F238E27FC236}">
                  <a16:creationId xmlns:a16="http://schemas.microsoft.com/office/drawing/2014/main" id="{2E994C1A-1066-444D-9846-6277AC94802F}"/>
                </a:ext>
              </a:extLst>
            </p:cNvPr>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066;p126">
              <a:extLst>
                <a:ext uri="{FF2B5EF4-FFF2-40B4-BE49-F238E27FC236}">
                  <a16:creationId xmlns:a16="http://schemas.microsoft.com/office/drawing/2014/main" id="{EAF71038-166F-4434-BD81-328262C183CB}"/>
                </a:ext>
              </a:extLst>
            </p:cNvPr>
            <p:cNvSpPr/>
            <p:nvPr/>
          </p:nvSpPr>
          <p:spPr>
            <a:xfrm>
              <a:off x="2247933" y="1653796"/>
              <a:ext cx="149" cy="299"/>
            </a:xfrm>
            <a:custGeom>
              <a:avLst/>
              <a:gdLst/>
              <a:ahLst/>
              <a:cxnLst/>
              <a:rect l="l" t="t" r="r" b="b"/>
              <a:pathLst>
                <a:path w="11" h="22" extrusionOk="0">
                  <a:moveTo>
                    <a:pt x="11"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067;p126">
              <a:extLst>
                <a:ext uri="{FF2B5EF4-FFF2-40B4-BE49-F238E27FC236}">
                  <a16:creationId xmlns:a16="http://schemas.microsoft.com/office/drawing/2014/main" id="{3991C512-051F-4765-838C-232B6D8DC41E}"/>
                </a:ext>
              </a:extLst>
            </p:cNvPr>
            <p:cNvSpPr/>
            <p:nvPr/>
          </p:nvSpPr>
          <p:spPr>
            <a:xfrm>
              <a:off x="2255482" y="167542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068;p126">
              <a:extLst>
                <a:ext uri="{FF2B5EF4-FFF2-40B4-BE49-F238E27FC236}">
                  <a16:creationId xmlns:a16="http://schemas.microsoft.com/office/drawing/2014/main" id="{C45887E5-96F5-4577-ABAB-2F1F8C90595E}"/>
                </a:ext>
              </a:extLst>
            </p:cNvPr>
            <p:cNvSpPr/>
            <p:nvPr/>
          </p:nvSpPr>
          <p:spPr>
            <a:xfrm>
              <a:off x="2248258" y="1654366"/>
              <a:ext cx="163" cy="244"/>
            </a:xfrm>
            <a:custGeom>
              <a:avLst/>
              <a:gdLst/>
              <a:ahLst/>
              <a:cxnLst/>
              <a:rect l="l" t="t" r="r" b="b"/>
              <a:pathLst>
                <a:path w="12" h="18" extrusionOk="0">
                  <a:moveTo>
                    <a:pt x="1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069;p126">
              <a:extLst>
                <a:ext uri="{FF2B5EF4-FFF2-40B4-BE49-F238E27FC236}">
                  <a16:creationId xmlns:a16="http://schemas.microsoft.com/office/drawing/2014/main" id="{20B47728-B732-471E-A42D-67A7384FB0AA}"/>
                </a:ext>
              </a:extLst>
            </p:cNvPr>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070;p126">
              <a:extLst>
                <a:ext uri="{FF2B5EF4-FFF2-40B4-BE49-F238E27FC236}">
                  <a16:creationId xmlns:a16="http://schemas.microsoft.com/office/drawing/2014/main" id="{B2994C95-427A-4CAA-A491-33B36F2B2606}"/>
                </a:ext>
              </a:extLst>
            </p:cNvPr>
            <p:cNvSpPr/>
            <p:nvPr/>
          </p:nvSpPr>
          <p:spPr>
            <a:xfrm>
              <a:off x="2247593" y="1653226"/>
              <a:ext cx="204" cy="339"/>
            </a:xfrm>
            <a:custGeom>
              <a:avLst/>
              <a:gdLst/>
              <a:ahLst/>
              <a:cxnLst/>
              <a:rect l="l" t="t" r="r" b="b"/>
              <a:pathLst>
                <a:path w="15" h="25" extrusionOk="0">
                  <a:moveTo>
                    <a:pt x="15"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071;p126">
              <a:extLst>
                <a:ext uri="{FF2B5EF4-FFF2-40B4-BE49-F238E27FC236}">
                  <a16:creationId xmlns:a16="http://schemas.microsoft.com/office/drawing/2014/main" id="{BE0D5FFA-1BBC-4B87-B7E3-660FDA2AA786}"/>
                </a:ext>
              </a:extLst>
            </p:cNvPr>
            <p:cNvSpPr/>
            <p:nvPr/>
          </p:nvSpPr>
          <p:spPr>
            <a:xfrm>
              <a:off x="2247267" y="1652601"/>
              <a:ext cx="149" cy="353"/>
            </a:xfrm>
            <a:custGeom>
              <a:avLst/>
              <a:gdLst/>
              <a:ahLst/>
              <a:cxnLst/>
              <a:rect l="l" t="t" r="r" b="b"/>
              <a:pathLst>
                <a:path w="11" h="26" extrusionOk="0">
                  <a:moveTo>
                    <a:pt x="11"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072;p126">
              <a:extLst>
                <a:ext uri="{FF2B5EF4-FFF2-40B4-BE49-F238E27FC236}">
                  <a16:creationId xmlns:a16="http://schemas.microsoft.com/office/drawing/2014/main" id="{A3000D3E-B4A8-4EDE-91CB-3B122D1F4263}"/>
                </a:ext>
              </a:extLst>
            </p:cNvPr>
            <p:cNvSpPr/>
            <p:nvPr/>
          </p:nvSpPr>
          <p:spPr>
            <a:xfrm>
              <a:off x="2246697" y="1651610"/>
              <a:ext cx="394" cy="679"/>
            </a:xfrm>
            <a:custGeom>
              <a:avLst/>
              <a:gdLst/>
              <a:ahLst/>
              <a:cxnLst/>
              <a:rect l="l" t="t" r="r" b="b"/>
              <a:pathLst>
                <a:path w="29" h="50" extrusionOk="0">
                  <a:moveTo>
                    <a:pt x="28" y="49"/>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073;p126">
              <a:extLst>
                <a:ext uri="{FF2B5EF4-FFF2-40B4-BE49-F238E27FC236}">
                  <a16:creationId xmlns:a16="http://schemas.microsoft.com/office/drawing/2014/main" id="{2DA700A6-3C66-4BBB-B362-D6D0EBE67E71}"/>
                </a:ext>
              </a:extLst>
            </p:cNvPr>
            <p:cNvSpPr/>
            <p:nvPr/>
          </p:nvSpPr>
          <p:spPr>
            <a:xfrm>
              <a:off x="2246317" y="1650890"/>
              <a:ext cx="244" cy="448"/>
            </a:xfrm>
            <a:custGeom>
              <a:avLst/>
              <a:gdLst/>
              <a:ahLst/>
              <a:cxnLst/>
              <a:rect l="l" t="t" r="r" b="b"/>
              <a:pathLst>
                <a:path w="18" h="33" extrusionOk="0">
                  <a:moveTo>
                    <a:pt x="18" y="3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074;p126">
              <a:extLst>
                <a:ext uri="{FF2B5EF4-FFF2-40B4-BE49-F238E27FC236}">
                  <a16:creationId xmlns:a16="http://schemas.microsoft.com/office/drawing/2014/main" id="{01FBDDED-0D05-4675-858F-33A63CBF4C6D}"/>
                </a:ext>
              </a:extLst>
            </p:cNvPr>
            <p:cNvSpPr/>
            <p:nvPr/>
          </p:nvSpPr>
          <p:spPr>
            <a:xfrm>
              <a:off x="2249073" y="1655792"/>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075;p126">
              <a:extLst>
                <a:ext uri="{FF2B5EF4-FFF2-40B4-BE49-F238E27FC236}">
                  <a16:creationId xmlns:a16="http://schemas.microsoft.com/office/drawing/2014/main" id="{E6679E0F-AB47-4E86-9E11-1CE99D3F4DEF}"/>
                </a:ext>
              </a:extLst>
            </p:cNvPr>
            <p:cNvSpPr/>
            <p:nvPr/>
          </p:nvSpPr>
          <p:spPr>
            <a:xfrm>
              <a:off x="2248829" y="1655357"/>
              <a:ext cx="163" cy="204"/>
            </a:xfrm>
            <a:custGeom>
              <a:avLst/>
              <a:gdLst/>
              <a:ahLst/>
              <a:cxnLst/>
              <a:rect l="l" t="t" r="r" b="b"/>
              <a:pathLst>
                <a:path w="12" h="15" extrusionOk="0">
                  <a:moveTo>
                    <a:pt x="1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076;p126">
              <a:extLst>
                <a:ext uri="{FF2B5EF4-FFF2-40B4-BE49-F238E27FC236}">
                  <a16:creationId xmlns:a16="http://schemas.microsoft.com/office/drawing/2014/main" id="{4E1D68AC-350A-4B14-B203-EC0F95B8F57D}"/>
                </a:ext>
              </a:extLst>
            </p:cNvPr>
            <p:cNvSpPr/>
            <p:nvPr/>
          </p:nvSpPr>
          <p:spPr>
            <a:xfrm>
              <a:off x="2248544" y="1654882"/>
              <a:ext cx="163" cy="258"/>
            </a:xfrm>
            <a:custGeom>
              <a:avLst/>
              <a:gdLst/>
              <a:ahLst/>
              <a:cxnLst/>
              <a:rect l="l" t="t" r="r" b="b"/>
              <a:pathLst>
                <a:path w="12" h="19" extrusionOk="0">
                  <a:moveTo>
                    <a:pt x="1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077;p126">
              <a:extLst>
                <a:ext uri="{FF2B5EF4-FFF2-40B4-BE49-F238E27FC236}">
                  <a16:creationId xmlns:a16="http://schemas.microsoft.com/office/drawing/2014/main" id="{8545639B-B363-4AEE-85A2-1976F8BA8ADF}"/>
                </a:ext>
              </a:extLst>
            </p:cNvPr>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078;p126">
              <a:extLst>
                <a:ext uri="{FF2B5EF4-FFF2-40B4-BE49-F238E27FC236}">
                  <a16:creationId xmlns:a16="http://schemas.microsoft.com/office/drawing/2014/main" id="{68486164-71F9-46C3-994A-67C043EC7D7D}"/>
                </a:ext>
              </a:extLst>
            </p:cNvPr>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079;p126">
              <a:extLst>
                <a:ext uri="{FF2B5EF4-FFF2-40B4-BE49-F238E27FC236}">
                  <a16:creationId xmlns:a16="http://schemas.microsoft.com/office/drawing/2014/main" id="{3B85FC08-3672-4388-9630-115F5367BB11}"/>
                </a:ext>
              </a:extLst>
            </p:cNvPr>
            <p:cNvSpPr/>
            <p:nvPr/>
          </p:nvSpPr>
          <p:spPr>
            <a:xfrm>
              <a:off x="2250784" y="1708364"/>
              <a:ext cx="204" cy="54"/>
            </a:xfrm>
            <a:custGeom>
              <a:avLst/>
              <a:gdLst/>
              <a:ahLst/>
              <a:cxnLst/>
              <a:rect l="l" t="t" r="r" b="b"/>
              <a:pathLst>
                <a:path w="15" h="4" extrusionOk="0">
                  <a:moveTo>
                    <a:pt x="1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080;p126">
              <a:extLst>
                <a:ext uri="{FF2B5EF4-FFF2-40B4-BE49-F238E27FC236}">
                  <a16:creationId xmlns:a16="http://schemas.microsoft.com/office/drawing/2014/main" id="{2DF3EC80-DADD-436C-B149-7476D914E7A6}"/>
                </a:ext>
              </a:extLst>
            </p:cNvPr>
            <p:cNvSpPr/>
            <p:nvPr/>
          </p:nvSpPr>
          <p:spPr>
            <a:xfrm>
              <a:off x="2240845" y="1709600"/>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081;p126">
              <a:extLst>
                <a:ext uri="{FF2B5EF4-FFF2-40B4-BE49-F238E27FC236}">
                  <a16:creationId xmlns:a16="http://schemas.microsoft.com/office/drawing/2014/main" id="{34DC3D34-38F8-4ABE-B7D2-EC6F1E32E418}"/>
                </a:ext>
              </a:extLst>
            </p:cNvPr>
            <p:cNvSpPr/>
            <p:nvPr/>
          </p:nvSpPr>
          <p:spPr>
            <a:xfrm>
              <a:off x="2251015" y="1708269"/>
              <a:ext cx="258" cy="109"/>
            </a:xfrm>
            <a:custGeom>
              <a:avLst/>
              <a:gdLst/>
              <a:ahLst/>
              <a:cxnLst/>
              <a:rect l="l" t="t" r="r" b="b"/>
              <a:pathLst>
                <a:path w="19" h="8" extrusionOk="0">
                  <a:moveTo>
                    <a:pt x="1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082;p126">
              <a:extLst>
                <a:ext uri="{FF2B5EF4-FFF2-40B4-BE49-F238E27FC236}">
                  <a16:creationId xmlns:a16="http://schemas.microsoft.com/office/drawing/2014/main" id="{EB4E9855-CDFC-4F22-AEC6-62A7B9707B36}"/>
                </a:ext>
              </a:extLst>
            </p:cNvPr>
            <p:cNvSpPr/>
            <p:nvPr/>
          </p:nvSpPr>
          <p:spPr>
            <a:xfrm>
              <a:off x="2251259" y="1708215"/>
              <a:ext cx="204" cy="109"/>
            </a:xfrm>
            <a:custGeom>
              <a:avLst/>
              <a:gdLst/>
              <a:ahLst/>
              <a:cxnLst/>
              <a:rect l="l" t="t" r="r" b="b"/>
              <a:pathLst>
                <a:path w="15" h="8" extrusionOk="0">
                  <a:moveTo>
                    <a:pt x="14" y="1"/>
                  </a:moveTo>
                  <a:lnTo>
                    <a:pt x="14" y="1"/>
                  </a:ln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083;p126">
              <a:extLst>
                <a:ext uri="{FF2B5EF4-FFF2-40B4-BE49-F238E27FC236}">
                  <a16:creationId xmlns:a16="http://schemas.microsoft.com/office/drawing/2014/main" id="{2127D61B-D0A8-434B-94E0-6D172CA358FF}"/>
                </a:ext>
              </a:extLst>
            </p:cNvPr>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084;p126">
              <a:extLst>
                <a:ext uri="{FF2B5EF4-FFF2-40B4-BE49-F238E27FC236}">
                  <a16:creationId xmlns:a16="http://schemas.microsoft.com/office/drawing/2014/main" id="{9EB9394B-6B95-4F75-A9BB-4A40273AAD01}"/>
                </a:ext>
              </a:extLst>
            </p:cNvPr>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085;p126">
              <a:extLst>
                <a:ext uri="{FF2B5EF4-FFF2-40B4-BE49-F238E27FC236}">
                  <a16:creationId xmlns:a16="http://schemas.microsoft.com/office/drawing/2014/main" id="{B34975A0-E1C5-46FB-B72B-575EBB34D252}"/>
                </a:ext>
              </a:extLst>
            </p:cNvPr>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086;p126">
              <a:extLst>
                <a:ext uri="{FF2B5EF4-FFF2-40B4-BE49-F238E27FC236}">
                  <a16:creationId xmlns:a16="http://schemas.microsoft.com/office/drawing/2014/main" id="{DAD28458-8311-4B5D-97F1-ABCDB6752045}"/>
                </a:ext>
              </a:extLst>
            </p:cNvPr>
            <p:cNvSpPr/>
            <p:nvPr/>
          </p:nvSpPr>
          <p:spPr>
            <a:xfrm>
              <a:off x="2250214" y="1708459"/>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087;p126">
              <a:extLst>
                <a:ext uri="{FF2B5EF4-FFF2-40B4-BE49-F238E27FC236}">
                  <a16:creationId xmlns:a16="http://schemas.microsoft.com/office/drawing/2014/main" id="{C3EE544E-193C-453B-B02A-3F02DCC63CF0}"/>
                </a:ext>
              </a:extLst>
            </p:cNvPr>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088;p126">
              <a:extLst>
                <a:ext uri="{FF2B5EF4-FFF2-40B4-BE49-F238E27FC236}">
                  <a16:creationId xmlns:a16="http://schemas.microsoft.com/office/drawing/2014/main" id="{AB4BB49D-1E7A-4CA2-A9AF-AB008EC185A5}"/>
                </a:ext>
              </a:extLst>
            </p:cNvPr>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089;p126">
              <a:extLst>
                <a:ext uri="{FF2B5EF4-FFF2-40B4-BE49-F238E27FC236}">
                  <a16:creationId xmlns:a16="http://schemas.microsoft.com/office/drawing/2014/main" id="{FA9F9A93-4283-4953-8868-5784234D493A}"/>
                </a:ext>
              </a:extLst>
            </p:cNvPr>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090;p126">
              <a:extLst>
                <a:ext uri="{FF2B5EF4-FFF2-40B4-BE49-F238E27FC236}">
                  <a16:creationId xmlns:a16="http://schemas.microsoft.com/office/drawing/2014/main" id="{A51E4ADF-5576-40CC-ABDC-42BF70743E77}"/>
                </a:ext>
              </a:extLst>
            </p:cNvPr>
            <p:cNvSpPr/>
            <p:nvPr/>
          </p:nvSpPr>
          <p:spPr>
            <a:xfrm>
              <a:off x="2255631" y="1693578"/>
              <a:ext cx="299" cy="109"/>
            </a:xfrm>
            <a:custGeom>
              <a:avLst/>
              <a:gdLst/>
              <a:ahLst/>
              <a:cxnLst/>
              <a:rect l="l" t="t" r="r" b="b"/>
              <a:pathLst>
                <a:path w="22" h="8" extrusionOk="0">
                  <a:moveTo>
                    <a:pt x="2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091;p126">
              <a:extLst>
                <a:ext uri="{FF2B5EF4-FFF2-40B4-BE49-F238E27FC236}">
                  <a16:creationId xmlns:a16="http://schemas.microsoft.com/office/drawing/2014/main" id="{62DA9A8F-1DE5-4E11-8E2A-086E4649DCD2}"/>
                </a:ext>
              </a:extLst>
            </p:cNvPr>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092;p126">
              <a:extLst>
                <a:ext uri="{FF2B5EF4-FFF2-40B4-BE49-F238E27FC236}">
                  <a16:creationId xmlns:a16="http://schemas.microsoft.com/office/drawing/2014/main" id="{A58EDE53-FEBB-43F2-944D-269D0F08551F}"/>
                </a:ext>
              </a:extLst>
            </p:cNvPr>
            <p:cNvSpPr/>
            <p:nvPr/>
          </p:nvSpPr>
          <p:spPr>
            <a:xfrm>
              <a:off x="2247023" y="168939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093;p126">
              <a:extLst>
                <a:ext uri="{FF2B5EF4-FFF2-40B4-BE49-F238E27FC236}">
                  <a16:creationId xmlns:a16="http://schemas.microsoft.com/office/drawing/2014/main" id="{5D9A30DB-2E79-4509-B083-91AAEFF011AE}"/>
                </a:ext>
              </a:extLst>
            </p:cNvPr>
            <p:cNvSpPr/>
            <p:nvPr/>
          </p:nvSpPr>
          <p:spPr>
            <a:xfrm>
              <a:off x="2213283" y="1690197"/>
              <a:ext cx="54" cy="14"/>
            </a:xfrm>
            <a:custGeom>
              <a:avLst/>
              <a:gdLst/>
              <a:ahLst/>
              <a:cxnLst/>
              <a:rect l="l" t="t" r="r" b="b"/>
              <a:pathLst>
                <a:path w="4" h="1" extrusionOk="0">
                  <a:moveTo>
                    <a:pt x="0" y="1"/>
                  </a:moveTo>
                  <a:lnTo>
                    <a:pt x="4"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094;p126">
              <a:extLst>
                <a:ext uri="{FF2B5EF4-FFF2-40B4-BE49-F238E27FC236}">
                  <a16:creationId xmlns:a16="http://schemas.microsoft.com/office/drawing/2014/main" id="{A09DD280-F1BF-4821-B0C7-F480FFD9456D}"/>
                </a:ext>
              </a:extLst>
            </p:cNvPr>
            <p:cNvSpPr/>
            <p:nvPr/>
          </p:nvSpPr>
          <p:spPr>
            <a:xfrm>
              <a:off x="2253581" y="169266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095;p126">
              <a:extLst>
                <a:ext uri="{FF2B5EF4-FFF2-40B4-BE49-F238E27FC236}">
                  <a16:creationId xmlns:a16="http://schemas.microsoft.com/office/drawing/2014/main" id="{E328A9DB-CB27-4080-BC94-0227E319BA1D}"/>
                </a:ext>
              </a:extLst>
            </p:cNvPr>
            <p:cNvSpPr/>
            <p:nvPr/>
          </p:nvSpPr>
          <p:spPr>
            <a:xfrm>
              <a:off x="2214233" y="1690822"/>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096;p126">
              <a:extLst>
                <a:ext uri="{FF2B5EF4-FFF2-40B4-BE49-F238E27FC236}">
                  <a16:creationId xmlns:a16="http://schemas.microsoft.com/office/drawing/2014/main" id="{4814444E-FCDB-45E0-A2CD-4CF005B27447}"/>
                </a:ext>
              </a:extLst>
            </p:cNvPr>
            <p:cNvSpPr/>
            <p:nvPr/>
          </p:nvSpPr>
          <p:spPr>
            <a:xfrm>
              <a:off x="2253296" y="1692533"/>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097;p126">
              <a:extLst>
                <a:ext uri="{FF2B5EF4-FFF2-40B4-BE49-F238E27FC236}">
                  <a16:creationId xmlns:a16="http://schemas.microsoft.com/office/drawing/2014/main" id="{CB7638A7-B298-4C76-A982-8CDB3DDC8D17}"/>
                </a:ext>
              </a:extLst>
            </p:cNvPr>
            <p:cNvSpPr/>
            <p:nvPr/>
          </p:nvSpPr>
          <p:spPr>
            <a:xfrm>
              <a:off x="2254056" y="1692913"/>
              <a:ext cx="163" cy="54"/>
            </a:xfrm>
            <a:custGeom>
              <a:avLst/>
              <a:gdLst/>
              <a:ahLst/>
              <a:cxnLst/>
              <a:rect l="l" t="t" r="r" b="b"/>
              <a:pathLst>
                <a:path w="12" h="4" extrusionOk="0">
                  <a:moveTo>
                    <a:pt x="1" y="0"/>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098;p126">
              <a:extLst>
                <a:ext uri="{FF2B5EF4-FFF2-40B4-BE49-F238E27FC236}">
                  <a16:creationId xmlns:a16="http://schemas.microsoft.com/office/drawing/2014/main" id="{627F6E7B-914F-4FE5-8935-D33391C0E3EC}"/>
                </a:ext>
              </a:extLst>
            </p:cNvPr>
            <p:cNvSpPr/>
            <p:nvPr/>
          </p:nvSpPr>
          <p:spPr>
            <a:xfrm>
              <a:off x="2253011" y="1692383"/>
              <a:ext cx="163" cy="68"/>
            </a:xfrm>
            <a:custGeom>
              <a:avLst/>
              <a:gdLst/>
              <a:ahLst/>
              <a:cxnLst/>
              <a:rect l="l" t="t" r="r" b="b"/>
              <a:pathLst>
                <a:path w="12" h="5" extrusionOk="0">
                  <a:moveTo>
                    <a:pt x="1"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099;p126">
              <a:extLst>
                <a:ext uri="{FF2B5EF4-FFF2-40B4-BE49-F238E27FC236}">
                  <a16:creationId xmlns:a16="http://schemas.microsoft.com/office/drawing/2014/main" id="{CDCB8011-3F94-48C3-87F6-8F45B44CC8F7}"/>
                </a:ext>
              </a:extLst>
            </p:cNvPr>
            <p:cNvSpPr/>
            <p:nvPr/>
          </p:nvSpPr>
          <p:spPr>
            <a:xfrm>
              <a:off x="2213758" y="1690482"/>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100;p126">
              <a:extLst>
                <a:ext uri="{FF2B5EF4-FFF2-40B4-BE49-F238E27FC236}">
                  <a16:creationId xmlns:a16="http://schemas.microsoft.com/office/drawing/2014/main" id="{C9FE8DDB-8E57-4C35-A2A3-71CD6C459B55}"/>
                </a:ext>
              </a:extLst>
            </p:cNvPr>
            <p:cNvSpPr/>
            <p:nvPr/>
          </p:nvSpPr>
          <p:spPr>
            <a:xfrm>
              <a:off x="2214708" y="1691243"/>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101;p126">
              <a:extLst>
                <a:ext uri="{FF2B5EF4-FFF2-40B4-BE49-F238E27FC236}">
                  <a16:creationId xmlns:a16="http://schemas.microsoft.com/office/drawing/2014/main" id="{603D9081-D44C-423B-8534-DCC9C395CFBC}"/>
                </a:ext>
              </a:extLst>
            </p:cNvPr>
            <p:cNvSpPr/>
            <p:nvPr/>
          </p:nvSpPr>
          <p:spPr>
            <a:xfrm>
              <a:off x="2252820" y="1692247"/>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102;p126">
              <a:extLst>
                <a:ext uri="{FF2B5EF4-FFF2-40B4-BE49-F238E27FC236}">
                  <a16:creationId xmlns:a16="http://schemas.microsoft.com/office/drawing/2014/main" id="{D0BC4F9A-96CC-4256-8215-636D2A3774D3}"/>
                </a:ext>
              </a:extLst>
            </p:cNvPr>
            <p:cNvSpPr/>
            <p:nvPr/>
          </p:nvSpPr>
          <p:spPr>
            <a:xfrm>
              <a:off x="2254531" y="1693144"/>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103;p126">
              <a:extLst>
                <a:ext uri="{FF2B5EF4-FFF2-40B4-BE49-F238E27FC236}">
                  <a16:creationId xmlns:a16="http://schemas.microsoft.com/office/drawing/2014/main" id="{FD891540-3775-46C7-AA32-BA62F75FE306}"/>
                </a:ext>
              </a:extLst>
            </p:cNvPr>
            <p:cNvSpPr/>
            <p:nvPr/>
          </p:nvSpPr>
          <p:spPr>
            <a:xfrm>
              <a:off x="2255061" y="1693334"/>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104;p126">
              <a:extLst>
                <a:ext uri="{FF2B5EF4-FFF2-40B4-BE49-F238E27FC236}">
                  <a16:creationId xmlns:a16="http://schemas.microsoft.com/office/drawing/2014/main" id="{1B7171DE-462B-4935-95A7-C18D63FA2B6D}"/>
                </a:ext>
              </a:extLst>
            </p:cNvPr>
            <p:cNvSpPr/>
            <p:nvPr/>
          </p:nvSpPr>
          <p:spPr>
            <a:xfrm>
              <a:off x="2252400" y="1691867"/>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105;p126">
              <a:extLst>
                <a:ext uri="{FF2B5EF4-FFF2-40B4-BE49-F238E27FC236}">
                  <a16:creationId xmlns:a16="http://schemas.microsoft.com/office/drawing/2014/main" id="{AE4763A0-F289-4A61-B9F5-BBA543C31C24}"/>
                </a:ext>
              </a:extLst>
            </p:cNvPr>
            <p:cNvSpPr/>
            <p:nvPr/>
          </p:nvSpPr>
          <p:spPr>
            <a:xfrm>
              <a:off x="2252495" y="1692003"/>
              <a:ext cx="109" cy="68"/>
            </a:xfrm>
            <a:custGeom>
              <a:avLst/>
              <a:gdLst/>
              <a:ahLst/>
              <a:cxnLst/>
              <a:rect l="l" t="t" r="r" b="b"/>
              <a:pathLst>
                <a:path w="8" h="5" extrusionOk="0">
                  <a:moveTo>
                    <a:pt x="0" y="1"/>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106;p126">
              <a:extLst>
                <a:ext uri="{FF2B5EF4-FFF2-40B4-BE49-F238E27FC236}">
                  <a16:creationId xmlns:a16="http://schemas.microsoft.com/office/drawing/2014/main" id="{29C1928D-79B9-46CF-98A0-30E7FD2A99DE}"/>
                </a:ext>
              </a:extLst>
            </p:cNvPr>
            <p:cNvSpPr/>
            <p:nvPr/>
          </p:nvSpPr>
          <p:spPr>
            <a:xfrm>
              <a:off x="2252305" y="169181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107;p126">
              <a:extLst>
                <a:ext uri="{FF2B5EF4-FFF2-40B4-BE49-F238E27FC236}">
                  <a16:creationId xmlns:a16="http://schemas.microsoft.com/office/drawing/2014/main" id="{19771D25-B661-4FAA-A46D-AA3BB5FABF79}"/>
                </a:ext>
              </a:extLst>
            </p:cNvPr>
            <p:cNvSpPr/>
            <p:nvPr/>
          </p:nvSpPr>
          <p:spPr>
            <a:xfrm>
              <a:off x="2252250" y="1691718"/>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108;p126">
              <a:extLst>
                <a:ext uri="{FF2B5EF4-FFF2-40B4-BE49-F238E27FC236}">
                  <a16:creationId xmlns:a16="http://schemas.microsoft.com/office/drawing/2014/main" id="{C8BEF8AA-560B-422A-A828-6438FDC8C2F9}"/>
                </a:ext>
              </a:extLst>
            </p:cNvPr>
            <p:cNvSpPr/>
            <p:nvPr/>
          </p:nvSpPr>
          <p:spPr>
            <a:xfrm>
              <a:off x="2252209" y="169167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109;p126">
              <a:extLst>
                <a:ext uri="{FF2B5EF4-FFF2-40B4-BE49-F238E27FC236}">
                  <a16:creationId xmlns:a16="http://schemas.microsoft.com/office/drawing/2014/main" id="{D7786B03-ECCF-415A-8E43-6B525091158F}"/>
                </a:ext>
              </a:extLst>
            </p:cNvPr>
            <p:cNvSpPr/>
            <p:nvPr/>
          </p:nvSpPr>
          <p:spPr>
            <a:xfrm>
              <a:off x="2252630" y="1692098"/>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110;p126">
              <a:extLst>
                <a:ext uri="{FF2B5EF4-FFF2-40B4-BE49-F238E27FC236}">
                  <a16:creationId xmlns:a16="http://schemas.microsoft.com/office/drawing/2014/main" id="{EAD61B24-4BDC-42A4-9686-F9E439660F23}"/>
                </a:ext>
              </a:extLst>
            </p:cNvPr>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111;p126">
              <a:extLst>
                <a:ext uri="{FF2B5EF4-FFF2-40B4-BE49-F238E27FC236}">
                  <a16:creationId xmlns:a16="http://schemas.microsoft.com/office/drawing/2014/main" id="{5C912B2E-2337-4953-AA2B-63089EA1CB11}"/>
                </a:ext>
              </a:extLst>
            </p:cNvPr>
            <p:cNvSpPr/>
            <p:nvPr/>
          </p:nvSpPr>
          <p:spPr>
            <a:xfrm>
              <a:off x="2198823" y="171097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112;p126">
              <a:extLst>
                <a:ext uri="{FF2B5EF4-FFF2-40B4-BE49-F238E27FC236}">
                  <a16:creationId xmlns:a16="http://schemas.microsoft.com/office/drawing/2014/main" id="{963E0D4A-FAF8-4B80-8F89-32D0CE693182}"/>
                </a:ext>
              </a:extLst>
            </p:cNvPr>
            <p:cNvSpPr/>
            <p:nvPr/>
          </p:nvSpPr>
          <p:spPr>
            <a:xfrm>
              <a:off x="2198728" y="171178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113;p126">
              <a:extLst>
                <a:ext uri="{FF2B5EF4-FFF2-40B4-BE49-F238E27FC236}">
                  <a16:creationId xmlns:a16="http://schemas.microsoft.com/office/drawing/2014/main" id="{770906F4-8B8D-4E9C-819F-D986382A8968}"/>
                </a:ext>
              </a:extLst>
            </p:cNvPr>
            <p:cNvSpPr/>
            <p:nvPr/>
          </p:nvSpPr>
          <p:spPr>
            <a:xfrm>
              <a:off x="2198728" y="1713917"/>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114;p126">
              <a:extLst>
                <a:ext uri="{FF2B5EF4-FFF2-40B4-BE49-F238E27FC236}">
                  <a16:creationId xmlns:a16="http://schemas.microsoft.com/office/drawing/2014/main" id="{CFCCD4B7-0853-4D7C-B29C-D434BE53044F}"/>
                </a:ext>
              </a:extLst>
            </p:cNvPr>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115;p126">
              <a:extLst>
                <a:ext uri="{FF2B5EF4-FFF2-40B4-BE49-F238E27FC236}">
                  <a16:creationId xmlns:a16="http://schemas.microsoft.com/office/drawing/2014/main" id="{366DEA5A-2356-4B91-98EB-11FCC6729DCB}"/>
                </a:ext>
              </a:extLst>
            </p:cNvPr>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116;p126">
              <a:extLst>
                <a:ext uri="{FF2B5EF4-FFF2-40B4-BE49-F238E27FC236}">
                  <a16:creationId xmlns:a16="http://schemas.microsoft.com/office/drawing/2014/main" id="{8124804D-390F-41E9-9336-92B4B753D244}"/>
                </a:ext>
              </a:extLst>
            </p:cNvPr>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117;p126">
              <a:extLst>
                <a:ext uri="{FF2B5EF4-FFF2-40B4-BE49-F238E27FC236}">
                  <a16:creationId xmlns:a16="http://schemas.microsoft.com/office/drawing/2014/main" id="{4C1DB0E0-EE43-4B5D-9F72-51EF995CE6A4}"/>
                </a:ext>
              </a:extLst>
            </p:cNvPr>
            <p:cNvSpPr/>
            <p:nvPr/>
          </p:nvSpPr>
          <p:spPr>
            <a:xfrm>
              <a:off x="2199828" y="1716103"/>
              <a:ext cx="299" cy="258"/>
            </a:xfrm>
            <a:custGeom>
              <a:avLst/>
              <a:gdLst/>
              <a:ahLst/>
              <a:cxnLst/>
              <a:rect l="l" t="t" r="r" b="b"/>
              <a:pathLst>
                <a:path w="22" h="19" extrusionOk="0">
                  <a:moveTo>
                    <a:pt x="2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118;p126">
              <a:extLst>
                <a:ext uri="{FF2B5EF4-FFF2-40B4-BE49-F238E27FC236}">
                  <a16:creationId xmlns:a16="http://schemas.microsoft.com/office/drawing/2014/main" id="{24199175-AEE7-4D73-9E78-71FBF5B2A1B3}"/>
                </a:ext>
              </a:extLst>
            </p:cNvPr>
            <p:cNvSpPr/>
            <p:nvPr/>
          </p:nvSpPr>
          <p:spPr>
            <a:xfrm>
              <a:off x="2198687" y="17133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119;p126">
              <a:extLst>
                <a:ext uri="{FF2B5EF4-FFF2-40B4-BE49-F238E27FC236}">
                  <a16:creationId xmlns:a16="http://schemas.microsoft.com/office/drawing/2014/main" id="{23C979CA-29FF-4EB0-B6E2-7331B56B15A2}"/>
                </a:ext>
              </a:extLst>
            </p:cNvPr>
            <p:cNvSpPr/>
            <p:nvPr/>
          </p:nvSpPr>
          <p:spPr>
            <a:xfrm>
              <a:off x="2201538" y="1717583"/>
              <a:ext cx="394" cy="339"/>
            </a:xfrm>
            <a:custGeom>
              <a:avLst/>
              <a:gdLst/>
              <a:ahLst/>
              <a:cxnLst/>
              <a:rect l="l" t="t" r="r" b="b"/>
              <a:pathLst>
                <a:path w="29" h="25" extrusionOk="0">
                  <a:moveTo>
                    <a:pt x="29"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120;p126">
              <a:extLst>
                <a:ext uri="{FF2B5EF4-FFF2-40B4-BE49-F238E27FC236}">
                  <a16:creationId xmlns:a16="http://schemas.microsoft.com/office/drawing/2014/main" id="{3FF24024-C088-4BBA-ACE7-193F3C8D0BA6}"/>
                </a:ext>
              </a:extLst>
            </p:cNvPr>
            <p:cNvSpPr/>
            <p:nvPr/>
          </p:nvSpPr>
          <p:spPr>
            <a:xfrm>
              <a:off x="2198918" y="1709980"/>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121;p126">
              <a:extLst>
                <a:ext uri="{FF2B5EF4-FFF2-40B4-BE49-F238E27FC236}">
                  <a16:creationId xmlns:a16="http://schemas.microsoft.com/office/drawing/2014/main" id="{37C63D15-FD59-40C9-98A9-1F48C1323163}"/>
                </a:ext>
              </a:extLst>
            </p:cNvPr>
            <p:cNvSpPr/>
            <p:nvPr/>
          </p:nvSpPr>
          <p:spPr>
            <a:xfrm>
              <a:off x="2200873" y="1717108"/>
              <a:ext cx="339" cy="244"/>
            </a:xfrm>
            <a:custGeom>
              <a:avLst/>
              <a:gdLst/>
              <a:ahLst/>
              <a:cxnLst/>
              <a:rect l="l" t="t" r="r" b="b"/>
              <a:pathLst>
                <a:path w="25" h="18" extrusionOk="0">
                  <a:moveTo>
                    <a:pt x="25"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122;p126">
              <a:extLst>
                <a:ext uri="{FF2B5EF4-FFF2-40B4-BE49-F238E27FC236}">
                  <a16:creationId xmlns:a16="http://schemas.microsoft.com/office/drawing/2014/main" id="{20430899-771B-4CE1-94D4-3CC88852F25F}"/>
                </a:ext>
              </a:extLst>
            </p:cNvPr>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123;p126">
              <a:extLst>
                <a:ext uri="{FF2B5EF4-FFF2-40B4-BE49-F238E27FC236}">
                  <a16:creationId xmlns:a16="http://schemas.microsoft.com/office/drawing/2014/main" id="{FF45E985-E01D-4303-B0DC-D890879FB96A}"/>
                </a:ext>
              </a:extLst>
            </p:cNvPr>
            <p:cNvSpPr/>
            <p:nvPr/>
          </p:nvSpPr>
          <p:spPr>
            <a:xfrm>
              <a:off x="2200343" y="1716578"/>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124;p126">
              <a:extLst>
                <a:ext uri="{FF2B5EF4-FFF2-40B4-BE49-F238E27FC236}">
                  <a16:creationId xmlns:a16="http://schemas.microsoft.com/office/drawing/2014/main" id="{4AE0E560-5914-41B3-B199-F41D5ECF26E4}"/>
                </a:ext>
              </a:extLst>
            </p:cNvPr>
            <p:cNvSpPr/>
            <p:nvPr/>
          </p:nvSpPr>
          <p:spPr>
            <a:xfrm>
              <a:off x="2199108" y="1709029"/>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125;p126">
              <a:extLst>
                <a:ext uri="{FF2B5EF4-FFF2-40B4-BE49-F238E27FC236}">
                  <a16:creationId xmlns:a16="http://schemas.microsoft.com/office/drawing/2014/main" id="{C284DBEB-C810-44F4-8AFF-0EB850E59037}"/>
                </a:ext>
              </a:extLst>
            </p:cNvPr>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126;p126">
              <a:extLst>
                <a:ext uri="{FF2B5EF4-FFF2-40B4-BE49-F238E27FC236}">
                  <a16:creationId xmlns:a16="http://schemas.microsoft.com/office/drawing/2014/main" id="{37DA8F2F-C1CF-443C-AA59-849F3073A99A}"/>
                </a:ext>
              </a:extLst>
            </p:cNvPr>
            <p:cNvSpPr/>
            <p:nvPr/>
          </p:nvSpPr>
          <p:spPr>
            <a:xfrm>
              <a:off x="2199352" y="17082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127;p126">
              <a:extLst>
                <a:ext uri="{FF2B5EF4-FFF2-40B4-BE49-F238E27FC236}">
                  <a16:creationId xmlns:a16="http://schemas.microsoft.com/office/drawing/2014/main" id="{ACBA512B-3D38-494D-9A00-9EC88546C5C6}"/>
                </a:ext>
              </a:extLst>
            </p:cNvPr>
            <p:cNvSpPr/>
            <p:nvPr/>
          </p:nvSpPr>
          <p:spPr>
            <a:xfrm>
              <a:off x="2216609" y="1712967"/>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128;p126">
              <a:extLst>
                <a:ext uri="{FF2B5EF4-FFF2-40B4-BE49-F238E27FC236}">
                  <a16:creationId xmlns:a16="http://schemas.microsoft.com/office/drawing/2014/main" id="{90351D61-96F6-46FB-8FE7-3224E90F40E8}"/>
                </a:ext>
              </a:extLst>
            </p:cNvPr>
            <p:cNvSpPr/>
            <p:nvPr/>
          </p:nvSpPr>
          <p:spPr>
            <a:xfrm>
              <a:off x="2216745" y="171311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129;p126">
              <a:extLst>
                <a:ext uri="{FF2B5EF4-FFF2-40B4-BE49-F238E27FC236}">
                  <a16:creationId xmlns:a16="http://schemas.microsoft.com/office/drawing/2014/main" id="{C1D22CE8-D6E7-4FAF-ABA2-082C597081F8}"/>
                </a:ext>
              </a:extLst>
            </p:cNvPr>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130;p126">
              <a:extLst>
                <a:ext uri="{FF2B5EF4-FFF2-40B4-BE49-F238E27FC236}">
                  <a16:creationId xmlns:a16="http://schemas.microsoft.com/office/drawing/2014/main" id="{65836015-C4BA-49C0-B391-C824CD947490}"/>
                </a:ext>
              </a:extLst>
            </p:cNvPr>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131;p126">
              <a:extLst>
                <a:ext uri="{FF2B5EF4-FFF2-40B4-BE49-F238E27FC236}">
                  <a16:creationId xmlns:a16="http://schemas.microsoft.com/office/drawing/2014/main" id="{49E86C3D-3935-45B9-A459-B1821AE78E62}"/>
                </a:ext>
              </a:extLst>
            </p:cNvPr>
            <p:cNvSpPr/>
            <p:nvPr/>
          </p:nvSpPr>
          <p:spPr>
            <a:xfrm>
              <a:off x="2221782" y="162004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132;p126">
              <a:extLst>
                <a:ext uri="{FF2B5EF4-FFF2-40B4-BE49-F238E27FC236}">
                  <a16:creationId xmlns:a16="http://schemas.microsoft.com/office/drawing/2014/main" id="{0BFB62B6-F061-4EA7-81B1-5BDD63879862}"/>
                </a:ext>
              </a:extLst>
            </p:cNvPr>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133;p126">
              <a:extLst>
                <a:ext uri="{FF2B5EF4-FFF2-40B4-BE49-F238E27FC236}">
                  <a16:creationId xmlns:a16="http://schemas.microsoft.com/office/drawing/2014/main" id="{6C5DD499-BA41-4508-8BB1-F398C12BDE30}"/>
                </a:ext>
              </a:extLst>
            </p:cNvPr>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134;p126">
              <a:extLst>
                <a:ext uri="{FF2B5EF4-FFF2-40B4-BE49-F238E27FC236}">
                  <a16:creationId xmlns:a16="http://schemas.microsoft.com/office/drawing/2014/main" id="{E3C1CBCC-E5F3-4E68-A756-C4AF62A23F55}"/>
                </a:ext>
              </a:extLst>
            </p:cNvPr>
            <p:cNvSpPr/>
            <p:nvPr/>
          </p:nvSpPr>
          <p:spPr>
            <a:xfrm>
              <a:off x="2213609" y="1650510"/>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135;p126">
              <a:extLst>
                <a:ext uri="{FF2B5EF4-FFF2-40B4-BE49-F238E27FC236}">
                  <a16:creationId xmlns:a16="http://schemas.microsoft.com/office/drawing/2014/main" id="{341AE855-9D47-49C7-B7B3-B849886F653D}"/>
                </a:ext>
              </a:extLst>
            </p:cNvPr>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136;p126">
              <a:extLst>
                <a:ext uri="{FF2B5EF4-FFF2-40B4-BE49-F238E27FC236}">
                  <a16:creationId xmlns:a16="http://schemas.microsoft.com/office/drawing/2014/main" id="{8B0FAAF9-EBE8-4872-A3BC-30A8D583ED8A}"/>
                </a:ext>
              </a:extLst>
            </p:cNvPr>
            <p:cNvSpPr/>
            <p:nvPr/>
          </p:nvSpPr>
          <p:spPr>
            <a:xfrm>
              <a:off x="2214654" y="1650985"/>
              <a:ext cx="299" cy="163"/>
            </a:xfrm>
            <a:custGeom>
              <a:avLst/>
              <a:gdLst/>
              <a:ahLst/>
              <a:cxnLst/>
              <a:rect l="l" t="t" r="r" b="b"/>
              <a:pathLst>
                <a:path w="22" h="12" extrusionOk="0">
                  <a:moveTo>
                    <a:pt x="1" y="1"/>
                  </a:moveTo>
                  <a:lnTo>
                    <a:pt x="22"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137;p126">
              <a:extLst>
                <a:ext uri="{FF2B5EF4-FFF2-40B4-BE49-F238E27FC236}">
                  <a16:creationId xmlns:a16="http://schemas.microsoft.com/office/drawing/2014/main" id="{19B4A78E-8597-4E3F-9E86-97EF80DFFA37}"/>
                </a:ext>
              </a:extLst>
            </p:cNvPr>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138;p126">
              <a:extLst>
                <a:ext uri="{FF2B5EF4-FFF2-40B4-BE49-F238E27FC236}">
                  <a16:creationId xmlns:a16="http://schemas.microsoft.com/office/drawing/2014/main" id="{3B31A4BB-56A1-48E2-902B-C91A059EF70B}"/>
                </a:ext>
              </a:extLst>
            </p:cNvPr>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139;p126">
              <a:extLst>
                <a:ext uri="{FF2B5EF4-FFF2-40B4-BE49-F238E27FC236}">
                  <a16:creationId xmlns:a16="http://schemas.microsoft.com/office/drawing/2014/main" id="{0E9590A6-90AD-429F-A9F0-613F06029EFE}"/>
                </a:ext>
              </a:extLst>
            </p:cNvPr>
            <p:cNvSpPr/>
            <p:nvPr/>
          </p:nvSpPr>
          <p:spPr>
            <a:xfrm>
              <a:off x="2211762" y="1648664"/>
              <a:ext cx="109" cy="149"/>
            </a:xfrm>
            <a:custGeom>
              <a:avLst/>
              <a:gdLst/>
              <a:ahLst/>
              <a:cxnLst/>
              <a:rect l="l" t="t" r="r" b="b"/>
              <a:pathLst>
                <a:path w="8" h="11" extrusionOk="0">
                  <a:moveTo>
                    <a:pt x="0" y="0"/>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140;p126">
              <a:extLst>
                <a:ext uri="{FF2B5EF4-FFF2-40B4-BE49-F238E27FC236}">
                  <a16:creationId xmlns:a16="http://schemas.microsoft.com/office/drawing/2014/main" id="{E48627E1-41BC-4C4A-B68A-CFF2ECA3471F}"/>
                </a:ext>
              </a:extLst>
            </p:cNvPr>
            <p:cNvSpPr/>
            <p:nvPr/>
          </p:nvSpPr>
          <p:spPr>
            <a:xfrm>
              <a:off x="2212332" y="1649465"/>
              <a:ext cx="204" cy="204"/>
            </a:xfrm>
            <a:custGeom>
              <a:avLst/>
              <a:gdLst/>
              <a:ahLst/>
              <a:cxnLst/>
              <a:rect l="l" t="t" r="r" b="b"/>
              <a:pathLst>
                <a:path w="15" h="15" extrusionOk="0">
                  <a:moveTo>
                    <a:pt x="14"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141;p126">
              <a:extLst>
                <a:ext uri="{FF2B5EF4-FFF2-40B4-BE49-F238E27FC236}">
                  <a16:creationId xmlns:a16="http://schemas.microsoft.com/office/drawing/2014/main" id="{A01C86F2-3E28-4338-A33B-3782EEABF249}"/>
                </a:ext>
              </a:extLst>
            </p:cNvPr>
            <p:cNvSpPr/>
            <p:nvPr/>
          </p:nvSpPr>
          <p:spPr>
            <a:xfrm>
              <a:off x="2212047" y="1649085"/>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142;p126">
              <a:extLst>
                <a:ext uri="{FF2B5EF4-FFF2-40B4-BE49-F238E27FC236}">
                  <a16:creationId xmlns:a16="http://schemas.microsoft.com/office/drawing/2014/main" id="{15ECC197-79E1-4DC1-B0AD-35F078CA0E56}"/>
                </a:ext>
              </a:extLst>
            </p:cNvPr>
            <p:cNvSpPr/>
            <p:nvPr/>
          </p:nvSpPr>
          <p:spPr>
            <a:xfrm>
              <a:off x="2211667" y="1648324"/>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143;p126">
              <a:extLst>
                <a:ext uri="{FF2B5EF4-FFF2-40B4-BE49-F238E27FC236}">
                  <a16:creationId xmlns:a16="http://schemas.microsoft.com/office/drawing/2014/main" id="{1C353EA6-70BB-4210-9941-457A91942252}"/>
                </a:ext>
              </a:extLst>
            </p:cNvPr>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144;p126">
              <a:extLst>
                <a:ext uri="{FF2B5EF4-FFF2-40B4-BE49-F238E27FC236}">
                  <a16:creationId xmlns:a16="http://schemas.microsoft.com/office/drawing/2014/main" id="{3CA3305F-D2A6-4221-BD9C-AFFBCE49FEF4}"/>
                </a:ext>
              </a:extLst>
            </p:cNvPr>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145;p126">
              <a:extLst>
                <a:ext uri="{FF2B5EF4-FFF2-40B4-BE49-F238E27FC236}">
                  <a16:creationId xmlns:a16="http://schemas.microsoft.com/office/drawing/2014/main" id="{868A7F7B-B327-4ECB-B06B-AD87EBA1C89C}"/>
                </a:ext>
              </a:extLst>
            </p:cNvPr>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146;p126">
              <a:extLst>
                <a:ext uri="{FF2B5EF4-FFF2-40B4-BE49-F238E27FC236}">
                  <a16:creationId xmlns:a16="http://schemas.microsoft.com/office/drawing/2014/main" id="{654D655C-9FFA-4472-B56B-0D2EC0BF1819}"/>
                </a:ext>
              </a:extLst>
            </p:cNvPr>
            <p:cNvSpPr/>
            <p:nvPr/>
          </p:nvSpPr>
          <p:spPr>
            <a:xfrm>
              <a:off x="2216270" y="1651420"/>
              <a:ext cx="638" cy="54"/>
            </a:xfrm>
            <a:custGeom>
              <a:avLst/>
              <a:gdLst/>
              <a:ahLst/>
              <a:cxnLst/>
              <a:rect l="l" t="t" r="r" b="b"/>
              <a:pathLst>
                <a:path w="47" h="4" extrusionOk="0">
                  <a:moveTo>
                    <a:pt x="1" y="4"/>
                  </a:moveTo>
                  <a:lnTo>
                    <a:pt x="4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147;p126">
              <a:extLst>
                <a:ext uri="{FF2B5EF4-FFF2-40B4-BE49-F238E27FC236}">
                  <a16:creationId xmlns:a16="http://schemas.microsoft.com/office/drawing/2014/main" id="{5ECF730D-DEBA-4020-911F-934CD802AE18}"/>
                </a:ext>
              </a:extLst>
            </p:cNvPr>
            <p:cNvSpPr/>
            <p:nvPr/>
          </p:nvSpPr>
          <p:spPr>
            <a:xfrm>
              <a:off x="2217600" y="1651366"/>
              <a:ext cx="448" cy="14"/>
            </a:xfrm>
            <a:custGeom>
              <a:avLst/>
              <a:gdLst/>
              <a:ahLst/>
              <a:cxnLst/>
              <a:rect l="l" t="t" r="r" b="b"/>
              <a:pathLst>
                <a:path w="33" h="1" extrusionOk="0">
                  <a:moveTo>
                    <a:pt x="1" y="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148;p126">
              <a:extLst>
                <a:ext uri="{FF2B5EF4-FFF2-40B4-BE49-F238E27FC236}">
                  <a16:creationId xmlns:a16="http://schemas.microsoft.com/office/drawing/2014/main" id="{2302F823-22F4-4C23-8441-51AAB7DE5741}"/>
                </a:ext>
              </a:extLst>
            </p:cNvPr>
            <p:cNvSpPr/>
            <p:nvPr/>
          </p:nvSpPr>
          <p:spPr>
            <a:xfrm>
              <a:off x="2242895" y="1649370"/>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149;p126">
              <a:extLst>
                <a:ext uri="{FF2B5EF4-FFF2-40B4-BE49-F238E27FC236}">
                  <a16:creationId xmlns:a16="http://schemas.microsoft.com/office/drawing/2014/main" id="{D13A291B-6389-415B-A9F4-B1C1B06FBE12}"/>
                </a:ext>
              </a:extLst>
            </p:cNvPr>
            <p:cNvSpPr/>
            <p:nvPr/>
          </p:nvSpPr>
          <p:spPr>
            <a:xfrm>
              <a:off x="2244891" y="1648609"/>
              <a:ext cx="244" cy="68"/>
            </a:xfrm>
            <a:custGeom>
              <a:avLst/>
              <a:gdLst/>
              <a:ahLst/>
              <a:cxnLst/>
              <a:rect l="l" t="t" r="r" b="b"/>
              <a:pathLst>
                <a:path w="18" h="5" extrusionOk="0">
                  <a:moveTo>
                    <a:pt x="18" y="1"/>
                  </a:moveTo>
                  <a:lnTo>
                    <a:pt x="0" y="4"/>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150;p126">
              <a:extLst>
                <a:ext uri="{FF2B5EF4-FFF2-40B4-BE49-F238E27FC236}">
                  <a16:creationId xmlns:a16="http://schemas.microsoft.com/office/drawing/2014/main" id="{E823CDC3-1444-40B9-93C5-A46DBA14D0F3}"/>
                </a:ext>
              </a:extLst>
            </p:cNvPr>
            <p:cNvSpPr/>
            <p:nvPr/>
          </p:nvSpPr>
          <p:spPr>
            <a:xfrm>
              <a:off x="2216989" y="1651366"/>
              <a:ext cx="530" cy="68"/>
            </a:xfrm>
            <a:custGeom>
              <a:avLst/>
              <a:gdLst/>
              <a:ahLst/>
              <a:cxnLst/>
              <a:rect l="l" t="t" r="r" b="b"/>
              <a:pathLst>
                <a:path w="39" h="5" extrusionOk="0">
                  <a:moveTo>
                    <a:pt x="0" y="4"/>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151;p126">
              <a:extLst>
                <a:ext uri="{FF2B5EF4-FFF2-40B4-BE49-F238E27FC236}">
                  <a16:creationId xmlns:a16="http://schemas.microsoft.com/office/drawing/2014/main" id="{CB63CA7C-7F6A-41B9-A972-0825B24E611B}"/>
                </a:ext>
              </a:extLst>
            </p:cNvPr>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152;p126">
              <a:extLst>
                <a:ext uri="{FF2B5EF4-FFF2-40B4-BE49-F238E27FC236}">
                  <a16:creationId xmlns:a16="http://schemas.microsoft.com/office/drawing/2014/main" id="{61123286-E64D-4E5E-A48F-F06F97A06B09}"/>
                </a:ext>
              </a:extLst>
            </p:cNvPr>
            <p:cNvSpPr/>
            <p:nvPr/>
          </p:nvSpPr>
          <p:spPr>
            <a:xfrm>
              <a:off x="2215564" y="1651515"/>
              <a:ext cx="679" cy="54"/>
            </a:xfrm>
            <a:custGeom>
              <a:avLst/>
              <a:gdLst/>
              <a:ahLst/>
              <a:cxnLst/>
              <a:rect l="l" t="t" r="r" b="b"/>
              <a:pathLst>
                <a:path w="50" h="4" extrusionOk="0">
                  <a:moveTo>
                    <a:pt x="0" y="4"/>
                  </a:moveTo>
                  <a:lnTo>
                    <a:pt x="4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153;p126">
              <a:extLst>
                <a:ext uri="{FF2B5EF4-FFF2-40B4-BE49-F238E27FC236}">
                  <a16:creationId xmlns:a16="http://schemas.microsoft.com/office/drawing/2014/main" id="{0764D5F7-788A-48A6-B4A9-355B6679C70F}"/>
                </a:ext>
              </a:extLst>
            </p:cNvPr>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154;p126">
              <a:extLst>
                <a:ext uri="{FF2B5EF4-FFF2-40B4-BE49-F238E27FC236}">
                  <a16:creationId xmlns:a16="http://schemas.microsoft.com/office/drawing/2014/main" id="{005E9525-BD08-4501-A409-41ED34191233}"/>
                </a:ext>
              </a:extLst>
            </p:cNvPr>
            <p:cNvSpPr/>
            <p:nvPr/>
          </p:nvSpPr>
          <p:spPr>
            <a:xfrm>
              <a:off x="2263764" y="1676796"/>
              <a:ext cx="299" cy="258"/>
            </a:xfrm>
            <a:custGeom>
              <a:avLst/>
              <a:gdLst/>
              <a:ahLst/>
              <a:cxnLst/>
              <a:rect l="l" t="t" r="r" b="b"/>
              <a:pathLst>
                <a:path w="22" h="19" extrusionOk="0">
                  <a:moveTo>
                    <a:pt x="2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155;p126">
              <a:extLst>
                <a:ext uri="{FF2B5EF4-FFF2-40B4-BE49-F238E27FC236}">
                  <a16:creationId xmlns:a16="http://schemas.microsoft.com/office/drawing/2014/main" id="{CB3702BD-78A0-48C9-8CB9-F2F2505DA6EE}"/>
                </a:ext>
              </a:extLst>
            </p:cNvPr>
            <p:cNvSpPr/>
            <p:nvPr/>
          </p:nvSpPr>
          <p:spPr>
            <a:xfrm>
              <a:off x="2263479" y="1676606"/>
              <a:ext cx="244" cy="204"/>
            </a:xfrm>
            <a:custGeom>
              <a:avLst/>
              <a:gdLst/>
              <a:ahLst/>
              <a:cxnLst/>
              <a:rect l="l" t="t" r="r" b="b"/>
              <a:pathLst>
                <a:path w="18" h="15" extrusionOk="0">
                  <a:moveTo>
                    <a:pt x="18"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156;p126">
              <a:extLst>
                <a:ext uri="{FF2B5EF4-FFF2-40B4-BE49-F238E27FC236}">
                  <a16:creationId xmlns:a16="http://schemas.microsoft.com/office/drawing/2014/main" id="{113D3DF4-AD89-4439-AB9D-E09CDB3E1C8E}"/>
                </a:ext>
              </a:extLst>
            </p:cNvPr>
            <p:cNvSpPr/>
            <p:nvPr/>
          </p:nvSpPr>
          <p:spPr>
            <a:xfrm>
              <a:off x="2262528" y="1676226"/>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157;p126">
              <a:extLst>
                <a:ext uri="{FF2B5EF4-FFF2-40B4-BE49-F238E27FC236}">
                  <a16:creationId xmlns:a16="http://schemas.microsoft.com/office/drawing/2014/main" id="{B7A93CE6-0598-492E-997C-65B670248864}"/>
                </a:ext>
              </a:extLst>
            </p:cNvPr>
            <p:cNvSpPr/>
            <p:nvPr/>
          </p:nvSpPr>
          <p:spPr>
            <a:xfrm>
              <a:off x="2262623" y="1676226"/>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158;p126">
              <a:extLst>
                <a:ext uri="{FF2B5EF4-FFF2-40B4-BE49-F238E27FC236}">
                  <a16:creationId xmlns:a16="http://schemas.microsoft.com/office/drawing/2014/main" id="{2DD5FB3D-00FE-47B1-AD57-03257D21000D}"/>
                </a:ext>
              </a:extLst>
            </p:cNvPr>
            <p:cNvSpPr/>
            <p:nvPr/>
          </p:nvSpPr>
          <p:spPr>
            <a:xfrm>
              <a:off x="2257532" y="1677801"/>
              <a:ext cx="54" cy="14"/>
            </a:xfrm>
            <a:custGeom>
              <a:avLst/>
              <a:gdLst/>
              <a:ahLst/>
              <a:cxnLst/>
              <a:rect l="l" t="t" r="r" b="b"/>
              <a:pathLst>
                <a:path w="4"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159;p126">
              <a:extLst>
                <a:ext uri="{FF2B5EF4-FFF2-40B4-BE49-F238E27FC236}">
                  <a16:creationId xmlns:a16="http://schemas.microsoft.com/office/drawing/2014/main" id="{2A3F6AC0-0AF5-4259-A7AC-EE755FD99611}"/>
                </a:ext>
              </a:extLst>
            </p:cNvPr>
            <p:cNvSpPr/>
            <p:nvPr/>
          </p:nvSpPr>
          <p:spPr>
            <a:xfrm>
              <a:off x="2262814" y="1676280"/>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160;p126">
              <a:extLst>
                <a:ext uri="{FF2B5EF4-FFF2-40B4-BE49-F238E27FC236}">
                  <a16:creationId xmlns:a16="http://schemas.microsoft.com/office/drawing/2014/main" id="{5DAC9B5D-E673-4345-959E-64900DAA2C58}"/>
                </a:ext>
              </a:extLst>
            </p:cNvPr>
            <p:cNvSpPr/>
            <p:nvPr/>
          </p:nvSpPr>
          <p:spPr>
            <a:xfrm>
              <a:off x="2262949" y="1676321"/>
              <a:ext cx="204" cy="109"/>
            </a:xfrm>
            <a:custGeom>
              <a:avLst/>
              <a:gdLst/>
              <a:ahLst/>
              <a:cxnLst/>
              <a:rect l="l" t="t" r="r" b="b"/>
              <a:pathLst>
                <a:path w="15" h="8" extrusionOk="0">
                  <a:moveTo>
                    <a:pt x="15"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161;p126">
              <a:extLst>
                <a:ext uri="{FF2B5EF4-FFF2-40B4-BE49-F238E27FC236}">
                  <a16:creationId xmlns:a16="http://schemas.microsoft.com/office/drawing/2014/main" id="{AEF3AE52-A169-4271-8D91-3DEC066B5578}"/>
                </a:ext>
              </a:extLst>
            </p:cNvPr>
            <p:cNvSpPr/>
            <p:nvPr/>
          </p:nvSpPr>
          <p:spPr>
            <a:xfrm>
              <a:off x="2262474" y="167618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162;p126">
              <a:extLst>
                <a:ext uri="{FF2B5EF4-FFF2-40B4-BE49-F238E27FC236}">
                  <a16:creationId xmlns:a16="http://schemas.microsoft.com/office/drawing/2014/main" id="{9AE16C93-1655-421F-BB1A-923A1912FFFB}"/>
                </a:ext>
              </a:extLst>
            </p:cNvPr>
            <p:cNvSpPr/>
            <p:nvPr/>
          </p:nvSpPr>
          <p:spPr>
            <a:xfrm>
              <a:off x="2256486" y="1677462"/>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163;p126">
              <a:extLst>
                <a:ext uri="{FF2B5EF4-FFF2-40B4-BE49-F238E27FC236}">
                  <a16:creationId xmlns:a16="http://schemas.microsoft.com/office/drawing/2014/main" id="{CD1609D9-22DC-4B10-9F87-68665699717D}"/>
                </a:ext>
              </a:extLst>
            </p:cNvPr>
            <p:cNvSpPr/>
            <p:nvPr/>
          </p:nvSpPr>
          <p:spPr>
            <a:xfrm>
              <a:off x="2263194" y="1676470"/>
              <a:ext cx="244" cy="109"/>
            </a:xfrm>
            <a:custGeom>
              <a:avLst/>
              <a:gdLst/>
              <a:ahLst/>
              <a:cxnLst/>
              <a:rect l="l" t="t" r="r" b="b"/>
              <a:pathLst>
                <a:path w="18" h="8" extrusionOk="0">
                  <a:moveTo>
                    <a:pt x="18"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164;p126">
              <a:extLst>
                <a:ext uri="{FF2B5EF4-FFF2-40B4-BE49-F238E27FC236}">
                  <a16:creationId xmlns:a16="http://schemas.microsoft.com/office/drawing/2014/main" id="{463BDC24-B589-464A-B21E-18552A6ECEF4}"/>
                </a:ext>
              </a:extLst>
            </p:cNvPr>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165;p126">
              <a:extLst>
                <a:ext uri="{FF2B5EF4-FFF2-40B4-BE49-F238E27FC236}">
                  <a16:creationId xmlns:a16="http://schemas.microsoft.com/office/drawing/2014/main" id="{499FFD73-8ABE-4DF6-BAA0-6752176B4CC7}"/>
                </a:ext>
              </a:extLst>
            </p:cNvPr>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166;p126">
              <a:extLst>
                <a:ext uri="{FF2B5EF4-FFF2-40B4-BE49-F238E27FC236}">
                  <a16:creationId xmlns:a16="http://schemas.microsoft.com/office/drawing/2014/main" id="{806717E0-75B3-4D63-9E14-B28DD1A633F8}"/>
                </a:ext>
              </a:extLst>
            </p:cNvPr>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167;p126">
              <a:extLst>
                <a:ext uri="{FF2B5EF4-FFF2-40B4-BE49-F238E27FC236}">
                  <a16:creationId xmlns:a16="http://schemas.microsoft.com/office/drawing/2014/main" id="{72FF8138-30BD-4683-8C31-E25C181FDC79}"/>
                </a:ext>
              </a:extLst>
            </p:cNvPr>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168;p126">
              <a:extLst>
                <a:ext uri="{FF2B5EF4-FFF2-40B4-BE49-F238E27FC236}">
                  <a16:creationId xmlns:a16="http://schemas.microsoft.com/office/drawing/2014/main" id="{7ECA381E-AE19-49FF-AE1D-49E6AFF341D4}"/>
                </a:ext>
              </a:extLst>
            </p:cNvPr>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169;p126">
              <a:extLst>
                <a:ext uri="{FF2B5EF4-FFF2-40B4-BE49-F238E27FC236}">
                  <a16:creationId xmlns:a16="http://schemas.microsoft.com/office/drawing/2014/main" id="{2A0A0C52-D593-4FC4-AD28-0B1DA14576B5}"/>
                </a:ext>
              </a:extLst>
            </p:cNvPr>
            <p:cNvSpPr/>
            <p:nvPr/>
          </p:nvSpPr>
          <p:spPr>
            <a:xfrm>
              <a:off x="2256242" y="1677326"/>
              <a:ext cx="68" cy="54"/>
            </a:xfrm>
            <a:custGeom>
              <a:avLst/>
              <a:gdLst/>
              <a:ahLst/>
              <a:cxnLst/>
              <a:rect l="l" t="t" r="r" b="b"/>
              <a:pathLst>
                <a:path w="5" h="4" extrusionOk="0">
                  <a:moveTo>
                    <a:pt x="1" y="4"/>
                  </a:moveTo>
                  <a:lnTo>
                    <a:pt x="1" y="4"/>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170;p126">
              <a:extLst>
                <a:ext uri="{FF2B5EF4-FFF2-40B4-BE49-F238E27FC236}">
                  <a16:creationId xmlns:a16="http://schemas.microsoft.com/office/drawing/2014/main" id="{008099B4-4198-4635-B999-F12C273BF8CA}"/>
                </a:ext>
              </a:extLst>
            </p:cNvPr>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171;p126">
              <a:extLst>
                <a:ext uri="{FF2B5EF4-FFF2-40B4-BE49-F238E27FC236}">
                  <a16:creationId xmlns:a16="http://schemas.microsoft.com/office/drawing/2014/main" id="{5DE2D622-C4BB-44C7-A937-6A0160CEBBAF}"/>
                </a:ext>
              </a:extLst>
            </p:cNvPr>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172;p126">
              <a:extLst>
                <a:ext uri="{FF2B5EF4-FFF2-40B4-BE49-F238E27FC236}">
                  <a16:creationId xmlns:a16="http://schemas.microsoft.com/office/drawing/2014/main" id="{D7E53DF7-FE95-48F0-AD07-06A63A3E609C}"/>
                </a:ext>
              </a:extLst>
            </p:cNvPr>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173;p126">
              <a:extLst>
                <a:ext uri="{FF2B5EF4-FFF2-40B4-BE49-F238E27FC236}">
                  <a16:creationId xmlns:a16="http://schemas.microsoft.com/office/drawing/2014/main" id="{17D1A4B4-DEF7-4555-8F2D-B3344A328FF1}"/>
                </a:ext>
              </a:extLst>
            </p:cNvPr>
            <p:cNvSpPr/>
            <p:nvPr/>
          </p:nvSpPr>
          <p:spPr>
            <a:xfrm>
              <a:off x="2277355" y="1611733"/>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174;p126">
              <a:extLst>
                <a:ext uri="{FF2B5EF4-FFF2-40B4-BE49-F238E27FC236}">
                  <a16:creationId xmlns:a16="http://schemas.microsoft.com/office/drawing/2014/main" id="{96008F71-108C-4434-BEE3-D220BDFAF9E7}"/>
                </a:ext>
              </a:extLst>
            </p:cNvPr>
            <p:cNvSpPr/>
            <p:nvPr/>
          </p:nvSpPr>
          <p:spPr>
            <a:xfrm>
              <a:off x="2222923" y="1617001"/>
              <a:ext cx="163" cy="68"/>
            </a:xfrm>
            <a:custGeom>
              <a:avLst/>
              <a:gdLst/>
              <a:ahLst/>
              <a:cxnLst/>
              <a:rect l="l" t="t" r="r" b="b"/>
              <a:pathLst>
                <a:path w="12" h="5" extrusionOk="0">
                  <a:moveTo>
                    <a:pt x="1"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175;p126">
              <a:extLst>
                <a:ext uri="{FF2B5EF4-FFF2-40B4-BE49-F238E27FC236}">
                  <a16:creationId xmlns:a16="http://schemas.microsoft.com/office/drawing/2014/main" id="{E4AFF82C-6FF1-4C1F-BCF5-EDCCD2E22DC3}"/>
                </a:ext>
              </a:extLst>
            </p:cNvPr>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176;p126">
              <a:extLst>
                <a:ext uri="{FF2B5EF4-FFF2-40B4-BE49-F238E27FC236}">
                  <a16:creationId xmlns:a16="http://schemas.microsoft.com/office/drawing/2014/main" id="{41ADA36E-BCB7-419D-A021-E5F4F6B5D251}"/>
                </a:ext>
              </a:extLst>
            </p:cNvPr>
            <p:cNvSpPr/>
            <p:nvPr/>
          </p:nvSpPr>
          <p:spPr>
            <a:xfrm>
              <a:off x="2223208" y="1616811"/>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177;p126">
              <a:extLst>
                <a:ext uri="{FF2B5EF4-FFF2-40B4-BE49-F238E27FC236}">
                  <a16:creationId xmlns:a16="http://schemas.microsoft.com/office/drawing/2014/main" id="{E3C29B89-0688-4A91-85D9-80F8FAA46048}"/>
                </a:ext>
              </a:extLst>
            </p:cNvPr>
            <p:cNvSpPr/>
            <p:nvPr/>
          </p:nvSpPr>
          <p:spPr>
            <a:xfrm>
              <a:off x="2276785" y="1611774"/>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178;p126">
              <a:extLst>
                <a:ext uri="{FF2B5EF4-FFF2-40B4-BE49-F238E27FC236}">
                  <a16:creationId xmlns:a16="http://schemas.microsoft.com/office/drawing/2014/main" id="{F7EE6CAE-963D-4E97-A554-7DF9726080B9}"/>
                </a:ext>
              </a:extLst>
            </p:cNvPr>
            <p:cNvSpPr/>
            <p:nvPr/>
          </p:nvSpPr>
          <p:spPr>
            <a:xfrm>
              <a:off x="2277016" y="1611774"/>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179;p126">
              <a:extLst>
                <a:ext uri="{FF2B5EF4-FFF2-40B4-BE49-F238E27FC236}">
                  <a16:creationId xmlns:a16="http://schemas.microsoft.com/office/drawing/2014/main" id="{508E5AED-1C66-4027-91A4-FDEDEF8C05C1}"/>
                </a:ext>
              </a:extLst>
            </p:cNvPr>
            <p:cNvSpPr/>
            <p:nvPr/>
          </p:nvSpPr>
          <p:spPr>
            <a:xfrm>
              <a:off x="2263425" y="1618576"/>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180;p126">
              <a:extLst>
                <a:ext uri="{FF2B5EF4-FFF2-40B4-BE49-F238E27FC236}">
                  <a16:creationId xmlns:a16="http://schemas.microsoft.com/office/drawing/2014/main" id="{90D11DC5-814D-43CD-8C2C-8D4800D4A553}"/>
                </a:ext>
              </a:extLst>
            </p:cNvPr>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181;p126">
              <a:extLst>
                <a:ext uri="{FF2B5EF4-FFF2-40B4-BE49-F238E27FC236}">
                  <a16:creationId xmlns:a16="http://schemas.microsoft.com/office/drawing/2014/main" id="{199319E0-5445-4972-8325-C25C8249E510}"/>
                </a:ext>
              </a:extLst>
            </p:cNvPr>
            <p:cNvSpPr/>
            <p:nvPr/>
          </p:nvSpPr>
          <p:spPr>
            <a:xfrm>
              <a:off x="2256812" y="1617286"/>
              <a:ext cx="163" cy="68"/>
            </a:xfrm>
            <a:custGeom>
              <a:avLst/>
              <a:gdLst/>
              <a:ahLst/>
              <a:cxnLst/>
              <a:rect l="l" t="t" r="r" b="b"/>
              <a:pathLst>
                <a:path w="12" h="5" extrusionOk="0">
                  <a:moveTo>
                    <a:pt x="1"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182;p126">
              <a:extLst>
                <a:ext uri="{FF2B5EF4-FFF2-40B4-BE49-F238E27FC236}">
                  <a16:creationId xmlns:a16="http://schemas.microsoft.com/office/drawing/2014/main" id="{E3093D91-11E0-44B6-B797-A50F89C6E6FF}"/>
                </a:ext>
              </a:extLst>
            </p:cNvPr>
            <p:cNvSpPr/>
            <p:nvPr/>
          </p:nvSpPr>
          <p:spPr>
            <a:xfrm>
              <a:off x="2222638" y="1617096"/>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183;p126">
              <a:extLst>
                <a:ext uri="{FF2B5EF4-FFF2-40B4-BE49-F238E27FC236}">
                  <a16:creationId xmlns:a16="http://schemas.microsoft.com/office/drawing/2014/main" id="{536BF14C-4533-4EA4-BD20-12E78599424F}"/>
                </a:ext>
              </a:extLst>
            </p:cNvPr>
            <p:cNvSpPr/>
            <p:nvPr/>
          </p:nvSpPr>
          <p:spPr>
            <a:xfrm>
              <a:off x="2278305" y="1611489"/>
              <a:ext cx="339" cy="109"/>
            </a:xfrm>
            <a:custGeom>
              <a:avLst/>
              <a:gdLst/>
              <a:ahLst/>
              <a:cxnLst/>
              <a:rect l="l" t="t" r="r" b="b"/>
              <a:pathLst>
                <a:path w="25" h="8" extrusionOk="0">
                  <a:moveTo>
                    <a:pt x="0" y="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184;p126">
              <a:extLst>
                <a:ext uri="{FF2B5EF4-FFF2-40B4-BE49-F238E27FC236}">
                  <a16:creationId xmlns:a16="http://schemas.microsoft.com/office/drawing/2014/main" id="{553590AF-36E0-4071-BB8D-555BF43D7114}"/>
                </a:ext>
              </a:extLst>
            </p:cNvPr>
            <p:cNvSpPr/>
            <p:nvPr/>
          </p:nvSpPr>
          <p:spPr>
            <a:xfrm>
              <a:off x="2277966" y="1611584"/>
              <a:ext cx="353" cy="68"/>
            </a:xfrm>
            <a:custGeom>
              <a:avLst/>
              <a:gdLst/>
              <a:ahLst/>
              <a:cxnLst/>
              <a:rect l="l" t="t" r="r" b="b"/>
              <a:pathLst>
                <a:path w="26" h="5" extrusionOk="0">
                  <a:moveTo>
                    <a:pt x="1" y="4"/>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185;p126">
              <a:extLst>
                <a:ext uri="{FF2B5EF4-FFF2-40B4-BE49-F238E27FC236}">
                  <a16:creationId xmlns:a16="http://schemas.microsoft.com/office/drawing/2014/main" id="{F555BE66-0BF4-4EF7-9EC4-DD1D04539F58}"/>
                </a:ext>
              </a:extLst>
            </p:cNvPr>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186;p126">
              <a:extLst>
                <a:ext uri="{FF2B5EF4-FFF2-40B4-BE49-F238E27FC236}">
                  <a16:creationId xmlns:a16="http://schemas.microsoft.com/office/drawing/2014/main" id="{7E77253F-50CD-4BB3-BB72-61301B4D8E84}"/>
                </a:ext>
              </a:extLst>
            </p:cNvPr>
            <p:cNvSpPr/>
            <p:nvPr/>
          </p:nvSpPr>
          <p:spPr>
            <a:xfrm>
              <a:off x="2277640" y="1611638"/>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187;p126">
              <a:extLst>
                <a:ext uri="{FF2B5EF4-FFF2-40B4-BE49-F238E27FC236}">
                  <a16:creationId xmlns:a16="http://schemas.microsoft.com/office/drawing/2014/main" id="{B6A6CF25-79B3-4B1C-8E54-9CE1EF20D122}"/>
                </a:ext>
              </a:extLst>
            </p:cNvPr>
            <p:cNvSpPr/>
            <p:nvPr/>
          </p:nvSpPr>
          <p:spPr>
            <a:xfrm>
              <a:off x="2222353" y="16171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188;p126">
              <a:extLst>
                <a:ext uri="{FF2B5EF4-FFF2-40B4-BE49-F238E27FC236}">
                  <a16:creationId xmlns:a16="http://schemas.microsoft.com/office/drawing/2014/main" id="{38E0E4C2-FA58-4139-A46A-EE9F3B74CB94}"/>
                </a:ext>
              </a:extLst>
            </p:cNvPr>
            <p:cNvSpPr/>
            <p:nvPr/>
          </p:nvSpPr>
          <p:spPr>
            <a:xfrm>
              <a:off x="2221972"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189;p126">
              <a:extLst>
                <a:ext uri="{FF2B5EF4-FFF2-40B4-BE49-F238E27FC236}">
                  <a16:creationId xmlns:a16="http://schemas.microsoft.com/office/drawing/2014/main" id="{5028C247-27E9-4F04-A58D-D611F8D6894E}"/>
                </a:ext>
              </a:extLst>
            </p:cNvPr>
            <p:cNvSpPr/>
            <p:nvPr/>
          </p:nvSpPr>
          <p:spPr>
            <a:xfrm>
              <a:off x="2268272" y="1618332"/>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190;p126">
              <a:extLst>
                <a:ext uri="{FF2B5EF4-FFF2-40B4-BE49-F238E27FC236}">
                  <a16:creationId xmlns:a16="http://schemas.microsoft.com/office/drawing/2014/main" id="{0390708C-2A3E-43B1-B645-1F06A03EF4EF}"/>
                </a:ext>
              </a:extLst>
            </p:cNvPr>
            <p:cNvSpPr/>
            <p:nvPr/>
          </p:nvSpPr>
          <p:spPr>
            <a:xfrm>
              <a:off x="2267701" y="1618291"/>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191;p126">
              <a:extLst>
                <a:ext uri="{FF2B5EF4-FFF2-40B4-BE49-F238E27FC236}">
                  <a16:creationId xmlns:a16="http://schemas.microsoft.com/office/drawing/2014/main" id="{FF462471-CCD2-45C7-BBFD-046A55868B44}"/>
                </a:ext>
              </a:extLst>
            </p:cNvPr>
            <p:cNvSpPr/>
            <p:nvPr/>
          </p:nvSpPr>
          <p:spPr>
            <a:xfrm>
              <a:off x="2276024" y="161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192;p126">
              <a:extLst>
                <a:ext uri="{FF2B5EF4-FFF2-40B4-BE49-F238E27FC236}">
                  <a16:creationId xmlns:a16="http://schemas.microsoft.com/office/drawing/2014/main" id="{976D5CC6-2AE6-4CA2-8AB3-7FD670F4B2F8}"/>
                </a:ext>
              </a:extLst>
            </p:cNvPr>
            <p:cNvSpPr/>
            <p:nvPr/>
          </p:nvSpPr>
          <p:spPr>
            <a:xfrm>
              <a:off x="2278726" y="1611448"/>
              <a:ext cx="258" cy="54"/>
            </a:xfrm>
            <a:custGeom>
              <a:avLst/>
              <a:gdLst/>
              <a:ahLst/>
              <a:cxnLst/>
              <a:rect l="l" t="t" r="r" b="b"/>
              <a:pathLst>
                <a:path w="19" h="4" extrusionOk="0">
                  <a:moveTo>
                    <a:pt x="1"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193;p126">
              <a:extLst>
                <a:ext uri="{FF2B5EF4-FFF2-40B4-BE49-F238E27FC236}">
                  <a16:creationId xmlns:a16="http://schemas.microsoft.com/office/drawing/2014/main" id="{CD01EF62-4D77-478C-BC55-F2C9A7EA84D6}"/>
                </a:ext>
              </a:extLst>
            </p:cNvPr>
            <p:cNvSpPr/>
            <p:nvPr/>
          </p:nvSpPr>
          <p:spPr>
            <a:xfrm>
              <a:off x="2266520" y="161819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194;p126">
              <a:extLst>
                <a:ext uri="{FF2B5EF4-FFF2-40B4-BE49-F238E27FC236}">
                  <a16:creationId xmlns:a16="http://schemas.microsoft.com/office/drawing/2014/main" id="{567BA293-0A29-4EA7-A639-2E6C5C0C8762}"/>
                </a:ext>
              </a:extLst>
            </p:cNvPr>
            <p:cNvSpPr/>
            <p:nvPr/>
          </p:nvSpPr>
          <p:spPr>
            <a:xfrm>
              <a:off x="2267131" y="1618237"/>
              <a:ext cx="299" cy="14"/>
            </a:xfrm>
            <a:custGeom>
              <a:avLst/>
              <a:gdLst/>
              <a:ahLst/>
              <a:cxnLst/>
              <a:rect l="l" t="t" r="r" b="b"/>
              <a:pathLst>
                <a:path w="22" h="1" extrusionOk="0">
                  <a:moveTo>
                    <a:pt x="1" y="1"/>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195;p126">
              <a:extLst>
                <a:ext uri="{FF2B5EF4-FFF2-40B4-BE49-F238E27FC236}">
                  <a16:creationId xmlns:a16="http://schemas.microsoft.com/office/drawing/2014/main" id="{97A9DE4B-FC6C-47AD-9D70-D23BC80A827B}"/>
                </a:ext>
              </a:extLst>
            </p:cNvPr>
            <p:cNvSpPr/>
            <p:nvPr/>
          </p:nvSpPr>
          <p:spPr>
            <a:xfrm>
              <a:off x="2269792" y="1618712"/>
              <a:ext cx="299" cy="163"/>
            </a:xfrm>
            <a:custGeom>
              <a:avLst/>
              <a:gdLst/>
              <a:ahLst/>
              <a:cxnLst/>
              <a:rect l="l" t="t" r="r" b="b"/>
              <a:pathLst>
                <a:path w="22" h="12" extrusionOk="0">
                  <a:moveTo>
                    <a:pt x="1" y="1"/>
                  </a:moveTo>
                  <a:lnTo>
                    <a:pt x="22"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196;p126">
              <a:extLst>
                <a:ext uri="{FF2B5EF4-FFF2-40B4-BE49-F238E27FC236}">
                  <a16:creationId xmlns:a16="http://schemas.microsoft.com/office/drawing/2014/main" id="{98C18CEB-5250-4D03-9721-2FD94A29C237}"/>
                </a:ext>
              </a:extLst>
            </p:cNvPr>
            <p:cNvSpPr/>
            <p:nvPr/>
          </p:nvSpPr>
          <p:spPr>
            <a:xfrm>
              <a:off x="2269317" y="1618576"/>
              <a:ext cx="299" cy="109"/>
            </a:xfrm>
            <a:custGeom>
              <a:avLst/>
              <a:gdLst/>
              <a:ahLst/>
              <a:cxnLst/>
              <a:rect l="l" t="t" r="r" b="b"/>
              <a:pathLst>
                <a:path w="22" h="8" extrusionOk="0">
                  <a:moveTo>
                    <a:pt x="1" y="0"/>
                  </a:moveTo>
                  <a:lnTo>
                    <a:pt x="22"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197;p126">
              <a:extLst>
                <a:ext uri="{FF2B5EF4-FFF2-40B4-BE49-F238E27FC236}">
                  <a16:creationId xmlns:a16="http://schemas.microsoft.com/office/drawing/2014/main" id="{D0A8E1AE-1896-4D87-B72A-39F6DAE658A9}"/>
                </a:ext>
              </a:extLst>
            </p:cNvPr>
            <p:cNvSpPr/>
            <p:nvPr/>
          </p:nvSpPr>
          <p:spPr>
            <a:xfrm>
              <a:off x="2263764" y="1618427"/>
              <a:ext cx="149" cy="68"/>
            </a:xfrm>
            <a:custGeom>
              <a:avLst/>
              <a:gdLst/>
              <a:ahLst/>
              <a:cxnLst/>
              <a:rect l="l" t="t" r="r" b="b"/>
              <a:pathLst>
                <a:path w="11" h="5" extrusionOk="0">
                  <a:moveTo>
                    <a:pt x="0"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198;p126">
              <a:extLst>
                <a:ext uri="{FF2B5EF4-FFF2-40B4-BE49-F238E27FC236}">
                  <a16:creationId xmlns:a16="http://schemas.microsoft.com/office/drawing/2014/main" id="{1D1D89E8-9DE9-47FB-8FBB-D1B948CDBBA9}"/>
                </a:ext>
              </a:extLst>
            </p:cNvPr>
            <p:cNvSpPr/>
            <p:nvPr/>
          </p:nvSpPr>
          <p:spPr>
            <a:xfrm>
              <a:off x="2268801" y="1618427"/>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199;p126">
              <a:extLst>
                <a:ext uri="{FF2B5EF4-FFF2-40B4-BE49-F238E27FC236}">
                  <a16:creationId xmlns:a16="http://schemas.microsoft.com/office/drawing/2014/main" id="{CA2E6902-0629-4422-91C7-AC2A2853F2C8}"/>
                </a:ext>
              </a:extLst>
            </p:cNvPr>
            <p:cNvSpPr/>
            <p:nvPr/>
          </p:nvSpPr>
          <p:spPr>
            <a:xfrm>
              <a:off x="2264565" y="1618332"/>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200;p126">
              <a:extLst>
                <a:ext uri="{FF2B5EF4-FFF2-40B4-BE49-F238E27FC236}">
                  <a16:creationId xmlns:a16="http://schemas.microsoft.com/office/drawing/2014/main" id="{9577BED4-3C83-4288-AF7F-6A499906C23E}"/>
                </a:ext>
              </a:extLst>
            </p:cNvPr>
            <p:cNvSpPr/>
            <p:nvPr/>
          </p:nvSpPr>
          <p:spPr>
            <a:xfrm>
              <a:off x="2276445" y="16118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201;p126">
              <a:extLst>
                <a:ext uri="{FF2B5EF4-FFF2-40B4-BE49-F238E27FC236}">
                  <a16:creationId xmlns:a16="http://schemas.microsoft.com/office/drawing/2014/main" id="{DF99C5AD-C477-4E06-ADDD-7E96EBCCA39D}"/>
                </a:ext>
              </a:extLst>
            </p:cNvPr>
            <p:cNvSpPr/>
            <p:nvPr/>
          </p:nvSpPr>
          <p:spPr>
            <a:xfrm>
              <a:off x="2264144" y="161838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202;p126">
              <a:extLst>
                <a:ext uri="{FF2B5EF4-FFF2-40B4-BE49-F238E27FC236}">
                  <a16:creationId xmlns:a16="http://schemas.microsoft.com/office/drawing/2014/main" id="{DFE6695E-E406-4DA0-B71D-4924FCBD8020}"/>
                </a:ext>
              </a:extLst>
            </p:cNvPr>
            <p:cNvSpPr/>
            <p:nvPr/>
          </p:nvSpPr>
          <p:spPr>
            <a:xfrm>
              <a:off x="2265570" y="1618237"/>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203;p126">
              <a:extLst>
                <a:ext uri="{FF2B5EF4-FFF2-40B4-BE49-F238E27FC236}">
                  <a16:creationId xmlns:a16="http://schemas.microsoft.com/office/drawing/2014/main" id="{B8CEE564-BA4D-4BE7-8845-C717F724B12A}"/>
                </a:ext>
              </a:extLst>
            </p:cNvPr>
            <p:cNvSpPr/>
            <p:nvPr/>
          </p:nvSpPr>
          <p:spPr>
            <a:xfrm>
              <a:off x="2266086" y="16181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204;p126">
              <a:extLst>
                <a:ext uri="{FF2B5EF4-FFF2-40B4-BE49-F238E27FC236}">
                  <a16:creationId xmlns:a16="http://schemas.microsoft.com/office/drawing/2014/main" id="{38430ACF-828F-4062-B9A9-709BFA227C47}"/>
                </a:ext>
              </a:extLst>
            </p:cNvPr>
            <p:cNvSpPr/>
            <p:nvPr/>
          </p:nvSpPr>
          <p:spPr>
            <a:xfrm>
              <a:off x="2276255" y="16118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205;p126">
              <a:extLst>
                <a:ext uri="{FF2B5EF4-FFF2-40B4-BE49-F238E27FC236}">
                  <a16:creationId xmlns:a16="http://schemas.microsoft.com/office/drawing/2014/main" id="{33725958-B0D8-446F-BE9E-E015884625D9}"/>
                </a:ext>
              </a:extLst>
            </p:cNvPr>
            <p:cNvSpPr/>
            <p:nvPr/>
          </p:nvSpPr>
          <p:spPr>
            <a:xfrm>
              <a:off x="2276119" y="161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206;p126">
              <a:extLst>
                <a:ext uri="{FF2B5EF4-FFF2-40B4-BE49-F238E27FC236}">
                  <a16:creationId xmlns:a16="http://schemas.microsoft.com/office/drawing/2014/main" id="{81DBCDD6-C843-4C51-A58E-283A1DB53F90}"/>
                </a:ext>
              </a:extLst>
            </p:cNvPr>
            <p:cNvSpPr/>
            <p:nvPr/>
          </p:nvSpPr>
          <p:spPr>
            <a:xfrm>
              <a:off x="2265040" y="1618291"/>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207;p126">
              <a:extLst>
                <a:ext uri="{FF2B5EF4-FFF2-40B4-BE49-F238E27FC236}">
                  <a16:creationId xmlns:a16="http://schemas.microsoft.com/office/drawing/2014/main" id="{BE6FC8D8-5C77-477C-BC43-9EFDB00698E6}"/>
                </a:ext>
              </a:extLst>
            </p:cNvPr>
            <p:cNvSpPr/>
            <p:nvPr/>
          </p:nvSpPr>
          <p:spPr>
            <a:xfrm>
              <a:off x="2221307"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208;p126">
              <a:extLst>
                <a:ext uri="{FF2B5EF4-FFF2-40B4-BE49-F238E27FC236}">
                  <a16:creationId xmlns:a16="http://schemas.microsoft.com/office/drawing/2014/main" id="{DC037AFF-C421-41A6-AAE3-153E595D5E1D}"/>
                </a:ext>
              </a:extLst>
            </p:cNvPr>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209;p126">
              <a:extLst>
                <a:ext uri="{FF2B5EF4-FFF2-40B4-BE49-F238E27FC236}">
                  <a16:creationId xmlns:a16="http://schemas.microsoft.com/office/drawing/2014/main" id="{691DF7BB-60BA-4502-9B07-1F13BFC7B2F1}"/>
                </a:ext>
              </a:extLst>
            </p:cNvPr>
            <p:cNvSpPr/>
            <p:nvPr/>
          </p:nvSpPr>
          <p:spPr>
            <a:xfrm>
              <a:off x="2221687"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210;p126">
              <a:extLst>
                <a:ext uri="{FF2B5EF4-FFF2-40B4-BE49-F238E27FC236}">
                  <a16:creationId xmlns:a16="http://schemas.microsoft.com/office/drawing/2014/main" id="{697D29D9-ACC6-4EF4-9CA0-19F424368D81}"/>
                </a:ext>
              </a:extLst>
            </p:cNvPr>
            <p:cNvSpPr/>
            <p:nvPr/>
          </p:nvSpPr>
          <p:spPr>
            <a:xfrm>
              <a:off x="2279446" y="161129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211;p126">
              <a:extLst>
                <a:ext uri="{FF2B5EF4-FFF2-40B4-BE49-F238E27FC236}">
                  <a16:creationId xmlns:a16="http://schemas.microsoft.com/office/drawing/2014/main" id="{04C518F2-1F9D-4B8E-825B-BEDA0AF88F84}"/>
                </a:ext>
              </a:extLst>
            </p:cNvPr>
            <p:cNvSpPr/>
            <p:nvPr/>
          </p:nvSpPr>
          <p:spPr>
            <a:xfrm>
              <a:off x="2279107" y="1611353"/>
              <a:ext cx="258" cy="54"/>
            </a:xfrm>
            <a:custGeom>
              <a:avLst/>
              <a:gdLst/>
              <a:ahLst/>
              <a:cxnLst/>
              <a:rect l="l" t="t" r="r" b="b"/>
              <a:pathLst>
                <a:path w="19" h="4" extrusionOk="0">
                  <a:moveTo>
                    <a:pt x="1"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212;p126">
              <a:extLst>
                <a:ext uri="{FF2B5EF4-FFF2-40B4-BE49-F238E27FC236}">
                  <a16:creationId xmlns:a16="http://schemas.microsoft.com/office/drawing/2014/main" id="{BAC7DF18-77D6-4676-984C-A71FEAF4DBF0}"/>
                </a:ext>
              </a:extLst>
            </p:cNvPr>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213;p126">
              <a:extLst>
                <a:ext uri="{FF2B5EF4-FFF2-40B4-BE49-F238E27FC236}">
                  <a16:creationId xmlns:a16="http://schemas.microsoft.com/office/drawing/2014/main" id="{93A364E7-03CC-4096-8649-566D871E31ED}"/>
                </a:ext>
              </a:extLst>
            </p:cNvPr>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214;p126">
              <a:extLst>
                <a:ext uri="{FF2B5EF4-FFF2-40B4-BE49-F238E27FC236}">
                  <a16:creationId xmlns:a16="http://schemas.microsoft.com/office/drawing/2014/main" id="{B5A21DAF-8992-4152-81DA-3835F28EA986}"/>
                </a:ext>
              </a:extLst>
            </p:cNvPr>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215;p126">
              <a:extLst>
                <a:ext uri="{FF2B5EF4-FFF2-40B4-BE49-F238E27FC236}">
                  <a16:creationId xmlns:a16="http://schemas.microsoft.com/office/drawing/2014/main" id="{1E8DF48C-0FA0-4D1E-B2C5-ABD46E1A1707}"/>
                </a:ext>
              </a:extLst>
            </p:cNvPr>
            <p:cNvSpPr/>
            <p:nvPr/>
          </p:nvSpPr>
          <p:spPr>
            <a:xfrm>
              <a:off x="2252820" y="1570607"/>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216;p126">
              <a:extLst>
                <a:ext uri="{FF2B5EF4-FFF2-40B4-BE49-F238E27FC236}">
                  <a16:creationId xmlns:a16="http://schemas.microsoft.com/office/drawing/2014/main" id="{B45B33ED-20D1-40A2-8D1F-37C2F8E422D9}"/>
                </a:ext>
              </a:extLst>
            </p:cNvPr>
            <p:cNvSpPr/>
            <p:nvPr/>
          </p:nvSpPr>
          <p:spPr>
            <a:xfrm>
              <a:off x="2253445" y="1570322"/>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217;p126">
              <a:extLst>
                <a:ext uri="{FF2B5EF4-FFF2-40B4-BE49-F238E27FC236}">
                  <a16:creationId xmlns:a16="http://schemas.microsoft.com/office/drawing/2014/main" id="{07C80589-6D82-40CD-854C-6F8C1DCF8368}"/>
                </a:ext>
              </a:extLst>
            </p:cNvPr>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218;p126">
              <a:extLst>
                <a:ext uri="{FF2B5EF4-FFF2-40B4-BE49-F238E27FC236}">
                  <a16:creationId xmlns:a16="http://schemas.microsoft.com/office/drawing/2014/main" id="{B0E7B15E-A4DE-467D-9101-8090555EE55F}"/>
                </a:ext>
              </a:extLst>
            </p:cNvPr>
            <p:cNvSpPr/>
            <p:nvPr/>
          </p:nvSpPr>
          <p:spPr>
            <a:xfrm>
              <a:off x="2219786" y="159109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219;p126">
              <a:extLst>
                <a:ext uri="{FF2B5EF4-FFF2-40B4-BE49-F238E27FC236}">
                  <a16:creationId xmlns:a16="http://schemas.microsoft.com/office/drawing/2014/main" id="{7BB9DD95-225B-41F2-B639-6BD4E2B19DAC}"/>
                </a:ext>
              </a:extLst>
            </p:cNvPr>
            <p:cNvSpPr/>
            <p:nvPr/>
          </p:nvSpPr>
          <p:spPr>
            <a:xfrm>
              <a:off x="2220072" y="1591285"/>
              <a:ext cx="353" cy="258"/>
            </a:xfrm>
            <a:custGeom>
              <a:avLst/>
              <a:gdLst/>
              <a:ahLst/>
              <a:cxnLst/>
              <a:rect l="l" t="t" r="r" b="b"/>
              <a:pathLst>
                <a:path w="26" h="19" extrusionOk="0">
                  <a:moveTo>
                    <a:pt x="25"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220;p126">
              <a:extLst>
                <a:ext uri="{FF2B5EF4-FFF2-40B4-BE49-F238E27FC236}">
                  <a16:creationId xmlns:a16="http://schemas.microsoft.com/office/drawing/2014/main" id="{C140CB2E-4B2E-4563-A61A-156119D6F67F}"/>
                </a:ext>
              </a:extLst>
            </p:cNvPr>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221;p126">
              <a:extLst>
                <a:ext uri="{FF2B5EF4-FFF2-40B4-BE49-F238E27FC236}">
                  <a16:creationId xmlns:a16="http://schemas.microsoft.com/office/drawing/2014/main" id="{78838616-0EC2-4557-AAEA-EE89E801C881}"/>
                </a:ext>
              </a:extLst>
            </p:cNvPr>
            <p:cNvSpPr/>
            <p:nvPr/>
          </p:nvSpPr>
          <p:spPr>
            <a:xfrm>
              <a:off x="2223547" y="1592901"/>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222;p126">
              <a:extLst>
                <a:ext uri="{FF2B5EF4-FFF2-40B4-BE49-F238E27FC236}">
                  <a16:creationId xmlns:a16="http://schemas.microsoft.com/office/drawing/2014/main" id="{7C913A91-9CC6-4F9A-BE03-78565BFECD61}"/>
                </a:ext>
              </a:extLst>
            </p:cNvPr>
            <p:cNvSpPr/>
            <p:nvPr/>
          </p:nvSpPr>
          <p:spPr>
            <a:xfrm>
              <a:off x="2222312" y="1592860"/>
              <a:ext cx="489" cy="14"/>
            </a:xfrm>
            <a:custGeom>
              <a:avLst/>
              <a:gdLst/>
              <a:ahLst/>
              <a:cxnLst/>
              <a:rect l="l" t="t" r="r" b="b"/>
              <a:pathLst>
                <a:path w="36" h="1" extrusionOk="0">
                  <a:moveTo>
                    <a:pt x="0" y="0"/>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223;p126">
              <a:extLst>
                <a:ext uri="{FF2B5EF4-FFF2-40B4-BE49-F238E27FC236}">
                  <a16:creationId xmlns:a16="http://schemas.microsoft.com/office/drawing/2014/main" id="{B7D78E19-A5B2-466C-AA35-A6ED88DE8365}"/>
                </a:ext>
              </a:extLst>
            </p:cNvPr>
            <p:cNvSpPr/>
            <p:nvPr/>
          </p:nvSpPr>
          <p:spPr>
            <a:xfrm>
              <a:off x="2224878" y="1592996"/>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224;p126">
              <a:extLst>
                <a:ext uri="{FF2B5EF4-FFF2-40B4-BE49-F238E27FC236}">
                  <a16:creationId xmlns:a16="http://schemas.microsoft.com/office/drawing/2014/main" id="{512DA089-1A92-471C-9BE3-4AEF531A96D7}"/>
                </a:ext>
              </a:extLst>
            </p:cNvPr>
            <p:cNvSpPr/>
            <p:nvPr/>
          </p:nvSpPr>
          <p:spPr>
            <a:xfrm>
              <a:off x="2222923" y="1592860"/>
              <a:ext cx="394" cy="14"/>
            </a:xfrm>
            <a:custGeom>
              <a:avLst/>
              <a:gdLst/>
              <a:ahLst/>
              <a:cxnLst/>
              <a:rect l="l" t="t" r="r" b="b"/>
              <a:pathLst>
                <a:path w="29" h="1" extrusionOk="0">
                  <a:moveTo>
                    <a:pt x="1" y="0"/>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225;p126">
              <a:extLst>
                <a:ext uri="{FF2B5EF4-FFF2-40B4-BE49-F238E27FC236}">
                  <a16:creationId xmlns:a16="http://schemas.microsoft.com/office/drawing/2014/main" id="{1DDFC93B-CD92-4468-A7EA-F31D11628DBA}"/>
                </a:ext>
              </a:extLst>
            </p:cNvPr>
            <p:cNvSpPr/>
            <p:nvPr/>
          </p:nvSpPr>
          <p:spPr>
            <a:xfrm>
              <a:off x="2224023" y="1592955"/>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226;p126">
              <a:extLst>
                <a:ext uri="{FF2B5EF4-FFF2-40B4-BE49-F238E27FC236}">
                  <a16:creationId xmlns:a16="http://schemas.microsoft.com/office/drawing/2014/main" id="{D8499808-C62E-476A-A84E-A76D60803131}"/>
                </a:ext>
              </a:extLst>
            </p:cNvPr>
            <p:cNvSpPr/>
            <p:nvPr/>
          </p:nvSpPr>
          <p:spPr>
            <a:xfrm>
              <a:off x="2221592" y="1592806"/>
              <a:ext cx="584" cy="14"/>
            </a:xfrm>
            <a:custGeom>
              <a:avLst/>
              <a:gdLst/>
              <a:ahLst/>
              <a:cxnLst/>
              <a:rect l="l" t="t" r="r" b="b"/>
              <a:pathLst>
                <a:path w="43" h="1" extrusionOk="0">
                  <a:moveTo>
                    <a:pt x="1" y="1"/>
                  </a:moveTo>
                  <a:lnTo>
                    <a:pt x="4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227;p126">
              <a:extLst>
                <a:ext uri="{FF2B5EF4-FFF2-40B4-BE49-F238E27FC236}">
                  <a16:creationId xmlns:a16="http://schemas.microsoft.com/office/drawing/2014/main" id="{68BF939C-0A1F-475F-B758-209172D07853}"/>
                </a:ext>
              </a:extLst>
            </p:cNvPr>
            <p:cNvSpPr/>
            <p:nvPr/>
          </p:nvSpPr>
          <p:spPr>
            <a:xfrm>
              <a:off x="2224444" y="1592955"/>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228;p126">
              <a:extLst>
                <a:ext uri="{FF2B5EF4-FFF2-40B4-BE49-F238E27FC236}">
                  <a16:creationId xmlns:a16="http://schemas.microsoft.com/office/drawing/2014/main" id="{B72E4F80-D159-403C-AB85-0D9445BE773F}"/>
                </a:ext>
              </a:extLst>
            </p:cNvPr>
            <p:cNvSpPr/>
            <p:nvPr/>
          </p:nvSpPr>
          <p:spPr>
            <a:xfrm>
              <a:off x="2225204" y="1592996"/>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229;p126">
              <a:extLst>
                <a:ext uri="{FF2B5EF4-FFF2-40B4-BE49-F238E27FC236}">
                  <a16:creationId xmlns:a16="http://schemas.microsoft.com/office/drawing/2014/main" id="{1FF830DE-3D45-4621-A3D6-7D3A967AE319}"/>
                </a:ext>
              </a:extLst>
            </p:cNvPr>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230;p126">
              <a:extLst>
                <a:ext uri="{FF2B5EF4-FFF2-40B4-BE49-F238E27FC236}">
                  <a16:creationId xmlns:a16="http://schemas.microsoft.com/office/drawing/2014/main" id="{4478023B-893D-4B17-9F55-0771DA456D66}"/>
                </a:ext>
              </a:extLst>
            </p:cNvPr>
            <p:cNvSpPr/>
            <p:nvPr/>
          </p:nvSpPr>
          <p:spPr>
            <a:xfrm>
              <a:off x="2225489" y="1593050"/>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231;p126">
              <a:extLst>
                <a:ext uri="{FF2B5EF4-FFF2-40B4-BE49-F238E27FC236}">
                  <a16:creationId xmlns:a16="http://schemas.microsoft.com/office/drawing/2014/main" id="{7BFAEB0D-360B-4EA1-BBF9-85B73CFE97AB}"/>
                </a:ext>
              </a:extLst>
            </p:cNvPr>
            <p:cNvSpPr/>
            <p:nvPr/>
          </p:nvSpPr>
          <p:spPr>
            <a:xfrm>
              <a:off x="2226494" y="159318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232;p126">
              <a:extLst>
                <a:ext uri="{FF2B5EF4-FFF2-40B4-BE49-F238E27FC236}">
                  <a16:creationId xmlns:a16="http://schemas.microsoft.com/office/drawing/2014/main" id="{EC3D65D9-7909-4FE1-9D65-F834A5D2AB3F}"/>
                </a:ext>
              </a:extLst>
            </p:cNvPr>
            <p:cNvSpPr/>
            <p:nvPr/>
          </p:nvSpPr>
          <p:spPr>
            <a:xfrm>
              <a:off x="2226439" y="159318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233;p126">
              <a:extLst>
                <a:ext uri="{FF2B5EF4-FFF2-40B4-BE49-F238E27FC236}">
                  <a16:creationId xmlns:a16="http://schemas.microsoft.com/office/drawing/2014/main" id="{8D1F02AE-61FA-43A0-AC35-140EF493C7AA}"/>
                </a:ext>
              </a:extLst>
            </p:cNvPr>
            <p:cNvSpPr/>
            <p:nvPr/>
          </p:nvSpPr>
          <p:spPr>
            <a:xfrm>
              <a:off x="2226154" y="159314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234;p126">
              <a:extLst>
                <a:ext uri="{FF2B5EF4-FFF2-40B4-BE49-F238E27FC236}">
                  <a16:creationId xmlns:a16="http://schemas.microsoft.com/office/drawing/2014/main" id="{23EF1C46-B55E-49B3-AA20-9854DC4396FE}"/>
                </a:ext>
              </a:extLst>
            </p:cNvPr>
            <p:cNvSpPr/>
            <p:nvPr/>
          </p:nvSpPr>
          <p:spPr>
            <a:xfrm>
              <a:off x="2226304" y="159314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235;p126">
              <a:extLst>
                <a:ext uri="{FF2B5EF4-FFF2-40B4-BE49-F238E27FC236}">
                  <a16:creationId xmlns:a16="http://schemas.microsoft.com/office/drawing/2014/main" id="{70CDDD97-2166-4010-A5C4-03A2332ADB06}"/>
                </a:ext>
              </a:extLst>
            </p:cNvPr>
            <p:cNvSpPr/>
            <p:nvPr/>
          </p:nvSpPr>
          <p:spPr>
            <a:xfrm>
              <a:off x="2225964" y="15930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236;p126">
              <a:extLst>
                <a:ext uri="{FF2B5EF4-FFF2-40B4-BE49-F238E27FC236}">
                  <a16:creationId xmlns:a16="http://schemas.microsoft.com/office/drawing/2014/main" id="{A68803A5-E8E0-42CD-8CFA-8CAEB00A1EE0}"/>
                </a:ext>
              </a:extLst>
            </p:cNvPr>
            <p:cNvSpPr/>
            <p:nvPr/>
          </p:nvSpPr>
          <p:spPr>
            <a:xfrm>
              <a:off x="2225774" y="15930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237;p126">
              <a:extLst>
                <a:ext uri="{FF2B5EF4-FFF2-40B4-BE49-F238E27FC236}">
                  <a16:creationId xmlns:a16="http://schemas.microsoft.com/office/drawing/2014/main" id="{9227BEA2-CEE9-4A55-B7D3-3BD5932E30B9}"/>
                </a:ext>
              </a:extLst>
            </p:cNvPr>
            <p:cNvSpPr/>
            <p:nvPr/>
          </p:nvSpPr>
          <p:spPr>
            <a:xfrm>
              <a:off x="2240044" y="1575454"/>
              <a:ext cx="299" cy="204"/>
            </a:xfrm>
            <a:custGeom>
              <a:avLst/>
              <a:gdLst/>
              <a:ahLst/>
              <a:cxnLst/>
              <a:rect l="l" t="t" r="r" b="b"/>
              <a:pathLst>
                <a:path w="22" h="15" extrusionOk="0">
                  <a:moveTo>
                    <a:pt x="0" y="1"/>
                  </a:moveTo>
                  <a:lnTo>
                    <a:pt x="2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238;p126">
              <a:extLst>
                <a:ext uri="{FF2B5EF4-FFF2-40B4-BE49-F238E27FC236}">
                  <a16:creationId xmlns:a16="http://schemas.microsoft.com/office/drawing/2014/main" id="{335558B0-15AC-451A-A6F7-4034273E4933}"/>
                </a:ext>
              </a:extLst>
            </p:cNvPr>
            <p:cNvSpPr/>
            <p:nvPr/>
          </p:nvSpPr>
          <p:spPr>
            <a:xfrm>
              <a:off x="2206195" y="1570566"/>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239;p126">
              <a:extLst>
                <a:ext uri="{FF2B5EF4-FFF2-40B4-BE49-F238E27FC236}">
                  <a16:creationId xmlns:a16="http://schemas.microsoft.com/office/drawing/2014/main" id="{2FBFDE5B-06A1-4A05-9755-A5A5ECDFD707}"/>
                </a:ext>
              </a:extLst>
            </p:cNvPr>
            <p:cNvSpPr/>
            <p:nvPr/>
          </p:nvSpPr>
          <p:spPr>
            <a:xfrm>
              <a:off x="2208151" y="1569806"/>
              <a:ext cx="204" cy="109"/>
            </a:xfrm>
            <a:custGeom>
              <a:avLst/>
              <a:gdLst/>
              <a:ahLst/>
              <a:cxnLst/>
              <a:rect l="l" t="t" r="r" b="b"/>
              <a:pathLst>
                <a:path w="15" h="8" extrusionOk="0">
                  <a:moveTo>
                    <a:pt x="0" y="7"/>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240;p126">
              <a:extLst>
                <a:ext uri="{FF2B5EF4-FFF2-40B4-BE49-F238E27FC236}">
                  <a16:creationId xmlns:a16="http://schemas.microsoft.com/office/drawing/2014/main" id="{BA7FB520-B5D3-4A1F-86CF-AE4DFDE95AEB}"/>
                </a:ext>
              </a:extLst>
            </p:cNvPr>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241;p126">
              <a:extLst>
                <a:ext uri="{FF2B5EF4-FFF2-40B4-BE49-F238E27FC236}">
                  <a16:creationId xmlns:a16="http://schemas.microsoft.com/office/drawing/2014/main" id="{7B3FA35B-93FB-43E3-9674-E99909386715}"/>
                </a:ext>
              </a:extLst>
            </p:cNvPr>
            <p:cNvSpPr/>
            <p:nvPr/>
          </p:nvSpPr>
          <p:spPr>
            <a:xfrm>
              <a:off x="2207526" y="1570091"/>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242;p126">
              <a:extLst>
                <a:ext uri="{FF2B5EF4-FFF2-40B4-BE49-F238E27FC236}">
                  <a16:creationId xmlns:a16="http://schemas.microsoft.com/office/drawing/2014/main" id="{D13C297A-3C58-418D-89A3-85C77385B11D}"/>
                </a:ext>
              </a:extLst>
            </p:cNvPr>
            <p:cNvSpPr/>
            <p:nvPr/>
          </p:nvSpPr>
          <p:spPr>
            <a:xfrm>
              <a:off x="2240899" y="1576024"/>
              <a:ext cx="339" cy="204"/>
            </a:xfrm>
            <a:custGeom>
              <a:avLst/>
              <a:gdLst/>
              <a:ahLst/>
              <a:cxnLst/>
              <a:rect l="l" t="t" r="r" b="b"/>
              <a:pathLst>
                <a:path w="25" h="15" extrusionOk="0">
                  <a:moveTo>
                    <a:pt x="0" y="1"/>
                  </a:moveTo>
                  <a:lnTo>
                    <a:pt x="25"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243;p126">
              <a:extLst>
                <a:ext uri="{FF2B5EF4-FFF2-40B4-BE49-F238E27FC236}">
                  <a16:creationId xmlns:a16="http://schemas.microsoft.com/office/drawing/2014/main" id="{5CB3F952-3DDF-46E4-8C99-F0A0B611CD8C}"/>
                </a:ext>
              </a:extLst>
            </p:cNvPr>
            <p:cNvSpPr/>
            <p:nvPr/>
          </p:nvSpPr>
          <p:spPr>
            <a:xfrm>
              <a:off x="2206915" y="1570322"/>
              <a:ext cx="244" cy="109"/>
            </a:xfrm>
            <a:custGeom>
              <a:avLst/>
              <a:gdLst/>
              <a:ahLst/>
              <a:cxnLst/>
              <a:rect l="l" t="t" r="r" b="b"/>
              <a:pathLst>
                <a:path w="18" h="8" extrusionOk="0">
                  <a:moveTo>
                    <a:pt x="0" y="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244;p126">
              <a:extLst>
                <a:ext uri="{FF2B5EF4-FFF2-40B4-BE49-F238E27FC236}">
                  <a16:creationId xmlns:a16="http://schemas.microsoft.com/office/drawing/2014/main" id="{448D5127-7C68-4582-AFB4-3ECA9FB15784}"/>
                </a:ext>
              </a:extLst>
            </p:cNvPr>
            <p:cNvSpPr/>
            <p:nvPr/>
          </p:nvSpPr>
          <p:spPr>
            <a:xfrm>
              <a:off x="2241755" y="1576554"/>
              <a:ext cx="530" cy="299"/>
            </a:xfrm>
            <a:custGeom>
              <a:avLst/>
              <a:gdLst/>
              <a:ahLst/>
              <a:cxnLst/>
              <a:rect l="l" t="t" r="r" b="b"/>
              <a:pathLst>
                <a:path w="39" h="22" extrusionOk="0">
                  <a:moveTo>
                    <a:pt x="0" y="0"/>
                  </a:moveTo>
                  <a:lnTo>
                    <a:pt x="39"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245;p126">
              <a:extLst>
                <a:ext uri="{FF2B5EF4-FFF2-40B4-BE49-F238E27FC236}">
                  <a16:creationId xmlns:a16="http://schemas.microsoft.com/office/drawing/2014/main" id="{86DF01AE-EA58-4AAF-A317-A53AEF95D6FC}"/>
                </a:ext>
              </a:extLst>
            </p:cNvPr>
            <p:cNvSpPr/>
            <p:nvPr/>
          </p:nvSpPr>
          <p:spPr>
            <a:xfrm>
              <a:off x="2204539" y="157094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246;p126">
              <a:extLst>
                <a:ext uri="{FF2B5EF4-FFF2-40B4-BE49-F238E27FC236}">
                  <a16:creationId xmlns:a16="http://schemas.microsoft.com/office/drawing/2014/main" id="{E9F129B5-CF1E-4161-BA01-A0DA4703E09D}"/>
                </a:ext>
              </a:extLst>
            </p:cNvPr>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247;p126">
              <a:extLst>
                <a:ext uri="{FF2B5EF4-FFF2-40B4-BE49-F238E27FC236}">
                  <a16:creationId xmlns:a16="http://schemas.microsoft.com/office/drawing/2014/main" id="{D084A2C0-DA4B-43E8-A451-EAA852B94BE9}"/>
                </a:ext>
              </a:extLst>
            </p:cNvPr>
            <p:cNvSpPr/>
            <p:nvPr/>
          </p:nvSpPr>
          <p:spPr>
            <a:xfrm>
              <a:off x="2205394" y="1570756"/>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248;p126">
              <a:extLst>
                <a:ext uri="{FF2B5EF4-FFF2-40B4-BE49-F238E27FC236}">
                  <a16:creationId xmlns:a16="http://schemas.microsoft.com/office/drawing/2014/main" id="{598DF993-1D2E-4132-A150-4987D8BAA254}"/>
                </a:ext>
              </a:extLst>
            </p:cNvPr>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249;p126">
              <a:extLst>
                <a:ext uri="{FF2B5EF4-FFF2-40B4-BE49-F238E27FC236}">
                  <a16:creationId xmlns:a16="http://schemas.microsoft.com/office/drawing/2014/main" id="{401F5137-CD10-4C9F-A826-C3DED723CC36}"/>
                </a:ext>
              </a:extLst>
            </p:cNvPr>
            <p:cNvSpPr/>
            <p:nvPr/>
          </p:nvSpPr>
          <p:spPr>
            <a:xfrm>
              <a:off x="2124445" y="1664672"/>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250;p126">
              <a:extLst>
                <a:ext uri="{FF2B5EF4-FFF2-40B4-BE49-F238E27FC236}">
                  <a16:creationId xmlns:a16="http://schemas.microsoft.com/office/drawing/2014/main" id="{16A7849E-16D6-4888-ADF7-A05EC0679AF1}"/>
                </a:ext>
              </a:extLst>
            </p:cNvPr>
            <p:cNvSpPr/>
            <p:nvPr/>
          </p:nvSpPr>
          <p:spPr>
            <a:xfrm>
              <a:off x="2126292" y="166463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251;p126">
              <a:extLst>
                <a:ext uri="{FF2B5EF4-FFF2-40B4-BE49-F238E27FC236}">
                  <a16:creationId xmlns:a16="http://schemas.microsoft.com/office/drawing/2014/main" id="{7FDE26A1-FE66-44B1-90E1-56F2C7E8DBAD}"/>
                </a:ext>
              </a:extLst>
            </p:cNvPr>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252;p126">
              <a:extLst>
                <a:ext uri="{FF2B5EF4-FFF2-40B4-BE49-F238E27FC236}">
                  <a16:creationId xmlns:a16="http://schemas.microsoft.com/office/drawing/2014/main" id="{A70B66E5-7FC0-479D-9FC1-31B4F5AF0942}"/>
                </a:ext>
              </a:extLst>
            </p:cNvPr>
            <p:cNvSpPr/>
            <p:nvPr/>
          </p:nvSpPr>
          <p:spPr>
            <a:xfrm>
              <a:off x="2125681" y="1664536"/>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5253;p126">
              <a:extLst>
                <a:ext uri="{FF2B5EF4-FFF2-40B4-BE49-F238E27FC236}">
                  <a16:creationId xmlns:a16="http://schemas.microsoft.com/office/drawing/2014/main" id="{AAAD7D2B-959C-4DED-B596-DAA77A9154FD}"/>
                </a:ext>
              </a:extLst>
            </p:cNvPr>
            <p:cNvSpPr/>
            <p:nvPr/>
          </p:nvSpPr>
          <p:spPr>
            <a:xfrm>
              <a:off x="2125206" y="166453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5254;p126">
              <a:extLst>
                <a:ext uri="{FF2B5EF4-FFF2-40B4-BE49-F238E27FC236}">
                  <a16:creationId xmlns:a16="http://schemas.microsoft.com/office/drawing/2014/main" id="{26066EB5-71B9-4E28-9707-41300551FDA2}"/>
                </a:ext>
              </a:extLst>
            </p:cNvPr>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5255;p126">
              <a:extLst>
                <a:ext uri="{FF2B5EF4-FFF2-40B4-BE49-F238E27FC236}">
                  <a16:creationId xmlns:a16="http://schemas.microsoft.com/office/drawing/2014/main" id="{F145A535-629C-4B8C-8550-88D9EFC9CF76}"/>
                </a:ext>
              </a:extLst>
            </p:cNvPr>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5256;p126">
              <a:extLst>
                <a:ext uri="{FF2B5EF4-FFF2-40B4-BE49-F238E27FC236}">
                  <a16:creationId xmlns:a16="http://schemas.microsoft.com/office/drawing/2014/main" id="{52EECB27-ECC8-4A0A-842C-6443C031D3FC}"/>
                </a:ext>
              </a:extLst>
            </p:cNvPr>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5257;p126">
              <a:extLst>
                <a:ext uri="{FF2B5EF4-FFF2-40B4-BE49-F238E27FC236}">
                  <a16:creationId xmlns:a16="http://schemas.microsoft.com/office/drawing/2014/main" id="{73755861-BB59-4DB3-871C-D94B8F992785}"/>
                </a:ext>
              </a:extLst>
            </p:cNvPr>
            <p:cNvSpPr/>
            <p:nvPr/>
          </p:nvSpPr>
          <p:spPr>
            <a:xfrm>
              <a:off x="2158620" y="1621427"/>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5258;p126">
              <a:extLst>
                <a:ext uri="{FF2B5EF4-FFF2-40B4-BE49-F238E27FC236}">
                  <a16:creationId xmlns:a16="http://schemas.microsoft.com/office/drawing/2014/main" id="{56C85EBB-41F9-49CF-961F-9968CD074386}"/>
                </a:ext>
              </a:extLst>
            </p:cNvPr>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5259;p126">
              <a:extLst>
                <a:ext uri="{FF2B5EF4-FFF2-40B4-BE49-F238E27FC236}">
                  <a16:creationId xmlns:a16="http://schemas.microsoft.com/office/drawing/2014/main" id="{E216B7EF-C8C1-4255-A1C8-377597DFF2EC}"/>
                </a:ext>
              </a:extLst>
            </p:cNvPr>
            <p:cNvSpPr/>
            <p:nvPr/>
          </p:nvSpPr>
          <p:spPr>
            <a:xfrm>
              <a:off x="2153433" y="1595847"/>
              <a:ext cx="14" cy="299"/>
            </a:xfrm>
            <a:custGeom>
              <a:avLst/>
              <a:gdLst/>
              <a:ahLst/>
              <a:cxnLst/>
              <a:rect l="l" t="t" r="r" b="b"/>
              <a:pathLst>
                <a:path w="1" h="22" extrusionOk="0">
                  <a:moveTo>
                    <a:pt x="1"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5260;p126">
              <a:extLst>
                <a:ext uri="{FF2B5EF4-FFF2-40B4-BE49-F238E27FC236}">
                  <a16:creationId xmlns:a16="http://schemas.microsoft.com/office/drawing/2014/main" id="{BBC4E213-C4CD-40B6-B960-18E4926B0451}"/>
                </a:ext>
              </a:extLst>
            </p:cNvPr>
            <p:cNvSpPr/>
            <p:nvPr/>
          </p:nvSpPr>
          <p:spPr>
            <a:xfrm>
              <a:off x="2158756" y="1621753"/>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5261;p126">
              <a:extLst>
                <a:ext uri="{FF2B5EF4-FFF2-40B4-BE49-F238E27FC236}">
                  <a16:creationId xmlns:a16="http://schemas.microsoft.com/office/drawing/2014/main" id="{4630FEE2-6716-4EB6-AE97-18CAADA61AA8}"/>
                </a:ext>
              </a:extLst>
            </p:cNvPr>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5262;p126">
              <a:extLst>
                <a:ext uri="{FF2B5EF4-FFF2-40B4-BE49-F238E27FC236}">
                  <a16:creationId xmlns:a16="http://schemas.microsoft.com/office/drawing/2014/main" id="{E3F567CD-622D-4CCD-BFA0-84C1B082AA42}"/>
                </a:ext>
              </a:extLst>
            </p:cNvPr>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5263;p126">
              <a:extLst>
                <a:ext uri="{FF2B5EF4-FFF2-40B4-BE49-F238E27FC236}">
                  <a16:creationId xmlns:a16="http://schemas.microsoft.com/office/drawing/2014/main" id="{D6528749-F321-43F5-95D6-2FEDD6FBC61C}"/>
                </a:ext>
              </a:extLst>
            </p:cNvPr>
            <p:cNvSpPr/>
            <p:nvPr/>
          </p:nvSpPr>
          <p:spPr>
            <a:xfrm>
              <a:off x="2121445" y="1657027"/>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5264;p126">
              <a:extLst>
                <a:ext uri="{FF2B5EF4-FFF2-40B4-BE49-F238E27FC236}">
                  <a16:creationId xmlns:a16="http://schemas.microsoft.com/office/drawing/2014/main" id="{5246D1B6-1058-4C8D-BCFF-64BFAD2C4FCA}"/>
                </a:ext>
              </a:extLst>
            </p:cNvPr>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5265;p126">
              <a:extLst>
                <a:ext uri="{FF2B5EF4-FFF2-40B4-BE49-F238E27FC236}">
                  <a16:creationId xmlns:a16="http://schemas.microsoft.com/office/drawing/2014/main" id="{810555AD-64AD-4CA1-BFC0-79458F360A02}"/>
                </a:ext>
              </a:extLst>
            </p:cNvPr>
            <p:cNvSpPr/>
            <p:nvPr/>
          </p:nvSpPr>
          <p:spPr>
            <a:xfrm>
              <a:off x="2121159" y="16570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5266;p126">
              <a:extLst>
                <a:ext uri="{FF2B5EF4-FFF2-40B4-BE49-F238E27FC236}">
                  <a16:creationId xmlns:a16="http://schemas.microsoft.com/office/drawing/2014/main" id="{8AB5F8D5-EE82-4870-B402-75FB5858D94C}"/>
                </a:ext>
              </a:extLst>
            </p:cNvPr>
            <p:cNvSpPr/>
            <p:nvPr/>
          </p:nvSpPr>
          <p:spPr>
            <a:xfrm>
              <a:off x="2122069" y="1657123"/>
              <a:ext cx="244" cy="109"/>
            </a:xfrm>
            <a:custGeom>
              <a:avLst/>
              <a:gdLst/>
              <a:ahLst/>
              <a:cxnLst/>
              <a:rect l="l" t="t" r="r" b="b"/>
              <a:pathLst>
                <a:path w="18" h="8" extrusionOk="0">
                  <a:moveTo>
                    <a:pt x="0"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5267;p126">
              <a:extLst>
                <a:ext uri="{FF2B5EF4-FFF2-40B4-BE49-F238E27FC236}">
                  <a16:creationId xmlns:a16="http://schemas.microsoft.com/office/drawing/2014/main" id="{84691952-C04E-4196-9893-BB557F9A8110}"/>
                </a:ext>
              </a:extLst>
            </p:cNvPr>
            <p:cNvSpPr/>
            <p:nvPr/>
          </p:nvSpPr>
          <p:spPr>
            <a:xfrm>
              <a:off x="2123020" y="1657598"/>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5268;p126">
              <a:extLst>
                <a:ext uri="{FF2B5EF4-FFF2-40B4-BE49-F238E27FC236}">
                  <a16:creationId xmlns:a16="http://schemas.microsoft.com/office/drawing/2014/main" id="{8FEF49D0-CCAB-41C3-B79F-511024343EE8}"/>
                </a:ext>
              </a:extLst>
            </p:cNvPr>
            <p:cNvSpPr/>
            <p:nvPr/>
          </p:nvSpPr>
          <p:spPr>
            <a:xfrm>
              <a:off x="2122680" y="1657408"/>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5269;p126">
              <a:extLst>
                <a:ext uri="{FF2B5EF4-FFF2-40B4-BE49-F238E27FC236}">
                  <a16:creationId xmlns:a16="http://schemas.microsoft.com/office/drawing/2014/main" id="{C46A9018-715F-4C76-8AC2-6D4095964B11}"/>
                </a:ext>
              </a:extLst>
            </p:cNvPr>
            <p:cNvSpPr/>
            <p:nvPr/>
          </p:nvSpPr>
          <p:spPr>
            <a:xfrm>
              <a:off x="2122395" y="1657258"/>
              <a:ext cx="204" cy="109"/>
            </a:xfrm>
            <a:custGeom>
              <a:avLst/>
              <a:gdLst/>
              <a:ahLst/>
              <a:cxnLst/>
              <a:rect l="l" t="t" r="r" b="b"/>
              <a:pathLst>
                <a:path w="15" h="8" extrusionOk="0">
                  <a:moveTo>
                    <a:pt x="1" y="1"/>
                  </a:moveTo>
                  <a:lnTo>
                    <a:pt x="1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5270;p126">
              <a:extLst>
                <a:ext uri="{FF2B5EF4-FFF2-40B4-BE49-F238E27FC236}">
                  <a16:creationId xmlns:a16="http://schemas.microsoft.com/office/drawing/2014/main" id="{E7CE2BB6-68AB-49B7-8280-920CCF8A3326}"/>
                </a:ext>
              </a:extLst>
            </p:cNvPr>
            <p:cNvSpPr/>
            <p:nvPr/>
          </p:nvSpPr>
          <p:spPr>
            <a:xfrm>
              <a:off x="2121730" y="1657068"/>
              <a:ext cx="258" cy="68"/>
            </a:xfrm>
            <a:custGeom>
              <a:avLst/>
              <a:gdLst/>
              <a:ahLst/>
              <a:cxnLst/>
              <a:rect l="l" t="t" r="r" b="b"/>
              <a:pathLst>
                <a:path w="19" h="5" extrusionOk="0">
                  <a:moveTo>
                    <a:pt x="1"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5271;p126">
              <a:extLst>
                <a:ext uri="{FF2B5EF4-FFF2-40B4-BE49-F238E27FC236}">
                  <a16:creationId xmlns:a16="http://schemas.microsoft.com/office/drawing/2014/main" id="{D5453BCD-8895-4841-8EAB-C6B787690CD2}"/>
                </a:ext>
              </a:extLst>
            </p:cNvPr>
            <p:cNvSpPr/>
            <p:nvPr/>
          </p:nvSpPr>
          <p:spPr>
            <a:xfrm>
              <a:off x="2123305" y="1657788"/>
              <a:ext cx="434" cy="299"/>
            </a:xfrm>
            <a:custGeom>
              <a:avLst/>
              <a:gdLst/>
              <a:ahLst/>
              <a:cxnLst/>
              <a:rect l="l" t="t" r="r" b="b"/>
              <a:pathLst>
                <a:path w="32" h="22" extrusionOk="0">
                  <a:moveTo>
                    <a:pt x="0" y="0"/>
                  </a:moveTo>
                  <a:lnTo>
                    <a:pt x="32"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5272;p126">
              <a:extLst>
                <a:ext uri="{FF2B5EF4-FFF2-40B4-BE49-F238E27FC236}">
                  <a16:creationId xmlns:a16="http://schemas.microsoft.com/office/drawing/2014/main" id="{F507657D-2386-4B53-B116-981297E5B87D}"/>
                </a:ext>
              </a:extLst>
            </p:cNvPr>
            <p:cNvSpPr/>
            <p:nvPr/>
          </p:nvSpPr>
          <p:spPr>
            <a:xfrm>
              <a:off x="2146454" y="1643436"/>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5273;p126">
              <a:extLst>
                <a:ext uri="{FF2B5EF4-FFF2-40B4-BE49-F238E27FC236}">
                  <a16:creationId xmlns:a16="http://schemas.microsoft.com/office/drawing/2014/main" id="{767DC5B0-00D5-4AA3-A7A1-7A9AF1FE73AA}"/>
                </a:ext>
              </a:extLst>
            </p:cNvPr>
            <p:cNvSpPr/>
            <p:nvPr/>
          </p:nvSpPr>
          <p:spPr>
            <a:xfrm>
              <a:off x="2146780" y="1643667"/>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5274;p126">
              <a:extLst>
                <a:ext uri="{FF2B5EF4-FFF2-40B4-BE49-F238E27FC236}">
                  <a16:creationId xmlns:a16="http://schemas.microsoft.com/office/drawing/2014/main" id="{C746D2C1-3BD1-4F75-AA44-73B0D5D0D0F5}"/>
                </a:ext>
              </a:extLst>
            </p:cNvPr>
            <p:cNvSpPr/>
            <p:nvPr/>
          </p:nvSpPr>
          <p:spPr>
            <a:xfrm>
              <a:off x="2150867" y="16467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5275;p126">
              <a:extLst>
                <a:ext uri="{FF2B5EF4-FFF2-40B4-BE49-F238E27FC236}">
                  <a16:creationId xmlns:a16="http://schemas.microsoft.com/office/drawing/2014/main" id="{2CBA30F6-41C8-4D94-8DB9-9867764251F1}"/>
                </a:ext>
              </a:extLst>
            </p:cNvPr>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5276;p126">
              <a:extLst>
                <a:ext uri="{FF2B5EF4-FFF2-40B4-BE49-F238E27FC236}">
                  <a16:creationId xmlns:a16="http://schemas.microsoft.com/office/drawing/2014/main" id="{7D407549-9829-4502-BA20-C14AE413AC82}"/>
                </a:ext>
              </a:extLst>
            </p:cNvPr>
            <p:cNvSpPr/>
            <p:nvPr/>
          </p:nvSpPr>
          <p:spPr>
            <a:xfrm>
              <a:off x="2150731" y="164657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5277;p126">
              <a:extLst>
                <a:ext uri="{FF2B5EF4-FFF2-40B4-BE49-F238E27FC236}">
                  <a16:creationId xmlns:a16="http://schemas.microsoft.com/office/drawing/2014/main" id="{0204710F-5283-4F4D-AD64-5131593D4449}"/>
                </a:ext>
              </a:extLst>
            </p:cNvPr>
            <p:cNvSpPr/>
            <p:nvPr/>
          </p:nvSpPr>
          <p:spPr>
            <a:xfrm>
              <a:off x="2157859" y="1623993"/>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5278;p126">
              <a:extLst>
                <a:ext uri="{FF2B5EF4-FFF2-40B4-BE49-F238E27FC236}">
                  <a16:creationId xmlns:a16="http://schemas.microsoft.com/office/drawing/2014/main" id="{4C723CBB-7475-4253-A3AE-A4D3F965A8BC}"/>
                </a:ext>
              </a:extLst>
            </p:cNvPr>
            <p:cNvSpPr/>
            <p:nvPr/>
          </p:nvSpPr>
          <p:spPr>
            <a:xfrm>
              <a:off x="2158090" y="162403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5279;p126">
              <a:extLst>
                <a:ext uri="{FF2B5EF4-FFF2-40B4-BE49-F238E27FC236}">
                  <a16:creationId xmlns:a16="http://schemas.microsoft.com/office/drawing/2014/main" id="{E5242FA7-EB25-4B41-AE6F-7B89890357CD}"/>
                </a:ext>
              </a:extLst>
            </p:cNvPr>
            <p:cNvSpPr/>
            <p:nvPr/>
          </p:nvSpPr>
          <p:spPr>
            <a:xfrm>
              <a:off x="2147310" y="164404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5280;p126">
              <a:extLst>
                <a:ext uri="{FF2B5EF4-FFF2-40B4-BE49-F238E27FC236}">
                  <a16:creationId xmlns:a16="http://schemas.microsoft.com/office/drawing/2014/main" id="{2B5823DE-0509-4B86-98C0-8C1A89D69B0F}"/>
                </a:ext>
              </a:extLst>
            </p:cNvPr>
            <p:cNvSpPr/>
            <p:nvPr/>
          </p:nvSpPr>
          <p:spPr>
            <a:xfrm>
              <a:off x="2147785" y="164433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5281;p126">
              <a:extLst>
                <a:ext uri="{FF2B5EF4-FFF2-40B4-BE49-F238E27FC236}">
                  <a16:creationId xmlns:a16="http://schemas.microsoft.com/office/drawing/2014/main" id="{FCBDB1A5-C6D6-455D-A7D7-F8F352DDE319}"/>
                </a:ext>
              </a:extLst>
            </p:cNvPr>
            <p:cNvSpPr/>
            <p:nvPr/>
          </p:nvSpPr>
          <p:spPr>
            <a:xfrm>
              <a:off x="2145409" y="1642717"/>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5282;p126">
              <a:extLst>
                <a:ext uri="{FF2B5EF4-FFF2-40B4-BE49-F238E27FC236}">
                  <a16:creationId xmlns:a16="http://schemas.microsoft.com/office/drawing/2014/main" id="{4AF0D6E0-50F8-40F9-A3E4-4E5FBC95A6EF}"/>
                </a:ext>
              </a:extLst>
            </p:cNvPr>
            <p:cNvSpPr/>
            <p:nvPr/>
          </p:nvSpPr>
          <p:spPr>
            <a:xfrm>
              <a:off x="2145069" y="1642486"/>
              <a:ext cx="299" cy="204"/>
            </a:xfrm>
            <a:custGeom>
              <a:avLst/>
              <a:gdLst/>
              <a:ahLst/>
              <a:cxnLst/>
              <a:rect l="l" t="t" r="r" b="b"/>
              <a:pathLst>
                <a:path w="22" h="15" extrusionOk="0">
                  <a:moveTo>
                    <a:pt x="22"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5283;p126">
              <a:extLst>
                <a:ext uri="{FF2B5EF4-FFF2-40B4-BE49-F238E27FC236}">
                  <a16:creationId xmlns:a16="http://schemas.microsoft.com/office/drawing/2014/main" id="{94468C82-3F55-47DA-B9FD-1407CF8A23B4}"/>
                </a:ext>
              </a:extLst>
            </p:cNvPr>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5284;p126">
              <a:extLst>
                <a:ext uri="{FF2B5EF4-FFF2-40B4-BE49-F238E27FC236}">
                  <a16:creationId xmlns:a16="http://schemas.microsoft.com/office/drawing/2014/main" id="{B87D2419-0ECE-4712-9EA6-DC7ED3353146}"/>
                </a:ext>
              </a:extLst>
            </p:cNvPr>
            <p:cNvSpPr/>
            <p:nvPr/>
          </p:nvSpPr>
          <p:spPr>
            <a:xfrm>
              <a:off x="2150921" y="1646763"/>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5285;p126">
              <a:extLst>
                <a:ext uri="{FF2B5EF4-FFF2-40B4-BE49-F238E27FC236}">
                  <a16:creationId xmlns:a16="http://schemas.microsoft.com/office/drawing/2014/main" id="{38885AE2-63F2-47BC-92FC-1ABAA40B2C5E}"/>
                </a:ext>
              </a:extLst>
            </p:cNvPr>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5286;p126">
              <a:extLst>
                <a:ext uri="{FF2B5EF4-FFF2-40B4-BE49-F238E27FC236}">
                  <a16:creationId xmlns:a16="http://schemas.microsoft.com/office/drawing/2014/main" id="{37BE5736-98FD-415A-A064-9EB387CE2CE3}"/>
                </a:ext>
              </a:extLst>
            </p:cNvPr>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5287;p126">
              <a:extLst>
                <a:ext uri="{FF2B5EF4-FFF2-40B4-BE49-F238E27FC236}">
                  <a16:creationId xmlns:a16="http://schemas.microsoft.com/office/drawing/2014/main" id="{C651949B-E126-4BB7-BA5C-358E1D9683EE}"/>
                </a:ext>
              </a:extLst>
            </p:cNvPr>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5288;p126">
              <a:extLst>
                <a:ext uri="{FF2B5EF4-FFF2-40B4-BE49-F238E27FC236}">
                  <a16:creationId xmlns:a16="http://schemas.microsoft.com/office/drawing/2014/main" id="{9A14B764-FC60-4DE9-9BD6-71D2BE2EB9F2}"/>
                </a:ext>
              </a:extLst>
            </p:cNvPr>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5289;p126">
              <a:extLst>
                <a:ext uri="{FF2B5EF4-FFF2-40B4-BE49-F238E27FC236}">
                  <a16:creationId xmlns:a16="http://schemas.microsoft.com/office/drawing/2014/main" id="{601A8B65-417D-46CD-862C-BE7363BB7BD3}"/>
                </a:ext>
              </a:extLst>
            </p:cNvPr>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5290;p126">
              <a:extLst>
                <a:ext uri="{FF2B5EF4-FFF2-40B4-BE49-F238E27FC236}">
                  <a16:creationId xmlns:a16="http://schemas.microsoft.com/office/drawing/2014/main" id="{C86C70E3-FC9D-4E25-A02C-5F95782F38E2}"/>
                </a:ext>
              </a:extLst>
            </p:cNvPr>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5291;p126">
              <a:extLst>
                <a:ext uri="{FF2B5EF4-FFF2-40B4-BE49-F238E27FC236}">
                  <a16:creationId xmlns:a16="http://schemas.microsoft.com/office/drawing/2014/main" id="{FB30EE15-6FFA-46E0-9A97-825BC9747729}"/>
                </a:ext>
              </a:extLst>
            </p:cNvPr>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5292;p126">
              <a:extLst>
                <a:ext uri="{FF2B5EF4-FFF2-40B4-BE49-F238E27FC236}">
                  <a16:creationId xmlns:a16="http://schemas.microsoft.com/office/drawing/2014/main" id="{D9657E22-A56F-4864-A831-CB060448E268}"/>
                </a:ext>
              </a:extLst>
            </p:cNvPr>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5293;p126">
              <a:extLst>
                <a:ext uri="{FF2B5EF4-FFF2-40B4-BE49-F238E27FC236}">
                  <a16:creationId xmlns:a16="http://schemas.microsoft.com/office/drawing/2014/main" id="{B126F2CA-5C68-4D50-AB2F-D3BF8F26FD85}"/>
                </a:ext>
              </a:extLst>
            </p:cNvPr>
            <p:cNvSpPr/>
            <p:nvPr/>
          </p:nvSpPr>
          <p:spPr>
            <a:xfrm>
              <a:off x="2095593" y="1634068"/>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5294;p126">
              <a:extLst>
                <a:ext uri="{FF2B5EF4-FFF2-40B4-BE49-F238E27FC236}">
                  <a16:creationId xmlns:a16="http://schemas.microsoft.com/office/drawing/2014/main" id="{5553D21C-645D-4C3A-963E-EA7EBC9F9D81}"/>
                </a:ext>
              </a:extLst>
            </p:cNvPr>
            <p:cNvSpPr/>
            <p:nvPr/>
          </p:nvSpPr>
          <p:spPr>
            <a:xfrm>
              <a:off x="2095308" y="1633688"/>
              <a:ext cx="244" cy="299"/>
            </a:xfrm>
            <a:custGeom>
              <a:avLst/>
              <a:gdLst/>
              <a:ahLst/>
              <a:cxnLst/>
              <a:rect l="l" t="t" r="r" b="b"/>
              <a:pathLst>
                <a:path w="18" h="22" extrusionOk="0">
                  <a:moveTo>
                    <a:pt x="0"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5295;p126">
              <a:extLst>
                <a:ext uri="{FF2B5EF4-FFF2-40B4-BE49-F238E27FC236}">
                  <a16:creationId xmlns:a16="http://schemas.microsoft.com/office/drawing/2014/main" id="{C9E6F08B-79DA-4B9C-90E7-E5F30149FB6F}"/>
                </a:ext>
              </a:extLst>
            </p:cNvPr>
            <p:cNvSpPr/>
            <p:nvPr/>
          </p:nvSpPr>
          <p:spPr>
            <a:xfrm>
              <a:off x="2095159" y="1633443"/>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5296;p126">
              <a:extLst>
                <a:ext uri="{FF2B5EF4-FFF2-40B4-BE49-F238E27FC236}">
                  <a16:creationId xmlns:a16="http://schemas.microsoft.com/office/drawing/2014/main" id="{6612DE59-551C-42D4-91C3-941E88A474AF}"/>
                </a:ext>
              </a:extLst>
            </p:cNvPr>
            <p:cNvSpPr/>
            <p:nvPr/>
          </p:nvSpPr>
          <p:spPr>
            <a:xfrm>
              <a:off x="2097345" y="1638969"/>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5297;p126">
              <a:extLst>
                <a:ext uri="{FF2B5EF4-FFF2-40B4-BE49-F238E27FC236}">
                  <a16:creationId xmlns:a16="http://schemas.microsoft.com/office/drawing/2014/main" id="{4066B39A-49B4-4084-B999-56F1C11CC6BE}"/>
                </a:ext>
              </a:extLst>
            </p:cNvPr>
            <p:cNvSpPr/>
            <p:nvPr/>
          </p:nvSpPr>
          <p:spPr>
            <a:xfrm>
              <a:off x="2096163" y="1635059"/>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5298;p126">
              <a:extLst>
                <a:ext uri="{FF2B5EF4-FFF2-40B4-BE49-F238E27FC236}">
                  <a16:creationId xmlns:a16="http://schemas.microsoft.com/office/drawing/2014/main" id="{E1427A5D-91FE-49D6-A733-09631B04DA39}"/>
                </a:ext>
              </a:extLst>
            </p:cNvPr>
            <p:cNvSpPr/>
            <p:nvPr/>
          </p:nvSpPr>
          <p:spPr>
            <a:xfrm>
              <a:off x="2096014" y="1634774"/>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5299;p126">
              <a:extLst>
                <a:ext uri="{FF2B5EF4-FFF2-40B4-BE49-F238E27FC236}">
                  <a16:creationId xmlns:a16="http://schemas.microsoft.com/office/drawing/2014/main" id="{7E66F8F4-7D4C-41E1-86AA-4BD5F82532B6}"/>
                </a:ext>
              </a:extLst>
            </p:cNvPr>
            <p:cNvSpPr/>
            <p:nvPr/>
          </p:nvSpPr>
          <p:spPr>
            <a:xfrm>
              <a:off x="2097249" y="1638345"/>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5300;p126">
              <a:extLst>
                <a:ext uri="{FF2B5EF4-FFF2-40B4-BE49-F238E27FC236}">
                  <a16:creationId xmlns:a16="http://schemas.microsoft.com/office/drawing/2014/main" id="{AEBAFD2F-4DD8-4859-AB13-FFFD0C8CF352}"/>
                </a:ext>
              </a:extLst>
            </p:cNvPr>
            <p:cNvSpPr/>
            <p:nvPr/>
          </p:nvSpPr>
          <p:spPr>
            <a:xfrm>
              <a:off x="2097059" y="1637299"/>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5301;p126">
              <a:extLst>
                <a:ext uri="{FF2B5EF4-FFF2-40B4-BE49-F238E27FC236}">
                  <a16:creationId xmlns:a16="http://schemas.microsoft.com/office/drawing/2014/main" id="{A0BA0F72-2453-4614-83BB-6C1B77EF2022}"/>
                </a:ext>
              </a:extLst>
            </p:cNvPr>
            <p:cNvSpPr/>
            <p:nvPr/>
          </p:nvSpPr>
          <p:spPr>
            <a:xfrm>
              <a:off x="2096774" y="1636444"/>
              <a:ext cx="68" cy="149"/>
            </a:xfrm>
            <a:custGeom>
              <a:avLst/>
              <a:gdLst/>
              <a:ahLst/>
              <a:cxnLst/>
              <a:rect l="l" t="t" r="r" b="b"/>
              <a:pathLst>
                <a:path w="5" h="11" extrusionOk="0">
                  <a:moveTo>
                    <a:pt x="1"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5302;p126">
              <a:extLst>
                <a:ext uri="{FF2B5EF4-FFF2-40B4-BE49-F238E27FC236}">
                  <a16:creationId xmlns:a16="http://schemas.microsoft.com/office/drawing/2014/main" id="{B48D7042-5144-4DA1-BBAD-592EEE9EB3D9}"/>
                </a:ext>
              </a:extLst>
            </p:cNvPr>
            <p:cNvSpPr/>
            <p:nvPr/>
          </p:nvSpPr>
          <p:spPr>
            <a:xfrm>
              <a:off x="2096639" y="1636009"/>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5303;p126">
              <a:extLst>
                <a:ext uri="{FF2B5EF4-FFF2-40B4-BE49-F238E27FC236}">
                  <a16:creationId xmlns:a16="http://schemas.microsoft.com/office/drawing/2014/main" id="{F0300F7B-2B90-4149-92BE-3E97360F642F}"/>
                </a:ext>
              </a:extLst>
            </p:cNvPr>
            <p:cNvSpPr/>
            <p:nvPr/>
          </p:nvSpPr>
          <p:spPr>
            <a:xfrm>
              <a:off x="2097154" y="1637775"/>
              <a:ext cx="68" cy="204"/>
            </a:xfrm>
            <a:custGeom>
              <a:avLst/>
              <a:gdLst/>
              <a:ahLst/>
              <a:cxnLst/>
              <a:rect l="l" t="t" r="r" b="b"/>
              <a:pathLst>
                <a:path w="5" h="15" extrusionOk="0">
                  <a:moveTo>
                    <a:pt x="1"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5304;p126">
              <a:extLst>
                <a:ext uri="{FF2B5EF4-FFF2-40B4-BE49-F238E27FC236}">
                  <a16:creationId xmlns:a16="http://schemas.microsoft.com/office/drawing/2014/main" id="{B28A6BF3-A576-46E2-AB91-A2112E2EF689}"/>
                </a:ext>
              </a:extLst>
            </p:cNvPr>
            <p:cNvSpPr/>
            <p:nvPr/>
          </p:nvSpPr>
          <p:spPr>
            <a:xfrm>
              <a:off x="2096924" y="1636824"/>
              <a:ext cx="54" cy="204"/>
            </a:xfrm>
            <a:custGeom>
              <a:avLst/>
              <a:gdLst/>
              <a:ahLst/>
              <a:cxnLst/>
              <a:rect l="l" t="t" r="r" b="b"/>
              <a:pathLst>
                <a:path w="4" h="15" extrusionOk="0">
                  <a:moveTo>
                    <a:pt x="0"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5305;p126">
              <a:extLst>
                <a:ext uri="{FF2B5EF4-FFF2-40B4-BE49-F238E27FC236}">
                  <a16:creationId xmlns:a16="http://schemas.microsoft.com/office/drawing/2014/main" id="{A26AF123-3537-4E42-BAF5-6B36A44AFE12}"/>
                </a:ext>
              </a:extLst>
            </p:cNvPr>
            <p:cNvSpPr/>
            <p:nvPr/>
          </p:nvSpPr>
          <p:spPr>
            <a:xfrm>
              <a:off x="2096353" y="1635344"/>
              <a:ext cx="54" cy="163"/>
            </a:xfrm>
            <a:custGeom>
              <a:avLst/>
              <a:gdLst/>
              <a:ahLst/>
              <a:cxnLst/>
              <a:rect l="l" t="t" r="r" b="b"/>
              <a:pathLst>
                <a:path w="4" h="12" extrusionOk="0">
                  <a:moveTo>
                    <a:pt x="0"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5306;p126">
              <a:extLst>
                <a:ext uri="{FF2B5EF4-FFF2-40B4-BE49-F238E27FC236}">
                  <a16:creationId xmlns:a16="http://schemas.microsoft.com/office/drawing/2014/main" id="{98FA86D2-DC54-48A4-969E-02CDE6B5FE9C}"/>
                </a:ext>
              </a:extLst>
            </p:cNvPr>
            <p:cNvSpPr/>
            <p:nvPr/>
          </p:nvSpPr>
          <p:spPr>
            <a:xfrm>
              <a:off x="2096489" y="1635724"/>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5307;p126">
              <a:extLst>
                <a:ext uri="{FF2B5EF4-FFF2-40B4-BE49-F238E27FC236}">
                  <a16:creationId xmlns:a16="http://schemas.microsoft.com/office/drawing/2014/main" id="{D7132555-EDDA-471F-8A7D-0C8A5D047A2E}"/>
                </a:ext>
              </a:extLst>
            </p:cNvPr>
            <p:cNvSpPr/>
            <p:nvPr/>
          </p:nvSpPr>
          <p:spPr>
            <a:xfrm>
              <a:off x="2095878" y="1634543"/>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5308;p126">
              <a:extLst>
                <a:ext uri="{FF2B5EF4-FFF2-40B4-BE49-F238E27FC236}">
                  <a16:creationId xmlns:a16="http://schemas.microsoft.com/office/drawing/2014/main" id="{B68F5348-BC7E-48F6-BDA9-6FBF32B2D339}"/>
                </a:ext>
              </a:extLst>
            </p:cNvPr>
            <p:cNvSpPr/>
            <p:nvPr/>
          </p:nvSpPr>
          <p:spPr>
            <a:xfrm>
              <a:off x="2095729" y="1634299"/>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5309;p126">
              <a:extLst>
                <a:ext uri="{FF2B5EF4-FFF2-40B4-BE49-F238E27FC236}">
                  <a16:creationId xmlns:a16="http://schemas.microsoft.com/office/drawing/2014/main" id="{01CB18EB-DA25-403D-B2B5-D7933441BB72}"/>
                </a:ext>
              </a:extLst>
            </p:cNvPr>
            <p:cNvSpPr/>
            <p:nvPr/>
          </p:nvSpPr>
          <p:spPr>
            <a:xfrm>
              <a:off x="2095254" y="163296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5310;p126">
              <a:extLst>
                <a:ext uri="{FF2B5EF4-FFF2-40B4-BE49-F238E27FC236}">
                  <a16:creationId xmlns:a16="http://schemas.microsoft.com/office/drawing/2014/main" id="{F9115749-ECEB-4883-87B6-7C8B1052A632}"/>
                </a:ext>
              </a:extLst>
            </p:cNvPr>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5311;p126">
              <a:extLst>
                <a:ext uri="{FF2B5EF4-FFF2-40B4-BE49-F238E27FC236}">
                  <a16:creationId xmlns:a16="http://schemas.microsoft.com/office/drawing/2014/main" id="{B8A35108-9875-4B85-B980-04DA42E2E0EB}"/>
                </a:ext>
              </a:extLst>
            </p:cNvPr>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5312;p126">
              <a:extLst>
                <a:ext uri="{FF2B5EF4-FFF2-40B4-BE49-F238E27FC236}">
                  <a16:creationId xmlns:a16="http://schemas.microsoft.com/office/drawing/2014/main" id="{C1E361EF-24FD-48B9-8EB2-0AADEAF8D10D}"/>
                </a:ext>
              </a:extLst>
            </p:cNvPr>
            <p:cNvSpPr/>
            <p:nvPr/>
          </p:nvSpPr>
          <p:spPr>
            <a:xfrm>
              <a:off x="2095064" y="163330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5313;p126">
              <a:extLst>
                <a:ext uri="{FF2B5EF4-FFF2-40B4-BE49-F238E27FC236}">
                  <a16:creationId xmlns:a16="http://schemas.microsoft.com/office/drawing/2014/main" id="{A4B3928F-CC5C-40DB-909D-6AAD4AC9130C}"/>
                </a:ext>
              </a:extLst>
            </p:cNvPr>
            <p:cNvSpPr/>
            <p:nvPr/>
          </p:nvSpPr>
          <p:spPr>
            <a:xfrm>
              <a:off x="2109944" y="1656498"/>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5314;p126">
              <a:extLst>
                <a:ext uri="{FF2B5EF4-FFF2-40B4-BE49-F238E27FC236}">
                  <a16:creationId xmlns:a16="http://schemas.microsoft.com/office/drawing/2014/main" id="{7D90DABF-95BA-4314-8F5D-50EAFE82DDD0}"/>
                </a:ext>
              </a:extLst>
            </p:cNvPr>
            <p:cNvSpPr/>
            <p:nvPr/>
          </p:nvSpPr>
          <p:spPr>
            <a:xfrm>
              <a:off x="2110555" y="1656362"/>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5315;p126">
              <a:extLst>
                <a:ext uri="{FF2B5EF4-FFF2-40B4-BE49-F238E27FC236}">
                  <a16:creationId xmlns:a16="http://schemas.microsoft.com/office/drawing/2014/main" id="{436FEF49-E3A7-49DF-B541-4414D856E145}"/>
                </a:ext>
              </a:extLst>
            </p:cNvPr>
            <p:cNvSpPr/>
            <p:nvPr/>
          </p:nvSpPr>
          <p:spPr>
            <a:xfrm>
              <a:off x="2118118" y="1656647"/>
              <a:ext cx="869" cy="394"/>
            </a:xfrm>
            <a:custGeom>
              <a:avLst/>
              <a:gdLst/>
              <a:ahLst/>
              <a:cxnLst/>
              <a:rect l="l" t="t" r="r" b="b"/>
              <a:pathLst>
                <a:path w="64" h="29" extrusionOk="0">
                  <a:moveTo>
                    <a:pt x="1" y="0"/>
                  </a:moveTo>
                  <a:lnTo>
                    <a:pt x="64"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5316;p126">
              <a:extLst>
                <a:ext uri="{FF2B5EF4-FFF2-40B4-BE49-F238E27FC236}">
                  <a16:creationId xmlns:a16="http://schemas.microsoft.com/office/drawing/2014/main" id="{DAAD0C64-5174-430D-9241-F31FCCDF495E}"/>
                </a:ext>
              </a:extLst>
            </p:cNvPr>
            <p:cNvSpPr/>
            <p:nvPr/>
          </p:nvSpPr>
          <p:spPr>
            <a:xfrm>
              <a:off x="2109374" y="1656552"/>
              <a:ext cx="244" cy="14"/>
            </a:xfrm>
            <a:custGeom>
              <a:avLst/>
              <a:gdLst/>
              <a:ahLst/>
              <a:cxnLst/>
              <a:rect l="l" t="t" r="r" b="b"/>
              <a:pathLst>
                <a:path w="18" h="1" extrusionOk="0">
                  <a:moveTo>
                    <a:pt x="0"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5317;p126">
              <a:extLst>
                <a:ext uri="{FF2B5EF4-FFF2-40B4-BE49-F238E27FC236}">
                  <a16:creationId xmlns:a16="http://schemas.microsoft.com/office/drawing/2014/main" id="{E3FEBB56-88F1-4E18-9CA5-514845C95BA4}"/>
                </a:ext>
              </a:extLst>
            </p:cNvPr>
            <p:cNvSpPr/>
            <p:nvPr/>
          </p:nvSpPr>
          <p:spPr>
            <a:xfrm>
              <a:off x="2110325" y="1656403"/>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5318;p126">
              <a:extLst>
                <a:ext uri="{FF2B5EF4-FFF2-40B4-BE49-F238E27FC236}">
                  <a16:creationId xmlns:a16="http://schemas.microsoft.com/office/drawing/2014/main" id="{4B07F6A6-3C1E-4C3C-A633-548F71674879}"/>
                </a:ext>
              </a:extLst>
            </p:cNvPr>
            <p:cNvSpPr/>
            <p:nvPr/>
          </p:nvSpPr>
          <p:spPr>
            <a:xfrm>
              <a:off x="2117222" y="1656308"/>
              <a:ext cx="774" cy="299"/>
            </a:xfrm>
            <a:custGeom>
              <a:avLst/>
              <a:gdLst/>
              <a:ahLst/>
              <a:cxnLst/>
              <a:rect l="l" t="t" r="r" b="b"/>
              <a:pathLst>
                <a:path w="57" h="22" extrusionOk="0">
                  <a:moveTo>
                    <a:pt x="0" y="1"/>
                  </a:moveTo>
                  <a:lnTo>
                    <a:pt x="56"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5319;p126">
              <a:extLst>
                <a:ext uri="{FF2B5EF4-FFF2-40B4-BE49-F238E27FC236}">
                  <a16:creationId xmlns:a16="http://schemas.microsoft.com/office/drawing/2014/main" id="{F9832B3F-0B21-4ACE-8E70-C444E1396DDF}"/>
                </a:ext>
              </a:extLst>
            </p:cNvPr>
            <p:cNvSpPr/>
            <p:nvPr/>
          </p:nvSpPr>
          <p:spPr>
            <a:xfrm>
              <a:off x="2110650" y="1656308"/>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5320;p126">
              <a:extLst>
                <a:ext uri="{FF2B5EF4-FFF2-40B4-BE49-F238E27FC236}">
                  <a16:creationId xmlns:a16="http://schemas.microsoft.com/office/drawing/2014/main" id="{00A6093B-2C01-4D60-ABE0-523F06577BCB}"/>
                </a:ext>
              </a:extLst>
            </p:cNvPr>
            <p:cNvSpPr/>
            <p:nvPr/>
          </p:nvSpPr>
          <p:spPr>
            <a:xfrm>
              <a:off x="2110135" y="1656457"/>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5321;p126">
              <a:extLst>
                <a:ext uri="{FF2B5EF4-FFF2-40B4-BE49-F238E27FC236}">
                  <a16:creationId xmlns:a16="http://schemas.microsoft.com/office/drawing/2014/main" id="{4A1B62D3-0176-495E-BA6E-07AFE52AFB09}"/>
                </a:ext>
              </a:extLst>
            </p:cNvPr>
            <p:cNvSpPr/>
            <p:nvPr/>
          </p:nvSpPr>
          <p:spPr>
            <a:xfrm>
              <a:off x="2119069" y="1657123"/>
              <a:ext cx="964" cy="434"/>
            </a:xfrm>
            <a:custGeom>
              <a:avLst/>
              <a:gdLst/>
              <a:ahLst/>
              <a:cxnLst/>
              <a:rect l="l" t="t" r="r" b="b"/>
              <a:pathLst>
                <a:path w="71" h="32" extrusionOk="0">
                  <a:moveTo>
                    <a:pt x="1" y="0"/>
                  </a:moveTo>
                  <a:lnTo>
                    <a:pt x="7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5322;p126">
              <a:extLst>
                <a:ext uri="{FF2B5EF4-FFF2-40B4-BE49-F238E27FC236}">
                  <a16:creationId xmlns:a16="http://schemas.microsoft.com/office/drawing/2014/main" id="{D44B7DC6-6D82-47D0-9ED9-9B968FA7BA48}"/>
                </a:ext>
              </a:extLst>
            </p:cNvPr>
            <p:cNvSpPr/>
            <p:nvPr/>
          </p:nvSpPr>
          <p:spPr>
            <a:xfrm>
              <a:off x="2108994" y="1656593"/>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5323;p126">
              <a:extLst>
                <a:ext uri="{FF2B5EF4-FFF2-40B4-BE49-F238E27FC236}">
                  <a16:creationId xmlns:a16="http://schemas.microsoft.com/office/drawing/2014/main" id="{A82B5263-1100-4211-800E-3A49E1A92929}"/>
                </a:ext>
              </a:extLst>
            </p:cNvPr>
            <p:cNvSpPr/>
            <p:nvPr/>
          </p:nvSpPr>
          <p:spPr>
            <a:xfrm>
              <a:off x="2109659" y="1656498"/>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5324;p126">
              <a:extLst>
                <a:ext uri="{FF2B5EF4-FFF2-40B4-BE49-F238E27FC236}">
                  <a16:creationId xmlns:a16="http://schemas.microsoft.com/office/drawing/2014/main" id="{DC264352-EF98-47FC-A09A-FB254F7E8529}"/>
                </a:ext>
              </a:extLst>
            </p:cNvPr>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5325;p126">
              <a:extLst>
                <a:ext uri="{FF2B5EF4-FFF2-40B4-BE49-F238E27FC236}">
                  <a16:creationId xmlns:a16="http://schemas.microsoft.com/office/drawing/2014/main" id="{353B4586-D305-4A74-9721-CE93A9D260D4}"/>
                </a:ext>
              </a:extLst>
            </p:cNvPr>
            <p:cNvSpPr/>
            <p:nvPr/>
          </p:nvSpPr>
          <p:spPr>
            <a:xfrm>
              <a:off x="2106428" y="1656552"/>
              <a:ext cx="584" cy="14"/>
            </a:xfrm>
            <a:custGeom>
              <a:avLst/>
              <a:gdLst/>
              <a:ahLst/>
              <a:cxnLst/>
              <a:rect l="l" t="t" r="r" b="b"/>
              <a:pathLst>
                <a:path w="43" h="1" extrusionOk="0">
                  <a:moveTo>
                    <a:pt x="0" y="0"/>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5326;p126">
              <a:extLst>
                <a:ext uri="{FF2B5EF4-FFF2-40B4-BE49-F238E27FC236}">
                  <a16:creationId xmlns:a16="http://schemas.microsoft.com/office/drawing/2014/main" id="{8D770853-7DE0-45A8-A97A-56F0B041ADF4}"/>
                </a:ext>
              </a:extLst>
            </p:cNvPr>
            <p:cNvSpPr/>
            <p:nvPr/>
          </p:nvSpPr>
          <p:spPr>
            <a:xfrm>
              <a:off x="2105898" y="1656498"/>
              <a:ext cx="299" cy="14"/>
            </a:xfrm>
            <a:custGeom>
              <a:avLst/>
              <a:gdLst/>
              <a:ahLst/>
              <a:cxnLst/>
              <a:rect l="l" t="t" r="r" b="b"/>
              <a:pathLst>
                <a:path w="22" h="1" extrusionOk="0">
                  <a:moveTo>
                    <a:pt x="22"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5327;p126">
              <a:extLst>
                <a:ext uri="{FF2B5EF4-FFF2-40B4-BE49-F238E27FC236}">
                  <a16:creationId xmlns:a16="http://schemas.microsoft.com/office/drawing/2014/main" id="{569AA2E4-68CF-446D-9BB2-C73EDE01225D}"/>
                </a:ext>
              </a:extLst>
            </p:cNvPr>
            <p:cNvSpPr/>
            <p:nvPr/>
          </p:nvSpPr>
          <p:spPr>
            <a:xfrm>
              <a:off x="2110460" y="1656403"/>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5328;p126">
              <a:extLst>
                <a:ext uri="{FF2B5EF4-FFF2-40B4-BE49-F238E27FC236}">
                  <a16:creationId xmlns:a16="http://schemas.microsoft.com/office/drawing/2014/main" id="{05E326FE-E67C-4347-9915-0B191435CF16}"/>
                </a:ext>
              </a:extLst>
            </p:cNvPr>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5329;p126">
              <a:extLst>
                <a:ext uri="{FF2B5EF4-FFF2-40B4-BE49-F238E27FC236}">
                  <a16:creationId xmlns:a16="http://schemas.microsoft.com/office/drawing/2014/main" id="{3CAE9525-7277-400E-8972-E8C42AE7DDB2}"/>
                </a:ext>
              </a:extLst>
            </p:cNvPr>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5330;p126">
              <a:extLst>
                <a:ext uri="{FF2B5EF4-FFF2-40B4-BE49-F238E27FC236}">
                  <a16:creationId xmlns:a16="http://schemas.microsoft.com/office/drawing/2014/main" id="{10ED18EC-8D56-443C-B882-684F46326B04}"/>
                </a:ext>
              </a:extLst>
            </p:cNvPr>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5331;p126">
              <a:extLst>
                <a:ext uri="{FF2B5EF4-FFF2-40B4-BE49-F238E27FC236}">
                  <a16:creationId xmlns:a16="http://schemas.microsoft.com/office/drawing/2014/main" id="{781ED430-C08E-4B1F-8463-EE94D3A67500}"/>
                </a:ext>
              </a:extLst>
            </p:cNvPr>
            <p:cNvSpPr/>
            <p:nvPr/>
          </p:nvSpPr>
          <p:spPr>
            <a:xfrm>
              <a:off x="2303017" y="1816074"/>
              <a:ext cx="394" cy="1059"/>
            </a:xfrm>
            <a:custGeom>
              <a:avLst/>
              <a:gdLst/>
              <a:ahLst/>
              <a:cxnLst/>
              <a:rect l="l" t="t" r="r" b="b"/>
              <a:pathLst>
                <a:path w="29" h="78" extrusionOk="0">
                  <a:moveTo>
                    <a:pt x="29" y="0"/>
                  </a:moveTo>
                  <a:lnTo>
                    <a:pt x="1" y="7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5332;p126">
              <a:extLst>
                <a:ext uri="{FF2B5EF4-FFF2-40B4-BE49-F238E27FC236}">
                  <a16:creationId xmlns:a16="http://schemas.microsoft.com/office/drawing/2014/main" id="{1E15C2EE-7F36-4D0D-AB0F-6003090C8FE6}"/>
                </a:ext>
              </a:extLst>
            </p:cNvPr>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5333;p126">
              <a:extLst>
                <a:ext uri="{FF2B5EF4-FFF2-40B4-BE49-F238E27FC236}">
                  <a16:creationId xmlns:a16="http://schemas.microsoft.com/office/drawing/2014/main" id="{802BC037-3007-430D-8828-1FE95B88A3F4}"/>
                </a:ext>
              </a:extLst>
            </p:cNvPr>
            <p:cNvSpPr/>
            <p:nvPr/>
          </p:nvSpPr>
          <p:spPr>
            <a:xfrm>
              <a:off x="2312765" y="1818355"/>
              <a:ext cx="434" cy="204"/>
            </a:xfrm>
            <a:custGeom>
              <a:avLst/>
              <a:gdLst/>
              <a:ahLst/>
              <a:cxnLst/>
              <a:rect l="l" t="t" r="r" b="b"/>
              <a:pathLst>
                <a:path w="32" h="15" extrusionOk="0">
                  <a:moveTo>
                    <a:pt x="32"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5334;p126">
              <a:extLst>
                <a:ext uri="{FF2B5EF4-FFF2-40B4-BE49-F238E27FC236}">
                  <a16:creationId xmlns:a16="http://schemas.microsoft.com/office/drawing/2014/main" id="{A91851EF-945F-4CA5-9D3E-89C079D3C964}"/>
                </a:ext>
              </a:extLst>
            </p:cNvPr>
            <p:cNvSpPr/>
            <p:nvPr/>
          </p:nvSpPr>
          <p:spPr>
            <a:xfrm>
              <a:off x="2311530" y="1818776"/>
              <a:ext cx="434" cy="109"/>
            </a:xfrm>
            <a:custGeom>
              <a:avLst/>
              <a:gdLst/>
              <a:ahLst/>
              <a:cxnLst/>
              <a:rect l="l" t="t" r="r" b="b"/>
              <a:pathLst>
                <a:path w="32" h="8" extrusionOk="0">
                  <a:moveTo>
                    <a:pt x="32"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5335;p126">
              <a:extLst>
                <a:ext uri="{FF2B5EF4-FFF2-40B4-BE49-F238E27FC236}">
                  <a16:creationId xmlns:a16="http://schemas.microsoft.com/office/drawing/2014/main" id="{5A66BD59-FF7C-47E2-B818-60FAC6FEA2A6}"/>
                </a:ext>
              </a:extLst>
            </p:cNvPr>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5336;p126">
              <a:extLst>
                <a:ext uri="{FF2B5EF4-FFF2-40B4-BE49-F238E27FC236}">
                  <a16:creationId xmlns:a16="http://schemas.microsoft.com/office/drawing/2014/main" id="{1D66C611-301F-4584-AEC8-962FE1B913FE}"/>
                </a:ext>
              </a:extLst>
            </p:cNvPr>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5337;p126">
              <a:extLst>
                <a:ext uri="{FF2B5EF4-FFF2-40B4-BE49-F238E27FC236}">
                  <a16:creationId xmlns:a16="http://schemas.microsoft.com/office/drawing/2014/main" id="{C07C7CE6-CD7D-4677-81F9-1D8DD8A771C3}"/>
                </a:ext>
              </a:extLst>
            </p:cNvPr>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5338;p126">
              <a:extLst>
                <a:ext uri="{FF2B5EF4-FFF2-40B4-BE49-F238E27FC236}">
                  <a16:creationId xmlns:a16="http://schemas.microsoft.com/office/drawing/2014/main" id="{B9F946D5-2458-436A-933F-1799377899BC}"/>
                </a:ext>
              </a:extLst>
            </p:cNvPr>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5339;p126">
              <a:extLst>
                <a:ext uri="{FF2B5EF4-FFF2-40B4-BE49-F238E27FC236}">
                  <a16:creationId xmlns:a16="http://schemas.microsoft.com/office/drawing/2014/main" id="{3EBCDD5A-63B3-46D2-A262-175CA9B52373}"/>
                </a:ext>
              </a:extLst>
            </p:cNvPr>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5340;p126">
              <a:extLst>
                <a:ext uri="{FF2B5EF4-FFF2-40B4-BE49-F238E27FC236}">
                  <a16:creationId xmlns:a16="http://schemas.microsoft.com/office/drawing/2014/main" id="{67CA1C43-8E0D-4452-B88B-C4F9C4BC6D76}"/>
                </a:ext>
              </a:extLst>
            </p:cNvPr>
            <p:cNvSpPr/>
            <p:nvPr/>
          </p:nvSpPr>
          <p:spPr>
            <a:xfrm>
              <a:off x="2312141" y="1818586"/>
              <a:ext cx="448" cy="163"/>
            </a:xfrm>
            <a:custGeom>
              <a:avLst/>
              <a:gdLst/>
              <a:ahLst/>
              <a:cxnLst/>
              <a:rect l="l" t="t" r="r" b="b"/>
              <a:pathLst>
                <a:path w="33" h="12" extrusionOk="0">
                  <a:moveTo>
                    <a:pt x="32"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5341;p126">
              <a:extLst>
                <a:ext uri="{FF2B5EF4-FFF2-40B4-BE49-F238E27FC236}">
                  <a16:creationId xmlns:a16="http://schemas.microsoft.com/office/drawing/2014/main" id="{E28BC3DF-A8C2-4E1D-ABA6-DDB959BD8319}"/>
                </a:ext>
              </a:extLst>
            </p:cNvPr>
            <p:cNvSpPr/>
            <p:nvPr/>
          </p:nvSpPr>
          <p:spPr>
            <a:xfrm>
              <a:off x="2305447" y="1817120"/>
              <a:ext cx="204" cy="109"/>
            </a:xfrm>
            <a:custGeom>
              <a:avLst/>
              <a:gdLst/>
              <a:ahLst/>
              <a:cxnLst/>
              <a:rect l="l" t="t" r="r" b="b"/>
              <a:pathLst>
                <a:path w="15" h="8" extrusionOk="0">
                  <a:moveTo>
                    <a:pt x="1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5342;p126">
              <a:extLst>
                <a:ext uri="{FF2B5EF4-FFF2-40B4-BE49-F238E27FC236}">
                  <a16:creationId xmlns:a16="http://schemas.microsoft.com/office/drawing/2014/main" id="{DA0ABACC-6291-489E-8566-9D06ACC3FB8D}"/>
                </a:ext>
              </a:extLst>
            </p:cNvPr>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5343;p126">
              <a:extLst>
                <a:ext uri="{FF2B5EF4-FFF2-40B4-BE49-F238E27FC236}">
                  <a16:creationId xmlns:a16="http://schemas.microsoft.com/office/drawing/2014/main" id="{1439C4D2-5BC7-4268-BC93-724F59C6CEF6}"/>
                </a:ext>
              </a:extLst>
            </p:cNvPr>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5344;p126">
              <a:extLst>
                <a:ext uri="{FF2B5EF4-FFF2-40B4-BE49-F238E27FC236}">
                  <a16:creationId xmlns:a16="http://schemas.microsoft.com/office/drawing/2014/main" id="{1AD0A599-D57D-49DB-890D-6478ADFBDA19}"/>
                </a:ext>
              </a:extLst>
            </p:cNvPr>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5345;p126">
              <a:extLst>
                <a:ext uri="{FF2B5EF4-FFF2-40B4-BE49-F238E27FC236}">
                  <a16:creationId xmlns:a16="http://schemas.microsoft.com/office/drawing/2014/main" id="{BF0F319D-E368-4BCC-B860-364DD4E946C4}"/>
                </a:ext>
              </a:extLst>
            </p:cNvPr>
            <p:cNvSpPr/>
            <p:nvPr/>
          </p:nvSpPr>
          <p:spPr>
            <a:xfrm>
              <a:off x="2453550" y="1892787"/>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5346;p126">
              <a:extLst>
                <a:ext uri="{FF2B5EF4-FFF2-40B4-BE49-F238E27FC236}">
                  <a16:creationId xmlns:a16="http://schemas.microsoft.com/office/drawing/2014/main" id="{3672B40B-E7C0-4FDA-BB3D-88DE528CFAF1}"/>
                </a:ext>
              </a:extLst>
            </p:cNvPr>
            <p:cNvSpPr/>
            <p:nvPr/>
          </p:nvSpPr>
          <p:spPr>
            <a:xfrm>
              <a:off x="2455791" y="1870737"/>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5347;p126">
              <a:extLst>
                <a:ext uri="{FF2B5EF4-FFF2-40B4-BE49-F238E27FC236}">
                  <a16:creationId xmlns:a16="http://schemas.microsoft.com/office/drawing/2014/main" id="{506A71E8-A5C6-480C-A8A6-5C15DBCE9FA4}"/>
                </a:ext>
              </a:extLst>
            </p:cNvPr>
            <p:cNvSpPr/>
            <p:nvPr/>
          </p:nvSpPr>
          <p:spPr>
            <a:xfrm>
              <a:off x="2453414" y="1892882"/>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5348;p126">
              <a:extLst>
                <a:ext uri="{FF2B5EF4-FFF2-40B4-BE49-F238E27FC236}">
                  <a16:creationId xmlns:a16="http://schemas.microsoft.com/office/drawing/2014/main" id="{70BD27D1-0802-484F-9076-42802710A238}"/>
                </a:ext>
              </a:extLst>
            </p:cNvPr>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5349;p126">
              <a:extLst>
                <a:ext uri="{FF2B5EF4-FFF2-40B4-BE49-F238E27FC236}">
                  <a16:creationId xmlns:a16="http://schemas.microsoft.com/office/drawing/2014/main" id="{C6166E66-E934-4A80-AF2F-3A2AC847914B}"/>
                </a:ext>
              </a:extLst>
            </p:cNvPr>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5350;p126">
              <a:extLst>
                <a:ext uri="{FF2B5EF4-FFF2-40B4-BE49-F238E27FC236}">
                  <a16:creationId xmlns:a16="http://schemas.microsoft.com/office/drawing/2014/main" id="{964A228E-21D9-4323-9798-6106ADC5631A}"/>
                </a:ext>
              </a:extLst>
            </p:cNvPr>
            <p:cNvSpPr/>
            <p:nvPr/>
          </p:nvSpPr>
          <p:spPr>
            <a:xfrm>
              <a:off x="2425553" y="1855571"/>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5351;p126">
              <a:extLst>
                <a:ext uri="{FF2B5EF4-FFF2-40B4-BE49-F238E27FC236}">
                  <a16:creationId xmlns:a16="http://schemas.microsoft.com/office/drawing/2014/main" id="{CFDD333A-157F-4184-ADD1-7991A0106335}"/>
                </a:ext>
              </a:extLst>
            </p:cNvPr>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5352;p126">
              <a:extLst>
                <a:ext uri="{FF2B5EF4-FFF2-40B4-BE49-F238E27FC236}">
                  <a16:creationId xmlns:a16="http://schemas.microsoft.com/office/drawing/2014/main" id="{5C438587-5213-470A-AF7C-CBE988156E76}"/>
                </a:ext>
              </a:extLst>
            </p:cNvPr>
            <p:cNvSpPr/>
            <p:nvPr/>
          </p:nvSpPr>
          <p:spPr>
            <a:xfrm>
              <a:off x="2422037" y="1852761"/>
              <a:ext cx="109" cy="204"/>
            </a:xfrm>
            <a:custGeom>
              <a:avLst/>
              <a:gdLst/>
              <a:ahLst/>
              <a:cxnLst/>
              <a:rect l="l" t="t" r="r" b="b"/>
              <a:pathLst>
                <a:path w="8" h="15" extrusionOk="0">
                  <a:moveTo>
                    <a:pt x="1" y="1"/>
                  </a:moveTo>
                  <a:lnTo>
                    <a:pt x="8"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5353;p126">
              <a:extLst>
                <a:ext uri="{FF2B5EF4-FFF2-40B4-BE49-F238E27FC236}">
                  <a16:creationId xmlns:a16="http://schemas.microsoft.com/office/drawing/2014/main" id="{AFD10184-82C6-4CFF-AFD7-4A6DF2D57C4B}"/>
                </a:ext>
              </a:extLst>
            </p:cNvPr>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5354;p126">
              <a:extLst>
                <a:ext uri="{FF2B5EF4-FFF2-40B4-BE49-F238E27FC236}">
                  <a16:creationId xmlns:a16="http://schemas.microsoft.com/office/drawing/2014/main" id="{582AADEC-FA91-4D5A-8A98-995100D04D41}"/>
                </a:ext>
              </a:extLst>
            </p:cNvPr>
            <p:cNvSpPr/>
            <p:nvPr/>
          </p:nvSpPr>
          <p:spPr>
            <a:xfrm>
              <a:off x="2425988" y="185561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5355;p126">
              <a:extLst>
                <a:ext uri="{FF2B5EF4-FFF2-40B4-BE49-F238E27FC236}">
                  <a16:creationId xmlns:a16="http://schemas.microsoft.com/office/drawing/2014/main" id="{1938DF4A-FB15-4AD3-BBE5-B1BAA113B4D5}"/>
                </a:ext>
              </a:extLst>
            </p:cNvPr>
            <p:cNvSpPr/>
            <p:nvPr/>
          </p:nvSpPr>
          <p:spPr>
            <a:xfrm>
              <a:off x="2424508" y="185528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5356;p126">
              <a:extLst>
                <a:ext uri="{FF2B5EF4-FFF2-40B4-BE49-F238E27FC236}">
                  <a16:creationId xmlns:a16="http://schemas.microsoft.com/office/drawing/2014/main" id="{5804C53F-8C6C-4096-96B7-83668D2C2379}"/>
                </a:ext>
              </a:extLst>
            </p:cNvPr>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5357;p126">
              <a:extLst>
                <a:ext uri="{FF2B5EF4-FFF2-40B4-BE49-F238E27FC236}">
                  <a16:creationId xmlns:a16="http://schemas.microsoft.com/office/drawing/2014/main" id="{FF803DBC-1632-476B-A76F-88EB08D86142}"/>
                </a:ext>
              </a:extLst>
            </p:cNvPr>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5358;p126">
              <a:extLst>
                <a:ext uri="{FF2B5EF4-FFF2-40B4-BE49-F238E27FC236}">
                  <a16:creationId xmlns:a16="http://schemas.microsoft.com/office/drawing/2014/main" id="{0166D7F2-4241-4E07-A8A2-C65591860707}"/>
                </a:ext>
              </a:extLst>
            </p:cNvPr>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5359;p126">
              <a:extLst>
                <a:ext uri="{FF2B5EF4-FFF2-40B4-BE49-F238E27FC236}">
                  <a16:creationId xmlns:a16="http://schemas.microsoft.com/office/drawing/2014/main" id="{F896E5DA-36E0-4746-85D3-6F7F809EAAB6}"/>
                </a:ext>
              </a:extLst>
            </p:cNvPr>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5360;p126">
              <a:extLst>
                <a:ext uri="{FF2B5EF4-FFF2-40B4-BE49-F238E27FC236}">
                  <a16:creationId xmlns:a16="http://schemas.microsoft.com/office/drawing/2014/main" id="{53A7C928-CE41-4167-B46E-818DB48D5D39}"/>
                </a:ext>
              </a:extLst>
            </p:cNvPr>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5361;p126">
              <a:extLst>
                <a:ext uri="{FF2B5EF4-FFF2-40B4-BE49-F238E27FC236}">
                  <a16:creationId xmlns:a16="http://schemas.microsoft.com/office/drawing/2014/main" id="{17C438B8-6E56-4623-96E5-5392A2286CCE}"/>
                </a:ext>
              </a:extLst>
            </p:cNvPr>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5362;p126">
              <a:extLst>
                <a:ext uri="{FF2B5EF4-FFF2-40B4-BE49-F238E27FC236}">
                  <a16:creationId xmlns:a16="http://schemas.microsoft.com/office/drawing/2014/main" id="{9E055BAA-4A0B-479A-8BAB-1092C28B4E77}"/>
                </a:ext>
              </a:extLst>
            </p:cNvPr>
            <p:cNvSpPr/>
            <p:nvPr/>
          </p:nvSpPr>
          <p:spPr>
            <a:xfrm>
              <a:off x="2435682" y="1868117"/>
              <a:ext cx="258" cy="163"/>
            </a:xfrm>
            <a:custGeom>
              <a:avLst/>
              <a:gdLst/>
              <a:ahLst/>
              <a:cxnLst/>
              <a:rect l="l" t="t" r="r" b="b"/>
              <a:pathLst>
                <a:path w="19" h="12" extrusionOk="0">
                  <a:moveTo>
                    <a:pt x="18"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5363;p126">
              <a:extLst>
                <a:ext uri="{FF2B5EF4-FFF2-40B4-BE49-F238E27FC236}">
                  <a16:creationId xmlns:a16="http://schemas.microsoft.com/office/drawing/2014/main" id="{B8FBAEEF-C96C-495C-AEF4-332D95FE1D7A}"/>
                </a:ext>
              </a:extLst>
            </p:cNvPr>
            <p:cNvSpPr/>
            <p:nvPr/>
          </p:nvSpPr>
          <p:spPr>
            <a:xfrm>
              <a:off x="2432695" y="1865035"/>
              <a:ext cx="204" cy="299"/>
            </a:xfrm>
            <a:custGeom>
              <a:avLst/>
              <a:gdLst/>
              <a:ahLst/>
              <a:cxnLst/>
              <a:rect l="l" t="t" r="r" b="b"/>
              <a:pathLst>
                <a:path w="15" h="22" extrusionOk="0">
                  <a:moveTo>
                    <a:pt x="14"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5364;p126">
              <a:extLst>
                <a:ext uri="{FF2B5EF4-FFF2-40B4-BE49-F238E27FC236}">
                  <a16:creationId xmlns:a16="http://schemas.microsoft.com/office/drawing/2014/main" id="{DCC13071-B81C-4C74-8023-BB6DB93DC408}"/>
                </a:ext>
              </a:extLst>
            </p:cNvPr>
            <p:cNvSpPr/>
            <p:nvPr/>
          </p:nvSpPr>
          <p:spPr>
            <a:xfrm>
              <a:off x="2435397" y="1867886"/>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5365;p126">
              <a:extLst>
                <a:ext uri="{FF2B5EF4-FFF2-40B4-BE49-F238E27FC236}">
                  <a16:creationId xmlns:a16="http://schemas.microsoft.com/office/drawing/2014/main" id="{9A4EF230-9D19-4196-9F5F-5CEB4B33DC9D}"/>
                </a:ext>
              </a:extLst>
            </p:cNvPr>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5366;p126">
              <a:extLst>
                <a:ext uri="{FF2B5EF4-FFF2-40B4-BE49-F238E27FC236}">
                  <a16:creationId xmlns:a16="http://schemas.microsoft.com/office/drawing/2014/main" id="{2A7915BB-CAC8-4729-99B4-EC667185CA93}"/>
                </a:ext>
              </a:extLst>
            </p:cNvPr>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5367;p126">
              <a:extLst>
                <a:ext uri="{FF2B5EF4-FFF2-40B4-BE49-F238E27FC236}">
                  <a16:creationId xmlns:a16="http://schemas.microsoft.com/office/drawing/2014/main" id="{CC57F0FD-F8C9-4748-9FB4-9FB4EE108ECD}"/>
                </a:ext>
              </a:extLst>
            </p:cNvPr>
            <p:cNvSpPr/>
            <p:nvPr/>
          </p:nvSpPr>
          <p:spPr>
            <a:xfrm>
              <a:off x="2432315" y="1864505"/>
              <a:ext cx="244" cy="353"/>
            </a:xfrm>
            <a:custGeom>
              <a:avLst/>
              <a:gdLst/>
              <a:ahLst/>
              <a:cxnLst/>
              <a:rect l="l" t="t" r="r" b="b"/>
              <a:pathLst>
                <a:path w="18" h="26" extrusionOk="0">
                  <a:moveTo>
                    <a:pt x="1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5368;p126">
              <a:extLst>
                <a:ext uri="{FF2B5EF4-FFF2-40B4-BE49-F238E27FC236}">
                  <a16:creationId xmlns:a16="http://schemas.microsoft.com/office/drawing/2014/main" id="{2FB560C2-9214-49B9-891F-D5D9153DC076}"/>
                </a:ext>
              </a:extLst>
            </p:cNvPr>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5369;p126">
              <a:extLst>
                <a:ext uri="{FF2B5EF4-FFF2-40B4-BE49-F238E27FC236}">
                  <a16:creationId xmlns:a16="http://schemas.microsoft.com/office/drawing/2014/main" id="{2A7AA3D2-29F1-4AF3-9C2A-782FD3686508}"/>
                </a:ext>
              </a:extLst>
            </p:cNvPr>
            <p:cNvSpPr/>
            <p:nvPr/>
          </p:nvSpPr>
          <p:spPr>
            <a:xfrm>
              <a:off x="2435071" y="1867601"/>
              <a:ext cx="204" cy="204"/>
            </a:xfrm>
            <a:custGeom>
              <a:avLst/>
              <a:gdLst/>
              <a:ahLst/>
              <a:cxnLst/>
              <a:rect l="l" t="t" r="r" b="b"/>
              <a:pathLst>
                <a:path w="15" h="15" extrusionOk="0">
                  <a:moveTo>
                    <a:pt x="1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5370;p126">
              <a:extLst>
                <a:ext uri="{FF2B5EF4-FFF2-40B4-BE49-F238E27FC236}">
                  <a16:creationId xmlns:a16="http://schemas.microsoft.com/office/drawing/2014/main" id="{0A09BEB8-0A84-44B9-87C8-B55FC75B032A}"/>
                </a:ext>
              </a:extLst>
            </p:cNvPr>
            <p:cNvSpPr/>
            <p:nvPr/>
          </p:nvSpPr>
          <p:spPr>
            <a:xfrm>
              <a:off x="2433021" y="1865551"/>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5371;p126">
              <a:extLst>
                <a:ext uri="{FF2B5EF4-FFF2-40B4-BE49-F238E27FC236}">
                  <a16:creationId xmlns:a16="http://schemas.microsoft.com/office/drawing/2014/main" id="{C8697841-B999-4C6D-9472-83CE8B85A032}"/>
                </a:ext>
              </a:extLst>
            </p:cNvPr>
            <p:cNvSpPr/>
            <p:nvPr/>
          </p:nvSpPr>
          <p:spPr>
            <a:xfrm>
              <a:off x="2434732" y="1867316"/>
              <a:ext cx="204" cy="204"/>
            </a:xfrm>
            <a:custGeom>
              <a:avLst/>
              <a:gdLst/>
              <a:ahLst/>
              <a:cxnLst/>
              <a:rect l="l" t="t" r="r" b="b"/>
              <a:pathLst>
                <a:path w="15" h="15" extrusionOk="0">
                  <a:moveTo>
                    <a:pt x="15"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5372;p126">
              <a:extLst>
                <a:ext uri="{FF2B5EF4-FFF2-40B4-BE49-F238E27FC236}">
                  <a16:creationId xmlns:a16="http://schemas.microsoft.com/office/drawing/2014/main" id="{20D761F5-41A1-4426-A28D-7DAE7FFE1F61}"/>
                </a:ext>
              </a:extLst>
            </p:cNvPr>
            <p:cNvSpPr/>
            <p:nvPr/>
          </p:nvSpPr>
          <p:spPr>
            <a:xfrm>
              <a:off x="2433456" y="1865985"/>
              <a:ext cx="299" cy="339"/>
            </a:xfrm>
            <a:custGeom>
              <a:avLst/>
              <a:gdLst/>
              <a:ahLst/>
              <a:cxnLst/>
              <a:rect l="l" t="t" r="r" b="b"/>
              <a:pathLst>
                <a:path w="22" h="25" extrusionOk="0">
                  <a:moveTo>
                    <a:pt x="21"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5373;p126">
              <a:extLst>
                <a:ext uri="{FF2B5EF4-FFF2-40B4-BE49-F238E27FC236}">
                  <a16:creationId xmlns:a16="http://schemas.microsoft.com/office/drawing/2014/main" id="{273F20CF-3457-4923-A01D-FAA0346D3B13}"/>
                </a:ext>
              </a:extLst>
            </p:cNvPr>
            <p:cNvSpPr/>
            <p:nvPr/>
          </p:nvSpPr>
          <p:spPr>
            <a:xfrm>
              <a:off x="2434352" y="1866936"/>
              <a:ext cx="258" cy="244"/>
            </a:xfrm>
            <a:custGeom>
              <a:avLst/>
              <a:gdLst/>
              <a:ahLst/>
              <a:cxnLst/>
              <a:rect l="l" t="t" r="r" b="b"/>
              <a:pathLst>
                <a:path w="19" h="18" extrusionOk="0">
                  <a:moveTo>
                    <a:pt x="18"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5374;p126">
              <a:extLst>
                <a:ext uri="{FF2B5EF4-FFF2-40B4-BE49-F238E27FC236}">
                  <a16:creationId xmlns:a16="http://schemas.microsoft.com/office/drawing/2014/main" id="{805779C5-2A70-4800-A185-55F13181798A}"/>
                </a:ext>
              </a:extLst>
            </p:cNvPr>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5375;p126">
              <a:extLst>
                <a:ext uri="{FF2B5EF4-FFF2-40B4-BE49-F238E27FC236}">
                  <a16:creationId xmlns:a16="http://schemas.microsoft.com/office/drawing/2014/main" id="{5A956666-DCA4-40F2-B17C-6750E40536AE}"/>
                </a:ext>
              </a:extLst>
            </p:cNvPr>
            <p:cNvSpPr/>
            <p:nvPr/>
          </p:nvSpPr>
          <p:spPr>
            <a:xfrm>
              <a:off x="2433836" y="1866460"/>
              <a:ext cx="394" cy="394"/>
            </a:xfrm>
            <a:custGeom>
              <a:avLst/>
              <a:gdLst/>
              <a:ahLst/>
              <a:cxnLst/>
              <a:rect l="l" t="t" r="r" b="b"/>
              <a:pathLst>
                <a:path w="29" h="29" extrusionOk="0">
                  <a:moveTo>
                    <a:pt x="28" y="2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5376;p126">
              <a:extLst>
                <a:ext uri="{FF2B5EF4-FFF2-40B4-BE49-F238E27FC236}">
                  <a16:creationId xmlns:a16="http://schemas.microsoft.com/office/drawing/2014/main" id="{48C99A3D-CFCC-49E3-B84E-680E87A308BF}"/>
                </a:ext>
              </a:extLst>
            </p:cNvPr>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5377;p126">
              <a:extLst>
                <a:ext uri="{FF2B5EF4-FFF2-40B4-BE49-F238E27FC236}">
                  <a16:creationId xmlns:a16="http://schemas.microsoft.com/office/drawing/2014/main" id="{D7283E3F-917E-49BF-A697-D10C166AB01F}"/>
                </a:ext>
              </a:extLst>
            </p:cNvPr>
            <p:cNvSpPr/>
            <p:nvPr/>
          </p:nvSpPr>
          <p:spPr>
            <a:xfrm>
              <a:off x="2452274" y="1864560"/>
              <a:ext cx="2295" cy="5811"/>
            </a:xfrm>
            <a:custGeom>
              <a:avLst/>
              <a:gdLst/>
              <a:ahLst/>
              <a:cxnLst/>
              <a:rect l="l" t="t" r="r" b="b"/>
              <a:pathLst>
                <a:path w="169" h="428" extrusionOk="0">
                  <a:moveTo>
                    <a:pt x="0" y="427"/>
                  </a:moveTo>
                  <a:lnTo>
                    <a:pt x="16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5378;p126">
              <a:extLst>
                <a:ext uri="{FF2B5EF4-FFF2-40B4-BE49-F238E27FC236}">
                  <a16:creationId xmlns:a16="http://schemas.microsoft.com/office/drawing/2014/main" id="{ADEF5436-BED4-45CF-BD25-19DF0CAFA541}"/>
                </a:ext>
              </a:extLst>
            </p:cNvPr>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5379;p126">
              <a:extLst>
                <a:ext uri="{FF2B5EF4-FFF2-40B4-BE49-F238E27FC236}">
                  <a16:creationId xmlns:a16="http://schemas.microsoft.com/office/drawing/2014/main" id="{31D6322D-3ADA-4228-88DE-39DC570777E7}"/>
                </a:ext>
              </a:extLst>
            </p:cNvPr>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5380;p126">
              <a:extLst>
                <a:ext uri="{FF2B5EF4-FFF2-40B4-BE49-F238E27FC236}">
                  <a16:creationId xmlns:a16="http://schemas.microsoft.com/office/drawing/2014/main" id="{32989E0F-3449-4317-82B8-6687F6A681FD}"/>
                </a:ext>
              </a:extLst>
            </p:cNvPr>
            <p:cNvSpPr/>
            <p:nvPr/>
          </p:nvSpPr>
          <p:spPr>
            <a:xfrm>
              <a:off x="2791942" y="200215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5381;p126">
              <a:extLst>
                <a:ext uri="{FF2B5EF4-FFF2-40B4-BE49-F238E27FC236}">
                  <a16:creationId xmlns:a16="http://schemas.microsoft.com/office/drawing/2014/main" id="{F4544996-3C4B-4D70-B8A1-13C175E79940}"/>
                </a:ext>
              </a:extLst>
            </p:cNvPr>
            <p:cNvSpPr/>
            <p:nvPr/>
          </p:nvSpPr>
          <p:spPr>
            <a:xfrm>
              <a:off x="2790367" y="2002059"/>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5382;p126">
              <a:extLst>
                <a:ext uri="{FF2B5EF4-FFF2-40B4-BE49-F238E27FC236}">
                  <a16:creationId xmlns:a16="http://schemas.microsoft.com/office/drawing/2014/main" id="{71BA7050-B9BD-424D-B0FF-73282E07318D}"/>
                </a:ext>
              </a:extLst>
            </p:cNvPr>
            <p:cNvSpPr/>
            <p:nvPr/>
          </p:nvSpPr>
          <p:spPr>
            <a:xfrm>
              <a:off x="2792458" y="2002154"/>
              <a:ext cx="394" cy="14"/>
            </a:xfrm>
            <a:custGeom>
              <a:avLst/>
              <a:gdLst/>
              <a:ahLst/>
              <a:cxnLst/>
              <a:rect l="l" t="t" r="r" b="b"/>
              <a:pathLst>
                <a:path w="29" h="1" extrusionOk="0">
                  <a:moveTo>
                    <a:pt x="1" y="1"/>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5383;p126">
              <a:extLst>
                <a:ext uri="{FF2B5EF4-FFF2-40B4-BE49-F238E27FC236}">
                  <a16:creationId xmlns:a16="http://schemas.microsoft.com/office/drawing/2014/main" id="{9936D946-654C-4466-BCFD-CC0225C5C208}"/>
                </a:ext>
              </a:extLst>
            </p:cNvPr>
            <p:cNvSpPr/>
            <p:nvPr/>
          </p:nvSpPr>
          <p:spPr>
            <a:xfrm>
              <a:off x="2790843" y="2002113"/>
              <a:ext cx="394" cy="14"/>
            </a:xfrm>
            <a:custGeom>
              <a:avLst/>
              <a:gdLst/>
              <a:ahLst/>
              <a:cxnLst/>
              <a:rect l="l" t="t" r="r" b="b"/>
              <a:pathLst>
                <a:path w="29" h="1" extrusionOk="0">
                  <a:moveTo>
                    <a:pt x="1" y="0"/>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5384;p126">
              <a:extLst>
                <a:ext uri="{FF2B5EF4-FFF2-40B4-BE49-F238E27FC236}">
                  <a16:creationId xmlns:a16="http://schemas.microsoft.com/office/drawing/2014/main" id="{51EC9080-4A27-4938-9829-901160602150}"/>
                </a:ext>
              </a:extLst>
            </p:cNvPr>
            <p:cNvSpPr/>
            <p:nvPr/>
          </p:nvSpPr>
          <p:spPr>
            <a:xfrm>
              <a:off x="2793463" y="2002059"/>
              <a:ext cx="353" cy="14"/>
            </a:xfrm>
            <a:custGeom>
              <a:avLst/>
              <a:gdLst/>
              <a:ahLst/>
              <a:cxnLst/>
              <a:rect l="l" t="t" r="r" b="b"/>
              <a:pathLst>
                <a:path w="26" h="1" extrusionOk="0">
                  <a:moveTo>
                    <a:pt x="1"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5385;p126">
              <a:extLst>
                <a:ext uri="{FF2B5EF4-FFF2-40B4-BE49-F238E27FC236}">
                  <a16:creationId xmlns:a16="http://schemas.microsoft.com/office/drawing/2014/main" id="{94A8436E-1C92-4FDF-9BBC-C9423DBE13E9}"/>
                </a:ext>
              </a:extLst>
            </p:cNvPr>
            <p:cNvSpPr/>
            <p:nvPr/>
          </p:nvSpPr>
          <p:spPr>
            <a:xfrm>
              <a:off x="2792947" y="2002113"/>
              <a:ext cx="380" cy="14"/>
            </a:xfrm>
            <a:custGeom>
              <a:avLst/>
              <a:gdLst/>
              <a:ahLst/>
              <a:cxnLst/>
              <a:rect l="l" t="t" r="r" b="b"/>
              <a:pathLst>
                <a:path w="28"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5386;p126">
              <a:extLst>
                <a:ext uri="{FF2B5EF4-FFF2-40B4-BE49-F238E27FC236}">
                  <a16:creationId xmlns:a16="http://schemas.microsoft.com/office/drawing/2014/main" id="{47AF21AB-BDDE-4E26-A21D-6E01304CFDCD}"/>
                </a:ext>
              </a:extLst>
            </p:cNvPr>
            <p:cNvSpPr/>
            <p:nvPr/>
          </p:nvSpPr>
          <p:spPr>
            <a:xfrm>
              <a:off x="2793938" y="2002018"/>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5387;p126">
              <a:extLst>
                <a:ext uri="{FF2B5EF4-FFF2-40B4-BE49-F238E27FC236}">
                  <a16:creationId xmlns:a16="http://schemas.microsoft.com/office/drawing/2014/main" id="{F628CC9B-657A-469D-B504-2F76180FD086}"/>
                </a:ext>
              </a:extLst>
            </p:cNvPr>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5388;p126">
              <a:extLst>
                <a:ext uri="{FF2B5EF4-FFF2-40B4-BE49-F238E27FC236}">
                  <a16:creationId xmlns:a16="http://schemas.microsoft.com/office/drawing/2014/main" id="{40C2273B-503F-455F-9E51-F1D8B0B8FFDE}"/>
                </a:ext>
              </a:extLst>
            </p:cNvPr>
            <p:cNvSpPr/>
            <p:nvPr/>
          </p:nvSpPr>
          <p:spPr>
            <a:xfrm>
              <a:off x="2783524" y="1996546"/>
              <a:ext cx="394" cy="68"/>
            </a:xfrm>
            <a:custGeom>
              <a:avLst/>
              <a:gdLst/>
              <a:ahLst/>
              <a:cxnLst/>
              <a:rect l="l" t="t" r="r" b="b"/>
              <a:pathLst>
                <a:path w="29" h="5" extrusionOk="0">
                  <a:moveTo>
                    <a:pt x="1" y="1"/>
                  </a:moveTo>
                  <a:lnTo>
                    <a:pt x="29"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5389;p126">
              <a:extLst>
                <a:ext uri="{FF2B5EF4-FFF2-40B4-BE49-F238E27FC236}">
                  <a16:creationId xmlns:a16="http://schemas.microsoft.com/office/drawing/2014/main" id="{50D7D0BC-EE85-42D5-943E-01248318927B}"/>
                </a:ext>
              </a:extLst>
            </p:cNvPr>
            <p:cNvSpPr/>
            <p:nvPr/>
          </p:nvSpPr>
          <p:spPr>
            <a:xfrm>
              <a:off x="2782343" y="1996506"/>
              <a:ext cx="244" cy="14"/>
            </a:xfrm>
            <a:custGeom>
              <a:avLst/>
              <a:gdLst/>
              <a:ahLst/>
              <a:cxnLst/>
              <a:rect l="l" t="t" r="r" b="b"/>
              <a:pathLst>
                <a:path w="18" h="1" extrusionOk="0">
                  <a:moveTo>
                    <a:pt x="0" y="0"/>
                  </a:moveTo>
                  <a:lnTo>
                    <a:pt x="0" y="0"/>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5390;p126">
              <a:extLst>
                <a:ext uri="{FF2B5EF4-FFF2-40B4-BE49-F238E27FC236}">
                  <a16:creationId xmlns:a16="http://schemas.microsoft.com/office/drawing/2014/main" id="{88AF67E1-2188-429E-8A26-8C6462E13C15}"/>
                </a:ext>
              </a:extLst>
            </p:cNvPr>
            <p:cNvSpPr/>
            <p:nvPr/>
          </p:nvSpPr>
          <p:spPr>
            <a:xfrm>
              <a:off x="2789471" y="2001869"/>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5391;p126">
              <a:extLst>
                <a:ext uri="{FF2B5EF4-FFF2-40B4-BE49-F238E27FC236}">
                  <a16:creationId xmlns:a16="http://schemas.microsoft.com/office/drawing/2014/main" id="{B7F62E1A-9463-48C5-AB94-5E5A14BB1963}"/>
                </a:ext>
              </a:extLst>
            </p:cNvPr>
            <p:cNvSpPr/>
            <p:nvPr/>
          </p:nvSpPr>
          <p:spPr>
            <a:xfrm>
              <a:off x="2789091" y="2001733"/>
              <a:ext cx="244" cy="109"/>
            </a:xfrm>
            <a:custGeom>
              <a:avLst/>
              <a:gdLst/>
              <a:ahLst/>
              <a:cxnLst/>
              <a:rect l="l" t="t" r="r" b="b"/>
              <a:pathLst>
                <a:path w="18" h="8" extrusionOk="0">
                  <a:moveTo>
                    <a:pt x="0"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5392;p126">
              <a:extLst>
                <a:ext uri="{FF2B5EF4-FFF2-40B4-BE49-F238E27FC236}">
                  <a16:creationId xmlns:a16="http://schemas.microsoft.com/office/drawing/2014/main" id="{FBD6F9AD-51FA-42FD-BA4F-DD1723212BB7}"/>
                </a:ext>
              </a:extLst>
            </p:cNvPr>
            <p:cNvSpPr/>
            <p:nvPr/>
          </p:nvSpPr>
          <p:spPr>
            <a:xfrm>
              <a:off x="2789892" y="2001964"/>
              <a:ext cx="299" cy="109"/>
            </a:xfrm>
            <a:custGeom>
              <a:avLst/>
              <a:gdLst/>
              <a:ahLst/>
              <a:cxnLst/>
              <a:rect l="l" t="t" r="r" b="b"/>
              <a:pathLst>
                <a:path w="22" h="8" extrusionOk="0">
                  <a:moveTo>
                    <a:pt x="1" y="1"/>
                  </a:moveTo>
                  <a:lnTo>
                    <a:pt x="22"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5393;p126">
              <a:extLst>
                <a:ext uri="{FF2B5EF4-FFF2-40B4-BE49-F238E27FC236}">
                  <a16:creationId xmlns:a16="http://schemas.microsoft.com/office/drawing/2014/main" id="{53B81EF2-2A3F-48FA-B55A-DC03491D595A}"/>
                </a:ext>
              </a:extLst>
            </p:cNvPr>
            <p:cNvSpPr/>
            <p:nvPr/>
          </p:nvSpPr>
          <p:spPr>
            <a:xfrm>
              <a:off x="2794943" y="200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5394;p126">
              <a:extLst>
                <a:ext uri="{FF2B5EF4-FFF2-40B4-BE49-F238E27FC236}">
                  <a16:creationId xmlns:a16="http://schemas.microsoft.com/office/drawing/2014/main" id="{E965CF9B-D09F-4E31-B5A0-42E6B1CB7C80}"/>
                </a:ext>
              </a:extLst>
            </p:cNvPr>
            <p:cNvSpPr/>
            <p:nvPr/>
          </p:nvSpPr>
          <p:spPr>
            <a:xfrm>
              <a:off x="2796083" y="2000253"/>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5395;p126">
              <a:extLst>
                <a:ext uri="{FF2B5EF4-FFF2-40B4-BE49-F238E27FC236}">
                  <a16:creationId xmlns:a16="http://schemas.microsoft.com/office/drawing/2014/main" id="{7B0CC032-3906-4562-B07C-B5F2E4DA49A8}"/>
                </a:ext>
              </a:extLst>
            </p:cNvPr>
            <p:cNvSpPr/>
            <p:nvPr/>
          </p:nvSpPr>
          <p:spPr>
            <a:xfrm>
              <a:off x="2791847" y="200215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5396;p126">
              <a:extLst>
                <a:ext uri="{FF2B5EF4-FFF2-40B4-BE49-F238E27FC236}">
                  <a16:creationId xmlns:a16="http://schemas.microsoft.com/office/drawing/2014/main" id="{677EA4B6-AC07-4C74-A9E0-2BD087750B8E}"/>
                </a:ext>
              </a:extLst>
            </p:cNvPr>
            <p:cNvSpPr/>
            <p:nvPr/>
          </p:nvSpPr>
          <p:spPr>
            <a:xfrm>
              <a:off x="2794563" y="2001923"/>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5397;p126">
              <a:extLst>
                <a:ext uri="{FF2B5EF4-FFF2-40B4-BE49-F238E27FC236}">
                  <a16:creationId xmlns:a16="http://schemas.microsoft.com/office/drawing/2014/main" id="{6C7B634C-E838-4F05-9472-69C356196577}"/>
                </a:ext>
              </a:extLst>
            </p:cNvPr>
            <p:cNvSpPr/>
            <p:nvPr/>
          </p:nvSpPr>
          <p:spPr>
            <a:xfrm>
              <a:off x="2794794" y="2001923"/>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5398;p126">
              <a:extLst>
                <a:ext uri="{FF2B5EF4-FFF2-40B4-BE49-F238E27FC236}">
                  <a16:creationId xmlns:a16="http://schemas.microsoft.com/office/drawing/2014/main" id="{96073B99-38F9-4CC6-AB18-8992E9BD08FE}"/>
                </a:ext>
              </a:extLst>
            </p:cNvPr>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5399;p126">
              <a:extLst>
                <a:ext uri="{FF2B5EF4-FFF2-40B4-BE49-F238E27FC236}">
                  <a16:creationId xmlns:a16="http://schemas.microsoft.com/office/drawing/2014/main" id="{FC9D7FA0-D7D5-4786-A69E-F2631D03CEDB}"/>
                </a:ext>
              </a:extLst>
            </p:cNvPr>
            <p:cNvSpPr/>
            <p:nvPr/>
          </p:nvSpPr>
          <p:spPr>
            <a:xfrm>
              <a:off x="2796749" y="199916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5400;p126">
              <a:extLst>
                <a:ext uri="{FF2B5EF4-FFF2-40B4-BE49-F238E27FC236}">
                  <a16:creationId xmlns:a16="http://schemas.microsoft.com/office/drawing/2014/main" id="{D1874A4A-8DFF-4B26-90B4-15AC28843A0F}"/>
                </a:ext>
              </a:extLst>
            </p:cNvPr>
            <p:cNvSpPr/>
            <p:nvPr/>
          </p:nvSpPr>
          <p:spPr>
            <a:xfrm>
              <a:off x="2796559" y="1999208"/>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5401;p126">
              <a:extLst>
                <a:ext uri="{FF2B5EF4-FFF2-40B4-BE49-F238E27FC236}">
                  <a16:creationId xmlns:a16="http://schemas.microsoft.com/office/drawing/2014/main" id="{132FC612-92AD-471F-9EEE-A57EED10D40A}"/>
                </a:ext>
              </a:extLst>
            </p:cNvPr>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5402;p126">
              <a:extLst>
                <a:ext uri="{FF2B5EF4-FFF2-40B4-BE49-F238E27FC236}">
                  <a16:creationId xmlns:a16="http://schemas.microsoft.com/office/drawing/2014/main" id="{12876EE8-2FC7-4EE5-83C5-205A1C32E41A}"/>
                </a:ext>
              </a:extLst>
            </p:cNvPr>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5403;p126">
              <a:extLst>
                <a:ext uri="{FF2B5EF4-FFF2-40B4-BE49-F238E27FC236}">
                  <a16:creationId xmlns:a16="http://schemas.microsoft.com/office/drawing/2014/main" id="{AFEFBB7E-DE61-4E99-96DD-97282C0E34F3}"/>
                </a:ext>
              </a:extLst>
            </p:cNvPr>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5404;p126">
              <a:extLst>
                <a:ext uri="{FF2B5EF4-FFF2-40B4-BE49-F238E27FC236}">
                  <a16:creationId xmlns:a16="http://schemas.microsoft.com/office/drawing/2014/main" id="{01C2C2DB-2942-4A8D-926B-65D6921557D0}"/>
                </a:ext>
              </a:extLst>
            </p:cNvPr>
            <p:cNvSpPr/>
            <p:nvPr/>
          </p:nvSpPr>
          <p:spPr>
            <a:xfrm>
              <a:off x="2794223" y="2001964"/>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5405;p126">
              <a:extLst>
                <a:ext uri="{FF2B5EF4-FFF2-40B4-BE49-F238E27FC236}">
                  <a16:creationId xmlns:a16="http://schemas.microsoft.com/office/drawing/2014/main" id="{F8FD70D7-6A64-4A6E-A895-5C806860F0C2}"/>
                </a:ext>
              </a:extLst>
            </p:cNvPr>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5406;p126">
              <a:extLst>
                <a:ext uri="{FF2B5EF4-FFF2-40B4-BE49-F238E27FC236}">
                  <a16:creationId xmlns:a16="http://schemas.microsoft.com/office/drawing/2014/main" id="{6FEDC896-CD27-477E-8041-D5674B8454F6}"/>
                </a:ext>
              </a:extLst>
            </p:cNvPr>
            <p:cNvSpPr/>
            <p:nvPr/>
          </p:nvSpPr>
          <p:spPr>
            <a:xfrm>
              <a:off x="2888668" y="2013192"/>
              <a:ext cx="204" cy="244"/>
            </a:xfrm>
            <a:custGeom>
              <a:avLst/>
              <a:gdLst/>
              <a:ahLst/>
              <a:cxnLst/>
              <a:rect l="l" t="t" r="r" b="b"/>
              <a:pathLst>
                <a:path w="15" h="18" extrusionOk="0">
                  <a:moveTo>
                    <a:pt x="15"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5407;p126">
              <a:extLst>
                <a:ext uri="{FF2B5EF4-FFF2-40B4-BE49-F238E27FC236}">
                  <a16:creationId xmlns:a16="http://schemas.microsoft.com/office/drawing/2014/main" id="{15FBAAF8-B9D6-47BE-808F-E49F152DFC17}"/>
                </a:ext>
              </a:extLst>
            </p:cNvPr>
            <p:cNvSpPr/>
            <p:nvPr/>
          </p:nvSpPr>
          <p:spPr>
            <a:xfrm>
              <a:off x="2888913" y="2013478"/>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5408;p126">
              <a:extLst>
                <a:ext uri="{FF2B5EF4-FFF2-40B4-BE49-F238E27FC236}">
                  <a16:creationId xmlns:a16="http://schemas.microsoft.com/office/drawing/2014/main" id="{5902C30C-70A1-448C-8430-B691D1314037}"/>
                </a:ext>
              </a:extLst>
            </p:cNvPr>
            <p:cNvSpPr/>
            <p:nvPr/>
          </p:nvSpPr>
          <p:spPr>
            <a:xfrm>
              <a:off x="2888438" y="2012907"/>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5409;p126">
              <a:extLst>
                <a:ext uri="{FF2B5EF4-FFF2-40B4-BE49-F238E27FC236}">
                  <a16:creationId xmlns:a16="http://schemas.microsoft.com/office/drawing/2014/main" id="{0D92CE1C-DA01-4FD2-B068-2BED8B1B6C0A}"/>
                </a:ext>
              </a:extLst>
            </p:cNvPr>
            <p:cNvSpPr/>
            <p:nvPr/>
          </p:nvSpPr>
          <p:spPr>
            <a:xfrm>
              <a:off x="2889049" y="2013708"/>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5410;p126">
              <a:extLst>
                <a:ext uri="{FF2B5EF4-FFF2-40B4-BE49-F238E27FC236}">
                  <a16:creationId xmlns:a16="http://schemas.microsoft.com/office/drawing/2014/main" id="{15FE9D4A-A4E0-4143-934A-0AF952BC4508}"/>
                </a:ext>
              </a:extLst>
            </p:cNvPr>
            <p:cNvSpPr/>
            <p:nvPr/>
          </p:nvSpPr>
          <p:spPr>
            <a:xfrm>
              <a:off x="2887582" y="2011577"/>
              <a:ext cx="299" cy="434"/>
            </a:xfrm>
            <a:custGeom>
              <a:avLst/>
              <a:gdLst/>
              <a:ahLst/>
              <a:cxnLst/>
              <a:rect l="l" t="t" r="r" b="b"/>
              <a:pathLst>
                <a:path w="22" h="32" extrusionOk="0">
                  <a:moveTo>
                    <a:pt x="0" y="0"/>
                  </a:moveTo>
                  <a:lnTo>
                    <a:pt x="2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5411;p126">
              <a:extLst>
                <a:ext uri="{FF2B5EF4-FFF2-40B4-BE49-F238E27FC236}">
                  <a16:creationId xmlns:a16="http://schemas.microsoft.com/office/drawing/2014/main" id="{B0D8C290-4B37-4A73-9807-ABACD58683A6}"/>
                </a:ext>
              </a:extLst>
            </p:cNvPr>
            <p:cNvSpPr/>
            <p:nvPr/>
          </p:nvSpPr>
          <p:spPr>
            <a:xfrm>
              <a:off x="2888247" y="2012568"/>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5412;p126">
              <a:extLst>
                <a:ext uri="{FF2B5EF4-FFF2-40B4-BE49-F238E27FC236}">
                  <a16:creationId xmlns:a16="http://schemas.microsoft.com/office/drawing/2014/main" id="{10360B3F-0C6C-4268-930A-2FB2A0A10FFB}"/>
                </a:ext>
              </a:extLst>
            </p:cNvPr>
            <p:cNvSpPr/>
            <p:nvPr/>
          </p:nvSpPr>
          <p:spPr>
            <a:xfrm>
              <a:off x="2889239" y="2013898"/>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5413;p126">
              <a:extLst>
                <a:ext uri="{FF2B5EF4-FFF2-40B4-BE49-F238E27FC236}">
                  <a16:creationId xmlns:a16="http://schemas.microsoft.com/office/drawing/2014/main" id="{DC3FF472-D556-4BEF-A692-0F36C2CB68B5}"/>
                </a:ext>
              </a:extLst>
            </p:cNvPr>
            <p:cNvSpPr/>
            <p:nvPr/>
          </p:nvSpPr>
          <p:spPr>
            <a:xfrm>
              <a:off x="2887908" y="2012093"/>
              <a:ext cx="204" cy="353"/>
            </a:xfrm>
            <a:custGeom>
              <a:avLst/>
              <a:gdLst/>
              <a:ahLst/>
              <a:cxnLst/>
              <a:rect l="l" t="t" r="r" b="b"/>
              <a:pathLst>
                <a:path w="15" h="26" extrusionOk="0">
                  <a:moveTo>
                    <a:pt x="15"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5414;p126">
              <a:extLst>
                <a:ext uri="{FF2B5EF4-FFF2-40B4-BE49-F238E27FC236}">
                  <a16:creationId xmlns:a16="http://schemas.microsoft.com/office/drawing/2014/main" id="{C7B4959A-9DB6-46B6-AD4E-30C25420106F}"/>
                </a:ext>
              </a:extLst>
            </p:cNvPr>
            <p:cNvSpPr/>
            <p:nvPr/>
          </p:nvSpPr>
          <p:spPr>
            <a:xfrm>
              <a:off x="2889334" y="2014048"/>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5415;p126">
              <a:extLst>
                <a:ext uri="{FF2B5EF4-FFF2-40B4-BE49-F238E27FC236}">
                  <a16:creationId xmlns:a16="http://schemas.microsoft.com/office/drawing/2014/main" id="{4FAF779F-7834-4066-BB5C-25A18A0FBA39}"/>
                </a:ext>
              </a:extLst>
            </p:cNvPr>
            <p:cNvSpPr/>
            <p:nvPr/>
          </p:nvSpPr>
          <p:spPr>
            <a:xfrm>
              <a:off x="2893801" y="2010246"/>
              <a:ext cx="14" cy="54"/>
            </a:xfrm>
            <a:custGeom>
              <a:avLst/>
              <a:gdLst/>
              <a:ahLst/>
              <a:cxnLst/>
              <a:rect l="l" t="t" r="r" b="b"/>
              <a:pathLst>
                <a:path w="1" h="4" extrusionOk="0">
                  <a:moveTo>
                    <a:pt x="1" y="0"/>
                  </a:moveTo>
                  <a:lnTo>
                    <a:pt x="1" y="0"/>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5416;p126">
              <a:extLst>
                <a:ext uri="{FF2B5EF4-FFF2-40B4-BE49-F238E27FC236}">
                  <a16:creationId xmlns:a16="http://schemas.microsoft.com/office/drawing/2014/main" id="{46E45F4F-91CF-4E43-BCB4-B466CD776AA6}"/>
                </a:ext>
              </a:extLst>
            </p:cNvPr>
            <p:cNvSpPr/>
            <p:nvPr/>
          </p:nvSpPr>
          <p:spPr>
            <a:xfrm>
              <a:off x="2889483" y="2014143"/>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5417;p126">
              <a:extLst>
                <a:ext uri="{FF2B5EF4-FFF2-40B4-BE49-F238E27FC236}">
                  <a16:creationId xmlns:a16="http://schemas.microsoft.com/office/drawing/2014/main" id="{4D69149A-0068-4D87-A770-BCA758566142}"/>
                </a:ext>
              </a:extLst>
            </p:cNvPr>
            <p:cNvSpPr/>
            <p:nvPr/>
          </p:nvSpPr>
          <p:spPr>
            <a:xfrm>
              <a:off x="2889578" y="2014238"/>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5418;p126">
              <a:extLst>
                <a:ext uri="{FF2B5EF4-FFF2-40B4-BE49-F238E27FC236}">
                  <a16:creationId xmlns:a16="http://schemas.microsoft.com/office/drawing/2014/main" id="{02F83076-2E79-478E-BFD9-5D0314F3853F}"/>
                </a:ext>
              </a:extLst>
            </p:cNvPr>
            <p:cNvSpPr/>
            <p:nvPr/>
          </p:nvSpPr>
          <p:spPr>
            <a:xfrm>
              <a:off x="2889619" y="2014279"/>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5419;p126">
              <a:extLst>
                <a:ext uri="{FF2B5EF4-FFF2-40B4-BE49-F238E27FC236}">
                  <a16:creationId xmlns:a16="http://schemas.microsoft.com/office/drawing/2014/main" id="{F457F16C-8366-4686-992B-48A2FDC3A923}"/>
                </a:ext>
              </a:extLst>
            </p:cNvPr>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5420;p126">
              <a:extLst>
                <a:ext uri="{FF2B5EF4-FFF2-40B4-BE49-F238E27FC236}">
                  <a16:creationId xmlns:a16="http://schemas.microsoft.com/office/drawing/2014/main" id="{053B0C8D-313A-48F6-B6E0-FA135C824A94}"/>
                </a:ext>
              </a:extLst>
            </p:cNvPr>
            <p:cNvSpPr/>
            <p:nvPr/>
          </p:nvSpPr>
          <p:spPr>
            <a:xfrm>
              <a:off x="2893950" y="2010952"/>
              <a:ext cx="54" cy="299"/>
            </a:xfrm>
            <a:custGeom>
              <a:avLst/>
              <a:gdLst/>
              <a:ahLst/>
              <a:cxnLst/>
              <a:rect l="l" t="t" r="r" b="b"/>
              <a:pathLst>
                <a:path w="4" h="22" extrusionOk="0">
                  <a:moveTo>
                    <a:pt x="0" y="1"/>
                  </a:moveTo>
                  <a:lnTo>
                    <a:pt x="4"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5421;p126">
              <a:extLst>
                <a:ext uri="{FF2B5EF4-FFF2-40B4-BE49-F238E27FC236}">
                  <a16:creationId xmlns:a16="http://schemas.microsoft.com/office/drawing/2014/main" id="{57B4D258-513C-47D5-B270-41DF4F1223E0}"/>
                </a:ext>
              </a:extLst>
            </p:cNvPr>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5422;p126">
              <a:extLst>
                <a:ext uri="{FF2B5EF4-FFF2-40B4-BE49-F238E27FC236}">
                  <a16:creationId xmlns:a16="http://schemas.microsoft.com/office/drawing/2014/main" id="{7A337717-00F7-4710-BD94-71842919BF8A}"/>
                </a:ext>
              </a:extLst>
            </p:cNvPr>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5423;p126">
              <a:extLst>
                <a:ext uri="{FF2B5EF4-FFF2-40B4-BE49-F238E27FC236}">
                  <a16:creationId xmlns:a16="http://schemas.microsoft.com/office/drawing/2014/main" id="{C11347F4-BE85-468E-A133-1174D7D37AE8}"/>
                </a:ext>
              </a:extLst>
            </p:cNvPr>
            <p:cNvSpPr/>
            <p:nvPr/>
          </p:nvSpPr>
          <p:spPr>
            <a:xfrm>
              <a:off x="2889714" y="201433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5424;p126">
              <a:extLst>
                <a:ext uri="{FF2B5EF4-FFF2-40B4-BE49-F238E27FC236}">
                  <a16:creationId xmlns:a16="http://schemas.microsoft.com/office/drawing/2014/main" id="{5B30AC9B-2384-4B43-9869-5B59150E7B49}"/>
                </a:ext>
              </a:extLst>
            </p:cNvPr>
            <p:cNvSpPr/>
            <p:nvPr/>
          </p:nvSpPr>
          <p:spPr>
            <a:xfrm>
              <a:off x="2893855" y="2010477"/>
              <a:ext cx="54" cy="353"/>
            </a:xfrm>
            <a:custGeom>
              <a:avLst/>
              <a:gdLst/>
              <a:ahLst/>
              <a:cxnLst/>
              <a:rect l="l" t="t" r="r" b="b"/>
              <a:pathLst>
                <a:path w="4" h="26" extrusionOk="0">
                  <a:moveTo>
                    <a:pt x="0" y="1"/>
                  </a:moveTo>
                  <a:lnTo>
                    <a:pt x="4"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5425;p126">
              <a:extLst>
                <a:ext uri="{FF2B5EF4-FFF2-40B4-BE49-F238E27FC236}">
                  <a16:creationId xmlns:a16="http://schemas.microsoft.com/office/drawing/2014/main" id="{18C69B5F-F8D3-43B1-9E80-1CB377D002E6}"/>
                </a:ext>
              </a:extLst>
            </p:cNvPr>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5426;p126">
              <a:extLst>
                <a:ext uri="{FF2B5EF4-FFF2-40B4-BE49-F238E27FC236}">
                  <a16:creationId xmlns:a16="http://schemas.microsoft.com/office/drawing/2014/main" id="{456055B0-034F-4BCE-989E-4D2953FB4C6A}"/>
                </a:ext>
              </a:extLst>
            </p:cNvPr>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5427;p126">
              <a:extLst>
                <a:ext uri="{FF2B5EF4-FFF2-40B4-BE49-F238E27FC236}">
                  <a16:creationId xmlns:a16="http://schemas.microsoft.com/office/drawing/2014/main" id="{75C4F8BC-AF1C-4036-8F08-A4C7F64B2715}"/>
                </a:ext>
              </a:extLst>
            </p:cNvPr>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5428;p126">
              <a:extLst>
                <a:ext uri="{FF2B5EF4-FFF2-40B4-BE49-F238E27FC236}">
                  <a16:creationId xmlns:a16="http://schemas.microsoft.com/office/drawing/2014/main" id="{D833F081-FD27-466E-B296-3F8E34D91F46}"/>
                </a:ext>
              </a:extLst>
            </p:cNvPr>
            <p:cNvSpPr/>
            <p:nvPr/>
          </p:nvSpPr>
          <p:spPr>
            <a:xfrm>
              <a:off x="2333674" y="1784181"/>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5429;p126">
              <a:extLst>
                <a:ext uri="{FF2B5EF4-FFF2-40B4-BE49-F238E27FC236}">
                  <a16:creationId xmlns:a16="http://schemas.microsoft.com/office/drawing/2014/main" id="{27951DDD-2E0C-4628-B3DD-32E96BDB80C5}"/>
                </a:ext>
              </a:extLst>
            </p:cNvPr>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5430;p126">
              <a:extLst>
                <a:ext uri="{FF2B5EF4-FFF2-40B4-BE49-F238E27FC236}">
                  <a16:creationId xmlns:a16="http://schemas.microsoft.com/office/drawing/2014/main" id="{2F049C41-0780-4B8F-95E4-7534595D88A7}"/>
                </a:ext>
              </a:extLst>
            </p:cNvPr>
            <p:cNvSpPr/>
            <p:nvPr/>
          </p:nvSpPr>
          <p:spPr>
            <a:xfrm>
              <a:off x="2334530" y="1788403"/>
              <a:ext cx="204" cy="828"/>
            </a:xfrm>
            <a:custGeom>
              <a:avLst/>
              <a:gdLst/>
              <a:ahLst/>
              <a:cxnLst/>
              <a:rect l="l" t="t" r="r" b="b"/>
              <a:pathLst>
                <a:path w="15" h="61" extrusionOk="0">
                  <a:moveTo>
                    <a:pt x="1" y="1"/>
                  </a:moveTo>
                  <a:lnTo>
                    <a:pt x="15"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5431;p126">
              <a:extLst>
                <a:ext uri="{FF2B5EF4-FFF2-40B4-BE49-F238E27FC236}">
                  <a16:creationId xmlns:a16="http://schemas.microsoft.com/office/drawing/2014/main" id="{2E15B4E0-B8D2-41A0-8C4B-36526578D104}"/>
                </a:ext>
              </a:extLst>
            </p:cNvPr>
            <p:cNvSpPr/>
            <p:nvPr/>
          </p:nvSpPr>
          <p:spPr>
            <a:xfrm>
              <a:off x="2334340" y="1787697"/>
              <a:ext cx="204" cy="720"/>
            </a:xfrm>
            <a:custGeom>
              <a:avLst/>
              <a:gdLst/>
              <a:ahLst/>
              <a:cxnLst/>
              <a:rect l="l" t="t" r="r" b="b"/>
              <a:pathLst>
                <a:path w="15" h="53" extrusionOk="0">
                  <a:moveTo>
                    <a:pt x="1" y="0"/>
                  </a:moveTo>
                  <a:lnTo>
                    <a:pt x="15"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5432;p126">
              <a:extLst>
                <a:ext uri="{FF2B5EF4-FFF2-40B4-BE49-F238E27FC236}">
                  <a16:creationId xmlns:a16="http://schemas.microsoft.com/office/drawing/2014/main" id="{A9FADF1A-9AAC-4E8B-A6F6-A3BDADF423ED}"/>
                </a:ext>
              </a:extLst>
            </p:cNvPr>
            <p:cNvSpPr/>
            <p:nvPr/>
          </p:nvSpPr>
          <p:spPr>
            <a:xfrm>
              <a:off x="2333770" y="17850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5433;p126">
              <a:extLst>
                <a:ext uri="{FF2B5EF4-FFF2-40B4-BE49-F238E27FC236}">
                  <a16:creationId xmlns:a16="http://schemas.microsoft.com/office/drawing/2014/main" id="{0C502A18-4329-48C6-963F-91B0EEA1B015}"/>
                </a:ext>
              </a:extLst>
            </p:cNvPr>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5434;p126">
              <a:extLst>
                <a:ext uri="{FF2B5EF4-FFF2-40B4-BE49-F238E27FC236}">
                  <a16:creationId xmlns:a16="http://schemas.microsoft.com/office/drawing/2014/main" id="{8BAA917A-D578-40CA-9645-C926FCC27E3F}"/>
                </a:ext>
              </a:extLst>
            </p:cNvPr>
            <p:cNvSpPr/>
            <p:nvPr/>
          </p:nvSpPr>
          <p:spPr>
            <a:xfrm>
              <a:off x="2333865" y="1785742"/>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5435;p126">
              <a:extLst>
                <a:ext uri="{FF2B5EF4-FFF2-40B4-BE49-F238E27FC236}">
                  <a16:creationId xmlns:a16="http://schemas.microsoft.com/office/drawing/2014/main" id="{657357C6-43BB-4959-B201-5B3A9702193B}"/>
                </a:ext>
              </a:extLst>
            </p:cNvPr>
            <p:cNvSpPr/>
            <p:nvPr/>
          </p:nvSpPr>
          <p:spPr>
            <a:xfrm>
              <a:off x="2334055" y="1786462"/>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5436;p126">
              <a:extLst>
                <a:ext uri="{FF2B5EF4-FFF2-40B4-BE49-F238E27FC236}">
                  <a16:creationId xmlns:a16="http://schemas.microsoft.com/office/drawing/2014/main" id="{58912F05-0E15-4CAE-807A-79F6A467C230}"/>
                </a:ext>
              </a:extLst>
            </p:cNvPr>
            <p:cNvSpPr/>
            <p:nvPr/>
          </p:nvSpPr>
          <p:spPr>
            <a:xfrm>
              <a:off x="2333674" y="178418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5437;p126">
              <a:extLst>
                <a:ext uri="{FF2B5EF4-FFF2-40B4-BE49-F238E27FC236}">
                  <a16:creationId xmlns:a16="http://schemas.microsoft.com/office/drawing/2014/main" id="{3444F5DE-C3E3-4BDD-A9FC-E38209176D26}"/>
                </a:ext>
              </a:extLst>
            </p:cNvPr>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5438;p126">
              <a:extLst>
                <a:ext uri="{FF2B5EF4-FFF2-40B4-BE49-F238E27FC236}">
                  <a16:creationId xmlns:a16="http://schemas.microsoft.com/office/drawing/2014/main" id="{B99DE1E1-7606-4364-9997-A9C11CB1ACD5}"/>
                </a:ext>
              </a:extLst>
            </p:cNvPr>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5439;p126">
              <a:extLst>
                <a:ext uri="{FF2B5EF4-FFF2-40B4-BE49-F238E27FC236}">
                  <a16:creationId xmlns:a16="http://schemas.microsoft.com/office/drawing/2014/main" id="{8DAAEAF3-FE8F-40E2-BFD6-0C9764DF29E4}"/>
                </a:ext>
              </a:extLst>
            </p:cNvPr>
            <p:cNvSpPr/>
            <p:nvPr/>
          </p:nvSpPr>
          <p:spPr>
            <a:xfrm>
              <a:off x="2337666" y="179363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5440;p126">
              <a:extLst>
                <a:ext uri="{FF2B5EF4-FFF2-40B4-BE49-F238E27FC236}">
                  <a16:creationId xmlns:a16="http://schemas.microsoft.com/office/drawing/2014/main" id="{D118CD3C-CB49-4B15-9319-14CDA1245064}"/>
                </a:ext>
              </a:extLst>
            </p:cNvPr>
            <p:cNvSpPr/>
            <p:nvPr/>
          </p:nvSpPr>
          <p:spPr>
            <a:xfrm>
              <a:off x="2338046" y="1793590"/>
              <a:ext cx="679" cy="14"/>
            </a:xfrm>
            <a:custGeom>
              <a:avLst/>
              <a:gdLst/>
              <a:ahLst/>
              <a:cxnLst/>
              <a:rect l="l" t="t" r="r" b="b"/>
              <a:pathLst>
                <a:path w="50" h="1" extrusionOk="0">
                  <a:moveTo>
                    <a:pt x="1" y="0"/>
                  </a:moveTo>
                  <a:lnTo>
                    <a:pt x="5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5441;p126">
              <a:extLst>
                <a:ext uri="{FF2B5EF4-FFF2-40B4-BE49-F238E27FC236}">
                  <a16:creationId xmlns:a16="http://schemas.microsoft.com/office/drawing/2014/main" id="{F4E54A89-080D-4D09-A89D-56426B99ABAC}"/>
                </a:ext>
              </a:extLst>
            </p:cNvPr>
            <p:cNvSpPr/>
            <p:nvPr/>
          </p:nvSpPr>
          <p:spPr>
            <a:xfrm>
              <a:off x="2342663" y="1794255"/>
              <a:ext cx="353" cy="204"/>
            </a:xfrm>
            <a:custGeom>
              <a:avLst/>
              <a:gdLst/>
              <a:ahLst/>
              <a:cxnLst/>
              <a:rect l="l" t="t" r="r" b="b"/>
              <a:pathLst>
                <a:path w="26" h="15" extrusionOk="0">
                  <a:moveTo>
                    <a:pt x="1" y="0"/>
                  </a:moveTo>
                  <a:lnTo>
                    <a:pt x="25"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5442;p126">
              <a:extLst>
                <a:ext uri="{FF2B5EF4-FFF2-40B4-BE49-F238E27FC236}">
                  <a16:creationId xmlns:a16="http://schemas.microsoft.com/office/drawing/2014/main" id="{5AA8AE69-B40D-413A-8BF1-567A270042CC}"/>
                </a:ext>
              </a:extLst>
            </p:cNvPr>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5443;p126">
              <a:extLst>
                <a:ext uri="{FF2B5EF4-FFF2-40B4-BE49-F238E27FC236}">
                  <a16:creationId xmlns:a16="http://schemas.microsoft.com/office/drawing/2014/main" id="{803E7F2C-0E1D-4280-B520-360DCC058EC1}"/>
                </a:ext>
              </a:extLst>
            </p:cNvPr>
            <p:cNvSpPr/>
            <p:nvPr/>
          </p:nvSpPr>
          <p:spPr>
            <a:xfrm>
              <a:off x="2343192" y="1794540"/>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5444;p126">
              <a:extLst>
                <a:ext uri="{FF2B5EF4-FFF2-40B4-BE49-F238E27FC236}">
                  <a16:creationId xmlns:a16="http://schemas.microsoft.com/office/drawing/2014/main" id="{BF1CDC37-9D49-49C0-A517-9A13B141C4EB}"/>
                </a:ext>
              </a:extLst>
            </p:cNvPr>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5445;p126">
              <a:extLst>
                <a:ext uri="{FF2B5EF4-FFF2-40B4-BE49-F238E27FC236}">
                  <a16:creationId xmlns:a16="http://schemas.microsoft.com/office/drawing/2014/main" id="{D20657D4-7E44-49CB-8F7E-9066F66B614A}"/>
                </a:ext>
              </a:extLst>
            </p:cNvPr>
            <p:cNvSpPr/>
            <p:nvPr/>
          </p:nvSpPr>
          <p:spPr>
            <a:xfrm>
              <a:off x="2382309" y="181835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5446;p126">
              <a:extLst>
                <a:ext uri="{FF2B5EF4-FFF2-40B4-BE49-F238E27FC236}">
                  <a16:creationId xmlns:a16="http://schemas.microsoft.com/office/drawing/2014/main" id="{513E5DB3-4F55-44BF-93B1-36A1B52E74A2}"/>
                </a:ext>
              </a:extLst>
            </p:cNvPr>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5447;p126">
              <a:extLst>
                <a:ext uri="{FF2B5EF4-FFF2-40B4-BE49-F238E27FC236}">
                  <a16:creationId xmlns:a16="http://schemas.microsoft.com/office/drawing/2014/main" id="{FDE37589-2874-4956-B32D-237A2DFEAFFC}"/>
                </a:ext>
              </a:extLst>
            </p:cNvPr>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5448;p126">
              <a:extLst>
                <a:ext uri="{FF2B5EF4-FFF2-40B4-BE49-F238E27FC236}">
                  <a16:creationId xmlns:a16="http://schemas.microsoft.com/office/drawing/2014/main" id="{D3586483-43C1-49FA-BF97-8F450810486C}"/>
                </a:ext>
              </a:extLst>
            </p:cNvPr>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5449;p126">
              <a:extLst>
                <a:ext uri="{FF2B5EF4-FFF2-40B4-BE49-F238E27FC236}">
                  <a16:creationId xmlns:a16="http://schemas.microsoft.com/office/drawing/2014/main" id="{C545D85F-BCA3-4759-B51A-FF9F856D750A}"/>
                </a:ext>
              </a:extLst>
            </p:cNvPr>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5450;p126">
              <a:extLst>
                <a:ext uri="{FF2B5EF4-FFF2-40B4-BE49-F238E27FC236}">
                  <a16:creationId xmlns:a16="http://schemas.microsoft.com/office/drawing/2014/main" id="{2DDFEBDA-4F4C-4A77-8C23-FF7128E0CF48}"/>
                </a:ext>
              </a:extLst>
            </p:cNvPr>
            <p:cNvSpPr/>
            <p:nvPr/>
          </p:nvSpPr>
          <p:spPr>
            <a:xfrm>
              <a:off x="2397991" y="1811743"/>
              <a:ext cx="204" cy="14"/>
            </a:xfrm>
            <a:custGeom>
              <a:avLst/>
              <a:gdLst/>
              <a:ahLst/>
              <a:cxnLst/>
              <a:rect l="l" t="t" r="r" b="b"/>
              <a:pathLst>
                <a:path w="15" h="1" extrusionOk="0">
                  <a:moveTo>
                    <a:pt x="0"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5451;p126">
              <a:extLst>
                <a:ext uri="{FF2B5EF4-FFF2-40B4-BE49-F238E27FC236}">
                  <a16:creationId xmlns:a16="http://schemas.microsoft.com/office/drawing/2014/main" id="{826DFE5D-AFD3-469F-89FA-2E042633C081}"/>
                </a:ext>
              </a:extLst>
            </p:cNvPr>
            <p:cNvSpPr/>
            <p:nvPr/>
          </p:nvSpPr>
          <p:spPr>
            <a:xfrm>
              <a:off x="2393185" y="1816685"/>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5452;p126">
              <a:extLst>
                <a:ext uri="{FF2B5EF4-FFF2-40B4-BE49-F238E27FC236}">
                  <a16:creationId xmlns:a16="http://schemas.microsoft.com/office/drawing/2014/main" id="{3522B2F3-4144-4F1E-AE1A-DED96DE9084B}"/>
                </a:ext>
              </a:extLst>
            </p:cNvPr>
            <p:cNvSpPr/>
            <p:nvPr/>
          </p:nvSpPr>
          <p:spPr>
            <a:xfrm>
              <a:off x="2399702" y="1812598"/>
              <a:ext cx="204" cy="204"/>
            </a:xfrm>
            <a:custGeom>
              <a:avLst/>
              <a:gdLst/>
              <a:ahLst/>
              <a:cxnLst/>
              <a:rect l="l" t="t" r="r" b="b"/>
              <a:pathLst>
                <a:path w="15" h="15" extrusionOk="0">
                  <a:moveTo>
                    <a:pt x="1" y="1"/>
                  </a:moveTo>
                  <a:lnTo>
                    <a:pt x="15"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5453;p126">
              <a:extLst>
                <a:ext uri="{FF2B5EF4-FFF2-40B4-BE49-F238E27FC236}">
                  <a16:creationId xmlns:a16="http://schemas.microsoft.com/office/drawing/2014/main" id="{98B4F59F-B6B0-4A38-9796-8982EB92521A}"/>
                </a:ext>
              </a:extLst>
            </p:cNvPr>
            <p:cNvSpPr/>
            <p:nvPr/>
          </p:nvSpPr>
          <p:spPr>
            <a:xfrm>
              <a:off x="2399227" y="1812273"/>
              <a:ext cx="204" cy="149"/>
            </a:xfrm>
            <a:custGeom>
              <a:avLst/>
              <a:gdLst/>
              <a:ahLst/>
              <a:cxnLst/>
              <a:rect l="l" t="t" r="r" b="b"/>
              <a:pathLst>
                <a:path w="15" h="11" extrusionOk="0">
                  <a:moveTo>
                    <a:pt x="1" y="0"/>
                  </a:move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5454;p126">
              <a:extLst>
                <a:ext uri="{FF2B5EF4-FFF2-40B4-BE49-F238E27FC236}">
                  <a16:creationId xmlns:a16="http://schemas.microsoft.com/office/drawing/2014/main" id="{B239068C-067E-49C7-BD2D-AF2E9A224B30}"/>
                </a:ext>
              </a:extLst>
            </p:cNvPr>
            <p:cNvSpPr/>
            <p:nvPr/>
          </p:nvSpPr>
          <p:spPr>
            <a:xfrm>
              <a:off x="2398426" y="1811838"/>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5455;p126">
              <a:extLst>
                <a:ext uri="{FF2B5EF4-FFF2-40B4-BE49-F238E27FC236}">
                  <a16:creationId xmlns:a16="http://schemas.microsoft.com/office/drawing/2014/main" id="{9B20D5C6-C293-448E-8F48-4C58170353D1}"/>
                </a:ext>
              </a:extLst>
            </p:cNvPr>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5456;p126">
              <a:extLst>
                <a:ext uri="{FF2B5EF4-FFF2-40B4-BE49-F238E27FC236}">
                  <a16:creationId xmlns:a16="http://schemas.microsoft.com/office/drawing/2014/main" id="{A3892D34-0D4B-4C37-9909-1FB9025B231D}"/>
                </a:ext>
              </a:extLst>
            </p:cNvPr>
            <p:cNvSpPr/>
            <p:nvPr/>
          </p:nvSpPr>
          <p:spPr>
            <a:xfrm>
              <a:off x="2393755" y="181540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5457;p126">
              <a:extLst>
                <a:ext uri="{FF2B5EF4-FFF2-40B4-BE49-F238E27FC236}">
                  <a16:creationId xmlns:a16="http://schemas.microsoft.com/office/drawing/2014/main" id="{C156411C-7D97-4FB2-B827-7921E83F314F}"/>
                </a:ext>
              </a:extLst>
            </p:cNvPr>
            <p:cNvSpPr/>
            <p:nvPr/>
          </p:nvSpPr>
          <p:spPr>
            <a:xfrm>
              <a:off x="2400747" y="1813549"/>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5458;p126">
              <a:extLst>
                <a:ext uri="{FF2B5EF4-FFF2-40B4-BE49-F238E27FC236}">
                  <a16:creationId xmlns:a16="http://schemas.microsoft.com/office/drawing/2014/main" id="{9C2310BB-C7AB-4230-AD15-ECF51CF6B143}"/>
                </a:ext>
              </a:extLst>
            </p:cNvPr>
            <p:cNvSpPr/>
            <p:nvPr/>
          </p:nvSpPr>
          <p:spPr>
            <a:xfrm>
              <a:off x="2393375" y="181616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5459;p126">
              <a:extLst>
                <a:ext uri="{FF2B5EF4-FFF2-40B4-BE49-F238E27FC236}">
                  <a16:creationId xmlns:a16="http://schemas.microsoft.com/office/drawing/2014/main" id="{B6ED4B29-A06B-41C3-BC62-55F45D02AB78}"/>
                </a:ext>
              </a:extLst>
            </p:cNvPr>
            <p:cNvSpPr/>
            <p:nvPr/>
          </p:nvSpPr>
          <p:spPr>
            <a:xfrm>
              <a:off x="2400177" y="1813033"/>
              <a:ext cx="299" cy="244"/>
            </a:xfrm>
            <a:custGeom>
              <a:avLst/>
              <a:gdLst/>
              <a:ahLst/>
              <a:cxnLst/>
              <a:rect l="l" t="t" r="r" b="b"/>
              <a:pathLst>
                <a:path w="22" h="18" extrusionOk="0">
                  <a:moveTo>
                    <a:pt x="1" y="0"/>
                  </a:moveTo>
                  <a:lnTo>
                    <a:pt x="2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5460;p126">
              <a:extLst>
                <a:ext uri="{FF2B5EF4-FFF2-40B4-BE49-F238E27FC236}">
                  <a16:creationId xmlns:a16="http://schemas.microsoft.com/office/drawing/2014/main" id="{433AA24E-E9A6-4B3C-B366-10E4767223D9}"/>
                </a:ext>
              </a:extLst>
            </p:cNvPr>
            <p:cNvSpPr/>
            <p:nvPr/>
          </p:nvSpPr>
          <p:spPr>
            <a:xfrm>
              <a:off x="2393565" y="1815735"/>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5461;p126">
              <a:extLst>
                <a:ext uri="{FF2B5EF4-FFF2-40B4-BE49-F238E27FC236}">
                  <a16:creationId xmlns:a16="http://schemas.microsoft.com/office/drawing/2014/main" id="{B9A97AB2-8BB0-4CEB-BAC2-D754FB65F6CE}"/>
                </a:ext>
              </a:extLst>
            </p:cNvPr>
            <p:cNvSpPr/>
            <p:nvPr/>
          </p:nvSpPr>
          <p:spPr>
            <a:xfrm>
              <a:off x="2398806" y="1812028"/>
              <a:ext cx="204" cy="109"/>
            </a:xfrm>
            <a:custGeom>
              <a:avLst/>
              <a:gdLst/>
              <a:ahLst/>
              <a:cxnLst/>
              <a:rect l="l" t="t" r="r" b="b"/>
              <a:pathLst>
                <a:path w="15" h="8" extrusionOk="0">
                  <a:moveTo>
                    <a:pt x="0" y="1"/>
                  </a:moveTo>
                  <a:lnTo>
                    <a:pt x="1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5462;p126">
              <a:extLst>
                <a:ext uri="{FF2B5EF4-FFF2-40B4-BE49-F238E27FC236}">
                  <a16:creationId xmlns:a16="http://schemas.microsoft.com/office/drawing/2014/main" id="{D5BACB71-380B-4FB9-84E6-573DA33CF9E9}"/>
                </a:ext>
              </a:extLst>
            </p:cNvPr>
            <p:cNvSpPr/>
            <p:nvPr/>
          </p:nvSpPr>
          <p:spPr>
            <a:xfrm>
              <a:off x="2394420" y="181426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5463;p126">
              <a:extLst>
                <a:ext uri="{FF2B5EF4-FFF2-40B4-BE49-F238E27FC236}">
                  <a16:creationId xmlns:a16="http://schemas.microsoft.com/office/drawing/2014/main" id="{F9853464-7991-4B6A-909B-C158E739E827}"/>
                </a:ext>
              </a:extLst>
            </p:cNvPr>
            <p:cNvSpPr/>
            <p:nvPr/>
          </p:nvSpPr>
          <p:spPr>
            <a:xfrm>
              <a:off x="2394040" y="181483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5464;p126">
              <a:extLst>
                <a:ext uri="{FF2B5EF4-FFF2-40B4-BE49-F238E27FC236}">
                  <a16:creationId xmlns:a16="http://schemas.microsoft.com/office/drawing/2014/main" id="{E54564F8-1258-4D6A-9EF2-68517DA09EFA}"/>
                </a:ext>
              </a:extLst>
            </p:cNvPr>
            <p:cNvSpPr/>
            <p:nvPr/>
          </p:nvSpPr>
          <p:spPr>
            <a:xfrm>
              <a:off x="2394135" y="1814649"/>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5465;p126">
              <a:extLst>
                <a:ext uri="{FF2B5EF4-FFF2-40B4-BE49-F238E27FC236}">
                  <a16:creationId xmlns:a16="http://schemas.microsoft.com/office/drawing/2014/main" id="{2F6B5647-6230-4AF6-8DD2-1138B326EC13}"/>
                </a:ext>
              </a:extLst>
            </p:cNvPr>
            <p:cNvSpPr/>
            <p:nvPr/>
          </p:nvSpPr>
          <p:spPr>
            <a:xfrm>
              <a:off x="2394230" y="1814499"/>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5466;p126">
              <a:extLst>
                <a:ext uri="{FF2B5EF4-FFF2-40B4-BE49-F238E27FC236}">
                  <a16:creationId xmlns:a16="http://schemas.microsoft.com/office/drawing/2014/main" id="{F2994334-45E0-49BD-AE47-12B4D69BF6B9}"/>
                </a:ext>
              </a:extLst>
            </p:cNvPr>
            <p:cNvSpPr/>
            <p:nvPr/>
          </p:nvSpPr>
          <p:spPr>
            <a:xfrm>
              <a:off x="2394380" y="181430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5467;p126">
              <a:extLst>
                <a:ext uri="{FF2B5EF4-FFF2-40B4-BE49-F238E27FC236}">
                  <a16:creationId xmlns:a16="http://schemas.microsoft.com/office/drawing/2014/main" id="{867B5F44-2E73-479E-9F10-FB5BC5A89013}"/>
                </a:ext>
              </a:extLst>
            </p:cNvPr>
            <p:cNvSpPr/>
            <p:nvPr/>
          </p:nvSpPr>
          <p:spPr>
            <a:xfrm>
              <a:off x="2394325" y="181440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5468;p126">
              <a:extLst>
                <a:ext uri="{FF2B5EF4-FFF2-40B4-BE49-F238E27FC236}">
                  <a16:creationId xmlns:a16="http://schemas.microsoft.com/office/drawing/2014/main" id="{1253E5F6-1296-4886-B5BE-84A2E7300145}"/>
                </a:ext>
              </a:extLst>
            </p:cNvPr>
            <p:cNvSpPr/>
            <p:nvPr/>
          </p:nvSpPr>
          <p:spPr>
            <a:xfrm>
              <a:off x="2393904" y="1815070"/>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5469;p126">
              <a:extLst>
                <a:ext uri="{FF2B5EF4-FFF2-40B4-BE49-F238E27FC236}">
                  <a16:creationId xmlns:a16="http://schemas.microsoft.com/office/drawing/2014/main" id="{28EA4E15-3ECD-44B8-B199-23FE1A52DB2E}"/>
                </a:ext>
              </a:extLst>
            </p:cNvPr>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5470;p126">
              <a:extLst>
                <a:ext uri="{FF2B5EF4-FFF2-40B4-BE49-F238E27FC236}">
                  <a16:creationId xmlns:a16="http://schemas.microsoft.com/office/drawing/2014/main" id="{72FA852F-68DE-49A5-B622-411AC1C21F17}"/>
                </a:ext>
              </a:extLst>
            </p:cNvPr>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5471;p126">
              <a:extLst>
                <a:ext uri="{FF2B5EF4-FFF2-40B4-BE49-F238E27FC236}">
                  <a16:creationId xmlns:a16="http://schemas.microsoft.com/office/drawing/2014/main" id="{BBBC0F52-9530-41DF-B00C-F4F528E26B4B}"/>
                </a:ext>
              </a:extLst>
            </p:cNvPr>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5472;p126">
              <a:extLst>
                <a:ext uri="{FF2B5EF4-FFF2-40B4-BE49-F238E27FC236}">
                  <a16:creationId xmlns:a16="http://schemas.microsoft.com/office/drawing/2014/main" id="{EAA734B5-A2AB-442B-83F0-5F0594CA8A55}"/>
                </a:ext>
              </a:extLst>
            </p:cNvPr>
            <p:cNvSpPr/>
            <p:nvPr/>
          </p:nvSpPr>
          <p:spPr>
            <a:xfrm>
              <a:off x="2083563" y="1634394"/>
              <a:ext cx="149" cy="109"/>
            </a:xfrm>
            <a:custGeom>
              <a:avLst/>
              <a:gdLst/>
              <a:ahLst/>
              <a:cxnLst/>
              <a:rect l="l" t="t" r="r" b="b"/>
              <a:pathLst>
                <a:path w="11" h="8" extrusionOk="0">
                  <a:moveTo>
                    <a:pt x="1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5473;p126">
              <a:extLst>
                <a:ext uri="{FF2B5EF4-FFF2-40B4-BE49-F238E27FC236}">
                  <a16:creationId xmlns:a16="http://schemas.microsoft.com/office/drawing/2014/main" id="{B7ECEED0-A18C-4C57-A268-76671B64D0F6}"/>
                </a:ext>
              </a:extLst>
            </p:cNvPr>
            <p:cNvSpPr/>
            <p:nvPr/>
          </p:nvSpPr>
          <p:spPr>
            <a:xfrm>
              <a:off x="2066972" y="1624699"/>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5474;p126">
              <a:extLst>
                <a:ext uri="{FF2B5EF4-FFF2-40B4-BE49-F238E27FC236}">
                  <a16:creationId xmlns:a16="http://schemas.microsoft.com/office/drawing/2014/main" id="{57A45856-ABAD-4056-BD8C-AB1CC6330F48}"/>
                </a:ext>
              </a:extLst>
            </p:cNvPr>
            <p:cNvSpPr/>
            <p:nvPr/>
          </p:nvSpPr>
          <p:spPr>
            <a:xfrm>
              <a:off x="2087840" y="1638630"/>
              <a:ext cx="244" cy="299"/>
            </a:xfrm>
            <a:custGeom>
              <a:avLst/>
              <a:gdLst/>
              <a:ahLst/>
              <a:cxnLst/>
              <a:rect l="l" t="t" r="r" b="b"/>
              <a:pathLst>
                <a:path w="18" h="22" extrusionOk="0">
                  <a:moveTo>
                    <a:pt x="1" y="1"/>
                  </a:moveTo>
                  <a:lnTo>
                    <a:pt x="18"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5475;p126">
              <a:extLst>
                <a:ext uri="{FF2B5EF4-FFF2-40B4-BE49-F238E27FC236}">
                  <a16:creationId xmlns:a16="http://schemas.microsoft.com/office/drawing/2014/main" id="{9C33FCF5-9954-44D0-B262-3F2120429EAF}"/>
                </a:ext>
              </a:extLst>
            </p:cNvPr>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5476;p126">
              <a:extLst>
                <a:ext uri="{FF2B5EF4-FFF2-40B4-BE49-F238E27FC236}">
                  <a16:creationId xmlns:a16="http://schemas.microsoft.com/office/drawing/2014/main" id="{6878FCB1-B10C-4409-B134-82A803F8061C}"/>
                </a:ext>
              </a:extLst>
            </p:cNvPr>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5477;p126">
              <a:extLst>
                <a:ext uri="{FF2B5EF4-FFF2-40B4-BE49-F238E27FC236}">
                  <a16:creationId xmlns:a16="http://schemas.microsoft.com/office/drawing/2014/main" id="{BFFF3A55-FCC0-4501-BA51-B498E6B9B213}"/>
                </a:ext>
              </a:extLst>
            </p:cNvPr>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5478;p126">
              <a:extLst>
                <a:ext uri="{FF2B5EF4-FFF2-40B4-BE49-F238E27FC236}">
                  <a16:creationId xmlns:a16="http://schemas.microsoft.com/office/drawing/2014/main" id="{56B11CF1-B71A-4D4D-8BA4-5F48C006A9D1}"/>
                </a:ext>
              </a:extLst>
            </p:cNvPr>
            <p:cNvSpPr/>
            <p:nvPr/>
          </p:nvSpPr>
          <p:spPr>
            <a:xfrm>
              <a:off x="2088411" y="1639295"/>
              <a:ext cx="204" cy="204"/>
            </a:xfrm>
            <a:custGeom>
              <a:avLst/>
              <a:gdLst/>
              <a:ahLst/>
              <a:cxnLst/>
              <a:rect l="l" t="t" r="r" b="b"/>
              <a:pathLst>
                <a:path w="15" h="15" extrusionOk="0">
                  <a:moveTo>
                    <a:pt x="15"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5479;p126">
              <a:extLst>
                <a:ext uri="{FF2B5EF4-FFF2-40B4-BE49-F238E27FC236}">
                  <a16:creationId xmlns:a16="http://schemas.microsoft.com/office/drawing/2014/main" id="{394C554B-BE38-4F64-B139-E241A8B12917}"/>
                </a:ext>
              </a:extLst>
            </p:cNvPr>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5480;p126">
              <a:extLst>
                <a:ext uri="{FF2B5EF4-FFF2-40B4-BE49-F238E27FC236}">
                  <a16:creationId xmlns:a16="http://schemas.microsoft.com/office/drawing/2014/main" id="{5032BEE3-F177-42D3-826E-34DB69CF5004}"/>
                </a:ext>
              </a:extLst>
            </p:cNvPr>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5481;p126">
              <a:extLst>
                <a:ext uri="{FF2B5EF4-FFF2-40B4-BE49-F238E27FC236}">
                  <a16:creationId xmlns:a16="http://schemas.microsoft.com/office/drawing/2014/main" id="{9470661A-0567-44B7-B1C4-181DB2F7E1D2}"/>
                </a:ext>
              </a:extLst>
            </p:cNvPr>
            <p:cNvSpPr/>
            <p:nvPr/>
          </p:nvSpPr>
          <p:spPr>
            <a:xfrm>
              <a:off x="2088125" y="1638969"/>
              <a:ext cx="204" cy="244"/>
            </a:xfrm>
            <a:custGeom>
              <a:avLst/>
              <a:gdLst/>
              <a:ahLst/>
              <a:cxnLst/>
              <a:rect l="l" t="t" r="r" b="b"/>
              <a:pathLst>
                <a:path w="15" h="18" extrusionOk="0">
                  <a:moveTo>
                    <a:pt x="1" y="0"/>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5482;p126">
              <a:extLst>
                <a:ext uri="{FF2B5EF4-FFF2-40B4-BE49-F238E27FC236}">
                  <a16:creationId xmlns:a16="http://schemas.microsoft.com/office/drawing/2014/main" id="{9D7CD9B9-5BAF-47CA-91A3-6FF9F4E56DC7}"/>
                </a:ext>
              </a:extLst>
            </p:cNvPr>
            <p:cNvSpPr/>
            <p:nvPr/>
          </p:nvSpPr>
          <p:spPr>
            <a:xfrm>
              <a:off x="2088696" y="1639580"/>
              <a:ext cx="258" cy="204"/>
            </a:xfrm>
            <a:custGeom>
              <a:avLst/>
              <a:gdLst/>
              <a:ahLst/>
              <a:cxnLst/>
              <a:rect l="l" t="t" r="r" b="b"/>
              <a:pathLst>
                <a:path w="19" h="15" extrusionOk="0">
                  <a:moveTo>
                    <a:pt x="1" y="1"/>
                  </a:moveTo>
                  <a:lnTo>
                    <a:pt x="18"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5483;p126">
              <a:extLst>
                <a:ext uri="{FF2B5EF4-FFF2-40B4-BE49-F238E27FC236}">
                  <a16:creationId xmlns:a16="http://schemas.microsoft.com/office/drawing/2014/main" id="{63A116D1-5053-4A3C-9533-985E2658E012}"/>
                </a:ext>
              </a:extLst>
            </p:cNvPr>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5484;p126">
              <a:extLst>
                <a:ext uri="{FF2B5EF4-FFF2-40B4-BE49-F238E27FC236}">
                  <a16:creationId xmlns:a16="http://schemas.microsoft.com/office/drawing/2014/main" id="{9B4EE2E5-8661-48B5-A39B-3342306DA665}"/>
                </a:ext>
              </a:extLst>
            </p:cNvPr>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5485;p126">
              <a:extLst>
                <a:ext uri="{FF2B5EF4-FFF2-40B4-BE49-F238E27FC236}">
                  <a16:creationId xmlns:a16="http://schemas.microsoft.com/office/drawing/2014/main" id="{68050B0A-EE76-4432-A61F-7B6EEAE04179}"/>
                </a:ext>
              </a:extLst>
            </p:cNvPr>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5486;p126">
              <a:extLst>
                <a:ext uri="{FF2B5EF4-FFF2-40B4-BE49-F238E27FC236}">
                  <a16:creationId xmlns:a16="http://schemas.microsoft.com/office/drawing/2014/main" id="{7F7DD570-9143-4477-B037-51D4BCBA6A30}"/>
                </a:ext>
              </a:extLst>
            </p:cNvPr>
            <p:cNvSpPr/>
            <p:nvPr/>
          </p:nvSpPr>
          <p:spPr>
            <a:xfrm>
              <a:off x="2101676" y="1658019"/>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5487;p126">
              <a:extLst>
                <a:ext uri="{FF2B5EF4-FFF2-40B4-BE49-F238E27FC236}">
                  <a16:creationId xmlns:a16="http://schemas.microsoft.com/office/drawing/2014/main" id="{990C9DD2-633B-42EF-BC62-4F0C2F89A0F7}"/>
                </a:ext>
              </a:extLst>
            </p:cNvPr>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5488;p126">
              <a:extLst>
                <a:ext uri="{FF2B5EF4-FFF2-40B4-BE49-F238E27FC236}">
                  <a16:creationId xmlns:a16="http://schemas.microsoft.com/office/drawing/2014/main" id="{5040857E-54CC-43D9-A7CF-9B58D74B421C}"/>
                </a:ext>
              </a:extLst>
            </p:cNvPr>
            <p:cNvSpPr/>
            <p:nvPr/>
          </p:nvSpPr>
          <p:spPr>
            <a:xfrm>
              <a:off x="2101296" y="1658209"/>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5489;p126">
              <a:extLst>
                <a:ext uri="{FF2B5EF4-FFF2-40B4-BE49-F238E27FC236}">
                  <a16:creationId xmlns:a16="http://schemas.microsoft.com/office/drawing/2014/main" id="{0128AA12-2D16-4A70-A04F-AE97B698ED8A}"/>
                </a:ext>
              </a:extLst>
            </p:cNvPr>
            <p:cNvSpPr/>
            <p:nvPr/>
          </p:nvSpPr>
          <p:spPr>
            <a:xfrm>
              <a:off x="2100630" y="1658684"/>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5490;p126">
              <a:extLst>
                <a:ext uri="{FF2B5EF4-FFF2-40B4-BE49-F238E27FC236}">
                  <a16:creationId xmlns:a16="http://schemas.microsoft.com/office/drawing/2014/main" id="{CEDDA861-23BB-4F31-8530-33253A1872BE}"/>
                </a:ext>
              </a:extLst>
            </p:cNvPr>
            <p:cNvSpPr/>
            <p:nvPr/>
          </p:nvSpPr>
          <p:spPr>
            <a:xfrm>
              <a:off x="2100956" y="1658453"/>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5491;p126">
              <a:extLst>
                <a:ext uri="{FF2B5EF4-FFF2-40B4-BE49-F238E27FC236}">
                  <a16:creationId xmlns:a16="http://schemas.microsoft.com/office/drawing/2014/main" id="{986798DC-7CE3-4FD6-9067-9837419091F8}"/>
                </a:ext>
              </a:extLst>
            </p:cNvPr>
            <p:cNvSpPr/>
            <p:nvPr/>
          </p:nvSpPr>
          <p:spPr>
            <a:xfrm>
              <a:off x="2102056" y="1657829"/>
              <a:ext cx="204" cy="163"/>
            </a:xfrm>
            <a:custGeom>
              <a:avLst/>
              <a:gdLst/>
              <a:ahLst/>
              <a:cxnLst/>
              <a:rect l="l" t="t" r="r" b="b"/>
              <a:pathLst>
                <a:path w="15" h="12"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5492;p126">
              <a:extLst>
                <a:ext uri="{FF2B5EF4-FFF2-40B4-BE49-F238E27FC236}">
                  <a16:creationId xmlns:a16="http://schemas.microsoft.com/office/drawing/2014/main" id="{39BE42FA-DF88-4CBB-B68C-287F8E0F3D74}"/>
                </a:ext>
              </a:extLst>
            </p:cNvPr>
            <p:cNvSpPr/>
            <p:nvPr/>
          </p:nvSpPr>
          <p:spPr>
            <a:xfrm>
              <a:off x="2103142" y="1657543"/>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5493;p126">
              <a:extLst>
                <a:ext uri="{FF2B5EF4-FFF2-40B4-BE49-F238E27FC236}">
                  <a16:creationId xmlns:a16="http://schemas.microsoft.com/office/drawing/2014/main" id="{642AD53E-4437-462A-96CE-BD2D95917D12}"/>
                </a:ext>
              </a:extLst>
            </p:cNvPr>
            <p:cNvSpPr/>
            <p:nvPr/>
          </p:nvSpPr>
          <p:spPr>
            <a:xfrm>
              <a:off x="2102816" y="1657638"/>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5494;p126">
              <a:extLst>
                <a:ext uri="{FF2B5EF4-FFF2-40B4-BE49-F238E27FC236}">
                  <a16:creationId xmlns:a16="http://schemas.microsoft.com/office/drawing/2014/main" id="{0E63E094-402F-4A82-9D4D-F254D6FB2398}"/>
                </a:ext>
              </a:extLst>
            </p:cNvPr>
            <p:cNvSpPr/>
            <p:nvPr/>
          </p:nvSpPr>
          <p:spPr>
            <a:xfrm>
              <a:off x="2102436" y="1657733"/>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5495;p126">
              <a:extLst>
                <a:ext uri="{FF2B5EF4-FFF2-40B4-BE49-F238E27FC236}">
                  <a16:creationId xmlns:a16="http://schemas.microsoft.com/office/drawing/2014/main" id="{8DFF356D-9FEA-4238-9B76-FFE1F7B5366F}"/>
                </a:ext>
              </a:extLst>
            </p:cNvPr>
            <p:cNvSpPr/>
            <p:nvPr/>
          </p:nvSpPr>
          <p:spPr>
            <a:xfrm>
              <a:off x="2100345" y="1659023"/>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5496;p126">
              <a:extLst>
                <a:ext uri="{FF2B5EF4-FFF2-40B4-BE49-F238E27FC236}">
                  <a16:creationId xmlns:a16="http://schemas.microsoft.com/office/drawing/2014/main" id="{A97681C1-A5DF-4C23-A1A9-84C2913A865C}"/>
                </a:ext>
              </a:extLst>
            </p:cNvPr>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5497;p126">
              <a:extLst>
                <a:ext uri="{FF2B5EF4-FFF2-40B4-BE49-F238E27FC236}">
                  <a16:creationId xmlns:a16="http://schemas.microsoft.com/office/drawing/2014/main" id="{1ABCA4A4-303D-4F76-9C4F-74CC61E6E98D}"/>
                </a:ext>
              </a:extLst>
            </p:cNvPr>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5498;p126">
              <a:extLst>
                <a:ext uri="{FF2B5EF4-FFF2-40B4-BE49-F238E27FC236}">
                  <a16:creationId xmlns:a16="http://schemas.microsoft.com/office/drawing/2014/main" id="{3540D5C8-02F4-4BAB-BE92-158074CFB217}"/>
                </a:ext>
              </a:extLst>
            </p:cNvPr>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5499;p126">
              <a:extLst>
                <a:ext uri="{FF2B5EF4-FFF2-40B4-BE49-F238E27FC236}">
                  <a16:creationId xmlns:a16="http://schemas.microsoft.com/office/drawing/2014/main" id="{D4EBED77-76D0-45CF-B2CE-078DC62B2FC6}"/>
                </a:ext>
              </a:extLst>
            </p:cNvPr>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5500;p126">
              <a:extLst>
                <a:ext uri="{FF2B5EF4-FFF2-40B4-BE49-F238E27FC236}">
                  <a16:creationId xmlns:a16="http://schemas.microsoft.com/office/drawing/2014/main" id="{CFFE61BC-2C44-4711-AF1B-4D22AB47DFA5}"/>
                </a:ext>
              </a:extLst>
            </p:cNvPr>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5501;p126">
              <a:extLst>
                <a:ext uri="{FF2B5EF4-FFF2-40B4-BE49-F238E27FC236}">
                  <a16:creationId xmlns:a16="http://schemas.microsoft.com/office/drawing/2014/main" id="{C69DE145-A89C-4161-AD5C-C2E3A5E099A4}"/>
                </a:ext>
              </a:extLst>
            </p:cNvPr>
            <p:cNvSpPr/>
            <p:nvPr/>
          </p:nvSpPr>
          <p:spPr>
            <a:xfrm>
              <a:off x="2100060" y="1659308"/>
              <a:ext cx="204" cy="244"/>
            </a:xfrm>
            <a:custGeom>
              <a:avLst/>
              <a:gdLst/>
              <a:ahLst/>
              <a:cxnLst/>
              <a:rect l="l" t="t" r="r" b="b"/>
              <a:pathLst>
                <a:path w="15" h="18" extrusionOk="0">
                  <a:moveTo>
                    <a:pt x="0" y="18"/>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5502;p126">
              <a:extLst>
                <a:ext uri="{FF2B5EF4-FFF2-40B4-BE49-F238E27FC236}">
                  <a16:creationId xmlns:a16="http://schemas.microsoft.com/office/drawing/2014/main" id="{68E4C292-878E-42DE-96F4-199E70203EA8}"/>
                </a:ext>
              </a:extLst>
            </p:cNvPr>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5503;p126">
              <a:extLst>
                <a:ext uri="{FF2B5EF4-FFF2-40B4-BE49-F238E27FC236}">
                  <a16:creationId xmlns:a16="http://schemas.microsoft.com/office/drawing/2014/main" id="{367C6F21-0DAA-49B7-A4F9-81DA481AEB0E}"/>
                </a:ext>
              </a:extLst>
            </p:cNvPr>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5504;p126">
              <a:extLst>
                <a:ext uri="{FF2B5EF4-FFF2-40B4-BE49-F238E27FC236}">
                  <a16:creationId xmlns:a16="http://schemas.microsoft.com/office/drawing/2014/main" id="{259FC63E-B2F0-4DAE-90E0-DCC7C47D7C90}"/>
                </a:ext>
              </a:extLst>
            </p:cNvPr>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5505;p126">
              <a:extLst>
                <a:ext uri="{FF2B5EF4-FFF2-40B4-BE49-F238E27FC236}">
                  <a16:creationId xmlns:a16="http://schemas.microsoft.com/office/drawing/2014/main" id="{A70893D7-627F-4FEE-AAFD-A426DEEAA022}"/>
                </a:ext>
              </a:extLst>
            </p:cNvPr>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5506;p126">
              <a:extLst>
                <a:ext uri="{FF2B5EF4-FFF2-40B4-BE49-F238E27FC236}">
                  <a16:creationId xmlns:a16="http://schemas.microsoft.com/office/drawing/2014/main" id="{1585B841-D66B-4F31-9677-E813BD679330}"/>
                </a:ext>
              </a:extLst>
            </p:cNvPr>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5507;p126">
              <a:extLst>
                <a:ext uri="{FF2B5EF4-FFF2-40B4-BE49-F238E27FC236}">
                  <a16:creationId xmlns:a16="http://schemas.microsoft.com/office/drawing/2014/main" id="{A56963E3-3678-4F8C-8FCC-E00C68C8064D}"/>
                </a:ext>
              </a:extLst>
            </p:cNvPr>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5508;p126">
              <a:extLst>
                <a:ext uri="{FF2B5EF4-FFF2-40B4-BE49-F238E27FC236}">
                  <a16:creationId xmlns:a16="http://schemas.microsoft.com/office/drawing/2014/main" id="{1BEE25C5-26F3-4414-88D1-0C0165D564B3}"/>
                </a:ext>
              </a:extLst>
            </p:cNvPr>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5509;p126">
              <a:extLst>
                <a:ext uri="{FF2B5EF4-FFF2-40B4-BE49-F238E27FC236}">
                  <a16:creationId xmlns:a16="http://schemas.microsoft.com/office/drawing/2014/main" id="{115A0F47-1083-43A5-96A2-56410AB1DB8E}"/>
                </a:ext>
              </a:extLst>
            </p:cNvPr>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5510;p126">
              <a:extLst>
                <a:ext uri="{FF2B5EF4-FFF2-40B4-BE49-F238E27FC236}">
                  <a16:creationId xmlns:a16="http://schemas.microsoft.com/office/drawing/2014/main" id="{AA6D6710-6775-44FC-A22C-1838B8B4E9AE}"/>
                </a:ext>
              </a:extLst>
            </p:cNvPr>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5511;p126">
              <a:extLst>
                <a:ext uri="{FF2B5EF4-FFF2-40B4-BE49-F238E27FC236}">
                  <a16:creationId xmlns:a16="http://schemas.microsoft.com/office/drawing/2014/main" id="{56C452E8-B6AB-4507-8566-4CE0898456C4}"/>
                </a:ext>
              </a:extLst>
            </p:cNvPr>
            <p:cNvSpPr/>
            <p:nvPr/>
          </p:nvSpPr>
          <p:spPr>
            <a:xfrm>
              <a:off x="1391722" y="1941503"/>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5512;p126">
              <a:extLst>
                <a:ext uri="{FF2B5EF4-FFF2-40B4-BE49-F238E27FC236}">
                  <a16:creationId xmlns:a16="http://schemas.microsoft.com/office/drawing/2014/main" id="{0E24B0B5-978F-4E98-AB14-BBB72AB4C99A}"/>
                </a:ext>
              </a:extLst>
            </p:cNvPr>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5513;p126">
              <a:extLst>
                <a:ext uri="{FF2B5EF4-FFF2-40B4-BE49-F238E27FC236}">
                  <a16:creationId xmlns:a16="http://schemas.microsoft.com/office/drawing/2014/main" id="{6F5ED0A9-C42E-4F00-B910-C8BED98A9232}"/>
                </a:ext>
              </a:extLst>
            </p:cNvPr>
            <p:cNvSpPr/>
            <p:nvPr/>
          </p:nvSpPr>
          <p:spPr>
            <a:xfrm>
              <a:off x="1391586" y="1938937"/>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5514;p126">
              <a:extLst>
                <a:ext uri="{FF2B5EF4-FFF2-40B4-BE49-F238E27FC236}">
                  <a16:creationId xmlns:a16="http://schemas.microsoft.com/office/drawing/2014/main" id="{8B6C3943-E4DB-4451-AFAC-0BDE269B9EF4}"/>
                </a:ext>
              </a:extLst>
            </p:cNvPr>
            <p:cNvSpPr/>
            <p:nvPr/>
          </p:nvSpPr>
          <p:spPr>
            <a:xfrm>
              <a:off x="1381403" y="1935230"/>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5515;p126">
              <a:extLst>
                <a:ext uri="{FF2B5EF4-FFF2-40B4-BE49-F238E27FC236}">
                  <a16:creationId xmlns:a16="http://schemas.microsoft.com/office/drawing/2014/main" id="{8E69573E-CB9D-4264-8096-88777940EF29}"/>
                </a:ext>
              </a:extLst>
            </p:cNvPr>
            <p:cNvSpPr/>
            <p:nvPr/>
          </p:nvSpPr>
          <p:spPr>
            <a:xfrm>
              <a:off x="1391396" y="1938516"/>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5516;p126">
              <a:extLst>
                <a:ext uri="{FF2B5EF4-FFF2-40B4-BE49-F238E27FC236}">
                  <a16:creationId xmlns:a16="http://schemas.microsoft.com/office/drawing/2014/main" id="{C2C80158-D0EE-4CA6-810C-D5FB37EC51D8}"/>
                </a:ext>
              </a:extLst>
            </p:cNvPr>
            <p:cNvSpPr/>
            <p:nvPr/>
          </p:nvSpPr>
          <p:spPr>
            <a:xfrm>
              <a:off x="1382163" y="1935665"/>
              <a:ext cx="204" cy="109"/>
            </a:xfrm>
            <a:custGeom>
              <a:avLst/>
              <a:gdLst/>
              <a:ahLst/>
              <a:cxnLst/>
              <a:rect l="l" t="t" r="r" b="b"/>
              <a:pathLst>
                <a:path w="15" h="8" extrusionOk="0">
                  <a:moveTo>
                    <a:pt x="1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5517;p126">
              <a:extLst>
                <a:ext uri="{FF2B5EF4-FFF2-40B4-BE49-F238E27FC236}">
                  <a16:creationId xmlns:a16="http://schemas.microsoft.com/office/drawing/2014/main" id="{AB8DDF55-B89F-4AED-BD88-2BEE161747A8}"/>
                </a:ext>
              </a:extLst>
            </p:cNvPr>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5518;p126">
              <a:extLst>
                <a:ext uri="{FF2B5EF4-FFF2-40B4-BE49-F238E27FC236}">
                  <a16:creationId xmlns:a16="http://schemas.microsoft.com/office/drawing/2014/main" id="{0CC8910B-F4BA-4034-AC91-85346BDBAA2D}"/>
                </a:ext>
              </a:extLst>
            </p:cNvPr>
            <p:cNvSpPr/>
            <p:nvPr/>
          </p:nvSpPr>
          <p:spPr>
            <a:xfrm>
              <a:off x="1391627" y="1941978"/>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5519;p126">
              <a:extLst>
                <a:ext uri="{FF2B5EF4-FFF2-40B4-BE49-F238E27FC236}">
                  <a16:creationId xmlns:a16="http://schemas.microsoft.com/office/drawing/2014/main" id="{5971B3C9-BDA6-44E9-B939-3A0CD23FE401}"/>
                </a:ext>
              </a:extLst>
            </p:cNvPr>
            <p:cNvSpPr/>
            <p:nvPr/>
          </p:nvSpPr>
          <p:spPr>
            <a:xfrm>
              <a:off x="1391722" y="1939602"/>
              <a:ext cx="14" cy="109"/>
            </a:xfrm>
            <a:custGeom>
              <a:avLst/>
              <a:gdLst/>
              <a:ahLst/>
              <a:cxnLst/>
              <a:rect l="l" t="t" r="r" b="b"/>
              <a:pathLst>
                <a:path w="1" h="8" extrusionOk="0">
                  <a:moveTo>
                    <a:pt x="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5520;p126">
              <a:extLst>
                <a:ext uri="{FF2B5EF4-FFF2-40B4-BE49-F238E27FC236}">
                  <a16:creationId xmlns:a16="http://schemas.microsoft.com/office/drawing/2014/main" id="{15A37641-9709-4E2B-8B94-17915377E121}"/>
                </a:ext>
              </a:extLst>
            </p:cNvPr>
            <p:cNvSpPr/>
            <p:nvPr/>
          </p:nvSpPr>
          <p:spPr>
            <a:xfrm>
              <a:off x="1391722" y="193998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5521;p126">
              <a:extLst>
                <a:ext uri="{FF2B5EF4-FFF2-40B4-BE49-F238E27FC236}">
                  <a16:creationId xmlns:a16="http://schemas.microsoft.com/office/drawing/2014/main" id="{5778B250-CC41-4814-82E9-228B3BAEF1BF}"/>
                </a:ext>
              </a:extLst>
            </p:cNvPr>
            <p:cNvSpPr/>
            <p:nvPr/>
          </p:nvSpPr>
          <p:spPr>
            <a:xfrm>
              <a:off x="1391722" y="193941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5522;p126">
              <a:extLst>
                <a:ext uri="{FF2B5EF4-FFF2-40B4-BE49-F238E27FC236}">
                  <a16:creationId xmlns:a16="http://schemas.microsoft.com/office/drawing/2014/main" id="{BF29D8EB-6CB4-4FE9-8DAD-5D1E904CA379}"/>
                </a:ext>
              </a:extLst>
            </p:cNvPr>
            <p:cNvSpPr/>
            <p:nvPr/>
          </p:nvSpPr>
          <p:spPr>
            <a:xfrm>
              <a:off x="1391627" y="1939127"/>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5523;p126">
              <a:extLst>
                <a:ext uri="{FF2B5EF4-FFF2-40B4-BE49-F238E27FC236}">
                  <a16:creationId xmlns:a16="http://schemas.microsoft.com/office/drawing/2014/main" id="{84149594-5CE5-4689-BBB0-821ABC27280E}"/>
                </a:ext>
              </a:extLst>
            </p:cNvPr>
            <p:cNvSpPr/>
            <p:nvPr/>
          </p:nvSpPr>
          <p:spPr>
            <a:xfrm>
              <a:off x="1391491" y="1938652"/>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5524;p126">
              <a:extLst>
                <a:ext uri="{FF2B5EF4-FFF2-40B4-BE49-F238E27FC236}">
                  <a16:creationId xmlns:a16="http://schemas.microsoft.com/office/drawing/2014/main" id="{D2D21865-BA10-438D-832C-0C8DCC01EB72}"/>
                </a:ext>
              </a:extLst>
            </p:cNvPr>
            <p:cNvSpPr/>
            <p:nvPr/>
          </p:nvSpPr>
          <p:spPr>
            <a:xfrm>
              <a:off x="1391532" y="193880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5525;p126">
              <a:extLst>
                <a:ext uri="{FF2B5EF4-FFF2-40B4-BE49-F238E27FC236}">
                  <a16:creationId xmlns:a16="http://schemas.microsoft.com/office/drawing/2014/main" id="{EE4E9FC6-8DCF-4C26-A336-C7D648AEBDB3}"/>
                </a:ext>
              </a:extLst>
            </p:cNvPr>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5526;p126">
              <a:extLst>
                <a:ext uri="{FF2B5EF4-FFF2-40B4-BE49-F238E27FC236}">
                  <a16:creationId xmlns:a16="http://schemas.microsoft.com/office/drawing/2014/main" id="{337752CE-C5F3-4A75-A74C-27262910E0E2}"/>
                </a:ext>
              </a:extLst>
            </p:cNvPr>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5527;p126">
              <a:extLst>
                <a:ext uri="{FF2B5EF4-FFF2-40B4-BE49-F238E27FC236}">
                  <a16:creationId xmlns:a16="http://schemas.microsoft.com/office/drawing/2014/main" id="{82EC55B1-5E86-4971-9B5F-BF34D8E9635C}"/>
                </a:ext>
              </a:extLst>
            </p:cNvPr>
            <p:cNvSpPr/>
            <p:nvPr/>
          </p:nvSpPr>
          <p:spPr>
            <a:xfrm>
              <a:off x="1378552" y="1934660"/>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5528;p126">
              <a:extLst>
                <a:ext uri="{FF2B5EF4-FFF2-40B4-BE49-F238E27FC236}">
                  <a16:creationId xmlns:a16="http://schemas.microsoft.com/office/drawing/2014/main" id="{22B88C0F-7755-46C2-B786-FC723CC5F56D}"/>
                </a:ext>
              </a:extLst>
            </p:cNvPr>
            <p:cNvSpPr/>
            <p:nvPr/>
          </p:nvSpPr>
          <p:spPr>
            <a:xfrm>
              <a:off x="1374370" y="1937892"/>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5529;p126">
              <a:extLst>
                <a:ext uri="{FF2B5EF4-FFF2-40B4-BE49-F238E27FC236}">
                  <a16:creationId xmlns:a16="http://schemas.microsoft.com/office/drawing/2014/main" id="{4CA3B305-19A4-4D25-9DDE-89E869E8E721}"/>
                </a:ext>
              </a:extLst>
            </p:cNvPr>
            <p:cNvSpPr/>
            <p:nvPr/>
          </p:nvSpPr>
          <p:spPr>
            <a:xfrm>
              <a:off x="1373759" y="1938462"/>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5530;p126">
              <a:extLst>
                <a:ext uri="{FF2B5EF4-FFF2-40B4-BE49-F238E27FC236}">
                  <a16:creationId xmlns:a16="http://schemas.microsoft.com/office/drawing/2014/main" id="{FECDB535-F911-439A-8AE8-49B66E122823}"/>
                </a:ext>
              </a:extLst>
            </p:cNvPr>
            <p:cNvSpPr/>
            <p:nvPr/>
          </p:nvSpPr>
          <p:spPr>
            <a:xfrm>
              <a:off x="1377601" y="1935190"/>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5531;p126">
              <a:extLst>
                <a:ext uri="{FF2B5EF4-FFF2-40B4-BE49-F238E27FC236}">
                  <a16:creationId xmlns:a16="http://schemas.microsoft.com/office/drawing/2014/main" id="{DEE4B84B-F085-4466-B9D0-EE62A117CC95}"/>
                </a:ext>
              </a:extLst>
            </p:cNvPr>
            <p:cNvSpPr/>
            <p:nvPr/>
          </p:nvSpPr>
          <p:spPr>
            <a:xfrm>
              <a:off x="1378362" y="1934714"/>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5532;p126">
              <a:extLst>
                <a:ext uri="{FF2B5EF4-FFF2-40B4-BE49-F238E27FC236}">
                  <a16:creationId xmlns:a16="http://schemas.microsoft.com/office/drawing/2014/main" id="{358A4D3A-AEC2-4F01-868F-DFE621D1EA36}"/>
                </a:ext>
              </a:extLst>
            </p:cNvPr>
            <p:cNvSpPr/>
            <p:nvPr/>
          </p:nvSpPr>
          <p:spPr>
            <a:xfrm>
              <a:off x="1377370" y="1935380"/>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5533;p126">
              <a:extLst>
                <a:ext uri="{FF2B5EF4-FFF2-40B4-BE49-F238E27FC236}">
                  <a16:creationId xmlns:a16="http://schemas.microsoft.com/office/drawing/2014/main" id="{4D5E3558-77F7-43C2-9A02-FCD7E55F97BD}"/>
                </a:ext>
              </a:extLst>
            </p:cNvPr>
            <p:cNvSpPr/>
            <p:nvPr/>
          </p:nvSpPr>
          <p:spPr>
            <a:xfrm>
              <a:off x="1377031" y="1935570"/>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5534;p126">
              <a:extLst>
                <a:ext uri="{FF2B5EF4-FFF2-40B4-BE49-F238E27FC236}">
                  <a16:creationId xmlns:a16="http://schemas.microsoft.com/office/drawing/2014/main" id="{E2575F84-6A8C-4F10-960A-DC98AB76A635}"/>
                </a:ext>
              </a:extLst>
            </p:cNvPr>
            <p:cNvSpPr/>
            <p:nvPr/>
          </p:nvSpPr>
          <p:spPr>
            <a:xfrm>
              <a:off x="1376705" y="1935855"/>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5535;p126">
              <a:extLst>
                <a:ext uri="{FF2B5EF4-FFF2-40B4-BE49-F238E27FC236}">
                  <a16:creationId xmlns:a16="http://schemas.microsoft.com/office/drawing/2014/main" id="{A1800C0E-5CD4-4DB4-9F63-8A49F49F3389}"/>
                </a:ext>
              </a:extLst>
            </p:cNvPr>
            <p:cNvSpPr/>
            <p:nvPr/>
          </p:nvSpPr>
          <p:spPr>
            <a:xfrm>
              <a:off x="1375470" y="1936900"/>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5536;p126">
              <a:extLst>
                <a:ext uri="{FF2B5EF4-FFF2-40B4-BE49-F238E27FC236}">
                  <a16:creationId xmlns:a16="http://schemas.microsoft.com/office/drawing/2014/main" id="{2EC25A67-CAA8-4D7E-9752-DE6A1DD23BE8}"/>
                </a:ext>
              </a:extLst>
            </p:cNvPr>
            <p:cNvSpPr/>
            <p:nvPr/>
          </p:nvSpPr>
          <p:spPr>
            <a:xfrm>
              <a:off x="1377846" y="1935040"/>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5537;p126">
              <a:extLst>
                <a:ext uri="{FF2B5EF4-FFF2-40B4-BE49-F238E27FC236}">
                  <a16:creationId xmlns:a16="http://schemas.microsoft.com/office/drawing/2014/main" id="{ACD640CB-2715-4B56-9666-6A2633CC66FA}"/>
                </a:ext>
              </a:extLst>
            </p:cNvPr>
            <p:cNvSpPr/>
            <p:nvPr/>
          </p:nvSpPr>
          <p:spPr>
            <a:xfrm>
              <a:off x="1378076" y="1934905"/>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5538;p126">
              <a:extLst>
                <a:ext uri="{FF2B5EF4-FFF2-40B4-BE49-F238E27FC236}">
                  <a16:creationId xmlns:a16="http://schemas.microsoft.com/office/drawing/2014/main" id="{27A893FA-AD45-4BB3-941D-FEF7A788A571}"/>
                </a:ext>
              </a:extLst>
            </p:cNvPr>
            <p:cNvSpPr/>
            <p:nvPr/>
          </p:nvSpPr>
          <p:spPr>
            <a:xfrm>
              <a:off x="1374899" y="1937376"/>
              <a:ext cx="204" cy="149"/>
            </a:xfrm>
            <a:custGeom>
              <a:avLst/>
              <a:gdLst/>
              <a:ahLst/>
              <a:cxnLst/>
              <a:rect l="l" t="t" r="r" b="b"/>
              <a:pathLst>
                <a:path w="15" h="11" extrusionOk="0">
                  <a:moveTo>
                    <a:pt x="1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5539;p126">
              <a:extLst>
                <a:ext uri="{FF2B5EF4-FFF2-40B4-BE49-F238E27FC236}">
                  <a16:creationId xmlns:a16="http://schemas.microsoft.com/office/drawing/2014/main" id="{F55C144C-74CA-4F75-B7E1-70AB4DBB3C87}"/>
                </a:ext>
              </a:extLst>
            </p:cNvPr>
            <p:cNvSpPr/>
            <p:nvPr/>
          </p:nvSpPr>
          <p:spPr>
            <a:xfrm>
              <a:off x="1375890" y="1936520"/>
              <a:ext cx="204" cy="109"/>
            </a:xfrm>
            <a:custGeom>
              <a:avLst/>
              <a:gdLst/>
              <a:ahLst/>
              <a:cxnLst/>
              <a:rect l="l" t="t" r="r" b="b"/>
              <a:pathLst>
                <a:path w="15" h="8" extrusionOk="0">
                  <a:moveTo>
                    <a:pt x="15"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5540;p126">
              <a:extLst>
                <a:ext uri="{FF2B5EF4-FFF2-40B4-BE49-F238E27FC236}">
                  <a16:creationId xmlns:a16="http://schemas.microsoft.com/office/drawing/2014/main" id="{90436E5B-2B97-4DE4-8107-970874600B84}"/>
                </a:ext>
              </a:extLst>
            </p:cNvPr>
            <p:cNvSpPr/>
            <p:nvPr/>
          </p:nvSpPr>
          <p:spPr>
            <a:xfrm>
              <a:off x="1376325" y="1936140"/>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5541;p126">
              <a:extLst>
                <a:ext uri="{FF2B5EF4-FFF2-40B4-BE49-F238E27FC236}">
                  <a16:creationId xmlns:a16="http://schemas.microsoft.com/office/drawing/2014/main" id="{651FDD97-6129-4E7F-8DAA-EB18692631A9}"/>
                </a:ext>
              </a:extLst>
            </p:cNvPr>
            <p:cNvSpPr/>
            <p:nvPr/>
          </p:nvSpPr>
          <p:spPr>
            <a:xfrm>
              <a:off x="1378226" y="1934810"/>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5542;p126">
              <a:extLst>
                <a:ext uri="{FF2B5EF4-FFF2-40B4-BE49-F238E27FC236}">
                  <a16:creationId xmlns:a16="http://schemas.microsoft.com/office/drawing/2014/main" id="{840ACF66-D01E-4276-9831-4D5157147361}"/>
                </a:ext>
              </a:extLst>
            </p:cNvPr>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5543;p126">
              <a:extLst>
                <a:ext uri="{FF2B5EF4-FFF2-40B4-BE49-F238E27FC236}">
                  <a16:creationId xmlns:a16="http://schemas.microsoft.com/office/drawing/2014/main" id="{DFC08E6D-7A94-43CF-AA5C-B68F5EB966CF}"/>
                </a:ext>
              </a:extLst>
            </p:cNvPr>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5544;p126">
              <a:extLst>
                <a:ext uri="{FF2B5EF4-FFF2-40B4-BE49-F238E27FC236}">
                  <a16:creationId xmlns:a16="http://schemas.microsoft.com/office/drawing/2014/main" id="{3DFA9AFF-F81B-4B7C-BB46-15192FEBDEFD}"/>
                </a:ext>
              </a:extLst>
            </p:cNvPr>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5545;p126">
              <a:extLst>
                <a:ext uri="{FF2B5EF4-FFF2-40B4-BE49-F238E27FC236}">
                  <a16:creationId xmlns:a16="http://schemas.microsoft.com/office/drawing/2014/main" id="{DEDE6F86-99BE-4A7F-8E86-DF56E58B8EF0}"/>
                </a:ext>
              </a:extLst>
            </p:cNvPr>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5546;p126">
              <a:extLst>
                <a:ext uri="{FF2B5EF4-FFF2-40B4-BE49-F238E27FC236}">
                  <a16:creationId xmlns:a16="http://schemas.microsoft.com/office/drawing/2014/main" id="{E152DDEA-95B0-4933-BA17-23946D654B49}"/>
                </a:ext>
              </a:extLst>
            </p:cNvPr>
            <p:cNvSpPr/>
            <p:nvPr/>
          </p:nvSpPr>
          <p:spPr>
            <a:xfrm>
              <a:off x="1358213" y="1927342"/>
              <a:ext cx="394" cy="543"/>
            </a:xfrm>
            <a:custGeom>
              <a:avLst/>
              <a:gdLst/>
              <a:ahLst/>
              <a:cxnLst/>
              <a:rect l="l" t="t" r="r" b="b"/>
              <a:pathLst>
                <a:path w="29" h="40" extrusionOk="0">
                  <a:moveTo>
                    <a:pt x="1" y="39"/>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5547;p126">
              <a:extLst>
                <a:ext uri="{FF2B5EF4-FFF2-40B4-BE49-F238E27FC236}">
                  <a16:creationId xmlns:a16="http://schemas.microsoft.com/office/drawing/2014/main" id="{B506C71A-BE24-4F04-8BFB-E1607C77D810}"/>
                </a:ext>
              </a:extLst>
            </p:cNvPr>
            <p:cNvSpPr/>
            <p:nvPr/>
          </p:nvSpPr>
          <p:spPr>
            <a:xfrm>
              <a:off x="1360874" y="1924206"/>
              <a:ext cx="109" cy="163"/>
            </a:xfrm>
            <a:custGeom>
              <a:avLst/>
              <a:gdLst/>
              <a:ahLst/>
              <a:cxnLst/>
              <a:rect l="l" t="t" r="r" b="b"/>
              <a:pathLst>
                <a:path w="8" h="12" extrusionOk="0">
                  <a:moveTo>
                    <a:pt x="1" y="1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5548;p126">
              <a:extLst>
                <a:ext uri="{FF2B5EF4-FFF2-40B4-BE49-F238E27FC236}">
                  <a16:creationId xmlns:a16="http://schemas.microsoft.com/office/drawing/2014/main" id="{F5A86CCA-9E4C-465B-A23A-1DA65385AABD}"/>
                </a:ext>
              </a:extLst>
            </p:cNvPr>
            <p:cNvSpPr/>
            <p:nvPr/>
          </p:nvSpPr>
          <p:spPr>
            <a:xfrm>
              <a:off x="1361064" y="192397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5549;p126">
              <a:extLst>
                <a:ext uri="{FF2B5EF4-FFF2-40B4-BE49-F238E27FC236}">
                  <a16:creationId xmlns:a16="http://schemas.microsoft.com/office/drawing/2014/main" id="{D24D1BA1-EB58-44CF-8185-4D7B6AF58792}"/>
                </a:ext>
              </a:extLst>
            </p:cNvPr>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5550;p126">
              <a:extLst>
                <a:ext uri="{FF2B5EF4-FFF2-40B4-BE49-F238E27FC236}">
                  <a16:creationId xmlns:a16="http://schemas.microsoft.com/office/drawing/2014/main" id="{67AA9783-356F-4469-A0CC-3A9958722BB4}"/>
                </a:ext>
              </a:extLst>
            </p:cNvPr>
            <p:cNvSpPr/>
            <p:nvPr/>
          </p:nvSpPr>
          <p:spPr>
            <a:xfrm>
              <a:off x="1358647" y="1926826"/>
              <a:ext cx="339" cy="434"/>
            </a:xfrm>
            <a:custGeom>
              <a:avLst/>
              <a:gdLst/>
              <a:ahLst/>
              <a:cxnLst/>
              <a:rect l="l" t="t" r="r" b="b"/>
              <a:pathLst>
                <a:path w="25" h="32" extrusionOk="0">
                  <a:moveTo>
                    <a:pt x="0" y="32"/>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5551;p126">
              <a:extLst>
                <a:ext uri="{FF2B5EF4-FFF2-40B4-BE49-F238E27FC236}">
                  <a16:creationId xmlns:a16="http://schemas.microsoft.com/office/drawing/2014/main" id="{B66AAE27-9932-440E-9D9E-49E439BB9146}"/>
                </a:ext>
              </a:extLst>
            </p:cNvPr>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5552;p126">
              <a:extLst>
                <a:ext uri="{FF2B5EF4-FFF2-40B4-BE49-F238E27FC236}">
                  <a16:creationId xmlns:a16="http://schemas.microsoft.com/office/drawing/2014/main" id="{8922C09F-B0BC-4D36-AB24-DE2B39A37B15}"/>
                </a:ext>
              </a:extLst>
            </p:cNvPr>
            <p:cNvSpPr/>
            <p:nvPr/>
          </p:nvSpPr>
          <p:spPr>
            <a:xfrm>
              <a:off x="1359788" y="1925441"/>
              <a:ext cx="204" cy="299"/>
            </a:xfrm>
            <a:custGeom>
              <a:avLst/>
              <a:gdLst/>
              <a:ahLst/>
              <a:cxnLst/>
              <a:rect l="l" t="t" r="r" b="b"/>
              <a:pathLst>
                <a:path w="15" h="22" extrusionOk="0">
                  <a:moveTo>
                    <a:pt x="0" y="22"/>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5553;p126">
              <a:extLst>
                <a:ext uri="{FF2B5EF4-FFF2-40B4-BE49-F238E27FC236}">
                  <a16:creationId xmlns:a16="http://schemas.microsoft.com/office/drawing/2014/main" id="{973BB2A1-8B4F-4EC5-B887-6CF691AC8EB2}"/>
                </a:ext>
              </a:extLst>
            </p:cNvPr>
            <p:cNvSpPr/>
            <p:nvPr/>
          </p:nvSpPr>
          <p:spPr>
            <a:xfrm>
              <a:off x="1359448" y="1925876"/>
              <a:ext cx="258" cy="339"/>
            </a:xfrm>
            <a:custGeom>
              <a:avLst/>
              <a:gdLst/>
              <a:ahLst/>
              <a:cxnLst/>
              <a:rect l="l" t="t" r="r" b="b"/>
              <a:pathLst>
                <a:path w="19" h="25" extrusionOk="0">
                  <a:moveTo>
                    <a:pt x="1"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5554;p126">
              <a:extLst>
                <a:ext uri="{FF2B5EF4-FFF2-40B4-BE49-F238E27FC236}">
                  <a16:creationId xmlns:a16="http://schemas.microsoft.com/office/drawing/2014/main" id="{DC6D1AE3-7FDB-43B6-8C6E-8539F2AE69A9}"/>
                </a:ext>
              </a:extLst>
            </p:cNvPr>
            <p:cNvSpPr/>
            <p:nvPr/>
          </p:nvSpPr>
          <p:spPr>
            <a:xfrm>
              <a:off x="1360113" y="1925115"/>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5555;p126">
              <a:extLst>
                <a:ext uri="{FF2B5EF4-FFF2-40B4-BE49-F238E27FC236}">
                  <a16:creationId xmlns:a16="http://schemas.microsoft.com/office/drawing/2014/main" id="{C57AE6EE-3E64-4E11-834F-D62AB55ACDD2}"/>
                </a:ext>
              </a:extLst>
            </p:cNvPr>
            <p:cNvSpPr/>
            <p:nvPr/>
          </p:nvSpPr>
          <p:spPr>
            <a:xfrm>
              <a:off x="1361213" y="1923785"/>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5556;p126">
              <a:extLst>
                <a:ext uri="{FF2B5EF4-FFF2-40B4-BE49-F238E27FC236}">
                  <a16:creationId xmlns:a16="http://schemas.microsoft.com/office/drawing/2014/main" id="{D1FF4688-417A-4C33-AC30-AAEF429BB24F}"/>
                </a:ext>
              </a:extLst>
            </p:cNvPr>
            <p:cNvSpPr/>
            <p:nvPr/>
          </p:nvSpPr>
          <p:spPr>
            <a:xfrm>
              <a:off x="1360643" y="1924450"/>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5557;p126">
              <a:extLst>
                <a:ext uri="{FF2B5EF4-FFF2-40B4-BE49-F238E27FC236}">
                  <a16:creationId xmlns:a16="http://schemas.microsoft.com/office/drawing/2014/main" id="{988D75DC-9A7E-417C-8971-9E8088E050C9}"/>
                </a:ext>
              </a:extLst>
            </p:cNvPr>
            <p:cNvSpPr/>
            <p:nvPr/>
          </p:nvSpPr>
          <p:spPr>
            <a:xfrm>
              <a:off x="1360399" y="1924735"/>
              <a:ext cx="163" cy="244"/>
            </a:xfrm>
            <a:custGeom>
              <a:avLst/>
              <a:gdLst/>
              <a:ahLst/>
              <a:cxnLst/>
              <a:rect l="l" t="t" r="r" b="b"/>
              <a:pathLst>
                <a:path w="12" h="18" extrusionOk="0">
                  <a:moveTo>
                    <a:pt x="1"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5558;p126">
              <a:extLst>
                <a:ext uri="{FF2B5EF4-FFF2-40B4-BE49-F238E27FC236}">
                  <a16:creationId xmlns:a16="http://schemas.microsoft.com/office/drawing/2014/main" id="{2A93EFC1-E1D4-4FCC-A087-78DC798CD86E}"/>
                </a:ext>
              </a:extLst>
            </p:cNvPr>
            <p:cNvSpPr/>
            <p:nvPr/>
          </p:nvSpPr>
          <p:spPr>
            <a:xfrm>
              <a:off x="1359068" y="1926351"/>
              <a:ext cx="258" cy="339"/>
            </a:xfrm>
            <a:custGeom>
              <a:avLst/>
              <a:gdLst/>
              <a:ahLst/>
              <a:cxnLst/>
              <a:rect l="l" t="t" r="r" b="b"/>
              <a:pathLst>
                <a:path w="19" h="25" extrusionOk="0">
                  <a:moveTo>
                    <a:pt x="1"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5559;p126">
              <a:extLst>
                <a:ext uri="{FF2B5EF4-FFF2-40B4-BE49-F238E27FC236}">
                  <a16:creationId xmlns:a16="http://schemas.microsoft.com/office/drawing/2014/main" id="{9C3B5581-81CD-4F07-A1F1-A897DBD7D491}"/>
                </a:ext>
              </a:extLst>
            </p:cNvPr>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5560;p126">
              <a:extLst>
                <a:ext uri="{FF2B5EF4-FFF2-40B4-BE49-F238E27FC236}">
                  <a16:creationId xmlns:a16="http://schemas.microsoft.com/office/drawing/2014/main" id="{72AD1081-6D40-4D50-BE31-EF0DA52E7FF3}"/>
                </a:ext>
              </a:extLst>
            </p:cNvPr>
            <p:cNvSpPr/>
            <p:nvPr/>
          </p:nvSpPr>
          <p:spPr>
            <a:xfrm>
              <a:off x="1381973" y="1909664"/>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5561;p126">
              <a:extLst>
                <a:ext uri="{FF2B5EF4-FFF2-40B4-BE49-F238E27FC236}">
                  <a16:creationId xmlns:a16="http://schemas.microsoft.com/office/drawing/2014/main" id="{19F7A044-7D90-40F4-98CC-C7AC06D2CBCA}"/>
                </a:ext>
              </a:extLst>
            </p:cNvPr>
            <p:cNvSpPr/>
            <p:nvPr/>
          </p:nvSpPr>
          <p:spPr>
            <a:xfrm>
              <a:off x="1381837" y="1909800"/>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5562;p126">
              <a:extLst>
                <a:ext uri="{FF2B5EF4-FFF2-40B4-BE49-F238E27FC236}">
                  <a16:creationId xmlns:a16="http://schemas.microsoft.com/office/drawing/2014/main" id="{D9C44034-20C3-4769-BE8F-74FB2828BA0F}"/>
                </a:ext>
              </a:extLst>
            </p:cNvPr>
            <p:cNvSpPr/>
            <p:nvPr/>
          </p:nvSpPr>
          <p:spPr>
            <a:xfrm>
              <a:off x="1386970" y="1905618"/>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5563;p126">
              <a:extLst>
                <a:ext uri="{FF2B5EF4-FFF2-40B4-BE49-F238E27FC236}">
                  <a16:creationId xmlns:a16="http://schemas.microsoft.com/office/drawing/2014/main" id="{A5FB59A4-5D3A-4652-9231-01058731392D}"/>
                </a:ext>
              </a:extLst>
            </p:cNvPr>
            <p:cNvSpPr/>
            <p:nvPr/>
          </p:nvSpPr>
          <p:spPr>
            <a:xfrm>
              <a:off x="1382123" y="1909515"/>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5564;p126">
              <a:extLst>
                <a:ext uri="{FF2B5EF4-FFF2-40B4-BE49-F238E27FC236}">
                  <a16:creationId xmlns:a16="http://schemas.microsoft.com/office/drawing/2014/main" id="{5142C87F-B7F5-4A81-BAB8-6137F7BA2669}"/>
                </a:ext>
              </a:extLst>
            </p:cNvPr>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5565;p126">
              <a:extLst>
                <a:ext uri="{FF2B5EF4-FFF2-40B4-BE49-F238E27FC236}">
                  <a16:creationId xmlns:a16="http://schemas.microsoft.com/office/drawing/2014/main" id="{E2946FA3-31CE-4EC0-840B-53A905082F54}"/>
                </a:ext>
              </a:extLst>
            </p:cNvPr>
            <p:cNvSpPr/>
            <p:nvPr/>
          </p:nvSpPr>
          <p:spPr>
            <a:xfrm>
              <a:off x="1387214" y="1905767"/>
              <a:ext cx="244" cy="204"/>
            </a:xfrm>
            <a:custGeom>
              <a:avLst/>
              <a:gdLst/>
              <a:ahLst/>
              <a:cxnLst/>
              <a:rect l="l" t="t" r="r" b="b"/>
              <a:pathLst>
                <a:path w="18" h="15" extrusionOk="0">
                  <a:moveTo>
                    <a:pt x="0"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5566;p126">
              <a:extLst>
                <a:ext uri="{FF2B5EF4-FFF2-40B4-BE49-F238E27FC236}">
                  <a16:creationId xmlns:a16="http://schemas.microsoft.com/office/drawing/2014/main" id="{662F5F7F-06F3-4FF0-8D12-D644949C09C9}"/>
                </a:ext>
              </a:extLst>
            </p:cNvPr>
            <p:cNvSpPr/>
            <p:nvPr/>
          </p:nvSpPr>
          <p:spPr>
            <a:xfrm>
              <a:off x="1382408" y="1909189"/>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5567;p126">
              <a:extLst>
                <a:ext uri="{FF2B5EF4-FFF2-40B4-BE49-F238E27FC236}">
                  <a16:creationId xmlns:a16="http://schemas.microsoft.com/office/drawing/2014/main" id="{55ADE48B-D109-469E-91ED-528EBA83D290}"/>
                </a:ext>
              </a:extLst>
            </p:cNvPr>
            <p:cNvSpPr/>
            <p:nvPr/>
          </p:nvSpPr>
          <p:spPr>
            <a:xfrm>
              <a:off x="1381593" y="190994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5568;p126">
              <a:extLst>
                <a:ext uri="{FF2B5EF4-FFF2-40B4-BE49-F238E27FC236}">
                  <a16:creationId xmlns:a16="http://schemas.microsoft.com/office/drawing/2014/main" id="{2185A9C2-6747-48EC-A81D-5891A7715B64}"/>
                </a:ext>
              </a:extLst>
            </p:cNvPr>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5569;p126">
              <a:extLst>
                <a:ext uri="{FF2B5EF4-FFF2-40B4-BE49-F238E27FC236}">
                  <a16:creationId xmlns:a16="http://schemas.microsoft.com/office/drawing/2014/main" id="{1454AB26-F5FE-4666-90D1-E70330E949D3}"/>
                </a:ext>
              </a:extLst>
            </p:cNvPr>
            <p:cNvSpPr/>
            <p:nvPr/>
          </p:nvSpPr>
          <p:spPr>
            <a:xfrm>
              <a:off x="1382258" y="1909379"/>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5570;p126">
              <a:extLst>
                <a:ext uri="{FF2B5EF4-FFF2-40B4-BE49-F238E27FC236}">
                  <a16:creationId xmlns:a16="http://schemas.microsoft.com/office/drawing/2014/main" id="{6A1741E1-DAAE-4ED7-8D75-42F28B3005F4}"/>
                </a:ext>
              </a:extLst>
            </p:cNvPr>
            <p:cNvSpPr/>
            <p:nvPr/>
          </p:nvSpPr>
          <p:spPr>
            <a:xfrm>
              <a:off x="1381688" y="1909854"/>
              <a:ext cx="109" cy="54"/>
            </a:xfrm>
            <a:custGeom>
              <a:avLst/>
              <a:gdLst/>
              <a:ahLst/>
              <a:cxnLst/>
              <a:rect l="l" t="t" r="r" b="b"/>
              <a:pathLst>
                <a:path w="8" h="4" extrusionOk="0">
                  <a:moveTo>
                    <a:pt x="4" y="0"/>
                  </a:moveTo>
                  <a:lnTo>
                    <a:pt x="1" y="4"/>
                  </a:ln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5571;p126">
              <a:extLst>
                <a:ext uri="{FF2B5EF4-FFF2-40B4-BE49-F238E27FC236}">
                  <a16:creationId xmlns:a16="http://schemas.microsoft.com/office/drawing/2014/main" id="{091230E1-3B3B-4A65-8C12-F46408A386F1}"/>
                </a:ext>
              </a:extLst>
            </p:cNvPr>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5572;p126">
              <a:extLst>
                <a:ext uri="{FF2B5EF4-FFF2-40B4-BE49-F238E27FC236}">
                  <a16:creationId xmlns:a16="http://schemas.microsoft.com/office/drawing/2014/main" id="{C7B5795A-6030-4B1F-8B7D-313FDA629758}"/>
                </a:ext>
              </a:extLst>
            </p:cNvPr>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5573;p126">
              <a:extLst>
                <a:ext uri="{FF2B5EF4-FFF2-40B4-BE49-F238E27FC236}">
                  <a16:creationId xmlns:a16="http://schemas.microsoft.com/office/drawing/2014/main" id="{78F3AA73-E78C-4072-A41D-0AF3D3BC4C2D}"/>
                </a:ext>
              </a:extLst>
            </p:cNvPr>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5574;p126">
              <a:extLst>
                <a:ext uri="{FF2B5EF4-FFF2-40B4-BE49-F238E27FC236}">
                  <a16:creationId xmlns:a16="http://schemas.microsoft.com/office/drawing/2014/main" id="{1772B7CE-3B65-4CAC-A00D-1F66DE7ECC8A}"/>
                </a:ext>
              </a:extLst>
            </p:cNvPr>
            <p:cNvSpPr/>
            <p:nvPr/>
          </p:nvSpPr>
          <p:spPr>
            <a:xfrm>
              <a:off x="1510797" y="1904382"/>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5575;p126">
              <a:extLst>
                <a:ext uri="{FF2B5EF4-FFF2-40B4-BE49-F238E27FC236}">
                  <a16:creationId xmlns:a16="http://schemas.microsoft.com/office/drawing/2014/main" id="{1A2008B6-52E8-45E2-A419-F311C21C10F7}"/>
                </a:ext>
              </a:extLst>
            </p:cNvPr>
            <p:cNvSpPr/>
            <p:nvPr/>
          </p:nvSpPr>
          <p:spPr>
            <a:xfrm>
              <a:off x="1511598" y="1896453"/>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5576;p126">
              <a:extLst>
                <a:ext uri="{FF2B5EF4-FFF2-40B4-BE49-F238E27FC236}">
                  <a16:creationId xmlns:a16="http://schemas.microsoft.com/office/drawing/2014/main" id="{7943EA66-88D1-4AC5-B082-87B27EBF6A8B}"/>
                </a:ext>
              </a:extLst>
            </p:cNvPr>
            <p:cNvSpPr/>
            <p:nvPr/>
          </p:nvSpPr>
          <p:spPr>
            <a:xfrm>
              <a:off x="1510647" y="1905998"/>
              <a:ext cx="14" cy="448"/>
            </a:xfrm>
            <a:custGeom>
              <a:avLst/>
              <a:gdLst/>
              <a:ahLst/>
              <a:cxnLst/>
              <a:rect l="l" t="t" r="r" b="b"/>
              <a:pathLst>
                <a:path w="1" h="33" extrusionOk="0">
                  <a:moveTo>
                    <a:pt x="1" y="3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5577;p126">
              <a:extLst>
                <a:ext uri="{FF2B5EF4-FFF2-40B4-BE49-F238E27FC236}">
                  <a16:creationId xmlns:a16="http://schemas.microsoft.com/office/drawing/2014/main" id="{ABB9ED34-4829-407E-9AB8-4EF4EDFF11B3}"/>
                </a:ext>
              </a:extLst>
            </p:cNvPr>
            <p:cNvSpPr/>
            <p:nvPr/>
          </p:nvSpPr>
          <p:spPr>
            <a:xfrm>
              <a:off x="1510552" y="1907709"/>
              <a:ext cx="14" cy="204"/>
            </a:xfrm>
            <a:custGeom>
              <a:avLst/>
              <a:gdLst/>
              <a:ahLst/>
              <a:cxnLst/>
              <a:rect l="l" t="t" r="r" b="b"/>
              <a:pathLst>
                <a:path w="1" h="15" extrusionOk="0">
                  <a:moveTo>
                    <a:pt x="1" y="15"/>
                  </a:moveTo>
                  <a:lnTo>
                    <a:pt x="1"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5578;p126">
              <a:extLst>
                <a:ext uri="{FF2B5EF4-FFF2-40B4-BE49-F238E27FC236}">
                  <a16:creationId xmlns:a16="http://schemas.microsoft.com/office/drawing/2014/main" id="{9D77FD8B-EF04-46B3-94BA-8A9B63E63338}"/>
                </a:ext>
              </a:extLst>
            </p:cNvPr>
            <p:cNvSpPr/>
            <p:nvPr/>
          </p:nvSpPr>
          <p:spPr>
            <a:xfrm>
              <a:off x="1510932" y="1902821"/>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5579;p126">
              <a:extLst>
                <a:ext uri="{FF2B5EF4-FFF2-40B4-BE49-F238E27FC236}">
                  <a16:creationId xmlns:a16="http://schemas.microsoft.com/office/drawing/2014/main" id="{F6917963-AB7D-47AB-A156-FA8E6F7BFFFC}"/>
                </a:ext>
              </a:extLst>
            </p:cNvPr>
            <p:cNvSpPr/>
            <p:nvPr/>
          </p:nvSpPr>
          <p:spPr>
            <a:xfrm>
              <a:off x="1511082" y="1901056"/>
              <a:ext cx="54" cy="353"/>
            </a:xfrm>
            <a:custGeom>
              <a:avLst/>
              <a:gdLst/>
              <a:ahLst/>
              <a:cxnLst/>
              <a:rect l="l" t="t" r="r" b="b"/>
              <a:pathLst>
                <a:path w="4" h="26" extrusionOk="0">
                  <a:moveTo>
                    <a:pt x="0" y="2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5580;p126">
              <a:extLst>
                <a:ext uri="{FF2B5EF4-FFF2-40B4-BE49-F238E27FC236}">
                  <a16:creationId xmlns:a16="http://schemas.microsoft.com/office/drawing/2014/main" id="{1DEE5F34-0A24-4DC0-9C63-6DA6CA9395B1}"/>
                </a:ext>
              </a:extLst>
            </p:cNvPr>
            <p:cNvSpPr/>
            <p:nvPr/>
          </p:nvSpPr>
          <p:spPr>
            <a:xfrm>
              <a:off x="1511462" y="1897824"/>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5581;p126">
              <a:extLst>
                <a:ext uri="{FF2B5EF4-FFF2-40B4-BE49-F238E27FC236}">
                  <a16:creationId xmlns:a16="http://schemas.microsoft.com/office/drawing/2014/main" id="{AEECCB6E-9069-4191-9E04-1E66611630AC}"/>
                </a:ext>
              </a:extLst>
            </p:cNvPr>
            <p:cNvSpPr/>
            <p:nvPr/>
          </p:nvSpPr>
          <p:spPr>
            <a:xfrm>
              <a:off x="1511272" y="1899399"/>
              <a:ext cx="54" cy="339"/>
            </a:xfrm>
            <a:custGeom>
              <a:avLst/>
              <a:gdLst/>
              <a:ahLst/>
              <a:cxnLst/>
              <a:rect l="l" t="t" r="r" b="b"/>
              <a:pathLst>
                <a:path w="4" h="25" extrusionOk="0">
                  <a:moveTo>
                    <a:pt x="0" y="25"/>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5582;p126">
              <a:extLst>
                <a:ext uri="{FF2B5EF4-FFF2-40B4-BE49-F238E27FC236}">
                  <a16:creationId xmlns:a16="http://schemas.microsoft.com/office/drawing/2014/main" id="{2A8485BD-6CFA-48E1-A322-06335EBA5B20}"/>
                </a:ext>
              </a:extLst>
            </p:cNvPr>
            <p:cNvSpPr/>
            <p:nvPr/>
          </p:nvSpPr>
          <p:spPr>
            <a:xfrm>
              <a:off x="1511788" y="1895068"/>
              <a:ext cx="14" cy="163"/>
            </a:xfrm>
            <a:custGeom>
              <a:avLst/>
              <a:gdLst/>
              <a:ahLst/>
              <a:cxnLst/>
              <a:rect l="l" t="t" r="r" b="b"/>
              <a:pathLst>
                <a:path w="1" h="12" extrusionOk="0">
                  <a:moveTo>
                    <a:pt x="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5583;p126">
              <a:extLst>
                <a:ext uri="{FF2B5EF4-FFF2-40B4-BE49-F238E27FC236}">
                  <a16:creationId xmlns:a16="http://schemas.microsoft.com/office/drawing/2014/main" id="{DEAC7FA2-AC3D-43E1-B85F-5B19E66CA5F5}"/>
                </a:ext>
              </a:extLst>
            </p:cNvPr>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5584;p126">
              <a:extLst>
                <a:ext uri="{FF2B5EF4-FFF2-40B4-BE49-F238E27FC236}">
                  <a16:creationId xmlns:a16="http://schemas.microsoft.com/office/drawing/2014/main" id="{DA8B7983-2AFC-4E2D-8696-F0BD3A51F79F}"/>
                </a:ext>
              </a:extLst>
            </p:cNvPr>
            <p:cNvSpPr/>
            <p:nvPr/>
          </p:nvSpPr>
          <p:spPr>
            <a:xfrm>
              <a:off x="1418863" y="1933615"/>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5585;p126">
              <a:extLst>
                <a:ext uri="{FF2B5EF4-FFF2-40B4-BE49-F238E27FC236}">
                  <a16:creationId xmlns:a16="http://schemas.microsoft.com/office/drawing/2014/main" id="{A7C3D94B-5716-479F-9693-B232EC48F937}"/>
                </a:ext>
              </a:extLst>
            </p:cNvPr>
            <p:cNvSpPr/>
            <p:nvPr/>
          </p:nvSpPr>
          <p:spPr>
            <a:xfrm>
              <a:off x="1419488" y="1933194"/>
              <a:ext cx="244" cy="149"/>
            </a:xfrm>
            <a:custGeom>
              <a:avLst/>
              <a:gdLst/>
              <a:ahLst/>
              <a:cxnLst/>
              <a:rect l="l" t="t" r="r" b="b"/>
              <a:pathLst>
                <a:path w="18" h="11" extrusionOk="0">
                  <a:moveTo>
                    <a:pt x="0" y="1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5586;p126">
              <a:extLst>
                <a:ext uri="{FF2B5EF4-FFF2-40B4-BE49-F238E27FC236}">
                  <a16:creationId xmlns:a16="http://schemas.microsoft.com/office/drawing/2014/main" id="{3E12A01B-EFFD-4810-AAF0-2A2322FF0533}"/>
                </a:ext>
              </a:extLst>
            </p:cNvPr>
            <p:cNvSpPr/>
            <p:nvPr/>
          </p:nvSpPr>
          <p:spPr>
            <a:xfrm>
              <a:off x="1421429" y="1932189"/>
              <a:ext cx="353" cy="163"/>
            </a:xfrm>
            <a:custGeom>
              <a:avLst/>
              <a:gdLst/>
              <a:ahLst/>
              <a:cxnLst/>
              <a:rect l="l" t="t" r="r" b="b"/>
              <a:pathLst>
                <a:path w="26" h="12" extrusionOk="0">
                  <a:moveTo>
                    <a:pt x="1" y="1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5587;p126">
              <a:extLst>
                <a:ext uri="{FF2B5EF4-FFF2-40B4-BE49-F238E27FC236}">
                  <a16:creationId xmlns:a16="http://schemas.microsoft.com/office/drawing/2014/main" id="{343D997C-2D22-4DEF-AE51-7B9B9F533C65}"/>
                </a:ext>
              </a:extLst>
            </p:cNvPr>
            <p:cNvSpPr/>
            <p:nvPr/>
          </p:nvSpPr>
          <p:spPr>
            <a:xfrm>
              <a:off x="1420058" y="1932814"/>
              <a:ext cx="394" cy="204"/>
            </a:xfrm>
            <a:custGeom>
              <a:avLst/>
              <a:gdLst/>
              <a:ahLst/>
              <a:cxnLst/>
              <a:rect l="l" t="t" r="r" b="b"/>
              <a:pathLst>
                <a:path w="29" h="15" extrusionOk="0">
                  <a:moveTo>
                    <a:pt x="0" y="14"/>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5588;p126">
              <a:extLst>
                <a:ext uri="{FF2B5EF4-FFF2-40B4-BE49-F238E27FC236}">
                  <a16:creationId xmlns:a16="http://schemas.microsoft.com/office/drawing/2014/main" id="{77AB1964-5740-4D6D-8742-AF4827625E32}"/>
                </a:ext>
              </a:extLst>
            </p:cNvPr>
            <p:cNvSpPr/>
            <p:nvPr/>
          </p:nvSpPr>
          <p:spPr>
            <a:xfrm>
              <a:off x="1423575" y="1931619"/>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5589;p126">
              <a:extLst>
                <a:ext uri="{FF2B5EF4-FFF2-40B4-BE49-F238E27FC236}">
                  <a16:creationId xmlns:a16="http://schemas.microsoft.com/office/drawing/2014/main" id="{7C8C35FA-F5E1-48DE-A56A-20D0ADB51826}"/>
                </a:ext>
              </a:extLst>
            </p:cNvPr>
            <p:cNvSpPr/>
            <p:nvPr/>
          </p:nvSpPr>
          <p:spPr>
            <a:xfrm>
              <a:off x="1422190" y="1931958"/>
              <a:ext cx="299" cy="109"/>
            </a:xfrm>
            <a:custGeom>
              <a:avLst/>
              <a:gdLst/>
              <a:ahLst/>
              <a:cxnLst/>
              <a:rect l="l" t="t" r="r" b="b"/>
              <a:pathLst>
                <a:path w="22" h="8" extrusionOk="0">
                  <a:moveTo>
                    <a:pt x="1" y="7"/>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5590;p126">
              <a:extLst>
                <a:ext uri="{FF2B5EF4-FFF2-40B4-BE49-F238E27FC236}">
                  <a16:creationId xmlns:a16="http://schemas.microsoft.com/office/drawing/2014/main" id="{16ED2E14-E859-4E27-BB04-404180E139FF}"/>
                </a:ext>
              </a:extLst>
            </p:cNvPr>
            <p:cNvSpPr/>
            <p:nvPr/>
          </p:nvSpPr>
          <p:spPr>
            <a:xfrm>
              <a:off x="1422814" y="1931768"/>
              <a:ext cx="394" cy="109"/>
            </a:xfrm>
            <a:custGeom>
              <a:avLst/>
              <a:gdLst/>
              <a:ahLst/>
              <a:cxnLst/>
              <a:rect l="l" t="t" r="r" b="b"/>
              <a:pathLst>
                <a:path w="29" h="8" extrusionOk="0">
                  <a:moveTo>
                    <a:pt x="0" y="7"/>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5591;p126">
              <a:extLst>
                <a:ext uri="{FF2B5EF4-FFF2-40B4-BE49-F238E27FC236}">
                  <a16:creationId xmlns:a16="http://schemas.microsoft.com/office/drawing/2014/main" id="{CBAFEA06-C58B-4F14-811D-FEE05DFE5174}"/>
                </a:ext>
              </a:extLst>
            </p:cNvPr>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5592;p126">
              <a:extLst>
                <a:ext uri="{FF2B5EF4-FFF2-40B4-BE49-F238E27FC236}">
                  <a16:creationId xmlns:a16="http://schemas.microsoft.com/office/drawing/2014/main" id="{AFB3DB02-3ED8-4963-A713-3398E960CFB6}"/>
                </a:ext>
              </a:extLst>
            </p:cNvPr>
            <p:cNvSpPr/>
            <p:nvPr/>
          </p:nvSpPr>
          <p:spPr>
            <a:xfrm>
              <a:off x="1420669" y="1932433"/>
              <a:ext cx="489" cy="244"/>
            </a:xfrm>
            <a:custGeom>
              <a:avLst/>
              <a:gdLst/>
              <a:ahLst/>
              <a:cxnLst/>
              <a:rect l="l" t="t" r="r" b="b"/>
              <a:pathLst>
                <a:path w="36" h="18" extrusionOk="0">
                  <a:moveTo>
                    <a:pt x="1" y="18"/>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5593;p126">
              <a:extLst>
                <a:ext uri="{FF2B5EF4-FFF2-40B4-BE49-F238E27FC236}">
                  <a16:creationId xmlns:a16="http://schemas.microsoft.com/office/drawing/2014/main" id="{8287D227-7867-4035-8A2F-468BCD141CCE}"/>
                </a:ext>
              </a:extLst>
            </p:cNvPr>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5594;p126">
              <a:extLst>
                <a:ext uri="{FF2B5EF4-FFF2-40B4-BE49-F238E27FC236}">
                  <a16:creationId xmlns:a16="http://schemas.microsoft.com/office/drawing/2014/main" id="{2DB69E4B-E2C6-4A14-9EFA-2BEAB4AC5DDB}"/>
                </a:ext>
              </a:extLst>
            </p:cNvPr>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5595;p126">
              <a:extLst>
                <a:ext uri="{FF2B5EF4-FFF2-40B4-BE49-F238E27FC236}">
                  <a16:creationId xmlns:a16="http://schemas.microsoft.com/office/drawing/2014/main" id="{8E6952DA-3F39-4AB5-B227-08D339E85D30}"/>
                </a:ext>
              </a:extLst>
            </p:cNvPr>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5596;p126">
              <a:extLst>
                <a:ext uri="{FF2B5EF4-FFF2-40B4-BE49-F238E27FC236}">
                  <a16:creationId xmlns:a16="http://schemas.microsoft.com/office/drawing/2014/main" id="{8F482B63-FA0D-4134-BAF5-BB28D19274CA}"/>
                </a:ext>
              </a:extLst>
            </p:cNvPr>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5597;p126">
              <a:extLst>
                <a:ext uri="{FF2B5EF4-FFF2-40B4-BE49-F238E27FC236}">
                  <a16:creationId xmlns:a16="http://schemas.microsoft.com/office/drawing/2014/main" id="{5D4817A7-ADBA-47A2-B042-0A9D3562E004}"/>
                </a:ext>
              </a:extLst>
            </p:cNvPr>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5598;p126">
              <a:extLst>
                <a:ext uri="{FF2B5EF4-FFF2-40B4-BE49-F238E27FC236}">
                  <a16:creationId xmlns:a16="http://schemas.microsoft.com/office/drawing/2014/main" id="{AD94F5DE-4933-4B64-92C0-C4E8F97A897C}"/>
                </a:ext>
              </a:extLst>
            </p:cNvPr>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5599;p126">
              <a:extLst>
                <a:ext uri="{FF2B5EF4-FFF2-40B4-BE49-F238E27FC236}">
                  <a16:creationId xmlns:a16="http://schemas.microsoft.com/office/drawing/2014/main" id="{0E1AEE4B-1B06-45E8-9DDE-210DAABDD34C}"/>
                </a:ext>
              </a:extLst>
            </p:cNvPr>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5600;p126">
              <a:extLst>
                <a:ext uri="{FF2B5EF4-FFF2-40B4-BE49-F238E27FC236}">
                  <a16:creationId xmlns:a16="http://schemas.microsoft.com/office/drawing/2014/main" id="{31B34A25-ADA3-4F6F-A38A-CFC0BFAEEC2D}"/>
                </a:ext>
              </a:extLst>
            </p:cNvPr>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5601;p126">
              <a:extLst>
                <a:ext uri="{FF2B5EF4-FFF2-40B4-BE49-F238E27FC236}">
                  <a16:creationId xmlns:a16="http://schemas.microsoft.com/office/drawing/2014/main" id="{CFCEA5B4-EFE4-4B84-A2B4-A861544AA436}"/>
                </a:ext>
              </a:extLst>
            </p:cNvPr>
            <p:cNvSpPr/>
            <p:nvPr/>
          </p:nvSpPr>
          <p:spPr>
            <a:xfrm>
              <a:off x="1644983" y="2301999"/>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5602;p126">
              <a:extLst>
                <a:ext uri="{FF2B5EF4-FFF2-40B4-BE49-F238E27FC236}">
                  <a16:creationId xmlns:a16="http://schemas.microsoft.com/office/drawing/2014/main" id="{E738C530-A097-449A-AD17-D8D2E76CBC51}"/>
                </a:ext>
              </a:extLst>
            </p:cNvPr>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5603;p126">
              <a:extLst>
                <a:ext uri="{FF2B5EF4-FFF2-40B4-BE49-F238E27FC236}">
                  <a16:creationId xmlns:a16="http://schemas.microsoft.com/office/drawing/2014/main" id="{B7BC11A6-2511-4428-90BA-D0D7BD52EC7F}"/>
                </a:ext>
              </a:extLst>
            </p:cNvPr>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5604;p126">
              <a:extLst>
                <a:ext uri="{FF2B5EF4-FFF2-40B4-BE49-F238E27FC236}">
                  <a16:creationId xmlns:a16="http://schemas.microsoft.com/office/drawing/2014/main" id="{0FD90C9B-44F3-4B72-8D3C-EF9B5A6CC95D}"/>
                </a:ext>
              </a:extLst>
            </p:cNvPr>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5605;p126">
              <a:extLst>
                <a:ext uri="{FF2B5EF4-FFF2-40B4-BE49-F238E27FC236}">
                  <a16:creationId xmlns:a16="http://schemas.microsoft.com/office/drawing/2014/main" id="{5CEB5110-BD86-4EBB-B057-188D0F6E0924}"/>
                </a:ext>
              </a:extLst>
            </p:cNvPr>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5606;p126">
              <a:extLst>
                <a:ext uri="{FF2B5EF4-FFF2-40B4-BE49-F238E27FC236}">
                  <a16:creationId xmlns:a16="http://schemas.microsoft.com/office/drawing/2014/main" id="{07432A6B-6FF7-4AA8-BA00-A4D6E8F9280C}"/>
                </a:ext>
              </a:extLst>
            </p:cNvPr>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5607;p126">
              <a:extLst>
                <a:ext uri="{FF2B5EF4-FFF2-40B4-BE49-F238E27FC236}">
                  <a16:creationId xmlns:a16="http://schemas.microsoft.com/office/drawing/2014/main" id="{59420662-2A8F-461A-B541-CB2688278745}"/>
                </a:ext>
              </a:extLst>
            </p:cNvPr>
            <p:cNvSpPr/>
            <p:nvPr/>
          </p:nvSpPr>
          <p:spPr>
            <a:xfrm>
              <a:off x="1617312" y="2278700"/>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5608;p126">
              <a:extLst>
                <a:ext uri="{FF2B5EF4-FFF2-40B4-BE49-F238E27FC236}">
                  <a16:creationId xmlns:a16="http://schemas.microsoft.com/office/drawing/2014/main" id="{8D541CC0-4558-4AB8-A18B-0B9F7CB5F423}"/>
                </a:ext>
              </a:extLst>
            </p:cNvPr>
            <p:cNvSpPr/>
            <p:nvPr/>
          </p:nvSpPr>
          <p:spPr>
            <a:xfrm>
              <a:off x="1618032" y="2278660"/>
              <a:ext cx="244" cy="14"/>
            </a:xfrm>
            <a:custGeom>
              <a:avLst/>
              <a:gdLst/>
              <a:ahLst/>
              <a:cxnLst/>
              <a:rect l="l" t="t" r="r" b="b"/>
              <a:pathLst>
                <a:path w="18" h="1" extrusionOk="0">
                  <a:moveTo>
                    <a:pt x="0"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5609;p126">
              <a:extLst>
                <a:ext uri="{FF2B5EF4-FFF2-40B4-BE49-F238E27FC236}">
                  <a16:creationId xmlns:a16="http://schemas.microsoft.com/office/drawing/2014/main" id="{B308ACDD-7A11-4B8F-AC7C-34938700421B}"/>
                </a:ext>
              </a:extLst>
            </p:cNvPr>
            <p:cNvSpPr/>
            <p:nvPr/>
          </p:nvSpPr>
          <p:spPr>
            <a:xfrm>
              <a:off x="1645024" y="2299718"/>
              <a:ext cx="14" cy="244"/>
            </a:xfrm>
            <a:custGeom>
              <a:avLst/>
              <a:gdLst/>
              <a:ahLst/>
              <a:cxnLst/>
              <a:rect l="l" t="t" r="r" b="b"/>
              <a:pathLst>
                <a:path w="1" h="18" extrusionOk="0">
                  <a:moveTo>
                    <a:pt x="1"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5610;p126">
              <a:extLst>
                <a:ext uri="{FF2B5EF4-FFF2-40B4-BE49-F238E27FC236}">
                  <a16:creationId xmlns:a16="http://schemas.microsoft.com/office/drawing/2014/main" id="{D0084F13-301C-4891-B946-5A579699E8CC}"/>
                </a:ext>
              </a:extLst>
            </p:cNvPr>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5611;p126">
              <a:extLst>
                <a:ext uri="{FF2B5EF4-FFF2-40B4-BE49-F238E27FC236}">
                  <a16:creationId xmlns:a16="http://schemas.microsoft.com/office/drawing/2014/main" id="{B6F3AC00-CA46-46C8-9E85-647412E54D12}"/>
                </a:ext>
              </a:extLst>
            </p:cNvPr>
            <p:cNvSpPr/>
            <p:nvPr/>
          </p:nvSpPr>
          <p:spPr>
            <a:xfrm>
              <a:off x="1644983" y="2301429"/>
              <a:ext cx="14" cy="299"/>
            </a:xfrm>
            <a:custGeom>
              <a:avLst/>
              <a:gdLst/>
              <a:ahLst/>
              <a:cxnLst/>
              <a:rect l="l" t="t" r="r" b="b"/>
              <a:pathLst>
                <a:path w="1" h="22"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5612;p126">
              <a:extLst>
                <a:ext uri="{FF2B5EF4-FFF2-40B4-BE49-F238E27FC236}">
                  <a16:creationId xmlns:a16="http://schemas.microsoft.com/office/drawing/2014/main" id="{37705F3B-BC99-4083-8DDB-820BA70E087B}"/>
                </a:ext>
              </a:extLst>
            </p:cNvPr>
            <p:cNvSpPr/>
            <p:nvPr/>
          </p:nvSpPr>
          <p:spPr>
            <a:xfrm>
              <a:off x="1645119" y="2298673"/>
              <a:ext cx="14" cy="244"/>
            </a:xfrm>
            <a:custGeom>
              <a:avLst/>
              <a:gdLst/>
              <a:ahLst/>
              <a:cxnLst/>
              <a:rect l="l" t="t" r="r" b="b"/>
              <a:pathLst>
                <a:path w="1" h="18" extrusionOk="0">
                  <a:moveTo>
                    <a:pt x="1"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5613;p126">
              <a:extLst>
                <a:ext uri="{FF2B5EF4-FFF2-40B4-BE49-F238E27FC236}">
                  <a16:creationId xmlns:a16="http://schemas.microsoft.com/office/drawing/2014/main" id="{D3C07C13-2EC2-422C-834D-6BD6489C6D85}"/>
                </a:ext>
              </a:extLst>
            </p:cNvPr>
            <p:cNvSpPr/>
            <p:nvPr/>
          </p:nvSpPr>
          <p:spPr>
            <a:xfrm>
              <a:off x="1618697" y="2278565"/>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5614;p126">
              <a:extLst>
                <a:ext uri="{FF2B5EF4-FFF2-40B4-BE49-F238E27FC236}">
                  <a16:creationId xmlns:a16="http://schemas.microsoft.com/office/drawing/2014/main" id="{36AA7EE0-776B-4653-AF85-CAE05252E00C}"/>
                </a:ext>
              </a:extLst>
            </p:cNvPr>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5615;p126">
              <a:extLst>
                <a:ext uri="{FF2B5EF4-FFF2-40B4-BE49-F238E27FC236}">
                  <a16:creationId xmlns:a16="http://schemas.microsoft.com/office/drawing/2014/main" id="{C1B4E37A-65BD-4764-BF8E-492E279FE98C}"/>
                </a:ext>
              </a:extLst>
            </p:cNvPr>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5616;p126">
              <a:extLst>
                <a:ext uri="{FF2B5EF4-FFF2-40B4-BE49-F238E27FC236}">
                  <a16:creationId xmlns:a16="http://schemas.microsoft.com/office/drawing/2014/main" id="{82BFC626-99CE-4055-ACAB-98C242552A20}"/>
                </a:ext>
              </a:extLst>
            </p:cNvPr>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5617;p126">
              <a:extLst>
                <a:ext uri="{FF2B5EF4-FFF2-40B4-BE49-F238E27FC236}">
                  <a16:creationId xmlns:a16="http://schemas.microsoft.com/office/drawing/2014/main" id="{80A7AE74-2247-45C7-AB89-FA3CF298F62D}"/>
                </a:ext>
              </a:extLst>
            </p:cNvPr>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5618;p126">
              <a:extLst>
                <a:ext uri="{FF2B5EF4-FFF2-40B4-BE49-F238E27FC236}">
                  <a16:creationId xmlns:a16="http://schemas.microsoft.com/office/drawing/2014/main" id="{2F0C132D-137C-4230-88A7-318C272A2ACD}"/>
                </a:ext>
              </a:extLst>
            </p:cNvPr>
            <p:cNvSpPr/>
            <p:nvPr/>
          </p:nvSpPr>
          <p:spPr>
            <a:xfrm>
              <a:off x="1639946" y="224058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5619;p126">
              <a:extLst>
                <a:ext uri="{FF2B5EF4-FFF2-40B4-BE49-F238E27FC236}">
                  <a16:creationId xmlns:a16="http://schemas.microsoft.com/office/drawing/2014/main" id="{40AFA3CA-AC78-4C41-9434-3E91B800DFA7}"/>
                </a:ext>
              </a:extLst>
            </p:cNvPr>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5620;p126">
              <a:extLst>
                <a:ext uri="{FF2B5EF4-FFF2-40B4-BE49-F238E27FC236}">
                  <a16:creationId xmlns:a16="http://schemas.microsoft.com/office/drawing/2014/main" id="{9E490333-F45B-4B25-8BA6-4A40F80879FE}"/>
                </a:ext>
              </a:extLst>
            </p:cNvPr>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5621;p126">
              <a:extLst>
                <a:ext uri="{FF2B5EF4-FFF2-40B4-BE49-F238E27FC236}">
                  <a16:creationId xmlns:a16="http://schemas.microsoft.com/office/drawing/2014/main" id="{C3D5FD37-759D-4A6B-BA56-F33462E1AAFF}"/>
                </a:ext>
              </a:extLst>
            </p:cNvPr>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5622;p126">
              <a:extLst>
                <a:ext uri="{FF2B5EF4-FFF2-40B4-BE49-F238E27FC236}">
                  <a16:creationId xmlns:a16="http://schemas.microsoft.com/office/drawing/2014/main" id="{1E93C821-3D4D-4D0D-8094-C25BA1489043}"/>
                </a:ext>
              </a:extLst>
            </p:cNvPr>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5623;p126">
              <a:extLst>
                <a:ext uri="{FF2B5EF4-FFF2-40B4-BE49-F238E27FC236}">
                  <a16:creationId xmlns:a16="http://schemas.microsoft.com/office/drawing/2014/main" id="{B008D298-0B5C-4F1A-9352-2DFC405720AA}"/>
                </a:ext>
              </a:extLst>
            </p:cNvPr>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5624;p126">
              <a:extLst>
                <a:ext uri="{FF2B5EF4-FFF2-40B4-BE49-F238E27FC236}">
                  <a16:creationId xmlns:a16="http://schemas.microsoft.com/office/drawing/2014/main" id="{73FAE1D3-50D3-4D68-B85B-964E73B0A759}"/>
                </a:ext>
              </a:extLst>
            </p:cNvPr>
            <p:cNvSpPr/>
            <p:nvPr/>
          </p:nvSpPr>
          <p:spPr>
            <a:xfrm>
              <a:off x="1644358" y="224490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5625;p126">
              <a:extLst>
                <a:ext uri="{FF2B5EF4-FFF2-40B4-BE49-F238E27FC236}">
                  <a16:creationId xmlns:a16="http://schemas.microsoft.com/office/drawing/2014/main" id="{1494E6BF-EF43-40C8-ABC8-7B007DAD96CC}"/>
                </a:ext>
              </a:extLst>
            </p:cNvPr>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5626;p126">
              <a:extLst>
                <a:ext uri="{FF2B5EF4-FFF2-40B4-BE49-F238E27FC236}">
                  <a16:creationId xmlns:a16="http://schemas.microsoft.com/office/drawing/2014/main" id="{703251CC-9CB2-4F1E-8DEC-7CE63A449910}"/>
                </a:ext>
              </a:extLst>
            </p:cNvPr>
            <p:cNvSpPr/>
            <p:nvPr/>
          </p:nvSpPr>
          <p:spPr>
            <a:xfrm>
              <a:off x="1614081" y="2280031"/>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5627;p126">
              <a:extLst>
                <a:ext uri="{FF2B5EF4-FFF2-40B4-BE49-F238E27FC236}">
                  <a16:creationId xmlns:a16="http://schemas.microsoft.com/office/drawing/2014/main" id="{82902D5E-A1DD-45D6-9EA2-12EA368262B1}"/>
                </a:ext>
              </a:extLst>
            </p:cNvPr>
            <p:cNvSpPr/>
            <p:nvPr/>
          </p:nvSpPr>
          <p:spPr>
            <a:xfrm>
              <a:off x="1611284" y="2310119"/>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5628;p126">
              <a:extLst>
                <a:ext uri="{FF2B5EF4-FFF2-40B4-BE49-F238E27FC236}">
                  <a16:creationId xmlns:a16="http://schemas.microsoft.com/office/drawing/2014/main" id="{95A1FDD0-67A8-42E9-AC66-F380522813CC}"/>
                </a:ext>
              </a:extLst>
            </p:cNvPr>
            <p:cNvSpPr/>
            <p:nvPr/>
          </p:nvSpPr>
          <p:spPr>
            <a:xfrm>
              <a:off x="1611379" y="230973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5629;p126">
              <a:extLst>
                <a:ext uri="{FF2B5EF4-FFF2-40B4-BE49-F238E27FC236}">
                  <a16:creationId xmlns:a16="http://schemas.microsoft.com/office/drawing/2014/main" id="{79C1B5E9-6ED9-4425-9905-43E07D87C522}"/>
                </a:ext>
              </a:extLst>
            </p:cNvPr>
            <p:cNvSpPr/>
            <p:nvPr/>
          </p:nvSpPr>
          <p:spPr>
            <a:xfrm>
              <a:off x="1611379" y="230950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5630;p126">
              <a:extLst>
                <a:ext uri="{FF2B5EF4-FFF2-40B4-BE49-F238E27FC236}">
                  <a16:creationId xmlns:a16="http://schemas.microsoft.com/office/drawing/2014/main" id="{D7E4E411-D8F4-4806-9FCD-EAA37283400C}"/>
                </a:ext>
              </a:extLst>
            </p:cNvPr>
            <p:cNvSpPr/>
            <p:nvPr/>
          </p:nvSpPr>
          <p:spPr>
            <a:xfrm>
              <a:off x="1613700" y="2281226"/>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5631;p126">
              <a:extLst>
                <a:ext uri="{FF2B5EF4-FFF2-40B4-BE49-F238E27FC236}">
                  <a16:creationId xmlns:a16="http://schemas.microsoft.com/office/drawing/2014/main" id="{74A13ABE-7850-4FF0-B935-231B85830BB3}"/>
                </a:ext>
              </a:extLst>
            </p:cNvPr>
            <p:cNvSpPr/>
            <p:nvPr/>
          </p:nvSpPr>
          <p:spPr>
            <a:xfrm>
              <a:off x="1611134" y="231055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5632;p126">
              <a:extLst>
                <a:ext uri="{FF2B5EF4-FFF2-40B4-BE49-F238E27FC236}">
                  <a16:creationId xmlns:a16="http://schemas.microsoft.com/office/drawing/2014/main" id="{38984747-4974-48C2-BC4D-21EF240FD825}"/>
                </a:ext>
              </a:extLst>
            </p:cNvPr>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5633;p126">
              <a:extLst>
                <a:ext uri="{FF2B5EF4-FFF2-40B4-BE49-F238E27FC236}">
                  <a16:creationId xmlns:a16="http://schemas.microsoft.com/office/drawing/2014/main" id="{95DBA3B3-9FDA-419B-B442-EAA7AC12B275}"/>
                </a:ext>
              </a:extLst>
            </p:cNvPr>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5634;p126">
              <a:extLst>
                <a:ext uri="{FF2B5EF4-FFF2-40B4-BE49-F238E27FC236}">
                  <a16:creationId xmlns:a16="http://schemas.microsoft.com/office/drawing/2014/main" id="{E734A24C-1D1B-4B16-8A75-E9D1826FCE9F}"/>
                </a:ext>
              </a:extLst>
            </p:cNvPr>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5635;p126">
              <a:extLst>
                <a:ext uri="{FF2B5EF4-FFF2-40B4-BE49-F238E27FC236}">
                  <a16:creationId xmlns:a16="http://schemas.microsoft.com/office/drawing/2014/main" id="{8BB1A350-8B03-42C0-B102-02199F95C23A}"/>
                </a:ext>
              </a:extLst>
            </p:cNvPr>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5636;p126">
              <a:extLst>
                <a:ext uri="{FF2B5EF4-FFF2-40B4-BE49-F238E27FC236}">
                  <a16:creationId xmlns:a16="http://schemas.microsoft.com/office/drawing/2014/main" id="{3B13F8C2-4BD8-466E-AF85-5E1C6F23C962}"/>
                </a:ext>
              </a:extLst>
            </p:cNvPr>
            <p:cNvSpPr/>
            <p:nvPr/>
          </p:nvSpPr>
          <p:spPr>
            <a:xfrm>
              <a:off x="1543206" y="2219000"/>
              <a:ext cx="14" cy="204"/>
            </a:xfrm>
            <a:custGeom>
              <a:avLst/>
              <a:gdLst/>
              <a:ahLst/>
              <a:cxnLst/>
              <a:rect l="l" t="t" r="r" b="b"/>
              <a:pathLst>
                <a:path w="1" h="15" extrusionOk="0">
                  <a:moveTo>
                    <a:pt x="1" y="15"/>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5637;p126">
              <a:extLst>
                <a:ext uri="{FF2B5EF4-FFF2-40B4-BE49-F238E27FC236}">
                  <a16:creationId xmlns:a16="http://schemas.microsoft.com/office/drawing/2014/main" id="{1E38E98C-2B6B-4F02-8E4B-6EF017C0FF4C}"/>
                </a:ext>
              </a:extLst>
            </p:cNvPr>
            <p:cNvSpPr/>
            <p:nvPr/>
          </p:nvSpPr>
          <p:spPr>
            <a:xfrm>
              <a:off x="1542351" y="2224132"/>
              <a:ext cx="68" cy="299"/>
            </a:xfrm>
            <a:custGeom>
              <a:avLst/>
              <a:gdLst/>
              <a:ahLst/>
              <a:cxnLst/>
              <a:rect l="l" t="t" r="r" b="b"/>
              <a:pathLst>
                <a:path w="5" h="22" extrusionOk="0">
                  <a:moveTo>
                    <a:pt x="4"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5638;p126">
              <a:extLst>
                <a:ext uri="{FF2B5EF4-FFF2-40B4-BE49-F238E27FC236}">
                  <a16:creationId xmlns:a16="http://schemas.microsoft.com/office/drawing/2014/main" id="{ADB8CC76-6A9A-415D-BEF3-E59E35A97C66}"/>
                </a:ext>
              </a:extLst>
            </p:cNvPr>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5639;p126">
              <a:extLst>
                <a:ext uri="{FF2B5EF4-FFF2-40B4-BE49-F238E27FC236}">
                  <a16:creationId xmlns:a16="http://schemas.microsoft.com/office/drawing/2014/main" id="{75120E2E-DD38-4D06-9632-444636F822D9}"/>
                </a:ext>
              </a:extLst>
            </p:cNvPr>
            <p:cNvSpPr/>
            <p:nvPr/>
          </p:nvSpPr>
          <p:spPr>
            <a:xfrm>
              <a:off x="1542256" y="2224513"/>
              <a:ext cx="68" cy="204"/>
            </a:xfrm>
            <a:custGeom>
              <a:avLst/>
              <a:gdLst/>
              <a:ahLst/>
              <a:cxnLst/>
              <a:rect l="l" t="t" r="r" b="b"/>
              <a:pathLst>
                <a:path w="5" h="15" extrusionOk="0">
                  <a:moveTo>
                    <a:pt x="4"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5640;p126">
              <a:extLst>
                <a:ext uri="{FF2B5EF4-FFF2-40B4-BE49-F238E27FC236}">
                  <a16:creationId xmlns:a16="http://schemas.microsoft.com/office/drawing/2014/main" id="{572CC2D4-3D68-48D5-82ED-0965CF578DBF}"/>
                </a:ext>
              </a:extLst>
            </p:cNvPr>
            <p:cNvSpPr/>
            <p:nvPr/>
          </p:nvSpPr>
          <p:spPr>
            <a:xfrm>
              <a:off x="1542066" y="2225137"/>
              <a:ext cx="68" cy="204"/>
            </a:xfrm>
            <a:custGeom>
              <a:avLst/>
              <a:gdLst/>
              <a:ahLst/>
              <a:cxnLst/>
              <a:rect l="l" t="t" r="r" b="b"/>
              <a:pathLst>
                <a:path w="5" h="15" extrusionOk="0">
                  <a:moveTo>
                    <a:pt x="4"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5641;p126">
              <a:extLst>
                <a:ext uri="{FF2B5EF4-FFF2-40B4-BE49-F238E27FC236}">
                  <a16:creationId xmlns:a16="http://schemas.microsoft.com/office/drawing/2014/main" id="{57355FE6-7A52-449B-A443-E84E6A8DA786}"/>
                </a:ext>
              </a:extLst>
            </p:cNvPr>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5642;p126">
              <a:extLst>
                <a:ext uri="{FF2B5EF4-FFF2-40B4-BE49-F238E27FC236}">
                  <a16:creationId xmlns:a16="http://schemas.microsoft.com/office/drawing/2014/main" id="{271687ED-220D-4E10-BF7D-3DA960E16300}"/>
                </a:ext>
              </a:extLst>
            </p:cNvPr>
            <p:cNvSpPr/>
            <p:nvPr/>
          </p:nvSpPr>
          <p:spPr>
            <a:xfrm>
              <a:off x="1542161" y="2224893"/>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5643;p126">
              <a:extLst>
                <a:ext uri="{FF2B5EF4-FFF2-40B4-BE49-F238E27FC236}">
                  <a16:creationId xmlns:a16="http://schemas.microsoft.com/office/drawing/2014/main" id="{8333BD5F-5C96-4DCE-AC6A-C56A34D7DFAC}"/>
                </a:ext>
              </a:extLst>
            </p:cNvPr>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5644;p126">
              <a:extLst>
                <a:ext uri="{FF2B5EF4-FFF2-40B4-BE49-F238E27FC236}">
                  <a16:creationId xmlns:a16="http://schemas.microsoft.com/office/drawing/2014/main" id="{BEB7D241-0037-45EA-AAB4-375691B3B0B4}"/>
                </a:ext>
              </a:extLst>
            </p:cNvPr>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5645;p126">
              <a:extLst>
                <a:ext uri="{FF2B5EF4-FFF2-40B4-BE49-F238E27FC236}">
                  <a16:creationId xmlns:a16="http://schemas.microsoft.com/office/drawing/2014/main" id="{4664E7E6-F2F7-4C40-A8C4-8E0551618863}"/>
                </a:ext>
              </a:extLst>
            </p:cNvPr>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5646;p126">
              <a:extLst>
                <a:ext uri="{FF2B5EF4-FFF2-40B4-BE49-F238E27FC236}">
                  <a16:creationId xmlns:a16="http://schemas.microsoft.com/office/drawing/2014/main" id="{173FF42B-05D2-408C-A92C-7012BA1FE03D}"/>
                </a:ext>
              </a:extLst>
            </p:cNvPr>
            <p:cNvSpPr/>
            <p:nvPr/>
          </p:nvSpPr>
          <p:spPr>
            <a:xfrm>
              <a:off x="1542921" y="2220955"/>
              <a:ext cx="68" cy="339"/>
            </a:xfrm>
            <a:custGeom>
              <a:avLst/>
              <a:gdLst/>
              <a:ahLst/>
              <a:cxnLst/>
              <a:rect l="l" t="t" r="r" b="b"/>
              <a:pathLst>
                <a:path w="5" h="25" extrusionOk="0">
                  <a:moveTo>
                    <a:pt x="4" y="0"/>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5647;p126">
              <a:extLst>
                <a:ext uri="{FF2B5EF4-FFF2-40B4-BE49-F238E27FC236}">
                  <a16:creationId xmlns:a16="http://schemas.microsoft.com/office/drawing/2014/main" id="{B7030ED8-EF43-4774-97F1-816AB00FD95F}"/>
                </a:ext>
              </a:extLst>
            </p:cNvPr>
            <p:cNvSpPr/>
            <p:nvPr/>
          </p:nvSpPr>
          <p:spPr>
            <a:xfrm>
              <a:off x="1532996" y="250510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5648;p126">
              <a:extLst>
                <a:ext uri="{FF2B5EF4-FFF2-40B4-BE49-F238E27FC236}">
                  <a16:creationId xmlns:a16="http://schemas.microsoft.com/office/drawing/2014/main" id="{7EC951CF-E3B7-4286-951C-5CEE9FDE4C70}"/>
                </a:ext>
              </a:extLst>
            </p:cNvPr>
            <p:cNvSpPr/>
            <p:nvPr/>
          </p:nvSpPr>
          <p:spPr>
            <a:xfrm>
              <a:off x="1542826" y="2221566"/>
              <a:ext cx="68" cy="299"/>
            </a:xfrm>
            <a:custGeom>
              <a:avLst/>
              <a:gdLst/>
              <a:ahLst/>
              <a:cxnLst/>
              <a:rect l="l" t="t" r="r" b="b"/>
              <a:pathLst>
                <a:path w="5" h="22" extrusionOk="0">
                  <a:moveTo>
                    <a:pt x="4"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5649;p126">
              <a:extLst>
                <a:ext uri="{FF2B5EF4-FFF2-40B4-BE49-F238E27FC236}">
                  <a16:creationId xmlns:a16="http://schemas.microsoft.com/office/drawing/2014/main" id="{32864EB7-2C6F-4C39-9D4F-446C9BEBB936}"/>
                </a:ext>
              </a:extLst>
            </p:cNvPr>
            <p:cNvSpPr/>
            <p:nvPr/>
          </p:nvSpPr>
          <p:spPr>
            <a:xfrm>
              <a:off x="1540830" y="2504861"/>
              <a:ext cx="638" cy="68"/>
            </a:xfrm>
            <a:custGeom>
              <a:avLst/>
              <a:gdLst/>
              <a:ahLst/>
              <a:cxnLst/>
              <a:rect l="l" t="t" r="r" b="b"/>
              <a:pathLst>
                <a:path w="47" h="5" extrusionOk="0">
                  <a:moveTo>
                    <a:pt x="1" y="1"/>
                  </a:moveTo>
                  <a:lnTo>
                    <a:pt x="46"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5650;p126">
              <a:extLst>
                <a:ext uri="{FF2B5EF4-FFF2-40B4-BE49-F238E27FC236}">
                  <a16:creationId xmlns:a16="http://schemas.microsoft.com/office/drawing/2014/main" id="{2CB298D0-B182-4FBD-AF4D-A8F79E42BEC3}"/>
                </a:ext>
              </a:extLst>
            </p:cNvPr>
            <p:cNvSpPr/>
            <p:nvPr/>
          </p:nvSpPr>
          <p:spPr>
            <a:xfrm>
              <a:off x="1543111" y="2219530"/>
              <a:ext cx="68" cy="299"/>
            </a:xfrm>
            <a:custGeom>
              <a:avLst/>
              <a:gdLst/>
              <a:ahLst/>
              <a:cxnLst/>
              <a:rect l="l" t="t" r="r" b="b"/>
              <a:pathLst>
                <a:path w="5" h="22" extrusionOk="0">
                  <a:moveTo>
                    <a:pt x="4"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5651;p126">
              <a:extLst>
                <a:ext uri="{FF2B5EF4-FFF2-40B4-BE49-F238E27FC236}">
                  <a16:creationId xmlns:a16="http://schemas.microsoft.com/office/drawing/2014/main" id="{3CBD9741-7E31-48DA-8CDB-9A06BAC087BA}"/>
                </a:ext>
              </a:extLst>
            </p:cNvPr>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5652;p126">
              <a:extLst>
                <a:ext uri="{FF2B5EF4-FFF2-40B4-BE49-F238E27FC236}">
                  <a16:creationId xmlns:a16="http://schemas.microsoft.com/office/drawing/2014/main" id="{08EEB1C9-9AD0-48A1-BFBC-6279AF4FC56C}"/>
                </a:ext>
              </a:extLst>
            </p:cNvPr>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5653;p126">
              <a:extLst>
                <a:ext uri="{FF2B5EF4-FFF2-40B4-BE49-F238E27FC236}">
                  <a16:creationId xmlns:a16="http://schemas.microsoft.com/office/drawing/2014/main" id="{73534802-2D2D-45D1-9711-342252FF259B}"/>
                </a:ext>
              </a:extLst>
            </p:cNvPr>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5654;p126">
              <a:extLst>
                <a:ext uri="{FF2B5EF4-FFF2-40B4-BE49-F238E27FC236}">
                  <a16:creationId xmlns:a16="http://schemas.microsoft.com/office/drawing/2014/main" id="{112111CD-4B10-4D3D-831F-92B0055DEFB6}"/>
                </a:ext>
              </a:extLst>
            </p:cNvPr>
            <p:cNvSpPr/>
            <p:nvPr/>
          </p:nvSpPr>
          <p:spPr>
            <a:xfrm>
              <a:off x="1542541" y="2223141"/>
              <a:ext cx="109" cy="339"/>
            </a:xfrm>
            <a:custGeom>
              <a:avLst/>
              <a:gdLst/>
              <a:ahLst/>
              <a:cxnLst/>
              <a:rect l="l" t="t" r="r" b="b"/>
              <a:pathLst>
                <a:path w="8" h="25" extrusionOk="0">
                  <a:moveTo>
                    <a:pt x="8" y="0"/>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5655;p126">
              <a:extLst>
                <a:ext uri="{FF2B5EF4-FFF2-40B4-BE49-F238E27FC236}">
                  <a16:creationId xmlns:a16="http://schemas.microsoft.com/office/drawing/2014/main" id="{FC52653D-3CFF-494D-A60E-CAC7FC6DD26B}"/>
                </a:ext>
              </a:extLst>
            </p:cNvPr>
            <p:cNvSpPr/>
            <p:nvPr/>
          </p:nvSpPr>
          <p:spPr>
            <a:xfrm>
              <a:off x="1542785" y="2222137"/>
              <a:ext cx="54" cy="299"/>
            </a:xfrm>
            <a:custGeom>
              <a:avLst/>
              <a:gdLst/>
              <a:ahLst/>
              <a:cxnLst/>
              <a:rect l="l" t="t" r="r" b="b"/>
              <a:pathLst>
                <a:path w="4" h="22" extrusionOk="0">
                  <a:moveTo>
                    <a:pt x="4"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5656;p126">
              <a:extLst>
                <a:ext uri="{FF2B5EF4-FFF2-40B4-BE49-F238E27FC236}">
                  <a16:creationId xmlns:a16="http://schemas.microsoft.com/office/drawing/2014/main" id="{67E748D1-537E-4590-8AA5-130CA829BF7A}"/>
                </a:ext>
              </a:extLst>
            </p:cNvPr>
            <p:cNvSpPr/>
            <p:nvPr/>
          </p:nvSpPr>
          <p:spPr>
            <a:xfrm>
              <a:off x="1541590" y="2504915"/>
              <a:ext cx="448" cy="54"/>
            </a:xfrm>
            <a:custGeom>
              <a:avLst/>
              <a:gdLst/>
              <a:ahLst/>
              <a:cxnLst/>
              <a:rect l="l" t="t" r="r" b="b"/>
              <a:pathLst>
                <a:path w="33" h="4" extrusionOk="0">
                  <a:moveTo>
                    <a:pt x="1"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5657;p126">
              <a:extLst>
                <a:ext uri="{FF2B5EF4-FFF2-40B4-BE49-F238E27FC236}">
                  <a16:creationId xmlns:a16="http://schemas.microsoft.com/office/drawing/2014/main" id="{A1B2FC00-750D-419E-8928-7618F99AB6DD}"/>
                </a:ext>
              </a:extLst>
            </p:cNvPr>
            <p:cNvSpPr/>
            <p:nvPr/>
          </p:nvSpPr>
          <p:spPr>
            <a:xfrm>
              <a:off x="1542636" y="2222666"/>
              <a:ext cx="109" cy="299"/>
            </a:xfrm>
            <a:custGeom>
              <a:avLst/>
              <a:gdLst/>
              <a:ahLst/>
              <a:cxnLst/>
              <a:rect l="l" t="t" r="r" b="b"/>
              <a:pathLst>
                <a:path w="8" h="22" extrusionOk="0">
                  <a:moveTo>
                    <a:pt x="8"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5658;p126">
              <a:extLst>
                <a:ext uri="{FF2B5EF4-FFF2-40B4-BE49-F238E27FC236}">
                  <a16:creationId xmlns:a16="http://schemas.microsoft.com/office/drawing/2014/main" id="{F6BB8528-7CDD-425C-9629-8683A4193044}"/>
                </a:ext>
              </a:extLst>
            </p:cNvPr>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5659;p126">
              <a:extLst>
                <a:ext uri="{FF2B5EF4-FFF2-40B4-BE49-F238E27FC236}">
                  <a16:creationId xmlns:a16="http://schemas.microsoft.com/office/drawing/2014/main" id="{72097430-1DFE-4FD0-A4A5-5389BCA2DA00}"/>
                </a:ext>
              </a:extLst>
            </p:cNvPr>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5660;p126">
              <a:extLst>
                <a:ext uri="{FF2B5EF4-FFF2-40B4-BE49-F238E27FC236}">
                  <a16:creationId xmlns:a16="http://schemas.microsoft.com/office/drawing/2014/main" id="{9FA8FB04-3BE1-4C43-AAEE-1663D52B0E02}"/>
                </a:ext>
              </a:extLst>
            </p:cNvPr>
            <p:cNvSpPr/>
            <p:nvPr/>
          </p:nvSpPr>
          <p:spPr>
            <a:xfrm>
              <a:off x="1523858" y="2474868"/>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5661;p126">
              <a:extLst>
                <a:ext uri="{FF2B5EF4-FFF2-40B4-BE49-F238E27FC236}">
                  <a16:creationId xmlns:a16="http://schemas.microsoft.com/office/drawing/2014/main" id="{829266A3-9F5C-4FCE-A213-0388BA176A34}"/>
                </a:ext>
              </a:extLst>
            </p:cNvPr>
            <p:cNvSpPr/>
            <p:nvPr/>
          </p:nvSpPr>
          <p:spPr>
            <a:xfrm>
              <a:off x="1525243" y="2475724"/>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5662;p126">
              <a:extLst>
                <a:ext uri="{FF2B5EF4-FFF2-40B4-BE49-F238E27FC236}">
                  <a16:creationId xmlns:a16="http://schemas.microsoft.com/office/drawing/2014/main" id="{93E731F6-D069-4A31-A142-28FCF249CF39}"/>
                </a:ext>
              </a:extLst>
            </p:cNvPr>
            <p:cNvSpPr/>
            <p:nvPr/>
          </p:nvSpPr>
          <p:spPr>
            <a:xfrm>
              <a:off x="1524483" y="247524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5663;p126">
              <a:extLst>
                <a:ext uri="{FF2B5EF4-FFF2-40B4-BE49-F238E27FC236}">
                  <a16:creationId xmlns:a16="http://schemas.microsoft.com/office/drawing/2014/main" id="{F168998F-76E9-40D7-A768-35E003644F9D}"/>
                </a:ext>
              </a:extLst>
            </p:cNvPr>
            <p:cNvSpPr/>
            <p:nvPr/>
          </p:nvSpPr>
          <p:spPr>
            <a:xfrm>
              <a:off x="1523057" y="2474488"/>
              <a:ext cx="149" cy="109"/>
            </a:xfrm>
            <a:custGeom>
              <a:avLst/>
              <a:gdLst/>
              <a:ahLst/>
              <a:cxnLst/>
              <a:rect l="l" t="t" r="r" b="b"/>
              <a:pathLst>
                <a:path w="11" h="8" extrusionOk="0">
                  <a:moveTo>
                    <a:pt x="0"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5664;p126">
              <a:extLst>
                <a:ext uri="{FF2B5EF4-FFF2-40B4-BE49-F238E27FC236}">
                  <a16:creationId xmlns:a16="http://schemas.microsoft.com/office/drawing/2014/main" id="{67F5F017-A5EF-44B5-A287-E86D0FAD5A06}"/>
                </a:ext>
              </a:extLst>
            </p:cNvPr>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5665;p126">
              <a:extLst>
                <a:ext uri="{FF2B5EF4-FFF2-40B4-BE49-F238E27FC236}">
                  <a16:creationId xmlns:a16="http://schemas.microsoft.com/office/drawing/2014/main" id="{202409AF-A596-4DEA-8F52-36A4E8B1ECE6}"/>
                </a:ext>
              </a:extLst>
            </p:cNvPr>
            <p:cNvSpPr/>
            <p:nvPr/>
          </p:nvSpPr>
          <p:spPr>
            <a:xfrm>
              <a:off x="1542215" y="2504956"/>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5666;p126">
              <a:extLst>
                <a:ext uri="{FF2B5EF4-FFF2-40B4-BE49-F238E27FC236}">
                  <a16:creationId xmlns:a16="http://schemas.microsoft.com/office/drawing/2014/main" id="{D7AFCE88-86A3-44FA-8979-B72E865F15A9}"/>
                </a:ext>
              </a:extLst>
            </p:cNvPr>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5667;p126">
              <a:extLst>
                <a:ext uri="{FF2B5EF4-FFF2-40B4-BE49-F238E27FC236}">
                  <a16:creationId xmlns:a16="http://schemas.microsoft.com/office/drawing/2014/main" id="{822770CD-0B62-4B12-A6B7-50E0B08D8B25}"/>
                </a:ext>
              </a:extLst>
            </p:cNvPr>
            <p:cNvSpPr/>
            <p:nvPr/>
          </p:nvSpPr>
          <p:spPr>
            <a:xfrm>
              <a:off x="1532466" y="250510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5668;p126">
              <a:extLst>
                <a:ext uri="{FF2B5EF4-FFF2-40B4-BE49-F238E27FC236}">
                  <a16:creationId xmlns:a16="http://schemas.microsoft.com/office/drawing/2014/main" id="{30A20BF4-6FD3-4BAA-99F4-0638A569DC4F}"/>
                </a:ext>
              </a:extLst>
            </p:cNvPr>
            <p:cNvSpPr/>
            <p:nvPr/>
          </p:nvSpPr>
          <p:spPr>
            <a:xfrm>
              <a:off x="1532656" y="250510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5669;p126">
              <a:extLst>
                <a:ext uri="{FF2B5EF4-FFF2-40B4-BE49-F238E27FC236}">
                  <a16:creationId xmlns:a16="http://schemas.microsoft.com/office/drawing/2014/main" id="{513480D7-EC57-482B-8A6E-A89A37D7B383}"/>
                </a:ext>
              </a:extLst>
            </p:cNvPr>
            <p:cNvSpPr/>
            <p:nvPr/>
          </p:nvSpPr>
          <p:spPr>
            <a:xfrm>
              <a:off x="1542785" y="2505105"/>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5670;p126">
              <a:extLst>
                <a:ext uri="{FF2B5EF4-FFF2-40B4-BE49-F238E27FC236}">
                  <a16:creationId xmlns:a16="http://schemas.microsoft.com/office/drawing/2014/main" id="{34E8C27E-F758-4119-9969-28919745E487}"/>
                </a:ext>
              </a:extLst>
            </p:cNvPr>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5671;p126">
              <a:extLst>
                <a:ext uri="{FF2B5EF4-FFF2-40B4-BE49-F238E27FC236}">
                  <a16:creationId xmlns:a16="http://schemas.microsoft.com/office/drawing/2014/main" id="{DA904D91-5059-4BAF-95B9-6BF960A9FAFE}"/>
                </a:ext>
              </a:extLst>
            </p:cNvPr>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5672;p126">
              <a:extLst>
                <a:ext uri="{FF2B5EF4-FFF2-40B4-BE49-F238E27FC236}">
                  <a16:creationId xmlns:a16="http://schemas.microsoft.com/office/drawing/2014/main" id="{B13165F0-ED4A-42B6-B622-F54ED9CD352A}"/>
                </a:ext>
              </a:extLst>
            </p:cNvPr>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5673;p126">
              <a:extLst>
                <a:ext uri="{FF2B5EF4-FFF2-40B4-BE49-F238E27FC236}">
                  <a16:creationId xmlns:a16="http://schemas.microsoft.com/office/drawing/2014/main" id="{44BA17F0-3E9A-4D90-BD90-5A7718BBAE12}"/>
                </a:ext>
              </a:extLst>
            </p:cNvPr>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5674;p126">
              <a:extLst>
                <a:ext uri="{FF2B5EF4-FFF2-40B4-BE49-F238E27FC236}">
                  <a16:creationId xmlns:a16="http://schemas.microsoft.com/office/drawing/2014/main" id="{EDBA565E-C90F-41D3-80A6-40D137BA3522}"/>
                </a:ext>
              </a:extLst>
            </p:cNvPr>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5675;p126">
              <a:extLst>
                <a:ext uri="{FF2B5EF4-FFF2-40B4-BE49-F238E27FC236}">
                  <a16:creationId xmlns:a16="http://schemas.microsoft.com/office/drawing/2014/main" id="{3316E982-251B-4818-AE60-ED64FC1D0714}"/>
                </a:ext>
              </a:extLst>
            </p:cNvPr>
            <p:cNvSpPr/>
            <p:nvPr/>
          </p:nvSpPr>
          <p:spPr>
            <a:xfrm>
              <a:off x="1613184" y="2195620"/>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5676;p126">
              <a:extLst>
                <a:ext uri="{FF2B5EF4-FFF2-40B4-BE49-F238E27FC236}">
                  <a16:creationId xmlns:a16="http://schemas.microsoft.com/office/drawing/2014/main" id="{2175F103-C49B-4C56-87F2-B733CD9A16BA}"/>
                </a:ext>
              </a:extLst>
            </p:cNvPr>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5677;p126">
              <a:extLst>
                <a:ext uri="{FF2B5EF4-FFF2-40B4-BE49-F238E27FC236}">
                  <a16:creationId xmlns:a16="http://schemas.microsoft.com/office/drawing/2014/main" id="{914B6667-7466-45C3-8AD0-7C6A1580A9D0}"/>
                </a:ext>
              </a:extLst>
            </p:cNvPr>
            <p:cNvSpPr/>
            <p:nvPr/>
          </p:nvSpPr>
          <p:spPr>
            <a:xfrm>
              <a:off x="1613035" y="2195335"/>
              <a:ext cx="109" cy="204"/>
            </a:xfrm>
            <a:custGeom>
              <a:avLst/>
              <a:gdLst/>
              <a:ahLst/>
              <a:cxnLst/>
              <a:rect l="l" t="t" r="r" b="b"/>
              <a:pathLst>
                <a:path w="8" h="15" extrusionOk="0">
                  <a:moveTo>
                    <a:pt x="1" y="0"/>
                  </a:moveTo>
                  <a:lnTo>
                    <a:pt x="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5678;p126">
              <a:extLst>
                <a:ext uri="{FF2B5EF4-FFF2-40B4-BE49-F238E27FC236}">
                  <a16:creationId xmlns:a16="http://schemas.microsoft.com/office/drawing/2014/main" id="{5FC2449E-D2DB-447F-B143-FE2D6CDDD13C}"/>
                </a:ext>
              </a:extLst>
            </p:cNvPr>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5679;p126">
              <a:extLst>
                <a:ext uri="{FF2B5EF4-FFF2-40B4-BE49-F238E27FC236}">
                  <a16:creationId xmlns:a16="http://schemas.microsoft.com/office/drawing/2014/main" id="{725287CE-F9D7-43A5-95D6-012ACB10C630}"/>
                </a:ext>
              </a:extLst>
            </p:cNvPr>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5680;p126">
              <a:extLst>
                <a:ext uri="{FF2B5EF4-FFF2-40B4-BE49-F238E27FC236}">
                  <a16:creationId xmlns:a16="http://schemas.microsoft.com/office/drawing/2014/main" id="{5986DBC9-3CF8-47FB-A774-D97EFABFFB8C}"/>
                </a:ext>
              </a:extLst>
            </p:cNvPr>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5681;p126">
              <a:extLst>
                <a:ext uri="{FF2B5EF4-FFF2-40B4-BE49-F238E27FC236}">
                  <a16:creationId xmlns:a16="http://schemas.microsoft.com/office/drawing/2014/main" id="{F44FE7B4-4112-43CF-81F2-F8124C6B42E8}"/>
                </a:ext>
              </a:extLst>
            </p:cNvPr>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5682;p126">
              <a:extLst>
                <a:ext uri="{FF2B5EF4-FFF2-40B4-BE49-F238E27FC236}">
                  <a16:creationId xmlns:a16="http://schemas.microsoft.com/office/drawing/2014/main" id="{36872E41-DA17-4860-AD0B-C5AF626515BD}"/>
                </a:ext>
              </a:extLst>
            </p:cNvPr>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5683;p126">
              <a:extLst>
                <a:ext uri="{FF2B5EF4-FFF2-40B4-BE49-F238E27FC236}">
                  <a16:creationId xmlns:a16="http://schemas.microsoft.com/office/drawing/2014/main" id="{47A25A2F-999C-4F73-8C1B-7388BCB1FBBC}"/>
                </a:ext>
              </a:extLst>
            </p:cNvPr>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5684;p126">
              <a:extLst>
                <a:ext uri="{FF2B5EF4-FFF2-40B4-BE49-F238E27FC236}">
                  <a16:creationId xmlns:a16="http://schemas.microsoft.com/office/drawing/2014/main" id="{0F38501D-CD6E-4B35-88F6-E99E2274A7A5}"/>
                </a:ext>
              </a:extLst>
            </p:cNvPr>
            <p:cNvSpPr/>
            <p:nvPr/>
          </p:nvSpPr>
          <p:spPr>
            <a:xfrm>
              <a:off x="1613280" y="2195810"/>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5685;p126">
              <a:extLst>
                <a:ext uri="{FF2B5EF4-FFF2-40B4-BE49-F238E27FC236}">
                  <a16:creationId xmlns:a16="http://schemas.microsoft.com/office/drawing/2014/main" id="{4DE6DECD-17A5-4173-8ECA-4A26D11C25DD}"/>
                </a:ext>
              </a:extLst>
            </p:cNvPr>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5686;p126">
              <a:extLst>
                <a:ext uri="{FF2B5EF4-FFF2-40B4-BE49-F238E27FC236}">
                  <a16:creationId xmlns:a16="http://schemas.microsoft.com/office/drawing/2014/main" id="{EA70DAEB-28C5-436D-944F-C8A0275D8911}"/>
                </a:ext>
              </a:extLst>
            </p:cNvPr>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5687;p126">
              <a:extLst>
                <a:ext uri="{FF2B5EF4-FFF2-40B4-BE49-F238E27FC236}">
                  <a16:creationId xmlns:a16="http://schemas.microsoft.com/office/drawing/2014/main" id="{AC7EE593-A05F-4EE9-A45C-50014DB46721}"/>
                </a:ext>
              </a:extLst>
            </p:cNvPr>
            <p:cNvSpPr/>
            <p:nvPr/>
          </p:nvSpPr>
          <p:spPr>
            <a:xfrm>
              <a:off x="1581101" y="2216013"/>
              <a:ext cx="489" cy="489"/>
            </a:xfrm>
            <a:custGeom>
              <a:avLst/>
              <a:gdLst/>
              <a:ahLst/>
              <a:cxnLst/>
              <a:rect l="l" t="t" r="r" b="b"/>
              <a:pathLst>
                <a:path w="36" h="36" extrusionOk="0">
                  <a:moveTo>
                    <a:pt x="35" y="3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5688;p126">
              <a:extLst>
                <a:ext uri="{FF2B5EF4-FFF2-40B4-BE49-F238E27FC236}">
                  <a16:creationId xmlns:a16="http://schemas.microsoft.com/office/drawing/2014/main" id="{59C17B11-D5B7-438D-A8DA-D30DBB75F136}"/>
                </a:ext>
              </a:extLst>
            </p:cNvPr>
            <p:cNvSpPr/>
            <p:nvPr/>
          </p:nvSpPr>
          <p:spPr>
            <a:xfrm>
              <a:off x="1580436" y="2215294"/>
              <a:ext cx="489" cy="489"/>
            </a:xfrm>
            <a:custGeom>
              <a:avLst/>
              <a:gdLst/>
              <a:ahLst/>
              <a:cxnLst/>
              <a:rect l="l" t="t" r="r" b="b"/>
              <a:pathLst>
                <a:path w="36" h="36" extrusionOk="0">
                  <a:moveTo>
                    <a:pt x="35" y="36"/>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5689;p126">
              <a:extLst>
                <a:ext uri="{FF2B5EF4-FFF2-40B4-BE49-F238E27FC236}">
                  <a16:creationId xmlns:a16="http://schemas.microsoft.com/office/drawing/2014/main" id="{308E8ACA-19E2-4E46-8D09-9048464D20B5}"/>
                </a:ext>
              </a:extLst>
            </p:cNvPr>
            <p:cNvSpPr/>
            <p:nvPr/>
          </p:nvSpPr>
          <p:spPr>
            <a:xfrm>
              <a:off x="1581807" y="2216719"/>
              <a:ext cx="448" cy="489"/>
            </a:xfrm>
            <a:custGeom>
              <a:avLst/>
              <a:gdLst/>
              <a:ahLst/>
              <a:cxnLst/>
              <a:rect l="l" t="t" r="r" b="b"/>
              <a:pathLst>
                <a:path w="33" h="36" extrusionOk="0">
                  <a:moveTo>
                    <a:pt x="32" y="36"/>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5690;p126">
              <a:extLst>
                <a:ext uri="{FF2B5EF4-FFF2-40B4-BE49-F238E27FC236}">
                  <a16:creationId xmlns:a16="http://schemas.microsoft.com/office/drawing/2014/main" id="{D45CB4DD-303C-4E7E-96E4-049CEF263120}"/>
                </a:ext>
              </a:extLst>
            </p:cNvPr>
            <p:cNvSpPr/>
            <p:nvPr/>
          </p:nvSpPr>
          <p:spPr>
            <a:xfrm>
              <a:off x="1582472" y="2217439"/>
              <a:ext cx="543" cy="530"/>
            </a:xfrm>
            <a:custGeom>
              <a:avLst/>
              <a:gdLst/>
              <a:ahLst/>
              <a:cxnLst/>
              <a:rect l="l" t="t" r="r" b="b"/>
              <a:pathLst>
                <a:path w="40" h="39" extrusionOk="0">
                  <a:moveTo>
                    <a:pt x="39" y="39"/>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5691;p126">
              <a:extLst>
                <a:ext uri="{FF2B5EF4-FFF2-40B4-BE49-F238E27FC236}">
                  <a16:creationId xmlns:a16="http://schemas.microsoft.com/office/drawing/2014/main" id="{D496B505-ADAA-4A66-802A-95DD97D73CFD}"/>
                </a:ext>
              </a:extLst>
            </p:cNvPr>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5692;p126">
              <a:extLst>
                <a:ext uri="{FF2B5EF4-FFF2-40B4-BE49-F238E27FC236}">
                  <a16:creationId xmlns:a16="http://schemas.microsoft.com/office/drawing/2014/main" id="{024C92AD-F3BE-4E2C-AE62-C63BBD57F6BB}"/>
                </a:ext>
              </a:extLst>
            </p:cNvPr>
            <p:cNvSpPr/>
            <p:nvPr/>
          </p:nvSpPr>
          <p:spPr>
            <a:xfrm>
              <a:off x="1579662" y="2214438"/>
              <a:ext cx="638" cy="679"/>
            </a:xfrm>
            <a:custGeom>
              <a:avLst/>
              <a:gdLst/>
              <a:ahLst/>
              <a:cxnLst/>
              <a:rect l="l" t="t" r="r" b="b"/>
              <a:pathLst>
                <a:path w="47" h="50" extrusionOk="0">
                  <a:moveTo>
                    <a:pt x="46" y="5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5693;p126">
              <a:extLst>
                <a:ext uri="{FF2B5EF4-FFF2-40B4-BE49-F238E27FC236}">
                  <a16:creationId xmlns:a16="http://schemas.microsoft.com/office/drawing/2014/main" id="{98B4DB18-9AA3-4598-A5E9-DC8B23CF73F7}"/>
                </a:ext>
              </a:extLst>
            </p:cNvPr>
            <p:cNvSpPr/>
            <p:nvPr/>
          </p:nvSpPr>
          <p:spPr>
            <a:xfrm>
              <a:off x="1579146" y="2213773"/>
              <a:ext cx="530" cy="679"/>
            </a:xfrm>
            <a:custGeom>
              <a:avLst/>
              <a:gdLst/>
              <a:ahLst/>
              <a:cxnLst/>
              <a:rect l="l" t="t" r="r" b="b"/>
              <a:pathLst>
                <a:path w="39" h="50" extrusionOk="0">
                  <a:moveTo>
                    <a:pt x="39" y="50"/>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5694;p126">
              <a:extLst>
                <a:ext uri="{FF2B5EF4-FFF2-40B4-BE49-F238E27FC236}">
                  <a16:creationId xmlns:a16="http://schemas.microsoft.com/office/drawing/2014/main" id="{E739BDBB-CB44-4D8B-9D3F-E08464A8A795}"/>
                </a:ext>
              </a:extLst>
            </p:cNvPr>
            <p:cNvSpPr/>
            <p:nvPr/>
          </p:nvSpPr>
          <p:spPr>
            <a:xfrm>
              <a:off x="1578290" y="2212687"/>
              <a:ext cx="204" cy="204"/>
            </a:xfrm>
            <a:custGeom>
              <a:avLst/>
              <a:gdLst/>
              <a:ahLst/>
              <a:cxnLst/>
              <a:rect l="l" t="t" r="r" b="b"/>
              <a:pathLst>
                <a:path w="15" h="15" extrusionOk="0">
                  <a:moveTo>
                    <a:pt x="0" y="0"/>
                  </a:moveTo>
                  <a:lnTo>
                    <a:pt x="1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5695;p126">
              <a:extLst>
                <a:ext uri="{FF2B5EF4-FFF2-40B4-BE49-F238E27FC236}">
                  <a16:creationId xmlns:a16="http://schemas.microsoft.com/office/drawing/2014/main" id="{AAFE0212-F152-4A54-A1DE-99FB4E1033AC}"/>
                </a:ext>
              </a:extLst>
            </p:cNvPr>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5696;p126">
              <a:extLst>
                <a:ext uri="{FF2B5EF4-FFF2-40B4-BE49-F238E27FC236}">
                  <a16:creationId xmlns:a16="http://schemas.microsoft.com/office/drawing/2014/main" id="{74EB6214-C2DE-4E3F-87BF-99399C76C1E5}"/>
                </a:ext>
              </a:extLst>
            </p:cNvPr>
            <p:cNvSpPr/>
            <p:nvPr/>
          </p:nvSpPr>
          <p:spPr>
            <a:xfrm>
              <a:off x="1578616" y="2213108"/>
              <a:ext cx="394" cy="489"/>
            </a:xfrm>
            <a:custGeom>
              <a:avLst/>
              <a:gdLst/>
              <a:ahLst/>
              <a:cxnLst/>
              <a:rect l="l" t="t" r="r" b="b"/>
              <a:pathLst>
                <a:path w="29" h="36" extrusionOk="0">
                  <a:moveTo>
                    <a:pt x="29" y="36"/>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5697;p126">
              <a:extLst>
                <a:ext uri="{FF2B5EF4-FFF2-40B4-BE49-F238E27FC236}">
                  <a16:creationId xmlns:a16="http://schemas.microsoft.com/office/drawing/2014/main" id="{7CC1ECA2-EDA3-44F1-BAAE-41D351C97A00}"/>
                </a:ext>
              </a:extLst>
            </p:cNvPr>
            <p:cNvSpPr/>
            <p:nvPr/>
          </p:nvSpPr>
          <p:spPr>
            <a:xfrm>
              <a:off x="1622254" y="225441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5698;p126">
              <a:extLst>
                <a:ext uri="{FF2B5EF4-FFF2-40B4-BE49-F238E27FC236}">
                  <a16:creationId xmlns:a16="http://schemas.microsoft.com/office/drawing/2014/main" id="{70573A5F-30DD-405F-BAE8-69FF8FA37203}"/>
                </a:ext>
              </a:extLst>
            </p:cNvPr>
            <p:cNvSpPr/>
            <p:nvPr/>
          </p:nvSpPr>
          <p:spPr>
            <a:xfrm>
              <a:off x="1618982" y="2254275"/>
              <a:ext cx="774" cy="109"/>
            </a:xfrm>
            <a:custGeom>
              <a:avLst/>
              <a:gdLst/>
              <a:ahLst/>
              <a:cxnLst/>
              <a:rect l="l" t="t" r="r" b="b"/>
              <a:pathLst>
                <a:path w="57" h="8" extrusionOk="0">
                  <a:moveTo>
                    <a:pt x="56"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5699;p126">
              <a:extLst>
                <a:ext uri="{FF2B5EF4-FFF2-40B4-BE49-F238E27FC236}">
                  <a16:creationId xmlns:a16="http://schemas.microsoft.com/office/drawing/2014/main" id="{E5D4C372-147C-4489-8997-C50ADD630109}"/>
                </a:ext>
              </a:extLst>
            </p:cNvPr>
            <p:cNvSpPr/>
            <p:nvPr/>
          </p:nvSpPr>
          <p:spPr>
            <a:xfrm>
              <a:off x="1621263" y="225422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5700;p126">
              <a:extLst>
                <a:ext uri="{FF2B5EF4-FFF2-40B4-BE49-F238E27FC236}">
                  <a16:creationId xmlns:a16="http://schemas.microsoft.com/office/drawing/2014/main" id="{96133E8F-624C-4979-9080-A8202A1B50C3}"/>
                </a:ext>
              </a:extLst>
            </p:cNvPr>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5701;p126">
              <a:extLst>
                <a:ext uri="{FF2B5EF4-FFF2-40B4-BE49-F238E27FC236}">
                  <a16:creationId xmlns:a16="http://schemas.microsoft.com/office/drawing/2014/main" id="{1835D756-305D-49A3-B4D5-7E12D110BCE7}"/>
                </a:ext>
              </a:extLst>
            </p:cNvPr>
            <p:cNvSpPr/>
            <p:nvPr/>
          </p:nvSpPr>
          <p:spPr>
            <a:xfrm>
              <a:off x="1622824" y="2254600"/>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5702;p126">
              <a:extLst>
                <a:ext uri="{FF2B5EF4-FFF2-40B4-BE49-F238E27FC236}">
                  <a16:creationId xmlns:a16="http://schemas.microsoft.com/office/drawing/2014/main" id="{42422929-DE72-4BD2-80D3-0E2032DB3C45}"/>
                </a:ext>
              </a:extLst>
            </p:cNvPr>
            <p:cNvSpPr/>
            <p:nvPr/>
          </p:nvSpPr>
          <p:spPr>
            <a:xfrm>
              <a:off x="1621779" y="225431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5703;p126">
              <a:extLst>
                <a:ext uri="{FF2B5EF4-FFF2-40B4-BE49-F238E27FC236}">
                  <a16:creationId xmlns:a16="http://schemas.microsoft.com/office/drawing/2014/main" id="{C02146EA-3112-48D0-A791-8DCA1EC981D3}"/>
                </a:ext>
              </a:extLst>
            </p:cNvPr>
            <p:cNvSpPr/>
            <p:nvPr/>
          </p:nvSpPr>
          <p:spPr>
            <a:xfrm>
              <a:off x="1584712" y="2219475"/>
              <a:ext cx="489" cy="448"/>
            </a:xfrm>
            <a:custGeom>
              <a:avLst/>
              <a:gdLst/>
              <a:ahLst/>
              <a:cxnLst/>
              <a:rect l="l" t="t" r="r" b="b"/>
              <a:pathLst>
                <a:path w="36" h="33" extrusionOk="0">
                  <a:moveTo>
                    <a:pt x="35" y="3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5704;p126">
              <a:extLst>
                <a:ext uri="{FF2B5EF4-FFF2-40B4-BE49-F238E27FC236}">
                  <a16:creationId xmlns:a16="http://schemas.microsoft.com/office/drawing/2014/main" id="{0439CAD8-2333-4BF8-98E2-72656916D550}"/>
                </a:ext>
              </a:extLst>
            </p:cNvPr>
            <p:cNvSpPr/>
            <p:nvPr/>
          </p:nvSpPr>
          <p:spPr>
            <a:xfrm>
              <a:off x="1583137" y="2218050"/>
              <a:ext cx="679" cy="679"/>
            </a:xfrm>
            <a:custGeom>
              <a:avLst/>
              <a:gdLst/>
              <a:ahLst/>
              <a:cxnLst/>
              <a:rect l="l" t="t" r="r" b="b"/>
              <a:pathLst>
                <a:path w="50" h="50" extrusionOk="0">
                  <a:moveTo>
                    <a:pt x="50" y="5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5705;p126">
              <a:extLst>
                <a:ext uri="{FF2B5EF4-FFF2-40B4-BE49-F238E27FC236}">
                  <a16:creationId xmlns:a16="http://schemas.microsoft.com/office/drawing/2014/main" id="{4F3E64CC-639C-4827-8E8A-3AD40A5A753B}"/>
                </a:ext>
              </a:extLst>
            </p:cNvPr>
            <p:cNvSpPr/>
            <p:nvPr/>
          </p:nvSpPr>
          <p:spPr>
            <a:xfrm>
              <a:off x="1586084" y="2220616"/>
              <a:ext cx="448" cy="299"/>
            </a:xfrm>
            <a:custGeom>
              <a:avLst/>
              <a:gdLst/>
              <a:ahLst/>
              <a:cxnLst/>
              <a:rect l="l" t="t" r="r" b="b"/>
              <a:pathLst>
                <a:path w="33" h="22" extrusionOk="0">
                  <a:moveTo>
                    <a:pt x="32"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5706;p126">
              <a:extLst>
                <a:ext uri="{FF2B5EF4-FFF2-40B4-BE49-F238E27FC236}">
                  <a16:creationId xmlns:a16="http://schemas.microsoft.com/office/drawing/2014/main" id="{2A5F8EC7-6EC2-47C5-9F24-97D1A32644B7}"/>
                </a:ext>
              </a:extLst>
            </p:cNvPr>
            <p:cNvSpPr/>
            <p:nvPr/>
          </p:nvSpPr>
          <p:spPr>
            <a:xfrm>
              <a:off x="1583952" y="2218810"/>
              <a:ext cx="584" cy="543"/>
            </a:xfrm>
            <a:custGeom>
              <a:avLst/>
              <a:gdLst/>
              <a:ahLst/>
              <a:cxnLst/>
              <a:rect l="l" t="t" r="r" b="b"/>
              <a:pathLst>
                <a:path w="43" h="40" extrusionOk="0">
                  <a:moveTo>
                    <a:pt x="42" y="3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5707;p126">
              <a:extLst>
                <a:ext uri="{FF2B5EF4-FFF2-40B4-BE49-F238E27FC236}">
                  <a16:creationId xmlns:a16="http://schemas.microsoft.com/office/drawing/2014/main" id="{0E962102-1B5C-4307-9E61-FBC0EEEA1CD8}"/>
                </a:ext>
              </a:extLst>
            </p:cNvPr>
            <p:cNvSpPr/>
            <p:nvPr/>
          </p:nvSpPr>
          <p:spPr>
            <a:xfrm>
              <a:off x="1585418" y="2220100"/>
              <a:ext cx="448" cy="339"/>
            </a:xfrm>
            <a:custGeom>
              <a:avLst/>
              <a:gdLst/>
              <a:ahLst/>
              <a:cxnLst/>
              <a:rect l="l" t="t" r="r" b="b"/>
              <a:pathLst>
                <a:path w="33" h="25" extrusionOk="0">
                  <a:moveTo>
                    <a:pt x="32"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5708;p126">
              <a:extLst>
                <a:ext uri="{FF2B5EF4-FFF2-40B4-BE49-F238E27FC236}">
                  <a16:creationId xmlns:a16="http://schemas.microsoft.com/office/drawing/2014/main" id="{0509022B-546D-4728-AF20-C83D117BC52E}"/>
                </a:ext>
              </a:extLst>
            </p:cNvPr>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5709;p126">
              <a:extLst>
                <a:ext uri="{FF2B5EF4-FFF2-40B4-BE49-F238E27FC236}">
                  <a16:creationId xmlns:a16="http://schemas.microsoft.com/office/drawing/2014/main" id="{869AE953-2FF6-462B-96E6-16B5993E1E5F}"/>
                </a:ext>
              </a:extLst>
            </p:cNvPr>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5710;p126">
              <a:extLst>
                <a:ext uri="{FF2B5EF4-FFF2-40B4-BE49-F238E27FC236}">
                  <a16:creationId xmlns:a16="http://schemas.microsoft.com/office/drawing/2014/main" id="{71D5C4A6-3358-4DCB-A2F8-DD7612D35B25}"/>
                </a:ext>
              </a:extLst>
            </p:cNvPr>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5711;p126">
              <a:extLst>
                <a:ext uri="{FF2B5EF4-FFF2-40B4-BE49-F238E27FC236}">
                  <a16:creationId xmlns:a16="http://schemas.microsoft.com/office/drawing/2014/main" id="{8E6CA072-7779-4F7F-9D51-ED985B9B0182}"/>
                </a:ext>
              </a:extLst>
            </p:cNvPr>
            <p:cNvSpPr/>
            <p:nvPr/>
          </p:nvSpPr>
          <p:spPr>
            <a:xfrm>
              <a:off x="1638140" y="223916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5712;p126">
              <a:extLst>
                <a:ext uri="{FF2B5EF4-FFF2-40B4-BE49-F238E27FC236}">
                  <a16:creationId xmlns:a16="http://schemas.microsoft.com/office/drawing/2014/main" id="{73108C62-DF88-4820-A440-876824FA3B0F}"/>
                </a:ext>
              </a:extLst>
            </p:cNvPr>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5713;p126">
              <a:extLst>
                <a:ext uri="{FF2B5EF4-FFF2-40B4-BE49-F238E27FC236}">
                  <a16:creationId xmlns:a16="http://schemas.microsoft.com/office/drawing/2014/main" id="{5D37697E-F952-4289-BB2D-EA1B81C6B943}"/>
                </a:ext>
              </a:extLst>
            </p:cNvPr>
            <p:cNvSpPr/>
            <p:nvPr/>
          </p:nvSpPr>
          <p:spPr>
            <a:xfrm>
              <a:off x="1408599" y="1961951"/>
              <a:ext cx="434" cy="54"/>
            </a:xfrm>
            <a:custGeom>
              <a:avLst/>
              <a:gdLst/>
              <a:ahLst/>
              <a:cxnLst/>
              <a:rect l="l" t="t" r="r" b="b"/>
              <a:pathLst>
                <a:path w="32" h="4" extrusionOk="0">
                  <a:moveTo>
                    <a:pt x="0"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5714;p126">
              <a:extLst>
                <a:ext uri="{FF2B5EF4-FFF2-40B4-BE49-F238E27FC236}">
                  <a16:creationId xmlns:a16="http://schemas.microsoft.com/office/drawing/2014/main" id="{DDAEADDB-5142-44FB-A0CF-382070C04DF0}"/>
                </a:ext>
              </a:extLst>
            </p:cNvPr>
            <p:cNvSpPr/>
            <p:nvPr/>
          </p:nvSpPr>
          <p:spPr>
            <a:xfrm>
              <a:off x="1407553" y="196195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5715;p126">
              <a:extLst>
                <a:ext uri="{FF2B5EF4-FFF2-40B4-BE49-F238E27FC236}">
                  <a16:creationId xmlns:a16="http://schemas.microsoft.com/office/drawing/2014/main" id="{B2590AB9-FDED-4443-B6CF-D85ADD444BAF}"/>
                </a:ext>
              </a:extLst>
            </p:cNvPr>
            <p:cNvSpPr/>
            <p:nvPr/>
          </p:nvSpPr>
          <p:spPr>
            <a:xfrm>
              <a:off x="1418918" y="1963988"/>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5716;p126">
              <a:extLst>
                <a:ext uri="{FF2B5EF4-FFF2-40B4-BE49-F238E27FC236}">
                  <a16:creationId xmlns:a16="http://schemas.microsoft.com/office/drawing/2014/main" id="{DDAF955B-4AD3-4E35-9C13-F944EEB2AE31}"/>
                </a:ext>
              </a:extLst>
            </p:cNvPr>
            <p:cNvSpPr/>
            <p:nvPr/>
          </p:nvSpPr>
          <p:spPr>
            <a:xfrm>
              <a:off x="1408123" y="196195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5717;p126">
              <a:extLst>
                <a:ext uri="{FF2B5EF4-FFF2-40B4-BE49-F238E27FC236}">
                  <a16:creationId xmlns:a16="http://schemas.microsoft.com/office/drawing/2014/main" id="{E17A6BD3-14A9-4BC7-BB43-DDB427361307}"/>
                </a:ext>
              </a:extLst>
            </p:cNvPr>
            <p:cNvSpPr/>
            <p:nvPr/>
          </p:nvSpPr>
          <p:spPr>
            <a:xfrm>
              <a:off x="1407214" y="1961951"/>
              <a:ext cx="204" cy="14"/>
            </a:xfrm>
            <a:custGeom>
              <a:avLst/>
              <a:gdLst/>
              <a:ahLst/>
              <a:cxnLst/>
              <a:rect l="l" t="t" r="r" b="b"/>
              <a:pathLst>
                <a:path w="15" h="1" extrusionOk="0">
                  <a:moveTo>
                    <a:pt x="1" y="0"/>
                  </a:moveTo>
                  <a:lnTo>
                    <a:pt x="1" y="0"/>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5718;p126">
              <a:extLst>
                <a:ext uri="{FF2B5EF4-FFF2-40B4-BE49-F238E27FC236}">
                  <a16:creationId xmlns:a16="http://schemas.microsoft.com/office/drawing/2014/main" id="{4A81F627-297A-4C27-8ED0-FE94A3F4F0FD}"/>
                </a:ext>
              </a:extLst>
            </p:cNvPr>
            <p:cNvSpPr/>
            <p:nvPr/>
          </p:nvSpPr>
          <p:spPr>
            <a:xfrm>
              <a:off x="1419773" y="196404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5719;p126">
              <a:extLst>
                <a:ext uri="{FF2B5EF4-FFF2-40B4-BE49-F238E27FC236}">
                  <a16:creationId xmlns:a16="http://schemas.microsoft.com/office/drawing/2014/main" id="{D458DA78-0E0C-47E2-9D4D-4AC084C78EAC}"/>
                </a:ext>
              </a:extLst>
            </p:cNvPr>
            <p:cNvSpPr/>
            <p:nvPr/>
          </p:nvSpPr>
          <p:spPr>
            <a:xfrm>
              <a:off x="1420533" y="1963988"/>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5720;p126">
              <a:extLst>
                <a:ext uri="{FF2B5EF4-FFF2-40B4-BE49-F238E27FC236}">
                  <a16:creationId xmlns:a16="http://schemas.microsoft.com/office/drawing/2014/main" id="{B2D589E2-7ABB-4BFA-BD50-37912EBDFB8B}"/>
                </a:ext>
              </a:extLst>
            </p:cNvPr>
            <p:cNvSpPr/>
            <p:nvPr/>
          </p:nvSpPr>
          <p:spPr>
            <a:xfrm>
              <a:off x="1418442" y="1963893"/>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5721;p126">
              <a:extLst>
                <a:ext uri="{FF2B5EF4-FFF2-40B4-BE49-F238E27FC236}">
                  <a16:creationId xmlns:a16="http://schemas.microsoft.com/office/drawing/2014/main" id="{87341691-A522-46BF-8D66-3FD1FA077B42}"/>
                </a:ext>
              </a:extLst>
            </p:cNvPr>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5722;p126">
              <a:extLst>
                <a:ext uri="{FF2B5EF4-FFF2-40B4-BE49-F238E27FC236}">
                  <a16:creationId xmlns:a16="http://schemas.microsoft.com/office/drawing/2014/main" id="{FA9BF79D-CEE4-4345-B646-996ED88EE6E5}"/>
                </a:ext>
              </a:extLst>
            </p:cNvPr>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5723;p126">
              <a:extLst>
                <a:ext uri="{FF2B5EF4-FFF2-40B4-BE49-F238E27FC236}">
                  <a16:creationId xmlns:a16="http://schemas.microsoft.com/office/drawing/2014/main" id="{CB5ED00E-DA9C-4E80-A9BA-43A7F6EE448E}"/>
                </a:ext>
              </a:extLst>
            </p:cNvPr>
            <p:cNvSpPr/>
            <p:nvPr/>
          </p:nvSpPr>
          <p:spPr>
            <a:xfrm>
              <a:off x="1409115" y="1961992"/>
              <a:ext cx="353" cy="68"/>
            </a:xfrm>
            <a:custGeom>
              <a:avLst/>
              <a:gdLst/>
              <a:ahLst/>
              <a:cxnLst/>
              <a:rect l="l" t="t" r="r" b="b"/>
              <a:pathLst>
                <a:path w="26" h="5" extrusionOk="0">
                  <a:moveTo>
                    <a:pt x="1"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5724;p126">
              <a:extLst>
                <a:ext uri="{FF2B5EF4-FFF2-40B4-BE49-F238E27FC236}">
                  <a16:creationId xmlns:a16="http://schemas.microsoft.com/office/drawing/2014/main" id="{646A9927-BBE4-41D6-BB94-E4C0C5417063}"/>
                </a:ext>
              </a:extLst>
            </p:cNvPr>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5725;p126">
              <a:extLst>
                <a:ext uri="{FF2B5EF4-FFF2-40B4-BE49-F238E27FC236}">
                  <a16:creationId xmlns:a16="http://schemas.microsoft.com/office/drawing/2014/main" id="{4D1034AA-80B4-42C0-B3C6-C80286CEC52E}"/>
                </a:ext>
              </a:extLst>
            </p:cNvPr>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5726;p126">
              <a:extLst>
                <a:ext uri="{FF2B5EF4-FFF2-40B4-BE49-F238E27FC236}">
                  <a16:creationId xmlns:a16="http://schemas.microsoft.com/office/drawing/2014/main" id="{B5A2BEA8-D6CF-44F7-946C-2D2996727477}"/>
                </a:ext>
              </a:extLst>
            </p:cNvPr>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5727;p126">
              <a:extLst>
                <a:ext uri="{FF2B5EF4-FFF2-40B4-BE49-F238E27FC236}">
                  <a16:creationId xmlns:a16="http://schemas.microsoft.com/office/drawing/2014/main" id="{D831029F-4464-448D-A4E6-E72DCF0014E2}"/>
                </a:ext>
              </a:extLst>
            </p:cNvPr>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5728;p126">
              <a:extLst>
                <a:ext uri="{FF2B5EF4-FFF2-40B4-BE49-F238E27FC236}">
                  <a16:creationId xmlns:a16="http://schemas.microsoft.com/office/drawing/2014/main" id="{F1F4DDED-F3A2-4C92-8C7C-F54D2CB0C503}"/>
                </a:ext>
              </a:extLst>
            </p:cNvPr>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5729;p126">
              <a:extLst>
                <a:ext uri="{FF2B5EF4-FFF2-40B4-BE49-F238E27FC236}">
                  <a16:creationId xmlns:a16="http://schemas.microsoft.com/office/drawing/2014/main" id="{E95A9EE5-46D2-4B72-8A1A-68943AA59B7E}"/>
                </a:ext>
              </a:extLst>
            </p:cNvPr>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5730;p126">
              <a:extLst>
                <a:ext uri="{FF2B5EF4-FFF2-40B4-BE49-F238E27FC236}">
                  <a16:creationId xmlns:a16="http://schemas.microsoft.com/office/drawing/2014/main" id="{AF0B7C57-3DFE-4032-B403-3B7EBB61E451}"/>
                </a:ext>
              </a:extLst>
            </p:cNvPr>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5731;p126">
              <a:extLst>
                <a:ext uri="{FF2B5EF4-FFF2-40B4-BE49-F238E27FC236}">
                  <a16:creationId xmlns:a16="http://schemas.microsoft.com/office/drawing/2014/main" id="{85A52118-1E4F-40DA-8A6B-44193B1019CA}"/>
                </a:ext>
              </a:extLst>
            </p:cNvPr>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5732;p126">
              <a:extLst>
                <a:ext uri="{FF2B5EF4-FFF2-40B4-BE49-F238E27FC236}">
                  <a16:creationId xmlns:a16="http://schemas.microsoft.com/office/drawing/2014/main" id="{C77088F3-5148-4F2F-89F2-A74E52E189D4}"/>
                </a:ext>
              </a:extLst>
            </p:cNvPr>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5733;p126">
              <a:extLst>
                <a:ext uri="{FF2B5EF4-FFF2-40B4-BE49-F238E27FC236}">
                  <a16:creationId xmlns:a16="http://schemas.microsoft.com/office/drawing/2014/main" id="{D2F0D4B1-D5F1-40A0-88CC-B2E749ADC13B}"/>
                </a:ext>
              </a:extLst>
            </p:cNvPr>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5734;p126">
              <a:extLst>
                <a:ext uri="{FF2B5EF4-FFF2-40B4-BE49-F238E27FC236}">
                  <a16:creationId xmlns:a16="http://schemas.microsoft.com/office/drawing/2014/main" id="{47DD6AFF-71B8-46AA-BF02-9AAE9E415770}"/>
                </a:ext>
              </a:extLst>
            </p:cNvPr>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5735;p126">
              <a:extLst>
                <a:ext uri="{FF2B5EF4-FFF2-40B4-BE49-F238E27FC236}">
                  <a16:creationId xmlns:a16="http://schemas.microsoft.com/office/drawing/2014/main" id="{D46DEE3C-DAE1-4CF7-8395-8AEF038D1314}"/>
                </a:ext>
              </a:extLst>
            </p:cNvPr>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5736;p126">
              <a:extLst>
                <a:ext uri="{FF2B5EF4-FFF2-40B4-BE49-F238E27FC236}">
                  <a16:creationId xmlns:a16="http://schemas.microsoft.com/office/drawing/2014/main" id="{0913A498-8FF3-44DA-A78B-EECFC1B13083}"/>
                </a:ext>
              </a:extLst>
            </p:cNvPr>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5737;p126">
              <a:extLst>
                <a:ext uri="{FF2B5EF4-FFF2-40B4-BE49-F238E27FC236}">
                  <a16:creationId xmlns:a16="http://schemas.microsoft.com/office/drawing/2014/main" id="{9C1247D9-F870-4AAE-8735-3B8DD95327C8}"/>
                </a:ext>
              </a:extLst>
            </p:cNvPr>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5738;p126">
              <a:extLst>
                <a:ext uri="{FF2B5EF4-FFF2-40B4-BE49-F238E27FC236}">
                  <a16:creationId xmlns:a16="http://schemas.microsoft.com/office/drawing/2014/main" id="{36EF4418-9870-413C-9F17-5D724B215138}"/>
                </a:ext>
              </a:extLst>
            </p:cNvPr>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5739;p126">
              <a:extLst>
                <a:ext uri="{FF2B5EF4-FFF2-40B4-BE49-F238E27FC236}">
                  <a16:creationId xmlns:a16="http://schemas.microsoft.com/office/drawing/2014/main" id="{5106CBC1-35EE-43BD-833A-9569A087CE35}"/>
                </a:ext>
              </a:extLst>
            </p:cNvPr>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5740;p126">
              <a:extLst>
                <a:ext uri="{FF2B5EF4-FFF2-40B4-BE49-F238E27FC236}">
                  <a16:creationId xmlns:a16="http://schemas.microsoft.com/office/drawing/2014/main" id="{AD098401-9CB8-46EA-AC82-ACBD0BC6982D}"/>
                </a:ext>
              </a:extLst>
            </p:cNvPr>
            <p:cNvSpPr/>
            <p:nvPr/>
          </p:nvSpPr>
          <p:spPr>
            <a:xfrm>
              <a:off x="1540124" y="2029540"/>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5741;p126">
              <a:extLst>
                <a:ext uri="{FF2B5EF4-FFF2-40B4-BE49-F238E27FC236}">
                  <a16:creationId xmlns:a16="http://schemas.microsoft.com/office/drawing/2014/main" id="{8E9CBF6F-87E7-4508-90BA-CFD6020E11D4}"/>
                </a:ext>
              </a:extLst>
            </p:cNvPr>
            <p:cNvSpPr/>
            <p:nvPr/>
          </p:nvSpPr>
          <p:spPr>
            <a:xfrm>
              <a:off x="1536363" y="2030436"/>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5742;p126">
              <a:extLst>
                <a:ext uri="{FF2B5EF4-FFF2-40B4-BE49-F238E27FC236}">
                  <a16:creationId xmlns:a16="http://schemas.microsoft.com/office/drawing/2014/main" id="{0C4BA1F8-4A2E-4574-8C82-B8FE6202B7D4}"/>
                </a:ext>
              </a:extLst>
            </p:cNvPr>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5743;p126">
              <a:extLst>
                <a:ext uri="{FF2B5EF4-FFF2-40B4-BE49-F238E27FC236}">
                  <a16:creationId xmlns:a16="http://schemas.microsoft.com/office/drawing/2014/main" id="{6FA83CA5-6FDE-4717-B20E-6358005AFDAC}"/>
                </a:ext>
              </a:extLst>
            </p:cNvPr>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5744;p126">
              <a:extLst>
                <a:ext uri="{FF2B5EF4-FFF2-40B4-BE49-F238E27FC236}">
                  <a16:creationId xmlns:a16="http://schemas.microsoft.com/office/drawing/2014/main" id="{39709EE0-2246-47FF-8F0B-5CB230910371}"/>
                </a:ext>
              </a:extLst>
            </p:cNvPr>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5745;p126">
              <a:extLst>
                <a:ext uri="{FF2B5EF4-FFF2-40B4-BE49-F238E27FC236}">
                  <a16:creationId xmlns:a16="http://schemas.microsoft.com/office/drawing/2014/main" id="{E0CD54B8-99A3-4C87-9C6E-A0CE2D7E8C41}"/>
                </a:ext>
              </a:extLst>
            </p:cNvPr>
            <p:cNvSpPr/>
            <p:nvPr/>
          </p:nvSpPr>
          <p:spPr>
            <a:xfrm>
              <a:off x="1539459" y="2029676"/>
              <a:ext cx="339" cy="109"/>
            </a:xfrm>
            <a:custGeom>
              <a:avLst/>
              <a:gdLst/>
              <a:ahLst/>
              <a:cxnLst/>
              <a:rect l="l" t="t" r="r" b="b"/>
              <a:pathLst>
                <a:path w="25" h="8" extrusionOk="0">
                  <a:moveTo>
                    <a:pt x="0" y="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5746;p126">
              <a:extLst>
                <a:ext uri="{FF2B5EF4-FFF2-40B4-BE49-F238E27FC236}">
                  <a16:creationId xmlns:a16="http://schemas.microsoft.com/office/drawing/2014/main" id="{44F1D7AD-D6A7-4E5C-B73C-974E60273C6D}"/>
                </a:ext>
              </a:extLst>
            </p:cNvPr>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5747;p126">
              <a:extLst>
                <a:ext uri="{FF2B5EF4-FFF2-40B4-BE49-F238E27FC236}">
                  <a16:creationId xmlns:a16="http://schemas.microsoft.com/office/drawing/2014/main" id="{B7C32F5E-98AF-4400-B6DD-B054C0212215}"/>
                </a:ext>
              </a:extLst>
            </p:cNvPr>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5748;p126">
              <a:extLst>
                <a:ext uri="{FF2B5EF4-FFF2-40B4-BE49-F238E27FC236}">
                  <a16:creationId xmlns:a16="http://schemas.microsoft.com/office/drawing/2014/main" id="{40636498-F2F8-4FB2-9F9E-BC4E2EA1A155}"/>
                </a:ext>
              </a:extLst>
            </p:cNvPr>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5749;p126">
              <a:extLst>
                <a:ext uri="{FF2B5EF4-FFF2-40B4-BE49-F238E27FC236}">
                  <a16:creationId xmlns:a16="http://schemas.microsoft.com/office/drawing/2014/main" id="{EFB46E73-0B5F-4593-8189-DE852CB4A4F9}"/>
                </a:ext>
              </a:extLst>
            </p:cNvPr>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5750;p126">
              <a:extLst>
                <a:ext uri="{FF2B5EF4-FFF2-40B4-BE49-F238E27FC236}">
                  <a16:creationId xmlns:a16="http://schemas.microsoft.com/office/drawing/2014/main" id="{768C780B-89C5-4355-BC8C-414DBA709E32}"/>
                </a:ext>
              </a:extLst>
            </p:cNvPr>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5751;p126">
              <a:extLst>
                <a:ext uri="{FF2B5EF4-FFF2-40B4-BE49-F238E27FC236}">
                  <a16:creationId xmlns:a16="http://schemas.microsoft.com/office/drawing/2014/main" id="{9FF38EFF-5647-40C7-B823-3EB750E2566E}"/>
                </a:ext>
              </a:extLst>
            </p:cNvPr>
            <p:cNvSpPr/>
            <p:nvPr/>
          </p:nvSpPr>
          <p:spPr>
            <a:xfrm>
              <a:off x="1523532" y="207460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5752;p126">
              <a:extLst>
                <a:ext uri="{FF2B5EF4-FFF2-40B4-BE49-F238E27FC236}">
                  <a16:creationId xmlns:a16="http://schemas.microsoft.com/office/drawing/2014/main" id="{2167DBD4-6142-4A83-B66D-60BE9F9A5EC5}"/>
                </a:ext>
              </a:extLst>
            </p:cNvPr>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5753;p126">
              <a:extLst>
                <a:ext uri="{FF2B5EF4-FFF2-40B4-BE49-F238E27FC236}">
                  <a16:creationId xmlns:a16="http://schemas.microsoft.com/office/drawing/2014/main" id="{0D781CA5-2141-48BB-945F-1603CE53157E}"/>
                </a:ext>
              </a:extLst>
            </p:cNvPr>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5754;p126">
              <a:extLst>
                <a:ext uri="{FF2B5EF4-FFF2-40B4-BE49-F238E27FC236}">
                  <a16:creationId xmlns:a16="http://schemas.microsoft.com/office/drawing/2014/main" id="{797897A6-CAAE-4153-9925-C2A3A3CB1CF9}"/>
                </a:ext>
              </a:extLst>
            </p:cNvPr>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5755;p126">
              <a:extLst>
                <a:ext uri="{FF2B5EF4-FFF2-40B4-BE49-F238E27FC236}">
                  <a16:creationId xmlns:a16="http://schemas.microsoft.com/office/drawing/2014/main" id="{6A94CCE5-2C17-4D28-B64E-0D8EB459D466}"/>
                </a:ext>
              </a:extLst>
            </p:cNvPr>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5756;p126">
              <a:extLst>
                <a:ext uri="{FF2B5EF4-FFF2-40B4-BE49-F238E27FC236}">
                  <a16:creationId xmlns:a16="http://schemas.microsoft.com/office/drawing/2014/main" id="{872E19C3-7D89-43CF-AD0B-ECE3A0772F6F}"/>
                </a:ext>
              </a:extLst>
            </p:cNvPr>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5757;p126">
              <a:extLst>
                <a:ext uri="{FF2B5EF4-FFF2-40B4-BE49-F238E27FC236}">
                  <a16:creationId xmlns:a16="http://schemas.microsoft.com/office/drawing/2014/main" id="{3D36851B-323E-494D-8EA9-E1D5CF9F919A}"/>
                </a:ext>
              </a:extLst>
            </p:cNvPr>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5758;p126">
              <a:extLst>
                <a:ext uri="{FF2B5EF4-FFF2-40B4-BE49-F238E27FC236}">
                  <a16:creationId xmlns:a16="http://schemas.microsoft.com/office/drawing/2014/main" id="{5669EB4B-2791-49CF-82D7-ABD6B6AD90C0}"/>
                </a:ext>
              </a:extLst>
            </p:cNvPr>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5759;p126">
              <a:extLst>
                <a:ext uri="{FF2B5EF4-FFF2-40B4-BE49-F238E27FC236}">
                  <a16:creationId xmlns:a16="http://schemas.microsoft.com/office/drawing/2014/main" id="{1E3C5779-1AAE-4A9C-8B68-89E96810C146}"/>
                </a:ext>
              </a:extLst>
            </p:cNvPr>
            <p:cNvSpPr/>
            <p:nvPr/>
          </p:nvSpPr>
          <p:spPr>
            <a:xfrm>
              <a:off x="1467063" y="1987667"/>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5760;p126">
              <a:extLst>
                <a:ext uri="{FF2B5EF4-FFF2-40B4-BE49-F238E27FC236}">
                  <a16:creationId xmlns:a16="http://schemas.microsoft.com/office/drawing/2014/main" id="{5819ACE1-15F2-4E82-A8B0-08E312A56244}"/>
                </a:ext>
              </a:extLst>
            </p:cNvPr>
            <p:cNvSpPr/>
            <p:nvPr/>
          </p:nvSpPr>
          <p:spPr>
            <a:xfrm>
              <a:off x="1467783" y="1986906"/>
              <a:ext cx="244" cy="299"/>
            </a:xfrm>
            <a:custGeom>
              <a:avLst/>
              <a:gdLst/>
              <a:ahLst/>
              <a:cxnLst/>
              <a:rect l="l" t="t" r="r" b="b"/>
              <a:pathLst>
                <a:path w="18" h="22" extrusionOk="0">
                  <a:moveTo>
                    <a:pt x="0" y="2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5761;p126">
              <a:extLst>
                <a:ext uri="{FF2B5EF4-FFF2-40B4-BE49-F238E27FC236}">
                  <a16:creationId xmlns:a16="http://schemas.microsoft.com/office/drawing/2014/main" id="{F8054658-0761-405F-B9E6-CC243AF9FF9F}"/>
                </a:ext>
              </a:extLst>
            </p:cNvPr>
            <p:cNvSpPr/>
            <p:nvPr/>
          </p:nvSpPr>
          <p:spPr>
            <a:xfrm>
              <a:off x="1466724" y="1987993"/>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5762;p126">
              <a:extLst>
                <a:ext uri="{FF2B5EF4-FFF2-40B4-BE49-F238E27FC236}">
                  <a16:creationId xmlns:a16="http://schemas.microsoft.com/office/drawing/2014/main" id="{7E25DDA4-6B4C-4A96-934B-C8CAC016B085}"/>
                </a:ext>
              </a:extLst>
            </p:cNvPr>
            <p:cNvSpPr/>
            <p:nvPr/>
          </p:nvSpPr>
          <p:spPr>
            <a:xfrm>
              <a:off x="1467389" y="1987287"/>
              <a:ext cx="258" cy="244"/>
            </a:xfrm>
            <a:custGeom>
              <a:avLst/>
              <a:gdLst/>
              <a:ahLst/>
              <a:cxnLst/>
              <a:rect l="l" t="t" r="r" b="b"/>
              <a:pathLst>
                <a:path w="19" h="18" extrusionOk="0">
                  <a:moveTo>
                    <a:pt x="1" y="18"/>
                  </a:moveTo>
                  <a:lnTo>
                    <a:pt x="1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5763;p126">
              <a:extLst>
                <a:ext uri="{FF2B5EF4-FFF2-40B4-BE49-F238E27FC236}">
                  <a16:creationId xmlns:a16="http://schemas.microsoft.com/office/drawing/2014/main" id="{9EB747F4-073C-4CBD-A160-BDBFA55DA344}"/>
                </a:ext>
              </a:extLst>
            </p:cNvPr>
            <p:cNvSpPr/>
            <p:nvPr/>
          </p:nvSpPr>
          <p:spPr>
            <a:xfrm>
              <a:off x="1468163" y="1986662"/>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5764;p126">
              <a:extLst>
                <a:ext uri="{FF2B5EF4-FFF2-40B4-BE49-F238E27FC236}">
                  <a16:creationId xmlns:a16="http://schemas.microsoft.com/office/drawing/2014/main" id="{95BCC17C-5801-4305-AA5A-C3A4B2F8E497}"/>
                </a:ext>
              </a:extLst>
            </p:cNvPr>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5765;p126">
              <a:extLst>
                <a:ext uri="{FF2B5EF4-FFF2-40B4-BE49-F238E27FC236}">
                  <a16:creationId xmlns:a16="http://schemas.microsoft.com/office/drawing/2014/main" id="{84976E45-E4E6-4CF5-B3BE-F1FD4C5DBCBE}"/>
                </a:ext>
              </a:extLst>
            </p:cNvPr>
            <p:cNvSpPr/>
            <p:nvPr/>
          </p:nvSpPr>
          <p:spPr>
            <a:xfrm>
              <a:off x="1465828" y="198899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5766;p126">
              <a:extLst>
                <a:ext uri="{FF2B5EF4-FFF2-40B4-BE49-F238E27FC236}">
                  <a16:creationId xmlns:a16="http://schemas.microsoft.com/office/drawing/2014/main" id="{678AEB74-C2F7-4624-93D6-AD03D15B4C34}"/>
                </a:ext>
              </a:extLst>
            </p:cNvPr>
            <p:cNvSpPr/>
            <p:nvPr/>
          </p:nvSpPr>
          <p:spPr>
            <a:xfrm>
              <a:off x="1466059" y="1988658"/>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5767;p126">
              <a:extLst>
                <a:ext uri="{FF2B5EF4-FFF2-40B4-BE49-F238E27FC236}">
                  <a16:creationId xmlns:a16="http://schemas.microsoft.com/office/drawing/2014/main" id="{D9E4A9BF-8C26-4712-940D-397442A90FA1}"/>
                </a:ext>
              </a:extLst>
            </p:cNvPr>
            <p:cNvSpPr/>
            <p:nvPr/>
          </p:nvSpPr>
          <p:spPr>
            <a:xfrm>
              <a:off x="1466398" y="1988332"/>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5768;p126">
              <a:extLst>
                <a:ext uri="{FF2B5EF4-FFF2-40B4-BE49-F238E27FC236}">
                  <a16:creationId xmlns:a16="http://schemas.microsoft.com/office/drawing/2014/main" id="{9A7728A8-1633-4350-82BB-154152E197F3}"/>
                </a:ext>
              </a:extLst>
            </p:cNvPr>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5769;p126">
              <a:extLst>
                <a:ext uri="{FF2B5EF4-FFF2-40B4-BE49-F238E27FC236}">
                  <a16:creationId xmlns:a16="http://schemas.microsoft.com/office/drawing/2014/main" id="{3ED31053-C4FB-464B-A0AD-19418A6572B1}"/>
                </a:ext>
              </a:extLst>
            </p:cNvPr>
            <p:cNvSpPr/>
            <p:nvPr/>
          </p:nvSpPr>
          <p:spPr>
            <a:xfrm>
              <a:off x="1468448" y="1986377"/>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5770;p126">
              <a:extLst>
                <a:ext uri="{FF2B5EF4-FFF2-40B4-BE49-F238E27FC236}">
                  <a16:creationId xmlns:a16="http://schemas.microsoft.com/office/drawing/2014/main" id="{A734033A-6AC6-4D2F-97A7-EE995FABB0EC}"/>
                </a:ext>
              </a:extLst>
            </p:cNvPr>
            <p:cNvSpPr/>
            <p:nvPr/>
          </p:nvSpPr>
          <p:spPr>
            <a:xfrm>
              <a:off x="1469154" y="1985766"/>
              <a:ext cx="204" cy="149"/>
            </a:xfrm>
            <a:custGeom>
              <a:avLst/>
              <a:gdLst/>
              <a:ahLst/>
              <a:cxnLst/>
              <a:rect l="l" t="t" r="r" b="b"/>
              <a:pathLst>
                <a:path w="15" h="11" extrusionOk="0">
                  <a:moveTo>
                    <a:pt x="1" y="1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5771;p126">
              <a:extLst>
                <a:ext uri="{FF2B5EF4-FFF2-40B4-BE49-F238E27FC236}">
                  <a16:creationId xmlns:a16="http://schemas.microsoft.com/office/drawing/2014/main" id="{11C9DC84-7E1E-4583-8738-2342C9B0DFEE}"/>
                </a:ext>
              </a:extLst>
            </p:cNvPr>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5772;p126">
              <a:extLst>
                <a:ext uri="{FF2B5EF4-FFF2-40B4-BE49-F238E27FC236}">
                  <a16:creationId xmlns:a16="http://schemas.microsoft.com/office/drawing/2014/main" id="{4C77C259-AA3A-4007-B046-B110A2849397}"/>
                </a:ext>
              </a:extLst>
            </p:cNvPr>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5773;p126">
              <a:extLst>
                <a:ext uri="{FF2B5EF4-FFF2-40B4-BE49-F238E27FC236}">
                  <a16:creationId xmlns:a16="http://schemas.microsoft.com/office/drawing/2014/main" id="{EF051F58-4C43-429A-8F81-A2B06EFA6277}"/>
                </a:ext>
              </a:extLst>
            </p:cNvPr>
            <p:cNvSpPr/>
            <p:nvPr/>
          </p:nvSpPr>
          <p:spPr>
            <a:xfrm>
              <a:off x="1468679" y="1986146"/>
              <a:ext cx="163" cy="149"/>
            </a:xfrm>
            <a:custGeom>
              <a:avLst/>
              <a:gdLst/>
              <a:ahLst/>
              <a:cxnLst/>
              <a:rect l="l" t="t" r="r" b="b"/>
              <a:pathLst>
                <a:path w="12" h="11" extrusionOk="0">
                  <a:moveTo>
                    <a:pt x="1"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5774;p126">
              <a:extLst>
                <a:ext uri="{FF2B5EF4-FFF2-40B4-BE49-F238E27FC236}">
                  <a16:creationId xmlns:a16="http://schemas.microsoft.com/office/drawing/2014/main" id="{1F7330E9-55F4-43B7-A49F-8264962DFB91}"/>
                </a:ext>
              </a:extLst>
            </p:cNvPr>
            <p:cNvSpPr/>
            <p:nvPr/>
          </p:nvSpPr>
          <p:spPr>
            <a:xfrm>
              <a:off x="1468964" y="1985956"/>
              <a:ext cx="163" cy="149"/>
            </a:xfrm>
            <a:custGeom>
              <a:avLst/>
              <a:gdLst/>
              <a:ahLst/>
              <a:cxnLst/>
              <a:rect l="l" t="t" r="r" b="b"/>
              <a:pathLst>
                <a:path w="12" h="11" extrusionOk="0">
                  <a:moveTo>
                    <a:pt x="1"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5775;p126">
              <a:extLst>
                <a:ext uri="{FF2B5EF4-FFF2-40B4-BE49-F238E27FC236}">
                  <a16:creationId xmlns:a16="http://schemas.microsoft.com/office/drawing/2014/main" id="{566707BE-A427-4C26-919B-511D8162DE53}"/>
                </a:ext>
              </a:extLst>
            </p:cNvPr>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5776;p126">
              <a:extLst>
                <a:ext uri="{FF2B5EF4-FFF2-40B4-BE49-F238E27FC236}">
                  <a16:creationId xmlns:a16="http://schemas.microsoft.com/office/drawing/2014/main" id="{37E3F9EE-663F-4C20-87FF-81655A223B5B}"/>
                </a:ext>
              </a:extLst>
            </p:cNvPr>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5777;p126">
              <a:extLst>
                <a:ext uri="{FF2B5EF4-FFF2-40B4-BE49-F238E27FC236}">
                  <a16:creationId xmlns:a16="http://schemas.microsoft.com/office/drawing/2014/main" id="{B5F6D6B6-8715-4F49-9E42-810242D9C0A9}"/>
                </a:ext>
              </a:extLst>
            </p:cNvPr>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5778;p126">
              <a:extLst>
                <a:ext uri="{FF2B5EF4-FFF2-40B4-BE49-F238E27FC236}">
                  <a16:creationId xmlns:a16="http://schemas.microsoft.com/office/drawing/2014/main" id="{E5D87061-D347-4171-A99F-FC281F4FE3E3}"/>
                </a:ext>
              </a:extLst>
            </p:cNvPr>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5779;p126">
              <a:extLst>
                <a:ext uri="{FF2B5EF4-FFF2-40B4-BE49-F238E27FC236}">
                  <a16:creationId xmlns:a16="http://schemas.microsoft.com/office/drawing/2014/main" id="{50F24A94-75C0-4BE1-89E4-907F52EC412E}"/>
                </a:ext>
              </a:extLst>
            </p:cNvPr>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5780;p126">
              <a:extLst>
                <a:ext uri="{FF2B5EF4-FFF2-40B4-BE49-F238E27FC236}">
                  <a16:creationId xmlns:a16="http://schemas.microsoft.com/office/drawing/2014/main" id="{D2B24AB2-535F-4F87-865C-5773E7ABAECB}"/>
                </a:ext>
              </a:extLst>
            </p:cNvPr>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5781;p126">
              <a:extLst>
                <a:ext uri="{FF2B5EF4-FFF2-40B4-BE49-F238E27FC236}">
                  <a16:creationId xmlns:a16="http://schemas.microsoft.com/office/drawing/2014/main" id="{B324A5D0-D9DF-463E-AE5C-4C6D2A3537F6}"/>
                </a:ext>
              </a:extLst>
            </p:cNvPr>
            <p:cNvSpPr/>
            <p:nvPr/>
          </p:nvSpPr>
          <p:spPr>
            <a:xfrm>
              <a:off x="1529140" y="2128031"/>
              <a:ext cx="163" cy="54"/>
            </a:xfrm>
            <a:custGeom>
              <a:avLst/>
              <a:gdLst/>
              <a:ahLst/>
              <a:cxnLst/>
              <a:rect l="l" t="t" r="r" b="b"/>
              <a:pathLst>
                <a:path w="12" h="4" extrusionOk="0">
                  <a:moveTo>
                    <a:pt x="11" y="4"/>
                  </a:moveTo>
                  <a:lnTo>
                    <a:pt x="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5782;p126">
              <a:extLst>
                <a:ext uri="{FF2B5EF4-FFF2-40B4-BE49-F238E27FC236}">
                  <a16:creationId xmlns:a16="http://schemas.microsoft.com/office/drawing/2014/main" id="{EE81497E-F320-4954-ADEE-167789660AF1}"/>
                </a:ext>
              </a:extLst>
            </p:cNvPr>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5783;p126">
              <a:extLst>
                <a:ext uri="{FF2B5EF4-FFF2-40B4-BE49-F238E27FC236}">
                  <a16:creationId xmlns:a16="http://schemas.microsoft.com/office/drawing/2014/main" id="{8B577D45-2D21-4DF3-B921-9F0DB21B6F3C}"/>
                </a:ext>
              </a:extLst>
            </p:cNvPr>
            <p:cNvSpPr/>
            <p:nvPr/>
          </p:nvSpPr>
          <p:spPr>
            <a:xfrm>
              <a:off x="1529425" y="2128126"/>
              <a:ext cx="394" cy="149"/>
            </a:xfrm>
            <a:custGeom>
              <a:avLst/>
              <a:gdLst/>
              <a:ahLst/>
              <a:cxnLst/>
              <a:rect l="l" t="t" r="r" b="b"/>
              <a:pathLst>
                <a:path w="29" h="11" extrusionOk="0">
                  <a:moveTo>
                    <a:pt x="1" y="0"/>
                  </a:moveTo>
                  <a:lnTo>
                    <a:pt x="29"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5784;p126">
              <a:extLst>
                <a:ext uri="{FF2B5EF4-FFF2-40B4-BE49-F238E27FC236}">
                  <a16:creationId xmlns:a16="http://schemas.microsoft.com/office/drawing/2014/main" id="{B2028F0E-0451-4E15-8762-D1C8894A19BE}"/>
                </a:ext>
              </a:extLst>
            </p:cNvPr>
            <p:cNvSpPr/>
            <p:nvPr/>
          </p:nvSpPr>
          <p:spPr>
            <a:xfrm>
              <a:off x="1575290" y="214080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5785;p126">
              <a:extLst>
                <a:ext uri="{FF2B5EF4-FFF2-40B4-BE49-F238E27FC236}">
                  <a16:creationId xmlns:a16="http://schemas.microsoft.com/office/drawing/2014/main" id="{762802B2-C57B-4E2E-B142-EEF074CEB834}"/>
                </a:ext>
              </a:extLst>
            </p:cNvPr>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5786;p126">
              <a:extLst>
                <a:ext uri="{FF2B5EF4-FFF2-40B4-BE49-F238E27FC236}">
                  <a16:creationId xmlns:a16="http://schemas.microsoft.com/office/drawing/2014/main" id="{43131725-EF3A-4F5C-B7A8-C44BA7FF1AB5}"/>
                </a:ext>
              </a:extLst>
            </p:cNvPr>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5787;p126">
              <a:extLst>
                <a:ext uri="{FF2B5EF4-FFF2-40B4-BE49-F238E27FC236}">
                  <a16:creationId xmlns:a16="http://schemas.microsoft.com/office/drawing/2014/main" id="{607342A9-26EE-40DD-BFCB-A5DED2F668B6}"/>
                </a:ext>
              </a:extLst>
            </p:cNvPr>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5788;p126">
              <a:extLst>
                <a:ext uri="{FF2B5EF4-FFF2-40B4-BE49-F238E27FC236}">
                  <a16:creationId xmlns:a16="http://schemas.microsoft.com/office/drawing/2014/main" id="{A04D2DC8-9FA1-44B1-94CD-D16AC3D09EB6}"/>
                </a:ext>
              </a:extLst>
            </p:cNvPr>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5789;p126">
              <a:extLst>
                <a:ext uri="{FF2B5EF4-FFF2-40B4-BE49-F238E27FC236}">
                  <a16:creationId xmlns:a16="http://schemas.microsoft.com/office/drawing/2014/main" id="{BE58E7EA-783B-4ABF-BF59-6973B366EBC5}"/>
                </a:ext>
              </a:extLst>
            </p:cNvPr>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5790;p126">
              <a:extLst>
                <a:ext uri="{FF2B5EF4-FFF2-40B4-BE49-F238E27FC236}">
                  <a16:creationId xmlns:a16="http://schemas.microsoft.com/office/drawing/2014/main" id="{C51FF741-BD44-4AAE-A0ED-17CA478B197C}"/>
                </a:ext>
              </a:extLst>
            </p:cNvPr>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5791;p126">
              <a:extLst>
                <a:ext uri="{FF2B5EF4-FFF2-40B4-BE49-F238E27FC236}">
                  <a16:creationId xmlns:a16="http://schemas.microsoft.com/office/drawing/2014/main" id="{B0D4E610-CAD3-4415-847F-952F243271ED}"/>
                </a:ext>
              </a:extLst>
            </p:cNvPr>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5792;p126">
              <a:extLst>
                <a:ext uri="{FF2B5EF4-FFF2-40B4-BE49-F238E27FC236}">
                  <a16:creationId xmlns:a16="http://schemas.microsoft.com/office/drawing/2014/main" id="{98154787-2526-4F0B-B82F-5E834882F7BA}"/>
                </a:ext>
              </a:extLst>
            </p:cNvPr>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5793;p126">
              <a:extLst>
                <a:ext uri="{FF2B5EF4-FFF2-40B4-BE49-F238E27FC236}">
                  <a16:creationId xmlns:a16="http://schemas.microsoft.com/office/drawing/2014/main" id="{981A06B0-D479-4510-907A-064CC388DD44}"/>
                </a:ext>
              </a:extLst>
            </p:cNvPr>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5794;p126">
              <a:extLst>
                <a:ext uri="{FF2B5EF4-FFF2-40B4-BE49-F238E27FC236}">
                  <a16:creationId xmlns:a16="http://schemas.microsoft.com/office/drawing/2014/main" id="{82B4B137-EAAB-416E-9A20-FB11DEA75A0D}"/>
                </a:ext>
              </a:extLst>
            </p:cNvPr>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5795;p126">
              <a:extLst>
                <a:ext uri="{FF2B5EF4-FFF2-40B4-BE49-F238E27FC236}">
                  <a16:creationId xmlns:a16="http://schemas.microsoft.com/office/drawing/2014/main" id="{C998FC08-E1AE-4504-ACD0-AAF1825FCE16}"/>
                </a:ext>
              </a:extLst>
            </p:cNvPr>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5796;p126">
              <a:extLst>
                <a:ext uri="{FF2B5EF4-FFF2-40B4-BE49-F238E27FC236}">
                  <a16:creationId xmlns:a16="http://schemas.microsoft.com/office/drawing/2014/main" id="{D76EBFE5-7E24-4E45-9D8E-02A3E0C83AA6}"/>
                </a:ext>
              </a:extLst>
            </p:cNvPr>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5797;p126">
              <a:extLst>
                <a:ext uri="{FF2B5EF4-FFF2-40B4-BE49-F238E27FC236}">
                  <a16:creationId xmlns:a16="http://schemas.microsoft.com/office/drawing/2014/main" id="{DAA590BE-E630-4BE3-8EF8-4B848CF41D79}"/>
                </a:ext>
              </a:extLst>
            </p:cNvPr>
            <p:cNvSpPr/>
            <p:nvPr/>
          </p:nvSpPr>
          <p:spPr>
            <a:xfrm>
              <a:off x="1530090" y="217988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5798;p126">
              <a:extLst>
                <a:ext uri="{FF2B5EF4-FFF2-40B4-BE49-F238E27FC236}">
                  <a16:creationId xmlns:a16="http://schemas.microsoft.com/office/drawing/2014/main" id="{19BF72EB-433D-40AC-A425-24B2A835112E}"/>
                </a:ext>
              </a:extLst>
            </p:cNvPr>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5799;p126">
              <a:extLst>
                <a:ext uri="{FF2B5EF4-FFF2-40B4-BE49-F238E27FC236}">
                  <a16:creationId xmlns:a16="http://schemas.microsoft.com/office/drawing/2014/main" id="{D3930A33-638A-4A1F-9495-18785CA270FD}"/>
                </a:ext>
              </a:extLst>
            </p:cNvPr>
            <p:cNvSpPr/>
            <p:nvPr/>
          </p:nvSpPr>
          <p:spPr>
            <a:xfrm>
              <a:off x="1579281" y="2208980"/>
              <a:ext cx="109" cy="299"/>
            </a:xfrm>
            <a:custGeom>
              <a:avLst/>
              <a:gdLst/>
              <a:ahLst/>
              <a:cxnLst/>
              <a:rect l="l" t="t" r="r" b="b"/>
              <a:pathLst>
                <a:path w="8" h="22" extrusionOk="0">
                  <a:moveTo>
                    <a:pt x="1" y="2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5800;p126">
              <a:extLst>
                <a:ext uri="{FF2B5EF4-FFF2-40B4-BE49-F238E27FC236}">
                  <a16:creationId xmlns:a16="http://schemas.microsoft.com/office/drawing/2014/main" id="{AB67E72A-50ED-47CA-8088-AD0627D7C0D3}"/>
                </a:ext>
              </a:extLst>
            </p:cNvPr>
            <p:cNvSpPr/>
            <p:nvPr/>
          </p:nvSpPr>
          <p:spPr>
            <a:xfrm>
              <a:off x="1579376" y="2208641"/>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5801;p126">
              <a:extLst>
                <a:ext uri="{FF2B5EF4-FFF2-40B4-BE49-F238E27FC236}">
                  <a16:creationId xmlns:a16="http://schemas.microsoft.com/office/drawing/2014/main" id="{D6ADC4FD-FF0E-4A19-8A5A-9A06D67317A0}"/>
                </a:ext>
              </a:extLst>
            </p:cNvPr>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5802;p126">
              <a:extLst>
                <a:ext uri="{FF2B5EF4-FFF2-40B4-BE49-F238E27FC236}">
                  <a16:creationId xmlns:a16="http://schemas.microsoft.com/office/drawing/2014/main" id="{A16B9771-B88F-40C5-92EA-674D82BF8D90}"/>
                </a:ext>
              </a:extLst>
            </p:cNvPr>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5803;p126">
              <a:extLst>
                <a:ext uri="{FF2B5EF4-FFF2-40B4-BE49-F238E27FC236}">
                  <a16:creationId xmlns:a16="http://schemas.microsoft.com/office/drawing/2014/main" id="{41C83A7F-EE9D-403B-A715-52B427BAEFBB}"/>
                </a:ext>
              </a:extLst>
            </p:cNvPr>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5804;p126">
              <a:extLst>
                <a:ext uri="{FF2B5EF4-FFF2-40B4-BE49-F238E27FC236}">
                  <a16:creationId xmlns:a16="http://schemas.microsoft.com/office/drawing/2014/main" id="{189E8BF6-C5EF-4CDE-B9E7-F2DA4C6C29B2}"/>
                </a:ext>
              </a:extLst>
            </p:cNvPr>
            <p:cNvSpPr/>
            <p:nvPr/>
          </p:nvSpPr>
          <p:spPr>
            <a:xfrm>
              <a:off x="1579526" y="2208260"/>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5805;p126">
              <a:extLst>
                <a:ext uri="{FF2B5EF4-FFF2-40B4-BE49-F238E27FC236}">
                  <a16:creationId xmlns:a16="http://schemas.microsoft.com/office/drawing/2014/main" id="{75C17F29-6C2E-4E07-AAE5-494216281B80}"/>
                </a:ext>
              </a:extLst>
            </p:cNvPr>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5806;p126">
              <a:extLst>
                <a:ext uri="{FF2B5EF4-FFF2-40B4-BE49-F238E27FC236}">
                  <a16:creationId xmlns:a16="http://schemas.microsoft.com/office/drawing/2014/main" id="{E9C36944-7B33-4613-BFFF-6789B4A9E77A}"/>
                </a:ext>
              </a:extLst>
            </p:cNvPr>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5807;p126">
              <a:extLst>
                <a:ext uri="{FF2B5EF4-FFF2-40B4-BE49-F238E27FC236}">
                  <a16:creationId xmlns:a16="http://schemas.microsoft.com/office/drawing/2014/main" id="{093EC457-F1A9-496E-8BB3-7DF3412DD9DF}"/>
                </a:ext>
              </a:extLst>
            </p:cNvPr>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5808;p126">
              <a:extLst>
                <a:ext uri="{FF2B5EF4-FFF2-40B4-BE49-F238E27FC236}">
                  <a16:creationId xmlns:a16="http://schemas.microsoft.com/office/drawing/2014/main" id="{8EBCCC52-4DB8-4FB5-A9C7-B5E783C4D3C4}"/>
                </a:ext>
              </a:extLst>
            </p:cNvPr>
            <p:cNvSpPr/>
            <p:nvPr/>
          </p:nvSpPr>
          <p:spPr>
            <a:xfrm>
              <a:off x="1518685" y="2074223"/>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5809;p126">
              <a:extLst>
                <a:ext uri="{FF2B5EF4-FFF2-40B4-BE49-F238E27FC236}">
                  <a16:creationId xmlns:a16="http://schemas.microsoft.com/office/drawing/2014/main" id="{3666E9F4-D070-4220-9BAF-AE62D1E3D21A}"/>
                </a:ext>
              </a:extLst>
            </p:cNvPr>
            <p:cNvSpPr/>
            <p:nvPr/>
          </p:nvSpPr>
          <p:spPr>
            <a:xfrm>
              <a:off x="1517545" y="2074549"/>
              <a:ext cx="299" cy="163"/>
            </a:xfrm>
            <a:custGeom>
              <a:avLst/>
              <a:gdLst/>
              <a:ahLst/>
              <a:cxnLst/>
              <a:rect l="l" t="t" r="r" b="b"/>
              <a:pathLst>
                <a:path w="22" h="12" extrusionOk="0">
                  <a:moveTo>
                    <a:pt x="0" y="1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5810;p126">
              <a:extLst>
                <a:ext uri="{FF2B5EF4-FFF2-40B4-BE49-F238E27FC236}">
                  <a16:creationId xmlns:a16="http://schemas.microsoft.com/office/drawing/2014/main" id="{61232A6F-D795-4349-8DA1-5845350C0CC1}"/>
                </a:ext>
              </a:extLst>
            </p:cNvPr>
            <p:cNvSpPr/>
            <p:nvPr/>
          </p:nvSpPr>
          <p:spPr>
            <a:xfrm>
              <a:off x="1518305" y="2074318"/>
              <a:ext cx="299" cy="54"/>
            </a:xfrm>
            <a:custGeom>
              <a:avLst/>
              <a:gdLst/>
              <a:ahLst/>
              <a:cxnLst/>
              <a:rect l="l" t="t" r="r" b="b"/>
              <a:pathLst>
                <a:path w="22" h="4" extrusionOk="0">
                  <a:moveTo>
                    <a:pt x="0" y="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5811;p126">
              <a:extLst>
                <a:ext uri="{FF2B5EF4-FFF2-40B4-BE49-F238E27FC236}">
                  <a16:creationId xmlns:a16="http://schemas.microsoft.com/office/drawing/2014/main" id="{D21B2ABF-7B5C-4A96-905B-5365A35F9CD7}"/>
                </a:ext>
              </a:extLst>
            </p:cNvPr>
            <p:cNvSpPr/>
            <p:nvPr/>
          </p:nvSpPr>
          <p:spPr>
            <a:xfrm>
              <a:off x="1517110" y="2074794"/>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5812;p126">
              <a:extLst>
                <a:ext uri="{FF2B5EF4-FFF2-40B4-BE49-F238E27FC236}">
                  <a16:creationId xmlns:a16="http://schemas.microsoft.com/office/drawing/2014/main" id="{4A38FEAD-4F72-41DB-82C6-330C58B83992}"/>
                </a:ext>
              </a:extLst>
            </p:cNvPr>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5813;p126">
              <a:extLst>
                <a:ext uri="{FF2B5EF4-FFF2-40B4-BE49-F238E27FC236}">
                  <a16:creationId xmlns:a16="http://schemas.microsoft.com/office/drawing/2014/main" id="{E81D99E1-B139-477D-BDBE-78B9A958701A}"/>
                </a:ext>
              </a:extLst>
            </p:cNvPr>
            <p:cNvSpPr/>
            <p:nvPr/>
          </p:nvSpPr>
          <p:spPr>
            <a:xfrm>
              <a:off x="1519065" y="207422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5814;p126">
              <a:extLst>
                <a:ext uri="{FF2B5EF4-FFF2-40B4-BE49-F238E27FC236}">
                  <a16:creationId xmlns:a16="http://schemas.microsoft.com/office/drawing/2014/main" id="{F639BE9D-449C-4160-A13E-E786A621C2AD}"/>
                </a:ext>
              </a:extLst>
            </p:cNvPr>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5815;p126">
              <a:extLst>
                <a:ext uri="{FF2B5EF4-FFF2-40B4-BE49-F238E27FC236}">
                  <a16:creationId xmlns:a16="http://schemas.microsoft.com/office/drawing/2014/main" id="{518DE3D8-9D21-42E8-A49B-A513AE9BFE95}"/>
                </a:ext>
              </a:extLst>
            </p:cNvPr>
            <p:cNvSpPr/>
            <p:nvPr/>
          </p:nvSpPr>
          <p:spPr>
            <a:xfrm>
              <a:off x="1517925" y="2074413"/>
              <a:ext cx="299" cy="109"/>
            </a:xfrm>
            <a:custGeom>
              <a:avLst/>
              <a:gdLst/>
              <a:ahLst/>
              <a:cxnLst/>
              <a:rect l="l" t="t" r="r" b="b"/>
              <a:pathLst>
                <a:path w="22" h="8" extrusionOk="0">
                  <a:moveTo>
                    <a:pt x="0" y="7"/>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5816;p126">
              <a:extLst>
                <a:ext uri="{FF2B5EF4-FFF2-40B4-BE49-F238E27FC236}">
                  <a16:creationId xmlns:a16="http://schemas.microsoft.com/office/drawing/2014/main" id="{E38FC364-55DF-4FC4-930C-D2EBE5A6D5DD}"/>
                </a:ext>
              </a:extLst>
            </p:cNvPr>
            <p:cNvSpPr/>
            <p:nvPr/>
          </p:nvSpPr>
          <p:spPr>
            <a:xfrm>
              <a:off x="1522052" y="2182355"/>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5817;p126">
              <a:extLst>
                <a:ext uri="{FF2B5EF4-FFF2-40B4-BE49-F238E27FC236}">
                  <a16:creationId xmlns:a16="http://schemas.microsoft.com/office/drawing/2014/main" id="{EEF44805-1514-40C8-8A58-6255D87FACD7}"/>
                </a:ext>
              </a:extLst>
            </p:cNvPr>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5818;p126">
              <a:extLst>
                <a:ext uri="{FF2B5EF4-FFF2-40B4-BE49-F238E27FC236}">
                  <a16:creationId xmlns:a16="http://schemas.microsoft.com/office/drawing/2014/main" id="{7C2A7AAC-59CD-4FF6-803F-D9E9230622FB}"/>
                </a:ext>
              </a:extLst>
            </p:cNvPr>
            <p:cNvSpPr/>
            <p:nvPr/>
          </p:nvSpPr>
          <p:spPr>
            <a:xfrm>
              <a:off x="1485176" y="204622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5819;p126">
              <a:extLst>
                <a:ext uri="{FF2B5EF4-FFF2-40B4-BE49-F238E27FC236}">
                  <a16:creationId xmlns:a16="http://schemas.microsoft.com/office/drawing/2014/main" id="{836CB76F-62A5-46BD-AB20-7806B6EFC423}"/>
                </a:ext>
              </a:extLst>
            </p:cNvPr>
            <p:cNvSpPr/>
            <p:nvPr/>
          </p:nvSpPr>
          <p:spPr>
            <a:xfrm>
              <a:off x="1485692" y="20462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5820;p126">
              <a:extLst>
                <a:ext uri="{FF2B5EF4-FFF2-40B4-BE49-F238E27FC236}">
                  <a16:creationId xmlns:a16="http://schemas.microsoft.com/office/drawing/2014/main" id="{E668C785-4C80-4564-B0F9-C5E37EEBEB57}"/>
                </a:ext>
              </a:extLst>
            </p:cNvPr>
            <p:cNvSpPr/>
            <p:nvPr/>
          </p:nvSpPr>
          <p:spPr>
            <a:xfrm>
              <a:off x="1486411" y="204626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5821;p126">
              <a:extLst>
                <a:ext uri="{FF2B5EF4-FFF2-40B4-BE49-F238E27FC236}">
                  <a16:creationId xmlns:a16="http://schemas.microsoft.com/office/drawing/2014/main" id="{52727FFD-11B8-4900-8F45-65B8866EFD07}"/>
                </a:ext>
              </a:extLst>
            </p:cNvPr>
            <p:cNvSpPr/>
            <p:nvPr/>
          </p:nvSpPr>
          <p:spPr>
            <a:xfrm>
              <a:off x="1486982" y="204645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5822;p126">
              <a:extLst>
                <a:ext uri="{FF2B5EF4-FFF2-40B4-BE49-F238E27FC236}">
                  <a16:creationId xmlns:a16="http://schemas.microsoft.com/office/drawing/2014/main" id="{3374F4B8-B54D-4579-9748-4483D4655D4D}"/>
                </a:ext>
              </a:extLst>
            </p:cNvPr>
            <p:cNvSpPr/>
            <p:nvPr/>
          </p:nvSpPr>
          <p:spPr>
            <a:xfrm>
              <a:off x="1486506" y="2046322"/>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5823;p126">
              <a:extLst>
                <a:ext uri="{FF2B5EF4-FFF2-40B4-BE49-F238E27FC236}">
                  <a16:creationId xmlns:a16="http://schemas.microsoft.com/office/drawing/2014/main" id="{68DB8D63-A00B-4714-BAFC-E355F2252DDD}"/>
                </a:ext>
              </a:extLst>
            </p:cNvPr>
            <p:cNvSpPr/>
            <p:nvPr/>
          </p:nvSpPr>
          <p:spPr>
            <a:xfrm>
              <a:off x="1486792" y="2046417"/>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5824;p126">
              <a:extLst>
                <a:ext uri="{FF2B5EF4-FFF2-40B4-BE49-F238E27FC236}">
                  <a16:creationId xmlns:a16="http://schemas.microsoft.com/office/drawing/2014/main" id="{C74B647B-176B-4795-9E28-FDA29C5BC2CD}"/>
                </a:ext>
              </a:extLst>
            </p:cNvPr>
            <p:cNvSpPr/>
            <p:nvPr/>
          </p:nvSpPr>
          <p:spPr>
            <a:xfrm>
              <a:off x="1486887" y="204645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5825;p126">
              <a:extLst>
                <a:ext uri="{FF2B5EF4-FFF2-40B4-BE49-F238E27FC236}">
                  <a16:creationId xmlns:a16="http://schemas.microsoft.com/office/drawing/2014/main" id="{E4D20E9F-E4F9-4877-8C35-40F7236A0963}"/>
                </a:ext>
              </a:extLst>
            </p:cNvPr>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5826;p126">
              <a:extLst>
                <a:ext uri="{FF2B5EF4-FFF2-40B4-BE49-F238E27FC236}">
                  <a16:creationId xmlns:a16="http://schemas.microsoft.com/office/drawing/2014/main" id="{72835DB9-CF07-4A23-A477-FC3FE47D85B5}"/>
                </a:ext>
              </a:extLst>
            </p:cNvPr>
            <p:cNvSpPr/>
            <p:nvPr/>
          </p:nvSpPr>
          <p:spPr>
            <a:xfrm>
              <a:off x="1484171" y="2046267"/>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5827;p126">
              <a:extLst>
                <a:ext uri="{FF2B5EF4-FFF2-40B4-BE49-F238E27FC236}">
                  <a16:creationId xmlns:a16="http://schemas.microsoft.com/office/drawing/2014/main" id="{4B589838-1859-4E65-9C65-F4F036B723A2}"/>
                </a:ext>
              </a:extLst>
            </p:cNvPr>
            <p:cNvSpPr/>
            <p:nvPr/>
          </p:nvSpPr>
          <p:spPr>
            <a:xfrm>
              <a:off x="1485407" y="20462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5828;p126">
              <a:extLst>
                <a:ext uri="{FF2B5EF4-FFF2-40B4-BE49-F238E27FC236}">
                  <a16:creationId xmlns:a16="http://schemas.microsoft.com/office/drawing/2014/main" id="{64A64854-1841-47AA-8D02-033F4E85B9E7}"/>
                </a:ext>
              </a:extLst>
            </p:cNvPr>
            <p:cNvSpPr/>
            <p:nvPr/>
          </p:nvSpPr>
          <p:spPr>
            <a:xfrm>
              <a:off x="1483655" y="204636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5829;p126">
              <a:extLst>
                <a:ext uri="{FF2B5EF4-FFF2-40B4-BE49-F238E27FC236}">
                  <a16:creationId xmlns:a16="http://schemas.microsoft.com/office/drawing/2014/main" id="{89C25196-BA2D-40CC-B26F-1290BBF97D08}"/>
                </a:ext>
              </a:extLst>
            </p:cNvPr>
            <p:cNvSpPr/>
            <p:nvPr/>
          </p:nvSpPr>
          <p:spPr>
            <a:xfrm>
              <a:off x="1482800" y="2046417"/>
              <a:ext cx="584" cy="109"/>
            </a:xfrm>
            <a:custGeom>
              <a:avLst/>
              <a:gdLst/>
              <a:ahLst/>
              <a:cxnLst/>
              <a:rect l="l" t="t" r="r" b="b"/>
              <a:pathLst>
                <a:path w="43" h="8" extrusionOk="0">
                  <a:moveTo>
                    <a:pt x="0" y="7"/>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5830;p126">
              <a:extLst>
                <a:ext uri="{FF2B5EF4-FFF2-40B4-BE49-F238E27FC236}">
                  <a16:creationId xmlns:a16="http://schemas.microsoft.com/office/drawing/2014/main" id="{3EDE4578-D5C0-4E55-83AE-BAE8059B9B16}"/>
                </a:ext>
              </a:extLst>
            </p:cNvPr>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5831;p126">
              <a:extLst>
                <a:ext uri="{FF2B5EF4-FFF2-40B4-BE49-F238E27FC236}">
                  <a16:creationId xmlns:a16="http://schemas.microsoft.com/office/drawing/2014/main" id="{A1DA09BA-F242-483C-B08A-1124CF8DAD15}"/>
                </a:ext>
              </a:extLst>
            </p:cNvPr>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5832;p126">
              <a:extLst>
                <a:ext uri="{FF2B5EF4-FFF2-40B4-BE49-F238E27FC236}">
                  <a16:creationId xmlns:a16="http://schemas.microsoft.com/office/drawing/2014/main" id="{054448F7-3988-4A2C-8AEA-EB1165BBE892}"/>
                </a:ext>
              </a:extLst>
            </p:cNvPr>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5833;p126">
              <a:extLst>
                <a:ext uri="{FF2B5EF4-FFF2-40B4-BE49-F238E27FC236}">
                  <a16:creationId xmlns:a16="http://schemas.microsoft.com/office/drawing/2014/main" id="{05C6B0A8-6447-4DCB-847F-9B3E001E395D}"/>
                </a:ext>
              </a:extLst>
            </p:cNvPr>
            <p:cNvSpPr/>
            <p:nvPr/>
          </p:nvSpPr>
          <p:spPr>
            <a:xfrm>
              <a:off x="1484646" y="2046267"/>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5834;p126">
              <a:extLst>
                <a:ext uri="{FF2B5EF4-FFF2-40B4-BE49-F238E27FC236}">
                  <a16:creationId xmlns:a16="http://schemas.microsoft.com/office/drawing/2014/main" id="{F8F8BFBD-0D14-4837-B0C9-941F472C90C2}"/>
                </a:ext>
              </a:extLst>
            </p:cNvPr>
            <p:cNvSpPr/>
            <p:nvPr/>
          </p:nvSpPr>
          <p:spPr>
            <a:xfrm>
              <a:off x="1486642" y="2046362"/>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5835;p126">
              <a:extLst>
                <a:ext uri="{FF2B5EF4-FFF2-40B4-BE49-F238E27FC236}">
                  <a16:creationId xmlns:a16="http://schemas.microsoft.com/office/drawing/2014/main" id="{7D4890DF-1F38-4524-976A-291AFEF90EFD}"/>
                </a:ext>
              </a:extLst>
            </p:cNvPr>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5836;p126">
              <a:extLst>
                <a:ext uri="{FF2B5EF4-FFF2-40B4-BE49-F238E27FC236}">
                  <a16:creationId xmlns:a16="http://schemas.microsoft.com/office/drawing/2014/main" id="{287E3FC4-C8A2-4FE4-87C3-D5803CBA2E15}"/>
                </a:ext>
              </a:extLst>
            </p:cNvPr>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5837;p126">
              <a:extLst>
                <a:ext uri="{FF2B5EF4-FFF2-40B4-BE49-F238E27FC236}">
                  <a16:creationId xmlns:a16="http://schemas.microsoft.com/office/drawing/2014/main" id="{CA32DAF6-7CF2-4FD7-BB4E-C1C89B3ED1A1}"/>
                </a:ext>
              </a:extLst>
            </p:cNvPr>
            <p:cNvSpPr/>
            <p:nvPr/>
          </p:nvSpPr>
          <p:spPr>
            <a:xfrm>
              <a:off x="1529425" y="213253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5838;p126">
              <a:extLst>
                <a:ext uri="{FF2B5EF4-FFF2-40B4-BE49-F238E27FC236}">
                  <a16:creationId xmlns:a16="http://schemas.microsoft.com/office/drawing/2014/main" id="{53C33BA2-DB7E-4AC5-954C-6676A00A7DCE}"/>
                </a:ext>
              </a:extLst>
            </p:cNvPr>
            <p:cNvSpPr/>
            <p:nvPr/>
          </p:nvSpPr>
          <p:spPr>
            <a:xfrm>
              <a:off x="1527714" y="2129212"/>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5839;p126">
              <a:extLst>
                <a:ext uri="{FF2B5EF4-FFF2-40B4-BE49-F238E27FC236}">
                  <a16:creationId xmlns:a16="http://schemas.microsoft.com/office/drawing/2014/main" id="{1EE99426-1D68-407F-A627-DDA2B0F5677C}"/>
                </a:ext>
              </a:extLst>
            </p:cNvPr>
            <p:cNvSpPr/>
            <p:nvPr/>
          </p:nvSpPr>
          <p:spPr>
            <a:xfrm>
              <a:off x="1527049" y="2127787"/>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5840;p126">
              <a:extLst>
                <a:ext uri="{FF2B5EF4-FFF2-40B4-BE49-F238E27FC236}">
                  <a16:creationId xmlns:a16="http://schemas.microsoft.com/office/drawing/2014/main" id="{555A79CC-7A1E-45FD-87B0-B8D5333D0EF8}"/>
                </a:ext>
              </a:extLst>
            </p:cNvPr>
            <p:cNvSpPr/>
            <p:nvPr/>
          </p:nvSpPr>
          <p:spPr>
            <a:xfrm>
              <a:off x="1527388" y="2128452"/>
              <a:ext cx="149" cy="353"/>
            </a:xfrm>
            <a:custGeom>
              <a:avLst/>
              <a:gdLst/>
              <a:ahLst/>
              <a:cxnLst/>
              <a:rect l="l" t="t" r="r" b="b"/>
              <a:pathLst>
                <a:path w="11" h="26" extrusionOk="0">
                  <a:moveTo>
                    <a:pt x="0"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5841;p126">
              <a:extLst>
                <a:ext uri="{FF2B5EF4-FFF2-40B4-BE49-F238E27FC236}">
                  <a16:creationId xmlns:a16="http://schemas.microsoft.com/office/drawing/2014/main" id="{6DE437DD-88EA-4FFC-A44A-3EC744FDED4D}"/>
                </a:ext>
              </a:extLst>
            </p:cNvPr>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5842;p126">
              <a:extLst>
                <a:ext uri="{FF2B5EF4-FFF2-40B4-BE49-F238E27FC236}">
                  <a16:creationId xmlns:a16="http://schemas.microsoft.com/office/drawing/2014/main" id="{D9DCBFD7-E9D8-4627-9F12-165CF9DA671A}"/>
                </a:ext>
              </a:extLst>
            </p:cNvPr>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5843;p126">
              <a:extLst>
                <a:ext uri="{FF2B5EF4-FFF2-40B4-BE49-F238E27FC236}">
                  <a16:creationId xmlns:a16="http://schemas.microsoft.com/office/drawing/2014/main" id="{26159AAF-D29D-4DD3-89FD-7E7B74CB527B}"/>
                </a:ext>
              </a:extLst>
            </p:cNvPr>
            <p:cNvSpPr/>
            <p:nvPr/>
          </p:nvSpPr>
          <p:spPr>
            <a:xfrm>
              <a:off x="1528094" y="2129973"/>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5844;p126">
              <a:extLst>
                <a:ext uri="{FF2B5EF4-FFF2-40B4-BE49-F238E27FC236}">
                  <a16:creationId xmlns:a16="http://schemas.microsoft.com/office/drawing/2014/main" id="{132362CF-8E6C-461F-8641-39392FC545AF}"/>
                </a:ext>
              </a:extLst>
            </p:cNvPr>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5845;p126">
              <a:extLst>
                <a:ext uri="{FF2B5EF4-FFF2-40B4-BE49-F238E27FC236}">
                  <a16:creationId xmlns:a16="http://schemas.microsoft.com/office/drawing/2014/main" id="{F7794B0C-B5D9-4407-BE98-C7FFC9B6CF92}"/>
                </a:ext>
              </a:extLst>
            </p:cNvPr>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5846;p126">
              <a:extLst>
                <a:ext uri="{FF2B5EF4-FFF2-40B4-BE49-F238E27FC236}">
                  <a16:creationId xmlns:a16="http://schemas.microsoft.com/office/drawing/2014/main" id="{DF07FDED-03E1-4DE3-80B4-A086255DA1BE}"/>
                </a:ext>
              </a:extLst>
            </p:cNvPr>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5847;p126">
              <a:extLst>
                <a:ext uri="{FF2B5EF4-FFF2-40B4-BE49-F238E27FC236}">
                  <a16:creationId xmlns:a16="http://schemas.microsoft.com/office/drawing/2014/main" id="{0611802C-FFD8-4E47-970D-80AA353A8F65}"/>
                </a:ext>
              </a:extLst>
            </p:cNvPr>
            <p:cNvSpPr/>
            <p:nvPr/>
          </p:nvSpPr>
          <p:spPr>
            <a:xfrm>
              <a:off x="1528950" y="2131683"/>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5848;p126">
              <a:extLst>
                <a:ext uri="{FF2B5EF4-FFF2-40B4-BE49-F238E27FC236}">
                  <a16:creationId xmlns:a16="http://schemas.microsoft.com/office/drawing/2014/main" id="{769F9DE0-6307-4284-AF66-401C5F0A28D6}"/>
                </a:ext>
              </a:extLst>
            </p:cNvPr>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5849;p126">
              <a:extLst>
                <a:ext uri="{FF2B5EF4-FFF2-40B4-BE49-F238E27FC236}">
                  <a16:creationId xmlns:a16="http://schemas.microsoft.com/office/drawing/2014/main" id="{1E4A885E-63B9-40FF-B598-88D2A2FE0A71}"/>
                </a:ext>
              </a:extLst>
            </p:cNvPr>
            <p:cNvSpPr/>
            <p:nvPr/>
          </p:nvSpPr>
          <p:spPr>
            <a:xfrm>
              <a:off x="1528529" y="2130787"/>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5850;p126">
              <a:extLst>
                <a:ext uri="{FF2B5EF4-FFF2-40B4-BE49-F238E27FC236}">
                  <a16:creationId xmlns:a16="http://schemas.microsoft.com/office/drawing/2014/main" id="{A8692E41-AD33-46ED-BC08-2C6471474AD4}"/>
                </a:ext>
              </a:extLst>
            </p:cNvPr>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5851;p126">
              <a:extLst>
                <a:ext uri="{FF2B5EF4-FFF2-40B4-BE49-F238E27FC236}">
                  <a16:creationId xmlns:a16="http://schemas.microsoft.com/office/drawing/2014/main" id="{536FB70B-6073-40B5-8867-13790F32905D}"/>
                </a:ext>
              </a:extLst>
            </p:cNvPr>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5852;p126">
              <a:extLst>
                <a:ext uri="{FF2B5EF4-FFF2-40B4-BE49-F238E27FC236}">
                  <a16:creationId xmlns:a16="http://schemas.microsoft.com/office/drawing/2014/main" id="{5F37F859-6F5E-4BED-A16F-81C71F9454EC}"/>
                </a:ext>
              </a:extLst>
            </p:cNvPr>
            <p:cNvSpPr/>
            <p:nvPr/>
          </p:nvSpPr>
          <p:spPr>
            <a:xfrm>
              <a:off x="1547062" y="2032676"/>
              <a:ext cx="489" cy="774"/>
            </a:xfrm>
            <a:custGeom>
              <a:avLst/>
              <a:gdLst/>
              <a:ahLst/>
              <a:cxnLst/>
              <a:rect l="l" t="t" r="r" b="b"/>
              <a:pathLst>
                <a:path w="36" h="57" extrusionOk="0">
                  <a:moveTo>
                    <a:pt x="35" y="57"/>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5853;p126">
              <a:extLst>
                <a:ext uri="{FF2B5EF4-FFF2-40B4-BE49-F238E27FC236}">
                  <a16:creationId xmlns:a16="http://schemas.microsoft.com/office/drawing/2014/main" id="{ADB1839E-46B4-420B-9BEF-5A362BCC7AA8}"/>
                </a:ext>
              </a:extLst>
            </p:cNvPr>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5854;p126">
              <a:extLst>
                <a:ext uri="{FF2B5EF4-FFF2-40B4-BE49-F238E27FC236}">
                  <a16:creationId xmlns:a16="http://schemas.microsoft.com/office/drawing/2014/main" id="{0370318F-3C58-41C1-B960-8BB9FAFDD620}"/>
                </a:ext>
              </a:extLst>
            </p:cNvPr>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5855;p126">
              <a:extLst>
                <a:ext uri="{FF2B5EF4-FFF2-40B4-BE49-F238E27FC236}">
                  <a16:creationId xmlns:a16="http://schemas.microsoft.com/office/drawing/2014/main" id="{2C8891E3-1D77-4CFD-9DBD-E815DC7647FE}"/>
                </a:ext>
              </a:extLst>
            </p:cNvPr>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5856;p126">
              <a:extLst>
                <a:ext uri="{FF2B5EF4-FFF2-40B4-BE49-F238E27FC236}">
                  <a16:creationId xmlns:a16="http://schemas.microsoft.com/office/drawing/2014/main" id="{C2BE4078-AD97-406C-9AFD-401F02DE25FE}"/>
                </a:ext>
              </a:extLst>
            </p:cNvPr>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5857;p126">
              <a:extLst>
                <a:ext uri="{FF2B5EF4-FFF2-40B4-BE49-F238E27FC236}">
                  <a16:creationId xmlns:a16="http://schemas.microsoft.com/office/drawing/2014/main" id="{DC047FD7-D537-410F-A310-18DD6F90F84F}"/>
                </a:ext>
              </a:extLst>
            </p:cNvPr>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5858;p126">
              <a:extLst>
                <a:ext uri="{FF2B5EF4-FFF2-40B4-BE49-F238E27FC236}">
                  <a16:creationId xmlns:a16="http://schemas.microsoft.com/office/drawing/2014/main" id="{7B181EE0-F46D-4725-87CA-EC96D6E207B8}"/>
                </a:ext>
              </a:extLst>
            </p:cNvPr>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5859;p126">
              <a:extLst>
                <a:ext uri="{FF2B5EF4-FFF2-40B4-BE49-F238E27FC236}">
                  <a16:creationId xmlns:a16="http://schemas.microsoft.com/office/drawing/2014/main" id="{8304EF3A-A9D4-4BA3-8B7D-51B142AE7FAF}"/>
                </a:ext>
              </a:extLst>
            </p:cNvPr>
            <p:cNvSpPr/>
            <p:nvPr/>
          </p:nvSpPr>
          <p:spPr>
            <a:xfrm>
              <a:off x="1506941" y="1960376"/>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5860;p126">
              <a:extLst>
                <a:ext uri="{FF2B5EF4-FFF2-40B4-BE49-F238E27FC236}">
                  <a16:creationId xmlns:a16="http://schemas.microsoft.com/office/drawing/2014/main" id="{E274E20B-7285-4BE6-98C3-00401ACC3C71}"/>
                </a:ext>
              </a:extLst>
            </p:cNvPr>
            <p:cNvSpPr/>
            <p:nvPr/>
          </p:nvSpPr>
          <p:spPr>
            <a:xfrm>
              <a:off x="1508651" y="1958434"/>
              <a:ext cx="109" cy="109"/>
            </a:xfrm>
            <a:custGeom>
              <a:avLst/>
              <a:gdLst/>
              <a:ahLst/>
              <a:cxnLst/>
              <a:rect l="l" t="t" r="r" b="b"/>
              <a:pathLst>
                <a:path w="8" h="8" extrusionOk="0">
                  <a:moveTo>
                    <a:pt x="8" y="0"/>
                  </a:moveTo>
                  <a:lnTo>
                    <a:pt x="1" y="7"/>
                  </a:ln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5861;p126">
              <a:extLst>
                <a:ext uri="{FF2B5EF4-FFF2-40B4-BE49-F238E27FC236}">
                  <a16:creationId xmlns:a16="http://schemas.microsoft.com/office/drawing/2014/main" id="{CC127494-3A42-4208-A73D-A00B3338D207}"/>
                </a:ext>
              </a:extLst>
            </p:cNvPr>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5862;p126">
              <a:extLst>
                <a:ext uri="{FF2B5EF4-FFF2-40B4-BE49-F238E27FC236}">
                  <a16:creationId xmlns:a16="http://schemas.microsoft.com/office/drawing/2014/main" id="{5E8EF1FA-AA1B-4517-BF36-09A3FA90FB95}"/>
                </a:ext>
              </a:extLst>
            </p:cNvPr>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5863;p126">
              <a:extLst>
                <a:ext uri="{FF2B5EF4-FFF2-40B4-BE49-F238E27FC236}">
                  <a16:creationId xmlns:a16="http://schemas.microsoft.com/office/drawing/2014/main" id="{57853EDD-1B39-4C27-ABC4-63F57B81FC24}"/>
                </a:ext>
              </a:extLst>
            </p:cNvPr>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5864;p126">
              <a:extLst>
                <a:ext uri="{FF2B5EF4-FFF2-40B4-BE49-F238E27FC236}">
                  <a16:creationId xmlns:a16="http://schemas.microsoft.com/office/drawing/2014/main" id="{FDCF4589-E87F-4BA8-918A-2D374FF6A6D9}"/>
                </a:ext>
              </a:extLst>
            </p:cNvPr>
            <p:cNvSpPr/>
            <p:nvPr/>
          </p:nvSpPr>
          <p:spPr>
            <a:xfrm>
              <a:off x="1636321" y="202416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5865;p126">
              <a:extLst>
                <a:ext uri="{FF2B5EF4-FFF2-40B4-BE49-F238E27FC236}">
                  <a16:creationId xmlns:a16="http://schemas.microsoft.com/office/drawing/2014/main" id="{D220E10A-6F09-45DD-85F9-9F16CED22C6B}"/>
                </a:ext>
              </a:extLst>
            </p:cNvPr>
            <p:cNvSpPr/>
            <p:nvPr/>
          </p:nvSpPr>
          <p:spPr>
            <a:xfrm>
              <a:off x="1639185" y="2024448"/>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5866;p126">
              <a:extLst>
                <a:ext uri="{FF2B5EF4-FFF2-40B4-BE49-F238E27FC236}">
                  <a16:creationId xmlns:a16="http://schemas.microsoft.com/office/drawing/2014/main" id="{9A651051-33B1-4504-8DD5-D1252F9CB22F}"/>
                </a:ext>
              </a:extLst>
            </p:cNvPr>
            <p:cNvSpPr/>
            <p:nvPr/>
          </p:nvSpPr>
          <p:spPr>
            <a:xfrm>
              <a:off x="1636796" y="202416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5867;p126">
              <a:extLst>
                <a:ext uri="{FF2B5EF4-FFF2-40B4-BE49-F238E27FC236}">
                  <a16:creationId xmlns:a16="http://schemas.microsoft.com/office/drawing/2014/main" id="{CC362BFF-22D6-45A3-9D1A-51B40AFD207D}"/>
                </a:ext>
              </a:extLst>
            </p:cNvPr>
            <p:cNvSpPr/>
            <p:nvPr/>
          </p:nvSpPr>
          <p:spPr>
            <a:xfrm>
              <a:off x="1638900" y="2024312"/>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5868;p126">
              <a:extLst>
                <a:ext uri="{FF2B5EF4-FFF2-40B4-BE49-F238E27FC236}">
                  <a16:creationId xmlns:a16="http://schemas.microsoft.com/office/drawing/2014/main" id="{CDD03525-D1B0-4060-A42C-C94050EE7330}"/>
                </a:ext>
              </a:extLst>
            </p:cNvPr>
            <p:cNvSpPr/>
            <p:nvPr/>
          </p:nvSpPr>
          <p:spPr>
            <a:xfrm>
              <a:off x="1626871" y="202963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5869;p126">
              <a:extLst>
                <a:ext uri="{FF2B5EF4-FFF2-40B4-BE49-F238E27FC236}">
                  <a16:creationId xmlns:a16="http://schemas.microsoft.com/office/drawing/2014/main" id="{1E0DA58F-84A7-4AD5-9AE5-556531F939B9}"/>
                </a:ext>
              </a:extLst>
            </p:cNvPr>
            <p:cNvSpPr/>
            <p:nvPr/>
          </p:nvSpPr>
          <p:spPr>
            <a:xfrm>
              <a:off x="1639471" y="202459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5870;p126">
              <a:extLst>
                <a:ext uri="{FF2B5EF4-FFF2-40B4-BE49-F238E27FC236}">
                  <a16:creationId xmlns:a16="http://schemas.microsoft.com/office/drawing/2014/main" id="{4984DA82-E5E4-4530-8A9F-EEDEDA068B85}"/>
                </a:ext>
              </a:extLst>
            </p:cNvPr>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5871;p126">
              <a:extLst>
                <a:ext uri="{FF2B5EF4-FFF2-40B4-BE49-F238E27FC236}">
                  <a16:creationId xmlns:a16="http://schemas.microsoft.com/office/drawing/2014/main" id="{4E3E0418-AF37-497A-B21A-2483E2ADB4BB}"/>
                </a:ext>
              </a:extLst>
            </p:cNvPr>
            <p:cNvSpPr/>
            <p:nvPr/>
          </p:nvSpPr>
          <p:spPr>
            <a:xfrm>
              <a:off x="1627156" y="2029580"/>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5872;p126">
              <a:extLst>
                <a:ext uri="{FF2B5EF4-FFF2-40B4-BE49-F238E27FC236}">
                  <a16:creationId xmlns:a16="http://schemas.microsoft.com/office/drawing/2014/main" id="{8B10AC0A-A89E-4750-9D84-9C45C00E2F63}"/>
                </a:ext>
              </a:extLst>
            </p:cNvPr>
            <p:cNvSpPr/>
            <p:nvPr/>
          </p:nvSpPr>
          <p:spPr>
            <a:xfrm>
              <a:off x="1638561" y="2024258"/>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5873;p126">
              <a:extLst>
                <a:ext uri="{FF2B5EF4-FFF2-40B4-BE49-F238E27FC236}">
                  <a16:creationId xmlns:a16="http://schemas.microsoft.com/office/drawing/2014/main" id="{46D64EBF-3DCF-4883-99AD-3AAD28E20494}"/>
                </a:ext>
              </a:extLst>
            </p:cNvPr>
            <p:cNvSpPr/>
            <p:nvPr/>
          </p:nvSpPr>
          <p:spPr>
            <a:xfrm>
              <a:off x="1637475" y="20241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5874;p126">
              <a:extLst>
                <a:ext uri="{FF2B5EF4-FFF2-40B4-BE49-F238E27FC236}">
                  <a16:creationId xmlns:a16="http://schemas.microsoft.com/office/drawing/2014/main" id="{F4D96E22-F422-499B-A672-C2FFD0D0895E}"/>
                </a:ext>
              </a:extLst>
            </p:cNvPr>
            <p:cNvSpPr/>
            <p:nvPr/>
          </p:nvSpPr>
          <p:spPr>
            <a:xfrm>
              <a:off x="1637230" y="20241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5875;p126">
              <a:extLst>
                <a:ext uri="{FF2B5EF4-FFF2-40B4-BE49-F238E27FC236}">
                  <a16:creationId xmlns:a16="http://schemas.microsoft.com/office/drawing/2014/main" id="{B505956A-47B3-40A1-BBEA-D072F5F66196}"/>
                </a:ext>
              </a:extLst>
            </p:cNvPr>
            <p:cNvSpPr/>
            <p:nvPr/>
          </p:nvSpPr>
          <p:spPr>
            <a:xfrm>
              <a:off x="1638235" y="2024217"/>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5876;p126">
              <a:extLst>
                <a:ext uri="{FF2B5EF4-FFF2-40B4-BE49-F238E27FC236}">
                  <a16:creationId xmlns:a16="http://schemas.microsoft.com/office/drawing/2014/main" id="{718F7BA5-CF51-416C-BDC4-6748CA0FBEEF}"/>
                </a:ext>
              </a:extLst>
            </p:cNvPr>
            <p:cNvSpPr/>
            <p:nvPr/>
          </p:nvSpPr>
          <p:spPr>
            <a:xfrm>
              <a:off x="1639756" y="2024788"/>
              <a:ext cx="109" cy="109"/>
            </a:xfrm>
            <a:custGeom>
              <a:avLst/>
              <a:gdLst/>
              <a:ahLst/>
              <a:cxnLst/>
              <a:rect l="l" t="t" r="r" b="b"/>
              <a:pathLst>
                <a:path w="8" h="8" extrusionOk="0">
                  <a:moveTo>
                    <a:pt x="0" y="0"/>
                  </a:moveTo>
                  <a:lnTo>
                    <a:pt x="7"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5877;p126">
              <a:extLst>
                <a:ext uri="{FF2B5EF4-FFF2-40B4-BE49-F238E27FC236}">
                  <a16:creationId xmlns:a16="http://schemas.microsoft.com/office/drawing/2014/main" id="{24E8AE90-1399-4812-BA07-39AAA741135C}"/>
                </a:ext>
              </a:extLst>
            </p:cNvPr>
            <p:cNvSpPr/>
            <p:nvPr/>
          </p:nvSpPr>
          <p:spPr>
            <a:xfrm>
              <a:off x="1637855" y="202416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5878;p126">
              <a:extLst>
                <a:ext uri="{FF2B5EF4-FFF2-40B4-BE49-F238E27FC236}">
                  <a16:creationId xmlns:a16="http://schemas.microsoft.com/office/drawing/2014/main" id="{1AE0F6B4-8EC8-4480-9A17-90C4FA879F00}"/>
                </a:ext>
              </a:extLst>
            </p:cNvPr>
            <p:cNvSpPr/>
            <p:nvPr/>
          </p:nvSpPr>
          <p:spPr>
            <a:xfrm>
              <a:off x="1639946" y="2025018"/>
              <a:ext cx="149" cy="163"/>
            </a:xfrm>
            <a:custGeom>
              <a:avLst/>
              <a:gdLst/>
              <a:ahLst/>
              <a:cxnLst/>
              <a:rect l="l" t="t" r="r" b="b"/>
              <a:pathLst>
                <a:path w="11" h="12" extrusionOk="0">
                  <a:moveTo>
                    <a:pt x="11"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5879;p126">
              <a:extLst>
                <a:ext uri="{FF2B5EF4-FFF2-40B4-BE49-F238E27FC236}">
                  <a16:creationId xmlns:a16="http://schemas.microsoft.com/office/drawing/2014/main" id="{79358573-D724-43FC-B81F-EF3026E64C3A}"/>
                </a:ext>
              </a:extLst>
            </p:cNvPr>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5880;p126">
              <a:extLst>
                <a:ext uri="{FF2B5EF4-FFF2-40B4-BE49-F238E27FC236}">
                  <a16:creationId xmlns:a16="http://schemas.microsoft.com/office/drawing/2014/main" id="{0E9BE6B9-DE90-4131-B79C-872E26FB7156}"/>
                </a:ext>
              </a:extLst>
            </p:cNvPr>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5881;p126">
              <a:extLst>
                <a:ext uri="{FF2B5EF4-FFF2-40B4-BE49-F238E27FC236}">
                  <a16:creationId xmlns:a16="http://schemas.microsoft.com/office/drawing/2014/main" id="{9D96D45E-0CF0-48D5-A8CA-BDF1E98FF5AD}"/>
                </a:ext>
              </a:extLst>
            </p:cNvPr>
            <p:cNvSpPr/>
            <p:nvPr/>
          </p:nvSpPr>
          <p:spPr>
            <a:xfrm>
              <a:off x="1594502" y="2005155"/>
              <a:ext cx="109" cy="163"/>
            </a:xfrm>
            <a:custGeom>
              <a:avLst/>
              <a:gdLst/>
              <a:ahLst/>
              <a:cxnLst/>
              <a:rect l="l" t="t" r="r" b="b"/>
              <a:pathLst>
                <a:path w="8" h="12" extrusionOk="0">
                  <a:moveTo>
                    <a:pt x="0" y="1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5882;p126">
              <a:extLst>
                <a:ext uri="{FF2B5EF4-FFF2-40B4-BE49-F238E27FC236}">
                  <a16:creationId xmlns:a16="http://schemas.microsoft.com/office/drawing/2014/main" id="{A1487473-35B9-44AC-864F-3C3BC728F5EE}"/>
                </a:ext>
              </a:extLst>
            </p:cNvPr>
            <p:cNvSpPr/>
            <p:nvPr/>
          </p:nvSpPr>
          <p:spPr>
            <a:xfrm>
              <a:off x="1621019" y="202849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5883;p126">
              <a:extLst>
                <a:ext uri="{FF2B5EF4-FFF2-40B4-BE49-F238E27FC236}">
                  <a16:creationId xmlns:a16="http://schemas.microsoft.com/office/drawing/2014/main" id="{D57F8F3D-0D11-4956-82B3-834958AA6628}"/>
                </a:ext>
              </a:extLst>
            </p:cNvPr>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5884;p126">
              <a:extLst>
                <a:ext uri="{FF2B5EF4-FFF2-40B4-BE49-F238E27FC236}">
                  <a16:creationId xmlns:a16="http://schemas.microsoft.com/office/drawing/2014/main" id="{3695E915-BA56-4A29-9633-F0CC60B4CF25}"/>
                </a:ext>
              </a:extLst>
            </p:cNvPr>
            <p:cNvSpPr/>
            <p:nvPr/>
          </p:nvSpPr>
          <p:spPr>
            <a:xfrm>
              <a:off x="1621494" y="2028535"/>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5885;p126">
              <a:extLst>
                <a:ext uri="{FF2B5EF4-FFF2-40B4-BE49-F238E27FC236}">
                  <a16:creationId xmlns:a16="http://schemas.microsoft.com/office/drawing/2014/main" id="{76E6218D-E06F-4835-9FDF-0A9FE63B5757}"/>
                </a:ext>
              </a:extLst>
            </p:cNvPr>
            <p:cNvSpPr/>
            <p:nvPr/>
          </p:nvSpPr>
          <p:spPr>
            <a:xfrm>
              <a:off x="1619878" y="2028589"/>
              <a:ext cx="353" cy="54"/>
            </a:xfrm>
            <a:custGeom>
              <a:avLst/>
              <a:gdLst/>
              <a:ahLst/>
              <a:cxnLst/>
              <a:rect l="l" t="t" r="r" b="b"/>
              <a:pathLst>
                <a:path w="26" h="4" extrusionOk="0">
                  <a:moveTo>
                    <a:pt x="25"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5886;p126">
              <a:extLst>
                <a:ext uri="{FF2B5EF4-FFF2-40B4-BE49-F238E27FC236}">
                  <a16:creationId xmlns:a16="http://schemas.microsoft.com/office/drawing/2014/main" id="{6B913805-C2F8-41FC-BAF5-28C78ACB49D8}"/>
                </a:ext>
              </a:extLst>
            </p:cNvPr>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5887;p126">
              <a:extLst>
                <a:ext uri="{FF2B5EF4-FFF2-40B4-BE49-F238E27FC236}">
                  <a16:creationId xmlns:a16="http://schemas.microsoft.com/office/drawing/2014/main" id="{BCED3906-FEE3-47B3-858D-35AFCAC3759E}"/>
                </a:ext>
              </a:extLst>
            </p:cNvPr>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5888;p126">
              <a:extLst>
                <a:ext uri="{FF2B5EF4-FFF2-40B4-BE49-F238E27FC236}">
                  <a16:creationId xmlns:a16="http://schemas.microsoft.com/office/drawing/2014/main" id="{870D527B-6812-4A5A-8718-68480E7CE06B}"/>
                </a:ext>
              </a:extLst>
            </p:cNvPr>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5889;p126">
              <a:extLst>
                <a:ext uri="{FF2B5EF4-FFF2-40B4-BE49-F238E27FC236}">
                  <a16:creationId xmlns:a16="http://schemas.microsoft.com/office/drawing/2014/main" id="{BD134A3F-9C3E-4DBE-8093-AC76AD36D8CD}"/>
                </a:ext>
              </a:extLst>
            </p:cNvPr>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5890;p126">
              <a:extLst>
                <a:ext uri="{FF2B5EF4-FFF2-40B4-BE49-F238E27FC236}">
                  <a16:creationId xmlns:a16="http://schemas.microsoft.com/office/drawing/2014/main" id="{A02FAA8F-DC9C-403B-8E87-DA3DD540A77D}"/>
                </a:ext>
              </a:extLst>
            </p:cNvPr>
            <p:cNvSpPr/>
            <p:nvPr/>
          </p:nvSpPr>
          <p:spPr>
            <a:xfrm>
              <a:off x="1622254" y="202863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5891;p126">
              <a:extLst>
                <a:ext uri="{FF2B5EF4-FFF2-40B4-BE49-F238E27FC236}">
                  <a16:creationId xmlns:a16="http://schemas.microsoft.com/office/drawing/2014/main" id="{B0645B87-CA4F-4375-9818-EAC49EBB43DF}"/>
                </a:ext>
              </a:extLst>
            </p:cNvPr>
            <p:cNvSpPr/>
            <p:nvPr/>
          </p:nvSpPr>
          <p:spPr>
            <a:xfrm>
              <a:off x="1599444" y="1983621"/>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5892;p126">
              <a:extLst>
                <a:ext uri="{FF2B5EF4-FFF2-40B4-BE49-F238E27FC236}">
                  <a16:creationId xmlns:a16="http://schemas.microsoft.com/office/drawing/2014/main" id="{6D05B48C-9CF3-4801-B529-7F030AD12ED3}"/>
                </a:ext>
              </a:extLst>
            </p:cNvPr>
            <p:cNvSpPr/>
            <p:nvPr/>
          </p:nvSpPr>
          <p:spPr>
            <a:xfrm>
              <a:off x="1591365" y="2001489"/>
              <a:ext cx="244" cy="299"/>
            </a:xfrm>
            <a:custGeom>
              <a:avLst/>
              <a:gdLst/>
              <a:ahLst/>
              <a:cxnLst/>
              <a:rect l="l" t="t" r="r" b="b"/>
              <a:pathLst>
                <a:path w="18" h="22" extrusionOk="0">
                  <a:moveTo>
                    <a:pt x="18"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5893;p126">
              <a:extLst>
                <a:ext uri="{FF2B5EF4-FFF2-40B4-BE49-F238E27FC236}">
                  <a16:creationId xmlns:a16="http://schemas.microsoft.com/office/drawing/2014/main" id="{60FB814E-90FF-427F-B29D-F31FC41FC372}"/>
                </a:ext>
              </a:extLst>
            </p:cNvPr>
            <p:cNvSpPr/>
            <p:nvPr/>
          </p:nvSpPr>
          <p:spPr>
            <a:xfrm>
              <a:off x="1594067" y="2004869"/>
              <a:ext cx="258" cy="394"/>
            </a:xfrm>
            <a:custGeom>
              <a:avLst/>
              <a:gdLst/>
              <a:ahLst/>
              <a:cxnLst/>
              <a:rect l="l" t="t" r="r" b="b"/>
              <a:pathLst>
                <a:path w="19" h="29" extrusionOk="0">
                  <a:moveTo>
                    <a:pt x="18"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5894;p126">
              <a:extLst>
                <a:ext uri="{FF2B5EF4-FFF2-40B4-BE49-F238E27FC236}">
                  <a16:creationId xmlns:a16="http://schemas.microsoft.com/office/drawing/2014/main" id="{1553D8AF-F850-417A-AFA7-15C48191B2EC}"/>
                </a:ext>
              </a:extLst>
            </p:cNvPr>
            <p:cNvSpPr/>
            <p:nvPr/>
          </p:nvSpPr>
          <p:spPr>
            <a:xfrm>
              <a:off x="1599064" y="1984055"/>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5895;p126">
              <a:extLst>
                <a:ext uri="{FF2B5EF4-FFF2-40B4-BE49-F238E27FC236}">
                  <a16:creationId xmlns:a16="http://schemas.microsoft.com/office/drawing/2014/main" id="{4AEF3472-A4E5-4B5E-9C62-FDB1C404FDFC}"/>
                </a:ext>
              </a:extLst>
            </p:cNvPr>
            <p:cNvSpPr/>
            <p:nvPr/>
          </p:nvSpPr>
          <p:spPr>
            <a:xfrm>
              <a:off x="1599824" y="1983105"/>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5896;p126">
              <a:extLst>
                <a:ext uri="{FF2B5EF4-FFF2-40B4-BE49-F238E27FC236}">
                  <a16:creationId xmlns:a16="http://schemas.microsoft.com/office/drawing/2014/main" id="{372660E1-F68B-4B9F-98D7-BC8F73AFAD89}"/>
                </a:ext>
              </a:extLst>
            </p:cNvPr>
            <p:cNvSpPr/>
            <p:nvPr/>
          </p:nvSpPr>
          <p:spPr>
            <a:xfrm>
              <a:off x="1593266" y="2003824"/>
              <a:ext cx="299" cy="394"/>
            </a:xfrm>
            <a:custGeom>
              <a:avLst/>
              <a:gdLst/>
              <a:ahLst/>
              <a:cxnLst/>
              <a:rect l="l" t="t" r="r" b="b"/>
              <a:pathLst>
                <a:path w="22" h="29" extrusionOk="0">
                  <a:moveTo>
                    <a:pt x="21"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5897;p126">
              <a:extLst>
                <a:ext uri="{FF2B5EF4-FFF2-40B4-BE49-F238E27FC236}">
                  <a16:creationId xmlns:a16="http://schemas.microsoft.com/office/drawing/2014/main" id="{AC2EB2CB-C765-48DA-9422-F267DCF654A1}"/>
                </a:ext>
              </a:extLst>
            </p:cNvPr>
            <p:cNvSpPr/>
            <p:nvPr/>
          </p:nvSpPr>
          <p:spPr>
            <a:xfrm>
              <a:off x="1591936" y="2002154"/>
              <a:ext cx="244" cy="299"/>
            </a:xfrm>
            <a:custGeom>
              <a:avLst/>
              <a:gdLst/>
              <a:ahLst/>
              <a:cxnLst/>
              <a:rect l="l" t="t" r="r" b="b"/>
              <a:pathLst>
                <a:path w="18" h="22" extrusionOk="0">
                  <a:moveTo>
                    <a:pt x="18"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5898;p126">
              <a:extLst>
                <a:ext uri="{FF2B5EF4-FFF2-40B4-BE49-F238E27FC236}">
                  <a16:creationId xmlns:a16="http://schemas.microsoft.com/office/drawing/2014/main" id="{694214A1-1543-4770-88B1-8072186F0E5B}"/>
                </a:ext>
              </a:extLst>
            </p:cNvPr>
            <p:cNvSpPr/>
            <p:nvPr/>
          </p:nvSpPr>
          <p:spPr>
            <a:xfrm>
              <a:off x="1590890" y="2000973"/>
              <a:ext cx="204" cy="204"/>
            </a:xfrm>
            <a:custGeom>
              <a:avLst/>
              <a:gdLst/>
              <a:ahLst/>
              <a:cxnLst/>
              <a:rect l="l" t="t" r="r" b="b"/>
              <a:pathLst>
                <a:path w="15" h="15" extrusionOk="0">
                  <a:moveTo>
                    <a:pt x="1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5899;p126">
              <a:extLst>
                <a:ext uri="{FF2B5EF4-FFF2-40B4-BE49-F238E27FC236}">
                  <a16:creationId xmlns:a16="http://schemas.microsoft.com/office/drawing/2014/main" id="{1C8A2677-ADC3-4048-9F3B-594DE4D4D041}"/>
                </a:ext>
              </a:extLst>
            </p:cNvPr>
            <p:cNvSpPr/>
            <p:nvPr/>
          </p:nvSpPr>
          <p:spPr>
            <a:xfrm>
              <a:off x="1598344" y="1984815"/>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5900;p126">
              <a:extLst>
                <a:ext uri="{FF2B5EF4-FFF2-40B4-BE49-F238E27FC236}">
                  <a16:creationId xmlns:a16="http://schemas.microsoft.com/office/drawing/2014/main" id="{7470F305-081B-4BD4-8034-1D83A53DF09C}"/>
                </a:ext>
              </a:extLst>
            </p:cNvPr>
            <p:cNvSpPr/>
            <p:nvPr/>
          </p:nvSpPr>
          <p:spPr>
            <a:xfrm>
              <a:off x="1592547" y="2002914"/>
              <a:ext cx="299" cy="394"/>
            </a:xfrm>
            <a:custGeom>
              <a:avLst/>
              <a:gdLst/>
              <a:ahLst/>
              <a:cxnLst/>
              <a:rect l="l" t="t" r="r" b="b"/>
              <a:pathLst>
                <a:path w="22" h="29" extrusionOk="0">
                  <a:moveTo>
                    <a:pt x="22"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5901;p126">
              <a:extLst>
                <a:ext uri="{FF2B5EF4-FFF2-40B4-BE49-F238E27FC236}">
                  <a16:creationId xmlns:a16="http://schemas.microsoft.com/office/drawing/2014/main" id="{2B2809AE-4060-470C-9CCE-A84BB11EEB40}"/>
                </a:ext>
              </a:extLst>
            </p:cNvPr>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5902;p126">
              <a:extLst>
                <a:ext uri="{FF2B5EF4-FFF2-40B4-BE49-F238E27FC236}">
                  <a16:creationId xmlns:a16="http://schemas.microsoft.com/office/drawing/2014/main" id="{152703AC-2C3B-487B-978A-8C28526EA583}"/>
                </a:ext>
              </a:extLst>
            </p:cNvPr>
            <p:cNvSpPr/>
            <p:nvPr/>
          </p:nvSpPr>
          <p:spPr>
            <a:xfrm>
              <a:off x="1600245" y="1982534"/>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5903;p126">
              <a:extLst>
                <a:ext uri="{FF2B5EF4-FFF2-40B4-BE49-F238E27FC236}">
                  <a16:creationId xmlns:a16="http://schemas.microsoft.com/office/drawing/2014/main" id="{1070FCFC-EF96-4602-BB5B-11FC57E0022B}"/>
                </a:ext>
              </a:extLst>
            </p:cNvPr>
            <p:cNvSpPr/>
            <p:nvPr/>
          </p:nvSpPr>
          <p:spPr>
            <a:xfrm>
              <a:off x="1598684" y="1984476"/>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5904;p126">
              <a:extLst>
                <a:ext uri="{FF2B5EF4-FFF2-40B4-BE49-F238E27FC236}">
                  <a16:creationId xmlns:a16="http://schemas.microsoft.com/office/drawing/2014/main" id="{7A792CD1-992E-4B8C-98B4-318C0F41AFE5}"/>
                </a:ext>
              </a:extLst>
            </p:cNvPr>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5905;p126">
              <a:extLst>
                <a:ext uri="{FF2B5EF4-FFF2-40B4-BE49-F238E27FC236}">
                  <a16:creationId xmlns:a16="http://schemas.microsoft.com/office/drawing/2014/main" id="{1EBCCB2E-A8EF-481F-9F2A-8D28684A3DA7}"/>
                </a:ext>
              </a:extLst>
            </p:cNvPr>
            <p:cNvSpPr/>
            <p:nvPr/>
          </p:nvSpPr>
          <p:spPr>
            <a:xfrm>
              <a:off x="1590456" y="200053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5906;p126">
              <a:extLst>
                <a:ext uri="{FF2B5EF4-FFF2-40B4-BE49-F238E27FC236}">
                  <a16:creationId xmlns:a16="http://schemas.microsoft.com/office/drawing/2014/main" id="{700F8789-7D25-4599-BD66-A9C150D645EA}"/>
                </a:ext>
              </a:extLst>
            </p:cNvPr>
            <p:cNvSpPr/>
            <p:nvPr/>
          </p:nvSpPr>
          <p:spPr>
            <a:xfrm>
              <a:off x="1619783" y="1999968"/>
              <a:ext cx="109" cy="353"/>
            </a:xfrm>
            <a:custGeom>
              <a:avLst/>
              <a:gdLst/>
              <a:ahLst/>
              <a:cxnLst/>
              <a:rect l="l" t="t" r="r" b="b"/>
              <a:pathLst>
                <a:path w="8" h="26" extrusionOk="0">
                  <a:moveTo>
                    <a:pt x="8"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5907;p126">
              <a:extLst>
                <a:ext uri="{FF2B5EF4-FFF2-40B4-BE49-F238E27FC236}">
                  <a16:creationId xmlns:a16="http://schemas.microsoft.com/office/drawing/2014/main" id="{B3A136EE-1EB7-4FFA-9BCF-0755F973A887}"/>
                </a:ext>
              </a:extLst>
            </p:cNvPr>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5908;p126">
              <a:extLst>
                <a:ext uri="{FF2B5EF4-FFF2-40B4-BE49-F238E27FC236}">
                  <a16:creationId xmlns:a16="http://schemas.microsoft.com/office/drawing/2014/main" id="{3C6BF083-0682-4B33-A366-A30F8ABDDD9F}"/>
                </a:ext>
              </a:extLst>
            </p:cNvPr>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5909;p126">
              <a:extLst>
                <a:ext uri="{FF2B5EF4-FFF2-40B4-BE49-F238E27FC236}">
                  <a16:creationId xmlns:a16="http://schemas.microsoft.com/office/drawing/2014/main" id="{2CEE81A9-9613-41A9-9EA4-3C849F74600C}"/>
                </a:ext>
              </a:extLst>
            </p:cNvPr>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5910;p126">
              <a:extLst>
                <a:ext uri="{FF2B5EF4-FFF2-40B4-BE49-F238E27FC236}">
                  <a16:creationId xmlns:a16="http://schemas.microsoft.com/office/drawing/2014/main" id="{D7EDC24D-2910-43B0-AD24-2E7CD849958B}"/>
                </a:ext>
              </a:extLst>
            </p:cNvPr>
            <p:cNvSpPr/>
            <p:nvPr/>
          </p:nvSpPr>
          <p:spPr>
            <a:xfrm>
              <a:off x="1619552" y="2000688"/>
              <a:ext cx="109" cy="299"/>
            </a:xfrm>
            <a:custGeom>
              <a:avLst/>
              <a:gdLst/>
              <a:ahLst/>
              <a:cxnLst/>
              <a:rect l="l" t="t" r="r" b="b"/>
              <a:pathLst>
                <a:path w="8" h="22" extrusionOk="0">
                  <a:moveTo>
                    <a:pt x="7"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5911;p126">
              <a:extLst>
                <a:ext uri="{FF2B5EF4-FFF2-40B4-BE49-F238E27FC236}">
                  <a16:creationId xmlns:a16="http://schemas.microsoft.com/office/drawing/2014/main" id="{AD6602B7-214D-4E50-B250-406ED755CF48}"/>
                </a:ext>
              </a:extLst>
            </p:cNvPr>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5912;p126">
              <a:extLst>
                <a:ext uri="{FF2B5EF4-FFF2-40B4-BE49-F238E27FC236}">
                  <a16:creationId xmlns:a16="http://schemas.microsoft.com/office/drawing/2014/main" id="{FC1B572F-8615-4480-997A-8EF618FD9141}"/>
                </a:ext>
              </a:extLst>
            </p:cNvPr>
            <p:cNvSpPr/>
            <p:nvPr/>
          </p:nvSpPr>
          <p:spPr>
            <a:xfrm>
              <a:off x="1620598" y="2025073"/>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5913;p126">
              <a:extLst>
                <a:ext uri="{FF2B5EF4-FFF2-40B4-BE49-F238E27FC236}">
                  <a16:creationId xmlns:a16="http://schemas.microsoft.com/office/drawing/2014/main" id="{5544E23C-4B18-4343-8486-EC1581A78008}"/>
                </a:ext>
              </a:extLst>
            </p:cNvPr>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5914;p126">
              <a:extLst>
                <a:ext uri="{FF2B5EF4-FFF2-40B4-BE49-F238E27FC236}">
                  <a16:creationId xmlns:a16="http://schemas.microsoft.com/office/drawing/2014/main" id="{B37C6A25-1CE8-4FB0-BEB7-80D18E6EAB86}"/>
                </a:ext>
              </a:extLst>
            </p:cNvPr>
            <p:cNvSpPr/>
            <p:nvPr/>
          </p:nvSpPr>
          <p:spPr>
            <a:xfrm>
              <a:off x="1622118" y="2027924"/>
              <a:ext cx="339" cy="584"/>
            </a:xfrm>
            <a:custGeom>
              <a:avLst/>
              <a:gdLst/>
              <a:ahLst/>
              <a:cxnLst/>
              <a:rect l="l" t="t" r="r" b="b"/>
              <a:pathLst>
                <a:path w="25" h="43" extrusionOk="0">
                  <a:moveTo>
                    <a:pt x="0" y="0"/>
                  </a:moveTo>
                  <a:lnTo>
                    <a:pt x="25"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5915;p126">
              <a:extLst>
                <a:ext uri="{FF2B5EF4-FFF2-40B4-BE49-F238E27FC236}">
                  <a16:creationId xmlns:a16="http://schemas.microsoft.com/office/drawing/2014/main" id="{D1BAD7BF-27A5-47CC-9823-69C447FB0C45}"/>
                </a:ext>
              </a:extLst>
            </p:cNvPr>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5916;p126">
              <a:extLst>
                <a:ext uri="{FF2B5EF4-FFF2-40B4-BE49-F238E27FC236}">
                  <a16:creationId xmlns:a16="http://schemas.microsoft.com/office/drawing/2014/main" id="{68B7EDD8-C934-45A2-86FF-AE1493A1342E}"/>
                </a:ext>
              </a:extLst>
            </p:cNvPr>
            <p:cNvSpPr/>
            <p:nvPr/>
          </p:nvSpPr>
          <p:spPr>
            <a:xfrm>
              <a:off x="1619742" y="2023403"/>
              <a:ext cx="299" cy="584"/>
            </a:xfrm>
            <a:custGeom>
              <a:avLst/>
              <a:gdLst/>
              <a:ahLst/>
              <a:cxnLst/>
              <a:rect l="l" t="t" r="r" b="b"/>
              <a:pathLst>
                <a:path w="22" h="43" extrusionOk="0">
                  <a:moveTo>
                    <a:pt x="0" y="1"/>
                  </a:moveTo>
                  <a:lnTo>
                    <a:pt x="21"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5917;p126">
              <a:extLst>
                <a:ext uri="{FF2B5EF4-FFF2-40B4-BE49-F238E27FC236}">
                  <a16:creationId xmlns:a16="http://schemas.microsoft.com/office/drawing/2014/main" id="{0C0DCA04-C319-4574-B66B-16FCD5260D71}"/>
                </a:ext>
              </a:extLst>
            </p:cNvPr>
            <p:cNvSpPr/>
            <p:nvPr/>
          </p:nvSpPr>
          <p:spPr>
            <a:xfrm>
              <a:off x="1621548" y="2026879"/>
              <a:ext cx="434" cy="815"/>
            </a:xfrm>
            <a:custGeom>
              <a:avLst/>
              <a:gdLst/>
              <a:ahLst/>
              <a:cxnLst/>
              <a:rect l="l" t="t" r="r" b="b"/>
              <a:pathLst>
                <a:path w="32" h="60" extrusionOk="0">
                  <a:moveTo>
                    <a:pt x="0" y="0"/>
                  </a:moveTo>
                  <a:lnTo>
                    <a:pt x="32"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5918;p126">
              <a:extLst>
                <a:ext uri="{FF2B5EF4-FFF2-40B4-BE49-F238E27FC236}">
                  <a16:creationId xmlns:a16="http://schemas.microsoft.com/office/drawing/2014/main" id="{54321EE8-34D3-4B9C-AC5A-3581F2D6ECD6}"/>
                </a:ext>
              </a:extLst>
            </p:cNvPr>
            <p:cNvSpPr/>
            <p:nvPr/>
          </p:nvSpPr>
          <p:spPr>
            <a:xfrm>
              <a:off x="1621073" y="2025928"/>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5919;p126">
              <a:extLst>
                <a:ext uri="{FF2B5EF4-FFF2-40B4-BE49-F238E27FC236}">
                  <a16:creationId xmlns:a16="http://schemas.microsoft.com/office/drawing/2014/main" id="{5C143FA6-9AA7-4B94-8A61-FC499F2CAC05}"/>
                </a:ext>
              </a:extLst>
            </p:cNvPr>
            <p:cNvSpPr/>
            <p:nvPr/>
          </p:nvSpPr>
          <p:spPr>
            <a:xfrm>
              <a:off x="1620123" y="2024122"/>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5920;p126">
              <a:extLst>
                <a:ext uri="{FF2B5EF4-FFF2-40B4-BE49-F238E27FC236}">
                  <a16:creationId xmlns:a16="http://schemas.microsoft.com/office/drawing/2014/main" id="{F5E863E7-1ED0-4C79-8777-9FDBFDA64571}"/>
                </a:ext>
              </a:extLst>
            </p:cNvPr>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5921;p126">
              <a:extLst>
                <a:ext uri="{FF2B5EF4-FFF2-40B4-BE49-F238E27FC236}">
                  <a16:creationId xmlns:a16="http://schemas.microsoft.com/office/drawing/2014/main" id="{5011C8E2-536D-46E9-90FE-2DECA8A22FC2}"/>
                </a:ext>
              </a:extLst>
            </p:cNvPr>
            <p:cNvSpPr/>
            <p:nvPr/>
          </p:nvSpPr>
          <p:spPr>
            <a:xfrm>
              <a:off x="1619457" y="2004449"/>
              <a:ext cx="14" cy="54"/>
            </a:xfrm>
            <a:custGeom>
              <a:avLst/>
              <a:gdLst/>
              <a:ahLst/>
              <a:cxnLst/>
              <a:rect l="l" t="t" r="r" b="b"/>
              <a:pathLst>
                <a:path w="1" h="4" extrusionOk="0">
                  <a:moveTo>
                    <a:pt x="0" y="4"/>
                  </a:moveTo>
                  <a:lnTo>
                    <a:pt x="0" y="0"/>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5922;p126">
              <a:extLst>
                <a:ext uri="{FF2B5EF4-FFF2-40B4-BE49-F238E27FC236}">
                  <a16:creationId xmlns:a16="http://schemas.microsoft.com/office/drawing/2014/main" id="{0B09DCA2-4B12-4C65-A7E4-6FA65901EC25}"/>
                </a:ext>
              </a:extLst>
            </p:cNvPr>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5923;p126">
              <a:extLst>
                <a:ext uri="{FF2B5EF4-FFF2-40B4-BE49-F238E27FC236}">
                  <a16:creationId xmlns:a16="http://schemas.microsoft.com/office/drawing/2014/main" id="{C523E07C-1E0A-46D5-A95B-42AE52207B0B}"/>
                </a:ext>
              </a:extLst>
            </p:cNvPr>
            <p:cNvSpPr/>
            <p:nvPr/>
          </p:nvSpPr>
          <p:spPr>
            <a:xfrm>
              <a:off x="1659470" y="2015473"/>
              <a:ext cx="258" cy="299"/>
            </a:xfrm>
            <a:custGeom>
              <a:avLst/>
              <a:gdLst/>
              <a:ahLst/>
              <a:cxnLst/>
              <a:rect l="l" t="t" r="r" b="b"/>
              <a:pathLst>
                <a:path w="19" h="22" extrusionOk="0">
                  <a:moveTo>
                    <a:pt x="18"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5924;p126">
              <a:extLst>
                <a:ext uri="{FF2B5EF4-FFF2-40B4-BE49-F238E27FC236}">
                  <a16:creationId xmlns:a16="http://schemas.microsoft.com/office/drawing/2014/main" id="{6FFE184B-13C8-4BEB-8E81-CEC2408CF059}"/>
                </a:ext>
              </a:extLst>
            </p:cNvPr>
            <p:cNvSpPr/>
            <p:nvPr/>
          </p:nvSpPr>
          <p:spPr>
            <a:xfrm>
              <a:off x="1656714" y="2018936"/>
              <a:ext cx="163" cy="258"/>
            </a:xfrm>
            <a:custGeom>
              <a:avLst/>
              <a:gdLst/>
              <a:ahLst/>
              <a:cxnLst/>
              <a:rect l="l" t="t" r="r" b="b"/>
              <a:pathLst>
                <a:path w="12" h="19" extrusionOk="0">
                  <a:moveTo>
                    <a:pt x="1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5925;p126">
              <a:extLst>
                <a:ext uri="{FF2B5EF4-FFF2-40B4-BE49-F238E27FC236}">
                  <a16:creationId xmlns:a16="http://schemas.microsoft.com/office/drawing/2014/main" id="{A3A706E1-BB08-49EA-ABAF-E92952A0352A}"/>
                </a:ext>
              </a:extLst>
            </p:cNvPr>
            <p:cNvSpPr/>
            <p:nvPr/>
          </p:nvSpPr>
          <p:spPr>
            <a:xfrm>
              <a:off x="1660760" y="2014143"/>
              <a:ext cx="149" cy="204"/>
            </a:xfrm>
            <a:custGeom>
              <a:avLst/>
              <a:gdLst/>
              <a:ahLst/>
              <a:cxnLst/>
              <a:rect l="l" t="t" r="r" b="b"/>
              <a:pathLst>
                <a:path w="11" h="15" extrusionOk="0">
                  <a:moveTo>
                    <a:pt x="11"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5926;p126">
              <a:extLst>
                <a:ext uri="{FF2B5EF4-FFF2-40B4-BE49-F238E27FC236}">
                  <a16:creationId xmlns:a16="http://schemas.microsoft.com/office/drawing/2014/main" id="{94264E83-4A53-4D0B-9176-BFE98622FD1C}"/>
                </a:ext>
              </a:extLst>
            </p:cNvPr>
            <p:cNvSpPr/>
            <p:nvPr/>
          </p:nvSpPr>
          <p:spPr>
            <a:xfrm>
              <a:off x="1654487" y="2022412"/>
              <a:ext cx="204" cy="339"/>
            </a:xfrm>
            <a:custGeom>
              <a:avLst/>
              <a:gdLst/>
              <a:ahLst/>
              <a:cxnLst/>
              <a:rect l="l" t="t" r="r" b="b"/>
              <a:pathLst>
                <a:path w="15" h="25" extrusionOk="0">
                  <a:moveTo>
                    <a:pt x="14"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5927;p126">
              <a:extLst>
                <a:ext uri="{FF2B5EF4-FFF2-40B4-BE49-F238E27FC236}">
                  <a16:creationId xmlns:a16="http://schemas.microsoft.com/office/drawing/2014/main" id="{07D8CFEA-3239-4DEA-A20B-2C8D842E1847}"/>
                </a:ext>
              </a:extLst>
            </p:cNvPr>
            <p:cNvSpPr/>
            <p:nvPr/>
          </p:nvSpPr>
          <p:spPr>
            <a:xfrm>
              <a:off x="1660095" y="2014808"/>
              <a:ext cx="244" cy="244"/>
            </a:xfrm>
            <a:custGeom>
              <a:avLst/>
              <a:gdLst/>
              <a:ahLst/>
              <a:cxnLst/>
              <a:rect l="l" t="t" r="r" b="b"/>
              <a:pathLst>
                <a:path w="18" h="18" extrusionOk="0">
                  <a:moveTo>
                    <a:pt x="18"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5928;p126">
              <a:extLst>
                <a:ext uri="{FF2B5EF4-FFF2-40B4-BE49-F238E27FC236}">
                  <a16:creationId xmlns:a16="http://schemas.microsoft.com/office/drawing/2014/main" id="{73831955-71CB-4E3F-A8AE-28E1CFA9C3E4}"/>
                </a:ext>
              </a:extLst>
            </p:cNvPr>
            <p:cNvSpPr/>
            <p:nvPr/>
          </p:nvSpPr>
          <p:spPr>
            <a:xfrm>
              <a:off x="1655478" y="2020646"/>
              <a:ext cx="204" cy="394"/>
            </a:xfrm>
            <a:custGeom>
              <a:avLst/>
              <a:gdLst/>
              <a:ahLst/>
              <a:cxnLst/>
              <a:rect l="l" t="t" r="r" b="b"/>
              <a:pathLst>
                <a:path w="15" h="29" extrusionOk="0">
                  <a:moveTo>
                    <a:pt x="15" y="1"/>
                  </a:moveTo>
                  <a:lnTo>
                    <a:pt x="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5929;p126">
              <a:extLst>
                <a:ext uri="{FF2B5EF4-FFF2-40B4-BE49-F238E27FC236}">
                  <a16:creationId xmlns:a16="http://schemas.microsoft.com/office/drawing/2014/main" id="{72EC9A27-B6AA-4775-9E91-97482E31E8E0}"/>
                </a:ext>
              </a:extLst>
            </p:cNvPr>
            <p:cNvSpPr/>
            <p:nvPr/>
          </p:nvSpPr>
          <p:spPr>
            <a:xfrm>
              <a:off x="1654962" y="2021556"/>
              <a:ext cx="204" cy="339"/>
            </a:xfrm>
            <a:custGeom>
              <a:avLst/>
              <a:gdLst/>
              <a:ahLst/>
              <a:cxnLst/>
              <a:rect l="l" t="t" r="r" b="b"/>
              <a:pathLst>
                <a:path w="15" h="25" extrusionOk="0">
                  <a:moveTo>
                    <a:pt x="14"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5930;p126">
              <a:extLst>
                <a:ext uri="{FF2B5EF4-FFF2-40B4-BE49-F238E27FC236}">
                  <a16:creationId xmlns:a16="http://schemas.microsoft.com/office/drawing/2014/main" id="{3AB029BC-18F0-440D-AE84-70389668B03E}"/>
                </a:ext>
              </a:extLst>
            </p:cNvPr>
            <p:cNvSpPr/>
            <p:nvPr/>
          </p:nvSpPr>
          <p:spPr>
            <a:xfrm>
              <a:off x="1656049" y="2019791"/>
              <a:ext cx="258" cy="353"/>
            </a:xfrm>
            <a:custGeom>
              <a:avLst/>
              <a:gdLst/>
              <a:ahLst/>
              <a:cxnLst/>
              <a:rect l="l" t="t" r="r" b="b"/>
              <a:pathLst>
                <a:path w="19" h="26" extrusionOk="0">
                  <a:moveTo>
                    <a:pt x="18"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5931;p126">
              <a:extLst>
                <a:ext uri="{FF2B5EF4-FFF2-40B4-BE49-F238E27FC236}">
                  <a16:creationId xmlns:a16="http://schemas.microsoft.com/office/drawing/2014/main" id="{E38E3CB5-A935-4681-9636-280010ADFD6B}"/>
                </a:ext>
              </a:extLst>
            </p:cNvPr>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5932;p126">
              <a:extLst>
                <a:ext uri="{FF2B5EF4-FFF2-40B4-BE49-F238E27FC236}">
                  <a16:creationId xmlns:a16="http://schemas.microsoft.com/office/drawing/2014/main" id="{55A387F6-8464-40EE-9FA4-119F891E477B}"/>
                </a:ext>
              </a:extLst>
            </p:cNvPr>
            <p:cNvSpPr/>
            <p:nvPr/>
          </p:nvSpPr>
          <p:spPr>
            <a:xfrm>
              <a:off x="1658194" y="2017035"/>
              <a:ext cx="204" cy="258"/>
            </a:xfrm>
            <a:custGeom>
              <a:avLst/>
              <a:gdLst/>
              <a:ahLst/>
              <a:cxnLst/>
              <a:rect l="l" t="t" r="r" b="b"/>
              <a:pathLst>
                <a:path w="15" h="19" extrusionOk="0">
                  <a:moveTo>
                    <a:pt x="14"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5933;p126">
              <a:extLst>
                <a:ext uri="{FF2B5EF4-FFF2-40B4-BE49-F238E27FC236}">
                  <a16:creationId xmlns:a16="http://schemas.microsoft.com/office/drawing/2014/main" id="{AA7B4652-7020-490F-9827-928FE151CAC4}"/>
                </a:ext>
              </a:extLst>
            </p:cNvPr>
            <p:cNvSpPr/>
            <p:nvPr/>
          </p:nvSpPr>
          <p:spPr>
            <a:xfrm>
              <a:off x="1645268" y="2027395"/>
              <a:ext cx="489" cy="109"/>
            </a:xfrm>
            <a:custGeom>
              <a:avLst/>
              <a:gdLst/>
              <a:ahLst/>
              <a:cxnLst/>
              <a:rect l="l" t="t" r="r" b="b"/>
              <a:pathLst>
                <a:path w="36" h="8" extrusionOk="0">
                  <a:moveTo>
                    <a:pt x="3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5934;p126">
              <a:extLst>
                <a:ext uri="{FF2B5EF4-FFF2-40B4-BE49-F238E27FC236}">
                  <a16:creationId xmlns:a16="http://schemas.microsoft.com/office/drawing/2014/main" id="{28877527-8ED9-4747-9921-1CC931E9FE9D}"/>
                </a:ext>
              </a:extLst>
            </p:cNvPr>
            <p:cNvSpPr/>
            <p:nvPr/>
          </p:nvSpPr>
          <p:spPr>
            <a:xfrm>
              <a:off x="1658859" y="2016234"/>
              <a:ext cx="244" cy="299"/>
            </a:xfrm>
            <a:custGeom>
              <a:avLst/>
              <a:gdLst/>
              <a:ahLst/>
              <a:cxnLst/>
              <a:rect l="l" t="t" r="r" b="b"/>
              <a:pathLst>
                <a:path w="18" h="22" extrusionOk="0">
                  <a:moveTo>
                    <a:pt x="18"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5935;p126">
              <a:extLst>
                <a:ext uri="{FF2B5EF4-FFF2-40B4-BE49-F238E27FC236}">
                  <a16:creationId xmlns:a16="http://schemas.microsoft.com/office/drawing/2014/main" id="{41B01E37-AF81-4364-862F-0F122F6F3074}"/>
                </a:ext>
              </a:extLst>
            </p:cNvPr>
            <p:cNvSpPr/>
            <p:nvPr/>
          </p:nvSpPr>
          <p:spPr>
            <a:xfrm>
              <a:off x="1661371" y="2013613"/>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5936;p126">
              <a:extLst>
                <a:ext uri="{FF2B5EF4-FFF2-40B4-BE49-F238E27FC236}">
                  <a16:creationId xmlns:a16="http://schemas.microsoft.com/office/drawing/2014/main" id="{33817381-5B23-48A9-B583-CFEB587158BB}"/>
                </a:ext>
              </a:extLst>
            </p:cNvPr>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5937;p126">
              <a:extLst>
                <a:ext uri="{FF2B5EF4-FFF2-40B4-BE49-F238E27FC236}">
                  <a16:creationId xmlns:a16="http://schemas.microsoft.com/office/drawing/2014/main" id="{F20BA2CA-8CF6-471B-AB8C-9482D1DFFEF3}"/>
                </a:ext>
              </a:extLst>
            </p:cNvPr>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5938;p126">
              <a:extLst>
                <a:ext uri="{FF2B5EF4-FFF2-40B4-BE49-F238E27FC236}">
                  <a16:creationId xmlns:a16="http://schemas.microsoft.com/office/drawing/2014/main" id="{E1745FFC-5E2B-4615-B129-7C5134D72177}"/>
                </a:ext>
              </a:extLst>
            </p:cNvPr>
            <p:cNvSpPr/>
            <p:nvPr/>
          </p:nvSpPr>
          <p:spPr>
            <a:xfrm>
              <a:off x="1643123" y="2023688"/>
              <a:ext cx="68" cy="163"/>
            </a:xfrm>
            <a:custGeom>
              <a:avLst/>
              <a:gdLst/>
              <a:ahLst/>
              <a:cxnLst/>
              <a:rect l="l" t="t" r="r" b="b"/>
              <a:pathLst>
                <a:path w="5" h="12" extrusionOk="0">
                  <a:moveTo>
                    <a:pt x="1"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5939;p126">
              <a:extLst>
                <a:ext uri="{FF2B5EF4-FFF2-40B4-BE49-F238E27FC236}">
                  <a16:creationId xmlns:a16="http://schemas.microsoft.com/office/drawing/2014/main" id="{B7A5E7BD-838A-45AF-98AD-6E7AA9B58E19}"/>
                </a:ext>
              </a:extLst>
            </p:cNvPr>
            <p:cNvSpPr/>
            <p:nvPr/>
          </p:nvSpPr>
          <p:spPr>
            <a:xfrm>
              <a:off x="1643082" y="2023837"/>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5940;p126">
              <a:extLst>
                <a:ext uri="{FF2B5EF4-FFF2-40B4-BE49-F238E27FC236}">
                  <a16:creationId xmlns:a16="http://schemas.microsoft.com/office/drawing/2014/main" id="{A07C3621-AE20-4868-9CFE-CFB051AB2D9C}"/>
                </a:ext>
              </a:extLst>
            </p:cNvPr>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5941;p126">
              <a:extLst>
                <a:ext uri="{FF2B5EF4-FFF2-40B4-BE49-F238E27FC236}">
                  <a16:creationId xmlns:a16="http://schemas.microsoft.com/office/drawing/2014/main" id="{44F8BE6B-ED96-4980-B277-83F7BA14E4D2}"/>
                </a:ext>
              </a:extLst>
            </p:cNvPr>
            <p:cNvSpPr/>
            <p:nvPr/>
          </p:nvSpPr>
          <p:spPr>
            <a:xfrm>
              <a:off x="1644128" y="2004353"/>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5942;p126">
              <a:extLst>
                <a:ext uri="{FF2B5EF4-FFF2-40B4-BE49-F238E27FC236}">
                  <a16:creationId xmlns:a16="http://schemas.microsoft.com/office/drawing/2014/main" id="{3B725D91-4092-48E9-B62C-4CE0C5A2A40B}"/>
                </a:ext>
              </a:extLst>
            </p:cNvPr>
            <p:cNvSpPr/>
            <p:nvPr/>
          </p:nvSpPr>
          <p:spPr>
            <a:xfrm>
              <a:off x="1644358" y="200378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5943;p126">
              <a:extLst>
                <a:ext uri="{FF2B5EF4-FFF2-40B4-BE49-F238E27FC236}">
                  <a16:creationId xmlns:a16="http://schemas.microsoft.com/office/drawing/2014/main" id="{6F718C30-77CF-474C-8ABA-EBCE1DCFC123}"/>
                </a:ext>
              </a:extLst>
            </p:cNvPr>
            <p:cNvSpPr/>
            <p:nvPr/>
          </p:nvSpPr>
          <p:spPr>
            <a:xfrm>
              <a:off x="1644834" y="2002059"/>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5944;p126">
              <a:extLst>
                <a:ext uri="{FF2B5EF4-FFF2-40B4-BE49-F238E27FC236}">
                  <a16:creationId xmlns:a16="http://schemas.microsoft.com/office/drawing/2014/main" id="{C34BD506-BB39-447E-8B11-40AADCE6BDB8}"/>
                </a:ext>
              </a:extLst>
            </p:cNvPr>
            <p:cNvSpPr/>
            <p:nvPr/>
          </p:nvSpPr>
          <p:spPr>
            <a:xfrm>
              <a:off x="1644033" y="2004544"/>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5945;p126">
              <a:extLst>
                <a:ext uri="{FF2B5EF4-FFF2-40B4-BE49-F238E27FC236}">
                  <a16:creationId xmlns:a16="http://schemas.microsoft.com/office/drawing/2014/main" id="{832600E9-BBD2-4597-AF2D-5CFD22949356}"/>
                </a:ext>
              </a:extLst>
            </p:cNvPr>
            <p:cNvSpPr/>
            <p:nvPr/>
          </p:nvSpPr>
          <p:spPr>
            <a:xfrm>
              <a:off x="1643028" y="2023878"/>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5946;p126">
              <a:extLst>
                <a:ext uri="{FF2B5EF4-FFF2-40B4-BE49-F238E27FC236}">
                  <a16:creationId xmlns:a16="http://schemas.microsoft.com/office/drawing/2014/main" id="{4261C287-2219-4188-98AF-2DDBDA4FF8B0}"/>
                </a:ext>
              </a:extLst>
            </p:cNvPr>
            <p:cNvSpPr/>
            <p:nvPr/>
          </p:nvSpPr>
          <p:spPr>
            <a:xfrm>
              <a:off x="1643693" y="2005114"/>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5947;p126">
              <a:extLst>
                <a:ext uri="{FF2B5EF4-FFF2-40B4-BE49-F238E27FC236}">
                  <a16:creationId xmlns:a16="http://schemas.microsoft.com/office/drawing/2014/main" id="{79E3E408-5A15-48B8-BD50-778DEB5D3465}"/>
                </a:ext>
              </a:extLst>
            </p:cNvPr>
            <p:cNvSpPr/>
            <p:nvPr/>
          </p:nvSpPr>
          <p:spPr>
            <a:xfrm>
              <a:off x="1644453" y="2003389"/>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5948;p126">
              <a:extLst>
                <a:ext uri="{FF2B5EF4-FFF2-40B4-BE49-F238E27FC236}">
                  <a16:creationId xmlns:a16="http://schemas.microsoft.com/office/drawing/2014/main" id="{CD97DC36-590C-4877-84BB-8B86ABEE533C}"/>
                </a:ext>
              </a:extLst>
            </p:cNvPr>
            <p:cNvSpPr/>
            <p:nvPr/>
          </p:nvSpPr>
          <p:spPr>
            <a:xfrm>
              <a:off x="1642607" y="2024598"/>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5949;p126">
              <a:extLst>
                <a:ext uri="{FF2B5EF4-FFF2-40B4-BE49-F238E27FC236}">
                  <a16:creationId xmlns:a16="http://schemas.microsoft.com/office/drawing/2014/main" id="{EF27B3F6-E0AD-42E4-B2FB-D39C61D5D227}"/>
                </a:ext>
              </a:extLst>
            </p:cNvPr>
            <p:cNvSpPr/>
            <p:nvPr/>
          </p:nvSpPr>
          <p:spPr>
            <a:xfrm>
              <a:off x="1642987" y="2024027"/>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5950;p126">
              <a:extLst>
                <a:ext uri="{FF2B5EF4-FFF2-40B4-BE49-F238E27FC236}">
                  <a16:creationId xmlns:a16="http://schemas.microsoft.com/office/drawing/2014/main" id="{2D45ECA3-03A2-463A-8ABB-DDCF5E2674DE}"/>
                </a:ext>
              </a:extLst>
            </p:cNvPr>
            <p:cNvSpPr/>
            <p:nvPr/>
          </p:nvSpPr>
          <p:spPr>
            <a:xfrm>
              <a:off x="1642702" y="202440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5951;p126">
              <a:extLst>
                <a:ext uri="{FF2B5EF4-FFF2-40B4-BE49-F238E27FC236}">
                  <a16:creationId xmlns:a16="http://schemas.microsoft.com/office/drawing/2014/main" id="{BC29406E-9F3A-4E88-8456-9B0D9C70828E}"/>
                </a:ext>
              </a:extLst>
            </p:cNvPr>
            <p:cNvSpPr/>
            <p:nvPr/>
          </p:nvSpPr>
          <p:spPr>
            <a:xfrm>
              <a:off x="1643652" y="200520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5952;p126">
              <a:extLst>
                <a:ext uri="{FF2B5EF4-FFF2-40B4-BE49-F238E27FC236}">
                  <a16:creationId xmlns:a16="http://schemas.microsoft.com/office/drawing/2014/main" id="{7EB1748B-9501-4CCF-BCE2-1AB827074803}"/>
                </a:ext>
              </a:extLst>
            </p:cNvPr>
            <p:cNvSpPr/>
            <p:nvPr/>
          </p:nvSpPr>
          <p:spPr>
            <a:xfrm>
              <a:off x="1642838" y="2024258"/>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5953;p126">
              <a:extLst>
                <a:ext uri="{FF2B5EF4-FFF2-40B4-BE49-F238E27FC236}">
                  <a16:creationId xmlns:a16="http://schemas.microsoft.com/office/drawing/2014/main" id="{2733D489-20F6-4636-871A-62D17EEABE34}"/>
                </a:ext>
              </a:extLst>
            </p:cNvPr>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5954;p126">
              <a:extLst>
                <a:ext uri="{FF2B5EF4-FFF2-40B4-BE49-F238E27FC236}">
                  <a16:creationId xmlns:a16="http://schemas.microsoft.com/office/drawing/2014/main" id="{89F8E611-CE52-4981-AB35-0D8AD2A4AB98}"/>
                </a:ext>
              </a:extLst>
            </p:cNvPr>
            <p:cNvSpPr/>
            <p:nvPr/>
          </p:nvSpPr>
          <p:spPr>
            <a:xfrm>
              <a:off x="1644698" y="2002588"/>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5955;p126">
              <a:extLst>
                <a:ext uri="{FF2B5EF4-FFF2-40B4-BE49-F238E27FC236}">
                  <a16:creationId xmlns:a16="http://schemas.microsoft.com/office/drawing/2014/main" id="{9FA714B6-39CA-40B6-B1F8-0E6525E0494F}"/>
                </a:ext>
              </a:extLst>
            </p:cNvPr>
            <p:cNvSpPr/>
            <p:nvPr/>
          </p:nvSpPr>
          <p:spPr>
            <a:xfrm>
              <a:off x="1643937" y="2004734"/>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5956;p126">
              <a:extLst>
                <a:ext uri="{FF2B5EF4-FFF2-40B4-BE49-F238E27FC236}">
                  <a16:creationId xmlns:a16="http://schemas.microsoft.com/office/drawing/2014/main" id="{CBCF81E7-5B28-482A-93E7-0F3B0D32A852}"/>
                </a:ext>
              </a:extLst>
            </p:cNvPr>
            <p:cNvSpPr/>
            <p:nvPr/>
          </p:nvSpPr>
          <p:spPr>
            <a:xfrm>
              <a:off x="1642267" y="20252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5957;p126">
              <a:extLst>
                <a:ext uri="{FF2B5EF4-FFF2-40B4-BE49-F238E27FC236}">
                  <a16:creationId xmlns:a16="http://schemas.microsoft.com/office/drawing/2014/main" id="{6DC493B2-6B77-4142-86EC-54AC348CF43E}"/>
                </a:ext>
              </a:extLst>
            </p:cNvPr>
            <p:cNvSpPr/>
            <p:nvPr/>
          </p:nvSpPr>
          <p:spPr>
            <a:xfrm>
              <a:off x="1644603" y="2003009"/>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5958;p126">
              <a:extLst>
                <a:ext uri="{FF2B5EF4-FFF2-40B4-BE49-F238E27FC236}">
                  <a16:creationId xmlns:a16="http://schemas.microsoft.com/office/drawing/2014/main" id="{6FAC9A23-BC11-4BEE-9723-1BD035FFF762}"/>
                </a:ext>
              </a:extLst>
            </p:cNvPr>
            <p:cNvSpPr/>
            <p:nvPr/>
          </p:nvSpPr>
          <p:spPr>
            <a:xfrm>
              <a:off x="1642892" y="2024122"/>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5959;p126">
              <a:extLst>
                <a:ext uri="{FF2B5EF4-FFF2-40B4-BE49-F238E27FC236}">
                  <a16:creationId xmlns:a16="http://schemas.microsoft.com/office/drawing/2014/main" id="{4507DCC6-941D-4BE8-AEF1-2376B7821E7B}"/>
                </a:ext>
              </a:extLst>
            </p:cNvPr>
            <p:cNvSpPr/>
            <p:nvPr/>
          </p:nvSpPr>
          <p:spPr>
            <a:xfrm>
              <a:off x="1643598" y="200525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5960;p126">
              <a:extLst>
                <a:ext uri="{FF2B5EF4-FFF2-40B4-BE49-F238E27FC236}">
                  <a16:creationId xmlns:a16="http://schemas.microsoft.com/office/drawing/2014/main" id="{BACBEF60-6AA4-4329-ADC0-FA593CDDF76F}"/>
                </a:ext>
              </a:extLst>
            </p:cNvPr>
            <p:cNvSpPr/>
            <p:nvPr/>
          </p:nvSpPr>
          <p:spPr>
            <a:xfrm>
              <a:off x="1643842" y="200486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5961;p126">
              <a:extLst>
                <a:ext uri="{FF2B5EF4-FFF2-40B4-BE49-F238E27FC236}">
                  <a16:creationId xmlns:a16="http://schemas.microsoft.com/office/drawing/2014/main" id="{2AE51F5E-F499-407D-ADC6-346B99A29313}"/>
                </a:ext>
              </a:extLst>
            </p:cNvPr>
            <p:cNvSpPr/>
            <p:nvPr/>
          </p:nvSpPr>
          <p:spPr>
            <a:xfrm>
              <a:off x="1642458" y="202488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5962;p126">
              <a:extLst>
                <a:ext uri="{FF2B5EF4-FFF2-40B4-BE49-F238E27FC236}">
                  <a16:creationId xmlns:a16="http://schemas.microsoft.com/office/drawing/2014/main" id="{3795920A-9922-44FE-B060-1EEC2EAA545E}"/>
                </a:ext>
              </a:extLst>
            </p:cNvPr>
            <p:cNvSpPr/>
            <p:nvPr/>
          </p:nvSpPr>
          <p:spPr>
            <a:xfrm>
              <a:off x="1643747" y="2004964"/>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5963;p126">
              <a:extLst>
                <a:ext uri="{FF2B5EF4-FFF2-40B4-BE49-F238E27FC236}">
                  <a16:creationId xmlns:a16="http://schemas.microsoft.com/office/drawing/2014/main" id="{DE3AAB72-2E0C-454E-8102-D12F157209A8}"/>
                </a:ext>
              </a:extLst>
            </p:cNvPr>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5964;p126">
              <a:extLst>
                <a:ext uri="{FF2B5EF4-FFF2-40B4-BE49-F238E27FC236}">
                  <a16:creationId xmlns:a16="http://schemas.microsoft.com/office/drawing/2014/main" id="{F2D1E9BE-A556-4227-85A5-7ECD6F2D68D5}"/>
                </a:ext>
              </a:extLst>
            </p:cNvPr>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5965;p126">
              <a:extLst>
                <a:ext uri="{FF2B5EF4-FFF2-40B4-BE49-F238E27FC236}">
                  <a16:creationId xmlns:a16="http://schemas.microsoft.com/office/drawing/2014/main" id="{B9E07DCF-EBD2-4E4E-94C5-18AF703BA5F0}"/>
                </a:ext>
              </a:extLst>
            </p:cNvPr>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5966;p126">
              <a:extLst>
                <a:ext uri="{FF2B5EF4-FFF2-40B4-BE49-F238E27FC236}">
                  <a16:creationId xmlns:a16="http://schemas.microsoft.com/office/drawing/2014/main" id="{EEA3E575-ED62-460B-B663-14992E1F51B1}"/>
                </a:ext>
              </a:extLst>
            </p:cNvPr>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5967;p126">
              <a:extLst>
                <a:ext uri="{FF2B5EF4-FFF2-40B4-BE49-F238E27FC236}">
                  <a16:creationId xmlns:a16="http://schemas.microsoft.com/office/drawing/2014/main" id="{4841BC58-063D-475F-B311-FE15768377D0}"/>
                </a:ext>
              </a:extLst>
            </p:cNvPr>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5968;p126">
              <a:extLst>
                <a:ext uri="{FF2B5EF4-FFF2-40B4-BE49-F238E27FC236}">
                  <a16:creationId xmlns:a16="http://schemas.microsoft.com/office/drawing/2014/main" id="{6A9063B6-C34C-4397-A3CC-75665986BC6B}"/>
                </a:ext>
              </a:extLst>
            </p:cNvPr>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5969;p126">
              <a:extLst>
                <a:ext uri="{FF2B5EF4-FFF2-40B4-BE49-F238E27FC236}">
                  <a16:creationId xmlns:a16="http://schemas.microsoft.com/office/drawing/2014/main" id="{C10B060A-8CD8-4DFE-91A6-BF689111C2C5}"/>
                </a:ext>
              </a:extLst>
            </p:cNvPr>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5970;p126">
              <a:extLst>
                <a:ext uri="{FF2B5EF4-FFF2-40B4-BE49-F238E27FC236}">
                  <a16:creationId xmlns:a16="http://schemas.microsoft.com/office/drawing/2014/main" id="{EEC0A25F-E499-4495-AE4B-6BFFE49B2151}"/>
                </a:ext>
              </a:extLst>
            </p:cNvPr>
            <p:cNvSpPr/>
            <p:nvPr/>
          </p:nvSpPr>
          <p:spPr>
            <a:xfrm>
              <a:off x="1464633" y="2038813"/>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5971;p126">
              <a:extLst>
                <a:ext uri="{FF2B5EF4-FFF2-40B4-BE49-F238E27FC236}">
                  <a16:creationId xmlns:a16="http://schemas.microsoft.com/office/drawing/2014/main" id="{2D2449A3-7113-4D14-94DB-7CFB0D518810}"/>
                </a:ext>
              </a:extLst>
            </p:cNvPr>
            <p:cNvSpPr/>
            <p:nvPr/>
          </p:nvSpPr>
          <p:spPr>
            <a:xfrm>
              <a:off x="1462501" y="2038053"/>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5972;p126">
              <a:extLst>
                <a:ext uri="{FF2B5EF4-FFF2-40B4-BE49-F238E27FC236}">
                  <a16:creationId xmlns:a16="http://schemas.microsoft.com/office/drawing/2014/main" id="{5CB72290-3B52-4302-A7DF-90D3A6F1AD3A}"/>
                </a:ext>
              </a:extLst>
            </p:cNvPr>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5973;p126">
              <a:extLst>
                <a:ext uri="{FF2B5EF4-FFF2-40B4-BE49-F238E27FC236}">
                  <a16:creationId xmlns:a16="http://schemas.microsoft.com/office/drawing/2014/main" id="{22A9740F-53F8-4EAF-B238-9EE498F956E5}"/>
                </a:ext>
              </a:extLst>
            </p:cNvPr>
            <p:cNvSpPr/>
            <p:nvPr/>
          </p:nvSpPr>
          <p:spPr>
            <a:xfrm>
              <a:off x="1463112" y="2038338"/>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5974;p126">
              <a:extLst>
                <a:ext uri="{FF2B5EF4-FFF2-40B4-BE49-F238E27FC236}">
                  <a16:creationId xmlns:a16="http://schemas.microsoft.com/office/drawing/2014/main" id="{386CF87B-48E5-4F31-AD39-0DCC03883F2E}"/>
                </a:ext>
              </a:extLst>
            </p:cNvPr>
            <p:cNvSpPr/>
            <p:nvPr/>
          </p:nvSpPr>
          <p:spPr>
            <a:xfrm>
              <a:off x="1464158" y="2038718"/>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5975;p126">
              <a:extLst>
                <a:ext uri="{FF2B5EF4-FFF2-40B4-BE49-F238E27FC236}">
                  <a16:creationId xmlns:a16="http://schemas.microsoft.com/office/drawing/2014/main" id="{581439B2-C077-4FB2-8076-D3F37A59C6EF}"/>
                </a:ext>
              </a:extLst>
            </p:cNvPr>
            <p:cNvSpPr/>
            <p:nvPr/>
          </p:nvSpPr>
          <p:spPr>
            <a:xfrm>
              <a:off x="1463642" y="2038569"/>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5976;p126">
              <a:extLst>
                <a:ext uri="{FF2B5EF4-FFF2-40B4-BE49-F238E27FC236}">
                  <a16:creationId xmlns:a16="http://schemas.microsoft.com/office/drawing/2014/main" id="{C75C60FC-F39A-4C8A-9F9E-88AB6AE67BA7}"/>
                </a:ext>
              </a:extLst>
            </p:cNvPr>
            <p:cNvSpPr/>
            <p:nvPr/>
          </p:nvSpPr>
          <p:spPr>
            <a:xfrm>
              <a:off x="1478048" y="2043891"/>
              <a:ext cx="149" cy="163"/>
            </a:xfrm>
            <a:custGeom>
              <a:avLst/>
              <a:gdLst/>
              <a:ahLst/>
              <a:cxnLst/>
              <a:rect l="l" t="t" r="r" b="b"/>
              <a:pathLst>
                <a:path w="11" h="12" extrusionOk="0">
                  <a:moveTo>
                    <a:pt x="0"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5977;p126">
              <a:extLst>
                <a:ext uri="{FF2B5EF4-FFF2-40B4-BE49-F238E27FC236}">
                  <a16:creationId xmlns:a16="http://schemas.microsoft.com/office/drawing/2014/main" id="{B3E7515D-D113-43AE-9B02-702994516A72}"/>
                </a:ext>
              </a:extLst>
            </p:cNvPr>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5978;p126">
              <a:extLst>
                <a:ext uri="{FF2B5EF4-FFF2-40B4-BE49-F238E27FC236}">
                  <a16:creationId xmlns:a16="http://schemas.microsoft.com/office/drawing/2014/main" id="{CEDF7D28-FA3F-4B0E-AC6B-E4EC7844828F}"/>
                </a:ext>
              </a:extLst>
            </p:cNvPr>
            <p:cNvSpPr/>
            <p:nvPr/>
          </p:nvSpPr>
          <p:spPr>
            <a:xfrm>
              <a:off x="1459026" y="2036152"/>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5979;p126">
              <a:extLst>
                <a:ext uri="{FF2B5EF4-FFF2-40B4-BE49-F238E27FC236}">
                  <a16:creationId xmlns:a16="http://schemas.microsoft.com/office/drawing/2014/main" id="{7D0E82D7-DB17-4018-B1AE-E71ED8DE6211}"/>
                </a:ext>
              </a:extLst>
            </p:cNvPr>
            <p:cNvSpPr/>
            <p:nvPr/>
          </p:nvSpPr>
          <p:spPr>
            <a:xfrm>
              <a:off x="1457559" y="2035147"/>
              <a:ext cx="244" cy="163"/>
            </a:xfrm>
            <a:custGeom>
              <a:avLst/>
              <a:gdLst/>
              <a:ahLst/>
              <a:cxnLst/>
              <a:rect l="l" t="t" r="r" b="b"/>
              <a:pathLst>
                <a:path w="18" h="12" extrusionOk="0">
                  <a:moveTo>
                    <a:pt x="0"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5980;p126">
              <a:extLst>
                <a:ext uri="{FF2B5EF4-FFF2-40B4-BE49-F238E27FC236}">
                  <a16:creationId xmlns:a16="http://schemas.microsoft.com/office/drawing/2014/main" id="{8E241710-E847-4300-BDFF-ED84E88A0B53}"/>
                </a:ext>
              </a:extLst>
            </p:cNvPr>
            <p:cNvSpPr/>
            <p:nvPr/>
          </p:nvSpPr>
          <p:spPr>
            <a:xfrm>
              <a:off x="1458265" y="2035622"/>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5981;p126">
              <a:extLst>
                <a:ext uri="{FF2B5EF4-FFF2-40B4-BE49-F238E27FC236}">
                  <a16:creationId xmlns:a16="http://schemas.microsoft.com/office/drawing/2014/main" id="{A8DB5D8E-B2EF-44CC-A363-AA1CC2706E71}"/>
                </a:ext>
              </a:extLst>
            </p:cNvPr>
            <p:cNvSpPr/>
            <p:nvPr/>
          </p:nvSpPr>
          <p:spPr>
            <a:xfrm>
              <a:off x="1477192" y="2043090"/>
              <a:ext cx="434" cy="394"/>
            </a:xfrm>
            <a:custGeom>
              <a:avLst/>
              <a:gdLst/>
              <a:ahLst/>
              <a:cxnLst/>
              <a:rect l="l" t="t" r="r" b="b"/>
              <a:pathLst>
                <a:path w="32" h="29" extrusionOk="0">
                  <a:moveTo>
                    <a:pt x="0" y="0"/>
                  </a:moveTo>
                  <a:lnTo>
                    <a:pt x="32"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5982;p126">
              <a:extLst>
                <a:ext uri="{FF2B5EF4-FFF2-40B4-BE49-F238E27FC236}">
                  <a16:creationId xmlns:a16="http://schemas.microsoft.com/office/drawing/2014/main" id="{4E2A746A-F7E5-48C4-90A2-1101E4002034}"/>
                </a:ext>
              </a:extLst>
            </p:cNvPr>
            <p:cNvSpPr/>
            <p:nvPr/>
          </p:nvSpPr>
          <p:spPr>
            <a:xfrm>
              <a:off x="1460356" y="2036912"/>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5983;p126">
              <a:extLst>
                <a:ext uri="{FF2B5EF4-FFF2-40B4-BE49-F238E27FC236}">
                  <a16:creationId xmlns:a16="http://schemas.microsoft.com/office/drawing/2014/main" id="{3C342DC9-0FDD-469E-95C8-A7A190515288}"/>
                </a:ext>
              </a:extLst>
            </p:cNvPr>
            <p:cNvSpPr/>
            <p:nvPr/>
          </p:nvSpPr>
          <p:spPr>
            <a:xfrm>
              <a:off x="1456935" y="2034726"/>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5984;p126">
              <a:extLst>
                <a:ext uri="{FF2B5EF4-FFF2-40B4-BE49-F238E27FC236}">
                  <a16:creationId xmlns:a16="http://schemas.microsoft.com/office/drawing/2014/main" id="{5B8B1148-3461-42FC-97C4-9803B14D81EB}"/>
                </a:ext>
              </a:extLst>
            </p:cNvPr>
            <p:cNvSpPr/>
            <p:nvPr/>
          </p:nvSpPr>
          <p:spPr>
            <a:xfrm>
              <a:off x="1459691" y="2036532"/>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5985;p126">
              <a:extLst>
                <a:ext uri="{FF2B5EF4-FFF2-40B4-BE49-F238E27FC236}">
                  <a16:creationId xmlns:a16="http://schemas.microsoft.com/office/drawing/2014/main" id="{76E20DBD-8899-42A1-8893-6EF4152C15D8}"/>
                </a:ext>
              </a:extLst>
            </p:cNvPr>
            <p:cNvSpPr/>
            <p:nvPr/>
          </p:nvSpPr>
          <p:spPr>
            <a:xfrm>
              <a:off x="1461021" y="2037293"/>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5986;p126">
              <a:extLst>
                <a:ext uri="{FF2B5EF4-FFF2-40B4-BE49-F238E27FC236}">
                  <a16:creationId xmlns:a16="http://schemas.microsoft.com/office/drawing/2014/main" id="{7186DCA0-B317-4B4E-A4AF-D1EF135114A4}"/>
                </a:ext>
              </a:extLst>
            </p:cNvPr>
            <p:cNvSpPr/>
            <p:nvPr/>
          </p:nvSpPr>
          <p:spPr>
            <a:xfrm>
              <a:off x="1461687" y="2037673"/>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5987;p126">
              <a:extLst>
                <a:ext uri="{FF2B5EF4-FFF2-40B4-BE49-F238E27FC236}">
                  <a16:creationId xmlns:a16="http://schemas.microsoft.com/office/drawing/2014/main" id="{22572753-620D-4393-AA93-55F760EA1AC0}"/>
                </a:ext>
              </a:extLst>
            </p:cNvPr>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5988;p126">
              <a:extLst>
                <a:ext uri="{FF2B5EF4-FFF2-40B4-BE49-F238E27FC236}">
                  <a16:creationId xmlns:a16="http://schemas.microsoft.com/office/drawing/2014/main" id="{F5D76B7F-7B99-48AC-9094-561E7E9FE051}"/>
                </a:ext>
              </a:extLst>
            </p:cNvPr>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5989;p126">
              <a:extLst>
                <a:ext uri="{FF2B5EF4-FFF2-40B4-BE49-F238E27FC236}">
                  <a16:creationId xmlns:a16="http://schemas.microsoft.com/office/drawing/2014/main" id="{1192AB06-95E3-4D7F-8E28-AC6ABBCE5A09}"/>
                </a:ext>
              </a:extLst>
            </p:cNvPr>
            <p:cNvSpPr/>
            <p:nvPr/>
          </p:nvSpPr>
          <p:spPr>
            <a:xfrm>
              <a:off x="1449100" y="2076925"/>
              <a:ext cx="530" cy="109"/>
            </a:xfrm>
            <a:custGeom>
              <a:avLst/>
              <a:gdLst/>
              <a:ahLst/>
              <a:cxnLst/>
              <a:rect l="l" t="t" r="r" b="b"/>
              <a:pathLst>
                <a:path w="39" h="8" extrusionOk="0">
                  <a:moveTo>
                    <a:pt x="39"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5990;p126">
              <a:extLst>
                <a:ext uri="{FF2B5EF4-FFF2-40B4-BE49-F238E27FC236}">
                  <a16:creationId xmlns:a16="http://schemas.microsoft.com/office/drawing/2014/main" id="{E1CC9510-12FA-40C8-AD79-1EF02AAF673A}"/>
                </a:ext>
              </a:extLst>
            </p:cNvPr>
            <p:cNvSpPr/>
            <p:nvPr/>
          </p:nvSpPr>
          <p:spPr>
            <a:xfrm>
              <a:off x="1446724" y="2070462"/>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5991;p126">
              <a:extLst>
                <a:ext uri="{FF2B5EF4-FFF2-40B4-BE49-F238E27FC236}">
                  <a16:creationId xmlns:a16="http://schemas.microsoft.com/office/drawing/2014/main" id="{3CBDA727-CC43-4B63-9849-23EDC8C7FC36}"/>
                </a:ext>
              </a:extLst>
            </p:cNvPr>
            <p:cNvSpPr/>
            <p:nvPr/>
          </p:nvSpPr>
          <p:spPr>
            <a:xfrm>
              <a:off x="1451897" y="2077400"/>
              <a:ext cx="258" cy="204"/>
            </a:xfrm>
            <a:custGeom>
              <a:avLst/>
              <a:gdLst/>
              <a:ahLst/>
              <a:cxnLst/>
              <a:rect l="l" t="t" r="r" b="b"/>
              <a:pathLst>
                <a:path w="19" h="15" extrusionOk="0">
                  <a:moveTo>
                    <a:pt x="1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5992;p126">
              <a:extLst>
                <a:ext uri="{FF2B5EF4-FFF2-40B4-BE49-F238E27FC236}">
                  <a16:creationId xmlns:a16="http://schemas.microsoft.com/office/drawing/2014/main" id="{A960EAE7-0376-4CCD-B00E-673E7B030FDB}"/>
                </a:ext>
              </a:extLst>
            </p:cNvPr>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5993;p126">
              <a:extLst>
                <a:ext uri="{FF2B5EF4-FFF2-40B4-BE49-F238E27FC236}">
                  <a16:creationId xmlns:a16="http://schemas.microsoft.com/office/drawing/2014/main" id="{5FA69EB3-1358-4B9C-9618-C5D193A8BF50}"/>
                </a:ext>
              </a:extLst>
            </p:cNvPr>
            <p:cNvSpPr/>
            <p:nvPr/>
          </p:nvSpPr>
          <p:spPr>
            <a:xfrm>
              <a:off x="1447104" y="2071087"/>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5994;p126">
              <a:extLst>
                <a:ext uri="{FF2B5EF4-FFF2-40B4-BE49-F238E27FC236}">
                  <a16:creationId xmlns:a16="http://schemas.microsoft.com/office/drawing/2014/main" id="{2BFF4070-F554-4A87-BCD0-1ABF785A1231}"/>
                </a:ext>
              </a:extLst>
            </p:cNvPr>
            <p:cNvSpPr/>
            <p:nvPr/>
          </p:nvSpPr>
          <p:spPr>
            <a:xfrm>
              <a:off x="1447580" y="2072933"/>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5995;p126">
              <a:extLst>
                <a:ext uri="{FF2B5EF4-FFF2-40B4-BE49-F238E27FC236}">
                  <a16:creationId xmlns:a16="http://schemas.microsoft.com/office/drawing/2014/main" id="{AB0D1AEA-0A40-4104-B05B-603C041692AE}"/>
                </a:ext>
              </a:extLst>
            </p:cNvPr>
            <p:cNvSpPr/>
            <p:nvPr/>
          </p:nvSpPr>
          <p:spPr>
            <a:xfrm>
              <a:off x="1482705" y="2049974"/>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5996;p126">
              <a:extLst>
                <a:ext uri="{FF2B5EF4-FFF2-40B4-BE49-F238E27FC236}">
                  <a16:creationId xmlns:a16="http://schemas.microsoft.com/office/drawing/2014/main" id="{FBC8CCA8-AF41-4679-B42E-3FBF744F6D73}"/>
                </a:ext>
              </a:extLst>
            </p:cNvPr>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5997;p126">
              <a:extLst>
                <a:ext uri="{FF2B5EF4-FFF2-40B4-BE49-F238E27FC236}">
                  <a16:creationId xmlns:a16="http://schemas.microsoft.com/office/drawing/2014/main" id="{37FA3B1B-3270-4405-A080-05BA5DE4C01D}"/>
                </a:ext>
              </a:extLst>
            </p:cNvPr>
            <p:cNvSpPr/>
            <p:nvPr/>
          </p:nvSpPr>
          <p:spPr>
            <a:xfrm>
              <a:off x="1482460" y="2050313"/>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5998;p126">
              <a:extLst>
                <a:ext uri="{FF2B5EF4-FFF2-40B4-BE49-F238E27FC236}">
                  <a16:creationId xmlns:a16="http://schemas.microsoft.com/office/drawing/2014/main" id="{5C8CB846-7855-4317-B897-EFD37671DB63}"/>
                </a:ext>
              </a:extLst>
            </p:cNvPr>
            <p:cNvSpPr/>
            <p:nvPr/>
          </p:nvSpPr>
          <p:spPr>
            <a:xfrm>
              <a:off x="1482610" y="2050123"/>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5999;p126">
              <a:extLst>
                <a:ext uri="{FF2B5EF4-FFF2-40B4-BE49-F238E27FC236}">
                  <a16:creationId xmlns:a16="http://schemas.microsoft.com/office/drawing/2014/main" id="{925949D9-2E33-43C2-B50E-11DC83FC8652}"/>
                </a:ext>
              </a:extLst>
            </p:cNvPr>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6000;p126">
              <a:extLst>
                <a:ext uri="{FF2B5EF4-FFF2-40B4-BE49-F238E27FC236}">
                  <a16:creationId xmlns:a16="http://schemas.microsoft.com/office/drawing/2014/main" id="{6B642D3F-502F-44C1-AA75-DF5C34AEDC6F}"/>
                </a:ext>
              </a:extLst>
            </p:cNvPr>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6001;p126">
              <a:extLst>
                <a:ext uri="{FF2B5EF4-FFF2-40B4-BE49-F238E27FC236}">
                  <a16:creationId xmlns:a16="http://schemas.microsoft.com/office/drawing/2014/main" id="{8A7355F8-EBCA-4AEA-A16B-7A2F3F396A86}"/>
                </a:ext>
              </a:extLst>
            </p:cNvPr>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6002;p126">
              <a:extLst>
                <a:ext uri="{FF2B5EF4-FFF2-40B4-BE49-F238E27FC236}">
                  <a16:creationId xmlns:a16="http://schemas.microsoft.com/office/drawing/2014/main" id="{7021EEE1-6CFA-45F4-97D7-EE11160513D5}"/>
                </a:ext>
              </a:extLst>
            </p:cNvPr>
            <p:cNvSpPr/>
            <p:nvPr/>
          </p:nvSpPr>
          <p:spPr>
            <a:xfrm>
              <a:off x="1450947" y="2076980"/>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6003;p126">
              <a:extLst>
                <a:ext uri="{FF2B5EF4-FFF2-40B4-BE49-F238E27FC236}">
                  <a16:creationId xmlns:a16="http://schemas.microsoft.com/office/drawing/2014/main" id="{D2EAEBD3-095A-4887-AFB9-786A30A404E8}"/>
                </a:ext>
              </a:extLst>
            </p:cNvPr>
            <p:cNvSpPr/>
            <p:nvPr/>
          </p:nvSpPr>
          <p:spPr>
            <a:xfrm>
              <a:off x="1452237" y="2077645"/>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6004;p126">
              <a:extLst>
                <a:ext uri="{FF2B5EF4-FFF2-40B4-BE49-F238E27FC236}">
                  <a16:creationId xmlns:a16="http://schemas.microsoft.com/office/drawing/2014/main" id="{C163B2FD-8139-4AB8-BCF7-D304EF971069}"/>
                </a:ext>
              </a:extLst>
            </p:cNvPr>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6005;p126">
              <a:extLst>
                <a:ext uri="{FF2B5EF4-FFF2-40B4-BE49-F238E27FC236}">
                  <a16:creationId xmlns:a16="http://schemas.microsoft.com/office/drawing/2014/main" id="{90D427F3-CCF9-4154-9AD1-1936F3FADA98}"/>
                </a:ext>
              </a:extLst>
            </p:cNvPr>
            <p:cNvSpPr/>
            <p:nvPr/>
          </p:nvSpPr>
          <p:spPr>
            <a:xfrm>
              <a:off x="1450621" y="2076884"/>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6006;p126">
              <a:extLst>
                <a:ext uri="{FF2B5EF4-FFF2-40B4-BE49-F238E27FC236}">
                  <a16:creationId xmlns:a16="http://schemas.microsoft.com/office/drawing/2014/main" id="{67A7D685-3A36-4DB2-BCD8-69F1861BF68E}"/>
                </a:ext>
              </a:extLst>
            </p:cNvPr>
            <p:cNvSpPr/>
            <p:nvPr/>
          </p:nvSpPr>
          <p:spPr>
            <a:xfrm>
              <a:off x="1451286" y="2077075"/>
              <a:ext cx="204" cy="54"/>
            </a:xfrm>
            <a:custGeom>
              <a:avLst/>
              <a:gdLst/>
              <a:ahLst/>
              <a:cxnLst/>
              <a:rect l="l" t="t" r="r" b="b"/>
              <a:pathLst>
                <a:path w="15" h="4" extrusionOk="0">
                  <a:moveTo>
                    <a:pt x="1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6007;p126">
              <a:extLst>
                <a:ext uri="{FF2B5EF4-FFF2-40B4-BE49-F238E27FC236}">
                  <a16:creationId xmlns:a16="http://schemas.microsoft.com/office/drawing/2014/main" id="{106A8E8E-B21C-44DA-9659-AF08CADE8B81}"/>
                </a:ext>
              </a:extLst>
            </p:cNvPr>
            <p:cNvSpPr/>
            <p:nvPr/>
          </p:nvSpPr>
          <p:spPr>
            <a:xfrm>
              <a:off x="1450336" y="2076884"/>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6008;p126">
              <a:extLst>
                <a:ext uri="{FF2B5EF4-FFF2-40B4-BE49-F238E27FC236}">
                  <a16:creationId xmlns:a16="http://schemas.microsoft.com/office/drawing/2014/main" id="{6857FFE5-8F26-4CC3-87DA-B62597062A99}"/>
                </a:ext>
              </a:extLst>
            </p:cNvPr>
            <p:cNvSpPr/>
            <p:nvPr/>
          </p:nvSpPr>
          <p:spPr>
            <a:xfrm>
              <a:off x="1447580" y="2072417"/>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6009;p126">
              <a:extLst>
                <a:ext uri="{FF2B5EF4-FFF2-40B4-BE49-F238E27FC236}">
                  <a16:creationId xmlns:a16="http://schemas.microsoft.com/office/drawing/2014/main" id="{E2F46A71-5DCC-4B4A-8968-C6E4DD96B599}"/>
                </a:ext>
              </a:extLst>
            </p:cNvPr>
            <p:cNvSpPr/>
            <p:nvPr/>
          </p:nvSpPr>
          <p:spPr>
            <a:xfrm>
              <a:off x="1480899" y="2047082"/>
              <a:ext cx="339" cy="339"/>
            </a:xfrm>
            <a:custGeom>
              <a:avLst/>
              <a:gdLst/>
              <a:ahLst/>
              <a:cxnLst/>
              <a:rect l="l" t="t" r="r" b="b"/>
              <a:pathLst>
                <a:path w="25" h="25" extrusionOk="0">
                  <a:moveTo>
                    <a:pt x="0" y="0"/>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6010;p126">
              <a:extLst>
                <a:ext uri="{FF2B5EF4-FFF2-40B4-BE49-F238E27FC236}">
                  <a16:creationId xmlns:a16="http://schemas.microsoft.com/office/drawing/2014/main" id="{8DC35149-739D-41A8-8725-E0BC3E9C2BBF}"/>
                </a:ext>
              </a:extLst>
            </p:cNvPr>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6011;p126">
              <a:extLst>
                <a:ext uri="{FF2B5EF4-FFF2-40B4-BE49-F238E27FC236}">
                  <a16:creationId xmlns:a16="http://schemas.microsoft.com/office/drawing/2014/main" id="{A63A9386-0264-40AE-9907-650D237BCECD}"/>
                </a:ext>
              </a:extLst>
            </p:cNvPr>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6012;p126">
              <a:extLst>
                <a:ext uri="{FF2B5EF4-FFF2-40B4-BE49-F238E27FC236}">
                  <a16:creationId xmlns:a16="http://schemas.microsoft.com/office/drawing/2014/main" id="{E7160F1A-4B2D-4794-BBCA-B931DD4B7C48}"/>
                </a:ext>
              </a:extLst>
            </p:cNvPr>
            <p:cNvSpPr/>
            <p:nvPr/>
          </p:nvSpPr>
          <p:spPr>
            <a:xfrm>
              <a:off x="1636850" y="1371869"/>
              <a:ext cx="93400" cy="45719"/>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6013;p126">
              <a:extLst>
                <a:ext uri="{FF2B5EF4-FFF2-40B4-BE49-F238E27FC236}">
                  <a16:creationId xmlns:a16="http://schemas.microsoft.com/office/drawing/2014/main" id="{E81A30AB-2155-46B2-AC65-F805D807A0C2}"/>
                </a:ext>
              </a:extLst>
            </p:cNvPr>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6014;p126">
              <a:extLst>
                <a:ext uri="{FF2B5EF4-FFF2-40B4-BE49-F238E27FC236}">
                  <a16:creationId xmlns:a16="http://schemas.microsoft.com/office/drawing/2014/main" id="{CE537BD1-F8BF-4DDB-B1A0-486EC67D0C7A}"/>
                </a:ext>
              </a:extLst>
            </p:cNvPr>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6015;p126">
              <a:extLst>
                <a:ext uri="{FF2B5EF4-FFF2-40B4-BE49-F238E27FC236}">
                  <a16:creationId xmlns:a16="http://schemas.microsoft.com/office/drawing/2014/main" id="{3FF2DDA6-A566-45A5-9A4B-99D5A123B7DE}"/>
                </a:ext>
              </a:extLst>
            </p:cNvPr>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6016;p126">
              <a:extLst>
                <a:ext uri="{FF2B5EF4-FFF2-40B4-BE49-F238E27FC236}">
                  <a16:creationId xmlns:a16="http://schemas.microsoft.com/office/drawing/2014/main" id="{926CA147-A988-4D85-8325-E04D1BD443F3}"/>
                </a:ext>
              </a:extLst>
            </p:cNvPr>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6017;p126">
              <a:extLst>
                <a:ext uri="{FF2B5EF4-FFF2-40B4-BE49-F238E27FC236}">
                  <a16:creationId xmlns:a16="http://schemas.microsoft.com/office/drawing/2014/main" id="{42B33A7C-6116-4705-954A-ECE59F3E9529}"/>
                </a:ext>
              </a:extLst>
            </p:cNvPr>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6018;p126">
              <a:extLst>
                <a:ext uri="{FF2B5EF4-FFF2-40B4-BE49-F238E27FC236}">
                  <a16:creationId xmlns:a16="http://schemas.microsoft.com/office/drawing/2014/main" id="{05489CFD-FBCD-4899-AEA5-310E3145BA21}"/>
                </a:ext>
              </a:extLst>
            </p:cNvPr>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6019;p126">
              <a:extLst>
                <a:ext uri="{FF2B5EF4-FFF2-40B4-BE49-F238E27FC236}">
                  <a16:creationId xmlns:a16="http://schemas.microsoft.com/office/drawing/2014/main" id="{DFEDB8A4-B43D-41CE-8136-E0EE862FD6C9}"/>
                </a:ext>
              </a:extLst>
            </p:cNvPr>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6020;p126">
              <a:extLst>
                <a:ext uri="{FF2B5EF4-FFF2-40B4-BE49-F238E27FC236}">
                  <a16:creationId xmlns:a16="http://schemas.microsoft.com/office/drawing/2014/main" id="{844F31C4-257F-43DE-9558-CCC98FFC3F7B}"/>
                </a:ext>
              </a:extLst>
            </p:cNvPr>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6021;p126">
              <a:extLst>
                <a:ext uri="{FF2B5EF4-FFF2-40B4-BE49-F238E27FC236}">
                  <a16:creationId xmlns:a16="http://schemas.microsoft.com/office/drawing/2014/main" id="{7C9B5E6D-457C-479A-9BF3-9DAD6FCC240D}"/>
                </a:ext>
              </a:extLst>
            </p:cNvPr>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6022;p126">
              <a:extLst>
                <a:ext uri="{FF2B5EF4-FFF2-40B4-BE49-F238E27FC236}">
                  <a16:creationId xmlns:a16="http://schemas.microsoft.com/office/drawing/2014/main" id="{4BF6AC62-C6D7-451F-9FFC-F8B2BCA94414}"/>
                </a:ext>
              </a:extLst>
            </p:cNvPr>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6023;p126">
              <a:extLst>
                <a:ext uri="{FF2B5EF4-FFF2-40B4-BE49-F238E27FC236}">
                  <a16:creationId xmlns:a16="http://schemas.microsoft.com/office/drawing/2014/main" id="{92620B7B-D1F5-4E07-AE53-AD57B4A7C148}"/>
                </a:ext>
              </a:extLst>
            </p:cNvPr>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6024;p126">
              <a:extLst>
                <a:ext uri="{FF2B5EF4-FFF2-40B4-BE49-F238E27FC236}">
                  <a16:creationId xmlns:a16="http://schemas.microsoft.com/office/drawing/2014/main" id="{09F5897D-A9B2-4CDD-8353-FB612A60FB35}"/>
                </a:ext>
              </a:extLst>
            </p:cNvPr>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6025;p126">
              <a:extLst>
                <a:ext uri="{FF2B5EF4-FFF2-40B4-BE49-F238E27FC236}">
                  <a16:creationId xmlns:a16="http://schemas.microsoft.com/office/drawing/2014/main" id="{81CCFFA0-F780-4588-88AF-FE73D96B1CCE}"/>
                </a:ext>
              </a:extLst>
            </p:cNvPr>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6026;p126">
              <a:extLst>
                <a:ext uri="{FF2B5EF4-FFF2-40B4-BE49-F238E27FC236}">
                  <a16:creationId xmlns:a16="http://schemas.microsoft.com/office/drawing/2014/main" id="{4AC43B13-2829-40FE-B447-323B88105A19}"/>
                </a:ext>
              </a:extLst>
            </p:cNvPr>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6027;p126">
              <a:extLst>
                <a:ext uri="{FF2B5EF4-FFF2-40B4-BE49-F238E27FC236}">
                  <a16:creationId xmlns:a16="http://schemas.microsoft.com/office/drawing/2014/main" id="{BA0F4293-BACA-4DDD-8DBA-C0169CB1EC8A}"/>
                </a:ext>
              </a:extLst>
            </p:cNvPr>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6028;p126">
              <a:extLst>
                <a:ext uri="{FF2B5EF4-FFF2-40B4-BE49-F238E27FC236}">
                  <a16:creationId xmlns:a16="http://schemas.microsoft.com/office/drawing/2014/main" id="{00BF26F7-806C-430F-830F-69E11B9A62D7}"/>
                </a:ext>
              </a:extLst>
            </p:cNvPr>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6029;p126">
              <a:extLst>
                <a:ext uri="{FF2B5EF4-FFF2-40B4-BE49-F238E27FC236}">
                  <a16:creationId xmlns:a16="http://schemas.microsoft.com/office/drawing/2014/main" id="{7141AC1A-29BF-40E8-ADDE-BD9DBB134748}"/>
                </a:ext>
              </a:extLst>
            </p:cNvPr>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6030;p126">
              <a:extLst>
                <a:ext uri="{FF2B5EF4-FFF2-40B4-BE49-F238E27FC236}">
                  <a16:creationId xmlns:a16="http://schemas.microsoft.com/office/drawing/2014/main" id="{DFBE3D04-862C-42BA-8571-940C98692CEC}"/>
                </a:ext>
              </a:extLst>
            </p:cNvPr>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6031;p126">
              <a:extLst>
                <a:ext uri="{FF2B5EF4-FFF2-40B4-BE49-F238E27FC236}">
                  <a16:creationId xmlns:a16="http://schemas.microsoft.com/office/drawing/2014/main" id="{51AF13FF-41BD-4138-9116-859E4A9FDFEE}"/>
                </a:ext>
              </a:extLst>
            </p:cNvPr>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6032;p126">
              <a:extLst>
                <a:ext uri="{FF2B5EF4-FFF2-40B4-BE49-F238E27FC236}">
                  <a16:creationId xmlns:a16="http://schemas.microsoft.com/office/drawing/2014/main" id="{AC05C76E-E399-4A0C-AC17-C75A9841BBE2}"/>
                </a:ext>
              </a:extLst>
            </p:cNvPr>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6033;p126">
              <a:extLst>
                <a:ext uri="{FF2B5EF4-FFF2-40B4-BE49-F238E27FC236}">
                  <a16:creationId xmlns:a16="http://schemas.microsoft.com/office/drawing/2014/main" id="{136B1F67-921C-48C1-A38E-7EF3078BA959}"/>
                </a:ext>
              </a:extLst>
            </p:cNvPr>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6034;p126">
              <a:extLst>
                <a:ext uri="{FF2B5EF4-FFF2-40B4-BE49-F238E27FC236}">
                  <a16:creationId xmlns:a16="http://schemas.microsoft.com/office/drawing/2014/main" id="{F06BCF18-9F6B-4502-9C2D-16CB5DBDF984}"/>
                </a:ext>
              </a:extLst>
            </p:cNvPr>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6035;p126">
              <a:extLst>
                <a:ext uri="{FF2B5EF4-FFF2-40B4-BE49-F238E27FC236}">
                  <a16:creationId xmlns:a16="http://schemas.microsoft.com/office/drawing/2014/main" id="{E49D37A6-33E0-4EA7-A370-D0853CCC4CC2}"/>
                </a:ext>
              </a:extLst>
            </p:cNvPr>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6036;p126">
              <a:extLst>
                <a:ext uri="{FF2B5EF4-FFF2-40B4-BE49-F238E27FC236}">
                  <a16:creationId xmlns:a16="http://schemas.microsoft.com/office/drawing/2014/main" id="{A941136C-0567-4008-805D-B6A77FB4C700}"/>
                </a:ext>
              </a:extLst>
            </p:cNvPr>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6037;p126">
              <a:extLst>
                <a:ext uri="{FF2B5EF4-FFF2-40B4-BE49-F238E27FC236}">
                  <a16:creationId xmlns:a16="http://schemas.microsoft.com/office/drawing/2014/main" id="{3696D9FB-1604-4DEF-A7C1-0CF9FEBD7240}"/>
                </a:ext>
              </a:extLst>
            </p:cNvPr>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6038;p126">
              <a:extLst>
                <a:ext uri="{FF2B5EF4-FFF2-40B4-BE49-F238E27FC236}">
                  <a16:creationId xmlns:a16="http://schemas.microsoft.com/office/drawing/2014/main" id="{24B3CF42-3616-4B8D-95E1-7DBD0CD8EBA7}"/>
                </a:ext>
              </a:extLst>
            </p:cNvPr>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6039;p126">
              <a:extLst>
                <a:ext uri="{FF2B5EF4-FFF2-40B4-BE49-F238E27FC236}">
                  <a16:creationId xmlns:a16="http://schemas.microsoft.com/office/drawing/2014/main" id="{D93B0BF7-2C05-452E-9EE5-739553FF3FE7}"/>
                </a:ext>
              </a:extLst>
            </p:cNvPr>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6040;p126">
              <a:extLst>
                <a:ext uri="{FF2B5EF4-FFF2-40B4-BE49-F238E27FC236}">
                  <a16:creationId xmlns:a16="http://schemas.microsoft.com/office/drawing/2014/main" id="{08CE8CE0-5349-4BA3-9EA9-D296E6D66B51}"/>
                </a:ext>
              </a:extLst>
            </p:cNvPr>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6041;p126">
              <a:extLst>
                <a:ext uri="{FF2B5EF4-FFF2-40B4-BE49-F238E27FC236}">
                  <a16:creationId xmlns:a16="http://schemas.microsoft.com/office/drawing/2014/main" id="{9EF3D4B1-61D1-486C-88B8-A3F6CB7FA447}"/>
                </a:ext>
              </a:extLst>
            </p:cNvPr>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6042;p126">
              <a:extLst>
                <a:ext uri="{FF2B5EF4-FFF2-40B4-BE49-F238E27FC236}">
                  <a16:creationId xmlns:a16="http://schemas.microsoft.com/office/drawing/2014/main" id="{FAF78E57-98BA-4E1D-ACDA-62B1E714781B}"/>
                </a:ext>
              </a:extLst>
            </p:cNvPr>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6043;p126">
              <a:extLst>
                <a:ext uri="{FF2B5EF4-FFF2-40B4-BE49-F238E27FC236}">
                  <a16:creationId xmlns:a16="http://schemas.microsoft.com/office/drawing/2014/main" id="{9D3A9EAE-F199-41B7-8D2D-B7904A25A2A8}"/>
                </a:ext>
              </a:extLst>
            </p:cNvPr>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6044;p126">
              <a:extLst>
                <a:ext uri="{FF2B5EF4-FFF2-40B4-BE49-F238E27FC236}">
                  <a16:creationId xmlns:a16="http://schemas.microsoft.com/office/drawing/2014/main" id="{C504A299-F514-45C1-8832-506B9E198696}"/>
                </a:ext>
              </a:extLst>
            </p:cNvPr>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6045;p126">
              <a:extLst>
                <a:ext uri="{FF2B5EF4-FFF2-40B4-BE49-F238E27FC236}">
                  <a16:creationId xmlns:a16="http://schemas.microsoft.com/office/drawing/2014/main" id="{CC274003-C1E3-4AFD-9CC4-78F3E891949D}"/>
                </a:ext>
              </a:extLst>
            </p:cNvPr>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6046;p126">
              <a:extLst>
                <a:ext uri="{FF2B5EF4-FFF2-40B4-BE49-F238E27FC236}">
                  <a16:creationId xmlns:a16="http://schemas.microsoft.com/office/drawing/2014/main" id="{7F257F63-FFF9-4E4B-9517-62439C35FD8B}"/>
                </a:ext>
              </a:extLst>
            </p:cNvPr>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6047;p126">
              <a:extLst>
                <a:ext uri="{FF2B5EF4-FFF2-40B4-BE49-F238E27FC236}">
                  <a16:creationId xmlns:a16="http://schemas.microsoft.com/office/drawing/2014/main" id="{FC08800F-7C22-49B0-8A45-C376868AE2EB}"/>
                </a:ext>
              </a:extLst>
            </p:cNvPr>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6048;p126">
              <a:extLst>
                <a:ext uri="{FF2B5EF4-FFF2-40B4-BE49-F238E27FC236}">
                  <a16:creationId xmlns:a16="http://schemas.microsoft.com/office/drawing/2014/main" id="{E40829A8-CF19-437F-8D5A-9C0475205D3C}"/>
                </a:ext>
              </a:extLst>
            </p:cNvPr>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6049;p126">
              <a:extLst>
                <a:ext uri="{FF2B5EF4-FFF2-40B4-BE49-F238E27FC236}">
                  <a16:creationId xmlns:a16="http://schemas.microsoft.com/office/drawing/2014/main" id="{46B1A79A-2411-49A9-83B3-DA25517BA557}"/>
                </a:ext>
              </a:extLst>
            </p:cNvPr>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6050;p126">
              <a:extLst>
                <a:ext uri="{FF2B5EF4-FFF2-40B4-BE49-F238E27FC236}">
                  <a16:creationId xmlns:a16="http://schemas.microsoft.com/office/drawing/2014/main" id="{55CA96C4-47E1-4A88-B58D-7CA88849B59F}"/>
                </a:ext>
              </a:extLst>
            </p:cNvPr>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6051;p126">
              <a:extLst>
                <a:ext uri="{FF2B5EF4-FFF2-40B4-BE49-F238E27FC236}">
                  <a16:creationId xmlns:a16="http://schemas.microsoft.com/office/drawing/2014/main" id="{82B459C1-C0D2-4F38-BBFB-521C9056B6DA}"/>
                </a:ext>
              </a:extLst>
            </p:cNvPr>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6052;p126">
              <a:extLst>
                <a:ext uri="{FF2B5EF4-FFF2-40B4-BE49-F238E27FC236}">
                  <a16:creationId xmlns:a16="http://schemas.microsoft.com/office/drawing/2014/main" id="{1C6564B6-0130-4FAC-BF91-686AB8BA617F}"/>
                </a:ext>
              </a:extLst>
            </p:cNvPr>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6053;p126">
              <a:extLst>
                <a:ext uri="{FF2B5EF4-FFF2-40B4-BE49-F238E27FC236}">
                  <a16:creationId xmlns:a16="http://schemas.microsoft.com/office/drawing/2014/main" id="{B4F651BC-0BEA-4FA8-B4D0-119CC5081785}"/>
                </a:ext>
              </a:extLst>
            </p:cNvPr>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6054;p126">
              <a:extLst>
                <a:ext uri="{FF2B5EF4-FFF2-40B4-BE49-F238E27FC236}">
                  <a16:creationId xmlns:a16="http://schemas.microsoft.com/office/drawing/2014/main" id="{B536A052-F985-49FC-8091-AD9BD9BD0636}"/>
                </a:ext>
              </a:extLst>
            </p:cNvPr>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6055;p126">
              <a:extLst>
                <a:ext uri="{FF2B5EF4-FFF2-40B4-BE49-F238E27FC236}">
                  <a16:creationId xmlns:a16="http://schemas.microsoft.com/office/drawing/2014/main" id="{6F1D6F33-8082-4D3B-AD50-B7A56609259E}"/>
                </a:ext>
              </a:extLst>
            </p:cNvPr>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6056;p126">
              <a:extLst>
                <a:ext uri="{FF2B5EF4-FFF2-40B4-BE49-F238E27FC236}">
                  <a16:creationId xmlns:a16="http://schemas.microsoft.com/office/drawing/2014/main" id="{A04497D5-D4AE-473C-95F9-0B41B94626C9}"/>
                </a:ext>
              </a:extLst>
            </p:cNvPr>
            <p:cNvSpPr/>
            <p:nvPr/>
          </p:nvSpPr>
          <p:spPr>
            <a:xfrm>
              <a:off x="1173314" y="1789354"/>
              <a:ext cx="16741" cy="2254"/>
            </a:xfrm>
            <a:custGeom>
              <a:avLst/>
              <a:gdLst/>
              <a:ahLst/>
              <a:cxnLst/>
              <a:rect l="l" t="t" r="r" b="b"/>
              <a:pathLst>
                <a:path w="1233" h="166" extrusionOk="0">
                  <a:moveTo>
                    <a:pt x="0" y="165"/>
                  </a:moveTo>
                  <a:lnTo>
                    <a:pt x="123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6057;p126">
              <a:extLst>
                <a:ext uri="{FF2B5EF4-FFF2-40B4-BE49-F238E27FC236}">
                  <a16:creationId xmlns:a16="http://schemas.microsoft.com/office/drawing/2014/main" id="{41C478F7-4F7F-48C3-A727-7437000E3B92}"/>
                </a:ext>
              </a:extLst>
            </p:cNvPr>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6058;p126">
              <a:extLst>
                <a:ext uri="{FF2B5EF4-FFF2-40B4-BE49-F238E27FC236}">
                  <a16:creationId xmlns:a16="http://schemas.microsoft.com/office/drawing/2014/main" id="{92EC3504-F9F8-4797-9D6E-85F5AAF2AC1E}"/>
                </a:ext>
              </a:extLst>
            </p:cNvPr>
            <p:cNvSpPr/>
            <p:nvPr/>
          </p:nvSpPr>
          <p:spPr>
            <a:xfrm>
              <a:off x="1318906" y="1844641"/>
              <a:ext cx="339" cy="149"/>
            </a:xfrm>
            <a:custGeom>
              <a:avLst/>
              <a:gdLst/>
              <a:ahLst/>
              <a:cxnLst/>
              <a:rect l="l" t="t" r="r" b="b"/>
              <a:pathLst>
                <a:path w="25" h="11" extrusionOk="0">
                  <a:moveTo>
                    <a:pt x="25"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6059;p126">
              <a:extLst>
                <a:ext uri="{FF2B5EF4-FFF2-40B4-BE49-F238E27FC236}">
                  <a16:creationId xmlns:a16="http://schemas.microsoft.com/office/drawing/2014/main" id="{CD3B5A55-6A17-4694-A111-D8F6C5010977}"/>
                </a:ext>
              </a:extLst>
            </p:cNvPr>
            <p:cNvSpPr/>
            <p:nvPr/>
          </p:nvSpPr>
          <p:spPr>
            <a:xfrm>
              <a:off x="1317765" y="1844302"/>
              <a:ext cx="299" cy="68"/>
            </a:xfrm>
            <a:custGeom>
              <a:avLst/>
              <a:gdLst/>
              <a:ahLst/>
              <a:cxnLst/>
              <a:rect l="l" t="t" r="r" b="b"/>
              <a:pathLst>
                <a:path w="22" h="5" extrusionOk="0">
                  <a:moveTo>
                    <a:pt x="2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6060;p126">
              <a:extLst>
                <a:ext uri="{FF2B5EF4-FFF2-40B4-BE49-F238E27FC236}">
                  <a16:creationId xmlns:a16="http://schemas.microsoft.com/office/drawing/2014/main" id="{07C0455B-3FCF-4D81-908B-AE572E39E3C5}"/>
                </a:ext>
              </a:extLst>
            </p:cNvPr>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6061;p126">
              <a:extLst>
                <a:ext uri="{FF2B5EF4-FFF2-40B4-BE49-F238E27FC236}">
                  <a16:creationId xmlns:a16="http://schemas.microsoft.com/office/drawing/2014/main" id="{26853640-3242-4399-B968-F631D70DA7D6}"/>
                </a:ext>
              </a:extLst>
            </p:cNvPr>
            <p:cNvSpPr/>
            <p:nvPr/>
          </p:nvSpPr>
          <p:spPr>
            <a:xfrm>
              <a:off x="1252838" y="1797147"/>
              <a:ext cx="244" cy="258"/>
            </a:xfrm>
            <a:custGeom>
              <a:avLst/>
              <a:gdLst/>
              <a:ahLst/>
              <a:cxnLst/>
              <a:rect l="l" t="t" r="r" b="b"/>
              <a:pathLst>
                <a:path w="18" h="19" extrusionOk="0">
                  <a:moveTo>
                    <a:pt x="0" y="1"/>
                  </a:moveTo>
                  <a:lnTo>
                    <a:pt x="1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6062;p126">
              <a:extLst>
                <a:ext uri="{FF2B5EF4-FFF2-40B4-BE49-F238E27FC236}">
                  <a16:creationId xmlns:a16="http://schemas.microsoft.com/office/drawing/2014/main" id="{5A1C653E-61D3-4992-B605-6D340DD4A6FB}"/>
                </a:ext>
              </a:extLst>
            </p:cNvPr>
            <p:cNvSpPr/>
            <p:nvPr/>
          </p:nvSpPr>
          <p:spPr>
            <a:xfrm>
              <a:off x="1318240" y="1844397"/>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6063;p126">
              <a:extLst>
                <a:ext uri="{FF2B5EF4-FFF2-40B4-BE49-F238E27FC236}">
                  <a16:creationId xmlns:a16="http://schemas.microsoft.com/office/drawing/2014/main" id="{DE5398BB-58A2-4A1F-A36D-54B2A7C91F58}"/>
                </a:ext>
              </a:extLst>
            </p:cNvPr>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6064;p126">
              <a:extLst>
                <a:ext uri="{FF2B5EF4-FFF2-40B4-BE49-F238E27FC236}">
                  <a16:creationId xmlns:a16="http://schemas.microsoft.com/office/drawing/2014/main" id="{B1234003-FAF9-4164-AA6C-5C4B97C8AA67}"/>
                </a:ext>
              </a:extLst>
            </p:cNvPr>
            <p:cNvSpPr/>
            <p:nvPr/>
          </p:nvSpPr>
          <p:spPr>
            <a:xfrm>
              <a:off x="1122833" y="16518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6065;p126">
              <a:extLst>
                <a:ext uri="{FF2B5EF4-FFF2-40B4-BE49-F238E27FC236}">
                  <a16:creationId xmlns:a16="http://schemas.microsoft.com/office/drawing/2014/main" id="{6C64B1EE-90B1-45AB-AB4E-5DC6E8755657}"/>
                </a:ext>
              </a:extLst>
            </p:cNvPr>
            <p:cNvSpPr/>
            <p:nvPr/>
          </p:nvSpPr>
          <p:spPr>
            <a:xfrm>
              <a:off x="1124734" y="1651746"/>
              <a:ext cx="530" cy="68"/>
            </a:xfrm>
            <a:custGeom>
              <a:avLst/>
              <a:gdLst/>
              <a:ahLst/>
              <a:cxnLst/>
              <a:rect l="l" t="t" r="r" b="b"/>
              <a:pathLst>
                <a:path w="39" h="5" extrusionOk="0">
                  <a:moveTo>
                    <a:pt x="0" y="4"/>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6066;p126">
              <a:extLst>
                <a:ext uri="{FF2B5EF4-FFF2-40B4-BE49-F238E27FC236}">
                  <a16:creationId xmlns:a16="http://schemas.microsoft.com/office/drawing/2014/main" id="{BF54D939-F968-4D60-9C78-C7C1F2850B0C}"/>
                </a:ext>
              </a:extLst>
            </p:cNvPr>
            <p:cNvSpPr/>
            <p:nvPr/>
          </p:nvSpPr>
          <p:spPr>
            <a:xfrm>
              <a:off x="1125969" y="1651556"/>
              <a:ext cx="489" cy="109"/>
            </a:xfrm>
            <a:custGeom>
              <a:avLst/>
              <a:gdLst/>
              <a:ahLst/>
              <a:cxnLst/>
              <a:rect l="l" t="t" r="r" b="b"/>
              <a:pathLst>
                <a:path w="36" h="8" extrusionOk="0">
                  <a:moveTo>
                    <a:pt x="0" y="8"/>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6067;p126">
              <a:extLst>
                <a:ext uri="{FF2B5EF4-FFF2-40B4-BE49-F238E27FC236}">
                  <a16:creationId xmlns:a16="http://schemas.microsoft.com/office/drawing/2014/main" id="{CBABA41F-044A-4C08-BE82-DE7E15D0B40C}"/>
                </a:ext>
              </a:extLst>
            </p:cNvPr>
            <p:cNvSpPr/>
            <p:nvPr/>
          </p:nvSpPr>
          <p:spPr>
            <a:xfrm>
              <a:off x="1117076" y="1651515"/>
              <a:ext cx="448" cy="54"/>
            </a:xfrm>
            <a:custGeom>
              <a:avLst/>
              <a:gdLst/>
              <a:ahLst/>
              <a:cxnLst/>
              <a:rect l="l" t="t" r="r" b="b"/>
              <a:pathLst>
                <a:path w="33" h="4" extrusionOk="0">
                  <a:moveTo>
                    <a:pt x="1"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6068;p126">
              <a:extLst>
                <a:ext uri="{FF2B5EF4-FFF2-40B4-BE49-F238E27FC236}">
                  <a16:creationId xmlns:a16="http://schemas.microsoft.com/office/drawing/2014/main" id="{F1E07DDE-C448-43DB-AFDE-B73A40B2DB3F}"/>
                </a:ext>
              </a:extLst>
            </p:cNvPr>
            <p:cNvSpPr/>
            <p:nvPr/>
          </p:nvSpPr>
          <p:spPr>
            <a:xfrm>
              <a:off x="1120783" y="1651841"/>
              <a:ext cx="394" cy="14"/>
            </a:xfrm>
            <a:custGeom>
              <a:avLst/>
              <a:gdLst/>
              <a:ahLst/>
              <a:cxnLst/>
              <a:rect l="l" t="t" r="r" b="b"/>
              <a:pathLst>
                <a:path w="29" h="1" extrusionOk="0">
                  <a:moveTo>
                    <a:pt x="1" y="1"/>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6069;p126">
              <a:extLst>
                <a:ext uri="{FF2B5EF4-FFF2-40B4-BE49-F238E27FC236}">
                  <a16:creationId xmlns:a16="http://schemas.microsoft.com/office/drawing/2014/main" id="{5B6DEB0D-0B05-4E12-B571-C0CF7C05DD16}"/>
                </a:ext>
              </a:extLst>
            </p:cNvPr>
            <p:cNvSpPr/>
            <p:nvPr/>
          </p:nvSpPr>
          <p:spPr>
            <a:xfrm>
              <a:off x="1123539" y="1651895"/>
              <a:ext cx="543" cy="14"/>
            </a:xfrm>
            <a:custGeom>
              <a:avLst/>
              <a:gdLst/>
              <a:ahLst/>
              <a:cxnLst/>
              <a:rect l="l" t="t" r="r" b="b"/>
              <a:pathLst>
                <a:path w="40" h="1" extrusionOk="0">
                  <a:moveTo>
                    <a:pt x="1" y="0"/>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6070;p126">
              <a:extLst>
                <a:ext uri="{FF2B5EF4-FFF2-40B4-BE49-F238E27FC236}">
                  <a16:creationId xmlns:a16="http://schemas.microsoft.com/office/drawing/2014/main" id="{8C1AC0CA-6975-48A0-87A1-BFDCE79C8D9D}"/>
                </a:ext>
              </a:extLst>
            </p:cNvPr>
            <p:cNvSpPr/>
            <p:nvPr/>
          </p:nvSpPr>
          <p:spPr>
            <a:xfrm>
              <a:off x="1119072" y="1651705"/>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6071;p126">
              <a:extLst>
                <a:ext uri="{FF2B5EF4-FFF2-40B4-BE49-F238E27FC236}">
                  <a16:creationId xmlns:a16="http://schemas.microsoft.com/office/drawing/2014/main" id="{6F95B2E5-A2AA-479B-80CD-954CECA663A0}"/>
                </a:ext>
              </a:extLst>
            </p:cNvPr>
            <p:cNvSpPr/>
            <p:nvPr/>
          </p:nvSpPr>
          <p:spPr>
            <a:xfrm>
              <a:off x="1543206" y="1679322"/>
              <a:ext cx="258" cy="434"/>
            </a:xfrm>
            <a:custGeom>
              <a:avLst/>
              <a:gdLst/>
              <a:ahLst/>
              <a:cxnLst/>
              <a:rect l="l" t="t" r="r" b="b"/>
              <a:pathLst>
                <a:path w="19" h="32" extrusionOk="0">
                  <a:moveTo>
                    <a:pt x="1" y="0"/>
                  </a:moveTo>
                  <a:lnTo>
                    <a:pt x="18"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6072;p126">
              <a:extLst>
                <a:ext uri="{FF2B5EF4-FFF2-40B4-BE49-F238E27FC236}">
                  <a16:creationId xmlns:a16="http://schemas.microsoft.com/office/drawing/2014/main" id="{C2316765-DA72-40A8-A32B-9D0D95200C02}"/>
                </a:ext>
              </a:extLst>
            </p:cNvPr>
            <p:cNvSpPr/>
            <p:nvPr/>
          </p:nvSpPr>
          <p:spPr>
            <a:xfrm>
              <a:off x="1543736" y="1680177"/>
              <a:ext cx="299" cy="434"/>
            </a:xfrm>
            <a:custGeom>
              <a:avLst/>
              <a:gdLst/>
              <a:ahLst/>
              <a:cxnLst/>
              <a:rect l="l" t="t" r="r" b="b"/>
              <a:pathLst>
                <a:path w="22" h="32" extrusionOk="0">
                  <a:moveTo>
                    <a:pt x="0" y="0"/>
                  </a:moveTo>
                  <a:lnTo>
                    <a:pt x="2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6073;p126">
              <a:extLst>
                <a:ext uri="{FF2B5EF4-FFF2-40B4-BE49-F238E27FC236}">
                  <a16:creationId xmlns:a16="http://schemas.microsoft.com/office/drawing/2014/main" id="{8A6A680A-F73A-4856-B015-E0687CAFB379}"/>
                </a:ext>
              </a:extLst>
            </p:cNvPr>
            <p:cNvSpPr/>
            <p:nvPr/>
          </p:nvSpPr>
          <p:spPr>
            <a:xfrm>
              <a:off x="1542731" y="1678507"/>
              <a:ext cx="258" cy="394"/>
            </a:xfrm>
            <a:custGeom>
              <a:avLst/>
              <a:gdLst/>
              <a:ahLst/>
              <a:cxnLst/>
              <a:rect l="l" t="t" r="r" b="b"/>
              <a:pathLst>
                <a:path w="19" h="29" extrusionOk="0">
                  <a:moveTo>
                    <a:pt x="1" y="1"/>
                  </a:moveTo>
                  <a:lnTo>
                    <a:pt x="1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6074;p126">
              <a:extLst>
                <a:ext uri="{FF2B5EF4-FFF2-40B4-BE49-F238E27FC236}">
                  <a16:creationId xmlns:a16="http://schemas.microsoft.com/office/drawing/2014/main" id="{A8CD2663-040D-40F3-A31D-EB195E4F9EEC}"/>
                </a:ext>
              </a:extLst>
            </p:cNvPr>
            <p:cNvSpPr/>
            <p:nvPr/>
          </p:nvSpPr>
          <p:spPr>
            <a:xfrm>
              <a:off x="1544251" y="1681032"/>
              <a:ext cx="299" cy="394"/>
            </a:xfrm>
            <a:custGeom>
              <a:avLst/>
              <a:gdLst/>
              <a:ahLst/>
              <a:cxnLst/>
              <a:rect l="l" t="t" r="r" b="b"/>
              <a:pathLst>
                <a:path w="22" h="29" extrusionOk="0">
                  <a:moveTo>
                    <a:pt x="1" y="0"/>
                  </a:moveTo>
                  <a:lnTo>
                    <a:pt x="22"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6075;p126">
              <a:extLst>
                <a:ext uri="{FF2B5EF4-FFF2-40B4-BE49-F238E27FC236}">
                  <a16:creationId xmlns:a16="http://schemas.microsoft.com/office/drawing/2014/main" id="{89443895-C53F-4E3A-8741-0EFD72D92BC4}"/>
                </a:ext>
              </a:extLst>
            </p:cNvPr>
            <p:cNvSpPr/>
            <p:nvPr/>
          </p:nvSpPr>
          <p:spPr>
            <a:xfrm>
              <a:off x="1544876" y="1681888"/>
              <a:ext cx="299" cy="394"/>
            </a:xfrm>
            <a:custGeom>
              <a:avLst/>
              <a:gdLst/>
              <a:ahLst/>
              <a:cxnLst/>
              <a:rect l="l" t="t" r="r" b="b"/>
              <a:pathLst>
                <a:path w="22" h="29" extrusionOk="0">
                  <a:moveTo>
                    <a:pt x="0" y="0"/>
                  </a:moveTo>
                  <a:lnTo>
                    <a:pt x="2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6076;p126">
              <a:extLst>
                <a:ext uri="{FF2B5EF4-FFF2-40B4-BE49-F238E27FC236}">
                  <a16:creationId xmlns:a16="http://schemas.microsoft.com/office/drawing/2014/main" id="{14022D8E-5AA3-41F6-9C31-E3E63B66E40E}"/>
                </a:ext>
              </a:extLst>
            </p:cNvPr>
            <p:cNvSpPr/>
            <p:nvPr/>
          </p:nvSpPr>
          <p:spPr>
            <a:xfrm>
              <a:off x="1478333" y="1688541"/>
              <a:ext cx="530" cy="434"/>
            </a:xfrm>
            <a:custGeom>
              <a:avLst/>
              <a:gdLst/>
              <a:ahLst/>
              <a:cxnLst/>
              <a:rect l="l" t="t" r="r" b="b"/>
              <a:pathLst>
                <a:path w="39" h="32" extrusionOk="0">
                  <a:moveTo>
                    <a:pt x="0" y="32"/>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6077;p126">
              <a:extLst>
                <a:ext uri="{FF2B5EF4-FFF2-40B4-BE49-F238E27FC236}">
                  <a16:creationId xmlns:a16="http://schemas.microsoft.com/office/drawing/2014/main" id="{23A3A2C0-E2C7-45B9-89FE-858874EBAA80}"/>
                </a:ext>
              </a:extLst>
            </p:cNvPr>
            <p:cNvSpPr/>
            <p:nvPr/>
          </p:nvSpPr>
          <p:spPr>
            <a:xfrm>
              <a:off x="1478944" y="1688011"/>
              <a:ext cx="489" cy="448"/>
            </a:xfrm>
            <a:custGeom>
              <a:avLst/>
              <a:gdLst/>
              <a:ahLst/>
              <a:cxnLst/>
              <a:rect l="l" t="t" r="r" b="b"/>
              <a:pathLst>
                <a:path w="36" h="33" extrusionOk="0">
                  <a:moveTo>
                    <a:pt x="1" y="32"/>
                  </a:moveTo>
                  <a:lnTo>
                    <a:pt x="3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6078;p126">
              <a:extLst>
                <a:ext uri="{FF2B5EF4-FFF2-40B4-BE49-F238E27FC236}">
                  <a16:creationId xmlns:a16="http://schemas.microsoft.com/office/drawing/2014/main" id="{6A3E830C-794F-44DD-BDBD-7A4EBE09A6C3}"/>
                </a:ext>
              </a:extLst>
            </p:cNvPr>
            <p:cNvSpPr/>
            <p:nvPr/>
          </p:nvSpPr>
          <p:spPr>
            <a:xfrm>
              <a:off x="1542310" y="1677706"/>
              <a:ext cx="244" cy="434"/>
            </a:xfrm>
            <a:custGeom>
              <a:avLst/>
              <a:gdLst/>
              <a:ahLst/>
              <a:cxnLst/>
              <a:rect l="l" t="t" r="r" b="b"/>
              <a:pathLst>
                <a:path w="18" h="32" extrusionOk="0">
                  <a:moveTo>
                    <a:pt x="0" y="0"/>
                  </a:moveTo>
                  <a:lnTo>
                    <a:pt x="18"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6079;p126">
              <a:extLst>
                <a:ext uri="{FF2B5EF4-FFF2-40B4-BE49-F238E27FC236}">
                  <a16:creationId xmlns:a16="http://schemas.microsoft.com/office/drawing/2014/main" id="{9B7301C3-F8ED-4A82-8334-2B05F327E329}"/>
                </a:ext>
              </a:extLst>
            </p:cNvPr>
            <p:cNvSpPr/>
            <p:nvPr/>
          </p:nvSpPr>
          <p:spPr>
            <a:xfrm>
              <a:off x="1539689" y="1670714"/>
              <a:ext cx="109" cy="353"/>
            </a:xfrm>
            <a:custGeom>
              <a:avLst/>
              <a:gdLst/>
              <a:ahLst/>
              <a:cxnLst/>
              <a:rect l="l" t="t" r="r" b="b"/>
              <a:pathLst>
                <a:path w="8" h="26" extrusionOk="0">
                  <a:moveTo>
                    <a:pt x="1" y="1"/>
                  </a:moveTo>
                  <a:lnTo>
                    <a:pt x="8"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6080;p126">
              <a:extLst>
                <a:ext uri="{FF2B5EF4-FFF2-40B4-BE49-F238E27FC236}">
                  <a16:creationId xmlns:a16="http://schemas.microsoft.com/office/drawing/2014/main" id="{D341C520-7771-4EAC-B82F-5CFC3D77BEC8}"/>
                </a:ext>
              </a:extLst>
            </p:cNvPr>
            <p:cNvSpPr/>
            <p:nvPr/>
          </p:nvSpPr>
          <p:spPr>
            <a:xfrm>
              <a:off x="1539975" y="1671949"/>
              <a:ext cx="163" cy="394"/>
            </a:xfrm>
            <a:custGeom>
              <a:avLst/>
              <a:gdLst/>
              <a:ahLst/>
              <a:cxnLst/>
              <a:rect l="l" t="t" r="r" b="b"/>
              <a:pathLst>
                <a:path w="12" h="29" extrusionOk="0">
                  <a:moveTo>
                    <a:pt x="1"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6081;p126">
              <a:extLst>
                <a:ext uri="{FF2B5EF4-FFF2-40B4-BE49-F238E27FC236}">
                  <a16:creationId xmlns:a16="http://schemas.microsoft.com/office/drawing/2014/main" id="{FC60E278-F4F9-4A53-9CFE-DDDBC7B2BDA6}"/>
                </a:ext>
              </a:extLst>
            </p:cNvPr>
            <p:cNvSpPr/>
            <p:nvPr/>
          </p:nvSpPr>
          <p:spPr>
            <a:xfrm>
              <a:off x="1477667" y="1689111"/>
              <a:ext cx="584" cy="489"/>
            </a:xfrm>
            <a:custGeom>
              <a:avLst/>
              <a:gdLst/>
              <a:ahLst/>
              <a:cxnLst/>
              <a:rect l="l" t="t" r="r" b="b"/>
              <a:pathLst>
                <a:path w="43" h="36" extrusionOk="0">
                  <a:moveTo>
                    <a:pt x="0" y="35"/>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6082;p126">
              <a:extLst>
                <a:ext uri="{FF2B5EF4-FFF2-40B4-BE49-F238E27FC236}">
                  <a16:creationId xmlns:a16="http://schemas.microsoft.com/office/drawing/2014/main" id="{2D756D3E-64E1-4CDD-91C6-8FBF21C2D1D1}"/>
                </a:ext>
              </a:extLst>
            </p:cNvPr>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6083;p126">
              <a:extLst>
                <a:ext uri="{FF2B5EF4-FFF2-40B4-BE49-F238E27FC236}">
                  <a16:creationId xmlns:a16="http://schemas.microsoft.com/office/drawing/2014/main" id="{3BED68E0-BA57-494A-8886-4A8E2BB16482}"/>
                </a:ext>
              </a:extLst>
            </p:cNvPr>
            <p:cNvSpPr/>
            <p:nvPr/>
          </p:nvSpPr>
          <p:spPr>
            <a:xfrm>
              <a:off x="1540165" y="1672614"/>
              <a:ext cx="163" cy="394"/>
            </a:xfrm>
            <a:custGeom>
              <a:avLst/>
              <a:gdLst/>
              <a:ahLst/>
              <a:cxnLst/>
              <a:rect l="l" t="t" r="r" b="b"/>
              <a:pathLst>
                <a:path w="12" h="29" extrusionOk="0">
                  <a:moveTo>
                    <a:pt x="1"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6084;p126">
              <a:extLst>
                <a:ext uri="{FF2B5EF4-FFF2-40B4-BE49-F238E27FC236}">
                  <a16:creationId xmlns:a16="http://schemas.microsoft.com/office/drawing/2014/main" id="{A461842B-7702-4A25-BAF5-53541D6E0925}"/>
                </a:ext>
              </a:extLst>
            </p:cNvPr>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6085;p126">
              <a:extLst>
                <a:ext uri="{FF2B5EF4-FFF2-40B4-BE49-F238E27FC236}">
                  <a16:creationId xmlns:a16="http://schemas.microsoft.com/office/drawing/2014/main" id="{50CFA4B5-B726-47FB-B25A-518FF3D64070}"/>
                </a:ext>
              </a:extLst>
            </p:cNvPr>
            <p:cNvSpPr/>
            <p:nvPr/>
          </p:nvSpPr>
          <p:spPr>
            <a:xfrm>
              <a:off x="1539839" y="1671338"/>
              <a:ext cx="109" cy="339"/>
            </a:xfrm>
            <a:custGeom>
              <a:avLst/>
              <a:gdLst/>
              <a:ahLst/>
              <a:cxnLst/>
              <a:rect l="l" t="t" r="r" b="b"/>
              <a:pathLst>
                <a:path w="8" h="25" extrusionOk="0">
                  <a:moveTo>
                    <a:pt x="0" y="0"/>
                  </a:moveTo>
                  <a:lnTo>
                    <a:pt x="7"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6086;p126">
              <a:extLst>
                <a:ext uri="{FF2B5EF4-FFF2-40B4-BE49-F238E27FC236}">
                  <a16:creationId xmlns:a16="http://schemas.microsoft.com/office/drawing/2014/main" id="{532E7622-DE66-41D3-AC2B-BCB11A2E1705}"/>
                </a:ext>
              </a:extLst>
            </p:cNvPr>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6087;p126">
              <a:extLst>
                <a:ext uri="{FF2B5EF4-FFF2-40B4-BE49-F238E27FC236}">
                  <a16:creationId xmlns:a16="http://schemas.microsoft.com/office/drawing/2014/main" id="{6B5237A7-9DFB-4287-AF44-A0ABC97304C8}"/>
                </a:ext>
              </a:extLst>
            </p:cNvPr>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6088;p126">
              <a:extLst>
                <a:ext uri="{FF2B5EF4-FFF2-40B4-BE49-F238E27FC236}">
                  <a16:creationId xmlns:a16="http://schemas.microsoft.com/office/drawing/2014/main" id="{66623F9B-E1ED-4C6F-8159-2CFBCFBF5904}"/>
                </a:ext>
              </a:extLst>
            </p:cNvPr>
            <p:cNvSpPr/>
            <p:nvPr/>
          </p:nvSpPr>
          <p:spPr>
            <a:xfrm>
              <a:off x="1541210" y="1675425"/>
              <a:ext cx="204" cy="434"/>
            </a:xfrm>
            <a:custGeom>
              <a:avLst/>
              <a:gdLst/>
              <a:ahLst/>
              <a:cxnLst/>
              <a:rect l="l" t="t" r="r" b="b"/>
              <a:pathLst>
                <a:path w="15" h="32" extrusionOk="0">
                  <a:moveTo>
                    <a:pt x="1" y="0"/>
                  </a:moveTo>
                  <a:lnTo>
                    <a:pt x="15"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6089;p126">
              <a:extLst>
                <a:ext uri="{FF2B5EF4-FFF2-40B4-BE49-F238E27FC236}">
                  <a16:creationId xmlns:a16="http://schemas.microsoft.com/office/drawing/2014/main" id="{CF9FA746-540F-4CDA-AED5-93D9D32B8532}"/>
                </a:ext>
              </a:extLst>
            </p:cNvPr>
            <p:cNvSpPr/>
            <p:nvPr/>
          </p:nvSpPr>
          <p:spPr>
            <a:xfrm>
              <a:off x="1541550" y="1676185"/>
              <a:ext cx="204" cy="394"/>
            </a:xfrm>
            <a:custGeom>
              <a:avLst/>
              <a:gdLst/>
              <a:ahLst/>
              <a:cxnLst/>
              <a:rect l="l" t="t" r="r" b="b"/>
              <a:pathLst>
                <a:path w="15" h="29" extrusionOk="0">
                  <a:moveTo>
                    <a:pt x="0" y="0"/>
                  </a:moveTo>
                  <a:lnTo>
                    <a:pt x="14"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6090;p126">
              <a:extLst>
                <a:ext uri="{FF2B5EF4-FFF2-40B4-BE49-F238E27FC236}">
                  <a16:creationId xmlns:a16="http://schemas.microsoft.com/office/drawing/2014/main" id="{9D27BE93-E989-4EFB-89A7-62D7EC83B84A}"/>
                </a:ext>
              </a:extLst>
            </p:cNvPr>
            <p:cNvSpPr/>
            <p:nvPr/>
          </p:nvSpPr>
          <p:spPr>
            <a:xfrm>
              <a:off x="1540884" y="1674705"/>
              <a:ext cx="204" cy="394"/>
            </a:xfrm>
            <a:custGeom>
              <a:avLst/>
              <a:gdLst/>
              <a:ahLst/>
              <a:cxnLst/>
              <a:rect l="l" t="t" r="r" b="b"/>
              <a:pathLst>
                <a:path w="15" h="29" extrusionOk="0">
                  <a:moveTo>
                    <a:pt x="0" y="1"/>
                  </a:moveTo>
                  <a:lnTo>
                    <a:pt x="14"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6091;p126">
              <a:extLst>
                <a:ext uri="{FF2B5EF4-FFF2-40B4-BE49-F238E27FC236}">
                  <a16:creationId xmlns:a16="http://schemas.microsoft.com/office/drawing/2014/main" id="{E75710CE-852B-43FE-BCD7-BCA842C5F935}"/>
                </a:ext>
              </a:extLst>
            </p:cNvPr>
            <p:cNvSpPr/>
            <p:nvPr/>
          </p:nvSpPr>
          <p:spPr>
            <a:xfrm>
              <a:off x="1540640" y="1673999"/>
              <a:ext cx="163" cy="394"/>
            </a:xfrm>
            <a:custGeom>
              <a:avLst/>
              <a:gdLst/>
              <a:ahLst/>
              <a:cxnLst/>
              <a:rect l="l" t="t" r="r" b="b"/>
              <a:pathLst>
                <a:path w="12" h="29" extrusionOk="0">
                  <a:moveTo>
                    <a:pt x="1" y="0"/>
                  </a:moveTo>
                  <a:lnTo>
                    <a:pt x="1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6092;p126">
              <a:extLst>
                <a:ext uri="{FF2B5EF4-FFF2-40B4-BE49-F238E27FC236}">
                  <a16:creationId xmlns:a16="http://schemas.microsoft.com/office/drawing/2014/main" id="{153EE93E-7EEE-4780-B032-0120A0D9AEF3}"/>
                </a:ext>
              </a:extLst>
            </p:cNvPr>
            <p:cNvSpPr/>
            <p:nvPr/>
          </p:nvSpPr>
          <p:spPr>
            <a:xfrm>
              <a:off x="1541930" y="1676946"/>
              <a:ext cx="204" cy="434"/>
            </a:xfrm>
            <a:custGeom>
              <a:avLst/>
              <a:gdLst/>
              <a:ahLst/>
              <a:cxnLst/>
              <a:rect l="l" t="t" r="r" b="b"/>
              <a:pathLst>
                <a:path w="15" h="32" extrusionOk="0">
                  <a:moveTo>
                    <a:pt x="0" y="0"/>
                  </a:moveTo>
                  <a:lnTo>
                    <a:pt x="14"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6093;p126">
              <a:extLst>
                <a:ext uri="{FF2B5EF4-FFF2-40B4-BE49-F238E27FC236}">
                  <a16:creationId xmlns:a16="http://schemas.microsoft.com/office/drawing/2014/main" id="{4AED667E-CA0F-4A1B-BA2F-42FBD47C38DA}"/>
                </a:ext>
              </a:extLst>
            </p:cNvPr>
            <p:cNvSpPr/>
            <p:nvPr/>
          </p:nvSpPr>
          <p:spPr>
            <a:xfrm>
              <a:off x="1540409" y="1673280"/>
              <a:ext cx="149" cy="394"/>
            </a:xfrm>
            <a:custGeom>
              <a:avLst/>
              <a:gdLst/>
              <a:ahLst/>
              <a:cxnLst/>
              <a:rect l="l" t="t" r="r" b="b"/>
              <a:pathLst>
                <a:path w="11" h="29" extrusionOk="0">
                  <a:moveTo>
                    <a:pt x="0"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6094;p126">
              <a:extLst>
                <a:ext uri="{FF2B5EF4-FFF2-40B4-BE49-F238E27FC236}">
                  <a16:creationId xmlns:a16="http://schemas.microsoft.com/office/drawing/2014/main" id="{5365F898-244A-4872-B991-DDF017F06BE4}"/>
                </a:ext>
              </a:extLst>
            </p:cNvPr>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6095;p126">
              <a:extLst>
                <a:ext uri="{FF2B5EF4-FFF2-40B4-BE49-F238E27FC236}">
                  <a16:creationId xmlns:a16="http://schemas.microsoft.com/office/drawing/2014/main" id="{7D254C07-580C-4354-9580-22ACBFE888DD}"/>
                </a:ext>
              </a:extLst>
            </p:cNvPr>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6096;p126">
              <a:extLst>
                <a:ext uri="{FF2B5EF4-FFF2-40B4-BE49-F238E27FC236}">
                  <a16:creationId xmlns:a16="http://schemas.microsoft.com/office/drawing/2014/main" id="{ADEE76FA-AC2B-4C7D-9417-AE575E4A2E84}"/>
                </a:ext>
              </a:extLst>
            </p:cNvPr>
            <p:cNvSpPr/>
            <p:nvPr/>
          </p:nvSpPr>
          <p:spPr>
            <a:xfrm>
              <a:off x="1072257" y="1586153"/>
              <a:ext cx="869" cy="638"/>
            </a:xfrm>
            <a:custGeom>
              <a:avLst/>
              <a:gdLst/>
              <a:ahLst/>
              <a:cxnLst/>
              <a:rect l="l" t="t" r="r" b="b"/>
              <a:pathLst>
                <a:path w="64" h="47" extrusionOk="0">
                  <a:moveTo>
                    <a:pt x="0" y="46"/>
                  </a:moveTo>
                  <a:lnTo>
                    <a:pt x="6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6097;p126">
              <a:extLst>
                <a:ext uri="{FF2B5EF4-FFF2-40B4-BE49-F238E27FC236}">
                  <a16:creationId xmlns:a16="http://schemas.microsoft.com/office/drawing/2014/main" id="{A30EA08D-5F40-4CE6-B0AE-06B364323EFF}"/>
                </a:ext>
              </a:extLst>
            </p:cNvPr>
            <p:cNvSpPr/>
            <p:nvPr/>
          </p:nvSpPr>
          <p:spPr>
            <a:xfrm>
              <a:off x="1073357" y="1585447"/>
              <a:ext cx="774" cy="530"/>
            </a:xfrm>
            <a:custGeom>
              <a:avLst/>
              <a:gdLst/>
              <a:ahLst/>
              <a:cxnLst/>
              <a:rect l="l" t="t" r="r" b="b"/>
              <a:pathLst>
                <a:path w="57" h="39" extrusionOk="0">
                  <a:moveTo>
                    <a:pt x="56"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6098;p126">
              <a:extLst>
                <a:ext uri="{FF2B5EF4-FFF2-40B4-BE49-F238E27FC236}">
                  <a16:creationId xmlns:a16="http://schemas.microsoft.com/office/drawing/2014/main" id="{B198C8E1-17C1-49E0-817B-3D57D1F2740C}"/>
                </a:ext>
              </a:extLst>
            </p:cNvPr>
            <p:cNvSpPr/>
            <p:nvPr/>
          </p:nvSpPr>
          <p:spPr>
            <a:xfrm>
              <a:off x="1075257" y="1584116"/>
              <a:ext cx="774" cy="530"/>
            </a:xfrm>
            <a:custGeom>
              <a:avLst/>
              <a:gdLst/>
              <a:ahLst/>
              <a:cxnLst/>
              <a:rect l="l" t="t" r="r" b="b"/>
              <a:pathLst>
                <a:path w="57" h="39" extrusionOk="0">
                  <a:moveTo>
                    <a:pt x="56"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6099;p126">
              <a:extLst>
                <a:ext uri="{FF2B5EF4-FFF2-40B4-BE49-F238E27FC236}">
                  <a16:creationId xmlns:a16="http://schemas.microsoft.com/office/drawing/2014/main" id="{6B0D59A6-1E65-4E4F-A6D5-FFF817095112}"/>
                </a:ext>
              </a:extLst>
            </p:cNvPr>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6100;p126">
              <a:extLst>
                <a:ext uri="{FF2B5EF4-FFF2-40B4-BE49-F238E27FC236}">
                  <a16:creationId xmlns:a16="http://schemas.microsoft.com/office/drawing/2014/main" id="{9591F76D-12C3-40B3-8132-103282DB5C22}"/>
                </a:ext>
              </a:extLst>
            </p:cNvPr>
            <p:cNvSpPr/>
            <p:nvPr/>
          </p:nvSpPr>
          <p:spPr>
            <a:xfrm>
              <a:off x="1074348" y="1584822"/>
              <a:ext cx="679" cy="448"/>
            </a:xfrm>
            <a:custGeom>
              <a:avLst/>
              <a:gdLst/>
              <a:ahLst/>
              <a:cxnLst/>
              <a:rect l="l" t="t" r="r" b="b"/>
              <a:pathLst>
                <a:path w="50" h="33" extrusionOk="0">
                  <a:moveTo>
                    <a:pt x="50" y="1"/>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6101;p126">
              <a:extLst>
                <a:ext uri="{FF2B5EF4-FFF2-40B4-BE49-F238E27FC236}">
                  <a16:creationId xmlns:a16="http://schemas.microsoft.com/office/drawing/2014/main" id="{EBD6B031-BA5B-48A3-BA14-85E26F22C752}"/>
                </a:ext>
              </a:extLst>
            </p:cNvPr>
            <p:cNvSpPr/>
            <p:nvPr/>
          </p:nvSpPr>
          <p:spPr>
            <a:xfrm>
              <a:off x="1417248" y="1669913"/>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6102;p126">
              <a:extLst>
                <a:ext uri="{FF2B5EF4-FFF2-40B4-BE49-F238E27FC236}">
                  <a16:creationId xmlns:a16="http://schemas.microsoft.com/office/drawing/2014/main" id="{F7BB74AA-7D5D-459B-BE51-06DE88E8FF7C}"/>
                </a:ext>
              </a:extLst>
            </p:cNvPr>
            <p:cNvSpPr/>
            <p:nvPr/>
          </p:nvSpPr>
          <p:spPr>
            <a:xfrm>
              <a:off x="1416677" y="1669532"/>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6103;p126">
              <a:extLst>
                <a:ext uri="{FF2B5EF4-FFF2-40B4-BE49-F238E27FC236}">
                  <a16:creationId xmlns:a16="http://schemas.microsoft.com/office/drawing/2014/main" id="{847264DC-6F84-4690-A1CC-5616A1D07504}"/>
                </a:ext>
              </a:extLst>
            </p:cNvPr>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6104;p126">
              <a:extLst>
                <a:ext uri="{FF2B5EF4-FFF2-40B4-BE49-F238E27FC236}">
                  <a16:creationId xmlns:a16="http://schemas.microsoft.com/office/drawing/2014/main" id="{AACD04E7-345A-45EF-BEAA-11BAFE174E29}"/>
                </a:ext>
              </a:extLst>
            </p:cNvPr>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6105;p126">
              <a:extLst>
                <a:ext uri="{FF2B5EF4-FFF2-40B4-BE49-F238E27FC236}">
                  <a16:creationId xmlns:a16="http://schemas.microsoft.com/office/drawing/2014/main" id="{3FBED34D-99F2-4641-8069-12CDD8A3E3B1}"/>
                </a:ext>
              </a:extLst>
            </p:cNvPr>
            <p:cNvSpPr/>
            <p:nvPr/>
          </p:nvSpPr>
          <p:spPr>
            <a:xfrm>
              <a:off x="1416012" y="1669057"/>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6106;p126">
              <a:extLst>
                <a:ext uri="{FF2B5EF4-FFF2-40B4-BE49-F238E27FC236}">
                  <a16:creationId xmlns:a16="http://schemas.microsoft.com/office/drawing/2014/main" id="{E917F99A-3C25-4FC4-B9FE-F1067F6F009A}"/>
                </a:ext>
              </a:extLst>
            </p:cNvPr>
            <p:cNvSpPr/>
            <p:nvPr/>
          </p:nvSpPr>
          <p:spPr>
            <a:xfrm>
              <a:off x="1417872" y="1670333"/>
              <a:ext cx="54" cy="109"/>
            </a:xfrm>
            <a:custGeom>
              <a:avLst/>
              <a:gdLst/>
              <a:ahLst/>
              <a:cxnLst/>
              <a:rect l="l" t="t" r="r" b="b"/>
              <a:pathLst>
                <a:path w="4" h="8" extrusionOk="0">
                  <a:moveTo>
                    <a:pt x="0" y="1"/>
                  </a:moveTo>
                  <a:lnTo>
                    <a:pt x="4" y="8"/>
                  </a:ln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6107;p126">
              <a:extLst>
                <a:ext uri="{FF2B5EF4-FFF2-40B4-BE49-F238E27FC236}">
                  <a16:creationId xmlns:a16="http://schemas.microsoft.com/office/drawing/2014/main" id="{CE310D3E-17B8-4D39-B4A6-7809DAF8F12E}"/>
                </a:ext>
              </a:extLst>
            </p:cNvPr>
            <p:cNvSpPr/>
            <p:nvPr/>
          </p:nvSpPr>
          <p:spPr>
            <a:xfrm>
              <a:off x="1037458" y="1535536"/>
              <a:ext cx="68" cy="54"/>
            </a:xfrm>
            <a:custGeom>
              <a:avLst/>
              <a:gdLst/>
              <a:ahLst/>
              <a:cxnLst/>
              <a:rect l="l" t="t" r="r" b="b"/>
              <a:pathLst>
                <a:path w="5" h="4" extrusionOk="0">
                  <a:moveTo>
                    <a:pt x="1"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6108;p126">
              <a:extLst>
                <a:ext uri="{FF2B5EF4-FFF2-40B4-BE49-F238E27FC236}">
                  <a16:creationId xmlns:a16="http://schemas.microsoft.com/office/drawing/2014/main" id="{0A7FFCF4-1E92-4D53-99B3-458372156128}"/>
                </a:ext>
              </a:extLst>
            </p:cNvPr>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6109;p126">
              <a:extLst>
                <a:ext uri="{FF2B5EF4-FFF2-40B4-BE49-F238E27FC236}">
                  <a16:creationId xmlns:a16="http://schemas.microsoft.com/office/drawing/2014/main" id="{A93446E0-5A12-451C-9E1C-A83A40377D16}"/>
                </a:ext>
              </a:extLst>
            </p:cNvPr>
            <p:cNvSpPr/>
            <p:nvPr/>
          </p:nvSpPr>
          <p:spPr>
            <a:xfrm>
              <a:off x="1074443" y="158035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6110;p126">
              <a:extLst>
                <a:ext uri="{FF2B5EF4-FFF2-40B4-BE49-F238E27FC236}">
                  <a16:creationId xmlns:a16="http://schemas.microsoft.com/office/drawing/2014/main" id="{B0104E09-5997-4356-B516-AF72F3712020}"/>
                </a:ext>
              </a:extLst>
            </p:cNvPr>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6111;p126">
              <a:extLst>
                <a:ext uri="{FF2B5EF4-FFF2-40B4-BE49-F238E27FC236}">
                  <a16:creationId xmlns:a16="http://schemas.microsoft.com/office/drawing/2014/main" id="{10CE20EC-248D-4BDA-90A8-A84DB8387AB7}"/>
                </a:ext>
              </a:extLst>
            </p:cNvPr>
            <p:cNvSpPr/>
            <p:nvPr/>
          </p:nvSpPr>
          <p:spPr>
            <a:xfrm>
              <a:off x="1132813" y="1645052"/>
              <a:ext cx="202889" cy="1100"/>
            </a:xfrm>
            <a:custGeom>
              <a:avLst/>
              <a:gdLst/>
              <a:ahLst/>
              <a:cxnLst/>
              <a:rect l="l" t="t" r="r" b="b"/>
              <a:pathLst>
                <a:path w="14943" h="81" extrusionOk="0">
                  <a:moveTo>
                    <a:pt x="1" y="81"/>
                  </a:moveTo>
                  <a:lnTo>
                    <a:pt x="149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6112;p126">
              <a:extLst>
                <a:ext uri="{FF2B5EF4-FFF2-40B4-BE49-F238E27FC236}">
                  <a16:creationId xmlns:a16="http://schemas.microsoft.com/office/drawing/2014/main" id="{DE5A00C4-35B8-479F-88A1-D2D784D0D0BA}"/>
                </a:ext>
              </a:extLst>
            </p:cNvPr>
            <p:cNvSpPr/>
            <p:nvPr/>
          </p:nvSpPr>
          <p:spPr>
            <a:xfrm>
              <a:off x="1415496" y="1668718"/>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6113;p126">
              <a:extLst>
                <a:ext uri="{FF2B5EF4-FFF2-40B4-BE49-F238E27FC236}">
                  <a16:creationId xmlns:a16="http://schemas.microsoft.com/office/drawing/2014/main" id="{7CFFC287-81FD-4123-933F-21DCD1FE1A16}"/>
                </a:ext>
              </a:extLst>
            </p:cNvPr>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6114;p126">
              <a:extLst>
                <a:ext uri="{FF2B5EF4-FFF2-40B4-BE49-F238E27FC236}">
                  <a16:creationId xmlns:a16="http://schemas.microsoft.com/office/drawing/2014/main" id="{FE39FD05-19C3-4CD5-ADB5-DF23DF953F17}"/>
                </a:ext>
              </a:extLst>
            </p:cNvPr>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6115;p126">
              <a:extLst>
                <a:ext uri="{FF2B5EF4-FFF2-40B4-BE49-F238E27FC236}">
                  <a16:creationId xmlns:a16="http://schemas.microsoft.com/office/drawing/2014/main" id="{5D03FC07-2ACA-4525-BE91-667D6056CB5D}"/>
                </a:ext>
              </a:extLst>
            </p:cNvPr>
            <p:cNvSpPr/>
            <p:nvPr/>
          </p:nvSpPr>
          <p:spPr>
            <a:xfrm>
              <a:off x="1456649" y="1702091"/>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6116;p126">
              <a:extLst>
                <a:ext uri="{FF2B5EF4-FFF2-40B4-BE49-F238E27FC236}">
                  <a16:creationId xmlns:a16="http://schemas.microsoft.com/office/drawing/2014/main" id="{A2FD0FE0-DF82-4A39-B5FF-BB52DAA20998}"/>
                </a:ext>
              </a:extLst>
            </p:cNvPr>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6117;p126">
              <a:extLst>
                <a:ext uri="{FF2B5EF4-FFF2-40B4-BE49-F238E27FC236}">
                  <a16:creationId xmlns:a16="http://schemas.microsoft.com/office/drawing/2014/main" id="{9BC6BF6B-AEF5-4F0E-B990-1E0C69F98396}"/>
                </a:ext>
              </a:extLst>
            </p:cNvPr>
            <p:cNvSpPr/>
            <p:nvPr/>
          </p:nvSpPr>
          <p:spPr>
            <a:xfrm>
              <a:off x="1456935" y="1701806"/>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6118;p126">
              <a:extLst>
                <a:ext uri="{FF2B5EF4-FFF2-40B4-BE49-F238E27FC236}">
                  <a16:creationId xmlns:a16="http://schemas.microsoft.com/office/drawing/2014/main" id="{22F665DC-2249-40DD-A19A-C3B7F5C7C046}"/>
                </a:ext>
              </a:extLst>
            </p:cNvPr>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6119;p126">
              <a:extLst>
                <a:ext uri="{FF2B5EF4-FFF2-40B4-BE49-F238E27FC236}">
                  <a16:creationId xmlns:a16="http://schemas.microsoft.com/office/drawing/2014/main" id="{2613EAB6-FB88-403F-A090-EF46CD9AA6E9}"/>
                </a:ext>
              </a:extLst>
            </p:cNvPr>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6120;p126">
              <a:extLst>
                <a:ext uri="{FF2B5EF4-FFF2-40B4-BE49-F238E27FC236}">
                  <a16:creationId xmlns:a16="http://schemas.microsoft.com/office/drawing/2014/main" id="{91C385E6-D33B-4D72-9D7B-496165766137}"/>
                </a:ext>
              </a:extLst>
            </p:cNvPr>
            <p:cNvSpPr/>
            <p:nvPr/>
          </p:nvSpPr>
          <p:spPr>
            <a:xfrm>
              <a:off x="1539174" y="1665921"/>
              <a:ext cx="14" cy="285"/>
            </a:xfrm>
            <a:custGeom>
              <a:avLst/>
              <a:gdLst/>
              <a:ahLst/>
              <a:cxnLst/>
              <a:rect l="l" t="t" r="r" b="b"/>
              <a:pathLst>
                <a:path w="1" h="21"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6121;p126">
              <a:extLst>
                <a:ext uri="{FF2B5EF4-FFF2-40B4-BE49-F238E27FC236}">
                  <a16:creationId xmlns:a16="http://schemas.microsoft.com/office/drawing/2014/main" id="{BB42ED91-F9C8-4D32-B052-A99462977112}"/>
                </a:ext>
              </a:extLst>
            </p:cNvPr>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6122;p126">
              <a:extLst>
                <a:ext uri="{FF2B5EF4-FFF2-40B4-BE49-F238E27FC236}">
                  <a16:creationId xmlns:a16="http://schemas.microsoft.com/office/drawing/2014/main" id="{4E87ED49-D09B-4C12-A812-5F63B59CF550}"/>
                </a:ext>
              </a:extLst>
            </p:cNvPr>
            <p:cNvSpPr/>
            <p:nvPr/>
          </p:nvSpPr>
          <p:spPr>
            <a:xfrm>
              <a:off x="1477423" y="1689681"/>
              <a:ext cx="163" cy="109"/>
            </a:xfrm>
            <a:custGeom>
              <a:avLst/>
              <a:gdLst/>
              <a:ahLst/>
              <a:cxnLst/>
              <a:rect l="l" t="t" r="r" b="b"/>
              <a:pathLst>
                <a:path w="12" h="8" extrusionOk="0">
                  <a:moveTo>
                    <a:pt x="1" y="7"/>
                  </a:moveTo>
                  <a:lnTo>
                    <a:pt x="1" y="7"/>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6123;p126">
              <a:extLst>
                <a:ext uri="{FF2B5EF4-FFF2-40B4-BE49-F238E27FC236}">
                  <a16:creationId xmlns:a16="http://schemas.microsoft.com/office/drawing/2014/main" id="{5CDA335A-51C6-4B47-993E-3290734457EC}"/>
                </a:ext>
              </a:extLst>
            </p:cNvPr>
            <p:cNvSpPr/>
            <p:nvPr/>
          </p:nvSpPr>
          <p:spPr>
            <a:xfrm>
              <a:off x="1428843" y="1703327"/>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6124;p126">
              <a:extLst>
                <a:ext uri="{FF2B5EF4-FFF2-40B4-BE49-F238E27FC236}">
                  <a16:creationId xmlns:a16="http://schemas.microsoft.com/office/drawing/2014/main" id="{0A6D4263-A25A-4122-A08D-211B48F193AA}"/>
                </a:ext>
              </a:extLst>
            </p:cNvPr>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6125;p126">
              <a:extLst>
                <a:ext uri="{FF2B5EF4-FFF2-40B4-BE49-F238E27FC236}">
                  <a16:creationId xmlns:a16="http://schemas.microsoft.com/office/drawing/2014/main" id="{A360A512-EDDD-4CC6-B8F8-52E6E96B31A2}"/>
                </a:ext>
              </a:extLst>
            </p:cNvPr>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6126;p126">
              <a:extLst>
                <a:ext uri="{FF2B5EF4-FFF2-40B4-BE49-F238E27FC236}">
                  <a16:creationId xmlns:a16="http://schemas.microsoft.com/office/drawing/2014/main" id="{4F58B687-8AD6-47E6-BC1D-FF6B03B27C64}"/>
                </a:ext>
              </a:extLst>
            </p:cNvPr>
            <p:cNvSpPr/>
            <p:nvPr/>
          </p:nvSpPr>
          <p:spPr>
            <a:xfrm>
              <a:off x="1456269" y="1702376"/>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6127;p126">
              <a:extLst>
                <a:ext uri="{FF2B5EF4-FFF2-40B4-BE49-F238E27FC236}">
                  <a16:creationId xmlns:a16="http://schemas.microsoft.com/office/drawing/2014/main" id="{CB0FA66D-8865-48B0-8E6C-3F67B7278892}"/>
                </a:ext>
              </a:extLst>
            </p:cNvPr>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6128;p126">
              <a:extLst>
                <a:ext uri="{FF2B5EF4-FFF2-40B4-BE49-F238E27FC236}">
                  <a16:creationId xmlns:a16="http://schemas.microsoft.com/office/drawing/2014/main" id="{177CC2AE-4A5D-4815-BA3B-713632E0E249}"/>
                </a:ext>
              </a:extLst>
            </p:cNvPr>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6129;p126">
              <a:extLst>
                <a:ext uri="{FF2B5EF4-FFF2-40B4-BE49-F238E27FC236}">
                  <a16:creationId xmlns:a16="http://schemas.microsoft.com/office/drawing/2014/main" id="{AE46B459-2C88-4AB1-9E63-B17EC641FF70}"/>
                </a:ext>
              </a:extLst>
            </p:cNvPr>
            <p:cNvSpPr/>
            <p:nvPr/>
          </p:nvSpPr>
          <p:spPr>
            <a:xfrm>
              <a:off x="1455794" y="1702702"/>
              <a:ext cx="204" cy="163"/>
            </a:xfrm>
            <a:custGeom>
              <a:avLst/>
              <a:gdLst/>
              <a:ahLst/>
              <a:cxnLst/>
              <a:rect l="l" t="t" r="r" b="b"/>
              <a:pathLst>
                <a:path w="15" h="12" extrusionOk="0">
                  <a:moveTo>
                    <a:pt x="15"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6130;p126">
              <a:extLst>
                <a:ext uri="{FF2B5EF4-FFF2-40B4-BE49-F238E27FC236}">
                  <a16:creationId xmlns:a16="http://schemas.microsoft.com/office/drawing/2014/main" id="{82DC53D8-8619-4F69-B569-7A4DCF6FACBF}"/>
                </a:ext>
              </a:extLst>
            </p:cNvPr>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6131;p126">
              <a:extLst>
                <a:ext uri="{FF2B5EF4-FFF2-40B4-BE49-F238E27FC236}">
                  <a16:creationId xmlns:a16="http://schemas.microsoft.com/office/drawing/2014/main" id="{4792F129-6817-488E-819C-938DCFF5037E}"/>
                </a:ext>
              </a:extLst>
            </p:cNvPr>
            <p:cNvSpPr/>
            <p:nvPr/>
          </p:nvSpPr>
          <p:spPr>
            <a:xfrm>
              <a:off x="1455224" y="1703042"/>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6132;p126">
              <a:extLst>
                <a:ext uri="{FF2B5EF4-FFF2-40B4-BE49-F238E27FC236}">
                  <a16:creationId xmlns:a16="http://schemas.microsoft.com/office/drawing/2014/main" id="{9B698C37-99B5-4BA8-91CA-BAABC2286903}"/>
                </a:ext>
              </a:extLst>
            </p:cNvPr>
            <p:cNvSpPr/>
            <p:nvPr/>
          </p:nvSpPr>
          <p:spPr>
            <a:xfrm>
              <a:off x="1482080" y="1685595"/>
              <a:ext cx="299" cy="244"/>
            </a:xfrm>
            <a:custGeom>
              <a:avLst/>
              <a:gdLst/>
              <a:ahLst/>
              <a:cxnLst/>
              <a:rect l="l" t="t" r="r" b="b"/>
              <a:pathLst>
                <a:path w="22" h="18" extrusionOk="0">
                  <a:moveTo>
                    <a:pt x="1" y="18"/>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6133;p126">
              <a:extLst>
                <a:ext uri="{FF2B5EF4-FFF2-40B4-BE49-F238E27FC236}">
                  <a16:creationId xmlns:a16="http://schemas.microsoft.com/office/drawing/2014/main" id="{925BB0CC-6CA9-4E93-AAC8-2B1102C95D6F}"/>
                </a:ext>
              </a:extLst>
            </p:cNvPr>
            <p:cNvSpPr/>
            <p:nvPr/>
          </p:nvSpPr>
          <p:spPr>
            <a:xfrm>
              <a:off x="1539174" y="1665486"/>
              <a:ext cx="14" cy="244"/>
            </a:xfrm>
            <a:custGeom>
              <a:avLst/>
              <a:gdLst/>
              <a:ahLst/>
              <a:cxnLst/>
              <a:rect l="l" t="t" r="r" b="b"/>
              <a:pathLst>
                <a:path w="1" h="18" extrusionOk="0">
                  <a:moveTo>
                    <a:pt x="0"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6134;p126">
              <a:extLst>
                <a:ext uri="{FF2B5EF4-FFF2-40B4-BE49-F238E27FC236}">
                  <a16:creationId xmlns:a16="http://schemas.microsoft.com/office/drawing/2014/main" id="{26CFAE31-57D4-4C34-A3E0-B5983628DDA8}"/>
                </a:ext>
              </a:extLst>
            </p:cNvPr>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6135;p126">
              <a:extLst>
                <a:ext uri="{FF2B5EF4-FFF2-40B4-BE49-F238E27FC236}">
                  <a16:creationId xmlns:a16="http://schemas.microsoft.com/office/drawing/2014/main" id="{C8FD788B-308E-4563-B8B5-315C8A804F24}"/>
                </a:ext>
              </a:extLst>
            </p:cNvPr>
            <p:cNvSpPr/>
            <p:nvPr/>
          </p:nvSpPr>
          <p:spPr>
            <a:xfrm>
              <a:off x="1539174" y="1666396"/>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6136;p126">
              <a:extLst>
                <a:ext uri="{FF2B5EF4-FFF2-40B4-BE49-F238E27FC236}">
                  <a16:creationId xmlns:a16="http://schemas.microsoft.com/office/drawing/2014/main" id="{061F341B-6F84-48BF-8BEE-B2D7851500D9}"/>
                </a:ext>
              </a:extLst>
            </p:cNvPr>
            <p:cNvSpPr/>
            <p:nvPr/>
          </p:nvSpPr>
          <p:spPr>
            <a:xfrm>
              <a:off x="1485217" y="1683409"/>
              <a:ext cx="163" cy="109"/>
            </a:xfrm>
            <a:custGeom>
              <a:avLst/>
              <a:gdLst/>
              <a:ahLst/>
              <a:cxnLst/>
              <a:rect l="l" t="t" r="r" b="b"/>
              <a:pathLst>
                <a:path w="12" h="8" extrusionOk="0">
                  <a:moveTo>
                    <a:pt x="1"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6137;p126">
              <a:extLst>
                <a:ext uri="{FF2B5EF4-FFF2-40B4-BE49-F238E27FC236}">
                  <a16:creationId xmlns:a16="http://schemas.microsoft.com/office/drawing/2014/main" id="{235BCA01-07ED-4C1A-8B91-4EFED285D84F}"/>
                </a:ext>
              </a:extLst>
            </p:cNvPr>
            <p:cNvSpPr/>
            <p:nvPr/>
          </p:nvSpPr>
          <p:spPr>
            <a:xfrm>
              <a:off x="1485407" y="1683354"/>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6138;p126">
              <a:extLst>
                <a:ext uri="{FF2B5EF4-FFF2-40B4-BE49-F238E27FC236}">
                  <a16:creationId xmlns:a16="http://schemas.microsoft.com/office/drawing/2014/main" id="{032FE9DD-B80C-4AF8-99AC-34178A424F1D}"/>
                </a:ext>
              </a:extLst>
            </p:cNvPr>
            <p:cNvSpPr/>
            <p:nvPr/>
          </p:nvSpPr>
          <p:spPr>
            <a:xfrm>
              <a:off x="1480139" y="1687115"/>
              <a:ext cx="394" cy="339"/>
            </a:xfrm>
            <a:custGeom>
              <a:avLst/>
              <a:gdLst/>
              <a:ahLst/>
              <a:cxnLst/>
              <a:rect l="l" t="t" r="r" b="b"/>
              <a:pathLst>
                <a:path w="29" h="25" extrusionOk="0">
                  <a:moveTo>
                    <a:pt x="0" y="25"/>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6139;p126">
              <a:extLst>
                <a:ext uri="{FF2B5EF4-FFF2-40B4-BE49-F238E27FC236}">
                  <a16:creationId xmlns:a16="http://schemas.microsoft.com/office/drawing/2014/main" id="{3E41E8B7-09D9-4651-8B37-DE55F38B8F78}"/>
                </a:ext>
              </a:extLst>
            </p:cNvPr>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6140;p126">
              <a:extLst>
                <a:ext uri="{FF2B5EF4-FFF2-40B4-BE49-F238E27FC236}">
                  <a16:creationId xmlns:a16="http://schemas.microsoft.com/office/drawing/2014/main" id="{44F67787-B599-4D5B-BABD-A73BAE3E1713}"/>
                </a:ext>
              </a:extLst>
            </p:cNvPr>
            <p:cNvSpPr/>
            <p:nvPr/>
          </p:nvSpPr>
          <p:spPr>
            <a:xfrm>
              <a:off x="1485556" y="1683259"/>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6141;p126">
              <a:extLst>
                <a:ext uri="{FF2B5EF4-FFF2-40B4-BE49-F238E27FC236}">
                  <a16:creationId xmlns:a16="http://schemas.microsoft.com/office/drawing/2014/main" id="{807A8169-1902-410A-8810-E8A97E3C8D76}"/>
                </a:ext>
              </a:extLst>
            </p:cNvPr>
            <p:cNvSpPr/>
            <p:nvPr/>
          </p:nvSpPr>
          <p:spPr>
            <a:xfrm>
              <a:off x="1483845" y="1684264"/>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6142;p126">
              <a:extLst>
                <a:ext uri="{FF2B5EF4-FFF2-40B4-BE49-F238E27FC236}">
                  <a16:creationId xmlns:a16="http://schemas.microsoft.com/office/drawing/2014/main" id="{F8DC8FCF-B50C-4C2A-9352-2702BC8E27B7}"/>
                </a:ext>
              </a:extLst>
            </p:cNvPr>
            <p:cNvSpPr/>
            <p:nvPr/>
          </p:nvSpPr>
          <p:spPr>
            <a:xfrm>
              <a:off x="1484646" y="1683789"/>
              <a:ext cx="204" cy="109"/>
            </a:xfrm>
            <a:custGeom>
              <a:avLst/>
              <a:gdLst/>
              <a:ahLst/>
              <a:cxnLst/>
              <a:rect l="l" t="t" r="r" b="b"/>
              <a:pathLst>
                <a:path w="15" h="8" extrusionOk="0">
                  <a:moveTo>
                    <a:pt x="1" y="7"/>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6143;p126">
              <a:extLst>
                <a:ext uri="{FF2B5EF4-FFF2-40B4-BE49-F238E27FC236}">
                  <a16:creationId xmlns:a16="http://schemas.microsoft.com/office/drawing/2014/main" id="{1EB7B74E-F5E2-4836-843D-0CB8561198D3}"/>
                </a:ext>
              </a:extLst>
            </p:cNvPr>
            <p:cNvSpPr/>
            <p:nvPr/>
          </p:nvSpPr>
          <p:spPr>
            <a:xfrm>
              <a:off x="1484415" y="1683924"/>
              <a:ext cx="204" cy="163"/>
            </a:xfrm>
            <a:custGeom>
              <a:avLst/>
              <a:gdLst/>
              <a:ahLst/>
              <a:cxnLst/>
              <a:rect l="l" t="t" r="r" b="b"/>
              <a:pathLst>
                <a:path w="15" h="12"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6144;p126">
              <a:extLst>
                <a:ext uri="{FF2B5EF4-FFF2-40B4-BE49-F238E27FC236}">
                  <a16:creationId xmlns:a16="http://schemas.microsoft.com/office/drawing/2014/main" id="{38DAFD4D-9563-42FA-AD37-770A7F764B1A}"/>
                </a:ext>
              </a:extLst>
            </p:cNvPr>
            <p:cNvSpPr/>
            <p:nvPr/>
          </p:nvSpPr>
          <p:spPr>
            <a:xfrm>
              <a:off x="1484130" y="1684115"/>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6145;p126">
              <a:extLst>
                <a:ext uri="{FF2B5EF4-FFF2-40B4-BE49-F238E27FC236}">
                  <a16:creationId xmlns:a16="http://schemas.microsoft.com/office/drawing/2014/main" id="{22E6AE9C-635D-4EF0-9059-5546063838AD}"/>
                </a:ext>
              </a:extLst>
            </p:cNvPr>
            <p:cNvSpPr/>
            <p:nvPr/>
          </p:nvSpPr>
          <p:spPr>
            <a:xfrm>
              <a:off x="1485026" y="1683544"/>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6146;p126">
              <a:extLst>
                <a:ext uri="{FF2B5EF4-FFF2-40B4-BE49-F238E27FC236}">
                  <a16:creationId xmlns:a16="http://schemas.microsoft.com/office/drawing/2014/main" id="{A2AC0C05-A173-4AEB-8CD0-D24D82A7B91F}"/>
                </a:ext>
              </a:extLst>
            </p:cNvPr>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6147;p126">
              <a:extLst>
                <a:ext uri="{FF2B5EF4-FFF2-40B4-BE49-F238E27FC236}">
                  <a16:creationId xmlns:a16="http://schemas.microsoft.com/office/drawing/2014/main" id="{46A6D289-4E0A-47BF-ABCE-63F28E3FA09D}"/>
                </a:ext>
              </a:extLst>
            </p:cNvPr>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6148;p126">
              <a:extLst>
                <a:ext uri="{FF2B5EF4-FFF2-40B4-BE49-F238E27FC236}">
                  <a16:creationId xmlns:a16="http://schemas.microsoft.com/office/drawing/2014/main" id="{77D2E3FB-3033-4848-87CC-CFA9990B8168}"/>
                </a:ext>
              </a:extLst>
            </p:cNvPr>
            <p:cNvSpPr/>
            <p:nvPr/>
          </p:nvSpPr>
          <p:spPr>
            <a:xfrm>
              <a:off x="1484836" y="1683639"/>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6149;p126">
              <a:extLst>
                <a:ext uri="{FF2B5EF4-FFF2-40B4-BE49-F238E27FC236}">
                  <a16:creationId xmlns:a16="http://schemas.microsoft.com/office/drawing/2014/main" id="{0516FD13-BE3B-4C69-AA1A-97FD973DB2D4}"/>
                </a:ext>
              </a:extLst>
            </p:cNvPr>
            <p:cNvSpPr/>
            <p:nvPr/>
          </p:nvSpPr>
          <p:spPr>
            <a:xfrm>
              <a:off x="1485692" y="1683164"/>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6150;p126">
              <a:extLst>
                <a:ext uri="{FF2B5EF4-FFF2-40B4-BE49-F238E27FC236}">
                  <a16:creationId xmlns:a16="http://schemas.microsoft.com/office/drawing/2014/main" id="{3E4530E9-D61B-4420-A205-CC826AA6EE3F}"/>
                </a:ext>
              </a:extLst>
            </p:cNvPr>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6151;p126">
              <a:extLst>
                <a:ext uri="{FF2B5EF4-FFF2-40B4-BE49-F238E27FC236}">
                  <a16:creationId xmlns:a16="http://schemas.microsoft.com/office/drawing/2014/main" id="{D5298CEE-4270-44CD-8C76-CFCC7C1BBCF9}"/>
                </a:ext>
              </a:extLst>
            </p:cNvPr>
            <p:cNvSpPr/>
            <p:nvPr/>
          </p:nvSpPr>
          <p:spPr>
            <a:xfrm>
              <a:off x="1485787" y="1683164"/>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6152;p126">
              <a:extLst>
                <a:ext uri="{FF2B5EF4-FFF2-40B4-BE49-F238E27FC236}">
                  <a16:creationId xmlns:a16="http://schemas.microsoft.com/office/drawing/2014/main" id="{4FC6EA2E-471E-4057-85AE-04860F3C0CCC}"/>
                </a:ext>
              </a:extLst>
            </p:cNvPr>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6153;p126">
              <a:extLst>
                <a:ext uri="{FF2B5EF4-FFF2-40B4-BE49-F238E27FC236}">
                  <a16:creationId xmlns:a16="http://schemas.microsoft.com/office/drawing/2014/main" id="{0CE101F8-A12B-4568-8B71-C7980D75DACB}"/>
                </a:ext>
              </a:extLst>
            </p:cNvPr>
            <p:cNvSpPr/>
            <p:nvPr/>
          </p:nvSpPr>
          <p:spPr>
            <a:xfrm>
              <a:off x="1539269" y="1663911"/>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6154;p126">
              <a:extLst>
                <a:ext uri="{FF2B5EF4-FFF2-40B4-BE49-F238E27FC236}">
                  <a16:creationId xmlns:a16="http://schemas.microsoft.com/office/drawing/2014/main" id="{E4F15E95-0BE7-40A5-AEC3-F688DC35E41A}"/>
                </a:ext>
              </a:extLst>
            </p:cNvPr>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6155;p126">
              <a:extLst>
                <a:ext uri="{FF2B5EF4-FFF2-40B4-BE49-F238E27FC236}">
                  <a16:creationId xmlns:a16="http://schemas.microsoft.com/office/drawing/2014/main" id="{5839D1D6-347C-414E-86B7-DA2408C924C5}"/>
                </a:ext>
              </a:extLst>
            </p:cNvPr>
            <p:cNvSpPr/>
            <p:nvPr/>
          </p:nvSpPr>
          <p:spPr>
            <a:xfrm>
              <a:off x="1482460" y="1685309"/>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6156;p126">
              <a:extLst>
                <a:ext uri="{FF2B5EF4-FFF2-40B4-BE49-F238E27FC236}">
                  <a16:creationId xmlns:a16="http://schemas.microsoft.com/office/drawing/2014/main" id="{F625D779-9A2A-4C8D-A7D8-C42305881D61}"/>
                </a:ext>
              </a:extLst>
            </p:cNvPr>
            <p:cNvSpPr/>
            <p:nvPr/>
          </p:nvSpPr>
          <p:spPr>
            <a:xfrm>
              <a:off x="1482840" y="1685024"/>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6157;p126">
              <a:extLst>
                <a:ext uri="{FF2B5EF4-FFF2-40B4-BE49-F238E27FC236}">
                  <a16:creationId xmlns:a16="http://schemas.microsoft.com/office/drawing/2014/main" id="{85998E4B-A21B-443E-85A8-B99601D1DB53}"/>
                </a:ext>
              </a:extLst>
            </p:cNvPr>
            <p:cNvSpPr/>
            <p:nvPr/>
          </p:nvSpPr>
          <p:spPr>
            <a:xfrm>
              <a:off x="1481605" y="1685975"/>
              <a:ext cx="353" cy="244"/>
            </a:xfrm>
            <a:custGeom>
              <a:avLst/>
              <a:gdLst/>
              <a:ahLst/>
              <a:cxnLst/>
              <a:rect l="l" t="t" r="r" b="b"/>
              <a:pathLst>
                <a:path w="26" h="18" extrusionOk="0">
                  <a:moveTo>
                    <a:pt x="1" y="18"/>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6158;p126">
              <a:extLst>
                <a:ext uri="{FF2B5EF4-FFF2-40B4-BE49-F238E27FC236}">
                  <a16:creationId xmlns:a16="http://schemas.microsoft.com/office/drawing/2014/main" id="{0D34287C-CC65-403C-B7E6-4C9FEF47B528}"/>
                </a:ext>
              </a:extLst>
            </p:cNvPr>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6159;p126">
              <a:extLst>
                <a:ext uri="{FF2B5EF4-FFF2-40B4-BE49-F238E27FC236}">
                  <a16:creationId xmlns:a16="http://schemas.microsoft.com/office/drawing/2014/main" id="{53F3DE36-27D4-41A8-8943-0F39F2C611CF}"/>
                </a:ext>
              </a:extLst>
            </p:cNvPr>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6160;p126">
              <a:extLst>
                <a:ext uri="{FF2B5EF4-FFF2-40B4-BE49-F238E27FC236}">
                  <a16:creationId xmlns:a16="http://schemas.microsoft.com/office/drawing/2014/main" id="{C6337F02-25C6-40B8-9976-9DC56D3E6D81}"/>
                </a:ext>
              </a:extLst>
            </p:cNvPr>
            <p:cNvSpPr/>
            <p:nvPr/>
          </p:nvSpPr>
          <p:spPr>
            <a:xfrm>
              <a:off x="1479568" y="1687536"/>
              <a:ext cx="434" cy="394"/>
            </a:xfrm>
            <a:custGeom>
              <a:avLst/>
              <a:gdLst/>
              <a:ahLst/>
              <a:cxnLst/>
              <a:rect l="l" t="t" r="r" b="b"/>
              <a:pathLst>
                <a:path w="32" h="29" extrusionOk="0">
                  <a:moveTo>
                    <a:pt x="0" y="29"/>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6161;p126">
              <a:extLst>
                <a:ext uri="{FF2B5EF4-FFF2-40B4-BE49-F238E27FC236}">
                  <a16:creationId xmlns:a16="http://schemas.microsoft.com/office/drawing/2014/main" id="{313C4AE5-A559-4A32-AB41-1E18BBDC58D7}"/>
                </a:ext>
              </a:extLst>
            </p:cNvPr>
            <p:cNvSpPr/>
            <p:nvPr/>
          </p:nvSpPr>
          <p:spPr>
            <a:xfrm>
              <a:off x="1485882" y="1683123"/>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6162;p126">
              <a:extLst>
                <a:ext uri="{FF2B5EF4-FFF2-40B4-BE49-F238E27FC236}">
                  <a16:creationId xmlns:a16="http://schemas.microsoft.com/office/drawing/2014/main" id="{2215A004-A527-4CF3-9ED0-0063F8696A12}"/>
                </a:ext>
              </a:extLst>
            </p:cNvPr>
            <p:cNvSpPr/>
            <p:nvPr/>
          </p:nvSpPr>
          <p:spPr>
            <a:xfrm>
              <a:off x="1486167" y="16830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6163;p126">
              <a:extLst>
                <a:ext uri="{FF2B5EF4-FFF2-40B4-BE49-F238E27FC236}">
                  <a16:creationId xmlns:a16="http://schemas.microsoft.com/office/drawing/2014/main" id="{A6D721FD-EB85-4EFB-AA06-6E14BDBD0BF9}"/>
                </a:ext>
              </a:extLst>
            </p:cNvPr>
            <p:cNvSpPr/>
            <p:nvPr/>
          </p:nvSpPr>
          <p:spPr>
            <a:xfrm>
              <a:off x="1485977" y="1683123"/>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6164;p126">
              <a:extLst>
                <a:ext uri="{FF2B5EF4-FFF2-40B4-BE49-F238E27FC236}">
                  <a16:creationId xmlns:a16="http://schemas.microsoft.com/office/drawing/2014/main" id="{7502DC71-DC12-47BA-8A40-ED152D2EFE75}"/>
                </a:ext>
              </a:extLst>
            </p:cNvPr>
            <p:cNvSpPr/>
            <p:nvPr/>
          </p:nvSpPr>
          <p:spPr>
            <a:xfrm>
              <a:off x="1481184" y="1686301"/>
              <a:ext cx="339" cy="299"/>
            </a:xfrm>
            <a:custGeom>
              <a:avLst/>
              <a:gdLst/>
              <a:ahLst/>
              <a:cxnLst/>
              <a:rect l="l" t="t" r="r" b="b"/>
              <a:pathLst>
                <a:path w="25" h="22" extrusionOk="0">
                  <a:moveTo>
                    <a:pt x="0" y="22"/>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6165;p126">
              <a:extLst>
                <a:ext uri="{FF2B5EF4-FFF2-40B4-BE49-F238E27FC236}">
                  <a16:creationId xmlns:a16="http://schemas.microsoft.com/office/drawing/2014/main" id="{918E07F9-1D9B-4C44-89EA-A6332D804EC0}"/>
                </a:ext>
              </a:extLst>
            </p:cNvPr>
            <p:cNvSpPr/>
            <p:nvPr/>
          </p:nvSpPr>
          <p:spPr>
            <a:xfrm>
              <a:off x="1486031" y="168306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6166;p126">
              <a:extLst>
                <a:ext uri="{FF2B5EF4-FFF2-40B4-BE49-F238E27FC236}">
                  <a16:creationId xmlns:a16="http://schemas.microsoft.com/office/drawing/2014/main" id="{930B3A6D-453F-4884-AB5B-BF3854CF5462}"/>
                </a:ext>
              </a:extLst>
            </p:cNvPr>
            <p:cNvSpPr/>
            <p:nvPr/>
          </p:nvSpPr>
          <p:spPr>
            <a:xfrm>
              <a:off x="1486072" y="1683069"/>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6167;p126">
              <a:extLst>
                <a:ext uri="{FF2B5EF4-FFF2-40B4-BE49-F238E27FC236}">
                  <a16:creationId xmlns:a16="http://schemas.microsoft.com/office/drawing/2014/main" id="{0E910C49-559E-432F-857B-2B659072414D}"/>
                </a:ext>
              </a:extLst>
            </p:cNvPr>
            <p:cNvSpPr/>
            <p:nvPr/>
          </p:nvSpPr>
          <p:spPr>
            <a:xfrm>
              <a:off x="1480654" y="1686681"/>
              <a:ext cx="394" cy="353"/>
            </a:xfrm>
            <a:custGeom>
              <a:avLst/>
              <a:gdLst/>
              <a:ahLst/>
              <a:cxnLst/>
              <a:rect l="l" t="t" r="r" b="b"/>
              <a:pathLst>
                <a:path w="29" h="26" extrusionOk="0">
                  <a:moveTo>
                    <a:pt x="1" y="25"/>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6168;p126">
              <a:extLst>
                <a:ext uri="{FF2B5EF4-FFF2-40B4-BE49-F238E27FC236}">
                  <a16:creationId xmlns:a16="http://schemas.microsoft.com/office/drawing/2014/main" id="{FC3CB717-DDB6-4060-93A8-4DCC238E86B8}"/>
                </a:ext>
              </a:extLst>
            </p:cNvPr>
            <p:cNvSpPr/>
            <p:nvPr/>
          </p:nvSpPr>
          <p:spPr>
            <a:xfrm>
              <a:off x="1483221" y="1684739"/>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6169;p126">
              <a:extLst>
                <a:ext uri="{FF2B5EF4-FFF2-40B4-BE49-F238E27FC236}">
                  <a16:creationId xmlns:a16="http://schemas.microsoft.com/office/drawing/2014/main" id="{C354A8E8-E17B-45F6-9412-18BB21651219}"/>
                </a:ext>
              </a:extLst>
            </p:cNvPr>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6170;p126">
              <a:extLst>
                <a:ext uri="{FF2B5EF4-FFF2-40B4-BE49-F238E27FC236}">
                  <a16:creationId xmlns:a16="http://schemas.microsoft.com/office/drawing/2014/main" id="{6200C0B0-317F-4CF6-9186-BB5190159269}"/>
                </a:ext>
              </a:extLst>
            </p:cNvPr>
            <p:cNvSpPr/>
            <p:nvPr/>
          </p:nvSpPr>
          <p:spPr>
            <a:xfrm>
              <a:off x="1483560" y="1684495"/>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6171;p126">
              <a:extLst>
                <a:ext uri="{FF2B5EF4-FFF2-40B4-BE49-F238E27FC236}">
                  <a16:creationId xmlns:a16="http://schemas.microsoft.com/office/drawing/2014/main" id="{822C6641-BEB1-4B31-9B05-A0EDB99C564C}"/>
                </a:ext>
              </a:extLst>
            </p:cNvPr>
            <p:cNvSpPr/>
            <p:nvPr/>
          </p:nvSpPr>
          <p:spPr>
            <a:xfrm>
              <a:off x="1539459" y="1669532"/>
              <a:ext cx="54" cy="339"/>
            </a:xfrm>
            <a:custGeom>
              <a:avLst/>
              <a:gdLst/>
              <a:ahLst/>
              <a:cxnLst/>
              <a:rect l="l" t="t" r="r" b="b"/>
              <a:pathLst>
                <a:path w="4" h="25" extrusionOk="0">
                  <a:moveTo>
                    <a:pt x="0" y="0"/>
                  </a:moveTo>
                  <a:lnTo>
                    <a:pt x="4"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6172;p126">
              <a:extLst>
                <a:ext uri="{FF2B5EF4-FFF2-40B4-BE49-F238E27FC236}">
                  <a16:creationId xmlns:a16="http://schemas.microsoft.com/office/drawing/2014/main" id="{6498F751-2B78-4E04-8854-165E8F5518AE}"/>
                </a:ext>
              </a:extLst>
            </p:cNvPr>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6173;p126">
              <a:extLst>
                <a:ext uri="{FF2B5EF4-FFF2-40B4-BE49-F238E27FC236}">
                  <a16:creationId xmlns:a16="http://schemas.microsoft.com/office/drawing/2014/main" id="{7936D20E-A7FE-4770-A2EC-65919AB94225}"/>
                </a:ext>
              </a:extLst>
            </p:cNvPr>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6174;p126">
              <a:extLst>
                <a:ext uri="{FF2B5EF4-FFF2-40B4-BE49-F238E27FC236}">
                  <a16:creationId xmlns:a16="http://schemas.microsoft.com/office/drawing/2014/main" id="{1CE6AFA3-AAA5-4043-879D-82967A02BCD6}"/>
                </a:ext>
              </a:extLst>
            </p:cNvPr>
            <p:cNvSpPr/>
            <p:nvPr/>
          </p:nvSpPr>
          <p:spPr>
            <a:xfrm>
              <a:off x="1993626" y="1750237"/>
              <a:ext cx="68" cy="149"/>
            </a:xfrm>
            <a:custGeom>
              <a:avLst/>
              <a:gdLst/>
              <a:ahLst/>
              <a:cxnLst/>
              <a:rect l="l" t="t" r="r" b="b"/>
              <a:pathLst>
                <a:path w="5" h="11" extrusionOk="0">
                  <a:moveTo>
                    <a:pt x="4"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6175;p126">
              <a:extLst>
                <a:ext uri="{FF2B5EF4-FFF2-40B4-BE49-F238E27FC236}">
                  <a16:creationId xmlns:a16="http://schemas.microsoft.com/office/drawing/2014/main" id="{F3AF766B-E00E-4C3F-9E11-35639440C759}"/>
                </a:ext>
              </a:extLst>
            </p:cNvPr>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6176;p126">
              <a:extLst>
                <a:ext uri="{FF2B5EF4-FFF2-40B4-BE49-F238E27FC236}">
                  <a16:creationId xmlns:a16="http://schemas.microsoft.com/office/drawing/2014/main" id="{C0E29F53-0E81-44AA-B53D-D7CA0B62C69F}"/>
                </a:ext>
              </a:extLst>
            </p:cNvPr>
            <p:cNvSpPr/>
            <p:nvPr/>
          </p:nvSpPr>
          <p:spPr>
            <a:xfrm>
              <a:off x="1993490" y="174976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6177;p126">
              <a:extLst>
                <a:ext uri="{FF2B5EF4-FFF2-40B4-BE49-F238E27FC236}">
                  <a16:creationId xmlns:a16="http://schemas.microsoft.com/office/drawing/2014/main" id="{CBC23744-F3D7-46CD-8FCC-3223776B32D9}"/>
                </a:ext>
              </a:extLst>
            </p:cNvPr>
            <p:cNvSpPr/>
            <p:nvPr/>
          </p:nvSpPr>
          <p:spPr>
            <a:xfrm>
              <a:off x="1993490" y="1749898"/>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6178;p126">
              <a:extLst>
                <a:ext uri="{FF2B5EF4-FFF2-40B4-BE49-F238E27FC236}">
                  <a16:creationId xmlns:a16="http://schemas.microsoft.com/office/drawing/2014/main" id="{08A58C50-9385-4237-A24F-225D7CA0FF1C}"/>
                </a:ext>
              </a:extLst>
            </p:cNvPr>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6179;p126">
              <a:extLst>
                <a:ext uri="{FF2B5EF4-FFF2-40B4-BE49-F238E27FC236}">
                  <a16:creationId xmlns:a16="http://schemas.microsoft.com/office/drawing/2014/main" id="{649EE869-5714-4AAC-A768-E18CC4302FE5}"/>
                </a:ext>
              </a:extLst>
            </p:cNvPr>
            <p:cNvSpPr/>
            <p:nvPr/>
          </p:nvSpPr>
          <p:spPr>
            <a:xfrm>
              <a:off x="1983552" y="1708690"/>
              <a:ext cx="68" cy="68"/>
            </a:xfrm>
            <a:custGeom>
              <a:avLst/>
              <a:gdLst/>
              <a:ahLst/>
              <a:cxnLst/>
              <a:rect l="l" t="t" r="r" b="b"/>
              <a:pathLst>
                <a:path w="5" h="5" extrusionOk="0">
                  <a:moveTo>
                    <a:pt x="1" y="1"/>
                  </a:moveTo>
                  <a:lnTo>
                    <a:pt x="1" y="4"/>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6180;p126">
              <a:extLst>
                <a:ext uri="{FF2B5EF4-FFF2-40B4-BE49-F238E27FC236}">
                  <a16:creationId xmlns:a16="http://schemas.microsoft.com/office/drawing/2014/main" id="{5E095E3E-E87D-4649-85CF-0937362E384E}"/>
                </a:ext>
              </a:extLst>
            </p:cNvPr>
            <p:cNvSpPr/>
            <p:nvPr/>
          </p:nvSpPr>
          <p:spPr>
            <a:xfrm>
              <a:off x="1993721" y="1750481"/>
              <a:ext cx="163" cy="244"/>
            </a:xfrm>
            <a:custGeom>
              <a:avLst/>
              <a:gdLst/>
              <a:ahLst/>
              <a:cxnLst/>
              <a:rect l="l" t="t" r="r" b="b"/>
              <a:pathLst>
                <a:path w="12" h="18" extrusionOk="0">
                  <a:moveTo>
                    <a:pt x="1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6181;p126">
              <a:extLst>
                <a:ext uri="{FF2B5EF4-FFF2-40B4-BE49-F238E27FC236}">
                  <a16:creationId xmlns:a16="http://schemas.microsoft.com/office/drawing/2014/main" id="{9DE790DB-16AC-4383-9B2E-F7C35D3EA6C9}"/>
                </a:ext>
              </a:extLst>
            </p:cNvPr>
            <p:cNvSpPr/>
            <p:nvPr/>
          </p:nvSpPr>
          <p:spPr>
            <a:xfrm>
              <a:off x="1993531" y="1750047"/>
              <a:ext cx="68" cy="109"/>
            </a:xfrm>
            <a:custGeom>
              <a:avLst/>
              <a:gdLst/>
              <a:ahLst/>
              <a:cxnLst/>
              <a:rect l="l" t="t" r="r" b="b"/>
              <a:pathLst>
                <a:path w="5" h="8" extrusionOk="0">
                  <a:moveTo>
                    <a:pt x="4"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6182;p126">
              <a:extLst>
                <a:ext uri="{FF2B5EF4-FFF2-40B4-BE49-F238E27FC236}">
                  <a16:creationId xmlns:a16="http://schemas.microsoft.com/office/drawing/2014/main" id="{3BB69025-6603-471F-8501-4EF78C5DD01B}"/>
                </a:ext>
              </a:extLst>
            </p:cNvPr>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6183;p126">
              <a:extLst>
                <a:ext uri="{FF2B5EF4-FFF2-40B4-BE49-F238E27FC236}">
                  <a16:creationId xmlns:a16="http://schemas.microsoft.com/office/drawing/2014/main" id="{893057B0-EB58-46CF-A325-E016074773C2}"/>
                </a:ext>
              </a:extLst>
            </p:cNvPr>
            <p:cNvSpPr/>
            <p:nvPr/>
          </p:nvSpPr>
          <p:spPr>
            <a:xfrm>
              <a:off x="2035703" y="1698520"/>
              <a:ext cx="204" cy="109"/>
            </a:xfrm>
            <a:custGeom>
              <a:avLst/>
              <a:gdLst/>
              <a:ahLst/>
              <a:cxnLst/>
              <a:rect l="l" t="t" r="r" b="b"/>
              <a:pathLst>
                <a:path w="15" h="8" extrusionOk="0">
                  <a:moveTo>
                    <a:pt x="0" y="1"/>
                  </a:moveTo>
                  <a:lnTo>
                    <a:pt x="1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6184;p126">
              <a:extLst>
                <a:ext uri="{FF2B5EF4-FFF2-40B4-BE49-F238E27FC236}">
                  <a16:creationId xmlns:a16="http://schemas.microsoft.com/office/drawing/2014/main" id="{B73D91E0-A880-44EC-B183-1640E51D785A}"/>
                </a:ext>
              </a:extLst>
            </p:cNvPr>
            <p:cNvSpPr/>
            <p:nvPr/>
          </p:nvSpPr>
          <p:spPr>
            <a:xfrm>
              <a:off x="2065505" y="1706314"/>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6185;p126">
              <a:extLst>
                <a:ext uri="{FF2B5EF4-FFF2-40B4-BE49-F238E27FC236}">
                  <a16:creationId xmlns:a16="http://schemas.microsoft.com/office/drawing/2014/main" id="{1C86A063-56C7-465D-9630-C5A5F8E8FC88}"/>
                </a:ext>
              </a:extLst>
            </p:cNvPr>
            <p:cNvSpPr/>
            <p:nvPr/>
          </p:nvSpPr>
          <p:spPr>
            <a:xfrm>
              <a:off x="2066266" y="1706409"/>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6186;p126">
              <a:extLst>
                <a:ext uri="{FF2B5EF4-FFF2-40B4-BE49-F238E27FC236}">
                  <a16:creationId xmlns:a16="http://schemas.microsoft.com/office/drawing/2014/main" id="{3313F6E0-FB0D-427E-B21C-367E433544D4}"/>
                </a:ext>
              </a:extLst>
            </p:cNvPr>
            <p:cNvSpPr/>
            <p:nvPr/>
          </p:nvSpPr>
          <p:spPr>
            <a:xfrm>
              <a:off x="2067257" y="170646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6187;p126">
              <a:extLst>
                <a:ext uri="{FF2B5EF4-FFF2-40B4-BE49-F238E27FC236}">
                  <a16:creationId xmlns:a16="http://schemas.microsoft.com/office/drawing/2014/main" id="{08FBB2B0-EB97-4247-8E6E-3FDC5E132C9C}"/>
                </a:ext>
              </a:extLst>
            </p:cNvPr>
            <p:cNvSpPr/>
            <p:nvPr/>
          </p:nvSpPr>
          <p:spPr>
            <a:xfrm>
              <a:off x="2068357" y="170650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6188;p126">
              <a:extLst>
                <a:ext uri="{FF2B5EF4-FFF2-40B4-BE49-F238E27FC236}">
                  <a16:creationId xmlns:a16="http://schemas.microsoft.com/office/drawing/2014/main" id="{E12DB221-96E6-46E6-A308-D576FDE195A5}"/>
                </a:ext>
              </a:extLst>
            </p:cNvPr>
            <p:cNvSpPr/>
            <p:nvPr/>
          </p:nvSpPr>
          <p:spPr>
            <a:xfrm>
              <a:off x="2071819" y="17064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6189;p126">
              <a:extLst>
                <a:ext uri="{FF2B5EF4-FFF2-40B4-BE49-F238E27FC236}">
                  <a16:creationId xmlns:a16="http://schemas.microsoft.com/office/drawing/2014/main" id="{7C56E54D-4237-482C-BAC9-48C856AA1AFC}"/>
                </a:ext>
              </a:extLst>
            </p:cNvPr>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6190;p126">
              <a:extLst>
                <a:ext uri="{FF2B5EF4-FFF2-40B4-BE49-F238E27FC236}">
                  <a16:creationId xmlns:a16="http://schemas.microsoft.com/office/drawing/2014/main" id="{96BCF12B-D1B0-470B-BC31-6EC6B483F41B}"/>
                </a:ext>
              </a:extLst>
            </p:cNvPr>
            <p:cNvSpPr/>
            <p:nvPr/>
          </p:nvSpPr>
          <p:spPr>
            <a:xfrm>
              <a:off x="2165463" y="166871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6191;p126">
              <a:extLst>
                <a:ext uri="{FF2B5EF4-FFF2-40B4-BE49-F238E27FC236}">
                  <a16:creationId xmlns:a16="http://schemas.microsoft.com/office/drawing/2014/main" id="{8C3E7353-7CDF-48FD-85B5-1F3C626A8332}"/>
                </a:ext>
              </a:extLst>
            </p:cNvPr>
            <p:cNvSpPr/>
            <p:nvPr/>
          </p:nvSpPr>
          <p:spPr>
            <a:xfrm>
              <a:off x="2165028" y="1668908"/>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6192;p126">
              <a:extLst>
                <a:ext uri="{FF2B5EF4-FFF2-40B4-BE49-F238E27FC236}">
                  <a16:creationId xmlns:a16="http://schemas.microsoft.com/office/drawing/2014/main" id="{7F4A91D7-0810-4417-B1FD-8F0076AD71E7}"/>
                </a:ext>
              </a:extLst>
            </p:cNvPr>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6193;p126">
              <a:extLst>
                <a:ext uri="{FF2B5EF4-FFF2-40B4-BE49-F238E27FC236}">
                  <a16:creationId xmlns:a16="http://schemas.microsoft.com/office/drawing/2014/main" id="{68817481-F43F-46DE-A75A-03B451878D8C}"/>
                </a:ext>
              </a:extLst>
            </p:cNvPr>
            <p:cNvSpPr/>
            <p:nvPr/>
          </p:nvSpPr>
          <p:spPr>
            <a:xfrm>
              <a:off x="2167404" y="1667197"/>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6194;p126">
              <a:extLst>
                <a:ext uri="{FF2B5EF4-FFF2-40B4-BE49-F238E27FC236}">
                  <a16:creationId xmlns:a16="http://schemas.microsoft.com/office/drawing/2014/main" id="{EFC0A53D-370E-4842-B853-21FD162619A5}"/>
                </a:ext>
              </a:extLst>
            </p:cNvPr>
            <p:cNvSpPr/>
            <p:nvPr/>
          </p:nvSpPr>
          <p:spPr>
            <a:xfrm>
              <a:off x="2151437" y="1676701"/>
              <a:ext cx="394" cy="68"/>
            </a:xfrm>
            <a:custGeom>
              <a:avLst/>
              <a:gdLst/>
              <a:ahLst/>
              <a:cxnLst/>
              <a:rect l="l" t="t" r="r" b="b"/>
              <a:pathLst>
                <a:path w="29" h="5" extrusionOk="0">
                  <a:moveTo>
                    <a:pt x="2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6195;p126">
              <a:extLst>
                <a:ext uri="{FF2B5EF4-FFF2-40B4-BE49-F238E27FC236}">
                  <a16:creationId xmlns:a16="http://schemas.microsoft.com/office/drawing/2014/main" id="{2D3D3B6E-EB62-4C29-B438-2C03E5413B55}"/>
                </a:ext>
              </a:extLst>
            </p:cNvPr>
            <p:cNvSpPr/>
            <p:nvPr/>
          </p:nvSpPr>
          <p:spPr>
            <a:xfrm>
              <a:off x="2152917" y="1676470"/>
              <a:ext cx="339" cy="109"/>
            </a:xfrm>
            <a:custGeom>
              <a:avLst/>
              <a:gdLst/>
              <a:ahLst/>
              <a:cxnLst/>
              <a:rect l="l" t="t" r="r" b="b"/>
              <a:pathLst>
                <a:path w="25" h="8" extrusionOk="0">
                  <a:moveTo>
                    <a:pt x="2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6196;p126">
              <a:extLst>
                <a:ext uri="{FF2B5EF4-FFF2-40B4-BE49-F238E27FC236}">
                  <a16:creationId xmlns:a16="http://schemas.microsoft.com/office/drawing/2014/main" id="{0150BE2E-C4CC-4F5B-AD23-DA059D8F8996}"/>
                </a:ext>
              </a:extLst>
            </p:cNvPr>
            <p:cNvSpPr/>
            <p:nvPr/>
          </p:nvSpPr>
          <p:spPr>
            <a:xfrm>
              <a:off x="2152198" y="1676606"/>
              <a:ext cx="394" cy="68"/>
            </a:xfrm>
            <a:custGeom>
              <a:avLst/>
              <a:gdLst/>
              <a:ahLst/>
              <a:cxnLst/>
              <a:rect l="l" t="t" r="r" b="b"/>
              <a:pathLst>
                <a:path w="29" h="5" extrusionOk="0">
                  <a:moveTo>
                    <a:pt x="2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6197;p126">
              <a:extLst>
                <a:ext uri="{FF2B5EF4-FFF2-40B4-BE49-F238E27FC236}">
                  <a16:creationId xmlns:a16="http://schemas.microsoft.com/office/drawing/2014/main" id="{AFBE6DB0-763C-4370-9F91-B4161C8517AF}"/>
                </a:ext>
              </a:extLst>
            </p:cNvPr>
            <p:cNvSpPr/>
            <p:nvPr/>
          </p:nvSpPr>
          <p:spPr>
            <a:xfrm>
              <a:off x="2150962" y="167685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6198;p126">
              <a:extLst>
                <a:ext uri="{FF2B5EF4-FFF2-40B4-BE49-F238E27FC236}">
                  <a16:creationId xmlns:a16="http://schemas.microsoft.com/office/drawing/2014/main" id="{8B2F183E-756A-47EC-B8FD-52E32DCCE85D}"/>
                </a:ext>
              </a:extLst>
            </p:cNvPr>
            <p:cNvSpPr/>
            <p:nvPr/>
          </p:nvSpPr>
          <p:spPr>
            <a:xfrm>
              <a:off x="2154913" y="1676036"/>
              <a:ext cx="299" cy="109"/>
            </a:xfrm>
            <a:custGeom>
              <a:avLst/>
              <a:gdLst/>
              <a:ahLst/>
              <a:cxnLst/>
              <a:rect l="l" t="t" r="r" b="b"/>
              <a:pathLst>
                <a:path w="22" h="8" extrusionOk="0">
                  <a:moveTo>
                    <a:pt x="2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6199;p126">
              <a:extLst>
                <a:ext uri="{FF2B5EF4-FFF2-40B4-BE49-F238E27FC236}">
                  <a16:creationId xmlns:a16="http://schemas.microsoft.com/office/drawing/2014/main" id="{B452F964-4D2B-4CDF-AD39-ACE85AE90185}"/>
                </a:ext>
              </a:extLst>
            </p:cNvPr>
            <p:cNvSpPr/>
            <p:nvPr/>
          </p:nvSpPr>
          <p:spPr>
            <a:xfrm>
              <a:off x="2153528" y="1676375"/>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6200;p126">
              <a:extLst>
                <a:ext uri="{FF2B5EF4-FFF2-40B4-BE49-F238E27FC236}">
                  <a16:creationId xmlns:a16="http://schemas.microsoft.com/office/drawing/2014/main" id="{A275ADF8-E4A0-4A03-A9F8-0857A51EE3FC}"/>
                </a:ext>
              </a:extLst>
            </p:cNvPr>
            <p:cNvSpPr/>
            <p:nvPr/>
          </p:nvSpPr>
          <p:spPr>
            <a:xfrm>
              <a:off x="2154098" y="1676280"/>
              <a:ext cx="258" cy="54"/>
            </a:xfrm>
            <a:custGeom>
              <a:avLst/>
              <a:gdLst/>
              <a:ahLst/>
              <a:cxnLst/>
              <a:rect l="l" t="t" r="r" b="b"/>
              <a:pathLst>
                <a:path w="19" h="4" extrusionOk="0">
                  <a:moveTo>
                    <a:pt x="1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6201;p126">
              <a:extLst>
                <a:ext uri="{FF2B5EF4-FFF2-40B4-BE49-F238E27FC236}">
                  <a16:creationId xmlns:a16="http://schemas.microsoft.com/office/drawing/2014/main" id="{31C28F9C-861B-4542-BFA0-2D91F849E06D}"/>
                </a:ext>
              </a:extLst>
            </p:cNvPr>
            <p:cNvSpPr/>
            <p:nvPr/>
          </p:nvSpPr>
          <p:spPr>
            <a:xfrm>
              <a:off x="2154533" y="1676131"/>
              <a:ext cx="244" cy="109"/>
            </a:xfrm>
            <a:custGeom>
              <a:avLst/>
              <a:gdLst/>
              <a:ahLst/>
              <a:cxnLst/>
              <a:rect l="l" t="t" r="r" b="b"/>
              <a:pathLst>
                <a:path w="18" h="8" extrusionOk="0">
                  <a:moveTo>
                    <a:pt x="18"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6202;p126">
              <a:extLst>
                <a:ext uri="{FF2B5EF4-FFF2-40B4-BE49-F238E27FC236}">
                  <a16:creationId xmlns:a16="http://schemas.microsoft.com/office/drawing/2014/main" id="{3AFF5594-C554-4787-888B-64B607F2BC80}"/>
                </a:ext>
              </a:extLst>
            </p:cNvPr>
            <p:cNvSpPr/>
            <p:nvPr/>
          </p:nvSpPr>
          <p:spPr>
            <a:xfrm>
              <a:off x="2164703" y="1669098"/>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6203;p126">
              <a:extLst>
                <a:ext uri="{FF2B5EF4-FFF2-40B4-BE49-F238E27FC236}">
                  <a16:creationId xmlns:a16="http://schemas.microsoft.com/office/drawing/2014/main" id="{7B00CD6E-CEDB-4437-9DB4-F7987B9A4CB2}"/>
                </a:ext>
              </a:extLst>
            </p:cNvPr>
            <p:cNvSpPr/>
            <p:nvPr/>
          </p:nvSpPr>
          <p:spPr>
            <a:xfrm>
              <a:off x="2145450" y="1667387"/>
              <a:ext cx="1018" cy="109"/>
            </a:xfrm>
            <a:custGeom>
              <a:avLst/>
              <a:gdLst/>
              <a:ahLst/>
              <a:cxnLst/>
              <a:rect l="l" t="t" r="r" b="b"/>
              <a:pathLst>
                <a:path w="75" h="8" extrusionOk="0">
                  <a:moveTo>
                    <a:pt x="1" y="1"/>
                  </a:moveTo>
                  <a:lnTo>
                    <a:pt x="74" y="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6204;p126">
              <a:extLst>
                <a:ext uri="{FF2B5EF4-FFF2-40B4-BE49-F238E27FC236}">
                  <a16:creationId xmlns:a16="http://schemas.microsoft.com/office/drawing/2014/main" id="{6B9AEFC9-2CA0-46D9-8F5E-45E904421B92}"/>
                </a:ext>
              </a:extLst>
            </p:cNvPr>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6205;p126">
              <a:extLst>
                <a:ext uri="{FF2B5EF4-FFF2-40B4-BE49-F238E27FC236}">
                  <a16:creationId xmlns:a16="http://schemas.microsoft.com/office/drawing/2014/main" id="{01FBA7F6-975D-4DC9-AA06-E33799835BDC}"/>
                </a:ext>
              </a:extLst>
            </p:cNvPr>
            <p:cNvSpPr/>
            <p:nvPr/>
          </p:nvSpPr>
          <p:spPr>
            <a:xfrm>
              <a:off x="2146590" y="1667482"/>
              <a:ext cx="964" cy="68"/>
            </a:xfrm>
            <a:custGeom>
              <a:avLst/>
              <a:gdLst/>
              <a:ahLst/>
              <a:cxnLst/>
              <a:rect l="l" t="t" r="r" b="b"/>
              <a:pathLst>
                <a:path w="71" h="5" extrusionOk="0">
                  <a:moveTo>
                    <a:pt x="7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6206;p126">
              <a:extLst>
                <a:ext uri="{FF2B5EF4-FFF2-40B4-BE49-F238E27FC236}">
                  <a16:creationId xmlns:a16="http://schemas.microsoft.com/office/drawing/2014/main" id="{D05FFAE8-01D6-47A3-8000-3C1E45469653}"/>
                </a:ext>
              </a:extLst>
            </p:cNvPr>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6207;p126">
              <a:extLst>
                <a:ext uri="{FF2B5EF4-FFF2-40B4-BE49-F238E27FC236}">
                  <a16:creationId xmlns:a16="http://schemas.microsoft.com/office/drawing/2014/main" id="{E6D00DF2-5BE8-4262-85F4-8140D705894F}"/>
                </a:ext>
              </a:extLst>
            </p:cNvPr>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6208;p126">
              <a:extLst>
                <a:ext uri="{FF2B5EF4-FFF2-40B4-BE49-F238E27FC236}">
                  <a16:creationId xmlns:a16="http://schemas.microsoft.com/office/drawing/2014/main" id="{E6488EEF-8570-4651-B736-F30751305216}"/>
                </a:ext>
              </a:extLst>
            </p:cNvPr>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6209;p126">
              <a:extLst>
                <a:ext uri="{FF2B5EF4-FFF2-40B4-BE49-F238E27FC236}">
                  <a16:creationId xmlns:a16="http://schemas.microsoft.com/office/drawing/2014/main" id="{8AF25220-D904-4F9E-9D28-4031D4475BA9}"/>
                </a:ext>
              </a:extLst>
            </p:cNvPr>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6210;p126">
              <a:extLst>
                <a:ext uri="{FF2B5EF4-FFF2-40B4-BE49-F238E27FC236}">
                  <a16:creationId xmlns:a16="http://schemas.microsoft.com/office/drawing/2014/main" id="{7976DE8F-6755-47BF-AE32-17CE784526CC}"/>
                </a:ext>
              </a:extLst>
            </p:cNvPr>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6211;p126">
              <a:extLst>
                <a:ext uri="{FF2B5EF4-FFF2-40B4-BE49-F238E27FC236}">
                  <a16:creationId xmlns:a16="http://schemas.microsoft.com/office/drawing/2014/main" id="{EB455122-DBE2-4870-A5FF-499307F5F24D}"/>
                </a:ext>
              </a:extLst>
            </p:cNvPr>
            <p:cNvSpPr/>
            <p:nvPr/>
          </p:nvSpPr>
          <p:spPr>
            <a:xfrm>
              <a:off x="2239039" y="1718289"/>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6212;p126">
              <a:extLst>
                <a:ext uri="{FF2B5EF4-FFF2-40B4-BE49-F238E27FC236}">
                  <a16:creationId xmlns:a16="http://schemas.microsoft.com/office/drawing/2014/main" id="{39BC9F95-67CF-4192-AECB-771AE23A2475}"/>
                </a:ext>
              </a:extLst>
            </p:cNvPr>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6213;p126">
              <a:extLst>
                <a:ext uri="{FF2B5EF4-FFF2-40B4-BE49-F238E27FC236}">
                  <a16:creationId xmlns:a16="http://schemas.microsoft.com/office/drawing/2014/main" id="{53AC05EC-ECB6-40CC-9CFE-4251810157BA}"/>
                </a:ext>
              </a:extLst>
            </p:cNvPr>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6214;p126">
              <a:extLst>
                <a:ext uri="{FF2B5EF4-FFF2-40B4-BE49-F238E27FC236}">
                  <a16:creationId xmlns:a16="http://schemas.microsoft.com/office/drawing/2014/main" id="{E9D0D286-A4E7-4C05-A526-C831E0125BBB}"/>
                </a:ext>
              </a:extLst>
            </p:cNvPr>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6215;p126">
              <a:extLst>
                <a:ext uri="{FF2B5EF4-FFF2-40B4-BE49-F238E27FC236}">
                  <a16:creationId xmlns:a16="http://schemas.microsoft.com/office/drawing/2014/main" id="{AA9191ED-A5EA-4915-9D88-EC3A824D6590}"/>
                </a:ext>
              </a:extLst>
            </p:cNvPr>
            <p:cNvSpPr/>
            <p:nvPr/>
          </p:nvSpPr>
          <p:spPr>
            <a:xfrm>
              <a:off x="2241415" y="1712166"/>
              <a:ext cx="14" cy="109"/>
            </a:xfrm>
            <a:custGeom>
              <a:avLst/>
              <a:gdLst/>
              <a:ahLst/>
              <a:cxnLst/>
              <a:rect l="l" t="t" r="r" b="b"/>
              <a:pathLst>
                <a:path w="1" h="8" extrusionOk="0">
                  <a:moveTo>
                    <a:pt x="1" y="7"/>
                  </a:moveTo>
                  <a:lnTo>
                    <a:pt x="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6216;p126">
              <a:extLst>
                <a:ext uri="{FF2B5EF4-FFF2-40B4-BE49-F238E27FC236}">
                  <a16:creationId xmlns:a16="http://schemas.microsoft.com/office/drawing/2014/main" id="{A007A32D-5F32-44DE-AF2B-02487D5EB2C7}"/>
                </a:ext>
              </a:extLst>
            </p:cNvPr>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6217;p126">
              <a:extLst>
                <a:ext uri="{FF2B5EF4-FFF2-40B4-BE49-F238E27FC236}">
                  <a16:creationId xmlns:a16="http://schemas.microsoft.com/office/drawing/2014/main" id="{1EA6ABE0-F422-4DF9-8141-F6D0435392D1}"/>
                </a:ext>
              </a:extLst>
            </p:cNvPr>
            <p:cNvSpPr/>
            <p:nvPr/>
          </p:nvSpPr>
          <p:spPr>
            <a:xfrm>
              <a:off x="2238618" y="1718764"/>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6218;p126">
              <a:extLst>
                <a:ext uri="{FF2B5EF4-FFF2-40B4-BE49-F238E27FC236}">
                  <a16:creationId xmlns:a16="http://schemas.microsoft.com/office/drawing/2014/main" id="{0DB06970-E4B5-4AD2-A674-63BFAECBEF12}"/>
                </a:ext>
              </a:extLst>
            </p:cNvPr>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6219;p126">
              <a:extLst>
                <a:ext uri="{FF2B5EF4-FFF2-40B4-BE49-F238E27FC236}">
                  <a16:creationId xmlns:a16="http://schemas.microsoft.com/office/drawing/2014/main" id="{222A298C-1E3B-46C7-92E0-D747E26A2075}"/>
                </a:ext>
              </a:extLst>
            </p:cNvPr>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6220;p126">
              <a:extLst>
                <a:ext uri="{FF2B5EF4-FFF2-40B4-BE49-F238E27FC236}">
                  <a16:creationId xmlns:a16="http://schemas.microsoft.com/office/drawing/2014/main" id="{6D77FF71-353F-4A96-86D4-DB09A426F5A4}"/>
                </a:ext>
              </a:extLst>
            </p:cNvPr>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6221;p126">
              <a:extLst>
                <a:ext uri="{FF2B5EF4-FFF2-40B4-BE49-F238E27FC236}">
                  <a16:creationId xmlns:a16="http://schemas.microsoft.com/office/drawing/2014/main" id="{D5E56657-38E5-4209-948A-A71CE8739E4C}"/>
                </a:ext>
              </a:extLst>
            </p:cNvPr>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6222;p126">
              <a:extLst>
                <a:ext uri="{FF2B5EF4-FFF2-40B4-BE49-F238E27FC236}">
                  <a16:creationId xmlns:a16="http://schemas.microsoft.com/office/drawing/2014/main" id="{66E5CAF5-45B9-40F9-A66E-94DFE8B3DEF1}"/>
                </a:ext>
              </a:extLst>
            </p:cNvPr>
            <p:cNvSpPr/>
            <p:nvPr/>
          </p:nvSpPr>
          <p:spPr>
            <a:xfrm>
              <a:off x="2199542" y="1725947"/>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6223;p126">
              <a:extLst>
                <a:ext uri="{FF2B5EF4-FFF2-40B4-BE49-F238E27FC236}">
                  <a16:creationId xmlns:a16="http://schemas.microsoft.com/office/drawing/2014/main" id="{9FDC0677-E720-4968-8388-ED61234FFE7A}"/>
                </a:ext>
              </a:extLst>
            </p:cNvPr>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6224;p126">
              <a:extLst>
                <a:ext uri="{FF2B5EF4-FFF2-40B4-BE49-F238E27FC236}">
                  <a16:creationId xmlns:a16="http://schemas.microsoft.com/office/drawing/2014/main" id="{103EFBB2-41F1-440F-8904-660AEB613884}"/>
                </a:ext>
              </a:extLst>
            </p:cNvPr>
            <p:cNvSpPr/>
            <p:nvPr/>
          </p:nvSpPr>
          <p:spPr>
            <a:xfrm>
              <a:off x="2200534" y="172381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6225;p126">
              <a:extLst>
                <a:ext uri="{FF2B5EF4-FFF2-40B4-BE49-F238E27FC236}">
                  <a16:creationId xmlns:a16="http://schemas.microsoft.com/office/drawing/2014/main" id="{3F346D30-67DB-461B-B966-D57DB44E5550}"/>
                </a:ext>
              </a:extLst>
            </p:cNvPr>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6226;p126">
              <a:extLst>
                <a:ext uri="{FF2B5EF4-FFF2-40B4-BE49-F238E27FC236}">
                  <a16:creationId xmlns:a16="http://schemas.microsoft.com/office/drawing/2014/main" id="{919ACC7B-5FF3-4AAE-999D-19C21634AE76}"/>
                </a:ext>
              </a:extLst>
            </p:cNvPr>
            <p:cNvSpPr/>
            <p:nvPr/>
          </p:nvSpPr>
          <p:spPr>
            <a:xfrm>
              <a:off x="2198348" y="1727277"/>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6227;p126">
              <a:extLst>
                <a:ext uri="{FF2B5EF4-FFF2-40B4-BE49-F238E27FC236}">
                  <a16:creationId xmlns:a16="http://schemas.microsoft.com/office/drawing/2014/main" id="{D5D8CB0A-C026-4BD6-9524-B076EC9D72B7}"/>
                </a:ext>
              </a:extLst>
            </p:cNvPr>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6228;p126">
              <a:extLst>
                <a:ext uri="{FF2B5EF4-FFF2-40B4-BE49-F238E27FC236}">
                  <a16:creationId xmlns:a16="http://schemas.microsoft.com/office/drawing/2014/main" id="{DCC6AC78-F144-4EEF-93B7-D890966BCB9E}"/>
                </a:ext>
              </a:extLst>
            </p:cNvPr>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6229;p126">
              <a:extLst>
                <a:ext uri="{FF2B5EF4-FFF2-40B4-BE49-F238E27FC236}">
                  <a16:creationId xmlns:a16="http://schemas.microsoft.com/office/drawing/2014/main" id="{BC72789B-DDE0-4E86-80D0-2C3860239932}"/>
                </a:ext>
              </a:extLst>
            </p:cNvPr>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6230;p126">
              <a:extLst>
                <a:ext uri="{FF2B5EF4-FFF2-40B4-BE49-F238E27FC236}">
                  <a16:creationId xmlns:a16="http://schemas.microsoft.com/office/drawing/2014/main" id="{31465653-64F0-4796-85AF-87D1073DEFFA}"/>
                </a:ext>
              </a:extLst>
            </p:cNvPr>
            <p:cNvSpPr/>
            <p:nvPr/>
          </p:nvSpPr>
          <p:spPr>
            <a:xfrm>
              <a:off x="2201402" y="1722485"/>
              <a:ext cx="244" cy="339"/>
            </a:xfrm>
            <a:custGeom>
              <a:avLst/>
              <a:gdLst/>
              <a:ahLst/>
              <a:cxnLst/>
              <a:rect l="l" t="t" r="r" b="b"/>
              <a:pathLst>
                <a:path w="18" h="25" extrusionOk="0">
                  <a:moveTo>
                    <a:pt x="0"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6231;p126">
              <a:extLst>
                <a:ext uri="{FF2B5EF4-FFF2-40B4-BE49-F238E27FC236}">
                  <a16:creationId xmlns:a16="http://schemas.microsoft.com/office/drawing/2014/main" id="{A2428402-5A1E-4660-A4C4-C74BBC5C5B38}"/>
                </a:ext>
              </a:extLst>
            </p:cNvPr>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6232;p126">
              <a:extLst>
                <a:ext uri="{FF2B5EF4-FFF2-40B4-BE49-F238E27FC236}">
                  <a16:creationId xmlns:a16="http://schemas.microsoft.com/office/drawing/2014/main" id="{6E6FB353-3646-4637-A76F-B639F0F90FD0}"/>
                </a:ext>
              </a:extLst>
            </p:cNvPr>
            <p:cNvSpPr/>
            <p:nvPr/>
          </p:nvSpPr>
          <p:spPr>
            <a:xfrm>
              <a:off x="2200968" y="1723150"/>
              <a:ext cx="149" cy="299"/>
            </a:xfrm>
            <a:custGeom>
              <a:avLst/>
              <a:gdLst/>
              <a:ahLst/>
              <a:cxnLst/>
              <a:rect l="l" t="t" r="r" b="b"/>
              <a:pathLst>
                <a:path w="11" h="22" extrusionOk="0">
                  <a:moveTo>
                    <a:pt x="1" y="2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6233;p126">
              <a:extLst>
                <a:ext uri="{FF2B5EF4-FFF2-40B4-BE49-F238E27FC236}">
                  <a16:creationId xmlns:a16="http://schemas.microsoft.com/office/drawing/2014/main" id="{D308573E-272E-4330-8D82-00D6FCCB0F45}"/>
                </a:ext>
              </a:extLst>
            </p:cNvPr>
            <p:cNvSpPr/>
            <p:nvPr/>
          </p:nvSpPr>
          <p:spPr>
            <a:xfrm>
              <a:off x="2226344" y="1713917"/>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6234;p126">
              <a:extLst>
                <a:ext uri="{FF2B5EF4-FFF2-40B4-BE49-F238E27FC236}">
                  <a16:creationId xmlns:a16="http://schemas.microsoft.com/office/drawing/2014/main" id="{F95D859F-C11B-42BF-9909-B42606E3F0DE}"/>
                </a:ext>
              </a:extLst>
            </p:cNvPr>
            <p:cNvSpPr/>
            <p:nvPr/>
          </p:nvSpPr>
          <p:spPr>
            <a:xfrm>
              <a:off x="2225964" y="1713917"/>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6235;p126">
              <a:extLst>
                <a:ext uri="{FF2B5EF4-FFF2-40B4-BE49-F238E27FC236}">
                  <a16:creationId xmlns:a16="http://schemas.microsoft.com/office/drawing/2014/main" id="{6BE300F1-6417-4233-9604-DB623ACEADD0}"/>
                </a:ext>
              </a:extLst>
            </p:cNvPr>
            <p:cNvSpPr/>
            <p:nvPr/>
          </p:nvSpPr>
          <p:spPr>
            <a:xfrm>
              <a:off x="2225543" y="1713876"/>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6236;p126">
              <a:extLst>
                <a:ext uri="{FF2B5EF4-FFF2-40B4-BE49-F238E27FC236}">
                  <a16:creationId xmlns:a16="http://schemas.microsoft.com/office/drawing/2014/main" id="{278AB3F4-F283-4A87-8B4F-2A9D0B2712BD}"/>
                </a:ext>
              </a:extLst>
            </p:cNvPr>
            <p:cNvSpPr/>
            <p:nvPr/>
          </p:nvSpPr>
          <p:spPr>
            <a:xfrm>
              <a:off x="2222882" y="171382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6237;p126">
              <a:extLst>
                <a:ext uri="{FF2B5EF4-FFF2-40B4-BE49-F238E27FC236}">
                  <a16:creationId xmlns:a16="http://schemas.microsoft.com/office/drawing/2014/main" id="{DE714E2E-2C6A-49DD-906D-5E803A722686}"/>
                </a:ext>
              </a:extLst>
            </p:cNvPr>
            <p:cNvSpPr/>
            <p:nvPr/>
          </p:nvSpPr>
          <p:spPr>
            <a:xfrm>
              <a:off x="2226915" y="171401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6238;p126">
              <a:extLst>
                <a:ext uri="{FF2B5EF4-FFF2-40B4-BE49-F238E27FC236}">
                  <a16:creationId xmlns:a16="http://schemas.microsoft.com/office/drawing/2014/main" id="{A4236AA9-6C73-4080-8122-5E03C7DC7B95}"/>
                </a:ext>
              </a:extLst>
            </p:cNvPr>
            <p:cNvSpPr/>
            <p:nvPr/>
          </p:nvSpPr>
          <p:spPr>
            <a:xfrm>
              <a:off x="2223588"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6239;p126">
              <a:extLst>
                <a:ext uri="{FF2B5EF4-FFF2-40B4-BE49-F238E27FC236}">
                  <a16:creationId xmlns:a16="http://schemas.microsoft.com/office/drawing/2014/main" id="{9C60F54A-DD76-41D3-AB41-A815138A33F3}"/>
                </a:ext>
              </a:extLst>
            </p:cNvPr>
            <p:cNvSpPr/>
            <p:nvPr/>
          </p:nvSpPr>
          <p:spPr>
            <a:xfrm>
              <a:off x="2225014" y="1713822"/>
              <a:ext cx="353" cy="14"/>
            </a:xfrm>
            <a:custGeom>
              <a:avLst/>
              <a:gdLst/>
              <a:ahLst/>
              <a:cxnLst/>
              <a:rect l="l" t="t" r="r" b="b"/>
              <a:pathLst>
                <a:path w="26" h="1" extrusionOk="0">
                  <a:moveTo>
                    <a:pt x="2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6240;p126">
              <a:extLst>
                <a:ext uri="{FF2B5EF4-FFF2-40B4-BE49-F238E27FC236}">
                  <a16:creationId xmlns:a16="http://schemas.microsoft.com/office/drawing/2014/main" id="{6F098FF2-EE77-44EE-88F5-E27BB4AA26B7}"/>
                </a:ext>
              </a:extLst>
            </p:cNvPr>
            <p:cNvSpPr/>
            <p:nvPr/>
          </p:nvSpPr>
          <p:spPr>
            <a:xfrm>
              <a:off x="2224824"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6241;p126">
              <a:extLst>
                <a:ext uri="{FF2B5EF4-FFF2-40B4-BE49-F238E27FC236}">
                  <a16:creationId xmlns:a16="http://schemas.microsoft.com/office/drawing/2014/main" id="{CB3A5A6E-661F-4C5E-BE30-BDE7AE065F62}"/>
                </a:ext>
              </a:extLst>
            </p:cNvPr>
            <p:cNvSpPr/>
            <p:nvPr/>
          </p:nvSpPr>
          <p:spPr>
            <a:xfrm>
              <a:off x="2226684" y="1713972"/>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6242;p126">
              <a:extLst>
                <a:ext uri="{FF2B5EF4-FFF2-40B4-BE49-F238E27FC236}">
                  <a16:creationId xmlns:a16="http://schemas.microsoft.com/office/drawing/2014/main" id="{846E146A-ECD2-4160-84F3-36D7A312F786}"/>
                </a:ext>
              </a:extLst>
            </p:cNvPr>
            <p:cNvSpPr/>
            <p:nvPr/>
          </p:nvSpPr>
          <p:spPr>
            <a:xfrm>
              <a:off x="2240845" y="1712206"/>
              <a:ext cx="258" cy="68"/>
            </a:xfrm>
            <a:custGeom>
              <a:avLst/>
              <a:gdLst/>
              <a:ahLst/>
              <a:cxnLst/>
              <a:rect l="l" t="t" r="r" b="b"/>
              <a:pathLst>
                <a:path w="19" h="5" extrusionOk="0">
                  <a:moveTo>
                    <a:pt x="1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6243;p126">
              <a:extLst>
                <a:ext uri="{FF2B5EF4-FFF2-40B4-BE49-F238E27FC236}">
                  <a16:creationId xmlns:a16="http://schemas.microsoft.com/office/drawing/2014/main" id="{9CDB27B1-CA3C-491C-8928-2014F9397EEF}"/>
                </a:ext>
              </a:extLst>
            </p:cNvPr>
            <p:cNvSpPr/>
            <p:nvPr/>
          </p:nvSpPr>
          <p:spPr>
            <a:xfrm>
              <a:off x="2240370" y="1712301"/>
              <a:ext cx="353" cy="68"/>
            </a:xfrm>
            <a:custGeom>
              <a:avLst/>
              <a:gdLst/>
              <a:ahLst/>
              <a:cxnLst/>
              <a:rect l="l" t="t" r="r" b="b"/>
              <a:pathLst>
                <a:path w="26" h="5" extrusionOk="0">
                  <a:moveTo>
                    <a:pt x="2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6244;p126">
              <a:extLst>
                <a:ext uri="{FF2B5EF4-FFF2-40B4-BE49-F238E27FC236}">
                  <a16:creationId xmlns:a16="http://schemas.microsoft.com/office/drawing/2014/main" id="{C894CBE6-F2BA-4C0C-B0D2-2D94471A265F}"/>
                </a:ext>
              </a:extLst>
            </p:cNvPr>
            <p:cNvSpPr/>
            <p:nvPr/>
          </p:nvSpPr>
          <p:spPr>
            <a:xfrm>
              <a:off x="2241225" y="1712166"/>
              <a:ext cx="163" cy="14"/>
            </a:xfrm>
            <a:custGeom>
              <a:avLst/>
              <a:gdLst/>
              <a:ahLst/>
              <a:cxnLst/>
              <a:rect l="l" t="t" r="r" b="b"/>
              <a:pathLst>
                <a:path w="12" h="1" extrusionOk="0">
                  <a:moveTo>
                    <a:pt x="11" y="0"/>
                  </a:moveTo>
                  <a:lnTo>
                    <a:pt x="1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6245;p126">
              <a:extLst>
                <a:ext uri="{FF2B5EF4-FFF2-40B4-BE49-F238E27FC236}">
                  <a16:creationId xmlns:a16="http://schemas.microsoft.com/office/drawing/2014/main" id="{36787C26-BBB2-481C-914F-681030375B3D}"/>
                </a:ext>
              </a:extLst>
            </p:cNvPr>
            <p:cNvSpPr/>
            <p:nvPr/>
          </p:nvSpPr>
          <p:spPr>
            <a:xfrm>
              <a:off x="2239379" y="1712682"/>
              <a:ext cx="149" cy="109"/>
            </a:xfrm>
            <a:custGeom>
              <a:avLst/>
              <a:gdLst/>
              <a:ahLst/>
              <a:cxnLst/>
              <a:rect l="l" t="t" r="r" b="b"/>
              <a:pathLst>
                <a:path w="11" h="8" extrusionOk="0">
                  <a:moveTo>
                    <a:pt x="1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6246;p126">
              <a:extLst>
                <a:ext uri="{FF2B5EF4-FFF2-40B4-BE49-F238E27FC236}">
                  <a16:creationId xmlns:a16="http://schemas.microsoft.com/office/drawing/2014/main" id="{E552D082-8F90-4D85-AD8A-B9B5D919E6A0}"/>
                </a:ext>
              </a:extLst>
            </p:cNvPr>
            <p:cNvSpPr/>
            <p:nvPr/>
          </p:nvSpPr>
          <p:spPr>
            <a:xfrm>
              <a:off x="2240044" y="1712397"/>
              <a:ext cx="244" cy="68"/>
            </a:xfrm>
            <a:custGeom>
              <a:avLst/>
              <a:gdLst/>
              <a:ahLst/>
              <a:cxnLst/>
              <a:rect l="l" t="t" r="r" b="b"/>
              <a:pathLst>
                <a:path w="18" h="5" extrusionOk="0">
                  <a:moveTo>
                    <a:pt x="18"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6247;p126">
              <a:extLst>
                <a:ext uri="{FF2B5EF4-FFF2-40B4-BE49-F238E27FC236}">
                  <a16:creationId xmlns:a16="http://schemas.microsoft.com/office/drawing/2014/main" id="{24BA6752-4959-4B1D-A09C-28CC82687804}"/>
                </a:ext>
              </a:extLst>
            </p:cNvPr>
            <p:cNvSpPr/>
            <p:nvPr/>
          </p:nvSpPr>
          <p:spPr>
            <a:xfrm>
              <a:off x="2227159" y="1714067"/>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6248;p126">
              <a:extLst>
                <a:ext uri="{FF2B5EF4-FFF2-40B4-BE49-F238E27FC236}">
                  <a16:creationId xmlns:a16="http://schemas.microsoft.com/office/drawing/2014/main" id="{262D8B61-AA88-4EF0-BDB7-30AA989BB08D}"/>
                </a:ext>
              </a:extLst>
            </p:cNvPr>
            <p:cNvSpPr/>
            <p:nvPr/>
          </p:nvSpPr>
          <p:spPr>
            <a:xfrm>
              <a:off x="2239800" y="1712492"/>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6249;p126">
              <a:extLst>
                <a:ext uri="{FF2B5EF4-FFF2-40B4-BE49-F238E27FC236}">
                  <a16:creationId xmlns:a16="http://schemas.microsoft.com/office/drawing/2014/main" id="{AABCC56E-F74C-4343-832E-1C557A4CC093}"/>
                </a:ext>
              </a:extLst>
            </p:cNvPr>
            <p:cNvSpPr/>
            <p:nvPr/>
          </p:nvSpPr>
          <p:spPr>
            <a:xfrm>
              <a:off x="2239569" y="1712587"/>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6250;p126">
              <a:extLst>
                <a:ext uri="{FF2B5EF4-FFF2-40B4-BE49-F238E27FC236}">
                  <a16:creationId xmlns:a16="http://schemas.microsoft.com/office/drawing/2014/main" id="{F570DDE6-8231-4D15-9C7F-DCB12299D1EB}"/>
                </a:ext>
              </a:extLst>
            </p:cNvPr>
            <p:cNvSpPr/>
            <p:nvPr/>
          </p:nvSpPr>
          <p:spPr>
            <a:xfrm>
              <a:off x="2223873"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6251;p126">
              <a:extLst>
                <a:ext uri="{FF2B5EF4-FFF2-40B4-BE49-F238E27FC236}">
                  <a16:creationId xmlns:a16="http://schemas.microsoft.com/office/drawing/2014/main" id="{DDB59F23-F5C9-47C1-92CA-668E0A147086}"/>
                </a:ext>
              </a:extLst>
            </p:cNvPr>
            <p:cNvSpPr/>
            <p:nvPr/>
          </p:nvSpPr>
          <p:spPr>
            <a:xfrm>
              <a:off x="2218320" y="1714067"/>
              <a:ext cx="394" cy="14"/>
            </a:xfrm>
            <a:custGeom>
              <a:avLst/>
              <a:gdLst/>
              <a:ahLst/>
              <a:cxnLst/>
              <a:rect l="l" t="t" r="r" b="b"/>
              <a:pathLst>
                <a:path w="29"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6252;p126">
              <a:extLst>
                <a:ext uri="{FF2B5EF4-FFF2-40B4-BE49-F238E27FC236}">
                  <a16:creationId xmlns:a16="http://schemas.microsoft.com/office/drawing/2014/main" id="{A6458BBF-CAFB-4D96-ACF6-897FD5887EDF}"/>
                </a:ext>
              </a:extLst>
            </p:cNvPr>
            <p:cNvSpPr/>
            <p:nvPr/>
          </p:nvSpPr>
          <p:spPr>
            <a:xfrm>
              <a:off x="2221742" y="1713822"/>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6253;p126">
              <a:extLst>
                <a:ext uri="{FF2B5EF4-FFF2-40B4-BE49-F238E27FC236}">
                  <a16:creationId xmlns:a16="http://schemas.microsoft.com/office/drawing/2014/main" id="{3F780872-E10A-4B8C-8AE7-7666F2FBE382}"/>
                </a:ext>
              </a:extLst>
            </p:cNvPr>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6254;p126">
              <a:extLst>
                <a:ext uri="{FF2B5EF4-FFF2-40B4-BE49-F238E27FC236}">
                  <a16:creationId xmlns:a16="http://schemas.microsoft.com/office/drawing/2014/main" id="{FC078049-32A7-44BF-8129-1C1675B7A40F}"/>
                </a:ext>
              </a:extLst>
            </p:cNvPr>
            <p:cNvSpPr/>
            <p:nvPr/>
          </p:nvSpPr>
          <p:spPr>
            <a:xfrm>
              <a:off x="2218985" y="1713972"/>
              <a:ext cx="625" cy="54"/>
            </a:xfrm>
            <a:custGeom>
              <a:avLst/>
              <a:gdLst/>
              <a:ahLst/>
              <a:cxnLst/>
              <a:rect l="l" t="t" r="r" b="b"/>
              <a:pathLst>
                <a:path w="46" h="4" extrusionOk="0">
                  <a:moveTo>
                    <a:pt x="46"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6255;p126">
              <a:extLst>
                <a:ext uri="{FF2B5EF4-FFF2-40B4-BE49-F238E27FC236}">
                  <a16:creationId xmlns:a16="http://schemas.microsoft.com/office/drawing/2014/main" id="{8AD4071E-FB6A-4403-ABD1-AC5BE7398146}"/>
                </a:ext>
              </a:extLst>
            </p:cNvPr>
            <p:cNvSpPr/>
            <p:nvPr/>
          </p:nvSpPr>
          <p:spPr>
            <a:xfrm>
              <a:off x="2219977" y="1713917"/>
              <a:ext cx="543" cy="14"/>
            </a:xfrm>
            <a:custGeom>
              <a:avLst/>
              <a:gdLst/>
              <a:ahLst/>
              <a:cxnLst/>
              <a:rect l="l" t="t" r="r" b="b"/>
              <a:pathLst>
                <a:path w="40" h="1" extrusionOk="0">
                  <a:moveTo>
                    <a:pt x="3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6256;p126">
              <a:extLst>
                <a:ext uri="{FF2B5EF4-FFF2-40B4-BE49-F238E27FC236}">
                  <a16:creationId xmlns:a16="http://schemas.microsoft.com/office/drawing/2014/main" id="{2C39F801-B62C-4D47-82C7-49DEB791BBCF}"/>
                </a:ext>
              </a:extLst>
            </p:cNvPr>
            <p:cNvSpPr/>
            <p:nvPr/>
          </p:nvSpPr>
          <p:spPr>
            <a:xfrm>
              <a:off x="2220886" y="1713876"/>
              <a:ext cx="489" cy="14"/>
            </a:xfrm>
            <a:custGeom>
              <a:avLst/>
              <a:gdLst/>
              <a:ahLst/>
              <a:cxnLst/>
              <a:rect l="l" t="t" r="r" b="b"/>
              <a:pathLst>
                <a:path w="36" h="1" extrusionOk="0">
                  <a:moveTo>
                    <a:pt x="3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6257;p126">
              <a:extLst>
                <a:ext uri="{FF2B5EF4-FFF2-40B4-BE49-F238E27FC236}">
                  <a16:creationId xmlns:a16="http://schemas.microsoft.com/office/drawing/2014/main" id="{81896376-DC9B-42B5-9A4E-34D4B8FA1A08}"/>
                </a:ext>
              </a:extLst>
            </p:cNvPr>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6258;p126">
              <a:extLst>
                <a:ext uri="{FF2B5EF4-FFF2-40B4-BE49-F238E27FC236}">
                  <a16:creationId xmlns:a16="http://schemas.microsoft.com/office/drawing/2014/main" id="{37670218-E913-4F0F-8C86-51C2232608DF}"/>
                </a:ext>
              </a:extLst>
            </p:cNvPr>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6259;p126">
              <a:extLst>
                <a:ext uri="{FF2B5EF4-FFF2-40B4-BE49-F238E27FC236}">
                  <a16:creationId xmlns:a16="http://schemas.microsoft.com/office/drawing/2014/main" id="{7EB85B42-DE36-48AD-A452-2C23279B1FE8}"/>
                </a:ext>
              </a:extLst>
            </p:cNvPr>
            <p:cNvSpPr/>
            <p:nvPr/>
          </p:nvSpPr>
          <p:spPr>
            <a:xfrm>
              <a:off x="2205204" y="1719959"/>
              <a:ext cx="625" cy="14"/>
            </a:xfrm>
            <a:custGeom>
              <a:avLst/>
              <a:gdLst/>
              <a:ahLst/>
              <a:cxnLst/>
              <a:rect l="l" t="t" r="r" b="b"/>
              <a:pathLst>
                <a:path w="46" h="1" extrusionOk="0">
                  <a:moveTo>
                    <a:pt x="25" y="0"/>
                  </a:moveTo>
                  <a:lnTo>
                    <a:pt x="46"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6260;p126">
              <a:extLst>
                <a:ext uri="{FF2B5EF4-FFF2-40B4-BE49-F238E27FC236}">
                  <a16:creationId xmlns:a16="http://schemas.microsoft.com/office/drawing/2014/main" id="{7EE686C1-D247-4515-B4E3-5E72F8D784F2}"/>
                </a:ext>
              </a:extLst>
            </p:cNvPr>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6261;p126">
              <a:extLst>
                <a:ext uri="{FF2B5EF4-FFF2-40B4-BE49-F238E27FC236}">
                  <a16:creationId xmlns:a16="http://schemas.microsoft.com/office/drawing/2014/main" id="{2045698C-17DD-4A90-8069-35AAE1EC312D}"/>
                </a:ext>
              </a:extLst>
            </p:cNvPr>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6262;p126">
              <a:extLst>
                <a:ext uri="{FF2B5EF4-FFF2-40B4-BE49-F238E27FC236}">
                  <a16:creationId xmlns:a16="http://schemas.microsoft.com/office/drawing/2014/main" id="{A53FB337-4630-4B22-93C6-C93A32D934BE}"/>
                </a:ext>
              </a:extLst>
            </p:cNvPr>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6263;p126">
              <a:extLst>
                <a:ext uri="{FF2B5EF4-FFF2-40B4-BE49-F238E27FC236}">
                  <a16:creationId xmlns:a16="http://schemas.microsoft.com/office/drawing/2014/main" id="{DA8C9E47-4D02-400F-9AC8-12D288BFAF46}"/>
                </a:ext>
              </a:extLst>
            </p:cNvPr>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6264;p126">
              <a:extLst>
                <a:ext uri="{FF2B5EF4-FFF2-40B4-BE49-F238E27FC236}">
                  <a16:creationId xmlns:a16="http://schemas.microsoft.com/office/drawing/2014/main" id="{532C6916-B31F-4DCB-9B3C-DA1EACCE11C1}"/>
                </a:ext>
              </a:extLst>
            </p:cNvPr>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6265;p126">
              <a:extLst>
                <a:ext uri="{FF2B5EF4-FFF2-40B4-BE49-F238E27FC236}">
                  <a16:creationId xmlns:a16="http://schemas.microsoft.com/office/drawing/2014/main" id="{F54C1935-AB7E-45F1-B27F-378EE3BA3B54}"/>
                </a:ext>
              </a:extLst>
            </p:cNvPr>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6266;p126">
              <a:extLst>
                <a:ext uri="{FF2B5EF4-FFF2-40B4-BE49-F238E27FC236}">
                  <a16:creationId xmlns:a16="http://schemas.microsoft.com/office/drawing/2014/main" id="{BDFB8E91-52A5-44F0-AABF-9F5365A335A9}"/>
                </a:ext>
              </a:extLst>
            </p:cNvPr>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6267;p126">
              <a:extLst>
                <a:ext uri="{FF2B5EF4-FFF2-40B4-BE49-F238E27FC236}">
                  <a16:creationId xmlns:a16="http://schemas.microsoft.com/office/drawing/2014/main" id="{5734753D-2BD8-479D-A226-4E6F5774865C}"/>
                </a:ext>
              </a:extLst>
            </p:cNvPr>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6268;p126">
              <a:extLst>
                <a:ext uri="{FF2B5EF4-FFF2-40B4-BE49-F238E27FC236}">
                  <a16:creationId xmlns:a16="http://schemas.microsoft.com/office/drawing/2014/main" id="{1F442511-C63C-45E0-8AEC-AB3119E939C0}"/>
                </a:ext>
              </a:extLst>
            </p:cNvPr>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6269;p126">
              <a:extLst>
                <a:ext uri="{FF2B5EF4-FFF2-40B4-BE49-F238E27FC236}">
                  <a16:creationId xmlns:a16="http://schemas.microsoft.com/office/drawing/2014/main" id="{26D55110-440B-45B1-A1B4-99CAF132329C}"/>
                </a:ext>
              </a:extLst>
            </p:cNvPr>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6270;p126">
              <a:extLst>
                <a:ext uri="{FF2B5EF4-FFF2-40B4-BE49-F238E27FC236}">
                  <a16:creationId xmlns:a16="http://schemas.microsoft.com/office/drawing/2014/main" id="{E7B7ACC1-C005-4776-910A-1ECECFA9ED46}"/>
                </a:ext>
              </a:extLst>
            </p:cNvPr>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6271;p126">
              <a:extLst>
                <a:ext uri="{FF2B5EF4-FFF2-40B4-BE49-F238E27FC236}">
                  <a16:creationId xmlns:a16="http://schemas.microsoft.com/office/drawing/2014/main" id="{7E4CDA48-49D1-4ABD-85BE-19DCCD162C7D}"/>
                </a:ext>
              </a:extLst>
            </p:cNvPr>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6272;p126">
              <a:extLst>
                <a:ext uri="{FF2B5EF4-FFF2-40B4-BE49-F238E27FC236}">
                  <a16:creationId xmlns:a16="http://schemas.microsoft.com/office/drawing/2014/main" id="{9A6A4A4E-F480-42D4-8C8F-5ED14918E3E3}"/>
                </a:ext>
              </a:extLst>
            </p:cNvPr>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6273;p126">
              <a:extLst>
                <a:ext uri="{FF2B5EF4-FFF2-40B4-BE49-F238E27FC236}">
                  <a16:creationId xmlns:a16="http://schemas.microsoft.com/office/drawing/2014/main" id="{82CDB79A-C838-45D2-88B9-D7311B133F55}"/>
                </a:ext>
              </a:extLst>
            </p:cNvPr>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6274;p126">
              <a:extLst>
                <a:ext uri="{FF2B5EF4-FFF2-40B4-BE49-F238E27FC236}">
                  <a16:creationId xmlns:a16="http://schemas.microsoft.com/office/drawing/2014/main" id="{1DC81A8B-1BFC-4E03-9644-CB16E363E25F}"/>
                </a:ext>
              </a:extLst>
            </p:cNvPr>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6275;p126">
              <a:extLst>
                <a:ext uri="{FF2B5EF4-FFF2-40B4-BE49-F238E27FC236}">
                  <a16:creationId xmlns:a16="http://schemas.microsoft.com/office/drawing/2014/main" id="{43F2424D-30F2-4DE7-961D-D26C455B7392}"/>
                </a:ext>
              </a:extLst>
            </p:cNvPr>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6276;p126">
              <a:extLst>
                <a:ext uri="{FF2B5EF4-FFF2-40B4-BE49-F238E27FC236}">
                  <a16:creationId xmlns:a16="http://schemas.microsoft.com/office/drawing/2014/main" id="{450C6B96-9621-4116-B24E-19F5F7A3B1BE}"/>
                </a:ext>
              </a:extLst>
            </p:cNvPr>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6277;p126">
              <a:extLst>
                <a:ext uri="{FF2B5EF4-FFF2-40B4-BE49-F238E27FC236}">
                  <a16:creationId xmlns:a16="http://schemas.microsoft.com/office/drawing/2014/main" id="{8E70244F-DEE9-4C68-B230-41D8657143ED}"/>
                </a:ext>
              </a:extLst>
            </p:cNvPr>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6278;p126">
              <a:extLst>
                <a:ext uri="{FF2B5EF4-FFF2-40B4-BE49-F238E27FC236}">
                  <a16:creationId xmlns:a16="http://schemas.microsoft.com/office/drawing/2014/main" id="{6A39D524-CFD0-46BB-A6CF-FFB64494EFD5}"/>
                </a:ext>
              </a:extLst>
            </p:cNvPr>
            <p:cNvSpPr/>
            <p:nvPr/>
          </p:nvSpPr>
          <p:spPr>
            <a:xfrm>
              <a:off x="1998948" y="1591570"/>
              <a:ext cx="394" cy="394"/>
            </a:xfrm>
            <a:custGeom>
              <a:avLst/>
              <a:gdLst/>
              <a:ahLst/>
              <a:cxnLst/>
              <a:rect l="l" t="t" r="r" b="b"/>
              <a:pathLst>
                <a:path w="29" h="29" extrusionOk="0">
                  <a:moveTo>
                    <a:pt x="29"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6279;p126">
              <a:extLst>
                <a:ext uri="{FF2B5EF4-FFF2-40B4-BE49-F238E27FC236}">
                  <a16:creationId xmlns:a16="http://schemas.microsoft.com/office/drawing/2014/main" id="{45BE3D8A-88BC-469B-82FA-49DDD3B5649E}"/>
                </a:ext>
              </a:extLst>
            </p:cNvPr>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6280;p126">
              <a:extLst>
                <a:ext uri="{FF2B5EF4-FFF2-40B4-BE49-F238E27FC236}">
                  <a16:creationId xmlns:a16="http://schemas.microsoft.com/office/drawing/2014/main" id="{5D426C54-8BBD-4D40-9645-9BE9D5226273}"/>
                </a:ext>
              </a:extLst>
            </p:cNvPr>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6281;p126">
              <a:extLst>
                <a:ext uri="{FF2B5EF4-FFF2-40B4-BE49-F238E27FC236}">
                  <a16:creationId xmlns:a16="http://schemas.microsoft.com/office/drawing/2014/main" id="{FF4FA840-D1ED-4141-8F7A-FAD49D162371}"/>
                </a:ext>
              </a:extLst>
            </p:cNvPr>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6282;p126">
              <a:extLst>
                <a:ext uri="{FF2B5EF4-FFF2-40B4-BE49-F238E27FC236}">
                  <a16:creationId xmlns:a16="http://schemas.microsoft.com/office/drawing/2014/main" id="{3668BB50-06FF-44E3-A4C9-F2463A1783F4}"/>
                </a:ext>
              </a:extLst>
            </p:cNvPr>
            <p:cNvSpPr/>
            <p:nvPr/>
          </p:nvSpPr>
          <p:spPr>
            <a:xfrm>
              <a:off x="2116217" y="1584537"/>
              <a:ext cx="244" cy="14"/>
            </a:xfrm>
            <a:custGeom>
              <a:avLst/>
              <a:gdLst/>
              <a:ahLst/>
              <a:cxnLst/>
              <a:rect l="l" t="t" r="r" b="b"/>
              <a:pathLst>
                <a:path w="18"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6283;p126">
              <a:extLst>
                <a:ext uri="{FF2B5EF4-FFF2-40B4-BE49-F238E27FC236}">
                  <a16:creationId xmlns:a16="http://schemas.microsoft.com/office/drawing/2014/main" id="{5BBE290C-AAE7-497D-AD8F-DC6F65D06F06}"/>
                </a:ext>
              </a:extLst>
            </p:cNvPr>
            <p:cNvSpPr/>
            <p:nvPr/>
          </p:nvSpPr>
          <p:spPr>
            <a:xfrm>
              <a:off x="2117168" y="158463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6284;p126">
              <a:extLst>
                <a:ext uri="{FF2B5EF4-FFF2-40B4-BE49-F238E27FC236}">
                  <a16:creationId xmlns:a16="http://schemas.microsoft.com/office/drawing/2014/main" id="{E879EC88-7F02-4699-B31D-76F4852DFA84}"/>
                </a:ext>
              </a:extLst>
            </p:cNvPr>
            <p:cNvSpPr/>
            <p:nvPr/>
          </p:nvSpPr>
          <p:spPr>
            <a:xfrm>
              <a:off x="2115267" y="1584496"/>
              <a:ext cx="244" cy="14"/>
            </a:xfrm>
            <a:custGeom>
              <a:avLst/>
              <a:gdLst/>
              <a:ahLst/>
              <a:cxnLst/>
              <a:rect l="l" t="t" r="r" b="b"/>
              <a:pathLst>
                <a:path w="18" h="1" extrusionOk="0">
                  <a:moveTo>
                    <a:pt x="1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6285;p126">
              <a:extLst>
                <a:ext uri="{FF2B5EF4-FFF2-40B4-BE49-F238E27FC236}">
                  <a16:creationId xmlns:a16="http://schemas.microsoft.com/office/drawing/2014/main" id="{B426EE1A-7FA1-4FB8-8C7D-B4AEB0A2CBD2}"/>
                </a:ext>
              </a:extLst>
            </p:cNvPr>
            <p:cNvSpPr/>
            <p:nvPr/>
          </p:nvSpPr>
          <p:spPr>
            <a:xfrm>
              <a:off x="2115742" y="1584537"/>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6286;p126">
              <a:extLst>
                <a:ext uri="{FF2B5EF4-FFF2-40B4-BE49-F238E27FC236}">
                  <a16:creationId xmlns:a16="http://schemas.microsoft.com/office/drawing/2014/main" id="{43B46B5E-FB7F-4D3F-865E-99031B68A60E}"/>
                </a:ext>
              </a:extLst>
            </p:cNvPr>
            <p:cNvSpPr/>
            <p:nvPr/>
          </p:nvSpPr>
          <p:spPr>
            <a:xfrm>
              <a:off x="2114357" y="158444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6287;p126">
              <a:extLst>
                <a:ext uri="{FF2B5EF4-FFF2-40B4-BE49-F238E27FC236}">
                  <a16:creationId xmlns:a16="http://schemas.microsoft.com/office/drawing/2014/main" id="{722BD2FB-3722-436F-8D50-D61746038E7E}"/>
                </a:ext>
              </a:extLst>
            </p:cNvPr>
            <p:cNvSpPr/>
            <p:nvPr/>
          </p:nvSpPr>
          <p:spPr>
            <a:xfrm>
              <a:off x="2115022" y="15844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6288;p126">
              <a:extLst>
                <a:ext uri="{FF2B5EF4-FFF2-40B4-BE49-F238E27FC236}">
                  <a16:creationId xmlns:a16="http://schemas.microsoft.com/office/drawing/2014/main" id="{3B11FC7A-3DCD-43FB-A3F7-9E4FEA5F19F2}"/>
                </a:ext>
              </a:extLst>
            </p:cNvPr>
            <p:cNvSpPr/>
            <p:nvPr/>
          </p:nvSpPr>
          <p:spPr>
            <a:xfrm>
              <a:off x="2117643" y="1584687"/>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6289;p126">
              <a:extLst>
                <a:ext uri="{FF2B5EF4-FFF2-40B4-BE49-F238E27FC236}">
                  <a16:creationId xmlns:a16="http://schemas.microsoft.com/office/drawing/2014/main" id="{A24A0693-E61B-4745-B26B-96424E2FF6BA}"/>
                </a:ext>
              </a:extLst>
            </p:cNvPr>
            <p:cNvSpPr/>
            <p:nvPr/>
          </p:nvSpPr>
          <p:spPr>
            <a:xfrm>
              <a:off x="2120263" y="158516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6290;p126">
              <a:extLst>
                <a:ext uri="{FF2B5EF4-FFF2-40B4-BE49-F238E27FC236}">
                  <a16:creationId xmlns:a16="http://schemas.microsoft.com/office/drawing/2014/main" id="{A4145331-764E-4937-BF77-2779045B4E5D}"/>
                </a:ext>
              </a:extLst>
            </p:cNvPr>
            <p:cNvSpPr/>
            <p:nvPr/>
          </p:nvSpPr>
          <p:spPr>
            <a:xfrm>
              <a:off x="2120874" y="158516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6291;p126">
              <a:extLst>
                <a:ext uri="{FF2B5EF4-FFF2-40B4-BE49-F238E27FC236}">
                  <a16:creationId xmlns:a16="http://schemas.microsoft.com/office/drawing/2014/main" id="{39614CA9-FD99-4728-A37F-8C6A92E83AC9}"/>
                </a:ext>
              </a:extLst>
            </p:cNvPr>
            <p:cNvSpPr/>
            <p:nvPr/>
          </p:nvSpPr>
          <p:spPr>
            <a:xfrm>
              <a:off x="2120399" y="158516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6292;p126">
              <a:extLst>
                <a:ext uri="{FF2B5EF4-FFF2-40B4-BE49-F238E27FC236}">
                  <a16:creationId xmlns:a16="http://schemas.microsoft.com/office/drawing/2014/main" id="{18FCF34C-0390-48AC-9C33-7A2149660C1D}"/>
                </a:ext>
              </a:extLst>
            </p:cNvPr>
            <p:cNvSpPr/>
            <p:nvPr/>
          </p:nvSpPr>
          <p:spPr>
            <a:xfrm>
              <a:off x="2118118" y="1584727"/>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6293;p126">
              <a:extLst>
                <a:ext uri="{FF2B5EF4-FFF2-40B4-BE49-F238E27FC236}">
                  <a16:creationId xmlns:a16="http://schemas.microsoft.com/office/drawing/2014/main" id="{D7950327-4582-431D-806D-70BC8657C6D0}"/>
                </a:ext>
              </a:extLst>
            </p:cNvPr>
            <p:cNvSpPr/>
            <p:nvPr/>
          </p:nvSpPr>
          <p:spPr>
            <a:xfrm>
              <a:off x="2118553" y="1584782"/>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6294;p126">
              <a:extLst>
                <a:ext uri="{FF2B5EF4-FFF2-40B4-BE49-F238E27FC236}">
                  <a16:creationId xmlns:a16="http://schemas.microsoft.com/office/drawing/2014/main" id="{881947D4-E6F5-4268-86CC-A40EDECD2F2C}"/>
                </a:ext>
              </a:extLst>
            </p:cNvPr>
            <p:cNvSpPr/>
            <p:nvPr/>
          </p:nvSpPr>
          <p:spPr>
            <a:xfrm>
              <a:off x="2118973" y="1584877"/>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6295;p126">
              <a:extLst>
                <a:ext uri="{FF2B5EF4-FFF2-40B4-BE49-F238E27FC236}">
                  <a16:creationId xmlns:a16="http://schemas.microsoft.com/office/drawing/2014/main" id="{D44947A8-B3F9-4849-AD91-509B5165A10F}"/>
                </a:ext>
              </a:extLst>
            </p:cNvPr>
            <p:cNvSpPr/>
            <p:nvPr/>
          </p:nvSpPr>
          <p:spPr>
            <a:xfrm>
              <a:off x="2119408" y="1584917"/>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6296;p126">
              <a:extLst>
                <a:ext uri="{FF2B5EF4-FFF2-40B4-BE49-F238E27FC236}">
                  <a16:creationId xmlns:a16="http://schemas.microsoft.com/office/drawing/2014/main" id="{A060458E-B202-4084-9976-A2CECBAAD7B8}"/>
                </a:ext>
              </a:extLst>
            </p:cNvPr>
            <p:cNvSpPr/>
            <p:nvPr/>
          </p:nvSpPr>
          <p:spPr>
            <a:xfrm>
              <a:off x="2116692" y="158463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6297;p126">
              <a:extLst>
                <a:ext uri="{FF2B5EF4-FFF2-40B4-BE49-F238E27FC236}">
                  <a16:creationId xmlns:a16="http://schemas.microsoft.com/office/drawing/2014/main" id="{7075F2FE-0653-42D0-9142-C4A820A3CA7E}"/>
                </a:ext>
              </a:extLst>
            </p:cNvPr>
            <p:cNvSpPr/>
            <p:nvPr/>
          </p:nvSpPr>
          <p:spPr>
            <a:xfrm>
              <a:off x="2119734" y="1585012"/>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6298;p126">
              <a:extLst>
                <a:ext uri="{FF2B5EF4-FFF2-40B4-BE49-F238E27FC236}">
                  <a16:creationId xmlns:a16="http://schemas.microsoft.com/office/drawing/2014/main" id="{5FE47D72-6276-4035-A9E1-A556543B0B51}"/>
                </a:ext>
              </a:extLst>
            </p:cNvPr>
            <p:cNvSpPr/>
            <p:nvPr/>
          </p:nvSpPr>
          <p:spPr>
            <a:xfrm>
              <a:off x="2113936" y="1584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6299;p126">
              <a:extLst>
                <a:ext uri="{FF2B5EF4-FFF2-40B4-BE49-F238E27FC236}">
                  <a16:creationId xmlns:a16="http://schemas.microsoft.com/office/drawing/2014/main" id="{ECB621A0-9C05-4435-9160-72A1F582D766}"/>
                </a:ext>
              </a:extLst>
            </p:cNvPr>
            <p:cNvSpPr/>
            <p:nvPr/>
          </p:nvSpPr>
          <p:spPr>
            <a:xfrm>
              <a:off x="2120644" y="158516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6300;p126">
              <a:extLst>
                <a:ext uri="{FF2B5EF4-FFF2-40B4-BE49-F238E27FC236}">
                  <a16:creationId xmlns:a16="http://schemas.microsoft.com/office/drawing/2014/main" id="{84004FD3-A054-41A4-AABB-C5276BA6C358}"/>
                </a:ext>
              </a:extLst>
            </p:cNvPr>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6301;p126">
              <a:extLst>
                <a:ext uri="{FF2B5EF4-FFF2-40B4-BE49-F238E27FC236}">
                  <a16:creationId xmlns:a16="http://schemas.microsoft.com/office/drawing/2014/main" id="{AD2E7177-17BA-4F8D-B654-CD125D06B661}"/>
                </a:ext>
              </a:extLst>
            </p:cNvPr>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6302;p126">
              <a:extLst>
                <a:ext uri="{FF2B5EF4-FFF2-40B4-BE49-F238E27FC236}">
                  <a16:creationId xmlns:a16="http://schemas.microsoft.com/office/drawing/2014/main" id="{9230C41C-1591-4CC6-9087-814F73D5365D}"/>
                </a:ext>
              </a:extLst>
            </p:cNvPr>
            <p:cNvSpPr/>
            <p:nvPr/>
          </p:nvSpPr>
          <p:spPr>
            <a:xfrm>
              <a:off x="2223833" y="145933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6303;p126">
              <a:extLst>
                <a:ext uri="{FF2B5EF4-FFF2-40B4-BE49-F238E27FC236}">
                  <a16:creationId xmlns:a16="http://schemas.microsoft.com/office/drawing/2014/main" id="{8EBA5213-BFE3-45A4-B27E-48EAE6CB0ADC}"/>
                </a:ext>
              </a:extLst>
            </p:cNvPr>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6304;p126">
              <a:extLst>
                <a:ext uri="{FF2B5EF4-FFF2-40B4-BE49-F238E27FC236}">
                  <a16:creationId xmlns:a16="http://schemas.microsoft.com/office/drawing/2014/main" id="{A3AF1D2E-D9A4-4974-8BEA-D7C1D5F19535}"/>
                </a:ext>
              </a:extLst>
            </p:cNvPr>
            <p:cNvSpPr/>
            <p:nvPr/>
          </p:nvSpPr>
          <p:spPr>
            <a:xfrm>
              <a:off x="2221782" y="1455673"/>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6305;p126">
              <a:extLst>
                <a:ext uri="{FF2B5EF4-FFF2-40B4-BE49-F238E27FC236}">
                  <a16:creationId xmlns:a16="http://schemas.microsoft.com/office/drawing/2014/main" id="{AF701C29-14A7-47B3-A931-5C2B4BDEC30A}"/>
                </a:ext>
              </a:extLst>
            </p:cNvPr>
            <p:cNvSpPr/>
            <p:nvPr/>
          </p:nvSpPr>
          <p:spPr>
            <a:xfrm>
              <a:off x="2221552" y="1455347"/>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6306;p126">
              <a:extLst>
                <a:ext uri="{FF2B5EF4-FFF2-40B4-BE49-F238E27FC236}">
                  <a16:creationId xmlns:a16="http://schemas.microsoft.com/office/drawing/2014/main" id="{945919E9-EDD4-4308-93A8-7B927EEC823B}"/>
                </a:ext>
              </a:extLst>
            </p:cNvPr>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6307;p126">
              <a:extLst>
                <a:ext uri="{FF2B5EF4-FFF2-40B4-BE49-F238E27FC236}">
                  <a16:creationId xmlns:a16="http://schemas.microsoft.com/office/drawing/2014/main" id="{1A6D4565-60EB-4087-844B-7E97E69D2C3D}"/>
                </a:ext>
              </a:extLst>
            </p:cNvPr>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6308;p126">
              <a:extLst>
                <a:ext uri="{FF2B5EF4-FFF2-40B4-BE49-F238E27FC236}">
                  <a16:creationId xmlns:a16="http://schemas.microsoft.com/office/drawing/2014/main" id="{034E2530-C431-4722-B080-2E5DBED5E374}"/>
                </a:ext>
              </a:extLst>
            </p:cNvPr>
            <p:cNvSpPr/>
            <p:nvPr/>
          </p:nvSpPr>
          <p:spPr>
            <a:xfrm>
              <a:off x="2221361" y="1454967"/>
              <a:ext cx="149" cy="244"/>
            </a:xfrm>
            <a:custGeom>
              <a:avLst/>
              <a:gdLst/>
              <a:ahLst/>
              <a:cxnLst/>
              <a:rect l="l" t="t" r="r" b="b"/>
              <a:pathLst>
                <a:path w="11" h="18" extrusionOk="0">
                  <a:moveTo>
                    <a:pt x="0" y="0"/>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6309;p126">
              <a:extLst>
                <a:ext uri="{FF2B5EF4-FFF2-40B4-BE49-F238E27FC236}">
                  <a16:creationId xmlns:a16="http://schemas.microsoft.com/office/drawing/2014/main" id="{63DFD1C7-030B-48A3-B1EB-ED81650B1911}"/>
                </a:ext>
              </a:extLst>
            </p:cNvPr>
            <p:cNvSpPr/>
            <p:nvPr/>
          </p:nvSpPr>
          <p:spPr>
            <a:xfrm>
              <a:off x="2223642" y="1458429"/>
              <a:ext cx="109" cy="258"/>
            </a:xfrm>
            <a:custGeom>
              <a:avLst/>
              <a:gdLst/>
              <a:ahLst/>
              <a:cxnLst/>
              <a:rect l="l" t="t" r="r" b="b"/>
              <a:pathLst>
                <a:path w="8" h="19" extrusionOk="0">
                  <a:moveTo>
                    <a:pt x="0" y="1"/>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6310;p126">
              <a:extLst>
                <a:ext uri="{FF2B5EF4-FFF2-40B4-BE49-F238E27FC236}">
                  <a16:creationId xmlns:a16="http://schemas.microsoft.com/office/drawing/2014/main" id="{E7C8B7ED-58CF-4F3C-B6D3-5BB8DBF4DF27}"/>
                </a:ext>
              </a:extLst>
            </p:cNvPr>
            <p:cNvSpPr/>
            <p:nvPr/>
          </p:nvSpPr>
          <p:spPr>
            <a:xfrm>
              <a:off x="2222692" y="1456868"/>
              <a:ext cx="204" cy="204"/>
            </a:xfrm>
            <a:custGeom>
              <a:avLst/>
              <a:gdLst/>
              <a:ahLst/>
              <a:cxnLst/>
              <a:rect l="l" t="t" r="r" b="b"/>
              <a:pathLst>
                <a:path w="15" h="15" extrusionOk="0">
                  <a:moveTo>
                    <a:pt x="0" y="0"/>
                  </a:moveTo>
                  <a:lnTo>
                    <a:pt x="1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6311;p126">
              <a:extLst>
                <a:ext uri="{FF2B5EF4-FFF2-40B4-BE49-F238E27FC236}">
                  <a16:creationId xmlns:a16="http://schemas.microsoft.com/office/drawing/2014/main" id="{5F91D6E0-13F7-4E8C-8B5D-3001965DE868}"/>
                </a:ext>
              </a:extLst>
            </p:cNvPr>
            <p:cNvSpPr/>
            <p:nvPr/>
          </p:nvSpPr>
          <p:spPr>
            <a:xfrm>
              <a:off x="2222502" y="1456583"/>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6312;p126">
              <a:extLst>
                <a:ext uri="{FF2B5EF4-FFF2-40B4-BE49-F238E27FC236}">
                  <a16:creationId xmlns:a16="http://schemas.microsoft.com/office/drawing/2014/main" id="{7AA8C1CB-81F5-4F89-AD84-ED661E152A0A}"/>
                </a:ext>
              </a:extLst>
            </p:cNvPr>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6313;p126">
              <a:extLst>
                <a:ext uri="{FF2B5EF4-FFF2-40B4-BE49-F238E27FC236}">
                  <a16:creationId xmlns:a16="http://schemas.microsoft.com/office/drawing/2014/main" id="{CCF8A800-0F34-479A-B582-931EF7DE26ED}"/>
                </a:ext>
              </a:extLst>
            </p:cNvPr>
            <p:cNvSpPr/>
            <p:nvPr/>
          </p:nvSpPr>
          <p:spPr>
            <a:xfrm>
              <a:off x="2223303" y="1457574"/>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6314;p126">
              <a:extLst>
                <a:ext uri="{FF2B5EF4-FFF2-40B4-BE49-F238E27FC236}">
                  <a16:creationId xmlns:a16="http://schemas.microsoft.com/office/drawing/2014/main" id="{058F4BF1-6498-45AC-8733-8A9A1FE091A5}"/>
                </a:ext>
              </a:extLst>
            </p:cNvPr>
            <p:cNvSpPr/>
            <p:nvPr/>
          </p:nvSpPr>
          <p:spPr>
            <a:xfrm>
              <a:off x="2222258" y="1456338"/>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6315;p126">
              <a:extLst>
                <a:ext uri="{FF2B5EF4-FFF2-40B4-BE49-F238E27FC236}">
                  <a16:creationId xmlns:a16="http://schemas.microsoft.com/office/drawing/2014/main" id="{9F9C598B-F6F9-49A3-A69C-F70A1B57EFF9}"/>
                </a:ext>
              </a:extLst>
            </p:cNvPr>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6316;p126">
              <a:extLst>
                <a:ext uri="{FF2B5EF4-FFF2-40B4-BE49-F238E27FC236}">
                  <a16:creationId xmlns:a16="http://schemas.microsoft.com/office/drawing/2014/main" id="{6C79AC6E-68F2-422D-8E15-B270B2548CA1}"/>
                </a:ext>
              </a:extLst>
            </p:cNvPr>
            <p:cNvSpPr/>
            <p:nvPr/>
          </p:nvSpPr>
          <p:spPr>
            <a:xfrm>
              <a:off x="2223398" y="1457764"/>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6317;p126">
              <a:extLst>
                <a:ext uri="{FF2B5EF4-FFF2-40B4-BE49-F238E27FC236}">
                  <a16:creationId xmlns:a16="http://schemas.microsoft.com/office/drawing/2014/main" id="{72B5B95B-6E2D-4AB9-969C-4F5B8D377013}"/>
                </a:ext>
              </a:extLst>
            </p:cNvPr>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6318;p126">
              <a:extLst>
                <a:ext uri="{FF2B5EF4-FFF2-40B4-BE49-F238E27FC236}">
                  <a16:creationId xmlns:a16="http://schemas.microsoft.com/office/drawing/2014/main" id="{8459D596-18E1-4FE6-8DB6-72D3C38C659F}"/>
                </a:ext>
              </a:extLst>
            </p:cNvPr>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6319;p126">
              <a:extLst>
                <a:ext uri="{FF2B5EF4-FFF2-40B4-BE49-F238E27FC236}">
                  <a16:creationId xmlns:a16="http://schemas.microsoft.com/office/drawing/2014/main" id="{80864B24-2E4B-4437-B430-CCFD311EE922}"/>
                </a:ext>
              </a:extLst>
            </p:cNvPr>
            <p:cNvSpPr/>
            <p:nvPr/>
          </p:nvSpPr>
          <p:spPr>
            <a:xfrm>
              <a:off x="2222027" y="1456013"/>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6320;p126">
              <a:extLst>
                <a:ext uri="{FF2B5EF4-FFF2-40B4-BE49-F238E27FC236}">
                  <a16:creationId xmlns:a16="http://schemas.microsoft.com/office/drawing/2014/main" id="{C73A349F-FD3A-47BF-A67B-176542CB77E3}"/>
                </a:ext>
              </a:extLst>
            </p:cNvPr>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6321;p126">
              <a:extLst>
                <a:ext uri="{FF2B5EF4-FFF2-40B4-BE49-F238E27FC236}">
                  <a16:creationId xmlns:a16="http://schemas.microsoft.com/office/drawing/2014/main" id="{5BE1AB09-6913-4C70-9E03-DD75C8B3F633}"/>
                </a:ext>
              </a:extLst>
            </p:cNvPr>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6322;p126">
              <a:extLst>
                <a:ext uri="{FF2B5EF4-FFF2-40B4-BE49-F238E27FC236}">
                  <a16:creationId xmlns:a16="http://schemas.microsoft.com/office/drawing/2014/main" id="{90BDEE9E-2BE1-42E5-BF36-A8A8509F65B9}"/>
                </a:ext>
              </a:extLst>
            </p:cNvPr>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6323;p126">
              <a:extLst>
                <a:ext uri="{FF2B5EF4-FFF2-40B4-BE49-F238E27FC236}">
                  <a16:creationId xmlns:a16="http://schemas.microsoft.com/office/drawing/2014/main" id="{3201F048-4542-4E86-B736-20D2EA616829}"/>
                </a:ext>
              </a:extLst>
            </p:cNvPr>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6324;p126">
              <a:extLst>
                <a:ext uri="{FF2B5EF4-FFF2-40B4-BE49-F238E27FC236}">
                  <a16:creationId xmlns:a16="http://schemas.microsoft.com/office/drawing/2014/main" id="{FFCAC149-0FBC-49A5-9020-CC8EA68DC820}"/>
                </a:ext>
              </a:extLst>
            </p:cNvPr>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6325;p126">
              <a:extLst>
                <a:ext uri="{FF2B5EF4-FFF2-40B4-BE49-F238E27FC236}">
                  <a16:creationId xmlns:a16="http://schemas.microsoft.com/office/drawing/2014/main" id="{D288EC32-2B6A-4ACA-A722-B9496FF260E2}"/>
                </a:ext>
              </a:extLst>
            </p:cNvPr>
            <p:cNvSpPr/>
            <p:nvPr/>
          </p:nvSpPr>
          <p:spPr>
            <a:xfrm>
              <a:off x="2234002" y="1549982"/>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6326;p126">
              <a:extLst>
                <a:ext uri="{FF2B5EF4-FFF2-40B4-BE49-F238E27FC236}">
                  <a16:creationId xmlns:a16="http://schemas.microsoft.com/office/drawing/2014/main" id="{821AE179-4647-450B-9C17-EB843B16B770}"/>
                </a:ext>
              </a:extLst>
            </p:cNvPr>
            <p:cNvSpPr/>
            <p:nvPr/>
          </p:nvSpPr>
          <p:spPr>
            <a:xfrm>
              <a:off x="2234342" y="155002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6327;p126">
              <a:extLst>
                <a:ext uri="{FF2B5EF4-FFF2-40B4-BE49-F238E27FC236}">
                  <a16:creationId xmlns:a16="http://schemas.microsoft.com/office/drawing/2014/main" id="{0F828389-3C50-401B-AA92-6C41FFC0EFB8}"/>
                </a:ext>
              </a:extLst>
            </p:cNvPr>
            <p:cNvSpPr/>
            <p:nvPr/>
          </p:nvSpPr>
          <p:spPr>
            <a:xfrm>
              <a:off x="2234722" y="1550118"/>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6328;p126">
              <a:extLst>
                <a:ext uri="{FF2B5EF4-FFF2-40B4-BE49-F238E27FC236}">
                  <a16:creationId xmlns:a16="http://schemas.microsoft.com/office/drawing/2014/main" id="{31F54A55-301C-4603-B900-E3237211974E}"/>
                </a:ext>
              </a:extLst>
            </p:cNvPr>
            <p:cNvSpPr/>
            <p:nvPr/>
          </p:nvSpPr>
          <p:spPr>
            <a:xfrm>
              <a:off x="2234572" y="1550077"/>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6329;p126">
              <a:extLst>
                <a:ext uri="{FF2B5EF4-FFF2-40B4-BE49-F238E27FC236}">
                  <a16:creationId xmlns:a16="http://schemas.microsoft.com/office/drawing/2014/main" id="{22EB20DB-0D7A-43F3-B1E3-7EE36878835B}"/>
                </a:ext>
              </a:extLst>
            </p:cNvPr>
            <p:cNvSpPr/>
            <p:nvPr/>
          </p:nvSpPr>
          <p:spPr>
            <a:xfrm>
              <a:off x="2229630" y="1549982"/>
              <a:ext cx="733" cy="54"/>
            </a:xfrm>
            <a:custGeom>
              <a:avLst/>
              <a:gdLst/>
              <a:ahLst/>
              <a:cxnLst/>
              <a:rect l="l" t="t" r="r" b="b"/>
              <a:pathLst>
                <a:path w="54" h="4" extrusionOk="0">
                  <a:moveTo>
                    <a:pt x="53"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6330;p126">
              <a:extLst>
                <a:ext uri="{FF2B5EF4-FFF2-40B4-BE49-F238E27FC236}">
                  <a16:creationId xmlns:a16="http://schemas.microsoft.com/office/drawing/2014/main" id="{424C566E-FA88-47D2-A9FA-EF0EF0BF7C33}"/>
                </a:ext>
              </a:extLst>
            </p:cNvPr>
            <p:cNvSpPr/>
            <p:nvPr/>
          </p:nvSpPr>
          <p:spPr>
            <a:xfrm>
              <a:off x="2245652" y="1554599"/>
              <a:ext cx="530" cy="54"/>
            </a:xfrm>
            <a:custGeom>
              <a:avLst/>
              <a:gdLst/>
              <a:ahLst/>
              <a:cxnLst/>
              <a:rect l="l" t="t" r="r" b="b"/>
              <a:pathLst>
                <a:path w="39" h="4" extrusionOk="0">
                  <a:moveTo>
                    <a:pt x="39"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6331;p126">
              <a:extLst>
                <a:ext uri="{FF2B5EF4-FFF2-40B4-BE49-F238E27FC236}">
                  <a16:creationId xmlns:a16="http://schemas.microsoft.com/office/drawing/2014/main" id="{E8AAC859-5FE8-4DD9-B50B-6302F1B30359}"/>
                </a:ext>
              </a:extLst>
            </p:cNvPr>
            <p:cNvSpPr/>
            <p:nvPr/>
          </p:nvSpPr>
          <p:spPr>
            <a:xfrm>
              <a:off x="2244986" y="1554544"/>
              <a:ext cx="489" cy="68"/>
            </a:xfrm>
            <a:custGeom>
              <a:avLst/>
              <a:gdLst/>
              <a:ahLst/>
              <a:cxnLst/>
              <a:rect l="l" t="t" r="r" b="b"/>
              <a:pathLst>
                <a:path w="36" h="5" extrusionOk="0">
                  <a:moveTo>
                    <a:pt x="35"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6332;p126">
              <a:extLst>
                <a:ext uri="{FF2B5EF4-FFF2-40B4-BE49-F238E27FC236}">
                  <a16:creationId xmlns:a16="http://schemas.microsoft.com/office/drawing/2014/main" id="{4426910A-E5F2-4BF8-B3F0-AE86D122076E}"/>
                </a:ext>
              </a:extLst>
            </p:cNvPr>
            <p:cNvSpPr/>
            <p:nvPr/>
          </p:nvSpPr>
          <p:spPr>
            <a:xfrm>
              <a:off x="2235102" y="1550213"/>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6333;p126">
              <a:extLst>
                <a:ext uri="{FF2B5EF4-FFF2-40B4-BE49-F238E27FC236}">
                  <a16:creationId xmlns:a16="http://schemas.microsoft.com/office/drawing/2014/main" id="{A2D5C193-174D-49D5-A029-35B238AB1760}"/>
                </a:ext>
              </a:extLst>
            </p:cNvPr>
            <p:cNvSpPr/>
            <p:nvPr/>
          </p:nvSpPr>
          <p:spPr>
            <a:xfrm>
              <a:off x="2244416" y="1554544"/>
              <a:ext cx="434" cy="14"/>
            </a:xfrm>
            <a:custGeom>
              <a:avLst/>
              <a:gdLst/>
              <a:ahLst/>
              <a:cxnLst/>
              <a:rect l="l" t="t" r="r" b="b"/>
              <a:pathLst>
                <a:path w="32" h="1" extrusionOk="0">
                  <a:moveTo>
                    <a:pt x="32"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6334;p126">
              <a:extLst>
                <a:ext uri="{FF2B5EF4-FFF2-40B4-BE49-F238E27FC236}">
                  <a16:creationId xmlns:a16="http://schemas.microsoft.com/office/drawing/2014/main" id="{9D1619FB-F583-44BC-BB16-516217254E9B}"/>
                </a:ext>
              </a:extLst>
            </p:cNvPr>
            <p:cNvSpPr/>
            <p:nvPr/>
          </p:nvSpPr>
          <p:spPr>
            <a:xfrm>
              <a:off x="2233622" y="1549982"/>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6335;p126">
              <a:extLst>
                <a:ext uri="{FF2B5EF4-FFF2-40B4-BE49-F238E27FC236}">
                  <a16:creationId xmlns:a16="http://schemas.microsoft.com/office/drawing/2014/main" id="{32B044CD-B3F2-41B0-AB9B-61EA48A16339}"/>
                </a:ext>
              </a:extLst>
            </p:cNvPr>
            <p:cNvSpPr/>
            <p:nvPr/>
          </p:nvSpPr>
          <p:spPr>
            <a:xfrm>
              <a:off x="2247267" y="1554789"/>
              <a:ext cx="584" cy="54"/>
            </a:xfrm>
            <a:custGeom>
              <a:avLst/>
              <a:gdLst/>
              <a:ahLst/>
              <a:cxnLst/>
              <a:rect l="l" t="t" r="r" b="b"/>
              <a:pathLst>
                <a:path w="43" h="4" extrusionOk="0">
                  <a:moveTo>
                    <a:pt x="42"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6336;p126">
              <a:extLst>
                <a:ext uri="{FF2B5EF4-FFF2-40B4-BE49-F238E27FC236}">
                  <a16:creationId xmlns:a16="http://schemas.microsoft.com/office/drawing/2014/main" id="{B6DA78D8-93EC-4C5D-BC4B-4480CB978EAE}"/>
                </a:ext>
              </a:extLst>
            </p:cNvPr>
            <p:cNvSpPr/>
            <p:nvPr/>
          </p:nvSpPr>
          <p:spPr>
            <a:xfrm>
              <a:off x="2246412" y="1554694"/>
              <a:ext cx="584" cy="54"/>
            </a:xfrm>
            <a:custGeom>
              <a:avLst/>
              <a:gdLst/>
              <a:ahLst/>
              <a:cxnLst/>
              <a:rect l="l" t="t" r="r" b="b"/>
              <a:pathLst>
                <a:path w="43" h="4" extrusionOk="0">
                  <a:moveTo>
                    <a:pt x="42"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6337;p126">
              <a:extLst>
                <a:ext uri="{FF2B5EF4-FFF2-40B4-BE49-F238E27FC236}">
                  <a16:creationId xmlns:a16="http://schemas.microsoft.com/office/drawing/2014/main" id="{28E8E30B-99DE-492A-9E85-00C64A23C745}"/>
                </a:ext>
              </a:extLst>
            </p:cNvPr>
            <p:cNvSpPr/>
            <p:nvPr/>
          </p:nvSpPr>
          <p:spPr>
            <a:xfrm>
              <a:off x="2243941" y="1554504"/>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6338;p126">
              <a:extLst>
                <a:ext uri="{FF2B5EF4-FFF2-40B4-BE49-F238E27FC236}">
                  <a16:creationId xmlns:a16="http://schemas.microsoft.com/office/drawing/2014/main" id="{AB68925E-A0D1-4028-8C07-AD1116D3772B}"/>
                </a:ext>
              </a:extLst>
            </p:cNvPr>
            <p:cNvSpPr/>
            <p:nvPr/>
          </p:nvSpPr>
          <p:spPr>
            <a:xfrm>
              <a:off x="2242420" y="155450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6339;p126">
              <a:extLst>
                <a:ext uri="{FF2B5EF4-FFF2-40B4-BE49-F238E27FC236}">
                  <a16:creationId xmlns:a16="http://schemas.microsoft.com/office/drawing/2014/main" id="{E409F116-ED30-48FA-A7FB-9F7CDA80D08E}"/>
                </a:ext>
              </a:extLst>
            </p:cNvPr>
            <p:cNvSpPr/>
            <p:nvPr/>
          </p:nvSpPr>
          <p:spPr>
            <a:xfrm>
              <a:off x="2242230" y="1554504"/>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6340;p126">
              <a:extLst>
                <a:ext uri="{FF2B5EF4-FFF2-40B4-BE49-F238E27FC236}">
                  <a16:creationId xmlns:a16="http://schemas.microsoft.com/office/drawing/2014/main" id="{4285C7A5-647A-427B-8A4B-85B435137179}"/>
                </a:ext>
              </a:extLst>
            </p:cNvPr>
            <p:cNvSpPr/>
            <p:nvPr/>
          </p:nvSpPr>
          <p:spPr>
            <a:xfrm>
              <a:off x="2228530" y="1550023"/>
              <a:ext cx="964" cy="109"/>
            </a:xfrm>
            <a:custGeom>
              <a:avLst/>
              <a:gdLst/>
              <a:ahLst/>
              <a:cxnLst/>
              <a:rect l="l" t="t" r="r" b="b"/>
              <a:pathLst>
                <a:path w="71" h="8" extrusionOk="0">
                  <a:moveTo>
                    <a:pt x="1" y="8"/>
                  </a:moveTo>
                  <a:lnTo>
                    <a:pt x="7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6341;p126">
              <a:extLst>
                <a:ext uri="{FF2B5EF4-FFF2-40B4-BE49-F238E27FC236}">
                  <a16:creationId xmlns:a16="http://schemas.microsoft.com/office/drawing/2014/main" id="{F6244153-D305-421C-A372-58451EC4C0B6}"/>
                </a:ext>
              </a:extLst>
            </p:cNvPr>
            <p:cNvSpPr/>
            <p:nvPr/>
          </p:nvSpPr>
          <p:spPr>
            <a:xfrm>
              <a:off x="2243506" y="1554449"/>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6342;p126">
              <a:extLst>
                <a:ext uri="{FF2B5EF4-FFF2-40B4-BE49-F238E27FC236}">
                  <a16:creationId xmlns:a16="http://schemas.microsoft.com/office/drawing/2014/main" id="{1E08570C-BE19-4135-8BC5-35BC30539545}"/>
                </a:ext>
              </a:extLst>
            </p:cNvPr>
            <p:cNvSpPr/>
            <p:nvPr/>
          </p:nvSpPr>
          <p:spPr>
            <a:xfrm>
              <a:off x="2242841" y="155444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6343;p126">
              <a:extLst>
                <a:ext uri="{FF2B5EF4-FFF2-40B4-BE49-F238E27FC236}">
                  <a16:creationId xmlns:a16="http://schemas.microsoft.com/office/drawing/2014/main" id="{0A867DA2-78A8-40EF-8DB6-E41C573E7AA3}"/>
                </a:ext>
              </a:extLst>
            </p:cNvPr>
            <p:cNvSpPr/>
            <p:nvPr/>
          </p:nvSpPr>
          <p:spPr>
            <a:xfrm>
              <a:off x="2242610" y="155444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6344;p126">
              <a:extLst>
                <a:ext uri="{FF2B5EF4-FFF2-40B4-BE49-F238E27FC236}">
                  <a16:creationId xmlns:a16="http://schemas.microsoft.com/office/drawing/2014/main" id="{3CD064BA-B7D2-4C6C-92E1-C6EF805DFF22}"/>
                </a:ext>
              </a:extLst>
            </p:cNvPr>
            <p:cNvSpPr/>
            <p:nvPr/>
          </p:nvSpPr>
          <p:spPr>
            <a:xfrm>
              <a:off x="2232441"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6345;p126">
              <a:extLst>
                <a:ext uri="{FF2B5EF4-FFF2-40B4-BE49-F238E27FC236}">
                  <a16:creationId xmlns:a16="http://schemas.microsoft.com/office/drawing/2014/main" id="{A4EF82BA-7499-486E-A707-E94A22108627}"/>
                </a:ext>
              </a:extLst>
            </p:cNvPr>
            <p:cNvSpPr/>
            <p:nvPr/>
          </p:nvSpPr>
          <p:spPr>
            <a:xfrm>
              <a:off x="2242081" y="1554544"/>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6346;p126">
              <a:extLst>
                <a:ext uri="{FF2B5EF4-FFF2-40B4-BE49-F238E27FC236}">
                  <a16:creationId xmlns:a16="http://schemas.microsoft.com/office/drawing/2014/main" id="{10417ACD-EFC3-4C21-85C1-7379FC331500}"/>
                </a:ext>
              </a:extLst>
            </p:cNvPr>
            <p:cNvSpPr/>
            <p:nvPr/>
          </p:nvSpPr>
          <p:spPr>
            <a:xfrm>
              <a:off x="2243126" y="155444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6347;p126">
              <a:extLst>
                <a:ext uri="{FF2B5EF4-FFF2-40B4-BE49-F238E27FC236}">
                  <a16:creationId xmlns:a16="http://schemas.microsoft.com/office/drawing/2014/main" id="{C5206388-8179-4C69-BE4B-A8FBC6DD0057}"/>
                </a:ext>
              </a:extLst>
            </p:cNvPr>
            <p:cNvSpPr/>
            <p:nvPr/>
          </p:nvSpPr>
          <p:spPr>
            <a:xfrm>
              <a:off x="2230581" y="1549928"/>
              <a:ext cx="584" cy="14"/>
            </a:xfrm>
            <a:custGeom>
              <a:avLst/>
              <a:gdLst/>
              <a:ahLst/>
              <a:cxnLst/>
              <a:rect l="l" t="t" r="r" b="b"/>
              <a:pathLst>
                <a:path w="43" h="1" extrusionOk="0">
                  <a:moveTo>
                    <a:pt x="43"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6348;p126">
              <a:extLst>
                <a:ext uri="{FF2B5EF4-FFF2-40B4-BE49-F238E27FC236}">
                  <a16:creationId xmlns:a16="http://schemas.microsoft.com/office/drawing/2014/main" id="{5239CDC8-078B-4CCC-B7FA-0F12CE3610C5}"/>
                </a:ext>
              </a:extLst>
            </p:cNvPr>
            <p:cNvSpPr/>
            <p:nvPr/>
          </p:nvSpPr>
          <p:spPr>
            <a:xfrm>
              <a:off x="2234912" y="1550118"/>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6349;p126">
              <a:extLst>
                <a:ext uri="{FF2B5EF4-FFF2-40B4-BE49-F238E27FC236}">
                  <a16:creationId xmlns:a16="http://schemas.microsoft.com/office/drawing/2014/main" id="{411F568F-AD07-4B84-9456-099722D8AF4A}"/>
                </a:ext>
              </a:extLst>
            </p:cNvPr>
            <p:cNvSpPr/>
            <p:nvPr/>
          </p:nvSpPr>
          <p:spPr>
            <a:xfrm>
              <a:off x="2233011"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6350;p126">
              <a:extLst>
                <a:ext uri="{FF2B5EF4-FFF2-40B4-BE49-F238E27FC236}">
                  <a16:creationId xmlns:a16="http://schemas.microsoft.com/office/drawing/2014/main" id="{C88CD2DB-330B-49C9-A1CD-A7817EE31A35}"/>
                </a:ext>
              </a:extLst>
            </p:cNvPr>
            <p:cNvSpPr/>
            <p:nvPr/>
          </p:nvSpPr>
          <p:spPr>
            <a:xfrm>
              <a:off x="2231436" y="1549928"/>
              <a:ext cx="448" cy="14"/>
            </a:xfrm>
            <a:custGeom>
              <a:avLst/>
              <a:gdLst/>
              <a:ahLst/>
              <a:cxnLst/>
              <a:rect l="l" t="t" r="r" b="b"/>
              <a:pathLst>
                <a:path w="33" h="1" extrusionOk="0">
                  <a:moveTo>
                    <a:pt x="3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6351;p126">
              <a:extLst>
                <a:ext uri="{FF2B5EF4-FFF2-40B4-BE49-F238E27FC236}">
                  <a16:creationId xmlns:a16="http://schemas.microsoft.com/office/drawing/2014/main" id="{7D89899F-E57C-43FE-82B7-5C6AEE5D4942}"/>
                </a:ext>
              </a:extLst>
            </p:cNvPr>
            <p:cNvSpPr/>
            <p:nvPr/>
          </p:nvSpPr>
          <p:spPr>
            <a:xfrm>
              <a:off x="2235197" y="155030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6352;p126">
              <a:extLst>
                <a:ext uri="{FF2B5EF4-FFF2-40B4-BE49-F238E27FC236}">
                  <a16:creationId xmlns:a16="http://schemas.microsoft.com/office/drawing/2014/main" id="{4FFA9AD5-BFF8-41FC-98C1-8893AEFD5849}"/>
                </a:ext>
              </a:extLst>
            </p:cNvPr>
            <p:cNvSpPr/>
            <p:nvPr/>
          </p:nvSpPr>
          <p:spPr>
            <a:xfrm>
              <a:off x="2242040" y="155454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6353;p126">
              <a:extLst>
                <a:ext uri="{FF2B5EF4-FFF2-40B4-BE49-F238E27FC236}">
                  <a16:creationId xmlns:a16="http://schemas.microsoft.com/office/drawing/2014/main" id="{200CCC15-1103-4536-9502-A7688605D00F}"/>
                </a:ext>
              </a:extLst>
            </p:cNvPr>
            <p:cNvSpPr/>
            <p:nvPr/>
          </p:nvSpPr>
          <p:spPr>
            <a:xfrm>
              <a:off x="2233486"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6354;p126">
              <a:extLst>
                <a:ext uri="{FF2B5EF4-FFF2-40B4-BE49-F238E27FC236}">
                  <a16:creationId xmlns:a16="http://schemas.microsoft.com/office/drawing/2014/main" id="{6F8C5A9F-AE8D-4AEE-94F5-21C34B535E3E}"/>
                </a:ext>
              </a:extLst>
            </p:cNvPr>
            <p:cNvSpPr/>
            <p:nvPr/>
          </p:nvSpPr>
          <p:spPr>
            <a:xfrm>
              <a:off x="2235007" y="1550173"/>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6355;p126">
              <a:extLst>
                <a:ext uri="{FF2B5EF4-FFF2-40B4-BE49-F238E27FC236}">
                  <a16:creationId xmlns:a16="http://schemas.microsoft.com/office/drawing/2014/main" id="{DC488380-F47C-4214-86C9-072B9A396F3B}"/>
                </a:ext>
              </a:extLst>
            </p:cNvPr>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6356;p126">
              <a:extLst>
                <a:ext uri="{FF2B5EF4-FFF2-40B4-BE49-F238E27FC236}">
                  <a16:creationId xmlns:a16="http://schemas.microsoft.com/office/drawing/2014/main" id="{09049084-5BEE-40A4-8B70-943C5B66F5C4}"/>
                </a:ext>
              </a:extLst>
            </p:cNvPr>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6357;p126">
              <a:extLst>
                <a:ext uri="{FF2B5EF4-FFF2-40B4-BE49-F238E27FC236}">
                  <a16:creationId xmlns:a16="http://schemas.microsoft.com/office/drawing/2014/main" id="{5033D010-90C8-4832-AFDA-42A4BBAEF678}"/>
                </a:ext>
              </a:extLst>
            </p:cNvPr>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6358;p126">
              <a:extLst>
                <a:ext uri="{FF2B5EF4-FFF2-40B4-BE49-F238E27FC236}">
                  <a16:creationId xmlns:a16="http://schemas.microsoft.com/office/drawing/2014/main" id="{E172F8E5-D96B-41D7-89FC-25CD05602D8A}"/>
                </a:ext>
              </a:extLst>
            </p:cNvPr>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6359;p126">
              <a:extLst>
                <a:ext uri="{FF2B5EF4-FFF2-40B4-BE49-F238E27FC236}">
                  <a16:creationId xmlns:a16="http://schemas.microsoft.com/office/drawing/2014/main" id="{28A41088-1316-43C9-B42B-51E37159B888}"/>
                </a:ext>
              </a:extLst>
            </p:cNvPr>
            <p:cNvSpPr/>
            <p:nvPr/>
          </p:nvSpPr>
          <p:spPr>
            <a:xfrm>
              <a:off x="2296513" y="2011767"/>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6360;p126">
              <a:extLst>
                <a:ext uri="{FF2B5EF4-FFF2-40B4-BE49-F238E27FC236}">
                  <a16:creationId xmlns:a16="http://schemas.microsoft.com/office/drawing/2014/main" id="{1E5F865B-54B3-4091-9E86-F6D146B3F3BC}"/>
                </a:ext>
              </a:extLst>
            </p:cNvPr>
            <p:cNvSpPr/>
            <p:nvPr/>
          </p:nvSpPr>
          <p:spPr>
            <a:xfrm>
              <a:off x="2296649" y="2011522"/>
              <a:ext cx="68" cy="109"/>
            </a:xfrm>
            <a:custGeom>
              <a:avLst/>
              <a:gdLst/>
              <a:ahLst/>
              <a:cxnLst/>
              <a:rect l="l" t="t" r="r" b="b"/>
              <a:pathLst>
                <a:path w="5"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6361;p126">
              <a:extLst>
                <a:ext uri="{FF2B5EF4-FFF2-40B4-BE49-F238E27FC236}">
                  <a16:creationId xmlns:a16="http://schemas.microsoft.com/office/drawing/2014/main" id="{93D9B89F-D81C-4072-9455-0BB7424033FC}"/>
                </a:ext>
              </a:extLst>
            </p:cNvPr>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6362;p126">
              <a:extLst>
                <a:ext uri="{FF2B5EF4-FFF2-40B4-BE49-F238E27FC236}">
                  <a16:creationId xmlns:a16="http://schemas.microsoft.com/office/drawing/2014/main" id="{D09A3ED8-1DDE-4F89-A3DF-876F2C2FC150}"/>
                </a:ext>
              </a:extLst>
            </p:cNvPr>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6363;p126">
              <a:extLst>
                <a:ext uri="{FF2B5EF4-FFF2-40B4-BE49-F238E27FC236}">
                  <a16:creationId xmlns:a16="http://schemas.microsoft.com/office/drawing/2014/main" id="{92E6527B-A520-4827-AA35-B73C82649430}"/>
                </a:ext>
              </a:extLst>
            </p:cNvPr>
            <p:cNvSpPr/>
            <p:nvPr/>
          </p:nvSpPr>
          <p:spPr>
            <a:xfrm>
              <a:off x="2306248" y="2008196"/>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6364;p126">
              <a:extLst>
                <a:ext uri="{FF2B5EF4-FFF2-40B4-BE49-F238E27FC236}">
                  <a16:creationId xmlns:a16="http://schemas.microsoft.com/office/drawing/2014/main" id="{067F97D0-3DF6-4036-BE59-3E811C786053}"/>
                </a:ext>
              </a:extLst>
            </p:cNvPr>
            <p:cNvSpPr/>
            <p:nvPr/>
          </p:nvSpPr>
          <p:spPr>
            <a:xfrm>
              <a:off x="2336336" y="201808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6365;p126">
              <a:extLst>
                <a:ext uri="{FF2B5EF4-FFF2-40B4-BE49-F238E27FC236}">
                  <a16:creationId xmlns:a16="http://schemas.microsoft.com/office/drawing/2014/main" id="{186A75F6-69AC-430B-8974-B931E44FB05E}"/>
                </a:ext>
              </a:extLst>
            </p:cNvPr>
            <p:cNvSpPr/>
            <p:nvPr/>
          </p:nvSpPr>
          <p:spPr>
            <a:xfrm>
              <a:off x="2336675" y="2017890"/>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6366;p126">
              <a:extLst>
                <a:ext uri="{FF2B5EF4-FFF2-40B4-BE49-F238E27FC236}">
                  <a16:creationId xmlns:a16="http://schemas.microsoft.com/office/drawing/2014/main" id="{2BC41AA3-2BAA-45C8-A921-7DFF4DE6C5F2}"/>
                </a:ext>
              </a:extLst>
            </p:cNvPr>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6367;p126">
              <a:extLst>
                <a:ext uri="{FF2B5EF4-FFF2-40B4-BE49-F238E27FC236}">
                  <a16:creationId xmlns:a16="http://schemas.microsoft.com/office/drawing/2014/main" id="{48F2CF52-84F9-419E-9A9A-50D4BABE57C4}"/>
                </a:ext>
              </a:extLst>
            </p:cNvPr>
            <p:cNvSpPr/>
            <p:nvPr/>
          </p:nvSpPr>
          <p:spPr>
            <a:xfrm>
              <a:off x="2335765" y="201823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6368;p126">
              <a:extLst>
                <a:ext uri="{FF2B5EF4-FFF2-40B4-BE49-F238E27FC236}">
                  <a16:creationId xmlns:a16="http://schemas.microsoft.com/office/drawing/2014/main" id="{FC8DD03B-E9F3-4487-A850-40D806B3908C}"/>
                </a:ext>
              </a:extLst>
            </p:cNvPr>
            <p:cNvSpPr/>
            <p:nvPr/>
          </p:nvSpPr>
          <p:spPr>
            <a:xfrm>
              <a:off x="2335480" y="2018230"/>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6369;p126">
              <a:extLst>
                <a:ext uri="{FF2B5EF4-FFF2-40B4-BE49-F238E27FC236}">
                  <a16:creationId xmlns:a16="http://schemas.microsoft.com/office/drawing/2014/main" id="{A6BDE616-6BA4-406A-8E5E-D3C7C1E228FA}"/>
                </a:ext>
              </a:extLst>
            </p:cNvPr>
            <p:cNvSpPr/>
            <p:nvPr/>
          </p:nvSpPr>
          <p:spPr>
            <a:xfrm>
              <a:off x="2335249" y="2018135"/>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6370;p126">
              <a:extLst>
                <a:ext uri="{FF2B5EF4-FFF2-40B4-BE49-F238E27FC236}">
                  <a16:creationId xmlns:a16="http://schemas.microsoft.com/office/drawing/2014/main" id="{3C315511-2EF5-46A6-9723-F172B3D0C8CB}"/>
                </a:ext>
              </a:extLst>
            </p:cNvPr>
            <p:cNvSpPr/>
            <p:nvPr/>
          </p:nvSpPr>
          <p:spPr>
            <a:xfrm>
              <a:off x="2336051" y="2018175"/>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6371;p126">
              <a:extLst>
                <a:ext uri="{FF2B5EF4-FFF2-40B4-BE49-F238E27FC236}">
                  <a16:creationId xmlns:a16="http://schemas.microsoft.com/office/drawing/2014/main" id="{55A91A8B-313E-488D-B325-F48807037891}"/>
                </a:ext>
              </a:extLst>
            </p:cNvPr>
            <p:cNvSpPr/>
            <p:nvPr/>
          </p:nvSpPr>
          <p:spPr>
            <a:xfrm>
              <a:off x="2335059" y="2017985"/>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6372;p126">
              <a:extLst>
                <a:ext uri="{FF2B5EF4-FFF2-40B4-BE49-F238E27FC236}">
                  <a16:creationId xmlns:a16="http://schemas.microsoft.com/office/drawing/2014/main" id="{22EE3E84-6FDA-4F7B-A3EF-193EEE8B74F0}"/>
                </a:ext>
              </a:extLst>
            </p:cNvPr>
            <p:cNvSpPr/>
            <p:nvPr/>
          </p:nvSpPr>
          <p:spPr>
            <a:xfrm>
              <a:off x="2337816" y="2016804"/>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6373;p126">
              <a:extLst>
                <a:ext uri="{FF2B5EF4-FFF2-40B4-BE49-F238E27FC236}">
                  <a16:creationId xmlns:a16="http://schemas.microsoft.com/office/drawing/2014/main" id="{B8CCA02E-F6E2-444F-A9B0-87C0A7A9F8A6}"/>
                </a:ext>
              </a:extLst>
            </p:cNvPr>
            <p:cNvSpPr/>
            <p:nvPr/>
          </p:nvSpPr>
          <p:spPr>
            <a:xfrm>
              <a:off x="2337245" y="2017415"/>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6374;p126">
              <a:extLst>
                <a:ext uri="{FF2B5EF4-FFF2-40B4-BE49-F238E27FC236}">
                  <a16:creationId xmlns:a16="http://schemas.microsoft.com/office/drawing/2014/main" id="{A68583AE-7FB4-482C-AE62-D2CFAEAA85A9}"/>
                </a:ext>
              </a:extLst>
            </p:cNvPr>
            <p:cNvSpPr/>
            <p:nvPr/>
          </p:nvSpPr>
          <p:spPr>
            <a:xfrm>
              <a:off x="2337571" y="201718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6375;p126">
              <a:extLst>
                <a:ext uri="{FF2B5EF4-FFF2-40B4-BE49-F238E27FC236}">
                  <a16:creationId xmlns:a16="http://schemas.microsoft.com/office/drawing/2014/main" id="{1B6D7E92-2272-4915-8630-B9B9F643B78F}"/>
                </a:ext>
              </a:extLst>
            </p:cNvPr>
            <p:cNvSpPr/>
            <p:nvPr/>
          </p:nvSpPr>
          <p:spPr>
            <a:xfrm>
              <a:off x="2336960" y="2017700"/>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6376;p126">
              <a:extLst>
                <a:ext uri="{FF2B5EF4-FFF2-40B4-BE49-F238E27FC236}">
                  <a16:creationId xmlns:a16="http://schemas.microsoft.com/office/drawing/2014/main" id="{605DC317-836B-4448-94F9-173BEEE4B8A7}"/>
                </a:ext>
              </a:extLst>
            </p:cNvPr>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6377;p126">
              <a:extLst>
                <a:ext uri="{FF2B5EF4-FFF2-40B4-BE49-F238E27FC236}">
                  <a16:creationId xmlns:a16="http://schemas.microsoft.com/office/drawing/2014/main" id="{01A2A1D0-7B8D-46D4-918B-7E41A147AD82}"/>
                </a:ext>
              </a:extLst>
            </p:cNvPr>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6378;p126">
              <a:extLst>
                <a:ext uri="{FF2B5EF4-FFF2-40B4-BE49-F238E27FC236}">
                  <a16:creationId xmlns:a16="http://schemas.microsoft.com/office/drawing/2014/main" id="{8C61118F-93B9-4F3A-B1D4-AB7A9D604409}"/>
                </a:ext>
              </a:extLst>
            </p:cNvPr>
            <p:cNvSpPr/>
            <p:nvPr/>
          </p:nvSpPr>
          <p:spPr>
            <a:xfrm>
              <a:off x="2310050" y="2009961"/>
              <a:ext cx="299" cy="149"/>
            </a:xfrm>
            <a:custGeom>
              <a:avLst/>
              <a:gdLst/>
              <a:ahLst/>
              <a:cxnLst/>
              <a:rect l="l" t="t" r="r" b="b"/>
              <a:pathLst>
                <a:path w="22" h="11" extrusionOk="0">
                  <a:moveTo>
                    <a:pt x="22"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6379;p126">
              <a:extLst>
                <a:ext uri="{FF2B5EF4-FFF2-40B4-BE49-F238E27FC236}">
                  <a16:creationId xmlns:a16="http://schemas.microsoft.com/office/drawing/2014/main" id="{61000DE1-0208-463F-BFDD-C68F9165B25F}"/>
                </a:ext>
              </a:extLst>
            </p:cNvPr>
            <p:cNvSpPr/>
            <p:nvPr/>
          </p:nvSpPr>
          <p:spPr>
            <a:xfrm>
              <a:off x="2351651" y="2013953"/>
              <a:ext cx="149" cy="54"/>
            </a:xfrm>
            <a:custGeom>
              <a:avLst/>
              <a:gdLst/>
              <a:ahLst/>
              <a:cxnLst/>
              <a:rect l="l" t="t" r="r" b="b"/>
              <a:pathLst>
                <a:path w="11" h="4" extrusionOk="0">
                  <a:moveTo>
                    <a:pt x="1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6380;p126">
              <a:extLst>
                <a:ext uri="{FF2B5EF4-FFF2-40B4-BE49-F238E27FC236}">
                  <a16:creationId xmlns:a16="http://schemas.microsoft.com/office/drawing/2014/main" id="{0F3649C7-E0BE-4650-B7A7-5E1C148C32A1}"/>
                </a:ext>
              </a:extLst>
            </p:cNvPr>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6381;p126">
              <a:extLst>
                <a:ext uri="{FF2B5EF4-FFF2-40B4-BE49-F238E27FC236}">
                  <a16:creationId xmlns:a16="http://schemas.microsoft.com/office/drawing/2014/main" id="{E0D98330-E47F-47A2-B4F6-0AF1397DD406}"/>
                </a:ext>
              </a:extLst>
            </p:cNvPr>
            <p:cNvSpPr/>
            <p:nvPr/>
          </p:nvSpPr>
          <p:spPr>
            <a:xfrm>
              <a:off x="2352072" y="2013858"/>
              <a:ext cx="68" cy="14"/>
            </a:xfrm>
            <a:custGeom>
              <a:avLst/>
              <a:gdLst/>
              <a:ahLst/>
              <a:cxnLst/>
              <a:rect l="l" t="t" r="r" b="b"/>
              <a:pathLst>
                <a:path w="5" h="1" extrusionOk="0">
                  <a:moveTo>
                    <a:pt x="4" y="0"/>
                  </a:moveTo>
                  <a:lnTo>
                    <a:pt x="4"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6382;p126">
              <a:extLst>
                <a:ext uri="{FF2B5EF4-FFF2-40B4-BE49-F238E27FC236}">
                  <a16:creationId xmlns:a16="http://schemas.microsoft.com/office/drawing/2014/main" id="{33073FF1-2FCE-4EBB-A487-3DE09E9AA0D6}"/>
                </a:ext>
              </a:extLst>
            </p:cNvPr>
            <p:cNvSpPr/>
            <p:nvPr/>
          </p:nvSpPr>
          <p:spPr>
            <a:xfrm>
              <a:off x="2351027" y="201414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6383;p126">
              <a:extLst>
                <a:ext uri="{FF2B5EF4-FFF2-40B4-BE49-F238E27FC236}">
                  <a16:creationId xmlns:a16="http://schemas.microsoft.com/office/drawing/2014/main" id="{7D04CB34-E7F6-4CA3-94CB-0A238F713166}"/>
                </a:ext>
              </a:extLst>
            </p:cNvPr>
            <p:cNvSpPr/>
            <p:nvPr/>
          </p:nvSpPr>
          <p:spPr>
            <a:xfrm>
              <a:off x="2351312" y="2014048"/>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6384;p126">
              <a:extLst>
                <a:ext uri="{FF2B5EF4-FFF2-40B4-BE49-F238E27FC236}">
                  <a16:creationId xmlns:a16="http://schemas.microsoft.com/office/drawing/2014/main" id="{2A90658B-CE0E-4191-A600-660765AD7F3C}"/>
                </a:ext>
              </a:extLst>
            </p:cNvPr>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6385;p126">
              <a:extLst>
                <a:ext uri="{FF2B5EF4-FFF2-40B4-BE49-F238E27FC236}">
                  <a16:creationId xmlns:a16="http://schemas.microsoft.com/office/drawing/2014/main" id="{251B9E79-4C9C-4174-9712-9402C66515C2}"/>
                </a:ext>
              </a:extLst>
            </p:cNvPr>
            <p:cNvSpPr/>
            <p:nvPr/>
          </p:nvSpPr>
          <p:spPr>
            <a:xfrm>
              <a:off x="2263710" y="205268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6386;p126">
              <a:extLst>
                <a:ext uri="{FF2B5EF4-FFF2-40B4-BE49-F238E27FC236}">
                  <a16:creationId xmlns:a16="http://schemas.microsoft.com/office/drawing/2014/main" id="{A76F0AA5-7795-43E8-8872-93D5C1D308A0}"/>
                </a:ext>
              </a:extLst>
            </p:cNvPr>
            <p:cNvSpPr/>
            <p:nvPr/>
          </p:nvSpPr>
          <p:spPr>
            <a:xfrm>
              <a:off x="2264144" y="2052540"/>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6387;p126">
              <a:extLst>
                <a:ext uri="{FF2B5EF4-FFF2-40B4-BE49-F238E27FC236}">
                  <a16:creationId xmlns:a16="http://schemas.microsoft.com/office/drawing/2014/main" id="{5C4BA58F-1B16-4B73-A77B-50335054F9E0}"/>
                </a:ext>
              </a:extLst>
            </p:cNvPr>
            <p:cNvSpPr/>
            <p:nvPr/>
          </p:nvSpPr>
          <p:spPr>
            <a:xfrm>
              <a:off x="2265135" y="2052024"/>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6388;p126">
              <a:extLst>
                <a:ext uri="{FF2B5EF4-FFF2-40B4-BE49-F238E27FC236}">
                  <a16:creationId xmlns:a16="http://schemas.microsoft.com/office/drawing/2014/main" id="{FD86DB1F-6B6E-482C-A891-FC962D35DA50}"/>
                </a:ext>
              </a:extLst>
            </p:cNvPr>
            <p:cNvSpPr/>
            <p:nvPr/>
          </p:nvSpPr>
          <p:spPr>
            <a:xfrm>
              <a:off x="2264524" y="2052404"/>
              <a:ext cx="109" cy="54"/>
            </a:xfrm>
            <a:custGeom>
              <a:avLst/>
              <a:gdLst/>
              <a:ahLst/>
              <a:cxnLst/>
              <a:rect l="l" t="t" r="r" b="b"/>
              <a:pathLst>
                <a:path w="8" h="4" extrusionOk="0">
                  <a:moveTo>
                    <a:pt x="0" y="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6389;p126">
              <a:extLst>
                <a:ext uri="{FF2B5EF4-FFF2-40B4-BE49-F238E27FC236}">
                  <a16:creationId xmlns:a16="http://schemas.microsoft.com/office/drawing/2014/main" id="{71B8F0F6-FFDD-439C-9DFC-01C81CD02A11}"/>
                </a:ext>
              </a:extLst>
            </p:cNvPr>
            <p:cNvSpPr/>
            <p:nvPr/>
          </p:nvSpPr>
          <p:spPr>
            <a:xfrm>
              <a:off x="2265475" y="2051834"/>
              <a:ext cx="394" cy="149"/>
            </a:xfrm>
            <a:custGeom>
              <a:avLst/>
              <a:gdLst/>
              <a:ahLst/>
              <a:cxnLst/>
              <a:rect l="l" t="t" r="r" b="b"/>
              <a:pathLst>
                <a:path w="29" h="11" extrusionOk="0">
                  <a:moveTo>
                    <a:pt x="0" y="11"/>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6390;p126">
              <a:extLst>
                <a:ext uri="{FF2B5EF4-FFF2-40B4-BE49-F238E27FC236}">
                  <a16:creationId xmlns:a16="http://schemas.microsoft.com/office/drawing/2014/main" id="{0E61FB6A-49EA-4B48-8F25-F672B96EBABC}"/>
                </a:ext>
              </a:extLst>
            </p:cNvPr>
            <p:cNvSpPr/>
            <p:nvPr/>
          </p:nvSpPr>
          <p:spPr>
            <a:xfrm>
              <a:off x="2266941" y="2051304"/>
              <a:ext cx="448" cy="163"/>
            </a:xfrm>
            <a:custGeom>
              <a:avLst/>
              <a:gdLst/>
              <a:ahLst/>
              <a:cxnLst/>
              <a:rect l="l" t="t" r="r" b="b"/>
              <a:pathLst>
                <a:path w="33" h="12" extrusionOk="0">
                  <a:moveTo>
                    <a:pt x="1" y="1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6391;p126">
              <a:extLst>
                <a:ext uri="{FF2B5EF4-FFF2-40B4-BE49-F238E27FC236}">
                  <a16:creationId xmlns:a16="http://schemas.microsoft.com/office/drawing/2014/main" id="{8891ED01-8D3E-46C5-81A6-0F6573F772FC}"/>
                </a:ext>
              </a:extLst>
            </p:cNvPr>
            <p:cNvSpPr/>
            <p:nvPr/>
          </p:nvSpPr>
          <p:spPr>
            <a:xfrm>
              <a:off x="2270037" y="2050503"/>
              <a:ext cx="149" cy="54"/>
            </a:xfrm>
            <a:custGeom>
              <a:avLst/>
              <a:gdLst/>
              <a:ahLst/>
              <a:cxnLst/>
              <a:rect l="l" t="t" r="r" b="b"/>
              <a:pathLst>
                <a:path w="11" h="4" extrusionOk="0">
                  <a:moveTo>
                    <a:pt x="1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6392;p126">
              <a:extLst>
                <a:ext uri="{FF2B5EF4-FFF2-40B4-BE49-F238E27FC236}">
                  <a16:creationId xmlns:a16="http://schemas.microsoft.com/office/drawing/2014/main" id="{8F00A755-EAAD-4D0B-888C-60C74C5F2227}"/>
                </a:ext>
              </a:extLst>
            </p:cNvPr>
            <p:cNvSpPr/>
            <p:nvPr/>
          </p:nvSpPr>
          <p:spPr>
            <a:xfrm>
              <a:off x="2263329" y="205273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6393;p126">
              <a:extLst>
                <a:ext uri="{FF2B5EF4-FFF2-40B4-BE49-F238E27FC236}">
                  <a16:creationId xmlns:a16="http://schemas.microsoft.com/office/drawing/2014/main" id="{480D72B6-89BB-4EEB-8A5C-DBF59DFC93C9}"/>
                </a:ext>
              </a:extLst>
            </p:cNvPr>
            <p:cNvSpPr/>
            <p:nvPr/>
          </p:nvSpPr>
          <p:spPr>
            <a:xfrm>
              <a:off x="2265896" y="2051644"/>
              <a:ext cx="489" cy="204"/>
            </a:xfrm>
            <a:custGeom>
              <a:avLst/>
              <a:gdLst/>
              <a:ahLst/>
              <a:cxnLst/>
              <a:rect l="l" t="t" r="r" b="b"/>
              <a:pathLst>
                <a:path w="36" h="15" extrusionOk="0">
                  <a:moveTo>
                    <a:pt x="1" y="14"/>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6394;p126">
              <a:extLst>
                <a:ext uri="{FF2B5EF4-FFF2-40B4-BE49-F238E27FC236}">
                  <a16:creationId xmlns:a16="http://schemas.microsoft.com/office/drawing/2014/main" id="{295FE3F6-5600-42AA-BA62-80EC6CB2B472}"/>
                </a:ext>
              </a:extLst>
            </p:cNvPr>
            <p:cNvSpPr/>
            <p:nvPr/>
          </p:nvSpPr>
          <p:spPr>
            <a:xfrm>
              <a:off x="2266371" y="2051495"/>
              <a:ext cx="543" cy="163"/>
            </a:xfrm>
            <a:custGeom>
              <a:avLst/>
              <a:gdLst/>
              <a:ahLst/>
              <a:cxnLst/>
              <a:rect l="l" t="t" r="r" b="b"/>
              <a:pathLst>
                <a:path w="40" h="12" extrusionOk="0">
                  <a:moveTo>
                    <a:pt x="1" y="11"/>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6395;p126">
              <a:extLst>
                <a:ext uri="{FF2B5EF4-FFF2-40B4-BE49-F238E27FC236}">
                  <a16:creationId xmlns:a16="http://schemas.microsoft.com/office/drawing/2014/main" id="{B47C149C-08B0-4B07-B3AF-0CF977E84331}"/>
                </a:ext>
              </a:extLst>
            </p:cNvPr>
            <p:cNvSpPr/>
            <p:nvPr/>
          </p:nvSpPr>
          <p:spPr>
            <a:xfrm>
              <a:off x="2267756" y="2051169"/>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6396;p126">
              <a:extLst>
                <a:ext uri="{FF2B5EF4-FFF2-40B4-BE49-F238E27FC236}">
                  <a16:creationId xmlns:a16="http://schemas.microsoft.com/office/drawing/2014/main" id="{AEDAF284-1E88-48E9-916B-09B2E2496432}"/>
                </a:ext>
              </a:extLst>
            </p:cNvPr>
            <p:cNvSpPr/>
            <p:nvPr/>
          </p:nvSpPr>
          <p:spPr>
            <a:xfrm>
              <a:off x="2280872" y="2017035"/>
              <a:ext cx="54" cy="68"/>
            </a:xfrm>
            <a:custGeom>
              <a:avLst/>
              <a:gdLst/>
              <a:ahLst/>
              <a:cxnLst/>
              <a:rect l="l" t="t" r="r" b="b"/>
              <a:pathLst>
                <a:path w="4" h="5" extrusionOk="0">
                  <a:moveTo>
                    <a:pt x="0"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6397;p126">
              <a:extLst>
                <a:ext uri="{FF2B5EF4-FFF2-40B4-BE49-F238E27FC236}">
                  <a16:creationId xmlns:a16="http://schemas.microsoft.com/office/drawing/2014/main" id="{4B3A4265-B19D-467B-8BDE-CDC8B103C275}"/>
                </a:ext>
              </a:extLst>
            </p:cNvPr>
            <p:cNvSpPr/>
            <p:nvPr/>
          </p:nvSpPr>
          <p:spPr>
            <a:xfrm>
              <a:off x="2281958" y="201751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6398;p126">
              <a:extLst>
                <a:ext uri="{FF2B5EF4-FFF2-40B4-BE49-F238E27FC236}">
                  <a16:creationId xmlns:a16="http://schemas.microsoft.com/office/drawing/2014/main" id="{D476278E-19FC-4CDF-9608-7FEB84F9ADE2}"/>
                </a:ext>
              </a:extLst>
            </p:cNvPr>
            <p:cNvSpPr/>
            <p:nvPr/>
          </p:nvSpPr>
          <p:spPr>
            <a:xfrm>
              <a:off x="2283098" y="2017184"/>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6399;p126">
              <a:extLst>
                <a:ext uri="{FF2B5EF4-FFF2-40B4-BE49-F238E27FC236}">
                  <a16:creationId xmlns:a16="http://schemas.microsoft.com/office/drawing/2014/main" id="{20E04430-5AF0-49F0-9AC5-722D1FB162D0}"/>
                </a:ext>
              </a:extLst>
            </p:cNvPr>
            <p:cNvSpPr/>
            <p:nvPr/>
          </p:nvSpPr>
          <p:spPr>
            <a:xfrm>
              <a:off x="2282338" y="201751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6400;p126">
              <a:extLst>
                <a:ext uri="{FF2B5EF4-FFF2-40B4-BE49-F238E27FC236}">
                  <a16:creationId xmlns:a16="http://schemas.microsoft.com/office/drawing/2014/main" id="{7790F2E5-5BA3-43D6-AE05-310A92AEA5C6}"/>
                </a:ext>
              </a:extLst>
            </p:cNvPr>
            <p:cNvSpPr/>
            <p:nvPr/>
          </p:nvSpPr>
          <p:spPr>
            <a:xfrm>
              <a:off x="2282528" y="2017510"/>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6401;p126">
              <a:extLst>
                <a:ext uri="{FF2B5EF4-FFF2-40B4-BE49-F238E27FC236}">
                  <a16:creationId xmlns:a16="http://schemas.microsoft.com/office/drawing/2014/main" id="{5FCA3A59-84A1-47E8-B2FE-7DD6DECD4F46}"/>
                </a:ext>
              </a:extLst>
            </p:cNvPr>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6402;p126">
              <a:extLst>
                <a:ext uri="{FF2B5EF4-FFF2-40B4-BE49-F238E27FC236}">
                  <a16:creationId xmlns:a16="http://schemas.microsoft.com/office/drawing/2014/main" id="{D570BDB4-7842-43D5-A245-C6A875DB94CF}"/>
                </a:ext>
              </a:extLst>
            </p:cNvPr>
            <p:cNvSpPr/>
            <p:nvPr/>
          </p:nvSpPr>
          <p:spPr>
            <a:xfrm>
              <a:off x="2282867" y="2017374"/>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6403;p126">
              <a:extLst>
                <a:ext uri="{FF2B5EF4-FFF2-40B4-BE49-F238E27FC236}">
                  <a16:creationId xmlns:a16="http://schemas.microsoft.com/office/drawing/2014/main" id="{96AED668-9733-4EF4-A440-738EB178DDAD}"/>
                </a:ext>
              </a:extLst>
            </p:cNvPr>
            <p:cNvSpPr/>
            <p:nvPr/>
          </p:nvSpPr>
          <p:spPr>
            <a:xfrm>
              <a:off x="2281673" y="2017415"/>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6404;p126">
              <a:extLst>
                <a:ext uri="{FF2B5EF4-FFF2-40B4-BE49-F238E27FC236}">
                  <a16:creationId xmlns:a16="http://schemas.microsoft.com/office/drawing/2014/main" id="{0166021B-EC5D-4D7C-9071-64FA7BEA44A0}"/>
                </a:ext>
              </a:extLst>
            </p:cNvPr>
            <p:cNvSpPr/>
            <p:nvPr/>
          </p:nvSpPr>
          <p:spPr>
            <a:xfrm>
              <a:off x="2280586" y="2016899"/>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6405;p126">
              <a:extLst>
                <a:ext uri="{FF2B5EF4-FFF2-40B4-BE49-F238E27FC236}">
                  <a16:creationId xmlns:a16="http://schemas.microsoft.com/office/drawing/2014/main" id="{8A52DDA5-4F90-4F27-A4E0-6F7B789FC1B1}"/>
                </a:ext>
              </a:extLst>
            </p:cNvPr>
            <p:cNvSpPr/>
            <p:nvPr/>
          </p:nvSpPr>
          <p:spPr>
            <a:xfrm>
              <a:off x="2280342" y="201675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6406;p126">
              <a:extLst>
                <a:ext uri="{FF2B5EF4-FFF2-40B4-BE49-F238E27FC236}">
                  <a16:creationId xmlns:a16="http://schemas.microsoft.com/office/drawing/2014/main" id="{AF61F068-37C6-4846-A993-73E8E5BF88E5}"/>
                </a:ext>
              </a:extLst>
            </p:cNvPr>
            <p:cNvSpPr/>
            <p:nvPr/>
          </p:nvSpPr>
          <p:spPr>
            <a:xfrm>
              <a:off x="2281442" y="2017320"/>
              <a:ext cx="54" cy="68"/>
            </a:xfrm>
            <a:custGeom>
              <a:avLst/>
              <a:gdLst/>
              <a:ahLst/>
              <a:cxnLst/>
              <a:rect l="l" t="t" r="r" b="b"/>
              <a:pathLst>
                <a:path w="4" h="5" extrusionOk="0">
                  <a:moveTo>
                    <a:pt x="0"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6407;p126">
              <a:extLst>
                <a:ext uri="{FF2B5EF4-FFF2-40B4-BE49-F238E27FC236}">
                  <a16:creationId xmlns:a16="http://schemas.microsoft.com/office/drawing/2014/main" id="{F13E4E7E-0182-43CC-98D8-2F24D078A019}"/>
                </a:ext>
              </a:extLst>
            </p:cNvPr>
            <p:cNvSpPr/>
            <p:nvPr/>
          </p:nvSpPr>
          <p:spPr>
            <a:xfrm>
              <a:off x="2281157" y="2017225"/>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6408;p126">
              <a:extLst>
                <a:ext uri="{FF2B5EF4-FFF2-40B4-BE49-F238E27FC236}">
                  <a16:creationId xmlns:a16="http://schemas.microsoft.com/office/drawing/2014/main" id="{DB9BD3C0-CDCC-466B-AAB6-A4D8B9206A89}"/>
                </a:ext>
              </a:extLst>
            </p:cNvPr>
            <p:cNvSpPr/>
            <p:nvPr/>
          </p:nvSpPr>
          <p:spPr>
            <a:xfrm>
              <a:off x="2295793" y="2037863"/>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6409;p126">
              <a:extLst>
                <a:ext uri="{FF2B5EF4-FFF2-40B4-BE49-F238E27FC236}">
                  <a16:creationId xmlns:a16="http://schemas.microsoft.com/office/drawing/2014/main" id="{40E1FEBD-AC6C-4F25-98CB-AA82BF358E09}"/>
                </a:ext>
              </a:extLst>
            </p:cNvPr>
            <p:cNvSpPr/>
            <p:nvPr/>
          </p:nvSpPr>
          <p:spPr>
            <a:xfrm>
              <a:off x="2295562" y="2038284"/>
              <a:ext cx="54" cy="163"/>
            </a:xfrm>
            <a:custGeom>
              <a:avLst/>
              <a:gdLst/>
              <a:ahLst/>
              <a:cxnLst/>
              <a:rect l="l" t="t" r="r" b="b"/>
              <a:pathLst>
                <a:path w="4" h="12" extrusionOk="0">
                  <a:moveTo>
                    <a:pt x="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6410;p126">
              <a:extLst>
                <a:ext uri="{FF2B5EF4-FFF2-40B4-BE49-F238E27FC236}">
                  <a16:creationId xmlns:a16="http://schemas.microsoft.com/office/drawing/2014/main" id="{F11E2622-81C5-4439-9116-7DA2DE3BD427}"/>
                </a:ext>
              </a:extLst>
            </p:cNvPr>
            <p:cNvSpPr/>
            <p:nvPr/>
          </p:nvSpPr>
          <p:spPr>
            <a:xfrm>
              <a:off x="2295413" y="2038569"/>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6411;p126">
              <a:extLst>
                <a:ext uri="{FF2B5EF4-FFF2-40B4-BE49-F238E27FC236}">
                  <a16:creationId xmlns:a16="http://schemas.microsoft.com/office/drawing/2014/main" id="{5B9FE1CD-FE53-4DF7-A87E-AFE9A49DCCCF}"/>
                </a:ext>
              </a:extLst>
            </p:cNvPr>
            <p:cNvSpPr/>
            <p:nvPr/>
          </p:nvSpPr>
          <p:spPr>
            <a:xfrm>
              <a:off x="2295698" y="2038053"/>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6412;p126">
              <a:extLst>
                <a:ext uri="{FF2B5EF4-FFF2-40B4-BE49-F238E27FC236}">
                  <a16:creationId xmlns:a16="http://schemas.microsoft.com/office/drawing/2014/main" id="{38392548-A66F-4956-9A6C-64243514D432}"/>
                </a:ext>
              </a:extLst>
            </p:cNvPr>
            <p:cNvSpPr/>
            <p:nvPr/>
          </p:nvSpPr>
          <p:spPr>
            <a:xfrm>
              <a:off x="2294897" y="2039669"/>
              <a:ext cx="54" cy="204"/>
            </a:xfrm>
            <a:custGeom>
              <a:avLst/>
              <a:gdLst/>
              <a:ahLst/>
              <a:cxnLst/>
              <a:rect l="l" t="t" r="r" b="b"/>
              <a:pathLst>
                <a:path w="4" h="15" extrusionOk="0">
                  <a:moveTo>
                    <a:pt x="4"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6413;p126">
              <a:extLst>
                <a:ext uri="{FF2B5EF4-FFF2-40B4-BE49-F238E27FC236}">
                  <a16:creationId xmlns:a16="http://schemas.microsoft.com/office/drawing/2014/main" id="{9F12F39F-85E6-4E90-BC37-E68294A9BE3D}"/>
                </a:ext>
              </a:extLst>
            </p:cNvPr>
            <p:cNvSpPr/>
            <p:nvPr/>
          </p:nvSpPr>
          <p:spPr>
            <a:xfrm>
              <a:off x="2295277" y="2038908"/>
              <a:ext cx="54" cy="149"/>
            </a:xfrm>
            <a:custGeom>
              <a:avLst/>
              <a:gdLst/>
              <a:ahLst/>
              <a:cxnLst/>
              <a:rect l="l" t="t" r="r" b="b"/>
              <a:pathLst>
                <a:path w="4" h="11" extrusionOk="0">
                  <a:moveTo>
                    <a:pt x="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6414;p126">
              <a:extLst>
                <a:ext uri="{FF2B5EF4-FFF2-40B4-BE49-F238E27FC236}">
                  <a16:creationId xmlns:a16="http://schemas.microsoft.com/office/drawing/2014/main" id="{B5325222-52AA-4C78-930B-2ED374DF536F}"/>
                </a:ext>
              </a:extLst>
            </p:cNvPr>
            <p:cNvSpPr/>
            <p:nvPr/>
          </p:nvSpPr>
          <p:spPr>
            <a:xfrm>
              <a:off x="2295087" y="2039234"/>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6415;p126">
              <a:extLst>
                <a:ext uri="{FF2B5EF4-FFF2-40B4-BE49-F238E27FC236}">
                  <a16:creationId xmlns:a16="http://schemas.microsoft.com/office/drawing/2014/main" id="{7D9C3E1C-6993-4BFF-AECB-970A49D9F735}"/>
                </a:ext>
              </a:extLst>
            </p:cNvPr>
            <p:cNvSpPr/>
            <p:nvPr/>
          </p:nvSpPr>
          <p:spPr>
            <a:xfrm>
              <a:off x="2296228" y="2037293"/>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6416;p126">
              <a:extLst>
                <a:ext uri="{FF2B5EF4-FFF2-40B4-BE49-F238E27FC236}">
                  <a16:creationId xmlns:a16="http://schemas.microsoft.com/office/drawing/2014/main" id="{DC78A863-CF90-4DCB-BB8A-DF7237ED39FE}"/>
                </a:ext>
              </a:extLst>
            </p:cNvPr>
            <p:cNvSpPr/>
            <p:nvPr/>
          </p:nvSpPr>
          <p:spPr>
            <a:xfrm>
              <a:off x="2296323" y="2037197"/>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6417;p126">
              <a:extLst>
                <a:ext uri="{FF2B5EF4-FFF2-40B4-BE49-F238E27FC236}">
                  <a16:creationId xmlns:a16="http://schemas.microsoft.com/office/drawing/2014/main" id="{FCD8D475-0C00-4389-AA96-3781B3A13744}"/>
                </a:ext>
              </a:extLst>
            </p:cNvPr>
            <p:cNvSpPr/>
            <p:nvPr/>
          </p:nvSpPr>
          <p:spPr>
            <a:xfrm>
              <a:off x="2294707" y="204028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6418;p126">
              <a:extLst>
                <a:ext uri="{FF2B5EF4-FFF2-40B4-BE49-F238E27FC236}">
                  <a16:creationId xmlns:a16="http://schemas.microsoft.com/office/drawing/2014/main" id="{17A022FA-D7E2-4B80-A62F-D5E202159D28}"/>
                </a:ext>
              </a:extLst>
            </p:cNvPr>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6419;p126">
              <a:extLst>
                <a:ext uri="{FF2B5EF4-FFF2-40B4-BE49-F238E27FC236}">
                  <a16:creationId xmlns:a16="http://schemas.microsoft.com/office/drawing/2014/main" id="{45EFAACB-36D0-40B2-BB4A-B4129B95B367}"/>
                </a:ext>
              </a:extLst>
            </p:cNvPr>
            <p:cNvSpPr/>
            <p:nvPr/>
          </p:nvSpPr>
          <p:spPr>
            <a:xfrm>
              <a:off x="2296133" y="2037388"/>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6420;p126">
              <a:extLst>
                <a:ext uri="{FF2B5EF4-FFF2-40B4-BE49-F238E27FC236}">
                  <a16:creationId xmlns:a16="http://schemas.microsoft.com/office/drawing/2014/main" id="{CC6593F9-A185-4543-9277-5123F0BCB4A0}"/>
                </a:ext>
              </a:extLst>
            </p:cNvPr>
            <p:cNvSpPr/>
            <p:nvPr/>
          </p:nvSpPr>
          <p:spPr>
            <a:xfrm>
              <a:off x="2295943" y="2037673"/>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6421;p126">
              <a:extLst>
                <a:ext uri="{FF2B5EF4-FFF2-40B4-BE49-F238E27FC236}">
                  <a16:creationId xmlns:a16="http://schemas.microsoft.com/office/drawing/2014/main" id="{EF0C3406-3169-4018-BCD6-6C0A0DD079E4}"/>
                </a:ext>
              </a:extLst>
            </p:cNvPr>
            <p:cNvSpPr/>
            <p:nvPr/>
          </p:nvSpPr>
          <p:spPr>
            <a:xfrm>
              <a:off x="2296038" y="2037523"/>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6422;p126">
              <a:extLst>
                <a:ext uri="{FF2B5EF4-FFF2-40B4-BE49-F238E27FC236}">
                  <a16:creationId xmlns:a16="http://schemas.microsoft.com/office/drawing/2014/main" id="{F90CF07D-DABD-4DA7-95EB-6140BC56D322}"/>
                </a:ext>
              </a:extLst>
            </p:cNvPr>
            <p:cNvSpPr/>
            <p:nvPr/>
          </p:nvSpPr>
          <p:spPr>
            <a:xfrm>
              <a:off x="2294422" y="2040809"/>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6423;p126">
              <a:extLst>
                <a:ext uri="{FF2B5EF4-FFF2-40B4-BE49-F238E27FC236}">
                  <a16:creationId xmlns:a16="http://schemas.microsoft.com/office/drawing/2014/main" id="{6759C351-299C-4869-A519-65825293FC48}"/>
                </a:ext>
              </a:extLst>
            </p:cNvPr>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6424;p126">
              <a:extLst>
                <a:ext uri="{FF2B5EF4-FFF2-40B4-BE49-F238E27FC236}">
                  <a16:creationId xmlns:a16="http://schemas.microsoft.com/office/drawing/2014/main" id="{10BE7AE1-94D3-4228-8FC3-4B3D324198D2}"/>
                </a:ext>
              </a:extLst>
            </p:cNvPr>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6425;p126">
              <a:extLst>
                <a:ext uri="{FF2B5EF4-FFF2-40B4-BE49-F238E27FC236}">
                  <a16:creationId xmlns:a16="http://schemas.microsoft.com/office/drawing/2014/main" id="{43B2D5EC-EBB5-4F57-95B5-B3C4432AF29E}"/>
                </a:ext>
              </a:extLst>
            </p:cNvPr>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6426;p126">
              <a:extLst>
                <a:ext uri="{FF2B5EF4-FFF2-40B4-BE49-F238E27FC236}">
                  <a16:creationId xmlns:a16="http://schemas.microsoft.com/office/drawing/2014/main" id="{FD5639E9-4BAD-4A01-8E01-2DFF82C3CDEC}"/>
                </a:ext>
              </a:extLst>
            </p:cNvPr>
            <p:cNvSpPr/>
            <p:nvPr/>
          </p:nvSpPr>
          <p:spPr>
            <a:xfrm>
              <a:off x="2579807" y="1723951"/>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6427;p126">
              <a:extLst>
                <a:ext uri="{FF2B5EF4-FFF2-40B4-BE49-F238E27FC236}">
                  <a16:creationId xmlns:a16="http://schemas.microsoft.com/office/drawing/2014/main" id="{4A9F0C5B-0DAC-4940-A190-2D6CA5AC0FD6}"/>
                </a:ext>
              </a:extLst>
            </p:cNvPr>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6428;p126">
              <a:extLst>
                <a:ext uri="{FF2B5EF4-FFF2-40B4-BE49-F238E27FC236}">
                  <a16:creationId xmlns:a16="http://schemas.microsoft.com/office/drawing/2014/main" id="{D01F7E3A-9CBE-4138-A356-F59093884DCF}"/>
                </a:ext>
              </a:extLst>
            </p:cNvPr>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6429;p126">
              <a:extLst>
                <a:ext uri="{FF2B5EF4-FFF2-40B4-BE49-F238E27FC236}">
                  <a16:creationId xmlns:a16="http://schemas.microsoft.com/office/drawing/2014/main" id="{90CD0DA1-A474-4BDF-BC2A-9CCD9BD6B209}"/>
                </a:ext>
              </a:extLst>
            </p:cNvPr>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6430;p126">
              <a:extLst>
                <a:ext uri="{FF2B5EF4-FFF2-40B4-BE49-F238E27FC236}">
                  <a16:creationId xmlns:a16="http://schemas.microsoft.com/office/drawing/2014/main" id="{46DFB4C5-0D60-4EC5-8FD3-89A832799217}"/>
                </a:ext>
              </a:extLst>
            </p:cNvPr>
            <p:cNvSpPr/>
            <p:nvPr/>
          </p:nvSpPr>
          <p:spPr>
            <a:xfrm>
              <a:off x="2576291" y="172524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6431;p126">
              <a:extLst>
                <a:ext uri="{FF2B5EF4-FFF2-40B4-BE49-F238E27FC236}">
                  <a16:creationId xmlns:a16="http://schemas.microsoft.com/office/drawing/2014/main" id="{69304568-7AD7-47B6-82B5-BC711A7A4DE1}"/>
                </a:ext>
              </a:extLst>
            </p:cNvPr>
            <p:cNvSpPr/>
            <p:nvPr/>
          </p:nvSpPr>
          <p:spPr>
            <a:xfrm>
              <a:off x="2579427" y="1724046"/>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6432;p126">
              <a:extLst>
                <a:ext uri="{FF2B5EF4-FFF2-40B4-BE49-F238E27FC236}">
                  <a16:creationId xmlns:a16="http://schemas.microsoft.com/office/drawing/2014/main" id="{FB8DD808-7269-4C41-BD6B-D0B530A28B15}"/>
                </a:ext>
              </a:extLst>
            </p:cNvPr>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6433;p126">
              <a:extLst>
                <a:ext uri="{FF2B5EF4-FFF2-40B4-BE49-F238E27FC236}">
                  <a16:creationId xmlns:a16="http://schemas.microsoft.com/office/drawing/2014/main" id="{2E28EC4E-D090-4A7E-A9B0-E76618A3FE1E}"/>
                </a:ext>
              </a:extLst>
            </p:cNvPr>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6434;p126">
              <a:extLst>
                <a:ext uri="{FF2B5EF4-FFF2-40B4-BE49-F238E27FC236}">
                  <a16:creationId xmlns:a16="http://schemas.microsoft.com/office/drawing/2014/main" id="{3521EE46-0666-4296-99F3-743FE6C9CD0C}"/>
                </a:ext>
              </a:extLst>
            </p:cNvPr>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6435;p126">
              <a:extLst>
                <a:ext uri="{FF2B5EF4-FFF2-40B4-BE49-F238E27FC236}">
                  <a16:creationId xmlns:a16="http://schemas.microsoft.com/office/drawing/2014/main" id="{ADD3AEA3-707E-4066-8771-8E17888E415D}"/>
                </a:ext>
              </a:extLst>
            </p:cNvPr>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6436;p126">
              <a:extLst>
                <a:ext uri="{FF2B5EF4-FFF2-40B4-BE49-F238E27FC236}">
                  <a16:creationId xmlns:a16="http://schemas.microsoft.com/office/drawing/2014/main" id="{280DD02D-4B02-48B4-ADF7-9541CE432E7B}"/>
                </a:ext>
              </a:extLst>
            </p:cNvPr>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6437;p126">
              <a:extLst>
                <a:ext uri="{FF2B5EF4-FFF2-40B4-BE49-F238E27FC236}">
                  <a16:creationId xmlns:a16="http://schemas.microsoft.com/office/drawing/2014/main" id="{E588E0FA-7BEC-4541-BD68-C7576CC65E1A}"/>
                </a:ext>
              </a:extLst>
            </p:cNvPr>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6438;p126">
              <a:extLst>
                <a:ext uri="{FF2B5EF4-FFF2-40B4-BE49-F238E27FC236}">
                  <a16:creationId xmlns:a16="http://schemas.microsoft.com/office/drawing/2014/main" id="{54909CE9-888A-4108-97AA-1EB2BB01A1A2}"/>
                </a:ext>
              </a:extLst>
            </p:cNvPr>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6439;p126">
              <a:extLst>
                <a:ext uri="{FF2B5EF4-FFF2-40B4-BE49-F238E27FC236}">
                  <a16:creationId xmlns:a16="http://schemas.microsoft.com/office/drawing/2014/main" id="{761DC797-763A-49A9-8424-84ED13B7E2ED}"/>
                </a:ext>
              </a:extLst>
            </p:cNvPr>
            <p:cNvSpPr/>
            <p:nvPr/>
          </p:nvSpPr>
          <p:spPr>
            <a:xfrm>
              <a:off x="2202543" y="1417887"/>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6440;p126">
              <a:extLst>
                <a:ext uri="{FF2B5EF4-FFF2-40B4-BE49-F238E27FC236}">
                  <a16:creationId xmlns:a16="http://schemas.microsoft.com/office/drawing/2014/main" id="{BB680423-DDC5-4EA9-9388-679709FD16C7}"/>
                </a:ext>
              </a:extLst>
            </p:cNvPr>
            <p:cNvSpPr/>
            <p:nvPr/>
          </p:nvSpPr>
          <p:spPr>
            <a:xfrm>
              <a:off x="2202258" y="1418267"/>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6441;p126">
              <a:extLst>
                <a:ext uri="{FF2B5EF4-FFF2-40B4-BE49-F238E27FC236}">
                  <a16:creationId xmlns:a16="http://schemas.microsoft.com/office/drawing/2014/main" id="{D7B5AE76-7AD3-4B82-A681-8DE00949C4B7}"/>
                </a:ext>
              </a:extLst>
            </p:cNvPr>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6442;p126">
              <a:extLst>
                <a:ext uri="{FF2B5EF4-FFF2-40B4-BE49-F238E27FC236}">
                  <a16:creationId xmlns:a16="http://schemas.microsoft.com/office/drawing/2014/main" id="{58F0DAF0-8F4D-4385-A9D6-7F11C62DCD73}"/>
                </a:ext>
              </a:extLst>
            </p:cNvPr>
            <p:cNvSpPr/>
            <p:nvPr/>
          </p:nvSpPr>
          <p:spPr>
            <a:xfrm>
              <a:off x="2201688" y="1419082"/>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6443;p126">
              <a:extLst>
                <a:ext uri="{FF2B5EF4-FFF2-40B4-BE49-F238E27FC236}">
                  <a16:creationId xmlns:a16="http://schemas.microsoft.com/office/drawing/2014/main" id="{8E16D761-59BD-484F-845D-81E827630556}"/>
                </a:ext>
              </a:extLst>
            </p:cNvPr>
            <p:cNvSpPr/>
            <p:nvPr/>
          </p:nvSpPr>
          <p:spPr>
            <a:xfrm>
              <a:off x="2201973" y="1418647"/>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6444;p126">
              <a:extLst>
                <a:ext uri="{FF2B5EF4-FFF2-40B4-BE49-F238E27FC236}">
                  <a16:creationId xmlns:a16="http://schemas.microsoft.com/office/drawing/2014/main" id="{A5BCF281-46FA-4EAC-B6A2-AEE9698D0101}"/>
                </a:ext>
              </a:extLst>
            </p:cNvPr>
            <p:cNvSpPr/>
            <p:nvPr/>
          </p:nvSpPr>
          <p:spPr>
            <a:xfrm>
              <a:off x="2206480" y="141604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6445;p126">
              <a:extLst>
                <a:ext uri="{FF2B5EF4-FFF2-40B4-BE49-F238E27FC236}">
                  <a16:creationId xmlns:a16="http://schemas.microsoft.com/office/drawing/2014/main" id="{14CE9039-7563-4617-94D4-D3B4CF61D763}"/>
                </a:ext>
              </a:extLst>
            </p:cNvPr>
            <p:cNvSpPr/>
            <p:nvPr/>
          </p:nvSpPr>
          <p:spPr>
            <a:xfrm>
              <a:off x="2202923" y="1417561"/>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6446;p126">
              <a:extLst>
                <a:ext uri="{FF2B5EF4-FFF2-40B4-BE49-F238E27FC236}">
                  <a16:creationId xmlns:a16="http://schemas.microsoft.com/office/drawing/2014/main" id="{624B0F14-9D57-4020-95B4-28F85BFBC26C}"/>
                </a:ext>
              </a:extLst>
            </p:cNvPr>
            <p:cNvSpPr/>
            <p:nvPr/>
          </p:nvSpPr>
          <p:spPr>
            <a:xfrm>
              <a:off x="2203249" y="1417222"/>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6447;p126">
              <a:extLst>
                <a:ext uri="{FF2B5EF4-FFF2-40B4-BE49-F238E27FC236}">
                  <a16:creationId xmlns:a16="http://schemas.microsoft.com/office/drawing/2014/main" id="{855CBCA8-68F3-4AB1-8D92-001B993211D4}"/>
                </a:ext>
              </a:extLst>
            </p:cNvPr>
            <p:cNvSpPr/>
            <p:nvPr/>
          </p:nvSpPr>
          <p:spPr>
            <a:xfrm>
              <a:off x="2205625" y="1416081"/>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6448;p126">
              <a:extLst>
                <a:ext uri="{FF2B5EF4-FFF2-40B4-BE49-F238E27FC236}">
                  <a16:creationId xmlns:a16="http://schemas.microsoft.com/office/drawing/2014/main" id="{1340DCF4-DA3F-48AB-A5C5-7D9CA92D6BC6}"/>
                </a:ext>
              </a:extLst>
            </p:cNvPr>
            <p:cNvSpPr/>
            <p:nvPr/>
          </p:nvSpPr>
          <p:spPr>
            <a:xfrm>
              <a:off x="2206060" y="1416040"/>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6449;p126">
              <a:extLst>
                <a:ext uri="{FF2B5EF4-FFF2-40B4-BE49-F238E27FC236}">
                  <a16:creationId xmlns:a16="http://schemas.microsoft.com/office/drawing/2014/main" id="{0BA223D4-8647-4C6D-B32E-579C80C9AF2C}"/>
                </a:ext>
              </a:extLst>
            </p:cNvPr>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6450;p126">
              <a:extLst>
                <a:ext uri="{FF2B5EF4-FFF2-40B4-BE49-F238E27FC236}">
                  <a16:creationId xmlns:a16="http://schemas.microsoft.com/office/drawing/2014/main" id="{C1F788DC-A30D-4790-9A35-827FD55685CE}"/>
                </a:ext>
              </a:extLst>
            </p:cNvPr>
            <p:cNvSpPr/>
            <p:nvPr/>
          </p:nvSpPr>
          <p:spPr>
            <a:xfrm>
              <a:off x="2204104" y="1416706"/>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6451;p126">
              <a:extLst>
                <a:ext uri="{FF2B5EF4-FFF2-40B4-BE49-F238E27FC236}">
                  <a16:creationId xmlns:a16="http://schemas.microsoft.com/office/drawing/2014/main" id="{76206918-BE2B-4CE3-B532-FEFAC2A870EB}"/>
                </a:ext>
              </a:extLst>
            </p:cNvPr>
            <p:cNvSpPr/>
            <p:nvPr/>
          </p:nvSpPr>
          <p:spPr>
            <a:xfrm>
              <a:off x="2264334" y="1413135"/>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6452;p126">
              <a:extLst>
                <a:ext uri="{FF2B5EF4-FFF2-40B4-BE49-F238E27FC236}">
                  <a16:creationId xmlns:a16="http://schemas.microsoft.com/office/drawing/2014/main" id="{0C97DE7D-9E52-4A64-B06E-68AE32EC9458}"/>
                </a:ext>
              </a:extLst>
            </p:cNvPr>
            <p:cNvSpPr/>
            <p:nvPr/>
          </p:nvSpPr>
          <p:spPr>
            <a:xfrm>
              <a:off x="2204865" y="1416271"/>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6453;p126">
              <a:extLst>
                <a:ext uri="{FF2B5EF4-FFF2-40B4-BE49-F238E27FC236}">
                  <a16:creationId xmlns:a16="http://schemas.microsoft.com/office/drawing/2014/main" id="{444482F9-F7C0-4303-8E2B-E5E0A950B6EE}"/>
                </a:ext>
              </a:extLst>
            </p:cNvPr>
            <p:cNvSpPr/>
            <p:nvPr/>
          </p:nvSpPr>
          <p:spPr>
            <a:xfrm>
              <a:off x="2204485" y="1416461"/>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6454;p126">
              <a:extLst>
                <a:ext uri="{FF2B5EF4-FFF2-40B4-BE49-F238E27FC236}">
                  <a16:creationId xmlns:a16="http://schemas.microsoft.com/office/drawing/2014/main" id="{0748EB8F-E4DA-4ED3-97C0-634A6DAE67E2}"/>
                </a:ext>
              </a:extLst>
            </p:cNvPr>
            <p:cNvSpPr/>
            <p:nvPr/>
          </p:nvSpPr>
          <p:spPr>
            <a:xfrm>
              <a:off x="2205245" y="1416176"/>
              <a:ext cx="204" cy="68"/>
            </a:xfrm>
            <a:custGeom>
              <a:avLst/>
              <a:gdLst/>
              <a:ahLst/>
              <a:cxnLst/>
              <a:rect l="l" t="t" r="r" b="b"/>
              <a:pathLst>
                <a:path w="15" h="5" extrusionOk="0">
                  <a:moveTo>
                    <a:pt x="1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6455;p126">
              <a:extLst>
                <a:ext uri="{FF2B5EF4-FFF2-40B4-BE49-F238E27FC236}">
                  <a16:creationId xmlns:a16="http://schemas.microsoft.com/office/drawing/2014/main" id="{3C89AB63-6FA2-4B8E-9380-F9CA94971B25}"/>
                </a:ext>
              </a:extLst>
            </p:cNvPr>
            <p:cNvSpPr/>
            <p:nvPr/>
          </p:nvSpPr>
          <p:spPr>
            <a:xfrm>
              <a:off x="2199162" y="1418932"/>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6456;p126">
              <a:extLst>
                <a:ext uri="{FF2B5EF4-FFF2-40B4-BE49-F238E27FC236}">
                  <a16:creationId xmlns:a16="http://schemas.microsoft.com/office/drawing/2014/main" id="{3A255A48-7F07-4A07-B635-530A78D139C1}"/>
                </a:ext>
              </a:extLst>
            </p:cNvPr>
            <p:cNvSpPr/>
            <p:nvPr/>
          </p:nvSpPr>
          <p:spPr>
            <a:xfrm>
              <a:off x="2198823" y="1419027"/>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6457;p126">
              <a:extLst>
                <a:ext uri="{FF2B5EF4-FFF2-40B4-BE49-F238E27FC236}">
                  <a16:creationId xmlns:a16="http://schemas.microsoft.com/office/drawing/2014/main" id="{226F1DC3-0A0A-429A-BECB-F04597731AF9}"/>
                </a:ext>
              </a:extLst>
            </p:cNvPr>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6458;p126">
              <a:extLst>
                <a:ext uri="{FF2B5EF4-FFF2-40B4-BE49-F238E27FC236}">
                  <a16:creationId xmlns:a16="http://schemas.microsoft.com/office/drawing/2014/main" id="{43260963-CD8D-4B26-AB19-9B1680DB0F52}"/>
                </a:ext>
              </a:extLst>
            </p:cNvPr>
            <p:cNvSpPr/>
            <p:nvPr/>
          </p:nvSpPr>
          <p:spPr>
            <a:xfrm>
              <a:off x="2200248" y="1418837"/>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6459;p126">
              <a:extLst>
                <a:ext uri="{FF2B5EF4-FFF2-40B4-BE49-F238E27FC236}">
                  <a16:creationId xmlns:a16="http://schemas.microsoft.com/office/drawing/2014/main" id="{4D35F724-4CE7-4A4C-80E5-31E7031A7249}"/>
                </a:ext>
              </a:extLst>
            </p:cNvPr>
            <p:cNvSpPr/>
            <p:nvPr/>
          </p:nvSpPr>
          <p:spPr>
            <a:xfrm>
              <a:off x="2199488" y="1418837"/>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6460;p126">
              <a:extLst>
                <a:ext uri="{FF2B5EF4-FFF2-40B4-BE49-F238E27FC236}">
                  <a16:creationId xmlns:a16="http://schemas.microsoft.com/office/drawing/2014/main" id="{63486591-6858-4EDB-9B4A-970D8853F5FC}"/>
                </a:ext>
              </a:extLst>
            </p:cNvPr>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6461;p126">
              <a:extLst>
                <a:ext uri="{FF2B5EF4-FFF2-40B4-BE49-F238E27FC236}">
                  <a16:creationId xmlns:a16="http://schemas.microsoft.com/office/drawing/2014/main" id="{65F59CBB-171E-4A48-8FAA-AE63844C2BC3}"/>
                </a:ext>
              </a:extLst>
            </p:cNvPr>
            <p:cNvSpPr/>
            <p:nvPr/>
          </p:nvSpPr>
          <p:spPr>
            <a:xfrm>
              <a:off x="2201158" y="1419082"/>
              <a:ext cx="244" cy="109"/>
            </a:xfrm>
            <a:custGeom>
              <a:avLst/>
              <a:gdLst/>
              <a:ahLst/>
              <a:cxnLst/>
              <a:rect l="l" t="t" r="r" b="b"/>
              <a:pathLst>
                <a:path w="18" h="8" extrusionOk="0">
                  <a:moveTo>
                    <a:pt x="1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6462;p126">
              <a:extLst>
                <a:ext uri="{FF2B5EF4-FFF2-40B4-BE49-F238E27FC236}">
                  <a16:creationId xmlns:a16="http://schemas.microsoft.com/office/drawing/2014/main" id="{FC40E3F4-F03A-4DC8-8D4C-AE0BAFE62356}"/>
                </a:ext>
              </a:extLst>
            </p:cNvPr>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6463;p126">
              <a:extLst>
                <a:ext uri="{FF2B5EF4-FFF2-40B4-BE49-F238E27FC236}">
                  <a16:creationId xmlns:a16="http://schemas.microsoft.com/office/drawing/2014/main" id="{A6F0B545-BF38-42A2-BEAF-6A1F4AFE9C00}"/>
                </a:ext>
              </a:extLst>
            </p:cNvPr>
            <p:cNvSpPr/>
            <p:nvPr/>
          </p:nvSpPr>
          <p:spPr>
            <a:xfrm>
              <a:off x="2199828" y="141883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6464;p126">
              <a:extLst>
                <a:ext uri="{FF2B5EF4-FFF2-40B4-BE49-F238E27FC236}">
                  <a16:creationId xmlns:a16="http://schemas.microsoft.com/office/drawing/2014/main" id="{5B176F79-F325-4101-986A-B9A63A817A64}"/>
                </a:ext>
              </a:extLst>
            </p:cNvPr>
            <p:cNvSpPr/>
            <p:nvPr/>
          </p:nvSpPr>
          <p:spPr>
            <a:xfrm>
              <a:off x="2200683" y="141893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6465;p126">
              <a:extLst>
                <a:ext uri="{FF2B5EF4-FFF2-40B4-BE49-F238E27FC236}">
                  <a16:creationId xmlns:a16="http://schemas.microsoft.com/office/drawing/2014/main" id="{ED91BEE3-17D2-4F81-A3E3-3F3B481DF568}"/>
                </a:ext>
              </a:extLst>
            </p:cNvPr>
            <p:cNvSpPr/>
            <p:nvPr/>
          </p:nvSpPr>
          <p:spPr>
            <a:xfrm>
              <a:off x="2133705" y="154057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6466;p126">
              <a:extLst>
                <a:ext uri="{FF2B5EF4-FFF2-40B4-BE49-F238E27FC236}">
                  <a16:creationId xmlns:a16="http://schemas.microsoft.com/office/drawing/2014/main" id="{E7E4E280-E793-4B53-8FC5-9881038BEC2A}"/>
                </a:ext>
              </a:extLst>
            </p:cNvPr>
            <p:cNvSpPr/>
            <p:nvPr/>
          </p:nvSpPr>
          <p:spPr>
            <a:xfrm>
              <a:off x="2134275" y="1540668"/>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6467;p126">
              <a:extLst>
                <a:ext uri="{FF2B5EF4-FFF2-40B4-BE49-F238E27FC236}">
                  <a16:creationId xmlns:a16="http://schemas.microsoft.com/office/drawing/2014/main" id="{5FD9E6A6-BFD2-4347-8596-FC52623A5A49}"/>
                </a:ext>
              </a:extLst>
            </p:cNvPr>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6468;p126">
              <a:extLst>
                <a:ext uri="{FF2B5EF4-FFF2-40B4-BE49-F238E27FC236}">
                  <a16:creationId xmlns:a16="http://schemas.microsoft.com/office/drawing/2014/main" id="{B990CE32-3D08-44A0-A9EA-59349502FA14}"/>
                </a:ext>
              </a:extLst>
            </p:cNvPr>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6469;p126">
              <a:extLst>
                <a:ext uri="{FF2B5EF4-FFF2-40B4-BE49-F238E27FC236}">
                  <a16:creationId xmlns:a16="http://schemas.microsoft.com/office/drawing/2014/main" id="{24E34770-86A9-4E74-9C91-B25A924A8A42}"/>
                </a:ext>
              </a:extLst>
            </p:cNvPr>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6470;p126">
              <a:extLst>
                <a:ext uri="{FF2B5EF4-FFF2-40B4-BE49-F238E27FC236}">
                  <a16:creationId xmlns:a16="http://schemas.microsoft.com/office/drawing/2014/main" id="{906F8462-0940-40DD-A90A-80CE18C2F034}"/>
                </a:ext>
              </a:extLst>
            </p:cNvPr>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6471;p126">
              <a:extLst>
                <a:ext uri="{FF2B5EF4-FFF2-40B4-BE49-F238E27FC236}">
                  <a16:creationId xmlns:a16="http://schemas.microsoft.com/office/drawing/2014/main" id="{074DF1FF-EE55-4313-BE96-F535A42FE9B5}"/>
                </a:ext>
              </a:extLst>
            </p:cNvPr>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6472;p126">
              <a:extLst>
                <a:ext uri="{FF2B5EF4-FFF2-40B4-BE49-F238E27FC236}">
                  <a16:creationId xmlns:a16="http://schemas.microsoft.com/office/drawing/2014/main" id="{5A1F0C80-05CD-48E7-AB94-57F8C1A45855}"/>
                </a:ext>
              </a:extLst>
            </p:cNvPr>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6473;p126">
              <a:extLst>
                <a:ext uri="{FF2B5EF4-FFF2-40B4-BE49-F238E27FC236}">
                  <a16:creationId xmlns:a16="http://schemas.microsoft.com/office/drawing/2014/main" id="{1107C3EF-891C-425F-AC75-9FE38E30E013}"/>
                </a:ext>
              </a:extLst>
            </p:cNvPr>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6474;p126">
              <a:extLst>
                <a:ext uri="{FF2B5EF4-FFF2-40B4-BE49-F238E27FC236}">
                  <a16:creationId xmlns:a16="http://schemas.microsoft.com/office/drawing/2014/main" id="{4E35A69D-BA82-48DA-95B0-DB1D0627155C}"/>
                </a:ext>
              </a:extLst>
            </p:cNvPr>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6475;p126">
              <a:extLst>
                <a:ext uri="{FF2B5EF4-FFF2-40B4-BE49-F238E27FC236}">
                  <a16:creationId xmlns:a16="http://schemas.microsoft.com/office/drawing/2014/main" id="{98180A3D-E791-47D5-97CB-E2966C514144}"/>
                </a:ext>
              </a:extLst>
            </p:cNvPr>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6476;p126">
              <a:extLst>
                <a:ext uri="{FF2B5EF4-FFF2-40B4-BE49-F238E27FC236}">
                  <a16:creationId xmlns:a16="http://schemas.microsoft.com/office/drawing/2014/main" id="{F9087EE4-4067-4BC9-B06D-978401DD5847}"/>
                </a:ext>
              </a:extLst>
            </p:cNvPr>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6477;p126">
              <a:extLst>
                <a:ext uri="{FF2B5EF4-FFF2-40B4-BE49-F238E27FC236}">
                  <a16:creationId xmlns:a16="http://schemas.microsoft.com/office/drawing/2014/main" id="{109A08E2-E30F-486A-973D-576D35149A8A}"/>
                </a:ext>
              </a:extLst>
            </p:cNvPr>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6478;p126">
              <a:extLst>
                <a:ext uri="{FF2B5EF4-FFF2-40B4-BE49-F238E27FC236}">
                  <a16:creationId xmlns:a16="http://schemas.microsoft.com/office/drawing/2014/main" id="{3323C915-A8BC-4BF5-B8BE-B49DE3A6CF8B}"/>
                </a:ext>
              </a:extLst>
            </p:cNvPr>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6479;p126">
              <a:extLst>
                <a:ext uri="{FF2B5EF4-FFF2-40B4-BE49-F238E27FC236}">
                  <a16:creationId xmlns:a16="http://schemas.microsoft.com/office/drawing/2014/main" id="{578B9337-40DD-4B8C-83DE-BBEC65BFFB06}"/>
                </a:ext>
              </a:extLst>
            </p:cNvPr>
            <p:cNvSpPr/>
            <p:nvPr/>
          </p:nvSpPr>
          <p:spPr>
            <a:xfrm>
              <a:off x="2704530" y="1833752"/>
              <a:ext cx="14" cy="149"/>
            </a:xfrm>
            <a:custGeom>
              <a:avLst/>
              <a:gdLst/>
              <a:ahLst/>
              <a:cxnLst/>
              <a:rect l="l" t="t" r="r" b="b"/>
              <a:pathLst>
                <a:path w="1" h="11" extrusionOk="0">
                  <a:moveTo>
                    <a:pt x="0" y="7"/>
                  </a:moveTo>
                  <a:lnTo>
                    <a:pt x="0" y="0"/>
                  </a:ln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6480;p126">
              <a:extLst>
                <a:ext uri="{FF2B5EF4-FFF2-40B4-BE49-F238E27FC236}">
                  <a16:creationId xmlns:a16="http://schemas.microsoft.com/office/drawing/2014/main" id="{69298E31-A278-404A-885E-452066573E45}"/>
                </a:ext>
              </a:extLst>
            </p:cNvPr>
            <p:cNvSpPr/>
            <p:nvPr/>
          </p:nvSpPr>
          <p:spPr>
            <a:xfrm>
              <a:off x="2645210" y="1808322"/>
              <a:ext cx="434" cy="299"/>
            </a:xfrm>
            <a:custGeom>
              <a:avLst/>
              <a:gdLst/>
              <a:ahLst/>
              <a:cxnLst/>
              <a:rect l="l" t="t" r="r" b="b"/>
              <a:pathLst>
                <a:path w="32" h="22" extrusionOk="0">
                  <a:moveTo>
                    <a:pt x="0" y="1"/>
                  </a:moveTo>
                  <a:lnTo>
                    <a:pt x="32"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6481;p126">
              <a:extLst>
                <a:ext uri="{FF2B5EF4-FFF2-40B4-BE49-F238E27FC236}">
                  <a16:creationId xmlns:a16="http://schemas.microsoft.com/office/drawing/2014/main" id="{02F7F432-8F7E-49E0-A228-FDAC8E513465}"/>
                </a:ext>
              </a:extLst>
            </p:cNvPr>
            <p:cNvSpPr/>
            <p:nvPr/>
          </p:nvSpPr>
          <p:spPr>
            <a:xfrm>
              <a:off x="2646201" y="1809041"/>
              <a:ext cx="448" cy="339"/>
            </a:xfrm>
            <a:custGeom>
              <a:avLst/>
              <a:gdLst/>
              <a:ahLst/>
              <a:cxnLst/>
              <a:rect l="l" t="t" r="r" b="b"/>
              <a:pathLst>
                <a:path w="33" h="25" extrusionOk="0">
                  <a:moveTo>
                    <a:pt x="1" y="0"/>
                  </a:moveTo>
                  <a:lnTo>
                    <a:pt x="3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6482;p126">
              <a:extLst>
                <a:ext uri="{FF2B5EF4-FFF2-40B4-BE49-F238E27FC236}">
                  <a16:creationId xmlns:a16="http://schemas.microsoft.com/office/drawing/2014/main" id="{F1417E48-FB17-47F1-8BB0-96B718BD9E33}"/>
                </a:ext>
              </a:extLst>
            </p:cNvPr>
            <p:cNvSpPr/>
            <p:nvPr/>
          </p:nvSpPr>
          <p:spPr>
            <a:xfrm>
              <a:off x="2645685" y="1808661"/>
              <a:ext cx="434" cy="339"/>
            </a:xfrm>
            <a:custGeom>
              <a:avLst/>
              <a:gdLst/>
              <a:ahLst/>
              <a:cxnLst/>
              <a:rect l="l" t="t" r="r" b="b"/>
              <a:pathLst>
                <a:path w="32" h="25" extrusionOk="0">
                  <a:moveTo>
                    <a:pt x="0" y="0"/>
                  </a:moveTo>
                  <a:lnTo>
                    <a:pt x="3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6483;p126">
              <a:extLst>
                <a:ext uri="{FF2B5EF4-FFF2-40B4-BE49-F238E27FC236}">
                  <a16:creationId xmlns:a16="http://schemas.microsoft.com/office/drawing/2014/main" id="{903BAC2D-922C-4B42-86A7-31B1E3578343}"/>
                </a:ext>
              </a:extLst>
            </p:cNvPr>
            <p:cNvSpPr/>
            <p:nvPr/>
          </p:nvSpPr>
          <p:spPr>
            <a:xfrm>
              <a:off x="2757863" y="1824818"/>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6484;p126">
              <a:extLst>
                <a:ext uri="{FF2B5EF4-FFF2-40B4-BE49-F238E27FC236}">
                  <a16:creationId xmlns:a16="http://schemas.microsoft.com/office/drawing/2014/main" id="{34949479-7F8E-4476-928B-8BFBC54B1F4D}"/>
                </a:ext>
              </a:extLst>
            </p:cNvPr>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6485;p126">
              <a:extLst>
                <a:ext uri="{FF2B5EF4-FFF2-40B4-BE49-F238E27FC236}">
                  <a16:creationId xmlns:a16="http://schemas.microsoft.com/office/drawing/2014/main" id="{A165E110-17D7-4DA2-9329-7AFF1373CC01}"/>
                </a:ext>
              </a:extLst>
            </p:cNvPr>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6486;p126">
              <a:extLst>
                <a:ext uri="{FF2B5EF4-FFF2-40B4-BE49-F238E27FC236}">
                  <a16:creationId xmlns:a16="http://schemas.microsoft.com/office/drawing/2014/main" id="{A2E1FD6A-7FB2-495C-9816-CF0971B5B86F}"/>
                </a:ext>
              </a:extLst>
            </p:cNvPr>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6487;p126">
              <a:extLst>
                <a:ext uri="{FF2B5EF4-FFF2-40B4-BE49-F238E27FC236}">
                  <a16:creationId xmlns:a16="http://schemas.microsoft.com/office/drawing/2014/main" id="{AB4B0847-663E-4DC8-8B64-6D96A14B7C12}"/>
                </a:ext>
              </a:extLst>
            </p:cNvPr>
            <p:cNvSpPr/>
            <p:nvPr/>
          </p:nvSpPr>
          <p:spPr>
            <a:xfrm>
              <a:off x="2642685" y="1805321"/>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6488;p126">
              <a:extLst>
                <a:ext uri="{FF2B5EF4-FFF2-40B4-BE49-F238E27FC236}">
                  <a16:creationId xmlns:a16="http://schemas.microsoft.com/office/drawing/2014/main" id="{7338ACE5-E82D-4532-A22C-CD79162C95F8}"/>
                </a:ext>
              </a:extLst>
            </p:cNvPr>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6489;p126">
              <a:extLst>
                <a:ext uri="{FF2B5EF4-FFF2-40B4-BE49-F238E27FC236}">
                  <a16:creationId xmlns:a16="http://schemas.microsoft.com/office/drawing/2014/main" id="{0665D97F-F82E-4551-8DDC-378DE3BEA079}"/>
                </a:ext>
              </a:extLst>
            </p:cNvPr>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6490;p126">
              <a:extLst>
                <a:ext uri="{FF2B5EF4-FFF2-40B4-BE49-F238E27FC236}">
                  <a16:creationId xmlns:a16="http://schemas.microsoft.com/office/drawing/2014/main" id="{5ABFD877-1B36-41AD-93EE-1080F2289D37}"/>
                </a:ext>
              </a:extLst>
            </p:cNvPr>
            <p:cNvSpPr/>
            <p:nvPr/>
          </p:nvSpPr>
          <p:spPr>
            <a:xfrm>
              <a:off x="2643404" y="1805945"/>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6491;p126">
              <a:extLst>
                <a:ext uri="{FF2B5EF4-FFF2-40B4-BE49-F238E27FC236}">
                  <a16:creationId xmlns:a16="http://schemas.microsoft.com/office/drawing/2014/main" id="{E8C91BC0-E3D5-4DF6-8535-EE981B5FBCF9}"/>
                </a:ext>
              </a:extLst>
            </p:cNvPr>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6492;p126">
              <a:extLst>
                <a:ext uri="{FF2B5EF4-FFF2-40B4-BE49-F238E27FC236}">
                  <a16:creationId xmlns:a16="http://schemas.microsoft.com/office/drawing/2014/main" id="{47644EFE-2E3B-4194-BA52-C73E2F30635E}"/>
                </a:ext>
              </a:extLst>
            </p:cNvPr>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6493;p126">
              <a:extLst>
                <a:ext uri="{FF2B5EF4-FFF2-40B4-BE49-F238E27FC236}">
                  <a16:creationId xmlns:a16="http://schemas.microsoft.com/office/drawing/2014/main" id="{DEAE028E-F7CF-499A-9EEE-EC8242F7C6BC}"/>
                </a:ext>
              </a:extLst>
            </p:cNvPr>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6494;p126">
              <a:extLst>
                <a:ext uri="{FF2B5EF4-FFF2-40B4-BE49-F238E27FC236}">
                  <a16:creationId xmlns:a16="http://schemas.microsoft.com/office/drawing/2014/main" id="{990D510D-82FD-4B55-81A0-DAB4DC222E7A}"/>
                </a:ext>
              </a:extLst>
            </p:cNvPr>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6495;p126">
              <a:extLst>
                <a:ext uri="{FF2B5EF4-FFF2-40B4-BE49-F238E27FC236}">
                  <a16:creationId xmlns:a16="http://schemas.microsoft.com/office/drawing/2014/main" id="{5E90A307-200A-4806-B3C9-D3B397ACF1C3}"/>
                </a:ext>
              </a:extLst>
            </p:cNvPr>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6496;p126">
              <a:extLst>
                <a:ext uri="{FF2B5EF4-FFF2-40B4-BE49-F238E27FC236}">
                  <a16:creationId xmlns:a16="http://schemas.microsoft.com/office/drawing/2014/main" id="{CE2E7A2B-F397-49FE-AB69-A5F0276AA033}"/>
                </a:ext>
              </a:extLst>
            </p:cNvPr>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6497;p126">
              <a:extLst>
                <a:ext uri="{FF2B5EF4-FFF2-40B4-BE49-F238E27FC236}">
                  <a16:creationId xmlns:a16="http://schemas.microsoft.com/office/drawing/2014/main" id="{A0F9EA4D-F5B3-4EB5-8645-98626B23F4F5}"/>
                </a:ext>
              </a:extLst>
            </p:cNvPr>
            <p:cNvSpPr/>
            <p:nvPr/>
          </p:nvSpPr>
          <p:spPr>
            <a:xfrm>
              <a:off x="2760049" y="1825959"/>
              <a:ext cx="204" cy="54"/>
            </a:xfrm>
            <a:custGeom>
              <a:avLst/>
              <a:gdLst/>
              <a:ahLst/>
              <a:cxnLst/>
              <a:rect l="l" t="t" r="r" b="b"/>
              <a:pathLst>
                <a:path w="15" h="4" extrusionOk="0">
                  <a:moveTo>
                    <a:pt x="0" y="0"/>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6498;p126">
              <a:extLst>
                <a:ext uri="{FF2B5EF4-FFF2-40B4-BE49-F238E27FC236}">
                  <a16:creationId xmlns:a16="http://schemas.microsoft.com/office/drawing/2014/main" id="{EBE02910-5D1C-47AD-8B46-31B6AE9D4F73}"/>
                </a:ext>
              </a:extLst>
            </p:cNvPr>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6499;p126">
              <a:extLst>
                <a:ext uri="{FF2B5EF4-FFF2-40B4-BE49-F238E27FC236}">
                  <a16:creationId xmlns:a16="http://schemas.microsoft.com/office/drawing/2014/main" id="{1A7C40CF-020B-4E2A-9751-49D78A338C76}"/>
                </a:ext>
              </a:extLst>
            </p:cNvPr>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6500;p126">
              <a:extLst>
                <a:ext uri="{FF2B5EF4-FFF2-40B4-BE49-F238E27FC236}">
                  <a16:creationId xmlns:a16="http://schemas.microsoft.com/office/drawing/2014/main" id="{04129E4F-BE09-4912-95A7-75D767AE4248}"/>
                </a:ext>
              </a:extLst>
            </p:cNvPr>
            <p:cNvSpPr/>
            <p:nvPr/>
          </p:nvSpPr>
          <p:spPr>
            <a:xfrm>
              <a:off x="2726580" y="1830426"/>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6501;p126">
              <a:extLst>
                <a:ext uri="{FF2B5EF4-FFF2-40B4-BE49-F238E27FC236}">
                  <a16:creationId xmlns:a16="http://schemas.microsoft.com/office/drawing/2014/main" id="{9B83094D-910C-4372-8A33-CF3368F1A64E}"/>
                </a:ext>
              </a:extLst>
            </p:cNvPr>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6502;p126">
              <a:extLst>
                <a:ext uri="{FF2B5EF4-FFF2-40B4-BE49-F238E27FC236}">
                  <a16:creationId xmlns:a16="http://schemas.microsoft.com/office/drawing/2014/main" id="{BFC2023B-2B2D-46D4-B2EB-BA416F005DD3}"/>
                </a:ext>
              </a:extLst>
            </p:cNvPr>
            <p:cNvSpPr/>
            <p:nvPr/>
          </p:nvSpPr>
          <p:spPr>
            <a:xfrm>
              <a:off x="2754577" y="170422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6503;p126">
              <a:extLst>
                <a:ext uri="{FF2B5EF4-FFF2-40B4-BE49-F238E27FC236}">
                  <a16:creationId xmlns:a16="http://schemas.microsoft.com/office/drawing/2014/main" id="{8566B90B-D331-4F76-B19A-D777EF500DA5}"/>
                </a:ext>
              </a:extLst>
            </p:cNvPr>
            <p:cNvSpPr/>
            <p:nvPr/>
          </p:nvSpPr>
          <p:spPr>
            <a:xfrm>
              <a:off x="2822125" y="1713781"/>
              <a:ext cx="163" cy="109"/>
            </a:xfrm>
            <a:custGeom>
              <a:avLst/>
              <a:gdLst/>
              <a:ahLst/>
              <a:cxnLst/>
              <a:rect l="l" t="t" r="r" b="b"/>
              <a:pathLst>
                <a:path w="12" h="8" extrusionOk="0">
                  <a:moveTo>
                    <a:pt x="1"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6504;p126">
              <a:extLst>
                <a:ext uri="{FF2B5EF4-FFF2-40B4-BE49-F238E27FC236}">
                  <a16:creationId xmlns:a16="http://schemas.microsoft.com/office/drawing/2014/main" id="{4DBEF1AE-DC29-499B-8D16-A7A8514AF8FB}"/>
                </a:ext>
              </a:extLst>
            </p:cNvPr>
            <p:cNvSpPr/>
            <p:nvPr/>
          </p:nvSpPr>
          <p:spPr>
            <a:xfrm>
              <a:off x="2821324" y="1714297"/>
              <a:ext cx="95" cy="68"/>
            </a:xfrm>
            <a:custGeom>
              <a:avLst/>
              <a:gdLst/>
              <a:ahLst/>
              <a:cxnLst/>
              <a:rect l="l" t="t" r="r" b="b"/>
              <a:pathLst>
                <a:path w="7"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6505;p126">
              <a:extLst>
                <a:ext uri="{FF2B5EF4-FFF2-40B4-BE49-F238E27FC236}">
                  <a16:creationId xmlns:a16="http://schemas.microsoft.com/office/drawing/2014/main" id="{1A394DEE-6F87-46A2-9DB3-E4B3759DB2CC}"/>
                </a:ext>
              </a:extLst>
            </p:cNvPr>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6506;p126">
              <a:extLst>
                <a:ext uri="{FF2B5EF4-FFF2-40B4-BE49-F238E27FC236}">
                  <a16:creationId xmlns:a16="http://schemas.microsoft.com/office/drawing/2014/main" id="{0D6448CA-D53A-4584-BA8C-B74C01A7F363}"/>
                </a:ext>
              </a:extLst>
            </p:cNvPr>
            <p:cNvSpPr/>
            <p:nvPr/>
          </p:nvSpPr>
          <p:spPr>
            <a:xfrm>
              <a:off x="2819124" y="1715343"/>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6507;p126">
              <a:extLst>
                <a:ext uri="{FF2B5EF4-FFF2-40B4-BE49-F238E27FC236}">
                  <a16:creationId xmlns:a16="http://schemas.microsoft.com/office/drawing/2014/main" id="{F6518B25-53C3-45D2-91D9-82FDAC38CEA9}"/>
                </a:ext>
              </a:extLst>
            </p:cNvPr>
            <p:cNvSpPr/>
            <p:nvPr/>
          </p:nvSpPr>
          <p:spPr>
            <a:xfrm>
              <a:off x="2822980" y="1713211"/>
              <a:ext cx="204" cy="109"/>
            </a:xfrm>
            <a:custGeom>
              <a:avLst/>
              <a:gdLst/>
              <a:ahLst/>
              <a:cxnLst/>
              <a:rect l="l" t="t" r="r" b="b"/>
              <a:pathLst>
                <a:path w="15" h="8" extrusionOk="0">
                  <a:moveTo>
                    <a:pt x="1" y="7"/>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6508;p126">
              <a:extLst>
                <a:ext uri="{FF2B5EF4-FFF2-40B4-BE49-F238E27FC236}">
                  <a16:creationId xmlns:a16="http://schemas.microsoft.com/office/drawing/2014/main" id="{FE7B6D5D-034C-46C6-894D-3054BC09C231}"/>
                </a:ext>
              </a:extLst>
            </p:cNvPr>
            <p:cNvSpPr/>
            <p:nvPr/>
          </p:nvSpPr>
          <p:spPr>
            <a:xfrm>
              <a:off x="2924459" y="1658548"/>
              <a:ext cx="869" cy="720"/>
            </a:xfrm>
            <a:custGeom>
              <a:avLst/>
              <a:gdLst/>
              <a:ahLst/>
              <a:cxnLst/>
              <a:rect l="l" t="t" r="r" b="b"/>
              <a:pathLst>
                <a:path w="64" h="53" extrusionOk="0">
                  <a:moveTo>
                    <a:pt x="64" y="53"/>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6509;p126">
              <a:extLst>
                <a:ext uri="{FF2B5EF4-FFF2-40B4-BE49-F238E27FC236}">
                  <a16:creationId xmlns:a16="http://schemas.microsoft.com/office/drawing/2014/main" id="{54C8C4FE-6098-4356-A300-EDC434FEEA84}"/>
                </a:ext>
              </a:extLst>
            </p:cNvPr>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6510;p126">
              <a:extLst>
                <a:ext uri="{FF2B5EF4-FFF2-40B4-BE49-F238E27FC236}">
                  <a16:creationId xmlns:a16="http://schemas.microsoft.com/office/drawing/2014/main" id="{4F580FDB-323B-4622-99D1-80F930C084F7}"/>
                </a:ext>
              </a:extLst>
            </p:cNvPr>
            <p:cNvSpPr/>
            <p:nvPr/>
          </p:nvSpPr>
          <p:spPr>
            <a:xfrm>
              <a:off x="2818459" y="1715533"/>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6511;p126">
              <a:extLst>
                <a:ext uri="{FF2B5EF4-FFF2-40B4-BE49-F238E27FC236}">
                  <a16:creationId xmlns:a16="http://schemas.microsoft.com/office/drawing/2014/main" id="{555FECAF-6DCA-4423-BF4A-FE9BBC2D2395}"/>
                </a:ext>
              </a:extLst>
            </p:cNvPr>
            <p:cNvSpPr/>
            <p:nvPr/>
          </p:nvSpPr>
          <p:spPr>
            <a:xfrm>
              <a:off x="2820550" y="171477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6512;p126">
              <a:extLst>
                <a:ext uri="{FF2B5EF4-FFF2-40B4-BE49-F238E27FC236}">
                  <a16:creationId xmlns:a16="http://schemas.microsoft.com/office/drawing/2014/main" id="{231D2F3F-4D6C-4390-8013-10823AB32CCD}"/>
                </a:ext>
              </a:extLst>
            </p:cNvPr>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6513;p126">
              <a:extLst>
                <a:ext uri="{FF2B5EF4-FFF2-40B4-BE49-F238E27FC236}">
                  <a16:creationId xmlns:a16="http://schemas.microsoft.com/office/drawing/2014/main" id="{1B9C9BC0-5C7A-435C-A0CA-1304035EFD0B}"/>
                </a:ext>
              </a:extLst>
            </p:cNvPr>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6514;p126">
              <a:extLst>
                <a:ext uri="{FF2B5EF4-FFF2-40B4-BE49-F238E27FC236}">
                  <a16:creationId xmlns:a16="http://schemas.microsoft.com/office/drawing/2014/main" id="{6506F27C-E6AE-4981-8C17-0E568A3A7A6C}"/>
                </a:ext>
              </a:extLst>
            </p:cNvPr>
            <p:cNvSpPr/>
            <p:nvPr/>
          </p:nvSpPr>
          <p:spPr>
            <a:xfrm>
              <a:off x="2817943" y="171558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6515;p126">
              <a:extLst>
                <a:ext uri="{FF2B5EF4-FFF2-40B4-BE49-F238E27FC236}">
                  <a16:creationId xmlns:a16="http://schemas.microsoft.com/office/drawing/2014/main" id="{DB152876-4F00-43A7-ABC5-731F66D62AF1}"/>
                </a:ext>
              </a:extLst>
            </p:cNvPr>
            <p:cNvSpPr/>
            <p:nvPr/>
          </p:nvSpPr>
          <p:spPr>
            <a:xfrm>
              <a:off x="2901594" y="1637965"/>
              <a:ext cx="5540" cy="10943"/>
            </a:xfrm>
            <a:custGeom>
              <a:avLst/>
              <a:gdLst/>
              <a:ahLst/>
              <a:cxnLst/>
              <a:rect l="l" t="t" r="r" b="b"/>
              <a:pathLst>
                <a:path w="408" h="806" extrusionOk="0">
                  <a:moveTo>
                    <a:pt x="407" y="1"/>
                  </a:moveTo>
                  <a:lnTo>
                    <a:pt x="1" y="80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6516;p126">
              <a:extLst>
                <a:ext uri="{FF2B5EF4-FFF2-40B4-BE49-F238E27FC236}">
                  <a16:creationId xmlns:a16="http://schemas.microsoft.com/office/drawing/2014/main" id="{79851C55-437E-400B-A347-E6EE63A32BB6}"/>
                </a:ext>
              </a:extLst>
            </p:cNvPr>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6517;p126">
              <a:extLst>
                <a:ext uri="{FF2B5EF4-FFF2-40B4-BE49-F238E27FC236}">
                  <a16:creationId xmlns:a16="http://schemas.microsoft.com/office/drawing/2014/main" id="{D373233A-219D-4565-901E-8AD67B1020C2}"/>
                </a:ext>
              </a:extLst>
            </p:cNvPr>
            <p:cNvSpPr/>
            <p:nvPr/>
          </p:nvSpPr>
          <p:spPr>
            <a:xfrm>
              <a:off x="2803687" y="1710645"/>
              <a:ext cx="679" cy="394"/>
            </a:xfrm>
            <a:custGeom>
              <a:avLst/>
              <a:gdLst/>
              <a:ahLst/>
              <a:cxnLst/>
              <a:rect l="l" t="t" r="r" b="b"/>
              <a:pathLst>
                <a:path w="50" h="29" extrusionOk="0">
                  <a:moveTo>
                    <a:pt x="0" y="0"/>
                  </a:moveTo>
                  <a:lnTo>
                    <a:pt x="49"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6518;p126">
              <a:extLst>
                <a:ext uri="{FF2B5EF4-FFF2-40B4-BE49-F238E27FC236}">
                  <a16:creationId xmlns:a16="http://schemas.microsoft.com/office/drawing/2014/main" id="{35A360D2-F5E8-4AF3-8923-4E2956BE5614}"/>
                </a:ext>
              </a:extLst>
            </p:cNvPr>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6519;p126">
              <a:extLst>
                <a:ext uri="{FF2B5EF4-FFF2-40B4-BE49-F238E27FC236}">
                  <a16:creationId xmlns:a16="http://schemas.microsoft.com/office/drawing/2014/main" id="{B138CF3D-6FBF-44CC-AB56-A433BEDFEDC0}"/>
                </a:ext>
              </a:extLst>
            </p:cNvPr>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6520;p126">
              <a:extLst>
                <a:ext uri="{FF2B5EF4-FFF2-40B4-BE49-F238E27FC236}">
                  <a16:creationId xmlns:a16="http://schemas.microsoft.com/office/drawing/2014/main" id="{E81131DF-74C0-4E25-954E-E495FB1125FA}"/>
                </a:ext>
              </a:extLst>
            </p:cNvPr>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6521;p126">
              <a:extLst>
                <a:ext uri="{FF2B5EF4-FFF2-40B4-BE49-F238E27FC236}">
                  <a16:creationId xmlns:a16="http://schemas.microsoft.com/office/drawing/2014/main" id="{A9D97128-048B-4B18-B69B-0E237B87776F}"/>
                </a:ext>
              </a:extLst>
            </p:cNvPr>
            <p:cNvSpPr/>
            <p:nvPr/>
          </p:nvSpPr>
          <p:spPr>
            <a:xfrm>
              <a:off x="2597825" y="1732030"/>
              <a:ext cx="109" cy="258"/>
            </a:xfrm>
            <a:custGeom>
              <a:avLst/>
              <a:gdLst/>
              <a:ahLst/>
              <a:cxnLst/>
              <a:rect l="l" t="t" r="r" b="b"/>
              <a:pathLst>
                <a:path w="8" h="19" extrusionOk="0">
                  <a:moveTo>
                    <a:pt x="7"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6522;p126">
              <a:extLst>
                <a:ext uri="{FF2B5EF4-FFF2-40B4-BE49-F238E27FC236}">
                  <a16:creationId xmlns:a16="http://schemas.microsoft.com/office/drawing/2014/main" id="{F3EF524E-D996-4B3C-870F-56618F81FF96}"/>
                </a:ext>
              </a:extLst>
            </p:cNvPr>
            <p:cNvSpPr/>
            <p:nvPr/>
          </p:nvSpPr>
          <p:spPr>
            <a:xfrm>
              <a:off x="2643975" y="1710455"/>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6523;p126">
              <a:extLst>
                <a:ext uri="{FF2B5EF4-FFF2-40B4-BE49-F238E27FC236}">
                  <a16:creationId xmlns:a16="http://schemas.microsoft.com/office/drawing/2014/main" id="{62B589AC-F492-4555-8C43-5F221CCE15F8}"/>
                </a:ext>
              </a:extLst>
            </p:cNvPr>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6524;p126">
              <a:extLst>
                <a:ext uri="{FF2B5EF4-FFF2-40B4-BE49-F238E27FC236}">
                  <a16:creationId xmlns:a16="http://schemas.microsoft.com/office/drawing/2014/main" id="{C3BEA9CC-CBB8-4558-AA12-AC96A3FCADCC}"/>
                </a:ext>
              </a:extLst>
            </p:cNvPr>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6525;p126">
              <a:extLst>
                <a:ext uri="{FF2B5EF4-FFF2-40B4-BE49-F238E27FC236}">
                  <a16:creationId xmlns:a16="http://schemas.microsoft.com/office/drawing/2014/main" id="{900CBD2F-2595-44D6-96DC-1884A417A64E}"/>
                </a:ext>
              </a:extLst>
            </p:cNvPr>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6526;p126">
              <a:extLst>
                <a:ext uri="{FF2B5EF4-FFF2-40B4-BE49-F238E27FC236}">
                  <a16:creationId xmlns:a16="http://schemas.microsoft.com/office/drawing/2014/main" id="{E27E2BDE-2923-43B5-B09A-C941C1BDAEB6}"/>
                </a:ext>
              </a:extLst>
            </p:cNvPr>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6527;p126">
              <a:extLst>
                <a:ext uri="{FF2B5EF4-FFF2-40B4-BE49-F238E27FC236}">
                  <a16:creationId xmlns:a16="http://schemas.microsoft.com/office/drawing/2014/main" id="{BFB6F8C7-776F-4B19-AB9A-DFFB5D8E76DE}"/>
                </a:ext>
              </a:extLst>
            </p:cNvPr>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6528;p126">
              <a:extLst>
                <a:ext uri="{FF2B5EF4-FFF2-40B4-BE49-F238E27FC236}">
                  <a16:creationId xmlns:a16="http://schemas.microsoft.com/office/drawing/2014/main" id="{78747C46-B4C1-4380-8F4B-225136321704}"/>
                </a:ext>
              </a:extLst>
            </p:cNvPr>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6529;p126">
              <a:extLst>
                <a:ext uri="{FF2B5EF4-FFF2-40B4-BE49-F238E27FC236}">
                  <a16:creationId xmlns:a16="http://schemas.microsoft.com/office/drawing/2014/main" id="{B2F8A2D5-6907-469A-9DB1-B9584933C027}"/>
                </a:ext>
              </a:extLst>
            </p:cNvPr>
            <p:cNvSpPr/>
            <p:nvPr/>
          </p:nvSpPr>
          <p:spPr>
            <a:xfrm>
              <a:off x="2627437" y="1766639"/>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6530;p126">
              <a:extLst>
                <a:ext uri="{FF2B5EF4-FFF2-40B4-BE49-F238E27FC236}">
                  <a16:creationId xmlns:a16="http://schemas.microsoft.com/office/drawing/2014/main" id="{9404549D-9B97-49C8-830F-C23FACCCC9A3}"/>
                </a:ext>
              </a:extLst>
            </p:cNvPr>
            <p:cNvSpPr/>
            <p:nvPr/>
          </p:nvSpPr>
          <p:spPr>
            <a:xfrm>
              <a:off x="2629094" y="17652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6531;p126">
              <a:extLst>
                <a:ext uri="{FF2B5EF4-FFF2-40B4-BE49-F238E27FC236}">
                  <a16:creationId xmlns:a16="http://schemas.microsoft.com/office/drawing/2014/main" id="{E92E8645-11FB-4F74-9224-00A4A96BAC05}"/>
                </a:ext>
              </a:extLst>
            </p:cNvPr>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6532;p126">
              <a:extLst>
                <a:ext uri="{FF2B5EF4-FFF2-40B4-BE49-F238E27FC236}">
                  <a16:creationId xmlns:a16="http://schemas.microsoft.com/office/drawing/2014/main" id="{B793F114-F2EC-443A-A3BB-12AC563EFCE9}"/>
                </a:ext>
              </a:extLst>
            </p:cNvPr>
            <p:cNvSpPr/>
            <p:nvPr/>
          </p:nvSpPr>
          <p:spPr>
            <a:xfrm>
              <a:off x="2634701" y="176283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6533;p126">
              <a:extLst>
                <a:ext uri="{FF2B5EF4-FFF2-40B4-BE49-F238E27FC236}">
                  <a16:creationId xmlns:a16="http://schemas.microsoft.com/office/drawing/2014/main" id="{8F7B92D6-AE1D-4E4D-BB35-6730934888C7}"/>
                </a:ext>
              </a:extLst>
            </p:cNvPr>
            <p:cNvSpPr/>
            <p:nvPr/>
          </p:nvSpPr>
          <p:spPr>
            <a:xfrm>
              <a:off x="2634701" y="1780759"/>
              <a:ext cx="679" cy="54"/>
            </a:xfrm>
            <a:custGeom>
              <a:avLst/>
              <a:gdLst/>
              <a:ahLst/>
              <a:cxnLst/>
              <a:rect l="l" t="t" r="r" b="b"/>
              <a:pathLst>
                <a:path w="50" h="4" extrusionOk="0">
                  <a:moveTo>
                    <a:pt x="50"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6534;p126">
              <a:extLst>
                <a:ext uri="{FF2B5EF4-FFF2-40B4-BE49-F238E27FC236}">
                  <a16:creationId xmlns:a16="http://schemas.microsoft.com/office/drawing/2014/main" id="{5AB553D3-549D-4671-90F2-99A192E914C9}"/>
                </a:ext>
              </a:extLst>
            </p:cNvPr>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6535;p126">
              <a:extLst>
                <a:ext uri="{FF2B5EF4-FFF2-40B4-BE49-F238E27FC236}">
                  <a16:creationId xmlns:a16="http://schemas.microsoft.com/office/drawing/2014/main" id="{90AA561C-9219-493C-9B2A-D47EA9EF9AA8}"/>
                </a:ext>
              </a:extLst>
            </p:cNvPr>
            <p:cNvSpPr/>
            <p:nvPr/>
          </p:nvSpPr>
          <p:spPr>
            <a:xfrm>
              <a:off x="2635421" y="1780705"/>
              <a:ext cx="625" cy="68"/>
            </a:xfrm>
            <a:custGeom>
              <a:avLst/>
              <a:gdLst/>
              <a:ahLst/>
              <a:cxnLst/>
              <a:rect l="l" t="t" r="r" b="b"/>
              <a:pathLst>
                <a:path w="46" h="5" extrusionOk="0">
                  <a:moveTo>
                    <a:pt x="46"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6536;p126">
              <a:extLst>
                <a:ext uri="{FF2B5EF4-FFF2-40B4-BE49-F238E27FC236}">
                  <a16:creationId xmlns:a16="http://schemas.microsoft.com/office/drawing/2014/main" id="{CDA7A787-12A0-43F7-9B24-853AED3E746D}"/>
                </a:ext>
              </a:extLst>
            </p:cNvPr>
            <p:cNvSpPr/>
            <p:nvPr/>
          </p:nvSpPr>
          <p:spPr>
            <a:xfrm>
              <a:off x="2636127" y="1780610"/>
              <a:ext cx="543" cy="68"/>
            </a:xfrm>
            <a:custGeom>
              <a:avLst/>
              <a:gdLst/>
              <a:ahLst/>
              <a:cxnLst/>
              <a:rect l="l" t="t" r="r" b="b"/>
              <a:pathLst>
                <a:path w="40" h="5" extrusionOk="0">
                  <a:moveTo>
                    <a:pt x="3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6537;p126">
              <a:extLst>
                <a:ext uri="{FF2B5EF4-FFF2-40B4-BE49-F238E27FC236}">
                  <a16:creationId xmlns:a16="http://schemas.microsoft.com/office/drawing/2014/main" id="{A5A8B1A5-8E89-4A2F-83AE-37D2FF687743}"/>
                </a:ext>
              </a:extLst>
            </p:cNvPr>
            <p:cNvSpPr/>
            <p:nvPr/>
          </p:nvSpPr>
          <p:spPr>
            <a:xfrm>
              <a:off x="2635272" y="176274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6538;p126">
              <a:extLst>
                <a:ext uri="{FF2B5EF4-FFF2-40B4-BE49-F238E27FC236}">
                  <a16:creationId xmlns:a16="http://schemas.microsoft.com/office/drawing/2014/main" id="{01384017-905C-4F4B-8794-F5BBFF52493C}"/>
                </a:ext>
              </a:extLst>
            </p:cNvPr>
            <p:cNvSpPr/>
            <p:nvPr/>
          </p:nvSpPr>
          <p:spPr>
            <a:xfrm>
              <a:off x="2636751" y="1780474"/>
              <a:ext cx="489" cy="109"/>
            </a:xfrm>
            <a:custGeom>
              <a:avLst/>
              <a:gdLst/>
              <a:ahLst/>
              <a:cxnLst/>
              <a:rect l="l" t="t" r="r" b="b"/>
              <a:pathLst>
                <a:path w="36" h="8" extrusionOk="0">
                  <a:moveTo>
                    <a:pt x="3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6539;p126">
              <a:extLst>
                <a:ext uri="{FF2B5EF4-FFF2-40B4-BE49-F238E27FC236}">
                  <a16:creationId xmlns:a16="http://schemas.microsoft.com/office/drawing/2014/main" id="{D62EA2E9-9A4B-4071-8EA0-EABF4E50EAB1}"/>
                </a:ext>
              </a:extLst>
            </p:cNvPr>
            <p:cNvSpPr/>
            <p:nvPr/>
          </p:nvSpPr>
          <p:spPr>
            <a:xfrm>
              <a:off x="2963060" y="1726992"/>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6540;p126">
              <a:extLst>
                <a:ext uri="{FF2B5EF4-FFF2-40B4-BE49-F238E27FC236}">
                  <a16:creationId xmlns:a16="http://schemas.microsoft.com/office/drawing/2014/main" id="{90882823-F518-4C39-B3F5-07DBF1CB418B}"/>
                </a:ext>
              </a:extLst>
            </p:cNvPr>
            <p:cNvSpPr/>
            <p:nvPr/>
          </p:nvSpPr>
          <p:spPr>
            <a:xfrm>
              <a:off x="2962449" y="1728038"/>
              <a:ext cx="149" cy="258"/>
            </a:xfrm>
            <a:custGeom>
              <a:avLst/>
              <a:gdLst/>
              <a:ahLst/>
              <a:cxnLst/>
              <a:rect l="l" t="t" r="r" b="b"/>
              <a:pathLst>
                <a:path w="11" h="19" extrusionOk="0">
                  <a:moveTo>
                    <a:pt x="11"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6541;p126">
              <a:extLst>
                <a:ext uri="{FF2B5EF4-FFF2-40B4-BE49-F238E27FC236}">
                  <a16:creationId xmlns:a16="http://schemas.microsoft.com/office/drawing/2014/main" id="{14416861-CA2C-4ADA-954C-DEDE6D8EB3CB}"/>
                </a:ext>
              </a:extLst>
            </p:cNvPr>
            <p:cNvSpPr/>
            <p:nvPr/>
          </p:nvSpPr>
          <p:spPr>
            <a:xfrm>
              <a:off x="3013201" y="1703272"/>
              <a:ext cx="299" cy="109"/>
            </a:xfrm>
            <a:custGeom>
              <a:avLst/>
              <a:gdLst/>
              <a:ahLst/>
              <a:cxnLst/>
              <a:rect l="l" t="t" r="r" b="b"/>
              <a:pathLst>
                <a:path w="22" h="8" extrusionOk="0">
                  <a:moveTo>
                    <a:pt x="22"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6542;p126">
              <a:extLst>
                <a:ext uri="{FF2B5EF4-FFF2-40B4-BE49-F238E27FC236}">
                  <a16:creationId xmlns:a16="http://schemas.microsoft.com/office/drawing/2014/main" id="{791561C6-DA72-484F-8140-39F4DF77F088}"/>
                </a:ext>
              </a:extLst>
            </p:cNvPr>
            <p:cNvSpPr/>
            <p:nvPr/>
          </p:nvSpPr>
          <p:spPr>
            <a:xfrm>
              <a:off x="2963684" y="1726286"/>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6543;p126">
              <a:extLst>
                <a:ext uri="{FF2B5EF4-FFF2-40B4-BE49-F238E27FC236}">
                  <a16:creationId xmlns:a16="http://schemas.microsoft.com/office/drawing/2014/main" id="{2E01DD82-138C-426D-94B7-B63BCCCB1903}"/>
                </a:ext>
              </a:extLst>
            </p:cNvPr>
            <p:cNvSpPr/>
            <p:nvPr/>
          </p:nvSpPr>
          <p:spPr>
            <a:xfrm>
              <a:off x="2962204" y="1728662"/>
              <a:ext cx="109" cy="244"/>
            </a:xfrm>
            <a:custGeom>
              <a:avLst/>
              <a:gdLst/>
              <a:ahLst/>
              <a:cxnLst/>
              <a:rect l="l" t="t" r="r" b="b"/>
              <a:pathLst>
                <a:path w="8" h="18" extrusionOk="0">
                  <a:moveTo>
                    <a:pt x="8"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6544;p126">
              <a:extLst>
                <a:ext uri="{FF2B5EF4-FFF2-40B4-BE49-F238E27FC236}">
                  <a16:creationId xmlns:a16="http://schemas.microsoft.com/office/drawing/2014/main" id="{2437B236-5FC1-49BC-96B9-89CB7879CC44}"/>
                </a:ext>
              </a:extLst>
            </p:cNvPr>
            <p:cNvSpPr/>
            <p:nvPr/>
          </p:nvSpPr>
          <p:spPr>
            <a:xfrm>
              <a:off x="2962774" y="1727468"/>
              <a:ext cx="109" cy="258"/>
            </a:xfrm>
            <a:custGeom>
              <a:avLst/>
              <a:gdLst/>
              <a:ahLst/>
              <a:cxnLst/>
              <a:rect l="l" t="t" r="r" b="b"/>
              <a:pathLst>
                <a:path w="8" h="19" extrusionOk="0">
                  <a:moveTo>
                    <a:pt x="8"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6545;p126">
              <a:extLst>
                <a:ext uri="{FF2B5EF4-FFF2-40B4-BE49-F238E27FC236}">
                  <a16:creationId xmlns:a16="http://schemas.microsoft.com/office/drawing/2014/main" id="{E9E39782-72C6-4B14-B663-521B8697A450}"/>
                </a:ext>
              </a:extLst>
            </p:cNvPr>
            <p:cNvSpPr/>
            <p:nvPr/>
          </p:nvSpPr>
          <p:spPr>
            <a:xfrm>
              <a:off x="3012536" y="1703177"/>
              <a:ext cx="258" cy="68"/>
            </a:xfrm>
            <a:custGeom>
              <a:avLst/>
              <a:gdLst/>
              <a:ahLst/>
              <a:cxnLst/>
              <a:rect l="l" t="t" r="r" b="b"/>
              <a:pathLst>
                <a:path w="19" h="5" extrusionOk="0">
                  <a:moveTo>
                    <a:pt x="1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6546;p126">
              <a:extLst>
                <a:ext uri="{FF2B5EF4-FFF2-40B4-BE49-F238E27FC236}">
                  <a16:creationId xmlns:a16="http://schemas.microsoft.com/office/drawing/2014/main" id="{53AE847F-7E77-445F-BC80-5A3CB3D68678}"/>
                </a:ext>
              </a:extLst>
            </p:cNvPr>
            <p:cNvSpPr/>
            <p:nvPr/>
          </p:nvSpPr>
          <p:spPr>
            <a:xfrm>
              <a:off x="2963345" y="1726612"/>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6547;p126">
              <a:extLst>
                <a:ext uri="{FF2B5EF4-FFF2-40B4-BE49-F238E27FC236}">
                  <a16:creationId xmlns:a16="http://schemas.microsoft.com/office/drawing/2014/main" id="{39E339A4-9A7F-499E-8579-F7EB28434755}"/>
                </a:ext>
              </a:extLst>
            </p:cNvPr>
            <p:cNvSpPr/>
            <p:nvPr/>
          </p:nvSpPr>
          <p:spPr>
            <a:xfrm>
              <a:off x="2964010" y="1726042"/>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6548;p126">
              <a:extLst>
                <a:ext uri="{FF2B5EF4-FFF2-40B4-BE49-F238E27FC236}">
                  <a16:creationId xmlns:a16="http://schemas.microsoft.com/office/drawing/2014/main" id="{F8332C4D-26F6-417F-88DA-DE7AB6A39F00}"/>
                </a:ext>
              </a:extLst>
            </p:cNvPr>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6549;p126">
              <a:extLst>
                <a:ext uri="{FF2B5EF4-FFF2-40B4-BE49-F238E27FC236}">
                  <a16:creationId xmlns:a16="http://schemas.microsoft.com/office/drawing/2014/main" id="{A80AE951-C773-4534-A502-D1AE32EDF341}"/>
                </a:ext>
              </a:extLst>
            </p:cNvPr>
            <p:cNvSpPr/>
            <p:nvPr/>
          </p:nvSpPr>
          <p:spPr>
            <a:xfrm>
              <a:off x="3011966" y="170317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6550;p126">
              <a:extLst>
                <a:ext uri="{FF2B5EF4-FFF2-40B4-BE49-F238E27FC236}">
                  <a16:creationId xmlns:a16="http://schemas.microsoft.com/office/drawing/2014/main" id="{42130189-9A19-4E80-8E77-D257CBF94BD7}"/>
                </a:ext>
              </a:extLst>
            </p:cNvPr>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6551;p126">
              <a:extLst>
                <a:ext uri="{FF2B5EF4-FFF2-40B4-BE49-F238E27FC236}">
                  <a16:creationId xmlns:a16="http://schemas.microsoft.com/office/drawing/2014/main" id="{9BFF8B3E-AADA-4F87-8CE6-852CD7A22313}"/>
                </a:ext>
              </a:extLst>
            </p:cNvPr>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6552;p126">
              <a:extLst>
                <a:ext uri="{FF2B5EF4-FFF2-40B4-BE49-F238E27FC236}">
                  <a16:creationId xmlns:a16="http://schemas.microsoft.com/office/drawing/2014/main" id="{5B6BAC89-78A8-419E-9833-B515AB4FDA4C}"/>
                </a:ext>
              </a:extLst>
            </p:cNvPr>
            <p:cNvSpPr/>
            <p:nvPr/>
          </p:nvSpPr>
          <p:spPr>
            <a:xfrm>
              <a:off x="2650343" y="181141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6553;p126">
              <a:extLst>
                <a:ext uri="{FF2B5EF4-FFF2-40B4-BE49-F238E27FC236}">
                  <a16:creationId xmlns:a16="http://schemas.microsoft.com/office/drawing/2014/main" id="{8E1B1DED-99D7-4C09-95AB-4C0EC9E37425}"/>
                </a:ext>
              </a:extLst>
            </p:cNvPr>
            <p:cNvSpPr/>
            <p:nvPr/>
          </p:nvSpPr>
          <p:spPr>
            <a:xfrm>
              <a:off x="2650723" y="1811322"/>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6554;p126">
              <a:extLst>
                <a:ext uri="{FF2B5EF4-FFF2-40B4-BE49-F238E27FC236}">
                  <a16:creationId xmlns:a16="http://schemas.microsoft.com/office/drawing/2014/main" id="{6DE4A094-222A-43B3-A1BA-BBC3B79A5F1C}"/>
                </a:ext>
              </a:extLst>
            </p:cNvPr>
            <p:cNvSpPr/>
            <p:nvPr/>
          </p:nvSpPr>
          <p:spPr>
            <a:xfrm>
              <a:off x="2698067" y="1830086"/>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6555;p126">
              <a:extLst>
                <a:ext uri="{FF2B5EF4-FFF2-40B4-BE49-F238E27FC236}">
                  <a16:creationId xmlns:a16="http://schemas.microsoft.com/office/drawing/2014/main" id="{53365726-6AA2-41AD-B215-91537F0A6D53}"/>
                </a:ext>
              </a:extLst>
            </p:cNvPr>
            <p:cNvSpPr/>
            <p:nvPr/>
          </p:nvSpPr>
          <p:spPr>
            <a:xfrm>
              <a:off x="2651008" y="1811227"/>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6556;p126">
              <a:extLst>
                <a:ext uri="{FF2B5EF4-FFF2-40B4-BE49-F238E27FC236}">
                  <a16:creationId xmlns:a16="http://schemas.microsoft.com/office/drawing/2014/main" id="{6DFC8A40-46B7-4AFF-9946-D3065EEA0A79}"/>
                </a:ext>
              </a:extLst>
            </p:cNvPr>
            <p:cNvSpPr/>
            <p:nvPr/>
          </p:nvSpPr>
          <p:spPr>
            <a:xfrm>
              <a:off x="2651198" y="181113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6557;p126">
              <a:extLst>
                <a:ext uri="{FF2B5EF4-FFF2-40B4-BE49-F238E27FC236}">
                  <a16:creationId xmlns:a16="http://schemas.microsoft.com/office/drawing/2014/main" id="{FE260BD5-50B4-41DB-B37D-B1D9834B82F8}"/>
                </a:ext>
              </a:extLst>
            </p:cNvPr>
            <p:cNvSpPr/>
            <p:nvPr/>
          </p:nvSpPr>
          <p:spPr>
            <a:xfrm>
              <a:off x="2649012" y="18116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6558;p126">
              <a:extLst>
                <a:ext uri="{FF2B5EF4-FFF2-40B4-BE49-F238E27FC236}">
                  <a16:creationId xmlns:a16="http://schemas.microsoft.com/office/drawing/2014/main" id="{0E8CB547-EC2A-435E-9905-C5007AF0CB23}"/>
                </a:ext>
              </a:extLst>
            </p:cNvPr>
            <p:cNvSpPr/>
            <p:nvPr/>
          </p:nvSpPr>
          <p:spPr>
            <a:xfrm>
              <a:off x="2649487" y="181155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6559;p126">
              <a:extLst>
                <a:ext uri="{FF2B5EF4-FFF2-40B4-BE49-F238E27FC236}">
                  <a16:creationId xmlns:a16="http://schemas.microsoft.com/office/drawing/2014/main" id="{3F8CDEFD-48BE-41E8-B406-CF4FD29591D5}"/>
                </a:ext>
              </a:extLst>
            </p:cNvPr>
            <p:cNvSpPr/>
            <p:nvPr/>
          </p:nvSpPr>
          <p:spPr>
            <a:xfrm>
              <a:off x="2649962" y="181145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6560;p126">
              <a:extLst>
                <a:ext uri="{FF2B5EF4-FFF2-40B4-BE49-F238E27FC236}">
                  <a16:creationId xmlns:a16="http://schemas.microsoft.com/office/drawing/2014/main" id="{75DF7433-E48D-4E4C-A7F9-5D8B837F9097}"/>
                </a:ext>
              </a:extLst>
            </p:cNvPr>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6561;p126">
              <a:extLst>
                <a:ext uri="{FF2B5EF4-FFF2-40B4-BE49-F238E27FC236}">
                  <a16:creationId xmlns:a16="http://schemas.microsoft.com/office/drawing/2014/main" id="{2BA40CEE-1DE2-4E32-A3F1-2CFB518C2E4F}"/>
                </a:ext>
              </a:extLst>
            </p:cNvPr>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6562;p126">
              <a:extLst>
                <a:ext uri="{FF2B5EF4-FFF2-40B4-BE49-F238E27FC236}">
                  <a16:creationId xmlns:a16="http://schemas.microsoft.com/office/drawing/2014/main" id="{7C514970-F367-4665-B527-739AE4F61189}"/>
                </a:ext>
              </a:extLst>
            </p:cNvPr>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6563;p126">
              <a:extLst>
                <a:ext uri="{FF2B5EF4-FFF2-40B4-BE49-F238E27FC236}">
                  <a16:creationId xmlns:a16="http://schemas.microsoft.com/office/drawing/2014/main" id="{49572CDB-0B60-4110-85B8-7A3620EBBBF5}"/>
                </a:ext>
              </a:extLst>
            </p:cNvPr>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6564;p126">
              <a:extLst>
                <a:ext uri="{FF2B5EF4-FFF2-40B4-BE49-F238E27FC236}">
                  <a16:creationId xmlns:a16="http://schemas.microsoft.com/office/drawing/2014/main" id="{62794608-97C8-486B-B989-3BFD4A9BA736}"/>
                </a:ext>
              </a:extLst>
            </p:cNvPr>
            <p:cNvSpPr/>
            <p:nvPr/>
          </p:nvSpPr>
          <p:spPr>
            <a:xfrm>
              <a:off x="2786661" y="1879766"/>
              <a:ext cx="394" cy="149"/>
            </a:xfrm>
            <a:custGeom>
              <a:avLst/>
              <a:gdLst/>
              <a:ahLst/>
              <a:cxnLst/>
              <a:rect l="l" t="t" r="r" b="b"/>
              <a:pathLst>
                <a:path w="29" h="11" extrusionOk="0">
                  <a:moveTo>
                    <a:pt x="1" y="11"/>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6565;p126">
              <a:extLst>
                <a:ext uri="{FF2B5EF4-FFF2-40B4-BE49-F238E27FC236}">
                  <a16:creationId xmlns:a16="http://schemas.microsoft.com/office/drawing/2014/main" id="{3FA9B838-DD1A-4759-BB15-E97D83F64548}"/>
                </a:ext>
              </a:extLst>
            </p:cNvPr>
            <p:cNvSpPr/>
            <p:nvPr/>
          </p:nvSpPr>
          <p:spPr>
            <a:xfrm>
              <a:off x="2761230" y="1825999"/>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6566;p126">
              <a:extLst>
                <a:ext uri="{FF2B5EF4-FFF2-40B4-BE49-F238E27FC236}">
                  <a16:creationId xmlns:a16="http://schemas.microsoft.com/office/drawing/2014/main" id="{BE2178A8-4306-4F69-91DA-B4999D339917}"/>
                </a:ext>
              </a:extLst>
            </p:cNvPr>
            <p:cNvSpPr/>
            <p:nvPr/>
          </p:nvSpPr>
          <p:spPr>
            <a:xfrm>
              <a:off x="2761474" y="1825864"/>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6567;p126">
              <a:extLst>
                <a:ext uri="{FF2B5EF4-FFF2-40B4-BE49-F238E27FC236}">
                  <a16:creationId xmlns:a16="http://schemas.microsoft.com/office/drawing/2014/main" id="{DE4BE8D7-9991-4472-B80F-CC0C3DA13BE5}"/>
                </a:ext>
              </a:extLst>
            </p:cNvPr>
            <p:cNvSpPr/>
            <p:nvPr/>
          </p:nvSpPr>
          <p:spPr>
            <a:xfrm>
              <a:off x="2761705" y="182576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6568;p126">
              <a:extLst>
                <a:ext uri="{FF2B5EF4-FFF2-40B4-BE49-F238E27FC236}">
                  <a16:creationId xmlns:a16="http://schemas.microsoft.com/office/drawing/2014/main" id="{5D5038FD-3CA9-4DEB-877F-8E9622523D85}"/>
                </a:ext>
              </a:extLst>
            </p:cNvPr>
            <p:cNvSpPr/>
            <p:nvPr/>
          </p:nvSpPr>
          <p:spPr>
            <a:xfrm>
              <a:off x="2760945" y="1826149"/>
              <a:ext cx="68" cy="54"/>
            </a:xfrm>
            <a:custGeom>
              <a:avLst/>
              <a:gdLst/>
              <a:ahLst/>
              <a:cxnLst/>
              <a:rect l="l" t="t" r="r" b="b"/>
              <a:pathLst>
                <a:path w="5" h="4" extrusionOk="0">
                  <a:moveTo>
                    <a:pt x="4" y="0"/>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6569;p126">
              <a:extLst>
                <a:ext uri="{FF2B5EF4-FFF2-40B4-BE49-F238E27FC236}">
                  <a16:creationId xmlns:a16="http://schemas.microsoft.com/office/drawing/2014/main" id="{54EEC317-8547-4362-AE37-3A9D3FB50A25}"/>
                </a:ext>
              </a:extLst>
            </p:cNvPr>
            <p:cNvSpPr/>
            <p:nvPr/>
          </p:nvSpPr>
          <p:spPr>
            <a:xfrm>
              <a:off x="2704530" y="1833793"/>
              <a:ext cx="54" cy="68"/>
            </a:xfrm>
            <a:custGeom>
              <a:avLst/>
              <a:gdLst/>
              <a:ahLst/>
              <a:cxnLst/>
              <a:rect l="l" t="t" r="r" b="b"/>
              <a:pathLst>
                <a:path w="4" h="5" extrusionOk="0">
                  <a:moveTo>
                    <a:pt x="4"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6570;p126">
              <a:extLst>
                <a:ext uri="{FF2B5EF4-FFF2-40B4-BE49-F238E27FC236}">
                  <a16:creationId xmlns:a16="http://schemas.microsoft.com/office/drawing/2014/main" id="{86A57A61-D59B-4E52-9E20-1FAE01472E17}"/>
                </a:ext>
              </a:extLst>
            </p:cNvPr>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6571;p126">
              <a:extLst>
                <a:ext uri="{FF2B5EF4-FFF2-40B4-BE49-F238E27FC236}">
                  <a16:creationId xmlns:a16="http://schemas.microsoft.com/office/drawing/2014/main" id="{3ACEF1CF-5AD4-4859-8700-B6BAA8F37BFD}"/>
                </a:ext>
              </a:extLst>
            </p:cNvPr>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6572;p126">
              <a:extLst>
                <a:ext uri="{FF2B5EF4-FFF2-40B4-BE49-F238E27FC236}">
                  <a16:creationId xmlns:a16="http://schemas.microsoft.com/office/drawing/2014/main" id="{76BEC439-E25E-4504-AC0E-1FFC73A13604}"/>
                </a:ext>
              </a:extLst>
            </p:cNvPr>
            <p:cNvSpPr/>
            <p:nvPr/>
          </p:nvSpPr>
          <p:spPr>
            <a:xfrm>
              <a:off x="2724204" y="1829570"/>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6573;p126">
              <a:extLst>
                <a:ext uri="{FF2B5EF4-FFF2-40B4-BE49-F238E27FC236}">
                  <a16:creationId xmlns:a16="http://schemas.microsoft.com/office/drawing/2014/main" id="{94F090E8-A5EC-4431-BE3B-431B714F0C95}"/>
                </a:ext>
              </a:extLst>
            </p:cNvPr>
            <p:cNvSpPr/>
            <p:nvPr/>
          </p:nvSpPr>
          <p:spPr>
            <a:xfrm>
              <a:off x="2722208" y="1828851"/>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6574;p126">
              <a:extLst>
                <a:ext uri="{FF2B5EF4-FFF2-40B4-BE49-F238E27FC236}">
                  <a16:creationId xmlns:a16="http://schemas.microsoft.com/office/drawing/2014/main" id="{19156A59-72D8-402B-977D-0DCC7521E8AA}"/>
                </a:ext>
              </a:extLst>
            </p:cNvPr>
            <p:cNvSpPr/>
            <p:nvPr/>
          </p:nvSpPr>
          <p:spPr>
            <a:xfrm>
              <a:off x="2724679" y="1829855"/>
              <a:ext cx="204" cy="149"/>
            </a:xfrm>
            <a:custGeom>
              <a:avLst/>
              <a:gdLst/>
              <a:ahLst/>
              <a:cxnLst/>
              <a:rect l="l" t="t" r="r" b="b"/>
              <a:pathLst>
                <a:path w="15" h="11" extrusionOk="0">
                  <a:moveTo>
                    <a:pt x="1" y="0"/>
                  </a:move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6575;p126">
              <a:extLst>
                <a:ext uri="{FF2B5EF4-FFF2-40B4-BE49-F238E27FC236}">
                  <a16:creationId xmlns:a16="http://schemas.microsoft.com/office/drawing/2014/main" id="{B29C5307-B7D1-44E4-AF01-625886670302}"/>
                </a:ext>
              </a:extLst>
            </p:cNvPr>
            <p:cNvSpPr/>
            <p:nvPr/>
          </p:nvSpPr>
          <p:spPr>
            <a:xfrm>
              <a:off x="2720593" y="1828905"/>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6576;p126">
              <a:extLst>
                <a:ext uri="{FF2B5EF4-FFF2-40B4-BE49-F238E27FC236}">
                  <a16:creationId xmlns:a16="http://schemas.microsoft.com/office/drawing/2014/main" id="{1CB967D4-FA61-4096-BC49-3551053E6279}"/>
                </a:ext>
              </a:extLst>
            </p:cNvPr>
            <p:cNvSpPr/>
            <p:nvPr/>
          </p:nvSpPr>
          <p:spPr>
            <a:xfrm>
              <a:off x="2720077" y="1828905"/>
              <a:ext cx="489" cy="54"/>
            </a:xfrm>
            <a:custGeom>
              <a:avLst/>
              <a:gdLst/>
              <a:ahLst/>
              <a:cxnLst/>
              <a:rect l="l" t="t" r="r" b="b"/>
              <a:pathLst>
                <a:path w="36" h="4" extrusionOk="0">
                  <a:moveTo>
                    <a:pt x="0" y="4"/>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6577;p126">
              <a:extLst>
                <a:ext uri="{FF2B5EF4-FFF2-40B4-BE49-F238E27FC236}">
                  <a16:creationId xmlns:a16="http://schemas.microsoft.com/office/drawing/2014/main" id="{BD7A42C2-BB70-40C0-8D1B-43C44C7FF01D}"/>
                </a:ext>
              </a:extLst>
            </p:cNvPr>
            <p:cNvSpPr/>
            <p:nvPr/>
          </p:nvSpPr>
          <p:spPr>
            <a:xfrm>
              <a:off x="2722588" y="1828946"/>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6578;p126">
              <a:extLst>
                <a:ext uri="{FF2B5EF4-FFF2-40B4-BE49-F238E27FC236}">
                  <a16:creationId xmlns:a16="http://schemas.microsoft.com/office/drawing/2014/main" id="{9A8EC4C4-9291-4768-8545-827ED6EA215F}"/>
                </a:ext>
              </a:extLst>
            </p:cNvPr>
            <p:cNvSpPr/>
            <p:nvPr/>
          </p:nvSpPr>
          <p:spPr>
            <a:xfrm>
              <a:off x="2723349" y="1829190"/>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6579;p126">
              <a:extLst>
                <a:ext uri="{FF2B5EF4-FFF2-40B4-BE49-F238E27FC236}">
                  <a16:creationId xmlns:a16="http://schemas.microsoft.com/office/drawing/2014/main" id="{9AA571B8-39D6-4DDC-BB91-D037D9BAB512}"/>
                </a:ext>
              </a:extLst>
            </p:cNvPr>
            <p:cNvSpPr/>
            <p:nvPr/>
          </p:nvSpPr>
          <p:spPr>
            <a:xfrm>
              <a:off x="2722969" y="1829041"/>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6580;p126">
              <a:extLst>
                <a:ext uri="{FF2B5EF4-FFF2-40B4-BE49-F238E27FC236}">
                  <a16:creationId xmlns:a16="http://schemas.microsoft.com/office/drawing/2014/main" id="{16FC6D81-9570-4215-8F84-BCF6FDE37439}"/>
                </a:ext>
              </a:extLst>
            </p:cNvPr>
            <p:cNvSpPr/>
            <p:nvPr/>
          </p:nvSpPr>
          <p:spPr>
            <a:xfrm>
              <a:off x="2723783" y="1829380"/>
              <a:ext cx="204" cy="109"/>
            </a:xfrm>
            <a:custGeom>
              <a:avLst/>
              <a:gdLst/>
              <a:ahLst/>
              <a:cxnLst/>
              <a:rect l="l" t="t" r="r" b="b"/>
              <a:pathLst>
                <a:path w="15" h="8" extrusionOk="0">
                  <a:moveTo>
                    <a:pt x="0" y="0"/>
                  </a:moveTo>
                  <a:lnTo>
                    <a:pt x="1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6581;p126">
              <a:extLst>
                <a:ext uri="{FF2B5EF4-FFF2-40B4-BE49-F238E27FC236}">
                  <a16:creationId xmlns:a16="http://schemas.microsoft.com/office/drawing/2014/main" id="{5F691818-B1C7-4F5E-B443-9C722FEDAF09}"/>
                </a:ext>
              </a:extLst>
            </p:cNvPr>
            <p:cNvSpPr/>
            <p:nvPr/>
          </p:nvSpPr>
          <p:spPr>
            <a:xfrm>
              <a:off x="2720878" y="1828851"/>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6582;p126">
              <a:extLst>
                <a:ext uri="{FF2B5EF4-FFF2-40B4-BE49-F238E27FC236}">
                  <a16:creationId xmlns:a16="http://schemas.microsoft.com/office/drawing/2014/main" id="{989E6865-8F9E-41D8-A53F-48AC3C57460F}"/>
                </a:ext>
              </a:extLst>
            </p:cNvPr>
            <p:cNvSpPr/>
            <p:nvPr/>
          </p:nvSpPr>
          <p:spPr>
            <a:xfrm>
              <a:off x="2721217" y="182881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6583;p126">
              <a:extLst>
                <a:ext uri="{FF2B5EF4-FFF2-40B4-BE49-F238E27FC236}">
                  <a16:creationId xmlns:a16="http://schemas.microsoft.com/office/drawing/2014/main" id="{2D9B1503-C1CB-4DB4-A3F7-DF0444AEC4D8}"/>
                </a:ext>
              </a:extLst>
            </p:cNvPr>
            <p:cNvSpPr/>
            <p:nvPr/>
          </p:nvSpPr>
          <p:spPr>
            <a:xfrm>
              <a:off x="2721882" y="1828810"/>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6584;p126">
              <a:extLst>
                <a:ext uri="{FF2B5EF4-FFF2-40B4-BE49-F238E27FC236}">
                  <a16:creationId xmlns:a16="http://schemas.microsoft.com/office/drawing/2014/main" id="{72CADE9C-047A-452F-90A5-C8B95A347B98}"/>
                </a:ext>
              </a:extLst>
            </p:cNvPr>
            <p:cNvSpPr/>
            <p:nvPr/>
          </p:nvSpPr>
          <p:spPr>
            <a:xfrm>
              <a:off x="2725155" y="1830181"/>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6585;p126">
              <a:extLst>
                <a:ext uri="{FF2B5EF4-FFF2-40B4-BE49-F238E27FC236}">
                  <a16:creationId xmlns:a16="http://schemas.microsoft.com/office/drawing/2014/main" id="{F7AE2023-CAC7-4748-8998-C574A9F77C22}"/>
                </a:ext>
              </a:extLst>
            </p:cNvPr>
            <p:cNvSpPr/>
            <p:nvPr/>
          </p:nvSpPr>
          <p:spPr>
            <a:xfrm>
              <a:off x="2721543" y="182881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6586;p126">
              <a:extLst>
                <a:ext uri="{FF2B5EF4-FFF2-40B4-BE49-F238E27FC236}">
                  <a16:creationId xmlns:a16="http://schemas.microsoft.com/office/drawing/2014/main" id="{85FA179C-61A7-4C73-9648-019CDFC299E9}"/>
                </a:ext>
              </a:extLst>
            </p:cNvPr>
            <p:cNvSpPr/>
            <p:nvPr/>
          </p:nvSpPr>
          <p:spPr>
            <a:xfrm>
              <a:off x="2725630" y="1830616"/>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6587;p126">
              <a:extLst>
                <a:ext uri="{FF2B5EF4-FFF2-40B4-BE49-F238E27FC236}">
                  <a16:creationId xmlns:a16="http://schemas.microsoft.com/office/drawing/2014/main" id="{0513761E-D5A6-476D-876D-C582C66F4E1A}"/>
                </a:ext>
              </a:extLst>
            </p:cNvPr>
            <p:cNvSpPr/>
            <p:nvPr/>
          </p:nvSpPr>
          <p:spPr>
            <a:xfrm>
              <a:off x="2704530" y="183388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6588;p126">
              <a:extLst>
                <a:ext uri="{FF2B5EF4-FFF2-40B4-BE49-F238E27FC236}">
                  <a16:creationId xmlns:a16="http://schemas.microsoft.com/office/drawing/2014/main" id="{D448E239-51B1-4DE9-AB91-DDD794510B6E}"/>
                </a:ext>
              </a:extLst>
            </p:cNvPr>
            <p:cNvSpPr/>
            <p:nvPr/>
          </p:nvSpPr>
          <p:spPr>
            <a:xfrm>
              <a:off x="2801976" y="1871403"/>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6589;p126">
              <a:extLst>
                <a:ext uri="{FF2B5EF4-FFF2-40B4-BE49-F238E27FC236}">
                  <a16:creationId xmlns:a16="http://schemas.microsoft.com/office/drawing/2014/main" id="{2FFB4566-10A2-46EB-9410-B7CCE696C773}"/>
                </a:ext>
              </a:extLst>
            </p:cNvPr>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6590;p126">
              <a:extLst>
                <a:ext uri="{FF2B5EF4-FFF2-40B4-BE49-F238E27FC236}">
                  <a16:creationId xmlns:a16="http://schemas.microsoft.com/office/drawing/2014/main" id="{FA52FCF5-0276-4B26-8F26-66DB5261A994}"/>
                </a:ext>
              </a:extLst>
            </p:cNvPr>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6591;p126">
              <a:extLst>
                <a:ext uri="{FF2B5EF4-FFF2-40B4-BE49-F238E27FC236}">
                  <a16:creationId xmlns:a16="http://schemas.microsoft.com/office/drawing/2014/main" id="{605844E2-07AF-4230-ADD5-5ED3DC34D699}"/>
                </a:ext>
              </a:extLst>
            </p:cNvPr>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6592;p126">
              <a:extLst>
                <a:ext uri="{FF2B5EF4-FFF2-40B4-BE49-F238E27FC236}">
                  <a16:creationId xmlns:a16="http://schemas.microsoft.com/office/drawing/2014/main" id="{7B20F723-13AB-4083-A113-77343DBE6165}"/>
                </a:ext>
              </a:extLst>
            </p:cNvPr>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6593;p126">
              <a:extLst>
                <a:ext uri="{FF2B5EF4-FFF2-40B4-BE49-F238E27FC236}">
                  <a16:creationId xmlns:a16="http://schemas.microsoft.com/office/drawing/2014/main" id="{5E5CAE1A-BF40-469C-A6EB-DAB1F9060979}"/>
                </a:ext>
              </a:extLst>
            </p:cNvPr>
            <p:cNvSpPr/>
            <p:nvPr/>
          </p:nvSpPr>
          <p:spPr>
            <a:xfrm>
              <a:off x="2822750" y="1866596"/>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6594;p126">
              <a:extLst>
                <a:ext uri="{FF2B5EF4-FFF2-40B4-BE49-F238E27FC236}">
                  <a16:creationId xmlns:a16="http://schemas.microsoft.com/office/drawing/2014/main" id="{A43FF0E6-65D0-46D2-86FB-86B9CFDDF4B3}"/>
                </a:ext>
              </a:extLst>
            </p:cNvPr>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6595;p126">
              <a:extLst>
                <a:ext uri="{FF2B5EF4-FFF2-40B4-BE49-F238E27FC236}">
                  <a16:creationId xmlns:a16="http://schemas.microsoft.com/office/drawing/2014/main" id="{CFB6C736-82B2-4273-855F-19DFF8FE4A08}"/>
                </a:ext>
              </a:extLst>
            </p:cNvPr>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6596;p126">
              <a:extLst>
                <a:ext uri="{FF2B5EF4-FFF2-40B4-BE49-F238E27FC236}">
                  <a16:creationId xmlns:a16="http://schemas.microsoft.com/office/drawing/2014/main" id="{D198EE33-A7A7-4F77-9B3D-942BE1BE0FB3}"/>
                </a:ext>
              </a:extLst>
            </p:cNvPr>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6597;p126">
              <a:extLst>
                <a:ext uri="{FF2B5EF4-FFF2-40B4-BE49-F238E27FC236}">
                  <a16:creationId xmlns:a16="http://schemas.microsoft.com/office/drawing/2014/main" id="{8E2517F8-5440-4FE2-8DAD-7E202E5142AB}"/>
                </a:ext>
              </a:extLst>
            </p:cNvPr>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6598;p126">
              <a:extLst>
                <a:ext uri="{FF2B5EF4-FFF2-40B4-BE49-F238E27FC236}">
                  <a16:creationId xmlns:a16="http://schemas.microsoft.com/office/drawing/2014/main" id="{308E2B2B-EEB5-4A6E-A4FE-0FDAA59CC7DB}"/>
                </a:ext>
              </a:extLst>
            </p:cNvPr>
            <p:cNvSpPr/>
            <p:nvPr/>
          </p:nvSpPr>
          <p:spPr>
            <a:xfrm>
              <a:off x="2796178" y="187368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6599;p126">
              <a:extLst>
                <a:ext uri="{FF2B5EF4-FFF2-40B4-BE49-F238E27FC236}">
                  <a16:creationId xmlns:a16="http://schemas.microsoft.com/office/drawing/2014/main" id="{6967D08E-94E4-420C-8A7D-0A4DBC69DD3E}"/>
                </a:ext>
              </a:extLst>
            </p:cNvPr>
            <p:cNvSpPr/>
            <p:nvPr/>
          </p:nvSpPr>
          <p:spPr>
            <a:xfrm>
              <a:off x="2795798" y="187377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6600;p126">
              <a:extLst>
                <a:ext uri="{FF2B5EF4-FFF2-40B4-BE49-F238E27FC236}">
                  <a16:creationId xmlns:a16="http://schemas.microsoft.com/office/drawing/2014/main" id="{8A42B735-8FF7-4E1B-B78D-10398FF69375}"/>
                </a:ext>
              </a:extLst>
            </p:cNvPr>
            <p:cNvSpPr/>
            <p:nvPr/>
          </p:nvSpPr>
          <p:spPr>
            <a:xfrm>
              <a:off x="2795459" y="187377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6601;p126">
              <a:extLst>
                <a:ext uri="{FF2B5EF4-FFF2-40B4-BE49-F238E27FC236}">
                  <a16:creationId xmlns:a16="http://schemas.microsoft.com/office/drawing/2014/main" id="{5D5DC16C-A8EC-4D4B-AE15-F0C0A0F19AA6}"/>
                </a:ext>
              </a:extLst>
            </p:cNvPr>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6602;p126">
              <a:extLst>
                <a:ext uri="{FF2B5EF4-FFF2-40B4-BE49-F238E27FC236}">
                  <a16:creationId xmlns:a16="http://schemas.microsoft.com/office/drawing/2014/main" id="{5F84B8C3-EA31-48F1-9AEA-849CDE4737CD}"/>
                </a:ext>
              </a:extLst>
            </p:cNvPr>
            <p:cNvSpPr/>
            <p:nvPr/>
          </p:nvSpPr>
          <p:spPr>
            <a:xfrm>
              <a:off x="2796559" y="1873399"/>
              <a:ext cx="299" cy="149"/>
            </a:xfrm>
            <a:custGeom>
              <a:avLst/>
              <a:gdLst/>
              <a:ahLst/>
              <a:cxnLst/>
              <a:rect l="l" t="t" r="r" b="b"/>
              <a:pathLst>
                <a:path w="22" h="11" extrusionOk="0">
                  <a:moveTo>
                    <a:pt x="0" y="11"/>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6603;p126">
              <a:extLst>
                <a:ext uri="{FF2B5EF4-FFF2-40B4-BE49-F238E27FC236}">
                  <a16:creationId xmlns:a16="http://schemas.microsoft.com/office/drawing/2014/main" id="{28899964-9C6A-4E0B-9A82-3F2961279698}"/>
                </a:ext>
              </a:extLst>
            </p:cNvPr>
            <p:cNvSpPr/>
            <p:nvPr/>
          </p:nvSpPr>
          <p:spPr>
            <a:xfrm>
              <a:off x="2794984" y="1873724"/>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6604;p126">
              <a:extLst>
                <a:ext uri="{FF2B5EF4-FFF2-40B4-BE49-F238E27FC236}">
                  <a16:creationId xmlns:a16="http://schemas.microsoft.com/office/drawing/2014/main" id="{8B89C369-0F2A-40DD-9A1D-A555559F9487}"/>
                </a:ext>
              </a:extLst>
            </p:cNvPr>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6605;p126">
              <a:extLst>
                <a:ext uri="{FF2B5EF4-FFF2-40B4-BE49-F238E27FC236}">
                  <a16:creationId xmlns:a16="http://schemas.microsoft.com/office/drawing/2014/main" id="{37E8FECA-3F30-4712-829C-2F81F7DBAE0B}"/>
                </a:ext>
              </a:extLst>
            </p:cNvPr>
            <p:cNvSpPr/>
            <p:nvPr/>
          </p:nvSpPr>
          <p:spPr>
            <a:xfrm>
              <a:off x="2796980" y="1873303"/>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6606;p126">
              <a:extLst>
                <a:ext uri="{FF2B5EF4-FFF2-40B4-BE49-F238E27FC236}">
                  <a16:creationId xmlns:a16="http://schemas.microsoft.com/office/drawing/2014/main" id="{182206EF-3DD9-4FC2-B4CA-8300D9C39984}"/>
                </a:ext>
              </a:extLst>
            </p:cNvPr>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6607;p126">
              <a:extLst>
                <a:ext uri="{FF2B5EF4-FFF2-40B4-BE49-F238E27FC236}">
                  <a16:creationId xmlns:a16="http://schemas.microsoft.com/office/drawing/2014/main" id="{144E9BB3-6F55-473E-9350-A029C8C3D9EE}"/>
                </a:ext>
              </a:extLst>
            </p:cNvPr>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6608;p126">
              <a:extLst>
                <a:ext uri="{FF2B5EF4-FFF2-40B4-BE49-F238E27FC236}">
                  <a16:creationId xmlns:a16="http://schemas.microsoft.com/office/drawing/2014/main" id="{E7DD105A-2BCD-4191-87BD-6945F0EC807B}"/>
                </a:ext>
              </a:extLst>
            </p:cNvPr>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6609;p126">
              <a:extLst>
                <a:ext uri="{FF2B5EF4-FFF2-40B4-BE49-F238E27FC236}">
                  <a16:creationId xmlns:a16="http://schemas.microsoft.com/office/drawing/2014/main" id="{79513C37-23E2-4698-989B-5E3142296DB0}"/>
                </a:ext>
              </a:extLst>
            </p:cNvPr>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6610;p126">
              <a:extLst>
                <a:ext uri="{FF2B5EF4-FFF2-40B4-BE49-F238E27FC236}">
                  <a16:creationId xmlns:a16="http://schemas.microsoft.com/office/drawing/2014/main" id="{A0607074-0BE8-46A2-947C-D1F51F475A26}"/>
                </a:ext>
              </a:extLst>
            </p:cNvPr>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6611;p126">
              <a:extLst>
                <a:ext uri="{FF2B5EF4-FFF2-40B4-BE49-F238E27FC236}">
                  <a16:creationId xmlns:a16="http://schemas.microsoft.com/office/drawing/2014/main" id="{10986859-989B-41A1-B430-865434443AD6}"/>
                </a:ext>
              </a:extLst>
            </p:cNvPr>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6612;p126">
              <a:extLst>
                <a:ext uri="{FF2B5EF4-FFF2-40B4-BE49-F238E27FC236}">
                  <a16:creationId xmlns:a16="http://schemas.microsoft.com/office/drawing/2014/main" id="{F9084A53-CB0C-469A-A717-38B79CCE08C4}"/>
                </a:ext>
              </a:extLst>
            </p:cNvPr>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6613;p126">
              <a:extLst>
                <a:ext uri="{FF2B5EF4-FFF2-40B4-BE49-F238E27FC236}">
                  <a16:creationId xmlns:a16="http://schemas.microsoft.com/office/drawing/2014/main" id="{6034904A-55E2-4E02-B943-FDC769A3257A}"/>
                </a:ext>
              </a:extLst>
            </p:cNvPr>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6614;p126">
              <a:extLst>
                <a:ext uri="{FF2B5EF4-FFF2-40B4-BE49-F238E27FC236}">
                  <a16:creationId xmlns:a16="http://schemas.microsoft.com/office/drawing/2014/main" id="{16FA07F7-5F44-410D-8741-33FFB9B238DF}"/>
                </a:ext>
              </a:extLst>
            </p:cNvPr>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6615;p126">
              <a:extLst>
                <a:ext uri="{FF2B5EF4-FFF2-40B4-BE49-F238E27FC236}">
                  <a16:creationId xmlns:a16="http://schemas.microsoft.com/office/drawing/2014/main" id="{B29F37FD-DB4F-4BCF-86A5-0B806E9C4A97}"/>
                </a:ext>
              </a:extLst>
            </p:cNvPr>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6616;p126">
              <a:extLst>
                <a:ext uri="{FF2B5EF4-FFF2-40B4-BE49-F238E27FC236}">
                  <a16:creationId xmlns:a16="http://schemas.microsoft.com/office/drawing/2014/main" id="{78CE0B1A-22DD-47AB-A484-A3832CD5EB2D}"/>
                </a:ext>
              </a:extLst>
            </p:cNvPr>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6617;p126">
              <a:extLst>
                <a:ext uri="{FF2B5EF4-FFF2-40B4-BE49-F238E27FC236}">
                  <a16:creationId xmlns:a16="http://schemas.microsoft.com/office/drawing/2014/main" id="{502F41BD-2770-489B-8067-5D320723240D}"/>
                </a:ext>
              </a:extLst>
            </p:cNvPr>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6618;p126">
              <a:extLst>
                <a:ext uri="{FF2B5EF4-FFF2-40B4-BE49-F238E27FC236}">
                  <a16:creationId xmlns:a16="http://schemas.microsoft.com/office/drawing/2014/main" id="{0451BF9A-B9CE-46F9-88EC-EE137FAA6499}"/>
                </a:ext>
              </a:extLst>
            </p:cNvPr>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6619;p126">
              <a:extLst>
                <a:ext uri="{FF2B5EF4-FFF2-40B4-BE49-F238E27FC236}">
                  <a16:creationId xmlns:a16="http://schemas.microsoft.com/office/drawing/2014/main" id="{B4C03ECD-80C8-4216-8295-7EE7189B4597}"/>
                </a:ext>
              </a:extLst>
            </p:cNvPr>
            <p:cNvSpPr/>
            <p:nvPr/>
          </p:nvSpPr>
          <p:spPr>
            <a:xfrm>
              <a:off x="2364237" y="1918829"/>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6620;p126">
              <a:extLst>
                <a:ext uri="{FF2B5EF4-FFF2-40B4-BE49-F238E27FC236}">
                  <a16:creationId xmlns:a16="http://schemas.microsoft.com/office/drawing/2014/main" id="{9E100ED6-2E04-4D6D-8DD2-4362886CBF4C}"/>
                </a:ext>
              </a:extLst>
            </p:cNvPr>
            <p:cNvSpPr/>
            <p:nvPr/>
          </p:nvSpPr>
          <p:spPr>
            <a:xfrm>
              <a:off x="2364713" y="191850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6621;p126">
              <a:extLst>
                <a:ext uri="{FF2B5EF4-FFF2-40B4-BE49-F238E27FC236}">
                  <a16:creationId xmlns:a16="http://schemas.microsoft.com/office/drawing/2014/main" id="{18C8A990-C453-453F-B053-E732A8CC45F7}"/>
                </a:ext>
              </a:extLst>
            </p:cNvPr>
            <p:cNvSpPr/>
            <p:nvPr/>
          </p:nvSpPr>
          <p:spPr>
            <a:xfrm>
              <a:off x="2364102" y="1918978"/>
              <a:ext cx="109" cy="54"/>
            </a:xfrm>
            <a:custGeom>
              <a:avLst/>
              <a:gdLst/>
              <a:ahLst/>
              <a:cxnLst/>
              <a:rect l="l" t="t" r="r" b="b"/>
              <a:pathLst>
                <a:path w="8" h="4" extrusionOk="0">
                  <a:moveTo>
                    <a:pt x="0" y="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6622;p126">
              <a:extLst>
                <a:ext uri="{FF2B5EF4-FFF2-40B4-BE49-F238E27FC236}">
                  <a16:creationId xmlns:a16="http://schemas.microsoft.com/office/drawing/2014/main" id="{03E39844-0A40-4F5F-B86C-33B34996DEB5}"/>
                </a:ext>
              </a:extLst>
            </p:cNvPr>
            <p:cNvSpPr/>
            <p:nvPr/>
          </p:nvSpPr>
          <p:spPr>
            <a:xfrm>
              <a:off x="2364672" y="191854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6623;p126">
              <a:extLst>
                <a:ext uri="{FF2B5EF4-FFF2-40B4-BE49-F238E27FC236}">
                  <a16:creationId xmlns:a16="http://schemas.microsoft.com/office/drawing/2014/main" id="{3679D8DF-6A59-45D3-9407-DD26B4EC5A58}"/>
                </a:ext>
              </a:extLst>
            </p:cNvPr>
            <p:cNvSpPr/>
            <p:nvPr/>
          </p:nvSpPr>
          <p:spPr>
            <a:xfrm>
              <a:off x="2364523" y="191869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6624;p126">
              <a:extLst>
                <a:ext uri="{FF2B5EF4-FFF2-40B4-BE49-F238E27FC236}">
                  <a16:creationId xmlns:a16="http://schemas.microsoft.com/office/drawing/2014/main" id="{60AB340A-EB2C-4860-8B9B-5AD78F6B6B8E}"/>
                </a:ext>
              </a:extLst>
            </p:cNvPr>
            <p:cNvSpPr/>
            <p:nvPr/>
          </p:nvSpPr>
          <p:spPr>
            <a:xfrm>
              <a:off x="2364387" y="1918734"/>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6625;p126">
              <a:extLst>
                <a:ext uri="{FF2B5EF4-FFF2-40B4-BE49-F238E27FC236}">
                  <a16:creationId xmlns:a16="http://schemas.microsoft.com/office/drawing/2014/main" id="{24891B04-81C0-463A-91C3-B2AA561D8066}"/>
                </a:ext>
              </a:extLst>
            </p:cNvPr>
            <p:cNvSpPr/>
            <p:nvPr/>
          </p:nvSpPr>
          <p:spPr>
            <a:xfrm>
              <a:off x="2363857" y="191907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6626;p126">
              <a:extLst>
                <a:ext uri="{FF2B5EF4-FFF2-40B4-BE49-F238E27FC236}">
                  <a16:creationId xmlns:a16="http://schemas.microsoft.com/office/drawing/2014/main" id="{B7229D11-3646-45F0-A693-EB0FEE00362C}"/>
                </a:ext>
              </a:extLst>
            </p:cNvPr>
            <p:cNvSpPr/>
            <p:nvPr/>
          </p:nvSpPr>
          <p:spPr>
            <a:xfrm>
              <a:off x="2363341" y="1919358"/>
              <a:ext cx="204" cy="109"/>
            </a:xfrm>
            <a:custGeom>
              <a:avLst/>
              <a:gdLst/>
              <a:ahLst/>
              <a:cxnLst/>
              <a:rect l="l" t="t" r="r" b="b"/>
              <a:pathLst>
                <a:path w="15"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6627;p126">
              <a:extLst>
                <a:ext uri="{FF2B5EF4-FFF2-40B4-BE49-F238E27FC236}">
                  <a16:creationId xmlns:a16="http://schemas.microsoft.com/office/drawing/2014/main" id="{C92F19FE-F3B3-4EA2-A941-A376FCB07E6A}"/>
                </a:ext>
              </a:extLst>
            </p:cNvPr>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6628;p126">
              <a:extLst>
                <a:ext uri="{FF2B5EF4-FFF2-40B4-BE49-F238E27FC236}">
                  <a16:creationId xmlns:a16="http://schemas.microsoft.com/office/drawing/2014/main" id="{40CF013C-4878-48D4-8B27-8986E3CBFF7D}"/>
                </a:ext>
              </a:extLst>
            </p:cNvPr>
            <p:cNvSpPr/>
            <p:nvPr/>
          </p:nvSpPr>
          <p:spPr>
            <a:xfrm>
              <a:off x="2363626" y="1919209"/>
              <a:ext cx="149" cy="68"/>
            </a:xfrm>
            <a:custGeom>
              <a:avLst/>
              <a:gdLst/>
              <a:ahLst/>
              <a:cxnLst/>
              <a:rect l="l" t="t" r="r" b="b"/>
              <a:pathLst>
                <a:path w="11" h="5" extrusionOk="0">
                  <a:moveTo>
                    <a:pt x="0" y="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6629;p126">
              <a:extLst>
                <a:ext uri="{FF2B5EF4-FFF2-40B4-BE49-F238E27FC236}">
                  <a16:creationId xmlns:a16="http://schemas.microsoft.com/office/drawing/2014/main" id="{EC38D0EF-0643-488E-A292-559A0B65F18A}"/>
                </a:ext>
              </a:extLst>
            </p:cNvPr>
            <p:cNvSpPr/>
            <p:nvPr/>
          </p:nvSpPr>
          <p:spPr>
            <a:xfrm>
              <a:off x="2361766" y="1920024"/>
              <a:ext cx="394" cy="204"/>
            </a:xfrm>
            <a:custGeom>
              <a:avLst/>
              <a:gdLst/>
              <a:ahLst/>
              <a:cxnLst/>
              <a:rect l="l" t="t" r="r" b="b"/>
              <a:pathLst>
                <a:path w="29" h="15" extrusionOk="0">
                  <a:moveTo>
                    <a:pt x="1" y="15"/>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6630;p126">
              <a:extLst>
                <a:ext uri="{FF2B5EF4-FFF2-40B4-BE49-F238E27FC236}">
                  <a16:creationId xmlns:a16="http://schemas.microsoft.com/office/drawing/2014/main" id="{970FA6BA-AD8A-4B24-8183-74D26D07712D}"/>
                </a:ext>
              </a:extLst>
            </p:cNvPr>
            <p:cNvSpPr/>
            <p:nvPr/>
          </p:nvSpPr>
          <p:spPr>
            <a:xfrm>
              <a:off x="2423463" y="1902672"/>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6631;p126">
              <a:extLst>
                <a:ext uri="{FF2B5EF4-FFF2-40B4-BE49-F238E27FC236}">
                  <a16:creationId xmlns:a16="http://schemas.microsoft.com/office/drawing/2014/main" id="{ABF59B91-7245-4C75-BE42-822B41A94262}"/>
                </a:ext>
              </a:extLst>
            </p:cNvPr>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6632;p126">
              <a:extLst>
                <a:ext uri="{FF2B5EF4-FFF2-40B4-BE49-F238E27FC236}">
                  <a16:creationId xmlns:a16="http://schemas.microsoft.com/office/drawing/2014/main" id="{57B1160C-3705-4C75-B778-98206FD1D74B}"/>
                </a:ext>
              </a:extLst>
            </p:cNvPr>
            <p:cNvSpPr/>
            <p:nvPr/>
          </p:nvSpPr>
          <p:spPr>
            <a:xfrm>
              <a:off x="2364618" y="191859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6633;p126">
              <a:extLst>
                <a:ext uri="{FF2B5EF4-FFF2-40B4-BE49-F238E27FC236}">
                  <a16:creationId xmlns:a16="http://schemas.microsoft.com/office/drawing/2014/main" id="{CAEB637B-F1C5-474F-A8D3-22F1DE07AF2C}"/>
                </a:ext>
              </a:extLst>
            </p:cNvPr>
            <p:cNvSpPr/>
            <p:nvPr/>
          </p:nvSpPr>
          <p:spPr>
            <a:xfrm>
              <a:off x="2364767" y="191840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6634;p126">
              <a:extLst>
                <a:ext uri="{FF2B5EF4-FFF2-40B4-BE49-F238E27FC236}">
                  <a16:creationId xmlns:a16="http://schemas.microsoft.com/office/drawing/2014/main" id="{55C22F3C-4056-4A9B-A758-7BE3A4672ED3}"/>
                </a:ext>
              </a:extLst>
            </p:cNvPr>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6635;p126">
              <a:extLst>
                <a:ext uri="{FF2B5EF4-FFF2-40B4-BE49-F238E27FC236}">
                  <a16:creationId xmlns:a16="http://schemas.microsoft.com/office/drawing/2014/main" id="{BCC92715-37A1-4F67-9EDA-CE35442EE458}"/>
                </a:ext>
              </a:extLst>
            </p:cNvPr>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6636;p126">
              <a:extLst>
                <a:ext uri="{FF2B5EF4-FFF2-40B4-BE49-F238E27FC236}">
                  <a16:creationId xmlns:a16="http://schemas.microsoft.com/office/drawing/2014/main" id="{C7FC4E9A-9A3E-493E-B0BF-607362409C0B}"/>
                </a:ext>
              </a:extLst>
            </p:cNvPr>
            <p:cNvSpPr/>
            <p:nvPr/>
          </p:nvSpPr>
          <p:spPr>
            <a:xfrm>
              <a:off x="2437773" y="1917172"/>
              <a:ext cx="394" cy="774"/>
            </a:xfrm>
            <a:custGeom>
              <a:avLst/>
              <a:gdLst/>
              <a:ahLst/>
              <a:cxnLst/>
              <a:rect l="l" t="t" r="r" b="b"/>
              <a:pathLst>
                <a:path w="29" h="57" extrusionOk="0">
                  <a:moveTo>
                    <a:pt x="1" y="0"/>
                  </a:moveTo>
                  <a:lnTo>
                    <a:pt x="29"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6637;p126">
              <a:extLst>
                <a:ext uri="{FF2B5EF4-FFF2-40B4-BE49-F238E27FC236}">
                  <a16:creationId xmlns:a16="http://schemas.microsoft.com/office/drawing/2014/main" id="{2C16FFA3-29B6-4B90-8A3C-474301DE9DCA}"/>
                </a:ext>
              </a:extLst>
            </p:cNvPr>
            <p:cNvSpPr/>
            <p:nvPr/>
          </p:nvSpPr>
          <p:spPr>
            <a:xfrm>
              <a:off x="2437203" y="1916032"/>
              <a:ext cx="448" cy="774"/>
            </a:xfrm>
            <a:custGeom>
              <a:avLst/>
              <a:gdLst/>
              <a:ahLst/>
              <a:cxnLst/>
              <a:rect l="l" t="t" r="r" b="b"/>
              <a:pathLst>
                <a:path w="33" h="57" extrusionOk="0">
                  <a:moveTo>
                    <a:pt x="1" y="0"/>
                  </a:moveTo>
                  <a:lnTo>
                    <a:pt x="32"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6638;p126">
              <a:extLst>
                <a:ext uri="{FF2B5EF4-FFF2-40B4-BE49-F238E27FC236}">
                  <a16:creationId xmlns:a16="http://schemas.microsoft.com/office/drawing/2014/main" id="{1B0BC59C-CFEA-40C7-9EB7-52CF53080999}"/>
                </a:ext>
              </a:extLst>
            </p:cNvPr>
            <p:cNvSpPr/>
            <p:nvPr/>
          </p:nvSpPr>
          <p:spPr>
            <a:xfrm>
              <a:off x="2436062" y="1913656"/>
              <a:ext cx="394" cy="774"/>
            </a:xfrm>
            <a:custGeom>
              <a:avLst/>
              <a:gdLst/>
              <a:ahLst/>
              <a:cxnLst/>
              <a:rect l="l" t="t" r="r" b="b"/>
              <a:pathLst>
                <a:path w="29" h="57" extrusionOk="0">
                  <a:moveTo>
                    <a:pt x="1" y="0"/>
                  </a:moveTo>
                  <a:lnTo>
                    <a:pt x="29"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6639;p126">
              <a:extLst>
                <a:ext uri="{FF2B5EF4-FFF2-40B4-BE49-F238E27FC236}">
                  <a16:creationId xmlns:a16="http://schemas.microsoft.com/office/drawing/2014/main" id="{87ACD65F-3AF6-4B8D-8E95-8D20D40F999B}"/>
                </a:ext>
              </a:extLst>
            </p:cNvPr>
            <p:cNvSpPr/>
            <p:nvPr/>
          </p:nvSpPr>
          <p:spPr>
            <a:xfrm>
              <a:off x="2436687" y="1914932"/>
              <a:ext cx="394" cy="733"/>
            </a:xfrm>
            <a:custGeom>
              <a:avLst/>
              <a:gdLst/>
              <a:ahLst/>
              <a:cxnLst/>
              <a:rect l="l" t="t" r="r" b="b"/>
              <a:pathLst>
                <a:path w="29" h="54" extrusionOk="0">
                  <a:moveTo>
                    <a:pt x="0" y="1"/>
                  </a:moveTo>
                  <a:lnTo>
                    <a:pt x="28"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6640;p126">
              <a:extLst>
                <a:ext uri="{FF2B5EF4-FFF2-40B4-BE49-F238E27FC236}">
                  <a16:creationId xmlns:a16="http://schemas.microsoft.com/office/drawing/2014/main" id="{1C509703-0A0D-408F-91E4-3C6108ABCF25}"/>
                </a:ext>
              </a:extLst>
            </p:cNvPr>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6641;p126">
              <a:extLst>
                <a:ext uri="{FF2B5EF4-FFF2-40B4-BE49-F238E27FC236}">
                  <a16:creationId xmlns:a16="http://schemas.microsoft.com/office/drawing/2014/main" id="{4C0341E9-0D1F-484C-B3DD-3442C6E7EBE5}"/>
                </a:ext>
              </a:extLst>
            </p:cNvPr>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6642;p126">
              <a:extLst>
                <a:ext uri="{FF2B5EF4-FFF2-40B4-BE49-F238E27FC236}">
                  <a16:creationId xmlns:a16="http://schemas.microsoft.com/office/drawing/2014/main" id="{AB0ECC1D-55FA-4A2A-8160-BDC7D4742CAC}"/>
                </a:ext>
              </a:extLst>
            </p:cNvPr>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6643;p126">
              <a:extLst>
                <a:ext uri="{FF2B5EF4-FFF2-40B4-BE49-F238E27FC236}">
                  <a16:creationId xmlns:a16="http://schemas.microsoft.com/office/drawing/2014/main" id="{14467DCB-382D-4B0D-AE16-DC4EE4B8FDBA}"/>
                </a:ext>
              </a:extLst>
            </p:cNvPr>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6644;p126">
              <a:extLst>
                <a:ext uri="{FF2B5EF4-FFF2-40B4-BE49-F238E27FC236}">
                  <a16:creationId xmlns:a16="http://schemas.microsoft.com/office/drawing/2014/main" id="{F9019B3B-A236-4D67-AE57-E5AF6A7981DB}"/>
                </a:ext>
              </a:extLst>
            </p:cNvPr>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6645;p126">
              <a:extLst>
                <a:ext uri="{FF2B5EF4-FFF2-40B4-BE49-F238E27FC236}">
                  <a16:creationId xmlns:a16="http://schemas.microsoft.com/office/drawing/2014/main" id="{E35AC3DF-8CE4-4FF7-97D4-B2B69C405F36}"/>
                </a:ext>
              </a:extLst>
            </p:cNvPr>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6646;p126">
              <a:extLst>
                <a:ext uri="{FF2B5EF4-FFF2-40B4-BE49-F238E27FC236}">
                  <a16:creationId xmlns:a16="http://schemas.microsoft.com/office/drawing/2014/main" id="{F72BA30D-F97E-4946-9890-C221C793DCD9}"/>
                </a:ext>
              </a:extLst>
            </p:cNvPr>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6647;p126">
              <a:extLst>
                <a:ext uri="{FF2B5EF4-FFF2-40B4-BE49-F238E27FC236}">
                  <a16:creationId xmlns:a16="http://schemas.microsoft.com/office/drawing/2014/main" id="{E74736F5-222A-43F6-B748-C475717EABC3}"/>
                </a:ext>
              </a:extLst>
            </p:cNvPr>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6648;p126">
              <a:extLst>
                <a:ext uri="{FF2B5EF4-FFF2-40B4-BE49-F238E27FC236}">
                  <a16:creationId xmlns:a16="http://schemas.microsoft.com/office/drawing/2014/main" id="{FEF506CA-53E6-4686-9D9E-D1D00E53577E}"/>
                </a:ext>
              </a:extLst>
            </p:cNvPr>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6649;p126">
              <a:extLst>
                <a:ext uri="{FF2B5EF4-FFF2-40B4-BE49-F238E27FC236}">
                  <a16:creationId xmlns:a16="http://schemas.microsoft.com/office/drawing/2014/main" id="{4886E3F4-527A-4783-9976-4A7A9261A37C}"/>
                </a:ext>
              </a:extLst>
            </p:cNvPr>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6650;p126">
              <a:extLst>
                <a:ext uri="{FF2B5EF4-FFF2-40B4-BE49-F238E27FC236}">
                  <a16:creationId xmlns:a16="http://schemas.microsoft.com/office/drawing/2014/main" id="{3EBCDD41-7E69-4A20-B77E-FFD95BF590DD}"/>
                </a:ext>
              </a:extLst>
            </p:cNvPr>
            <p:cNvSpPr/>
            <p:nvPr/>
          </p:nvSpPr>
          <p:spPr>
            <a:xfrm>
              <a:off x="2461928" y="1715967"/>
              <a:ext cx="204" cy="109"/>
            </a:xfrm>
            <a:custGeom>
              <a:avLst/>
              <a:gdLst/>
              <a:ahLst/>
              <a:cxnLst/>
              <a:rect l="l" t="t" r="r" b="b"/>
              <a:pathLst>
                <a:path w="15" h="8" extrusionOk="0">
                  <a:moveTo>
                    <a:pt x="1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6651;p126">
              <a:extLst>
                <a:ext uri="{FF2B5EF4-FFF2-40B4-BE49-F238E27FC236}">
                  <a16:creationId xmlns:a16="http://schemas.microsoft.com/office/drawing/2014/main" id="{8BCB7E4B-8290-45A5-B1DC-24E505D3F2AD}"/>
                </a:ext>
              </a:extLst>
            </p:cNvPr>
            <p:cNvSpPr/>
            <p:nvPr/>
          </p:nvSpPr>
          <p:spPr>
            <a:xfrm>
              <a:off x="2465159" y="1716823"/>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6652;p126">
              <a:extLst>
                <a:ext uri="{FF2B5EF4-FFF2-40B4-BE49-F238E27FC236}">
                  <a16:creationId xmlns:a16="http://schemas.microsoft.com/office/drawing/2014/main" id="{01148815-DEA0-47E6-9A59-339C92D35D26}"/>
                </a:ext>
              </a:extLst>
            </p:cNvPr>
            <p:cNvSpPr/>
            <p:nvPr/>
          </p:nvSpPr>
          <p:spPr>
            <a:xfrm>
              <a:off x="2462498" y="1716157"/>
              <a:ext cx="244" cy="109"/>
            </a:xfrm>
            <a:custGeom>
              <a:avLst/>
              <a:gdLst/>
              <a:ahLst/>
              <a:cxnLst/>
              <a:rect l="l" t="t" r="r" b="b"/>
              <a:pathLst>
                <a:path w="18" h="8" extrusionOk="0">
                  <a:moveTo>
                    <a:pt x="18"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6653;p126">
              <a:extLst>
                <a:ext uri="{FF2B5EF4-FFF2-40B4-BE49-F238E27FC236}">
                  <a16:creationId xmlns:a16="http://schemas.microsoft.com/office/drawing/2014/main" id="{ADA5BE0E-5B02-4EFD-B730-5F956262CF83}"/>
                </a:ext>
              </a:extLst>
            </p:cNvPr>
            <p:cNvSpPr/>
            <p:nvPr/>
          </p:nvSpPr>
          <p:spPr>
            <a:xfrm>
              <a:off x="2463733" y="1716538"/>
              <a:ext cx="299" cy="109"/>
            </a:xfrm>
            <a:custGeom>
              <a:avLst/>
              <a:gdLst/>
              <a:ahLst/>
              <a:cxnLst/>
              <a:rect l="l" t="t" r="r" b="b"/>
              <a:pathLst>
                <a:path w="22" h="8" extrusionOk="0">
                  <a:moveTo>
                    <a:pt x="2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6654;p126">
              <a:extLst>
                <a:ext uri="{FF2B5EF4-FFF2-40B4-BE49-F238E27FC236}">
                  <a16:creationId xmlns:a16="http://schemas.microsoft.com/office/drawing/2014/main" id="{BC70C954-22B4-4D2A-8A48-B87C8E7A86A2}"/>
                </a:ext>
              </a:extLst>
            </p:cNvPr>
            <p:cNvSpPr/>
            <p:nvPr/>
          </p:nvSpPr>
          <p:spPr>
            <a:xfrm>
              <a:off x="2463109" y="1716388"/>
              <a:ext cx="258" cy="68"/>
            </a:xfrm>
            <a:custGeom>
              <a:avLst/>
              <a:gdLst/>
              <a:ahLst/>
              <a:cxnLst/>
              <a:rect l="l" t="t" r="r" b="b"/>
              <a:pathLst>
                <a:path w="19" h="5" extrusionOk="0">
                  <a:moveTo>
                    <a:pt x="1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6655;p126">
              <a:extLst>
                <a:ext uri="{FF2B5EF4-FFF2-40B4-BE49-F238E27FC236}">
                  <a16:creationId xmlns:a16="http://schemas.microsoft.com/office/drawing/2014/main" id="{F71B78E3-C72B-4D6A-9663-699D1FDD323A}"/>
                </a:ext>
              </a:extLst>
            </p:cNvPr>
            <p:cNvSpPr/>
            <p:nvPr/>
          </p:nvSpPr>
          <p:spPr>
            <a:xfrm>
              <a:off x="2464399" y="1716728"/>
              <a:ext cx="299" cy="54"/>
            </a:xfrm>
            <a:custGeom>
              <a:avLst/>
              <a:gdLst/>
              <a:ahLst/>
              <a:cxnLst/>
              <a:rect l="l" t="t" r="r" b="b"/>
              <a:pathLst>
                <a:path w="22" h="4" extrusionOk="0">
                  <a:moveTo>
                    <a:pt x="2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6656;p126">
              <a:extLst>
                <a:ext uri="{FF2B5EF4-FFF2-40B4-BE49-F238E27FC236}">
                  <a16:creationId xmlns:a16="http://schemas.microsoft.com/office/drawing/2014/main" id="{A69BB76E-E591-4A23-955E-A3C11F48A7DF}"/>
                </a:ext>
              </a:extLst>
            </p:cNvPr>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6657;p126">
              <a:extLst>
                <a:ext uri="{FF2B5EF4-FFF2-40B4-BE49-F238E27FC236}">
                  <a16:creationId xmlns:a16="http://schemas.microsoft.com/office/drawing/2014/main" id="{DA9D0BA6-A1F5-4F67-B085-0A4CC018FB71}"/>
                </a:ext>
              </a:extLst>
            </p:cNvPr>
            <p:cNvSpPr/>
            <p:nvPr/>
          </p:nvSpPr>
          <p:spPr>
            <a:xfrm>
              <a:off x="2465919" y="1716959"/>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6658;p126">
              <a:extLst>
                <a:ext uri="{FF2B5EF4-FFF2-40B4-BE49-F238E27FC236}">
                  <a16:creationId xmlns:a16="http://schemas.microsoft.com/office/drawing/2014/main" id="{885FD9F8-D7E7-4216-AF1E-126EF945764E}"/>
                </a:ext>
              </a:extLst>
            </p:cNvPr>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6659;p126">
              <a:extLst>
                <a:ext uri="{FF2B5EF4-FFF2-40B4-BE49-F238E27FC236}">
                  <a16:creationId xmlns:a16="http://schemas.microsoft.com/office/drawing/2014/main" id="{69C13302-9F7C-4824-926C-B356604408A1}"/>
                </a:ext>
              </a:extLst>
            </p:cNvPr>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6660;p126">
              <a:extLst>
                <a:ext uri="{FF2B5EF4-FFF2-40B4-BE49-F238E27FC236}">
                  <a16:creationId xmlns:a16="http://schemas.microsoft.com/office/drawing/2014/main" id="{B5175E4D-6435-48DB-B3BA-D090F0658500}"/>
                </a:ext>
              </a:extLst>
            </p:cNvPr>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6661;p126">
              <a:extLst>
                <a:ext uri="{FF2B5EF4-FFF2-40B4-BE49-F238E27FC236}">
                  <a16:creationId xmlns:a16="http://schemas.microsoft.com/office/drawing/2014/main" id="{8773FD30-CE7B-465C-A69F-6C90575286AA}"/>
                </a:ext>
              </a:extLst>
            </p:cNvPr>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6662;p126">
              <a:extLst>
                <a:ext uri="{FF2B5EF4-FFF2-40B4-BE49-F238E27FC236}">
                  <a16:creationId xmlns:a16="http://schemas.microsoft.com/office/drawing/2014/main" id="{B1FDE763-50D8-4BB8-9935-9CF1A7DBE436}"/>
                </a:ext>
              </a:extLst>
            </p:cNvPr>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6663;p126">
              <a:extLst>
                <a:ext uri="{FF2B5EF4-FFF2-40B4-BE49-F238E27FC236}">
                  <a16:creationId xmlns:a16="http://schemas.microsoft.com/office/drawing/2014/main" id="{03038807-75B6-4084-BDE0-246896A253C8}"/>
                </a:ext>
              </a:extLst>
            </p:cNvPr>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6664;p126">
              <a:extLst>
                <a:ext uri="{FF2B5EF4-FFF2-40B4-BE49-F238E27FC236}">
                  <a16:creationId xmlns:a16="http://schemas.microsoft.com/office/drawing/2014/main" id="{61BCE255-9E2E-4344-98F6-A1CB4C2CE5A2}"/>
                </a:ext>
              </a:extLst>
            </p:cNvPr>
            <p:cNvSpPr/>
            <p:nvPr/>
          </p:nvSpPr>
          <p:spPr>
            <a:xfrm>
              <a:off x="2374135" y="1744385"/>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6665;p126">
              <a:extLst>
                <a:ext uri="{FF2B5EF4-FFF2-40B4-BE49-F238E27FC236}">
                  <a16:creationId xmlns:a16="http://schemas.microsoft.com/office/drawing/2014/main" id="{85BAAA1F-2FE9-43CD-A494-8551E20A6691}"/>
                </a:ext>
              </a:extLst>
            </p:cNvPr>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6666;p126">
              <a:extLst>
                <a:ext uri="{FF2B5EF4-FFF2-40B4-BE49-F238E27FC236}">
                  <a16:creationId xmlns:a16="http://schemas.microsoft.com/office/drawing/2014/main" id="{7197715F-DBE9-4851-90EC-B05FDF4A144C}"/>
                </a:ext>
              </a:extLst>
            </p:cNvPr>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6667;p126">
              <a:extLst>
                <a:ext uri="{FF2B5EF4-FFF2-40B4-BE49-F238E27FC236}">
                  <a16:creationId xmlns:a16="http://schemas.microsoft.com/office/drawing/2014/main" id="{B706B814-4284-4D3B-A715-84A112631963}"/>
                </a:ext>
              </a:extLst>
            </p:cNvPr>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6668;p126">
              <a:extLst>
                <a:ext uri="{FF2B5EF4-FFF2-40B4-BE49-F238E27FC236}">
                  <a16:creationId xmlns:a16="http://schemas.microsoft.com/office/drawing/2014/main" id="{36F9BD64-9A17-420D-BF3E-DB9DA5D3983E}"/>
                </a:ext>
              </a:extLst>
            </p:cNvPr>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6669;p126">
              <a:extLst>
                <a:ext uri="{FF2B5EF4-FFF2-40B4-BE49-F238E27FC236}">
                  <a16:creationId xmlns:a16="http://schemas.microsoft.com/office/drawing/2014/main" id="{EE6B6DD0-E35F-4497-BBA0-34E7F9B05FEF}"/>
                </a:ext>
              </a:extLst>
            </p:cNvPr>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6670;p126">
              <a:extLst>
                <a:ext uri="{FF2B5EF4-FFF2-40B4-BE49-F238E27FC236}">
                  <a16:creationId xmlns:a16="http://schemas.microsoft.com/office/drawing/2014/main" id="{506A7B00-6CDF-42BB-A443-173C098A297E}"/>
                </a:ext>
              </a:extLst>
            </p:cNvPr>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6671;p126">
              <a:extLst>
                <a:ext uri="{FF2B5EF4-FFF2-40B4-BE49-F238E27FC236}">
                  <a16:creationId xmlns:a16="http://schemas.microsoft.com/office/drawing/2014/main" id="{ACFEB7E5-18C1-402B-9A27-CDF712E830AF}"/>
                </a:ext>
              </a:extLst>
            </p:cNvPr>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6672;p126">
              <a:extLst>
                <a:ext uri="{FF2B5EF4-FFF2-40B4-BE49-F238E27FC236}">
                  <a16:creationId xmlns:a16="http://schemas.microsoft.com/office/drawing/2014/main" id="{8EE5C378-F2FA-4C56-AA50-66359342D1E9}"/>
                </a:ext>
              </a:extLst>
            </p:cNvPr>
            <p:cNvSpPr/>
            <p:nvPr/>
          </p:nvSpPr>
          <p:spPr>
            <a:xfrm>
              <a:off x="2374135" y="174482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6673;p126">
              <a:extLst>
                <a:ext uri="{FF2B5EF4-FFF2-40B4-BE49-F238E27FC236}">
                  <a16:creationId xmlns:a16="http://schemas.microsoft.com/office/drawing/2014/main" id="{4457CAB2-C932-492C-8EB6-EE73675E36A6}"/>
                </a:ext>
              </a:extLst>
            </p:cNvPr>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6674;p126">
              <a:extLst>
                <a:ext uri="{FF2B5EF4-FFF2-40B4-BE49-F238E27FC236}">
                  <a16:creationId xmlns:a16="http://schemas.microsoft.com/office/drawing/2014/main" id="{E2A2396A-5F37-4F02-8AA8-43F170CB2D96}"/>
                </a:ext>
              </a:extLst>
            </p:cNvPr>
            <p:cNvSpPr/>
            <p:nvPr/>
          </p:nvSpPr>
          <p:spPr>
            <a:xfrm>
              <a:off x="2402458" y="1807181"/>
              <a:ext cx="163" cy="204"/>
            </a:xfrm>
            <a:custGeom>
              <a:avLst/>
              <a:gdLst/>
              <a:ahLst/>
              <a:cxnLst/>
              <a:rect l="l" t="t" r="r" b="b"/>
              <a:pathLst>
                <a:path w="12" h="15" extrusionOk="0">
                  <a:moveTo>
                    <a:pt x="1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6675;p126">
              <a:extLst>
                <a:ext uri="{FF2B5EF4-FFF2-40B4-BE49-F238E27FC236}">
                  <a16:creationId xmlns:a16="http://schemas.microsoft.com/office/drawing/2014/main" id="{B22E7947-0D3F-4430-92F7-E1F151BAF4D2}"/>
                </a:ext>
              </a:extLst>
            </p:cNvPr>
            <p:cNvSpPr/>
            <p:nvPr/>
          </p:nvSpPr>
          <p:spPr>
            <a:xfrm>
              <a:off x="2403218" y="1808186"/>
              <a:ext cx="109" cy="149"/>
            </a:xfrm>
            <a:custGeom>
              <a:avLst/>
              <a:gdLst/>
              <a:ahLst/>
              <a:cxnLst/>
              <a:rect l="l" t="t" r="r" b="b"/>
              <a:pathLst>
                <a:path w="8" h="11" extrusionOk="0">
                  <a:moveTo>
                    <a:pt x="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6676;p126">
              <a:extLst>
                <a:ext uri="{FF2B5EF4-FFF2-40B4-BE49-F238E27FC236}">
                  <a16:creationId xmlns:a16="http://schemas.microsoft.com/office/drawing/2014/main" id="{6BFBDA1D-B396-4771-98BA-87F91A9449D8}"/>
                </a:ext>
              </a:extLst>
            </p:cNvPr>
            <p:cNvSpPr/>
            <p:nvPr/>
          </p:nvSpPr>
          <p:spPr>
            <a:xfrm>
              <a:off x="2403504" y="1808566"/>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6677;p126">
              <a:extLst>
                <a:ext uri="{FF2B5EF4-FFF2-40B4-BE49-F238E27FC236}">
                  <a16:creationId xmlns:a16="http://schemas.microsoft.com/office/drawing/2014/main" id="{62631783-44AC-4016-9614-4A7AA812F4EE}"/>
                </a:ext>
              </a:extLst>
            </p:cNvPr>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6678;p126">
              <a:extLst>
                <a:ext uri="{FF2B5EF4-FFF2-40B4-BE49-F238E27FC236}">
                  <a16:creationId xmlns:a16="http://schemas.microsoft.com/office/drawing/2014/main" id="{29903480-E076-43BB-BD65-676E3A95C467}"/>
                </a:ext>
              </a:extLst>
            </p:cNvPr>
            <p:cNvSpPr/>
            <p:nvPr/>
          </p:nvSpPr>
          <p:spPr>
            <a:xfrm>
              <a:off x="2403789" y="1808892"/>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6679;p126">
              <a:extLst>
                <a:ext uri="{FF2B5EF4-FFF2-40B4-BE49-F238E27FC236}">
                  <a16:creationId xmlns:a16="http://schemas.microsoft.com/office/drawing/2014/main" id="{FC974D68-FA03-411C-81E2-A507EEF35E47}"/>
                </a:ext>
              </a:extLst>
            </p:cNvPr>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6680;p126">
              <a:extLst>
                <a:ext uri="{FF2B5EF4-FFF2-40B4-BE49-F238E27FC236}">
                  <a16:creationId xmlns:a16="http://schemas.microsoft.com/office/drawing/2014/main" id="{BDD17AD8-3074-4215-9D37-9AFA71676D74}"/>
                </a:ext>
              </a:extLst>
            </p:cNvPr>
            <p:cNvSpPr/>
            <p:nvPr/>
          </p:nvSpPr>
          <p:spPr>
            <a:xfrm>
              <a:off x="2404508" y="180965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6681;p126">
              <a:extLst>
                <a:ext uri="{FF2B5EF4-FFF2-40B4-BE49-F238E27FC236}">
                  <a16:creationId xmlns:a16="http://schemas.microsoft.com/office/drawing/2014/main" id="{AB579A29-63EA-48DA-97D9-667935210555}"/>
                </a:ext>
              </a:extLst>
            </p:cNvPr>
            <p:cNvSpPr/>
            <p:nvPr/>
          </p:nvSpPr>
          <p:spPr>
            <a:xfrm>
              <a:off x="2402703" y="1807520"/>
              <a:ext cx="109" cy="149"/>
            </a:xfrm>
            <a:custGeom>
              <a:avLst/>
              <a:gdLst/>
              <a:ahLst/>
              <a:cxnLst/>
              <a:rect l="l" t="t" r="r" b="b"/>
              <a:pathLst>
                <a:path w="8" h="11" extrusionOk="0">
                  <a:moveTo>
                    <a:pt x="7"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6682;p126">
              <a:extLst>
                <a:ext uri="{FF2B5EF4-FFF2-40B4-BE49-F238E27FC236}">
                  <a16:creationId xmlns:a16="http://schemas.microsoft.com/office/drawing/2014/main" id="{45690DB7-CA5E-444A-ADA3-151A05392CB5}"/>
                </a:ext>
              </a:extLst>
            </p:cNvPr>
            <p:cNvSpPr/>
            <p:nvPr/>
          </p:nvSpPr>
          <p:spPr>
            <a:xfrm>
              <a:off x="2402933" y="1807901"/>
              <a:ext cx="109" cy="149"/>
            </a:xfrm>
            <a:custGeom>
              <a:avLst/>
              <a:gdLst/>
              <a:ahLst/>
              <a:cxnLst/>
              <a:rect l="l" t="t" r="r" b="b"/>
              <a:pathLst>
                <a:path w="8" h="11" extrusionOk="0">
                  <a:moveTo>
                    <a:pt x="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6683;p126">
              <a:extLst>
                <a:ext uri="{FF2B5EF4-FFF2-40B4-BE49-F238E27FC236}">
                  <a16:creationId xmlns:a16="http://schemas.microsoft.com/office/drawing/2014/main" id="{D2F7B63C-7EC2-4BCD-AE67-E4D28D465EC2}"/>
                </a:ext>
              </a:extLst>
            </p:cNvPr>
            <p:cNvSpPr/>
            <p:nvPr/>
          </p:nvSpPr>
          <p:spPr>
            <a:xfrm>
              <a:off x="2404128" y="1809272"/>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6684;p126">
              <a:extLst>
                <a:ext uri="{FF2B5EF4-FFF2-40B4-BE49-F238E27FC236}">
                  <a16:creationId xmlns:a16="http://schemas.microsoft.com/office/drawing/2014/main" id="{73B09B6E-A565-4655-85E6-274BF8B96193}"/>
                </a:ext>
              </a:extLst>
            </p:cNvPr>
            <p:cNvSpPr/>
            <p:nvPr/>
          </p:nvSpPr>
          <p:spPr>
            <a:xfrm>
              <a:off x="2378697" y="1753468"/>
              <a:ext cx="204" cy="299"/>
            </a:xfrm>
            <a:custGeom>
              <a:avLst/>
              <a:gdLst/>
              <a:ahLst/>
              <a:cxnLst/>
              <a:rect l="l" t="t" r="r" b="b"/>
              <a:pathLst>
                <a:path w="15" h="22" extrusionOk="0">
                  <a:moveTo>
                    <a:pt x="14"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6685;p126">
              <a:extLst>
                <a:ext uri="{FF2B5EF4-FFF2-40B4-BE49-F238E27FC236}">
                  <a16:creationId xmlns:a16="http://schemas.microsoft.com/office/drawing/2014/main" id="{B7D45A92-28F2-49C8-9D59-CAB61E32BC90}"/>
                </a:ext>
              </a:extLst>
            </p:cNvPr>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6686;p126">
              <a:extLst>
                <a:ext uri="{FF2B5EF4-FFF2-40B4-BE49-F238E27FC236}">
                  <a16:creationId xmlns:a16="http://schemas.microsoft.com/office/drawing/2014/main" id="{5A1FD637-4B00-4693-89B3-915556D75568}"/>
                </a:ext>
              </a:extLst>
            </p:cNvPr>
            <p:cNvSpPr/>
            <p:nvPr/>
          </p:nvSpPr>
          <p:spPr>
            <a:xfrm>
              <a:off x="2378032" y="175223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6687;p126">
              <a:extLst>
                <a:ext uri="{FF2B5EF4-FFF2-40B4-BE49-F238E27FC236}">
                  <a16:creationId xmlns:a16="http://schemas.microsoft.com/office/drawing/2014/main" id="{3D68DFCA-E6A0-4A8C-8A8C-A8364D97BB72}"/>
                </a:ext>
              </a:extLst>
            </p:cNvPr>
            <p:cNvSpPr/>
            <p:nvPr/>
          </p:nvSpPr>
          <p:spPr>
            <a:xfrm>
              <a:off x="2402268" y="1806896"/>
              <a:ext cx="109" cy="204"/>
            </a:xfrm>
            <a:custGeom>
              <a:avLst/>
              <a:gdLst/>
              <a:ahLst/>
              <a:cxnLst/>
              <a:rect l="l" t="t" r="r" b="b"/>
              <a:pathLst>
                <a:path w="8" h="15" extrusionOk="0">
                  <a:moveTo>
                    <a:pt x="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6688;p126">
              <a:extLst>
                <a:ext uri="{FF2B5EF4-FFF2-40B4-BE49-F238E27FC236}">
                  <a16:creationId xmlns:a16="http://schemas.microsoft.com/office/drawing/2014/main" id="{049E09B9-BE35-4BBB-AA74-5A3503D85466}"/>
                </a:ext>
              </a:extLst>
            </p:cNvPr>
            <p:cNvSpPr/>
            <p:nvPr/>
          </p:nvSpPr>
          <p:spPr>
            <a:xfrm>
              <a:off x="2449043" y="1751187"/>
              <a:ext cx="299" cy="68"/>
            </a:xfrm>
            <a:custGeom>
              <a:avLst/>
              <a:gdLst/>
              <a:ahLst/>
              <a:cxnLst/>
              <a:rect l="l" t="t" r="r" b="b"/>
              <a:pathLst>
                <a:path w="22" h="5" extrusionOk="0">
                  <a:moveTo>
                    <a:pt x="2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6689;p126">
              <a:extLst>
                <a:ext uri="{FF2B5EF4-FFF2-40B4-BE49-F238E27FC236}">
                  <a16:creationId xmlns:a16="http://schemas.microsoft.com/office/drawing/2014/main" id="{F2AA15A1-1B0F-4936-BE7E-CD7B41E7ED30}"/>
                </a:ext>
              </a:extLst>
            </p:cNvPr>
            <p:cNvSpPr/>
            <p:nvPr/>
          </p:nvSpPr>
          <p:spPr>
            <a:xfrm>
              <a:off x="2452559" y="1750088"/>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6690;p126">
              <a:extLst>
                <a:ext uri="{FF2B5EF4-FFF2-40B4-BE49-F238E27FC236}">
                  <a16:creationId xmlns:a16="http://schemas.microsoft.com/office/drawing/2014/main" id="{3912878E-4D66-49CE-872F-00F10BFEEDCA}"/>
                </a:ext>
              </a:extLst>
            </p:cNvPr>
            <p:cNvSpPr/>
            <p:nvPr/>
          </p:nvSpPr>
          <p:spPr>
            <a:xfrm>
              <a:off x="2448418" y="1751242"/>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6691;p126">
              <a:extLst>
                <a:ext uri="{FF2B5EF4-FFF2-40B4-BE49-F238E27FC236}">
                  <a16:creationId xmlns:a16="http://schemas.microsoft.com/office/drawing/2014/main" id="{880B1062-AC35-4B70-96E8-97FDB79029C6}"/>
                </a:ext>
              </a:extLst>
            </p:cNvPr>
            <p:cNvSpPr/>
            <p:nvPr/>
          </p:nvSpPr>
          <p:spPr>
            <a:xfrm>
              <a:off x="2451419" y="1750712"/>
              <a:ext cx="149" cy="54"/>
            </a:xfrm>
            <a:custGeom>
              <a:avLst/>
              <a:gdLst/>
              <a:ahLst/>
              <a:cxnLst/>
              <a:rect l="l" t="t" r="r" b="b"/>
              <a:pathLst>
                <a:path w="11" h="4"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6692;p126">
              <a:extLst>
                <a:ext uri="{FF2B5EF4-FFF2-40B4-BE49-F238E27FC236}">
                  <a16:creationId xmlns:a16="http://schemas.microsoft.com/office/drawing/2014/main" id="{831AA0E8-ACA6-4883-AD95-5BC5F6689E10}"/>
                </a:ext>
              </a:extLst>
            </p:cNvPr>
            <p:cNvSpPr/>
            <p:nvPr/>
          </p:nvSpPr>
          <p:spPr>
            <a:xfrm>
              <a:off x="2451038" y="1750807"/>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6693;p126">
              <a:extLst>
                <a:ext uri="{FF2B5EF4-FFF2-40B4-BE49-F238E27FC236}">
                  <a16:creationId xmlns:a16="http://schemas.microsoft.com/office/drawing/2014/main" id="{146B8FF5-38E5-4614-824D-3D4BAEA07292}"/>
                </a:ext>
              </a:extLst>
            </p:cNvPr>
            <p:cNvSpPr/>
            <p:nvPr/>
          </p:nvSpPr>
          <p:spPr>
            <a:xfrm>
              <a:off x="2452179" y="1750332"/>
              <a:ext cx="109" cy="54"/>
            </a:xfrm>
            <a:custGeom>
              <a:avLst/>
              <a:gdLst/>
              <a:ahLst/>
              <a:cxnLst/>
              <a:rect l="l" t="t" r="r" b="b"/>
              <a:pathLst>
                <a:path w="8" h="4"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6694;p126">
              <a:extLst>
                <a:ext uri="{FF2B5EF4-FFF2-40B4-BE49-F238E27FC236}">
                  <a16:creationId xmlns:a16="http://schemas.microsoft.com/office/drawing/2014/main" id="{BD40CDB6-1901-47C0-BBC6-B0204D0FAFD4}"/>
                </a:ext>
              </a:extLst>
            </p:cNvPr>
            <p:cNvSpPr/>
            <p:nvPr/>
          </p:nvSpPr>
          <p:spPr>
            <a:xfrm>
              <a:off x="2447658" y="1751282"/>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6695;p126">
              <a:extLst>
                <a:ext uri="{FF2B5EF4-FFF2-40B4-BE49-F238E27FC236}">
                  <a16:creationId xmlns:a16="http://schemas.microsoft.com/office/drawing/2014/main" id="{D8848526-3297-4EE9-8FC1-21C9B1E98066}"/>
                </a:ext>
              </a:extLst>
            </p:cNvPr>
            <p:cNvSpPr/>
            <p:nvPr/>
          </p:nvSpPr>
          <p:spPr>
            <a:xfrm>
              <a:off x="2446857" y="175133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6696;p126">
              <a:extLst>
                <a:ext uri="{FF2B5EF4-FFF2-40B4-BE49-F238E27FC236}">
                  <a16:creationId xmlns:a16="http://schemas.microsoft.com/office/drawing/2014/main" id="{3D3612FC-B4F7-4D63-B544-201E99A0A08A}"/>
                </a:ext>
              </a:extLst>
            </p:cNvPr>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6697;p126">
              <a:extLst>
                <a:ext uri="{FF2B5EF4-FFF2-40B4-BE49-F238E27FC236}">
                  <a16:creationId xmlns:a16="http://schemas.microsoft.com/office/drawing/2014/main" id="{95EBB46A-48D9-4BD5-A49C-761C808289C1}"/>
                </a:ext>
              </a:extLst>
            </p:cNvPr>
            <p:cNvSpPr/>
            <p:nvPr/>
          </p:nvSpPr>
          <p:spPr>
            <a:xfrm>
              <a:off x="2500610" y="1758886"/>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6698;p126">
              <a:extLst>
                <a:ext uri="{FF2B5EF4-FFF2-40B4-BE49-F238E27FC236}">
                  <a16:creationId xmlns:a16="http://schemas.microsoft.com/office/drawing/2014/main" id="{9DC393A3-171E-4DAE-835E-644EAF630E41}"/>
                </a:ext>
              </a:extLst>
            </p:cNvPr>
            <p:cNvSpPr/>
            <p:nvPr/>
          </p:nvSpPr>
          <p:spPr>
            <a:xfrm>
              <a:off x="2450658" y="1750902"/>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6699;p126">
              <a:extLst>
                <a:ext uri="{FF2B5EF4-FFF2-40B4-BE49-F238E27FC236}">
                  <a16:creationId xmlns:a16="http://schemas.microsoft.com/office/drawing/2014/main" id="{EDC676A9-A795-497B-9ED0-3DD3C4929D97}"/>
                </a:ext>
              </a:extLst>
            </p:cNvPr>
            <p:cNvSpPr/>
            <p:nvPr/>
          </p:nvSpPr>
          <p:spPr>
            <a:xfrm>
              <a:off x="2451989" y="1750481"/>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6700;p126">
              <a:extLst>
                <a:ext uri="{FF2B5EF4-FFF2-40B4-BE49-F238E27FC236}">
                  <a16:creationId xmlns:a16="http://schemas.microsoft.com/office/drawing/2014/main" id="{F60A8EE8-87F9-45F7-942E-57561E9CEDA6}"/>
                </a:ext>
              </a:extLst>
            </p:cNvPr>
            <p:cNvSpPr/>
            <p:nvPr/>
          </p:nvSpPr>
          <p:spPr>
            <a:xfrm>
              <a:off x="2449654" y="1751092"/>
              <a:ext cx="258" cy="68"/>
            </a:xfrm>
            <a:custGeom>
              <a:avLst/>
              <a:gdLst/>
              <a:ahLst/>
              <a:cxnLst/>
              <a:rect l="l" t="t" r="r" b="b"/>
              <a:pathLst>
                <a:path w="19" h="5" extrusionOk="0">
                  <a:moveTo>
                    <a:pt x="1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6701;p126">
              <a:extLst>
                <a:ext uri="{FF2B5EF4-FFF2-40B4-BE49-F238E27FC236}">
                  <a16:creationId xmlns:a16="http://schemas.microsoft.com/office/drawing/2014/main" id="{D15B2D9F-4C1E-43D4-9178-10628E5C5405}"/>
                </a:ext>
              </a:extLst>
            </p:cNvPr>
            <p:cNvSpPr/>
            <p:nvPr/>
          </p:nvSpPr>
          <p:spPr>
            <a:xfrm>
              <a:off x="2500664" y="1759266"/>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6702;p126">
              <a:extLst>
                <a:ext uri="{FF2B5EF4-FFF2-40B4-BE49-F238E27FC236}">
                  <a16:creationId xmlns:a16="http://schemas.microsoft.com/office/drawing/2014/main" id="{3C28CA5C-5D79-488D-A9E2-9E1952A0CF88}"/>
                </a:ext>
              </a:extLst>
            </p:cNvPr>
            <p:cNvSpPr/>
            <p:nvPr/>
          </p:nvSpPr>
          <p:spPr>
            <a:xfrm>
              <a:off x="2500800" y="1760787"/>
              <a:ext cx="14" cy="299"/>
            </a:xfrm>
            <a:custGeom>
              <a:avLst/>
              <a:gdLst/>
              <a:ahLst/>
              <a:cxnLst/>
              <a:rect l="l" t="t" r="r" b="b"/>
              <a:pathLst>
                <a:path w="1" h="22" extrusionOk="0">
                  <a:moveTo>
                    <a:pt x="1"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6703;p126">
              <a:extLst>
                <a:ext uri="{FF2B5EF4-FFF2-40B4-BE49-F238E27FC236}">
                  <a16:creationId xmlns:a16="http://schemas.microsoft.com/office/drawing/2014/main" id="{D20D47A7-F085-4771-B582-331FA81EF384}"/>
                </a:ext>
              </a:extLst>
            </p:cNvPr>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6704;p126">
              <a:extLst>
                <a:ext uri="{FF2B5EF4-FFF2-40B4-BE49-F238E27FC236}">
                  <a16:creationId xmlns:a16="http://schemas.microsoft.com/office/drawing/2014/main" id="{9F4FD622-9BE6-45CF-B94E-2F4FA7D73454}"/>
                </a:ext>
              </a:extLst>
            </p:cNvPr>
            <p:cNvSpPr/>
            <p:nvPr/>
          </p:nvSpPr>
          <p:spPr>
            <a:xfrm>
              <a:off x="2500759" y="1760216"/>
              <a:ext cx="14" cy="353"/>
            </a:xfrm>
            <a:custGeom>
              <a:avLst/>
              <a:gdLst/>
              <a:ahLst/>
              <a:cxnLst/>
              <a:rect l="l" t="t" r="r" b="b"/>
              <a:pathLst>
                <a:path w="1" h="26" extrusionOk="0">
                  <a:moveTo>
                    <a:pt x="0"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6705;p126">
              <a:extLst>
                <a:ext uri="{FF2B5EF4-FFF2-40B4-BE49-F238E27FC236}">
                  <a16:creationId xmlns:a16="http://schemas.microsoft.com/office/drawing/2014/main" id="{585882A0-D5C2-4FFD-B242-8A1047BCE867}"/>
                </a:ext>
              </a:extLst>
            </p:cNvPr>
            <p:cNvSpPr/>
            <p:nvPr/>
          </p:nvSpPr>
          <p:spPr>
            <a:xfrm>
              <a:off x="2451704" y="1750576"/>
              <a:ext cx="149" cy="95"/>
            </a:xfrm>
            <a:custGeom>
              <a:avLst/>
              <a:gdLst/>
              <a:ahLst/>
              <a:cxnLst/>
              <a:rect l="l" t="t" r="r" b="b"/>
              <a:pathLst>
                <a:path w="11" h="7"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6706;p126">
              <a:extLst>
                <a:ext uri="{FF2B5EF4-FFF2-40B4-BE49-F238E27FC236}">
                  <a16:creationId xmlns:a16="http://schemas.microsoft.com/office/drawing/2014/main" id="{116A66E9-FB00-4310-A54D-8E1F742FFFD5}"/>
                </a:ext>
              </a:extLst>
            </p:cNvPr>
            <p:cNvSpPr/>
            <p:nvPr/>
          </p:nvSpPr>
          <p:spPr>
            <a:xfrm>
              <a:off x="2450183" y="1750997"/>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6707;p126">
              <a:extLst>
                <a:ext uri="{FF2B5EF4-FFF2-40B4-BE49-F238E27FC236}">
                  <a16:creationId xmlns:a16="http://schemas.microsoft.com/office/drawing/2014/main" id="{CCE3E411-BD10-48D3-914E-64AC4E54D69A}"/>
                </a:ext>
              </a:extLst>
            </p:cNvPr>
            <p:cNvSpPr/>
            <p:nvPr/>
          </p:nvSpPr>
          <p:spPr>
            <a:xfrm>
              <a:off x="2452695" y="1749952"/>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6708;p126">
              <a:extLst>
                <a:ext uri="{FF2B5EF4-FFF2-40B4-BE49-F238E27FC236}">
                  <a16:creationId xmlns:a16="http://schemas.microsoft.com/office/drawing/2014/main" id="{FEDE5847-222F-46E9-9C10-DE4BF0EE1D3B}"/>
                </a:ext>
              </a:extLst>
            </p:cNvPr>
            <p:cNvSpPr/>
            <p:nvPr/>
          </p:nvSpPr>
          <p:spPr>
            <a:xfrm>
              <a:off x="2501044" y="1763312"/>
              <a:ext cx="54" cy="339"/>
            </a:xfrm>
            <a:custGeom>
              <a:avLst/>
              <a:gdLst/>
              <a:ahLst/>
              <a:cxnLst/>
              <a:rect l="l" t="t" r="r" b="b"/>
              <a:pathLst>
                <a:path w="4" h="25" extrusionOk="0">
                  <a:moveTo>
                    <a:pt x="4"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6709;p126">
              <a:extLst>
                <a:ext uri="{FF2B5EF4-FFF2-40B4-BE49-F238E27FC236}">
                  <a16:creationId xmlns:a16="http://schemas.microsoft.com/office/drawing/2014/main" id="{E8B41209-828E-4A02-9FF2-5C431D2212C2}"/>
                </a:ext>
              </a:extLst>
            </p:cNvPr>
            <p:cNvSpPr/>
            <p:nvPr/>
          </p:nvSpPr>
          <p:spPr>
            <a:xfrm>
              <a:off x="2501275" y="1764683"/>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6710;p126">
              <a:extLst>
                <a:ext uri="{FF2B5EF4-FFF2-40B4-BE49-F238E27FC236}">
                  <a16:creationId xmlns:a16="http://schemas.microsoft.com/office/drawing/2014/main" id="{A239B8C0-3F2D-473D-B7B6-47B9B0EDEBDA}"/>
                </a:ext>
              </a:extLst>
            </p:cNvPr>
            <p:cNvSpPr/>
            <p:nvPr/>
          </p:nvSpPr>
          <p:spPr>
            <a:xfrm>
              <a:off x="2501180" y="1763977"/>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6711;p126">
              <a:extLst>
                <a:ext uri="{FF2B5EF4-FFF2-40B4-BE49-F238E27FC236}">
                  <a16:creationId xmlns:a16="http://schemas.microsoft.com/office/drawing/2014/main" id="{59A6EA55-8D35-444F-899A-84B2E2719F1F}"/>
                </a:ext>
              </a:extLst>
            </p:cNvPr>
            <p:cNvSpPr/>
            <p:nvPr/>
          </p:nvSpPr>
          <p:spPr>
            <a:xfrm>
              <a:off x="2452369" y="1750237"/>
              <a:ext cx="109" cy="54"/>
            </a:xfrm>
            <a:custGeom>
              <a:avLst/>
              <a:gdLst/>
              <a:ahLst/>
              <a:cxnLst/>
              <a:rect l="l" t="t" r="r" b="b"/>
              <a:pathLst>
                <a:path w="8" h="4"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6712;p126">
              <a:extLst>
                <a:ext uri="{FF2B5EF4-FFF2-40B4-BE49-F238E27FC236}">
                  <a16:creationId xmlns:a16="http://schemas.microsoft.com/office/drawing/2014/main" id="{AD251AF3-709C-49B5-B563-E92BA2A53921}"/>
                </a:ext>
              </a:extLst>
            </p:cNvPr>
            <p:cNvSpPr/>
            <p:nvPr/>
          </p:nvSpPr>
          <p:spPr>
            <a:xfrm>
              <a:off x="2501425" y="1765403"/>
              <a:ext cx="54" cy="244"/>
            </a:xfrm>
            <a:custGeom>
              <a:avLst/>
              <a:gdLst/>
              <a:ahLst/>
              <a:cxnLst/>
              <a:rect l="l" t="t" r="r" b="b"/>
              <a:pathLst>
                <a:path w="4" h="18" extrusionOk="0">
                  <a:moveTo>
                    <a:pt x="4"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6713;p126">
              <a:extLst>
                <a:ext uri="{FF2B5EF4-FFF2-40B4-BE49-F238E27FC236}">
                  <a16:creationId xmlns:a16="http://schemas.microsoft.com/office/drawing/2014/main" id="{7FB2113B-567D-49CF-95CA-E0FB1713DC18}"/>
                </a:ext>
              </a:extLst>
            </p:cNvPr>
            <p:cNvSpPr/>
            <p:nvPr/>
          </p:nvSpPr>
          <p:spPr>
            <a:xfrm>
              <a:off x="2500800" y="1761357"/>
              <a:ext cx="68" cy="353"/>
            </a:xfrm>
            <a:custGeom>
              <a:avLst/>
              <a:gdLst/>
              <a:ahLst/>
              <a:cxnLst/>
              <a:rect l="l" t="t" r="r" b="b"/>
              <a:pathLst>
                <a:path w="5" h="26" extrusionOk="0">
                  <a:moveTo>
                    <a:pt x="4"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6714;p126">
              <a:extLst>
                <a:ext uri="{FF2B5EF4-FFF2-40B4-BE49-F238E27FC236}">
                  <a16:creationId xmlns:a16="http://schemas.microsoft.com/office/drawing/2014/main" id="{7A7E1556-E1E4-4BC0-AB4A-E5BABC8EAE49}"/>
                </a:ext>
              </a:extLst>
            </p:cNvPr>
            <p:cNvSpPr/>
            <p:nvPr/>
          </p:nvSpPr>
          <p:spPr>
            <a:xfrm>
              <a:off x="2500895" y="1761982"/>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6715;p126">
              <a:extLst>
                <a:ext uri="{FF2B5EF4-FFF2-40B4-BE49-F238E27FC236}">
                  <a16:creationId xmlns:a16="http://schemas.microsoft.com/office/drawing/2014/main" id="{9FF00E01-6025-4E23-8B75-1F1CD7CB8DB0}"/>
                </a:ext>
              </a:extLst>
            </p:cNvPr>
            <p:cNvSpPr/>
            <p:nvPr/>
          </p:nvSpPr>
          <p:spPr>
            <a:xfrm>
              <a:off x="2500949" y="1762647"/>
              <a:ext cx="54" cy="339"/>
            </a:xfrm>
            <a:custGeom>
              <a:avLst/>
              <a:gdLst/>
              <a:ahLst/>
              <a:cxnLst/>
              <a:rect l="l" t="t" r="r" b="b"/>
              <a:pathLst>
                <a:path w="4" h="25" extrusionOk="0">
                  <a:moveTo>
                    <a:pt x="4"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6716;p126">
              <a:extLst>
                <a:ext uri="{FF2B5EF4-FFF2-40B4-BE49-F238E27FC236}">
                  <a16:creationId xmlns:a16="http://schemas.microsoft.com/office/drawing/2014/main" id="{5488D3B8-D0EA-47C7-8FB2-146DD29A8E39}"/>
                </a:ext>
              </a:extLst>
            </p:cNvPr>
            <p:cNvSpPr/>
            <p:nvPr/>
          </p:nvSpPr>
          <p:spPr>
            <a:xfrm>
              <a:off x="2501615" y="1766258"/>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6717;p126">
              <a:extLst>
                <a:ext uri="{FF2B5EF4-FFF2-40B4-BE49-F238E27FC236}">
                  <a16:creationId xmlns:a16="http://schemas.microsoft.com/office/drawing/2014/main" id="{7CEE3867-7F90-4878-B831-D15E0F96A639}"/>
                </a:ext>
              </a:extLst>
            </p:cNvPr>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6718;p126">
              <a:extLst>
                <a:ext uri="{FF2B5EF4-FFF2-40B4-BE49-F238E27FC236}">
                  <a16:creationId xmlns:a16="http://schemas.microsoft.com/office/drawing/2014/main" id="{E5BBCFF3-3AD6-443D-B49D-BED41F5A814D}"/>
                </a:ext>
              </a:extLst>
            </p:cNvPr>
            <p:cNvSpPr/>
            <p:nvPr/>
          </p:nvSpPr>
          <p:spPr>
            <a:xfrm>
              <a:off x="2571159" y="1710115"/>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6719;p126">
              <a:extLst>
                <a:ext uri="{FF2B5EF4-FFF2-40B4-BE49-F238E27FC236}">
                  <a16:creationId xmlns:a16="http://schemas.microsoft.com/office/drawing/2014/main" id="{D800B887-E79A-4367-BE0C-142E349464E5}"/>
                </a:ext>
              </a:extLst>
            </p:cNvPr>
            <p:cNvSpPr/>
            <p:nvPr/>
          </p:nvSpPr>
          <p:spPr>
            <a:xfrm>
              <a:off x="2571960" y="1708839"/>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6720;p126">
              <a:extLst>
                <a:ext uri="{FF2B5EF4-FFF2-40B4-BE49-F238E27FC236}">
                  <a16:creationId xmlns:a16="http://schemas.microsoft.com/office/drawing/2014/main" id="{2D632FC8-1FC1-474D-9BF6-6A55545E9B2A}"/>
                </a:ext>
              </a:extLst>
            </p:cNvPr>
            <p:cNvSpPr/>
            <p:nvPr/>
          </p:nvSpPr>
          <p:spPr>
            <a:xfrm>
              <a:off x="2572340" y="170850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6721;p126">
              <a:extLst>
                <a:ext uri="{FF2B5EF4-FFF2-40B4-BE49-F238E27FC236}">
                  <a16:creationId xmlns:a16="http://schemas.microsoft.com/office/drawing/2014/main" id="{CFCF0027-05CB-4EA3-BABD-C3D6E55C69B3}"/>
                </a:ext>
              </a:extLst>
            </p:cNvPr>
            <p:cNvSpPr/>
            <p:nvPr/>
          </p:nvSpPr>
          <p:spPr>
            <a:xfrm>
              <a:off x="2572245" y="1708595"/>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6722;p126">
              <a:extLst>
                <a:ext uri="{FF2B5EF4-FFF2-40B4-BE49-F238E27FC236}">
                  <a16:creationId xmlns:a16="http://schemas.microsoft.com/office/drawing/2014/main" id="{AE682BA8-5384-4947-9791-485A55981DAE}"/>
                </a:ext>
              </a:extLst>
            </p:cNvPr>
            <p:cNvSpPr/>
            <p:nvPr/>
          </p:nvSpPr>
          <p:spPr>
            <a:xfrm>
              <a:off x="2571539" y="1709505"/>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6723;p126">
              <a:extLst>
                <a:ext uri="{FF2B5EF4-FFF2-40B4-BE49-F238E27FC236}">
                  <a16:creationId xmlns:a16="http://schemas.microsoft.com/office/drawing/2014/main" id="{2B974921-6F64-4B5E-B9E8-2B4F0CA62130}"/>
                </a:ext>
              </a:extLst>
            </p:cNvPr>
            <p:cNvSpPr/>
            <p:nvPr/>
          </p:nvSpPr>
          <p:spPr>
            <a:xfrm>
              <a:off x="2571729" y="1709219"/>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6724;p126">
              <a:extLst>
                <a:ext uri="{FF2B5EF4-FFF2-40B4-BE49-F238E27FC236}">
                  <a16:creationId xmlns:a16="http://schemas.microsoft.com/office/drawing/2014/main" id="{BE8468E8-BB79-4954-96FF-FFBB7E911BCA}"/>
                </a:ext>
              </a:extLst>
            </p:cNvPr>
            <p:cNvSpPr/>
            <p:nvPr/>
          </p:nvSpPr>
          <p:spPr>
            <a:xfrm>
              <a:off x="2571349" y="170979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6725;p126">
              <a:extLst>
                <a:ext uri="{FF2B5EF4-FFF2-40B4-BE49-F238E27FC236}">
                  <a16:creationId xmlns:a16="http://schemas.microsoft.com/office/drawing/2014/main" id="{5207EEB1-39A4-4105-9DFD-FE11A4ACD75F}"/>
                </a:ext>
              </a:extLst>
            </p:cNvPr>
            <p:cNvSpPr/>
            <p:nvPr/>
          </p:nvSpPr>
          <p:spPr>
            <a:xfrm>
              <a:off x="2572109" y="1708690"/>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6726;p126">
              <a:extLst>
                <a:ext uri="{FF2B5EF4-FFF2-40B4-BE49-F238E27FC236}">
                  <a16:creationId xmlns:a16="http://schemas.microsoft.com/office/drawing/2014/main" id="{36F0D8B8-F76A-43E0-9B4F-99E70912EC55}"/>
                </a:ext>
              </a:extLst>
            </p:cNvPr>
            <p:cNvSpPr/>
            <p:nvPr/>
          </p:nvSpPr>
          <p:spPr>
            <a:xfrm>
              <a:off x="2570968" y="171055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6727;p126">
              <a:extLst>
                <a:ext uri="{FF2B5EF4-FFF2-40B4-BE49-F238E27FC236}">
                  <a16:creationId xmlns:a16="http://schemas.microsoft.com/office/drawing/2014/main" id="{DE7AD3AD-302D-460B-944E-3A2D81D3E4B2}"/>
                </a:ext>
              </a:extLst>
            </p:cNvPr>
            <p:cNvSpPr/>
            <p:nvPr/>
          </p:nvSpPr>
          <p:spPr>
            <a:xfrm>
              <a:off x="2641218" y="17061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6728;p126">
              <a:extLst>
                <a:ext uri="{FF2B5EF4-FFF2-40B4-BE49-F238E27FC236}">
                  <a16:creationId xmlns:a16="http://schemas.microsoft.com/office/drawing/2014/main" id="{75FEF310-A516-4322-AD13-743C77D56A0D}"/>
                </a:ext>
              </a:extLst>
            </p:cNvPr>
            <p:cNvSpPr/>
            <p:nvPr/>
          </p:nvSpPr>
          <p:spPr>
            <a:xfrm>
              <a:off x="2572584" y="170836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6729;p126">
              <a:extLst>
                <a:ext uri="{FF2B5EF4-FFF2-40B4-BE49-F238E27FC236}">
                  <a16:creationId xmlns:a16="http://schemas.microsoft.com/office/drawing/2014/main" id="{B4E987A7-9655-4568-B896-699874BC6E00}"/>
                </a:ext>
              </a:extLst>
            </p:cNvPr>
            <p:cNvSpPr/>
            <p:nvPr/>
          </p:nvSpPr>
          <p:spPr>
            <a:xfrm>
              <a:off x="2641829" y="1706178"/>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6730;p126">
              <a:extLst>
                <a:ext uri="{FF2B5EF4-FFF2-40B4-BE49-F238E27FC236}">
                  <a16:creationId xmlns:a16="http://schemas.microsoft.com/office/drawing/2014/main" id="{F3129BB8-FC72-45FE-B563-19C0A6E1357E}"/>
                </a:ext>
              </a:extLst>
            </p:cNvPr>
            <p:cNvSpPr/>
            <p:nvPr/>
          </p:nvSpPr>
          <p:spPr>
            <a:xfrm>
              <a:off x="2571824" y="1709029"/>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6731;p126">
              <a:extLst>
                <a:ext uri="{FF2B5EF4-FFF2-40B4-BE49-F238E27FC236}">
                  <a16:creationId xmlns:a16="http://schemas.microsoft.com/office/drawing/2014/main" id="{BD05E846-F410-4B68-A033-ACC35D297207}"/>
                </a:ext>
              </a:extLst>
            </p:cNvPr>
            <p:cNvSpPr/>
            <p:nvPr/>
          </p:nvSpPr>
          <p:spPr>
            <a:xfrm>
              <a:off x="2642305" y="1706219"/>
              <a:ext cx="258" cy="68"/>
            </a:xfrm>
            <a:custGeom>
              <a:avLst/>
              <a:gdLst/>
              <a:ahLst/>
              <a:cxnLst/>
              <a:rect l="l" t="t" r="r" b="b"/>
              <a:pathLst>
                <a:path w="19" h="5" extrusionOk="0">
                  <a:moveTo>
                    <a:pt x="1"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6732;p126">
              <a:extLst>
                <a:ext uri="{FF2B5EF4-FFF2-40B4-BE49-F238E27FC236}">
                  <a16:creationId xmlns:a16="http://schemas.microsoft.com/office/drawing/2014/main" id="{29B22E45-711F-4E8E-99D4-2C714E613EB9}"/>
                </a:ext>
              </a:extLst>
            </p:cNvPr>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6733;p126">
              <a:extLst>
                <a:ext uri="{FF2B5EF4-FFF2-40B4-BE49-F238E27FC236}">
                  <a16:creationId xmlns:a16="http://schemas.microsoft.com/office/drawing/2014/main" id="{8CD5F438-A309-467D-9F22-AF2BB41945C5}"/>
                </a:ext>
              </a:extLst>
            </p:cNvPr>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6734;p126">
              <a:extLst>
                <a:ext uri="{FF2B5EF4-FFF2-40B4-BE49-F238E27FC236}">
                  <a16:creationId xmlns:a16="http://schemas.microsoft.com/office/drawing/2014/main" id="{83DC1DF7-7A09-4328-8488-B7E3A494669B}"/>
                </a:ext>
              </a:extLst>
            </p:cNvPr>
            <p:cNvSpPr/>
            <p:nvPr/>
          </p:nvSpPr>
          <p:spPr>
            <a:xfrm>
              <a:off x="2572489" y="1708459"/>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6735;p126">
              <a:extLst>
                <a:ext uri="{FF2B5EF4-FFF2-40B4-BE49-F238E27FC236}">
                  <a16:creationId xmlns:a16="http://schemas.microsoft.com/office/drawing/2014/main" id="{9AA24831-67A6-4BD4-AAC4-672D985D76DA}"/>
                </a:ext>
              </a:extLst>
            </p:cNvPr>
            <p:cNvSpPr/>
            <p:nvPr/>
          </p:nvSpPr>
          <p:spPr>
            <a:xfrm>
              <a:off x="2506177" y="1694053"/>
              <a:ext cx="244" cy="299"/>
            </a:xfrm>
            <a:custGeom>
              <a:avLst/>
              <a:gdLst/>
              <a:ahLst/>
              <a:cxnLst/>
              <a:rect l="l" t="t" r="r" b="b"/>
              <a:pathLst>
                <a:path w="18" h="22" extrusionOk="0">
                  <a:moveTo>
                    <a:pt x="0" y="1"/>
                  </a:moveTo>
                  <a:lnTo>
                    <a:pt x="18"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6736;p126">
              <a:extLst>
                <a:ext uri="{FF2B5EF4-FFF2-40B4-BE49-F238E27FC236}">
                  <a16:creationId xmlns:a16="http://schemas.microsoft.com/office/drawing/2014/main" id="{F9E5A538-02DE-4D34-AAE1-6C54DF40146E}"/>
                </a:ext>
              </a:extLst>
            </p:cNvPr>
            <p:cNvSpPr/>
            <p:nvPr/>
          </p:nvSpPr>
          <p:spPr>
            <a:xfrm>
              <a:off x="2504602" y="1692152"/>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6737;p126">
              <a:extLst>
                <a:ext uri="{FF2B5EF4-FFF2-40B4-BE49-F238E27FC236}">
                  <a16:creationId xmlns:a16="http://schemas.microsoft.com/office/drawing/2014/main" id="{59DD7AB2-D3A2-4C54-B11D-DC4967B12A77}"/>
                </a:ext>
              </a:extLst>
            </p:cNvPr>
            <p:cNvSpPr/>
            <p:nvPr/>
          </p:nvSpPr>
          <p:spPr>
            <a:xfrm>
              <a:off x="2505172" y="1692818"/>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6738;p126">
              <a:extLst>
                <a:ext uri="{FF2B5EF4-FFF2-40B4-BE49-F238E27FC236}">
                  <a16:creationId xmlns:a16="http://schemas.microsoft.com/office/drawing/2014/main" id="{FA67BDF0-3F35-4E4D-AE21-6AD9FBD4E425}"/>
                </a:ext>
              </a:extLst>
            </p:cNvPr>
            <p:cNvSpPr/>
            <p:nvPr/>
          </p:nvSpPr>
          <p:spPr>
            <a:xfrm>
              <a:off x="2503325" y="1690768"/>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6739;p126">
              <a:extLst>
                <a:ext uri="{FF2B5EF4-FFF2-40B4-BE49-F238E27FC236}">
                  <a16:creationId xmlns:a16="http://schemas.microsoft.com/office/drawing/2014/main" id="{81BC5563-F5DB-4847-B414-20CA8DB287A6}"/>
                </a:ext>
              </a:extLst>
            </p:cNvPr>
            <p:cNvSpPr/>
            <p:nvPr/>
          </p:nvSpPr>
          <p:spPr>
            <a:xfrm>
              <a:off x="2568497" y="1712166"/>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6740;p126">
              <a:extLst>
                <a:ext uri="{FF2B5EF4-FFF2-40B4-BE49-F238E27FC236}">
                  <a16:creationId xmlns:a16="http://schemas.microsoft.com/office/drawing/2014/main" id="{FB535764-855E-4C8E-9769-8C0005461117}"/>
                </a:ext>
              </a:extLst>
            </p:cNvPr>
            <p:cNvSpPr/>
            <p:nvPr/>
          </p:nvSpPr>
          <p:spPr>
            <a:xfrm>
              <a:off x="2567778" y="171235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6741;p126">
              <a:extLst>
                <a:ext uri="{FF2B5EF4-FFF2-40B4-BE49-F238E27FC236}">
                  <a16:creationId xmlns:a16="http://schemas.microsoft.com/office/drawing/2014/main" id="{CEA541E0-7429-406B-8371-67A90CC6DDEF}"/>
                </a:ext>
              </a:extLst>
            </p:cNvPr>
            <p:cNvSpPr/>
            <p:nvPr/>
          </p:nvSpPr>
          <p:spPr>
            <a:xfrm>
              <a:off x="2461873" y="1676280"/>
              <a:ext cx="19022" cy="5051"/>
            </a:xfrm>
            <a:custGeom>
              <a:avLst/>
              <a:gdLst/>
              <a:ahLst/>
              <a:cxnLst/>
              <a:rect l="l" t="t" r="r" b="b"/>
              <a:pathLst>
                <a:path w="1401" h="372" extrusionOk="0">
                  <a:moveTo>
                    <a:pt x="1401" y="0"/>
                  </a:moveTo>
                  <a:lnTo>
                    <a:pt x="1" y="37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6742;p126">
              <a:extLst>
                <a:ext uri="{FF2B5EF4-FFF2-40B4-BE49-F238E27FC236}">
                  <a16:creationId xmlns:a16="http://schemas.microsoft.com/office/drawing/2014/main" id="{3EC15CF6-9E23-401F-A7C1-F0B9BEDDC9AC}"/>
                </a:ext>
              </a:extLst>
            </p:cNvPr>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6743;p126">
              <a:extLst>
                <a:ext uri="{FF2B5EF4-FFF2-40B4-BE49-F238E27FC236}">
                  <a16:creationId xmlns:a16="http://schemas.microsoft.com/office/drawing/2014/main" id="{78BD85FF-8476-414C-BDCC-D3697360A91E}"/>
                </a:ext>
              </a:extLst>
            </p:cNvPr>
            <p:cNvSpPr/>
            <p:nvPr/>
          </p:nvSpPr>
          <p:spPr>
            <a:xfrm>
              <a:off x="2515260" y="169452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6744;p126">
              <a:extLst>
                <a:ext uri="{FF2B5EF4-FFF2-40B4-BE49-F238E27FC236}">
                  <a16:creationId xmlns:a16="http://schemas.microsoft.com/office/drawing/2014/main" id="{0232972A-30DB-4717-81DB-A53B1EEBBED0}"/>
                </a:ext>
              </a:extLst>
            </p:cNvPr>
            <p:cNvSpPr/>
            <p:nvPr/>
          </p:nvSpPr>
          <p:spPr>
            <a:xfrm>
              <a:off x="2514690" y="1694624"/>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6745;p126">
              <a:extLst>
                <a:ext uri="{FF2B5EF4-FFF2-40B4-BE49-F238E27FC236}">
                  <a16:creationId xmlns:a16="http://schemas.microsoft.com/office/drawing/2014/main" id="{8F3251D0-F83D-4E54-9ECA-423FF4F6FFCF}"/>
                </a:ext>
              </a:extLst>
            </p:cNvPr>
            <p:cNvSpPr/>
            <p:nvPr/>
          </p:nvSpPr>
          <p:spPr>
            <a:xfrm>
              <a:off x="2514119" y="1694678"/>
              <a:ext cx="149" cy="0"/>
            </a:xfrm>
            <a:custGeom>
              <a:avLst/>
              <a:gdLst/>
              <a:ahLst/>
              <a:cxnLst/>
              <a:rect l="l" t="t" r="r" b="b"/>
              <a:pathLst>
                <a:path w="1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6746;p126">
              <a:extLst>
                <a:ext uri="{FF2B5EF4-FFF2-40B4-BE49-F238E27FC236}">
                  <a16:creationId xmlns:a16="http://schemas.microsoft.com/office/drawing/2014/main" id="{5C594631-18A8-4901-B43E-2D965F3F7A5E}"/>
                </a:ext>
              </a:extLst>
            </p:cNvPr>
            <p:cNvSpPr/>
            <p:nvPr/>
          </p:nvSpPr>
          <p:spPr>
            <a:xfrm>
              <a:off x="2499374" y="1686830"/>
              <a:ext cx="299" cy="299"/>
            </a:xfrm>
            <a:custGeom>
              <a:avLst/>
              <a:gdLst/>
              <a:ahLst/>
              <a:cxnLst/>
              <a:rect l="l" t="t" r="r" b="b"/>
              <a:pathLst>
                <a:path w="22" h="22" extrusionOk="0">
                  <a:moveTo>
                    <a:pt x="1" y="0"/>
                  </a:moveTo>
                  <a:lnTo>
                    <a:pt x="22"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6747;p126">
              <a:extLst>
                <a:ext uri="{FF2B5EF4-FFF2-40B4-BE49-F238E27FC236}">
                  <a16:creationId xmlns:a16="http://schemas.microsoft.com/office/drawing/2014/main" id="{55A51CAC-5BE8-41D7-A42D-5036CFFAF331}"/>
                </a:ext>
              </a:extLst>
            </p:cNvPr>
            <p:cNvSpPr/>
            <p:nvPr/>
          </p:nvSpPr>
          <p:spPr>
            <a:xfrm>
              <a:off x="2505742" y="1693483"/>
              <a:ext cx="258" cy="299"/>
            </a:xfrm>
            <a:custGeom>
              <a:avLst/>
              <a:gdLst/>
              <a:ahLst/>
              <a:cxnLst/>
              <a:rect l="l" t="t" r="r" b="b"/>
              <a:pathLst>
                <a:path w="19" h="22" extrusionOk="0">
                  <a:moveTo>
                    <a:pt x="1"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6748;p126">
              <a:extLst>
                <a:ext uri="{FF2B5EF4-FFF2-40B4-BE49-F238E27FC236}">
                  <a16:creationId xmlns:a16="http://schemas.microsoft.com/office/drawing/2014/main" id="{A569F538-0112-4FD5-903D-353A24623EA8}"/>
                </a:ext>
              </a:extLst>
            </p:cNvPr>
            <p:cNvSpPr/>
            <p:nvPr/>
          </p:nvSpPr>
          <p:spPr>
            <a:xfrm>
              <a:off x="2498804" y="1686301"/>
              <a:ext cx="258" cy="258"/>
            </a:xfrm>
            <a:custGeom>
              <a:avLst/>
              <a:gdLst/>
              <a:ahLst/>
              <a:cxnLst/>
              <a:rect l="l" t="t" r="r" b="b"/>
              <a:pathLst>
                <a:path w="19" h="19" extrusionOk="0">
                  <a:moveTo>
                    <a:pt x="1" y="1"/>
                  </a:moveTo>
                  <a:lnTo>
                    <a:pt x="1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6749;p126">
              <a:extLst>
                <a:ext uri="{FF2B5EF4-FFF2-40B4-BE49-F238E27FC236}">
                  <a16:creationId xmlns:a16="http://schemas.microsoft.com/office/drawing/2014/main" id="{BAD85CF6-DD36-43C8-B5BE-A4A53C42280C}"/>
                </a:ext>
              </a:extLst>
            </p:cNvPr>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6750;p126">
              <a:extLst>
                <a:ext uri="{FF2B5EF4-FFF2-40B4-BE49-F238E27FC236}">
                  <a16:creationId xmlns:a16="http://schemas.microsoft.com/office/drawing/2014/main" id="{4AC7FB50-AD58-4C2F-A97D-64F05B9AB5D2}"/>
                </a:ext>
              </a:extLst>
            </p:cNvPr>
            <p:cNvSpPr/>
            <p:nvPr/>
          </p:nvSpPr>
          <p:spPr>
            <a:xfrm>
              <a:off x="2501329" y="1688677"/>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6751;p126">
              <a:extLst>
                <a:ext uri="{FF2B5EF4-FFF2-40B4-BE49-F238E27FC236}">
                  <a16:creationId xmlns:a16="http://schemas.microsoft.com/office/drawing/2014/main" id="{5799244D-503D-4F44-B385-12E73310C326}"/>
                </a:ext>
              </a:extLst>
            </p:cNvPr>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6752;p126">
              <a:extLst>
                <a:ext uri="{FF2B5EF4-FFF2-40B4-BE49-F238E27FC236}">
                  <a16:creationId xmlns:a16="http://schemas.microsoft.com/office/drawing/2014/main" id="{1B5B6DBF-5E48-4126-B96F-47C9594A9912}"/>
                </a:ext>
              </a:extLst>
            </p:cNvPr>
            <p:cNvSpPr/>
            <p:nvPr/>
          </p:nvSpPr>
          <p:spPr>
            <a:xfrm>
              <a:off x="2501995" y="1689342"/>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6753;p126">
              <a:extLst>
                <a:ext uri="{FF2B5EF4-FFF2-40B4-BE49-F238E27FC236}">
                  <a16:creationId xmlns:a16="http://schemas.microsoft.com/office/drawing/2014/main" id="{BB8A9980-CD22-4D2D-A010-73B5154B78B5}"/>
                </a:ext>
              </a:extLst>
            </p:cNvPr>
            <p:cNvSpPr/>
            <p:nvPr/>
          </p:nvSpPr>
          <p:spPr>
            <a:xfrm>
              <a:off x="2500664" y="1688011"/>
              <a:ext cx="299" cy="299"/>
            </a:xfrm>
            <a:custGeom>
              <a:avLst/>
              <a:gdLst/>
              <a:ahLst/>
              <a:cxnLst/>
              <a:rect l="l" t="t" r="r" b="b"/>
              <a:pathLst>
                <a:path w="22" h="22" extrusionOk="0">
                  <a:moveTo>
                    <a:pt x="0" y="1"/>
                  </a:moveTo>
                  <a:lnTo>
                    <a:pt x="2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6754;p126">
              <a:extLst>
                <a:ext uri="{FF2B5EF4-FFF2-40B4-BE49-F238E27FC236}">
                  <a16:creationId xmlns:a16="http://schemas.microsoft.com/office/drawing/2014/main" id="{B890B0B2-787A-42F1-A5D4-F7B0E97F4E4E}"/>
                </a:ext>
              </a:extLst>
            </p:cNvPr>
            <p:cNvSpPr/>
            <p:nvPr/>
          </p:nvSpPr>
          <p:spPr>
            <a:xfrm>
              <a:off x="2506937" y="1695153"/>
              <a:ext cx="149" cy="204"/>
            </a:xfrm>
            <a:custGeom>
              <a:avLst/>
              <a:gdLst/>
              <a:ahLst/>
              <a:cxnLst/>
              <a:rect l="l" t="t" r="r" b="b"/>
              <a:pathLst>
                <a:path w="11" h="15" extrusionOk="0">
                  <a:moveTo>
                    <a:pt x="0" y="0"/>
                  </a:moveTo>
                  <a:lnTo>
                    <a:pt x="1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6755;p126">
              <a:extLst>
                <a:ext uri="{FF2B5EF4-FFF2-40B4-BE49-F238E27FC236}">
                  <a16:creationId xmlns:a16="http://schemas.microsoft.com/office/drawing/2014/main" id="{AE7D6AF7-8BAB-4842-9FF4-00A47F8ED6E8}"/>
                </a:ext>
              </a:extLst>
            </p:cNvPr>
            <p:cNvSpPr/>
            <p:nvPr/>
          </p:nvSpPr>
          <p:spPr>
            <a:xfrm>
              <a:off x="2503991" y="1691487"/>
              <a:ext cx="299" cy="339"/>
            </a:xfrm>
            <a:custGeom>
              <a:avLst/>
              <a:gdLst/>
              <a:ahLst/>
              <a:cxnLst/>
              <a:rect l="l" t="t" r="r" b="b"/>
              <a:pathLst>
                <a:path w="22" h="25" extrusionOk="0">
                  <a:moveTo>
                    <a:pt x="0" y="0"/>
                  </a:moveTo>
                  <a:lnTo>
                    <a:pt x="2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6756;p126">
              <a:extLst>
                <a:ext uri="{FF2B5EF4-FFF2-40B4-BE49-F238E27FC236}">
                  <a16:creationId xmlns:a16="http://schemas.microsoft.com/office/drawing/2014/main" id="{84E53C79-FCD9-4855-B62F-58FDB78D53AC}"/>
                </a:ext>
              </a:extLst>
            </p:cNvPr>
            <p:cNvSpPr/>
            <p:nvPr/>
          </p:nvSpPr>
          <p:spPr>
            <a:xfrm>
              <a:off x="2506598" y="1694624"/>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6757;p126">
              <a:extLst>
                <a:ext uri="{FF2B5EF4-FFF2-40B4-BE49-F238E27FC236}">
                  <a16:creationId xmlns:a16="http://schemas.microsoft.com/office/drawing/2014/main" id="{4C336470-D4DD-4179-81C8-91D46E699553}"/>
                </a:ext>
              </a:extLst>
            </p:cNvPr>
            <p:cNvSpPr/>
            <p:nvPr/>
          </p:nvSpPr>
          <p:spPr>
            <a:xfrm>
              <a:off x="2515640" y="1694529"/>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6758;p126">
              <a:extLst>
                <a:ext uri="{FF2B5EF4-FFF2-40B4-BE49-F238E27FC236}">
                  <a16:creationId xmlns:a16="http://schemas.microsoft.com/office/drawing/2014/main" id="{00FB6D8D-EA72-4730-BA5F-226FAAD622DA}"/>
                </a:ext>
              </a:extLst>
            </p:cNvPr>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6759;p126">
              <a:extLst>
                <a:ext uri="{FF2B5EF4-FFF2-40B4-BE49-F238E27FC236}">
                  <a16:creationId xmlns:a16="http://schemas.microsoft.com/office/drawing/2014/main" id="{9CF9D728-C329-4991-A4F8-8D07689470D6}"/>
                </a:ext>
              </a:extLst>
            </p:cNvPr>
            <p:cNvSpPr/>
            <p:nvPr/>
          </p:nvSpPr>
          <p:spPr>
            <a:xfrm>
              <a:off x="2512640" y="1694909"/>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6760;p126">
              <a:extLst>
                <a:ext uri="{FF2B5EF4-FFF2-40B4-BE49-F238E27FC236}">
                  <a16:creationId xmlns:a16="http://schemas.microsoft.com/office/drawing/2014/main" id="{C67E2512-77E1-4B60-92B9-785DC4819E41}"/>
                </a:ext>
              </a:extLst>
            </p:cNvPr>
            <p:cNvSpPr/>
            <p:nvPr/>
          </p:nvSpPr>
          <p:spPr>
            <a:xfrm>
              <a:off x="2499999" y="1687400"/>
              <a:ext cx="299" cy="299"/>
            </a:xfrm>
            <a:custGeom>
              <a:avLst/>
              <a:gdLst/>
              <a:ahLst/>
              <a:cxnLst/>
              <a:rect l="l" t="t" r="r" b="b"/>
              <a:pathLst>
                <a:path w="22" h="22" extrusionOk="0">
                  <a:moveTo>
                    <a:pt x="0" y="0"/>
                  </a:moveTo>
                  <a:lnTo>
                    <a:pt x="2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6761;p126">
              <a:extLst>
                <a:ext uri="{FF2B5EF4-FFF2-40B4-BE49-F238E27FC236}">
                  <a16:creationId xmlns:a16="http://schemas.microsoft.com/office/drawing/2014/main" id="{A8F405B1-78F2-4EE5-9C7A-9A263101C0A7}"/>
                </a:ext>
              </a:extLst>
            </p:cNvPr>
            <p:cNvSpPr/>
            <p:nvPr/>
          </p:nvSpPr>
          <p:spPr>
            <a:xfrm>
              <a:off x="2513400" y="169477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6762;p126">
              <a:extLst>
                <a:ext uri="{FF2B5EF4-FFF2-40B4-BE49-F238E27FC236}">
                  <a16:creationId xmlns:a16="http://schemas.microsoft.com/office/drawing/2014/main" id="{E8AAFD4F-AC0D-4817-97D6-C90648A0A107}"/>
                </a:ext>
              </a:extLst>
            </p:cNvPr>
            <p:cNvSpPr/>
            <p:nvPr/>
          </p:nvSpPr>
          <p:spPr>
            <a:xfrm>
              <a:off x="2566963" y="1712546"/>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6763;p126">
              <a:extLst>
                <a:ext uri="{FF2B5EF4-FFF2-40B4-BE49-F238E27FC236}">
                  <a16:creationId xmlns:a16="http://schemas.microsoft.com/office/drawing/2014/main" id="{EE3E611D-EBC8-4D52-87C3-8FFF818DCAB7}"/>
                </a:ext>
              </a:extLst>
            </p:cNvPr>
            <p:cNvSpPr/>
            <p:nvPr/>
          </p:nvSpPr>
          <p:spPr>
            <a:xfrm>
              <a:off x="2502660" y="1690062"/>
              <a:ext cx="339" cy="339"/>
            </a:xfrm>
            <a:custGeom>
              <a:avLst/>
              <a:gdLst/>
              <a:ahLst/>
              <a:cxnLst/>
              <a:rect l="l" t="t" r="r" b="b"/>
              <a:pathLst>
                <a:path w="25" h="25" extrusionOk="0">
                  <a:moveTo>
                    <a:pt x="0" y="0"/>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6764;p126">
              <a:extLst>
                <a:ext uri="{FF2B5EF4-FFF2-40B4-BE49-F238E27FC236}">
                  <a16:creationId xmlns:a16="http://schemas.microsoft.com/office/drawing/2014/main" id="{D29234E9-41E4-4A6D-AFEE-E60449C6936D}"/>
                </a:ext>
              </a:extLst>
            </p:cNvPr>
            <p:cNvSpPr/>
            <p:nvPr/>
          </p:nvSpPr>
          <p:spPr>
            <a:xfrm>
              <a:off x="2690844" y="1643097"/>
              <a:ext cx="339" cy="489"/>
            </a:xfrm>
            <a:custGeom>
              <a:avLst/>
              <a:gdLst/>
              <a:ahLst/>
              <a:cxnLst/>
              <a:rect l="l" t="t" r="r" b="b"/>
              <a:pathLst>
                <a:path w="25" h="36" extrusionOk="0">
                  <a:moveTo>
                    <a:pt x="25" y="1"/>
                  </a:moveTo>
                  <a:lnTo>
                    <a:pt x="0" y="3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6765;p126">
              <a:extLst>
                <a:ext uri="{FF2B5EF4-FFF2-40B4-BE49-F238E27FC236}">
                  <a16:creationId xmlns:a16="http://schemas.microsoft.com/office/drawing/2014/main" id="{D54B1C66-DEEB-492C-84D9-2C0FBE1C014C}"/>
                </a:ext>
              </a:extLst>
            </p:cNvPr>
            <p:cNvSpPr/>
            <p:nvPr/>
          </p:nvSpPr>
          <p:spPr>
            <a:xfrm>
              <a:off x="2691319" y="1642622"/>
              <a:ext cx="244" cy="353"/>
            </a:xfrm>
            <a:custGeom>
              <a:avLst/>
              <a:gdLst/>
              <a:ahLst/>
              <a:cxnLst/>
              <a:rect l="l" t="t" r="r" b="b"/>
              <a:pathLst>
                <a:path w="18" h="26" extrusionOk="0">
                  <a:moveTo>
                    <a:pt x="18"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6766;p126">
              <a:extLst>
                <a:ext uri="{FF2B5EF4-FFF2-40B4-BE49-F238E27FC236}">
                  <a16:creationId xmlns:a16="http://schemas.microsoft.com/office/drawing/2014/main" id="{9E4B987F-3AEE-40BC-B257-CA90D7D2377F}"/>
                </a:ext>
              </a:extLst>
            </p:cNvPr>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6767;p126">
              <a:extLst>
                <a:ext uri="{FF2B5EF4-FFF2-40B4-BE49-F238E27FC236}">
                  <a16:creationId xmlns:a16="http://schemas.microsoft.com/office/drawing/2014/main" id="{4B25108E-6E52-4A64-BF49-AFAFA1EDC92B}"/>
                </a:ext>
              </a:extLst>
            </p:cNvPr>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6768;p126">
              <a:extLst>
                <a:ext uri="{FF2B5EF4-FFF2-40B4-BE49-F238E27FC236}">
                  <a16:creationId xmlns:a16="http://schemas.microsoft.com/office/drawing/2014/main" id="{C63DC39A-8B53-4FFF-A430-F150C0629BEA}"/>
                </a:ext>
              </a:extLst>
            </p:cNvPr>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6769;p126">
              <a:extLst>
                <a:ext uri="{FF2B5EF4-FFF2-40B4-BE49-F238E27FC236}">
                  <a16:creationId xmlns:a16="http://schemas.microsoft.com/office/drawing/2014/main" id="{B04143B8-2915-44AE-91F5-9B3931EE4835}"/>
                </a:ext>
              </a:extLst>
            </p:cNvPr>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6770;p126">
              <a:extLst>
                <a:ext uri="{FF2B5EF4-FFF2-40B4-BE49-F238E27FC236}">
                  <a16:creationId xmlns:a16="http://schemas.microsoft.com/office/drawing/2014/main" id="{E1E7A4AF-651B-4509-A0F5-6DBD5BC55D87}"/>
                </a:ext>
              </a:extLst>
            </p:cNvPr>
            <p:cNvSpPr/>
            <p:nvPr/>
          </p:nvSpPr>
          <p:spPr>
            <a:xfrm>
              <a:off x="2438968" y="1708269"/>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6771;p126">
              <a:extLst>
                <a:ext uri="{FF2B5EF4-FFF2-40B4-BE49-F238E27FC236}">
                  <a16:creationId xmlns:a16="http://schemas.microsoft.com/office/drawing/2014/main" id="{A6AE23F6-4729-48F0-83A9-03FFC680CB8B}"/>
                </a:ext>
              </a:extLst>
            </p:cNvPr>
            <p:cNvSpPr/>
            <p:nvPr/>
          </p:nvSpPr>
          <p:spPr>
            <a:xfrm>
              <a:off x="2438873" y="1708554"/>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6772;p126">
              <a:extLst>
                <a:ext uri="{FF2B5EF4-FFF2-40B4-BE49-F238E27FC236}">
                  <a16:creationId xmlns:a16="http://schemas.microsoft.com/office/drawing/2014/main" id="{751EE6D7-CB32-4E28-9E16-962EC7430681}"/>
                </a:ext>
              </a:extLst>
            </p:cNvPr>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6773;p126">
              <a:extLst>
                <a:ext uri="{FF2B5EF4-FFF2-40B4-BE49-F238E27FC236}">
                  <a16:creationId xmlns:a16="http://schemas.microsoft.com/office/drawing/2014/main" id="{12744765-9BB6-4989-88F0-558EA6957C76}"/>
                </a:ext>
              </a:extLst>
            </p:cNvPr>
            <p:cNvSpPr/>
            <p:nvPr/>
          </p:nvSpPr>
          <p:spPr>
            <a:xfrm>
              <a:off x="2438683" y="1709545"/>
              <a:ext cx="14" cy="163"/>
            </a:xfrm>
            <a:custGeom>
              <a:avLst/>
              <a:gdLst/>
              <a:ahLst/>
              <a:cxnLst/>
              <a:rect l="l" t="t" r="r" b="b"/>
              <a:pathLst>
                <a:path w="1" h="12" extrusionOk="0">
                  <a:moveTo>
                    <a:pt x="0"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6774;p126">
              <a:extLst>
                <a:ext uri="{FF2B5EF4-FFF2-40B4-BE49-F238E27FC236}">
                  <a16:creationId xmlns:a16="http://schemas.microsoft.com/office/drawing/2014/main" id="{3236CC9D-18D4-484F-9284-D56CDD2D5823}"/>
                </a:ext>
              </a:extLst>
            </p:cNvPr>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6775;p126">
              <a:extLst>
                <a:ext uri="{FF2B5EF4-FFF2-40B4-BE49-F238E27FC236}">
                  <a16:creationId xmlns:a16="http://schemas.microsoft.com/office/drawing/2014/main" id="{DB335461-017B-4E47-8570-7C186250D0FB}"/>
                </a:ext>
              </a:extLst>
            </p:cNvPr>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6776;p126">
              <a:extLst>
                <a:ext uri="{FF2B5EF4-FFF2-40B4-BE49-F238E27FC236}">
                  <a16:creationId xmlns:a16="http://schemas.microsoft.com/office/drawing/2014/main" id="{D9F2D2DD-8777-43DF-AA19-4E932082DE4E}"/>
                </a:ext>
              </a:extLst>
            </p:cNvPr>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6777;p126">
              <a:extLst>
                <a:ext uri="{FF2B5EF4-FFF2-40B4-BE49-F238E27FC236}">
                  <a16:creationId xmlns:a16="http://schemas.microsoft.com/office/drawing/2014/main" id="{E7568770-495D-4058-AA16-1D79164FFA8B}"/>
                </a:ext>
              </a:extLst>
            </p:cNvPr>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6778;p126">
              <a:extLst>
                <a:ext uri="{FF2B5EF4-FFF2-40B4-BE49-F238E27FC236}">
                  <a16:creationId xmlns:a16="http://schemas.microsoft.com/office/drawing/2014/main" id="{5CE3E974-BC9E-4314-97A3-4BB04937CE16}"/>
                </a:ext>
              </a:extLst>
            </p:cNvPr>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6779;p126">
              <a:extLst>
                <a:ext uri="{FF2B5EF4-FFF2-40B4-BE49-F238E27FC236}">
                  <a16:creationId xmlns:a16="http://schemas.microsoft.com/office/drawing/2014/main" id="{B92E1074-13F4-4E84-B7CC-A2447E24E7F7}"/>
                </a:ext>
              </a:extLst>
            </p:cNvPr>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6780;p126">
              <a:extLst>
                <a:ext uri="{FF2B5EF4-FFF2-40B4-BE49-F238E27FC236}">
                  <a16:creationId xmlns:a16="http://schemas.microsoft.com/office/drawing/2014/main" id="{297FF3E0-E64A-41DF-8CC8-891F54E0FC4D}"/>
                </a:ext>
              </a:extLst>
            </p:cNvPr>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6781;p126">
              <a:extLst>
                <a:ext uri="{FF2B5EF4-FFF2-40B4-BE49-F238E27FC236}">
                  <a16:creationId xmlns:a16="http://schemas.microsoft.com/office/drawing/2014/main" id="{057BB562-D70A-4D7D-9FD5-D3A98831B3A9}"/>
                </a:ext>
              </a:extLst>
            </p:cNvPr>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6782;p126">
              <a:extLst>
                <a:ext uri="{FF2B5EF4-FFF2-40B4-BE49-F238E27FC236}">
                  <a16:creationId xmlns:a16="http://schemas.microsoft.com/office/drawing/2014/main" id="{3BD2F2DB-7642-4297-9FED-80B23B986D18}"/>
                </a:ext>
              </a:extLst>
            </p:cNvPr>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6783;p126">
              <a:extLst>
                <a:ext uri="{FF2B5EF4-FFF2-40B4-BE49-F238E27FC236}">
                  <a16:creationId xmlns:a16="http://schemas.microsoft.com/office/drawing/2014/main" id="{FD09DFE6-6A25-4B0B-A0D8-EC59E68C4297}"/>
                </a:ext>
              </a:extLst>
            </p:cNvPr>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6784;p126">
              <a:extLst>
                <a:ext uri="{FF2B5EF4-FFF2-40B4-BE49-F238E27FC236}">
                  <a16:creationId xmlns:a16="http://schemas.microsoft.com/office/drawing/2014/main" id="{501FA959-E80B-4161-AAB7-3584832E317E}"/>
                </a:ext>
              </a:extLst>
            </p:cNvPr>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6785;p126">
              <a:extLst>
                <a:ext uri="{FF2B5EF4-FFF2-40B4-BE49-F238E27FC236}">
                  <a16:creationId xmlns:a16="http://schemas.microsoft.com/office/drawing/2014/main" id="{91C26891-B9E9-4766-BE56-B7E2686FABBE}"/>
                </a:ext>
              </a:extLst>
            </p:cNvPr>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6786;p126">
              <a:extLst>
                <a:ext uri="{FF2B5EF4-FFF2-40B4-BE49-F238E27FC236}">
                  <a16:creationId xmlns:a16="http://schemas.microsoft.com/office/drawing/2014/main" id="{8815647A-2D81-4DDE-AD67-EBBDDE33A552}"/>
                </a:ext>
              </a:extLst>
            </p:cNvPr>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6787;p126">
              <a:extLst>
                <a:ext uri="{FF2B5EF4-FFF2-40B4-BE49-F238E27FC236}">
                  <a16:creationId xmlns:a16="http://schemas.microsoft.com/office/drawing/2014/main" id="{E313C01C-3985-4276-BFC8-143011F06979}"/>
                </a:ext>
              </a:extLst>
            </p:cNvPr>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6788;p126">
              <a:extLst>
                <a:ext uri="{FF2B5EF4-FFF2-40B4-BE49-F238E27FC236}">
                  <a16:creationId xmlns:a16="http://schemas.microsoft.com/office/drawing/2014/main" id="{3FCCA99B-D2CB-44D2-9BBD-8798775C85BA}"/>
                </a:ext>
              </a:extLst>
            </p:cNvPr>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6789;p126">
              <a:extLst>
                <a:ext uri="{FF2B5EF4-FFF2-40B4-BE49-F238E27FC236}">
                  <a16:creationId xmlns:a16="http://schemas.microsoft.com/office/drawing/2014/main" id="{0B23E4F1-BEA4-45EC-8771-609369598B4F}"/>
                </a:ext>
              </a:extLst>
            </p:cNvPr>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6790;p126">
              <a:extLst>
                <a:ext uri="{FF2B5EF4-FFF2-40B4-BE49-F238E27FC236}">
                  <a16:creationId xmlns:a16="http://schemas.microsoft.com/office/drawing/2014/main" id="{FCDA65DF-9C87-432B-9A68-8BAA9F557E42}"/>
                </a:ext>
              </a:extLst>
            </p:cNvPr>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6791;p126">
              <a:extLst>
                <a:ext uri="{FF2B5EF4-FFF2-40B4-BE49-F238E27FC236}">
                  <a16:creationId xmlns:a16="http://schemas.microsoft.com/office/drawing/2014/main" id="{35939B14-A933-4F1C-AEA3-902886218CAF}"/>
                </a:ext>
              </a:extLst>
            </p:cNvPr>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6792;p126">
              <a:extLst>
                <a:ext uri="{FF2B5EF4-FFF2-40B4-BE49-F238E27FC236}">
                  <a16:creationId xmlns:a16="http://schemas.microsoft.com/office/drawing/2014/main" id="{AF8BE94B-F1F6-4092-85A7-4C2B61855636}"/>
                </a:ext>
              </a:extLst>
            </p:cNvPr>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6793;p126">
              <a:extLst>
                <a:ext uri="{FF2B5EF4-FFF2-40B4-BE49-F238E27FC236}">
                  <a16:creationId xmlns:a16="http://schemas.microsoft.com/office/drawing/2014/main" id="{A02830CE-48F0-4B2E-B9C3-20AECDE951D8}"/>
                </a:ext>
              </a:extLst>
            </p:cNvPr>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6794;p126">
              <a:extLst>
                <a:ext uri="{FF2B5EF4-FFF2-40B4-BE49-F238E27FC236}">
                  <a16:creationId xmlns:a16="http://schemas.microsoft.com/office/drawing/2014/main" id="{0AF259DD-D411-4100-AB2D-3074AD69933C}"/>
                </a:ext>
              </a:extLst>
            </p:cNvPr>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6795;p126">
              <a:extLst>
                <a:ext uri="{FF2B5EF4-FFF2-40B4-BE49-F238E27FC236}">
                  <a16:creationId xmlns:a16="http://schemas.microsoft.com/office/drawing/2014/main" id="{1BA197E6-3197-467E-B9CC-33079873E9EA}"/>
                </a:ext>
              </a:extLst>
            </p:cNvPr>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6796;p126">
              <a:extLst>
                <a:ext uri="{FF2B5EF4-FFF2-40B4-BE49-F238E27FC236}">
                  <a16:creationId xmlns:a16="http://schemas.microsoft.com/office/drawing/2014/main" id="{FD9B6F1F-E750-4E37-B0FB-ACB45030D10B}"/>
                </a:ext>
              </a:extLst>
            </p:cNvPr>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6797;p126">
              <a:extLst>
                <a:ext uri="{FF2B5EF4-FFF2-40B4-BE49-F238E27FC236}">
                  <a16:creationId xmlns:a16="http://schemas.microsoft.com/office/drawing/2014/main" id="{A8F164C7-74AB-4EA2-9062-CE10D1A940F3}"/>
                </a:ext>
              </a:extLst>
            </p:cNvPr>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6798;p126">
              <a:extLst>
                <a:ext uri="{FF2B5EF4-FFF2-40B4-BE49-F238E27FC236}">
                  <a16:creationId xmlns:a16="http://schemas.microsoft.com/office/drawing/2014/main" id="{ABD7BAED-B1C7-4135-BEB7-FBB47FB9DD72}"/>
                </a:ext>
              </a:extLst>
            </p:cNvPr>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6799;p126">
              <a:extLst>
                <a:ext uri="{FF2B5EF4-FFF2-40B4-BE49-F238E27FC236}">
                  <a16:creationId xmlns:a16="http://schemas.microsoft.com/office/drawing/2014/main" id="{0D7BEEE6-D5F5-4E63-B8DA-0D6F67F4B2AF}"/>
                </a:ext>
              </a:extLst>
            </p:cNvPr>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6800;p126">
              <a:extLst>
                <a:ext uri="{FF2B5EF4-FFF2-40B4-BE49-F238E27FC236}">
                  <a16:creationId xmlns:a16="http://schemas.microsoft.com/office/drawing/2014/main" id="{7A98BE92-4479-4720-BED7-97CCE1E6DA52}"/>
                </a:ext>
              </a:extLst>
            </p:cNvPr>
            <p:cNvSpPr/>
            <p:nvPr/>
          </p:nvSpPr>
          <p:spPr>
            <a:xfrm>
              <a:off x="2698353" y="1642147"/>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6801;p126">
              <a:extLst>
                <a:ext uri="{FF2B5EF4-FFF2-40B4-BE49-F238E27FC236}">
                  <a16:creationId xmlns:a16="http://schemas.microsoft.com/office/drawing/2014/main" id="{9E270694-24E6-4A5E-B1F0-F05F5E9FE68A}"/>
                </a:ext>
              </a:extLst>
            </p:cNvPr>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6802;p126">
              <a:extLst>
                <a:ext uri="{FF2B5EF4-FFF2-40B4-BE49-F238E27FC236}">
                  <a16:creationId xmlns:a16="http://schemas.microsoft.com/office/drawing/2014/main" id="{06573B4B-21F2-410B-AAE4-3BA2E06CEFD5}"/>
                </a:ext>
              </a:extLst>
            </p:cNvPr>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6803;p126">
              <a:extLst>
                <a:ext uri="{FF2B5EF4-FFF2-40B4-BE49-F238E27FC236}">
                  <a16:creationId xmlns:a16="http://schemas.microsoft.com/office/drawing/2014/main" id="{600FC9DA-49FE-4C47-8639-11FF5926D07F}"/>
                </a:ext>
              </a:extLst>
            </p:cNvPr>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6804;p126">
              <a:extLst>
                <a:ext uri="{FF2B5EF4-FFF2-40B4-BE49-F238E27FC236}">
                  <a16:creationId xmlns:a16="http://schemas.microsoft.com/office/drawing/2014/main" id="{FE8D5FF1-B396-4FCD-8CFE-102A967F0780}"/>
                </a:ext>
              </a:extLst>
            </p:cNvPr>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6805;p126">
              <a:extLst>
                <a:ext uri="{FF2B5EF4-FFF2-40B4-BE49-F238E27FC236}">
                  <a16:creationId xmlns:a16="http://schemas.microsoft.com/office/drawing/2014/main" id="{DC734434-110F-4D77-878D-209E3C6BC6C7}"/>
                </a:ext>
              </a:extLst>
            </p:cNvPr>
            <p:cNvSpPr/>
            <p:nvPr/>
          </p:nvSpPr>
          <p:spPr>
            <a:xfrm>
              <a:off x="2901553" y="1635249"/>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6806;p126">
              <a:extLst>
                <a:ext uri="{FF2B5EF4-FFF2-40B4-BE49-F238E27FC236}">
                  <a16:creationId xmlns:a16="http://schemas.microsoft.com/office/drawing/2014/main" id="{F9769576-DE60-41D8-9A9B-72A178DCE44E}"/>
                </a:ext>
              </a:extLst>
            </p:cNvPr>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6807;p126">
              <a:extLst>
                <a:ext uri="{FF2B5EF4-FFF2-40B4-BE49-F238E27FC236}">
                  <a16:creationId xmlns:a16="http://schemas.microsoft.com/office/drawing/2014/main" id="{B5C8DA75-5D5A-4F1E-8A85-347001639B23}"/>
                </a:ext>
              </a:extLst>
            </p:cNvPr>
            <p:cNvSpPr/>
            <p:nvPr/>
          </p:nvSpPr>
          <p:spPr>
            <a:xfrm>
              <a:off x="2902355" y="16351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6808;p126">
              <a:extLst>
                <a:ext uri="{FF2B5EF4-FFF2-40B4-BE49-F238E27FC236}">
                  <a16:creationId xmlns:a16="http://schemas.microsoft.com/office/drawing/2014/main" id="{BE894D63-C255-464C-A599-4B7D139040FA}"/>
                </a:ext>
              </a:extLst>
            </p:cNvPr>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6809;p126">
              <a:extLst>
                <a:ext uri="{FF2B5EF4-FFF2-40B4-BE49-F238E27FC236}">
                  <a16:creationId xmlns:a16="http://schemas.microsoft.com/office/drawing/2014/main" id="{50E03000-075C-44AD-88DD-5C6D51FC7977}"/>
                </a:ext>
              </a:extLst>
            </p:cNvPr>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6810;p126">
              <a:extLst>
                <a:ext uri="{FF2B5EF4-FFF2-40B4-BE49-F238E27FC236}">
                  <a16:creationId xmlns:a16="http://schemas.microsoft.com/office/drawing/2014/main" id="{567945E3-E726-41C4-A3D4-1BBC95B73E5D}"/>
                </a:ext>
              </a:extLst>
            </p:cNvPr>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6811;p126">
              <a:extLst>
                <a:ext uri="{FF2B5EF4-FFF2-40B4-BE49-F238E27FC236}">
                  <a16:creationId xmlns:a16="http://schemas.microsoft.com/office/drawing/2014/main" id="{A7E26977-CD77-4AC7-BE23-1AF1665AD219}"/>
                </a:ext>
              </a:extLst>
            </p:cNvPr>
            <p:cNvSpPr/>
            <p:nvPr/>
          </p:nvSpPr>
          <p:spPr>
            <a:xfrm>
              <a:off x="2699059" y="1641440"/>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6812;p126">
              <a:extLst>
                <a:ext uri="{FF2B5EF4-FFF2-40B4-BE49-F238E27FC236}">
                  <a16:creationId xmlns:a16="http://schemas.microsoft.com/office/drawing/2014/main" id="{A4A52FC9-7C52-450C-BEEE-30FBCF98B8D8}"/>
                </a:ext>
              </a:extLst>
            </p:cNvPr>
            <p:cNvSpPr/>
            <p:nvPr/>
          </p:nvSpPr>
          <p:spPr>
            <a:xfrm>
              <a:off x="2698869" y="1641576"/>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6813;p126">
              <a:extLst>
                <a:ext uri="{FF2B5EF4-FFF2-40B4-BE49-F238E27FC236}">
                  <a16:creationId xmlns:a16="http://schemas.microsoft.com/office/drawing/2014/main" id="{C3739EED-39C3-4FCA-897C-D18BDE948AC3}"/>
                </a:ext>
              </a:extLst>
            </p:cNvPr>
            <p:cNvSpPr/>
            <p:nvPr/>
          </p:nvSpPr>
          <p:spPr>
            <a:xfrm>
              <a:off x="2698678" y="1641726"/>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6814;p126">
              <a:extLst>
                <a:ext uri="{FF2B5EF4-FFF2-40B4-BE49-F238E27FC236}">
                  <a16:creationId xmlns:a16="http://schemas.microsoft.com/office/drawing/2014/main" id="{968D1519-E714-48B7-953F-CC124EE55E67}"/>
                </a:ext>
              </a:extLst>
            </p:cNvPr>
            <p:cNvSpPr/>
            <p:nvPr/>
          </p:nvSpPr>
          <p:spPr>
            <a:xfrm>
              <a:off x="2698543" y="1641916"/>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6815;p126">
              <a:extLst>
                <a:ext uri="{FF2B5EF4-FFF2-40B4-BE49-F238E27FC236}">
                  <a16:creationId xmlns:a16="http://schemas.microsoft.com/office/drawing/2014/main" id="{F64F9524-93D8-4F75-83EA-5D9A6F5FC2D7}"/>
                </a:ext>
              </a:extLst>
            </p:cNvPr>
            <p:cNvSpPr/>
            <p:nvPr/>
          </p:nvSpPr>
          <p:spPr>
            <a:xfrm>
              <a:off x="2700348" y="1640870"/>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6816;p126">
              <a:extLst>
                <a:ext uri="{FF2B5EF4-FFF2-40B4-BE49-F238E27FC236}">
                  <a16:creationId xmlns:a16="http://schemas.microsoft.com/office/drawing/2014/main" id="{EA713A1E-8681-42B6-948E-A589FAA12FCC}"/>
                </a:ext>
              </a:extLst>
            </p:cNvPr>
            <p:cNvSpPr/>
            <p:nvPr/>
          </p:nvSpPr>
          <p:spPr>
            <a:xfrm>
              <a:off x="2699629" y="164115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6817;p126">
              <a:extLst>
                <a:ext uri="{FF2B5EF4-FFF2-40B4-BE49-F238E27FC236}">
                  <a16:creationId xmlns:a16="http://schemas.microsoft.com/office/drawing/2014/main" id="{A967DA81-186E-40D9-BE0D-18B3E8A54723}"/>
                </a:ext>
              </a:extLst>
            </p:cNvPr>
            <p:cNvSpPr/>
            <p:nvPr/>
          </p:nvSpPr>
          <p:spPr>
            <a:xfrm>
              <a:off x="2698448" y="1642051"/>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6818;p126">
              <a:extLst>
                <a:ext uri="{FF2B5EF4-FFF2-40B4-BE49-F238E27FC236}">
                  <a16:creationId xmlns:a16="http://schemas.microsoft.com/office/drawing/2014/main" id="{3B2BDE64-6519-45CB-9316-B1EAC5626FBC}"/>
                </a:ext>
              </a:extLst>
            </p:cNvPr>
            <p:cNvSpPr/>
            <p:nvPr/>
          </p:nvSpPr>
          <p:spPr>
            <a:xfrm>
              <a:off x="2699968" y="1641006"/>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6819;p126">
              <a:extLst>
                <a:ext uri="{FF2B5EF4-FFF2-40B4-BE49-F238E27FC236}">
                  <a16:creationId xmlns:a16="http://schemas.microsoft.com/office/drawing/2014/main" id="{37901509-1A99-481B-9494-B79B0B10EA69}"/>
                </a:ext>
              </a:extLst>
            </p:cNvPr>
            <p:cNvSpPr/>
            <p:nvPr/>
          </p:nvSpPr>
          <p:spPr>
            <a:xfrm>
              <a:off x="2699303" y="1641291"/>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6820;p126">
              <a:extLst>
                <a:ext uri="{FF2B5EF4-FFF2-40B4-BE49-F238E27FC236}">
                  <a16:creationId xmlns:a16="http://schemas.microsoft.com/office/drawing/2014/main" id="{9E6BB1B4-ED5F-43A3-B4E6-3A971E1C65FF}"/>
                </a:ext>
              </a:extLst>
            </p:cNvPr>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6821;p126">
              <a:extLst>
                <a:ext uri="{FF2B5EF4-FFF2-40B4-BE49-F238E27FC236}">
                  <a16:creationId xmlns:a16="http://schemas.microsoft.com/office/drawing/2014/main" id="{353DDF63-88F8-4210-BE45-DE31AD9ACA63}"/>
                </a:ext>
              </a:extLst>
            </p:cNvPr>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6822;p126">
              <a:extLst>
                <a:ext uri="{FF2B5EF4-FFF2-40B4-BE49-F238E27FC236}">
                  <a16:creationId xmlns:a16="http://schemas.microsoft.com/office/drawing/2014/main" id="{8E8BD102-A841-4542-87B6-619B6CDBD8CA}"/>
                </a:ext>
              </a:extLst>
            </p:cNvPr>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6823;p126">
              <a:extLst>
                <a:ext uri="{FF2B5EF4-FFF2-40B4-BE49-F238E27FC236}">
                  <a16:creationId xmlns:a16="http://schemas.microsoft.com/office/drawing/2014/main" id="{DFE1B065-A396-46F1-98AA-F8C0C3A48418}"/>
                </a:ext>
              </a:extLst>
            </p:cNvPr>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6824;p126">
              <a:extLst>
                <a:ext uri="{FF2B5EF4-FFF2-40B4-BE49-F238E27FC236}">
                  <a16:creationId xmlns:a16="http://schemas.microsoft.com/office/drawing/2014/main" id="{995D871C-DF47-470E-BE58-013C098697C9}"/>
                </a:ext>
              </a:extLst>
            </p:cNvPr>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6825;p126">
              <a:extLst>
                <a:ext uri="{FF2B5EF4-FFF2-40B4-BE49-F238E27FC236}">
                  <a16:creationId xmlns:a16="http://schemas.microsoft.com/office/drawing/2014/main" id="{AA472E6D-8F2A-49A3-85EE-549F8499C9B9}"/>
                </a:ext>
              </a:extLst>
            </p:cNvPr>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6826;p126">
              <a:extLst>
                <a:ext uri="{FF2B5EF4-FFF2-40B4-BE49-F238E27FC236}">
                  <a16:creationId xmlns:a16="http://schemas.microsoft.com/office/drawing/2014/main" id="{08A69EA1-D368-4414-9F89-9D0F9B7180D9}"/>
                </a:ext>
              </a:extLst>
            </p:cNvPr>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6827;p126">
              <a:extLst>
                <a:ext uri="{FF2B5EF4-FFF2-40B4-BE49-F238E27FC236}">
                  <a16:creationId xmlns:a16="http://schemas.microsoft.com/office/drawing/2014/main" id="{840DF152-5A15-4D91-ABAF-62701E2B985F}"/>
                </a:ext>
              </a:extLst>
            </p:cNvPr>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6828;p126">
              <a:extLst>
                <a:ext uri="{FF2B5EF4-FFF2-40B4-BE49-F238E27FC236}">
                  <a16:creationId xmlns:a16="http://schemas.microsoft.com/office/drawing/2014/main" id="{B0CC2ADB-8E71-4167-AFCC-1A0DA1290663}"/>
                </a:ext>
              </a:extLst>
            </p:cNvPr>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6829;p126">
              <a:extLst>
                <a:ext uri="{FF2B5EF4-FFF2-40B4-BE49-F238E27FC236}">
                  <a16:creationId xmlns:a16="http://schemas.microsoft.com/office/drawing/2014/main" id="{BE24DB01-5E9E-4B34-BCE2-C726556D048D}"/>
                </a:ext>
              </a:extLst>
            </p:cNvPr>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6830;p126">
              <a:extLst>
                <a:ext uri="{FF2B5EF4-FFF2-40B4-BE49-F238E27FC236}">
                  <a16:creationId xmlns:a16="http://schemas.microsoft.com/office/drawing/2014/main" id="{FC6F6382-D90B-49F6-AA0A-D294DB9CD6D5}"/>
                </a:ext>
              </a:extLst>
            </p:cNvPr>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6831;p126">
              <a:extLst>
                <a:ext uri="{FF2B5EF4-FFF2-40B4-BE49-F238E27FC236}">
                  <a16:creationId xmlns:a16="http://schemas.microsoft.com/office/drawing/2014/main" id="{20E6A5D7-1502-4F58-8084-007E56AFA18E}"/>
                </a:ext>
              </a:extLst>
            </p:cNvPr>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6832;p126">
              <a:extLst>
                <a:ext uri="{FF2B5EF4-FFF2-40B4-BE49-F238E27FC236}">
                  <a16:creationId xmlns:a16="http://schemas.microsoft.com/office/drawing/2014/main" id="{6174686C-8878-4679-9E5F-105029C0C0F5}"/>
                </a:ext>
              </a:extLst>
            </p:cNvPr>
            <p:cNvSpPr/>
            <p:nvPr/>
          </p:nvSpPr>
          <p:spPr>
            <a:xfrm>
              <a:off x="2342147" y="1694393"/>
              <a:ext cx="190" cy="54"/>
            </a:xfrm>
            <a:custGeom>
              <a:avLst/>
              <a:gdLst/>
              <a:ahLst/>
              <a:cxnLst/>
              <a:rect l="l" t="t" r="r" b="b"/>
              <a:pathLst>
                <a:path w="14"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6833;p126">
              <a:extLst>
                <a:ext uri="{FF2B5EF4-FFF2-40B4-BE49-F238E27FC236}">
                  <a16:creationId xmlns:a16="http://schemas.microsoft.com/office/drawing/2014/main" id="{DD669AA1-4E33-4174-8263-30A3676EEE37}"/>
                </a:ext>
              </a:extLst>
            </p:cNvPr>
            <p:cNvSpPr/>
            <p:nvPr/>
          </p:nvSpPr>
          <p:spPr>
            <a:xfrm>
              <a:off x="2342527" y="1694243"/>
              <a:ext cx="109" cy="54"/>
            </a:xfrm>
            <a:custGeom>
              <a:avLst/>
              <a:gdLst/>
              <a:ahLst/>
              <a:cxnLst/>
              <a:rect l="l" t="t" r="r" b="b"/>
              <a:pathLst>
                <a:path w="8" h="4"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6834;p126">
              <a:extLst>
                <a:ext uri="{FF2B5EF4-FFF2-40B4-BE49-F238E27FC236}">
                  <a16:creationId xmlns:a16="http://schemas.microsoft.com/office/drawing/2014/main" id="{D39CBCEA-FDA5-4832-8C1E-530460E8B6A6}"/>
                </a:ext>
              </a:extLst>
            </p:cNvPr>
            <p:cNvSpPr/>
            <p:nvPr/>
          </p:nvSpPr>
          <p:spPr>
            <a:xfrm>
              <a:off x="2342812" y="1694148"/>
              <a:ext cx="109" cy="54"/>
            </a:xfrm>
            <a:custGeom>
              <a:avLst/>
              <a:gdLst/>
              <a:ahLst/>
              <a:cxnLst/>
              <a:rect l="l" t="t" r="r" b="b"/>
              <a:pathLst>
                <a:path w="8" h="4"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6835;p126">
              <a:extLst>
                <a:ext uri="{FF2B5EF4-FFF2-40B4-BE49-F238E27FC236}">
                  <a16:creationId xmlns:a16="http://schemas.microsoft.com/office/drawing/2014/main" id="{98EF2F38-2B7F-47E6-939F-B644F7A2DA65}"/>
                </a:ext>
              </a:extLst>
            </p:cNvPr>
            <p:cNvSpPr/>
            <p:nvPr/>
          </p:nvSpPr>
          <p:spPr>
            <a:xfrm>
              <a:off x="2341767" y="1694529"/>
              <a:ext cx="190" cy="109"/>
            </a:xfrm>
            <a:custGeom>
              <a:avLst/>
              <a:gdLst/>
              <a:ahLst/>
              <a:cxnLst/>
              <a:rect l="l" t="t" r="r" b="b"/>
              <a:pathLst>
                <a:path w="14"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6836;p126">
              <a:extLst>
                <a:ext uri="{FF2B5EF4-FFF2-40B4-BE49-F238E27FC236}">
                  <a16:creationId xmlns:a16="http://schemas.microsoft.com/office/drawing/2014/main" id="{BFDDE2B3-C2C8-4BBD-A0D6-F2A5723E910D}"/>
                </a:ext>
              </a:extLst>
            </p:cNvPr>
            <p:cNvSpPr/>
            <p:nvPr/>
          </p:nvSpPr>
          <p:spPr>
            <a:xfrm>
              <a:off x="2341278" y="1694773"/>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6837;p126">
              <a:extLst>
                <a:ext uri="{FF2B5EF4-FFF2-40B4-BE49-F238E27FC236}">
                  <a16:creationId xmlns:a16="http://schemas.microsoft.com/office/drawing/2014/main" id="{D17F8D2E-E84D-4761-A899-8771B85B6846}"/>
                </a:ext>
              </a:extLst>
            </p:cNvPr>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6838;p126">
              <a:extLst>
                <a:ext uri="{FF2B5EF4-FFF2-40B4-BE49-F238E27FC236}">
                  <a16:creationId xmlns:a16="http://schemas.microsoft.com/office/drawing/2014/main" id="{91E0FF29-802B-4041-B8B3-E3779FE745BF}"/>
                </a:ext>
              </a:extLst>
            </p:cNvPr>
            <p:cNvSpPr/>
            <p:nvPr/>
          </p:nvSpPr>
          <p:spPr>
            <a:xfrm>
              <a:off x="2343043" y="1694148"/>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6839;p126">
              <a:extLst>
                <a:ext uri="{FF2B5EF4-FFF2-40B4-BE49-F238E27FC236}">
                  <a16:creationId xmlns:a16="http://schemas.microsoft.com/office/drawing/2014/main" id="{FC1E7873-9BA5-4B05-9E56-B2B561216F85}"/>
                </a:ext>
              </a:extLst>
            </p:cNvPr>
            <p:cNvSpPr/>
            <p:nvPr/>
          </p:nvSpPr>
          <p:spPr>
            <a:xfrm>
              <a:off x="2385676" y="1707223"/>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6840;p126">
              <a:extLst>
                <a:ext uri="{FF2B5EF4-FFF2-40B4-BE49-F238E27FC236}">
                  <a16:creationId xmlns:a16="http://schemas.microsoft.com/office/drawing/2014/main" id="{E5DDD783-C7B6-41BD-9ADE-E747B70A026A}"/>
                </a:ext>
              </a:extLst>
            </p:cNvPr>
            <p:cNvSpPr/>
            <p:nvPr/>
          </p:nvSpPr>
          <p:spPr>
            <a:xfrm>
              <a:off x="2340708" y="1695058"/>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6841;p126">
              <a:extLst>
                <a:ext uri="{FF2B5EF4-FFF2-40B4-BE49-F238E27FC236}">
                  <a16:creationId xmlns:a16="http://schemas.microsoft.com/office/drawing/2014/main" id="{41BB952B-1D71-4ECC-868C-A0F630FCFCF0}"/>
                </a:ext>
              </a:extLst>
            </p:cNvPr>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6842;p126">
              <a:extLst>
                <a:ext uri="{FF2B5EF4-FFF2-40B4-BE49-F238E27FC236}">
                  <a16:creationId xmlns:a16="http://schemas.microsoft.com/office/drawing/2014/main" id="{3F5F98AB-63E5-44A0-B0DB-7FAD3997D0CC}"/>
                </a:ext>
              </a:extLst>
            </p:cNvPr>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6843;p126">
              <a:extLst>
                <a:ext uri="{FF2B5EF4-FFF2-40B4-BE49-F238E27FC236}">
                  <a16:creationId xmlns:a16="http://schemas.microsoft.com/office/drawing/2014/main" id="{A4AD6CB9-E4B7-4E46-B8E1-42E7DC27C752}"/>
                </a:ext>
              </a:extLst>
            </p:cNvPr>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6844;p126">
              <a:extLst>
                <a:ext uri="{FF2B5EF4-FFF2-40B4-BE49-F238E27FC236}">
                  <a16:creationId xmlns:a16="http://schemas.microsoft.com/office/drawing/2014/main" id="{7B252025-E265-40E8-8CD4-35529A6BBE87}"/>
                </a:ext>
              </a:extLst>
            </p:cNvPr>
            <p:cNvSpPr/>
            <p:nvPr/>
          </p:nvSpPr>
          <p:spPr>
            <a:xfrm>
              <a:off x="2385771" y="1707509"/>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6845;p126">
              <a:extLst>
                <a:ext uri="{FF2B5EF4-FFF2-40B4-BE49-F238E27FC236}">
                  <a16:creationId xmlns:a16="http://schemas.microsoft.com/office/drawing/2014/main" id="{48E07878-2EB2-4798-A94A-C045B7DBA38F}"/>
                </a:ext>
              </a:extLst>
            </p:cNvPr>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6846;p126">
              <a:extLst>
                <a:ext uri="{FF2B5EF4-FFF2-40B4-BE49-F238E27FC236}">
                  <a16:creationId xmlns:a16="http://schemas.microsoft.com/office/drawing/2014/main" id="{460E51D7-8613-43D5-B34E-51CB06F476DC}"/>
                </a:ext>
              </a:extLst>
            </p:cNvPr>
            <p:cNvSpPr/>
            <p:nvPr/>
          </p:nvSpPr>
          <p:spPr>
            <a:xfrm>
              <a:off x="2210472" y="158934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6847;p126">
              <a:extLst>
                <a:ext uri="{FF2B5EF4-FFF2-40B4-BE49-F238E27FC236}">
                  <a16:creationId xmlns:a16="http://schemas.microsoft.com/office/drawing/2014/main" id="{013DB072-E172-41A2-B3D8-081011237360}"/>
                </a:ext>
              </a:extLst>
            </p:cNvPr>
            <p:cNvSpPr/>
            <p:nvPr/>
          </p:nvSpPr>
          <p:spPr>
            <a:xfrm>
              <a:off x="2211138" y="158934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6848;p126">
              <a:extLst>
                <a:ext uri="{FF2B5EF4-FFF2-40B4-BE49-F238E27FC236}">
                  <a16:creationId xmlns:a16="http://schemas.microsoft.com/office/drawing/2014/main" id="{E70AE199-6D11-4409-9DD2-4384B2D2562D}"/>
                </a:ext>
              </a:extLst>
            </p:cNvPr>
            <p:cNvSpPr/>
            <p:nvPr/>
          </p:nvSpPr>
          <p:spPr>
            <a:xfrm>
              <a:off x="2198728" y="1588678"/>
              <a:ext cx="353" cy="54"/>
            </a:xfrm>
            <a:custGeom>
              <a:avLst/>
              <a:gdLst/>
              <a:ahLst/>
              <a:cxnLst/>
              <a:rect l="l" t="t" r="r" b="b"/>
              <a:pathLst>
                <a:path w="26" h="4" extrusionOk="0">
                  <a:moveTo>
                    <a:pt x="2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6849;p126">
              <a:extLst>
                <a:ext uri="{FF2B5EF4-FFF2-40B4-BE49-F238E27FC236}">
                  <a16:creationId xmlns:a16="http://schemas.microsoft.com/office/drawing/2014/main" id="{B2881279-67C0-4652-A14F-FDED7133EF13}"/>
                </a:ext>
              </a:extLst>
            </p:cNvPr>
            <p:cNvSpPr/>
            <p:nvPr/>
          </p:nvSpPr>
          <p:spPr>
            <a:xfrm>
              <a:off x="2198253" y="1588678"/>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6850;p126">
              <a:extLst>
                <a:ext uri="{FF2B5EF4-FFF2-40B4-BE49-F238E27FC236}">
                  <a16:creationId xmlns:a16="http://schemas.microsoft.com/office/drawing/2014/main" id="{615BC738-433B-4B44-9380-DE14D0EA470F}"/>
                </a:ext>
              </a:extLst>
            </p:cNvPr>
            <p:cNvSpPr/>
            <p:nvPr/>
          </p:nvSpPr>
          <p:spPr>
            <a:xfrm>
              <a:off x="2194071" y="1587579"/>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6851;p126">
              <a:extLst>
                <a:ext uri="{FF2B5EF4-FFF2-40B4-BE49-F238E27FC236}">
                  <a16:creationId xmlns:a16="http://schemas.microsoft.com/office/drawing/2014/main" id="{B83D6D54-8674-4FD8-BC09-EC4B7CA38260}"/>
                </a:ext>
              </a:extLst>
            </p:cNvPr>
            <p:cNvSpPr/>
            <p:nvPr/>
          </p:nvSpPr>
          <p:spPr>
            <a:xfrm>
              <a:off x="2193650" y="1587443"/>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6852;p126">
              <a:extLst>
                <a:ext uri="{FF2B5EF4-FFF2-40B4-BE49-F238E27FC236}">
                  <a16:creationId xmlns:a16="http://schemas.microsoft.com/office/drawing/2014/main" id="{9733BB34-527C-489C-B94C-9B701224FD50}"/>
                </a:ext>
              </a:extLst>
            </p:cNvPr>
            <p:cNvSpPr/>
            <p:nvPr/>
          </p:nvSpPr>
          <p:spPr>
            <a:xfrm>
              <a:off x="2197777" y="1588583"/>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6853;p126">
              <a:extLst>
                <a:ext uri="{FF2B5EF4-FFF2-40B4-BE49-F238E27FC236}">
                  <a16:creationId xmlns:a16="http://schemas.microsoft.com/office/drawing/2014/main" id="{B4E98D19-75B7-4104-9D3B-3383D495EEB2}"/>
                </a:ext>
              </a:extLst>
            </p:cNvPr>
            <p:cNvSpPr/>
            <p:nvPr/>
          </p:nvSpPr>
          <p:spPr>
            <a:xfrm>
              <a:off x="2209807" y="158938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6854;p126">
              <a:extLst>
                <a:ext uri="{FF2B5EF4-FFF2-40B4-BE49-F238E27FC236}">
                  <a16:creationId xmlns:a16="http://schemas.microsoft.com/office/drawing/2014/main" id="{AA8CC1F4-C00C-40AC-9F5E-4C0EB5A13151}"/>
                </a:ext>
              </a:extLst>
            </p:cNvPr>
            <p:cNvSpPr/>
            <p:nvPr/>
          </p:nvSpPr>
          <p:spPr>
            <a:xfrm>
              <a:off x="2199298" y="1588719"/>
              <a:ext cx="353" cy="68"/>
            </a:xfrm>
            <a:custGeom>
              <a:avLst/>
              <a:gdLst/>
              <a:ahLst/>
              <a:cxnLst/>
              <a:rect l="l" t="t" r="r" b="b"/>
              <a:pathLst>
                <a:path w="26" h="5" extrusionOk="0">
                  <a:moveTo>
                    <a:pt x="2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6855;p126">
              <a:extLst>
                <a:ext uri="{FF2B5EF4-FFF2-40B4-BE49-F238E27FC236}">
                  <a16:creationId xmlns:a16="http://schemas.microsoft.com/office/drawing/2014/main" id="{5A6B7573-C1ED-47F7-A7DC-A348C450BB51}"/>
                </a:ext>
              </a:extLst>
            </p:cNvPr>
            <p:cNvSpPr/>
            <p:nvPr/>
          </p:nvSpPr>
          <p:spPr>
            <a:xfrm>
              <a:off x="2208436" y="1589344"/>
              <a:ext cx="679" cy="14"/>
            </a:xfrm>
            <a:custGeom>
              <a:avLst/>
              <a:gdLst/>
              <a:ahLst/>
              <a:cxnLst/>
              <a:rect l="l" t="t" r="r" b="b"/>
              <a:pathLst>
                <a:path w="50" h="1" extrusionOk="0">
                  <a:moveTo>
                    <a:pt x="49"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6856;p126">
              <a:extLst>
                <a:ext uri="{FF2B5EF4-FFF2-40B4-BE49-F238E27FC236}">
                  <a16:creationId xmlns:a16="http://schemas.microsoft.com/office/drawing/2014/main" id="{A805EB2C-019F-45B5-B96D-BD5841DF258F}"/>
                </a:ext>
              </a:extLst>
            </p:cNvPr>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6857;p126">
              <a:extLst>
                <a:ext uri="{FF2B5EF4-FFF2-40B4-BE49-F238E27FC236}">
                  <a16:creationId xmlns:a16="http://schemas.microsoft.com/office/drawing/2014/main" id="{B460D06D-8686-402D-A01B-71335CE95653}"/>
                </a:ext>
              </a:extLst>
            </p:cNvPr>
            <p:cNvSpPr/>
            <p:nvPr/>
          </p:nvSpPr>
          <p:spPr>
            <a:xfrm>
              <a:off x="2213228" y="1589194"/>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6858;p126">
              <a:extLst>
                <a:ext uri="{FF2B5EF4-FFF2-40B4-BE49-F238E27FC236}">
                  <a16:creationId xmlns:a16="http://schemas.microsoft.com/office/drawing/2014/main" id="{1460911A-3817-4685-9FD4-4BF89BFA1A7E}"/>
                </a:ext>
              </a:extLst>
            </p:cNvPr>
            <p:cNvSpPr/>
            <p:nvPr/>
          </p:nvSpPr>
          <p:spPr>
            <a:xfrm>
              <a:off x="2212047" y="1589289"/>
              <a:ext cx="339" cy="14"/>
            </a:xfrm>
            <a:custGeom>
              <a:avLst/>
              <a:gdLst/>
              <a:ahLst/>
              <a:cxnLst/>
              <a:rect l="l" t="t" r="r" b="b"/>
              <a:pathLst>
                <a:path w="25" h="1" extrusionOk="0">
                  <a:moveTo>
                    <a:pt x="25"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6859;p126">
              <a:extLst>
                <a:ext uri="{FF2B5EF4-FFF2-40B4-BE49-F238E27FC236}">
                  <a16:creationId xmlns:a16="http://schemas.microsoft.com/office/drawing/2014/main" id="{7EEAB1C1-8EC9-43DA-9974-3341123AB4D4}"/>
                </a:ext>
              </a:extLst>
            </p:cNvPr>
            <p:cNvSpPr/>
            <p:nvPr/>
          </p:nvSpPr>
          <p:spPr>
            <a:xfrm>
              <a:off x="2211382" y="1589289"/>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6860;p126">
              <a:extLst>
                <a:ext uri="{FF2B5EF4-FFF2-40B4-BE49-F238E27FC236}">
                  <a16:creationId xmlns:a16="http://schemas.microsoft.com/office/drawing/2014/main" id="{733C7159-8ADA-4320-AB24-3FA7950B86C3}"/>
                </a:ext>
              </a:extLst>
            </p:cNvPr>
            <p:cNvSpPr/>
            <p:nvPr/>
          </p:nvSpPr>
          <p:spPr>
            <a:xfrm>
              <a:off x="2195876" y="1588244"/>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6861;p126">
              <a:extLst>
                <a:ext uri="{FF2B5EF4-FFF2-40B4-BE49-F238E27FC236}">
                  <a16:creationId xmlns:a16="http://schemas.microsoft.com/office/drawing/2014/main" id="{7415AD58-A710-4827-AA28-3AF489414380}"/>
                </a:ext>
              </a:extLst>
            </p:cNvPr>
            <p:cNvSpPr/>
            <p:nvPr/>
          </p:nvSpPr>
          <p:spPr>
            <a:xfrm>
              <a:off x="2195456" y="158810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6862;p126">
              <a:extLst>
                <a:ext uri="{FF2B5EF4-FFF2-40B4-BE49-F238E27FC236}">
                  <a16:creationId xmlns:a16="http://schemas.microsoft.com/office/drawing/2014/main" id="{FA46552D-ACE2-45FD-BFB9-9492D6537A40}"/>
                </a:ext>
              </a:extLst>
            </p:cNvPr>
            <p:cNvSpPr/>
            <p:nvPr/>
          </p:nvSpPr>
          <p:spPr>
            <a:xfrm>
              <a:off x="2196067" y="1588339"/>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6863;p126">
              <a:extLst>
                <a:ext uri="{FF2B5EF4-FFF2-40B4-BE49-F238E27FC236}">
                  <a16:creationId xmlns:a16="http://schemas.microsoft.com/office/drawing/2014/main" id="{8DA11F20-0727-4584-B743-0127BC4B3E2D}"/>
                </a:ext>
              </a:extLst>
            </p:cNvPr>
            <p:cNvSpPr/>
            <p:nvPr/>
          </p:nvSpPr>
          <p:spPr>
            <a:xfrm>
              <a:off x="2212658" y="1589249"/>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6864;p126">
              <a:extLst>
                <a:ext uri="{FF2B5EF4-FFF2-40B4-BE49-F238E27FC236}">
                  <a16:creationId xmlns:a16="http://schemas.microsoft.com/office/drawing/2014/main" id="{60745790-26AD-4C1F-8096-F5A15B27B8BE}"/>
                </a:ext>
              </a:extLst>
            </p:cNvPr>
            <p:cNvSpPr/>
            <p:nvPr/>
          </p:nvSpPr>
          <p:spPr>
            <a:xfrm>
              <a:off x="2196352" y="158839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6865;p126">
              <a:extLst>
                <a:ext uri="{FF2B5EF4-FFF2-40B4-BE49-F238E27FC236}">
                  <a16:creationId xmlns:a16="http://schemas.microsoft.com/office/drawing/2014/main" id="{65601FAA-9107-42B3-A228-919C2B086F8E}"/>
                </a:ext>
              </a:extLst>
            </p:cNvPr>
            <p:cNvSpPr/>
            <p:nvPr/>
          </p:nvSpPr>
          <p:spPr>
            <a:xfrm>
              <a:off x="2194641" y="1587769"/>
              <a:ext cx="258" cy="109"/>
            </a:xfrm>
            <a:custGeom>
              <a:avLst/>
              <a:gdLst/>
              <a:ahLst/>
              <a:cxnLst/>
              <a:rect l="l" t="t" r="r" b="b"/>
              <a:pathLst>
                <a:path w="19" h="8" extrusionOk="0">
                  <a:moveTo>
                    <a:pt x="1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6866;p126">
              <a:extLst>
                <a:ext uri="{FF2B5EF4-FFF2-40B4-BE49-F238E27FC236}">
                  <a16:creationId xmlns:a16="http://schemas.microsoft.com/office/drawing/2014/main" id="{161F80D5-A328-4B30-8EAA-344FA7974FD5}"/>
                </a:ext>
              </a:extLst>
            </p:cNvPr>
            <p:cNvSpPr/>
            <p:nvPr/>
          </p:nvSpPr>
          <p:spPr>
            <a:xfrm>
              <a:off x="2196976" y="1588488"/>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6867;p126">
              <a:extLst>
                <a:ext uri="{FF2B5EF4-FFF2-40B4-BE49-F238E27FC236}">
                  <a16:creationId xmlns:a16="http://schemas.microsoft.com/office/drawing/2014/main" id="{F1EC2EE7-0207-430C-B480-C7C7CEC3CDE0}"/>
                </a:ext>
              </a:extLst>
            </p:cNvPr>
            <p:cNvSpPr/>
            <p:nvPr/>
          </p:nvSpPr>
          <p:spPr>
            <a:xfrm>
              <a:off x="2195075" y="1587959"/>
              <a:ext cx="204" cy="68"/>
            </a:xfrm>
            <a:custGeom>
              <a:avLst/>
              <a:gdLst/>
              <a:ahLst/>
              <a:cxnLst/>
              <a:rect l="l" t="t" r="r" b="b"/>
              <a:pathLst>
                <a:path w="15" h="5" extrusionOk="0">
                  <a:moveTo>
                    <a:pt x="1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6868;p126">
              <a:extLst>
                <a:ext uri="{FF2B5EF4-FFF2-40B4-BE49-F238E27FC236}">
                  <a16:creationId xmlns:a16="http://schemas.microsoft.com/office/drawing/2014/main" id="{44AA6FB2-9729-4ECC-A39B-59C9DC12EC2F}"/>
                </a:ext>
              </a:extLst>
            </p:cNvPr>
            <p:cNvSpPr/>
            <p:nvPr/>
          </p:nvSpPr>
          <p:spPr>
            <a:xfrm>
              <a:off x="2197356" y="1588529"/>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6869;p126">
              <a:extLst>
                <a:ext uri="{FF2B5EF4-FFF2-40B4-BE49-F238E27FC236}">
                  <a16:creationId xmlns:a16="http://schemas.microsoft.com/office/drawing/2014/main" id="{3B7C044B-F677-4D9D-AAA0-C0C9BCD52962}"/>
                </a:ext>
              </a:extLst>
            </p:cNvPr>
            <p:cNvSpPr/>
            <p:nvPr/>
          </p:nvSpPr>
          <p:spPr>
            <a:xfrm>
              <a:off x="2196637" y="1588434"/>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6870;p126">
              <a:extLst>
                <a:ext uri="{FF2B5EF4-FFF2-40B4-BE49-F238E27FC236}">
                  <a16:creationId xmlns:a16="http://schemas.microsoft.com/office/drawing/2014/main" id="{4F5F573D-1EFC-4CCE-9BC3-4B7F024326BD}"/>
                </a:ext>
              </a:extLst>
            </p:cNvPr>
            <p:cNvSpPr/>
            <p:nvPr/>
          </p:nvSpPr>
          <p:spPr>
            <a:xfrm>
              <a:off x="2201783" y="1588963"/>
              <a:ext cx="625" cy="54"/>
            </a:xfrm>
            <a:custGeom>
              <a:avLst/>
              <a:gdLst/>
              <a:ahLst/>
              <a:cxnLst/>
              <a:rect l="l" t="t" r="r" b="b"/>
              <a:pathLst>
                <a:path w="46" h="4" extrusionOk="0">
                  <a:moveTo>
                    <a:pt x="46"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6871;p126">
              <a:extLst>
                <a:ext uri="{FF2B5EF4-FFF2-40B4-BE49-F238E27FC236}">
                  <a16:creationId xmlns:a16="http://schemas.microsoft.com/office/drawing/2014/main" id="{8667F101-4251-4D30-BD6D-6C69A2F4E414}"/>
                </a:ext>
              </a:extLst>
            </p:cNvPr>
            <p:cNvSpPr/>
            <p:nvPr/>
          </p:nvSpPr>
          <p:spPr>
            <a:xfrm>
              <a:off x="2201117" y="1588909"/>
              <a:ext cx="530" cy="68"/>
            </a:xfrm>
            <a:custGeom>
              <a:avLst/>
              <a:gdLst/>
              <a:ahLst/>
              <a:cxnLst/>
              <a:rect l="l" t="t" r="r" b="b"/>
              <a:pathLst>
                <a:path w="39" h="5" extrusionOk="0">
                  <a:moveTo>
                    <a:pt x="39"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6872;p126">
              <a:extLst>
                <a:ext uri="{FF2B5EF4-FFF2-40B4-BE49-F238E27FC236}">
                  <a16:creationId xmlns:a16="http://schemas.microsoft.com/office/drawing/2014/main" id="{379F7DAC-3607-4FC7-BC78-442B2242D88C}"/>
                </a:ext>
              </a:extLst>
            </p:cNvPr>
            <p:cNvSpPr/>
            <p:nvPr/>
          </p:nvSpPr>
          <p:spPr>
            <a:xfrm>
              <a:off x="2199868" y="1588814"/>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6873;p126">
              <a:extLst>
                <a:ext uri="{FF2B5EF4-FFF2-40B4-BE49-F238E27FC236}">
                  <a16:creationId xmlns:a16="http://schemas.microsoft.com/office/drawing/2014/main" id="{B6E78AB8-0285-467C-AF96-25DCCB11A183}"/>
                </a:ext>
              </a:extLst>
            </p:cNvPr>
            <p:cNvSpPr/>
            <p:nvPr/>
          </p:nvSpPr>
          <p:spPr>
            <a:xfrm>
              <a:off x="2200493" y="1588868"/>
              <a:ext cx="489" cy="54"/>
            </a:xfrm>
            <a:custGeom>
              <a:avLst/>
              <a:gdLst/>
              <a:ahLst/>
              <a:cxnLst/>
              <a:rect l="l" t="t" r="r" b="b"/>
              <a:pathLst>
                <a:path w="36" h="4" extrusionOk="0">
                  <a:moveTo>
                    <a:pt x="36"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6874;p126">
              <a:extLst>
                <a:ext uri="{FF2B5EF4-FFF2-40B4-BE49-F238E27FC236}">
                  <a16:creationId xmlns:a16="http://schemas.microsoft.com/office/drawing/2014/main" id="{2F9F42A4-2D22-4572-A36D-A08739362F26}"/>
                </a:ext>
              </a:extLst>
            </p:cNvPr>
            <p:cNvSpPr/>
            <p:nvPr/>
          </p:nvSpPr>
          <p:spPr>
            <a:xfrm>
              <a:off x="2213799" y="1589154"/>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6875;p126">
              <a:extLst>
                <a:ext uri="{FF2B5EF4-FFF2-40B4-BE49-F238E27FC236}">
                  <a16:creationId xmlns:a16="http://schemas.microsoft.com/office/drawing/2014/main" id="{E823E4F8-5CB6-4A74-9CB2-ED87F6C70729}"/>
                </a:ext>
              </a:extLst>
            </p:cNvPr>
            <p:cNvSpPr/>
            <p:nvPr/>
          </p:nvSpPr>
          <p:spPr>
            <a:xfrm>
              <a:off x="2328882" y="1660259"/>
              <a:ext cx="54" cy="149"/>
            </a:xfrm>
            <a:custGeom>
              <a:avLst/>
              <a:gdLst/>
              <a:ahLst/>
              <a:cxnLst/>
              <a:rect l="l" t="t" r="r" b="b"/>
              <a:pathLst>
                <a:path w="4" h="11" extrusionOk="0">
                  <a:moveTo>
                    <a:pt x="4"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6876;p126">
              <a:extLst>
                <a:ext uri="{FF2B5EF4-FFF2-40B4-BE49-F238E27FC236}">
                  <a16:creationId xmlns:a16="http://schemas.microsoft.com/office/drawing/2014/main" id="{8E09C7FD-B23C-418A-8B95-8A71C0FB6DE8}"/>
                </a:ext>
              </a:extLst>
            </p:cNvPr>
            <p:cNvSpPr/>
            <p:nvPr/>
          </p:nvSpPr>
          <p:spPr>
            <a:xfrm>
              <a:off x="2335860" y="1655032"/>
              <a:ext cx="1534" cy="204"/>
            </a:xfrm>
            <a:custGeom>
              <a:avLst/>
              <a:gdLst/>
              <a:ahLst/>
              <a:cxnLst/>
              <a:rect l="l" t="t" r="r" b="b"/>
              <a:pathLst>
                <a:path w="113" h="15" extrusionOk="0">
                  <a:moveTo>
                    <a:pt x="113"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6877;p126">
              <a:extLst>
                <a:ext uri="{FF2B5EF4-FFF2-40B4-BE49-F238E27FC236}">
                  <a16:creationId xmlns:a16="http://schemas.microsoft.com/office/drawing/2014/main" id="{B06CA4C1-DE0A-497A-AE08-B785D3846285}"/>
                </a:ext>
              </a:extLst>
            </p:cNvPr>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6878;p126">
              <a:extLst>
                <a:ext uri="{FF2B5EF4-FFF2-40B4-BE49-F238E27FC236}">
                  <a16:creationId xmlns:a16="http://schemas.microsoft.com/office/drawing/2014/main" id="{765B56C0-A247-4885-B4FC-427217EF622A}"/>
                </a:ext>
              </a:extLst>
            </p:cNvPr>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6879;p126">
              <a:extLst>
                <a:ext uri="{FF2B5EF4-FFF2-40B4-BE49-F238E27FC236}">
                  <a16:creationId xmlns:a16="http://schemas.microsoft.com/office/drawing/2014/main" id="{0E071532-CA29-4EAC-87A1-1D2993B5493C}"/>
                </a:ext>
              </a:extLst>
            </p:cNvPr>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6880;p126">
              <a:extLst>
                <a:ext uri="{FF2B5EF4-FFF2-40B4-BE49-F238E27FC236}">
                  <a16:creationId xmlns:a16="http://schemas.microsoft.com/office/drawing/2014/main" id="{31BD6CC3-89C7-43CC-A44C-DD9DE28D3556}"/>
                </a:ext>
              </a:extLst>
            </p:cNvPr>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6881;p126">
              <a:extLst>
                <a:ext uri="{FF2B5EF4-FFF2-40B4-BE49-F238E27FC236}">
                  <a16:creationId xmlns:a16="http://schemas.microsoft.com/office/drawing/2014/main" id="{E804C908-3D45-4299-A05F-D3DA814D4767}"/>
                </a:ext>
              </a:extLst>
            </p:cNvPr>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6882;p126">
              <a:extLst>
                <a:ext uri="{FF2B5EF4-FFF2-40B4-BE49-F238E27FC236}">
                  <a16:creationId xmlns:a16="http://schemas.microsoft.com/office/drawing/2014/main" id="{F522B9A5-8854-42F4-9325-83218D53E192}"/>
                </a:ext>
              </a:extLst>
            </p:cNvPr>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6883;p126">
              <a:extLst>
                <a:ext uri="{FF2B5EF4-FFF2-40B4-BE49-F238E27FC236}">
                  <a16:creationId xmlns:a16="http://schemas.microsoft.com/office/drawing/2014/main" id="{8B1D65BD-5D69-4428-B9F4-57C52C99E136}"/>
                </a:ext>
              </a:extLst>
            </p:cNvPr>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6884;p126">
              <a:extLst>
                <a:ext uri="{FF2B5EF4-FFF2-40B4-BE49-F238E27FC236}">
                  <a16:creationId xmlns:a16="http://schemas.microsoft.com/office/drawing/2014/main" id="{6370A90A-308A-49D3-954A-66E0282B20A4}"/>
                </a:ext>
              </a:extLst>
            </p:cNvPr>
            <p:cNvSpPr/>
            <p:nvPr/>
          </p:nvSpPr>
          <p:spPr>
            <a:xfrm>
              <a:off x="2341862" y="1642581"/>
              <a:ext cx="339" cy="339"/>
            </a:xfrm>
            <a:custGeom>
              <a:avLst/>
              <a:gdLst/>
              <a:ahLst/>
              <a:cxnLst/>
              <a:rect l="l" t="t" r="r" b="b"/>
              <a:pathLst>
                <a:path w="25" h="25" extrusionOk="0">
                  <a:moveTo>
                    <a:pt x="25"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6885;p126">
              <a:extLst>
                <a:ext uri="{FF2B5EF4-FFF2-40B4-BE49-F238E27FC236}">
                  <a16:creationId xmlns:a16="http://schemas.microsoft.com/office/drawing/2014/main" id="{7DD4EF47-6523-47F8-BE90-FBC9AF467A20}"/>
                </a:ext>
              </a:extLst>
            </p:cNvPr>
            <p:cNvSpPr/>
            <p:nvPr/>
          </p:nvSpPr>
          <p:spPr>
            <a:xfrm>
              <a:off x="2337476" y="16552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6886;p126">
              <a:extLst>
                <a:ext uri="{FF2B5EF4-FFF2-40B4-BE49-F238E27FC236}">
                  <a16:creationId xmlns:a16="http://schemas.microsoft.com/office/drawing/2014/main" id="{6BDD2078-F5FF-4048-89BB-DEDACEF2F411}"/>
                </a:ext>
              </a:extLst>
            </p:cNvPr>
            <p:cNvSpPr/>
            <p:nvPr/>
          </p:nvSpPr>
          <p:spPr>
            <a:xfrm>
              <a:off x="2328692" y="1659023"/>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6887;p126">
              <a:extLst>
                <a:ext uri="{FF2B5EF4-FFF2-40B4-BE49-F238E27FC236}">
                  <a16:creationId xmlns:a16="http://schemas.microsoft.com/office/drawing/2014/main" id="{5C0BEE38-A905-47C9-938B-038FF66DDFFA}"/>
                </a:ext>
              </a:extLst>
            </p:cNvPr>
            <p:cNvSpPr/>
            <p:nvPr/>
          </p:nvSpPr>
          <p:spPr>
            <a:xfrm>
              <a:off x="2328787" y="1659594"/>
              <a:ext cx="14" cy="204"/>
            </a:xfrm>
            <a:custGeom>
              <a:avLst/>
              <a:gdLst/>
              <a:ahLst/>
              <a:cxnLst/>
              <a:rect l="l" t="t" r="r" b="b"/>
              <a:pathLst>
                <a:path w="1" h="15" extrusionOk="0">
                  <a:moveTo>
                    <a:pt x="0"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6888;p126">
              <a:extLst>
                <a:ext uri="{FF2B5EF4-FFF2-40B4-BE49-F238E27FC236}">
                  <a16:creationId xmlns:a16="http://schemas.microsoft.com/office/drawing/2014/main" id="{E044763B-EE22-47E0-BA18-B6F7CBABD125}"/>
                </a:ext>
              </a:extLst>
            </p:cNvPr>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6889;p126">
              <a:extLst>
                <a:ext uri="{FF2B5EF4-FFF2-40B4-BE49-F238E27FC236}">
                  <a16:creationId xmlns:a16="http://schemas.microsoft.com/office/drawing/2014/main" id="{55CB4D39-8520-4D0D-BA90-43AD2E029095}"/>
                </a:ext>
              </a:extLst>
            </p:cNvPr>
            <p:cNvSpPr/>
            <p:nvPr/>
          </p:nvSpPr>
          <p:spPr>
            <a:xfrm>
              <a:off x="2328827" y="1659919"/>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6890;p126">
              <a:extLst>
                <a:ext uri="{FF2B5EF4-FFF2-40B4-BE49-F238E27FC236}">
                  <a16:creationId xmlns:a16="http://schemas.microsoft.com/office/drawing/2014/main" id="{C4B2DA93-5583-4B97-A78C-799F2CF80A01}"/>
                </a:ext>
              </a:extLst>
            </p:cNvPr>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6891;p126">
              <a:extLst>
                <a:ext uri="{FF2B5EF4-FFF2-40B4-BE49-F238E27FC236}">
                  <a16:creationId xmlns:a16="http://schemas.microsoft.com/office/drawing/2014/main" id="{18DAFA1A-E5FE-4633-9377-E09D4EBBF7D2}"/>
                </a:ext>
              </a:extLst>
            </p:cNvPr>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6892;p126">
              <a:extLst>
                <a:ext uri="{FF2B5EF4-FFF2-40B4-BE49-F238E27FC236}">
                  <a16:creationId xmlns:a16="http://schemas.microsoft.com/office/drawing/2014/main" id="{A6289528-34C5-4615-8C3C-1DB38D5A442F}"/>
                </a:ext>
              </a:extLst>
            </p:cNvPr>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6893;p126">
              <a:extLst>
                <a:ext uri="{FF2B5EF4-FFF2-40B4-BE49-F238E27FC236}">
                  <a16:creationId xmlns:a16="http://schemas.microsoft.com/office/drawing/2014/main" id="{2671AB64-60EA-4DAF-8913-AC8404ACD28F}"/>
                </a:ext>
              </a:extLst>
            </p:cNvPr>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6894;p126">
              <a:extLst>
                <a:ext uri="{FF2B5EF4-FFF2-40B4-BE49-F238E27FC236}">
                  <a16:creationId xmlns:a16="http://schemas.microsoft.com/office/drawing/2014/main" id="{18EA4725-F25F-496A-B8C2-1C8BE2D43478}"/>
                </a:ext>
              </a:extLst>
            </p:cNvPr>
            <p:cNvSpPr/>
            <p:nvPr/>
          </p:nvSpPr>
          <p:spPr>
            <a:xfrm>
              <a:off x="2283438" y="159432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6895;p126">
              <a:extLst>
                <a:ext uri="{FF2B5EF4-FFF2-40B4-BE49-F238E27FC236}">
                  <a16:creationId xmlns:a16="http://schemas.microsoft.com/office/drawing/2014/main" id="{2AD7C491-E408-4DC8-9E5D-7803ACEB8624}"/>
                </a:ext>
              </a:extLst>
            </p:cNvPr>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6896;p126">
              <a:extLst>
                <a:ext uri="{FF2B5EF4-FFF2-40B4-BE49-F238E27FC236}">
                  <a16:creationId xmlns:a16="http://schemas.microsoft.com/office/drawing/2014/main" id="{F48D4533-AF4A-4EA9-8013-8FCF8D38C0FD}"/>
                </a:ext>
              </a:extLst>
            </p:cNvPr>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6897;p126">
              <a:extLst>
                <a:ext uri="{FF2B5EF4-FFF2-40B4-BE49-F238E27FC236}">
                  <a16:creationId xmlns:a16="http://schemas.microsoft.com/office/drawing/2014/main" id="{2481A497-BEA0-4ABB-AD8E-304C51E1B115}"/>
                </a:ext>
              </a:extLst>
            </p:cNvPr>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6898;p126">
              <a:extLst>
                <a:ext uri="{FF2B5EF4-FFF2-40B4-BE49-F238E27FC236}">
                  <a16:creationId xmlns:a16="http://schemas.microsoft.com/office/drawing/2014/main" id="{AA8EE051-0436-4F99-B5C3-EAD5D3FB41BA}"/>
                </a:ext>
              </a:extLst>
            </p:cNvPr>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6899;p126">
              <a:extLst>
                <a:ext uri="{FF2B5EF4-FFF2-40B4-BE49-F238E27FC236}">
                  <a16:creationId xmlns:a16="http://schemas.microsoft.com/office/drawing/2014/main" id="{EF7C33D7-8DEB-4C5A-8D66-D59F59CD67B5}"/>
                </a:ext>
              </a:extLst>
            </p:cNvPr>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6900;p126">
              <a:extLst>
                <a:ext uri="{FF2B5EF4-FFF2-40B4-BE49-F238E27FC236}">
                  <a16:creationId xmlns:a16="http://schemas.microsoft.com/office/drawing/2014/main" id="{2AC8F5B0-B8A5-4A40-B714-39D709F7A835}"/>
                </a:ext>
              </a:extLst>
            </p:cNvPr>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6901;p126">
              <a:extLst>
                <a:ext uri="{FF2B5EF4-FFF2-40B4-BE49-F238E27FC236}">
                  <a16:creationId xmlns:a16="http://schemas.microsoft.com/office/drawing/2014/main" id="{AEAEB428-D001-4194-B833-701647F2207D}"/>
                </a:ext>
              </a:extLst>
            </p:cNvPr>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6902;p126">
              <a:extLst>
                <a:ext uri="{FF2B5EF4-FFF2-40B4-BE49-F238E27FC236}">
                  <a16:creationId xmlns:a16="http://schemas.microsoft.com/office/drawing/2014/main" id="{5D725FF9-32F4-4A33-86CD-A9551C4D6B81}"/>
                </a:ext>
              </a:extLst>
            </p:cNvPr>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6903;p126">
              <a:extLst>
                <a:ext uri="{FF2B5EF4-FFF2-40B4-BE49-F238E27FC236}">
                  <a16:creationId xmlns:a16="http://schemas.microsoft.com/office/drawing/2014/main" id="{382ABCA5-72A5-448A-9D57-E9B8482E3384}"/>
                </a:ext>
              </a:extLst>
            </p:cNvPr>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6904;p126">
              <a:extLst>
                <a:ext uri="{FF2B5EF4-FFF2-40B4-BE49-F238E27FC236}">
                  <a16:creationId xmlns:a16="http://schemas.microsoft.com/office/drawing/2014/main" id="{26CE86A3-5209-4458-8269-076366CA746F}"/>
                </a:ext>
              </a:extLst>
            </p:cNvPr>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6905;p126">
              <a:extLst>
                <a:ext uri="{FF2B5EF4-FFF2-40B4-BE49-F238E27FC236}">
                  <a16:creationId xmlns:a16="http://schemas.microsoft.com/office/drawing/2014/main" id="{95C05E30-4719-4DA1-BD21-8CD16E1DFFEE}"/>
                </a:ext>
              </a:extLst>
            </p:cNvPr>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6906;p126">
              <a:extLst>
                <a:ext uri="{FF2B5EF4-FFF2-40B4-BE49-F238E27FC236}">
                  <a16:creationId xmlns:a16="http://schemas.microsoft.com/office/drawing/2014/main" id="{A28D30F6-580E-4F74-9005-D629BA576023}"/>
                </a:ext>
              </a:extLst>
            </p:cNvPr>
            <p:cNvSpPr/>
            <p:nvPr/>
          </p:nvSpPr>
          <p:spPr>
            <a:xfrm>
              <a:off x="2211667" y="158330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6907;p126">
              <a:extLst>
                <a:ext uri="{FF2B5EF4-FFF2-40B4-BE49-F238E27FC236}">
                  <a16:creationId xmlns:a16="http://schemas.microsoft.com/office/drawing/2014/main" id="{149242E0-01E6-411A-BC02-60C17F9352DE}"/>
                </a:ext>
              </a:extLst>
            </p:cNvPr>
            <p:cNvSpPr/>
            <p:nvPr/>
          </p:nvSpPr>
          <p:spPr>
            <a:xfrm>
              <a:off x="2211898" y="158335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6908;p126">
              <a:extLst>
                <a:ext uri="{FF2B5EF4-FFF2-40B4-BE49-F238E27FC236}">
                  <a16:creationId xmlns:a16="http://schemas.microsoft.com/office/drawing/2014/main" id="{8716E555-582F-4E8E-A4AB-53D2C1D72880}"/>
                </a:ext>
              </a:extLst>
            </p:cNvPr>
            <p:cNvSpPr/>
            <p:nvPr/>
          </p:nvSpPr>
          <p:spPr>
            <a:xfrm>
              <a:off x="2211382" y="158330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6909;p126">
              <a:extLst>
                <a:ext uri="{FF2B5EF4-FFF2-40B4-BE49-F238E27FC236}">
                  <a16:creationId xmlns:a16="http://schemas.microsoft.com/office/drawing/2014/main" id="{38ACE168-43FC-4E6C-84F1-043612A1CB42}"/>
                </a:ext>
              </a:extLst>
            </p:cNvPr>
            <p:cNvSpPr/>
            <p:nvPr/>
          </p:nvSpPr>
          <p:spPr>
            <a:xfrm>
              <a:off x="2211477" y="158330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6910;p126">
              <a:extLst>
                <a:ext uri="{FF2B5EF4-FFF2-40B4-BE49-F238E27FC236}">
                  <a16:creationId xmlns:a16="http://schemas.microsoft.com/office/drawing/2014/main" id="{A521CF8C-CDD8-48C4-9F2C-D257E4C9E3E2}"/>
                </a:ext>
              </a:extLst>
            </p:cNvPr>
            <p:cNvSpPr/>
            <p:nvPr/>
          </p:nvSpPr>
          <p:spPr>
            <a:xfrm>
              <a:off x="2212753" y="1583736"/>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6911;p126">
              <a:extLst>
                <a:ext uri="{FF2B5EF4-FFF2-40B4-BE49-F238E27FC236}">
                  <a16:creationId xmlns:a16="http://schemas.microsoft.com/office/drawing/2014/main" id="{6CAAA0C3-6156-4B05-8B56-EB567D469105}"/>
                </a:ext>
              </a:extLst>
            </p:cNvPr>
            <p:cNvSpPr/>
            <p:nvPr/>
          </p:nvSpPr>
          <p:spPr>
            <a:xfrm>
              <a:off x="2212427" y="1583546"/>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6912;p126">
              <a:extLst>
                <a:ext uri="{FF2B5EF4-FFF2-40B4-BE49-F238E27FC236}">
                  <a16:creationId xmlns:a16="http://schemas.microsoft.com/office/drawing/2014/main" id="{E4E490D4-ECB7-4C46-8868-E4E8B547F376}"/>
                </a:ext>
              </a:extLst>
            </p:cNvPr>
            <p:cNvSpPr/>
            <p:nvPr/>
          </p:nvSpPr>
          <p:spPr>
            <a:xfrm>
              <a:off x="2212142" y="1583451"/>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6913;p126">
              <a:extLst>
                <a:ext uri="{FF2B5EF4-FFF2-40B4-BE49-F238E27FC236}">
                  <a16:creationId xmlns:a16="http://schemas.microsoft.com/office/drawing/2014/main" id="{B17683BD-6A45-41C4-9988-C0AEAED631A3}"/>
                </a:ext>
              </a:extLst>
            </p:cNvPr>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6914;p126">
              <a:extLst>
                <a:ext uri="{FF2B5EF4-FFF2-40B4-BE49-F238E27FC236}">
                  <a16:creationId xmlns:a16="http://schemas.microsoft.com/office/drawing/2014/main" id="{C963A3A8-93BA-4A16-B6EB-2240F79E0B8C}"/>
                </a:ext>
              </a:extLst>
            </p:cNvPr>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6915;p126">
              <a:extLst>
                <a:ext uri="{FF2B5EF4-FFF2-40B4-BE49-F238E27FC236}">
                  <a16:creationId xmlns:a16="http://schemas.microsoft.com/office/drawing/2014/main" id="{A223A5FA-DBDC-450E-8C51-0BA0B72C3486}"/>
                </a:ext>
              </a:extLst>
            </p:cNvPr>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6916;p126">
              <a:extLst>
                <a:ext uri="{FF2B5EF4-FFF2-40B4-BE49-F238E27FC236}">
                  <a16:creationId xmlns:a16="http://schemas.microsoft.com/office/drawing/2014/main" id="{8B4EC8C6-D19F-49E7-985E-AE9F2EA239BD}"/>
                </a:ext>
              </a:extLst>
            </p:cNvPr>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6917;p126">
              <a:extLst>
                <a:ext uri="{FF2B5EF4-FFF2-40B4-BE49-F238E27FC236}">
                  <a16:creationId xmlns:a16="http://schemas.microsoft.com/office/drawing/2014/main" id="{3227E41E-525C-4E67-B4FD-E2996E28E284}"/>
                </a:ext>
              </a:extLst>
            </p:cNvPr>
            <p:cNvSpPr/>
            <p:nvPr/>
          </p:nvSpPr>
          <p:spPr>
            <a:xfrm>
              <a:off x="2204824" y="158111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6918;p126">
              <a:extLst>
                <a:ext uri="{FF2B5EF4-FFF2-40B4-BE49-F238E27FC236}">
                  <a16:creationId xmlns:a16="http://schemas.microsoft.com/office/drawing/2014/main" id="{DE10788D-AA5A-4FEB-B4A7-49DD2BFA6B8D}"/>
                </a:ext>
              </a:extLst>
            </p:cNvPr>
            <p:cNvSpPr/>
            <p:nvPr/>
          </p:nvSpPr>
          <p:spPr>
            <a:xfrm>
              <a:off x="2205720" y="1581265"/>
              <a:ext cx="14" cy="0"/>
            </a:xfrm>
            <a:custGeom>
              <a:avLst/>
              <a:gdLst/>
              <a:ahLst/>
              <a:cxnLst/>
              <a:rect l="l" t="t" r="r" b="b"/>
              <a:pathLst>
                <a:path w="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6919;p126">
              <a:extLst>
                <a:ext uri="{FF2B5EF4-FFF2-40B4-BE49-F238E27FC236}">
                  <a16:creationId xmlns:a16="http://schemas.microsoft.com/office/drawing/2014/main" id="{2C881FD9-8199-48C8-B812-51C3031A4131}"/>
                </a:ext>
              </a:extLst>
            </p:cNvPr>
            <p:cNvSpPr/>
            <p:nvPr/>
          </p:nvSpPr>
          <p:spPr>
            <a:xfrm>
              <a:off x="2205530" y="158121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6920;p126">
              <a:extLst>
                <a:ext uri="{FF2B5EF4-FFF2-40B4-BE49-F238E27FC236}">
                  <a16:creationId xmlns:a16="http://schemas.microsoft.com/office/drawing/2014/main" id="{69623F51-2200-45CD-B9E2-0E3B54C27D0F}"/>
                </a:ext>
              </a:extLst>
            </p:cNvPr>
            <p:cNvSpPr/>
            <p:nvPr/>
          </p:nvSpPr>
          <p:spPr>
            <a:xfrm>
              <a:off x="2205055" y="1581156"/>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6921;p126">
              <a:extLst>
                <a:ext uri="{FF2B5EF4-FFF2-40B4-BE49-F238E27FC236}">
                  <a16:creationId xmlns:a16="http://schemas.microsoft.com/office/drawing/2014/main" id="{29C4C8A5-745E-47D1-BC4E-69F0B8A14E7F}"/>
                </a:ext>
              </a:extLst>
            </p:cNvPr>
            <p:cNvSpPr/>
            <p:nvPr/>
          </p:nvSpPr>
          <p:spPr>
            <a:xfrm>
              <a:off x="2205299" y="1581156"/>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6922;p126">
              <a:extLst>
                <a:ext uri="{FF2B5EF4-FFF2-40B4-BE49-F238E27FC236}">
                  <a16:creationId xmlns:a16="http://schemas.microsoft.com/office/drawing/2014/main" id="{8B0DD0E8-BF66-4BCC-AAF8-C21608295E4D}"/>
                </a:ext>
              </a:extLst>
            </p:cNvPr>
            <p:cNvSpPr/>
            <p:nvPr/>
          </p:nvSpPr>
          <p:spPr>
            <a:xfrm>
              <a:off x="2213894" y="158915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6923;p126">
              <a:extLst>
                <a:ext uri="{FF2B5EF4-FFF2-40B4-BE49-F238E27FC236}">
                  <a16:creationId xmlns:a16="http://schemas.microsoft.com/office/drawing/2014/main" id="{F04F80EC-C569-45CB-8B5E-DA4BEF9BAA47}"/>
                </a:ext>
              </a:extLst>
            </p:cNvPr>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6924;p126">
              <a:extLst>
                <a:ext uri="{FF2B5EF4-FFF2-40B4-BE49-F238E27FC236}">
                  <a16:creationId xmlns:a16="http://schemas.microsoft.com/office/drawing/2014/main" id="{85F1A90E-6D1E-4AEB-B237-6EED5D23A7AE}"/>
                </a:ext>
              </a:extLst>
            </p:cNvPr>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6925;p126">
              <a:extLst>
                <a:ext uri="{FF2B5EF4-FFF2-40B4-BE49-F238E27FC236}">
                  <a16:creationId xmlns:a16="http://schemas.microsoft.com/office/drawing/2014/main" id="{0344DD3F-BE03-447D-99CF-E241AC587C9A}"/>
                </a:ext>
              </a:extLst>
            </p:cNvPr>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6926;p126">
              <a:extLst>
                <a:ext uri="{FF2B5EF4-FFF2-40B4-BE49-F238E27FC236}">
                  <a16:creationId xmlns:a16="http://schemas.microsoft.com/office/drawing/2014/main" id="{7F014751-8405-4635-8DD6-F9B7E1C01D23}"/>
                </a:ext>
              </a:extLst>
            </p:cNvPr>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6927;p126">
              <a:extLst>
                <a:ext uri="{FF2B5EF4-FFF2-40B4-BE49-F238E27FC236}">
                  <a16:creationId xmlns:a16="http://schemas.microsoft.com/office/drawing/2014/main" id="{D0C29F40-546F-4E3C-A1F4-FF592BE537B0}"/>
                </a:ext>
              </a:extLst>
            </p:cNvPr>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6928;p126">
              <a:extLst>
                <a:ext uri="{FF2B5EF4-FFF2-40B4-BE49-F238E27FC236}">
                  <a16:creationId xmlns:a16="http://schemas.microsoft.com/office/drawing/2014/main" id="{204091C2-9DA5-4986-871E-A66420194D83}"/>
                </a:ext>
              </a:extLst>
            </p:cNvPr>
            <p:cNvSpPr/>
            <p:nvPr/>
          </p:nvSpPr>
          <p:spPr>
            <a:xfrm>
              <a:off x="2257002" y="1519610"/>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6929;p126">
              <a:extLst>
                <a:ext uri="{FF2B5EF4-FFF2-40B4-BE49-F238E27FC236}">
                  <a16:creationId xmlns:a16="http://schemas.microsoft.com/office/drawing/2014/main" id="{90A613BF-0850-4F74-B585-C85C93DCEB9B}"/>
                </a:ext>
              </a:extLst>
            </p:cNvPr>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6930;p126">
              <a:extLst>
                <a:ext uri="{FF2B5EF4-FFF2-40B4-BE49-F238E27FC236}">
                  <a16:creationId xmlns:a16="http://schemas.microsoft.com/office/drawing/2014/main" id="{75B0BA06-12E0-4D78-A5C3-FF61AB0A25F0}"/>
                </a:ext>
              </a:extLst>
            </p:cNvPr>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6931;p126">
              <a:extLst>
                <a:ext uri="{FF2B5EF4-FFF2-40B4-BE49-F238E27FC236}">
                  <a16:creationId xmlns:a16="http://schemas.microsoft.com/office/drawing/2014/main" id="{334CC7A9-E2D8-4F7C-B39C-A525FF049967}"/>
                </a:ext>
              </a:extLst>
            </p:cNvPr>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6932;p126">
              <a:extLst>
                <a:ext uri="{FF2B5EF4-FFF2-40B4-BE49-F238E27FC236}">
                  <a16:creationId xmlns:a16="http://schemas.microsoft.com/office/drawing/2014/main" id="{052F673D-4F19-4D65-9336-AD13E5274313}"/>
                </a:ext>
              </a:extLst>
            </p:cNvPr>
            <p:cNvSpPr/>
            <p:nvPr/>
          </p:nvSpPr>
          <p:spPr>
            <a:xfrm>
              <a:off x="2256581" y="1520126"/>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6933;p126">
              <a:extLst>
                <a:ext uri="{FF2B5EF4-FFF2-40B4-BE49-F238E27FC236}">
                  <a16:creationId xmlns:a16="http://schemas.microsoft.com/office/drawing/2014/main" id="{06EDE332-975F-4947-BFBD-4CE278EBAFA5}"/>
                </a:ext>
              </a:extLst>
            </p:cNvPr>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6934;p126">
              <a:extLst>
                <a:ext uri="{FF2B5EF4-FFF2-40B4-BE49-F238E27FC236}">
                  <a16:creationId xmlns:a16="http://schemas.microsoft.com/office/drawing/2014/main" id="{3D8E2690-DF7F-455B-AFCB-8BDC216779E9}"/>
                </a:ext>
              </a:extLst>
            </p:cNvPr>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6935;p126">
              <a:extLst>
                <a:ext uri="{FF2B5EF4-FFF2-40B4-BE49-F238E27FC236}">
                  <a16:creationId xmlns:a16="http://schemas.microsoft.com/office/drawing/2014/main" id="{E3FDF169-0619-4B2A-A3AF-450425F84685}"/>
                </a:ext>
              </a:extLst>
            </p:cNvPr>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6936;p126">
              <a:extLst>
                <a:ext uri="{FF2B5EF4-FFF2-40B4-BE49-F238E27FC236}">
                  <a16:creationId xmlns:a16="http://schemas.microsoft.com/office/drawing/2014/main" id="{053829B0-49B8-459A-9FEE-85998112B30B}"/>
                </a:ext>
              </a:extLst>
            </p:cNvPr>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6937;p126">
              <a:extLst>
                <a:ext uri="{FF2B5EF4-FFF2-40B4-BE49-F238E27FC236}">
                  <a16:creationId xmlns:a16="http://schemas.microsoft.com/office/drawing/2014/main" id="{91AF7B43-241D-492C-B86B-CC95323F83B8}"/>
                </a:ext>
              </a:extLst>
            </p:cNvPr>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6938;p126">
              <a:extLst>
                <a:ext uri="{FF2B5EF4-FFF2-40B4-BE49-F238E27FC236}">
                  <a16:creationId xmlns:a16="http://schemas.microsoft.com/office/drawing/2014/main" id="{04E05217-7160-4919-9A35-9CE2F020E6DF}"/>
                </a:ext>
              </a:extLst>
            </p:cNvPr>
            <p:cNvSpPr/>
            <p:nvPr/>
          </p:nvSpPr>
          <p:spPr>
            <a:xfrm>
              <a:off x="2254681" y="1537002"/>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6939;p126">
              <a:extLst>
                <a:ext uri="{FF2B5EF4-FFF2-40B4-BE49-F238E27FC236}">
                  <a16:creationId xmlns:a16="http://schemas.microsoft.com/office/drawing/2014/main" id="{523E7521-342C-4C43-BF94-FA6024297CD6}"/>
                </a:ext>
              </a:extLst>
            </p:cNvPr>
            <p:cNvSpPr/>
            <p:nvPr/>
          </p:nvSpPr>
          <p:spPr>
            <a:xfrm>
              <a:off x="2253961" y="1538048"/>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6940;p126">
              <a:extLst>
                <a:ext uri="{FF2B5EF4-FFF2-40B4-BE49-F238E27FC236}">
                  <a16:creationId xmlns:a16="http://schemas.microsoft.com/office/drawing/2014/main" id="{F721A407-55B1-466C-AA98-CE27DA8CBE61}"/>
                </a:ext>
              </a:extLst>
            </p:cNvPr>
            <p:cNvSpPr/>
            <p:nvPr/>
          </p:nvSpPr>
          <p:spPr>
            <a:xfrm>
              <a:off x="2254110" y="1537858"/>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6941;p126">
              <a:extLst>
                <a:ext uri="{FF2B5EF4-FFF2-40B4-BE49-F238E27FC236}">
                  <a16:creationId xmlns:a16="http://schemas.microsoft.com/office/drawing/2014/main" id="{4C19FEE7-B3D6-404C-9AD9-69BB76397D07}"/>
                </a:ext>
              </a:extLst>
            </p:cNvPr>
            <p:cNvSpPr/>
            <p:nvPr/>
          </p:nvSpPr>
          <p:spPr>
            <a:xfrm>
              <a:off x="2253825" y="1538238"/>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6942;p126">
              <a:extLst>
                <a:ext uri="{FF2B5EF4-FFF2-40B4-BE49-F238E27FC236}">
                  <a16:creationId xmlns:a16="http://schemas.microsoft.com/office/drawing/2014/main" id="{F687B288-72F1-4100-A5F1-A93265886AD8}"/>
                </a:ext>
              </a:extLst>
            </p:cNvPr>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6943;p126">
              <a:extLst>
                <a:ext uri="{FF2B5EF4-FFF2-40B4-BE49-F238E27FC236}">
                  <a16:creationId xmlns:a16="http://schemas.microsoft.com/office/drawing/2014/main" id="{5697FCBD-36F9-4EF4-9E1E-D134735916BC}"/>
                </a:ext>
              </a:extLst>
            </p:cNvPr>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6944;p126">
              <a:extLst>
                <a:ext uri="{FF2B5EF4-FFF2-40B4-BE49-F238E27FC236}">
                  <a16:creationId xmlns:a16="http://schemas.microsoft.com/office/drawing/2014/main" id="{F2FCF53A-141F-4083-B004-19BF03134491}"/>
                </a:ext>
              </a:extLst>
            </p:cNvPr>
            <p:cNvSpPr/>
            <p:nvPr/>
          </p:nvSpPr>
          <p:spPr>
            <a:xfrm>
              <a:off x="2254300" y="1537668"/>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6945;p126">
              <a:extLst>
                <a:ext uri="{FF2B5EF4-FFF2-40B4-BE49-F238E27FC236}">
                  <a16:creationId xmlns:a16="http://schemas.microsoft.com/office/drawing/2014/main" id="{891F6205-C63B-490B-9B6E-52ADF83D6BEB}"/>
                </a:ext>
              </a:extLst>
            </p:cNvPr>
            <p:cNvSpPr/>
            <p:nvPr/>
          </p:nvSpPr>
          <p:spPr>
            <a:xfrm>
              <a:off x="2252820" y="1539378"/>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6946;p126">
              <a:extLst>
                <a:ext uri="{FF2B5EF4-FFF2-40B4-BE49-F238E27FC236}">
                  <a16:creationId xmlns:a16="http://schemas.microsoft.com/office/drawing/2014/main" id="{E787659B-AE04-49A0-925F-CA1E42B188C0}"/>
                </a:ext>
              </a:extLst>
            </p:cNvPr>
            <p:cNvSpPr/>
            <p:nvPr/>
          </p:nvSpPr>
          <p:spPr>
            <a:xfrm>
              <a:off x="2254531" y="1534721"/>
              <a:ext cx="68" cy="163"/>
            </a:xfrm>
            <a:custGeom>
              <a:avLst/>
              <a:gdLst/>
              <a:ahLst/>
              <a:cxnLst/>
              <a:rect l="l" t="t" r="r" b="b"/>
              <a:pathLst>
                <a:path w="5" h="12" extrusionOk="0">
                  <a:moveTo>
                    <a:pt x="4"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6947;p126">
              <a:extLst>
                <a:ext uri="{FF2B5EF4-FFF2-40B4-BE49-F238E27FC236}">
                  <a16:creationId xmlns:a16="http://schemas.microsoft.com/office/drawing/2014/main" id="{D4372ABE-545D-4B51-BAC2-8D577C0D2D76}"/>
                </a:ext>
              </a:extLst>
            </p:cNvPr>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6948;p126">
              <a:extLst>
                <a:ext uri="{FF2B5EF4-FFF2-40B4-BE49-F238E27FC236}">
                  <a16:creationId xmlns:a16="http://schemas.microsoft.com/office/drawing/2014/main" id="{B2844A39-DD17-4DF3-8F8F-E4A5B633F392}"/>
                </a:ext>
              </a:extLst>
            </p:cNvPr>
            <p:cNvSpPr/>
            <p:nvPr/>
          </p:nvSpPr>
          <p:spPr>
            <a:xfrm>
              <a:off x="2254436" y="1537437"/>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6949;p126">
              <a:extLst>
                <a:ext uri="{FF2B5EF4-FFF2-40B4-BE49-F238E27FC236}">
                  <a16:creationId xmlns:a16="http://schemas.microsoft.com/office/drawing/2014/main" id="{F6743FE6-171C-40F2-98AE-7D11A0C05936}"/>
                </a:ext>
              </a:extLst>
            </p:cNvPr>
            <p:cNvSpPr/>
            <p:nvPr/>
          </p:nvSpPr>
          <p:spPr>
            <a:xfrm>
              <a:off x="2254871" y="1535767"/>
              <a:ext cx="14" cy="163"/>
            </a:xfrm>
            <a:custGeom>
              <a:avLst/>
              <a:gdLst/>
              <a:ahLst/>
              <a:cxnLst/>
              <a:rect l="l" t="t" r="r" b="b"/>
              <a:pathLst>
                <a:path w="1" h="12" extrusionOk="0">
                  <a:moveTo>
                    <a:pt x="0"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6950;p126">
              <a:extLst>
                <a:ext uri="{FF2B5EF4-FFF2-40B4-BE49-F238E27FC236}">
                  <a16:creationId xmlns:a16="http://schemas.microsoft.com/office/drawing/2014/main" id="{E213A77D-2B96-4B31-A5FB-A6F46B5A3109}"/>
                </a:ext>
              </a:extLst>
            </p:cNvPr>
            <p:cNvSpPr/>
            <p:nvPr/>
          </p:nvSpPr>
          <p:spPr>
            <a:xfrm>
              <a:off x="2254681" y="1535102"/>
              <a:ext cx="54" cy="163"/>
            </a:xfrm>
            <a:custGeom>
              <a:avLst/>
              <a:gdLst/>
              <a:ahLst/>
              <a:cxnLst/>
              <a:rect l="l" t="t" r="r" b="b"/>
              <a:pathLst>
                <a:path w="4" h="12" extrusionOk="0">
                  <a:moveTo>
                    <a:pt x="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6951;p126">
              <a:extLst>
                <a:ext uri="{FF2B5EF4-FFF2-40B4-BE49-F238E27FC236}">
                  <a16:creationId xmlns:a16="http://schemas.microsoft.com/office/drawing/2014/main" id="{4D5C3147-F77D-4272-8165-E8A4C30A7DFB}"/>
                </a:ext>
              </a:extLst>
            </p:cNvPr>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6952;p126">
              <a:extLst>
                <a:ext uri="{FF2B5EF4-FFF2-40B4-BE49-F238E27FC236}">
                  <a16:creationId xmlns:a16="http://schemas.microsoft.com/office/drawing/2014/main" id="{FF7771DC-9A60-49AF-9499-0FFA6661D6DD}"/>
                </a:ext>
              </a:extLst>
            </p:cNvPr>
            <p:cNvSpPr/>
            <p:nvPr/>
          </p:nvSpPr>
          <p:spPr>
            <a:xfrm>
              <a:off x="2254531" y="1537192"/>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6953;p126">
              <a:extLst>
                <a:ext uri="{FF2B5EF4-FFF2-40B4-BE49-F238E27FC236}">
                  <a16:creationId xmlns:a16="http://schemas.microsoft.com/office/drawing/2014/main" id="{41FDED3B-AD04-47EF-BB93-97D33BB2E6D0}"/>
                </a:ext>
              </a:extLst>
            </p:cNvPr>
            <p:cNvSpPr/>
            <p:nvPr/>
          </p:nvSpPr>
          <p:spPr>
            <a:xfrm>
              <a:off x="2254776" y="1536717"/>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6954;p126">
              <a:extLst>
                <a:ext uri="{FF2B5EF4-FFF2-40B4-BE49-F238E27FC236}">
                  <a16:creationId xmlns:a16="http://schemas.microsoft.com/office/drawing/2014/main" id="{7948122A-175F-4AAA-AA22-57111D78184A}"/>
                </a:ext>
              </a:extLst>
            </p:cNvPr>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6955;p126">
              <a:extLst>
                <a:ext uri="{FF2B5EF4-FFF2-40B4-BE49-F238E27FC236}">
                  <a16:creationId xmlns:a16="http://schemas.microsoft.com/office/drawing/2014/main" id="{0C75C7D1-1968-4D8B-95AA-697E74D88DA0}"/>
                </a:ext>
              </a:extLst>
            </p:cNvPr>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6956;p126">
              <a:extLst>
                <a:ext uri="{FF2B5EF4-FFF2-40B4-BE49-F238E27FC236}">
                  <a16:creationId xmlns:a16="http://schemas.microsoft.com/office/drawing/2014/main" id="{B12EAA27-90F6-4D50-8780-A7C66038D22D}"/>
                </a:ext>
              </a:extLst>
            </p:cNvPr>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6957;p126">
              <a:extLst>
                <a:ext uri="{FF2B5EF4-FFF2-40B4-BE49-F238E27FC236}">
                  <a16:creationId xmlns:a16="http://schemas.microsoft.com/office/drawing/2014/main" id="{00CFDB2D-FCFD-458A-A186-7B5804B63DDB}"/>
                </a:ext>
              </a:extLst>
            </p:cNvPr>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6958;p126">
              <a:extLst>
                <a:ext uri="{FF2B5EF4-FFF2-40B4-BE49-F238E27FC236}">
                  <a16:creationId xmlns:a16="http://schemas.microsoft.com/office/drawing/2014/main" id="{6DDCB736-829B-4C84-B913-1AFDED1FE0C8}"/>
                </a:ext>
              </a:extLst>
            </p:cNvPr>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6959;p126">
              <a:extLst>
                <a:ext uri="{FF2B5EF4-FFF2-40B4-BE49-F238E27FC236}">
                  <a16:creationId xmlns:a16="http://schemas.microsoft.com/office/drawing/2014/main" id="{6DC757C4-1BF4-41EA-91B5-E00F6FCAD88B}"/>
                </a:ext>
              </a:extLst>
            </p:cNvPr>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6960;p126">
              <a:extLst>
                <a:ext uri="{FF2B5EF4-FFF2-40B4-BE49-F238E27FC236}">
                  <a16:creationId xmlns:a16="http://schemas.microsoft.com/office/drawing/2014/main" id="{874EA0BF-0B67-4A55-88BD-FD1AF0C008DE}"/>
                </a:ext>
              </a:extLst>
            </p:cNvPr>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6961;p126">
              <a:extLst>
                <a:ext uri="{FF2B5EF4-FFF2-40B4-BE49-F238E27FC236}">
                  <a16:creationId xmlns:a16="http://schemas.microsoft.com/office/drawing/2014/main" id="{CD41E22C-E3F7-4E4B-A0BD-4EA6974A1ED4}"/>
                </a:ext>
              </a:extLst>
            </p:cNvPr>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6962;p126">
              <a:extLst>
                <a:ext uri="{FF2B5EF4-FFF2-40B4-BE49-F238E27FC236}">
                  <a16:creationId xmlns:a16="http://schemas.microsoft.com/office/drawing/2014/main" id="{D7B9C9EC-550B-4CA6-A6F5-74B986BC6330}"/>
                </a:ext>
              </a:extLst>
            </p:cNvPr>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6963;p126">
              <a:extLst>
                <a:ext uri="{FF2B5EF4-FFF2-40B4-BE49-F238E27FC236}">
                  <a16:creationId xmlns:a16="http://schemas.microsoft.com/office/drawing/2014/main" id="{E423A9F3-66BC-4C5D-AEA3-2CB549202F0B}"/>
                </a:ext>
              </a:extLst>
            </p:cNvPr>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6964;p126">
              <a:extLst>
                <a:ext uri="{FF2B5EF4-FFF2-40B4-BE49-F238E27FC236}">
                  <a16:creationId xmlns:a16="http://schemas.microsoft.com/office/drawing/2014/main" id="{B9269725-AD0D-440D-92DC-EA5A5D68C902}"/>
                </a:ext>
              </a:extLst>
            </p:cNvPr>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6965;p126">
              <a:extLst>
                <a:ext uri="{FF2B5EF4-FFF2-40B4-BE49-F238E27FC236}">
                  <a16:creationId xmlns:a16="http://schemas.microsoft.com/office/drawing/2014/main" id="{A262933E-187C-4692-BEE8-D19873717E13}"/>
                </a:ext>
              </a:extLst>
            </p:cNvPr>
            <p:cNvSpPr/>
            <p:nvPr/>
          </p:nvSpPr>
          <p:spPr>
            <a:xfrm>
              <a:off x="2906265" y="1635629"/>
              <a:ext cx="339" cy="109"/>
            </a:xfrm>
            <a:custGeom>
              <a:avLst/>
              <a:gdLst/>
              <a:ahLst/>
              <a:cxnLst/>
              <a:rect l="l" t="t" r="r" b="b"/>
              <a:pathLst>
                <a:path w="25" h="8" extrusionOk="0">
                  <a:moveTo>
                    <a:pt x="0" y="1"/>
                  </a:moveTo>
                  <a:lnTo>
                    <a:pt x="0" y="1"/>
                  </a:lnTo>
                  <a:lnTo>
                    <a:pt x="2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6966;p126">
              <a:extLst>
                <a:ext uri="{FF2B5EF4-FFF2-40B4-BE49-F238E27FC236}">
                  <a16:creationId xmlns:a16="http://schemas.microsoft.com/office/drawing/2014/main" id="{EFB74A97-AF69-4FD0-847E-7F87BC2074B7}"/>
                </a:ext>
              </a:extLst>
            </p:cNvPr>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6967;p126">
              <a:extLst>
                <a:ext uri="{FF2B5EF4-FFF2-40B4-BE49-F238E27FC236}">
                  <a16:creationId xmlns:a16="http://schemas.microsoft.com/office/drawing/2014/main" id="{6C7A3345-D089-4186-A858-35B0909BA21F}"/>
                </a:ext>
              </a:extLst>
            </p:cNvPr>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6968;p126">
              <a:extLst>
                <a:ext uri="{FF2B5EF4-FFF2-40B4-BE49-F238E27FC236}">
                  <a16:creationId xmlns:a16="http://schemas.microsoft.com/office/drawing/2014/main" id="{12C95D37-6F74-4C58-B3A1-CBDC62EF5E76}"/>
                </a:ext>
              </a:extLst>
            </p:cNvPr>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6969;p126">
              <a:extLst>
                <a:ext uri="{FF2B5EF4-FFF2-40B4-BE49-F238E27FC236}">
                  <a16:creationId xmlns:a16="http://schemas.microsoft.com/office/drawing/2014/main" id="{CC54C9A5-0589-4FCD-B1B9-9E632E021F17}"/>
                </a:ext>
              </a:extLst>
            </p:cNvPr>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6970;p126">
              <a:extLst>
                <a:ext uri="{FF2B5EF4-FFF2-40B4-BE49-F238E27FC236}">
                  <a16:creationId xmlns:a16="http://schemas.microsoft.com/office/drawing/2014/main" id="{0AF2BD9E-9825-46AE-A5E3-FBB1E449AD83}"/>
                </a:ext>
              </a:extLst>
            </p:cNvPr>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6971;p126">
              <a:extLst>
                <a:ext uri="{FF2B5EF4-FFF2-40B4-BE49-F238E27FC236}">
                  <a16:creationId xmlns:a16="http://schemas.microsoft.com/office/drawing/2014/main" id="{7A960B81-E34E-4940-AC23-1DAC86E1F88E}"/>
                </a:ext>
              </a:extLst>
            </p:cNvPr>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6972;p126">
              <a:extLst>
                <a:ext uri="{FF2B5EF4-FFF2-40B4-BE49-F238E27FC236}">
                  <a16:creationId xmlns:a16="http://schemas.microsoft.com/office/drawing/2014/main" id="{F3A2C4B5-3C7B-4096-A83A-1BCF06A98880}"/>
                </a:ext>
              </a:extLst>
            </p:cNvPr>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6973;p126">
              <a:extLst>
                <a:ext uri="{FF2B5EF4-FFF2-40B4-BE49-F238E27FC236}">
                  <a16:creationId xmlns:a16="http://schemas.microsoft.com/office/drawing/2014/main" id="{C2617293-0AC6-4C79-80DC-254B9BDD6F46}"/>
                </a:ext>
              </a:extLst>
            </p:cNvPr>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6974;p126">
              <a:extLst>
                <a:ext uri="{FF2B5EF4-FFF2-40B4-BE49-F238E27FC236}">
                  <a16:creationId xmlns:a16="http://schemas.microsoft.com/office/drawing/2014/main" id="{418A0FB7-CBAD-44CB-955A-6E8B5D3C006F}"/>
                </a:ext>
              </a:extLst>
            </p:cNvPr>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6975;p126">
              <a:extLst>
                <a:ext uri="{FF2B5EF4-FFF2-40B4-BE49-F238E27FC236}">
                  <a16:creationId xmlns:a16="http://schemas.microsoft.com/office/drawing/2014/main" id="{E514C50C-562D-4635-9A31-149A9D9CADF4}"/>
                </a:ext>
              </a:extLst>
            </p:cNvPr>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6976;p126">
              <a:extLst>
                <a:ext uri="{FF2B5EF4-FFF2-40B4-BE49-F238E27FC236}">
                  <a16:creationId xmlns:a16="http://schemas.microsoft.com/office/drawing/2014/main" id="{E368AC64-5267-4221-A712-048632711784}"/>
                </a:ext>
              </a:extLst>
            </p:cNvPr>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6977;p126">
              <a:extLst>
                <a:ext uri="{FF2B5EF4-FFF2-40B4-BE49-F238E27FC236}">
                  <a16:creationId xmlns:a16="http://schemas.microsoft.com/office/drawing/2014/main" id="{CD0A2616-8C57-4542-BD3D-E28E771C15D5}"/>
                </a:ext>
              </a:extLst>
            </p:cNvPr>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6978;p126">
              <a:extLst>
                <a:ext uri="{FF2B5EF4-FFF2-40B4-BE49-F238E27FC236}">
                  <a16:creationId xmlns:a16="http://schemas.microsoft.com/office/drawing/2014/main" id="{845DDC52-A99D-4E81-9842-E551CA5F4A91}"/>
                </a:ext>
              </a:extLst>
            </p:cNvPr>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6979;p126">
              <a:extLst>
                <a:ext uri="{FF2B5EF4-FFF2-40B4-BE49-F238E27FC236}">
                  <a16:creationId xmlns:a16="http://schemas.microsoft.com/office/drawing/2014/main" id="{DCC22639-FC37-476B-8E07-FD82AD96F2C7}"/>
                </a:ext>
              </a:extLst>
            </p:cNvPr>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6980;p126">
              <a:extLst>
                <a:ext uri="{FF2B5EF4-FFF2-40B4-BE49-F238E27FC236}">
                  <a16:creationId xmlns:a16="http://schemas.microsoft.com/office/drawing/2014/main" id="{0BB4648F-7061-4CD3-84AB-5AD19B011469}"/>
                </a:ext>
              </a:extLst>
            </p:cNvPr>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6981;p126">
              <a:extLst>
                <a:ext uri="{FF2B5EF4-FFF2-40B4-BE49-F238E27FC236}">
                  <a16:creationId xmlns:a16="http://schemas.microsoft.com/office/drawing/2014/main" id="{46568C27-E96F-4DBA-8802-6B7AC954D871}"/>
                </a:ext>
              </a:extLst>
            </p:cNvPr>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6982;p126">
              <a:extLst>
                <a:ext uri="{FF2B5EF4-FFF2-40B4-BE49-F238E27FC236}">
                  <a16:creationId xmlns:a16="http://schemas.microsoft.com/office/drawing/2014/main" id="{E3FE7B3D-275A-46CC-9260-93205568E0D7}"/>
                </a:ext>
              </a:extLst>
            </p:cNvPr>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6983;p126">
              <a:extLst>
                <a:ext uri="{FF2B5EF4-FFF2-40B4-BE49-F238E27FC236}">
                  <a16:creationId xmlns:a16="http://schemas.microsoft.com/office/drawing/2014/main" id="{8FF7D210-989B-400D-88AA-07AE9A7AA961}"/>
                </a:ext>
              </a:extLst>
            </p:cNvPr>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6984;p126">
              <a:extLst>
                <a:ext uri="{FF2B5EF4-FFF2-40B4-BE49-F238E27FC236}">
                  <a16:creationId xmlns:a16="http://schemas.microsoft.com/office/drawing/2014/main" id="{9C4827C2-A663-4061-9092-B27067F277FC}"/>
                </a:ext>
              </a:extLst>
            </p:cNvPr>
            <p:cNvSpPr/>
            <p:nvPr/>
          </p:nvSpPr>
          <p:spPr>
            <a:xfrm>
              <a:off x="2961824" y="1601129"/>
              <a:ext cx="339" cy="109"/>
            </a:xfrm>
            <a:custGeom>
              <a:avLst/>
              <a:gdLst/>
              <a:ahLst/>
              <a:cxnLst/>
              <a:rect l="l" t="t" r="r" b="b"/>
              <a:pathLst>
                <a:path w="25" h="8" extrusionOk="0">
                  <a:moveTo>
                    <a:pt x="2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6985;p126">
              <a:extLst>
                <a:ext uri="{FF2B5EF4-FFF2-40B4-BE49-F238E27FC236}">
                  <a16:creationId xmlns:a16="http://schemas.microsoft.com/office/drawing/2014/main" id="{2CAB152E-80AE-4F35-BBF3-8046D5795705}"/>
                </a:ext>
              </a:extLst>
            </p:cNvPr>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6986;p126">
              <a:extLst>
                <a:ext uri="{FF2B5EF4-FFF2-40B4-BE49-F238E27FC236}">
                  <a16:creationId xmlns:a16="http://schemas.microsoft.com/office/drawing/2014/main" id="{5B995C44-4E8A-4A78-BA2C-5932B49814A0}"/>
                </a:ext>
              </a:extLst>
            </p:cNvPr>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6987;p126">
              <a:extLst>
                <a:ext uri="{FF2B5EF4-FFF2-40B4-BE49-F238E27FC236}">
                  <a16:creationId xmlns:a16="http://schemas.microsoft.com/office/drawing/2014/main" id="{0D68EC92-97FE-4743-B25F-A968217DE02C}"/>
                </a:ext>
              </a:extLst>
            </p:cNvPr>
            <p:cNvSpPr/>
            <p:nvPr/>
          </p:nvSpPr>
          <p:spPr>
            <a:xfrm>
              <a:off x="2962829" y="1601509"/>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6988;p126">
              <a:extLst>
                <a:ext uri="{FF2B5EF4-FFF2-40B4-BE49-F238E27FC236}">
                  <a16:creationId xmlns:a16="http://schemas.microsoft.com/office/drawing/2014/main" id="{CC8EC498-077E-4326-AAAD-8753203C1BCB}"/>
                </a:ext>
              </a:extLst>
            </p:cNvPr>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6989;p126">
              <a:extLst>
                <a:ext uri="{FF2B5EF4-FFF2-40B4-BE49-F238E27FC236}">
                  <a16:creationId xmlns:a16="http://schemas.microsoft.com/office/drawing/2014/main" id="{F86526E3-91B2-458F-BAFE-8214A39B8EF6}"/>
                </a:ext>
              </a:extLst>
            </p:cNvPr>
            <p:cNvSpPr/>
            <p:nvPr/>
          </p:nvSpPr>
          <p:spPr>
            <a:xfrm>
              <a:off x="2998429" y="1641250"/>
              <a:ext cx="149" cy="54"/>
            </a:xfrm>
            <a:custGeom>
              <a:avLst/>
              <a:gdLst/>
              <a:ahLst/>
              <a:cxnLst/>
              <a:rect l="l" t="t" r="r" b="b"/>
              <a:pathLst>
                <a:path w="11" h="4" extrusionOk="0">
                  <a:moveTo>
                    <a:pt x="11" y="4"/>
                  </a:moveTo>
                  <a:lnTo>
                    <a:pt x="11" y="4"/>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6990;p126">
              <a:extLst>
                <a:ext uri="{FF2B5EF4-FFF2-40B4-BE49-F238E27FC236}">
                  <a16:creationId xmlns:a16="http://schemas.microsoft.com/office/drawing/2014/main" id="{8E6FAFD0-0AA9-495E-9F7E-29E58C97338E}"/>
                </a:ext>
              </a:extLst>
            </p:cNvPr>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6991;p126">
              <a:extLst>
                <a:ext uri="{FF2B5EF4-FFF2-40B4-BE49-F238E27FC236}">
                  <a16:creationId xmlns:a16="http://schemas.microsoft.com/office/drawing/2014/main" id="{16607AF7-B878-499C-9321-D491BDFF34FE}"/>
                </a:ext>
              </a:extLst>
            </p:cNvPr>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6992;p126">
              <a:extLst>
                <a:ext uri="{FF2B5EF4-FFF2-40B4-BE49-F238E27FC236}">
                  <a16:creationId xmlns:a16="http://schemas.microsoft.com/office/drawing/2014/main" id="{F9771DDB-D636-48E7-A85D-70D2751DAD22}"/>
                </a:ext>
              </a:extLst>
            </p:cNvPr>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6993;p126">
              <a:extLst>
                <a:ext uri="{FF2B5EF4-FFF2-40B4-BE49-F238E27FC236}">
                  <a16:creationId xmlns:a16="http://schemas.microsoft.com/office/drawing/2014/main" id="{6739EF5B-44AE-4D0F-9D7F-F27A43FD8DDA}"/>
                </a:ext>
              </a:extLst>
            </p:cNvPr>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6994;p126">
              <a:extLst>
                <a:ext uri="{FF2B5EF4-FFF2-40B4-BE49-F238E27FC236}">
                  <a16:creationId xmlns:a16="http://schemas.microsoft.com/office/drawing/2014/main" id="{1AC46569-A64D-4D28-9668-6379E1505BB7}"/>
                </a:ext>
              </a:extLst>
            </p:cNvPr>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6995;p126">
              <a:extLst>
                <a:ext uri="{FF2B5EF4-FFF2-40B4-BE49-F238E27FC236}">
                  <a16:creationId xmlns:a16="http://schemas.microsoft.com/office/drawing/2014/main" id="{95CA44F8-2067-479E-83C8-4AA689C75D0A}"/>
                </a:ext>
              </a:extLst>
            </p:cNvPr>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6996;p126">
              <a:extLst>
                <a:ext uri="{FF2B5EF4-FFF2-40B4-BE49-F238E27FC236}">
                  <a16:creationId xmlns:a16="http://schemas.microsoft.com/office/drawing/2014/main" id="{A21370A2-CD10-412B-8217-56442A8AC94A}"/>
                </a:ext>
              </a:extLst>
            </p:cNvPr>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6997;p126">
              <a:extLst>
                <a:ext uri="{FF2B5EF4-FFF2-40B4-BE49-F238E27FC236}">
                  <a16:creationId xmlns:a16="http://schemas.microsoft.com/office/drawing/2014/main" id="{E472105F-C3E8-4EE3-AFEC-4EAE16B040A3}"/>
                </a:ext>
              </a:extLst>
            </p:cNvPr>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6998;p126">
              <a:extLst>
                <a:ext uri="{FF2B5EF4-FFF2-40B4-BE49-F238E27FC236}">
                  <a16:creationId xmlns:a16="http://schemas.microsoft.com/office/drawing/2014/main" id="{A4CA4495-9958-4FFB-9871-9631459359BC}"/>
                </a:ext>
              </a:extLst>
            </p:cNvPr>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6999;p126">
              <a:extLst>
                <a:ext uri="{FF2B5EF4-FFF2-40B4-BE49-F238E27FC236}">
                  <a16:creationId xmlns:a16="http://schemas.microsoft.com/office/drawing/2014/main" id="{088410B0-5AC1-4D85-88C9-0293AC554831}"/>
                </a:ext>
              </a:extLst>
            </p:cNvPr>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7000;p126">
              <a:extLst>
                <a:ext uri="{FF2B5EF4-FFF2-40B4-BE49-F238E27FC236}">
                  <a16:creationId xmlns:a16="http://schemas.microsoft.com/office/drawing/2014/main" id="{12079F76-DFEC-4880-A61D-2D1C7F779DB4}"/>
                </a:ext>
              </a:extLst>
            </p:cNvPr>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7001;p126">
              <a:extLst>
                <a:ext uri="{FF2B5EF4-FFF2-40B4-BE49-F238E27FC236}">
                  <a16:creationId xmlns:a16="http://schemas.microsoft.com/office/drawing/2014/main" id="{CF115544-3DA8-4B9A-8FD8-A11B8E7582C6}"/>
                </a:ext>
              </a:extLst>
            </p:cNvPr>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7002;p126">
              <a:extLst>
                <a:ext uri="{FF2B5EF4-FFF2-40B4-BE49-F238E27FC236}">
                  <a16:creationId xmlns:a16="http://schemas.microsoft.com/office/drawing/2014/main" id="{4BF92149-DC40-4126-8DB0-FF101F380BD6}"/>
                </a:ext>
              </a:extLst>
            </p:cNvPr>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7003;p126">
              <a:extLst>
                <a:ext uri="{FF2B5EF4-FFF2-40B4-BE49-F238E27FC236}">
                  <a16:creationId xmlns:a16="http://schemas.microsoft.com/office/drawing/2014/main" id="{8134724B-FF88-4B57-BB5F-E45D92398248}"/>
                </a:ext>
              </a:extLst>
            </p:cNvPr>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7004;p126">
              <a:extLst>
                <a:ext uri="{FF2B5EF4-FFF2-40B4-BE49-F238E27FC236}">
                  <a16:creationId xmlns:a16="http://schemas.microsoft.com/office/drawing/2014/main" id="{46410C44-2CE2-4CD7-AA69-ECC1A82737AF}"/>
                </a:ext>
              </a:extLst>
            </p:cNvPr>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7005;p126">
              <a:extLst>
                <a:ext uri="{FF2B5EF4-FFF2-40B4-BE49-F238E27FC236}">
                  <a16:creationId xmlns:a16="http://schemas.microsoft.com/office/drawing/2014/main" id="{C7CDBD7F-43BB-4D53-BBD4-28B779F0138F}"/>
                </a:ext>
              </a:extLst>
            </p:cNvPr>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7006;p126">
              <a:extLst>
                <a:ext uri="{FF2B5EF4-FFF2-40B4-BE49-F238E27FC236}">
                  <a16:creationId xmlns:a16="http://schemas.microsoft.com/office/drawing/2014/main" id="{77E845EE-2940-430E-AAC9-2377990A1D6A}"/>
                </a:ext>
              </a:extLst>
            </p:cNvPr>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7007;p126">
              <a:extLst>
                <a:ext uri="{FF2B5EF4-FFF2-40B4-BE49-F238E27FC236}">
                  <a16:creationId xmlns:a16="http://schemas.microsoft.com/office/drawing/2014/main" id="{47AB1BE0-E65B-4502-A6B1-4182EA05A100}"/>
                </a:ext>
              </a:extLst>
            </p:cNvPr>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7008;p126">
              <a:extLst>
                <a:ext uri="{FF2B5EF4-FFF2-40B4-BE49-F238E27FC236}">
                  <a16:creationId xmlns:a16="http://schemas.microsoft.com/office/drawing/2014/main" id="{4CE628EF-D892-484B-9E15-9A3428878052}"/>
                </a:ext>
              </a:extLst>
            </p:cNvPr>
            <p:cNvSpPr/>
            <p:nvPr/>
          </p:nvSpPr>
          <p:spPr>
            <a:xfrm>
              <a:off x="2593969" y="159470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7009;p126">
              <a:extLst>
                <a:ext uri="{FF2B5EF4-FFF2-40B4-BE49-F238E27FC236}">
                  <a16:creationId xmlns:a16="http://schemas.microsoft.com/office/drawing/2014/main" id="{EF7EC5E8-BB82-464A-ACA0-B0D3D2ED5989}"/>
                </a:ext>
              </a:extLst>
            </p:cNvPr>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7010;p126">
              <a:extLst>
                <a:ext uri="{FF2B5EF4-FFF2-40B4-BE49-F238E27FC236}">
                  <a16:creationId xmlns:a16="http://schemas.microsoft.com/office/drawing/2014/main" id="{8B84C764-E32B-414D-8FC2-0BE15136BFAE}"/>
                </a:ext>
              </a:extLst>
            </p:cNvPr>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7011;p126">
              <a:extLst>
                <a:ext uri="{FF2B5EF4-FFF2-40B4-BE49-F238E27FC236}">
                  <a16:creationId xmlns:a16="http://schemas.microsoft.com/office/drawing/2014/main" id="{ADEB972E-4BAA-4C3A-8FE3-C8095FD4D1E1}"/>
                </a:ext>
              </a:extLst>
            </p:cNvPr>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7012;p126">
              <a:extLst>
                <a:ext uri="{FF2B5EF4-FFF2-40B4-BE49-F238E27FC236}">
                  <a16:creationId xmlns:a16="http://schemas.microsoft.com/office/drawing/2014/main" id="{43801623-03C3-439D-AC0F-21A3E7D90350}"/>
                </a:ext>
              </a:extLst>
            </p:cNvPr>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7013;p126">
              <a:extLst>
                <a:ext uri="{FF2B5EF4-FFF2-40B4-BE49-F238E27FC236}">
                  <a16:creationId xmlns:a16="http://schemas.microsoft.com/office/drawing/2014/main" id="{01E70BA1-0DF6-4A10-AC8A-945430ED370B}"/>
                </a:ext>
              </a:extLst>
            </p:cNvPr>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7014;p126">
              <a:extLst>
                <a:ext uri="{FF2B5EF4-FFF2-40B4-BE49-F238E27FC236}">
                  <a16:creationId xmlns:a16="http://schemas.microsoft.com/office/drawing/2014/main" id="{0F417C57-6F47-41F1-8ED8-172308F8AEB2}"/>
                </a:ext>
              </a:extLst>
            </p:cNvPr>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7015;p126">
              <a:extLst>
                <a:ext uri="{FF2B5EF4-FFF2-40B4-BE49-F238E27FC236}">
                  <a16:creationId xmlns:a16="http://schemas.microsoft.com/office/drawing/2014/main" id="{0FBCBCB1-122E-47DE-84A8-9DBD45FD1971}"/>
                </a:ext>
              </a:extLst>
            </p:cNvPr>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7016;p126">
              <a:extLst>
                <a:ext uri="{FF2B5EF4-FFF2-40B4-BE49-F238E27FC236}">
                  <a16:creationId xmlns:a16="http://schemas.microsoft.com/office/drawing/2014/main" id="{8EFEAF53-1455-4AA2-AC03-FCBBAE15FDE1}"/>
                </a:ext>
              </a:extLst>
            </p:cNvPr>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7017;p126">
              <a:extLst>
                <a:ext uri="{FF2B5EF4-FFF2-40B4-BE49-F238E27FC236}">
                  <a16:creationId xmlns:a16="http://schemas.microsoft.com/office/drawing/2014/main" id="{A67EE16B-1668-4132-AFE5-D29F864C4D29}"/>
                </a:ext>
              </a:extLst>
            </p:cNvPr>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7018;p126">
              <a:extLst>
                <a:ext uri="{FF2B5EF4-FFF2-40B4-BE49-F238E27FC236}">
                  <a16:creationId xmlns:a16="http://schemas.microsoft.com/office/drawing/2014/main" id="{4A24FE6D-1369-4F23-BD94-DFB46EA76DA6}"/>
                </a:ext>
              </a:extLst>
            </p:cNvPr>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7019;p126">
              <a:extLst>
                <a:ext uri="{FF2B5EF4-FFF2-40B4-BE49-F238E27FC236}">
                  <a16:creationId xmlns:a16="http://schemas.microsoft.com/office/drawing/2014/main" id="{0B52F1F4-F16B-4C99-98D8-3ED789432DBE}"/>
                </a:ext>
              </a:extLst>
            </p:cNvPr>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7020;p126">
              <a:extLst>
                <a:ext uri="{FF2B5EF4-FFF2-40B4-BE49-F238E27FC236}">
                  <a16:creationId xmlns:a16="http://schemas.microsoft.com/office/drawing/2014/main" id="{5498EF54-4683-4AD7-9618-6041DE199EB3}"/>
                </a:ext>
              </a:extLst>
            </p:cNvPr>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7021;p126">
              <a:extLst>
                <a:ext uri="{FF2B5EF4-FFF2-40B4-BE49-F238E27FC236}">
                  <a16:creationId xmlns:a16="http://schemas.microsoft.com/office/drawing/2014/main" id="{EDF2477B-1BEF-4E50-AB51-B57CD05C2076}"/>
                </a:ext>
              </a:extLst>
            </p:cNvPr>
            <p:cNvSpPr/>
            <p:nvPr/>
          </p:nvSpPr>
          <p:spPr>
            <a:xfrm>
              <a:off x="2601667" y="1598318"/>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7022;p126">
              <a:extLst>
                <a:ext uri="{FF2B5EF4-FFF2-40B4-BE49-F238E27FC236}">
                  <a16:creationId xmlns:a16="http://schemas.microsoft.com/office/drawing/2014/main" id="{D13FB140-E3EE-4A78-99F1-AB2273B865A9}"/>
                </a:ext>
              </a:extLst>
            </p:cNvPr>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7023;p126">
              <a:extLst>
                <a:ext uri="{FF2B5EF4-FFF2-40B4-BE49-F238E27FC236}">
                  <a16:creationId xmlns:a16="http://schemas.microsoft.com/office/drawing/2014/main" id="{45D79572-FBB1-42ED-919D-F8D5BEEB98D8}"/>
                </a:ext>
              </a:extLst>
            </p:cNvPr>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7024;p126">
              <a:extLst>
                <a:ext uri="{FF2B5EF4-FFF2-40B4-BE49-F238E27FC236}">
                  <a16:creationId xmlns:a16="http://schemas.microsoft.com/office/drawing/2014/main" id="{2A3644D6-4672-46DC-9B4C-81F51721CF29}"/>
                </a:ext>
              </a:extLst>
            </p:cNvPr>
            <p:cNvSpPr/>
            <p:nvPr/>
          </p:nvSpPr>
          <p:spPr>
            <a:xfrm>
              <a:off x="2501370" y="1605066"/>
              <a:ext cx="733" cy="109"/>
            </a:xfrm>
            <a:custGeom>
              <a:avLst/>
              <a:gdLst/>
              <a:ahLst/>
              <a:cxnLst/>
              <a:rect l="l" t="t" r="r" b="b"/>
              <a:pathLst>
                <a:path w="54" h="8" extrusionOk="0">
                  <a:moveTo>
                    <a:pt x="1" y="8"/>
                  </a:moveTo>
                  <a:lnTo>
                    <a:pt x="5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7025;p126">
              <a:extLst>
                <a:ext uri="{FF2B5EF4-FFF2-40B4-BE49-F238E27FC236}">
                  <a16:creationId xmlns:a16="http://schemas.microsoft.com/office/drawing/2014/main" id="{B8EACCEE-2674-4205-B348-8ECDD31FDFB1}"/>
                </a:ext>
              </a:extLst>
            </p:cNvPr>
            <p:cNvSpPr/>
            <p:nvPr/>
          </p:nvSpPr>
          <p:spPr>
            <a:xfrm>
              <a:off x="2590398" y="159324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7026;p126">
              <a:extLst>
                <a:ext uri="{FF2B5EF4-FFF2-40B4-BE49-F238E27FC236}">
                  <a16:creationId xmlns:a16="http://schemas.microsoft.com/office/drawing/2014/main" id="{65324D6C-11F9-4E4A-8DCA-E6B4571724BE}"/>
                </a:ext>
              </a:extLst>
            </p:cNvPr>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7027;p126">
              <a:extLst>
                <a:ext uri="{FF2B5EF4-FFF2-40B4-BE49-F238E27FC236}">
                  <a16:creationId xmlns:a16="http://schemas.microsoft.com/office/drawing/2014/main" id="{430CEB77-9B8E-45AC-98A9-A4FC96E75E18}"/>
                </a:ext>
              </a:extLst>
            </p:cNvPr>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7028;p126">
              <a:extLst>
                <a:ext uri="{FF2B5EF4-FFF2-40B4-BE49-F238E27FC236}">
                  <a16:creationId xmlns:a16="http://schemas.microsoft.com/office/drawing/2014/main" id="{1824B004-D952-4510-B64B-2FBCCF5F5DD2}"/>
                </a:ext>
              </a:extLst>
            </p:cNvPr>
            <p:cNvSpPr/>
            <p:nvPr/>
          </p:nvSpPr>
          <p:spPr>
            <a:xfrm>
              <a:off x="2142218" y="2087909"/>
              <a:ext cx="584" cy="339"/>
            </a:xfrm>
            <a:custGeom>
              <a:avLst/>
              <a:gdLst/>
              <a:ahLst/>
              <a:cxnLst/>
              <a:rect l="l" t="t" r="r" b="b"/>
              <a:pathLst>
                <a:path w="43" h="25" extrusionOk="0">
                  <a:moveTo>
                    <a:pt x="42"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7029;p126">
              <a:extLst>
                <a:ext uri="{FF2B5EF4-FFF2-40B4-BE49-F238E27FC236}">
                  <a16:creationId xmlns:a16="http://schemas.microsoft.com/office/drawing/2014/main" id="{3180E83B-EF56-4BB1-869C-EBBFE011A3B9}"/>
                </a:ext>
              </a:extLst>
            </p:cNvPr>
            <p:cNvSpPr/>
            <p:nvPr/>
          </p:nvSpPr>
          <p:spPr>
            <a:xfrm>
              <a:off x="2143834" y="2087244"/>
              <a:ext cx="339" cy="109"/>
            </a:xfrm>
            <a:custGeom>
              <a:avLst/>
              <a:gdLst/>
              <a:ahLst/>
              <a:cxnLst/>
              <a:rect l="l" t="t" r="r" b="b"/>
              <a:pathLst>
                <a:path w="25" h="8" extrusionOk="0">
                  <a:moveTo>
                    <a:pt x="2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7030;p126">
              <a:extLst>
                <a:ext uri="{FF2B5EF4-FFF2-40B4-BE49-F238E27FC236}">
                  <a16:creationId xmlns:a16="http://schemas.microsoft.com/office/drawing/2014/main" id="{554AB034-8CF0-4642-AAB9-33359F04A837}"/>
                </a:ext>
              </a:extLst>
            </p:cNvPr>
            <p:cNvSpPr/>
            <p:nvPr/>
          </p:nvSpPr>
          <p:spPr>
            <a:xfrm>
              <a:off x="2143399" y="2087380"/>
              <a:ext cx="448" cy="204"/>
            </a:xfrm>
            <a:custGeom>
              <a:avLst/>
              <a:gdLst/>
              <a:ahLst/>
              <a:cxnLst/>
              <a:rect l="l" t="t" r="r" b="b"/>
              <a:pathLst>
                <a:path w="33" h="15" extrusionOk="0">
                  <a:moveTo>
                    <a:pt x="32"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7031;p126">
              <a:extLst>
                <a:ext uri="{FF2B5EF4-FFF2-40B4-BE49-F238E27FC236}">
                  <a16:creationId xmlns:a16="http://schemas.microsoft.com/office/drawing/2014/main" id="{604512E1-FBFF-4D5A-8D4B-845E9B96D839}"/>
                </a:ext>
              </a:extLst>
            </p:cNvPr>
            <p:cNvSpPr/>
            <p:nvPr/>
          </p:nvSpPr>
          <p:spPr>
            <a:xfrm>
              <a:off x="2141553" y="2088235"/>
              <a:ext cx="679" cy="448"/>
            </a:xfrm>
            <a:custGeom>
              <a:avLst/>
              <a:gdLst/>
              <a:ahLst/>
              <a:cxnLst/>
              <a:rect l="l" t="t" r="r" b="b"/>
              <a:pathLst>
                <a:path w="50" h="33" extrusionOk="0">
                  <a:moveTo>
                    <a:pt x="49" y="1"/>
                  </a:moveTo>
                  <a:lnTo>
                    <a:pt x="0" y="3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7032;p126">
              <a:extLst>
                <a:ext uri="{FF2B5EF4-FFF2-40B4-BE49-F238E27FC236}">
                  <a16:creationId xmlns:a16="http://schemas.microsoft.com/office/drawing/2014/main" id="{7A1570DB-83C3-40E6-864D-6F99D7340E1C}"/>
                </a:ext>
              </a:extLst>
            </p:cNvPr>
            <p:cNvSpPr/>
            <p:nvPr/>
          </p:nvSpPr>
          <p:spPr>
            <a:xfrm>
              <a:off x="2142829" y="2087624"/>
              <a:ext cx="489" cy="244"/>
            </a:xfrm>
            <a:custGeom>
              <a:avLst/>
              <a:gdLst/>
              <a:ahLst/>
              <a:cxnLst/>
              <a:rect l="l" t="t" r="r" b="b"/>
              <a:pathLst>
                <a:path w="36" h="18" extrusionOk="0">
                  <a:moveTo>
                    <a:pt x="36"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7033;p126">
              <a:extLst>
                <a:ext uri="{FF2B5EF4-FFF2-40B4-BE49-F238E27FC236}">
                  <a16:creationId xmlns:a16="http://schemas.microsoft.com/office/drawing/2014/main" id="{0FC1DCCE-181D-4486-ABA9-409947BDC4E1}"/>
                </a:ext>
              </a:extLst>
            </p:cNvPr>
            <p:cNvSpPr/>
            <p:nvPr/>
          </p:nvSpPr>
          <p:spPr>
            <a:xfrm>
              <a:off x="2144214" y="2087095"/>
              <a:ext cx="299" cy="109"/>
            </a:xfrm>
            <a:custGeom>
              <a:avLst/>
              <a:gdLst/>
              <a:ahLst/>
              <a:cxnLst/>
              <a:rect l="l" t="t" r="r" b="b"/>
              <a:pathLst>
                <a:path w="22" h="8" extrusionOk="0">
                  <a:moveTo>
                    <a:pt x="22"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7034;p126">
              <a:extLst>
                <a:ext uri="{FF2B5EF4-FFF2-40B4-BE49-F238E27FC236}">
                  <a16:creationId xmlns:a16="http://schemas.microsoft.com/office/drawing/2014/main" id="{4EAA1E19-4D79-4E7C-8BA7-9C2E48638518}"/>
                </a:ext>
              </a:extLst>
            </p:cNvPr>
            <p:cNvSpPr/>
            <p:nvPr/>
          </p:nvSpPr>
          <p:spPr>
            <a:xfrm>
              <a:off x="2144554" y="2087054"/>
              <a:ext cx="244" cy="54"/>
            </a:xfrm>
            <a:custGeom>
              <a:avLst/>
              <a:gdLst/>
              <a:ahLst/>
              <a:cxnLst/>
              <a:rect l="l" t="t" r="r" b="b"/>
              <a:pathLst>
                <a:path w="18" h="4" extrusionOk="0">
                  <a:moveTo>
                    <a:pt x="18"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7035;p126">
              <a:extLst>
                <a:ext uri="{FF2B5EF4-FFF2-40B4-BE49-F238E27FC236}">
                  <a16:creationId xmlns:a16="http://schemas.microsoft.com/office/drawing/2014/main" id="{8EAE1B9F-4DC2-4CCB-A64C-0A126149FF0B}"/>
                </a:ext>
              </a:extLst>
            </p:cNvPr>
            <p:cNvSpPr/>
            <p:nvPr/>
          </p:nvSpPr>
          <p:spPr>
            <a:xfrm>
              <a:off x="2144839" y="2087000"/>
              <a:ext cx="190" cy="68"/>
            </a:xfrm>
            <a:custGeom>
              <a:avLst/>
              <a:gdLst/>
              <a:ahLst/>
              <a:cxnLst/>
              <a:rect l="l" t="t" r="r" b="b"/>
              <a:pathLst>
                <a:path w="14" h="5"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7036;p126">
              <a:extLst>
                <a:ext uri="{FF2B5EF4-FFF2-40B4-BE49-F238E27FC236}">
                  <a16:creationId xmlns:a16="http://schemas.microsoft.com/office/drawing/2014/main" id="{89E31343-D1C4-446E-AA90-4D613BCF3000}"/>
                </a:ext>
              </a:extLst>
            </p:cNvPr>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7037;p126">
              <a:extLst>
                <a:ext uri="{FF2B5EF4-FFF2-40B4-BE49-F238E27FC236}">
                  <a16:creationId xmlns:a16="http://schemas.microsoft.com/office/drawing/2014/main" id="{95160B6F-EAF7-47C2-9B6D-254EC34B686C}"/>
                </a:ext>
              </a:extLst>
            </p:cNvPr>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7038;p126">
              <a:extLst>
                <a:ext uri="{FF2B5EF4-FFF2-40B4-BE49-F238E27FC236}">
                  <a16:creationId xmlns:a16="http://schemas.microsoft.com/office/drawing/2014/main" id="{2481B20F-CFED-4A1F-A7AA-C45C27020A9C}"/>
                </a:ext>
              </a:extLst>
            </p:cNvPr>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7039;p126">
              <a:extLst>
                <a:ext uri="{FF2B5EF4-FFF2-40B4-BE49-F238E27FC236}">
                  <a16:creationId xmlns:a16="http://schemas.microsoft.com/office/drawing/2014/main" id="{01121F41-1E2C-4519-B097-0C57EC477D21}"/>
                </a:ext>
              </a:extLst>
            </p:cNvPr>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7040;p126">
              <a:extLst>
                <a:ext uri="{FF2B5EF4-FFF2-40B4-BE49-F238E27FC236}">
                  <a16:creationId xmlns:a16="http://schemas.microsoft.com/office/drawing/2014/main" id="{18369584-5BAF-4A70-AC85-41B7E935DA1E}"/>
                </a:ext>
              </a:extLst>
            </p:cNvPr>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7041;p126">
              <a:extLst>
                <a:ext uri="{FF2B5EF4-FFF2-40B4-BE49-F238E27FC236}">
                  <a16:creationId xmlns:a16="http://schemas.microsoft.com/office/drawing/2014/main" id="{DC7A209B-212D-4A6A-90DF-7FE378B5FCDA}"/>
                </a:ext>
              </a:extLst>
            </p:cNvPr>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7042;p126">
              <a:extLst>
                <a:ext uri="{FF2B5EF4-FFF2-40B4-BE49-F238E27FC236}">
                  <a16:creationId xmlns:a16="http://schemas.microsoft.com/office/drawing/2014/main" id="{2787111B-C2A5-4D42-9AE5-A41C5064F044}"/>
                </a:ext>
              </a:extLst>
            </p:cNvPr>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7043;p126">
              <a:extLst>
                <a:ext uri="{FF2B5EF4-FFF2-40B4-BE49-F238E27FC236}">
                  <a16:creationId xmlns:a16="http://schemas.microsoft.com/office/drawing/2014/main" id="{6369A8D2-76AB-4159-B06F-164E56E2B128}"/>
                </a:ext>
              </a:extLst>
            </p:cNvPr>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7044;p126">
              <a:extLst>
                <a:ext uri="{FF2B5EF4-FFF2-40B4-BE49-F238E27FC236}">
                  <a16:creationId xmlns:a16="http://schemas.microsoft.com/office/drawing/2014/main" id="{E92AEC0D-0D2D-4123-870B-92E79263F261}"/>
                </a:ext>
              </a:extLst>
            </p:cNvPr>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7045;p126">
              <a:extLst>
                <a:ext uri="{FF2B5EF4-FFF2-40B4-BE49-F238E27FC236}">
                  <a16:creationId xmlns:a16="http://schemas.microsoft.com/office/drawing/2014/main" id="{9FFE67B4-E61B-453A-955E-139C8912EFA1}"/>
                </a:ext>
              </a:extLst>
            </p:cNvPr>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7046;p126">
              <a:extLst>
                <a:ext uri="{FF2B5EF4-FFF2-40B4-BE49-F238E27FC236}">
                  <a16:creationId xmlns:a16="http://schemas.microsoft.com/office/drawing/2014/main" id="{C35E236E-7C09-45E9-AB3C-64E37A4C48FF}"/>
                </a:ext>
              </a:extLst>
            </p:cNvPr>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7047;p126">
              <a:extLst>
                <a:ext uri="{FF2B5EF4-FFF2-40B4-BE49-F238E27FC236}">
                  <a16:creationId xmlns:a16="http://schemas.microsoft.com/office/drawing/2014/main" id="{CD6D3B66-D31E-41F8-BA41-0CBDC29010E0}"/>
                </a:ext>
              </a:extLst>
            </p:cNvPr>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7048;p126">
              <a:extLst>
                <a:ext uri="{FF2B5EF4-FFF2-40B4-BE49-F238E27FC236}">
                  <a16:creationId xmlns:a16="http://schemas.microsoft.com/office/drawing/2014/main" id="{562ECE74-5B97-424A-B955-64FDC071DF62}"/>
                </a:ext>
              </a:extLst>
            </p:cNvPr>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7049;p126">
              <a:extLst>
                <a:ext uri="{FF2B5EF4-FFF2-40B4-BE49-F238E27FC236}">
                  <a16:creationId xmlns:a16="http://schemas.microsoft.com/office/drawing/2014/main" id="{12EF5A08-CCB9-4DE2-AA4F-BCF7275391B5}"/>
                </a:ext>
              </a:extLst>
            </p:cNvPr>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7050;p126">
              <a:extLst>
                <a:ext uri="{FF2B5EF4-FFF2-40B4-BE49-F238E27FC236}">
                  <a16:creationId xmlns:a16="http://schemas.microsoft.com/office/drawing/2014/main" id="{1EEA1C38-E0EC-4A41-AD76-F52F76B86BD1}"/>
                </a:ext>
              </a:extLst>
            </p:cNvPr>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7051;p126">
              <a:extLst>
                <a:ext uri="{FF2B5EF4-FFF2-40B4-BE49-F238E27FC236}">
                  <a16:creationId xmlns:a16="http://schemas.microsoft.com/office/drawing/2014/main" id="{DB2B9744-7C05-4496-B6EE-6A642A205AE1}"/>
                </a:ext>
              </a:extLst>
            </p:cNvPr>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7052;p126">
              <a:extLst>
                <a:ext uri="{FF2B5EF4-FFF2-40B4-BE49-F238E27FC236}">
                  <a16:creationId xmlns:a16="http://schemas.microsoft.com/office/drawing/2014/main" id="{389BC8A7-5F81-4405-87F7-E112072CFC82}"/>
                </a:ext>
              </a:extLst>
            </p:cNvPr>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7053;p126">
              <a:extLst>
                <a:ext uri="{FF2B5EF4-FFF2-40B4-BE49-F238E27FC236}">
                  <a16:creationId xmlns:a16="http://schemas.microsoft.com/office/drawing/2014/main" id="{2652ED26-BBC1-4253-9A02-A93A7A29CBD7}"/>
                </a:ext>
              </a:extLst>
            </p:cNvPr>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7054;p126">
              <a:extLst>
                <a:ext uri="{FF2B5EF4-FFF2-40B4-BE49-F238E27FC236}">
                  <a16:creationId xmlns:a16="http://schemas.microsoft.com/office/drawing/2014/main" id="{4148748C-5C90-446E-8775-B79DF2DCABA6}"/>
                </a:ext>
              </a:extLst>
            </p:cNvPr>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7055;p126">
              <a:extLst>
                <a:ext uri="{FF2B5EF4-FFF2-40B4-BE49-F238E27FC236}">
                  <a16:creationId xmlns:a16="http://schemas.microsoft.com/office/drawing/2014/main" id="{FC4C2302-CA77-4781-B3AC-6D4D186EB640}"/>
                </a:ext>
              </a:extLst>
            </p:cNvPr>
            <p:cNvSpPr/>
            <p:nvPr/>
          </p:nvSpPr>
          <p:spPr>
            <a:xfrm>
              <a:off x="2257057" y="2062194"/>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7056;p126">
              <a:extLst>
                <a:ext uri="{FF2B5EF4-FFF2-40B4-BE49-F238E27FC236}">
                  <a16:creationId xmlns:a16="http://schemas.microsoft.com/office/drawing/2014/main" id="{EE5B486F-B428-48E6-902D-1D003FDE3097}"/>
                </a:ext>
              </a:extLst>
            </p:cNvPr>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7057;p126">
              <a:extLst>
                <a:ext uri="{FF2B5EF4-FFF2-40B4-BE49-F238E27FC236}">
                  <a16:creationId xmlns:a16="http://schemas.microsoft.com/office/drawing/2014/main" id="{92D0BCFC-0531-4DE3-888E-0C80A09FEEA6}"/>
                </a:ext>
              </a:extLst>
            </p:cNvPr>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7058;p126">
              <a:extLst>
                <a:ext uri="{FF2B5EF4-FFF2-40B4-BE49-F238E27FC236}">
                  <a16:creationId xmlns:a16="http://schemas.microsoft.com/office/drawing/2014/main" id="{6CB4044A-1C44-41F3-A80F-0964995E18DB}"/>
                </a:ext>
              </a:extLst>
            </p:cNvPr>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7059;p126">
              <a:extLst>
                <a:ext uri="{FF2B5EF4-FFF2-40B4-BE49-F238E27FC236}">
                  <a16:creationId xmlns:a16="http://schemas.microsoft.com/office/drawing/2014/main" id="{EE234C1E-091E-4A4E-9711-9B41CBE8CF90}"/>
                </a:ext>
              </a:extLst>
            </p:cNvPr>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7060;p126">
              <a:extLst>
                <a:ext uri="{FF2B5EF4-FFF2-40B4-BE49-F238E27FC236}">
                  <a16:creationId xmlns:a16="http://schemas.microsoft.com/office/drawing/2014/main" id="{6F0F22D9-49E5-4721-B075-9303E04C4CD0}"/>
                </a:ext>
              </a:extLst>
            </p:cNvPr>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7061;p126">
              <a:extLst>
                <a:ext uri="{FF2B5EF4-FFF2-40B4-BE49-F238E27FC236}">
                  <a16:creationId xmlns:a16="http://schemas.microsoft.com/office/drawing/2014/main" id="{D55FCD30-2846-4AD1-BA57-D05E3D889F73}"/>
                </a:ext>
              </a:extLst>
            </p:cNvPr>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7062;p126">
              <a:extLst>
                <a:ext uri="{FF2B5EF4-FFF2-40B4-BE49-F238E27FC236}">
                  <a16:creationId xmlns:a16="http://schemas.microsoft.com/office/drawing/2014/main" id="{93B078F2-F776-4BBB-AA99-41461D96A164}"/>
                </a:ext>
              </a:extLst>
            </p:cNvPr>
            <p:cNvSpPr/>
            <p:nvPr/>
          </p:nvSpPr>
          <p:spPr>
            <a:xfrm>
              <a:off x="2183955" y="2018651"/>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7063;p126">
              <a:extLst>
                <a:ext uri="{FF2B5EF4-FFF2-40B4-BE49-F238E27FC236}">
                  <a16:creationId xmlns:a16="http://schemas.microsoft.com/office/drawing/2014/main" id="{E63EA2A3-A7C8-417B-A89E-620BC0377F46}"/>
                </a:ext>
              </a:extLst>
            </p:cNvPr>
            <p:cNvSpPr/>
            <p:nvPr/>
          </p:nvSpPr>
          <p:spPr>
            <a:xfrm>
              <a:off x="2139218" y="208154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7064;p126">
              <a:extLst>
                <a:ext uri="{FF2B5EF4-FFF2-40B4-BE49-F238E27FC236}">
                  <a16:creationId xmlns:a16="http://schemas.microsoft.com/office/drawing/2014/main" id="{73A3233B-3CE3-43EB-8F1D-88453216F2AC}"/>
                </a:ext>
              </a:extLst>
            </p:cNvPr>
            <p:cNvSpPr/>
            <p:nvPr/>
          </p:nvSpPr>
          <p:spPr>
            <a:xfrm>
              <a:off x="2144404" y="2078500"/>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7065;p126">
              <a:extLst>
                <a:ext uri="{FF2B5EF4-FFF2-40B4-BE49-F238E27FC236}">
                  <a16:creationId xmlns:a16="http://schemas.microsoft.com/office/drawing/2014/main" id="{3DD89744-E154-4F1F-80BA-79D57421DC7E}"/>
                </a:ext>
              </a:extLst>
            </p:cNvPr>
            <p:cNvSpPr/>
            <p:nvPr/>
          </p:nvSpPr>
          <p:spPr>
            <a:xfrm>
              <a:off x="2143644" y="2078785"/>
              <a:ext cx="204" cy="109"/>
            </a:xfrm>
            <a:custGeom>
              <a:avLst/>
              <a:gdLst/>
              <a:ahLst/>
              <a:cxnLst/>
              <a:rect l="l" t="t" r="r" b="b"/>
              <a:pathLst>
                <a:path w="15" h="8" extrusionOk="0">
                  <a:moveTo>
                    <a:pt x="0" y="7"/>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7066;p126">
              <a:extLst>
                <a:ext uri="{FF2B5EF4-FFF2-40B4-BE49-F238E27FC236}">
                  <a16:creationId xmlns:a16="http://schemas.microsoft.com/office/drawing/2014/main" id="{32A46DE6-189A-483A-A5AC-849380C3D343}"/>
                </a:ext>
              </a:extLst>
            </p:cNvPr>
            <p:cNvSpPr/>
            <p:nvPr/>
          </p:nvSpPr>
          <p:spPr>
            <a:xfrm>
              <a:off x="2182910" y="2023783"/>
              <a:ext cx="149" cy="299"/>
            </a:xfrm>
            <a:custGeom>
              <a:avLst/>
              <a:gdLst/>
              <a:ahLst/>
              <a:cxnLst/>
              <a:rect l="l" t="t" r="r" b="b"/>
              <a:pathLst>
                <a:path w="11" h="22" extrusionOk="0">
                  <a:moveTo>
                    <a:pt x="0" y="22"/>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7067;p126">
              <a:extLst>
                <a:ext uri="{FF2B5EF4-FFF2-40B4-BE49-F238E27FC236}">
                  <a16:creationId xmlns:a16="http://schemas.microsoft.com/office/drawing/2014/main" id="{D339B61F-507E-4A74-8ABE-68779E522D1E}"/>
                </a:ext>
              </a:extLst>
            </p:cNvPr>
            <p:cNvSpPr/>
            <p:nvPr/>
          </p:nvSpPr>
          <p:spPr>
            <a:xfrm>
              <a:off x="2143929" y="2078690"/>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7068;p126">
              <a:extLst>
                <a:ext uri="{FF2B5EF4-FFF2-40B4-BE49-F238E27FC236}">
                  <a16:creationId xmlns:a16="http://schemas.microsoft.com/office/drawing/2014/main" id="{3E0B330E-CA61-4A8D-919E-D9BE42DB2737}"/>
                </a:ext>
              </a:extLst>
            </p:cNvPr>
            <p:cNvSpPr/>
            <p:nvPr/>
          </p:nvSpPr>
          <p:spPr>
            <a:xfrm>
              <a:off x="2182720" y="2024163"/>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7069;p126">
              <a:extLst>
                <a:ext uri="{FF2B5EF4-FFF2-40B4-BE49-F238E27FC236}">
                  <a16:creationId xmlns:a16="http://schemas.microsoft.com/office/drawing/2014/main" id="{212D1D6E-3FC8-4945-97FD-76603E34F0E4}"/>
                </a:ext>
              </a:extLst>
            </p:cNvPr>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7070;p126">
              <a:extLst>
                <a:ext uri="{FF2B5EF4-FFF2-40B4-BE49-F238E27FC236}">
                  <a16:creationId xmlns:a16="http://schemas.microsoft.com/office/drawing/2014/main" id="{F3B23635-0A2A-4B71-A054-1E455FC9E69C}"/>
                </a:ext>
              </a:extLst>
            </p:cNvPr>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7071;p126">
              <a:extLst>
                <a:ext uri="{FF2B5EF4-FFF2-40B4-BE49-F238E27FC236}">
                  <a16:creationId xmlns:a16="http://schemas.microsoft.com/office/drawing/2014/main" id="{898AC985-1847-473D-A822-682EEED5E5A3}"/>
                </a:ext>
              </a:extLst>
            </p:cNvPr>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7072;p126">
              <a:extLst>
                <a:ext uri="{FF2B5EF4-FFF2-40B4-BE49-F238E27FC236}">
                  <a16:creationId xmlns:a16="http://schemas.microsoft.com/office/drawing/2014/main" id="{C5DF0D8C-2642-4F45-999B-46C0677F0BF3}"/>
                </a:ext>
              </a:extLst>
            </p:cNvPr>
            <p:cNvSpPr/>
            <p:nvPr/>
          </p:nvSpPr>
          <p:spPr>
            <a:xfrm>
              <a:off x="2143359" y="2078975"/>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7073;p126">
              <a:extLst>
                <a:ext uri="{FF2B5EF4-FFF2-40B4-BE49-F238E27FC236}">
                  <a16:creationId xmlns:a16="http://schemas.microsoft.com/office/drawing/2014/main" id="{B3B8526F-9914-4724-A3D4-B0E566F7FEDB}"/>
                </a:ext>
              </a:extLst>
            </p:cNvPr>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7074;p126">
              <a:extLst>
                <a:ext uri="{FF2B5EF4-FFF2-40B4-BE49-F238E27FC236}">
                  <a16:creationId xmlns:a16="http://schemas.microsoft.com/office/drawing/2014/main" id="{5CEA7F95-77CC-4FAF-AABA-BBB74410BA7C}"/>
                </a:ext>
              </a:extLst>
            </p:cNvPr>
            <p:cNvSpPr/>
            <p:nvPr/>
          </p:nvSpPr>
          <p:spPr>
            <a:xfrm>
              <a:off x="2142979" y="2079111"/>
              <a:ext cx="204" cy="109"/>
            </a:xfrm>
            <a:custGeom>
              <a:avLst/>
              <a:gdLst/>
              <a:ahLst/>
              <a:cxnLst/>
              <a:rect l="l" t="t" r="r" b="b"/>
              <a:pathLst>
                <a:path w="15"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7075;p126">
              <a:extLst>
                <a:ext uri="{FF2B5EF4-FFF2-40B4-BE49-F238E27FC236}">
                  <a16:creationId xmlns:a16="http://schemas.microsoft.com/office/drawing/2014/main" id="{A0716845-E520-4771-9863-B49BDB1CA2F7}"/>
                </a:ext>
              </a:extLst>
            </p:cNvPr>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7076;p126">
              <a:extLst>
                <a:ext uri="{FF2B5EF4-FFF2-40B4-BE49-F238E27FC236}">
                  <a16:creationId xmlns:a16="http://schemas.microsoft.com/office/drawing/2014/main" id="{91A2C183-DC36-41E0-8461-DE73A559BE43}"/>
                </a:ext>
              </a:extLst>
            </p:cNvPr>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7077;p126">
              <a:extLst>
                <a:ext uri="{FF2B5EF4-FFF2-40B4-BE49-F238E27FC236}">
                  <a16:creationId xmlns:a16="http://schemas.microsoft.com/office/drawing/2014/main" id="{81FEA44F-20FA-4D6A-A16F-6AC352BBF029}"/>
                </a:ext>
              </a:extLst>
            </p:cNvPr>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7078;p126">
              <a:extLst>
                <a:ext uri="{FF2B5EF4-FFF2-40B4-BE49-F238E27FC236}">
                  <a16:creationId xmlns:a16="http://schemas.microsoft.com/office/drawing/2014/main" id="{03A7A2AF-CDC0-44C2-AA5A-CBC8CEB1C81D}"/>
                </a:ext>
              </a:extLst>
            </p:cNvPr>
            <p:cNvSpPr/>
            <p:nvPr/>
          </p:nvSpPr>
          <p:spPr>
            <a:xfrm>
              <a:off x="2139462" y="2081107"/>
              <a:ext cx="394" cy="299"/>
            </a:xfrm>
            <a:custGeom>
              <a:avLst/>
              <a:gdLst/>
              <a:ahLst/>
              <a:cxnLst/>
              <a:rect l="l" t="t" r="r" b="b"/>
              <a:pathLst>
                <a:path w="29" h="22" extrusionOk="0">
                  <a:moveTo>
                    <a:pt x="0" y="22"/>
                  </a:move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7079;p126">
              <a:extLst>
                <a:ext uri="{FF2B5EF4-FFF2-40B4-BE49-F238E27FC236}">
                  <a16:creationId xmlns:a16="http://schemas.microsoft.com/office/drawing/2014/main" id="{EF5E052D-8B53-4AB3-BA9A-F487A3BF69DA}"/>
                </a:ext>
              </a:extLst>
            </p:cNvPr>
            <p:cNvSpPr/>
            <p:nvPr/>
          </p:nvSpPr>
          <p:spPr>
            <a:xfrm>
              <a:off x="2140127" y="2080727"/>
              <a:ext cx="339" cy="258"/>
            </a:xfrm>
            <a:custGeom>
              <a:avLst/>
              <a:gdLst/>
              <a:ahLst/>
              <a:cxnLst/>
              <a:rect l="l" t="t" r="r" b="b"/>
              <a:pathLst>
                <a:path w="25" h="19" extrusionOk="0">
                  <a:moveTo>
                    <a:pt x="0" y="1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7080;p126">
              <a:extLst>
                <a:ext uri="{FF2B5EF4-FFF2-40B4-BE49-F238E27FC236}">
                  <a16:creationId xmlns:a16="http://schemas.microsoft.com/office/drawing/2014/main" id="{8F0CA0C8-4D72-43BF-833A-75832E82C6FC}"/>
                </a:ext>
              </a:extLst>
            </p:cNvPr>
            <p:cNvSpPr/>
            <p:nvPr/>
          </p:nvSpPr>
          <p:spPr>
            <a:xfrm>
              <a:off x="2140697" y="2080401"/>
              <a:ext cx="299" cy="204"/>
            </a:xfrm>
            <a:custGeom>
              <a:avLst/>
              <a:gdLst/>
              <a:ahLst/>
              <a:cxnLst/>
              <a:rect l="l" t="t" r="r" b="b"/>
              <a:pathLst>
                <a:path w="22" h="15" extrusionOk="0">
                  <a:moveTo>
                    <a:pt x="0" y="1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7081;p126">
              <a:extLst>
                <a:ext uri="{FF2B5EF4-FFF2-40B4-BE49-F238E27FC236}">
                  <a16:creationId xmlns:a16="http://schemas.microsoft.com/office/drawing/2014/main" id="{2865C9B1-84AE-4260-BB84-17070043A149}"/>
                </a:ext>
              </a:extLst>
            </p:cNvPr>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7082;p126">
              <a:extLst>
                <a:ext uri="{FF2B5EF4-FFF2-40B4-BE49-F238E27FC236}">
                  <a16:creationId xmlns:a16="http://schemas.microsoft.com/office/drawing/2014/main" id="{B9C33889-CFBF-4F0F-BD82-A5365014C42F}"/>
                </a:ext>
              </a:extLst>
            </p:cNvPr>
            <p:cNvSpPr/>
            <p:nvPr/>
          </p:nvSpPr>
          <p:spPr>
            <a:xfrm>
              <a:off x="2141213" y="2080062"/>
              <a:ext cx="299" cy="204"/>
            </a:xfrm>
            <a:custGeom>
              <a:avLst/>
              <a:gdLst/>
              <a:ahLst/>
              <a:cxnLst/>
              <a:rect l="l" t="t" r="r" b="b"/>
              <a:pathLst>
                <a:path w="22" h="15" extrusionOk="0">
                  <a:moveTo>
                    <a:pt x="1" y="15"/>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7083;p126">
              <a:extLst>
                <a:ext uri="{FF2B5EF4-FFF2-40B4-BE49-F238E27FC236}">
                  <a16:creationId xmlns:a16="http://schemas.microsoft.com/office/drawing/2014/main" id="{FC748A14-B342-4655-8F78-06624A0AB11D}"/>
                </a:ext>
              </a:extLst>
            </p:cNvPr>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7084;p126">
              <a:extLst>
                <a:ext uri="{FF2B5EF4-FFF2-40B4-BE49-F238E27FC236}">
                  <a16:creationId xmlns:a16="http://schemas.microsoft.com/office/drawing/2014/main" id="{499A3D39-4A3C-413F-9B35-126B5460847F}"/>
                </a:ext>
              </a:extLst>
            </p:cNvPr>
            <p:cNvSpPr/>
            <p:nvPr/>
          </p:nvSpPr>
          <p:spPr>
            <a:xfrm>
              <a:off x="2141743" y="2079777"/>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7085;p126">
              <a:extLst>
                <a:ext uri="{FF2B5EF4-FFF2-40B4-BE49-F238E27FC236}">
                  <a16:creationId xmlns:a16="http://schemas.microsoft.com/office/drawing/2014/main" id="{0D07C36C-6A2D-4593-B016-5A745DA605D4}"/>
                </a:ext>
              </a:extLst>
            </p:cNvPr>
            <p:cNvSpPr/>
            <p:nvPr/>
          </p:nvSpPr>
          <p:spPr>
            <a:xfrm>
              <a:off x="2144214" y="2078595"/>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7086;p126">
              <a:extLst>
                <a:ext uri="{FF2B5EF4-FFF2-40B4-BE49-F238E27FC236}">
                  <a16:creationId xmlns:a16="http://schemas.microsoft.com/office/drawing/2014/main" id="{2BFCEC0A-D4D5-4299-953B-37F2601D5023}"/>
                </a:ext>
              </a:extLst>
            </p:cNvPr>
            <p:cNvSpPr/>
            <p:nvPr/>
          </p:nvSpPr>
          <p:spPr>
            <a:xfrm>
              <a:off x="2142164" y="2079546"/>
              <a:ext cx="258" cy="149"/>
            </a:xfrm>
            <a:custGeom>
              <a:avLst/>
              <a:gdLst/>
              <a:ahLst/>
              <a:cxnLst/>
              <a:rect l="l" t="t" r="r" b="b"/>
              <a:pathLst>
                <a:path w="19" h="11" extrusionOk="0">
                  <a:moveTo>
                    <a:pt x="1" y="1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7087;p126">
              <a:extLst>
                <a:ext uri="{FF2B5EF4-FFF2-40B4-BE49-F238E27FC236}">
                  <a16:creationId xmlns:a16="http://schemas.microsoft.com/office/drawing/2014/main" id="{103FD053-B05E-4685-ABC5-47BA0FA46CB3}"/>
                </a:ext>
              </a:extLst>
            </p:cNvPr>
            <p:cNvSpPr/>
            <p:nvPr/>
          </p:nvSpPr>
          <p:spPr>
            <a:xfrm>
              <a:off x="2142598" y="2079301"/>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7088;p126">
              <a:extLst>
                <a:ext uri="{FF2B5EF4-FFF2-40B4-BE49-F238E27FC236}">
                  <a16:creationId xmlns:a16="http://schemas.microsoft.com/office/drawing/2014/main" id="{939BA9C7-EB5D-470B-ADBC-0B5066770247}"/>
                </a:ext>
              </a:extLst>
            </p:cNvPr>
            <p:cNvSpPr/>
            <p:nvPr/>
          </p:nvSpPr>
          <p:spPr>
            <a:xfrm>
              <a:off x="2144594" y="2078500"/>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7089;p126">
              <a:extLst>
                <a:ext uri="{FF2B5EF4-FFF2-40B4-BE49-F238E27FC236}">
                  <a16:creationId xmlns:a16="http://schemas.microsoft.com/office/drawing/2014/main" id="{8B6E3436-9A37-4E38-AEF4-1EA9D8E621DF}"/>
                </a:ext>
              </a:extLst>
            </p:cNvPr>
            <p:cNvSpPr/>
            <p:nvPr/>
          </p:nvSpPr>
          <p:spPr>
            <a:xfrm>
              <a:off x="2144744" y="2078446"/>
              <a:ext cx="95" cy="14"/>
            </a:xfrm>
            <a:custGeom>
              <a:avLst/>
              <a:gdLst/>
              <a:ahLst/>
              <a:cxnLst/>
              <a:rect l="l" t="t" r="r" b="b"/>
              <a:pathLst>
                <a:path w="7"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7090;p126">
              <a:extLst>
                <a:ext uri="{FF2B5EF4-FFF2-40B4-BE49-F238E27FC236}">
                  <a16:creationId xmlns:a16="http://schemas.microsoft.com/office/drawing/2014/main" id="{C48C8C52-6628-4B1F-849D-0E2ACCF62A4C}"/>
                </a:ext>
              </a:extLst>
            </p:cNvPr>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7091;p126">
              <a:extLst>
                <a:ext uri="{FF2B5EF4-FFF2-40B4-BE49-F238E27FC236}">
                  <a16:creationId xmlns:a16="http://schemas.microsoft.com/office/drawing/2014/main" id="{B3A837B0-3717-4A18-95D1-0DD5CCC2ABED}"/>
                </a:ext>
              </a:extLst>
            </p:cNvPr>
            <p:cNvSpPr/>
            <p:nvPr/>
          </p:nvSpPr>
          <p:spPr>
            <a:xfrm>
              <a:off x="2246887" y="2005399"/>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7092;p126">
              <a:extLst>
                <a:ext uri="{FF2B5EF4-FFF2-40B4-BE49-F238E27FC236}">
                  <a16:creationId xmlns:a16="http://schemas.microsoft.com/office/drawing/2014/main" id="{0BAFEA3D-7E1C-425F-9D37-471766A73953}"/>
                </a:ext>
              </a:extLst>
            </p:cNvPr>
            <p:cNvSpPr/>
            <p:nvPr/>
          </p:nvSpPr>
          <p:spPr>
            <a:xfrm>
              <a:off x="2263194" y="200981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7093;p126">
              <a:extLst>
                <a:ext uri="{FF2B5EF4-FFF2-40B4-BE49-F238E27FC236}">
                  <a16:creationId xmlns:a16="http://schemas.microsoft.com/office/drawing/2014/main" id="{38948CBF-C096-4BCB-98B9-B690AC567962}"/>
                </a:ext>
              </a:extLst>
            </p:cNvPr>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7094;p126">
              <a:extLst>
                <a:ext uri="{FF2B5EF4-FFF2-40B4-BE49-F238E27FC236}">
                  <a16:creationId xmlns:a16="http://schemas.microsoft.com/office/drawing/2014/main" id="{4CE74127-F0B2-4408-847B-FFE2293EEEDC}"/>
                </a:ext>
              </a:extLst>
            </p:cNvPr>
            <p:cNvSpPr/>
            <p:nvPr/>
          </p:nvSpPr>
          <p:spPr>
            <a:xfrm>
              <a:off x="2266235" y="2012093"/>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7095;p126">
              <a:extLst>
                <a:ext uri="{FF2B5EF4-FFF2-40B4-BE49-F238E27FC236}">
                  <a16:creationId xmlns:a16="http://schemas.microsoft.com/office/drawing/2014/main" id="{A2495E56-81D6-4C8E-A9FE-CCFFACA2071D}"/>
                </a:ext>
              </a:extLst>
            </p:cNvPr>
            <p:cNvSpPr/>
            <p:nvPr/>
          </p:nvSpPr>
          <p:spPr>
            <a:xfrm>
              <a:off x="2265665" y="2011617"/>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7096;p126">
              <a:extLst>
                <a:ext uri="{FF2B5EF4-FFF2-40B4-BE49-F238E27FC236}">
                  <a16:creationId xmlns:a16="http://schemas.microsoft.com/office/drawing/2014/main" id="{C22A0839-9591-4D25-9623-F0EC1BDBA4AE}"/>
                </a:ext>
              </a:extLst>
            </p:cNvPr>
            <p:cNvSpPr/>
            <p:nvPr/>
          </p:nvSpPr>
          <p:spPr>
            <a:xfrm>
              <a:off x="2265190" y="2011197"/>
              <a:ext cx="339" cy="339"/>
            </a:xfrm>
            <a:custGeom>
              <a:avLst/>
              <a:gdLst/>
              <a:ahLst/>
              <a:cxnLst/>
              <a:rect l="l" t="t" r="r" b="b"/>
              <a:pathLst>
                <a:path w="25" h="25" extrusionOk="0">
                  <a:moveTo>
                    <a:pt x="25"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7097;p126">
              <a:extLst>
                <a:ext uri="{FF2B5EF4-FFF2-40B4-BE49-F238E27FC236}">
                  <a16:creationId xmlns:a16="http://schemas.microsoft.com/office/drawing/2014/main" id="{CDA52538-4E23-43DB-86DA-0C8C12C19394}"/>
                </a:ext>
              </a:extLst>
            </p:cNvPr>
            <p:cNvSpPr/>
            <p:nvPr/>
          </p:nvSpPr>
          <p:spPr>
            <a:xfrm>
              <a:off x="2246643" y="2005155"/>
              <a:ext cx="68" cy="68"/>
            </a:xfrm>
            <a:custGeom>
              <a:avLst/>
              <a:gdLst/>
              <a:ahLst/>
              <a:cxnLst/>
              <a:rect l="l" t="t" r="r" b="b"/>
              <a:pathLst>
                <a:path w="5" h="5" extrusionOk="0">
                  <a:moveTo>
                    <a:pt x="1" y="1"/>
                  </a:moveTo>
                  <a:lnTo>
                    <a:pt x="4" y="4"/>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7098;p126">
              <a:extLst>
                <a:ext uri="{FF2B5EF4-FFF2-40B4-BE49-F238E27FC236}">
                  <a16:creationId xmlns:a16="http://schemas.microsoft.com/office/drawing/2014/main" id="{B0167ECE-8CA9-4645-8902-F3DF3067BA10}"/>
                </a:ext>
              </a:extLst>
            </p:cNvPr>
            <p:cNvSpPr/>
            <p:nvPr/>
          </p:nvSpPr>
          <p:spPr>
            <a:xfrm>
              <a:off x="2263995" y="2010287"/>
              <a:ext cx="258" cy="204"/>
            </a:xfrm>
            <a:custGeom>
              <a:avLst/>
              <a:gdLst/>
              <a:ahLst/>
              <a:cxnLst/>
              <a:rect l="l" t="t" r="r" b="b"/>
              <a:pathLst>
                <a:path w="19" h="15" extrusionOk="0">
                  <a:moveTo>
                    <a:pt x="1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7099;p126">
              <a:extLst>
                <a:ext uri="{FF2B5EF4-FFF2-40B4-BE49-F238E27FC236}">
                  <a16:creationId xmlns:a16="http://schemas.microsoft.com/office/drawing/2014/main" id="{4C95F8C7-05B9-4F38-B08D-0C623F823113}"/>
                </a:ext>
              </a:extLst>
            </p:cNvPr>
            <p:cNvSpPr/>
            <p:nvPr/>
          </p:nvSpPr>
          <p:spPr>
            <a:xfrm>
              <a:off x="2266805" y="2012527"/>
              <a:ext cx="394" cy="394"/>
            </a:xfrm>
            <a:custGeom>
              <a:avLst/>
              <a:gdLst/>
              <a:ahLst/>
              <a:cxnLst/>
              <a:rect l="l" t="t" r="r" b="b"/>
              <a:pathLst>
                <a:path w="29" h="29" extrusionOk="0">
                  <a:moveTo>
                    <a:pt x="28" y="2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7100;p126">
              <a:extLst>
                <a:ext uri="{FF2B5EF4-FFF2-40B4-BE49-F238E27FC236}">
                  <a16:creationId xmlns:a16="http://schemas.microsoft.com/office/drawing/2014/main" id="{B37B1407-D720-4FEE-888A-1868CB5D7A7F}"/>
                </a:ext>
              </a:extLst>
            </p:cNvPr>
            <p:cNvSpPr/>
            <p:nvPr/>
          </p:nvSpPr>
          <p:spPr>
            <a:xfrm>
              <a:off x="2263710" y="2010056"/>
              <a:ext cx="258" cy="149"/>
            </a:xfrm>
            <a:custGeom>
              <a:avLst/>
              <a:gdLst/>
              <a:ahLst/>
              <a:cxnLst/>
              <a:rect l="l" t="t" r="r" b="b"/>
              <a:pathLst>
                <a:path w="19" h="11" extrusionOk="0">
                  <a:moveTo>
                    <a:pt x="1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7101;p126">
              <a:extLst>
                <a:ext uri="{FF2B5EF4-FFF2-40B4-BE49-F238E27FC236}">
                  <a16:creationId xmlns:a16="http://schemas.microsoft.com/office/drawing/2014/main" id="{A923519C-35B2-4E4D-97D5-B62B7D21D8FE}"/>
                </a:ext>
              </a:extLst>
            </p:cNvPr>
            <p:cNvSpPr/>
            <p:nvPr/>
          </p:nvSpPr>
          <p:spPr>
            <a:xfrm>
              <a:off x="2261429" y="201034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7102;p126">
              <a:extLst>
                <a:ext uri="{FF2B5EF4-FFF2-40B4-BE49-F238E27FC236}">
                  <a16:creationId xmlns:a16="http://schemas.microsoft.com/office/drawing/2014/main" id="{3CCAE27B-EB81-4FA5-BCD8-AA2F62862A05}"/>
                </a:ext>
              </a:extLst>
            </p:cNvPr>
            <p:cNvSpPr/>
            <p:nvPr/>
          </p:nvSpPr>
          <p:spPr>
            <a:xfrm>
              <a:off x="2264334" y="2010531"/>
              <a:ext cx="299" cy="244"/>
            </a:xfrm>
            <a:custGeom>
              <a:avLst/>
              <a:gdLst/>
              <a:ahLst/>
              <a:cxnLst/>
              <a:rect l="l" t="t" r="r" b="b"/>
              <a:pathLst>
                <a:path w="22" h="18" extrusionOk="0">
                  <a:moveTo>
                    <a:pt x="21"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7103;p126">
              <a:extLst>
                <a:ext uri="{FF2B5EF4-FFF2-40B4-BE49-F238E27FC236}">
                  <a16:creationId xmlns:a16="http://schemas.microsoft.com/office/drawing/2014/main" id="{BD1D5F21-CF07-4ACA-A81D-FA07ED0420A4}"/>
                </a:ext>
              </a:extLst>
            </p:cNvPr>
            <p:cNvSpPr/>
            <p:nvPr/>
          </p:nvSpPr>
          <p:spPr>
            <a:xfrm>
              <a:off x="2264714" y="2010857"/>
              <a:ext cx="339" cy="258"/>
            </a:xfrm>
            <a:custGeom>
              <a:avLst/>
              <a:gdLst/>
              <a:ahLst/>
              <a:cxnLst/>
              <a:rect l="l" t="t" r="r" b="b"/>
              <a:pathLst>
                <a:path w="25" h="19" extrusionOk="0">
                  <a:moveTo>
                    <a:pt x="25"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7104;p126">
              <a:extLst>
                <a:ext uri="{FF2B5EF4-FFF2-40B4-BE49-F238E27FC236}">
                  <a16:creationId xmlns:a16="http://schemas.microsoft.com/office/drawing/2014/main" id="{B0368E74-1096-43FA-B997-54831A39027D}"/>
                </a:ext>
              </a:extLst>
            </p:cNvPr>
            <p:cNvSpPr/>
            <p:nvPr/>
          </p:nvSpPr>
          <p:spPr>
            <a:xfrm>
              <a:off x="2263479" y="2009907"/>
              <a:ext cx="204" cy="163"/>
            </a:xfrm>
            <a:custGeom>
              <a:avLst/>
              <a:gdLst/>
              <a:ahLst/>
              <a:cxnLst/>
              <a:rect l="l" t="t" r="r" b="b"/>
              <a:pathLst>
                <a:path w="15" h="12" extrusionOk="0">
                  <a:moveTo>
                    <a:pt x="1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7105;p126">
              <a:extLst>
                <a:ext uri="{FF2B5EF4-FFF2-40B4-BE49-F238E27FC236}">
                  <a16:creationId xmlns:a16="http://schemas.microsoft.com/office/drawing/2014/main" id="{0F713DBB-DFF4-4073-B5AD-6E903636A531}"/>
                </a:ext>
              </a:extLst>
            </p:cNvPr>
            <p:cNvSpPr/>
            <p:nvPr/>
          </p:nvSpPr>
          <p:spPr>
            <a:xfrm>
              <a:off x="2262528" y="2009866"/>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7106;p126">
              <a:extLst>
                <a:ext uri="{FF2B5EF4-FFF2-40B4-BE49-F238E27FC236}">
                  <a16:creationId xmlns:a16="http://schemas.microsoft.com/office/drawing/2014/main" id="{8B4FAE9C-AFAF-4D3F-980F-C9C99DE8F2A6}"/>
                </a:ext>
              </a:extLst>
            </p:cNvPr>
            <p:cNvSpPr/>
            <p:nvPr/>
          </p:nvSpPr>
          <p:spPr>
            <a:xfrm>
              <a:off x="2262814" y="200981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7107;p126">
              <a:extLst>
                <a:ext uri="{FF2B5EF4-FFF2-40B4-BE49-F238E27FC236}">
                  <a16:creationId xmlns:a16="http://schemas.microsoft.com/office/drawing/2014/main" id="{20D4558B-AB07-46D5-9891-52E581411FC4}"/>
                </a:ext>
              </a:extLst>
            </p:cNvPr>
            <p:cNvSpPr/>
            <p:nvPr/>
          </p:nvSpPr>
          <p:spPr>
            <a:xfrm>
              <a:off x="2268706" y="2014143"/>
              <a:ext cx="394" cy="339"/>
            </a:xfrm>
            <a:custGeom>
              <a:avLst/>
              <a:gdLst/>
              <a:ahLst/>
              <a:cxnLst/>
              <a:rect l="l" t="t" r="r" b="b"/>
              <a:pathLst>
                <a:path w="29" h="25" extrusionOk="0">
                  <a:moveTo>
                    <a:pt x="28"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7108;p126">
              <a:extLst>
                <a:ext uri="{FF2B5EF4-FFF2-40B4-BE49-F238E27FC236}">
                  <a16:creationId xmlns:a16="http://schemas.microsoft.com/office/drawing/2014/main" id="{40492628-7197-4964-BC99-338CEDECD092}"/>
                </a:ext>
              </a:extLst>
            </p:cNvPr>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7109;p126">
              <a:extLst>
                <a:ext uri="{FF2B5EF4-FFF2-40B4-BE49-F238E27FC236}">
                  <a16:creationId xmlns:a16="http://schemas.microsoft.com/office/drawing/2014/main" id="{77ECC0C9-0E38-4F19-8F39-F2D05F601290}"/>
                </a:ext>
              </a:extLst>
            </p:cNvPr>
            <p:cNvSpPr/>
            <p:nvPr/>
          </p:nvSpPr>
          <p:spPr>
            <a:xfrm>
              <a:off x="2268041" y="2013613"/>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7110;p126">
              <a:extLst>
                <a:ext uri="{FF2B5EF4-FFF2-40B4-BE49-F238E27FC236}">
                  <a16:creationId xmlns:a16="http://schemas.microsoft.com/office/drawing/2014/main" id="{F1614FAC-7B30-4760-83E0-E5C7FECCCEBA}"/>
                </a:ext>
              </a:extLst>
            </p:cNvPr>
            <p:cNvSpPr/>
            <p:nvPr/>
          </p:nvSpPr>
          <p:spPr>
            <a:xfrm>
              <a:off x="2271367" y="2016560"/>
              <a:ext cx="149" cy="109"/>
            </a:xfrm>
            <a:custGeom>
              <a:avLst/>
              <a:gdLst/>
              <a:ahLst/>
              <a:cxnLst/>
              <a:rect l="l" t="t" r="r" b="b"/>
              <a:pathLst>
                <a:path w="11" h="8" extrusionOk="0">
                  <a:moveTo>
                    <a:pt x="0" y="1"/>
                  </a:moveTo>
                  <a:lnTo>
                    <a:pt x="11" y="8"/>
                  </a:ln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7111;p126">
              <a:extLst>
                <a:ext uri="{FF2B5EF4-FFF2-40B4-BE49-F238E27FC236}">
                  <a16:creationId xmlns:a16="http://schemas.microsoft.com/office/drawing/2014/main" id="{26EC97A1-F701-47D0-BCD4-D9B2143FE665}"/>
                </a:ext>
              </a:extLst>
            </p:cNvPr>
            <p:cNvSpPr/>
            <p:nvPr/>
          </p:nvSpPr>
          <p:spPr>
            <a:xfrm>
              <a:off x="2269371" y="2014754"/>
              <a:ext cx="339" cy="299"/>
            </a:xfrm>
            <a:custGeom>
              <a:avLst/>
              <a:gdLst/>
              <a:ahLst/>
              <a:cxnLst/>
              <a:rect l="l" t="t" r="r" b="b"/>
              <a:pathLst>
                <a:path w="25" h="22" extrusionOk="0">
                  <a:moveTo>
                    <a:pt x="25"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7112;p126">
              <a:extLst>
                <a:ext uri="{FF2B5EF4-FFF2-40B4-BE49-F238E27FC236}">
                  <a16:creationId xmlns:a16="http://schemas.microsoft.com/office/drawing/2014/main" id="{3D1DF835-3F58-40DC-BAF7-8340F76ADC25}"/>
                </a:ext>
              </a:extLst>
            </p:cNvPr>
            <p:cNvSpPr/>
            <p:nvPr/>
          </p:nvSpPr>
          <p:spPr>
            <a:xfrm>
              <a:off x="2270743" y="2015949"/>
              <a:ext cx="353" cy="299"/>
            </a:xfrm>
            <a:custGeom>
              <a:avLst/>
              <a:gdLst/>
              <a:ahLst/>
              <a:cxnLst/>
              <a:rect l="l" t="t" r="r" b="b"/>
              <a:pathLst>
                <a:path w="26" h="22" extrusionOk="0">
                  <a:moveTo>
                    <a:pt x="25"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7113;p126">
              <a:extLst>
                <a:ext uri="{FF2B5EF4-FFF2-40B4-BE49-F238E27FC236}">
                  <a16:creationId xmlns:a16="http://schemas.microsoft.com/office/drawing/2014/main" id="{B612BA6E-AA6E-4AF4-9F42-81C5E9340BF3}"/>
                </a:ext>
              </a:extLst>
            </p:cNvPr>
            <p:cNvSpPr/>
            <p:nvPr/>
          </p:nvSpPr>
          <p:spPr>
            <a:xfrm>
              <a:off x="2270037" y="2015324"/>
              <a:ext cx="339" cy="353"/>
            </a:xfrm>
            <a:custGeom>
              <a:avLst/>
              <a:gdLst/>
              <a:ahLst/>
              <a:cxnLst/>
              <a:rect l="l" t="t" r="r" b="b"/>
              <a:pathLst>
                <a:path w="25" h="26" extrusionOk="0">
                  <a:moveTo>
                    <a:pt x="25"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7114;p126">
              <a:extLst>
                <a:ext uri="{FF2B5EF4-FFF2-40B4-BE49-F238E27FC236}">
                  <a16:creationId xmlns:a16="http://schemas.microsoft.com/office/drawing/2014/main" id="{EAF1F136-02B2-482B-8737-D7DDF7A446EF}"/>
                </a:ext>
              </a:extLst>
            </p:cNvPr>
            <p:cNvSpPr/>
            <p:nvPr/>
          </p:nvSpPr>
          <p:spPr>
            <a:xfrm>
              <a:off x="2247172" y="2005684"/>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7115;p126">
              <a:extLst>
                <a:ext uri="{FF2B5EF4-FFF2-40B4-BE49-F238E27FC236}">
                  <a16:creationId xmlns:a16="http://schemas.microsoft.com/office/drawing/2014/main" id="{E800429C-CA8E-4B76-87BC-7AAE0F8A39FF}"/>
                </a:ext>
              </a:extLst>
            </p:cNvPr>
            <p:cNvSpPr/>
            <p:nvPr/>
          </p:nvSpPr>
          <p:spPr>
            <a:xfrm>
              <a:off x="2267416" y="2013043"/>
              <a:ext cx="394" cy="353"/>
            </a:xfrm>
            <a:custGeom>
              <a:avLst/>
              <a:gdLst/>
              <a:ahLst/>
              <a:cxnLst/>
              <a:rect l="l" t="t" r="r" b="b"/>
              <a:pathLst>
                <a:path w="29" h="26" extrusionOk="0">
                  <a:moveTo>
                    <a:pt x="29"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7116;p126">
              <a:extLst>
                <a:ext uri="{FF2B5EF4-FFF2-40B4-BE49-F238E27FC236}">
                  <a16:creationId xmlns:a16="http://schemas.microsoft.com/office/drawing/2014/main" id="{E7542836-D53B-47ED-B3BB-A2BC518592BD}"/>
                </a:ext>
              </a:extLst>
            </p:cNvPr>
            <p:cNvSpPr/>
            <p:nvPr/>
          </p:nvSpPr>
          <p:spPr>
            <a:xfrm>
              <a:off x="2247362" y="2005915"/>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7117;p126">
              <a:extLst>
                <a:ext uri="{FF2B5EF4-FFF2-40B4-BE49-F238E27FC236}">
                  <a16:creationId xmlns:a16="http://schemas.microsoft.com/office/drawing/2014/main" id="{99236A7C-80AF-4B62-9BC6-86B62599B6E8}"/>
                </a:ext>
              </a:extLst>
            </p:cNvPr>
            <p:cNvSpPr/>
            <p:nvPr/>
          </p:nvSpPr>
          <p:spPr>
            <a:xfrm>
              <a:off x="2271028" y="2020511"/>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7118;p126">
              <a:extLst>
                <a:ext uri="{FF2B5EF4-FFF2-40B4-BE49-F238E27FC236}">
                  <a16:creationId xmlns:a16="http://schemas.microsoft.com/office/drawing/2014/main" id="{FE16DB54-2D19-4C45-B293-7B1B0E1E64D2}"/>
                </a:ext>
              </a:extLst>
            </p:cNvPr>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7119;p126">
              <a:extLst>
                <a:ext uri="{FF2B5EF4-FFF2-40B4-BE49-F238E27FC236}">
                  <a16:creationId xmlns:a16="http://schemas.microsoft.com/office/drawing/2014/main" id="{A76529CA-415F-471E-B251-26716E0BED8D}"/>
                </a:ext>
              </a:extLst>
            </p:cNvPr>
            <p:cNvSpPr/>
            <p:nvPr/>
          </p:nvSpPr>
          <p:spPr>
            <a:xfrm>
              <a:off x="2270987" y="2020986"/>
              <a:ext cx="14" cy="204"/>
            </a:xfrm>
            <a:custGeom>
              <a:avLst/>
              <a:gdLst/>
              <a:ahLst/>
              <a:cxnLst/>
              <a:rect l="l" t="t" r="r" b="b"/>
              <a:pathLst>
                <a:path w="1" h="15" extrusionOk="0">
                  <a:moveTo>
                    <a:pt x="0"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7120;p126">
              <a:extLst>
                <a:ext uri="{FF2B5EF4-FFF2-40B4-BE49-F238E27FC236}">
                  <a16:creationId xmlns:a16="http://schemas.microsoft.com/office/drawing/2014/main" id="{A852B4CE-A99E-4C42-A274-31D4811D4477}"/>
                </a:ext>
              </a:extLst>
            </p:cNvPr>
            <p:cNvSpPr/>
            <p:nvPr/>
          </p:nvSpPr>
          <p:spPr>
            <a:xfrm>
              <a:off x="2271082" y="201998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7121;p126">
              <a:extLst>
                <a:ext uri="{FF2B5EF4-FFF2-40B4-BE49-F238E27FC236}">
                  <a16:creationId xmlns:a16="http://schemas.microsoft.com/office/drawing/2014/main" id="{AC630829-DC77-4485-8CC6-20EA76499F4E}"/>
                </a:ext>
              </a:extLst>
            </p:cNvPr>
            <p:cNvSpPr/>
            <p:nvPr/>
          </p:nvSpPr>
          <p:spPr>
            <a:xfrm>
              <a:off x="2271313" y="2017890"/>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7122;p126">
              <a:extLst>
                <a:ext uri="{FF2B5EF4-FFF2-40B4-BE49-F238E27FC236}">
                  <a16:creationId xmlns:a16="http://schemas.microsoft.com/office/drawing/2014/main" id="{7D6FA5BC-6B5F-459B-868D-31CBD662897A}"/>
                </a:ext>
              </a:extLst>
            </p:cNvPr>
            <p:cNvSpPr/>
            <p:nvPr/>
          </p:nvSpPr>
          <p:spPr>
            <a:xfrm>
              <a:off x="2270933" y="2021461"/>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7123;p126">
              <a:extLst>
                <a:ext uri="{FF2B5EF4-FFF2-40B4-BE49-F238E27FC236}">
                  <a16:creationId xmlns:a16="http://schemas.microsoft.com/office/drawing/2014/main" id="{197081B9-36AE-4E43-B8B3-14E9224575AD}"/>
                </a:ext>
              </a:extLst>
            </p:cNvPr>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7124;p126">
              <a:extLst>
                <a:ext uri="{FF2B5EF4-FFF2-40B4-BE49-F238E27FC236}">
                  <a16:creationId xmlns:a16="http://schemas.microsoft.com/office/drawing/2014/main" id="{8964F97D-2050-4362-A924-019F140FE4F4}"/>
                </a:ext>
              </a:extLst>
            </p:cNvPr>
            <p:cNvSpPr/>
            <p:nvPr/>
          </p:nvSpPr>
          <p:spPr>
            <a:xfrm>
              <a:off x="2271272" y="2018325"/>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7125;p126">
              <a:extLst>
                <a:ext uri="{FF2B5EF4-FFF2-40B4-BE49-F238E27FC236}">
                  <a16:creationId xmlns:a16="http://schemas.microsoft.com/office/drawing/2014/main" id="{9FEDC1AA-AEA7-45A1-B812-F6D260EE009A}"/>
                </a:ext>
              </a:extLst>
            </p:cNvPr>
            <p:cNvSpPr/>
            <p:nvPr/>
          </p:nvSpPr>
          <p:spPr>
            <a:xfrm>
              <a:off x="2271123" y="2019370"/>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7126;p126">
              <a:extLst>
                <a:ext uri="{FF2B5EF4-FFF2-40B4-BE49-F238E27FC236}">
                  <a16:creationId xmlns:a16="http://schemas.microsoft.com/office/drawing/2014/main" id="{C83C99C2-6B45-4881-B364-EB719EC612D1}"/>
                </a:ext>
              </a:extLst>
            </p:cNvPr>
            <p:cNvSpPr/>
            <p:nvPr/>
          </p:nvSpPr>
          <p:spPr>
            <a:xfrm>
              <a:off x="2270892" y="2021936"/>
              <a:ext cx="14" cy="149"/>
            </a:xfrm>
            <a:custGeom>
              <a:avLst/>
              <a:gdLst/>
              <a:ahLst/>
              <a:cxnLst/>
              <a:rect l="l" t="t" r="r" b="b"/>
              <a:pathLst>
                <a:path w="1" h="11" extrusionOk="0">
                  <a:moveTo>
                    <a:pt x="0"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7127;p126">
              <a:extLst>
                <a:ext uri="{FF2B5EF4-FFF2-40B4-BE49-F238E27FC236}">
                  <a16:creationId xmlns:a16="http://schemas.microsoft.com/office/drawing/2014/main" id="{EDDD0215-ADB6-43BF-8B66-CBF7A87F39E2}"/>
                </a:ext>
              </a:extLst>
            </p:cNvPr>
            <p:cNvSpPr/>
            <p:nvPr/>
          </p:nvSpPr>
          <p:spPr>
            <a:xfrm>
              <a:off x="2271177" y="2018800"/>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7128;p126">
              <a:extLst>
                <a:ext uri="{FF2B5EF4-FFF2-40B4-BE49-F238E27FC236}">
                  <a16:creationId xmlns:a16="http://schemas.microsoft.com/office/drawing/2014/main" id="{BD012373-6730-49C2-8CB0-CB730933E4A9}"/>
                </a:ext>
              </a:extLst>
            </p:cNvPr>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7129;p126">
              <a:extLst>
                <a:ext uri="{FF2B5EF4-FFF2-40B4-BE49-F238E27FC236}">
                  <a16:creationId xmlns:a16="http://schemas.microsoft.com/office/drawing/2014/main" id="{C70893B1-BA0E-4FA2-B70C-3E860970EEF8}"/>
                </a:ext>
              </a:extLst>
            </p:cNvPr>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7130;p126">
              <a:extLst>
                <a:ext uri="{FF2B5EF4-FFF2-40B4-BE49-F238E27FC236}">
                  <a16:creationId xmlns:a16="http://schemas.microsoft.com/office/drawing/2014/main" id="{284D9CF4-8CFD-4CB2-B75D-4735DA1CFFF5}"/>
                </a:ext>
              </a:extLst>
            </p:cNvPr>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7131;p126">
              <a:extLst>
                <a:ext uri="{FF2B5EF4-FFF2-40B4-BE49-F238E27FC236}">
                  <a16:creationId xmlns:a16="http://schemas.microsoft.com/office/drawing/2014/main" id="{35C57182-A2CE-4AFA-A897-5A7ABBB7DA6C}"/>
                </a:ext>
              </a:extLst>
            </p:cNvPr>
            <p:cNvSpPr/>
            <p:nvPr/>
          </p:nvSpPr>
          <p:spPr>
            <a:xfrm>
              <a:off x="2263044" y="206462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7132;p126">
              <a:extLst>
                <a:ext uri="{FF2B5EF4-FFF2-40B4-BE49-F238E27FC236}">
                  <a16:creationId xmlns:a16="http://schemas.microsoft.com/office/drawing/2014/main" id="{BFF6F6F4-57CD-4EF1-97D1-26AF23336D3E}"/>
                </a:ext>
              </a:extLst>
            </p:cNvPr>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7133;p126">
              <a:extLst>
                <a:ext uri="{FF2B5EF4-FFF2-40B4-BE49-F238E27FC236}">
                  <a16:creationId xmlns:a16="http://schemas.microsoft.com/office/drawing/2014/main" id="{93E20DF0-5D21-4531-A78F-05C6418D6D3A}"/>
                </a:ext>
              </a:extLst>
            </p:cNvPr>
            <p:cNvSpPr/>
            <p:nvPr/>
          </p:nvSpPr>
          <p:spPr>
            <a:xfrm>
              <a:off x="2261103" y="2064380"/>
              <a:ext cx="434" cy="109"/>
            </a:xfrm>
            <a:custGeom>
              <a:avLst/>
              <a:gdLst/>
              <a:ahLst/>
              <a:cxnLst/>
              <a:rect l="l" t="t" r="r" b="b"/>
              <a:pathLst>
                <a:path w="32" h="8" extrusionOk="0">
                  <a:moveTo>
                    <a:pt x="0" y="1"/>
                  </a:moveTo>
                  <a:lnTo>
                    <a:pt x="32"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7134;p126">
              <a:extLst>
                <a:ext uri="{FF2B5EF4-FFF2-40B4-BE49-F238E27FC236}">
                  <a16:creationId xmlns:a16="http://schemas.microsoft.com/office/drawing/2014/main" id="{6AA5EE1D-9ED1-4350-94C3-262FA4545533}"/>
                </a:ext>
              </a:extLst>
            </p:cNvPr>
            <p:cNvSpPr/>
            <p:nvPr/>
          </p:nvSpPr>
          <p:spPr>
            <a:xfrm>
              <a:off x="2264904" y="2064054"/>
              <a:ext cx="149" cy="109"/>
            </a:xfrm>
            <a:custGeom>
              <a:avLst/>
              <a:gdLst/>
              <a:ahLst/>
              <a:cxnLst/>
              <a:rect l="l" t="t" r="r" b="b"/>
              <a:pathLst>
                <a:path w="11" h="8" extrusionOk="0">
                  <a:moveTo>
                    <a:pt x="0"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7135;p126">
              <a:extLst>
                <a:ext uri="{FF2B5EF4-FFF2-40B4-BE49-F238E27FC236}">
                  <a16:creationId xmlns:a16="http://schemas.microsoft.com/office/drawing/2014/main" id="{AB7F28E2-ED90-4BC8-8F4C-634187FA46AC}"/>
                </a:ext>
              </a:extLst>
            </p:cNvPr>
            <p:cNvSpPr/>
            <p:nvPr/>
          </p:nvSpPr>
          <p:spPr>
            <a:xfrm>
              <a:off x="2264375" y="2064339"/>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7136;p126">
              <a:extLst>
                <a:ext uri="{FF2B5EF4-FFF2-40B4-BE49-F238E27FC236}">
                  <a16:creationId xmlns:a16="http://schemas.microsoft.com/office/drawing/2014/main" id="{3AB7058E-3180-4F08-A781-6261BA39E83A}"/>
                </a:ext>
              </a:extLst>
            </p:cNvPr>
            <p:cNvSpPr/>
            <p:nvPr/>
          </p:nvSpPr>
          <p:spPr>
            <a:xfrm>
              <a:off x="2262243" y="2064570"/>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7137;p126">
              <a:extLst>
                <a:ext uri="{FF2B5EF4-FFF2-40B4-BE49-F238E27FC236}">
                  <a16:creationId xmlns:a16="http://schemas.microsoft.com/office/drawing/2014/main" id="{0C0D59B0-0DD5-4901-A7A9-C9BF526DDC9C}"/>
                </a:ext>
              </a:extLst>
            </p:cNvPr>
            <p:cNvSpPr/>
            <p:nvPr/>
          </p:nvSpPr>
          <p:spPr>
            <a:xfrm>
              <a:off x="2263615" y="2064570"/>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7138;p126">
              <a:extLst>
                <a:ext uri="{FF2B5EF4-FFF2-40B4-BE49-F238E27FC236}">
                  <a16:creationId xmlns:a16="http://schemas.microsoft.com/office/drawing/2014/main" id="{36082CB2-B884-4291-A86F-D158E351A6F7}"/>
                </a:ext>
              </a:extLst>
            </p:cNvPr>
            <p:cNvSpPr/>
            <p:nvPr/>
          </p:nvSpPr>
          <p:spPr>
            <a:xfrm>
              <a:off x="2260668" y="2064380"/>
              <a:ext cx="258" cy="14"/>
            </a:xfrm>
            <a:custGeom>
              <a:avLst/>
              <a:gdLst/>
              <a:ahLst/>
              <a:cxnLst/>
              <a:rect l="l" t="t" r="r" b="b"/>
              <a:pathLst>
                <a:path w="19" h="1" extrusionOk="0">
                  <a:moveTo>
                    <a:pt x="18"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7139;p126">
              <a:extLst>
                <a:ext uri="{FF2B5EF4-FFF2-40B4-BE49-F238E27FC236}">
                  <a16:creationId xmlns:a16="http://schemas.microsoft.com/office/drawing/2014/main" id="{0521DD2C-533B-499A-AF8C-8A46B943638A}"/>
                </a:ext>
              </a:extLst>
            </p:cNvPr>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7140;p126">
              <a:extLst>
                <a:ext uri="{FF2B5EF4-FFF2-40B4-BE49-F238E27FC236}">
                  <a16:creationId xmlns:a16="http://schemas.microsoft.com/office/drawing/2014/main" id="{8A6B9677-8420-4CBD-AEB5-6285A5A0EC7C}"/>
                </a:ext>
              </a:extLst>
            </p:cNvPr>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7141;p126">
              <a:extLst>
                <a:ext uri="{FF2B5EF4-FFF2-40B4-BE49-F238E27FC236}">
                  <a16:creationId xmlns:a16="http://schemas.microsoft.com/office/drawing/2014/main" id="{62D93B10-4E62-4240-9D59-3A6136986D69}"/>
                </a:ext>
              </a:extLst>
            </p:cNvPr>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7142;p126">
              <a:extLst>
                <a:ext uri="{FF2B5EF4-FFF2-40B4-BE49-F238E27FC236}">
                  <a16:creationId xmlns:a16="http://schemas.microsoft.com/office/drawing/2014/main" id="{86CB4C9C-CCB6-41CE-975D-5B357941BF39}"/>
                </a:ext>
              </a:extLst>
            </p:cNvPr>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7143;p126">
              <a:extLst>
                <a:ext uri="{FF2B5EF4-FFF2-40B4-BE49-F238E27FC236}">
                  <a16:creationId xmlns:a16="http://schemas.microsoft.com/office/drawing/2014/main" id="{D6D9BDFF-2C8D-4CB7-AAC5-D9D5A25AE37A}"/>
                </a:ext>
              </a:extLst>
            </p:cNvPr>
            <p:cNvSpPr/>
            <p:nvPr/>
          </p:nvSpPr>
          <p:spPr>
            <a:xfrm>
              <a:off x="2344428" y="2155362"/>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7144;p126">
              <a:extLst>
                <a:ext uri="{FF2B5EF4-FFF2-40B4-BE49-F238E27FC236}">
                  <a16:creationId xmlns:a16="http://schemas.microsoft.com/office/drawing/2014/main" id="{7C979268-D907-4653-B16A-3CCA507D838F}"/>
                </a:ext>
              </a:extLst>
            </p:cNvPr>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7145;p126">
              <a:extLst>
                <a:ext uri="{FF2B5EF4-FFF2-40B4-BE49-F238E27FC236}">
                  <a16:creationId xmlns:a16="http://schemas.microsoft.com/office/drawing/2014/main" id="{414D2C30-2514-4C8F-8E4E-018EA20A67C5}"/>
                </a:ext>
              </a:extLst>
            </p:cNvPr>
            <p:cNvSpPr/>
            <p:nvPr/>
          </p:nvSpPr>
          <p:spPr>
            <a:xfrm>
              <a:off x="2276119" y="2212116"/>
              <a:ext cx="1059" cy="964"/>
            </a:xfrm>
            <a:custGeom>
              <a:avLst/>
              <a:gdLst/>
              <a:ahLst/>
              <a:cxnLst/>
              <a:rect l="l" t="t" r="r" b="b"/>
              <a:pathLst>
                <a:path w="78" h="71" extrusionOk="0">
                  <a:moveTo>
                    <a:pt x="77" y="0"/>
                  </a:moveTo>
                  <a:lnTo>
                    <a:pt x="0" y="7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7146;p126">
              <a:extLst>
                <a:ext uri="{FF2B5EF4-FFF2-40B4-BE49-F238E27FC236}">
                  <a16:creationId xmlns:a16="http://schemas.microsoft.com/office/drawing/2014/main" id="{E38851C3-5004-4624-B122-30248C06206E}"/>
                </a:ext>
              </a:extLst>
            </p:cNvPr>
            <p:cNvSpPr/>
            <p:nvPr/>
          </p:nvSpPr>
          <p:spPr>
            <a:xfrm>
              <a:off x="2280777" y="2242204"/>
              <a:ext cx="14" cy="339"/>
            </a:xfrm>
            <a:custGeom>
              <a:avLst/>
              <a:gdLst/>
              <a:ahLst/>
              <a:cxnLst/>
              <a:rect l="l" t="t" r="r" b="b"/>
              <a:pathLst>
                <a:path w="1" h="25" extrusionOk="0">
                  <a:moveTo>
                    <a:pt x="0" y="25"/>
                  </a:moveTo>
                  <a:lnTo>
                    <a:pt x="0" y="0"/>
                  </a:ln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7147;p126">
              <a:extLst>
                <a:ext uri="{FF2B5EF4-FFF2-40B4-BE49-F238E27FC236}">
                  <a16:creationId xmlns:a16="http://schemas.microsoft.com/office/drawing/2014/main" id="{CC1C532B-3BD7-42FF-9986-D609B6B63259}"/>
                </a:ext>
              </a:extLst>
            </p:cNvPr>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7148;p126">
              <a:extLst>
                <a:ext uri="{FF2B5EF4-FFF2-40B4-BE49-F238E27FC236}">
                  <a16:creationId xmlns:a16="http://schemas.microsoft.com/office/drawing/2014/main" id="{99610FDC-4DC4-4225-A984-D894A5140858}"/>
                </a:ext>
              </a:extLst>
            </p:cNvPr>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7149;p126">
              <a:extLst>
                <a:ext uri="{FF2B5EF4-FFF2-40B4-BE49-F238E27FC236}">
                  <a16:creationId xmlns:a16="http://schemas.microsoft.com/office/drawing/2014/main" id="{CB04FF18-CBD7-4B3A-BE52-A787E419058E}"/>
                </a:ext>
              </a:extLst>
            </p:cNvPr>
            <p:cNvSpPr/>
            <p:nvPr/>
          </p:nvSpPr>
          <p:spPr>
            <a:xfrm>
              <a:off x="2276215" y="2216393"/>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7150;p126">
              <a:extLst>
                <a:ext uri="{FF2B5EF4-FFF2-40B4-BE49-F238E27FC236}">
                  <a16:creationId xmlns:a16="http://schemas.microsoft.com/office/drawing/2014/main" id="{320DFF56-E2E3-4457-829B-3721C6A99035}"/>
                </a:ext>
              </a:extLst>
            </p:cNvPr>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7151;p126">
              <a:extLst>
                <a:ext uri="{FF2B5EF4-FFF2-40B4-BE49-F238E27FC236}">
                  <a16:creationId xmlns:a16="http://schemas.microsoft.com/office/drawing/2014/main" id="{8BDDCDFF-E6B3-4998-909C-0E6ED70606C6}"/>
                </a:ext>
              </a:extLst>
            </p:cNvPr>
            <p:cNvSpPr/>
            <p:nvPr/>
          </p:nvSpPr>
          <p:spPr>
            <a:xfrm>
              <a:off x="2281917" y="224870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7152;p126">
              <a:extLst>
                <a:ext uri="{FF2B5EF4-FFF2-40B4-BE49-F238E27FC236}">
                  <a16:creationId xmlns:a16="http://schemas.microsoft.com/office/drawing/2014/main" id="{60BE6094-A764-40DE-A48B-77D5761A0971}"/>
                </a:ext>
              </a:extLst>
            </p:cNvPr>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7153;p126">
              <a:extLst>
                <a:ext uri="{FF2B5EF4-FFF2-40B4-BE49-F238E27FC236}">
                  <a16:creationId xmlns:a16="http://schemas.microsoft.com/office/drawing/2014/main" id="{6DBD9F4D-4C91-4856-8F6D-A7C742C93C32}"/>
                </a:ext>
              </a:extLst>
            </p:cNvPr>
            <p:cNvSpPr/>
            <p:nvPr/>
          </p:nvSpPr>
          <p:spPr>
            <a:xfrm>
              <a:off x="2275875" y="2215158"/>
              <a:ext cx="68" cy="109"/>
            </a:xfrm>
            <a:custGeom>
              <a:avLst/>
              <a:gdLst/>
              <a:ahLst/>
              <a:cxnLst/>
              <a:rect l="l" t="t" r="r" b="b"/>
              <a:pathLst>
                <a:path w="5" h="8" extrusionOk="0">
                  <a:moveTo>
                    <a:pt x="1"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7154;p126">
              <a:extLst>
                <a:ext uri="{FF2B5EF4-FFF2-40B4-BE49-F238E27FC236}">
                  <a16:creationId xmlns:a16="http://schemas.microsoft.com/office/drawing/2014/main" id="{0C1D2918-B08B-48D6-804A-CF7847F52438}"/>
                </a:ext>
              </a:extLst>
            </p:cNvPr>
            <p:cNvSpPr/>
            <p:nvPr/>
          </p:nvSpPr>
          <p:spPr>
            <a:xfrm>
              <a:off x="2275780" y="221468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7155;p126">
              <a:extLst>
                <a:ext uri="{FF2B5EF4-FFF2-40B4-BE49-F238E27FC236}">
                  <a16:creationId xmlns:a16="http://schemas.microsoft.com/office/drawing/2014/main" id="{7A5CF9D2-A125-447E-ACA4-307CE5FBF413}"/>
                </a:ext>
              </a:extLst>
            </p:cNvPr>
            <p:cNvSpPr/>
            <p:nvPr/>
          </p:nvSpPr>
          <p:spPr>
            <a:xfrm>
              <a:off x="2276024" y="2215728"/>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7156;p126">
              <a:extLst>
                <a:ext uri="{FF2B5EF4-FFF2-40B4-BE49-F238E27FC236}">
                  <a16:creationId xmlns:a16="http://schemas.microsoft.com/office/drawing/2014/main" id="{478B49F9-F98A-4C83-BBDC-F8124948A0B7}"/>
                </a:ext>
              </a:extLst>
            </p:cNvPr>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7157;p126">
              <a:extLst>
                <a:ext uri="{FF2B5EF4-FFF2-40B4-BE49-F238E27FC236}">
                  <a16:creationId xmlns:a16="http://schemas.microsoft.com/office/drawing/2014/main" id="{067BC877-072F-400A-87B8-E69B66B51E10}"/>
                </a:ext>
              </a:extLst>
            </p:cNvPr>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7158;p126">
              <a:extLst>
                <a:ext uri="{FF2B5EF4-FFF2-40B4-BE49-F238E27FC236}">
                  <a16:creationId xmlns:a16="http://schemas.microsoft.com/office/drawing/2014/main" id="{74D3DAD4-F01E-4269-B728-642B469C7C1A}"/>
                </a:ext>
              </a:extLst>
            </p:cNvPr>
            <p:cNvSpPr/>
            <p:nvPr/>
          </p:nvSpPr>
          <p:spPr>
            <a:xfrm>
              <a:off x="2269222" y="2162721"/>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7159;p126">
              <a:extLst>
                <a:ext uri="{FF2B5EF4-FFF2-40B4-BE49-F238E27FC236}">
                  <a16:creationId xmlns:a16="http://schemas.microsoft.com/office/drawing/2014/main" id="{18AAE9D1-D130-4AF5-89EE-D80AF97CD1FA}"/>
                </a:ext>
              </a:extLst>
            </p:cNvPr>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7160;p126">
              <a:extLst>
                <a:ext uri="{FF2B5EF4-FFF2-40B4-BE49-F238E27FC236}">
                  <a16:creationId xmlns:a16="http://schemas.microsoft.com/office/drawing/2014/main" id="{84D7F4F4-EF1E-40AF-92DE-8D0ED132A5AB}"/>
                </a:ext>
              </a:extLst>
            </p:cNvPr>
            <p:cNvSpPr/>
            <p:nvPr/>
          </p:nvSpPr>
          <p:spPr>
            <a:xfrm>
              <a:off x="2267851" y="2156693"/>
              <a:ext cx="720" cy="244"/>
            </a:xfrm>
            <a:custGeom>
              <a:avLst/>
              <a:gdLst/>
              <a:ahLst/>
              <a:cxnLst/>
              <a:rect l="l" t="t" r="r" b="b"/>
              <a:pathLst>
                <a:path w="53" h="18" extrusionOk="0">
                  <a:moveTo>
                    <a:pt x="53"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7161;p126">
              <a:extLst>
                <a:ext uri="{FF2B5EF4-FFF2-40B4-BE49-F238E27FC236}">
                  <a16:creationId xmlns:a16="http://schemas.microsoft.com/office/drawing/2014/main" id="{93A3823F-B70E-4D28-828C-F6424AFCE97C}"/>
                </a:ext>
              </a:extLst>
            </p:cNvPr>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7162;p126">
              <a:extLst>
                <a:ext uri="{FF2B5EF4-FFF2-40B4-BE49-F238E27FC236}">
                  <a16:creationId xmlns:a16="http://schemas.microsoft.com/office/drawing/2014/main" id="{03565167-890F-4186-927F-ED2BBEA0EBA0}"/>
                </a:ext>
              </a:extLst>
            </p:cNvPr>
            <p:cNvSpPr/>
            <p:nvPr/>
          </p:nvSpPr>
          <p:spPr>
            <a:xfrm>
              <a:off x="2274164" y="2107447"/>
              <a:ext cx="258" cy="54"/>
            </a:xfrm>
            <a:custGeom>
              <a:avLst/>
              <a:gdLst/>
              <a:ahLst/>
              <a:cxnLst/>
              <a:rect l="l" t="t" r="r" b="b"/>
              <a:pathLst>
                <a:path w="19" h="4" extrusionOk="0">
                  <a:moveTo>
                    <a:pt x="1" y="0"/>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7163;p126">
              <a:extLst>
                <a:ext uri="{FF2B5EF4-FFF2-40B4-BE49-F238E27FC236}">
                  <a16:creationId xmlns:a16="http://schemas.microsoft.com/office/drawing/2014/main" id="{AB57B039-C656-428F-8670-043FD8071321}"/>
                </a:ext>
              </a:extLst>
            </p:cNvPr>
            <p:cNvSpPr/>
            <p:nvPr/>
          </p:nvSpPr>
          <p:spPr>
            <a:xfrm>
              <a:off x="2273173" y="2107203"/>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7164;p126">
              <a:extLst>
                <a:ext uri="{FF2B5EF4-FFF2-40B4-BE49-F238E27FC236}">
                  <a16:creationId xmlns:a16="http://schemas.microsoft.com/office/drawing/2014/main" id="{8B4B7C94-E33D-491E-BBC4-023A300C4FF4}"/>
                </a:ext>
              </a:extLst>
            </p:cNvPr>
            <p:cNvSpPr/>
            <p:nvPr/>
          </p:nvSpPr>
          <p:spPr>
            <a:xfrm>
              <a:off x="2275739" y="2108058"/>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7165;p126">
              <a:extLst>
                <a:ext uri="{FF2B5EF4-FFF2-40B4-BE49-F238E27FC236}">
                  <a16:creationId xmlns:a16="http://schemas.microsoft.com/office/drawing/2014/main" id="{D7008DAF-B358-4A06-A419-5F03361608FC}"/>
                </a:ext>
              </a:extLst>
            </p:cNvPr>
            <p:cNvSpPr/>
            <p:nvPr/>
          </p:nvSpPr>
          <p:spPr>
            <a:xfrm>
              <a:off x="2274694" y="2107583"/>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7166;p126">
              <a:extLst>
                <a:ext uri="{FF2B5EF4-FFF2-40B4-BE49-F238E27FC236}">
                  <a16:creationId xmlns:a16="http://schemas.microsoft.com/office/drawing/2014/main" id="{64BE23B2-D108-4359-AB96-824D3EE15C5A}"/>
                </a:ext>
              </a:extLst>
            </p:cNvPr>
            <p:cNvSpPr/>
            <p:nvPr/>
          </p:nvSpPr>
          <p:spPr>
            <a:xfrm>
              <a:off x="2275210" y="2107828"/>
              <a:ext cx="258" cy="109"/>
            </a:xfrm>
            <a:custGeom>
              <a:avLst/>
              <a:gdLst/>
              <a:ahLst/>
              <a:cxnLst/>
              <a:rect l="l" t="t" r="r" b="b"/>
              <a:pathLst>
                <a:path w="19" h="8" extrusionOk="0">
                  <a:moveTo>
                    <a:pt x="1"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7167;p126">
              <a:extLst>
                <a:ext uri="{FF2B5EF4-FFF2-40B4-BE49-F238E27FC236}">
                  <a16:creationId xmlns:a16="http://schemas.microsoft.com/office/drawing/2014/main" id="{1210D318-3BA8-43D4-9D6D-3B09B4DE372F}"/>
                </a:ext>
              </a:extLst>
            </p:cNvPr>
            <p:cNvSpPr/>
            <p:nvPr/>
          </p:nvSpPr>
          <p:spPr>
            <a:xfrm>
              <a:off x="2273648" y="2107298"/>
              <a:ext cx="244" cy="68"/>
            </a:xfrm>
            <a:custGeom>
              <a:avLst/>
              <a:gdLst/>
              <a:ahLst/>
              <a:cxnLst/>
              <a:rect l="l" t="t" r="r" b="b"/>
              <a:pathLst>
                <a:path w="18" h="5" extrusionOk="0">
                  <a:moveTo>
                    <a:pt x="0"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7168;p126">
              <a:extLst>
                <a:ext uri="{FF2B5EF4-FFF2-40B4-BE49-F238E27FC236}">
                  <a16:creationId xmlns:a16="http://schemas.microsoft.com/office/drawing/2014/main" id="{26FC388D-65BC-4D2B-94EC-F51505154171}"/>
                </a:ext>
              </a:extLst>
            </p:cNvPr>
            <p:cNvSpPr/>
            <p:nvPr/>
          </p:nvSpPr>
          <p:spPr>
            <a:xfrm>
              <a:off x="2276310" y="2108344"/>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7169;p126">
              <a:extLst>
                <a:ext uri="{FF2B5EF4-FFF2-40B4-BE49-F238E27FC236}">
                  <a16:creationId xmlns:a16="http://schemas.microsoft.com/office/drawing/2014/main" id="{E3E7467A-85E3-4CBA-B043-738CA2226A38}"/>
                </a:ext>
              </a:extLst>
            </p:cNvPr>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7170;p126">
              <a:extLst>
                <a:ext uri="{FF2B5EF4-FFF2-40B4-BE49-F238E27FC236}">
                  <a16:creationId xmlns:a16="http://schemas.microsoft.com/office/drawing/2014/main" id="{3F625912-88AA-4A8C-9B37-9E88A6BB7989}"/>
                </a:ext>
              </a:extLst>
            </p:cNvPr>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7171;p126">
              <a:extLst>
                <a:ext uri="{FF2B5EF4-FFF2-40B4-BE49-F238E27FC236}">
                  <a16:creationId xmlns:a16="http://schemas.microsoft.com/office/drawing/2014/main" id="{078FF666-862A-4167-9FA2-89D9D2674505}"/>
                </a:ext>
              </a:extLst>
            </p:cNvPr>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7172;p126">
              <a:extLst>
                <a:ext uri="{FF2B5EF4-FFF2-40B4-BE49-F238E27FC236}">
                  <a16:creationId xmlns:a16="http://schemas.microsoft.com/office/drawing/2014/main" id="{69E9EDB8-ED72-4E59-A541-AF2445369F30}"/>
                </a:ext>
              </a:extLst>
            </p:cNvPr>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7173;p126">
              <a:extLst>
                <a:ext uri="{FF2B5EF4-FFF2-40B4-BE49-F238E27FC236}">
                  <a16:creationId xmlns:a16="http://schemas.microsoft.com/office/drawing/2014/main" id="{7D28FB1A-E88F-41AF-B6A2-773EDAB7805E}"/>
                </a:ext>
              </a:extLst>
            </p:cNvPr>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7174;p126">
              <a:extLst>
                <a:ext uri="{FF2B5EF4-FFF2-40B4-BE49-F238E27FC236}">
                  <a16:creationId xmlns:a16="http://schemas.microsoft.com/office/drawing/2014/main" id="{29A6283F-CA36-4B84-8974-0A6F6ADAAC56}"/>
                </a:ext>
              </a:extLst>
            </p:cNvPr>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7175;p126">
              <a:extLst>
                <a:ext uri="{FF2B5EF4-FFF2-40B4-BE49-F238E27FC236}">
                  <a16:creationId xmlns:a16="http://schemas.microsoft.com/office/drawing/2014/main" id="{285257D2-D7F6-481A-B4C1-48B4D1661197}"/>
                </a:ext>
              </a:extLst>
            </p:cNvPr>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7176;p126">
              <a:extLst>
                <a:ext uri="{FF2B5EF4-FFF2-40B4-BE49-F238E27FC236}">
                  <a16:creationId xmlns:a16="http://schemas.microsoft.com/office/drawing/2014/main" id="{2A6722BF-928E-4001-A1CA-C68D4D6B6BAB}"/>
                </a:ext>
              </a:extLst>
            </p:cNvPr>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7177;p126">
              <a:extLst>
                <a:ext uri="{FF2B5EF4-FFF2-40B4-BE49-F238E27FC236}">
                  <a16:creationId xmlns:a16="http://schemas.microsoft.com/office/drawing/2014/main" id="{E5A1F01A-71A0-4BDF-9D4B-FBE3979AC1EB}"/>
                </a:ext>
              </a:extLst>
            </p:cNvPr>
            <p:cNvSpPr/>
            <p:nvPr/>
          </p:nvSpPr>
          <p:spPr>
            <a:xfrm>
              <a:off x="2270227" y="2064285"/>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7178;p126">
              <a:extLst>
                <a:ext uri="{FF2B5EF4-FFF2-40B4-BE49-F238E27FC236}">
                  <a16:creationId xmlns:a16="http://schemas.microsoft.com/office/drawing/2014/main" id="{7585F030-5FD5-4885-9D07-55915C7A9D07}"/>
                </a:ext>
              </a:extLst>
            </p:cNvPr>
            <p:cNvSpPr/>
            <p:nvPr/>
          </p:nvSpPr>
          <p:spPr>
            <a:xfrm>
              <a:off x="2270227" y="2063579"/>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7179;p126">
              <a:extLst>
                <a:ext uri="{FF2B5EF4-FFF2-40B4-BE49-F238E27FC236}">
                  <a16:creationId xmlns:a16="http://schemas.microsoft.com/office/drawing/2014/main" id="{0A33AF14-58D5-4633-BEE2-8DDF48866D88}"/>
                </a:ext>
              </a:extLst>
            </p:cNvPr>
            <p:cNvSpPr/>
            <p:nvPr/>
          </p:nvSpPr>
          <p:spPr>
            <a:xfrm>
              <a:off x="2264375" y="2076314"/>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7180;p126">
              <a:extLst>
                <a:ext uri="{FF2B5EF4-FFF2-40B4-BE49-F238E27FC236}">
                  <a16:creationId xmlns:a16="http://schemas.microsoft.com/office/drawing/2014/main" id="{ECE57317-A529-4943-A4DA-A3FC4C256C84}"/>
                </a:ext>
              </a:extLst>
            </p:cNvPr>
            <p:cNvSpPr/>
            <p:nvPr/>
          </p:nvSpPr>
          <p:spPr>
            <a:xfrm>
              <a:off x="2270227" y="206390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7181;p126">
              <a:extLst>
                <a:ext uri="{FF2B5EF4-FFF2-40B4-BE49-F238E27FC236}">
                  <a16:creationId xmlns:a16="http://schemas.microsoft.com/office/drawing/2014/main" id="{64C11337-44C8-49B3-AEC7-D6FB439CFD8B}"/>
                </a:ext>
              </a:extLst>
            </p:cNvPr>
            <p:cNvSpPr/>
            <p:nvPr/>
          </p:nvSpPr>
          <p:spPr>
            <a:xfrm>
              <a:off x="2265380" y="2075839"/>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7182;p126">
              <a:extLst>
                <a:ext uri="{FF2B5EF4-FFF2-40B4-BE49-F238E27FC236}">
                  <a16:creationId xmlns:a16="http://schemas.microsoft.com/office/drawing/2014/main" id="{18B3879F-19DC-44C1-AB44-D4F0D01FA8BD}"/>
                </a:ext>
              </a:extLst>
            </p:cNvPr>
            <p:cNvSpPr/>
            <p:nvPr/>
          </p:nvSpPr>
          <p:spPr>
            <a:xfrm>
              <a:off x="2265190" y="2075880"/>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7183;p126">
              <a:extLst>
                <a:ext uri="{FF2B5EF4-FFF2-40B4-BE49-F238E27FC236}">
                  <a16:creationId xmlns:a16="http://schemas.microsoft.com/office/drawing/2014/main" id="{452DC929-68F4-4F55-8BD6-1BF5BA37743C}"/>
                </a:ext>
              </a:extLst>
            </p:cNvPr>
            <p:cNvSpPr/>
            <p:nvPr/>
          </p:nvSpPr>
          <p:spPr>
            <a:xfrm>
              <a:off x="2263900" y="2076599"/>
              <a:ext cx="258" cy="109"/>
            </a:xfrm>
            <a:custGeom>
              <a:avLst/>
              <a:gdLst/>
              <a:ahLst/>
              <a:cxnLst/>
              <a:rect l="l" t="t" r="r" b="b"/>
              <a:pathLst>
                <a:path w="19" h="8" extrusionOk="0">
                  <a:moveTo>
                    <a:pt x="1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7184;p126">
              <a:extLst>
                <a:ext uri="{FF2B5EF4-FFF2-40B4-BE49-F238E27FC236}">
                  <a16:creationId xmlns:a16="http://schemas.microsoft.com/office/drawing/2014/main" id="{9FDD46D0-320F-4267-B75E-50C9EE3CE8C9}"/>
                </a:ext>
              </a:extLst>
            </p:cNvPr>
            <p:cNvSpPr/>
            <p:nvPr/>
          </p:nvSpPr>
          <p:spPr>
            <a:xfrm>
              <a:off x="2265000" y="2075975"/>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7185;p126">
              <a:extLst>
                <a:ext uri="{FF2B5EF4-FFF2-40B4-BE49-F238E27FC236}">
                  <a16:creationId xmlns:a16="http://schemas.microsoft.com/office/drawing/2014/main" id="{1E9C184D-ED4A-4A1D-89A7-9CB094963702}"/>
                </a:ext>
              </a:extLst>
            </p:cNvPr>
            <p:cNvSpPr/>
            <p:nvPr/>
          </p:nvSpPr>
          <p:spPr>
            <a:xfrm>
              <a:off x="2264714" y="2076124"/>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7186;p126">
              <a:extLst>
                <a:ext uri="{FF2B5EF4-FFF2-40B4-BE49-F238E27FC236}">
                  <a16:creationId xmlns:a16="http://schemas.microsoft.com/office/drawing/2014/main" id="{543DC58C-C7D9-4565-A940-7139480CC105}"/>
                </a:ext>
              </a:extLst>
            </p:cNvPr>
            <p:cNvSpPr/>
            <p:nvPr/>
          </p:nvSpPr>
          <p:spPr>
            <a:xfrm>
              <a:off x="2262949" y="2077210"/>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7187;p126">
              <a:extLst>
                <a:ext uri="{FF2B5EF4-FFF2-40B4-BE49-F238E27FC236}">
                  <a16:creationId xmlns:a16="http://schemas.microsoft.com/office/drawing/2014/main" id="{0B4723AE-F2F8-4256-8B34-75FD6CFCC668}"/>
                </a:ext>
              </a:extLst>
            </p:cNvPr>
            <p:cNvSpPr/>
            <p:nvPr/>
          </p:nvSpPr>
          <p:spPr>
            <a:xfrm>
              <a:off x="2270077" y="2062058"/>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7188;p126">
              <a:extLst>
                <a:ext uri="{FF2B5EF4-FFF2-40B4-BE49-F238E27FC236}">
                  <a16:creationId xmlns:a16="http://schemas.microsoft.com/office/drawing/2014/main" id="{54B83956-BC1B-4D53-998A-C050424F61C2}"/>
                </a:ext>
              </a:extLst>
            </p:cNvPr>
            <p:cNvSpPr/>
            <p:nvPr/>
          </p:nvSpPr>
          <p:spPr>
            <a:xfrm>
              <a:off x="2270132" y="206257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7189;p126">
              <a:extLst>
                <a:ext uri="{FF2B5EF4-FFF2-40B4-BE49-F238E27FC236}">
                  <a16:creationId xmlns:a16="http://schemas.microsoft.com/office/drawing/2014/main" id="{57C2A054-1519-4C94-9CB5-0B1624BC3D87}"/>
                </a:ext>
              </a:extLst>
            </p:cNvPr>
            <p:cNvSpPr/>
            <p:nvPr/>
          </p:nvSpPr>
          <p:spPr>
            <a:xfrm>
              <a:off x="2263289" y="2076830"/>
              <a:ext cx="394" cy="258"/>
            </a:xfrm>
            <a:custGeom>
              <a:avLst/>
              <a:gdLst/>
              <a:ahLst/>
              <a:cxnLst/>
              <a:rect l="l" t="t" r="r" b="b"/>
              <a:pathLst>
                <a:path w="29" h="19" extrusionOk="0">
                  <a:moveTo>
                    <a:pt x="28"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7190;p126">
              <a:extLst>
                <a:ext uri="{FF2B5EF4-FFF2-40B4-BE49-F238E27FC236}">
                  <a16:creationId xmlns:a16="http://schemas.microsoft.com/office/drawing/2014/main" id="{7D6E1EAF-FD76-4CF1-98EF-F36E85BECA27}"/>
                </a:ext>
              </a:extLst>
            </p:cNvPr>
            <p:cNvSpPr/>
            <p:nvPr/>
          </p:nvSpPr>
          <p:spPr>
            <a:xfrm>
              <a:off x="2270173" y="206310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7191;p126">
              <a:extLst>
                <a:ext uri="{FF2B5EF4-FFF2-40B4-BE49-F238E27FC236}">
                  <a16:creationId xmlns:a16="http://schemas.microsoft.com/office/drawing/2014/main" id="{42B671D9-678C-408C-A29F-31BEED15006B}"/>
                </a:ext>
              </a:extLst>
            </p:cNvPr>
            <p:cNvSpPr/>
            <p:nvPr/>
          </p:nvSpPr>
          <p:spPr>
            <a:xfrm>
              <a:off x="2334109" y="212622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7192;p126">
              <a:extLst>
                <a:ext uri="{FF2B5EF4-FFF2-40B4-BE49-F238E27FC236}">
                  <a16:creationId xmlns:a16="http://schemas.microsoft.com/office/drawing/2014/main" id="{E0A7EEE0-4E4E-4D46-A191-8B59DC43EF2C}"/>
                </a:ext>
              </a:extLst>
            </p:cNvPr>
            <p:cNvSpPr/>
            <p:nvPr/>
          </p:nvSpPr>
          <p:spPr>
            <a:xfrm>
              <a:off x="2334204" y="2126076"/>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7193;p126">
              <a:extLst>
                <a:ext uri="{FF2B5EF4-FFF2-40B4-BE49-F238E27FC236}">
                  <a16:creationId xmlns:a16="http://schemas.microsoft.com/office/drawing/2014/main" id="{F8785AA6-CF53-4931-AE8B-392D8C1B9B19}"/>
                </a:ext>
              </a:extLst>
            </p:cNvPr>
            <p:cNvSpPr/>
            <p:nvPr/>
          </p:nvSpPr>
          <p:spPr>
            <a:xfrm>
              <a:off x="2334150" y="212613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7194;p126">
              <a:extLst>
                <a:ext uri="{FF2B5EF4-FFF2-40B4-BE49-F238E27FC236}">
                  <a16:creationId xmlns:a16="http://schemas.microsoft.com/office/drawing/2014/main" id="{49B301AF-411B-4F96-9F4D-0EC2B02BF0C7}"/>
                </a:ext>
              </a:extLst>
            </p:cNvPr>
            <p:cNvSpPr/>
            <p:nvPr/>
          </p:nvSpPr>
          <p:spPr>
            <a:xfrm>
              <a:off x="2334204" y="2126035"/>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7195;p126">
              <a:extLst>
                <a:ext uri="{FF2B5EF4-FFF2-40B4-BE49-F238E27FC236}">
                  <a16:creationId xmlns:a16="http://schemas.microsoft.com/office/drawing/2014/main" id="{C445601D-28ED-4CD9-A8D0-DC46E2D52043}"/>
                </a:ext>
              </a:extLst>
            </p:cNvPr>
            <p:cNvSpPr/>
            <p:nvPr/>
          </p:nvSpPr>
          <p:spPr>
            <a:xfrm>
              <a:off x="2334055" y="212632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7196;p126">
              <a:extLst>
                <a:ext uri="{FF2B5EF4-FFF2-40B4-BE49-F238E27FC236}">
                  <a16:creationId xmlns:a16="http://schemas.microsoft.com/office/drawing/2014/main" id="{3995264E-8E91-4DF2-ACB8-518DCB60F06F}"/>
                </a:ext>
              </a:extLst>
            </p:cNvPr>
            <p:cNvSpPr/>
            <p:nvPr/>
          </p:nvSpPr>
          <p:spPr>
            <a:xfrm>
              <a:off x="2334109" y="212626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7197;p126">
              <a:extLst>
                <a:ext uri="{FF2B5EF4-FFF2-40B4-BE49-F238E27FC236}">
                  <a16:creationId xmlns:a16="http://schemas.microsoft.com/office/drawing/2014/main" id="{F4B3DEA6-7177-4489-A61F-A759032AC8E1}"/>
                </a:ext>
              </a:extLst>
            </p:cNvPr>
            <p:cNvSpPr/>
            <p:nvPr/>
          </p:nvSpPr>
          <p:spPr>
            <a:xfrm>
              <a:off x="2336580" y="2124365"/>
              <a:ext cx="204" cy="163"/>
            </a:xfrm>
            <a:custGeom>
              <a:avLst/>
              <a:gdLst/>
              <a:ahLst/>
              <a:cxnLst/>
              <a:rect l="l" t="t" r="r" b="b"/>
              <a:pathLst>
                <a:path w="15" h="12" extrusionOk="0">
                  <a:moveTo>
                    <a:pt x="1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7198;p126">
              <a:extLst>
                <a:ext uri="{FF2B5EF4-FFF2-40B4-BE49-F238E27FC236}">
                  <a16:creationId xmlns:a16="http://schemas.microsoft.com/office/drawing/2014/main" id="{14209820-B697-4A7D-8790-360210622DC4}"/>
                </a:ext>
              </a:extLst>
            </p:cNvPr>
            <p:cNvSpPr/>
            <p:nvPr/>
          </p:nvSpPr>
          <p:spPr>
            <a:xfrm>
              <a:off x="2304306" y="212978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7199;p126">
              <a:extLst>
                <a:ext uri="{FF2B5EF4-FFF2-40B4-BE49-F238E27FC236}">
                  <a16:creationId xmlns:a16="http://schemas.microsoft.com/office/drawing/2014/main" id="{7B9D9118-81E6-4E86-A8EE-86E0183BFECE}"/>
                </a:ext>
              </a:extLst>
            </p:cNvPr>
            <p:cNvSpPr/>
            <p:nvPr/>
          </p:nvSpPr>
          <p:spPr>
            <a:xfrm>
              <a:off x="2337245" y="2123985"/>
              <a:ext cx="299" cy="163"/>
            </a:xfrm>
            <a:custGeom>
              <a:avLst/>
              <a:gdLst/>
              <a:ahLst/>
              <a:cxnLst/>
              <a:rect l="l" t="t" r="r" b="b"/>
              <a:pathLst>
                <a:path w="22" h="12" extrusionOk="0">
                  <a:moveTo>
                    <a:pt x="2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7200;p126">
              <a:extLst>
                <a:ext uri="{FF2B5EF4-FFF2-40B4-BE49-F238E27FC236}">
                  <a16:creationId xmlns:a16="http://schemas.microsoft.com/office/drawing/2014/main" id="{F0251194-8A8F-4703-BE29-D2E42655D778}"/>
                </a:ext>
              </a:extLst>
            </p:cNvPr>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7201;p126">
              <a:extLst>
                <a:ext uri="{FF2B5EF4-FFF2-40B4-BE49-F238E27FC236}">
                  <a16:creationId xmlns:a16="http://schemas.microsoft.com/office/drawing/2014/main" id="{BBDF88DD-8583-4259-B467-99D04ECF90B2}"/>
                </a:ext>
              </a:extLst>
            </p:cNvPr>
            <p:cNvSpPr/>
            <p:nvPr/>
          </p:nvSpPr>
          <p:spPr>
            <a:xfrm>
              <a:off x="2304687" y="2129782"/>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7202;p126">
              <a:extLst>
                <a:ext uri="{FF2B5EF4-FFF2-40B4-BE49-F238E27FC236}">
                  <a16:creationId xmlns:a16="http://schemas.microsoft.com/office/drawing/2014/main" id="{7EC5CB58-971C-4E0F-9E2E-2F5AFCC59A13}"/>
                </a:ext>
              </a:extLst>
            </p:cNvPr>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7203;p126">
              <a:extLst>
                <a:ext uri="{FF2B5EF4-FFF2-40B4-BE49-F238E27FC236}">
                  <a16:creationId xmlns:a16="http://schemas.microsoft.com/office/drawing/2014/main" id="{90990037-58A9-44A8-8C1E-B6DC2EFA66FB}"/>
                </a:ext>
              </a:extLst>
            </p:cNvPr>
            <p:cNvSpPr/>
            <p:nvPr/>
          </p:nvSpPr>
          <p:spPr>
            <a:xfrm>
              <a:off x="2336241" y="2124555"/>
              <a:ext cx="258" cy="109"/>
            </a:xfrm>
            <a:custGeom>
              <a:avLst/>
              <a:gdLst/>
              <a:ahLst/>
              <a:cxnLst/>
              <a:rect l="l" t="t" r="r" b="b"/>
              <a:pathLst>
                <a:path w="19" h="8" extrusionOk="0">
                  <a:moveTo>
                    <a:pt x="1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7204;p126">
              <a:extLst>
                <a:ext uri="{FF2B5EF4-FFF2-40B4-BE49-F238E27FC236}">
                  <a16:creationId xmlns:a16="http://schemas.microsoft.com/office/drawing/2014/main" id="{A3EA3C9D-3477-4018-90BC-4432A4CF2B7F}"/>
                </a:ext>
              </a:extLst>
            </p:cNvPr>
            <p:cNvSpPr/>
            <p:nvPr/>
          </p:nvSpPr>
          <p:spPr>
            <a:xfrm>
              <a:off x="2336010" y="2124704"/>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7205;p126">
              <a:extLst>
                <a:ext uri="{FF2B5EF4-FFF2-40B4-BE49-F238E27FC236}">
                  <a16:creationId xmlns:a16="http://schemas.microsoft.com/office/drawing/2014/main" id="{16E6FDE7-3A38-445B-8E5B-BCF12A1FC9D4}"/>
                </a:ext>
              </a:extLst>
            </p:cNvPr>
            <p:cNvSpPr/>
            <p:nvPr/>
          </p:nvSpPr>
          <p:spPr>
            <a:xfrm>
              <a:off x="2335725" y="2124895"/>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7206;p126">
              <a:extLst>
                <a:ext uri="{FF2B5EF4-FFF2-40B4-BE49-F238E27FC236}">
                  <a16:creationId xmlns:a16="http://schemas.microsoft.com/office/drawing/2014/main" id="{40C13482-8EB1-4499-858E-159E7AD87AC8}"/>
                </a:ext>
              </a:extLst>
            </p:cNvPr>
            <p:cNvSpPr/>
            <p:nvPr/>
          </p:nvSpPr>
          <p:spPr>
            <a:xfrm>
              <a:off x="2341237" y="2121989"/>
              <a:ext cx="530" cy="258"/>
            </a:xfrm>
            <a:custGeom>
              <a:avLst/>
              <a:gdLst/>
              <a:ahLst/>
              <a:cxnLst/>
              <a:rect l="l" t="t" r="r" b="b"/>
              <a:pathLst>
                <a:path w="39" h="19" extrusionOk="0">
                  <a:moveTo>
                    <a:pt x="39"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7207;p126">
              <a:extLst>
                <a:ext uri="{FF2B5EF4-FFF2-40B4-BE49-F238E27FC236}">
                  <a16:creationId xmlns:a16="http://schemas.microsoft.com/office/drawing/2014/main" id="{3DFCFE57-D733-438F-9F96-C02DF0ED2A76}"/>
                </a:ext>
              </a:extLst>
            </p:cNvPr>
            <p:cNvSpPr/>
            <p:nvPr/>
          </p:nvSpPr>
          <p:spPr>
            <a:xfrm>
              <a:off x="2336865" y="2124229"/>
              <a:ext cx="299" cy="109"/>
            </a:xfrm>
            <a:custGeom>
              <a:avLst/>
              <a:gdLst/>
              <a:ahLst/>
              <a:cxnLst/>
              <a:rect l="l" t="t" r="r" b="b"/>
              <a:pathLst>
                <a:path w="22" h="8" extrusionOk="0">
                  <a:moveTo>
                    <a:pt x="2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7208;p126">
              <a:extLst>
                <a:ext uri="{FF2B5EF4-FFF2-40B4-BE49-F238E27FC236}">
                  <a16:creationId xmlns:a16="http://schemas.microsoft.com/office/drawing/2014/main" id="{D4AF0AAE-22D5-4995-83FB-AE88A1597782}"/>
                </a:ext>
              </a:extLst>
            </p:cNvPr>
            <p:cNvSpPr/>
            <p:nvPr/>
          </p:nvSpPr>
          <p:spPr>
            <a:xfrm>
              <a:off x="2339472" y="2122844"/>
              <a:ext cx="448" cy="204"/>
            </a:xfrm>
            <a:custGeom>
              <a:avLst/>
              <a:gdLst/>
              <a:ahLst/>
              <a:cxnLst/>
              <a:rect l="l" t="t" r="r" b="b"/>
              <a:pathLst>
                <a:path w="33" h="15" extrusionOk="0">
                  <a:moveTo>
                    <a:pt x="32"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7209;p126">
              <a:extLst>
                <a:ext uri="{FF2B5EF4-FFF2-40B4-BE49-F238E27FC236}">
                  <a16:creationId xmlns:a16="http://schemas.microsoft.com/office/drawing/2014/main" id="{11623DB0-0406-4DDB-B661-7DEFA6B6239F}"/>
                </a:ext>
              </a:extLst>
            </p:cNvPr>
            <p:cNvSpPr/>
            <p:nvPr/>
          </p:nvSpPr>
          <p:spPr>
            <a:xfrm>
              <a:off x="2301876" y="2129457"/>
              <a:ext cx="679" cy="109"/>
            </a:xfrm>
            <a:custGeom>
              <a:avLst/>
              <a:gdLst/>
              <a:ahLst/>
              <a:cxnLst/>
              <a:rect l="l" t="t" r="r" b="b"/>
              <a:pathLst>
                <a:path w="50" h="8" extrusionOk="0">
                  <a:moveTo>
                    <a:pt x="1" y="0"/>
                  </a:moveTo>
                  <a:lnTo>
                    <a:pt x="5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7210;p126">
              <a:extLst>
                <a:ext uri="{FF2B5EF4-FFF2-40B4-BE49-F238E27FC236}">
                  <a16:creationId xmlns:a16="http://schemas.microsoft.com/office/drawing/2014/main" id="{BCCC6BF6-563E-4765-9402-90B18373CFA0}"/>
                </a:ext>
              </a:extLst>
            </p:cNvPr>
            <p:cNvSpPr/>
            <p:nvPr/>
          </p:nvSpPr>
          <p:spPr>
            <a:xfrm>
              <a:off x="2340572" y="2122274"/>
              <a:ext cx="530" cy="258"/>
            </a:xfrm>
            <a:custGeom>
              <a:avLst/>
              <a:gdLst/>
              <a:ahLst/>
              <a:cxnLst/>
              <a:rect l="l" t="t" r="r" b="b"/>
              <a:pathLst>
                <a:path w="39" h="19" extrusionOk="0">
                  <a:moveTo>
                    <a:pt x="39"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7211;p126">
              <a:extLst>
                <a:ext uri="{FF2B5EF4-FFF2-40B4-BE49-F238E27FC236}">
                  <a16:creationId xmlns:a16="http://schemas.microsoft.com/office/drawing/2014/main" id="{1667E12D-D899-415E-8243-40CC9C2F0964}"/>
                </a:ext>
              </a:extLst>
            </p:cNvPr>
            <p:cNvSpPr/>
            <p:nvPr/>
          </p:nvSpPr>
          <p:spPr>
            <a:xfrm>
              <a:off x="2334340" y="2125886"/>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7212;p126">
              <a:extLst>
                <a:ext uri="{FF2B5EF4-FFF2-40B4-BE49-F238E27FC236}">
                  <a16:creationId xmlns:a16="http://schemas.microsoft.com/office/drawing/2014/main" id="{037AED11-4C99-44A5-ABF1-39EEC90B9C31}"/>
                </a:ext>
              </a:extLst>
            </p:cNvPr>
            <p:cNvSpPr/>
            <p:nvPr/>
          </p:nvSpPr>
          <p:spPr>
            <a:xfrm>
              <a:off x="2338956" y="2123129"/>
              <a:ext cx="394" cy="163"/>
            </a:xfrm>
            <a:custGeom>
              <a:avLst/>
              <a:gdLst/>
              <a:ahLst/>
              <a:cxnLst/>
              <a:rect l="l" t="t" r="r" b="b"/>
              <a:pathLst>
                <a:path w="29" h="12" extrusionOk="0">
                  <a:moveTo>
                    <a:pt x="28"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7213;p126">
              <a:extLst>
                <a:ext uri="{FF2B5EF4-FFF2-40B4-BE49-F238E27FC236}">
                  <a16:creationId xmlns:a16="http://schemas.microsoft.com/office/drawing/2014/main" id="{497E54A5-CA4C-4473-8E3B-ED5A5C2CDB56}"/>
                </a:ext>
              </a:extLst>
            </p:cNvPr>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7214;p126">
              <a:extLst>
                <a:ext uri="{FF2B5EF4-FFF2-40B4-BE49-F238E27FC236}">
                  <a16:creationId xmlns:a16="http://schemas.microsoft.com/office/drawing/2014/main" id="{58380577-A051-44A5-90A4-EF6FCA53E2B0}"/>
                </a:ext>
              </a:extLst>
            </p:cNvPr>
            <p:cNvSpPr/>
            <p:nvPr/>
          </p:nvSpPr>
          <p:spPr>
            <a:xfrm>
              <a:off x="2338481" y="2123374"/>
              <a:ext cx="339" cy="149"/>
            </a:xfrm>
            <a:custGeom>
              <a:avLst/>
              <a:gdLst/>
              <a:ahLst/>
              <a:cxnLst/>
              <a:rect l="l" t="t" r="r" b="b"/>
              <a:pathLst>
                <a:path w="25" h="11" extrusionOk="0">
                  <a:moveTo>
                    <a:pt x="25"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7215;p126">
              <a:extLst>
                <a:ext uri="{FF2B5EF4-FFF2-40B4-BE49-F238E27FC236}">
                  <a16:creationId xmlns:a16="http://schemas.microsoft.com/office/drawing/2014/main" id="{CAC30690-2F50-4F2F-9119-7F6CF93C2A68}"/>
                </a:ext>
              </a:extLst>
            </p:cNvPr>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7216;p126">
              <a:extLst>
                <a:ext uri="{FF2B5EF4-FFF2-40B4-BE49-F238E27FC236}">
                  <a16:creationId xmlns:a16="http://schemas.microsoft.com/office/drawing/2014/main" id="{B12E91BB-0D31-400D-99A6-A3426D5A5CB5}"/>
                </a:ext>
              </a:extLst>
            </p:cNvPr>
            <p:cNvSpPr/>
            <p:nvPr/>
          </p:nvSpPr>
          <p:spPr>
            <a:xfrm>
              <a:off x="2302691" y="2129592"/>
              <a:ext cx="489" cy="68"/>
            </a:xfrm>
            <a:custGeom>
              <a:avLst/>
              <a:gdLst/>
              <a:ahLst/>
              <a:cxnLst/>
              <a:rect l="l" t="t" r="r" b="b"/>
              <a:pathLst>
                <a:path w="36" h="5" extrusionOk="0">
                  <a:moveTo>
                    <a:pt x="35"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7217;p126">
              <a:extLst>
                <a:ext uri="{FF2B5EF4-FFF2-40B4-BE49-F238E27FC236}">
                  <a16:creationId xmlns:a16="http://schemas.microsoft.com/office/drawing/2014/main" id="{1D44FABE-FB52-4068-87E0-B24860713CF2}"/>
                </a:ext>
              </a:extLst>
            </p:cNvPr>
            <p:cNvSpPr/>
            <p:nvPr/>
          </p:nvSpPr>
          <p:spPr>
            <a:xfrm>
              <a:off x="2334245" y="2125981"/>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7218;p126">
              <a:extLst>
                <a:ext uri="{FF2B5EF4-FFF2-40B4-BE49-F238E27FC236}">
                  <a16:creationId xmlns:a16="http://schemas.microsoft.com/office/drawing/2014/main" id="{70576E44-1889-4593-8EE1-4A9EEA90C54D}"/>
                </a:ext>
              </a:extLst>
            </p:cNvPr>
            <p:cNvSpPr/>
            <p:nvPr/>
          </p:nvSpPr>
          <p:spPr>
            <a:xfrm>
              <a:off x="2334489" y="2125750"/>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7219;p126">
              <a:extLst>
                <a:ext uri="{FF2B5EF4-FFF2-40B4-BE49-F238E27FC236}">
                  <a16:creationId xmlns:a16="http://schemas.microsoft.com/office/drawing/2014/main" id="{853745FC-6554-479E-85DC-A18254571868}"/>
                </a:ext>
              </a:extLst>
            </p:cNvPr>
            <p:cNvSpPr/>
            <p:nvPr/>
          </p:nvSpPr>
          <p:spPr>
            <a:xfrm>
              <a:off x="2303302" y="2129647"/>
              <a:ext cx="394" cy="54"/>
            </a:xfrm>
            <a:custGeom>
              <a:avLst/>
              <a:gdLst/>
              <a:ahLst/>
              <a:cxnLst/>
              <a:rect l="l" t="t" r="r" b="b"/>
              <a:pathLst>
                <a:path w="29" h="4" extrusionOk="0">
                  <a:moveTo>
                    <a:pt x="29"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7220;p126">
              <a:extLst>
                <a:ext uri="{FF2B5EF4-FFF2-40B4-BE49-F238E27FC236}">
                  <a16:creationId xmlns:a16="http://schemas.microsoft.com/office/drawing/2014/main" id="{E289E050-F719-4AA5-B645-D258506480AD}"/>
                </a:ext>
              </a:extLst>
            </p:cNvPr>
            <p:cNvSpPr/>
            <p:nvPr/>
          </p:nvSpPr>
          <p:spPr>
            <a:xfrm>
              <a:off x="2333294" y="212645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7221;p126">
              <a:extLst>
                <a:ext uri="{FF2B5EF4-FFF2-40B4-BE49-F238E27FC236}">
                  <a16:creationId xmlns:a16="http://schemas.microsoft.com/office/drawing/2014/main" id="{66847C01-FB18-49D4-8445-FDCCB645F78C}"/>
                </a:ext>
              </a:extLst>
            </p:cNvPr>
            <p:cNvSpPr/>
            <p:nvPr/>
          </p:nvSpPr>
          <p:spPr>
            <a:xfrm>
              <a:off x="2334394" y="2125845"/>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7222;p126">
              <a:extLst>
                <a:ext uri="{FF2B5EF4-FFF2-40B4-BE49-F238E27FC236}">
                  <a16:creationId xmlns:a16="http://schemas.microsoft.com/office/drawing/2014/main" id="{B77FEA08-911C-4F26-B210-795D32720AFD}"/>
                </a:ext>
              </a:extLst>
            </p:cNvPr>
            <p:cNvSpPr/>
            <p:nvPr/>
          </p:nvSpPr>
          <p:spPr>
            <a:xfrm>
              <a:off x="2340002" y="2122559"/>
              <a:ext cx="489" cy="258"/>
            </a:xfrm>
            <a:custGeom>
              <a:avLst/>
              <a:gdLst/>
              <a:ahLst/>
              <a:cxnLst/>
              <a:rect l="l" t="t" r="r" b="b"/>
              <a:pathLst>
                <a:path w="36" h="19" extrusionOk="0">
                  <a:moveTo>
                    <a:pt x="35"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7223;p126">
              <a:extLst>
                <a:ext uri="{FF2B5EF4-FFF2-40B4-BE49-F238E27FC236}">
                  <a16:creationId xmlns:a16="http://schemas.microsoft.com/office/drawing/2014/main" id="{7FD49F09-DD76-4AF2-BD2E-DDCC548A4171}"/>
                </a:ext>
              </a:extLst>
            </p:cNvPr>
            <p:cNvSpPr/>
            <p:nvPr/>
          </p:nvSpPr>
          <p:spPr>
            <a:xfrm>
              <a:off x="2334530" y="2125655"/>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7224;p126">
              <a:extLst>
                <a:ext uri="{FF2B5EF4-FFF2-40B4-BE49-F238E27FC236}">
                  <a16:creationId xmlns:a16="http://schemas.microsoft.com/office/drawing/2014/main" id="{58388043-2AC8-404E-BB0F-017EDDC3CBE3}"/>
                </a:ext>
              </a:extLst>
            </p:cNvPr>
            <p:cNvSpPr/>
            <p:nvPr/>
          </p:nvSpPr>
          <p:spPr>
            <a:xfrm>
              <a:off x="2305202" y="212983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7225;p126">
              <a:extLst>
                <a:ext uri="{FF2B5EF4-FFF2-40B4-BE49-F238E27FC236}">
                  <a16:creationId xmlns:a16="http://schemas.microsoft.com/office/drawing/2014/main" id="{D082082A-B2DD-4199-93E5-23A6E772D475}"/>
                </a:ext>
              </a:extLst>
            </p:cNvPr>
            <p:cNvSpPr/>
            <p:nvPr/>
          </p:nvSpPr>
          <p:spPr>
            <a:xfrm>
              <a:off x="2335100" y="2125275"/>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7226;p126">
              <a:extLst>
                <a:ext uri="{FF2B5EF4-FFF2-40B4-BE49-F238E27FC236}">
                  <a16:creationId xmlns:a16="http://schemas.microsoft.com/office/drawing/2014/main" id="{6D5AA078-6DF0-482A-83EA-A51EF8A58DAA}"/>
                </a:ext>
              </a:extLst>
            </p:cNvPr>
            <p:cNvSpPr/>
            <p:nvPr/>
          </p:nvSpPr>
          <p:spPr>
            <a:xfrm>
              <a:off x="2334964" y="212537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7227;p126">
              <a:extLst>
                <a:ext uri="{FF2B5EF4-FFF2-40B4-BE49-F238E27FC236}">
                  <a16:creationId xmlns:a16="http://schemas.microsoft.com/office/drawing/2014/main" id="{20EDA35A-1861-426A-B14B-73ED23B868C6}"/>
                </a:ext>
              </a:extLst>
            </p:cNvPr>
            <p:cNvSpPr/>
            <p:nvPr/>
          </p:nvSpPr>
          <p:spPr>
            <a:xfrm>
              <a:off x="2335535" y="2124990"/>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7228;p126">
              <a:extLst>
                <a:ext uri="{FF2B5EF4-FFF2-40B4-BE49-F238E27FC236}">
                  <a16:creationId xmlns:a16="http://schemas.microsoft.com/office/drawing/2014/main" id="{E6FF86D8-3F09-4FF0-8F47-3A1F19475494}"/>
                </a:ext>
              </a:extLst>
            </p:cNvPr>
            <p:cNvSpPr/>
            <p:nvPr/>
          </p:nvSpPr>
          <p:spPr>
            <a:xfrm>
              <a:off x="2338046" y="2123605"/>
              <a:ext cx="299" cy="163"/>
            </a:xfrm>
            <a:custGeom>
              <a:avLst/>
              <a:gdLst/>
              <a:ahLst/>
              <a:cxnLst/>
              <a:rect l="l" t="t" r="r" b="b"/>
              <a:pathLst>
                <a:path w="22" h="12" extrusionOk="0">
                  <a:moveTo>
                    <a:pt x="22"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7229;p126">
              <a:extLst>
                <a:ext uri="{FF2B5EF4-FFF2-40B4-BE49-F238E27FC236}">
                  <a16:creationId xmlns:a16="http://schemas.microsoft.com/office/drawing/2014/main" id="{ABCD1BC4-7210-441F-957F-5145B2E32EE2}"/>
                </a:ext>
              </a:extLst>
            </p:cNvPr>
            <p:cNvSpPr/>
            <p:nvPr/>
          </p:nvSpPr>
          <p:spPr>
            <a:xfrm>
              <a:off x="2303831" y="2129742"/>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7230;p126">
              <a:extLst>
                <a:ext uri="{FF2B5EF4-FFF2-40B4-BE49-F238E27FC236}">
                  <a16:creationId xmlns:a16="http://schemas.microsoft.com/office/drawing/2014/main" id="{BCD85AD4-4977-470D-8312-2C0B196A7D4B}"/>
                </a:ext>
              </a:extLst>
            </p:cNvPr>
            <p:cNvSpPr/>
            <p:nvPr/>
          </p:nvSpPr>
          <p:spPr>
            <a:xfrm>
              <a:off x="2335290" y="2125125"/>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7231;p126">
              <a:extLst>
                <a:ext uri="{FF2B5EF4-FFF2-40B4-BE49-F238E27FC236}">
                  <a16:creationId xmlns:a16="http://schemas.microsoft.com/office/drawing/2014/main" id="{F1B52A86-7D76-4914-B804-CAD11F4C6149}"/>
                </a:ext>
              </a:extLst>
            </p:cNvPr>
            <p:cNvSpPr/>
            <p:nvPr/>
          </p:nvSpPr>
          <p:spPr>
            <a:xfrm>
              <a:off x="2334679" y="212556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7232;p126">
              <a:extLst>
                <a:ext uri="{FF2B5EF4-FFF2-40B4-BE49-F238E27FC236}">
                  <a16:creationId xmlns:a16="http://schemas.microsoft.com/office/drawing/2014/main" id="{2661AC16-46D4-46DC-B7E8-4A476808C74F}"/>
                </a:ext>
              </a:extLst>
            </p:cNvPr>
            <p:cNvSpPr/>
            <p:nvPr/>
          </p:nvSpPr>
          <p:spPr>
            <a:xfrm>
              <a:off x="2337626" y="2123795"/>
              <a:ext cx="299" cy="163"/>
            </a:xfrm>
            <a:custGeom>
              <a:avLst/>
              <a:gdLst/>
              <a:ahLst/>
              <a:cxnLst/>
              <a:rect l="l" t="t" r="r" b="b"/>
              <a:pathLst>
                <a:path w="22" h="12" extrusionOk="0">
                  <a:moveTo>
                    <a:pt x="2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7233;p126">
              <a:extLst>
                <a:ext uri="{FF2B5EF4-FFF2-40B4-BE49-F238E27FC236}">
                  <a16:creationId xmlns:a16="http://schemas.microsoft.com/office/drawing/2014/main" id="{2E7B9343-DCE6-4210-B31F-3B0847B28190}"/>
                </a:ext>
              </a:extLst>
            </p:cNvPr>
            <p:cNvSpPr/>
            <p:nvPr/>
          </p:nvSpPr>
          <p:spPr>
            <a:xfrm>
              <a:off x="2334815" y="2125465"/>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7234;p126">
              <a:extLst>
                <a:ext uri="{FF2B5EF4-FFF2-40B4-BE49-F238E27FC236}">
                  <a16:creationId xmlns:a16="http://schemas.microsoft.com/office/drawing/2014/main" id="{5AD1D68D-5BF8-44CA-966C-96142EF12577}"/>
                </a:ext>
              </a:extLst>
            </p:cNvPr>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7235;p126">
              <a:extLst>
                <a:ext uri="{FF2B5EF4-FFF2-40B4-BE49-F238E27FC236}">
                  <a16:creationId xmlns:a16="http://schemas.microsoft.com/office/drawing/2014/main" id="{59B75191-9F33-4892-B85C-E0EE82589772}"/>
                </a:ext>
              </a:extLst>
            </p:cNvPr>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7236;p126">
              <a:extLst>
                <a:ext uri="{FF2B5EF4-FFF2-40B4-BE49-F238E27FC236}">
                  <a16:creationId xmlns:a16="http://schemas.microsoft.com/office/drawing/2014/main" id="{19918DEB-9475-4917-98C3-91C9C3DD7FCD}"/>
                </a:ext>
              </a:extLst>
            </p:cNvPr>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7237;p126">
              <a:extLst>
                <a:ext uri="{FF2B5EF4-FFF2-40B4-BE49-F238E27FC236}">
                  <a16:creationId xmlns:a16="http://schemas.microsoft.com/office/drawing/2014/main" id="{05D39C96-51A8-44B8-ABB1-D728375EB4EC}"/>
                </a:ext>
              </a:extLst>
            </p:cNvPr>
            <p:cNvSpPr/>
            <p:nvPr/>
          </p:nvSpPr>
          <p:spPr>
            <a:xfrm>
              <a:off x="2292942" y="2120903"/>
              <a:ext cx="68" cy="149"/>
            </a:xfrm>
            <a:custGeom>
              <a:avLst/>
              <a:gdLst/>
              <a:ahLst/>
              <a:cxnLst/>
              <a:rect l="l" t="t" r="r" b="b"/>
              <a:pathLst>
                <a:path w="5" h="11" extrusionOk="0">
                  <a:moveTo>
                    <a:pt x="4"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7238;p126">
              <a:extLst>
                <a:ext uri="{FF2B5EF4-FFF2-40B4-BE49-F238E27FC236}">
                  <a16:creationId xmlns:a16="http://schemas.microsoft.com/office/drawing/2014/main" id="{4CD83438-CA9D-45FD-AC9A-47CFCD83E5F0}"/>
                </a:ext>
              </a:extLst>
            </p:cNvPr>
            <p:cNvSpPr/>
            <p:nvPr/>
          </p:nvSpPr>
          <p:spPr>
            <a:xfrm>
              <a:off x="2292711" y="2120183"/>
              <a:ext cx="109" cy="353"/>
            </a:xfrm>
            <a:custGeom>
              <a:avLst/>
              <a:gdLst/>
              <a:ahLst/>
              <a:cxnLst/>
              <a:rect l="l" t="t" r="r" b="b"/>
              <a:pathLst>
                <a:path w="8" h="26" extrusionOk="0">
                  <a:moveTo>
                    <a:pt x="7"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7239;p126">
              <a:extLst>
                <a:ext uri="{FF2B5EF4-FFF2-40B4-BE49-F238E27FC236}">
                  <a16:creationId xmlns:a16="http://schemas.microsoft.com/office/drawing/2014/main" id="{1C4BF647-3E6E-45F0-817C-A1199AB7B41E}"/>
                </a:ext>
              </a:extLst>
            </p:cNvPr>
            <p:cNvSpPr/>
            <p:nvPr/>
          </p:nvSpPr>
          <p:spPr>
            <a:xfrm>
              <a:off x="2293376" y="2122464"/>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7240;p126">
              <a:extLst>
                <a:ext uri="{FF2B5EF4-FFF2-40B4-BE49-F238E27FC236}">
                  <a16:creationId xmlns:a16="http://schemas.microsoft.com/office/drawing/2014/main" id="{7E8A878D-B5E6-4D2C-98EC-A07B26159D11}"/>
                </a:ext>
              </a:extLst>
            </p:cNvPr>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7241;p126">
              <a:extLst>
                <a:ext uri="{FF2B5EF4-FFF2-40B4-BE49-F238E27FC236}">
                  <a16:creationId xmlns:a16="http://schemas.microsoft.com/office/drawing/2014/main" id="{0D033B10-11CB-4A35-8228-61AFE427DDE0}"/>
                </a:ext>
              </a:extLst>
            </p:cNvPr>
            <p:cNvSpPr/>
            <p:nvPr/>
          </p:nvSpPr>
          <p:spPr>
            <a:xfrm>
              <a:off x="2293281" y="2122043"/>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7242;p126">
              <a:extLst>
                <a:ext uri="{FF2B5EF4-FFF2-40B4-BE49-F238E27FC236}">
                  <a16:creationId xmlns:a16="http://schemas.microsoft.com/office/drawing/2014/main" id="{D3ECBBB5-4178-4108-B0E0-78C53F64430A}"/>
                </a:ext>
              </a:extLst>
            </p:cNvPr>
            <p:cNvSpPr/>
            <p:nvPr/>
          </p:nvSpPr>
          <p:spPr>
            <a:xfrm>
              <a:off x="2287769" y="2147800"/>
              <a:ext cx="54" cy="163"/>
            </a:xfrm>
            <a:custGeom>
              <a:avLst/>
              <a:gdLst/>
              <a:ahLst/>
              <a:cxnLst/>
              <a:rect l="l" t="t" r="r" b="b"/>
              <a:pathLst>
                <a:path w="4" h="12" extrusionOk="0">
                  <a:moveTo>
                    <a:pt x="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7243;p126">
              <a:extLst>
                <a:ext uri="{FF2B5EF4-FFF2-40B4-BE49-F238E27FC236}">
                  <a16:creationId xmlns:a16="http://schemas.microsoft.com/office/drawing/2014/main" id="{112872A2-60B0-40C8-9223-5931B6E798DC}"/>
                </a:ext>
              </a:extLst>
            </p:cNvPr>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7244;p126">
              <a:extLst>
                <a:ext uri="{FF2B5EF4-FFF2-40B4-BE49-F238E27FC236}">
                  <a16:creationId xmlns:a16="http://schemas.microsoft.com/office/drawing/2014/main" id="{4B912F9A-C954-4C26-AF4F-D3BDC0A0C7DA}"/>
                </a:ext>
              </a:extLst>
            </p:cNvPr>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7245;p126">
              <a:extLst>
                <a:ext uri="{FF2B5EF4-FFF2-40B4-BE49-F238E27FC236}">
                  <a16:creationId xmlns:a16="http://schemas.microsoft.com/office/drawing/2014/main" id="{70C30D84-73A6-447F-A27A-8E267CC925CB}"/>
                </a:ext>
              </a:extLst>
            </p:cNvPr>
            <p:cNvSpPr/>
            <p:nvPr/>
          </p:nvSpPr>
          <p:spPr>
            <a:xfrm>
              <a:off x="2288760" y="2148709"/>
              <a:ext cx="299" cy="299"/>
            </a:xfrm>
            <a:custGeom>
              <a:avLst/>
              <a:gdLst/>
              <a:ahLst/>
              <a:cxnLst/>
              <a:rect l="l" t="t" r="r" b="b"/>
              <a:pathLst>
                <a:path w="22" h="22" extrusionOk="0">
                  <a:moveTo>
                    <a:pt x="22"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7246;p126">
              <a:extLst>
                <a:ext uri="{FF2B5EF4-FFF2-40B4-BE49-F238E27FC236}">
                  <a16:creationId xmlns:a16="http://schemas.microsoft.com/office/drawing/2014/main" id="{DA902559-6F64-4F2E-A0E7-E46AF0F17108}"/>
                </a:ext>
              </a:extLst>
            </p:cNvPr>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7247;p126">
              <a:extLst>
                <a:ext uri="{FF2B5EF4-FFF2-40B4-BE49-F238E27FC236}">
                  <a16:creationId xmlns:a16="http://schemas.microsoft.com/office/drawing/2014/main" id="{9EC3A496-B4FA-4010-BCFD-E101A31E72A8}"/>
                </a:ext>
              </a:extLst>
            </p:cNvPr>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7248;p126">
              <a:extLst>
                <a:ext uri="{FF2B5EF4-FFF2-40B4-BE49-F238E27FC236}">
                  <a16:creationId xmlns:a16="http://schemas.microsoft.com/office/drawing/2014/main" id="{370C684A-B1BD-4B59-A7C0-1F1F6ACADAD0}"/>
                </a:ext>
              </a:extLst>
            </p:cNvPr>
            <p:cNvSpPr/>
            <p:nvPr/>
          </p:nvSpPr>
          <p:spPr>
            <a:xfrm>
              <a:off x="2293227" y="2151126"/>
              <a:ext cx="638" cy="204"/>
            </a:xfrm>
            <a:custGeom>
              <a:avLst/>
              <a:gdLst/>
              <a:ahLst/>
              <a:cxnLst/>
              <a:rect l="l" t="t" r="r" b="b"/>
              <a:pathLst>
                <a:path w="47" h="15" extrusionOk="0">
                  <a:moveTo>
                    <a:pt x="46"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7249;p126">
              <a:extLst>
                <a:ext uri="{FF2B5EF4-FFF2-40B4-BE49-F238E27FC236}">
                  <a16:creationId xmlns:a16="http://schemas.microsoft.com/office/drawing/2014/main" id="{9E32AF15-5C37-477C-AE69-B0898D148A41}"/>
                </a:ext>
              </a:extLst>
            </p:cNvPr>
            <p:cNvSpPr/>
            <p:nvPr/>
          </p:nvSpPr>
          <p:spPr>
            <a:xfrm>
              <a:off x="2296703" y="2150800"/>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7250;p126">
              <a:extLst>
                <a:ext uri="{FF2B5EF4-FFF2-40B4-BE49-F238E27FC236}">
                  <a16:creationId xmlns:a16="http://schemas.microsoft.com/office/drawing/2014/main" id="{4EE10112-6CF3-4D30-A2E6-3AD1755CA6C3}"/>
                </a:ext>
              </a:extLst>
            </p:cNvPr>
            <p:cNvSpPr/>
            <p:nvPr/>
          </p:nvSpPr>
          <p:spPr>
            <a:xfrm>
              <a:off x="2289195" y="2149130"/>
              <a:ext cx="489" cy="394"/>
            </a:xfrm>
            <a:custGeom>
              <a:avLst/>
              <a:gdLst/>
              <a:ahLst/>
              <a:cxnLst/>
              <a:rect l="l" t="t" r="r" b="b"/>
              <a:pathLst>
                <a:path w="36" h="29" extrusionOk="0">
                  <a:moveTo>
                    <a:pt x="35"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7251;p126">
              <a:extLst>
                <a:ext uri="{FF2B5EF4-FFF2-40B4-BE49-F238E27FC236}">
                  <a16:creationId xmlns:a16="http://schemas.microsoft.com/office/drawing/2014/main" id="{CA254163-8C37-4B55-8CDC-D776A165C36B}"/>
                </a:ext>
              </a:extLst>
            </p:cNvPr>
            <p:cNvSpPr/>
            <p:nvPr/>
          </p:nvSpPr>
          <p:spPr>
            <a:xfrm>
              <a:off x="2297273" y="2150895"/>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7252;p126">
              <a:extLst>
                <a:ext uri="{FF2B5EF4-FFF2-40B4-BE49-F238E27FC236}">
                  <a16:creationId xmlns:a16="http://schemas.microsoft.com/office/drawing/2014/main" id="{4AB899DC-DF1B-4570-B990-9D54B91508DD}"/>
                </a:ext>
              </a:extLst>
            </p:cNvPr>
            <p:cNvSpPr/>
            <p:nvPr/>
          </p:nvSpPr>
          <p:spPr>
            <a:xfrm>
              <a:off x="2293987" y="2150936"/>
              <a:ext cx="543" cy="163"/>
            </a:xfrm>
            <a:custGeom>
              <a:avLst/>
              <a:gdLst/>
              <a:ahLst/>
              <a:cxnLst/>
              <a:rect l="l" t="t" r="r" b="b"/>
              <a:pathLst>
                <a:path w="40" h="12" extrusionOk="0">
                  <a:moveTo>
                    <a:pt x="39"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7253;p126">
              <a:extLst>
                <a:ext uri="{FF2B5EF4-FFF2-40B4-BE49-F238E27FC236}">
                  <a16:creationId xmlns:a16="http://schemas.microsoft.com/office/drawing/2014/main" id="{DF677C16-BF92-4E92-AF7C-71FF0E422150}"/>
                </a:ext>
              </a:extLst>
            </p:cNvPr>
            <p:cNvSpPr/>
            <p:nvPr/>
          </p:nvSpPr>
          <p:spPr>
            <a:xfrm>
              <a:off x="2306913" y="2152701"/>
              <a:ext cx="258" cy="299"/>
            </a:xfrm>
            <a:custGeom>
              <a:avLst/>
              <a:gdLst/>
              <a:ahLst/>
              <a:cxnLst/>
              <a:rect l="l" t="t" r="r" b="b"/>
              <a:pathLst>
                <a:path w="19" h="22" extrusionOk="0">
                  <a:moveTo>
                    <a:pt x="1"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7254;p126">
              <a:extLst>
                <a:ext uri="{FF2B5EF4-FFF2-40B4-BE49-F238E27FC236}">
                  <a16:creationId xmlns:a16="http://schemas.microsoft.com/office/drawing/2014/main" id="{84668315-75BC-45C7-98C2-CFCC92C33B75}"/>
                </a:ext>
              </a:extLst>
            </p:cNvPr>
            <p:cNvSpPr/>
            <p:nvPr/>
          </p:nvSpPr>
          <p:spPr>
            <a:xfrm>
              <a:off x="2307293" y="2153081"/>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7255;p126">
              <a:extLst>
                <a:ext uri="{FF2B5EF4-FFF2-40B4-BE49-F238E27FC236}">
                  <a16:creationId xmlns:a16="http://schemas.microsoft.com/office/drawing/2014/main" id="{0BDE49AA-0456-403A-935C-943DD5CB1D7A}"/>
                </a:ext>
              </a:extLst>
            </p:cNvPr>
            <p:cNvSpPr/>
            <p:nvPr/>
          </p:nvSpPr>
          <p:spPr>
            <a:xfrm>
              <a:off x="2305352" y="2151126"/>
              <a:ext cx="530" cy="543"/>
            </a:xfrm>
            <a:custGeom>
              <a:avLst/>
              <a:gdLst/>
              <a:ahLst/>
              <a:cxnLst/>
              <a:rect l="l" t="t" r="r" b="b"/>
              <a:pathLst>
                <a:path w="39" h="40" extrusionOk="0">
                  <a:moveTo>
                    <a:pt x="0" y="1"/>
                  </a:moveTo>
                  <a:lnTo>
                    <a:pt x="39"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7256;p126">
              <a:extLst>
                <a:ext uri="{FF2B5EF4-FFF2-40B4-BE49-F238E27FC236}">
                  <a16:creationId xmlns:a16="http://schemas.microsoft.com/office/drawing/2014/main" id="{2E9F777A-C434-462E-B19E-603C35E7FF78}"/>
                </a:ext>
              </a:extLst>
            </p:cNvPr>
            <p:cNvSpPr/>
            <p:nvPr/>
          </p:nvSpPr>
          <p:spPr>
            <a:xfrm>
              <a:off x="2305922" y="2151697"/>
              <a:ext cx="434" cy="448"/>
            </a:xfrm>
            <a:custGeom>
              <a:avLst/>
              <a:gdLst/>
              <a:ahLst/>
              <a:cxnLst/>
              <a:rect l="l" t="t" r="r" b="b"/>
              <a:pathLst>
                <a:path w="32" h="33" extrusionOk="0">
                  <a:moveTo>
                    <a:pt x="0" y="1"/>
                  </a:moveTo>
                  <a:lnTo>
                    <a:pt x="32"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7257;p126">
              <a:extLst>
                <a:ext uri="{FF2B5EF4-FFF2-40B4-BE49-F238E27FC236}">
                  <a16:creationId xmlns:a16="http://schemas.microsoft.com/office/drawing/2014/main" id="{42687233-D772-42A8-A807-3EB4A1B8B8C8}"/>
                </a:ext>
              </a:extLst>
            </p:cNvPr>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7258;p126">
              <a:extLst>
                <a:ext uri="{FF2B5EF4-FFF2-40B4-BE49-F238E27FC236}">
                  <a16:creationId xmlns:a16="http://schemas.microsoft.com/office/drawing/2014/main" id="{0FF0C934-EDC5-4E85-BEA1-10B4FD7F9D92}"/>
                </a:ext>
              </a:extLst>
            </p:cNvPr>
            <p:cNvSpPr/>
            <p:nvPr/>
          </p:nvSpPr>
          <p:spPr>
            <a:xfrm>
              <a:off x="2306492" y="2152267"/>
              <a:ext cx="299" cy="299"/>
            </a:xfrm>
            <a:custGeom>
              <a:avLst/>
              <a:gdLst/>
              <a:ahLst/>
              <a:cxnLst/>
              <a:rect l="l" t="t" r="r" b="b"/>
              <a:pathLst>
                <a:path w="22" h="22" extrusionOk="0">
                  <a:moveTo>
                    <a:pt x="0" y="1"/>
                  </a:moveTo>
                  <a:lnTo>
                    <a:pt x="2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7259;p126">
              <a:extLst>
                <a:ext uri="{FF2B5EF4-FFF2-40B4-BE49-F238E27FC236}">
                  <a16:creationId xmlns:a16="http://schemas.microsoft.com/office/drawing/2014/main" id="{8D886D81-A4A3-4C4B-9097-4E826CE667F9}"/>
                </a:ext>
              </a:extLst>
            </p:cNvPr>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7260;p126">
              <a:extLst>
                <a:ext uri="{FF2B5EF4-FFF2-40B4-BE49-F238E27FC236}">
                  <a16:creationId xmlns:a16="http://schemas.microsoft.com/office/drawing/2014/main" id="{3AD75BA2-C681-4A15-8404-3F72449BF4AE}"/>
                </a:ext>
              </a:extLst>
            </p:cNvPr>
            <p:cNvSpPr/>
            <p:nvPr/>
          </p:nvSpPr>
          <p:spPr>
            <a:xfrm>
              <a:off x="2304727" y="2150610"/>
              <a:ext cx="489" cy="434"/>
            </a:xfrm>
            <a:custGeom>
              <a:avLst/>
              <a:gdLst/>
              <a:ahLst/>
              <a:cxnLst/>
              <a:rect l="l" t="t" r="r" b="b"/>
              <a:pathLst>
                <a:path w="36" h="32" extrusionOk="0">
                  <a:moveTo>
                    <a:pt x="1" y="0"/>
                  </a:moveTo>
                  <a:lnTo>
                    <a:pt x="36"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7261;p126">
              <a:extLst>
                <a:ext uri="{FF2B5EF4-FFF2-40B4-BE49-F238E27FC236}">
                  <a16:creationId xmlns:a16="http://schemas.microsoft.com/office/drawing/2014/main" id="{5A585426-8799-4D70-AF21-922F4E55F977}"/>
                </a:ext>
              </a:extLst>
            </p:cNvPr>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7262;p126">
              <a:extLst>
                <a:ext uri="{FF2B5EF4-FFF2-40B4-BE49-F238E27FC236}">
                  <a16:creationId xmlns:a16="http://schemas.microsoft.com/office/drawing/2014/main" id="{432A32CF-1EFA-4A18-8BC7-3A3D902933D4}"/>
                </a:ext>
              </a:extLst>
            </p:cNvPr>
            <p:cNvSpPr/>
            <p:nvPr/>
          </p:nvSpPr>
          <p:spPr>
            <a:xfrm>
              <a:off x="2291951" y="2116436"/>
              <a:ext cx="14" cy="0"/>
            </a:xfrm>
            <a:custGeom>
              <a:avLst/>
              <a:gdLst/>
              <a:ahLst/>
              <a:cxnLst/>
              <a:rect l="l" t="t" r="r" b="b"/>
              <a:pathLst>
                <a:path w="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7263;p126">
              <a:extLst>
                <a:ext uri="{FF2B5EF4-FFF2-40B4-BE49-F238E27FC236}">
                  <a16:creationId xmlns:a16="http://schemas.microsoft.com/office/drawing/2014/main" id="{D2A4CED4-78F3-4760-B817-0C7CFA6D39B4}"/>
                </a:ext>
              </a:extLst>
            </p:cNvPr>
            <p:cNvSpPr/>
            <p:nvPr/>
          </p:nvSpPr>
          <p:spPr>
            <a:xfrm>
              <a:off x="2292562" y="2116436"/>
              <a:ext cx="14" cy="0"/>
            </a:xfrm>
            <a:custGeom>
              <a:avLst/>
              <a:gdLst/>
              <a:ahLst/>
              <a:cxnLst/>
              <a:rect l="l" t="t" r="r" b="b"/>
              <a:pathLst>
                <a:path w="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7264;p126">
              <a:extLst>
                <a:ext uri="{FF2B5EF4-FFF2-40B4-BE49-F238E27FC236}">
                  <a16:creationId xmlns:a16="http://schemas.microsoft.com/office/drawing/2014/main" id="{82F8ACE4-FDFF-4E05-BA9E-81085773F3A8}"/>
                </a:ext>
              </a:extLst>
            </p:cNvPr>
            <p:cNvSpPr/>
            <p:nvPr/>
          </p:nvSpPr>
          <p:spPr>
            <a:xfrm>
              <a:off x="2291095" y="211647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7265;p126">
              <a:extLst>
                <a:ext uri="{FF2B5EF4-FFF2-40B4-BE49-F238E27FC236}">
                  <a16:creationId xmlns:a16="http://schemas.microsoft.com/office/drawing/2014/main" id="{078B1B85-4253-4755-84FD-0AFB8698C193}"/>
                </a:ext>
              </a:extLst>
            </p:cNvPr>
            <p:cNvSpPr/>
            <p:nvPr/>
          </p:nvSpPr>
          <p:spPr>
            <a:xfrm>
              <a:off x="2293132" y="2116436"/>
              <a:ext cx="14" cy="0"/>
            </a:xfrm>
            <a:custGeom>
              <a:avLst/>
              <a:gdLst/>
              <a:ahLst/>
              <a:cxnLst/>
              <a:rect l="l" t="t" r="r" b="b"/>
              <a:pathLst>
                <a:path w="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7266;p126">
              <a:extLst>
                <a:ext uri="{FF2B5EF4-FFF2-40B4-BE49-F238E27FC236}">
                  <a16:creationId xmlns:a16="http://schemas.microsoft.com/office/drawing/2014/main" id="{F73B1C57-26EC-4E56-952F-716DF28B5451}"/>
                </a:ext>
              </a:extLst>
            </p:cNvPr>
            <p:cNvSpPr/>
            <p:nvPr/>
          </p:nvSpPr>
          <p:spPr>
            <a:xfrm>
              <a:off x="2291326" y="2116476"/>
              <a:ext cx="448" cy="14"/>
            </a:xfrm>
            <a:custGeom>
              <a:avLst/>
              <a:gdLst/>
              <a:ahLst/>
              <a:cxnLst/>
              <a:rect l="l" t="t" r="r" b="b"/>
              <a:pathLst>
                <a:path w="33" h="1" extrusionOk="0">
                  <a:moveTo>
                    <a:pt x="1" y="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7267;p126">
              <a:extLst>
                <a:ext uri="{FF2B5EF4-FFF2-40B4-BE49-F238E27FC236}">
                  <a16:creationId xmlns:a16="http://schemas.microsoft.com/office/drawing/2014/main" id="{D4EEB0DA-A7FC-4894-9B7D-3E8DD32C7907}"/>
                </a:ext>
              </a:extLst>
            </p:cNvPr>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7268;p126">
              <a:extLst>
                <a:ext uri="{FF2B5EF4-FFF2-40B4-BE49-F238E27FC236}">
                  <a16:creationId xmlns:a16="http://schemas.microsoft.com/office/drawing/2014/main" id="{5DA1C803-70D8-42FD-9B79-C042AE4704D9}"/>
                </a:ext>
              </a:extLst>
            </p:cNvPr>
            <p:cNvSpPr/>
            <p:nvPr/>
          </p:nvSpPr>
          <p:spPr>
            <a:xfrm>
              <a:off x="2585741" y="173408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7269;p126">
              <a:extLst>
                <a:ext uri="{FF2B5EF4-FFF2-40B4-BE49-F238E27FC236}">
                  <a16:creationId xmlns:a16="http://schemas.microsoft.com/office/drawing/2014/main" id="{1C942744-20DA-42F1-BD5E-096619141933}"/>
                </a:ext>
              </a:extLst>
            </p:cNvPr>
            <p:cNvSpPr/>
            <p:nvPr/>
          </p:nvSpPr>
          <p:spPr>
            <a:xfrm>
              <a:off x="2587696" y="1734365"/>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7270;p126">
              <a:extLst>
                <a:ext uri="{FF2B5EF4-FFF2-40B4-BE49-F238E27FC236}">
                  <a16:creationId xmlns:a16="http://schemas.microsoft.com/office/drawing/2014/main" id="{C6C6F8A7-DC3B-4FFC-8252-E8C29CB2E02D}"/>
                </a:ext>
              </a:extLst>
            </p:cNvPr>
            <p:cNvSpPr/>
            <p:nvPr/>
          </p:nvSpPr>
          <p:spPr>
            <a:xfrm>
              <a:off x="2588782" y="1734365"/>
              <a:ext cx="489" cy="14"/>
            </a:xfrm>
            <a:custGeom>
              <a:avLst/>
              <a:gdLst/>
              <a:ahLst/>
              <a:cxnLst/>
              <a:rect l="l" t="t" r="r" b="b"/>
              <a:pathLst>
                <a:path w="36" h="1" extrusionOk="0">
                  <a:moveTo>
                    <a:pt x="1" y="0"/>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7271;p126">
              <a:extLst>
                <a:ext uri="{FF2B5EF4-FFF2-40B4-BE49-F238E27FC236}">
                  <a16:creationId xmlns:a16="http://schemas.microsoft.com/office/drawing/2014/main" id="{301CBB1A-B072-4D95-BC9C-00035E3155B7}"/>
                </a:ext>
              </a:extLst>
            </p:cNvPr>
            <p:cNvSpPr/>
            <p:nvPr/>
          </p:nvSpPr>
          <p:spPr>
            <a:xfrm>
              <a:off x="2587221" y="1734365"/>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7272;p126">
              <a:extLst>
                <a:ext uri="{FF2B5EF4-FFF2-40B4-BE49-F238E27FC236}">
                  <a16:creationId xmlns:a16="http://schemas.microsoft.com/office/drawing/2014/main" id="{C1DDD24B-3928-4430-ACCE-7412D2FF6B4B}"/>
                </a:ext>
              </a:extLst>
            </p:cNvPr>
            <p:cNvSpPr/>
            <p:nvPr/>
          </p:nvSpPr>
          <p:spPr>
            <a:xfrm>
              <a:off x="2586786" y="1734270"/>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7273;p126">
              <a:extLst>
                <a:ext uri="{FF2B5EF4-FFF2-40B4-BE49-F238E27FC236}">
                  <a16:creationId xmlns:a16="http://schemas.microsoft.com/office/drawing/2014/main" id="{849F65CE-AB94-4223-B429-31294079986D}"/>
                </a:ext>
              </a:extLst>
            </p:cNvPr>
            <p:cNvSpPr/>
            <p:nvPr/>
          </p:nvSpPr>
          <p:spPr>
            <a:xfrm>
              <a:off x="2588646" y="173436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7274;p126">
              <a:extLst>
                <a:ext uri="{FF2B5EF4-FFF2-40B4-BE49-F238E27FC236}">
                  <a16:creationId xmlns:a16="http://schemas.microsoft.com/office/drawing/2014/main" id="{15CA728D-8580-4496-BBE0-04BA1BA6D7B0}"/>
                </a:ext>
              </a:extLst>
            </p:cNvPr>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7275;p126">
              <a:extLst>
                <a:ext uri="{FF2B5EF4-FFF2-40B4-BE49-F238E27FC236}">
                  <a16:creationId xmlns:a16="http://schemas.microsoft.com/office/drawing/2014/main" id="{EA7483C6-22B1-4923-84C5-2C824BD8790D}"/>
                </a:ext>
              </a:extLst>
            </p:cNvPr>
            <p:cNvSpPr/>
            <p:nvPr/>
          </p:nvSpPr>
          <p:spPr>
            <a:xfrm>
              <a:off x="2586121" y="173408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7276;p126">
              <a:extLst>
                <a:ext uri="{FF2B5EF4-FFF2-40B4-BE49-F238E27FC236}">
                  <a16:creationId xmlns:a16="http://schemas.microsoft.com/office/drawing/2014/main" id="{902FD5A7-3C53-470C-BBEA-CBB8019FF2FB}"/>
                </a:ext>
              </a:extLst>
            </p:cNvPr>
            <p:cNvSpPr/>
            <p:nvPr/>
          </p:nvSpPr>
          <p:spPr>
            <a:xfrm>
              <a:off x="2585075" y="1734080"/>
              <a:ext cx="258" cy="14"/>
            </a:xfrm>
            <a:custGeom>
              <a:avLst/>
              <a:gdLst/>
              <a:ahLst/>
              <a:cxnLst/>
              <a:rect l="l" t="t" r="r" b="b"/>
              <a:pathLst>
                <a:path w="19" h="1" extrusionOk="0">
                  <a:moveTo>
                    <a:pt x="1"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7277;p126">
              <a:extLst>
                <a:ext uri="{FF2B5EF4-FFF2-40B4-BE49-F238E27FC236}">
                  <a16:creationId xmlns:a16="http://schemas.microsoft.com/office/drawing/2014/main" id="{D296B963-CF41-4736-8BB4-E795F58A181A}"/>
                </a:ext>
              </a:extLst>
            </p:cNvPr>
            <p:cNvSpPr/>
            <p:nvPr/>
          </p:nvSpPr>
          <p:spPr>
            <a:xfrm>
              <a:off x="2553752" y="174913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7278;p126">
              <a:extLst>
                <a:ext uri="{FF2B5EF4-FFF2-40B4-BE49-F238E27FC236}">
                  <a16:creationId xmlns:a16="http://schemas.microsoft.com/office/drawing/2014/main" id="{25DF7002-2E4F-4C72-B8FC-F2BA40894425}"/>
                </a:ext>
              </a:extLst>
            </p:cNvPr>
            <p:cNvSpPr/>
            <p:nvPr/>
          </p:nvSpPr>
          <p:spPr>
            <a:xfrm>
              <a:off x="2553997" y="1748716"/>
              <a:ext cx="109" cy="244"/>
            </a:xfrm>
            <a:custGeom>
              <a:avLst/>
              <a:gdLst/>
              <a:ahLst/>
              <a:cxnLst/>
              <a:rect l="l" t="t" r="r" b="b"/>
              <a:pathLst>
                <a:path w="8" h="18" extrusionOk="0">
                  <a:moveTo>
                    <a:pt x="7"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7279;p126">
              <a:extLst>
                <a:ext uri="{FF2B5EF4-FFF2-40B4-BE49-F238E27FC236}">
                  <a16:creationId xmlns:a16="http://schemas.microsoft.com/office/drawing/2014/main" id="{747ADDB7-7A9F-4C4E-955B-5D9EC361012E}"/>
                </a:ext>
              </a:extLst>
            </p:cNvPr>
            <p:cNvSpPr/>
            <p:nvPr/>
          </p:nvSpPr>
          <p:spPr>
            <a:xfrm>
              <a:off x="2555612" y="1746720"/>
              <a:ext cx="244" cy="204"/>
            </a:xfrm>
            <a:custGeom>
              <a:avLst/>
              <a:gdLst/>
              <a:ahLst/>
              <a:cxnLst/>
              <a:rect l="l" t="t" r="r" b="b"/>
              <a:pathLst>
                <a:path w="18" h="15" extrusionOk="0">
                  <a:moveTo>
                    <a:pt x="18"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7280;p126">
              <a:extLst>
                <a:ext uri="{FF2B5EF4-FFF2-40B4-BE49-F238E27FC236}">
                  <a16:creationId xmlns:a16="http://schemas.microsoft.com/office/drawing/2014/main" id="{D530F30E-690A-41BB-AFF2-BBAF03F1DAEE}"/>
                </a:ext>
              </a:extLst>
            </p:cNvPr>
            <p:cNvSpPr/>
            <p:nvPr/>
          </p:nvSpPr>
          <p:spPr>
            <a:xfrm>
              <a:off x="2554893" y="1747426"/>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7281;p126">
              <a:extLst>
                <a:ext uri="{FF2B5EF4-FFF2-40B4-BE49-F238E27FC236}">
                  <a16:creationId xmlns:a16="http://schemas.microsoft.com/office/drawing/2014/main" id="{77D24896-5499-4772-913A-C6FC389ABBCF}"/>
                </a:ext>
              </a:extLst>
            </p:cNvPr>
            <p:cNvSpPr/>
            <p:nvPr/>
          </p:nvSpPr>
          <p:spPr>
            <a:xfrm>
              <a:off x="2554187" y="1748377"/>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7282;p126">
              <a:extLst>
                <a:ext uri="{FF2B5EF4-FFF2-40B4-BE49-F238E27FC236}">
                  <a16:creationId xmlns:a16="http://schemas.microsoft.com/office/drawing/2014/main" id="{8A92E1DF-5200-4422-9BBE-19A215DDFE0C}"/>
                </a:ext>
              </a:extLst>
            </p:cNvPr>
            <p:cNvSpPr/>
            <p:nvPr/>
          </p:nvSpPr>
          <p:spPr>
            <a:xfrm>
              <a:off x="2555368" y="1746951"/>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7283;p126">
              <a:extLst>
                <a:ext uri="{FF2B5EF4-FFF2-40B4-BE49-F238E27FC236}">
                  <a16:creationId xmlns:a16="http://schemas.microsoft.com/office/drawing/2014/main" id="{0216361D-3E7D-4C1A-BC4A-EA3BF2986F40}"/>
                </a:ext>
              </a:extLst>
            </p:cNvPr>
            <p:cNvSpPr/>
            <p:nvPr/>
          </p:nvSpPr>
          <p:spPr>
            <a:xfrm>
              <a:off x="2554417" y="174799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7284;p126">
              <a:extLst>
                <a:ext uri="{FF2B5EF4-FFF2-40B4-BE49-F238E27FC236}">
                  <a16:creationId xmlns:a16="http://schemas.microsoft.com/office/drawing/2014/main" id="{FA5BEB16-72F2-4671-BA30-8C2D8F98DB62}"/>
                </a:ext>
              </a:extLst>
            </p:cNvPr>
            <p:cNvSpPr/>
            <p:nvPr/>
          </p:nvSpPr>
          <p:spPr>
            <a:xfrm>
              <a:off x="2553616" y="1749572"/>
              <a:ext cx="109" cy="244"/>
            </a:xfrm>
            <a:custGeom>
              <a:avLst/>
              <a:gdLst/>
              <a:ahLst/>
              <a:cxnLst/>
              <a:rect l="l" t="t" r="r" b="b"/>
              <a:pathLst>
                <a:path w="8" h="18" extrusionOk="0">
                  <a:moveTo>
                    <a:pt x="7"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7285;p126">
              <a:extLst>
                <a:ext uri="{FF2B5EF4-FFF2-40B4-BE49-F238E27FC236}">
                  <a16:creationId xmlns:a16="http://schemas.microsoft.com/office/drawing/2014/main" id="{88CE721A-354E-4ACF-ACF0-543065AC61F2}"/>
                </a:ext>
              </a:extLst>
            </p:cNvPr>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7286;p126">
              <a:extLst>
                <a:ext uri="{FF2B5EF4-FFF2-40B4-BE49-F238E27FC236}">
                  <a16:creationId xmlns:a16="http://schemas.microsoft.com/office/drawing/2014/main" id="{7442667C-8A67-48D2-B96F-8F942DA7D6A2}"/>
                </a:ext>
              </a:extLst>
            </p:cNvPr>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7287;p126">
              <a:extLst>
                <a:ext uri="{FF2B5EF4-FFF2-40B4-BE49-F238E27FC236}">
                  <a16:creationId xmlns:a16="http://schemas.microsoft.com/office/drawing/2014/main" id="{7C56603A-67A9-4B75-BD64-CA5A89803096}"/>
                </a:ext>
              </a:extLst>
            </p:cNvPr>
            <p:cNvSpPr/>
            <p:nvPr/>
          </p:nvSpPr>
          <p:spPr>
            <a:xfrm>
              <a:off x="2553087" y="1753143"/>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7288;p126">
              <a:extLst>
                <a:ext uri="{FF2B5EF4-FFF2-40B4-BE49-F238E27FC236}">
                  <a16:creationId xmlns:a16="http://schemas.microsoft.com/office/drawing/2014/main" id="{55EE1D80-0333-48E4-9C99-612AB59F9799}"/>
                </a:ext>
              </a:extLst>
            </p:cNvPr>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7289;p126">
              <a:extLst>
                <a:ext uri="{FF2B5EF4-FFF2-40B4-BE49-F238E27FC236}">
                  <a16:creationId xmlns:a16="http://schemas.microsoft.com/office/drawing/2014/main" id="{A73A615B-D0F2-4FD8-8059-2EFC7D6DA715}"/>
                </a:ext>
              </a:extLst>
            </p:cNvPr>
            <p:cNvSpPr/>
            <p:nvPr/>
          </p:nvSpPr>
          <p:spPr>
            <a:xfrm>
              <a:off x="2555137" y="1747196"/>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7290;p126">
              <a:extLst>
                <a:ext uri="{FF2B5EF4-FFF2-40B4-BE49-F238E27FC236}">
                  <a16:creationId xmlns:a16="http://schemas.microsoft.com/office/drawing/2014/main" id="{1BB2D3C0-CE4D-4939-929E-EC8E2CCDC9CA}"/>
                </a:ext>
              </a:extLst>
            </p:cNvPr>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7291;p126">
              <a:extLst>
                <a:ext uri="{FF2B5EF4-FFF2-40B4-BE49-F238E27FC236}">
                  <a16:creationId xmlns:a16="http://schemas.microsoft.com/office/drawing/2014/main" id="{FE23A34D-0A71-4638-8DB2-6B5AEE8CF337}"/>
                </a:ext>
              </a:extLst>
            </p:cNvPr>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7292;p126">
              <a:extLst>
                <a:ext uri="{FF2B5EF4-FFF2-40B4-BE49-F238E27FC236}">
                  <a16:creationId xmlns:a16="http://schemas.microsoft.com/office/drawing/2014/main" id="{77C3C4FD-FFC9-44C7-BDB2-DED391717EB5}"/>
                </a:ext>
              </a:extLst>
            </p:cNvPr>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7293;p126">
              <a:extLst>
                <a:ext uri="{FF2B5EF4-FFF2-40B4-BE49-F238E27FC236}">
                  <a16:creationId xmlns:a16="http://schemas.microsoft.com/office/drawing/2014/main" id="{A1B5EB0A-7E91-401F-B087-902BD4DEA2FF}"/>
                </a:ext>
              </a:extLst>
            </p:cNvPr>
            <p:cNvSpPr/>
            <p:nvPr/>
          </p:nvSpPr>
          <p:spPr>
            <a:xfrm>
              <a:off x="2570398" y="1725716"/>
              <a:ext cx="54" cy="54"/>
            </a:xfrm>
            <a:custGeom>
              <a:avLst/>
              <a:gdLst/>
              <a:ahLst/>
              <a:cxnLst/>
              <a:rect l="l" t="t" r="r" b="b"/>
              <a:pathLst>
                <a:path w="4" h="4" extrusionOk="0">
                  <a:moveTo>
                    <a:pt x="4" y="0"/>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7294;p126">
              <a:extLst>
                <a:ext uri="{FF2B5EF4-FFF2-40B4-BE49-F238E27FC236}">
                  <a16:creationId xmlns:a16="http://schemas.microsoft.com/office/drawing/2014/main" id="{32E2B327-7103-4F9C-ABE7-A9FC4D3EBC18}"/>
                </a:ext>
              </a:extLst>
            </p:cNvPr>
            <p:cNvSpPr/>
            <p:nvPr/>
          </p:nvSpPr>
          <p:spPr>
            <a:xfrm>
              <a:off x="2554662" y="1747712"/>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7295;p126">
              <a:extLst>
                <a:ext uri="{FF2B5EF4-FFF2-40B4-BE49-F238E27FC236}">
                  <a16:creationId xmlns:a16="http://schemas.microsoft.com/office/drawing/2014/main" id="{AFF2B208-8D11-4FC6-BC71-4BD7FD275745}"/>
                </a:ext>
              </a:extLst>
            </p:cNvPr>
            <p:cNvSpPr/>
            <p:nvPr/>
          </p:nvSpPr>
          <p:spPr>
            <a:xfrm>
              <a:off x="2572014" y="1722675"/>
              <a:ext cx="109" cy="190"/>
            </a:xfrm>
            <a:custGeom>
              <a:avLst/>
              <a:gdLst/>
              <a:ahLst/>
              <a:cxnLst/>
              <a:rect l="l" t="t" r="r" b="b"/>
              <a:pathLst>
                <a:path w="8" h="14"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7296;p126">
              <a:extLst>
                <a:ext uri="{FF2B5EF4-FFF2-40B4-BE49-F238E27FC236}">
                  <a16:creationId xmlns:a16="http://schemas.microsoft.com/office/drawing/2014/main" id="{FD8506D8-C019-4B42-BE53-622E96DA538A}"/>
                </a:ext>
              </a:extLst>
            </p:cNvPr>
            <p:cNvSpPr/>
            <p:nvPr/>
          </p:nvSpPr>
          <p:spPr>
            <a:xfrm>
              <a:off x="2572489" y="1721616"/>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7297;p126">
              <a:extLst>
                <a:ext uri="{FF2B5EF4-FFF2-40B4-BE49-F238E27FC236}">
                  <a16:creationId xmlns:a16="http://schemas.microsoft.com/office/drawing/2014/main" id="{A4B1C517-975B-48D0-A3A3-087C8D9CB0AE}"/>
                </a:ext>
              </a:extLst>
            </p:cNvPr>
            <p:cNvSpPr/>
            <p:nvPr/>
          </p:nvSpPr>
          <p:spPr>
            <a:xfrm>
              <a:off x="2572299" y="1722050"/>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7298;p126">
              <a:extLst>
                <a:ext uri="{FF2B5EF4-FFF2-40B4-BE49-F238E27FC236}">
                  <a16:creationId xmlns:a16="http://schemas.microsoft.com/office/drawing/2014/main" id="{F53046CC-0799-456D-B81D-3795463363BC}"/>
                </a:ext>
              </a:extLst>
            </p:cNvPr>
            <p:cNvSpPr/>
            <p:nvPr/>
          </p:nvSpPr>
          <p:spPr>
            <a:xfrm>
              <a:off x="2571824" y="1723001"/>
              <a:ext cx="109" cy="204"/>
            </a:xfrm>
            <a:custGeom>
              <a:avLst/>
              <a:gdLst/>
              <a:ahLst/>
              <a:cxnLst/>
              <a:rect l="l" t="t" r="r" b="b"/>
              <a:pathLst>
                <a:path w="8" h="15" extrusionOk="0">
                  <a:moveTo>
                    <a:pt x="0" y="15"/>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7299;p126">
              <a:extLst>
                <a:ext uri="{FF2B5EF4-FFF2-40B4-BE49-F238E27FC236}">
                  <a16:creationId xmlns:a16="http://schemas.microsoft.com/office/drawing/2014/main" id="{EDF05AAB-2A4F-4245-B792-EB886DE381C8}"/>
                </a:ext>
              </a:extLst>
            </p:cNvPr>
            <p:cNvSpPr/>
            <p:nvPr/>
          </p:nvSpPr>
          <p:spPr>
            <a:xfrm>
              <a:off x="2572394" y="172186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7300;p126">
              <a:extLst>
                <a:ext uri="{FF2B5EF4-FFF2-40B4-BE49-F238E27FC236}">
                  <a16:creationId xmlns:a16="http://schemas.microsoft.com/office/drawing/2014/main" id="{E181798D-8446-4184-94C8-90E9AC5B4BF9}"/>
                </a:ext>
              </a:extLst>
            </p:cNvPr>
            <p:cNvSpPr/>
            <p:nvPr/>
          </p:nvSpPr>
          <p:spPr>
            <a:xfrm>
              <a:off x="2572150" y="1722335"/>
              <a:ext cx="109" cy="204"/>
            </a:xfrm>
            <a:custGeom>
              <a:avLst/>
              <a:gdLst/>
              <a:ahLst/>
              <a:cxnLst/>
              <a:rect l="l" t="t" r="r" b="b"/>
              <a:pathLst>
                <a:path w="8" h="15" extrusionOk="0">
                  <a:moveTo>
                    <a:pt x="1" y="15"/>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7301;p126">
              <a:extLst>
                <a:ext uri="{FF2B5EF4-FFF2-40B4-BE49-F238E27FC236}">
                  <a16:creationId xmlns:a16="http://schemas.microsoft.com/office/drawing/2014/main" id="{73A77970-D034-4540-BE8B-41A91DA05B73}"/>
                </a:ext>
              </a:extLst>
            </p:cNvPr>
            <p:cNvSpPr/>
            <p:nvPr/>
          </p:nvSpPr>
          <p:spPr>
            <a:xfrm>
              <a:off x="2570914" y="1724671"/>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7302;p126">
              <a:extLst>
                <a:ext uri="{FF2B5EF4-FFF2-40B4-BE49-F238E27FC236}">
                  <a16:creationId xmlns:a16="http://schemas.microsoft.com/office/drawing/2014/main" id="{DB69C0B0-9F70-48D8-BD06-89B78D99ECEF}"/>
                </a:ext>
              </a:extLst>
            </p:cNvPr>
            <p:cNvSpPr/>
            <p:nvPr/>
          </p:nvSpPr>
          <p:spPr>
            <a:xfrm>
              <a:off x="2570588" y="1725187"/>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7303;p126">
              <a:extLst>
                <a:ext uri="{FF2B5EF4-FFF2-40B4-BE49-F238E27FC236}">
                  <a16:creationId xmlns:a16="http://schemas.microsoft.com/office/drawing/2014/main" id="{F0AB2C45-6182-46F1-BD9E-B32EA79D3D09}"/>
                </a:ext>
              </a:extLst>
            </p:cNvPr>
            <p:cNvSpPr/>
            <p:nvPr/>
          </p:nvSpPr>
          <p:spPr>
            <a:xfrm>
              <a:off x="2571634" y="1723381"/>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7304;p126">
              <a:extLst>
                <a:ext uri="{FF2B5EF4-FFF2-40B4-BE49-F238E27FC236}">
                  <a16:creationId xmlns:a16="http://schemas.microsoft.com/office/drawing/2014/main" id="{7871577C-AF4A-4A80-934E-CDB1C49DB609}"/>
                </a:ext>
              </a:extLst>
            </p:cNvPr>
            <p:cNvSpPr/>
            <p:nvPr/>
          </p:nvSpPr>
          <p:spPr>
            <a:xfrm>
              <a:off x="2571159" y="1724195"/>
              <a:ext cx="149" cy="244"/>
            </a:xfrm>
            <a:custGeom>
              <a:avLst/>
              <a:gdLst/>
              <a:ahLst/>
              <a:cxnLst/>
              <a:rect l="l" t="t" r="r" b="b"/>
              <a:pathLst>
                <a:path w="11" h="18" extrusionOk="0">
                  <a:moveTo>
                    <a:pt x="0"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7305;p126">
              <a:extLst>
                <a:ext uri="{FF2B5EF4-FFF2-40B4-BE49-F238E27FC236}">
                  <a16:creationId xmlns:a16="http://schemas.microsoft.com/office/drawing/2014/main" id="{8DA1BD71-BB7C-4D1C-A092-1DA2198E2CAB}"/>
                </a:ext>
              </a:extLst>
            </p:cNvPr>
            <p:cNvSpPr/>
            <p:nvPr/>
          </p:nvSpPr>
          <p:spPr>
            <a:xfrm>
              <a:off x="2571389" y="1723761"/>
              <a:ext cx="163" cy="258"/>
            </a:xfrm>
            <a:custGeom>
              <a:avLst/>
              <a:gdLst/>
              <a:ahLst/>
              <a:cxnLst/>
              <a:rect l="l" t="t" r="r" b="b"/>
              <a:pathLst>
                <a:path w="12" h="19" extrusionOk="0">
                  <a:moveTo>
                    <a:pt x="1"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7306;p126">
              <a:extLst>
                <a:ext uri="{FF2B5EF4-FFF2-40B4-BE49-F238E27FC236}">
                  <a16:creationId xmlns:a16="http://schemas.microsoft.com/office/drawing/2014/main" id="{ED130F43-6C9D-45FC-A99B-7E7B50C6BD0E}"/>
                </a:ext>
              </a:extLst>
            </p:cNvPr>
            <p:cNvSpPr/>
            <p:nvPr/>
          </p:nvSpPr>
          <p:spPr>
            <a:xfrm>
              <a:off x="2572679" y="1721140"/>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7307;p126">
              <a:extLst>
                <a:ext uri="{FF2B5EF4-FFF2-40B4-BE49-F238E27FC236}">
                  <a16:creationId xmlns:a16="http://schemas.microsoft.com/office/drawing/2014/main" id="{3341BA9A-5C64-47A8-A9E0-F893A72E2E7A}"/>
                </a:ext>
              </a:extLst>
            </p:cNvPr>
            <p:cNvSpPr/>
            <p:nvPr/>
          </p:nvSpPr>
          <p:spPr>
            <a:xfrm>
              <a:off x="2572584" y="1721426"/>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7308;p126">
              <a:extLst>
                <a:ext uri="{FF2B5EF4-FFF2-40B4-BE49-F238E27FC236}">
                  <a16:creationId xmlns:a16="http://schemas.microsoft.com/office/drawing/2014/main" id="{FF79996B-2FD7-4A0B-A885-B9B2911F5E35}"/>
                </a:ext>
              </a:extLst>
            </p:cNvPr>
            <p:cNvSpPr/>
            <p:nvPr/>
          </p:nvSpPr>
          <p:spPr>
            <a:xfrm>
              <a:off x="2572625" y="1721235"/>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7309;p126">
              <a:extLst>
                <a:ext uri="{FF2B5EF4-FFF2-40B4-BE49-F238E27FC236}">
                  <a16:creationId xmlns:a16="http://schemas.microsoft.com/office/drawing/2014/main" id="{F27259A0-8EBC-4B28-9A58-42C20FAC3624}"/>
                </a:ext>
              </a:extLst>
            </p:cNvPr>
            <p:cNvSpPr/>
            <p:nvPr/>
          </p:nvSpPr>
          <p:spPr>
            <a:xfrm>
              <a:off x="2604994" y="1750237"/>
              <a:ext cx="14" cy="149"/>
            </a:xfrm>
            <a:custGeom>
              <a:avLst/>
              <a:gdLst/>
              <a:ahLst/>
              <a:cxnLst/>
              <a:rect l="l" t="t" r="r" b="b"/>
              <a:pathLst>
                <a:path w="1" h="11" extrusionOk="0">
                  <a:moveTo>
                    <a:pt x="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7310;p126">
              <a:extLst>
                <a:ext uri="{FF2B5EF4-FFF2-40B4-BE49-F238E27FC236}">
                  <a16:creationId xmlns:a16="http://schemas.microsoft.com/office/drawing/2014/main" id="{D98CFBC1-B87F-4A65-9CFE-137D1566662E}"/>
                </a:ext>
              </a:extLst>
            </p:cNvPr>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7311;p126">
              <a:extLst>
                <a:ext uri="{FF2B5EF4-FFF2-40B4-BE49-F238E27FC236}">
                  <a16:creationId xmlns:a16="http://schemas.microsoft.com/office/drawing/2014/main" id="{446747C2-80D6-4D58-884C-795960CEE217}"/>
                </a:ext>
              </a:extLst>
            </p:cNvPr>
            <p:cNvSpPr/>
            <p:nvPr/>
          </p:nvSpPr>
          <p:spPr>
            <a:xfrm>
              <a:off x="2605048" y="1750807"/>
              <a:ext cx="54" cy="244"/>
            </a:xfrm>
            <a:custGeom>
              <a:avLst/>
              <a:gdLst/>
              <a:ahLst/>
              <a:cxnLst/>
              <a:rect l="l" t="t" r="r" b="b"/>
              <a:pathLst>
                <a:path w="4" h="18" extrusionOk="0">
                  <a:moveTo>
                    <a:pt x="0" y="1"/>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7312;p126">
              <a:extLst>
                <a:ext uri="{FF2B5EF4-FFF2-40B4-BE49-F238E27FC236}">
                  <a16:creationId xmlns:a16="http://schemas.microsoft.com/office/drawing/2014/main" id="{FF0FF9C1-EFD6-4C8B-892C-5F01F8576647}"/>
                </a:ext>
              </a:extLst>
            </p:cNvPr>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7313;p126">
              <a:extLst>
                <a:ext uri="{FF2B5EF4-FFF2-40B4-BE49-F238E27FC236}">
                  <a16:creationId xmlns:a16="http://schemas.microsoft.com/office/drawing/2014/main" id="{8AB98A2D-A4BE-4C22-903C-FCBF48325FC3}"/>
                </a:ext>
              </a:extLst>
            </p:cNvPr>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7314;p126">
              <a:extLst>
                <a:ext uri="{FF2B5EF4-FFF2-40B4-BE49-F238E27FC236}">
                  <a16:creationId xmlns:a16="http://schemas.microsoft.com/office/drawing/2014/main" id="{BFE75852-3FA9-45D0-AA68-D104C0BB03D4}"/>
                </a:ext>
              </a:extLst>
            </p:cNvPr>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7315;p126">
              <a:extLst>
                <a:ext uri="{FF2B5EF4-FFF2-40B4-BE49-F238E27FC236}">
                  <a16:creationId xmlns:a16="http://schemas.microsoft.com/office/drawing/2014/main" id="{94F8CBFD-B05A-4590-91AA-DA7138341E7B}"/>
                </a:ext>
              </a:extLst>
            </p:cNvPr>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7316;p126">
              <a:extLst>
                <a:ext uri="{FF2B5EF4-FFF2-40B4-BE49-F238E27FC236}">
                  <a16:creationId xmlns:a16="http://schemas.microsoft.com/office/drawing/2014/main" id="{2466776A-786B-4882-8EE8-D5D5B55C1469}"/>
                </a:ext>
              </a:extLst>
            </p:cNvPr>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7317;p126">
              <a:extLst>
                <a:ext uri="{FF2B5EF4-FFF2-40B4-BE49-F238E27FC236}">
                  <a16:creationId xmlns:a16="http://schemas.microsoft.com/office/drawing/2014/main" id="{53232333-F120-4CEB-872C-3D45E7343838}"/>
                </a:ext>
              </a:extLst>
            </p:cNvPr>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7318;p126">
              <a:extLst>
                <a:ext uri="{FF2B5EF4-FFF2-40B4-BE49-F238E27FC236}">
                  <a16:creationId xmlns:a16="http://schemas.microsoft.com/office/drawing/2014/main" id="{3420269C-733D-446E-9C2B-FCB1CF9A9739}"/>
                </a:ext>
              </a:extLst>
            </p:cNvPr>
            <p:cNvSpPr/>
            <p:nvPr/>
          </p:nvSpPr>
          <p:spPr>
            <a:xfrm>
              <a:off x="2376321" y="1716673"/>
              <a:ext cx="584" cy="68"/>
            </a:xfrm>
            <a:custGeom>
              <a:avLst/>
              <a:gdLst/>
              <a:ahLst/>
              <a:cxnLst/>
              <a:rect l="l" t="t" r="r" b="b"/>
              <a:pathLst>
                <a:path w="43" h="5" extrusionOk="0">
                  <a:moveTo>
                    <a:pt x="0" y="1"/>
                  </a:moveTo>
                  <a:lnTo>
                    <a:pt x="4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7319;p126">
              <a:extLst>
                <a:ext uri="{FF2B5EF4-FFF2-40B4-BE49-F238E27FC236}">
                  <a16:creationId xmlns:a16="http://schemas.microsoft.com/office/drawing/2014/main" id="{B4141D73-6724-4AFA-868A-60DC04A53A2A}"/>
                </a:ext>
              </a:extLst>
            </p:cNvPr>
            <p:cNvSpPr/>
            <p:nvPr/>
          </p:nvSpPr>
          <p:spPr>
            <a:xfrm>
              <a:off x="2377122" y="1716728"/>
              <a:ext cx="543" cy="109"/>
            </a:xfrm>
            <a:custGeom>
              <a:avLst/>
              <a:gdLst/>
              <a:ahLst/>
              <a:cxnLst/>
              <a:rect l="l" t="t" r="r" b="b"/>
              <a:pathLst>
                <a:path w="40" h="8" extrusionOk="0">
                  <a:moveTo>
                    <a:pt x="1" y="0"/>
                  </a:moveTo>
                  <a:lnTo>
                    <a:pt x="39"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7320;p126">
              <a:extLst>
                <a:ext uri="{FF2B5EF4-FFF2-40B4-BE49-F238E27FC236}">
                  <a16:creationId xmlns:a16="http://schemas.microsoft.com/office/drawing/2014/main" id="{8F86EEE7-904C-4119-8FB4-5F1360D67DA2}"/>
                </a:ext>
              </a:extLst>
            </p:cNvPr>
            <p:cNvSpPr/>
            <p:nvPr/>
          </p:nvSpPr>
          <p:spPr>
            <a:xfrm>
              <a:off x="2378833" y="1717013"/>
              <a:ext cx="543" cy="109"/>
            </a:xfrm>
            <a:custGeom>
              <a:avLst/>
              <a:gdLst/>
              <a:ahLst/>
              <a:cxnLst/>
              <a:rect l="l" t="t" r="r" b="b"/>
              <a:pathLst>
                <a:path w="40" h="8" extrusionOk="0">
                  <a:moveTo>
                    <a:pt x="1" y="0"/>
                  </a:moveTo>
                  <a:lnTo>
                    <a:pt x="39"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7321;p126">
              <a:extLst>
                <a:ext uri="{FF2B5EF4-FFF2-40B4-BE49-F238E27FC236}">
                  <a16:creationId xmlns:a16="http://schemas.microsoft.com/office/drawing/2014/main" id="{AF1EDAFD-14E4-49BF-BE68-6AC088A6C924}"/>
                </a:ext>
              </a:extLst>
            </p:cNvPr>
            <p:cNvSpPr/>
            <p:nvPr/>
          </p:nvSpPr>
          <p:spPr>
            <a:xfrm>
              <a:off x="2377937" y="1716864"/>
              <a:ext cx="584" cy="68"/>
            </a:xfrm>
            <a:custGeom>
              <a:avLst/>
              <a:gdLst/>
              <a:ahLst/>
              <a:cxnLst/>
              <a:rect l="l" t="t" r="r" b="b"/>
              <a:pathLst>
                <a:path w="43" h="5" extrusionOk="0">
                  <a:moveTo>
                    <a:pt x="0" y="1"/>
                  </a:moveTo>
                  <a:lnTo>
                    <a:pt x="4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7322;p126">
              <a:extLst>
                <a:ext uri="{FF2B5EF4-FFF2-40B4-BE49-F238E27FC236}">
                  <a16:creationId xmlns:a16="http://schemas.microsoft.com/office/drawing/2014/main" id="{0E8D90A4-5E72-4DC1-A0A7-235213DC378D}"/>
                </a:ext>
              </a:extLst>
            </p:cNvPr>
            <p:cNvSpPr/>
            <p:nvPr/>
          </p:nvSpPr>
          <p:spPr>
            <a:xfrm>
              <a:off x="2375561" y="1716633"/>
              <a:ext cx="584" cy="14"/>
            </a:xfrm>
            <a:custGeom>
              <a:avLst/>
              <a:gdLst/>
              <a:ahLst/>
              <a:cxnLst/>
              <a:rect l="l" t="t" r="r" b="b"/>
              <a:pathLst>
                <a:path w="43" h="1" extrusionOk="0">
                  <a:moveTo>
                    <a:pt x="0" y="0"/>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7323;p126">
              <a:extLst>
                <a:ext uri="{FF2B5EF4-FFF2-40B4-BE49-F238E27FC236}">
                  <a16:creationId xmlns:a16="http://schemas.microsoft.com/office/drawing/2014/main" id="{18DF568D-9333-48C6-934F-355F343E8E70}"/>
                </a:ext>
              </a:extLst>
            </p:cNvPr>
            <p:cNvSpPr/>
            <p:nvPr/>
          </p:nvSpPr>
          <p:spPr>
            <a:xfrm>
              <a:off x="2379784" y="1717203"/>
              <a:ext cx="299" cy="54"/>
            </a:xfrm>
            <a:custGeom>
              <a:avLst/>
              <a:gdLst/>
              <a:ahLst/>
              <a:cxnLst/>
              <a:rect l="l" t="t" r="r" b="b"/>
              <a:pathLst>
                <a:path w="22" h="4" extrusionOk="0">
                  <a:moveTo>
                    <a:pt x="22"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7324;p126">
              <a:extLst>
                <a:ext uri="{FF2B5EF4-FFF2-40B4-BE49-F238E27FC236}">
                  <a16:creationId xmlns:a16="http://schemas.microsoft.com/office/drawing/2014/main" id="{3B9D10C5-B4EB-4574-8035-E6BB4D7C5898}"/>
                </a:ext>
              </a:extLst>
            </p:cNvPr>
            <p:cNvSpPr/>
            <p:nvPr/>
          </p:nvSpPr>
          <p:spPr>
            <a:xfrm>
              <a:off x="2368134" y="1717773"/>
              <a:ext cx="828" cy="149"/>
            </a:xfrm>
            <a:custGeom>
              <a:avLst/>
              <a:gdLst/>
              <a:ahLst/>
              <a:cxnLst/>
              <a:rect l="l" t="t" r="r" b="b"/>
              <a:pathLst>
                <a:path w="61" h="11" extrusionOk="0">
                  <a:moveTo>
                    <a:pt x="1" y="11"/>
                  </a:moveTo>
                  <a:lnTo>
                    <a:pt x="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7325;p126">
              <a:extLst>
                <a:ext uri="{FF2B5EF4-FFF2-40B4-BE49-F238E27FC236}">
                  <a16:creationId xmlns:a16="http://schemas.microsoft.com/office/drawing/2014/main" id="{5FD8B23F-D205-4832-8A11-589C34885AAB}"/>
                </a:ext>
              </a:extLst>
            </p:cNvPr>
            <p:cNvSpPr/>
            <p:nvPr/>
          </p:nvSpPr>
          <p:spPr>
            <a:xfrm>
              <a:off x="2374896" y="171663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7326;p126">
              <a:extLst>
                <a:ext uri="{FF2B5EF4-FFF2-40B4-BE49-F238E27FC236}">
                  <a16:creationId xmlns:a16="http://schemas.microsoft.com/office/drawing/2014/main" id="{50FE9B4A-7B04-413C-98BB-BDB152FE95F0}"/>
                </a:ext>
              </a:extLst>
            </p:cNvPr>
            <p:cNvSpPr/>
            <p:nvPr/>
          </p:nvSpPr>
          <p:spPr>
            <a:xfrm>
              <a:off x="2369234" y="1717488"/>
              <a:ext cx="964" cy="244"/>
            </a:xfrm>
            <a:custGeom>
              <a:avLst/>
              <a:gdLst/>
              <a:ahLst/>
              <a:cxnLst/>
              <a:rect l="l" t="t" r="r" b="b"/>
              <a:pathLst>
                <a:path w="71" h="18" extrusionOk="0">
                  <a:moveTo>
                    <a:pt x="0" y="18"/>
                  </a:moveTo>
                  <a:lnTo>
                    <a:pt x="7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7327;p126">
              <a:extLst>
                <a:ext uri="{FF2B5EF4-FFF2-40B4-BE49-F238E27FC236}">
                  <a16:creationId xmlns:a16="http://schemas.microsoft.com/office/drawing/2014/main" id="{959024F9-55A9-41D8-A4B9-322AD3FBD374}"/>
                </a:ext>
              </a:extLst>
            </p:cNvPr>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7328;p126">
              <a:extLst>
                <a:ext uri="{FF2B5EF4-FFF2-40B4-BE49-F238E27FC236}">
                  <a16:creationId xmlns:a16="http://schemas.microsoft.com/office/drawing/2014/main" id="{C3423572-E513-47D1-8C74-D7EE0E2A6CD3}"/>
                </a:ext>
              </a:extLst>
            </p:cNvPr>
            <p:cNvSpPr/>
            <p:nvPr/>
          </p:nvSpPr>
          <p:spPr>
            <a:xfrm>
              <a:off x="2374611" y="1725051"/>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7329;p126">
              <a:extLst>
                <a:ext uri="{FF2B5EF4-FFF2-40B4-BE49-F238E27FC236}">
                  <a16:creationId xmlns:a16="http://schemas.microsoft.com/office/drawing/2014/main" id="{D84A2027-17FF-4242-B261-4E44DFF64DF7}"/>
                </a:ext>
              </a:extLst>
            </p:cNvPr>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7330;p126">
              <a:extLst>
                <a:ext uri="{FF2B5EF4-FFF2-40B4-BE49-F238E27FC236}">
                  <a16:creationId xmlns:a16="http://schemas.microsoft.com/office/drawing/2014/main" id="{DBEBC48B-897D-424E-96F8-B81BBEEF15D5}"/>
                </a:ext>
              </a:extLst>
            </p:cNvPr>
            <p:cNvSpPr/>
            <p:nvPr/>
          </p:nvSpPr>
          <p:spPr>
            <a:xfrm>
              <a:off x="2374461" y="1724901"/>
              <a:ext cx="163" cy="109"/>
            </a:xfrm>
            <a:custGeom>
              <a:avLst/>
              <a:gdLst/>
              <a:ahLst/>
              <a:cxnLst/>
              <a:rect l="l" t="t" r="r" b="b"/>
              <a:pathLst>
                <a:path w="12" h="8" extrusionOk="0">
                  <a:moveTo>
                    <a:pt x="1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7331;p126">
              <a:extLst>
                <a:ext uri="{FF2B5EF4-FFF2-40B4-BE49-F238E27FC236}">
                  <a16:creationId xmlns:a16="http://schemas.microsoft.com/office/drawing/2014/main" id="{C9B46554-2A4F-4C14-809F-5EE7D6126509}"/>
                </a:ext>
              </a:extLst>
            </p:cNvPr>
            <p:cNvSpPr/>
            <p:nvPr/>
          </p:nvSpPr>
          <p:spPr>
            <a:xfrm>
              <a:off x="2374896" y="1725377"/>
              <a:ext cx="149" cy="258"/>
            </a:xfrm>
            <a:custGeom>
              <a:avLst/>
              <a:gdLst/>
              <a:ahLst/>
              <a:cxnLst/>
              <a:rect l="l" t="t" r="r" b="b"/>
              <a:pathLst>
                <a:path w="11" h="19" extrusionOk="0">
                  <a:moveTo>
                    <a:pt x="1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7332;p126">
              <a:extLst>
                <a:ext uri="{FF2B5EF4-FFF2-40B4-BE49-F238E27FC236}">
                  <a16:creationId xmlns:a16="http://schemas.microsoft.com/office/drawing/2014/main" id="{95C35B72-7991-42F8-AFFF-10DFC2BBC5DF}"/>
                </a:ext>
              </a:extLst>
            </p:cNvPr>
            <p:cNvSpPr/>
            <p:nvPr/>
          </p:nvSpPr>
          <p:spPr>
            <a:xfrm>
              <a:off x="2374746" y="1725187"/>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7333;p126">
              <a:extLst>
                <a:ext uri="{FF2B5EF4-FFF2-40B4-BE49-F238E27FC236}">
                  <a16:creationId xmlns:a16="http://schemas.microsoft.com/office/drawing/2014/main" id="{125EA324-0A1B-4480-9D71-F20B78B300A7}"/>
                </a:ext>
              </a:extLst>
            </p:cNvPr>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7334;p126">
              <a:extLst>
                <a:ext uri="{FF2B5EF4-FFF2-40B4-BE49-F238E27FC236}">
                  <a16:creationId xmlns:a16="http://schemas.microsoft.com/office/drawing/2014/main" id="{900DF3E8-E365-4D04-8140-D811CEBCA657}"/>
                </a:ext>
              </a:extLst>
            </p:cNvPr>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7335;p126">
              <a:extLst>
                <a:ext uri="{FF2B5EF4-FFF2-40B4-BE49-F238E27FC236}">
                  <a16:creationId xmlns:a16="http://schemas.microsoft.com/office/drawing/2014/main" id="{48E2E318-15AC-45DA-A369-36C5B86B3433}"/>
                </a:ext>
              </a:extLst>
            </p:cNvPr>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7336;p126">
              <a:extLst>
                <a:ext uri="{FF2B5EF4-FFF2-40B4-BE49-F238E27FC236}">
                  <a16:creationId xmlns:a16="http://schemas.microsoft.com/office/drawing/2014/main" id="{11DA54DE-7393-4BF2-960D-F2556C02290A}"/>
                </a:ext>
              </a:extLst>
            </p:cNvPr>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7337;p126">
              <a:extLst>
                <a:ext uri="{FF2B5EF4-FFF2-40B4-BE49-F238E27FC236}">
                  <a16:creationId xmlns:a16="http://schemas.microsoft.com/office/drawing/2014/main" id="{A35F3A57-8F1F-4D71-B1FD-4792054E4ED1}"/>
                </a:ext>
              </a:extLst>
            </p:cNvPr>
            <p:cNvSpPr/>
            <p:nvPr/>
          </p:nvSpPr>
          <p:spPr>
            <a:xfrm>
              <a:off x="2376702" y="1727617"/>
              <a:ext cx="339" cy="109"/>
            </a:xfrm>
            <a:custGeom>
              <a:avLst/>
              <a:gdLst/>
              <a:ahLst/>
              <a:cxnLst/>
              <a:rect l="l" t="t" r="r" b="b"/>
              <a:pathLst>
                <a:path w="25" h="8" extrusionOk="0">
                  <a:moveTo>
                    <a:pt x="2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7338;p126">
              <a:extLst>
                <a:ext uri="{FF2B5EF4-FFF2-40B4-BE49-F238E27FC236}">
                  <a16:creationId xmlns:a16="http://schemas.microsoft.com/office/drawing/2014/main" id="{F4A49EF6-3EE7-4F57-9258-82731203188D}"/>
                </a:ext>
              </a:extLst>
            </p:cNvPr>
            <p:cNvSpPr/>
            <p:nvPr/>
          </p:nvSpPr>
          <p:spPr>
            <a:xfrm>
              <a:off x="2377177" y="1727753"/>
              <a:ext cx="244" cy="163"/>
            </a:xfrm>
            <a:custGeom>
              <a:avLst/>
              <a:gdLst/>
              <a:ahLst/>
              <a:cxnLst/>
              <a:rect l="l" t="t" r="r" b="b"/>
              <a:pathLst>
                <a:path w="18" h="12" extrusionOk="0">
                  <a:moveTo>
                    <a:pt x="18"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7339;p126">
              <a:extLst>
                <a:ext uri="{FF2B5EF4-FFF2-40B4-BE49-F238E27FC236}">
                  <a16:creationId xmlns:a16="http://schemas.microsoft.com/office/drawing/2014/main" id="{1DDA6031-42D0-48E4-A15B-2045774209D2}"/>
                </a:ext>
              </a:extLst>
            </p:cNvPr>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7340;p126">
              <a:extLst>
                <a:ext uri="{FF2B5EF4-FFF2-40B4-BE49-F238E27FC236}">
                  <a16:creationId xmlns:a16="http://schemas.microsoft.com/office/drawing/2014/main" id="{1921D14A-49B5-45C2-843A-3B8094195239}"/>
                </a:ext>
              </a:extLst>
            </p:cNvPr>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7341;p126">
              <a:extLst>
                <a:ext uri="{FF2B5EF4-FFF2-40B4-BE49-F238E27FC236}">
                  <a16:creationId xmlns:a16="http://schemas.microsoft.com/office/drawing/2014/main" id="{18B893B3-5F86-4E77-816A-E133C28A983D}"/>
                </a:ext>
              </a:extLst>
            </p:cNvPr>
            <p:cNvSpPr/>
            <p:nvPr/>
          </p:nvSpPr>
          <p:spPr>
            <a:xfrm>
              <a:off x="2377937" y="172832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7342;p126">
              <a:extLst>
                <a:ext uri="{FF2B5EF4-FFF2-40B4-BE49-F238E27FC236}">
                  <a16:creationId xmlns:a16="http://schemas.microsoft.com/office/drawing/2014/main" id="{488E1AC6-28F5-4DCB-B00E-177B0D367AFF}"/>
                </a:ext>
              </a:extLst>
            </p:cNvPr>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7343;p126">
              <a:extLst>
                <a:ext uri="{FF2B5EF4-FFF2-40B4-BE49-F238E27FC236}">
                  <a16:creationId xmlns:a16="http://schemas.microsoft.com/office/drawing/2014/main" id="{DF4823B2-25C1-4919-846C-B3260AE3FDDC}"/>
                </a:ext>
              </a:extLst>
            </p:cNvPr>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7344;p126">
              <a:extLst>
                <a:ext uri="{FF2B5EF4-FFF2-40B4-BE49-F238E27FC236}">
                  <a16:creationId xmlns:a16="http://schemas.microsoft.com/office/drawing/2014/main" id="{78730E2D-1552-4B62-8778-2060B5467E37}"/>
                </a:ext>
              </a:extLst>
            </p:cNvPr>
            <p:cNvSpPr/>
            <p:nvPr/>
          </p:nvSpPr>
          <p:spPr>
            <a:xfrm>
              <a:off x="2389668" y="1712682"/>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7345;p126">
              <a:extLst>
                <a:ext uri="{FF2B5EF4-FFF2-40B4-BE49-F238E27FC236}">
                  <a16:creationId xmlns:a16="http://schemas.microsoft.com/office/drawing/2014/main" id="{1F5C3787-BCA3-4D70-9749-D36A2795115F}"/>
                </a:ext>
              </a:extLst>
            </p:cNvPr>
            <p:cNvSpPr/>
            <p:nvPr/>
          </p:nvSpPr>
          <p:spPr>
            <a:xfrm>
              <a:off x="2389953" y="1712111"/>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7346;p126">
              <a:extLst>
                <a:ext uri="{FF2B5EF4-FFF2-40B4-BE49-F238E27FC236}">
                  <a16:creationId xmlns:a16="http://schemas.microsoft.com/office/drawing/2014/main" id="{661A4735-65E9-4368-BE7F-DCE6813C95C2}"/>
                </a:ext>
              </a:extLst>
            </p:cNvPr>
            <p:cNvSpPr/>
            <p:nvPr/>
          </p:nvSpPr>
          <p:spPr>
            <a:xfrm>
              <a:off x="2389532" y="1713021"/>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7347;p126">
              <a:extLst>
                <a:ext uri="{FF2B5EF4-FFF2-40B4-BE49-F238E27FC236}">
                  <a16:creationId xmlns:a16="http://schemas.microsoft.com/office/drawing/2014/main" id="{DB0810E7-A51E-4255-91A2-0D1C05FB5838}"/>
                </a:ext>
              </a:extLst>
            </p:cNvPr>
            <p:cNvSpPr/>
            <p:nvPr/>
          </p:nvSpPr>
          <p:spPr>
            <a:xfrm>
              <a:off x="2389573" y="1712872"/>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7348;p126">
              <a:extLst>
                <a:ext uri="{FF2B5EF4-FFF2-40B4-BE49-F238E27FC236}">
                  <a16:creationId xmlns:a16="http://schemas.microsoft.com/office/drawing/2014/main" id="{D029A945-7322-4466-AB9C-6F6F1CB489D1}"/>
                </a:ext>
              </a:extLst>
            </p:cNvPr>
            <p:cNvSpPr/>
            <p:nvPr/>
          </p:nvSpPr>
          <p:spPr>
            <a:xfrm>
              <a:off x="2389763" y="1712397"/>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7349;p126">
              <a:extLst>
                <a:ext uri="{FF2B5EF4-FFF2-40B4-BE49-F238E27FC236}">
                  <a16:creationId xmlns:a16="http://schemas.microsoft.com/office/drawing/2014/main" id="{3366EC0B-D27D-43BE-8469-3D0F7AB8A202}"/>
                </a:ext>
              </a:extLst>
            </p:cNvPr>
            <p:cNvSpPr/>
            <p:nvPr/>
          </p:nvSpPr>
          <p:spPr>
            <a:xfrm>
              <a:off x="2389478" y="1713116"/>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7350;p126">
              <a:extLst>
                <a:ext uri="{FF2B5EF4-FFF2-40B4-BE49-F238E27FC236}">
                  <a16:creationId xmlns:a16="http://schemas.microsoft.com/office/drawing/2014/main" id="{FA9EEC40-7F2D-4466-B3BB-3B7965DD4832}"/>
                </a:ext>
              </a:extLst>
            </p:cNvPr>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7351;p126">
              <a:extLst>
                <a:ext uri="{FF2B5EF4-FFF2-40B4-BE49-F238E27FC236}">
                  <a16:creationId xmlns:a16="http://schemas.microsoft.com/office/drawing/2014/main" id="{DD319D92-EEDF-4265-BDDF-B4BDEB3E1657}"/>
                </a:ext>
              </a:extLst>
            </p:cNvPr>
            <p:cNvSpPr/>
            <p:nvPr/>
          </p:nvSpPr>
          <p:spPr>
            <a:xfrm>
              <a:off x="2381114" y="1715248"/>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7352;p126">
              <a:extLst>
                <a:ext uri="{FF2B5EF4-FFF2-40B4-BE49-F238E27FC236}">
                  <a16:creationId xmlns:a16="http://schemas.microsoft.com/office/drawing/2014/main" id="{07DFA859-A7EA-420F-9C04-88C8E9BABAEF}"/>
                </a:ext>
              </a:extLst>
            </p:cNvPr>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7353;p126">
              <a:extLst>
                <a:ext uri="{FF2B5EF4-FFF2-40B4-BE49-F238E27FC236}">
                  <a16:creationId xmlns:a16="http://schemas.microsoft.com/office/drawing/2014/main" id="{F63B3CF1-ADE9-4076-8804-57EDB2EF45D1}"/>
                </a:ext>
              </a:extLst>
            </p:cNvPr>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7354;p126">
              <a:extLst>
                <a:ext uri="{FF2B5EF4-FFF2-40B4-BE49-F238E27FC236}">
                  <a16:creationId xmlns:a16="http://schemas.microsoft.com/office/drawing/2014/main" id="{0DD3581F-3B28-4B4E-84B6-5469D9A71106}"/>
                </a:ext>
              </a:extLst>
            </p:cNvPr>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7355;p126">
              <a:extLst>
                <a:ext uri="{FF2B5EF4-FFF2-40B4-BE49-F238E27FC236}">
                  <a16:creationId xmlns:a16="http://schemas.microsoft.com/office/drawing/2014/main" id="{238DDEFA-5025-4A85-BC57-A6AB5A7B3E27}"/>
                </a:ext>
              </a:extLst>
            </p:cNvPr>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7356;p126">
              <a:extLst>
                <a:ext uri="{FF2B5EF4-FFF2-40B4-BE49-F238E27FC236}">
                  <a16:creationId xmlns:a16="http://schemas.microsoft.com/office/drawing/2014/main" id="{B9D9553A-F11F-46B8-A853-513A60ADF810}"/>
                </a:ext>
              </a:extLst>
            </p:cNvPr>
            <p:cNvSpPr/>
            <p:nvPr/>
          </p:nvSpPr>
          <p:spPr>
            <a:xfrm>
              <a:off x="2403748" y="1738262"/>
              <a:ext cx="339" cy="244"/>
            </a:xfrm>
            <a:custGeom>
              <a:avLst/>
              <a:gdLst/>
              <a:ahLst/>
              <a:cxnLst/>
              <a:rect l="l" t="t" r="r" b="b"/>
              <a:pathLst>
                <a:path w="25" h="18" extrusionOk="0">
                  <a:moveTo>
                    <a:pt x="25"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7357;p126">
              <a:extLst>
                <a:ext uri="{FF2B5EF4-FFF2-40B4-BE49-F238E27FC236}">
                  <a16:creationId xmlns:a16="http://schemas.microsoft.com/office/drawing/2014/main" id="{EB81EAF7-EDA0-4603-9680-28323C4362CA}"/>
                </a:ext>
              </a:extLst>
            </p:cNvPr>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7358;p126">
              <a:extLst>
                <a:ext uri="{FF2B5EF4-FFF2-40B4-BE49-F238E27FC236}">
                  <a16:creationId xmlns:a16="http://schemas.microsoft.com/office/drawing/2014/main" id="{28D95297-3CD6-474D-BD92-61200A87FA8B}"/>
                </a:ext>
              </a:extLst>
            </p:cNvPr>
            <p:cNvSpPr/>
            <p:nvPr/>
          </p:nvSpPr>
          <p:spPr>
            <a:xfrm>
              <a:off x="2403273" y="1737922"/>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7359;p126">
              <a:extLst>
                <a:ext uri="{FF2B5EF4-FFF2-40B4-BE49-F238E27FC236}">
                  <a16:creationId xmlns:a16="http://schemas.microsoft.com/office/drawing/2014/main" id="{C7824866-4B14-4644-9F9F-854188BDC1F4}"/>
                </a:ext>
              </a:extLst>
            </p:cNvPr>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7360;p126">
              <a:extLst>
                <a:ext uri="{FF2B5EF4-FFF2-40B4-BE49-F238E27FC236}">
                  <a16:creationId xmlns:a16="http://schemas.microsoft.com/office/drawing/2014/main" id="{E9208554-6E0A-43BE-B1EC-F43FB84D2FF0}"/>
                </a:ext>
              </a:extLst>
            </p:cNvPr>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7361;p126">
              <a:extLst>
                <a:ext uri="{FF2B5EF4-FFF2-40B4-BE49-F238E27FC236}">
                  <a16:creationId xmlns:a16="http://schemas.microsoft.com/office/drawing/2014/main" id="{CF9AD9DD-7AC9-4C14-B05C-8988B48427D4}"/>
                </a:ext>
              </a:extLst>
            </p:cNvPr>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7362;p126">
              <a:extLst>
                <a:ext uri="{FF2B5EF4-FFF2-40B4-BE49-F238E27FC236}">
                  <a16:creationId xmlns:a16="http://schemas.microsoft.com/office/drawing/2014/main" id="{39C08390-073F-4D0E-A844-F9ECE8221745}"/>
                </a:ext>
              </a:extLst>
            </p:cNvPr>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7363;p126">
              <a:extLst>
                <a:ext uri="{FF2B5EF4-FFF2-40B4-BE49-F238E27FC236}">
                  <a16:creationId xmlns:a16="http://schemas.microsoft.com/office/drawing/2014/main" id="{C427ACA1-06C8-4204-BA8B-A4AB486B88CB}"/>
                </a:ext>
              </a:extLst>
            </p:cNvPr>
            <p:cNvSpPr/>
            <p:nvPr/>
          </p:nvSpPr>
          <p:spPr>
            <a:xfrm>
              <a:off x="2402933" y="1737596"/>
              <a:ext cx="258" cy="204"/>
            </a:xfrm>
            <a:custGeom>
              <a:avLst/>
              <a:gdLst/>
              <a:ahLst/>
              <a:cxnLst/>
              <a:rect l="l" t="t" r="r" b="b"/>
              <a:pathLst>
                <a:path w="19" h="15" extrusionOk="0">
                  <a:moveTo>
                    <a:pt x="18"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7364;p126">
              <a:extLst>
                <a:ext uri="{FF2B5EF4-FFF2-40B4-BE49-F238E27FC236}">
                  <a16:creationId xmlns:a16="http://schemas.microsoft.com/office/drawing/2014/main" id="{79C35D55-A4DA-4804-AF07-20B08D1D014F}"/>
                </a:ext>
              </a:extLst>
            </p:cNvPr>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7365;p126">
              <a:extLst>
                <a:ext uri="{FF2B5EF4-FFF2-40B4-BE49-F238E27FC236}">
                  <a16:creationId xmlns:a16="http://schemas.microsoft.com/office/drawing/2014/main" id="{29CDE87B-93EA-4F0A-AE94-6590B69BBDF0}"/>
                </a:ext>
              </a:extLst>
            </p:cNvPr>
            <p:cNvSpPr/>
            <p:nvPr/>
          </p:nvSpPr>
          <p:spPr>
            <a:xfrm>
              <a:off x="2380069" y="1732695"/>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7366;p126">
              <a:extLst>
                <a:ext uri="{FF2B5EF4-FFF2-40B4-BE49-F238E27FC236}">
                  <a16:creationId xmlns:a16="http://schemas.microsoft.com/office/drawing/2014/main" id="{90B5DD3B-7027-4E32-8B4F-D9E839A185CA}"/>
                </a:ext>
              </a:extLst>
            </p:cNvPr>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7367;p126">
              <a:extLst>
                <a:ext uri="{FF2B5EF4-FFF2-40B4-BE49-F238E27FC236}">
                  <a16:creationId xmlns:a16="http://schemas.microsoft.com/office/drawing/2014/main" id="{3DD5B300-7B48-479A-AEA3-FE2867A49C80}"/>
                </a:ext>
              </a:extLst>
            </p:cNvPr>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7368;p126">
              <a:extLst>
                <a:ext uri="{FF2B5EF4-FFF2-40B4-BE49-F238E27FC236}">
                  <a16:creationId xmlns:a16="http://schemas.microsoft.com/office/drawing/2014/main" id="{1AAA3B42-3B53-497F-B221-5C90478C39CF}"/>
                </a:ext>
              </a:extLst>
            </p:cNvPr>
            <p:cNvSpPr/>
            <p:nvPr/>
          </p:nvSpPr>
          <p:spPr>
            <a:xfrm>
              <a:off x="2404264" y="1738588"/>
              <a:ext cx="543" cy="353"/>
            </a:xfrm>
            <a:custGeom>
              <a:avLst/>
              <a:gdLst/>
              <a:ahLst/>
              <a:cxnLst/>
              <a:rect l="l" t="t" r="r" b="b"/>
              <a:pathLst>
                <a:path w="40" h="26" extrusionOk="0">
                  <a:moveTo>
                    <a:pt x="39"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7369;p126">
              <a:extLst>
                <a:ext uri="{FF2B5EF4-FFF2-40B4-BE49-F238E27FC236}">
                  <a16:creationId xmlns:a16="http://schemas.microsoft.com/office/drawing/2014/main" id="{D54C59A7-DC51-4748-8433-79DCD0C20359}"/>
                </a:ext>
              </a:extLst>
            </p:cNvPr>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7370;p126">
              <a:extLst>
                <a:ext uri="{FF2B5EF4-FFF2-40B4-BE49-F238E27FC236}">
                  <a16:creationId xmlns:a16="http://schemas.microsoft.com/office/drawing/2014/main" id="{6EAD2F15-22C9-4800-9E8A-D358CA8272CF}"/>
                </a:ext>
              </a:extLst>
            </p:cNvPr>
            <p:cNvSpPr/>
            <p:nvPr/>
          </p:nvSpPr>
          <p:spPr>
            <a:xfrm>
              <a:off x="2405364" y="1714447"/>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7371;p126">
              <a:extLst>
                <a:ext uri="{FF2B5EF4-FFF2-40B4-BE49-F238E27FC236}">
                  <a16:creationId xmlns:a16="http://schemas.microsoft.com/office/drawing/2014/main" id="{71C5C7BB-A919-43F0-A8EA-E8395C4FC2B3}"/>
                </a:ext>
              </a:extLst>
            </p:cNvPr>
            <p:cNvSpPr/>
            <p:nvPr/>
          </p:nvSpPr>
          <p:spPr>
            <a:xfrm>
              <a:off x="2400612" y="171729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7372;p126">
              <a:extLst>
                <a:ext uri="{FF2B5EF4-FFF2-40B4-BE49-F238E27FC236}">
                  <a16:creationId xmlns:a16="http://schemas.microsoft.com/office/drawing/2014/main" id="{59A51AF5-EC4B-47A9-9567-B48D30369DA2}"/>
                </a:ext>
              </a:extLst>
            </p:cNvPr>
            <p:cNvSpPr/>
            <p:nvPr/>
          </p:nvSpPr>
          <p:spPr>
            <a:xfrm>
              <a:off x="2403884" y="1715153"/>
              <a:ext cx="299" cy="109"/>
            </a:xfrm>
            <a:custGeom>
              <a:avLst/>
              <a:gdLst/>
              <a:ahLst/>
              <a:cxnLst/>
              <a:rect l="l" t="t" r="r" b="b"/>
              <a:pathLst>
                <a:path w="22" h="8" extrusionOk="0">
                  <a:moveTo>
                    <a:pt x="1" y="8"/>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7373;p126">
              <a:extLst>
                <a:ext uri="{FF2B5EF4-FFF2-40B4-BE49-F238E27FC236}">
                  <a16:creationId xmlns:a16="http://schemas.microsoft.com/office/drawing/2014/main" id="{72F95CA9-7784-432A-9570-AD6157B47A23}"/>
                </a:ext>
              </a:extLst>
            </p:cNvPr>
            <p:cNvSpPr/>
            <p:nvPr/>
          </p:nvSpPr>
          <p:spPr>
            <a:xfrm>
              <a:off x="2404603" y="1714868"/>
              <a:ext cx="299" cy="109"/>
            </a:xfrm>
            <a:custGeom>
              <a:avLst/>
              <a:gdLst/>
              <a:ahLst/>
              <a:cxnLst/>
              <a:rect l="l" t="t" r="r" b="b"/>
              <a:pathLst>
                <a:path w="22" h="8" extrusionOk="0">
                  <a:moveTo>
                    <a:pt x="0" y="8"/>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7374;p126">
              <a:extLst>
                <a:ext uri="{FF2B5EF4-FFF2-40B4-BE49-F238E27FC236}">
                  <a16:creationId xmlns:a16="http://schemas.microsoft.com/office/drawing/2014/main" id="{CB5C45CA-CFC3-4707-A190-DB9CCBB4DC21}"/>
                </a:ext>
              </a:extLst>
            </p:cNvPr>
            <p:cNvSpPr/>
            <p:nvPr/>
          </p:nvSpPr>
          <p:spPr>
            <a:xfrm>
              <a:off x="2403504" y="1715302"/>
              <a:ext cx="299" cy="109"/>
            </a:xfrm>
            <a:custGeom>
              <a:avLst/>
              <a:gdLst/>
              <a:ahLst/>
              <a:cxnLst/>
              <a:rect l="l" t="t" r="r" b="b"/>
              <a:pathLst>
                <a:path w="22" h="8" extrusionOk="0">
                  <a:moveTo>
                    <a:pt x="1" y="7"/>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7375;p126">
              <a:extLst>
                <a:ext uri="{FF2B5EF4-FFF2-40B4-BE49-F238E27FC236}">
                  <a16:creationId xmlns:a16="http://schemas.microsoft.com/office/drawing/2014/main" id="{CA01D8C3-525F-43A7-8D2D-2B623E5B8182}"/>
                </a:ext>
              </a:extLst>
            </p:cNvPr>
            <p:cNvSpPr/>
            <p:nvPr/>
          </p:nvSpPr>
          <p:spPr>
            <a:xfrm>
              <a:off x="2404929" y="1714637"/>
              <a:ext cx="353" cy="204"/>
            </a:xfrm>
            <a:custGeom>
              <a:avLst/>
              <a:gdLst/>
              <a:ahLst/>
              <a:cxnLst/>
              <a:rect l="l" t="t" r="r" b="b"/>
              <a:pathLst>
                <a:path w="26" h="15" extrusionOk="0">
                  <a:moveTo>
                    <a:pt x="1" y="14"/>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7376;p126">
              <a:extLst>
                <a:ext uri="{FF2B5EF4-FFF2-40B4-BE49-F238E27FC236}">
                  <a16:creationId xmlns:a16="http://schemas.microsoft.com/office/drawing/2014/main" id="{57F2ACF5-2C95-4227-917A-FC0F8095FA2A}"/>
                </a:ext>
              </a:extLst>
            </p:cNvPr>
            <p:cNvSpPr/>
            <p:nvPr/>
          </p:nvSpPr>
          <p:spPr>
            <a:xfrm>
              <a:off x="2404223" y="1715017"/>
              <a:ext cx="299" cy="149"/>
            </a:xfrm>
            <a:custGeom>
              <a:avLst/>
              <a:gdLst/>
              <a:ahLst/>
              <a:cxnLst/>
              <a:rect l="l" t="t" r="r" b="b"/>
              <a:pathLst>
                <a:path w="22" h="11" extrusionOk="0">
                  <a:moveTo>
                    <a:pt x="0" y="11"/>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7377;p126">
              <a:extLst>
                <a:ext uri="{FF2B5EF4-FFF2-40B4-BE49-F238E27FC236}">
                  <a16:creationId xmlns:a16="http://schemas.microsoft.com/office/drawing/2014/main" id="{9A08B165-0329-4D99-9447-991B680B0D23}"/>
                </a:ext>
              </a:extLst>
            </p:cNvPr>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7378;p126">
              <a:extLst>
                <a:ext uri="{FF2B5EF4-FFF2-40B4-BE49-F238E27FC236}">
                  <a16:creationId xmlns:a16="http://schemas.microsoft.com/office/drawing/2014/main" id="{8DE0C5DE-CA77-473D-A0F7-47BDC54E43F2}"/>
                </a:ext>
              </a:extLst>
            </p:cNvPr>
            <p:cNvSpPr/>
            <p:nvPr/>
          </p:nvSpPr>
          <p:spPr>
            <a:xfrm>
              <a:off x="2390958" y="1712261"/>
              <a:ext cx="394" cy="149"/>
            </a:xfrm>
            <a:custGeom>
              <a:avLst/>
              <a:gdLst/>
              <a:ahLst/>
              <a:cxnLst/>
              <a:rect l="l" t="t" r="r" b="b"/>
              <a:pathLst>
                <a:path w="29" h="11" extrusionOk="0">
                  <a:moveTo>
                    <a:pt x="0" y="0"/>
                  </a:moveTo>
                  <a:lnTo>
                    <a:pt x="2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7379;p126">
              <a:extLst>
                <a:ext uri="{FF2B5EF4-FFF2-40B4-BE49-F238E27FC236}">
                  <a16:creationId xmlns:a16="http://schemas.microsoft.com/office/drawing/2014/main" id="{0BB90D18-F167-4035-ABB6-32EBAF25781F}"/>
                </a:ext>
              </a:extLst>
            </p:cNvPr>
            <p:cNvSpPr/>
            <p:nvPr/>
          </p:nvSpPr>
          <p:spPr>
            <a:xfrm>
              <a:off x="2391664" y="1712492"/>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7380;p126">
              <a:extLst>
                <a:ext uri="{FF2B5EF4-FFF2-40B4-BE49-F238E27FC236}">
                  <a16:creationId xmlns:a16="http://schemas.microsoft.com/office/drawing/2014/main" id="{CE779A9C-F640-44B4-A2A1-E8D3CD967C12}"/>
                </a:ext>
              </a:extLst>
            </p:cNvPr>
            <p:cNvSpPr/>
            <p:nvPr/>
          </p:nvSpPr>
          <p:spPr>
            <a:xfrm>
              <a:off x="2400136" y="1717244"/>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7381;p126">
              <a:extLst>
                <a:ext uri="{FF2B5EF4-FFF2-40B4-BE49-F238E27FC236}">
                  <a16:creationId xmlns:a16="http://schemas.microsoft.com/office/drawing/2014/main" id="{449D79E3-4A92-430E-AB6E-FBB65983C5EC}"/>
                </a:ext>
              </a:extLst>
            </p:cNvPr>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7382;p126">
              <a:extLst>
                <a:ext uri="{FF2B5EF4-FFF2-40B4-BE49-F238E27FC236}">
                  <a16:creationId xmlns:a16="http://schemas.microsoft.com/office/drawing/2014/main" id="{CC295D29-6482-4CF4-A07A-E8E44FD1D069}"/>
                </a:ext>
              </a:extLst>
            </p:cNvPr>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7383;p126">
              <a:extLst>
                <a:ext uri="{FF2B5EF4-FFF2-40B4-BE49-F238E27FC236}">
                  <a16:creationId xmlns:a16="http://schemas.microsoft.com/office/drawing/2014/main" id="{50C305E6-1FAE-4A6A-BBD6-566F97D61F19}"/>
                </a:ext>
              </a:extLst>
            </p:cNvPr>
            <p:cNvSpPr/>
            <p:nvPr/>
          </p:nvSpPr>
          <p:spPr>
            <a:xfrm>
              <a:off x="2399702" y="1717108"/>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7384;p126">
              <a:extLst>
                <a:ext uri="{FF2B5EF4-FFF2-40B4-BE49-F238E27FC236}">
                  <a16:creationId xmlns:a16="http://schemas.microsoft.com/office/drawing/2014/main" id="{D187B987-5899-4D4A-9907-272180F2E85D}"/>
                </a:ext>
              </a:extLst>
            </p:cNvPr>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7385;p126">
              <a:extLst>
                <a:ext uri="{FF2B5EF4-FFF2-40B4-BE49-F238E27FC236}">
                  <a16:creationId xmlns:a16="http://schemas.microsoft.com/office/drawing/2014/main" id="{1A572622-F395-4677-B67D-BD60828D5F2B}"/>
                </a:ext>
              </a:extLst>
            </p:cNvPr>
            <p:cNvSpPr/>
            <p:nvPr/>
          </p:nvSpPr>
          <p:spPr>
            <a:xfrm>
              <a:off x="2400747" y="171724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7386;p126">
              <a:extLst>
                <a:ext uri="{FF2B5EF4-FFF2-40B4-BE49-F238E27FC236}">
                  <a16:creationId xmlns:a16="http://schemas.microsoft.com/office/drawing/2014/main" id="{E810ECE0-D872-4070-A0E1-A863633FA05E}"/>
                </a:ext>
              </a:extLst>
            </p:cNvPr>
            <p:cNvSpPr/>
            <p:nvPr/>
          </p:nvSpPr>
          <p:spPr>
            <a:xfrm>
              <a:off x="2399322" y="1716959"/>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7387;p126">
              <a:extLst>
                <a:ext uri="{FF2B5EF4-FFF2-40B4-BE49-F238E27FC236}">
                  <a16:creationId xmlns:a16="http://schemas.microsoft.com/office/drawing/2014/main" id="{C05F2A43-EB6E-490B-8945-CA643D5C754D}"/>
                </a:ext>
              </a:extLst>
            </p:cNvPr>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7388;p126">
              <a:extLst>
                <a:ext uri="{FF2B5EF4-FFF2-40B4-BE49-F238E27FC236}">
                  <a16:creationId xmlns:a16="http://schemas.microsoft.com/office/drawing/2014/main" id="{838E352A-7DCF-47E2-8753-1BAB50594D47}"/>
                </a:ext>
              </a:extLst>
            </p:cNvPr>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7389;p126">
              <a:extLst>
                <a:ext uri="{FF2B5EF4-FFF2-40B4-BE49-F238E27FC236}">
                  <a16:creationId xmlns:a16="http://schemas.microsoft.com/office/drawing/2014/main" id="{2AA75795-4B0F-4429-BEE4-050763CAC301}"/>
                </a:ext>
              </a:extLst>
            </p:cNvPr>
            <p:cNvSpPr/>
            <p:nvPr/>
          </p:nvSpPr>
          <p:spPr>
            <a:xfrm>
              <a:off x="2390958" y="1732790"/>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7390;p126">
              <a:extLst>
                <a:ext uri="{FF2B5EF4-FFF2-40B4-BE49-F238E27FC236}">
                  <a16:creationId xmlns:a16="http://schemas.microsoft.com/office/drawing/2014/main" id="{1372EDD4-4B44-4FBF-81E8-BD34DFD79941}"/>
                </a:ext>
              </a:extLst>
            </p:cNvPr>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7391;p126">
              <a:extLst>
                <a:ext uri="{FF2B5EF4-FFF2-40B4-BE49-F238E27FC236}">
                  <a16:creationId xmlns:a16="http://schemas.microsoft.com/office/drawing/2014/main" id="{86E1BFC2-50F5-4674-9E45-9B6D427594EB}"/>
                </a:ext>
              </a:extLst>
            </p:cNvPr>
            <p:cNvSpPr/>
            <p:nvPr/>
          </p:nvSpPr>
          <p:spPr>
            <a:xfrm>
              <a:off x="2391243" y="1733550"/>
              <a:ext cx="149" cy="353"/>
            </a:xfrm>
            <a:custGeom>
              <a:avLst/>
              <a:gdLst/>
              <a:ahLst/>
              <a:cxnLst/>
              <a:rect l="l" t="t" r="r" b="b"/>
              <a:pathLst>
                <a:path w="11" h="26" extrusionOk="0">
                  <a:moveTo>
                    <a:pt x="0"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7392;p126">
              <a:extLst>
                <a:ext uri="{FF2B5EF4-FFF2-40B4-BE49-F238E27FC236}">
                  <a16:creationId xmlns:a16="http://schemas.microsoft.com/office/drawing/2014/main" id="{3C1401C0-4461-4FAE-AEFB-C24452CB6608}"/>
                </a:ext>
              </a:extLst>
            </p:cNvPr>
            <p:cNvSpPr/>
            <p:nvPr/>
          </p:nvSpPr>
          <p:spPr>
            <a:xfrm>
              <a:off x="2391813" y="1734691"/>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7393;p126">
              <a:extLst>
                <a:ext uri="{FF2B5EF4-FFF2-40B4-BE49-F238E27FC236}">
                  <a16:creationId xmlns:a16="http://schemas.microsoft.com/office/drawing/2014/main" id="{B9C24A5B-ADE8-4926-A8FD-218089BAE100}"/>
                </a:ext>
              </a:extLst>
            </p:cNvPr>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7394;p126">
              <a:extLst>
                <a:ext uri="{FF2B5EF4-FFF2-40B4-BE49-F238E27FC236}">
                  <a16:creationId xmlns:a16="http://schemas.microsoft.com/office/drawing/2014/main" id="{6732788C-2B02-40D1-889E-67E4E8924194}"/>
                </a:ext>
              </a:extLst>
            </p:cNvPr>
            <p:cNvSpPr/>
            <p:nvPr/>
          </p:nvSpPr>
          <p:spPr>
            <a:xfrm>
              <a:off x="2390904" y="1732559"/>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7395;p126">
              <a:extLst>
                <a:ext uri="{FF2B5EF4-FFF2-40B4-BE49-F238E27FC236}">
                  <a16:creationId xmlns:a16="http://schemas.microsoft.com/office/drawing/2014/main" id="{3CE7D773-91C5-4717-B5CD-07FCEA4FAEC0}"/>
                </a:ext>
              </a:extLst>
            </p:cNvPr>
            <p:cNvSpPr/>
            <p:nvPr/>
          </p:nvSpPr>
          <p:spPr>
            <a:xfrm>
              <a:off x="2391094" y="1733170"/>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7396;p126">
              <a:extLst>
                <a:ext uri="{FF2B5EF4-FFF2-40B4-BE49-F238E27FC236}">
                  <a16:creationId xmlns:a16="http://schemas.microsoft.com/office/drawing/2014/main" id="{9C8777BD-FEAF-467F-892A-9B6E13965630}"/>
                </a:ext>
              </a:extLst>
            </p:cNvPr>
            <p:cNvSpPr/>
            <p:nvPr/>
          </p:nvSpPr>
          <p:spPr>
            <a:xfrm>
              <a:off x="2384726" y="1733930"/>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7397;p126">
              <a:extLst>
                <a:ext uri="{FF2B5EF4-FFF2-40B4-BE49-F238E27FC236}">
                  <a16:creationId xmlns:a16="http://schemas.microsoft.com/office/drawing/2014/main" id="{5FC5BB5D-968D-4B11-9A7E-B613EBF4D171}"/>
                </a:ext>
              </a:extLst>
            </p:cNvPr>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7398;p126">
              <a:extLst>
                <a:ext uri="{FF2B5EF4-FFF2-40B4-BE49-F238E27FC236}">
                  <a16:creationId xmlns:a16="http://schemas.microsoft.com/office/drawing/2014/main" id="{30ECD106-0374-419D-B1D5-E939AC8C16F2}"/>
                </a:ext>
              </a:extLst>
            </p:cNvPr>
            <p:cNvSpPr/>
            <p:nvPr/>
          </p:nvSpPr>
          <p:spPr>
            <a:xfrm>
              <a:off x="2385350" y="1734691"/>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7399;p126">
              <a:extLst>
                <a:ext uri="{FF2B5EF4-FFF2-40B4-BE49-F238E27FC236}">
                  <a16:creationId xmlns:a16="http://schemas.microsoft.com/office/drawing/2014/main" id="{83B0EAE8-743D-4DF9-A05A-58C044405972}"/>
                </a:ext>
              </a:extLst>
            </p:cNvPr>
            <p:cNvSpPr/>
            <p:nvPr/>
          </p:nvSpPr>
          <p:spPr>
            <a:xfrm>
              <a:off x="2379784" y="1731744"/>
              <a:ext cx="543" cy="299"/>
            </a:xfrm>
            <a:custGeom>
              <a:avLst/>
              <a:gdLst/>
              <a:ahLst/>
              <a:cxnLst/>
              <a:rect l="l" t="t" r="r" b="b"/>
              <a:pathLst>
                <a:path w="40" h="22" extrusionOk="0">
                  <a:moveTo>
                    <a:pt x="39"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7400;p126">
              <a:extLst>
                <a:ext uri="{FF2B5EF4-FFF2-40B4-BE49-F238E27FC236}">
                  <a16:creationId xmlns:a16="http://schemas.microsoft.com/office/drawing/2014/main" id="{08BCAB30-FA17-489C-9ABA-F0AAD68ACF00}"/>
                </a:ext>
              </a:extLst>
            </p:cNvPr>
            <p:cNvSpPr/>
            <p:nvPr/>
          </p:nvSpPr>
          <p:spPr>
            <a:xfrm>
              <a:off x="2385826" y="173579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7401;p126">
              <a:extLst>
                <a:ext uri="{FF2B5EF4-FFF2-40B4-BE49-F238E27FC236}">
                  <a16:creationId xmlns:a16="http://schemas.microsoft.com/office/drawing/2014/main" id="{BBAA1EBC-798B-48CF-B715-EC10F014A2E4}"/>
                </a:ext>
              </a:extLst>
            </p:cNvPr>
            <p:cNvSpPr/>
            <p:nvPr/>
          </p:nvSpPr>
          <p:spPr>
            <a:xfrm>
              <a:off x="2385676" y="1735220"/>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7402;p126">
              <a:extLst>
                <a:ext uri="{FF2B5EF4-FFF2-40B4-BE49-F238E27FC236}">
                  <a16:creationId xmlns:a16="http://schemas.microsoft.com/office/drawing/2014/main" id="{DD2B5E33-C6DB-4FEE-9FBB-47DB8B34B0E6}"/>
                </a:ext>
              </a:extLst>
            </p:cNvPr>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7403;p126">
              <a:extLst>
                <a:ext uri="{FF2B5EF4-FFF2-40B4-BE49-F238E27FC236}">
                  <a16:creationId xmlns:a16="http://schemas.microsoft.com/office/drawing/2014/main" id="{7E5E670F-2904-45AC-A521-CC856DCB4E61}"/>
                </a:ext>
              </a:extLst>
            </p:cNvPr>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7404;p126">
              <a:extLst>
                <a:ext uri="{FF2B5EF4-FFF2-40B4-BE49-F238E27FC236}">
                  <a16:creationId xmlns:a16="http://schemas.microsoft.com/office/drawing/2014/main" id="{263A5AC4-62E0-4F63-B0B5-AD03E2BE6357}"/>
                </a:ext>
              </a:extLst>
            </p:cNvPr>
            <p:cNvSpPr/>
            <p:nvPr/>
          </p:nvSpPr>
          <p:spPr>
            <a:xfrm>
              <a:off x="2385826" y="1735981"/>
              <a:ext cx="14" cy="14"/>
            </a:xfrm>
            <a:custGeom>
              <a:avLst/>
              <a:gdLst/>
              <a:ahLst/>
              <a:cxnLst/>
              <a:rect l="l" t="t" r="r" b="b"/>
              <a:pathLst>
                <a:path w="1" h="1" extrusionOk="0">
                  <a:moveTo>
                    <a:pt x="0" y="0"/>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7405;p126">
              <a:extLst>
                <a:ext uri="{FF2B5EF4-FFF2-40B4-BE49-F238E27FC236}">
                  <a16:creationId xmlns:a16="http://schemas.microsoft.com/office/drawing/2014/main" id="{2B4703CC-9CF4-4ADC-BDF4-F9EBD46566A8}"/>
                </a:ext>
              </a:extLst>
            </p:cNvPr>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7406;p126">
              <a:extLst>
                <a:ext uri="{FF2B5EF4-FFF2-40B4-BE49-F238E27FC236}">
                  <a16:creationId xmlns:a16="http://schemas.microsoft.com/office/drawing/2014/main" id="{C4AF5412-76C2-4674-B2AB-664C3F487E3E}"/>
                </a:ext>
              </a:extLst>
            </p:cNvPr>
            <p:cNvSpPr/>
            <p:nvPr/>
          </p:nvSpPr>
          <p:spPr>
            <a:xfrm>
              <a:off x="2595449" y="1751378"/>
              <a:ext cx="0" cy="14"/>
            </a:xfrm>
            <a:custGeom>
              <a:avLst/>
              <a:gdLst/>
              <a:ahLst/>
              <a:cxnLst/>
              <a:rect l="l" t="t" r="r" b="b"/>
              <a:pathLst>
                <a:path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7407;p126">
              <a:extLst>
                <a:ext uri="{FF2B5EF4-FFF2-40B4-BE49-F238E27FC236}">
                  <a16:creationId xmlns:a16="http://schemas.microsoft.com/office/drawing/2014/main" id="{480B1528-9E1F-4184-9ADA-FC11B6A0B079}"/>
                </a:ext>
              </a:extLst>
            </p:cNvPr>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7408;p126">
              <a:extLst>
                <a:ext uri="{FF2B5EF4-FFF2-40B4-BE49-F238E27FC236}">
                  <a16:creationId xmlns:a16="http://schemas.microsoft.com/office/drawing/2014/main" id="{13F099E9-96BD-4BC0-968D-7E1A90C757B4}"/>
                </a:ext>
              </a:extLst>
            </p:cNvPr>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7409;p126">
              <a:extLst>
                <a:ext uri="{FF2B5EF4-FFF2-40B4-BE49-F238E27FC236}">
                  <a16:creationId xmlns:a16="http://schemas.microsoft.com/office/drawing/2014/main" id="{04FBF4EA-83B0-477C-91D2-F276C9EA15A7}"/>
                </a:ext>
              </a:extLst>
            </p:cNvPr>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7410;p126">
              <a:extLst>
                <a:ext uri="{FF2B5EF4-FFF2-40B4-BE49-F238E27FC236}">
                  <a16:creationId xmlns:a16="http://schemas.microsoft.com/office/drawing/2014/main" id="{2CE5EB04-59BD-4D04-96F9-4CF982FE1DDD}"/>
                </a:ext>
              </a:extLst>
            </p:cNvPr>
            <p:cNvSpPr/>
            <p:nvPr/>
          </p:nvSpPr>
          <p:spPr>
            <a:xfrm>
              <a:off x="2549950" y="1753523"/>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7411;p126">
              <a:extLst>
                <a:ext uri="{FF2B5EF4-FFF2-40B4-BE49-F238E27FC236}">
                  <a16:creationId xmlns:a16="http://schemas.microsoft.com/office/drawing/2014/main" id="{E0F6BA37-67BD-42C5-94C8-E013A847A230}"/>
                </a:ext>
              </a:extLst>
            </p:cNvPr>
            <p:cNvSpPr/>
            <p:nvPr/>
          </p:nvSpPr>
          <p:spPr>
            <a:xfrm>
              <a:off x="2550236" y="1753618"/>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7412;p126">
              <a:extLst>
                <a:ext uri="{FF2B5EF4-FFF2-40B4-BE49-F238E27FC236}">
                  <a16:creationId xmlns:a16="http://schemas.microsoft.com/office/drawing/2014/main" id="{952DCD0A-7A67-4D58-9AED-5F4DF82117D8}"/>
                </a:ext>
              </a:extLst>
            </p:cNvPr>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7413;p126">
              <a:extLst>
                <a:ext uri="{FF2B5EF4-FFF2-40B4-BE49-F238E27FC236}">
                  <a16:creationId xmlns:a16="http://schemas.microsoft.com/office/drawing/2014/main" id="{11F523AC-E048-42DF-9010-A312FA00D0D0}"/>
                </a:ext>
              </a:extLst>
            </p:cNvPr>
            <p:cNvSpPr/>
            <p:nvPr/>
          </p:nvSpPr>
          <p:spPr>
            <a:xfrm>
              <a:off x="2550480" y="1753754"/>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7414;p126">
              <a:extLst>
                <a:ext uri="{FF2B5EF4-FFF2-40B4-BE49-F238E27FC236}">
                  <a16:creationId xmlns:a16="http://schemas.microsoft.com/office/drawing/2014/main" id="{A82900FD-7B8D-481E-BF6B-DCD4F9D0416F}"/>
                </a:ext>
              </a:extLst>
            </p:cNvPr>
            <p:cNvSpPr/>
            <p:nvPr/>
          </p:nvSpPr>
          <p:spPr>
            <a:xfrm>
              <a:off x="2550711" y="1753903"/>
              <a:ext cx="204" cy="109"/>
            </a:xfrm>
            <a:custGeom>
              <a:avLst/>
              <a:gdLst/>
              <a:ahLst/>
              <a:cxnLst/>
              <a:rect l="l" t="t" r="r" b="b"/>
              <a:pathLst>
                <a:path w="15" h="8" extrusionOk="0">
                  <a:moveTo>
                    <a:pt x="1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7415;p126">
              <a:extLst>
                <a:ext uri="{FF2B5EF4-FFF2-40B4-BE49-F238E27FC236}">
                  <a16:creationId xmlns:a16="http://schemas.microsoft.com/office/drawing/2014/main" id="{7670378B-F818-40D3-9C43-88903C000F41}"/>
                </a:ext>
              </a:extLst>
            </p:cNvPr>
            <p:cNvSpPr/>
            <p:nvPr/>
          </p:nvSpPr>
          <p:spPr>
            <a:xfrm>
              <a:off x="2549625" y="1753373"/>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7416;p126">
              <a:extLst>
                <a:ext uri="{FF2B5EF4-FFF2-40B4-BE49-F238E27FC236}">
                  <a16:creationId xmlns:a16="http://schemas.microsoft.com/office/drawing/2014/main" id="{F2148603-9964-4660-9A96-66D229223BC2}"/>
                </a:ext>
              </a:extLst>
            </p:cNvPr>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7417;p126">
              <a:extLst>
                <a:ext uri="{FF2B5EF4-FFF2-40B4-BE49-F238E27FC236}">
                  <a16:creationId xmlns:a16="http://schemas.microsoft.com/office/drawing/2014/main" id="{8341562E-F4CB-4613-BCE2-6C881872BC42}"/>
                </a:ext>
              </a:extLst>
            </p:cNvPr>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7418;p126">
              <a:extLst>
                <a:ext uri="{FF2B5EF4-FFF2-40B4-BE49-F238E27FC236}">
                  <a16:creationId xmlns:a16="http://schemas.microsoft.com/office/drawing/2014/main" id="{639FFC63-82AF-4FE0-A556-05A31EDF9E65}"/>
                </a:ext>
              </a:extLst>
            </p:cNvPr>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7419;p126">
              <a:extLst>
                <a:ext uri="{FF2B5EF4-FFF2-40B4-BE49-F238E27FC236}">
                  <a16:creationId xmlns:a16="http://schemas.microsoft.com/office/drawing/2014/main" id="{CF52DCF8-6873-4B6D-8354-4C6455A751B1}"/>
                </a:ext>
              </a:extLst>
            </p:cNvPr>
            <p:cNvSpPr/>
            <p:nvPr/>
          </p:nvSpPr>
          <p:spPr>
            <a:xfrm>
              <a:off x="2511499" y="1770440"/>
              <a:ext cx="489" cy="14"/>
            </a:xfrm>
            <a:custGeom>
              <a:avLst/>
              <a:gdLst/>
              <a:ahLst/>
              <a:cxnLst/>
              <a:rect l="l" t="t" r="r" b="b"/>
              <a:pathLst>
                <a:path w="36" h="1" extrusionOk="0">
                  <a:moveTo>
                    <a:pt x="15" y="0"/>
                  </a:moveTo>
                  <a:lnTo>
                    <a:pt x="36"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7420;p126">
              <a:extLst>
                <a:ext uri="{FF2B5EF4-FFF2-40B4-BE49-F238E27FC236}">
                  <a16:creationId xmlns:a16="http://schemas.microsoft.com/office/drawing/2014/main" id="{5BB9DB96-99AB-44AC-9B91-A0F26D221904}"/>
                </a:ext>
              </a:extLst>
            </p:cNvPr>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7421;p126">
              <a:extLst>
                <a:ext uri="{FF2B5EF4-FFF2-40B4-BE49-F238E27FC236}">
                  <a16:creationId xmlns:a16="http://schemas.microsoft.com/office/drawing/2014/main" id="{A40F0B35-C877-44BC-8E2F-E9E9B41CF2E9}"/>
                </a:ext>
              </a:extLst>
            </p:cNvPr>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7422;p126">
              <a:extLst>
                <a:ext uri="{FF2B5EF4-FFF2-40B4-BE49-F238E27FC236}">
                  <a16:creationId xmlns:a16="http://schemas.microsoft.com/office/drawing/2014/main" id="{66DE7EB1-5FD4-48A1-9F4C-4CB22A30D546}"/>
                </a:ext>
              </a:extLst>
            </p:cNvPr>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7423;p126">
              <a:extLst>
                <a:ext uri="{FF2B5EF4-FFF2-40B4-BE49-F238E27FC236}">
                  <a16:creationId xmlns:a16="http://schemas.microsoft.com/office/drawing/2014/main" id="{D718B43A-1069-4C80-A9A5-87281926E7BC}"/>
                </a:ext>
              </a:extLst>
            </p:cNvPr>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7424;p126">
              <a:extLst>
                <a:ext uri="{FF2B5EF4-FFF2-40B4-BE49-F238E27FC236}">
                  <a16:creationId xmlns:a16="http://schemas.microsoft.com/office/drawing/2014/main" id="{351E3BF2-5A2D-4F5A-805B-02B6D18C4CB1}"/>
                </a:ext>
              </a:extLst>
            </p:cNvPr>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7425;p126">
              <a:extLst>
                <a:ext uri="{FF2B5EF4-FFF2-40B4-BE49-F238E27FC236}">
                  <a16:creationId xmlns:a16="http://schemas.microsoft.com/office/drawing/2014/main" id="{B29D5716-D58B-49E1-8FBD-6236D7742F28}"/>
                </a:ext>
              </a:extLst>
            </p:cNvPr>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7426;p126">
              <a:extLst>
                <a:ext uri="{FF2B5EF4-FFF2-40B4-BE49-F238E27FC236}">
                  <a16:creationId xmlns:a16="http://schemas.microsoft.com/office/drawing/2014/main" id="{E223DBFB-ED9E-4EA0-807A-26C49C522D3D}"/>
                </a:ext>
              </a:extLst>
            </p:cNvPr>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7427;p126">
              <a:extLst>
                <a:ext uri="{FF2B5EF4-FFF2-40B4-BE49-F238E27FC236}">
                  <a16:creationId xmlns:a16="http://schemas.microsoft.com/office/drawing/2014/main" id="{791B5925-C756-46BC-8CBD-288FA2864B9C}"/>
                </a:ext>
              </a:extLst>
            </p:cNvPr>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7428;p126">
              <a:extLst>
                <a:ext uri="{FF2B5EF4-FFF2-40B4-BE49-F238E27FC236}">
                  <a16:creationId xmlns:a16="http://schemas.microsoft.com/office/drawing/2014/main" id="{EB35F771-9AED-425E-8BE0-A7215C72DF27}"/>
                </a:ext>
              </a:extLst>
            </p:cNvPr>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7429;p126">
              <a:extLst>
                <a:ext uri="{FF2B5EF4-FFF2-40B4-BE49-F238E27FC236}">
                  <a16:creationId xmlns:a16="http://schemas.microsoft.com/office/drawing/2014/main" id="{4AF23AC8-F5A1-46C0-B464-714D06A08AAE}"/>
                </a:ext>
              </a:extLst>
            </p:cNvPr>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7430;p126">
              <a:extLst>
                <a:ext uri="{FF2B5EF4-FFF2-40B4-BE49-F238E27FC236}">
                  <a16:creationId xmlns:a16="http://schemas.microsoft.com/office/drawing/2014/main" id="{F27036B5-5764-4AB6-963B-E449B3256B96}"/>
                </a:ext>
              </a:extLst>
            </p:cNvPr>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7431;p126">
              <a:extLst>
                <a:ext uri="{FF2B5EF4-FFF2-40B4-BE49-F238E27FC236}">
                  <a16:creationId xmlns:a16="http://schemas.microsoft.com/office/drawing/2014/main" id="{12F3CC2B-2D26-40F1-8BE6-034D1505A033}"/>
                </a:ext>
              </a:extLst>
            </p:cNvPr>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7432;p126">
              <a:extLst>
                <a:ext uri="{FF2B5EF4-FFF2-40B4-BE49-F238E27FC236}">
                  <a16:creationId xmlns:a16="http://schemas.microsoft.com/office/drawing/2014/main" id="{E68E2547-B311-4A6E-BAAD-653B50693803}"/>
                </a:ext>
              </a:extLst>
            </p:cNvPr>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7433;p126">
              <a:extLst>
                <a:ext uri="{FF2B5EF4-FFF2-40B4-BE49-F238E27FC236}">
                  <a16:creationId xmlns:a16="http://schemas.microsoft.com/office/drawing/2014/main" id="{0D93EED6-72C0-401B-AD92-466DCDC96A7A}"/>
                </a:ext>
              </a:extLst>
            </p:cNvPr>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7434;p126">
              <a:extLst>
                <a:ext uri="{FF2B5EF4-FFF2-40B4-BE49-F238E27FC236}">
                  <a16:creationId xmlns:a16="http://schemas.microsoft.com/office/drawing/2014/main" id="{BFE9CABA-64AF-408D-AD56-6A0140288D62}"/>
                </a:ext>
              </a:extLst>
            </p:cNvPr>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7435;p126">
              <a:extLst>
                <a:ext uri="{FF2B5EF4-FFF2-40B4-BE49-F238E27FC236}">
                  <a16:creationId xmlns:a16="http://schemas.microsoft.com/office/drawing/2014/main" id="{460CA46C-1454-450A-B6C6-E48D75F4B1B3}"/>
                </a:ext>
              </a:extLst>
            </p:cNvPr>
            <p:cNvSpPr/>
            <p:nvPr/>
          </p:nvSpPr>
          <p:spPr>
            <a:xfrm>
              <a:off x="2579848" y="1757895"/>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7436;p126">
              <a:extLst>
                <a:ext uri="{FF2B5EF4-FFF2-40B4-BE49-F238E27FC236}">
                  <a16:creationId xmlns:a16="http://schemas.microsoft.com/office/drawing/2014/main" id="{E2CA673B-5288-465D-8521-6519930AEE4D}"/>
                </a:ext>
              </a:extLst>
            </p:cNvPr>
            <p:cNvSpPr/>
            <p:nvPr/>
          </p:nvSpPr>
          <p:spPr>
            <a:xfrm>
              <a:off x="2583419" y="1758221"/>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7437;p126">
              <a:extLst>
                <a:ext uri="{FF2B5EF4-FFF2-40B4-BE49-F238E27FC236}">
                  <a16:creationId xmlns:a16="http://schemas.microsoft.com/office/drawing/2014/main" id="{E427BF68-1978-41DE-8A8F-F61F13CA9D35}"/>
                </a:ext>
              </a:extLst>
            </p:cNvPr>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7438;p126">
              <a:extLst>
                <a:ext uri="{FF2B5EF4-FFF2-40B4-BE49-F238E27FC236}">
                  <a16:creationId xmlns:a16="http://schemas.microsoft.com/office/drawing/2014/main" id="{00E20D90-838C-4F16-B582-47EB5C8D613A}"/>
                </a:ext>
              </a:extLst>
            </p:cNvPr>
            <p:cNvSpPr/>
            <p:nvPr/>
          </p:nvSpPr>
          <p:spPr>
            <a:xfrm>
              <a:off x="2582319" y="1758465"/>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7439;p126">
              <a:extLst>
                <a:ext uri="{FF2B5EF4-FFF2-40B4-BE49-F238E27FC236}">
                  <a16:creationId xmlns:a16="http://schemas.microsoft.com/office/drawing/2014/main" id="{43913DB4-0C0B-481B-8594-5880919F2346}"/>
                </a:ext>
              </a:extLst>
            </p:cNvPr>
            <p:cNvSpPr/>
            <p:nvPr/>
          </p:nvSpPr>
          <p:spPr>
            <a:xfrm>
              <a:off x="2584030" y="1758126"/>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7440;p126">
              <a:extLst>
                <a:ext uri="{FF2B5EF4-FFF2-40B4-BE49-F238E27FC236}">
                  <a16:creationId xmlns:a16="http://schemas.microsoft.com/office/drawing/2014/main" id="{A8E67AD3-8C0A-48F7-9097-83252D4AB70F}"/>
                </a:ext>
              </a:extLst>
            </p:cNvPr>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7441;p126">
              <a:extLst>
                <a:ext uri="{FF2B5EF4-FFF2-40B4-BE49-F238E27FC236}">
                  <a16:creationId xmlns:a16="http://schemas.microsoft.com/office/drawing/2014/main" id="{2578FA5F-8CC3-4F7E-AD90-EB8933F7655F}"/>
                </a:ext>
              </a:extLst>
            </p:cNvPr>
            <p:cNvSpPr/>
            <p:nvPr/>
          </p:nvSpPr>
          <p:spPr>
            <a:xfrm>
              <a:off x="2582890" y="1758370"/>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7442;p126">
              <a:extLst>
                <a:ext uri="{FF2B5EF4-FFF2-40B4-BE49-F238E27FC236}">
                  <a16:creationId xmlns:a16="http://schemas.microsoft.com/office/drawing/2014/main" id="{A91C160F-5081-4C72-8F7B-0002492F75BA}"/>
                </a:ext>
              </a:extLst>
            </p:cNvPr>
            <p:cNvSpPr/>
            <p:nvPr/>
          </p:nvSpPr>
          <p:spPr>
            <a:xfrm>
              <a:off x="2581803" y="175850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7443;p126">
              <a:extLst>
                <a:ext uri="{FF2B5EF4-FFF2-40B4-BE49-F238E27FC236}">
                  <a16:creationId xmlns:a16="http://schemas.microsoft.com/office/drawing/2014/main" id="{BF7330B2-9722-4DBF-AAEA-37362EFC9A1F}"/>
                </a:ext>
              </a:extLst>
            </p:cNvPr>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7444;p126">
              <a:extLst>
                <a:ext uri="{FF2B5EF4-FFF2-40B4-BE49-F238E27FC236}">
                  <a16:creationId xmlns:a16="http://schemas.microsoft.com/office/drawing/2014/main" id="{34DC3109-A2C0-4FCA-9798-4C14AF7B3D60}"/>
                </a:ext>
              </a:extLst>
            </p:cNvPr>
            <p:cNvSpPr/>
            <p:nvPr/>
          </p:nvSpPr>
          <p:spPr>
            <a:xfrm>
              <a:off x="2600147" y="1753618"/>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7445;p126">
              <a:extLst>
                <a:ext uri="{FF2B5EF4-FFF2-40B4-BE49-F238E27FC236}">
                  <a16:creationId xmlns:a16="http://schemas.microsoft.com/office/drawing/2014/main" id="{A699D7C0-949D-4509-8B2C-788CCC13BE31}"/>
                </a:ext>
              </a:extLst>
            </p:cNvPr>
            <p:cNvSpPr/>
            <p:nvPr/>
          </p:nvSpPr>
          <p:spPr>
            <a:xfrm>
              <a:off x="2596250" y="1752097"/>
              <a:ext cx="54" cy="54"/>
            </a:xfrm>
            <a:custGeom>
              <a:avLst/>
              <a:gdLst/>
              <a:ahLst/>
              <a:cxnLst/>
              <a:rect l="l" t="t" r="r" b="b"/>
              <a:pathLst>
                <a:path w="4" h="4" extrusionOk="0">
                  <a:moveTo>
                    <a:pt x="1"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7446;p126">
              <a:extLst>
                <a:ext uri="{FF2B5EF4-FFF2-40B4-BE49-F238E27FC236}">
                  <a16:creationId xmlns:a16="http://schemas.microsoft.com/office/drawing/2014/main" id="{45A9992D-C4A5-468C-8A1A-8E6A8E355A33}"/>
                </a:ext>
              </a:extLst>
            </p:cNvPr>
            <p:cNvSpPr/>
            <p:nvPr/>
          </p:nvSpPr>
          <p:spPr>
            <a:xfrm>
              <a:off x="2599536" y="1753563"/>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7447;p126">
              <a:extLst>
                <a:ext uri="{FF2B5EF4-FFF2-40B4-BE49-F238E27FC236}">
                  <a16:creationId xmlns:a16="http://schemas.microsoft.com/office/drawing/2014/main" id="{5F2FA1CD-6799-49EC-845C-AC16B6C116E6}"/>
                </a:ext>
              </a:extLst>
            </p:cNvPr>
            <p:cNvSpPr/>
            <p:nvPr/>
          </p:nvSpPr>
          <p:spPr>
            <a:xfrm>
              <a:off x="2595639" y="1751473"/>
              <a:ext cx="190" cy="163"/>
            </a:xfrm>
            <a:custGeom>
              <a:avLst/>
              <a:gdLst/>
              <a:ahLst/>
              <a:cxnLst/>
              <a:rect l="l" t="t" r="r" b="b"/>
              <a:pathLst>
                <a:path w="14"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7448;p126">
              <a:extLst>
                <a:ext uri="{FF2B5EF4-FFF2-40B4-BE49-F238E27FC236}">
                  <a16:creationId xmlns:a16="http://schemas.microsoft.com/office/drawing/2014/main" id="{CBE32E3E-A19F-420E-941D-92F3C7FC1452}"/>
                </a:ext>
              </a:extLst>
            </p:cNvPr>
            <p:cNvSpPr/>
            <p:nvPr/>
          </p:nvSpPr>
          <p:spPr>
            <a:xfrm>
              <a:off x="2595965" y="1751758"/>
              <a:ext cx="149" cy="109"/>
            </a:xfrm>
            <a:custGeom>
              <a:avLst/>
              <a:gdLst/>
              <a:ahLst/>
              <a:cxnLst/>
              <a:rect l="l" t="t" r="r" b="b"/>
              <a:pathLst>
                <a:path w="11"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7449;p126">
              <a:extLst>
                <a:ext uri="{FF2B5EF4-FFF2-40B4-BE49-F238E27FC236}">
                  <a16:creationId xmlns:a16="http://schemas.microsoft.com/office/drawing/2014/main" id="{D4D6FF8E-CF6D-49E8-A212-173A595B5A8C}"/>
                </a:ext>
              </a:extLst>
            </p:cNvPr>
            <p:cNvSpPr/>
            <p:nvPr/>
          </p:nvSpPr>
          <p:spPr>
            <a:xfrm>
              <a:off x="2600812" y="17537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7450;p126">
              <a:extLst>
                <a:ext uri="{FF2B5EF4-FFF2-40B4-BE49-F238E27FC236}">
                  <a16:creationId xmlns:a16="http://schemas.microsoft.com/office/drawing/2014/main" id="{A1B17F3C-A757-457F-A5E8-FCBE7BF25C0E}"/>
                </a:ext>
              </a:extLst>
            </p:cNvPr>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7451;p126">
              <a:extLst>
                <a:ext uri="{FF2B5EF4-FFF2-40B4-BE49-F238E27FC236}">
                  <a16:creationId xmlns:a16="http://schemas.microsoft.com/office/drawing/2014/main" id="{EBA9BD6E-8AAC-4B6C-A661-CBB55B7C8845}"/>
                </a:ext>
              </a:extLst>
            </p:cNvPr>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7452;p126">
              <a:extLst>
                <a:ext uri="{FF2B5EF4-FFF2-40B4-BE49-F238E27FC236}">
                  <a16:creationId xmlns:a16="http://schemas.microsoft.com/office/drawing/2014/main" id="{22A44E97-8D26-4D2A-BF87-70D3A8CE5BBA}"/>
                </a:ext>
              </a:extLst>
            </p:cNvPr>
            <p:cNvSpPr/>
            <p:nvPr/>
          </p:nvSpPr>
          <p:spPr>
            <a:xfrm>
              <a:off x="2556033" y="1755138"/>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7453;p126">
              <a:extLst>
                <a:ext uri="{FF2B5EF4-FFF2-40B4-BE49-F238E27FC236}">
                  <a16:creationId xmlns:a16="http://schemas.microsoft.com/office/drawing/2014/main" id="{A809EE71-DD4A-4939-9447-0858FD46DD9D}"/>
                </a:ext>
              </a:extLst>
            </p:cNvPr>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7454;p126">
              <a:extLst>
                <a:ext uri="{FF2B5EF4-FFF2-40B4-BE49-F238E27FC236}">
                  <a16:creationId xmlns:a16="http://schemas.microsoft.com/office/drawing/2014/main" id="{49CC4A82-3D02-49D5-8929-C1256A165600}"/>
                </a:ext>
              </a:extLst>
            </p:cNvPr>
            <p:cNvSpPr/>
            <p:nvPr/>
          </p:nvSpPr>
          <p:spPr>
            <a:xfrm>
              <a:off x="2552951" y="1755274"/>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7455;p126">
              <a:extLst>
                <a:ext uri="{FF2B5EF4-FFF2-40B4-BE49-F238E27FC236}">
                  <a16:creationId xmlns:a16="http://schemas.microsoft.com/office/drawing/2014/main" id="{7B83C1AF-B74B-40DB-A994-CEEDB8CF19CC}"/>
                </a:ext>
              </a:extLst>
            </p:cNvPr>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7456;p126">
              <a:extLst>
                <a:ext uri="{FF2B5EF4-FFF2-40B4-BE49-F238E27FC236}">
                  <a16:creationId xmlns:a16="http://schemas.microsoft.com/office/drawing/2014/main" id="{AC06ECFC-FF0F-459B-9911-C0DE069E3E61}"/>
                </a:ext>
              </a:extLst>
            </p:cNvPr>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7457;p126">
              <a:extLst>
                <a:ext uri="{FF2B5EF4-FFF2-40B4-BE49-F238E27FC236}">
                  <a16:creationId xmlns:a16="http://schemas.microsoft.com/office/drawing/2014/main" id="{5CD2FFD4-28C9-4EA2-BBF1-4E8F2E0D4505}"/>
                </a:ext>
              </a:extLst>
            </p:cNvPr>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7458;p126">
              <a:extLst>
                <a:ext uri="{FF2B5EF4-FFF2-40B4-BE49-F238E27FC236}">
                  <a16:creationId xmlns:a16="http://schemas.microsoft.com/office/drawing/2014/main" id="{B74738A9-CCC6-455C-8725-078BA4433AA9}"/>
                </a:ext>
              </a:extLst>
            </p:cNvPr>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7459;p126">
              <a:extLst>
                <a:ext uri="{FF2B5EF4-FFF2-40B4-BE49-F238E27FC236}">
                  <a16:creationId xmlns:a16="http://schemas.microsoft.com/office/drawing/2014/main" id="{1CF49BA0-3E67-4B81-B2A2-40D08C08DBF6}"/>
                </a:ext>
              </a:extLst>
            </p:cNvPr>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7460;p126">
              <a:extLst>
                <a:ext uri="{FF2B5EF4-FFF2-40B4-BE49-F238E27FC236}">
                  <a16:creationId xmlns:a16="http://schemas.microsoft.com/office/drawing/2014/main" id="{64DCF383-1BE5-46A8-8E0D-A2B808D2FDA8}"/>
                </a:ext>
              </a:extLst>
            </p:cNvPr>
            <p:cNvSpPr/>
            <p:nvPr/>
          </p:nvSpPr>
          <p:spPr>
            <a:xfrm>
              <a:off x="2580663" y="1829951"/>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7461;p126">
              <a:extLst>
                <a:ext uri="{FF2B5EF4-FFF2-40B4-BE49-F238E27FC236}">
                  <a16:creationId xmlns:a16="http://schemas.microsoft.com/office/drawing/2014/main" id="{13EB5A74-2199-4407-92D5-FD8D640D9E14}"/>
                </a:ext>
              </a:extLst>
            </p:cNvPr>
            <p:cNvSpPr/>
            <p:nvPr/>
          </p:nvSpPr>
          <p:spPr>
            <a:xfrm>
              <a:off x="2555273" y="1862360"/>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7462;p126">
              <a:extLst>
                <a:ext uri="{FF2B5EF4-FFF2-40B4-BE49-F238E27FC236}">
                  <a16:creationId xmlns:a16="http://schemas.microsoft.com/office/drawing/2014/main" id="{7FDF595C-F2A5-4449-94DF-803EEA693B4F}"/>
                </a:ext>
              </a:extLst>
            </p:cNvPr>
            <p:cNvSpPr/>
            <p:nvPr/>
          </p:nvSpPr>
          <p:spPr>
            <a:xfrm>
              <a:off x="2554798" y="1863080"/>
              <a:ext cx="68" cy="54"/>
            </a:xfrm>
            <a:custGeom>
              <a:avLst/>
              <a:gdLst/>
              <a:ahLst/>
              <a:cxnLst/>
              <a:rect l="l" t="t" r="r" b="b"/>
              <a:pathLst>
                <a:path w="5" h="4" extrusionOk="0">
                  <a:moveTo>
                    <a:pt x="1" y="4"/>
                  </a:moveTo>
                  <a:lnTo>
                    <a:pt x="4" y="1"/>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7463;p126">
              <a:extLst>
                <a:ext uri="{FF2B5EF4-FFF2-40B4-BE49-F238E27FC236}">
                  <a16:creationId xmlns:a16="http://schemas.microsoft.com/office/drawing/2014/main" id="{27480560-6574-4174-94ED-F0E5465AACBF}"/>
                </a:ext>
              </a:extLst>
            </p:cNvPr>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7464;p126">
              <a:extLst>
                <a:ext uri="{FF2B5EF4-FFF2-40B4-BE49-F238E27FC236}">
                  <a16:creationId xmlns:a16="http://schemas.microsoft.com/office/drawing/2014/main" id="{EA3855F1-056D-4564-BCCE-2D26926FA407}"/>
                </a:ext>
              </a:extLst>
            </p:cNvPr>
            <p:cNvSpPr/>
            <p:nvPr/>
          </p:nvSpPr>
          <p:spPr>
            <a:xfrm>
              <a:off x="2620255" y="1767725"/>
              <a:ext cx="530" cy="258"/>
            </a:xfrm>
            <a:custGeom>
              <a:avLst/>
              <a:gdLst/>
              <a:ahLst/>
              <a:cxnLst/>
              <a:rect l="l" t="t" r="r" b="b"/>
              <a:pathLst>
                <a:path w="39" h="19" extrusionOk="0">
                  <a:moveTo>
                    <a:pt x="0" y="1"/>
                  </a:moveTo>
                  <a:lnTo>
                    <a:pt x="39"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7465;p126">
              <a:extLst>
                <a:ext uri="{FF2B5EF4-FFF2-40B4-BE49-F238E27FC236}">
                  <a16:creationId xmlns:a16="http://schemas.microsoft.com/office/drawing/2014/main" id="{534632C3-75C7-4488-BFCA-DEFBBD30C427}"/>
                </a:ext>
              </a:extLst>
            </p:cNvPr>
            <p:cNvSpPr/>
            <p:nvPr/>
          </p:nvSpPr>
          <p:spPr>
            <a:xfrm>
              <a:off x="2619589" y="1767345"/>
              <a:ext cx="434" cy="258"/>
            </a:xfrm>
            <a:custGeom>
              <a:avLst/>
              <a:gdLst/>
              <a:ahLst/>
              <a:cxnLst/>
              <a:rect l="l" t="t" r="r" b="b"/>
              <a:pathLst>
                <a:path w="32" h="19" extrusionOk="0">
                  <a:moveTo>
                    <a:pt x="0" y="1"/>
                  </a:moveTo>
                  <a:lnTo>
                    <a:pt x="3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7466;p126">
              <a:extLst>
                <a:ext uri="{FF2B5EF4-FFF2-40B4-BE49-F238E27FC236}">
                  <a16:creationId xmlns:a16="http://schemas.microsoft.com/office/drawing/2014/main" id="{F1272FF8-1CAC-4AAD-93E1-3BCF211CD44F}"/>
                </a:ext>
              </a:extLst>
            </p:cNvPr>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7467;p126">
              <a:extLst>
                <a:ext uri="{FF2B5EF4-FFF2-40B4-BE49-F238E27FC236}">
                  <a16:creationId xmlns:a16="http://schemas.microsoft.com/office/drawing/2014/main" id="{43C57D60-6616-418F-B8DA-25E41D6FB014}"/>
                </a:ext>
              </a:extLst>
            </p:cNvPr>
            <p:cNvSpPr/>
            <p:nvPr/>
          </p:nvSpPr>
          <p:spPr>
            <a:xfrm>
              <a:off x="2620920" y="1768064"/>
              <a:ext cx="530" cy="339"/>
            </a:xfrm>
            <a:custGeom>
              <a:avLst/>
              <a:gdLst/>
              <a:ahLst/>
              <a:cxnLst/>
              <a:rect l="l" t="t" r="r" b="b"/>
              <a:pathLst>
                <a:path w="39" h="25" extrusionOk="0">
                  <a:moveTo>
                    <a:pt x="39"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7468;p126">
              <a:extLst>
                <a:ext uri="{FF2B5EF4-FFF2-40B4-BE49-F238E27FC236}">
                  <a16:creationId xmlns:a16="http://schemas.microsoft.com/office/drawing/2014/main" id="{336BC37C-73AF-4093-9309-2F29DEFA7573}"/>
                </a:ext>
              </a:extLst>
            </p:cNvPr>
            <p:cNvSpPr/>
            <p:nvPr/>
          </p:nvSpPr>
          <p:spPr>
            <a:xfrm>
              <a:off x="2618870" y="1766964"/>
              <a:ext cx="448" cy="258"/>
            </a:xfrm>
            <a:custGeom>
              <a:avLst/>
              <a:gdLst/>
              <a:ahLst/>
              <a:cxnLst/>
              <a:rect l="l" t="t" r="r" b="b"/>
              <a:pathLst>
                <a:path w="33" h="19" extrusionOk="0">
                  <a:moveTo>
                    <a:pt x="1" y="1"/>
                  </a:moveTo>
                  <a:lnTo>
                    <a:pt x="3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7469;p126">
              <a:extLst>
                <a:ext uri="{FF2B5EF4-FFF2-40B4-BE49-F238E27FC236}">
                  <a16:creationId xmlns:a16="http://schemas.microsoft.com/office/drawing/2014/main" id="{F7E41919-C126-4FE8-8A19-7749159E3C6C}"/>
                </a:ext>
              </a:extLst>
            </p:cNvPr>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7470;p126">
              <a:extLst>
                <a:ext uri="{FF2B5EF4-FFF2-40B4-BE49-F238E27FC236}">
                  <a16:creationId xmlns:a16="http://schemas.microsoft.com/office/drawing/2014/main" id="{10CF6262-6656-4F6F-A001-8A6739FB6FD9}"/>
                </a:ext>
              </a:extLst>
            </p:cNvPr>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7471;p126">
              <a:extLst>
                <a:ext uri="{FF2B5EF4-FFF2-40B4-BE49-F238E27FC236}">
                  <a16:creationId xmlns:a16="http://schemas.microsoft.com/office/drawing/2014/main" id="{08D2A484-6068-44A3-B2A7-A099A6A5FD82}"/>
                </a:ext>
              </a:extLst>
            </p:cNvPr>
            <p:cNvSpPr/>
            <p:nvPr/>
          </p:nvSpPr>
          <p:spPr>
            <a:xfrm>
              <a:off x="2616358" y="1765783"/>
              <a:ext cx="720" cy="339"/>
            </a:xfrm>
            <a:custGeom>
              <a:avLst/>
              <a:gdLst/>
              <a:ahLst/>
              <a:cxnLst/>
              <a:rect l="l" t="t" r="r" b="b"/>
              <a:pathLst>
                <a:path w="53" h="25" extrusionOk="0">
                  <a:moveTo>
                    <a:pt x="0" y="0"/>
                  </a:moveTo>
                  <a:lnTo>
                    <a:pt x="53"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7472;p126">
              <a:extLst>
                <a:ext uri="{FF2B5EF4-FFF2-40B4-BE49-F238E27FC236}">
                  <a16:creationId xmlns:a16="http://schemas.microsoft.com/office/drawing/2014/main" id="{A686D3AB-7F5A-4447-9AD9-54DA491EAD7F}"/>
                </a:ext>
              </a:extLst>
            </p:cNvPr>
            <p:cNvSpPr/>
            <p:nvPr/>
          </p:nvSpPr>
          <p:spPr>
            <a:xfrm>
              <a:off x="2618164" y="1766639"/>
              <a:ext cx="394" cy="204"/>
            </a:xfrm>
            <a:custGeom>
              <a:avLst/>
              <a:gdLst/>
              <a:ahLst/>
              <a:cxnLst/>
              <a:rect l="l" t="t" r="r" b="b"/>
              <a:pathLst>
                <a:path w="29" h="15" extrusionOk="0">
                  <a:moveTo>
                    <a:pt x="0" y="0"/>
                  </a:moveTo>
                  <a:lnTo>
                    <a:pt x="2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7473;p126">
              <a:extLst>
                <a:ext uri="{FF2B5EF4-FFF2-40B4-BE49-F238E27FC236}">
                  <a16:creationId xmlns:a16="http://schemas.microsoft.com/office/drawing/2014/main" id="{D44F2100-2265-44E6-9CE2-0EDE060581F3}"/>
                </a:ext>
              </a:extLst>
            </p:cNvPr>
            <p:cNvSpPr/>
            <p:nvPr/>
          </p:nvSpPr>
          <p:spPr>
            <a:xfrm>
              <a:off x="2607465" y="1755940"/>
              <a:ext cx="1208" cy="828"/>
            </a:xfrm>
            <a:custGeom>
              <a:avLst/>
              <a:gdLst/>
              <a:ahLst/>
              <a:cxnLst/>
              <a:rect l="l" t="t" r="r" b="b"/>
              <a:pathLst>
                <a:path w="89" h="61" extrusionOk="0">
                  <a:moveTo>
                    <a:pt x="1" y="1"/>
                  </a:moveTo>
                  <a:lnTo>
                    <a:pt x="88"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7474;p126">
              <a:extLst>
                <a:ext uri="{FF2B5EF4-FFF2-40B4-BE49-F238E27FC236}">
                  <a16:creationId xmlns:a16="http://schemas.microsoft.com/office/drawing/2014/main" id="{9D5E41D9-ECBE-4843-84C1-CF5E2023EAD3}"/>
                </a:ext>
              </a:extLst>
            </p:cNvPr>
            <p:cNvSpPr/>
            <p:nvPr/>
          </p:nvSpPr>
          <p:spPr>
            <a:xfrm>
              <a:off x="2617349" y="1766258"/>
              <a:ext cx="489" cy="204"/>
            </a:xfrm>
            <a:custGeom>
              <a:avLst/>
              <a:gdLst/>
              <a:ahLst/>
              <a:cxnLst/>
              <a:rect l="l" t="t" r="r" b="b"/>
              <a:pathLst>
                <a:path w="36" h="15" extrusionOk="0">
                  <a:moveTo>
                    <a:pt x="1" y="0"/>
                  </a:moveTo>
                  <a:lnTo>
                    <a:pt x="36"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7475;p126">
              <a:extLst>
                <a:ext uri="{FF2B5EF4-FFF2-40B4-BE49-F238E27FC236}">
                  <a16:creationId xmlns:a16="http://schemas.microsoft.com/office/drawing/2014/main" id="{61B18E12-C741-412D-8C9D-E70D9D0B0513}"/>
                </a:ext>
              </a:extLst>
            </p:cNvPr>
            <p:cNvSpPr/>
            <p:nvPr/>
          </p:nvSpPr>
          <p:spPr>
            <a:xfrm>
              <a:off x="2514350" y="183280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7476;p126">
              <a:extLst>
                <a:ext uri="{FF2B5EF4-FFF2-40B4-BE49-F238E27FC236}">
                  <a16:creationId xmlns:a16="http://schemas.microsoft.com/office/drawing/2014/main" id="{15B1E814-813E-4142-9B99-0CA742790E2C}"/>
                </a:ext>
              </a:extLst>
            </p:cNvPr>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7477;p126">
              <a:extLst>
                <a:ext uri="{FF2B5EF4-FFF2-40B4-BE49-F238E27FC236}">
                  <a16:creationId xmlns:a16="http://schemas.microsoft.com/office/drawing/2014/main" id="{1FE6757C-C5F7-40F2-ADF0-690B7E1C05D1}"/>
                </a:ext>
              </a:extLst>
            </p:cNvPr>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7478;p126">
              <a:extLst>
                <a:ext uri="{FF2B5EF4-FFF2-40B4-BE49-F238E27FC236}">
                  <a16:creationId xmlns:a16="http://schemas.microsoft.com/office/drawing/2014/main" id="{B9A41920-D8CF-4783-8048-14EDA35DAF1D}"/>
                </a:ext>
              </a:extLst>
            </p:cNvPr>
            <p:cNvSpPr/>
            <p:nvPr/>
          </p:nvSpPr>
          <p:spPr>
            <a:xfrm>
              <a:off x="2517772" y="183783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7479;p126">
              <a:extLst>
                <a:ext uri="{FF2B5EF4-FFF2-40B4-BE49-F238E27FC236}">
                  <a16:creationId xmlns:a16="http://schemas.microsoft.com/office/drawing/2014/main" id="{31AC6163-197E-47C4-B296-DB3966F4E330}"/>
                </a:ext>
              </a:extLst>
            </p:cNvPr>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7480;p126">
              <a:extLst>
                <a:ext uri="{FF2B5EF4-FFF2-40B4-BE49-F238E27FC236}">
                  <a16:creationId xmlns:a16="http://schemas.microsoft.com/office/drawing/2014/main" id="{1764E447-A141-4EF1-8797-D75D803C8EE5}"/>
                </a:ext>
              </a:extLst>
            </p:cNvPr>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7481;p126">
              <a:extLst>
                <a:ext uri="{FF2B5EF4-FFF2-40B4-BE49-F238E27FC236}">
                  <a16:creationId xmlns:a16="http://schemas.microsoft.com/office/drawing/2014/main" id="{76B11E04-FEA3-4909-B74C-C5B02F153953}"/>
                </a:ext>
              </a:extLst>
            </p:cNvPr>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7482;p126">
              <a:extLst>
                <a:ext uri="{FF2B5EF4-FFF2-40B4-BE49-F238E27FC236}">
                  <a16:creationId xmlns:a16="http://schemas.microsoft.com/office/drawing/2014/main" id="{FBBEF20F-5C92-4901-B52F-52D9A05CD5AB}"/>
                </a:ext>
              </a:extLst>
            </p:cNvPr>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7483;p126">
              <a:extLst>
                <a:ext uri="{FF2B5EF4-FFF2-40B4-BE49-F238E27FC236}">
                  <a16:creationId xmlns:a16="http://schemas.microsoft.com/office/drawing/2014/main" id="{58BA8CAA-D525-4DA8-9B21-58313855A476}"/>
                </a:ext>
              </a:extLst>
            </p:cNvPr>
            <p:cNvSpPr/>
            <p:nvPr/>
          </p:nvSpPr>
          <p:spPr>
            <a:xfrm>
              <a:off x="2514500" y="183337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7484;p126">
              <a:extLst>
                <a:ext uri="{FF2B5EF4-FFF2-40B4-BE49-F238E27FC236}">
                  <a16:creationId xmlns:a16="http://schemas.microsoft.com/office/drawing/2014/main" id="{D63400EE-B9EB-4C6C-B80B-26CAAEF6E6A1}"/>
                </a:ext>
              </a:extLst>
            </p:cNvPr>
            <p:cNvSpPr/>
            <p:nvPr/>
          </p:nvSpPr>
          <p:spPr>
            <a:xfrm>
              <a:off x="2503556" y="181883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7485;p126">
              <a:extLst>
                <a:ext uri="{FF2B5EF4-FFF2-40B4-BE49-F238E27FC236}">
                  <a16:creationId xmlns:a16="http://schemas.microsoft.com/office/drawing/2014/main" id="{35B746E7-5BA3-447D-9434-FD2D3EEF0FA3}"/>
                </a:ext>
              </a:extLst>
            </p:cNvPr>
            <p:cNvSpPr/>
            <p:nvPr/>
          </p:nvSpPr>
          <p:spPr>
            <a:xfrm>
              <a:off x="2514310" y="18324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7486;p126">
              <a:extLst>
                <a:ext uri="{FF2B5EF4-FFF2-40B4-BE49-F238E27FC236}">
                  <a16:creationId xmlns:a16="http://schemas.microsoft.com/office/drawing/2014/main" id="{ABCC35EB-8E1B-4414-A2F8-3D8823D36AC2}"/>
                </a:ext>
              </a:extLst>
            </p:cNvPr>
            <p:cNvSpPr/>
            <p:nvPr/>
          </p:nvSpPr>
          <p:spPr>
            <a:xfrm>
              <a:off x="2505606" y="185043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7487;p126">
              <a:extLst>
                <a:ext uri="{FF2B5EF4-FFF2-40B4-BE49-F238E27FC236}">
                  <a16:creationId xmlns:a16="http://schemas.microsoft.com/office/drawing/2014/main" id="{DDDE96FD-2F7E-4675-B122-A9C0B7B51E1C}"/>
                </a:ext>
              </a:extLst>
            </p:cNvPr>
            <p:cNvSpPr/>
            <p:nvPr/>
          </p:nvSpPr>
          <p:spPr>
            <a:xfrm>
              <a:off x="2503801" y="1819251"/>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7488;p126">
              <a:extLst>
                <a:ext uri="{FF2B5EF4-FFF2-40B4-BE49-F238E27FC236}">
                  <a16:creationId xmlns:a16="http://schemas.microsoft.com/office/drawing/2014/main" id="{925385CB-E51E-43B1-8B25-EDEB921D781A}"/>
                </a:ext>
              </a:extLst>
            </p:cNvPr>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7489;p126">
              <a:extLst>
                <a:ext uri="{FF2B5EF4-FFF2-40B4-BE49-F238E27FC236}">
                  <a16:creationId xmlns:a16="http://schemas.microsoft.com/office/drawing/2014/main" id="{69FFD864-FE58-40B0-BF04-1C21EE66984B}"/>
                </a:ext>
              </a:extLst>
            </p:cNvPr>
            <p:cNvSpPr/>
            <p:nvPr/>
          </p:nvSpPr>
          <p:spPr>
            <a:xfrm>
              <a:off x="2514405" y="1833087"/>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7490;p126">
              <a:extLst>
                <a:ext uri="{FF2B5EF4-FFF2-40B4-BE49-F238E27FC236}">
                  <a16:creationId xmlns:a16="http://schemas.microsoft.com/office/drawing/2014/main" id="{6F3BD585-8E92-4DED-B2AA-CA7602452E86}"/>
                </a:ext>
              </a:extLst>
            </p:cNvPr>
            <p:cNvSpPr/>
            <p:nvPr/>
          </p:nvSpPr>
          <p:spPr>
            <a:xfrm>
              <a:off x="2514255" y="18321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7491;p126">
              <a:extLst>
                <a:ext uri="{FF2B5EF4-FFF2-40B4-BE49-F238E27FC236}">
                  <a16:creationId xmlns:a16="http://schemas.microsoft.com/office/drawing/2014/main" id="{2377874E-DFAE-4D6C-B9E3-946AFE116D34}"/>
                </a:ext>
              </a:extLst>
            </p:cNvPr>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7492;p126">
              <a:extLst>
                <a:ext uri="{FF2B5EF4-FFF2-40B4-BE49-F238E27FC236}">
                  <a16:creationId xmlns:a16="http://schemas.microsoft.com/office/drawing/2014/main" id="{97D08BA4-1079-4F1A-BBAB-B9D2DC7A2D40}"/>
                </a:ext>
              </a:extLst>
            </p:cNvPr>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7493;p126">
              <a:extLst>
                <a:ext uri="{FF2B5EF4-FFF2-40B4-BE49-F238E27FC236}">
                  <a16:creationId xmlns:a16="http://schemas.microsoft.com/office/drawing/2014/main" id="{287869F4-2746-4F09-B239-F4EC9965E4A8}"/>
                </a:ext>
              </a:extLst>
            </p:cNvPr>
            <p:cNvSpPr/>
            <p:nvPr/>
          </p:nvSpPr>
          <p:spPr>
            <a:xfrm>
              <a:off x="2605564" y="1754799"/>
              <a:ext cx="394" cy="109"/>
            </a:xfrm>
            <a:custGeom>
              <a:avLst/>
              <a:gdLst/>
              <a:ahLst/>
              <a:cxnLst/>
              <a:rect l="l" t="t" r="r" b="b"/>
              <a:pathLst>
                <a:path w="29" h="8" extrusionOk="0">
                  <a:moveTo>
                    <a:pt x="1" y="8"/>
                  </a:moveTo>
                  <a:lnTo>
                    <a:pt x="29" y="1"/>
                  </a:ln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7494;p126">
              <a:extLst>
                <a:ext uri="{FF2B5EF4-FFF2-40B4-BE49-F238E27FC236}">
                  <a16:creationId xmlns:a16="http://schemas.microsoft.com/office/drawing/2014/main" id="{9AE8923B-4634-44BC-833A-15F76EE32FE9}"/>
                </a:ext>
              </a:extLst>
            </p:cNvPr>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7495;p126">
              <a:extLst>
                <a:ext uri="{FF2B5EF4-FFF2-40B4-BE49-F238E27FC236}">
                  <a16:creationId xmlns:a16="http://schemas.microsoft.com/office/drawing/2014/main" id="{2A85010F-1364-4067-A8A4-B1B0E2FB7D43}"/>
                </a:ext>
              </a:extLst>
            </p:cNvPr>
            <p:cNvSpPr/>
            <p:nvPr/>
          </p:nvSpPr>
          <p:spPr>
            <a:xfrm>
              <a:off x="2599196" y="1756374"/>
              <a:ext cx="299" cy="109"/>
            </a:xfrm>
            <a:custGeom>
              <a:avLst/>
              <a:gdLst/>
              <a:ahLst/>
              <a:cxnLst/>
              <a:rect l="l" t="t" r="r" b="b"/>
              <a:pathLst>
                <a:path w="22" h="8" extrusionOk="0">
                  <a:moveTo>
                    <a:pt x="2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7496;p126">
              <a:extLst>
                <a:ext uri="{FF2B5EF4-FFF2-40B4-BE49-F238E27FC236}">
                  <a16:creationId xmlns:a16="http://schemas.microsoft.com/office/drawing/2014/main" id="{5676B86E-69E0-412A-B70D-FDF84121F54C}"/>
                </a:ext>
              </a:extLst>
            </p:cNvPr>
            <p:cNvSpPr/>
            <p:nvPr/>
          </p:nvSpPr>
          <p:spPr>
            <a:xfrm>
              <a:off x="2502796" y="1817215"/>
              <a:ext cx="964" cy="109"/>
            </a:xfrm>
            <a:custGeom>
              <a:avLst/>
              <a:gdLst/>
              <a:ahLst/>
              <a:cxnLst/>
              <a:rect l="l" t="t" r="r" b="b"/>
              <a:pathLst>
                <a:path w="71" h="8" extrusionOk="0">
                  <a:moveTo>
                    <a:pt x="7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7497;p126">
              <a:extLst>
                <a:ext uri="{FF2B5EF4-FFF2-40B4-BE49-F238E27FC236}">
                  <a16:creationId xmlns:a16="http://schemas.microsoft.com/office/drawing/2014/main" id="{9E21AF12-9C73-43EE-B7B4-40B084FCF1C8}"/>
                </a:ext>
              </a:extLst>
            </p:cNvPr>
            <p:cNvSpPr/>
            <p:nvPr/>
          </p:nvSpPr>
          <p:spPr>
            <a:xfrm>
              <a:off x="2513264" y="181839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7498;p126">
              <a:extLst>
                <a:ext uri="{FF2B5EF4-FFF2-40B4-BE49-F238E27FC236}">
                  <a16:creationId xmlns:a16="http://schemas.microsoft.com/office/drawing/2014/main" id="{B44152BA-33C9-4AE2-A01E-3D439F7CA847}"/>
                </a:ext>
              </a:extLst>
            </p:cNvPr>
            <p:cNvSpPr/>
            <p:nvPr/>
          </p:nvSpPr>
          <p:spPr>
            <a:xfrm>
              <a:off x="2516020" y="181830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7499;p126">
              <a:extLst>
                <a:ext uri="{FF2B5EF4-FFF2-40B4-BE49-F238E27FC236}">
                  <a16:creationId xmlns:a16="http://schemas.microsoft.com/office/drawing/2014/main" id="{A10742E1-57AD-4A0C-8758-23E2D90D98B4}"/>
                </a:ext>
              </a:extLst>
            </p:cNvPr>
            <p:cNvSpPr/>
            <p:nvPr/>
          </p:nvSpPr>
          <p:spPr>
            <a:xfrm>
              <a:off x="2514119" y="181839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7500;p126">
              <a:extLst>
                <a:ext uri="{FF2B5EF4-FFF2-40B4-BE49-F238E27FC236}">
                  <a16:creationId xmlns:a16="http://schemas.microsoft.com/office/drawing/2014/main" id="{5BA9A4AC-7122-48E2-97C3-1B0C6FA93A14}"/>
                </a:ext>
              </a:extLst>
            </p:cNvPr>
            <p:cNvSpPr/>
            <p:nvPr/>
          </p:nvSpPr>
          <p:spPr>
            <a:xfrm>
              <a:off x="2596725" y="175684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7501;p126">
              <a:extLst>
                <a:ext uri="{FF2B5EF4-FFF2-40B4-BE49-F238E27FC236}">
                  <a16:creationId xmlns:a16="http://schemas.microsoft.com/office/drawing/2014/main" id="{3B637459-CCD2-4B1B-A031-E30965817686}"/>
                </a:ext>
              </a:extLst>
            </p:cNvPr>
            <p:cNvSpPr/>
            <p:nvPr/>
          </p:nvSpPr>
          <p:spPr>
            <a:xfrm>
              <a:off x="2599766" y="1756184"/>
              <a:ext cx="299" cy="109"/>
            </a:xfrm>
            <a:custGeom>
              <a:avLst/>
              <a:gdLst/>
              <a:ahLst/>
              <a:cxnLst/>
              <a:rect l="l" t="t" r="r" b="b"/>
              <a:pathLst>
                <a:path w="22" h="8" extrusionOk="0">
                  <a:moveTo>
                    <a:pt x="2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7502;p126">
              <a:extLst>
                <a:ext uri="{FF2B5EF4-FFF2-40B4-BE49-F238E27FC236}">
                  <a16:creationId xmlns:a16="http://schemas.microsoft.com/office/drawing/2014/main" id="{A2C278D7-D422-43F1-8F72-D217BF990C4D}"/>
                </a:ext>
              </a:extLst>
            </p:cNvPr>
            <p:cNvSpPr/>
            <p:nvPr/>
          </p:nvSpPr>
          <p:spPr>
            <a:xfrm>
              <a:off x="2502131" y="1817161"/>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7503;p126">
              <a:extLst>
                <a:ext uri="{FF2B5EF4-FFF2-40B4-BE49-F238E27FC236}">
                  <a16:creationId xmlns:a16="http://schemas.microsoft.com/office/drawing/2014/main" id="{8A0810F2-A830-490D-BD91-F823EDCAE288}"/>
                </a:ext>
              </a:extLst>
            </p:cNvPr>
            <p:cNvSpPr/>
            <p:nvPr/>
          </p:nvSpPr>
          <p:spPr>
            <a:xfrm>
              <a:off x="2595109" y="1756659"/>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7504;p126">
              <a:extLst>
                <a:ext uri="{FF2B5EF4-FFF2-40B4-BE49-F238E27FC236}">
                  <a16:creationId xmlns:a16="http://schemas.microsoft.com/office/drawing/2014/main" id="{D713BAB6-A38C-43A7-9234-5EB025E6FC0B}"/>
                </a:ext>
              </a:extLst>
            </p:cNvPr>
            <p:cNvSpPr/>
            <p:nvPr/>
          </p:nvSpPr>
          <p:spPr>
            <a:xfrm>
              <a:off x="2602672" y="1754568"/>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7505;p126">
              <a:extLst>
                <a:ext uri="{FF2B5EF4-FFF2-40B4-BE49-F238E27FC236}">
                  <a16:creationId xmlns:a16="http://schemas.microsoft.com/office/drawing/2014/main" id="{F72A4921-B7CD-4DC8-B44F-C8DDF74BC85C}"/>
                </a:ext>
              </a:extLst>
            </p:cNvPr>
            <p:cNvSpPr/>
            <p:nvPr/>
          </p:nvSpPr>
          <p:spPr>
            <a:xfrm>
              <a:off x="2595544" y="1756795"/>
              <a:ext cx="190" cy="14"/>
            </a:xfrm>
            <a:custGeom>
              <a:avLst/>
              <a:gdLst/>
              <a:ahLst/>
              <a:cxnLst/>
              <a:rect l="l" t="t" r="r" b="b"/>
              <a:pathLst>
                <a:path w="14"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7506;p126">
              <a:extLst>
                <a:ext uri="{FF2B5EF4-FFF2-40B4-BE49-F238E27FC236}">
                  <a16:creationId xmlns:a16="http://schemas.microsoft.com/office/drawing/2014/main" id="{C7DDE9B3-0576-4F94-B19C-1ABF5592E99E}"/>
                </a:ext>
              </a:extLst>
            </p:cNvPr>
            <p:cNvSpPr/>
            <p:nvPr/>
          </p:nvSpPr>
          <p:spPr>
            <a:xfrm>
              <a:off x="2595965" y="1756849"/>
              <a:ext cx="244" cy="14"/>
            </a:xfrm>
            <a:custGeom>
              <a:avLst/>
              <a:gdLst/>
              <a:ahLst/>
              <a:cxnLst/>
              <a:rect l="l" t="t" r="r" b="b"/>
              <a:pathLst>
                <a:path w="18"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7507;p126">
              <a:extLst>
                <a:ext uri="{FF2B5EF4-FFF2-40B4-BE49-F238E27FC236}">
                  <a16:creationId xmlns:a16="http://schemas.microsoft.com/office/drawing/2014/main" id="{6DD25C02-AD45-472D-AC02-18C1F363C50C}"/>
                </a:ext>
              </a:extLst>
            </p:cNvPr>
            <p:cNvSpPr/>
            <p:nvPr/>
          </p:nvSpPr>
          <p:spPr>
            <a:xfrm>
              <a:off x="2602047" y="1754948"/>
              <a:ext cx="204" cy="149"/>
            </a:xfrm>
            <a:custGeom>
              <a:avLst/>
              <a:gdLst/>
              <a:ahLst/>
              <a:cxnLst/>
              <a:rect l="l" t="t" r="r" b="b"/>
              <a:pathLst>
                <a:path w="15" h="11" extrusionOk="0">
                  <a:moveTo>
                    <a:pt x="15"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7508;p126">
              <a:extLst>
                <a:ext uri="{FF2B5EF4-FFF2-40B4-BE49-F238E27FC236}">
                  <a16:creationId xmlns:a16="http://schemas.microsoft.com/office/drawing/2014/main" id="{26E56C26-8C43-4C76-837D-9F4BD0BEE246}"/>
                </a:ext>
              </a:extLst>
            </p:cNvPr>
            <p:cNvSpPr/>
            <p:nvPr/>
          </p:nvSpPr>
          <p:spPr>
            <a:xfrm>
              <a:off x="2507127" y="1817690"/>
              <a:ext cx="1005" cy="109"/>
            </a:xfrm>
            <a:custGeom>
              <a:avLst/>
              <a:gdLst/>
              <a:ahLst/>
              <a:cxnLst/>
              <a:rect l="l" t="t" r="r" b="b"/>
              <a:pathLst>
                <a:path w="74" h="8" extrusionOk="0">
                  <a:moveTo>
                    <a:pt x="7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7509;p126">
              <a:extLst>
                <a:ext uri="{FF2B5EF4-FFF2-40B4-BE49-F238E27FC236}">
                  <a16:creationId xmlns:a16="http://schemas.microsoft.com/office/drawing/2014/main" id="{F22C93D8-3587-4ABE-A7AC-3FBF88842EC7}"/>
                </a:ext>
              </a:extLst>
            </p:cNvPr>
            <p:cNvSpPr/>
            <p:nvPr/>
          </p:nvSpPr>
          <p:spPr>
            <a:xfrm>
              <a:off x="2526665" y="181721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7510;p126">
              <a:extLst>
                <a:ext uri="{FF2B5EF4-FFF2-40B4-BE49-F238E27FC236}">
                  <a16:creationId xmlns:a16="http://schemas.microsoft.com/office/drawing/2014/main" id="{E4AB1647-91A3-4888-B758-F5E4E53D0190}"/>
                </a:ext>
              </a:extLst>
            </p:cNvPr>
            <p:cNvSpPr/>
            <p:nvPr/>
          </p:nvSpPr>
          <p:spPr>
            <a:xfrm>
              <a:off x="2597010" y="1756795"/>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7511;p126">
              <a:extLst>
                <a:ext uri="{FF2B5EF4-FFF2-40B4-BE49-F238E27FC236}">
                  <a16:creationId xmlns:a16="http://schemas.microsoft.com/office/drawing/2014/main" id="{FF4E5165-90F9-4004-8BC7-0B4F500AD3CC}"/>
                </a:ext>
              </a:extLst>
            </p:cNvPr>
            <p:cNvSpPr/>
            <p:nvPr/>
          </p:nvSpPr>
          <p:spPr>
            <a:xfrm>
              <a:off x="2527330" y="181712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7512;p126">
              <a:extLst>
                <a:ext uri="{FF2B5EF4-FFF2-40B4-BE49-F238E27FC236}">
                  <a16:creationId xmlns:a16="http://schemas.microsoft.com/office/drawing/2014/main" id="{6090C646-E65D-4C10-A2FD-A5E4B794604E}"/>
                </a:ext>
              </a:extLst>
            </p:cNvPr>
            <p:cNvSpPr/>
            <p:nvPr/>
          </p:nvSpPr>
          <p:spPr>
            <a:xfrm>
              <a:off x="2598626" y="1756564"/>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7513;p126">
              <a:extLst>
                <a:ext uri="{FF2B5EF4-FFF2-40B4-BE49-F238E27FC236}">
                  <a16:creationId xmlns:a16="http://schemas.microsoft.com/office/drawing/2014/main" id="{A30D367E-C583-4B4D-9E4F-223AEEEECE34}"/>
                </a:ext>
              </a:extLst>
            </p:cNvPr>
            <p:cNvSpPr/>
            <p:nvPr/>
          </p:nvSpPr>
          <p:spPr>
            <a:xfrm>
              <a:off x="2600337" y="1755940"/>
              <a:ext cx="299" cy="109"/>
            </a:xfrm>
            <a:custGeom>
              <a:avLst/>
              <a:gdLst/>
              <a:ahLst/>
              <a:cxnLst/>
              <a:rect l="l" t="t" r="r" b="b"/>
              <a:pathLst>
                <a:path w="22" h="8" extrusionOk="0">
                  <a:moveTo>
                    <a:pt x="22"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7514;p126">
              <a:extLst>
                <a:ext uri="{FF2B5EF4-FFF2-40B4-BE49-F238E27FC236}">
                  <a16:creationId xmlns:a16="http://schemas.microsoft.com/office/drawing/2014/main" id="{2B8C3784-9747-43EC-B3FA-8EDE2AEAB1DB}"/>
                </a:ext>
              </a:extLst>
            </p:cNvPr>
            <p:cNvSpPr/>
            <p:nvPr/>
          </p:nvSpPr>
          <p:spPr>
            <a:xfrm>
              <a:off x="2598056" y="1756659"/>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7515;p126">
              <a:extLst>
                <a:ext uri="{FF2B5EF4-FFF2-40B4-BE49-F238E27FC236}">
                  <a16:creationId xmlns:a16="http://schemas.microsoft.com/office/drawing/2014/main" id="{8435D51F-B747-4596-B1FD-834133F9418D}"/>
                </a:ext>
              </a:extLst>
            </p:cNvPr>
            <p:cNvSpPr/>
            <p:nvPr/>
          </p:nvSpPr>
          <p:spPr>
            <a:xfrm>
              <a:off x="2597485" y="1756754"/>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7516;p126">
              <a:extLst>
                <a:ext uri="{FF2B5EF4-FFF2-40B4-BE49-F238E27FC236}">
                  <a16:creationId xmlns:a16="http://schemas.microsoft.com/office/drawing/2014/main" id="{931A0A30-60BE-4695-B915-8280181E7EC1}"/>
                </a:ext>
              </a:extLst>
            </p:cNvPr>
            <p:cNvSpPr/>
            <p:nvPr/>
          </p:nvSpPr>
          <p:spPr>
            <a:xfrm>
              <a:off x="2601477" y="1755329"/>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7517;p126">
              <a:extLst>
                <a:ext uri="{FF2B5EF4-FFF2-40B4-BE49-F238E27FC236}">
                  <a16:creationId xmlns:a16="http://schemas.microsoft.com/office/drawing/2014/main" id="{3AF620D5-FE46-4C1E-8A26-ED8261295538}"/>
                </a:ext>
              </a:extLst>
            </p:cNvPr>
            <p:cNvSpPr/>
            <p:nvPr/>
          </p:nvSpPr>
          <p:spPr>
            <a:xfrm>
              <a:off x="2508498" y="1817880"/>
              <a:ext cx="923" cy="109"/>
            </a:xfrm>
            <a:custGeom>
              <a:avLst/>
              <a:gdLst/>
              <a:ahLst/>
              <a:cxnLst/>
              <a:rect l="l" t="t" r="r" b="b"/>
              <a:pathLst>
                <a:path w="68" h="8" extrusionOk="0">
                  <a:moveTo>
                    <a:pt x="67"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7518;p126">
              <a:extLst>
                <a:ext uri="{FF2B5EF4-FFF2-40B4-BE49-F238E27FC236}">
                  <a16:creationId xmlns:a16="http://schemas.microsoft.com/office/drawing/2014/main" id="{C288BB8B-8A75-4D2D-8C11-0488F620B16B}"/>
                </a:ext>
              </a:extLst>
            </p:cNvPr>
            <p:cNvSpPr/>
            <p:nvPr/>
          </p:nvSpPr>
          <p:spPr>
            <a:xfrm>
              <a:off x="2600907" y="1755654"/>
              <a:ext cx="258" cy="163"/>
            </a:xfrm>
            <a:custGeom>
              <a:avLst/>
              <a:gdLst/>
              <a:ahLst/>
              <a:cxnLst/>
              <a:rect l="l" t="t" r="r" b="b"/>
              <a:pathLst>
                <a:path w="19" h="12" extrusionOk="0">
                  <a:moveTo>
                    <a:pt x="1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7519;p126">
              <a:extLst>
                <a:ext uri="{FF2B5EF4-FFF2-40B4-BE49-F238E27FC236}">
                  <a16:creationId xmlns:a16="http://schemas.microsoft.com/office/drawing/2014/main" id="{FCC15F8F-B885-4697-937F-9C0EFE013D32}"/>
                </a:ext>
              </a:extLst>
            </p:cNvPr>
            <p:cNvSpPr/>
            <p:nvPr/>
          </p:nvSpPr>
          <p:spPr>
            <a:xfrm>
              <a:off x="2504181" y="1817310"/>
              <a:ext cx="1195" cy="149"/>
            </a:xfrm>
            <a:custGeom>
              <a:avLst/>
              <a:gdLst/>
              <a:ahLst/>
              <a:cxnLst/>
              <a:rect l="l" t="t" r="r" b="b"/>
              <a:pathLst>
                <a:path w="88" h="11" extrusionOk="0">
                  <a:moveTo>
                    <a:pt x="88"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7520;p126">
              <a:extLst>
                <a:ext uri="{FF2B5EF4-FFF2-40B4-BE49-F238E27FC236}">
                  <a16:creationId xmlns:a16="http://schemas.microsoft.com/office/drawing/2014/main" id="{5B4890D5-900B-408F-BA6C-D3835E0DE865}"/>
                </a:ext>
              </a:extLst>
            </p:cNvPr>
            <p:cNvSpPr/>
            <p:nvPr/>
          </p:nvSpPr>
          <p:spPr>
            <a:xfrm>
              <a:off x="2512640" y="181839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7521;p126">
              <a:extLst>
                <a:ext uri="{FF2B5EF4-FFF2-40B4-BE49-F238E27FC236}">
                  <a16:creationId xmlns:a16="http://schemas.microsoft.com/office/drawing/2014/main" id="{D4A11BFC-03F4-47CE-AD27-969AC382EDE4}"/>
                </a:ext>
              </a:extLst>
            </p:cNvPr>
            <p:cNvSpPr/>
            <p:nvPr/>
          </p:nvSpPr>
          <p:spPr>
            <a:xfrm>
              <a:off x="2505457" y="1817446"/>
              <a:ext cx="1344" cy="204"/>
            </a:xfrm>
            <a:custGeom>
              <a:avLst/>
              <a:gdLst/>
              <a:ahLst/>
              <a:cxnLst/>
              <a:rect l="l" t="t" r="r" b="b"/>
              <a:pathLst>
                <a:path w="99" h="15" extrusionOk="0">
                  <a:moveTo>
                    <a:pt x="99"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7522;p126">
              <a:extLst>
                <a:ext uri="{FF2B5EF4-FFF2-40B4-BE49-F238E27FC236}">
                  <a16:creationId xmlns:a16="http://schemas.microsoft.com/office/drawing/2014/main" id="{61A9D500-3A41-4E08-9B8C-014B1EF954F5}"/>
                </a:ext>
              </a:extLst>
            </p:cNvPr>
            <p:cNvSpPr/>
            <p:nvPr/>
          </p:nvSpPr>
          <p:spPr>
            <a:xfrm>
              <a:off x="2509788" y="1818070"/>
              <a:ext cx="1195" cy="204"/>
            </a:xfrm>
            <a:custGeom>
              <a:avLst/>
              <a:gdLst/>
              <a:ahLst/>
              <a:cxnLst/>
              <a:rect l="l" t="t" r="r" b="b"/>
              <a:pathLst>
                <a:path w="88" h="15" extrusionOk="0">
                  <a:moveTo>
                    <a:pt x="88"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7523;p126">
              <a:extLst>
                <a:ext uri="{FF2B5EF4-FFF2-40B4-BE49-F238E27FC236}">
                  <a16:creationId xmlns:a16="http://schemas.microsoft.com/office/drawing/2014/main" id="{EC356EE5-522B-493A-844B-10F3D1ECFA05}"/>
                </a:ext>
              </a:extLst>
            </p:cNvPr>
            <p:cNvSpPr/>
            <p:nvPr/>
          </p:nvSpPr>
          <p:spPr>
            <a:xfrm>
              <a:off x="2511404" y="1818355"/>
              <a:ext cx="149" cy="14"/>
            </a:xfrm>
            <a:custGeom>
              <a:avLst/>
              <a:gdLst/>
              <a:ahLst/>
              <a:cxnLst/>
              <a:rect l="l" t="t" r="r" b="b"/>
              <a:pathLst>
                <a:path w="11"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7524;p126">
              <a:extLst>
                <a:ext uri="{FF2B5EF4-FFF2-40B4-BE49-F238E27FC236}">
                  <a16:creationId xmlns:a16="http://schemas.microsoft.com/office/drawing/2014/main" id="{7604886F-6230-437A-B0F2-638561D2EF63}"/>
                </a:ext>
              </a:extLst>
            </p:cNvPr>
            <p:cNvSpPr/>
            <p:nvPr/>
          </p:nvSpPr>
          <p:spPr>
            <a:xfrm>
              <a:off x="2512029" y="181835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7525;p126">
              <a:extLst>
                <a:ext uri="{FF2B5EF4-FFF2-40B4-BE49-F238E27FC236}">
                  <a16:creationId xmlns:a16="http://schemas.microsoft.com/office/drawing/2014/main" id="{8D9094B2-FA01-4393-860A-9F59E03D27D2}"/>
                </a:ext>
              </a:extLst>
            </p:cNvPr>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7526;p126">
              <a:extLst>
                <a:ext uri="{FF2B5EF4-FFF2-40B4-BE49-F238E27FC236}">
                  <a16:creationId xmlns:a16="http://schemas.microsoft.com/office/drawing/2014/main" id="{8B05223B-3278-4776-B4DF-D357980B8A8A}"/>
                </a:ext>
              </a:extLst>
            </p:cNvPr>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7527;p126">
              <a:extLst>
                <a:ext uri="{FF2B5EF4-FFF2-40B4-BE49-F238E27FC236}">
                  <a16:creationId xmlns:a16="http://schemas.microsoft.com/office/drawing/2014/main" id="{5AA66BDA-FDB9-4325-8B75-E48CEFFF4D24}"/>
                </a:ext>
              </a:extLst>
            </p:cNvPr>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7528;p126">
              <a:extLst>
                <a:ext uri="{FF2B5EF4-FFF2-40B4-BE49-F238E27FC236}">
                  <a16:creationId xmlns:a16="http://schemas.microsoft.com/office/drawing/2014/main" id="{D63D5857-C900-42ED-934C-B922B00398B8}"/>
                </a:ext>
              </a:extLst>
            </p:cNvPr>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7529;p126">
              <a:extLst>
                <a:ext uri="{FF2B5EF4-FFF2-40B4-BE49-F238E27FC236}">
                  <a16:creationId xmlns:a16="http://schemas.microsoft.com/office/drawing/2014/main" id="{96050362-0808-4781-B441-65F540FB6321}"/>
                </a:ext>
              </a:extLst>
            </p:cNvPr>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7530;p126">
              <a:extLst>
                <a:ext uri="{FF2B5EF4-FFF2-40B4-BE49-F238E27FC236}">
                  <a16:creationId xmlns:a16="http://schemas.microsoft.com/office/drawing/2014/main" id="{079754F6-AD13-444E-933C-2116E4B9C949}"/>
                </a:ext>
              </a:extLst>
            </p:cNvPr>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7531;p126">
              <a:extLst>
                <a:ext uri="{FF2B5EF4-FFF2-40B4-BE49-F238E27FC236}">
                  <a16:creationId xmlns:a16="http://schemas.microsoft.com/office/drawing/2014/main" id="{7D8C2907-3483-47C2-B723-8D4D1412181A}"/>
                </a:ext>
              </a:extLst>
            </p:cNvPr>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7532;p126">
              <a:extLst>
                <a:ext uri="{FF2B5EF4-FFF2-40B4-BE49-F238E27FC236}">
                  <a16:creationId xmlns:a16="http://schemas.microsoft.com/office/drawing/2014/main" id="{C6888814-28D5-4316-AD7F-251A77FF55BA}"/>
                </a:ext>
              </a:extLst>
            </p:cNvPr>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7533;p126">
              <a:extLst>
                <a:ext uri="{FF2B5EF4-FFF2-40B4-BE49-F238E27FC236}">
                  <a16:creationId xmlns:a16="http://schemas.microsoft.com/office/drawing/2014/main" id="{A4CF63A8-37F6-425F-B8AA-7D2EB2646B3E}"/>
                </a:ext>
              </a:extLst>
            </p:cNvPr>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7534;p126">
              <a:extLst>
                <a:ext uri="{FF2B5EF4-FFF2-40B4-BE49-F238E27FC236}">
                  <a16:creationId xmlns:a16="http://schemas.microsoft.com/office/drawing/2014/main" id="{CA93E741-9C1F-403E-A505-8BA2C11186FF}"/>
                </a:ext>
              </a:extLst>
            </p:cNvPr>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7535;p126">
              <a:extLst>
                <a:ext uri="{FF2B5EF4-FFF2-40B4-BE49-F238E27FC236}">
                  <a16:creationId xmlns:a16="http://schemas.microsoft.com/office/drawing/2014/main" id="{0DC90BC4-0631-474A-BA17-603A98C3121E}"/>
                </a:ext>
              </a:extLst>
            </p:cNvPr>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7536;p126">
              <a:extLst>
                <a:ext uri="{FF2B5EF4-FFF2-40B4-BE49-F238E27FC236}">
                  <a16:creationId xmlns:a16="http://schemas.microsoft.com/office/drawing/2014/main" id="{E495A067-AE04-49FF-8710-4330D878DBF2}"/>
                </a:ext>
              </a:extLst>
            </p:cNvPr>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7537;p126">
              <a:extLst>
                <a:ext uri="{FF2B5EF4-FFF2-40B4-BE49-F238E27FC236}">
                  <a16:creationId xmlns:a16="http://schemas.microsoft.com/office/drawing/2014/main" id="{37D16AC2-9F99-4A95-BBCB-7FC1B81BF542}"/>
                </a:ext>
              </a:extLst>
            </p:cNvPr>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7538;p126">
              <a:extLst>
                <a:ext uri="{FF2B5EF4-FFF2-40B4-BE49-F238E27FC236}">
                  <a16:creationId xmlns:a16="http://schemas.microsoft.com/office/drawing/2014/main" id="{33BEF3AF-6949-4009-B9E8-6C273D0FE9FB}"/>
                </a:ext>
              </a:extLst>
            </p:cNvPr>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7539;p126">
              <a:extLst>
                <a:ext uri="{FF2B5EF4-FFF2-40B4-BE49-F238E27FC236}">
                  <a16:creationId xmlns:a16="http://schemas.microsoft.com/office/drawing/2014/main" id="{32F18C1D-3F69-4998-8EE1-605B9A6E281C}"/>
                </a:ext>
              </a:extLst>
            </p:cNvPr>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7540;p126">
              <a:extLst>
                <a:ext uri="{FF2B5EF4-FFF2-40B4-BE49-F238E27FC236}">
                  <a16:creationId xmlns:a16="http://schemas.microsoft.com/office/drawing/2014/main" id="{543EFE39-8C58-4092-B407-54E2570C3F63}"/>
                </a:ext>
              </a:extLst>
            </p:cNvPr>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7541;p126">
              <a:extLst>
                <a:ext uri="{FF2B5EF4-FFF2-40B4-BE49-F238E27FC236}">
                  <a16:creationId xmlns:a16="http://schemas.microsoft.com/office/drawing/2014/main" id="{01E35332-9956-45A3-9A6E-A829A263F440}"/>
                </a:ext>
              </a:extLst>
            </p:cNvPr>
            <p:cNvSpPr/>
            <p:nvPr/>
          </p:nvSpPr>
          <p:spPr>
            <a:xfrm>
              <a:off x="2859015" y="2039003"/>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7542;p126">
              <a:extLst>
                <a:ext uri="{FF2B5EF4-FFF2-40B4-BE49-F238E27FC236}">
                  <a16:creationId xmlns:a16="http://schemas.microsoft.com/office/drawing/2014/main" id="{75A05137-2F4A-4C1C-91FA-C259429BD97B}"/>
                </a:ext>
              </a:extLst>
            </p:cNvPr>
            <p:cNvSpPr/>
            <p:nvPr/>
          </p:nvSpPr>
          <p:spPr>
            <a:xfrm>
              <a:off x="2860481" y="2039098"/>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7543;p126">
              <a:extLst>
                <a:ext uri="{FF2B5EF4-FFF2-40B4-BE49-F238E27FC236}">
                  <a16:creationId xmlns:a16="http://schemas.microsoft.com/office/drawing/2014/main" id="{2B8ED431-3CB9-446E-BC2E-155C55C7E8EC}"/>
                </a:ext>
              </a:extLst>
            </p:cNvPr>
            <p:cNvSpPr/>
            <p:nvPr/>
          </p:nvSpPr>
          <p:spPr>
            <a:xfrm>
              <a:off x="2860156" y="2039193"/>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7544;p126">
              <a:extLst>
                <a:ext uri="{FF2B5EF4-FFF2-40B4-BE49-F238E27FC236}">
                  <a16:creationId xmlns:a16="http://schemas.microsoft.com/office/drawing/2014/main" id="{DA3F366B-177E-4603-AAE4-BD305C6A7C0D}"/>
                </a:ext>
              </a:extLst>
            </p:cNvPr>
            <p:cNvSpPr/>
            <p:nvPr/>
          </p:nvSpPr>
          <p:spPr>
            <a:xfrm>
              <a:off x="2858160" y="203856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7545;p126">
              <a:extLst>
                <a:ext uri="{FF2B5EF4-FFF2-40B4-BE49-F238E27FC236}">
                  <a16:creationId xmlns:a16="http://schemas.microsoft.com/office/drawing/2014/main" id="{21C890AD-8CD6-457E-9483-31160FF6DFF2}"/>
                </a:ext>
              </a:extLst>
            </p:cNvPr>
            <p:cNvSpPr/>
            <p:nvPr/>
          </p:nvSpPr>
          <p:spPr>
            <a:xfrm>
              <a:off x="2858581" y="2038759"/>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7546;p126">
              <a:extLst>
                <a:ext uri="{FF2B5EF4-FFF2-40B4-BE49-F238E27FC236}">
                  <a16:creationId xmlns:a16="http://schemas.microsoft.com/office/drawing/2014/main" id="{38BBEBFF-B09A-4FEE-966F-421CE3E1F432}"/>
                </a:ext>
              </a:extLst>
            </p:cNvPr>
            <p:cNvSpPr/>
            <p:nvPr/>
          </p:nvSpPr>
          <p:spPr>
            <a:xfrm>
              <a:off x="2860821" y="2038949"/>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7547;p126">
              <a:extLst>
                <a:ext uri="{FF2B5EF4-FFF2-40B4-BE49-F238E27FC236}">
                  <a16:creationId xmlns:a16="http://schemas.microsoft.com/office/drawing/2014/main" id="{182BA137-988D-4E11-A07A-17743AAC592D}"/>
                </a:ext>
              </a:extLst>
            </p:cNvPr>
            <p:cNvSpPr/>
            <p:nvPr/>
          </p:nvSpPr>
          <p:spPr>
            <a:xfrm>
              <a:off x="2852457" y="2033776"/>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7548;p126">
              <a:extLst>
                <a:ext uri="{FF2B5EF4-FFF2-40B4-BE49-F238E27FC236}">
                  <a16:creationId xmlns:a16="http://schemas.microsoft.com/office/drawing/2014/main" id="{88411EE0-53B4-4C7D-9D11-7B62F7761549}"/>
                </a:ext>
              </a:extLst>
            </p:cNvPr>
            <p:cNvSpPr/>
            <p:nvPr/>
          </p:nvSpPr>
          <p:spPr>
            <a:xfrm>
              <a:off x="2852267" y="2033301"/>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7549;p126">
              <a:extLst>
                <a:ext uri="{FF2B5EF4-FFF2-40B4-BE49-F238E27FC236}">
                  <a16:creationId xmlns:a16="http://schemas.microsoft.com/office/drawing/2014/main" id="{EE21562F-188A-4780-ADAD-0A786A1D5D6D}"/>
                </a:ext>
              </a:extLst>
            </p:cNvPr>
            <p:cNvSpPr/>
            <p:nvPr/>
          </p:nvSpPr>
          <p:spPr>
            <a:xfrm>
              <a:off x="2852647" y="2034156"/>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7550;p126">
              <a:extLst>
                <a:ext uri="{FF2B5EF4-FFF2-40B4-BE49-F238E27FC236}">
                  <a16:creationId xmlns:a16="http://schemas.microsoft.com/office/drawing/2014/main" id="{1F0409AA-52AE-4E6D-8D2C-B3ECD891F070}"/>
                </a:ext>
              </a:extLst>
            </p:cNvPr>
            <p:cNvSpPr/>
            <p:nvPr/>
          </p:nvSpPr>
          <p:spPr>
            <a:xfrm>
              <a:off x="2852118" y="2032826"/>
              <a:ext cx="109" cy="244"/>
            </a:xfrm>
            <a:custGeom>
              <a:avLst/>
              <a:gdLst/>
              <a:ahLst/>
              <a:cxnLst/>
              <a:rect l="l" t="t" r="r" b="b"/>
              <a:pathLst>
                <a:path w="8" h="18" extrusionOk="0">
                  <a:moveTo>
                    <a:pt x="1" y="0"/>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7551;p126">
              <a:extLst>
                <a:ext uri="{FF2B5EF4-FFF2-40B4-BE49-F238E27FC236}">
                  <a16:creationId xmlns:a16="http://schemas.microsoft.com/office/drawing/2014/main" id="{1C638766-114F-4066-A0F3-AB78FF1253D7}"/>
                </a:ext>
              </a:extLst>
            </p:cNvPr>
            <p:cNvSpPr/>
            <p:nvPr/>
          </p:nvSpPr>
          <p:spPr>
            <a:xfrm>
              <a:off x="2851602" y="2031060"/>
              <a:ext cx="109" cy="339"/>
            </a:xfrm>
            <a:custGeom>
              <a:avLst/>
              <a:gdLst/>
              <a:ahLst/>
              <a:cxnLst/>
              <a:rect l="l" t="t" r="r" b="b"/>
              <a:pathLst>
                <a:path w="8" h="25" extrusionOk="0">
                  <a:moveTo>
                    <a:pt x="0" y="0"/>
                  </a:moveTo>
                  <a:lnTo>
                    <a:pt x="7"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7552;p126">
              <a:extLst>
                <a:ext uri="{FF2B5EF4-FFF2-40B4-BE49-F238E27FC236}">
                  <a16:creationId xmlns:a16="http://schemas.microsoft.com/office/drawing/2014/main" id="{1503AAE2-5B44-4045-873E-E9A8BD14BFFD}"/>
                </a:ext>
              </a:extLst>
            </p:cNvPr>
            <p:cNvSpPr/>
            <p:nvPr/>
          </p:nvSpPr>
          <p:spPr>
            <a:xfrm>
              <a:off x="2851928" y="2032296"/>
              <a:ext cx="109" cy="244"/>
            </a:xfrm>
            <a:custGeom>
              <a:avLst/>
              <a:gdLst/>
              <a:ahLst/>
              <a:cxnLst/>
              <a:rect l="l" t="t" r="r" b="b"/>
              <a:pathLst>
                <a:path w="8" h="18"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7553;p126">
              <a:extLst>
                <a:ext uri="{FF2B5EF4-FFF2-40B4-BE49-F238E27FC236}">
                  <a16:creationId xmlns:a16="http://schemas.microsoft.com/office/drawing/2014/main" id="{01ED5689-CD21-4324-93EC-7B40EEB41EE3}"/>
                </a:ext>
              </a:extLst>
            </p:cNvPr>
            <p:cNvSpPr/>
            <p:nvPr/>
          </p:nvSpPr>
          <p:spPr>
            <a:xfrm>
              <a:off x="2857725" y="2038189"/>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7554;p126">
              <a:extLst>
                <a:ext uri="{FF2B5EF4-FFF2-40B4-BE49-F238E27FC236}">
                  <a16:creationId xmlns:a16="http://schemas.microsoft.com/office/drawing/2014/main" id="{9AA9BE33-FDCC-4B3B-AC22-395BFE5F46C4}"/>
                </a:ext>
              </a:extLst>
            </p:cNvPr>
            <p:cNvSpPr/>
            <p:nvPr/>
          </p:nvSpPr>
          <p:spPr>
            <a:xfrm>
              <a:off x="2851792" y="2031671"/>
              <a:ext cx="109" cy="299"/>
            </a:xfrm>
            <a:custGeom>
              <a:avLst/>
              <a:gdLst/>
              <a:ahLst/>
              <a:cxnLst/>
              <a:rect l="l" t="t" r="r" b="b"/>
              <a:pathLst>
                <a:path w="8" h="22" extrusionOk="0">
                  <a:moveTo>
                    <a:pt x="0" y="1"/>
                  </a:moveTo>
                  <a:lnTo>
                    <a:pt x="7"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7555;p126">
              <a:extLst>
                <a:ext uri="{FF2B5EF4-FFF2-40B4-BE49-F238E27FC236}">
                  <a16:creationId xmlns:a16="http://schemas.microsoft.com/office/drawing/2014/main" id="{2E4AF2E2-6CF2-44D3-9432-4121E3F5FFF4}"/>
                </a:ext>
              </a:extLst>
            </p:cNvPr>
            <p:cNvSpPr/>
            <p:nvPr/>
          </p:nvSpPr>
          <p:spPr>
            <a:xfrm>
              <a:off x="2852837" y="2034482"/>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7556;p126">
              <a:extLst>
                <a:ext uri="{FF2B5EF4-FFF2-40B4-BE49-F238E27FC236}">
                  <a16:creationId xmlns:a16="http://schemas.microsoft.com/office/drawing/2014/main" id="{66DA4A47-F47F-4366-ABB3-BB6A9C1BCB06}"/>
                </a:ext>
              </a:extLst>
            </p:cNvPr>
            <p:cNvSpPr/>
            <p:nvPr/>
          </p:nvSpPr>
          <p:spPr>
            <a:xfrm>
              <a:off x="2856870" y="2037523"/>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7557;p126">
              <a:extLst>
                <a:ext uri="{FF2B5EF4-FFF2-40B4-BE49-F238E27FC236}">
                  <a16:creationId xmlns:a16="http://schemas.microsoft.com/office/drawing/2014/main" id="{0B3BB432-594C-41DF-9C9A-511672D5A04A}"/>
                </a:ext>
              </a:extLst>
            </p:cNvPr>
            <p:cNvSpPr/>
            <p:nvPr/>
          </p:nvSpPr>
          <p:spPr>
            <a:xfrm>
              <a:off x="2852973" y="2034821"/>
              <a:ext cx="109" cy="149"/>
            </a:xfrm>
            <a:custGeom>
              <a:avLst/>
              <a:gdLst/>
              <a:ahLst/>
              <a:cxnLst/>
              <a:rect l="l" t="t" r="r" b="b"/>
              <a:pathLst>
                <a:path w="8" h="11" extrusionOk="0">
                  <a:moveTo>
                    <a:pt x="1" y="0"/>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7558;p126">
              <a:extLst>
                <a:ext uri="{FF2B5EF4-FFF2-40B4-BE49-F238E27FC236}">
                  <a16:creationId xmlns:a16="http://schemas.microsoft.com/office/drawing/2014/main" id="{74F1A1B0-3A6A-4B00-B390-509E386C32EA}"/>
                </a:ext>
              </a:extLst>
            </p:cNvPr>
            <p:cNvSpPr/>
            <p:nvPr/>
          </p:nvSpPr>
          <p:spPr>
            <a:xfrm>
              <a:off x="2854019" y="2035772"/>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7559;p126">
              <a:extLst>
                <a:ext uri="{FF2B5EF4-FFF2-40B4-BE49-F238E27FC236}">
                  <a16:creationId xmlns:a16="http://schemas.microsoft.com/office/drawing/2014/main" id="{345BF245-DE1C-4FBF-878A-C5DCADF9F327}"/>
                </a:ext>
              </a:extLst>
            </p:cNvPr>
            <p:cNvSpPr/>
            <p:nvPr/>
          </p:nvSpPr>
          <p:spPr>
            <a:xfrm>
              <a:off x="2857304" y="203790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7560;p126">
              <a:extLst>
                <a:ext uri="{FF2B5EF4-FFF2-40B4-BE49-F238E27FC236}">
                  <a16:creationId xmlns:a16="http://schemas.microsoft.com/office/drawing/2014/main" id="{3F27079F-A29A-459B-87E0-67C55CF6E2A0}"/>
                </a:ext>
              </a:extLst>
            </p:cNvPr>
            <p:cNvSpPr/>
            <p:nvPr/>
          </p:nvSpPr>
          <p:spPr>
            <a:xfrm>
              <a:off x="2854263" y="203581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7561;p126">
              <a:extLst>
                <a:ext uri="{FF2B5EF4-FFF2-40B4-BE49-F238E27FC236}">
                  <a16:creationId xmlns:a16="http://schemas.microsoft.com/office/drawing/2014/main" id="{58F37052-4649-4E8C-B9B6-C779FFE842D0}"/>
                </a:ext>
              </a:extLst>
            </p:cNvPr>
            <p:cNvSpPr/>
            <p:nvPr/>
          </p:nvSpPr>
          <p:spPr>
            <a:xfrm>
              <a:off x="2853163" y="2035107"/>
              <a:ext cx="109" cy="109"/>
            </a:xfrm>
            <a:custGeom>
              <a:avLst/>
              <a:gdLst/>
              <a:ahLst/>
              <a:cxnLst/>
              <a:rect l="l" t="t" r="r" b="b"/>
              <a:pathLst>
                <a:path w="8" h="8" extrusionOk="0">
                  <a:moveTo>
                    <a:pt x="1" y="0"/>
                  </a:move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7562;p126">
              <a:extLst>
                <a:ext uri="{FF2B5EF4-FFF2-40B4-BE49-F238E27FC236}">
                  <a16:creationId xmlns:a16="http://schemas.microsoft.com/office/drawing/2014/main" id="{37EDEE5F-2E68-4A65-B521-26EC991E2341}"/>
                </a:ext>
              </a:extLst>
            </p:cNvPr>
            <p:cNvSpPr/>
            <p:nvPr/>
          </p:nvSpPr>
          <p:spPr>
            <a:xfrm>
              <a:off x="2853598" y="2035487"/>
              <a:ext cx="109" cy="109"/>
            </a:xfrm>
            <a:custGeom>
              <a:avLst/>
              <a:gdLst/>
              <a:ahLst/>
              <a:cxnLst/>
              <a:rect l="l" t="t" r="r" b="b"/>
              <a:pathLst>
                <a:path w="8" h="8" extrusionOk="0">
                  <a:moveTo>
                    <a:pt x="0" y="0"/>
                  </a:moveTo>
                  <a:lnTo>
                    <a:pt x="7"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7563;p126">
              <a:extLst>
                <a:ext uri="{FF2B5EF4-FFF2-40B4-BE49-F238E27FC236}">
                  <a16:creationId xmlns:a16="http://schemas.microsoft.com/office/drawing/2014/main" id="{68DA7C5E-5D49-400B-B619-06E72002607E}"/>
                </a:ext>
              </a:extLst>
            </p:cNvPr>
            <p:cNvSpPr/>
            <p:nvPr/>
          </p:nvSpPr>
          <p:spPr>
            <a:xfrm>
              <a:off x="2853788" y="2035622"/>
              <a:ext cx="109" cy="109"/>
            </a:xfrm>
            <a:custGeom>
              <a:avLst/>
              <a:gdLst/>
              <a:ahLst/>
              <a:cxnLst/>
              <a:rect l="l" t="t" r="r" b="b"/>
              <a:pathLst>
                <a:path w="8" h="8" extrusionOk="0">
                  <a:moveTo>
                    <a:pt x="0" y="1"/>
                  </a:moveTo>
                  <a:lnTo>
                    <a:pt x="7"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7564;p126">
              <a:extLst>
                <a:ext uri="{FF2B5EF4-FFF2-40B4-BE49-F238E27FC236}">
                  <a16:creationId xmlns:a16="http://schemas.microsoft.com/office/drawing/2014/main" id="{972B8B3F-6C91-4D68-9813-CD0567B4FBDF}"/>
                </a:ext>
              </a:extLst>
            </p:cNvPr>
            <p:cNvSpPr/>
            <p:nvPr/>
          </p:nvSpPr>
          <p:spPr>
            <a:xfrm>
              <a:off x="2859490" y="2039139"/>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7565;p126">
              <a:extLst>
                <a:ext uri="{FF2B5EF4-FFF2-40B4-BE49-F238E27FC236}">
                  <a16:creationId xmlns:a16="http://schemas.microsoft.com/office/drawing/2014/main" id="{7071D0D7-3725-4E2D-8B1C-EAFF36C5E954}"/>
                </a:ext>
              </a:extLst>
            </p:cNvPr>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7566;p126">
              <a:extLst>
                <a:ext uri="{FF2B5EF4-FFF2-40B4-BE49-F238E27FC236}">
                  <a16:creationId xmlns:a16="http://schemas.microsoft.com/office/drawing/2014/main" id="{D949562C-2332-4CC5-A8C7-21463D84E66F}"/>
                </a:ext>
              </a:extLst>
            </p:cNvPr>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7567;p126">
              <a:extLst>
                <a:ext uri="{FF2B5EF4-FFF2-40B4-BE49-F238E27FC236}">
                  <a16:creationId xmlns:a16="http://schemas.microsoft.com/office/drawing/2014/main" id="{658796F8-8EEA-4E69-94C2-ABACD23B1CBB}"/>
                </a:ext>
              </a:extLst>
            </p:cNvPr>
            <p:cNvSpPr/>
            <p:nvPr/>
          </p:nvSpPr>
          <p:spPr>
            <a:xfrm>
              <a:off x="2910922" y="2013858"/>
              <a:ext cx="54" cy="14"/>
            </a:xfrm>
            <a:custGeom>
              <a:avLst/>
              <a:gdLst/>
              <a:ahLst/>
              <a:cxnLst/>
              <a:rect l="l" t="t" r="r" b="b"/>
              <a:pathLst>
                <a:path w="4" h="1" extrusionOk="0">
                  <a:moveTo>
                    <a:pt x="4" y="0"/>
                  </a:moveTo>
                  <a:lnTo>
                    <a:pt x="0" y="0"/>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7568;p126">
              <a:extLst>
                <a:ext uri="{FF2B5EF4-FFF2-40B4-BE49-F238E27FC236}">
                  <a16:creationId xmlns:a16="http://schemas.microsoft.com/office/drawing/2014/main" id="{7707478E-F709-4BA9-A3C6-FC66B460CD1E}"/>
                </a:ext>
              </a:extLst>
            </p:cNvPr>
            <p:cNvSpPr/>
            <p:nvPr/>
          </p:nvSpPr>
          <p:spPr>
            <a:xfrm>
              <a:off x="2853353" y="2035297"/>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7569;p126">
              <a:extLst>
                <a:ext uri="{FF2B5EF4-FFF2-40B4-BE49-F238E27FC236}">
                  <a16:creationId xmlns:a16="http://schemas.microsoft.com/office/drawing/2014/main" id="{8DBE57E1-54E1-468E-B66B-B01F3BF723BA}"/>
                </a:ext>
              </a:extLst>
            </p:cNvPr>
            <p:cNvSpPr/>
            <p:nvPr/>
          </p:nvSpPr>
          <p:spPr>
            <a:xfrm>
              <a:off x="2860006" y="203919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7570;p126">
              <a:extLst>
                <a:ext uri="{FF2B5EF4-FFF2-40B4-BE49-F238E27FC236}">
                  <a16:creationId xmlns:a16="http://schemas.microsoft.com/office/drawing/2014/main" id="{683A252F-EBC5-4D7E-A6B1-D3B400558B8E}"/>
                </a:ext>
              </a:extLst>
            </p:cNvPr>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7571;p126">
              <a:extLst>
                <a:ext uri="{FF2B5EF4-FFF2-40B4-BE49-F238E27FC236}">
                  <a16:creationId xmlns:a16="http://schemas.microsoft.com/office/drawing/2014/main" id="{3281E0D5-5422-4C06-81A3-E1870B19011B}"/>
                </a:ext>
              </a:extLst>
            </p:cNvPr>
            <p:cNvSpPr/>
            <p:nvPr/>
          </p:nvSpPr>
          <p:spPr>
            <a:xfrm>
              <a:off x="2909971" y="2013518"/>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7572;p126">
              <a:extLst>
                <a:ext uri="{FF2B5EF4-FFF2-40B4-BE49-F238E27FC236}">
                  <a16:creationId xmlns:a16="http://schemas.microsoft.com/office/drawing/2014/main" id="{7C766CD1-39E7-4EC5-BD1E-3CABA7EAEC79}"/>
                </a:ext>
              </a:extLst>
            </p:cNvPr>
            <p:cNvSpPr/>
            <p:nvPr/>
          </p:nvSpPr>
          <p:spPr>
            <a:xfrm>
              <a:off x="2909632" y="2013478"/>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7573;p126">
              <a:extLst>
                <a:ext uri="{FF2B5EF4-FFF2-40B4-BE49-F238E27FC236}">
                  <a16:creationId xmlns:a16="http://schemas.microsoft.com/office/drawing/2014/main" id="{5E2DE997-A570-47BE-A329-CFB370257AB3}"/>
                </a:ext>
              </a:extLst>
            </p:cNvPr>
            <p:cNvSpPr/>
            <p:nvPr/>
          </p:nvSpPr>
          <p:spPr>
            <a:xfrm>
              <a:off x="2910392" y="2013668"/>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7574;p126">
              <a:extLst>
                <a:ext uri="{FF2B5EF4-FFF2-40B4-BE49-F238E27FC236}">
                  <a16:creationId xmlns:a16="http://schemas.microsoft.com/office/drawing/2014/main" id="{B0C8F5F5-9535-417B-8DC8-BC409035F815}"/>
                </a:ext>
              </a:extLst>
            </p:cNvPr>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7575;p126">
              <a:extLst>
                <a:ext uri="{FF2B5EF4-FFF2-40B4-BE49-F238E27FC236}">
                  <a16:creationId xmlns:a16="http://schemas.microsoft.com/office/drawing/2014/main" id="{09AB603C-4C05-4DFD-8116-22531CA411DA}"/>
                </a:ext>
              </a:extLst>
            </p:cNvPr>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7576;p126">
              <a:extLst>
                <a:ext uri="{FF2B5EF4-FFF2-40B4-BE49-F238E27FC236}">
                  <a16:creationId xmlns:a16="http://schemas.microsoft.com/office/drawing/2014/main" id="{8D9D46B8-883C-4F08-967C-0A12943C7B22}"/>
                </a:ext>
              </a:extLst>
            </p:cNvPr>
            <p:cNvSpPr/>
            <p:nvPr/>
          </p:nvSpPr>
          <p:spPr>
            <a:xfrm>
              <a:off x="2962679" y="2114861"/>
              <a:ext cx="54" cy="14"/>
            </a:xfrm>
            <a:custGeom>
              <a:avLst/>
              <a:gdLst/>
              <a:ahLst/>
              <a:cxnLst/>
              <a:rect l="l" t="t" r="r" b="b"/>
              <a:pathLst>
                <a:path w="4"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7577;p126">
              <a:extLst>
                <a:ext uri="{FF2B5EF4-FFF2-40B4-BE49-F238E27FC236}">
                  <a16:creationId xmlns:a16="http://schemas.microsoft.com/office/drawing/2014/main" id="{46ABDF2D-EC84-4FA4-A75D-6184495B46E0}"/>
                </a:ext>
              </a:extLst>
            </p:cNvPr>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7578;p126">
              <a:extLst>
                <a:ext uri="{FF2B5EF4-FFF2-40B4-BE49-F238E27FC236}">
                  <a16:creationId xmlns:a16="http://schemas.microsoft.com/office/drawing/2014/main" id="{DBC703D7-92A4-40D0-9794-D4FE22B64331}"/>
                </a:ext>
              </a:extLst>
            </p:cNvPr>
            <p:cNvSpPr/>
            <p:nvPr/>
          </p:nvSpPr>
          <p:spPr>
            <a:xfrm>
              <a:off x="2962544" y="2114806"/>
              <a:ext cx="0" cy="14"/>
            </a:xfrm>
            <a:custGeom>
              <a:avLst/>
              <a:gdLst/>
              <a:ahLst/>
              <a:cxnLst/>
              <a:rect l="l" t="t" r="r" b="b"/>
              <a:pathLst>
                <a:path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7579;p126">
              <a:extLst>
                <a:ext uri="{FF2B5EF4-FFF2-40B4-BE49-F238E27FC236}">
                  <a16:creationId xmlns:a16="http://schemas.microsoft.com/office/drawing/2014/main" id="{FB5898B9-F2F6-4B05-AE7B-4100ED845592}"/>
                </a:ext>
              </a:extLst>
            </p:cNvPr>
            <p:cNvSpPr/>
            <p:nvPr/>
          </p:nvSpPr>
          <p:spPr>
            <a:xfrm>
              <a:off x="2962924" y="211471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7580;p126">
              <a:extLst>
                <a:ext uri="{FF2B5EF4-FFF2-40B4-BE49-F238E27FC236}">
                  <a16:creationId xmlns:a16="http://schemas.microsoft.com/office/drawing/2014/main" id="{3DCD8C06-CC7A-4437-A726-2C8B9576BA6B}"/>
                </a:ext>
              </a:extLst>
            </p:cNvPr>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7581;p126">
              <a:extLst>
                <a:ext uri="{FF2B5EF4-FFF2-40B4-BE49-F238E27FC236}">
                  <a16:creationId xmlns:a16="http://schemas.microsoft.com/office/drawing/2014/main" id="{FF682E7C-BF67-425A-9814-5B2C6C6CE59D}"/>
                </a:ext>
              </a:extLst>
            </p:cNvPr>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7582;p126">
              <a:extLst>
                <a:ext uri="{FF2B5EF4-FFF2-40B4-BE49-F238E27FC236}">
                  <a16:creationId xmlns:a16="http://schemas.microsoft.com/office/drawing/2014/main" id="{DFA24860-C9FB-4133-BC6D-8573AFA315E5}"/>
                </a:ext>
              </a:extLst>
            </p:cNvPr>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7583;p126">
              <a:extLst>
                <a:ext uri="{FF2B5EF4-FFF2-40B4-BE49-F238E27FC236}">
                  <a16:creationId xmlns:a16="http://schemas.microsoft.com/office/drawing/2014/main" id="{3CAD9AE7-7ACA-45B3-9440-A45682F44A25}"/>
                </a:ext>
              </a:extLst>
            </p:cNvPr>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7584;p126">
              <a:extLst>
                <a:ext uri="{FF2B5EF4-FFF2-40B4-BE49-F238E27FC236}">
                  <a16:creationId xmlns:a16="http://schemas.microsoft.com/office/drawing/2014/main" id="{AA7AB83F-0F85-49BA-91F7-E6ED897C5517}"/>
                </a:ext>
              </a:extLst>
            </p:cNvPr>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7585;p126">
              <a:extLst>
                <a:ext uri="{FF2B5EF4-FFF2-40B4-BE49-F238E27FC236}">
                  <a16:creationId xmlns:a16="http://schemas.microsoft.com/office/drawing/2014/main" id="{7C0C6BF7-3910-4062-AD30-287FF0431625}"/>
                </a:ext>
              </a:extLst>
            </p:cNvPr>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7586;p126">
              <a:extLst>
                <a:ext uri="{FF2B5EF4-FFF2-40B4-BE49-F238E27FC236}">
                  <a16:creationId xmlns:a16="http://schemas.microsoft.com/office/drawing/2014/main" id="{79D41CFA-5367-4052-B3E5-2DDBCEB85CC0}"/>
                </a:ext>
              </a:extLst>
            </p:cNvPr>
            <p:cNvSpPr/>
            <p:nvPr/>
          </p:nvSpPr>
          <p:spPr>
            <a:xfrm>
              <a:off x="2142734" y="1667061"/>
              <a:ext cx="923" cy="149"/>
            </a:xfrm>
            <a:custGeom>
              <a:avLst/>
              <a:gdLst/>
              <a:ahLst/>
              <a:cxnLst/>
              <a:rect l="l" t="t" r="r" b="b"/>
              <a:pathLst>
                <a:path w="68" h="11" extrusionOk="0">
                  <a:moveTo>
                    <a:pt x="67"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7587;p126">
              <a:extLst>
                <a:ext uri="{FF2B5EF4-FFF2-40B4-BE49-F238E27FC236}">
                  <a16:creationId xmlns:a16="http://schemas.microsoft.com/office/drawing/2014/main" id="{A0535253-2737-4FFC-A4F2-4F1FB314176C}"/>
                </a:ext>
              </a:extLst>
            </p:cNvPr>
            <p:cNvSpPr/>
            <p:nvPr/>
          </p:nvSpPr>
          <p:spPr>
            <a:xfrm>
              <a:off x="2105477" y="1674515"/>
              <a:ext cx="299" cy="14"/>
            </a:xfrm>
            <a:custGeom>
              <a:avLst/>
              <a:gdLst/>
              <a:ahLst/>
              <a:cxnLst/>
              <a:rect l="l" t="t" r="r" b="b"/>
              <a:pathLst>
                <a:path w="22" h="1" extrusionOk="0">
                  <a:moveTo>
                    <a:pt x="2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7588;p126">
              <a:extLst>
                <a:ext uri="{FF2B5EF4-FFF2-40B4-BE49-F238E27FC236}">
                  <a16:creationId xmlns:a16="http://schemas.microsoft.com/office/drawing/2014/main" id="{84BCB873-EC6B-496A-99AE-43E600FE3BF1}"/>
                </a:ext>
              </a:extLst>
            </p:cNvPr>
            <p:cNvSpPr/>
            <p:nvPr/>
          </p:nvSpPr>
          <p:spPr>
            <a:xfrm>
              <a:off x="2105097" y="1674570"/>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7589;p126">
              <a:extLst>
                <a:ext uri="{FF2B5EF4-FFF2-40B4-BE49-F238E27FC236}">
                  <a16:creationId xmlns:a16="http://schemas.microsoft.com/office/drawing/2014/main" id="{C027EBB6-EEAC-4B6D-8FF9-12426C80D32C}"/>
                </a:ext>
              </a:extLst>
            </p:cNvPr>
            <p:cNvSpPr/>
            <p:nvPr/>
          </p:nvSpPr>
          <p:spPr>
            <a:xfrm>
              <a:off x="2101866" y="1674610"/>
              <a:ext cx="2770" cy="204"/>
            </a:xfrm>
            <a:custGeom>
              <a:avLst/>
              <a:gdLst/>
              <a:ahLst/>
              <a:cxnLst/>
              <a:rect l="l" t="t" r="r" b="b"/>
              <a:pathLst>
                <a:path w="204" h="15" extrusionOk="0">
                  <a:moveTo>
                    <a:pt x="203"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7590;p126">
              <a:extLst>
                <a:ext uri="{FF2B5EF4-FFF2-40B4-BE49-F238E27FC236}">
                  <a16:creationId xmlns:a16="http://schemas.microsoft.com/office/drawing/2014/main" id="{EC2B915A-5BE9-4FBA-9754-4E56D3A8ED96}"/>
                </a:ext>
              </a:extLst>
            </p:cNvPr>
            <p:cNvSpPr/>
            <p:nvPr/>
          </p:nvSpPr>
          <p:spPr>
            <a:xfrm>
              <a:off x="2104622" y="1674570"/>
              <a:ext cx="394" cy="14"/>
            </a:xfrm>
            <a:custGeom>
              <a:avLst/>
              <a:gdLst/>
              <a:ahLst/>
              <a:cxnLst/>
              <a:rect l="l" t="t" r="r" b="b"/>
              <a:pathLst>
                <a:path w="29" h="1" extrusionOk="0">
                  <a:moveTo>
                    <a:pt x="2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7591;p126">
              <a:extLst>
                <a:ext uri="{FF2B5EF4-FFF2-40B4-BE49-F238E27FC236}">
                  <a16:creationId xmlns:a16="http://schemas.microsoft.com/office/drawing/2014/main" id="{8CC9442E-9031-464D-B103-1D0EFECC415E}"/>
                </a:ext>
              </a:extLst>
            </p:cNvPr>
            <p:cNvSpPr/>
            <p:nvPr/>
          </p:nvSpPr>
          <p:spPr>
            <a:xfrm>
              <a:off x="2101526" y="1674855"/>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7592;p126">
              <a:extLst>
                <a:ext uri="{FF2B5EF4-FFF2-40B4-BE49-F238E27FC236}">
                  <a16:creationId xmlns:a16="http://schemas.microsoft.com/office/drawing/2014/main" id="{F269775A-0AC2-4AA0-8F18-32CFBF84E9C3}"/>
                </a:ext>
              </a:extLst>
            </p:cNvPr>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7593;p126">
              <a:extLst>
                <a:ext uri="{FF2B5EF4-FFF2-40B4-BE49-F238E27FC236}">
                  <a16:creationId xmlns:a16="http://schemas.microsoft.com/office/drawing/2014/main" id="{69EE6411-1307-451F-805F-92E6A4A7429B}"/>
                </a:ext>
              </a:extLst>
            </p:cNvPr>
            <p:cNvSpPr/>
            <p:nvPr/>
          </p:nvSpPr>
          <p:spPr>
            <a:xfrm>
              <a:off x="2106903" y="167447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7594;p126">
              <a:extLst>
                <a:ext uri="{FF2B5EF4-FFF2-40B4-BE49-F238E27FC236}">
                  <a16:creationId xmlns:a16="http://schemas.microsoft.com/office/drawing/2014/main" id="{4824D0E9-1832-40AB-BB5A-4E5E835B0497}"/>
                </a:ext>
              </a:extLst>
            </p:cNvPr>
            <p:cNvSpPr/>
            <p:nvPr/>
          </p:nvSpPr>
          <p:spPr>
            <a:xfrm>
              <a:off x="2106659" y="167447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7595;p126">
              <a:extLst>
                <a:ext uri="{FF2B5EF4-FFF2-40B4-BE49-F238E27FC236}">
                  <a16:creationId xmlns:a16="http://schemas.microsoft.com/office/drawing/2014/main" id="{B647DFA4-B339-4313-89FF-51A688561C62}"/>
                </a:ext>
              </a:extLst>
            </p:cNvPr>
            <p:cNvSpPr/>
            <p:nvPr/>
          </p:nvSpPr>
          <p:spPr>
            <a:xfrm>
              <a:off x="2105858" y="1674515"/>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7596;p126">
              <a:extLst>
                <a:ext uri="{FF2B5EF4-FFF2-40B4-BE49-F238E27FC236}">
                  <a16:creationId xmlns:a16="http://schemas.microsoft.com/office/drawing/2014/main" id="{FE2045D0-91BB-428B-B691-AC0A8782772D}"/>
                </a:ext>
              </a:extLst>
            </p:cNvPr>
            <p:cNvSpPr/>
            <p:nvPr/>
          </p:nvSpPr>
          <p:spPr>
            <a:xfrm>
              <a:off x="2107134" y="167447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7597;p126">
              <a:extLst>
                <a:ext uri="{FF2B5EF4-FFF2-40B4-BE49-F238E27FC236}">
                  <a16:creationId xmlns:a16="http://schemas.microsoft.com/office/drawing/2014/main" id="{7532314E-8DAA-4759-9897-3E74CAEB2CE0}"/>
                </a:ext>
              </a:extLst>
            </p:cNvPr>
            <p:cNvSpPr/>
            <p:nvPr/>
          </p:nvSpPr>
          <p:spPr>
            <a:xfrm>
              <a:off x="2106183" y="1674475"/>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7598;p126">
              <a:extLst>
                <a:ext uri="{FF2B5EF4-FFF2-40B4-BE49-F238E27FC236}">
                  <a16:creationId xmlns:a16="http://schemas.microsoft.com/office/drawing/2014/main" id="{D11664E7-D393-4B99-BC31-F1AA4AEC7C78}"/>
                </a:ext>
              </a:extLst>
            </p:cNvPr>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7599;p126">
              <a:extLst>
                <a:ext uri="{FF2B5EF4-FFF2-40B4-BE49-F238E27FC236}">
                  <a16:creationId xmlns:a16="http://schemas.microsoft.com/office/drawing/2014/main" id="{852464EF-8A88-47F4-8EC0-C7D9D61B06F6}"/>
                </a:ext>
              </a:extLst>
            </p:cNvPr>
            <p:cNvSpPr/>
            <p:nvPr/>
          </p:nvSpPr>
          <p:spPr>
            <a:xfrm>
              <a:off x="2101771" y="1676416"/>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7600;p126">
              <a:extLst>
                <a:ext uri="{FF2B5EF4-FFF2-40B4-BE49-F238E27FC236}">
                  <a16:creationId xmlns:a16="http://schemas.microsoft.com/office/drawing/2014/main" id="{12421F91-CEAB-4B45-B43E-BB900C55341F}"/>
                </a:ext>
              </a:extLst>
            </p:cNvPr>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7601;p126">
              <a:extLst>
                <a:ext uri="{FF2B5EF4-FFF2-40B4-BE49-F238E27FC236}">
                  <a16:creationId xmlns:a16="http://schemas.microsoft.com/office/drawing/2014/main" id="{2E076C4B-9F23-40F2-83C3-013932E0934C}"/>
                </a:ext>
              </a:extLst>
            </p:cNvPr>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7602;p126">
              <a:extLst>
                <a:ext uri="{FF2B5EF4-FFF2-40B4-BE49-F238E27FC236}">
                  <a16:creationId xmlns:a16="http://schemas.microsoft.com/office/drawing/2014/main" id="{A9F1F540-8183-48CA-83FE-39038F3ED701}"/>
                </a:ext>
              </a:extLst>
            </p:cNvPr>
            <p:cNvSpPr/>
            <p:nvPr/>
          </p:nvSpPr>
          <p:spPr>
            <a:xfrm>
              <a:off x="2101676" y="167628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7603;p126">
              <a:extLst>
                <a:ext uri="{FF2B5EF4-FFF2-40B4-BE49-F238E27FC236}">
                  <a16:creationId xmlns:a16="http://schemas.microsoft.com/office/drawing/2014/main" id="{9F689BE9-2F2D-4A61-86BF-6CB4CADFD293}"/>
                </a:ext>
              </a:extLst>
            </p:cNvPr>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7604;p126">
              <a:extLst>
                <a:ext uri="{FF2B5EF4-FFF2-40B4-BE49-F238E27FC236}">
                  <a16:creationId xmlns:a16="http://schemas.microsoft.com/office/drawing/2014/main" id="{2A0A6DAF-C07E-40D1-B258-0552392D5073}"/>
                </a:ext>
              </a:extLst>
            </p:cNvPr>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7605;p126">
              <a:extLst>
                <a:ext uri="{FF2B5EF4-FFF2-40B4-BE49-F238E27FC236}">
                  <a16:creationId xmlns:a16="http://schemas.microsoft.com/office/drawing/2014/main" id="{EE66232A-DE6C-4EF4-A563-72E0140629BD}"/>
                </a:ext>
              </a:extLst>
            </p:cNvPr>
            <p:cNvSpPr/>
            <p:nvPr/>
          </p:nvSpPr>
          <p:spPr>
            <a:xfrm>
              <a:off x="2143304" y="1674760"/>
              <a:ext cx="14" cy="489"/>
            </a:xfrm>
            <a:custGeom>
              <a:avLst/>
              <a:gdLst/>
              <a:ahLst/>
              <a:cxnLst/>
              <a:rect l="l" t="t" r="r" b="b"/>
              <a:pathLst>
                <a:path w="1" h="36" extrusionOk="0">
                  <a:moveTo>
                    <a:pt x="1" y="0"/>
                  </a:moveTo>
                  <a:lnTo>
                    <a:pt x="1"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7606;p126">
              <a:extLst>
                <a:ext uri="{FF2B5EF4-FFF2-40B4-BE49-F238E27FC236}">
                  <a16:creationId xmlns:a16="http://schemas.microsoft.com/office/drawing/2014/main" id="{39E61FA7-74B0-4A01-B656-831354FFCCDC}"/>
                </a:ext>
              </a:extLst>
            </p:cNvPr>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7607;p126">
              <a:extLst>
                <a:ext uri="{FF2B5EF4-FFF2-40B4-BE49-F238E27FC236}">
                  <a16:creationId xmlns:a16="http://schemas.microsoft.com/office/drawing/2014/main" id="{B32F84E4-7196-452C-9873-79DD91EC481C}"/>
                </a:ext>
              </a:extLst>
            </p:cNvPr>
            <p:cNvSpPr/>
            <p:nvPr/>
          </p:nvSpPr>
          <p:spPr>
            <a:xfrm>
              <a:off x="2143304" y="1672044"/>
              <a:ext cx="14" cy="258"/>
            </a:xfrm>
            <a:custGeom>
              <a:avLst/>
              <a:gdLst/>
              <a:ahLst/>
              <a:cxnLst/>
              <a:rect l="l" t="t" r="r" b="b"/>
              <a:pathLst>
                <a:path w="1" h="19" extrusionOk="0">
                  <a:moveTo>
                    <a:pt x="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7608;p126">
              <a:extLst>
                <a:ext uri="{FF2B5EF4-FFF2-40B4-BE49-F238E27FC236}">
                  <a16:creationId xmlns:a16="http://schemas.microsoft.com/office/drawing/2014/main" id="{DA34B4CF-8D72-49F6-B1CE-12B28534F0F5}"/>
                </a:ext>
              </a:extLst>
            </p:cNvPr>
            <p:cNvSpPr/>
            <p:nvPr/>
          </p:nvSpPr>
          <p:spPr>
            <a:xfrm>
              <a:off x="2143304" y="1673524"/>
              <a:ext cx="14" cy="394"/>
            </a:xfrm>
            <a:custGeom>
              <a:avLst/>
              <a:gdLst/>
              <a:ahLst/>
              <a:cxnLst/>
              <a:rect l="l" t="t" r="r" b="b"/>
              <a:pathLst>
                <a:path w="1" h="29" extrusionOk="0">
                  <a:moveTo>
                    <a:pt x="1"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7609;p126">
              <a:extLst>
                <a:ext uri="{FF2B5EF4-FFF2-40B4-BE49-F238E27FC236}">
                  <a16:creationId xmlns:a16="http://schemas.microsoft.com/office/drawing/2014/main" id="{B4C3D6CE-39AC-4F8E-8EF1-42550CE4D71E}"/>
                </a:ext>
              </a:extLst>
            </p:cNvPr>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7610;p126">
              <a:extLst>
                <a:ext uri="{FF2B5EF4-FFF2-40B4-BE49-F238E27FC236}">
                  <a16:creationId xmlns:a16="http://schemas.microsoft.com/office/drawing/2014/main" id="{8FE9B32E-2F06-4EFD-BBDF-63FE1F74049B}"/>
                </a:ext>
              </a:extLst>
            </p:cNvPr>
            <p:cNvSpPr/>
            <p:nvPr/>
          </p:nvSpPr>
          <p:spPr>
            <a:xfrm>
              <a:off x="2143589" y="1667251"/>
              <a:ext cx="68" cy="394"/>
            </a:xfrm>
            <a:custGeom>
              <a:avLst/>
              <a:gdLst/>
              <a:ahLst/>
              <a:cxnLst/>
              <a:rect l="l" t="t" r="r" b="b"/>
              <a:pathLst>
                <a:path w="5" h="29" extrusionOk="0">
                  <a:moveTo>
                    <a:pt x="4" y="0"/>
                  </a:move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7611;p126">
              <a:extLst>
                <a:ext uri="{FF2B5EF4-FFF2-40B4-BE49-F238E27FC236}">
                  <a16:creationId xmlns:a16="http://schemas.microsoft.com/office/drawing/2014/main" id="{65A577E8-F5F4-4975-A940-BFB450BC0B8E}"/>
                </a:ext>
              </a:extLst>
            </p:cNvPr>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7612;p126">
              <a:extLst>
                <a:ext uri="{FF2B5EF4-FFF2-40B4-BE49-F238E27FC236}">
                  <a16:creationId xmlns:a16="http://schemas.microsoft.com/office/drawing/2014/main" id="{FD2D7361-3F91-41FB-9316-D9FB2F6CB2E8}"/>
                </a:ext>
              </a:extLst>
            </p:cNvPr>
            <p:cNvSpPr/>
            <p:nvPr/>
          </p:nvSpPr>
          <p:spPr>
            <a:xfrm>
              <a:off x="2184336" y="17022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7613;p126">
              <a:extLst>
                <a:ext uri="{FF2B5EF4-FFF2-40B4-BE49-F238E27FC236}">
                  <a16:creationId xmlns:a16="http://schemas.microsoft.com/office/drawing/2014/main" id="{9431F3CF-5C4E-427E-A489-3FD1EE624498}"/>
                </a:ext>
              </a:extLst>
            </p:cNvPr>
            <p:cNvSpPr/>
            <p:nvPr/>
          </p:nvSpPr>
          <p:spPr>
            <a:xfrm>
              <a:off x="2184376" y="170266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7614;p126">
              <a:extLst>
                <a:ext uri="{FF2B5EF4-FFF2-40B4-BE49-F238E27FC236}">
                  <a16:creationId xmlns:a16="http://schemas.microsoft.com/office/drawing/2014/main" id="{D0480AC7-9E9F-4256-853C-0CDB1EAD86F6}"/>
                </a:ext>
              </a:extLst>
            </p:cNvPr>
            <p:cNvSpPr/>
            <p:nvPr/>
          </p:nvSpPr>
          <p:spPr>
            <a:xfrm>
              <a:off x="2184376" y="17024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7615;p126">
              <a:extLst>
                <a:ext uri="{FF2B5EF4-FFF2-40B4-BE49-F238E27FC236}">
                  <a16:creationId xmlns:a16="http://schemas.microsoft.com/office/drawing/2014/main" id="{BE78CD59-8C15-4900-ADC3-5C17DC0B91D6}"/>
                </a:ext>
              </a:extLst>
            </p:cNvPr>
            <p:cNvSpPr/>
            <p:nvPr/>
          </p:nvSpPr>
          <p:spPr>
            <a:xfrm>
              <a:off x="2184336" y="1702132"/>
              <a:ext cx="14" cy="68"/>
            </a:xfrm>
            <a:custGeom>
              <a:avLst/>
              <a:gdLst/>
              <a:ahLst/>
              <a:cxnLst/>
              <a:rect l="l" t="t" r="r" b="b"/>
              <a:pathLst>
                <a:path w="1" h="5" extrusionOk="0">
                  <a:moveTo>
                    <a:pt x="0" y="1"/>
                  </a:moveTo>
                  <a:lnTo>
                    <a:pt x="0" y="4"/>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7616;p126">
              <a:extLst>
                <a:ext uri="{FF2B5EF4-FFF2-40B4-BE49-F238E27FC236}">
                  <a16:creationId xmlns:a16="http://schemas.microsoft.com/office/drawing/2014/main" id="{F9789CDD-F3D9-47E1-B298-ADA36C01856D}"/>
                </a:ext>
              </a:extLst>
            </p:cNvPr>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7617;p126">
              <a:extLst>
                <a:ext uri="{FF2B5EF4-FFF2-40B4-BE49-F238E27FC236}">
                  <a16:creationId xmlns:a16="http://schemas.microsoft.com/office/drawing/2014/main" id="{FD5E27FF-38ED-49B0-94F2-EB47FE78B7D5}"/>
                </a:ext>
              </a:extLst>
            </p:cNvPr>
            <p:cNvSpPr/>
            <p:nvPr/>
          </p:nvSpPr>
          <p:spPr>
            <a:xfrm>
              <a:off x="2184241" y="1703558"/>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7618;p126">
              <a:extLst>
                <a:ext uri="{FF2B5EF4-FFF2-40B4-BE49-F238E27FC236}">
                  <a16:creationId xmlns:a16="http://schemas.microsoft.com/office/drawing/2014/main" id="{E97FC47A-BB3F-497F-BA87-936FD589747C}"/>
                </a:ext>
              </a:extLst>
            </p:cNvPr>
            <p:cNvSpPr/>
            <p:nvPr/>
          </p:nvSpPr>
          <p:spPr>
            <a:xfrm>
              <a:off x="2184145" y="1704033"/>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7619;p126">
              <a:extLst>
                <a:ext uri="{FF2B5EF4-FFF2-40B4-BE49-F238E27FC236}">
                  <a16:creationId xmlns:a16="http://schemas.microsoft.com/office/drawing/2014/main" id="{FC13E97A-2E7B-41CD-953D-84EEB94F4C31}"/>
                </a:ext>
              </a:extLst>
            </p:cNvPr>
            <p:cNvSpPr/>
            <p:nvPr/>
          </p:nvSpPr>
          <p:spPr>
            <a:xfrm>
              <a:off x="2185422" y="169952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7620;p126">
              <a:extLst>
                <a:ext uri="{FF2B5EF4-FFF2-40B4-BE49-F238E27FC236}">
                  <a16:creationId xmlns:a16="http://schemas.microsoft.com/office/drawing/2014/main" id="{DF1F40F0-3A11-4D5F-92CB-D4D73B9B931F}"/>
                </a:ext>
              </a:extLst>
            </p:cNvPr>
            <p:cNvSpPr/>
            <p:nvPr/>
          </p:nvSpPr>
          <p:spPr>
            <a:xfrm>
              <a:off x="2184336" y="17029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7621;p126">
              <a:extLst>
                <a:ext uri="{FF2B5EF4-FFF2-40B4-BE49-F238E27FC236}">
                  <a16:creationId xmlns:a16="http://schemas.microsoft.com/office/drawing/2014/main" id="{BC5662B2-B6D5-4980-92EC-6AE354238F2F}"/>
                </a:ext>
              </a:extLst>
            </p:cNvPr>
            <p:cNvSpPr/>
            <p:nvPr/>
          </p:nvSpPr>
          <p:spPr>
            <a:xfrm>
              <a:off x="2184336" y="170323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7622;p126">
              <a:extLst>
                <a:ext uri="{FF2B5EF4-FFF2-40B4-BE49-F238E27FC236}">
                  <a16:creationId xmlns:a16="http://schemas.microsoft.com/office/drawing/2014/main" id="{7E5A6C0B-A6C1-4C11-9299-3A8C3C66C932}"/>
                </a:ext>
              </a:extLst>
            </p:cNvPr>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7623;p126">
              <a:extLst>
                <a:ext uri="{FF2B5EF4-FFF2-40B4-BE49-F238E27FC236}">
                  <a16:creationId xmlns:a16="http://schemas.microsoft.com/office/drawing/2014/main" id="{8BE556F4-687C-4675-8583-54C712BD70B8}"/>
                </a:ext>
              </a:extLst>
            </p:cNvPr>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7624;p126">
              <a:extLst>
                <a:ext uri="{FF2B5EF4-FFF2-40B4-BE49-F238E27FC236}">
                  <a16:creationId xmlns:a16="http://schemas.microsoft.com/office/drawing/2014/main" id="{2A3A8D6D-E56B-4A2F-A988-2AD2D01CBE05}"/>
                </a:ext>
              </a:extLst>
            </p:cNvPr>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7625;p126">
              <a:extLst>
                <a:ext uri="{FF2B5EF4-FFF2-40B4-BE49-F238E27FC236}">
                  <a16:creationId xmlns:a16="http://schemas.microsoft.com/office/drawing/2014/main" id="{F1C14EB7-C655-40D5-B742-9AFB03115F87}"/>
                </a:ext>
              </a:extLst>
            </p:cNvPr>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7626;p126">
              <a:extLst>
                <a:ext uri="{FF2B5EF4-FFF2-40B4-BE49-F238E27FC236}">
                  <a16:creationId xmlns:a16="http://schemas.microsoft.com/office/drawing/2014/main" id="{B9166CB2-DDFD-4F29-82F3-18E39C4722DA}"/>
                </a:ext>
              </a:extLst>
            </p:cNvPr>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7627;p126">
              <a:extLst>
                <a:ext uri="{FF2B5EF4-FFF2-40B4-BE49-F238E27FC236}">
                  <a16:creationId xmlns:a16="http://schemas.microsoft.com/office/drawing/2014/main" id="{FCADCB32-F28E-451C-8C20-866CCFC590AD}"/>
                </a:ext>
              </a:extLst>
            </p:cNvPr>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7628;p126">
              <a:extLst>
                <a:ext uri="{FF2B5EF4-FFF2-40B4-BE49-F238E27FC236}">
                  <a16:creationId xmlns:a16="http://schemas.microsoft.com/office/drawing/2014/main" id="{87F0FA9B-654B-4B7A-B93A-4C846C5614E5}"/>
                </a:ext>
              </a:extLst>
            </p:cNvPr>
            <p:cNvSpPr/>
            <p:nvPr/>
          </p:nvSpPr>
          <p:spPr>
            <a:xfrm>
              <a:off x="2190649" y="16926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7629;p126">
              <a:extLst>
                <a:ext uri="{FF2B5EF4-FFF2-40B4-BE49-F238E27FC236}">
                  <a16:creationId xmlns:a16="http://schemas.microsoft.com/office/drawing/2014/main" id="{1375365D-F00B-4DB7-B661-BB88B13B9A9F}"/>
                </a:ext>
              </a:extLst>
            </p:cNvPr>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7630;p126">
              <a:extLst>
                <a:ext uri="{FF2B5EF4-FFF2-40B4-BE49-F238E27FC236}">
                  <a16:creationId xmlns:a16="http://schemas.microsoft.com/office/drawing/2014/main" id="{E39757C0-7D48-4482-B947-CF35587E9C8E}"/>
                </a:ext>
              </a:extLst>
            </p:cNvPr>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7631;p126">
              <a:extLst>
                <a:ext uri="{FF2B5EF4-FFF2-40B4-BE49-F238E27FC236}">
                  <a16:creationId xmlns:a16="http://schemas.microsoft.com/office/drawing/2014/main" id="{F5790D18-A65E-4F13-91C9-FDF5E6F6937B}"/>
                </a:ext>
              </a:extLst>
            </p:cNvPr>
            <p:cNvSpPr/>
            <p:nvPr/>
          </p:nvSpPr>
          <p:spPr>
            <a:xfrm>
              <a:off x="2186331" y="1673334"/>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7632;p126">
              <a:extLst>
                <a:ext uri="{FF2B5EF4-FFF2-40B4-BE49-F238E27FC236}">
                  <a16:creationId xmlns:a16="http://schemas.microsoft.com/office/drawing/2014/main" id="{E4CE62E3-3D0E-43E8-AD31-42BA37525CAE}"/>
                </a:ext>
              </a:extLst>
            </p:cNvPr>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7633;p126">
              <a:extLst>
                <a:ext uri="{FF2B5EF4-FFF2-40B4-BE49-F238E27FC236}">
                  <a16:creationId xmlns:a16="http://schemas.microsoft.com/office/drawing/2014/main" id="{3C1C87C0-E7DC-4CC0-81FF-921F3683A5CB}"/>
                </a:ext>
              </a:extLst>
            </p:cNvPr>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7634;p126">
              <a:extLst>
                <a:ext uri="{FF2B5EF4-FFF2-40B4-BE49-F238E27FC236}">
                  <a16:creationId xmlns:a16="http://schemas.microsoft.com/office/drawing/2014/main" id="{6352EC1A-0FEA-49E3-AC1F-3DD55950B13C}"/>
                </a:ext>
              </a:extLst>
            </p:cNvPr>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7635;p126">
              <a:extLst>
                <a:ext uri="{FF2B5EF4-FFF2-40B4-BE49-F238E27FC236}">
                  <a16:creationId xmlns:a16="http://schemas.microsoft.com/office/drawing/2014/main" id="{3D780113-FDA1-4E82-95CE-204C5F56C994}"/>
                </a:ext>
              </a:extLst>
            </p:cNvPr>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7636;p126">
              <a:extLst>
                <a:ext uri="{FF2B5EF4-FFF2-40B4-BE49-F238E27FC236}">
                  <a16:creationId xmlns:a16="http://schemas.microsoft.com/office/drawing/2014/main" id="{310B2F67-AED4-4C22-A582-2A5BC0AD8DCB}"/>
                </a:ext>
              </a:extLst>
            </p:cNvPr>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7637;p126">
              <a:extLst>
                <a:ext uri="{FF2B5EF4-FFF2-40B4-BE49-F238E27FC236}">
                  <a16:creationId xmlns:a16="http://schemas.microsoft.com/office/drawing/2014/main" id="{0ED244D1-2B90-477F-AE81-149B6752E109}"/>
                </a:ext>
              </a:extLst>
            </p:cNvPr>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7638;p126">
              <a:extLst>
                <a:ext uri="{FF2B5EF4-FFF2-40B4-BE49-F238E27FC236}">
                  <a16:creationId xmlns:a16="http://schemas.microsoft.com/office/drawing/2014/main" id="{C2146CC9-DCA4-4DD8-A4E0-6E0C1961F53D}"/>
                </a:ext>
              </a:extLst>
            </p:cNvPr>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7639;p126">
              <a:extLst>
                <a:ext uri="{FF2B5EF4-FFF2-40B4-BE49-F238E27FC236}">
                  <a16:creationId xmlns:a16="http://schemas.microsoft.com/office/drawing/2014/main" id="{60A9558D-7C7B-48C5-A7C5-7E294669E690}"/>
                </a:ext>
              </a:extLst>
            </p:cNvPr>
            <p:cNvSpPr/>
            <p:nvPr/>
          </p:nvSpPr>
          <p:spPr>
            <a:xfrm>
              <a:off x="2190989" y="168511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7640;p126">
              <a:extLst>
                <a:ext uri="{FF2B5EF4-FFF2-40B4-BE49-F238E27FC236}">
                  <a16:creationId xmlns:a16="http://schemas.microsoft.com/office/drawing/2014/main" id="{A354772F-18FD-43C2-B0BB-91F5C529A279}"/>
                </a:ext>
              </a:extLst>
            </p:cNvPr>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7641;p126">
              <a:extLst>
                <a:ext uri="{FF2B5EF4-FFF2-40B4-BE49-F238E27FC236}">
                  <a16:creationId xmlns:a16="http://schemas.microsoft.com/office/drawing/2014/main" id="{685B8346-2A1B-49EA-8406-AC548A81A4CC}"/>
                </a:ext>
              </a:extLst>
            </p:cNvPr>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7642;p126">
              <a:extLst>
                <a:ext uri="{FF2B5EF4-FFF2-40B4-BE49-F238E27FC236}">
                  <a16:creationId xmlns:a16="http://schemas.microsoft.com/office/drawing/2014/main" id="{DB25F68C-169C-4C5D-BFAE-B5B997EEE5EE}"/>
                </a:ext>
              </a:extLst>
            </p:cNvPr>
            <p:cNvSpPr/>
            <p:nvPr/>
          </p:nvSpPr>
          <p:spPr>
            <a:xfrm>
              <a:off x="2192740" y="1702512"/>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7643;p126">
              <a:extLst>
                <a:ext uri="{FF2B5EF4-FFF2-40B4-BE49-F238E27FC236}">
                  <a16:creationId xmlns:a16="http://schemas.microsoft.com/office/drawing/2014/main" id="{86AF5752-A60D-4F13-B64E-C529FDF169F2}"/>
                </a:ext>
              </a:extLst>
            </p:cNvPr>
            <p:cNvSpPr/>
            <p:nvPr/>
          </p:nvSpPr>
          <p:spPr>
            <a:xfrm>
              <a:off x="2194546" y="1703272"/>
              <a:ext cx="679" cy="353"/>
            </a:xfrm>
            <a:custGeom>
              <a:avLst/>
              <a:gdLst/>
              <a:ahLst/>
              <a:cxnLst/>
              <a:rect l="l" t="t" r="r" b="b"/>
              <a:pathLst>
                <a:path w="50" h="26" extrusionOk="0">
                  <a:moveTo>
                    <a:pt x="50"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7644;p126">
              <a:extLst>
                <a:ext uri="{FF2B5EF4-FFF2-40B4-BE49-F238E27FC236}">
                  <a16:creationId xmlns:a16="http://schemas.microsoft.com/office/drawing/2014/main" id="{B79B5E73-A0EA-4B49-B09E-0B8E7065E08D}"/>
                </a:ext>
              </a:extLst>
            </p:cNvPr>
            <p:cNvSpPr/>
            <p:nvPr/>
          </p:nvSpPr>
          <p:spPr>
            <a:xfrm>
              <a:off x="2193270" y="1702661"/>
              <a:ext cx="299" cy="149"/>
            </a:xfrm>
            <a:custGeom>
              <a:avLst/>
              <a:gdLst/>
              <a:ahLst/>
              <a:cxnLst/>
              <a:rect l="l" t="t" r="r" b="b"/>
              <a:pathLst>
                <a:path w="22" h="11" extrusionOk="0">
                  <a:moveTo>
                    <a:pt x="2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7645;p126">
              <a:extLst>
                <a:ext uri="{FF2B5EF4-FFF2-40B4-BE49-F238E27FC236}">
                  <a16:creationId xmlns:a16="http://schemas.microsoft.com/office/drawing/2014/main" id="{261B394C-66D1-4C88-86AD-7BD910E3F53E}"/>
                </a:ext>
              </a:extLst>
            </p:cNvPr>
            <p:cNvSpPr/>
            <p:nvPr/>
          </p:nvSpPr>
          <p:spPr>
            <a:xfrm>
              <a:off x="2195646" y="1703843"/>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7646;p126">
              <a:extLst>
                <a:ext uri="{FF2B5EF4-FFF2-40B4-BE49-F238E27FC236}">
                  <a16:creationId xmlns:a16="http://schemas.microsoft.com/office/drawing/2014/main" id="{FDE7C479-E879-4E53-B8BB-9F5397B2EEBD}"/>
                </a:ext>
              </a:extLst>
            </p:cNvPr>
            <p:cNvSpPr/>
            <p:nvPr/>
          </p:nvSpPr>
          <p:spPr>
            <a:xfrm>
              <a:off x="2196067" y="1672098"/>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7647;p126">
              <a:extLst>
                <a:ext uri="{FF2B5EF4-FFF2-40B4-BE49-F238E27FC236}">
                  <a16:creationId xmlns:a16="http://schemas.microsoft.com/office/drawing/2014/main" id="{326AF415-619A-4416-8F4E-22A4BA16044F}"/>
                </a:ext>
              </a:extLst>
            </p:cNvPr>
            <p:cNvSpPr/>
            <p:nvPr/>
          </p:nvSpPr>
          <p:spPr>
            <a:xfrm>
              <a:off x="2197017" y="1672289"/>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7648;p126">
              <a:extLst>
                <a:ext uri="{FF2B5EF4-FFF2-40B4-BE49-F238E27FC236}">
                  <a16:creationId xmlns:a16="http://schemas.microsoft.com/office/drawing/2014/main" id="{534B128B-56E9-4020-B8D9-15F14C69B3EF}"/>
                </a:ext>
              </a:extLst>
            </p:cNvPr>
            <p:cNvSpPr/>
            <p:nvPr/>
          </p:nvSpPr>
          <p:spPr>
            <a:xfrm>
              <a:off x="2196596" y="1672194"/>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7649;p126">
              <a:extLst>
                <a:ext uri="{FF2B5EF4-FFF2-40B4-BE49-F238E27FC236}">
                  <a16:creationId xmlns:a16="http://schemas.microsoft.com/office/drawing/2014/main" id="{D0768F41-9970-40B4-82D8-80F4CFCD5A4B}"/>
                </a:ext>
              </a:extLst>
            </p:cNvPr>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7650;p126">
              <a:extLst>
                <a:ext uri="{FF2B5EF4-FFF2-40B4-BE49-F238E27FC236}">
                  <a16:creationId xmlns:a16="http://schemas.microsoft.com/office/drawing/2014/main" id="{B5CEEDF3-DE23-4BCA-9A16-442F076B5337}"/>
                </a:ext>
              </a:extLst>
            </p:cNvPr>
            <p:cNvSpPr/>
            <p:nvPr/>
          </p:nvSpPr>
          <p:spPr>
            <a:xfrm>
              <a:off x="2196311" y="1672139"/>
              <a:ext cx="204" cy="68"/>
            </a:xfrm>
            <a:custGeom>
              <a:avLst/>
              <a:gdLst/>
              <a:ahLst/>
              <a:cxnLst/>
              <a:rect l="l" t="t" r="r" b="b"/>
              <a:pathLst>
                <a:path w="15" h="5" extrusionOk="0">
                  <a:moveTo>
                    <a:pt x="1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7651;p126">
              <a:extLst>
                <a:ext uri="{FF2B5EF4-FFF2-40B4-BE49-F238E27FC236}">
                  <a16:creationId xmlns:a16="http://schemas.microsoft.com/office/drawing/2014/main" id="{AB55AF60-7FDC-4744-8EEF-26E101CC44F3}"/>
                </a:ext>
              </a:extLst>
            </p:cNvPr>
            <p:cNvSpPr/>
            <p:nvPr/>
          </p:nvSpPr>
          <p:spPr>
            <a:xfrm>
              <a:off x="2197397" y="1672614"/>
              <a:ext cx="68" cy="109"/>
            </a:xfrm>
            <a:custGeom>
              <a:avLst/>
              <a:gdLst/>
              <a:ahLst/>
              <a:cxnLst/>
              <a:rect l="l" t="t" r="r" b="b"/>
              <a:pathLst>
                <a:path w="5" h="8" extrusionOk="0">
                  <a:moveTo>
                    <a:pt x="4"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7652;p126">
              <a:extLst>
                <a:ext uri="{FF2B5EF4-FFF2-40B4-BE49-F238E27FC236}">
                  <a16:creationId xmlns:a16="http://schemas.microsoft.com/office/drawing/2014/main" id="{77158A04-4543-488B-87E6-1D4DC4555060}"/>
                </a:ext>
              </a:extLst>
            </p:cNvPr>
            <p:cNvSpPr/>
            <p:nvPr/>
          </p:nvSpPr>
          <p:spPr>
            <a:xfrm>
              <a:off x="2197546" y="1672900"/>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7653;p126">
              <a:extLst>
                <a:ext uri="{FF2B5EF4-FFF2-40B4-BE49-F238E27FC236}">
                  <a16:creationId xmlns:a16="http://schemas.microsoft.com/office/drawing/2014/main" id="{847A0767-36D1-46DB-9AFB-18EF3B3661EA}"/>
                </a:ext>
              </a:extLst>
            </p:cNvPr>
            <p:cNvSpPr/>
            <p:nvPr/>
          </p:nvSpPr>
          <p:spPr>
            <a:xfrm>
              <a:off x="2197302" y="1672329"/>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7654;p126">
              <a:extLst>
                <a:ext uri="{FF2B5EF4-FFF2-40B4-BE49-F238E27FC236}">
                  <a16:creationId xmlns:a16="http://schemas.microsoft.com/office/drawing/2014/main" id="{DC501DE0-A4CA-4204-B9BE-BF3FE0D38206}"/>
                </a:ext>
              </a:extLst>
            </p:cNvPr>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7655;p126">
              <a:extLst>
                <a:ext uri="{FF2B5EF4-FFF2-40B4-BE49-F238E27FC236}">
                  <a16:creationId xmlns:a16="http://schemas.microsoft.com/office/drawing/2014/main" id="{B7BFEE1F-C970-4878-AC4B-9788E459F911}"/>
                </a:ext>
              </a:extLst>
            </p:cNvPr>
            <p:cNvSpPr/>
            <p:nvPr/>
          </p:nvSpPr>
          <p:spPr>
            <a:xfrm>
              <a:off x="2198253" y="1673904"/>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7656;p126">
              <a:extLst>
                <a:ext uri="{FF2B5EF4-FFF2-40B4-BE49-F238E27FC236}">
                  <a16:creationId xmlns:a16="http://schemas.microsoft.com/office/drawing/2014/main" id="{A5C976E4-B01A-448E-94B6-F0DB369318A7}"/>
                </a:ext>
              </a:extLst>
            </p:cNvPr>
            <p:cNvSpPr/>
            <p:nvPr/>
          </p:nvSpPr>
          <p:spPr>
            <a:xfrm>
              <a:off x="2198022" y="1673565"/>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7657;p126">
              <a:extLst>
                <a:ext uri="{FF2B5EF4-FFF2-40B4-BE49-F238E27FC236}">
                  <a16:creationId xmlns:a16="http://schemas.microsoft.com/office/drawing/2014/main" id="{DFD0C17A-C645-45DC-B72B-657F415DFC06}"/>
                </a:ext>
              </a:extLst>
            </p:cNvPr>
            <p:cNvSpPr/>
            <p:nvPr/>
          </p:nvSpPr>
          <p:spPr>
            <a:xfrm>
              <a:off x="2197777" y="1673280"/>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7658;p126">
              <a:extLst>
                <a:ext uri="{FF2B5EF4-FFF2-40B4-BE49-F238E27FC236}">
                  <a16:creationId xmlns:a16="http://schemas.microsoft.com/office/drawing/2014/main" id="{3EFAA9DF-E67C-43A1-ACE5-6544F46409A1}"/>
                </a:ext>
              </a:extLst>
            </p:cNvPr>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7659;p126">
              <a:extLst>
                <a:ext uri="{FF2B5EF4-FFF2-40B4-BE49-F238E27FC236}">
                  <a16:creationId xmlns:a16="http://schemas.microsoft.com/office/drawing/2014/main" id="{1446F7C7-673E-47A8-9B8A-69510A45CB51}"/>
                </a:ext>
              </a:extLst>
            </p:cNvPr>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7660;p126">
              <a:extLst>
                <a:ext uri="{FF2B5EF4-FFF2-40B4-BE49-F238E27FC236}">
                  <a16:creationId xmlns:a16="http://schemas.microsoft.com/office/drawing/2014/main" id="{FA2C5C57-3795-451D-808C-EADCF7B691A8}"/>
                </a:ext>
              </a:extLst>
            </p:cNvPr>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7661;p126">
              <a:extLst>
                <a:ext uri="{FF2B5EF4-FFF2-40B4-BE49-F238E27FC236}">
                  <a16:creationId xmlns:a16="http://schemas.microsoft.com/office/drawing/2014/main" id="{46681F83-030D-4C3F-AA39-0CFA7F531DA6}"/>
                </a:ext>
              </a:extLst>
            </p:cNvPr>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7662;p126">
              <a:extLst>
                <a:ext uri="{FF2B5EF4-FFF2-40B4-BE49-F238E27FC236}">
                  <a16:creationId xmlns:a16="http://schemas.microsoft.com/office/drawing/2014/main" id="{2ED55352-0013-4480-9BED-3C6F2B58A1A0}"/>
                </a:ext>
              </a:extLst>
            </p:cNvPr>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7663;p126">
              <a:extLst>
                <a:ext uri="{FF2B5EF4-FFF2-40B4-BE49-F238E27FC236}">
                  <a16:creationId xmlns:a16="http://schemas.microsoft.com/office/drawing/2014/main" id="{94B26BAD-40C0-44CD-9121-E009B89DD813}"/>
                </a:ext>
              </a:extLst>
            </p:cNvPr>
            <p:cNvSpPr/>
            <p:nvPr/>
          </p:nvSpPr>
          <p:spPr>
            <a:xfrm>
              <a:off x="2200208" y="1705703"/>
              <a:ext cx="2444" cy="489"/>
            </a:xfrm>
            <a:custGeom>
              <a:avLst/>
              <a:gdLst/>
              <a:ahLst/>
              <a:cxnLst/>
              <a:rect l="l" t="t" r="r" b="b"/>
              <a:pathLst>
                <a:path w="180" h="36" extrusionOk="0">
                  <a:moveTo>
                    <a:pt x="179" y="0"/>
                  </a:moveTo>
                  <a:lnTo>
                    <a:pt x="0"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7664;p126">
              <a:extLst>
                <a:ext uri="{FF2B5EF4-FFF2-40B4-BE49-F238E27FC236}">
                  <a16:creationId xmlns:a16="http://schemas.microsoft.com/office/drawing/2014/main" id="{921F75B1-04E5-44C4-BC19-7F8B6F631907}"/>
                </a:ext>
              </a:extLst>
            </p:cNvPr>
            <p:cNvSpPr/>
            <p:nvPr/>
          </p:nvSpPr>
          <p:spPr>
            <a:xfrm>
              <a:off x="2207906" y="1704657"/>
              <a:ext cx="584" cy="109"/>
            </a:xfrm>
            <a:custGeom>
              <a:avLst/>
              <a:gdLst/>
              <a:ahLst/>
              <a:cxnLst/>
              <a:rect l="l" t="t" r="r" b="b"/>
              <a:pathLst>
                <a:path w="43" h="8" extrusionOk="0">
                  <a:moveTo>
                    <a:pt x="43"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7665;p126">
              <a:extLst>
                <a:ext uri="{FF2B5EF4-FFF2-40B4-BE49-F238E27FC236}">
                  <a16:creationId xmlns:a16="http://schemas.microsoft.com/office/drawing/2014/main" id="{646D7465-539C-4F9A-9171-630AB16BBC08}"/>
                </a:ext>
              </a:extLst>
            </p:cNvPr>
            <p:cNvSpPr/>
            <p:nvPr/>
          </p:nvSpPr>
          <p:spPr>
            <a:xfrm>
              <a:off x="2208857" y="1704467"/>
              <a:ext cx="543" cy="109"/>
            </a:xfrm>
            <a:custGeom>
              <a:avLst/>
              <a:gdLst/>
              <a:ahLst/>
              <a:cxnLst/>
              <a:rect l="l" t="t" r="r" b="b"/>
              <a:pathLst>
                <a:path w="40" h="8" extrusionOk="0">
                  <a:moveTo>
                    <a:pt x="39"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7666;p126">
              <a:extLst>
                <a:ext uri="{FF2B5EF4-FFF2-40B4-BE49-F238E27FC236}">
                  <a16:creationId xmlns:a16="http://schemas.microsoft.com/office/drawing/2014/main" id="{DCE0CAFE-2FC7-4F8C-9F4F-7A4E4D311176}"/>
                </a:ext>
              </a:extLst>
            </p:cNvPr>
            <p:cNvSpPr/>
            <p:nvPr/>
          </p:nvSpPr>
          <p:spPr>
            <a:xfrm>
              <a:off x="2206100" y="1704942"/>
              <a:ext cx="584" cy="109"/>
            </a:xfrm>
            <a:custGeom>
              <a:avLst/>
              <a:gdLst/>
              <a:ahLst/>
              <a:cxnLst/>
              <a:rect l="l" t="t" r="r" b="b"/>
              <a:pathLst>
                <a:path w="43" h="8" extrusionOk="0">
                  <a:moveTo>
                    <a:pt x="43"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7667;p126">
              <a:extLst>
                <a:ext uri="{FF2B5EF4-FFF2-40B4-BE49-F238E27FC236}">
                  <a16:creationId xmlns:a16="http://schemas.microsoft.com/office/drawing/2014/main" id="{EB078F25-7DB3-4C03-8C80-15A6AA2AF268}"/>
                </a:ext>
              </a:extLst>
            </p:cNvPr>
            <p:cNvSpPr/>
            <p:nvPr/>
          </p:nvSpPr>
          <p:spPr>
            <a:xfrm>
              <a:off x="2209766" y="1704318"/>
              <a:ext cx="489" cy="109"/>
            </a:xfrm>
            <a:custGeom>
              <a:avLst/>
              <a:gdLst/>
              <a:ahLst/>
              <a:cxnLst/>
              <a:rect l="l" t="t" r="r" b="b"/>
              <a:pathLst>
                <a:path w="36" h="8" extrusionOk="0">
                  <a:moveTo>
                    <a:pt x="3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7668;p126">
              <a:extLst>
                <a:ext uri="{FF2B5EF4-FFF2-40B4-BE49-F238E27FC236}">
                  <a16:creationId xmlns:a16="http://schemas.microsoft.com/office/drawing/2014/main" id="{26301B6D-5B14-47E5-9911-3DF3C4CC54EF}"/>
                </a:ext>
              </a:extLst>
            </p:cNvPr>
            <p:cNvSpPr/>
            <p:nvPr/>
          </p:nvSpPr>
          <p:spPr>
            <a:xfrm>
              <a:off x="2203493" y="1705418"/>
              <a:ext cx="625" cy="149"/>
            </a:xfrm>
            <a:custGeom>
              <a:avLst/>
              <a:gdLst/>
              <a:ahLst/>
              <a:cxnLst/>
              <a:rect l="l" t="t" r="r" b="b"/>
              <a:pathLst>
                <a:path w="46" h="11" extrusionOk="0">
                  <a:moveTo>
                    <a:pt x="46"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7669;p126">
              <a:extLst>
                <a:ext uri="{FF2B5EF4-FFF2-40B4-BE49-F238E27FC236}">
                  <a16:creationId xmlns:a16="http://schemas.microsoft.com/office/drawing/2014/main" id="{6557F09F-1C47-46BA-B0A9-4ED1C933094F}"/>
                </a:ext>
              </a:extLst>
            </p:cNvPr>
            <p:cNvSpPr/>
            <p:nvPr/>
          </p:nvSpPr>
          <p:spPr>
            <a:xfrm>
              <a:off x="2210662" y="1704182"/>
              <a:ext cx="489" cy="109"/>
            </a:xfrm>
            <a:custGeom>
              <a:avLst/>
              <a:gdLst/>
              <a:ahLst/>
              <a:cxnLst/>
              <a:rect l="l" t="t" r="r" b="b"/>
              <a:pathLst>
                <a:path w="36" h="8" extrusionOk="0">
                  <a:moveTo>
                    <a:pt x="36"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7670;p126">
              <a:extLst>
                <a:ext uri="{FF2B5EF4-FFF2-40B4-BE49-F238E27FC236}">
                  <a16:creationId xmlns:a16="http://schemas.microsoft.com/office/drawing/2014/main" id="{81B490BE-1D1A-4D62-8681-5843ABF02611}"/>
                </a:ext>
              </a:extLst>
            </p:cNvPr>
            <p:cNvSpPr/>
            <p:nvPr/>
          </p:nvSpPr>
          <p:spPr>
            <a:xfrm>
              <a:off x="2205150" y="1705078"/>
              <a:ext cx="679" cy="163"/>
            </a:xfrm>
            <a:custGeom>
              <a:avLst/>
              <a:gdLst/>
              <a:ahLst/>
              <a:cxnLst/>
              <a:rect l="l" t="t" r="r" b="b"/>
              <a:pathLst>
                <a:path w="50" h="12" extrusionOk="0">
                  <a:moveTo>
                    <a:pt x="50"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7671;p126">
              <a:extLst>
                <a:ext uri="{FF2B5EF4-FFF2-40B4-BE49-F238E27FC236}">
                  <a16:creationId xmlns:a16="http://schemas.microsoft.com/office/drawing/2014/main" id="{227A75E5-20E3-49B6-9858-51E516AD56D0}"/>
                </a:ext>
              </a:extLst>
            </p:cNvPr>
            <p:cNvSpPr/>
            <p:nvPr/>
          </p:nvSpPr>
          <p:spPr>
            <a:xfrm>
              <a:off x="2202679" y="1705553"/>
              <a:ext cx="679" cy="163"/>
            </a:xfrm>
            <a:custGeom>
              <a:avLst/>
              <a:gdLst/>
              <a:ahLst/>
              <a:cxnLst/>
              <a:rect l="l" t="t" r="r" b="b"/>
              <a:pathLst>
                <a:path w="50" h="12" extrusionOk="0">
                  <a:moveTo>
                    <a:pt x="50"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7672;p126">
              <a:extLst>
                <a:ext uri="{FF2B5EF4-FFF2-40B4-BE49-F238E27FC236}">
                  <a16:creationId xmlns:a16="http://schemas.microsoft.com/office/drawing/2014/main" id="{74EC50A4-2C21-4E49-BD10-401B23F9F223}"/>
                </a:ext>
              </a:extLst>
            </p:cNvPr>
            <p:cNvSpPr/>
            <p:nvPr/>
          </p:nvSpPr>
          <p:spPr>
            <a:xfrm>
              <a:off x="2204295" y="1705268"/>
              <a:ext cx="679" cy="109"/>
            </a:xfrm>
            <a:custGeom>
              <a:avLst/>
              <a:gdLst/>
              <a:ahLst/>
              <a:cxnLst/>
              <a:rect l="l" t="t" r="r" b="b"/>
              <a:pathLst>
                <a:path w="50" h="8" extrusionOk="0">
                  <a:moveTo>
                    <a:pt x="50"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7673;p126">
              <a:extLst>
                <a:ext uri="{FF2B5EF4-FFF2-40B4-BE49-F238E27FC236}">
                  <a16:creationId xmlns:a16="http://schemas.microsoft.com/office/drawing/2014/main" id="{90F88887-92FA-4109-BFA3-BB196FE18708}"/>
                </a:ext>
              </a:extLst>
            </p:cNvPr>
            <p:cNvSpPr/>
            <p:nvPr/>
          </p:nvSpPr>
          <p:spPr>
            <a:xfrm>
              <a:off x="2207010" y="1704793"/>
              <a:ext cx="584" cy="109"/>
            </a:xfrm>
            <a:custGeom>
              <a:avLst/>
              <a:gdLst/>
              <a:ahLst/>
              <a:cxnLst/>
              <a:rect l="l" t="t" r="r" b="b"/>
              <a:pathLst>
                <a:path w="43" h="8" extrusionOk="0">
                  <a:moveTo>
                    <a:pt x="42"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7674;p126">
              <a:extLst>
                <a:ext uri="{FF2B5EF4-FFF2-40B4-BE49-F238E27FC236}">
                  <a16:creationId xmlns:a16="http://schemas.microsoft.com/office/drawing/2014/main" id="{18F3D011-5235-406B-B0C3-00ABBE16C5E1}"/>
                </a:ext>
              </a:extLst>
            </p:cNvPr>
            <p:cNvSpPr/>
            <p:nvPr/>
          </p:nvSpPr>
          <p:spPr>
            <a:xfrm>
              <a:off x="2189604" y="1699050"/>
              <a:ext cx="299" cy="339"/>
            </a:xfrm>
            <a:custGeom>
              <a:avLst/>
              <a:gdLst/>
              <a:ahLst/>
              <a:cxnLst/>
              <a:rect l="l" t="t" r="r" b="b"/>
              <a:pathLst>
                <a:path w="22" h="25" extrusionOk="0">
                  <a:moveTo>
                    <a:pt x="22"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7675;p126">
              <a:extLst>
                <a:ext uri="{FF2B5EF4-FFF2-40B4-BE49-F238E27FC236}">
                  <a16:creationId xmlns:a16="http://schemas.microsoft.com/office/drawing/2014/main" id="{571BEB5F-E551-4725-904E-F6441874BBFF}"/>
                </a:ext>
              </a:extLst>
            </p:cNvPr>
            <p:cNvSpPr/>
            <p:nvPr/>
          </p:nvSpPr>
          <p:spPr>
            <a:xfrm>
              <a:off x="2190364" y="1699946"/>
              <a:ext cx="353" cy="394"/>
            </a:xfrm>
            <a:custGeom>
              <a:avLst/>
              <a:gdLst/>
              <a:ahLst/>
              <a:cxnLst/>
              <a:rect l="l" t="t" r="r" b="b"/>
              <a:pathLst>
                <a:path w="26" h="29" extrusionOk="0">
                  <a:moveTo>
                    <a:pt x="25"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7676;p126">
              <a:extLst>
                <a:ext uri="{FF2B5EF4-FFF2-40B4-BE49-F238E27FC236}">
                  <a16:creationId xmlns:a16="http://schemas.microsoft.com/office/drawing/2014/main" id="{F1C325D4-621E-45CB-A51F-E5F9D2D9BBC5}"/>
                </a:ext>
              </a:extLst>
            </p:cNvPr>
            <p:cNvSpPr/>
            <p:nvPr/>
          </p:nvSpPr>
          <p:spPr>
            <a:xfrm>
              <a:off x="2191314" y="1701046"/>
              <a:ext cx="299" cy="394"/>
            </a:xfrm>
            <a:custGeom>
              <a:avLst/>
              <a:gdLst/>
              <a:ahLst/>
              <a:cxnLst/>
              <a:rect l="l" t="t" r="r" b="b"/>
              <a:pathLst>
                <a:path w="22" h="29" extrusionOk="0">
                  <a:moveTo>
                    <a:pt x="22"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7677;p126">
              <a:extLst>
                <a:ext uri="{FF2B5EF4-FFF2-40B4-BE49-F238E27FC236}">
                  <a16:creationId xmlns:a16="http://schemas.microsoft.com/office/drawing/2014/main" id="{87A9FB61-C2E7-46BB-A9F5-EF4BEEB6BDF8}"/>
                </a:ext>
              </a:extLst>
            </p:cNvPr>
            <p:cNvSpPr/>
            <p:nvPr/>
          </p:nvSpPr>
          <p:spPr>
            <a:xfrm>
              <a:off x="2188178" y="1697475"/>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7678;p126">
              <a:extLst>
                <a:ext uri="{FF2B5EF4-FFF2-40B4-BE49-F238E27FC236}">
                  <a16:creationId xmlns:a16="http://schemas.microsoft.com/office/drawing/2014/main" id="{BA144ABF-3AFC-47B3-A840-3F9E9F0EB60F}"/>
                </a:ext>
              </a:extLst>
            </p:cNvPr>
            <p:cNvSpPr/>
            <p:nvPr/>
          </p:nvSpPr>
          <p:spPr>
            <a:xfrm>
              <a:off x="2188843" y="1698235"/>
              <a:ext cx="299" cy="353"/>
            </a:xfrm>
            <a:custGeom>
              <a:avLst/>
              <a:gdLst/>
              <a:ahLst/>
              <a:cxnLst/>
              <a:rect l="l" t="t" r="r" b="b"/>
              <a:pathLst>
                <a:path w="22" h="26" extrusionOk="0">
                  <a:moveTo>
                    <a:pt x="22"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7679;p126">
              <a:extLst>
                <a:ext uri="{FF2B5EF4-FFF2-40B4-BE49-F238E27FC236}">
                  <a16:creationId xmlns:a16="http://schemas.microsoft.com/office/drawing/2014/main" id="{236D259E-E792-4DC2-BDD1-B00309588847}"/>
                </a:ext>
              </a:extLst>
            </p:cNvPr>
            <p:cNvSpPr/>
            <p:nvPr/>
          </p:nvSpPr>
          <p:spPr>
            <a:xfrm>
              <a:off x="2191980" y="1701901"/>
              <a:ext cx="299" cy="394"/>
            </a:xfrm>
            <a:custGeom>
              <a:avLst/>
              <a:gdLst/>
              <a:ahLst/>
              <a:cxnLst/>
              <a:rect l="l" t="t" r="r" b="b"/>
              <a:pathLst>
                <a:path w="22" h="29" extrusionOk="0">
                  <a:moveTo>
                    <a:pt x="22"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7680;p126">
              <a:extLst>
                <a:ext uri="{FF2B5EF4-FFF2-40B4-BE49-F238E27FC236}">
                  <a16:creationId xmlns:a16="http://schemas.microsoft.com/office/drawing/2014/main" id="{EA1904CF-7668-4788-9151-A28559C3169C}"/>
                </a:ext>
              </a:extLst>
            </p:cNvPr>
            <p:cNvSpPr/>
            <p:nvPr/>
          </p:nvSpPr>
          <p:spPr>
            <a:xfrm>
              <a:off x="2187513" y="1696769"/>
              <a:ext cx="204" cy="204"/>
            </a:xfrm>
            <a:custGeom>
              <a:avLst/>
              <a:gdLst/>
              <a:ahLst/>
              <a:cxnLst/>
              <a:rect l="l" t="t" r="r" b="b"/>
              <a:pathLst>
                <a:path w="15" h="15" extrusionOk="0">
                  <a:moveTo>
                    <a:pt x="15"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1" name="Google Shape;3481;p77"/>
          <p:cNvSpPr txBox="1">
            <a:spLocks noGrp="1"/>
          </p:cNvSpPr>
          <p:nvPr>
            <p:ph type="title"/>
          </p:nvPr>
        </p:nvSpPr>
        <p:spPr>
          <a:xfrm>
            <a:off x="2648100" y="890050"/>
            <a:ext cx="12991800" cy="1145400"/>
          </a:xfrm>
          <a:prstGeom prst="rect">
            <a:avLst/>
          </a:prstGeom>
        </p:spPr>
        <p:txBody>
          <a:bodyPr spcFirstLastPara="1" vert="horz" wrap="square" lIns="182850" tIns="182850" rIns="182850" bIns="182850" rtlCol="0" anchor="t" anchorCtr="0">
            <a:noAutofit/>
          </a:bodyPr>
          <a:lstStyle/>
          <a:p>
            <a:pPr>
              <a:spcBef>
                <a:spcPts val="0"/>
              </a:spcBef>
            </a:pPr>
            <a:r>
              <a:rPr lang="en" sz="5400" dirty="0">
                <a:latin typeface="Gill Sans Ultra Bold Condensed" panose="020B0A06020104020203" pitchFamily="34" charset="0"/>
              </a:rPr>
              <a:t>Question 2</a:t>
            </a:r>
            <a:endParaRPr sz="5400" dirty="0">
              <a:latin typeface="Gill Sans Ultra Bold Condensed" panose="020B0A06020104020203" pitchFamily="34" charset="0"/>
            </a:endParaRPr>
          </a:p>
        </p:txBody>
      </p:sp>
      <p:sp>
        <p:nvSpPr>
          <p:cNvPr id="3482" name="Đúng A"/>
          <p:cNvSpPr/>
          <p:nvPr/>
        </p:nvSpPr>
        <p:spPr>
          <a:xfrm>
            <a:off x="6248400" y="7353300"/>
            <a:ext cx="5410200" cy="1555986"/>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C. Budgeting and Saving</a:t>
            </a:r>
            <a:endParaRPr sz="2400" dirty="0">
              <a:solidFill>
                <a:schemeClr val="tx1">
                  <a:lumMod val="95000"/>
                  <a:lumOff val="5000"/>
                </a:schemeClr>
              </a:solidFill>
              <a:latin typeface="Gill Sans Ultra Bold Condensed" panose="020B0A06020104020203" pitchFamily="34" charset="0"/>
            </a:endParaRPr>
          </a:p>
        </p:txBody>
      </p:sp>
      <p:sp>
        <p:nvSpPr>
          <p:cNvPr id="3484" name="Sai C"/>
          <p:cNvSpPr/>
          <p:nvPr/>
        </p:nvSpPr>
        <p:spPr>
          <a:xfrm flipH="1">
            <a:off x="1524687" y="4687164"/>
            <a:ext cx="5410200" cy="1586382"/>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A. Borrowing from others</a:t>
            </a:r>
            <a:endParaRPr sz="4000" dirty="0">
              <a:solidFill>
                <a:schemeClr val="tx1">
                  <a:lumMod val="95000"/>
                  <a:lumOff val="5000"/>
                </a:schemeClr>
              </a:solidFill>
              <a:latin typeface="Gill Sans Ultra Bold Condensed" panose="020B0A06020104020203" pitchFamily="34" charset="0"/>
            </a:endParaRPr>
          </a:p>
        </p:txBody>
      </p:sp>
      <p:grpSp>
        <p:nvGrpSpPr>
          <p:cNvPr id="3491" name="Google Shape;3491;p77"/>
          <p:cNvGrpSpPr/>
          <p:nvPr/>
        </p:nvGrpSpPr>
        <p:grpSpPr>
          <a:xfrm rot="-647731">
            <a:off x="14264057" y="8894791"/>
            <a:ext cx="1067038" cy="1059670"/>
            <a:chOff x="-1241687" y="1182283"/>
            <a:chExt cx="720480" cy="684288"/>
          </a:xfrm>
        </p:grpSpPr>
        <p:sp>
          <p:nvSpPr>
            <p:cNvPr id="3492" name="Google Shape;3492;p77"/>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chemeClr val="lt2"/>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3" name="Google Shape;3493;p77"/>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chemeClr val="lt2"/>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nvGrpSpPr>
          <p:cNvPr id="3494" name="Google Shape;3494;p77"/>
          <p:cNvGrpSpPr/>
          <p:nvPr/>
        </p:nvGrpSpPr>
        <p:grpSpPr>
          <a:xfrm rot="-696796">
            <a:off x="2044677" y="1670937"/>
            <a:ext cx="1019606" cy="1017622"/>
            <a:chOff x="-1158200" y="1575175"/>
            <a:chExt cx="491503" cy="490546"/>
          </a:xfrm>
        </p:grpSpPr>
        <p:sp>
          <p:nvSpPr>
            <p:cNvPr id="3495" name="Google Shape;3495;p7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6" name="Google Shape;3496;p7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nvGrpSpPr>
            <p:cNvPr id="3497" name="Google Shape;3497;p77"/>
            <p:cNvGrpSpPr/>
            <p:nvPr/>
          </p:nvGrpSpPr>
          <p:grpSpPr>
            <a:xfrm>
              <a:off x="-1023447" y="1674407"/>
              <a:ext cx="221998" cy="292083"/>
              <a:chOff x="-1023443" y="1674418"/>
              <a:chExt cx="221998" cy="292083"/>
            </a:xfrm>
          </p:grpSpPr>
          <p:sp>
            <p:nvSpPr>
              <p:cNvPr id="3498" name="Google Shape;3498;p7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9" name="Google Shape;3499;p7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0" name="Google Shape;3500;p7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1" name="Google Shape;3501;p7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2" name="Google Shape;3502;p7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grpSp>
        <p:nvGrpSpPr>
          <p:cNvPr id="3503" name="Google Shape;3503;p77"/>
          <p:cNvGrpSpPr/>
          <p:nvPr/>
        </p:nvGrpSpPr>
        <p:grpSpPr>
          <a:xfrm rot="1900954">
            <a:off x="17212113" y="8859970"/>
            <a:ext cx="717584" cy="716272"/>
            <a:chOff x="-1158200" y="1575175"/>
            <a:chExt cx="491503" cy="490546"/>
          </a:xfrm>
        </p:grpSpPr>
        <p:sp>
          <p:nvSpPr>
            <p:cNvPr id="3504" name="Google Shape;3504;p77">
              <a:hlinkClick r:id="rId7" action="ppaction://hlinksldjump"/>
            </p:cNvPr>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5" name="Google Shape;3505;p7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nvGrpSpPr>
            <p:cNvPr id="3506" name="Google Shape;3506;p77"/>
            <p:cNvGrpSpPr/>
            <p:nvPr/>
          </p:nvGrpSpPr>
          <p:grpSpPr>
            <a:xfrm>
              <a:off x="-1023447" y="1674407"/>
              <a:ext cx="221998" cy="292083"/>
              <a:chOff x="-1023443" y="1674418"/>
              <a:chExt cx="221998" cy="292083"/>
            </a:xfrm>
          </p:grpSpPr>
          <p:sp>
            <p:nvSpPr>
              <p:cNvPr id="3507" name="Google Shape;3507;p7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8" name="Google Shape;3508;p7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9" name="Google Shape;3509;p7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10" name="Google Shape;3510;p7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11" name="Google Shape;3511;p7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sp>
        <p:nvSpPr>
          <p:cNvPr id="3527" name="Google Shape;3527;p77"/>
          <p:cNvSpPr txBox="1">
            <a:spLocks noGrp="1"/>
          </p:cNvSpPr>
          <p:nvPr>
            <p:ph type="body" idx="4294967295"/>
          </p:nvPr>
        </p:nvSpPr>
        <p:spPr>
          <a:xfrm>
            <a:off x="1981200" y="2414613"/>
            <a:ext cx="17678400" cy="784200"/>
          </a:xfrm>
          <a:prstGeom prst="rect">
            <a:avLst/>
          </a:prstGeom>
        </p:spPr>
        <p:txBody>
          <a:bodyPr spcFirstLastPara="1" vert="horz" wrap="square" lIns="182850" tIns="182850" rIns="182850" bIns="182850" rtlCol="0" anchor="t" anchorCtr="0">
            <a:noAutofit/>
          </a:bodyPr>
          <a:lstStyle/>
          <a:p>
            <a:pPr marL="0" indent="0">
              <a:buNone/>
            </a:pPr>
            <a:r>
              <a:rPr lang="en-US" sz="4400" b="1" dirty="0">
                <a:latin typeface="Gill Sans Ultra Bold Condensed" panose="020B0A06020104020203" pitchFamily="34" charset="0"/>
                <a:ea typeface="Questrial" panose="020B0604020202020204" charset="0"/>
                <a:cs typeface="Questrial" panose="020B0604020202020204" charset="0"/>
              </a:rPr>
              <a:t>2.</a:t>
            </a:r>
            <a:r>
              <a:rPr lang="en-US" sz="4400" dirty="0">
                <a:latin typeface="Gill Sans Ultra Bold Condensed" panose="020B0A06020104020203" pitchFamily="34" charset="0"/>
              </a:rPr>
              <a:t> What skill is most helpful for financial independence?</a:t>
            </a:r>
          </a:p>
          <a:p>
            <a:pPr marL="0" indent="0" algn="ctr">
              <a:spcAft>
                <a:spcPts val="3200"/>
              </a:spcAft>
              <a:buNone/>
            </a:pPr>
            <a:endParaRPr sz="4400" b="1" dirty="0">
              <a:latin typeface="Gill Sans Ultra Bold Condensed" panose="020B0A06020104020203" pitchFamily="34" charset="0"/>
              <a:ea typeface="Questrial" panose="020B0604020202020204" charset="0"/>
              <a:cs typeface="Questrial" panose="020B0604020202020204" charset="0"/>
            </a:endParaRPr>
          </a:p>
        </p:txBody>
      </p:sp>
      <p:grpSp>
        <p:nvGrpSpPr>
          <p:cNvPr id="3528" name="Google Shape;3528;p77"/>
          <p:cNvGrpSpPr/>
          <p:nvPr/>
        </p:nvGrpSpPr>
        <p:grpSpPr>
          <a:xfrm>
            <a:off x="16624402" y="441101"/>
            <a:ext cx="760860" cy="747846"/>
            <a:chOff x="4932401" y="4252000"/>
            <a:chExt cx="380430" cy="373923"/>
          </a:xfrm>
        </p:grpSpPr>
        <p:sp>
          <p:nvSpPr>
            <p:cNvPr id="3529" name="Google Shape;3529;p77"/>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30" name="Google Shape;3530;p77"/>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sp>
        <p:nvSpPr>
          <p:cNvPr id="3531" name="Google Shape;3531;p77">
            <a:hlinkClick r:id="rId8" action="ppaction://hlinksldjump"/>
          </p:cNvPr>
          <p:cNvSpPr/>
          <p:nvPr/>
        </p:nvSpPr>
        <p:spPr>
          <a:xfrm>
            <a:off x="16624426" y="422950"/>
            <a:ext cx="784200" cy="7842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62" name="Sai B"/>
          <p:cNvSpPr/>
          <p:nvPr/>
        </p:nvSpPr>
        <p:spPr>
          <a:xfrm>
            <a:off x="11322634" y="4617624"/>
            <a:ext cx="5724372" cy="1572798"/>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B. Avoiding work</a:t>
            </a:r>
            <a:endParaRPr sz="2400" dirty="0">
              <a:solidFill>
                <a:schemeClr val="tx1">
                  <a:lumMod val="95000"/>
                  <a:lumOff val="5000"/>
                </a:schemeClr>
              </a:solidFill>
              <a:latin typeface="Gill Sans Ultra Bold Condensed" panose="020B0A06020104020203" pitchFamily="34" charset="0"/>
            </a:endParaRPr>
          </a:p>
        </p:txBody>
      </p:sp>
      <p:pic>
        <p:nvPicPr>
          <p:cNvPr id="4032" name="Picture 4031">
            <a:extLst>
              <a:ext uri="{FF2B5EF4-FFF2-40B4-BE49-F238E27FC236}">
                <a16:creationId xmlns:a16="http://schemas.microsoft.com/office/drawing/2014/main" id="{1459E7B5-3A3C-4C2A-9F2B-8169738F150B}"/>
              </a:ext>
            </a:extLst>
          </p:cNvPr>
          <p:cNvPicPr>
            <a:picLocks noChangeAspect="1"/>
          </p:cNvPicPr>
          <p:nvPr/>
        </p:nvPicPr>
        <p:blipFill>
          <a:blip r:embed="rId9"/>
          <a:stretch>
            <a:fillRect/>
          </a:stretch>
        </p:blipFill>
        <p:spPr>
          <a:xfrm>
            <a:off x="-87191" y="88294"/>
            <a:ext cx="1770362" cy="2123658"/>
          </a:xfrm>
          <a:prstGeom prst="rect">
            <a:avLst/>
          </a:prstGeom>
        </p:spPr>
      </p:pic>
      <p:grpSp>
        <p:nvGrpSpPr>
          <p:cNvPr id="4033" name="Group 4032">
            <a:extLst>
              <a:ext uri="{FF2B5EF4-FFF2-40B4-BE49-F238E27FC236}">
                <a16:creationId xmlns:a16="http://schemas.microsoft.com/office/drawing/2014/main" id="{6BF0A83A-9F41-4D39-8402-1068FC8803A3}"/>
              </a:ext>
            </a:extLst>
          </p:cNvPr>
          <p:cNvGrpSpPr/>
          <p:nvPr/>
        </p:nvGrpSpPr>
        <p:grpSpPr>
          <a:xfrm>
            <a:off x="435640" y="791823"/>
            <a:ext cx="724699" cy="879765"/>
            <a:chOff x="435640" y="2399906"/>
            <a:chExt cx="724699" cy="879765"/>
          </a:xfrm>
        </p:grpSpPr>
        <p:sp>
          <p:nvSpPr>
            <p:cNvPr id="4034" name="Oval 4033">
              <a:extLst>
                <a:ext uri="{FF2B5EF4-FFF2-40B4-BE49-F238E27FC236}">
                  <a16:creationId xmlns:a16="http://schemas.microsoft.com/office/drawing/2014/main" id="{8A88C522-1859-4BD8-85EC-40F0BE6ED4F0}"/>
                </a:ext>
              </a:extLst>
            </p:cNvPr>
            <p:cNvSpPr/>
            <p:nvPr/>
          </p:nvSpPr>
          <p:spPr>
            <a:xfrm>
              <a:off x="435640" y="2399906"/>
              <a:ext cx="724699" cy="87976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035" name="Straight Connector 4034">
              <a:extLst>
                <a:ext uri="{FF2B5EF4-FFF2-40B4-BE49-F238E27FC236}">
                  <a16:creationId xmlns:a16="http://schemas.microsoft.com/office/drawing/2014/main" id="{8A1B8958-797D-4A79-8FB9-CD55DF9D1D31}"/>
                </a:ext>
              </a:extLst>
            </p:cNvPr>
            <p:cNvCxnSpPr>
              <a:cxnSpLocks/>
            </p:cNvCxnSpPr>
            <p:nvPr/>
          </p:nvCxnSpPr>
          <p:spPr>
            <a:xfrm>
              <a:off x="797989" y="2399906"/>
              <a:ext cx="0" cy="439882"/>
            </a:xfrm>
            <a:prstGeom prst="line">
              <a:avLst/>
            </a:prstGeom>
            <a:ln>
              <a:solidFill>
                <a:srgbClr val="FFC1E0"/>
              </a:solidFill>
            </a:ln>
          </p:spPr>
          <p:style>
            <a:lnRef idx="3">
              <a:schemeClr val="dk1"/>
            </a:lnRef>
            <a:fillRef idx="0">
              <a:schemeClr val="dk1"/>
            </a:fillRef>
            <a:effectRef idx="2">
              <a:schemeClr val="dk1"/>
            </a:effectRef>
            <a:fontRef idx="minor">
              <a:schemeClr val="tx1"/>
            </a:fontRef>
          </p:style>
        </p:cxnSp>
      </p:grpSp>
    </p:spTree>
    <p:custDataLst>
      <p:tags r:id="rId1"/>
    </p:custDataLst>
    <p:extLst>
      <p:ext uri="{BB962C8B-B14F-4D97-AF65-F5344CB8AC3E}">
        <p14:creationId xmlns:p14="http://schemas.microsoft.com/office/powerpoint/2010/main" val="212107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481"/>
                                        </p:tgtEl>
                                        <p:attrNameLst>
                                          <p:attrName>style.visibility</p:attrName>
                                        </p:attrNameLst>
                                      </p:cBhvr>
                                      <p:to>
                                        <p:strVal val="visible"/>
                                      </p:to>
                                    </p:set>
                                    <p:animEffect transition="in" filter="fade">
                                      <p:cBhvr>
                                        <p:cTn id="7" dur="500"/>
                                        <p:tgtEl>
                                          <p:spTgt spid="3481"/>
                                        </p:tgtEl>
                                      </p:cBhvr>
                                    </p:animEffect>
                                    <p:anim calcmode="lin" valueType="num">
                                      <p:cBhvr>
                                        <p:cTn id="8" dur="500" fill="hold"/>
                                        <p:tgtEl>
                                          <p:spTgt spid="3481"/>
                                        </p:tgtEl>
                                        <p:attrNameLst>
                                          <p:attrName>ppt_x</p:attrName>
                                        </p:attrNameLst>
                                      </p:cBhvr>
                                      <p:tavLst>
                                        <p:tav tm="0">
                                          <p:val>
                                            <p:strVal val="#ppt_x"/>
                                          </p:val>
                                        </p:tav>
                                        <p:tav tm="100000">
                                          <p:val>
                                            <p:strVal val="#ppt_x"/>
                                          </p:val>
                                        </p:tav>
                                      </p:tavLst>
                                    </p:anim>
                                    <p:anim calcmode="lin" valueType="num">
                                      <p:cBhvr>
                                        <p:cTn id="9" dur="500" fill="hold"/>
                                        <p:tgtEl>
                                          <p:spTgt spid="34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527">
                                            <p:txEl>
                                              <p:pRg st="0" end="0"/>
                                            </p:txEl>
                                          </p:spTgt>
                                        </p:tgtEl>
                                        <p:attrNameLst>
                                          <p:attrName>style.visibility</p:attrName>
                                        </p:attrNameLst>
                                      </p:cBhvr>
                                      <p:to>
                                        <p:strVal val="visible"/>
                                      </p:to>
                                    </p:set>
                                    <p:animEffect transition="in" filter="fade">
                                      <p:cBhvr>
                                        <p:cTn id="12" dur="500"/>
                                        <p:tgtEl>
                                          <p:spTgt spid="3527">
                                            <p:txEl>
                                              <p:pRg st="0" end="0"/>
                                            </p:txEl>
                                          </p:spTgt>
                                        </p:tgtEl>
                                      </p:cBhvr>
                                    </p:animEffect>
                                    <p:anim calcmode="lin" valueType="num">
                                      <p:cBhvr>
                                        <p:cTn id="13" dur="500" fill="hold"/>
                                        <p:tgtEl>
                                          <p:spTgt spid="352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352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482"/>
                                        </p:tgtEl>
                                        <p:attrNameLst>
                                          <p:attrName>style.visibility</p:attrName>
                                        </p:attrNameLst>
                                      </p:cBhvr>
                                      <p:to>
                                        <p:strVal val="visible"/>
                                      </p:to>
                                    </p:set>
                                    <p:animEffect transition="in" filter="fade">
                                      <p:cBhvr>
                                        <p:cTn id="17" dur="500"/>
                                        <p:tgtEl>
                                          <p:spTgt spid="3482"/>
                                        </p:tgtEl>
                                      </p:cBhvr>
                                    </p:animEffect>
                                    <p:anim calcmode="lin" valueType="num">
                                      <p:cBhvr>
                                        <p:cTn id="18" dur="500" fill="hold"/>
                                        <p:tgtEl>
                                          <p:spTgt spid="3482"/>
                                        </p:tgtEl>
                                        <p:attrNameLst>
                                          <p:attrName>ppt_x</p:attrName>
                                        </p:attrNameLst>
                                      </p:cBhvr>
                                      <p:tavLst>
                                        <p:tav tm="0">
                                          <p:val>
                                            <p:strVal val="#ppt_x"/>
                                          </p:val>
                                        </p:tav>
                                        <p:tav tm="100000">
                                          <p:val>
                                            <p:strVal val="#ppt_x"/>
                                          </p:val>
                                        </p:tav>
                                      </p:tavLst>
                                    </p:anim>
                                    <p:anim calcmode="lin" valueType="num">
                                      <p:cBhvr>
                                        <p:cTn id="19" dur="500" fill="hold"/>
                                        <p:tgtEl>
                                          <p:spTgt spid="348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484"/>
                                        </p:tgtEl>
                                        <p:attrNameLst>
                                          <p:attrName>style.visibility</p:attrName>
                                        </p:attrNameLst>
                                      </p:cBhvr>
                                      <p:to>
                                        <p:strVal val="visible"/>
                                      </p:to>
                                    </p:set>
                                    <p:animEffect transition="in" filter="fade">
                                      <p:cBhvr>
                                        <p:cTn id="22" dur="500"/>
                                        <p:tgtEl>
                                          <p:spTgt spid="3484"/>
                                        </p:tgtEl>
                                      </p:cBhvr>
                                    </p:animEffect>
                                    <p:anim calcmode="lin" valueType="num">
                                      <p:cBhvr>
                                        <p:cTn id="23" dur="500" fill="hold"/>
                                        <p:tgtEl>
                                          <p:spTgt spid="3484"/>
                                        </p:tgtEl>
                                        <p:attrNameLst>
                                          <p:attrName>ppt_x</p:attrName>
                                        </p:attrNameLst>
                                      </p:cBhvr>
                                      <p:tavLst>
                                        <p:tav tm="0">
                                          <p:val>
                                            <p:strVal val="#ppt_x"/>
                                          </p:val>
                                        </p:tav>
                                        <p:tav tm="100000">
                                          <p:val>
                                            <p:strVal val="#ppt_x"/>
                                          </p:val>
                                        </p:tav>
                                      </p:tavLst>
                                    </p:anim>
                                    <p:anim calcmode="lin" valueType="num">
                                      <p:cBhvr>
                                        <p:cTn id="24" dur="500" fill="hold"/>
                                        <p:tgtEl>
                                          <p:spTgt spid="3484"/>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fade">
                                      <p:cBhvr>
                                        <p:cTn id="27" dur="500"/>
                                        <p:tgtEl>
                                          <p:spTgt spid="62"/>
                                        </p:tgtEl>
                                      </p:cBhvr>
                                    </p:animEffect>
                                    <p:anim calcmode="lin" valueType="num">
                                      <p:cBhvr>
                                        <p:cTn id="28" dur="500" fill="hold"/>
                                        <p:tgtEl>
                                          <p:spTgt spid="62"/>
                                        </p:tgtEl>
                                        <p:attrNameLst>
                                          <p:attrName>ppt_x</p:attrName>
                                        </p:attrNameLst>
                                      </p:cBhvr>
                                      <p:tavLst>
                                        <p:tav tm="0">
                                          <p:val>
                                            <p:strVal val="#ppt_x"/>
                                          </p:val>
                                        </p:tav>
                                        <p:tav tm="100000">
                                          <p:val>
                                            <p:strVal val="#ppt_x"/>
                                          </p:val>
                                        </p:tav>
                                      </p:tavLst>
                                    </p:anim>
                                    <p:anim calcmode="lin" valueType="num">
                                      <p:cBhvr>
                                        <p:cTn id="29" dur="500" fill="hold"/>
                                        <p:tgtEl>
                                          <p:spTgt spid="62"/>
                                        </p:tgtEl>
                                        <p:attrNameLst>
                                          <p:attrName>ppt_y</p:attrName>
                                        </p:attrNameLst>
                                      </p:cBhvr>
                                      <p:tavLst>
                                        <p:tav tm="0">
                                          <p:val>
                                            <p:strVal val="#ppt_y+.1"/>
                                          </p:val>
                                        </p:tav>
                                        <p:tav tm="100000">
                                          <p:val>
                                            <p:strVal val="#ppt_y"/>
                                          </p:val>
                                        </p:tav>
                                      </p:tavLst>
                                    </p:anim>
                                  </p:childTnLst>
                                </p:cTn>
                              </p:par>
                              <p:par>
                                <p:cTn id="30" presetID="8" presetClass="emph" presetSubtype="0" fill="hold" nodeType="withEffect">
                                  <p:stCondLst>
                                    <p:cond delay="0"/>
                                  </p:stCondLst>
                                  <p:childTnLst>
                                    <p:animRot by="21600000">
                                      <p:cBhvr>
                                        <p:cTn id="31" dur="10000" fill="hold"/>
                                        <p:tgtEl>
                                          <p:spTgt spid="4033"/>
                                        </p:tgtEl>
                                        <p:attrNameLst>
                                          <p:attrName>r</p:attrName>
                                        </p:attrNameLst>
                                      </p:cBhvr>
                                    </p:animRot>
                                  </p:childTnLst>
                                </p:cTn>
                              </p:par>
                              <p:par>
                                <p:cTn id="32" presetID="1" presetClass="mediacall" presetSubtype="0" fill="hold" nodeType="withEffect">
                                  <p:stCondLst>
                                    <p:cond delay="0"/>
                                  </p:stCondLst>
                                  <p:childTnLst>
                                    <p:cmd type="call" cmd="playFrom(0.0)">
                                      <p:cBhvr>
                                        <p:cTn id="33" dur="10947" fill="hold"/>
                                        <p:tgtEl>
                                          <p:spTgt spid="403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348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500" fill="hold"/>
                                        <p:tgtEl>
                                          <p:spTgt spid="3482"/>
                                        </p:tgtEl>
                                        <p:attrNameLst>
                                          <p:attrName>fillcolor</p:attrName>
                                        </p:attrNameLst>
                                      </p:cBhvr>
                                      <p:to>
                                        <a:srgbClr val="92D050"/>
                                      </p:to>
                                    </p:animClr>
                                    <p:set>
                                      <p:cBhvr>
                                        <p:cTn id="39" dur="500" fill="hold"/>
                                        <p:tgtEl>
                                          <p:spTgt spid="3482"/>
                                        </p:tgtEl>
                                        <p:attrNameLst>
                                          <p:attrName>fill.type</p:attrName>
                                        </p:attrNameLst>
                                      </p:cBhvr>
                                      <p:to>
                                        <p:strVal val="solid"/>
                                      </p:to>
                                    </p:set>
                                    <p:set>
                                      <p:cBhvr>
                                        <p:cTn id="40" dur="500" fill="hold"/>
                                        <p:tgtEl>
                                          <p:spTgt spid="3482"/>
                                        </p:tgtEl>
                                        <p:attrNameLst>
                                          <p:attrName>fill.on</p:attrName>
                                        </p:attrNameLst>
                                      </p:cBhvr>
                                      <p:to>
                                        <p:strVal val="true"/>
                                      </p:to>
                                    </p:set>
                                  </p:childTnLst>
                                </p:cTn>
                              </p:par>
                            </p:childTnLst>
                          </p:cTn>
                        </p:par>
                      </p:childTnLst>
                    </p:cTn>
                  </p:par>
                </p:childTnLst>
              </p:cTn>
              <p:nextCondLst>
                <p:cond evt="onClick" delay="0">
                  <p:tgtEl>
                    <p:spTgt spid="3482"/>
                  </p:tgtEl>
                </p:cond>
              </p:nextCondLst>
            </p:seq>
            <p:seq concurrent="1" nextAc="seek">
              <p:cTn id="41" restart="whenNotActive" fill="hold" evtFilter="cancelBubble" nodeType="interactiveSeq">
                <p:stCondLst>
                  <p:cond evt="onClick" delay="0">
                    <p:tgtEl>
                      <p:spTgt spid="62"/>
                    </p:tgtEl>
                  </p:cond>
                </p:stCondLst>
                <p:endSync evt="end" delay="0">
                  <p:rtn val="all"/>
                </p:endSync>
                <p:childTnLst>
                  <p:par>
                    <p:cTn id="42" fill="hold">
                      <p:stCondLst>
                        <p:cond delay="0"/>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500"/>
                                        <p:tgtEl>
                                          <p:spTgt spid="62"/>
                                        </p:tgtEl>
                                      </p:cBhvr>
                                    </p:animEffect>
                                    <p:anim calcmode="lin" valueType="num">
                                      <p:cBhvr>
                                        <p:cTn id="46" dur="500"/>
                                        <p:tgtEl>
                                          <p:spTgt spid="62"/>
                                        </p:tgtEl>
                                        <p:attrNameLst>
                                          <p:attrName>ppt_x</p:attrName>
                                        </p:attrNameLst>
                                      </p:cBhvr>
                                      <p:tavLst>
                                        <p:tav tm="0">
                                          <p:val>
                                            <p:strVal val="ppt_x"/>
                                          </p:val>
                                        </p:tav>
                                        <p:tav tm="100000">
                                          <p:val>
                                            <p:strVal val="ppt_x"/>
                                          </p:val>
                                        </p:tav>
                                      </p:tavLst>
                                    </p:anim>
                                    <p:anim calcmode="lin" valueType="num">
                                      <p:cBhvr>
                                        <p:cTn id="47" dur="500"/>
                                        <p:tgtEl>
                                          <p:spTgt spid="62"/>
                                        </p:tgtEl>
                                        <p:attrNameLst>
                                          <p:attrName>ppt_y</p:attrName>
                                        </p:attrNameLst>
                                      </p:cBhvr>
                                      <p:tavLst>
                                        <p:tav tm="0">
                                          <p:val>
                                            <p:strVal val="ppt_y"/>
                                          </p:val>
                                        </p:tav>
                                        <p:tav tm="100000">
                                          <p:val>
                                            <p:strVal val="ppt_y+.1"/>
                                          </p:val>
                                        </p:tav>
                                      </p:tavLst>
                                    </p:anim>
                                    <p:set>
                                      <p:cBhvr>
                                        <p:cTn id="48" dur="1" fill="hold">
                                          <p:stCondLst>
                                            <p:cond delay="49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2"/>
                  </p:tgtEl>
                </p:cond>
              </p:nextCondLst>
            </p:seq>
            <p:seq concurrent="1" nextAc="seek">
              <p:cTn id="49" restart="whenNotActive" fill="hold" evtFilter="cancelBubble" nodeType="interactiveSeq">
                <p:stCondLst>
                  <p:cond evt="onClick" delay="0">
                    <p:tgtEl>
                      <p:spTgt spid="3484"/>
                    </p:tgtEl>
                  </p:cond>
                </p:stCondLst>
                <p:endSync evt="end" delay="0">
                  <p:rtn val="all"/>
                </p:endSync>
                <p:childTnLst>
                  <p:par>
                    <p:cTn id="50" fill="hold">
                      <p:stCondLst>
                        <p:cond delay="0"/>
                      </p:stCondLst>
                      <p:childTnLst>
                        <p:par>
                          <p:cTn id="51" fill="hold">
                            <p:stCondLst>
                              <p:cond delay="0"/>
                            </p:stCondLst>
                            <p:childTnLst>
                              <p:par>
                                <p:cTn id="52" presetID="42" presetClass="exit" presetSubtype="0" fill="hold" grpId="1" nodeType="clickEffect">
                                  <p:stCondLst>
                                    <p:cond delay="0"/>
                                  </p:stCondLst>
                                  <p:childTnLst>
                                    <p:animEffect transition="out" filter="fade">
                                      <p:cBhvr>
                                        <p:cTn id="53" dur="500"/>
                                        <p:tgtEl>
                                          <p:spTgt spid="3484"/>
                                        </p:tgtEl>
                                      </p:cBhvr>
                                    </p:animEffect>
                                    <p:anim calcmode="lin" valueType="num">
                                      <p:cBhvr>
                                        <p:cTn id="54" dur="500"/>
                                        <p:tgtEl>
                                          <p:spTgt spid="3484"/>
                                        </p:tgtEl>
                                        <p:attrNameLst>
                                          <p:attrName>ppt_x</p:attrName>
                                        </p:attrNameLst>
                                      </p:cBhvr>
                                      <p:tavLst>
                                        <p:tav tm="0">
                                          <p:val>
                                            <p:strVal val="ppt_x"/>
                                          </p:val>
                                        </p:tav>
                                        <p:tav tm="100000">
                                          <p:val>
                                            <p:strVal val="ppt_x"/>
                                          </p:val>
                                        </p:tav>
                                      </p:tavLst>
                                    </p:anim>
                                    <p:anim calcmode="lin" valueType="num">
                                      <p:cBhvr>
                                        <p:cTn id="55" dur="500"/>
                                        <p:tgtEl>
                                          <p:spTgt spid="3484"/>
                                        </p:tgtEl>
                                        <p:attrNameLst>
                                          <p:attrName>ppt_y</p:attrName>
                                        </p:attrNameLst>
                                      </p:cBhvr>
                                      <p:tavLst>
                                        <p:tav tm="0">
                                          <p:val>
                                            <p:strVal val="ppt_y"/>
                                          </p:val>
                                        </p:tav>
                                        <p:tav tm="100000">
                                          <p:val>
                                            <p:strVal val="ppt_y+.1"/>
                                          </p:val>
                                        </p:tav>
                                      </p:tavLst>
                                    </p:anim>
                                    <p:set>
                                      <p:cBhvr>
                                        <p:cTn id="56" dur="1" fill="hold">
                                          <p:stCondLst>
                                            <p:cond delay="499"/>
                                          </p:stCondLst>
                                        </p:cTn>
                                        <p:tgtEl>
                                          <p:spTgt spid="3484"/>
                                        </p:tgtEl>
                                        <p:attrNameLst>
                                          <p:attrName>style.visibility</p:attrName>
                                        </p:attrNameLst>
                                      </p:cBhvr>
                                      <p:to>
                                        <p:strVal val="hidden"/>
                                      </p:to>
                                    </p:set>
                                  </p:childTnLst>
                                </p:cTn>
                              </p:par>
                            </p:childTnLst>
                          </p:cTn>
                        </p:par>
                      </p:childTnLst>
                    </p:cTn>
                  </p:par>
                </p:childTnLst>
              </p:cTn>
              <p:nextCondLst>
                <p:cond evt="onClick" delay="0">
                  <p:tgtEl>
                    <p:spTgt spid="3484"/>
                  </p:tgtEl>
                </p:cond>
              </p:nextCondLst>
            </p:seq>
            <p:audio>
              <p:cMediaNode vol="80000">
                <p:cTn id="57" fill="hold" display="0">
                  <p:stCondLst>
                    <p:cond delay="indefinite"/>
                  </p:stCondLst>
                  <p:endCondLst>
                    <p:cond evt="onStopAudio" delay="0">
                      <p:tgtEl>
                        <p:sldTgt/>
                      </p:tgtEl>
                    </p:cond>
                  </p:endCondLst>
                </p:cTn>
                <p:tgtEl>
                  <p:spTgt spid="4036"/>
                </p:tgtEl>
              </p:cMediaNode>
            </p:audio>
          </p:childTnLst>
        </p:cTn>
      </p:par>
    </p:tnLst>
    <p:bldLst>
      <p:bldP spid="3481" grpId="0"/>
      <p:bldP spid="3482" grpId="0" animBg="1"/>
      <p:bldP spid="3484" grpId="0" animBg="1"/>
      <p:bldP spid="3484" grpId="1" animBg="1"/>
      <p:bldP spid="3527" grpId="0" build="p"/>
      <p:bldP spid="62" grpId="0" animBg="1"/>
      <p:bldP spid="62"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480"/>
        <p:cNvGrpSpPr/>
        <p:nvPr/>
      </p:nvGrpSpPr>
      <p:grpSpPr>
        <a:xfrm>
          <a:off x="0" y="0"/>
          <a:ext cx="0" cy="0"/>
          <a:chOff x="0" y="0"/>
          <a:chExt cx="0" cy="0"/>
        </a:xfrm>
      </p:grpSpPr>
      <p:pic>
        <p:nvPicPr>
          <p:cNvPr id="4036" name="Am_thanh_dong_ho_Dem_nguoc_10_giay-www_tiengdong_com">
            <a:hlinkClick r:id="" action="ppaction://media"/>
            <a:extLst>
              <a:ext uri="{FF2B5EF4-FFF2-40B4-BE49-F238E27FC236}">
                <a16:creationId xmlns:a16="http://schemas.microsoft.com/office/drawing/2014/main" id="{D44F15B0-1031-4409-8C8A-8004C39272E0}"/>
              </a:ext>
            </a:extLst>
          </p:cNvPr>
          <p:cNvPicPr>
            <a:picLocks noChangeAspect="1"/>
          </p:cNvPicPr>
          <p:nvPr>
            <a:audioFile r:link="rId2"/>
            <p:extLst>
              <p:ext uri="{DAA4B4D4-6D71-4841-9C94-3DE7FCFB9230}">
                <p14:media xmlns:p14="http://schemas.microsoft.com/office/powerpoint/2010/main" r:embed="rId3">
                  <p14:trim end="3916.6666"/>
                </p14:media>
              </p:ext>
            </p:extLst>
          </p:nvPr>
        </p:nvPicPr>
        <p:blipFill>
          <a:blip r:embed="rId6"/>
          <a:stretch>
            <a:fillRect/>
          </a:stretch>
        </p:blipFill>
        <p:spPr>
          <a:xfrm>
            <a:off x="797989" y="855456"/>
            <a:ext cx="406400" cy="406400"/>
          </a:xfrm>
          <a:prstGeom prst="rect">
            <a:avLst/>
          </a:prstGeom>
        </p:spPr>
      </p:pic>
      <p:grpSp>
        <p:nvGrpSpPr>
          <p:cNvPr id="33" name="Google Shape;3713;p126">
            <a:extLst>
              <a:ext uri="{FF2B5EF4-FFF2-40B4-BE49-F238E27FC236}">
                <a16:creationId xmlns:a16="http://schemas.microsoft.com/office/drawing/2014/main" id="{618886BB-E117-4AF8-B664-A176BB8698C5}"/>
              </a:ext>
            </a:extLst>
          </p:cNvPr>
          <p:cNvGrpSpPr/>
          <p:nvPr/>
        </p:nvGrpSpPr>
        <p:grpSpPr>
          <a:xfrm>
            <a:off x="449924" y="1960324"/>
            <a:ext cx="16174478" cy="8401239"/>
            <a:chOff x="793334" y="1192826"/>
            <a:chExt cx="2665073" cy="1317140"/>
          </a:xfrm>
          <a:solidFill>
            <a:schemeClr val="accent5">
              <a:lumMod val="20000"/>
              <a:lumOff val="80000"/>
            </a:schemeClr>
          </a:solidFill>
        </p:grpSpPr>
        <p:sp>
          <p:nvSpPr>
            <p:cNvPr id="34" name="Google Shape;3714;p126">
              <a:extLst>
                <a:ext uri="{FF2B5EF4-FFF2-40B4-BE49-F238E27FC236}">
                  <a16:creationId xmlns:a16="http://schemas.microsoft.com/office/drawing/2014/main" id="{499B5027-1283-437F-B156-532E846825A9}"/>
                </a:ext>
              </a:extLst>
            </p:cNvPr>
            <p:cNvSpPr/>
            <p:nvPr/>
          </p:nvSpPr>
          <p:spPr>
            <a:xfrm>
              <a:off x="2759899" y="20345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715;p126">
              <a:extLst>
                <a:ext uri="{FF2B5EF4-FFF2-40B4-BE49-F238E27FC236}">
                  <a16:creationId xmlns:a16="http://schemas.microsoft.com/office/drawing/2014/main" id="{1AB80580-F804-4B48-9F55-23D577FAA2F1}"/>
                </a:ext>
              </a:extLst>
            </p:cNvPr>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716;p126">
              <a:extLst>
                <a:ext uri="{FF2B5EF4-FFF2-40B4-BE49-F238E27FC236}">
                  <a16:creationId xmlns:a16="http://schemas.microsoft.com/office/drawing/2014/main" id="{ABEB2086-5696-438D-B82E-75499B7BE20E}"/>
                </a:ext>
              </a:extLst>
            </p:cNvPr>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17;p126">
              <a:extLst>
                <a:ext uri="{FF2B5EF4-FFF2-40B4-BE49-F238E27FC236}">
                  <a16:creationId xmlns:a16="http://schemas.microsoft.com/office/drawing/2014/main" id="{D1114ABB-1B00-4628-AF47-CD9D0ED74E03}"/>
                </a:ext>
              </a:extLst>
            </p:cNvPr>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718;p126">
              <a:extLst>
                <a:ext uri="{FF2B5EF4-FFF2-40B4-BE49-F238E27FC236}">
                  <a16:creationId xmlns:a16="http://schemas.microsoft.com/office/drawing/2014/main" id="{8215F987-7E5D-4C5D-8BF2-7ECC392667D9}"/>
                </a:ext>
              </a:extLst>
            </p:cNvPr>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719;p126">
              <a:extLst>
                <a:ext uri="{FF2B5EF4-FFF2-40B4-BE49-F238E27FC236}">
                  <a16:creationId xmlns:a16="http://schemas.microsoft.com/office/drawing/2014/main" id="{CC87F926-F175-4BCC-AAC0-50DA944D6814}"/>
                </a:ext>
              </a:extLst>
            </p:cNvPr>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720;p126">
              <a:extLst>
                <a:ext uri="{FF2B5EF4-FFF2-40B4-BE49-F238E27FC236}">
                  <a16:creationId xmlns:a16="http://schemas.microsoft.com/office/drawing/2014/main" id="{E3E0D96C-D89C-4F5D-9775-34221B3ED0C0}"/>
                </a:ext>
              </a:extLst>
            </p:cNvPr>
            <p:cNvSpPr/>
            <p:nvPr/>
          </p:nvSpPr>
          <p:spPr>
            <a:xfrm>
              <a:off x="1460410" y="1905428"/>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721;p126">
              <a:extLst>
                <a:ext uri="{FF2B5EF4-FFF2-40B4-BE49-F238E27FC236}">
                  <a16:creationId xmlns:a16="http://schemas.microsoft.com/office/drawing/2014/main" id="{2B7BDB98-4BA4-4D27-9869-CFFB64F46529}"/>
                </a:ext>
              </a:extLst>
            </p:cNvPr>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722;p126">
              <a:extLst>
                <a:ext uri="{FF2B5EF4-FFF2-40B4-BE49-F238E27FC236}">
                  <a16:creationId xmlns:a16="http://schemas.microsoft.com/office/drawing/2014/main" id="{D0E1D316-33C4-4527-9E75-88D0238F147C}"/>
                </a:ext>
              </a:extLst>
            </p:cNvPr>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723;p126">
              <a:extLst>
                <a:ext uri="{FF2B5EF4-FFF2-40B4-BE49-F238E27FC236}">
                  <a16:creationId xmlns:a16="http://schemas.microsoft.com/office/drawing/2014/main" id="{748883B8-8720-4E78-BD52-A1D13713B223}"/>
                </a:ext>
              </a:extLst>
            </p:cNvPr>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724;p126">
              <a:extLst>
                <a:ext uri="{FF2B5EF4-FFF2-40B4-BE49-F238E27FC236}">
                  <a16:creationId xmlns:a16="http://schemas.microsoft.com/office/drawing/2014/main" id="{30345997-A585-43A0-A060-BDE14B4DB8B9}"/>
                </a:ext>
              </a:extLst>
            </p:cNvPr>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725;p126">
              <a:extLst>
                <a:ext uri="{FF2B5EF4-FFF2-40B4-BE49-F238E27FC236}">
                  <a16:creationId xmlns:a16="http://schemas.microsoft.com/office/drawing/2014/main" id="{291E07B0-3153-4492-BC3C-B34E95CBE1AC}"/>
                </a:ext>
              </a:extLst>
            </p:cNvPr>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726;p126">
              <a:extLst>
                <a:ext uri="{FF2B5EF4-FFF2-40B4-BE49-F238E27FC236}">
                  <a16:creationId xmlns:a16="http://schemas.microsoft.com/office/drawing/2014/main" id="{DE239D6D-A72B-4C46-8A60-0096A5C6E76C}"/>
                </a:ext>
              </a:extLst>
            </p:cNvPr>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727;p126">
              <a:extLst>
                <a:ext uri="{FF2B5EF4-FFF2-40B4-BE49-F238E27FC236}">
                  <a16:creationId xmlns:a16="http://schemas.microsoft.com/office/drawing/2014/main" id="{72D41E19-E8D2-483E-A33B-BBAE6F29F331}"/>
                </a:ext>
              </a:extLst>
            </p:cNvPr>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728;p126">
              <a:extLst>
                <a:ext uri="{FF2B5EF4-FFF2-40B4-BE49-F238E27FC236}">
                  <a16:creationId xmlns:a16="http://schemas.microsoft.com/office/drawing/2014/main" id="{85D9E36B-85A9-4CDB-B21C-70A23854C7C7}"/>
                </a:ext>
              </a:extLst>
            </p:cNvPr>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729;p126">
              <a:extLst>
                <a:ext uri="{FF2B5EF4-FFF2-40B4-BE49-F238E27FC236}">
                  <a16:creationId xmlns:a16="http://schemas.microsoft.com/office/drawing/2014/main" id="{8BE0D9EA-306F-45DA-9942-6786F0D8714E}"/>
                </a:ext>
              </a:extLst>
            </p:cNvPr>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730;p126">
              <a:extLst>
                <a:ext uri="{FF2B5EF4-FFF2-40B4-BE49-F238E27FC236}">
                  <a16:creationId xmlns:a16="http://schemas.microsoft.com/office/drawing/2014/main" id="{C2BC7DA5-45EB-4B7E-8069-8EA34502299C}"/>
                </a:ext>
              </a:extLst>
            </p:cNvPr>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731;p126">
              <a:extLst>
                <a:ext uri="{FF2B5EF4-FFF2-40B4-BE49-F238E27FC236}">
                  <a16:creationId xmlns:a16="http://schemas.microsoft.com/office/drawing/2014/main" id="{C92A7894-8CAB-4FF5-812C-681830DFD5E2}"/>
                </a:ext>
              </a:extLst>
            </p:cNvPr>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732;p126">
              <a:extLst>
                <a:ext uri="{FF2B5EF4-FFF2-40B4-BE49-F238E27FC236}">
                  <a16:creationId xmlns:a16="http://schemas.microsoft.com/office/drawing/2014/main" id="{D06AAB09-7E1C-42E9-9FA3-C9F150E48F59}"/>
                </a:ext>
              </a:extLst>
            </p:cNvPr>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733;p126">
              <a:extLst>
                <a:ext uri="{FF2B5EF4-FFF2-40B4-BE49-F238E27FC236}">
                  <a16:creationId xmlns:a16="http://schemas.microsoft.com/office/drawing/2014/main" id="{1D60D7B1-D1A4-4293-93E3-279B6DF250D9}"/>
                </a:ext>
              </a:extLst>
            </p:cNvPr>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734;p126">
              <a:extLst>
                <a:ext uri="{FF2B5EF4-FFF2-40B4-BE49-F238E27FC236}">
                  <a16:creationId xmlns:a16="http://schemas.microsoft.com/office/drawing/2014/main" id="{9EBE98ED-0A00-476B-A118-DB885C91B671}"/>
                </a:ext>
              </a:extLst>
            </p:cNvPr>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735;p126">
              <a:extLst>
                <a:ext uri="{FF2B5EF4-FFF2-40B4-BE49-F238E27FC236}">
                  <a16:creationId xmlns:a16="http://schemas.microsoft.com/office/drawing/2014/main" id="{D7C983D9-D8D8-4AA8-BC1F-F75A12921B5E}"/>
                </a:ext>
              </a:extLst>
            </p:cNvPr>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36;p126">
              <a:extLst>
                <a:ext uri="{FF2B5EF4-FFF2-40B4-BE49-F238E27FC236}">
                  <a16:creationId xmlns:a16="http://schemas.microsoft.com/office/drawing/2014/main" id="{3BB61D30-405A-4833-AC4F-401571D77F85}"/>
                </a:ext>
              </a:extLst>
            </p:cNvPr>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37;p126">
              <a:extLst>
                <a:ext uri="{FF2B5EF4-FFF2-40B4-BE49-F238E27FC236}">
                  <a16:creationId xmlns:a16="http://schemas.microsoft.com/office/drawing/2014/main" id="{E7151B83-D0B0-4CF3-B60E-A67335414616}"/>
                </a:ext>
              </a:extLst>
            </p:cNvPr>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38;p126">
              <a:extLst>
                <a:ext uri="{FF2B5EF4-FFF2-40B4-BE49-F238E27FC236}">
                  <a16:creationId xmlns:a16="http://schemas.microsoft.com/office/drawing/2014/main" id="{9BC475AF-8996-4BD2-858C-AAA4ECCF3AC1}"/>
                </a:ext>
              </a:extLst>
            </p:cNvPr>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39;p126">
              <a:extLst>
                <a:ext uri="{FF2B5EF4-FFF2-40B4-BE49-F238E27FC236}">
                  <a16:creationId xmlns:a16="http://schemas.microsoft.com/office/drawing/2014/main" id="{BFE76006-D8B6-44BF-AC0A-523DB4DB2569}"/>
                </a:ext>
              </a:extLst>
            </p:cNvPr>
            <p:cNvSpPr/>
            <p:nvPr/>
          </p:nvSpPr>
          <p:spPr>
            <a:xfrm>
              <a:off x="1309917" y="1312268"/>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740;p126">
              <a:extLst>
                <a:ext uri="{FF2B5EF4-FFF2-40B4-BE49-F238E27FC236}">
                  <a16:creationId xmlns:a16="http://schemas.microsoft.com/office/drawing/2014/main" id="{83F73C66-FC5B-4A94-870A-78A374ABAAA0}"/>
                </a:ext>
              </a:extLst>
            </p:cNvPr>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741;p126">
              <a:extLst>
                <a:ext uri="{FF2B5EF4-FFF2-40B4-BE49-F238E27FC236}">
                  <a16:creationId xmlns:a16="http://schemas.microsoft.com/office/drawing/2014/main" id="{605B7106-201D-4AE2-885B-133DB1362062}"/>
                </a:ext>
              </a:extLst>
            </p:cNvPr>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742;p126">
              <a:extLst>
                <a:ext uri="{FF2B5EF4-FFF2-40B4-BE49-F238E27FC236}">
                  <a16:creationId xmlns:a16="http://schemas.microsoft.com/office/drawing/2014/main" id="{128915DA-B71B-4C7A-938B-7175B1EBD3E5}"/>
                </a:ext>
              </a:extLst>
            </p:cNvPr>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743;p126">
              <a:extLst>
                <a:ext uri="{FF2B5EF4-FFF2-40B4-BE49-F238E27FC236}">
                  <a16:creationId xmlns:a16="http://schemas.microsoft.com/office/drawing/2014/main" id="{501E1BCA-C1F9-4842-9EA8-C553B1A036A3}"/>
                </a:ext>
              </a:extLst>
            </p:cNvPr>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744;p126">
              <a:extLst>
                <a:ext uri="{FF2B5EF4-FFF2-40B4-BE49-F238E27FC236}">
                  <a16:creationId xmlns:a16="http://schemas.microsoft.com/office/drawing/2014/main" id="{965B48AC-781B-4A44-93A9-E184CE995674}"/>
                </a:ext>
              </a:extLst>
            </p:cNvPr>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745;p126">
              <a:extLst>
                <a:ext uri="{FF2B5EF4-FFF2-40B4-BE49-F238E27FC236}">
                  <a16:creationId xmlns:a16="http://schemas.microsoft.com/office/drawing/2014/main" id="{4EAD1435-854E-490A-9755-79547FCCB5C7}"/>
                </a:ext>
              </a:extLst>
            </p:cNvPr>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746;p126">
              <a:extLst>
                <a:ext uri="{FF2B5EF4-FFF2-40B4-BE49-F238E27FC236}">
                  <a16:creationId xmlns:a16="http://schemas.microsoft.com/office/drawing/2014/main" id="{31C9F76B-5564-430B-92F5-7F366B87F5AC}"/>
                </a:ext>
              </a:extLst>
            </p:cNvPr>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747;p126">
              <a:extLst>
                <a:ext uri="{FF2B5EF4-FFF2-40B4-BE49-F238E27FC236}">
                  <a16:creationId xmlns:a16="http://schemas.microsoft.com/office/drawing/2014/main" id="{83D21085-8305-4753-A2EB-4EEBE2176D5A}"/>
                </a:ext>
              </a:extLst>
            </p:cNvPr>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748;p126">
              <a:extLst>
                <a:ext uri="{FF2B5EF4-FFF2-40B4-BE49-F238E27FC236}">
                  <a16:creationId xmlns:a16="http://schemas.microsoft.com/office/drawing/2014/main" id="{05336D0A-9611-4544-93C7-050F4943C4AC}"/>
                </a:ext>
              </a:extLst>
            </p:cNvPr>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749;p126">
              <a:extLst>
                <a:ext uri="{FF2B5EF4-FFF2-40B4-BE49-F238E27FC236}">
                  <a16:creationId xmlns:a16="http://schemas.microsoft.com/office/drawing/2014/main" id="{D99A1FEF-6EAC-45B8-B51B-B37256355551}"/>
                </a:ext>
              </a:extLst>
            </p:cNvPr>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750;p126">
              <a:extLst>
                <a:ext uri="{FF2B5EF4-FFF2-40B4-BE49-F238E27FC236}">
                  <a16:creationId xmlns:a16="http://schemas.microsoft.com/office/drawing/2014/main" id="{A5CE01F3-A673-4E5C-9E67-EE55700016CD}"/>
                </a:ext>
              </a:extLst>
            </p:cNvPr>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751;p126">
              <a:extLst>
                <a:ext uri="{FF2B5EF4-FFF2-40B4-BE49-F238E27FC236}">
                  <a16:creationId xmlns:a16="http://schemas.microsoft.com/office/drawing/2014/main" id="{950B0CA0-4028-4C9B-BF18-C1133DA18497}"/>
                </a:ext>
              </a:extLst>
            </p:cNvPr>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752;p126">
              <a:extLst>
                <a:ext uri="{FF2B5EF4-FFF2-40B4-BE49-F238E27FC236}">
                  <a16:creationId xmlns:a16="http://schemas.microsoft.com/office/drawing/2014/main" id="{3C7ABE6B-52AA-4AFC-A14D-441D6E06A705}"/>
                </a:ext>
              </a:extLst>
            </p:cNvPr>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753;p126">
              <a:extLst>
                <a:ext uri="{FF2B5EF4-FFF2-40B4-BE49-F238E27FC236}">
                  <a16:creationId xmlns:a16="http://schemas.microsoft.com/office/drawing/2014/main" id="{BB9FCDBA-9D51-4FCB-BE5A-0428F934794E}"/>
                </a:ext>
              </a:extLst>
            </p:cNvPr>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754;p126">
              <a:extLst>
                <a:ext uri="{FF2B5EF4-FFF2-40B4-BE49-F238E27FC236}">
                  <a16:creationId xmlns:a16="http://schemas.microsoft.com/office/drawing/2014/main" id="{6471A9E6-81AD-498E-8E66-096F1FCF30D6}"/>
                </a:ext>
              </a:extLst>
            </p:cNvPr>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755;p126">
              <a:extLst>
                <a:ext uri="{FF2B5EF4-FFF2-40B4-BE49-F238E27FC236}">
                  <a16:creationId xmlns:a16="http://schemas.microsoft.com/office/drawing/2014/main" id="{E24A6AEF-339F-44B4-9510-A5427B9BFCD2}"/>
                </a:ext>
              </a:extLst>
            </p:cNvPr>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756;p126">
              <a:extLst>
                <a:ext uri="{FF2B5EF4-FFF2-40B4-BE49-F238E27FC236}">
                  <a16:creationId xmlns:a16="http://schemas.microsoft.com/office/drawing/2014/main" id="{6AB04929-DB15-4D8B-8BC0-48DD6DAD6CA4}"/>
                </a:ext>
              </a:extLst>
            </p:cNvPr>
            <p:cNvSpPr/>
            <p:nvPr/>
          </p:nvSpPr>
          <p:spPr>
            <a:xfrm>
              <a:off x="2229155" y="2179503"/>
              <a:ext cx="54" cy="14"/>
            </a:xfrm>
            <a:custGeom>
              <a:avLst/>
              <a:gdLst/>
              <a:ahLst/>
              <a:cxnLst/>
              <a:rect l="l" t="t" r="r" b="b"/>
              <a:pathLst>
                <a:path w="4" h="1" extrusionOk="0">
                  <a:moveTo>
                    <a:pt x="4" y="1"/>
                  </a:moveTo>
                  <a:lnTo>
                    <a:pt x="1"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757;p126">
              <a:extLst>
                <a:ext uri="{FF2B5EF4-FFF2-40B4-BE49-F238E27FC236}">
                  <a16:creationId xmlns:a16="http://schemas.microsoft.com/office/drawing/2014/main" id="{719F0197-1398-41CD-B824-3712083FC479}"/>
                </a:ext>
              </a:extLst>
            </p:cNvPr>
            <p:cNvSpPr/>
            <p:nvPr/>
          </p:nvSpPr>
          <p:spPr>
            <a:xfrm>
              <a:off x="2229209" y="2179503"/>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758;p126">
              <a:extLst>
                <a:ext uri="{FF2B5EF4-FFF2-40B4-BE49-F238E27FC236}">
                  <a16:creationId xmlns:a16="http://schemas.microsoft.com/office/drawing/2014/main" id="{72239E3A-A14B-4B6A-B607-BCB4ACEE5B6D}"/>
                </a:ext>
              </a:extLst>
            </p:cNvPr>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759;p126">
              <a:extLst>
                <a:ext uri="{FF2B5EF4-FFF2-40B4-BE49-F238E27FC236}">
                  <a16:creationId xmlns:a16="http://schemas.microsoft.com/office/drawing/2014/main" id="{E3F220DF-CF15-45AC-AD11-1B3448F4638E}"/>
                </a:ext>
              </a:extLst>
            </p:cNvPr>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760;p126">
              <a:extLst>
                <a:ext uri="{FF2B5EF4-FFF2-40B4-BE49-F238E27FC236}">
                  <a16:creationId xmlns:a16="http://schemas.microsoft.com/office/drawing/2014/main" id="{2A6EBC2A-2104-4023-AB18-10710871BA1F}"/>
                </a:ext>
              </a:extLst>
            </p:cNvPr>
            <p:cNvSpPr/>
            <p:nvPr/>
          </p:nvSpPr>
          <p:spPr>
            <a:xfrm>
              <a:off x="2233106" y="2183400"/>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761;p126">
              <a:extLst>
                <a:ext uri="{FF2B5EF4-FFF2-40B4-BE49-F238E27FC236}">
                  <a16:creationId xmlns:a16="http://schemas.microsoft.com/office/drawing/2014/main" id="{9789D974-8E30-4A3E-A10D-719776A09F0B}"/>
                </a:ext>
              </a:extLst>
            </p:cNvPr>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762;p126">
              <a:extLst>
                <a:ext uri="{FF2B5EF4-FFF2-40B4-BE49-F238E27FC236}">
                  <a16:creationId xmlns:a16="http://schemas.microsoft.com/office/drawing/2014/main" id="{C8649F1A-E865-4789-BECD-DACD14254371}"/>
                </a:ext>
              </a:extLst>
            </p:cNvPr>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763;p126">
              <a:extLst>
                <a:ext uri="{FF2B5EF4-FFF2-40B4-BE49-F238E27FC236}">
                  <a16:creationId xmlns:a16="http://schemas.microsoft.com/office/drawing/2014/main" id="{DBCB3009-6731-4D09-BAAB-A6854446F265}"/>
                </a:ext>
              </a:extLst>
            </p:cNvPr>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764;p126">
              <a:extLst>
                <a:ext uri="{FF2B5EF4-FFF2-40B4-BE49-F238E27FC236}">
                  <a16:creationId xmlns:a16="http://schemas.microsoft.com/office/drawing/2014/main" id="{B29EAF18-B9F7-4D84-9A15-D252322B7532}"/>
                </a:ext>
              </a:extLst>
            </p:cNvPr>
            <p:cNvSpPr/>
            <p:nvPr/>
          </p:nvSpPr>
          <p:spPr>
            <a:xfrm>
              <a:off x="2229915" y="2180508"/>
              <a:ext cx="163" cy="149"/>
            </a:xfrm>
            <a:custGeom>
              <a:avLst/>
              <a:gdLst/>
              <a:ahLst/>
              <a:cxnLst/>
              <a:rect l="l" t="t" r="r" b="b"/>
              <a:pathLst>
                <a:path w="12" h="11" extrusionOk="0">
                  <a:moveTo>
                    <a:pt x="1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765;p126">
              <a:extLst>
                <a:ext uri="{FF2B5EF4-FFF2-40B4-BE49-F238E27FC236}">
                  <a16:creationId xmlns:a16="http://schemas.microsoft.com/office/drawing/2014/main" id="{3BDCAF8C-1308-4EA2-9F6A-DD6B6D410568}"/>
                </a:ext>
              </a:extLst>
            </p:cNvPr>
            <p:cNvSpPr/>
            <p:nvPr/>
          </p:nvSpPr>
          <p:spPr>
            <a:xfrm>
              <a:off x="2230200" y="2180834"/>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766;p126">
              <a:extLst>
                <a:ext uri="{FF2B5EF4-FFF2-40B4-BE49-F238E27FC236}">
                  <a16:creationId xmlns:a16="http://schemas.microsoft.com/office/drawing/2014/main" id="{CE507D2B-BFCC-45E3-BAF1-3E3323D78BB5}"/>
                </a:ext>
              </a:extLst>
            </p:cNvPr>
            <p:cNvSpPr/>
            <p:nvPr/>
          </p:nvSpPr>
          <p:spPr>
            <a:xfrm>
              <a:off x="2229399" y="2179843"/>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767;p126">
              <a:extLst>
                <a:ext uri="{FF2B5EF4-FFF2-40B4-BE49-F238E27FC236}">
                  <a16:creationId xmlns:a16="http://schemas.microsoft.com/office/drawing/2014/main" id="{E3759C10-692E-48E0-A866-6DA0581CDB48}"/>
                </a:ext>
              </a:extLst>
            </p:cNvPr>
            <p:cNvSpPr/>
            <p:nvPr/>
          </p:nvSpPr>
          <p:spPr>
            <a:xfrm>
              <a:off x="2229684" y="2180169"/>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68;p126">
              <a:extLst>
                <a:ext uri="{FF2B5EF4-FFF2-40B4-BE49-F238E27FC236}">
                  <a16:creationId xmlns:a16="http://schemas.microsoft.com/office/drawing/2014/main" id="{0BB6C50C-7361-4CD3-A8E8-8D7214A2BFDE}"/>
                </a:ext>
              </a:extLst>
            </p:cNvPr>
            <p:cNvSpPr/>
            <p:nvPr/>
          </p:nvSpPr>
          <p:spPr>
            <a:xfrm>
              <a:off x="2230485" y="2181173"/>
              <a:ext cx="163" cy="204"/>
            </a:xfrm>
            <a:custGeom>
              <a:avLst/>
              <a:gdLst/>
              <a:ahLst/>
              <a:cxnLst/>
              <a:rect l="l" t="t" r="r" b="b"/>
              <a:pathLst>
                <a:path w="12" h="15" extrusionOk="0">
                  <a:moveTo>
                    <a:pt x="1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769;p126">
              <a:extLst>
                <a:ext uri="{FF2B5EF4-FFF2-40B4-BE49-F238E27FC236}">
                  <a16:creationId xmlns:a16="http://schemas.microsoft.com/office/drawing/2014/main" id="{7F21A608-34DB-4BBB-8DE0-F1AECEEBD46A}"/>
                </a:ext>
              </a:extLst>
            </p:cNvPr>
            <p:cNvSpPr/>
            <p:nvPr/>
          </p:nvSpPr>
          <p:spPr>
            <a:xfrm>
              <a:off x="2232156" y="2182830"/>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770;p126">
              <a:extLst>
                <a:ext uri="{FF2B5EF4-FFF2-40B4-BE49-F238E27FC236}">
                  <a16:creationId xmlns:a16="http://schemas.microsoft.com/office/drawing/2014/main" id="{6C359B66-A833-4E98-91D5-740F02653000}"/>
                </a:ext>
              </a:extLst>
            </p:cNvPr>
            <p:cNvSpPr/>
            <p:nvPr/>
          </p:nvSpPr>
          <p:spPr>
            <a:xfrm>
              <a:off x="2231870" y="2182545"/>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771;p126">
              <a:extLst>
                <a:ext uri="{FF2B5EF4-FFF2-40B4-BE49-F238E27FC236}">
                  <a16:creationId xmlns:a16="http://schemas.microsoft.com/office/drawing/2014/main" id="{38E92548-D46C-4773-8772-837AC27377A4}"/>
                </a:ext>
              </a:extLst>
            </p:cNvPr>
            <p:cNvSpPr/>
            <p:nvPr/>
          </p:nvSpPr>
          <p:spPr>
            <a:xfrm>
              <a:off x="2232821" y="2183264"/>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772;p126">
              <a:extLst>
                <a:ext uri="{FF2B5EF4-FFF2-40B4-BE49-F238E27FC236}">
                  <a16:creationId xmlns:a16="http://schemas.microsoft.com/office/drawing/2014/main" id="{66F2F203-6216-4B1C-A19D-48CBA8E4CB28}"/>
                </a:ext>
              </a:extLst>
            </p:cNvPr>
            <p:cNvSpPr/>
            <p:nvPr/>
          </p:nvSpPr>
          <p:spPr>
            <a:xfrm>
              <a:off x="2231205" y="2181974"/>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773;p126">
              <a:extLst>
                <a:ext uri="{FF2B5EF4-FFF2-40B4-BE49-F238E27FC236}">
                  <a16:creationId xmlns:a16="http://schemas.microsoft.com/office/drawing/2014/main" id="{AE31E26E-B1D7-4144-B359-0379D1F1C62F}"/>
                </a:ext>
              </a:extLst>
            </p:cNvPr>
            <p:cNvSpPr/>
            <p:nvPr/>
          </p:nvSpPr>
          <p:spPr>
            <a:xfrm>
              <a:off x="2231531" y="2182259"/>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774;p126">
              <a:extLst>
                <a:ext uri="{FF2B5EF4-FFF2-40B4-BE49-F238E27FC236}">
                  <a16:creationId xmlns:a16="http://schemas.microsoft.com/office/drawing/2014/main" id="{0FE76DCF-A788-46E7-A19C-BDEB1197CB9A}"/>
                </a:ext>
              </a:extLst>
            </p:cNvPr>
            <p:cNvSpPr/>
            <p:nvPr/>
          </p:nvSpPr>
          <p:spPr>
            <a:xfrm>
              <a:off x="2230771" y="2181553"/>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775;p126">
              <a:extLst>
                <a:ext uri="{FF2B5EF4-FFF2-40B4-BE49-F238E27FC236}">
                  <a16:creationId xmlns:a16="http://schemas.microsoft.com/office/drawing/2014/main" id="{8DD97B17-4AEC-43DE-8891-852E82DB2FA6}"/>
                </a:ext>
              </a:extLst>
            </p:cNvPr>
            <p:cNvSpPr/>
            <p:nvPr/>
          </p:nvSpPr>
          <p:spPr>
            <a:xfrm>
              <a:off x="2232481" y="2183074"/>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776;p126">
              <a:extLst>
                <a:ext uri="{FF2B5EF4-FFF2-40B4-BE49-F238E27FC236}">
                  <a16:creationId xmlns:a16="http://schemas.microsoft.com/office/drawing/2014/main" id="{6D4B5618-10DA-4262-A14F-AB67B7FBCE8D}"/>
                </a:ext>
              </a:extLst>
            </p:cNvPr>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777;p126">
              <a:extLst>
                <a:ext uri="{FF2B5EF4-FFF2-40B4-BE49-F238E27FC236}">
                  <a16:creationId xmlns:a16="http://schemas.microsoft.com/office/drawing/2014/main" id="{73885128-0BCE-4C4C-AA91-757C8F7682C8}"/>
                </a:ext>
              </a:extLst>
            </p:cNvPr>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778;p126">
              <a:extLst>
                <a:ext uri="{FF2B5EF4-FFF2-40B4-BE49-F238E27FC236}">
                  <a16:creationId xmlns:a16="http://schemas.microsoft.com/office/drawing/2014/main" id="{77474A1D-F5F4-48C9-A5C8-4C813FFE631C}"/>
                </a:ext>
              </a:extLst>
            </p:cNvPr>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779;p126">
              <a:extLst>
                <a:ext uri="{FF2B5EF4-FFF2-40B4-BE49-F238E27FC236}">
                  <a16:creationId xmlns:a16="http://schemas.microsoft.com/office/drawing/2014/main" id="{8F8BA3A8-7C70-4DC1-9923-11375A8F3CA8}"/>
                </a:ext>
              </a:extLst>
            </p:cNvPr>
            <p:cNvSpPr/>
            <p:nvPr/>
          </p:nvSpPr>
          <p:spPr>
            <a:xfrm>
              <a:off x="2185707" y="226682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780;p126">
              <a:extLst>
                <a:ext uri="{FF2B5EF4-FFF2-40B4-BE49-F238E27FC236}">
                  <a16:creationId xmlns:a16="http://schemas.microsoft.com/office/drawing/2014/main" id="{2C123CEB-46D5-49A6-A632-A2587F1977A0}"/>
                </a:ext>
              </a:extLst>
            </p:cNvPr>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781;p126">
              <a:extLst>
                <a:ext uri="{FF2B5EF4-FFF2-40B4-BE49-F238E27FC236}">
                  <a16:creationId xmlns:a16="http://schemas.microsoft.com/office/drawing/2014/main" id="{F9A6B4CE-B6DA-45D5-B48B-B87DDF84A905}"/>
                </a:ext>
              </a:extLst>
            </p:cNvPr>
            <p:cNvSpPr/>
            <p:nvPr/>
          </p:nvSpPr>
          <p:spPr>
            <a:xfrm>
              <a:off x="2182435" y="2266725"/>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782;p126">
              <a:extLst>
                <a:ext uri="{FF2B5EF4-FFF2-40B4-BE49-F238E27FC236}">
                  <a16:creationId xmlns:a16="http://schemas.microsoft.com/office/drawing/2014/main" id="{F1B1480A-EFC5-4492-8745-D69FA775E302}"/>
                </a:ext>
              </a:extLst>
            </p:cNvPr>
            <p:cNvSpPr/>
            <p:nvPr/>
          </p:nvSpPr>
          <p:spPr>
            <a:xfrm>
              <a:off x="2184336" y="226682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783;p126">
              <a:extLst>
                <a:ext uri="{FF2B5EF4-FFF2-40B4-BE49-F238E27FC236}">
                  <a16:creationId xmlns:a16="http://schemas.microsoft.com/office/drawing/2014/main" id="{B3865B73-9EA1-4175-AC73-F2A2B23F54D5}"/>
                </a:ext>
              </a:extLst>
            </p:cNvPr>
            <p:cNvSpPr/>
            <p:nvPr/>
          </p:nvSpPr>
          <p:spPr>
            <a:xfrm>
              <a:off x="2186236" y="2266779"/>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784;p126">
              <a:extLst>
                <a:ext uri="{FF2B5EF4-FFF2-40B4-BE49-F238E27FC236}">
                  <a16:creationId xmlns:a16="http://schemas.microsoft.com/office/drawing/2014/main" id="{21279596-823D-4533-8008-0ECAAE4ADB6D}"/>
                </a:ext>
              </a:extLst>
            </p:cNvPr>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785;p126">
              <a:extLst>
                <a:ext uri="{FF2B5EF4-FFF2-40B4-BE49-F238E27FC236}">
                  <a16:creationId xmlns:a16="http://schemas.microsoft.com/office/drawing/2014/main" id="{129694F0-3567-4AB4-B97E-6B0D1F92F288}"/>
                </a:ext>
              </a:extLst>
            </p:cNvPr>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786;p126">
              <a:extLst>
                <a:ext uri="{FF2B5EF4-FFF2-40B4-BE49-F238E27FC236}">
                  <a16:creationId xmlns:a16="http://schemas.microsoft.com/office/drawing/2014/main" id="{6102C418-E75A-4C1A-8FF9-E99184C76C01}"/>
                </a:ext>
              </a:extLst>
            </p:cNvPr>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787;p126">
              <a:extLst>
                <a:ext uri="{FF2B5EF4-FFF2-40B4-BE49-F238E27FC236}">
                  <a16:creationId xmlns:a16="http://schemas.microsoft.com/office/drawing/2014/main" id="{C84EBD60-2EC6-46AB-8CF5-48EB8EAEBEAF}"/>
                </a:ext>
              </a:extLst>
            </p:cNvPr>
            <p:cNvSpPr/>
            <p:nvPr/>
          </p:nvSpPr>
          <p:spPr>
            <a:xfrm>
              <a:off x="2188178" y="2266019"/>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788;p126">
              <a:extLst>
                <a:ext uri="{FF2B5EF4-FFF2-40B4-BE49-F238E27FC236}">
                  <a16:creationId xmlns:a16="http://schemas.microsoft.com/office/drawing/2014/main" id="{93E9B334-8E21-4188-84D0-82A495686002}"/>
                </a:ext>
              </a:extLst>
            </p:cNvPr>
            <p:cNvSpPr/>
            <p:nvPr/>
          </p:nvSpPr>
          <p:spPr>
            <a:xfrm>
              <a:off x="2187893" y="2266250"/>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789;p126">
              <a:extLst>
                <a:ext uri="{FF2B5EF4-FFF2-40B4-BE49-F238E27FC236}">
                  <a16:creationId xmlns:a16="http://schemas.microsoft.com/office/drawing/2014/main" id="{2CF81672-82A0-4740-AA82-9CF41402C6BC}"/>
                </a:ext>
              </a:extLst>
            </p:cNvPr>
            <p:cNvSpPr/>
            <p:nvPr/>
          </p:nvSpPr>
          <p:spPr>
            <a:xfrm>
              <a:off x="2187608" y="2266440"/>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790;p126">
              <a:extLst>
                <a:ext uri="{FF2B5EF4-FFF2-40B4-BE49-F238E27FC236}">
                  <a16:creationId xmlns:a16="http://schemas.microsoft.com/office/drawing/2014/main" id="{07D8AD04-BC3A-411E-9ABA-53F57B111ED9}"/>
                </a:ext>
              </a:extLst>
            </p:cNvPr>
            <p:cNvSpPr/>
            <p:nvPr/>
          </p:nvSpPr>
          <p:spPr>
            <a:xfrm>
              <a:off x="2186712" y="2266725"/>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791;p126">
              <a:extLst>
                <a:ext uri="{FF2B5EF4-FFF2-40B4-BE49-F238E27FC236}">
                  <a16:creationId xmlns:a16="http://schemas.microsoft.com/office/drawing/2014/main" id="{F2ABFB04-FF88-487B-98E7-80C7A35D321C}"/>
                </a:ext>
              </a:extLst>
            </p:cNvPr>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792;p126">
              <a:extLst>
                <a:ext uri="{FF2B5EF4-FFF2-40B4-BE49-F238E27FC236}">
                  <a16:creationId xmlns:a16="http://schemas.microsoft.com/office/drawing/2014/main" id="{13241B82-D0A6-40D2-80D2-F2B263B22409}"/>
                </a:ext>
              </a:extLst>
            </p:cNvPr>
            <p:cNvSpPr/>
            <p:nvPr/>
          </p:nvSpPr>
          <p:spPr>
            <a:xfrm>
              <a:off x="2201728" y="225032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793;p126">
              <a:extLst>
                <a:ext uri="{FF2B5EF4-FFF2-40B4-BE49-F238E27FC236}">
                  <a16:creationId xmlns:a16="http://schemas.microsoft.com/office/drawing/2014/main" id="{EC3A6870-1531-4956-89DC-0BB6C643AB98}"/>
                </a:ext>
              </a:extLst>
            </p:cNvPr>
            <p:cNvSpPr/>
            <p:nvPr/>
          </p:nvSpPr>
          <p:spPr>
            <a:xfrm>
              <a:off x="2193881" y="2234886"/>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794;p126">
              <a:extLst>
                <a:ext uri="{FF2B5EF4-FFF2-40B4-BE49-F238E27FC236}">
                  <a16:creationId xmlns:a16="http://schemas.microsoft.com/office/drawing/2014/main" id="{A6B6FDE3-DE9E-4DCC-AD61-73D8E85BC13C}"/>
                </a:ext>
              </a:extLst>
            </p:cNvPr>
            <p:cNvSpPr/>
            <p:nvPr/>
          </p:nvSpPr>
          <p:spPr>
            <a:xfrm>
              <a:off x="2203113" y="225041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795;p126">
              <a:extLst>
                <a:ext uri="{FF2B5EF4-FFF2-40B4-BE49-F238E27FC236}">
                  <a16:creationId xmlns:a16="http://schemas.microsoft.com/office/drawing/2014/main" id="{800C7A2F-74AC-4DBD-93A6-F1548BA43E31}"/>
                </a:ext>
              </a:extLst>
            </p:cNvPr>
            <p:cNvSpPr/>
            <p:nvPr/>
          </p:nvSpPr>
          <p:spPr>
            <a:xfrm>
              <a:off x="2195021" y="223568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796;p126">
              <a:extLst>
                <a:ext uri="{FF2B5EF4-FFF2-40B4-BE49-F238E27FC236}">
                  <a16:creationId xmlns:a16="http://schemas.microsoft.com/office/drawing/2014/main" id="{10AC3BED-2D91-47D9-A6A6-EC59108AD659}"/>
                </a:ext>
              </a:extLst>
            </p:cNvPr>
            <p:cNvSpPr/>
            <p:nvPr/>
          </p:nvSpPr>
          <p:spPr>
            <a:xfrm>
              <a:off x="2195211" y="223593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797;p126">
              <a:extLst>
                <a:ext uri="{FF2B5EF4-FFF2-40B4-BE49-F238E27FC236}">
                  <a16:creationId xmlns:a16="http://schemas.microsoft.com/office/drawing/2014/main" id="{9E8E6CC0-1108-437E-AB18-00AC17B5B0BD}"/>
                </a:ext>
              </a:extLst>
            </p:cNvPr>
            <p:cNvSpPr/>
            <p:nvPr/>
          </p:nvSpPr>
          <p:spPr>
            <a:xfrm>
              <a:off x="2200927" y="2250228"/>
              <a:ext cx="95" cy="14"/>
            </a:xfrm>
            <a:custGeom>
              <a:avLst/>
              <a:gdLst/>
              <a:ahLst/>
              <a:cxnLst/>
              <a:rect l="l" t="t" r="r" b="b"/>
              <a:pathLst>
                <a:path w="7"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798;p126">
              <a:extLst>
                <a:ext uri="{FF2B5EF4-FFF2-40B4-BE49-F238E27FC236}">
                  <a16:creationId xmlns:a16="http://schemas.microsoft.com/office/drawing/2014/main" id="{43FF095C-1DA0-4A46-857E-4B8003265D6E}"/>
                </a:ext>
              </a:extLst>
            </p:cNvPr>
            <p:cNvSpPr/>
            <p:nvPr/>
          </p:nvSpPr>
          <p:spPr>
            <a:xfrm>
              <a:off x="2194600" y="2235361"/>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799;p126">
              <a:extLst>
                <a:ext uri="{FF2B5EF4-FFF2-40B4-BE49-F238E27FC236}">
                  <a16:creationId xmlns:a16="http://schemas.microsoft.com/office/drawing/2014/main" id="{CF124E72-547E-4480-BD7A-632FA1F86B3D}"/>
                </a:ext>
              </a:extLst>
            </p:cNvPr>
            <p:cNvSpPr/>
            <p:nvPr/>
          </p:nvSpPr>
          <p:spPr>
            <a:xfrm>
              <a:off x="2194315" y="2235117"/>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800;p126">
              <a:extLst>
                <a:ext uri="{FF2B5EF4-FFF2-40B4-BE49-F238E27FC236}">
                  <a16:creationId xmlns:a16="http://schemas.microsoft.com/office/drawing/2014/main" id="{42DA9801-677A-43DE-B01A-AD5AB400E645}"/>
                </a:ext>
              </a:extLst>
            </p:cNvPr>
            <p:cNvSpPr/>
            <p:nvPr/>
          </p:nvSpPr>
          <p:spPr>
            <a:xfrm>
              <a:off x="2203588" y="225041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801;p126">
              <a:extLst>
                <a:ext uri="{FF2B5EF4-FFF2-40B4-BE49-F238E27FC236}">
                  <a16:creationId xmlns:a16="http://schemas.microsoft.com/office/drawing/2014/main" id="{4FED9245-BC96-436A-B4AF-2B180AB1383A}"/>
                </a:ext>
              </a:extLst>
            </p:cNvPr>
            <p:cNvSpPr/>
            <p:nvPr/>
          </p:nvSpPr>
          <p:spPr>
            <a:xfrm>
              <a:off x="2195116" y="22358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802;p126">
              <a:extLst>
                <a:ext uri="{FF2B5EF4-FFF2-40B4-BE49-F238E27FC236}">
                  <a16:creationId xmlns:a16="http://schemas.microsoft.com/office/drawing/2014/main" id="{A27F479F-3049-4C46-891C-4CE3FADF7BB5}"/>
                </a:ext>
              </a:extLst>
            </p:cNvPr>
            <p:cNvSpPr/>
            <p:nvPr/>
          </p:nvSpPr>
          <p:spPr>
            <a:xfrm>
              <a:off x="2194831" y="2235497"/>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803;p126">
              <a:extLst>
                <a:ext uri="{FF2B5EF4-FFF2-40B4-BE49-F238E27FC236}">
                  <a16:creationId xmlns:a16="http://schemas.microsoft.com/office/drawing/2014/main" id="{75D87F63-FF61-4DAC-98B0-8FEEE971C366}"/>
                </a:ext>
              </a:extLst>
            </p:cNvPr>
            <p:cNvSpPr/>
            <p:nvPr/>
          </p:nvSpPr>
          <p:spPr>
            <a:xfrm>
              <a:off x="2206005" y="2249468"/>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804;p126">
              <a:extLst>
                <a:ext uri="{FF2B5EF4-FFF2-40B4-BE49-F238E27FC236}">
                  <a16:creationId xmlns:a16="http://schemas.microsoft.com/office/drawing/2014/main" id="{94E4CF69-487A-45A3-8D10-80C331A4D814}"/>
                </a:ext>
              </a:extLst>
            </p:cNvPr>
            <p:cNvSpPr/>
            <p:nvPr/>
          </p:nvSpPr>
          <p:spPr>
            <a:xfrm>
              <a:off x="2205625" y="224975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805;p126">
              <a:extLst>
                <a:ext uri="{FF2B5EF4-FFF2-40B4-BE49-F238E27FC236}">
                  <a16:creationId xmlns:a16="http://schemas.microsoft.com/office/drawing/2014/main" id="{24AC1689-3DE2-4EAB-A892-71CF6736BE75}"/>
                </a:ext>
              </a:extLst>
            </p:cNvPr>
            <p:cNvSpPr/>
            <p:nvPr/>
          </p:nvSpPr>
          <p:spPr>
            <a:xfrm>
              <a:off x="2258102" y="2213298"/>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806;p126">
              <a:extLst>
                <a:ext uri="{FF2B5EF4-FFF2-40B4-BE49-F238E27FC236}">
                  <a16:creationId xmlns:a16="http://schemas.microsoft.com/office/drawing/2014/main" id="{9F303232-2411-4D7A-8C91-C64D41883FB4}"/>
                </a:ext>
              </a:extLst>
            </p:cNvPr>
            <p:cNvSpPr/>
            <p:nvPr/>
          </p:nvSpPr>
          <p:spPr>
            <a:xfrm>
              <a:off x="2257722" y="2213732"/>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807;p126">
              <a:extLst>
                <a:ext uri="{FF2B5EF4-FFF2-40B4-BE49-F238E27FC236}">
                  <a16:creationId xmlns:a16="http://schemas.microsoft.com/office/drawing/2014/main" id="{4C78CA3D-DC28-4D5A-9669-2AE3F054E32B}"/>
                </a:ext>
              </a:extLst>
            </p:cNvPr>
            <p:cNvSpPr/>
            <p:nvPr/>
          </p:nvSpPr>
          <p:spPr>
            <a:xfrm>
              <a:off x="2257152" y="2214533"/>
              <a:ext cx="54" cy="109"/>
            </a:xfrm>
            <a:custGeom>
              <a:avLst/>
              <a:gdLst/>
              <a:ahLst/>
              <a:cxnLst/>
              <a:rect l="l" t="t" r="r" b="b"/>
              <a:pathLst>
                <a:path w="4"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808;p126">
              <a:extLst>
                <a:ext uri="{FF2B5EF4-FFF2-40B4-BE49-F238E27FC236}">
                  <a16:creationId xmlns:a16="http://schemas.microsoft.com/office/drawing/2014/main" id="{F81A6357-36E2-4A33-BA7F-021DD2043A40}"/>
                </a:ext>
              </a:extLst>
            </p:cNvPr>
            <p:cNvSpPr/>
            <p:nvPr/>
          </p:nvSpPr>
          <p:spPr>
            <a:xfrm>
              <a:off x="2257437" y="2214153"/>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809;p126">
              <a:extLst>
                <a:ext uri="{FF2B5EF4-FFF2-40B4-BE49-F238E27FC236}">
                  <a16:creationId xmlns:a16="http://schemas.microsoft.com/office/drawing/2014/main" id="{3F3E38B8-DF97-462D-A894-69AAF51BB69F}"/>
                </a:ext>
              </a:extLst>
            </p:cNvPr>
            <p:cNvSpPr/>
            <p:nvPr/>
          </p:nvSpPr>
          <p:spPr>
            <a:xfrm>
              <a:off x="2258482" y="2212687"/>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810;p126">
              <a:extLst>
                <a:ext uri="{FF2B5EF4-FFF2-40B4-BE49-F238E27FC236}">
                  <a16:creationId xmlns:a16="http://schemas.microsoft.com/office/drawing/2014/main" id="{5D8FFEED-E5F7-492D-A6D0-56311C7F1ADC}"/>
                </a:ext>
              </a:extLst>
            </p:cNvPr>
            <p:cNvSpPr/>
            <p:nvPr/>
          </p:nvSpPr>
          <p:spPr>
            <a:xfrm>
              <a:off x="2204865" y="2250133"/>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811;p126">
              <a:extLst>
                <a:ext uri="{FF2B5EF4-FFF2-40B4-BE49-F238E27FC236}">
                  <a16:creationId xmlns:a16="http://schemas.microsoft.com/office/drawing/2014/main" id="{6712DBE3-5F99-4487-B470-00BB5D65C4AF}"/>
                </a:ext>
              </a:extLst>
            </p:cNvPr>
            <p:cNvSpPr/>
            <p:nvPr/>
          </p:nvSpPr>
          <p:spPr>
            <a:xfrm>
              <a:off x="2258822" y="2212211"/>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812;p126">
              <a:extLst>
                <a:ext uri="{FF2B5EF4-FFF2-40B4-BE49-F238E27FC236}">
                  <a16:creationId xmlns:a16="http://schemas.microsoft.com/office/drawing/2014/main" id="{B8C8DC90-ACFE-4C3F-81B4-28A5F1062D60}"/>
                </a:ext>
              </a:extLst>
            </p:cNvPr>
            <p:cNvSpPr/>
            <p:nvPr/>
          </p:nvSpPr>
          <p:spPr>
            <a:xfrm>
              <a:off x="2193460" y="2234696"/>
              <a:ext cx="14" cy="14"/>
            </a:xfrm>
            <a:custGeom>
              <a:avLst/>
              <a:gdLst/>
              <a:ahLst/>
              <a:cxnLst/>
              <a:rect l="l" t="t" r="r" b="b"/>
              <a:pathLst>
                <a:path w="1" h="1" extrusionOk="0">
                  <a:moveTo>
                    <a:pt x="0" y="0"/>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813;p126">
              <a:extLst>
                <a:ext uri="{FF2B5EF4-FFF2-40B4-BE49-F238E27FC236}">
                  <a16:creationId xmlns:a16="http://schemas.microsoft.com/office/drawing/2014/main" id="{C9571719-6D06-4B17-AF42-BD27AFDC177E}"/>
                </a:ext>
              </a:extLst>
            </p:cNvPr>
            <p:cNvSpPr/>
            <p:nvPr/>
          </p:nvSpPr>
          <p:spPr>
            <a:xfrm>
              <a:off x="2205245" y="224994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814;p126">
              <a:extLst>
                <a:ext uri="{FF2B5EF4-FFF2-40B4-BE49-F238E27FC236}">
                  <a16:creationId xmlns:a16="http://schemas.microsoft.com/office/drawing/2014/main" id="{C3820E45-757C-4832-BA18-F0678C9E29C2}"/>
                </a:ext>
              </a:extLst>
            </p:cNvPr>
            <p:cNvSpPr/>
            <p:nvPr/>
          </p:nvSpPr>
          <p:spPr>
            <a:xfrm>
              <a:off x="2204485" y="225028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815;p126">
              <a:extLst>
                <a:ext uri="{FF2B5EF4-FFF2-40B4-BE49-F238E27FC236}">
                  <a16:creationId xmlns:a16="http://schemas.microsoft.com/office/drawing/2014/main" id="{B6068D7F-9B69-407E-9ABC-46CB10808F52}"/>
                </a:ext>
              </a:extLst>
            </p:cNvPr>
            <p:cNvSpPr/>
            <p:nvPr/>
          </p:nvSpPr>
          <p:spPr>
            <a:xfrm>
              <a:off x="2278916" y="2252890"/>
              <a:ext cx="258" cy="163"/>
            </a:xfrm>
            <a:custGeom>
              <a:avLst/>
              <a:gdLst/>
              <a:ahLst/>
              <a:cxnLst/>
              <a:rect l="l" t="t" r="r" b="b"/>
              <a:pathLst>
                <a:path w="19" h="12" extrusionOk="0">
                  <a:moveTo>
                    <a:pt x="1"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816;p126">
              <a:extLst>
                <a:ext uri="{FF2B5EF4-FFF2-40B4-BE49-F238E27FC236}">
                  <a16:creationId xmlns:a16="http://schemas.microsoft.com/office/drawing/2014/main" id="{20A2FF99-27ED-4539-9AB0-6A3D8751666A}"/>
                </a:ext>
              </a:extLst>
            </p:cNvPr>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817;p126">
              <a:extLst>
                <a:ext uri="{FF2B5EF4-FFF2-40B4-BE49-F238E27FC236}">
                  <a16:creationId xmlns:a16="http://schemas.microsoft.com/office/drawing/2014/main" id="{76A7A40A-4E0E-4554-9949-FE08EB37A3D0}"/>
                </a:ext>
              </a:extLst>
            </p:cNvPr>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818;p126">
              <a:extLst>
                <a:ext uri="{FF2B5EF4-FFF2-40B4-BE49-F238E27FC236}">
                  <a16:creationId xmlns:a16="http://schemas.microsoft.com/office/drawing/2014/main" id="{82045D39-7B7F-414C-873A-04E30FC6C859}"/>
                </a:ext>
              </a:extLst>
            </p:cNvPr>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819;p126">
              <a:extLst>
                <a:ext uri="{FF2B5EF4-FFF2-40B4-BE49-F238E27FC236}">
                  <a16:creationId xmlns:a16="http://schemas.microsoft.com/office/drawing/2014/main" id="{E78F3E09-7801-4123-8CA2-C689F7CF3DCD}"/>
                </a:ext>
              </a:extLst>
            </p:cNvPr>
            <p:cNvSpPr/>
            <p:nvPr/>
          </p:nvSpPr>
          <p:spPr>
            <a:xfrm>
              <a:off x="2276445" y="225360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820;p126">
              <a:extLst>
                <a:ext uri="{FF2B5EF4-FFF2-40B4-BE49-F238E27FC236}">
                  <a16:creationId xmlns:a16="http://schemas.microsoft.com/office/drawing/2014/main" id="{BC3ED0A4-C035-4496-819D-AC799B02EA7D}"/>
                </a:ext>
              </a:extLst>
            </p:cNvPr>
            <p:cNvSpPr/>
            <p:nvPr/>
          </p:nvSpPr>
          <p:spPr>
            <a:xfrm>
              <a:off x="2280301" y="2250704"/>
              <a:ext cx="14" cy="14"/>
            </a:xfrm>
            <a:custGeom>
              <a:avLst/>
              <a:gdLst/>
              <a:ahLst/>
              <a:cxnLst/>
              <a:rect l="l" t="t" r="r" b="b"/>
              <a:pathLst>
                <a:path w="1" h="1" extrusionOk="0">
                  <a:moveTo>
                    <a:pt x="0" y="1"/>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821;p126">
              <a:extLst>
                <a:ext uri="{FF2B5EF4-FFF2-40B4-BE49-F238E27FC236}">
                  <a16:creationId xmlns:a16="http://schemas.microsoft.com/office/drawing/2014/main" id="{F7D5E061-A8A8-4670-BCD4-22EC1A26E040}"/>
                </a:ext>
              </a:extLst>
            </p:cNvPr>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822;p126">
              <a:extLst>
                <a:ext uri="{FF2B5EF4-FFF2-40B4-BE49-F238E27FC236}">
                  <a16:creationId xmlns:a16="http://schemas.microsoft.com/office/drawing/2014/main" id="{409D4BB6-E609-40DD-BD2E-E38F123AED30}"/>
                </a:ext>
              </a:extLst>
            </p:cNvPr>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823;p126">
              <a:extLst>
                <a:ext uri="{FF2B5EF4-FFF2-40B4-BE49-F238E27FC236}">
                  <a16:creationId xmlns:a16="http://schemas.microsoft.com/office/drawing/2014/main" id="{1EF8BF92-3C68-49E2-BBA5-10F3FB8E6CAD}"/>
                </a:ext>
              </a:extLst>
            </p:cNvPr>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824;p126">
              <a:extLst>
                <a:ext uri="{FF2B5EF4-FFF2-40B4-BE49-F238E27FC236}">
                  <a16:creationId xmlns:a16="http://schemas.microsoft.com/office/drawing/2014/main" id="{331E8EE8-2A6C-4135-996F-DEC6182ECD1F}"/>
                </a:ext>
              </a:extLst>
            </p:cNvPr>
            <p:cNvSpPr/>
            <p:nvPr/>
          </p:nvSpPr>
          <p:spPr>
            <a:xfrm>
              <a:off x="2276119" y="2239584"/>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825;p126">
              <a:extLst>
                <a:ext uri="{FF2B5EF4-FFF2-40B4-BE49-F238E27FC236}">
                  <a16:creationId xmlns:a16="http://schemas.microsoft.com/office/drawing/2014/main" id="{2FF01F48-FDE5-4147-84F9-A73F6C01C0B7}"/>
                </a:ext>
              </a:extLst>
            </p:cNvPr>
            <p:cNvSpPr/>
            <p:nvPr/>
          </p:nvSpPr>
          <p:spPr>
            <a:xfrm>
              <a:off x="2277111" y="2239869"/>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826;p126">
              <a:extLst>
                <a:ext uri="{FF2B5EF4-FFF2-40B4-BE49-F238E27FC236}">
                  <a16:creationId xmlns:a16="http://schemas.microsoft.com/office/drawing/2014/main" id="{726D8228-E835-4A1E-B490-9A4FC3CA9B59}"/>
                </a:ext>
              </a:extLst>
            </p:cNvPr>
            <p:cNvSpPr/>
            <p:nvPr/>
          </p:nvSpPr>
          <p:spPr>
            <a:xfrm>
              <a:off x="2276595" y="2239679"/>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827;p126">
              <a:extLst>
                <a:ext uri="{FF2B5EF4-FFF2-40B4-BE49-F238E27FC236}">
                  <a16:creationId xmlns:a16="http://schemas.microsoft.com/office/drawing/2014/main" id="{B4A692D5-AC85-4BEC-B5E2-6D456D79FE84}"/>
                </a:ext>
              </a:extLst>
            </p:cNvPr>
            <p:cNvSpPr/>
            <p:nvPr/>
          </p:nvSpPr>
          <p:spPr>
            <a:xfrm>
              <a:off x="2277735" y="2240154"/>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828;p126">
              <a:extLst>
                <a:ext uri="{FF2B5EF4-FFF2-40B4-BE49-F238E27FC236}">
                  <a16:creationId xmlns:a16="http://schemas.microsoft.com/office/drawing/2014/main" id="{E25E2E07-D6C2-43D4-B415-0FF632F11F52}"/>
                </a:ext>
              </a:extLst>
            </p:cNvPr>
            <p:cNvSpPr/>
            <p:nvPr/>
          </p:nvSpPr>
          <p:spPr>
            <a:xfrm>
              <a:off x="2278210" y="2240439"/>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829;p126">
              <a:extLst>
                <a:ext uri="{FF2B5EF4-FFF2-40B4-BE49-F238E27FC236}">
                  <a16:creationId xmlns:a16="http://schemas.microsoft.com/office/drawing/2014/main" id="{A8CF3DC9-0EC2-4B9C-BF15-F7AD44104494}"/>
                </a:ext>
              </a:extLst>
            </p:cNvPr>
            <p:cNvSpPr/>
            <p:nvPr/>
          </p:nvSpPr>
          <p:spPr>
            <a:xfrm>
              <a:off x="2278726" y="2240779"/>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830;p126">
              <a:extLst>
                <a:ext uri="{FF2B5EF4-FFF2-40B4-BE49-F238E27FC236}">
                  <a16:creationId xmlns:a16="http://schemas.microsoft.com/office/drawing/2014/main" id="{58E6D425-12D9-4FAD-AC31-D68E8EBD9A42}"/>
                </a:ext>
              </a:extLst>
            </p:cNvPr>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831;p126">
              <a:extLst>
                <a:ext uri="{FF2B5EF4-FFF2-40B4-BE49-F238E27FC236}">
                  <a16:creationId xmlns:a16="http://schemas.microsoft.com/office/drawing/2014/main" id="{774BFB96-6C0B-4E76-A200-D7A7BC343ADF}"/>
                </a:ext>
              </a:extLst>
            </p:cNvPr>
            <p:cNvSpPr/>
            <p:nvPr/>
          </p:nvSpPr>
          <p:spPr>
            <a:xfrm>
              <a:off x="2277396" y="2253460"/>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832;p126">
              <a:extLst>
                <a:ext uri="{FF2B5EF4-FFF2-40B4-BE49-F238E27FC236}">
                  <a16:creationId xmlns:a16="http://schemas.microsoft.com/office/drawing/2014/main" id="{45118C61-1ECB-40B0-9E26-F33A0AF52D72}"/>
                </a:ext>
              </a:extLst>
            </p:cNvPr>
            <p:cNvSpPr/>
            <p:nvPr/>
          </p:nvSpPr>
          <p:spPr>
            <a:xfrm>
              <a:off x="2276921" y="2253514"/>
              <a:ext cx="394" cy="54"/>
            </a:xfrm>
            <a:custGeom>
              <a:avLst/>
              <a:gdLst/>
              <a:ahLst/>
              <a:cxnLst/>
              <a:rect l="l" t="t" r="r" b="b"/>
              <a:pathLst>
                <a:path w="29" h="4" extrusionOk="0">
                  <a:moveTo>
                    <a:pt x="1" y="4"/>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833;p126">
              <a:extLst>
                <a:ext uri="{FF2B5EF4-FFF2-40B4-BE49-F238E27FC236}">
                  <a16:creationId xmlns:a16="http://schemas.microsoft.com/office/drawing/2014/main" id="{DDE7BC93-406A-4DEA-AA78-A89A53B62693}"/>
                </a:ext>
              </a:extLst>
            </p:cNvPr>
            <p:cNvSpPr/>
            <p:nvPr/>
          </p:nvSpPr>
          <p:spPr>
            <a:xfrm>
              <a:off x="2277776" y="2253419"/>
              <a:ext cx="299" cy="54"/>
            </a:xfrm>
            <a:custGeom>
              <a:avLst/>
              <a:gdLst/>
              <a:ahLst/>
              <a:cxnLst/>
              <a:rect l="l" t="t" r="r" b="b"/>
              <a:pathLst>
                <a:path w="22" h="4" extrusionOk="0">
                  <a:moveTo>
                    <a:pt x="1" y="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834;p126">
              <a:extLst>
                <a:ext uri="{FF2B5EF4-FFF2-40B4-BE49-F238E27FC236}">
                  <a16:creationId xmlns:a16="http://schemas.microsoft.com/office/drawing/2014/main" id="{3A6422E4-9E97-49CA-9EC3-5A8640EA78B4}"/>
                </a:ext>
              </a:extLst>
            </p:cNvPr>
            <p:cNvSpPr/>
            <p:nvPr/>
          </p:nvSpPr>
          <p:spPr>
            <a:xfrm>
              <a:off x="2276595" y="2253609"/>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835;p126">
              <a:extLst>
                <a:ext uri="{FF2B5EF4-FFF2-40B4-BE49-F238E27FC236}">
                  <a16:creationId xmlns:a16="http://schemas.microsoft.com/office/drawing/2014/main" id="{F966176A-6D6E-4AE2-98DF-B244DCF05391}"/>
                </a:ext>
              </a:extLst>
            </p:cNvPr>
            <p:cNvSpPr/>
            <p:nvPr/>
          </p:nvSpPr>
          <p:spPr>
            <a:xfrm>
              <a:off x="2275644" y="225355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836;p126">
              <a:extLst>
                <a:ext uri="{FF2B5EF4-FFF2-40B4-BE49-F238E27FC236}">
                  <a16:creationId xmlns:a16="http://schemas.microsoft.com/office/drawing/2014/main" id="{7B497903-AC80-4BF3-A8BC-477EC627E863}"/>
                </a:ext>
              </a:extLst>
            </p:cNvPr>
            <p:cNvSpPr/>
            <p:nvPr/>
          </p:nvSpPr>
          <p:spPr>
            <a:xfrm>
              <a:off x="2252019" y="2279556"/>
              <a:ext cx="149" cy="353"/>
            </a:xfrm>
            <a:custGeom>
              <a:avLst/>
              <a:gdLst/>
              <a:ahLst/>
              <a:cxnLst/>
              <a:rect l="l" t="t" r="r" b="b"/>
              <a:pathLst>
                <a:path w="11" h="26" extrusionOk="0">
                  <a:moveTo>
                    <a:pt x="11"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837;p126">
              <a:extLst>
                <a:ext uri="{FF2B5EF4-FFF2-40B4-BE49-F238E27FC236}">
                  <a16:creationId xmlns:a16="http://schemas.microsoft.com/office/drawing/2014/main" id="{D6797EB5-1733-41B4-9D62-55A02D9125BE}"/>
                </a:ext>
              </a:extLst>
            </p:cNvPr>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838;p126">
              <a:extLst>
                <a:ext uri="{FF2B5EF4-FFF2-40B4-BE49-F238E27FC236}">
                  <a16:creationId xmlns:a16="http://schemas.microsoft.com/office/drawing/2014/main" id="{D7404D0E-ED9A-4D10-B7F2-A3E9311B5B80}"/>
                </a:ext>
              </a:extLst>
            </p:cNvPr>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839;p126">
              <a:extLst>
                <a:ext uri="{FF2B5EF4-FFF2-40B4-BE49-F238E27FC236}">
                  <a16:creationId xmlns:a16="http://schemas.microsoft.com/office/drawing/2014/main" id="{CF3DB7CB-58D4-45CA-BD55-0247BE861ABF}"/>
                </a:ext>
              </a:extLst>
            </p:cNvPr>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840;p126">
              <a:extLst>
                <a:ext uri="{FF2B5EF4-FFF2-40B4-BE49-F238E27FC236}">
                  <a16:creationId xmlns:a16="http://schemas.microsoft.com/office/drawing/2014/main" id="{B5F7AA83-DC52-4686-A7EE-C02E072DBBCD}"/>
                </a:ext>
              </a:extLst>
            </p:cNvPr>
            <p:cNvSpPr/>
            <p:nvPr/>
          </p:nvSpPr>
          <p:spPr>
            <a:xfrm>
              <a:off x="2193595" y="217727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41;p126">
              <a:extLst>
                <a:ext uri="{FF2B5EF4-FFF2-40B4-BE49-F238E27FC236}">
                  <a16:creationId xmlns:a16="http://schemas.microsoft.com/office/drawing/2014/main" id="{FCFB494B-808D-4B8E-9DF9-D5A7028E014F}"/>
                </a:ext>
              </a:extLst>
            </p:cNvPr>
            <p:cNvSpPr/>
            <p:nvPr/>
          </p:nvSpPr>
          <p:spPr>
            <a:xfrm>
              <a:off x="2185897" y="2177697"/>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42;p126">
              <a:extLst>
                <a:ext uri="{FF2B5EF4-FFF2-40B4-BE49-F238E27FC236}">
                  <a16:creationId xmlns:a16="http://schemas.microsoft.com/office/drawing/2014/main" id="{7472AA3B-25F3-4192-AC5B-B58F84B4BF38}"/>
                </a:ext>
              </a:extLst>
            </p:cNvPr>
            <p:cNvSpPr/>
            <p:nvPr/>
          </p:nvSpPr>
          <p:spPr>
            <a:xfrm>
              <a:off x="2200113" y="2177372"/>
              <a:ext cx="625" cy="109"/>
            </a:xfrm>
            <a:custGeom>
              <a:avLst/>
              <a:gdLst/>
              <a:ahLst/>
              <a:cxnLst/>
              <a:rect l="l" t="t" r="r" b="b"/>
              <a:pathLst>
                <a:path w="46" h="8" extrusionOk="0">
                  <a:moveTo>
                    <a:pt x="46"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43;p126">
              <a:extLst>
                <a:ext uri="{FF2B5EF4-FFF2-40B4-BE49-F238E27FC236}">
                  <a16:creationId xmlns:a16="http://schemas.microsoft.com/office/drawing/2014/main" id="{B3F2FE45-94D0-422B-81BF-9895710BAF95}"/>
                </a:ext>
              </a:extLst>
            </p:cNvPr>
            <p:cNvSpPr/>
            <p:nvPr/>
          </p:nvSpPr>
          <p:spPr>
            <a:xfrm>
              <a:off x="2192889" y="2177317"/>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44;p126">
              <a:extLst>
                <a:ext uri="{FF2B5EF4-FFF2-40B4-BE49-F238E27FC236}">
                  <a16:creationId xmlns:a16="http://schemas.microsoft.com/office/drawing/2014/main" id="{D49A71FA-6A33-43E2-B8C6-A0E40E5548A7}"/>
                </a:ext>
              </a:extLst>
            </p:cNvPr>
            <p:cNvSpPr/>
            <p:nvPr/>
          </p:nvSpPr>
          <p:spPr>
            <a:xfrm>
              <a:off x="2197492" y="2177277"/>
              <a:ext cx="774" cy="14"/>
            </a:xfrm>
            <a:custGeom>
              <a:avLst/>
              <a:gdLst/>
              <a:ahLst/>
              <a:cxnLst/>
              <a:rect l="l" t="t" r="r" b="b"/>
              <a:pathLst>
                <a:path w="57" h="1" extrusionOk="0">
                  <a:moveTo>
                    <a:pt x="57"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45;p126">
              <a:extLst>
                <a:ext uri="{FF2B5EF4-FFF2-40B4-BE49-F238E27FC236}">
                  <a16:creationId xmlns:a16="http://schemas.microsoft.com/office/drawing/2014/main" id="{1D3CEC5D-9654-4BF0-9489-BB92D987FAB6}"/>
                </a:ext>
              </a:extLst>
            </p:cNvPr>
            <p:cNvSpPr/>
            <p:nvPr/>
          </p:nvSpPr>
          <p:spPr>
            <a:xfrm>
              <a:off x="2198497" y="2177277"/>
              <a:ext cx="679" cy="54"/>
            </a:xfrm>
            <a:custGeom>
              <a:avLst/>
              <a:gdLst/>
              <a:ahLst/>
              <a:cxnLst/>
              <a:rect l="l" t="t" r="r" b="b"/>
              <a:pathLst>
                <a:path w="50" h="4" extrusionOk="0">
                  <a:moveTo>
                    <a:pt x="49"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46;p126">
              <a:extLst>
                <a:ext uri="{FF2B5EF4-FFF2-40B4-BE49-F238E27FC236}">
                  <a16:creationId xmlns:a16="http://schemas.microsoft.com/office/drawing/2014/main" id="{18D5D031-07BF-474E-A338-784B21D48B6B}"/>
                </a:ext>
              </a:extLst>
            </p:cNvPr>
            <p:cNvSpPr/>
            <p:nvPr/>
          </p:nvSpPr>
          <p:spPr>
            <a:xfrm>
              <a:off x="2197261" y="217722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47;p126">
              <a:extLst>
                <a:ext uri="{FF2B5EF4-FFF2-40B4-BE49-F238E27FC236}">
                  <a16:creationId xmlns:a16="http://schemas.microsoft.com/office/drawing/2014/main" id="{81B2008C-AA5E-4D05-B6D8-A41362E909D8}"/>
                </a:ext>
              </a:extLst>
            </p:cNvPr>
            <p:cNvSpPr/>
            <p:nvPr/>
          </p:nvSpPr>
          <p:spPr>
            <a:xfrm>
              <a:off x="2195401" y="217727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48;p126">
              <a:extLst>
                <a:ext uri="{FF2B5EF4-FFF2-40B4-BE49-F238E27FC236}">
                  <a16:creationId xmlns:a16="http://schemas.microsoft.com/office/drawing/2014/main" id="{097ABD02-6FFC-4EB6-9DCF-499242A97352}"/>
                </a:ext>
              </a:extLst>
            </p:cNvPr>
            <p:cNvSpPr/>
            <p:nvPr/>
          </p:nvSpPr>
          <p:spPr>
            <a:xfrm>
              <a:off x="2136421" y="2173421"/>
              <a:ext cx="679" cy="149"/>
            </a:xfrm>
            <a:custGeom>
              <a:avLst/>
              <a:gdLst/>
              <a:ahLst/>
              <a:cxnLst/>
              <a:rect l="l" t="t" r="r" b="b"/>
              <a:pathLst>
                <a:path w="50" h="11" extrusionOk="0">
                  <a:moveTo>
                    <a:pt x="0" y="11"/>
                  </a:moveTo>
                  <a:lnTo>
                    <a:pt x="4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49;p126">
              <a:extLst>
                <a:ext uri="{FF2B5EF4-FFF2-40B4-BE49-F238E27FC236}">
                  <a16:creationId xmlns:a16="http://schemas.microsoft.com/office/drawing/2014/main" id="{45AD2422-5B46-4027-A3FA-D73B90CDDD65}"/>
                </a:ext>
              </a:extLst>
            </p:cNvPr>
            <p:cNvSpPr/>
            <p:nvPr/>
          </p:nvSpPr>
          <p:spPr>
            <a:xfrm>
              <a:off x="2199257" y="2177317"/>
              <a:ext cx="679" cy="68"/>
            </a:xfrm>
            <a:custGeom>
              <a:avLst/>
              <a:gdLst/>
              <a:ahLst/>
              <a:cxnLst/>
              <a:rect l="l" t="t" r="r" b="b"/>
              <a:pathLst>
                <a:path w="50" h="5" extrusionOk="0">
                  <a:moveTo>
                    <a:pt x="49"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850;p126">
              <a:extLst>
                <a:ext uri="{FF2B5EF4-FFF2-40B4-BE49-F238E27FC236}">
                  <a16:creationId xmlns:a16="http://schemas.microsoft.com/office/drawing/2014/main" id="{156E11BF-69FE-4175-9CFB-528D4732D00B}"/>
                </a:ext>
              </a:extLst>
            </p:cNvPr>
            <p:cNvSpPr/>
            <p:nvPr/>
          </p:nvSpPr>
          <p:spPr>
            <a:xfrm>
              <a:off x="2187852" y="2177562"/>
              <a:ext cx="394" cy="14"/>
            </a:xfrm>
            <a:custGeom>
              <a:avLst/>
              <a:gdLst/>
              <a:ahLst/>
              <a:cxnLst/>
              <a:rect l="l" t="t" r="r" b="b"/>
              <a:pathLst>
                <a:path w="29" h="1" extrusionOk="0">
                  <a:moveTo>
                    <a:pt x="2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851;p126">
              <a:extLst>
                <a:ext uri="{FF2B5EF4-FFF2-40B4-BE49-F238E27FC236}">
                  <a16:creationId xmlns:a16="http://schemas.microsoft.com/office/drawing/2014/main" id="{692E2491-0F5E-418D-B220-2A33030C4C25}"/>
                </a:ext>
              </a:extLst>
            </p:cNvPr>
            <p:cNvSpPr/>
            <p:nvPr/>
          </p:nvSpPr>
          <p:spPr>
            <a:xfrm>
              <a:off x="2187323" y="2177602"/>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852;p126">
              <a:extLst>
                <a:ext uri="{FF2B5EF4-FFF2-40B4-BE49-F238E27FC236}">
                  <a16:creationId xmlns:a16="http://schemas.microsoft.com/office/drawing/2014/main" id="{FAF9386F-02E2-4648-8341-100766EAFA3F}"/>
                </a:ext>
              </a:extLst>
            </p:cNvPr>
            <p:cNvSpPr/>
            <p:nvPr/>
          </p:nvSpPr>
          <p:spPr>
            <a:xfrm>
              <a:off x="2186847" y="217760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853;p126">
              <a:extLst>
                <a:ext uri="{FF2B5EF4-FFF2-40B4-BE49-F238E27FC236}">
                  <a16:creationId xmlns:a16="http://schemas.microsoft.com/office/drawing/2014/main" id="{962DBCB2-4469-4FD1-AFD4-634404209A8E}"/>
                </a:ext>
              </a:extLst>
            </p:cNvPr>
            <p:cNvSpPr/>
            <p:nvPr/>
          </p:nvSpPr>
          <p:spPr>
            <a:xfrm>
              <a:off x="2200832" y="2177467"/>
              <a:ext cx="475" cy="109"/>
            </a:xfrm>
            <a:custGeom>
              <a:avLst/>
              <a:gdLst/>
              <a:ahLst/>
              <a:cxnLst/>
              <a:rect l="l" t="t" r="r" b="b"/>
              <a:pathLst>
                <a:path w="35" h="8" extrusionOk="0">
                  <a:moveTo>
                    <a:pt x="3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854;p126">
              <a:extLst>
                <a:ext uri="{FF2B5EF4-FFF2-40B4-BE49-F238E27FC236}">
                  <a16:creationId xmlns:a16="http://schemas.microsoft.com/office/drawing/2014/main" id="{01FAA4A1-9270-491E-992B-86DB2214DCDB}"/>
                </a:ext>
              </a:extLst>
            </p:cNvPr>
            <p:cNvSpPr/>
            <p:nvPr/>
          </p:nvSpPr>
          <p:spPr>
            <a:xfrm>
              <a:off x="2186372" y="217765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855;p126">
              <a:extLst>
                <a:ext uri="{FF2B5EF4-FFF2-40B4-BE49-F238E27FC236}">
                  <a16:creationId xmlns:a16="http://schemas.microsoft.com/office/drawing/2014/main" id="{A33A9E3F-E32E-4761-9CC7-8BC6A6DF0780}"/>
                </a:ext>
              </a:extLst>
            </p:cNvPr>
            <p:cNvSpPr/>
            <p:nvPr/>
          </p:nvSpPr>
          <p:spPr>
            <a:xfrm>
              <a:off x="2192075" y="2177317"/>
              <a:ext cx="489" cy="14"/>
            </a:xfrm>
            <a:custGeom>
              <a:avLst/>
              <a:gdLst/>
              <a:ahLst/>
              <a:cxnLst/>
              <a:rect l="l" t="t" r="r" b="b"/>
              <a:pathLst>
                <a:path w="36" h="1" extrusionOk="0">
                  <a:moveTo>
                    <a:pt x="36"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856;p126">
              <a:extLst>
                <a:ext uri="{FF2B5EF4-FFF2-40B4-BE49-F238E27FC236}">
                  <a16:creationId xmlns:a16="http://schemas.microsoft.com/office/drawing/2014/main" id="{E205790F-C0F7-4517-9EB7-4C946D59B832}"/>
                </a:ext>
              </a:extLst>
            </p:cNvPr>
            <p:cNvSpPr/>
            <p:nvPr/>
          </p:nvSpPr>
          <p:spPr>
            <a:xfrm>
              <a:off x="2191219" y="2177372"/>
              <a:ext cx="394" cy="14"/>
            </a:xfrm>
            <a:custGeom>
              <a:avLst/>
              <a:gdLst/>
              <a:ahLst/>
              <a:cxnLst/>
              <a:rect l="l" t="t" r="r" b="b"/>
              <a:pathLst>
                <a:path w="29" h="1" extrusionOk="0">
                  <a:moveTo>
                    <a:pt x="29"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857;p126">
              <a:extLst>
                <a:ext uri="{FF2B5EF4-FFF2-40B4-BE49-F238E27FC236}">
                  <a16:creationId xmlns:a16="http://schemas.microsoft.com/office/drawing/2014/main" id="{AED5BB54-4D7D-402C-A347-8FD3A30389C2}"/>
                </a:ext>
              </a:extLst>
            </p:cNvPr>
            <p:cNvSpPr/>
            <p:nvPr/>
          </p:nvSpPr>
          <p:spPr>
            <a:xfrm>
              <a:off x="2190513" y="2177412"/>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858;p126">
              <a:extLst>
                <a:ext uri="{FF2B5EF4-FFF2-40B4-BE49-F238E27FC236}">
                  <a16:creationId xmlns:a16="http://schemas.microsoft.com/office/drawing/2014/main" id="{71D5645B-839E-4A48-B7B0-5D8B4879699A}"/>
                </a:ext>
              </a:extLst>
            </p:cNvPr>
            <p:cNvSpPr/>
            <p:nvPr/>
          </p:nvSpPr>
          <p:spPr>
            <a:xfrm>
              <a:off x="2189223" y="217746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859;p126">
              <a:extLst>
                <a:ext uri="{FF2B5EF4-FFF2-40B4-BE49-F238E27FC236}">
                  <a16:creationId xmlns:a16="http://schemas.microsoft.com/office/drawing/2014/main" id="{1FCE3B9F-352C-49F7-9435-02921BCD2293}"/>
                </a:ext>
              </a:extLst>
            </p:cNvPr>
            <p:cNvSpPr/>
            <p:nvPr/>
          </p:nvSpPr>
          <p:spPr>
            <a:xfrm>
              <a:off x="2188558" y="2177507"/>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860;p126">
              <a:extLst>
                <a:ext uri="{FF2B5EF4-FFF2-40B4-BE49-F238E27FC236}">
                  <a16:creationId xmlns:a16="http://schemas.microsoft.com/office/drawing/2014/main" id="{92F77958-B09E-46D0-9622-3895843082BD}"/>
                </a:ext>
              </a:extLst>
            </p:cNvPr>
            <p:cNvSpPr/>
            <p:nvPr/>
          </p:nvSpPr>
          <p:spPr>
            <a:xfrm>
              <a:off x="2189889" y="2177412"/>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861;p126">
              <a:extLst>
                <a:ext uri="{FF2B5EF4-FFF2-40B4-BE49-F238E27FC236}">
                  <a16:creationId xmlns:a16="http://schemas.microsoft.com/office/drawing/2014/main" id="{F8AC8CED-95C8-4FE4-80D4-DDB5C55F5AA5}"/>
                </a:ext>
              </a:extLst>
            </p:cNvPr>
            <p:cNvSpPr/>
            <p:nvPr/>
          </p:nvSpPr>
          <p:spPr>
            <a:xfrm>
              <a:off x="2194695" y="217727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862;p126">
              <a:extLst>
                <a:ext uri="{FF2B5EF4-FFF2-40B4-BE49-F238E27FC236}">
                  <a16:creationId xmlns:a16="http://schemas.microsoft.com/office/drawing/2014/main" id="{B4FA2DD0-465F-44B7-8012-46DE4499AD42}"/>
                </a:ext>
              </a:extLst>
            </p:cNvPr>
            <p:cNvSpPr/>
            <p:nvPr/>
          </p:nvSpPr>
          <p:spPr>
            <a:xfrm>
              <a:off x="2195971" y="21772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863;p126">
              <a:extLst>
                <a:ext uri="{FF2B5EF4-FFF2-40B4-BE49-F238E27FC236}">
                  <a16:creationId xmlns:a16="http://schemas.microsoft.com/office/drawing/2014/main" id="{96AEA413-F3A8-46B1-839B-985130546311}"/>
                </a:ext>
              </a:extLst>
            </p:cNvPr>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864;p126">
              <a:extLst>
                <a:ext uri="{FF2B5EF4-FFF2-40B4-BE49-F238E27FC236}">
                  <a16:creationId xmlns:a16="http://schemas.microsoft.com/office/drawing/2014/main" id="{D372FB82-1F9F-47B8-864C-86AA4239D98B}"/>
                </a:ext>
              </a:extLst>
            </p:cNvPr>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865;p126">
              <a:extLst>
                <a:ext uri="{FF2B5EF4-FFF2-40B4-BE49-F238E27FC236}">
                  <a16:creationId xmlns:a16="http://schemas.microsoft.com/office/drawing/2014/main" id="{E3CE0D20-8062-4D7E-9AE4-B76A7E481BFF}"/>
                </a:ext>
              </a:extLst>
            </p:cNvPr>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866;p126">
              <a:extLst>
                <a:ext uri="{FF2B5EF4-FFF2-40B4-BE49-F238E27FC236}">
                  <a16:creationId xmlns:a16="http://schemas.microsoft.com/office/drawing/2014/main" id="{A0FF0DD6-68A7-4599-AEAE-A2EBD7ECC424}"/>
                </a:ext>
              </a:extLst>
            </p:cNvPr>
            <p:cNvSpPr/>
            <p:nvPr/>
          </p:nvSpPr>
          <p:spPr>
            <a:xfrm>
              <a:off x="2229915" y="217699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867;p126">
              <a:extLst>
                <a:ext uri="{FF2B5EF4-FFF2-40B4-BE49-F238E27FC236}">
                  <a16:creationId xmlns:a16="http://schemas.microsoft.com/office/drawing/2014/main" id="{0FCAC10B-4156-452F-B094-3617F135224D}"/>
                </a:ext>
              </a:extLst>
            </p:cNvPr>
            <p:cNvSpPr/>
            <p:nvPr/>
          </p:nvSpPr>
          <p:spPr>
            <a:xfrm>
              <a:off x="2229250" y="2175661"/>
              <a:ext cx="109" cy="109"/>
            </a:xfrm>
            <a:custGeom>
              <a:avLst/>
              <a:gdLst/>
              <a:ahLst/>
              <a:cxnLst/>
              <a:rect l="l" t="t" r="r" b="b"/>
              <a:pathLst>
                <a:path w="8" h="8" extrusionOk="0">
                  <a:moveTo>
                    <a:pt x="1" y="0"/>
                  </a:moveTo>
                  <a:lnTo>
                    <a:pt x="8" y="7"/>
                  </a:ln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868;p126">
              <a:extLst>
                <a:ext uri="{FF2B5EF4-FFF2-40B4-BE49-F238E27FC236}">
                  <a16:creationId xmlns:a16="http://schemas.microsoft.com/office/drawing/2014/main" id="{B601A5EA-3EB3-4A19-8AD6-529091D3CC9A}"/>
                </a:ext>
              </a:extLst>
            </p:cNvPr>
            <p:cNvSpPr/>
            <p:nvPr/>
          </p:nvSpPr>
          <p:spPr>
            <a:xfrm>
              <a:off x="2230065" y="2177412"/>
              <a:ext cx="14" cy="68"/>
            </a:xfrm>
            <a:custGeom>
              <a:avLst/>
              <a:gdLst/>
              <a:ahLst/>
              <a:cxnLst/>
              <a:rect l="l" t="t" r="r" b="b"/>
              <a:pathLst>
                <a:path w="1" h="5" extrusionOk="0">
                  <a:moveTo>
                    <a:pt x="0"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869;p126">
              <a:extLst>
                <a:ext uri="{FF2B5EF4-FFF2-40B4-BE49-F238E27FC236}">
                  <a16:creationId xmlns:a16="http://schemas.microsoft.com/office/drawing/2014/main" id="{BF73093C-773B-4C34-A704-132D5F21212B}"/>
                </a:ext>
              </a:extLst>
            </p:cNvPr>
            <p:cNvSpPr/>
            <p:nvPr/>
          </p:nvSpPr>
          <p:spPr>
            <a:xfrm>
              <a:off x="2229494" y="2175892"/>
              <a:ext cx="95" cy="109"/>
            </a:xfrm>
            <a:custGeom>
              <a:avLst/>
              <a:gdLst/>
              <a:ahLst/>
              <a:cxnLst/>
              <a:rect l="l" t="t" r="r" b="b"/>
              <a:pathLst>
                <a:path w="7" h="8" extrusionOk="0">
                  <a:moveTo>
                    <a:pt x="0" y="1"/>
                  </a:moveTo>
                  <a:lnTo>
                    <a:pt x="7"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870;p126">
              <a:extLst>
                <a:ext uri="{FF2B5EF4-FFF2-40B4-BE49-F238E27FC236}">
                  <a16:creationId xmlns:a16="http://schemas.microsoft.com/office/drawing/2014/main" id="{6A1721DC-D892-45B8-9840-C9A4620DE8F4}"/>
                </a:ext>
              </a:extLst>
            </p:cNvPr>
            <p:cNvSpPr/>
            <p:nvPr/>
          </p:nvSpPr>
          <p:spPr>
            <a:xfrm>
              <a:off x="2228965" y="2175566"/>
              <a:ext cx="244" cy="54"/>
            </a:xfrm>
            <a:custGeom>
              <a:avLst/>
              <a:gdLst/>
              <a:ahLst/>
              <a:cxnLst/>
              <a:rect l="l" t="t" r="r" b="b"/>
              <a:pathLst>
                <a:path w="18" h="4" extrusionOk="0">
                  <a:moveTo>
                    <a:pt x="1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871;p126">
              <a:extLst>
                <a:ext uri="{FF2B5EF4-FFF2-40B4-BE49-F238E27FC236}">
                  <a16:creationId xmlns:a16="http://schemas.microsoft.com/office/drawing/2014/main" id="{B25A4D3E-466E-42AF-B06C-F76EBC0B6A40}"/>
                </a:ext>
              </a:extLst>
            </p:cNvPr>
            <p:cNvSpPr/>
            <p:nvPr/>
          </p:nvSpPr>
          <p:spPr>
            <a:xfrm>
              <a:off x="2230010" y="217718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72;p126">
              <a:extLst>
                <a:ext uri="{FF2B5EF4-FFF2-40B4-BE49-F238E27FC236}">
                  <a16:creationId xmlns:a16="http://schemas.microsoft.com/office/drawing/2014/main" id="{4B69E99B-35D8-4011-B68E-FB6BA998B34E}"/>
                </a:ext>
              </a:extLst>
            </p:cNvPr>
            <p:cNvSpPr/>
            <p:nvPr/>
          </p:nvSpPr>
          <p:spPr>
            <a:xfrm>
              <a:off x="2229915" y="21768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73;p126">
              <a:extLst>
                <a:ext uri="{FF2B5EF4-FFF2-40B4-BE49-F238E27FC236}">
                  <a16:creationId xmlns:a16="http://schemas.microsoft.com/office/drawing/2014/main" id="{70A08CDA-277B-467A-972E-19B2373FC7D0}"/>
                </a:ext>
              </a:extLst>
            </p:cNvPr>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74;p126">
              <a:extLst>
                <a:ext uri="{FF2B5EF4-FFF2-40B4-BE49-F238E27FC236}">
                  <a16:creationId xmlns:a16="http://schemas.microsoft.com/office/drawing/2014/main" id="{8B11B753-3B0A-4991-866B-767F3210EF44}"/>
                </a:ext>
              </a:extLst>
            </p:cNvPr>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75;p126">
              <a:extLst>
                <a:ext uri="{FF2B5EF4-FFF2-40B4-BE49-F238E27FC236}">
                  <a16:creationId xmlns:a16="http://schemas.microsoft.com/office/drawing/2014/main" id="{FDFE7634-8167-4A39-8542-EE27D1A49B49}"/>
                </a:ext>
              </a:extLst>
            </p:cNvPr>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76;p126">
              <a:extLst>
                <a:ext uri="{FF2B5EF4-FFF2-40B4-BE49-F238E27FC236}">
                  <a16:creationId xmlns:a16="http://schemas.microsoft.com/office/drawing/2014/main" id="{E669849A-E701-4C08-B100-4FB66291A8B5}"/>
                </a:ext>
              </a:extLst>
            </p:cNvPr>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77;p126">
              <a:extLst>
                <a:ext uri="{FF2B5EF4-FFF2-40B4-BE49-F238E27FC236}">
                  <a16:creationId xmlns:a16="http://schemas.microsoft.com/office/drawing/2014/main" id="{F088D657-E5A7-4C54-B919-F258259E303E}"/>
                </a:ext>
              </a:extLst>
            </p:cNvPr>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878;p126">
              <a:extLst>
                <a:ext uri="{FF2B5EF4-FFF2-40B4-BE49-F238E27FC236}">
                  <a16:creationId xmlns:a16="http://schemas.microsoft.com/office/drawing/2014/main" id="{B84BB450-6815-4741-A1DE-6EDAA875A456}"/>
                </a:ext>
              </a:extLst>
            </p:cNvPr>
            <p:cNvSpPr/>
            <p:nvPr/>
          </p:nvSpPr>
          <p:spPr>
            <a:xfrm>
              <a:off x="2231056" y="2177127"/>
              <a:ext cx="638" cy="109"/>
            </a:xfrm>
            <a:custGeom>
              <a:avLst/>
              <a:gdLst/>
              <a:ahLst/>
              <a:cxnLst/>
              <a:rect l="l" t="t" r="r" b="b"/>
              <a:pathLst>
                <a:path w="47" h="8" extrusionOk="0">
                  <a:moveTo>
                    <a:pt x="1" y="8"/>
                  </a:moveTo>
                  <a:lnTo>
                    <a:pt x="4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79;p126">
              <a:extLst>
                <a:ext uri="{FF2B5EF4-FFF2-40B4-BE49-F238E27FC236}">
                  <a16:creationId xmlns:a16="http://schemas.microsoft.com/office/drawing/2014/main" id="{56E6FAE1-AE41-4345-8C81-7C3E54E4EEEE}"/>
                </a:ext>
              </a:extLst>
            </p:cNvPr>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80;p126">
              <a:extLst>
                <a:ext uri="{FF2B5EF4-FFF2-40B4-BE49-F238E27FC236}">
                  <a16:creationId xmlns:a16="http://schemas.microsoft.com/office/drawing/2014/main" id="{6F78C640-B9BF-428F-B1A7-5FC6B22DFE46}"/>
                </a:ext>
              </a:extLst>
            </p:cNvPr>
            <p:cNvSpPr/>
            <p:nvPr/>
          </p:nvSpPr>
          <p:spPr>
            <a:xfrm>
              <a:off x="2232536" y="2177032"/>
              <a:ext cx="489" cy="14"/>
            </a:xfrm>
            <a:custGeom>
              <a:avLst/>
              <a:gdLst/>
              <a:ahLst/>
              <a:cxnLst/>
              <a:rect l="l" t="t" r="r" b="b"/>
              <a:pathLst>
                <a:path w="36" h="1" extrusionOk="0">
                  <a:moveTo>
                    <a:pt x="0" y="1"/>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81;p126">
              <a:extLst>
                <a:ext uri="{FF2B5EF4-FFF2-40B4-BE49-F238E27FC236}">
                  <a16:creationId xmlns:a16="http://schemas.microsoft.com/office/drawing/2014/main" id="{BA2DFB20-FC8E-44B9-94CA-7B604BE9E0C9}"/>
                </a:ext>
              </a:extLst>
            </p:cNvPr>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82;p126">
              <a:extLst>
                <a:ext uri="{FF2B5EF4-FFF2-40B4-BE49-F238E27FC236}">
                  <a16:creationId xmlns:a16="http://schemas.microsoft.com/office/drawing/2014/main" id="{C6CC215D-EBA0-468F-9E63-B0E4421C17D0}"/>
                </a:ext>
              </a:extLst>
            </p:cNvPr>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83;p126">
              <a:extLst>
                <a:ext uri="{FF2B5EF4-FFF2-40B4-BE49-F238E27FC236}">
                  <a16:creationId xmlns:a16="http://schemas.microsoft.com/office/drawing/2014/main" id="{8DEA3C25-769F-4BB7-9086-C316FF83E3C1}"/>
                </a:ext>
              </a:extLst>
            </p:cNvPr>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84;p126">
              <a:extLst>
                <a:ext uri="{FF2B5EF4-FFF2-40B4-BE49-F238E27FC236}">
                  <a16:creationId xmlns:a16="http://schemas.microsoft.com/office/drawing/2014/main" id="{D84C547B-6390-4FE3-9CC6-FF159F338D51}"/>
                </a:ext>
              </a:extLst>
            </p:cNvPr>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885;p126">
              <a:extLst>
                <a:ext uri="{FF2B5EF4-FFF2-40B4-BE49-F238E27FC236}">
                  <a16:creationId xmlns:a16="http://schemas.microsoft.com/office/drawing/2014/main" id="{5A58D440-7466-42DE-825E-A3FFDDD22813}"/>
                </a:ext>
              </a:extLst>
            </p:cNvPr>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886;p126">
              <a:extLst>
                <a:ext uri="{FF2B5EF4-FFF2-40B4-BE49-F238E27FC236}">
                  <a16:creationId xmlns:a16="http://schemas.microsoft.com/office/drawing/2014/main" id="{12EAD610-6FB3-4C64-8F0F-07C0984E6F82}"/>
                </a:ext>
              </a:extLst>
            </p:cNvPr>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887;p126">
              <a:extLst>
                <a:ext uri="{FF2B5EF4-FFF2-40B4-BE49-F238E27FC236}">
                  <a16:creationId xmlns:a16="http://schemas.microsoft.com/office/drawing/2014/main" id="{8B8CF1AF-DA60-428C-A7CB-4361C1B3F845}"/>
                </a:ext>
              </a:extLst>
            </p:cNvPr>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888;p126">
              <a:extLst>
                <a:ext uri="{FF2B5EF4-FFF2-40B4-BE49-F238E27FC236}">
                  <a16:creationId xmlns:a16="http://schemas.microsoft.com/office/drawing/2014/main" id="{C1AE7409-7A4C-4707-93F6-ABD0E9573770}"/>
                </a:ext>
              </a:extLst>
            </p:cNvPr>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889;p126">
              <a:extLst>
                <a:ext uri="{FF2B5EF4-FFF2-40B4-BE49-F238E27FC236}">
                  <a16:creationId xmlns:a16="http://schemas.microsoft.com/office/drawing/2014/main" id="{4953034E-DDD6-418C-A578-CC63A5142E9C}"/>
                </a:ext>
              </a:extLst>
            </p:cNvPr>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890;p126">
              <a:extLst>
                <a:ext uri="{FF2B5EF4-FFF2-40B4-BE49-F238E27FC236}">
                  <a16:creationId xmlns:a16="http://schemas.microsoft.com/office/drawing/2014/main" id="{E6554660-C0C7-4C20-9D68-75C2D68BA4F4}"/>
                </a:ext>
              </a:extLst>
            </p:cNvPr>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891;p126">
              <a:extLst>
                <a:ext uri="{FF2B5EF4-FFF2-40B4-BE49-F238E27FC236}">
                  <a16:creationId xmlns:a16="http://schemas.microsoft.com/office/drawing/2014/main" id="{50B28F8D-E638-4FC7-B32A-DD5F087FA617}"/>
                </a:ext>
              </a:extLst>
            </p:cNvPr>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892;p126">
              <a:extLst>
                <a:ext uri="{FF2B5EF4-FFF2-40B4-BE49-F238E27FC236}">
                  <a16:creationId xmlns:a16="http://schemas.microsoft.com/office/drawing/2014/main" id="{63012169-1C68-484F-9F24-ECAF8D253825}"/>
                </a:ext>
              </a:extLst>
            </p:cNvPr>
            <p:cNvSpPr/>
            <p:nvPr/>
          </p:nvSpPr>
          <p:spPr>
            <a:xfrm>
              <a:off x="2034182" y="1771051"/>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893;p126">
              <a:extLst>
                <a:ext uri="{FF2B5EF4-FFF2-40B4-BE49-F238E27FC236}">
                  <a16:creationId xmlns:a16="http://schemas.microsoft.com/office/drawing/2014/main" id="{7B367F99-46C2-4A22-93E8-94EA06D32696}"/>
                </a:ext>
              </a:extLst>
            </p:cNvPr>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94;p126">
              <a:extLst>
                <a:ext uri="{FF2B5EF4-FFF2-40B4-BE49-F238E27FC236}">
                  <a16:creationId xmlns:a16="http://schemas.microsoft.com/office/drawing/2014/main" id="{762BCA4B-8BC0-49CD-AD1C-5CACCC0B9D34}"/>
                </a:ext>
              </a:extLst>
            </p:cNvPr>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95;p126">
              <a:extLst>
                <a:ext uri="{FF2B5EF4-FFF2-40B4-BE49-F238E27FC236}">
                  <a16:creationId xmlns:a16="http://schemas.microsoft.com/office/drawing/2014/main" id="{3F2CE628-A3CC-411B-B9D7-9D99F7204A1E}"/>
                </a:ext>
              </a:extLst>
            </p:cNvPr>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96;p126">
              <a:extLst>
                <a:ext uri="{FF2B5EF4-FFF2-40B4-BE49-F238E27FC236}">
                  <a16:creationId xmlns:a16="http://schemas.microsoft.com/office/drawing/2014/main" id="{7C01E3EA-227D-4955-BBF4-1A9FF9B706C8}"/>
                </a:ext>
              </a:extLst>
            </p:cNvPr>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97;p126">
              <a:extLst>
                <a:ext uri="{FF2B5EF4-FFF2-40B4-BE49-F238E27FC236}">
                  <a16:creationId xmlns:a16="http://schemas.microsoft.com/office/drawing/2014/main" id="{9CDCFFBE-9F46-43B7-8AD6-B5D6CD4FBE82}"/>
                </a:ext>
              </a:extLst>
            </p:cNvPr>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98;p126">
              <a:extLst>
                <a:ext uri="{FF2B5EF4-FFF2-40B4-BE49-F238E27FC236}">
                  <a16:creationId xmlns:a16="http://schemas.microsoft.com/office/drawing/2014/main" id="{D55A7CF6-EF55-40C1-A18B-979318B16D39}"/>
                </a:ext>
              </a:extLst>
            </p:cNvPr>
            <p:cNvSpPr/>
            <p:nvPr/>
          </p:nvSpPr>
          <p:spPr>
            <a:xfrm>
              <a:off x="2110039" y="1759836"/>
              <a:ext cx="14" cy="448"/>
            </a:xfrm>
            <a:custGeom>
              <a:avLst/>
              <a:gdLst/>
              <a:ahLst/>
              <a:cxnLst/>
              <a:rect l="l" t="t" r="r" b="b"/>
              <a:pathLst>
                <a:path w="1" h="33" extrusionOk="0">
                  <a:moveTo>
                    <a:pt x="0" y="1"/>
                  </a:moveTo>
                  <a:lnTo>
                    <a:pt x="0"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99;p126">
              <a:extLst>
                <a:ext uri="{FF2B5EF4-FFF2-40B4-BE49-F238E27FC236}">
                  <a16:creationId xmlns:a16="http://schemas.microsoft.com/office/drawing/2014/main" id="{5B13EA9B-84C9-4B3A-839A-6933C3BB59FA}"/>
                </a:ext>
              </a:extLst>
            </p:cNvPr>
            <p:cNvSpPr/>
            <p:nvPr/>
          </p:nvSpPr>
          <p:spPr>
            <a:xfrm>
              <a:off x="2110039" y="1762878"/>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900;p126">
              <a:extLst>
                <a:ext uri="{FF2B5EF4-FFF2-40B4-BE49-F238E27FC236}">
                  <a16:creationId xmlns:a16="http://schemas.microsoft.com/office/drawing/2014/main" id="{613F5FE1-7ED3-4163-A479-C4CFD3CB0EFC}"/>
                </a:ext>
              </a:extLst>
            </p:cNvPr>
            <p:cNvSpPr/>
            <p:nvPr/>
          </p:nvSpPr>
          <p:spPr>
            <a:xfrm>
              <a:off x="2119218" y="180970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901;p126">
              <a:extLst>
                <a:ext uri="{FF2B5EF4-FFF2-40B4-BE49-F238E27FC236}">
                  <a16:creationId xmlns:a16="http://schemas.microsoft.com/office/drawing/2014/main" id="{212ECEC6-7094-476B-A20F-04B08F136110}"/>
                </a:ext>
              </a:extLst>
            </p:cNvPr>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902;p126">
              <a:extLst>
                <a:ext uri="{FF2B5EF4-FFF2-40B4-BE49-F238E27FC236}">
                  <a16:creationId xmlns:a16="http://schemas.microsoft.com/office/drawing/2014/main" id="{5E34DCB2-5BD1-4D6B-92BA-8E74D3A24AEF}"/>
                </a:ext>
              </a:extLst>
            </p:cNvPr>
            <p:cNvSpPr/>
            <p:nvPr/>
          </p:nvSpPr>
          <p:spPr>
            <a:xfrm>
              <a:off x="2119028" y="1808987"/>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903;p126">
              <a:extLst>
                <a:ext uri="{FF2B5EF4-FFF2-40B4-BE49-F238E27FC236}">
                  <a16:creationId xmlns:a16="http://schemas.microsoft.com/office/drawing/2014/main" id="{3D5E0EED-2BD3-4AFE-B569-DB666CEFEE71}"/>
                </a:ext>
              </a:extLst>
            </p:cNvPr>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904;p126">
              <a:extLst>
                <a:ext uri="{FF2B5EF4-FFF2-40B4-BE49-F238E27FC236}">
                  <a16:creationId xmlns:a16="http://schemas.microsoft.com/office/drawing/2014/main" id="{EB7555AA-871E-46B3-9C66-22C73E889F3D}"/>
                </a:ext>
              </a:extLst>
            </p:cNvPr>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905;p126">
              <a:extLst>
                <a:ext uri="{FF2B5EF4-FFF2-40B4-BE49-F238E27FC236}">
                  <a16:creationId xmlns:a16="http://schemas.microsoft.com/office/drawing/2014/main" id="{3B90D63B-986F-4C3F-9E8E-2C930CE476A1}"/>
                </a:ext>
              </a:extLst>
            </p:cNvPr>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906;p126">
              <a:extLst>
                <a:ext uri="{FF2B5EF4-FFF2-40B4-BE49-F238E27FC236}">
                  <a16:creationId xmlns:a16="http://schemas.microsoft.com/office/drawing/2014/main" id="{33F3425E-5F0C-41AF-B9D4-7B92854247C4}"/>
                </a:ext>
              </a:extLst>
            </p:cNvPr>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907;p126">
              <a:extLst>
                <a:ext uri="{FF2B5EF4-FFF2-40B4-BE49-F238E27FC236}">
                  <a16:creationId xmlns:a16="http://schemas.microsoft.com/office/drawing/2014/main" id="{BE9DAAFF-1A81-4FEC-8EED-1B401D52A34C}"/>
                </a:ext>
              </a:extLst>
            </p:cNvPr>
            <p:cNvSpPr/>
            <p:nvPr/>
          </p:nvSpPr>
          <p:spPr>
            <a:xfrm>
              <a:off x="2109985" y="1761452"/>
              <a:ext cx="14" cy="394"/>
            </a:xfrm>
            <a:custGeom>
              <a:avLst/>
              <a:gdLst/>
              <a:ahLst/>
              <a:cxnLst/>
              <a:rect l="l" t="t" r="r" b="b"/>
              <a:pathLst>
                <a:path w="1" h="29" extrusionOk="0">
                  <a:moveTo>
                    <a:pt x="1"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908;p126">
              <a:extLst>
                <a:ext uri="{FF2B5EF4-FFF2-40B4-BE49-F238E27FC236}">
                  <a16:creationId xmlns:a16="http://schemas.microsoft.com/office/drawing/2014/main" id="{F5F3D20B-574D-4100-A652-8072C04F43A3}"/>
                </a:ext>
              </a:extLst>
            </p:cNvPr>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909;p126">
              <a:extLst>
                <a:ext uri="{FF2B5EF4-FFF2-40B4-BE49-F238E27FC236}">
                  <a16:creationId xmlns:a16="http://schemas.microsoft.com/office/drawing/2014/main" id="{1DD28788-D57E-4DC8-B5D1-28263638D513}"/>
                </a:ext>
              </a:extLst>
            </p:cNvPr>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910;p126">
              <a:extLst>
                <a:ext uri="{FF2B5EF4-FFF2-40B4-BE49-F238E27FC236}">
                  <a16:creationId xmlns:a16="http://schemas.microsoft.com/office/drawing/2014/main" id="{48EEDB53-E43D-4F10-87A7-B67E2A16EAE8}"/>
                </a:ext>
              </a:extLst>
            </p:cNvPr>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911;p126">
              <a:extLst>
                <a:ext uri="{FF2B5EF4-FFF2-40B4-BE49-F238E27FC236}">
                  <a16:creationId xmlns:a16="http://schemas.microsoft.com/office/drawing/2014/main" id="{361437C3-A870-4E37-B641-5E9EED064E73}"/>
                </a:ext>
              </a:extLst>
            </p:cNvPr>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912;p126">
              <a:extLst>
                <a:ext uri="{FF2B5EF4-FFF2-40B4-BE49-F238E27FC236}">
                  <a16:creationId xmlns:a16="http://schemas.microsoft.com/office/drawing/2014/main" id="{439FB1CD-07A3-410D-9861-3A229F7BC038}"/>
                </a:ext>
              </a:extLst>
            </p:cNvPr>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913;p126">
              <a:extLst>
                <a:ext uri="{FF2B5EF4-FFF2-40B4-BE49-F238E27FC236}">
                  <a16:creationId xmlns:a16="http://schemas.microsoft.com/office/drawing/2014/main" id="{5C4CE669-60B1-4A68-870C-D13066144B21}"/>
                </a:ext>
              </a:extLst>
            </p:cNvPr>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914;p126">
              <a:extLst>
                <a:ext uri="{FF2B5EF4-FFF2-40B4-BE49-F238E27FC236}">
                  <a16:creationId xmlns:a16="http://schemas.microsoft.com/office/drawing/2014/main" id="{5CA1F8F0-3D4F-4E09-AA2E-6634451038C8}"/>
                </a:ext>
              </a:extLst>
            </p:cNvPr>
            <p:cNvSpPr/>
            <p:nvPr/>
          </p:nvSpPr>
          <p:spPr>
            <a:xfrm>
              <a:off x="2135375" y="1790168"/>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915;p126">
              <a:extLst>
                <a:ext uri="{FF2B5EF4-FFF2-40B4-BE49-F238E27FC236}">
                  <a16:creationId xmlns:a16="http://schemas.microsoft.com/office/drawing/2014/main" id="{FFA7E518-32B9-47AE-A906-27FF49C0C3AD}"/>
                </a:ext>
              </a:extLst>
            </p:cNvPr>
            <p:cNvSpPr/>
            <p:nvPr/>
          </p:nvSpPr>
          <p:spPr>
            <a:xfrm>
              <a:off x="2127962" y="1796916"/>
              <a:ext cx="434" cy="434"/>
            </a:xfrm>
            <a:custGeom>
              <a:avLst/>
              <a:gdLst/>
              <a:ahLst/>
              <a:cxnLst/>
              <a:rect l="l" t="t" r="r" b="b"/>
              <a:pathLst>
                <a:path w="32" h="32" extrusionOk="0">
                  <a:moveTo>
                    <a:pt x="0" y="32"/>
                  </a:move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916;p126">
              <a:extLst>
                <a:ext uri="{FF2B5EF4-FFF2-40B4-BE49-F238E27FC236}">
                  <a16:creationId xmlns:a16="http://schemas.microsoft.com/office/drawing/2014/main" id="{5C5D4C3D-FE78-48B5-AC3C-F63FDA2AB516}"/>
                </a:ext>
              </a:extLst>
            </p:cNvPr>
            <p:cNvSpPr/>
            <p:nvPr/>
          </p:nvSpPr>
          <p:spPr>
            <a:xfrm>
              <a:off x="2128573" y="1796577"/>
              <a:ext cx="109" cy="163"/>
            </a:xfrm>
            <a:custGeom>
              <a:avLst/>
              <a:gdLst/>
              <a:ahLst/>
              <a:cxnLst/>
              <a:rect l="l" t="t" r="r" b="b"/>
              <a:pathLst>
                <a:path w="8" h="12" extrusionOk="0">
                  <a:moveTo>
                    <a:pt x="1" y="1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917;p126">
              <a:extLst>
                <a:ext uri="{FF2B5EF4-FFF2-40B4-BE49-F238E27FC236}">
                  <a16:creationId xmlns:a16="http://schemas.microsoft.com/office/drawing/2014/main" id="{CB583E73-3394-4D4D-8C64-C25CBE22CFB5}"/>
                </a:ext>
              </a:extLst>
            </p:cNvPr>
            <p:cNvSpPr/>
            <p:nvPr/>
          </p:nvSpPr>
          <p:spPr>
            <a:xfrm>
              <a:off x="2135416" y="17890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918;p126">
              <a:extLst>
                <a:ext uri="{FF2B5EF4-FFF2-40B4-BE49-F238E27FC236}">
                  <a16:creationId xmlns:a16="http://schemas.microsoft.com/office/drawing/2014/main" id="{9D9B8360-7423-436A-9AF2-7B14B8079C41}"/>
                </a:ext>
              </a:extLst>
            </p:cNvPr>
            <p:cNvSpPr/>
            <p:nvPr/>
          </p:nvSpPr>
          <p:spPr>
            <a:xfrm>
              <a:off x="2131668" y="1793821"/>
              <a:ext cx="54" cy="14"/>
            </a:xfrm>
            <a:custGeom>
              <a:avLst/>
              <a:gdLst/>
              <a:ahLst/>
              <a:cxnLst/>
              <a:rect l="l" t="t" r="r" b="b"/>
              <a:pathLst>
                <a:path w="4" h="1" extrusionOk="0">
                  <a:moveTo>
                    <a:pt x="0" y="1"/>
                  </a:move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919;p126">
              <a:extLst>
                <a:ext uri="{FF2B5EF4-FFF2-40B4-BE49-F238E27FC236}">
                  <a16:creationId xmlns:a16="http://schemas.microsoft.com/office/drawing/2014/main" id="{CB49D426-575B-4F2D-839B-9AE114B45981}"/>
                </a:ext>
              </a:extLst>
            </p:cNvPr>
            <p:cNvSpPr/>
            <p:nvPr/>
          </p:nvSpPr>
          <p:spPr>
            <a:xfrm>
              <a:off x="2131899" y="1793726"/>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920;p126">
              <a:extLst>
                <a:ext uri="{FF2B5EF4-FFF2-40B4-BE49-F238E27FC236}">
                  <a16:creationId xmlns:a16="http://schemas.microsoft.com/office/drawing/2014/main" id="{DD334D69-C41A-4828-B18F-77CF40C744B0}"/>
                </a:ext>
              </a:extLst>
            </p:cNvPr>
            <p:cNvSpPr/>
            <p:nvPr/>
          </p:nvSpPr>
          <p:spPr>
            <a:xfrm>
              <a:off x="2131763" y="1793821"/>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921;p126">
              <a:extLst>
                <a:ext uri="{FF2B5EF4-FFF2-40B4-BE49-F238E27FC236}">
                  <a16:creationId xmlns:a16="http://schemas.microsoft.com/office/drawing/2014/main" id="{894A8331-BBD0-49B7-ABB6-916B51D808DE}"/>
                </a:ext>
              </a:extLst>
            </p:cNvPr>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922;p126">
              <a:extLst>
                <a:ext uri="{FF2B5EF4-FFF2-40B4-BE49-F238E27FC236}">
                  <a16:creationId xmlns:a16="http://schemas.microsoft.com/office/drawing/2014/main" id="{9ACC5275-B17E-4FE5-A5E2-9AECCBFDE565}"/>
                </a:ext>
              </a:extLst>
            </p:cNvPr>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923;p126">
              <a:extLst>
                <a:ext uri="{FF2B5EF4-FFF2-40B4-BE49-F238E27FC236}">
                  <a16:creationId xmlns:a16="http://schemas.microsoft.com/office/drawing/2014/main" id="{103C57F5-7EE1-4A16-AB6E-8FBF940ACE4C}"/>
                </a:ext>
              </a:extLst>
            </p:cNvPr>
            <p:cNvSpPr/>
            <p:nvPr/>
          </p:nvSpPr>
          <p:spPr>
            <a:xfrm>
              <a:off x="2135375" y="178963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924;p126">
              <a:extLst>
                <a:ext uri="{FF2B5EF4-FFF2-40B4-BE49-F238E27FC236}">
                  <a16:creationId xmlns:a16="http://schemas.microsoft.com/office/drawing/2014/main" id="{16D5FDF2-5BB2-4265-9915-4CF9E7433CCD}"/>
                </a:ext>
              </a:extLst>
            </p:cNvPr>
            <p:cNvSpPr/>
            <p:nvPr/>
          </p:nvSpPr>
          <p:spPr>
            <a:xfrm>
              <a:off x="2135470" y="178830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925;p126">
              <a:extLst>
                <a:ext uri="{FF2B5EF4-FFF2-40B4-BE49-F238E27FC236}">
                  <a16:creationId xmlns:a16="http://schemas.microsoft.com/office/drawing/2014/main" id="{7500AAEA-AE1A-4B0D-B5CA-7A89C9D19FC1}"/>
                </a:ext>
              </a:extLst>
            </p:cNvPr>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926;p126">
              <a:extLst>
                <a:ext uri="{FF2B5EF4-FFF2-40B4-BE49-F238E27FC236}">
                  <a16:creationId xmlns:a16="http://schemas.microsoft.com/office/drawing/2014/main" id="{384AED0A-2115-4058-8D3A-D22626C306B1}"/>
                </a:ext>
              </a:extLst>
            </p:cNvPr>
            <p:cNvSpPr/>
            <p:nvPr/>
          </p:nvSpPr>
          <p:spPr>
            <a:xfrm>
              <a:off x="2137222" y="1859943"/>
              <a:ext cx="163" cy="244"/>
            </a:xfrm>
            <a:custGeom>
              <a:avLst/>
              <a:gdLst/>
              <a:ahLst/>
              <a:cxnLst/>
              <a:rect l="l" t="t" r="r" b="b"/>
              <a:pathLst>
                <a:path w="12" h="18" extrusionOk="0">
                  <a:moveTo>
                    <a:pt x="1" y="0"/>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927;p126">
              <a:extLst>
                <a:ext uri="{FF2B5EF4-FFF2-40B4-BE49-F238E27FC236}">
                  <a16:creationId xmlns:a16="http://schemas.microsoft.com/office/drawing/2014/main" id="{58B1AC07-5246-4A73-B4C3-8FC0CB5CB6BA}"/>
                </a:ext>
              </a:extLst>
            </p:cNvPr>
            <p:cNvSpPr/>
            <p:nvPr/>
          </p:nvSpPr>
          <p:spPr>
            <a:xfrm>
              <a:off x="2134615" y="1857418"/>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928;p126">
              <a:extLst>
                <a:ext uri="{FF2B5EF4-FFF2-40B4-BE49-F238E27FC236}">
                  <a16:creationId xmlns:a16="http://schemas.microsoft.com/office/drawing/2014/main" id="{127E3F27-F451-4201-9261-6355C39D9745}"/>
                </a:ext>
              </a:extLst>
            </p:cNvPr>
            <p:cNvSpPr/>
            <p:nvPr/>
          </p:nvSpPr>
          <p:spPr>
            <a:xfrm>
              <a:off x="2136706" y="1859034"/>
              <a:ext cx="149" cy="204"/>
            </a:xfrm>
            <a:custGeom>
              <a:avLst/>
              <a:gdLst/>
              <a:ahLst/>
              <a:cxnLst/>
              <a:rect l="l" t="t" r="r" b="b"/>
              <a:pathLst>
                <a:path w="11" h="15" extrusionOk="0">
                  <a:moveTo>
                    <a:pt x="0" y="1"/>
                  </a:moveTo>
                  <a:lnTo>
                    <a:pt x="1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929;p126">
              <a:extLst>
                <a:ext uri="{FF2B5EF4-FFF2-40B4-BE49-F238E27FC236}">
                  <a16:creationId xmlns:a16="http://schemas.microsoft.com/office/drawing/2014/main" id="{6EB603A8-8392-4CC6-A83C-62E8325B68AD}"/>
                </a:ext>
              </a:extLst>
            </p:cNvPr>
            <p:cNvSpPr/>
            <p:nvPr/>
          </p:nvSpPr>
          <p:spPr>
            <a:xfrm>
              <a:off x="2137466" y="1860459"/>
              <a:ext cx="149" cy="258"/>
            </a:xfrm>
            <a:custGeom>
              <a:avLst/>
              <a:gdLst/>
              <a:ahLst/>
              <a:cxnLst/>
              <a:rect l="l" t="t" r="r" b="b"/>
              <a:pathLst>
                <a:path w="11" h="19" extrusionOk="0">
                  <a:moveTo>
                    <a:pt x="0" y="1"/>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930;p126">
              <a:extLst>
                <a:ext uri="{FF2B5EF4-FFF2-40B4-BE49-F238E27FC236}">
                  <a16:creationId xmlns:a16="http://schemas.microsoft.com/office/drawing/2014/main" id="{437BD746-357A-4D02-9BF4-A74DE23C366B}"/>
                </a:ext>
              </a:extLst>
            </p:cNvPr>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931;p126">
              <a:extLst>
                <a:ext uri="{FF2B5EF4-FFF2-40B4-BE49-F238E27FC236}">
                  <a16:creationId xmlns:a16="http://schemas.microsoft.com/office/drawing/2014/main" id="{501C8555-9E92-4CCD-AE61-75750D3C3115}"/>
                </a:ext>
              </a:extLst>
            </p:cNvPr>
            <p:cNvSpPr/>
            <p:nvPr/>
          </p:nvSpPr>
          <p:spPr>
            <a:xfrm>
              <a:off x="2137697" y="1861029"/>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932;p126">
              <a:extLst>
                <a:ext uri="{FF2B5EF4-FFF2-40B4-BE49-F238E27FC236}">
                  <a16:creationId xmlns:a16="http://schemas.microsoft.com/office/drawing/2014/main" id="{BCD148D2-6810-45FC-B39E-A3FB0CF1CB05}"/>
                </a:ext>
              </a:extLst>
            </p:cNvPr>
            <p:cNvSpPr/>
            <p:nvPr/>
          </p:nvSpPr>
          <p:spPr>
            <a:xfrm>
              <a:off x="2135036" y="1857567"/>
              <a:ext cx="163" cy="54"/>
            </a:xfrm>
            <a:custGeom>
              <a:avLst/>
              <a:gdLst/>
              <a:ahLst/>
              <a:cxnLst/>
              <a:rect l="l" t="t" r="r" b="b"/>
              <a:pathLst>
                <a:path w="12" h="4" extrusionOk="0">
                  <a:moveTo>
                    <a:pt x="1" y="0"/>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933;p126">
              <a:extLst>
                <a:ext uri="{FF2B5EF4-FFF2-40B4-BE49-F238E27FC236}">
                  <a16:creationId xmlns:a16="http://schemas.microsoft.com/office/drawing/2014/main" id="{07CE3FA8-B93D-49D8-A007-81C277455742}"/>
                </a:ext>
              </a:extLst>
            </p:cNvPr>
            <p:cNvSpPr/>
            <p:nvPr/>
          </p:nvSpPr>
          <p:spPr>
            <a:xfrm>
              <a:off x="2137982" y="1861654"/>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934;p126">
              <a:extLst>
                <a:ext uri="{FF2B5EF4-FFF2-40B4-BE49-F238E27FC236}">
                  <a16:creationId xmlns:a16="http://schemas.microsoft.com/office/drawing/2014/main" id="{CA36BC68-381F-40E3-BDAB-5F4589657A27}"/>
                </a:ext>
              </a:extLst>
            </p:cNvPr>
            <p:cNvSpPr/>
            <p:nvPr/>
          </p:nvSpPr>
          <p:spPr>
            <a:xfrm>
              <a:off x="2138172" y="1862265"/>
              <a:ext cx="68" cy="204"/>
            </a:xfrm>
            <a:custGeom>
              <a:avLst/>
              <a:gdLst/>
              <a:ahLst/>
              <a:cxnLst/>
              <a:rect l="l" t="t" r="r" b="b"/>
              <a:pathLst>
                <a:path w="5" h="15" extrusionOk="0">
                  <a:moveTo>
                    <a:pt x="1"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935;p126">
              <a:extLst>
                <a:ext uri="{FF2B5EF4-FFF2-40B4-BE49-F238E27FC236}">
                  <a16:creationId xmlns:a16="http://schemas.microsoft.com/office/drawing/2014/main" id="{72C47D66-E9F8-4371-9CFA-BE6D79B8172D}"/>
                </a:ext>
              </a:extLst>
            </p:cNvPr>
            <p:cNvSpPr/>
            <p:nvPr/>
          </p:nvSpPr>
          <p:spPr>
            <a:xfrm>
              <a:off x="2136081" y="1858273"/>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936;p126">
              <a:extLst>
                <a:ext uri="{FF2B5EF4-FFF2-40B4-BE49-F238E27FC236}">
                  <a16:creationId xmlns:a16="http://schemas.microsoft.com/office/drawing/2014/main" id="{7033533C-5D28-4281-84A4-28D7826458F3}"/>
                </a:ext>
              </a:extLst>
            </p:cNvPr>
            <p:cNvSpPr/>
            <p:nvPr/>
          </p:nvSpPr>
          <p:spPr>
            <a:xfrm>
              <a:off x="2136421" y="1858613"/>
              <a:ext cx="149" cy="204"/>
            </a:xfrm>
            <a:custGeom>
              <a:avLst/>
              <a:gdLst/>
              <a:ahLst/>
              <a:cxnLst/>
              <a:rect l="l" t="t" r="r" b="b"/>
              <a:pathLst>
                <a:path w="11" h="15" extrusionOk="0">
                  <a:moveTo>
                    <a:pt x="0" y="0"/>
                  </a:moveTo>
                  <a:lnTo>
                    <a:pt x="1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937;p126">
              <a:extLst>
                <a:ext uri="{FF2B5EF4-FFF2-40B4-BE49-F238E27FC236}">
                  <a16:creationId xmlns:a16="http://schemas.microsoft.com/office/drawing/2014/main" id="{278389BA-B49E-4FB8-9522-C60361C21F7D}"/>
                </a:ext>
              </a:extLst>
            </p:cNvPr>
            <p:cNvSpPr/>
            <p:nvPr/>
          </p:nvSpPr>
          <p:spPr>
            <a:xfrm>
              <a:off x="2135755" y="1857947"/>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938;p126">
              <a:extLst>
                <a:ext uri="{FF2B5EF4-FFF2-40B4-BE49-F238E27FC236}">
                  <a16:creationId xmlns:a16="http://schemas.microsoft.com/office/drawing/2014/main" id="{F95BEFF7-51E5-46AE-9E0E-E803AED72526}"/>
                </a:ext>
              </a:extLst>
            </p:cNvPr>
            <p:cNvSpPr/>
            <p:nvPr/>
          </p:nvSpPr>
          <p:spPr>
            <a:xfrm>
              <a:off x="2119883" y="1812408"/>
              <a:ext cx="54" cy="109"/>
            </a:xfrm>
            <a:custGeom>
              <a:avLst/>
              <a:gdLst/>
              <a:ahLst/>
              <a:cxnLst/>
              <a:rect l="l" t="t" r="r" b="b"/>
              <a:pathLst>
                <a:path w="4" h="8" extrusionOk="0">
                  <a:moveTo>
                    <a:pt x="0"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939;p126">
              <a:extLst>
                <a:ext uri="{FF2B5EF4-FFF2-40B4-BE49-F238E27FC236}">
                  <a16:creationId xmlns:a16="http://schemas.microsoft.com/office/drawing/2014/main" id="{1D395D3B-6179-415D-B804-B94B7F51B7FA}"/>
                </a:ext>
              </a:extLst>
            </p:cNvPr>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940;p126">
              <a:extLst>
                <a:ext uri="{FF2B5EF4-FFF2-40B4-BE49-F238E27FC236}">
                  <a16:creationId xmlns:a16="http://schemas.microsoft.com/office/drawing/2014/main" id="{A993BE50-8D42-49B6-BDD0-0F0DA7835FED}"/>
                </a:ext>
              </a:extLst>
            </p:cNvPr>
            <p:cNvSpPr/>
            <p:nvPr/>
          </p:nvSpPr>
          <p:spPr>
            <a:xfrm>
              <a:off x="2135416" y="1857703"/>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941;p126">
              <a:extLst>
                <a:ext uri="{FF2B5EF4-FFF2-40B4-BE49-F238E27FC236}">
                  <a16:creationId xmlns:a16="http://schemas.microsoft.com/office/drawing/2014/main" id="{AF13290E-37CA-4424-9FFC-CBA60224A16C}"/>
                </a:ext>
              </a:extLst>
            </p:cNvPr>
            <p:cNvSpPr/>
            <p:nvPr/>
          </p:nvSpPr>
          <p:spPr>
            <a:xfrm>
              <a:off x="2119978" y="1812653"/>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942;p126">
              <a:extLst>
                <a:ext uri="{FF2B5EF4-FFF2-40B4-BE49-F238E27FC236}">
                  <a16:creationId xmlns:a16="http://schemas.microsoft.com/office/drawing/2014/main" id="{C7D387F5-7991-45BF-A562-EDF9321D54E8}"/>
                </a:ext>
              </a:extLst>
            </p:cNvPr>
            <p:cNvSpPr/>
            <p:nvPr/>
          </p:nvSpPr>
          <p:spPr>
            <a:xfrm>
              <a:off x="2136991" y="1859468"/>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943;p126">
              <a:extLst>
                <a:ext uri="{FF2B5EF4-FFF2-40B4-BE49-F238E27FC236}">
                  <a16:creationId xmlns:a16="http://schemas.microsoft.com/office/drawing/2014/main" id="{555693FF-D492-48D3-B2C7-8A23CE3F9824}"/>
                </a:ext>
              </a:extLst>
            </p:cNvPr>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944;p126">
              <a:extLst>
                <a:ext uri="{FF2B5EF4-FFF2-40B4-BE49-F238E27FC236}">
                  <a16:creationId xmlns:a16="http://schemas.microsoft.com/office/drawing/2014/main" id="{63927843-F1DC-48B0-9FF9-95CAC70B52FE}"/>
                </a:ext>
              </a:extLst>
            </p:cNvPr>
            <p:cNvSpPr/>
            <p:nvPr/>
          </p:nvSpPr>
          <p:spPr>
            <a:xfrm>
              <a:off x="2121730" y="1810562"/>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945;p126">
              <a:extLst>
                <a:ext uri="{FF2B5EF4-FFF2-40B4-BE49-F238E27FC236}">
                  <a16:creationId xmlns:a16="http://schemas.microsoft.com/office/drawing/2014/main" id="{AF28DCB9-C556-4BC7-8B43-65F99A6FF95A}"/>
                </a:ext>
              </a:extLst>
            </p:cNvPr>
            <p:cNvSpPr/>
            <p:nvPr/>
          </p:nvSpPr>
          <p:spPr>
            <a:xfrm>
              <a:off x="2138362" y="1862985"/>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946;p126">
              <a:extLst>
                <a:ext uri="{FF2B5EF4-FFF2-40B4-BE49-F238E27FC236}">
                  <a16:creationId xmlns:a16="http://schemas.microsoft.com/office/drawing/2014/main" id="{7730E111-C725-473B-95DC-C69D0FB6545E}"/>
                </a:ext>
              </a:extLst>
            </p:cNvPr>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947;p126">
              <a:extLst>
                <a:ext uri="{FF2B5EF4-FFF2-40B4-BE49-F238E27FC236}">
                  <a16:creationId xmlns:a16="http://schemas.microsoft.com/office/drawing/2014/main" id="{50CD03CC-7703-405B-92B0-AFA1351C2F05}"/>
                </a:ext>
              </a:extLst>
            </p:cNvPr>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948;p126">
              <a:extLst>
                <a:ext uri="{FF2B5EF4-FFF2-40B4-BE49-F238E27FC236}">
                  <a16:creationId xmlns:a16="http://schemas.microsoft.com/office/drawing/2014/main" id="{4403C179-E7ED-4478-AAC3-0F775E70ED23}"/>
                </a:ext>
              </a:extLst>
            </p:cNvPr>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949;p126">
              <a:extLst>
                <a:ext uri="{FF2B5EF4-FFF2-40B4-BE49-F238E27FC236}">
                  <a16:creationId xmlns:a16="http://schemas.microsoft.com/office/drawing/2014/main" id="{3F2E42AC-7FCD-4AAB-B28E-74D9E4D0A677}"/>
                </a:ext>
              </a:extLst>
            </p:cNvPr>
            <p:cNvSpPr/>
            <p:nvPr/>
          </p:nvSpPr>
          <p:spPr>
            <a:xfrm>
              <a:off x="1924802" y="1946215"/>
              <a:ext cx="163" cy="54"/>
            </a:xfrm>
            <a:custGeom>
              <a:avLst/>
              <a:gdLst/>
              <a:ahLst/>
              <a:cxnLst/>
              <a:rect l="l" t="t" r="r" b="b"/>
              <a:pathLst>
                <a:path w="12" h="4" extrusionOk="0">
                  <a:moveTo>
                    <a:pt x="1" y="4"/>
                  </a:moveTo>
                  <a:lnTo>
                    <a:pt x="1" y="4"/>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950;p126">
              <a:extLst>
                <a:ext uri="{FF2B5EF4-FFF2-40B4-BE49-F238E27FC236}">
                  <a16:creationId xmlns:a16="http://schemas.microsoft.com/office/drawing/2014/main" id="{74A42A6C-BC2E-4B0B-8CCE-B9068E0C090F}"/>
                </a:ext>
              </a:extLst>
            </p:cNvPr>
            <p:cNvSpPr/>
            <p:nvPr/>
          </p:nvSpPr>
          <p:spPr>
            <a:xfrm>
              <a:off x="1925752" y="1946065"/>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951;p126">
              <a:extLst>
                <a:ext uri="{FF2B5EF4-FFF2-40B4-BE49-F238E27FC236}">
                  <a16:creationId xmlns:a16="http://schemas.microsoft.com/office/drawing/2014/main" id="{1F165E32-CD30-4C10-BF08-D84EC2F7475C}"/>
                </a:ext>
              </a:extLst>
            </p:cNvPr>
            <p:cNvSpPr/>
            <p:nvPr/>
          </p:nvSpPr>
          <p:spPr>
            <a:xfrm>
              <a:off x="1928943" y="1940268"/>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952;p126">
              <a:extLst>
                <a:ext uri="{FF2B5EF4-FFF2-40B4-BE49-F238E27FC236}">
                  <a16:creationId xmlns:a16="http://schemas.microsoft.com/office/drawing/2014/main" id="{74C34024-906D-4705-9AD4-DE1423813B24}"/>
                </a:ext>
              </a:extLst>
            </p:cNvPr>
            <p:cNvSpPr/>
            <p:nvPr/>
          </p:nvSpPr>
          <p:spPr>
            <a:xfrm>
              <a:off x="1925752" y="194026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953;p126">
              <a:extLst>
                <a:ext uri="{FF2B5EF4-FFF2-40B4-BE49-F238E27FC236}">
                  <a16:creationId xmlns:a16="http://schemas.microsoft.com/office/drawing/2014/main" id="{0708D9D5-09C7-43BC-A87F-D4C5B816E31E}"/>
                </a:ext>
              </a:extLst>
            </p:cNvPr>
            <p:cNvSpPr/>
            <p:nvPr/>
          </p:nvSpPr>
          <p:spPr>
            <a:xfrm>
              <a:off x="1932880" y="1939181"/>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954;p126">
              <a:extLst>
                <a:ext uri="{FF2B5EF4-FFF2-40B4-BE49-F238E27FC236}">
                  <a16:creationId xmlns:a16="http://schemas.microsoft.com/office/drawing/2014/main" id="{33040FDD-3B1B-47E6-9D13-CB1E4BC18EFB}"/>
                </a:ext>
              </a:extLst>
            </p:cNvPr>
            <p:cNvSpPr/>
            <p:nvPr/>
          </p:nvSpPr>
          <p:spPr>
            <a:xfrm>
              <a:off x="1931835" y="1939562"/>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955;p126">
              <a:extLst>
                <a:ext uri="{FF2B5EF4-FFF2-40B4-BE49-F238E27FC236}">
                  <a16:creationId xmlns:a16="http://schemas.microsoft.com/office/drawing/2014/main" id="{DBEB32A4-27D9-4738-8030-53020615CBD4}"/>
                </a:ext>
              </a:extLst>
            </p:cNvPr>
            <p:cNvSpPr/>
            <p:nvPr/>
          </p:nvSpPr>
          <p:spPr>
            <a:xfrm>
              <a:off x="1925901" y="1946025"/>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956;p126">
              <a:extLst>
                <a:ext uri="{FF2B5EF4-FFF2-40B4-BE49-F238E27FC236}">
                  <a16:creationId xmlns:a16="http://schemas.microsoft.com/office/drawing/2014/main" id="{5496F69A-CFD6-4856-B4D3-E0C82E38E77C}"/>
                </a:ext>
              </a:extLst>
            </p:cNvPr>
            <p:cNvSpPr/>
            <p:nvPr/>
          </p:nvSpPr>
          <p:spPr>
            <a:xfrm>
              <a:off x="1925521" y="1946120"/>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957;p126">
              <a:extLst>
                <a:ext uri="{FF2B5EF4-FFF2-40B4-BE49-F238E27FC236}">
                  <a16:creationId xmlns:a16="http://schemas.microsoft.com/office/drawing/2014/main" id="{0A2C2346-E25B-4B8C-A8B7-80410C61E003}"/>
                </a:ext>
              </a:extLst>
            </p:cNvPr>
            <p:cNvSpPr/>
            <p:nvPr/>
          </p:nvSpPr>
          <p:spPr>
            <a:xfrm>
              <a:off x="1926947" y="19403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958;p126">
              <a:extLst>
                <a:ext uri="{FF2B5EF4-FFF2-40B4-BE49-F238E27FC236}">
                  <a16:creationId xmlns:a16="http://schemas.microsoft.com/office/drawing/2014/main" id="{CC7D9304-C2D3-41BA-A532-3EAB6A73F5E0}"/>
                </a:ext>
              </a:extLst>
            </p:cNvPr>
            <p:cNvSpPr/>
            <p:nvPr/>
          </p:nvSpPr>
          <p:spPr>
            <a:xfrm>
              <a:off x="1925087" y="1946160"/>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959;p126">
              <a:extLst>
                <a:ext uri="{FF2B5EF4-FFF2-40B4-BE49-F238E27FC236}">
                  <a16:creationId xmlns:a16="http://schemas.microsoft.com/office/drawing/2014/main" id="{BCCDA03C-6FC6-43A5-91BD-51E0245D04BD}"/>
                </a:ext>
              </a:extLst>
            </p:cNvPr>
            <p:cNvSpPr/>
            <p:nvPr/>
          </p:nvSpPr>
          <p:spPr>
            <a:xfrm>
              <a:off x="1928033" y="19403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960;p126">
              <a:extLst>
                <a:ext uri="{FF2B5EF4-FFF2-40B4-BE49-F238E27FC236}">
                  <a16:creationId xmlns:a16="http://schemas.microsoft.com/office/drawing/2014/main" id="{E9F0668A-86FD-456F-8E89-B1977EBD59E5}"/>
                </a:ext>
              </a:extLst>
            </p:cNvPr>
            <p:cNvSpPr/>
            <p:nvPr/>
          </p:nvSpPr>
          <p:spPr>
            <a:xfrm>
              <a:off x="1926037" y="194602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961;p126">
              <a:extLst>
                <a:ext uri="{FF2B5EF4-FFF2-40B4-BE49-F238E27FC236}">
                  <a16:creationId xmlns:a16="http://schemas.microsoft.com/office/drawing/2014/main" id="{BE3CD7A0-7F32-40AF-A3F9-2EBCCFEC337D}"/>
                </a:ext>
              </a:extLst>
            </p:cNvPr>
            <p:cNvSpPr/>
            <p:nvPr/>
          </p:nvSpPr>
          <p:spPr>
            <a:xfrm>
              <a:off x="1929893" y="1940132"/>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962;p126">
              <a:extLst>
                <a:ext uri="{FF2B5EF4-FFF2-40B4-BE49-F238E27FC236}">
                  <a16:creationId xmlns:a16="http://schemas.microsoft.com/office/drawing/2014/main" id="{1773C5DC-A0D2-4BE6-BB22-982F95DD9D9A}"/>
                </a:ext>
              </a:extLst>
            </p:cNvPr>
            <p:cNvSpPr/>
            <p:nvPr/>
          </p:nvSpPr>
          <p:spPr>
            <a:xfrm>
              <a:off x="1930884" y="1939888"/>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963;p126">
              <a:extLst>
                <a:ext uri="{FF2B5EF4-FFF2-40B4-BE49-F238E27FC236}">
                  <a16:creationId xmlns:a16="http://schemas.microsoft.com/office/drawing/2014/main" id="{5EE60105-F7CE-4BA0-B4C2-0B8AA8FBB31A}"/>
                </a:ext>
              </a:extLst>
            </p:cNvPr>
            <p:cNvSpPr/>
            <p:nvPr/>
          </p:nvSpPr>
          <p:spPr>
            <a:xfrm>
              <a:off x="1926132" y="194597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964;p126">
              <a:extLst>
                <a:ext uri="{FF2B5EF4-FFF2-40B4-BE49-F238E27FC236}">
                  <a16:creationId xmlns:a16="http://schemas.microsoft.com/office/drawing/2014/main" id="{7E892B59-E76A-4515-B09F-D64B2D66DA42}"/>
                </a:ext>
              </a:extLst>
            </p:cNvPr>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965;p126">
              <a:extLst>
                <a:ext uri="{FF2B5EF4-FFF2-40B4-BE49-F238E27FC236}">
                  <a16:creationId xmlns:a16="http://schemas.microsoft.com/office/drawing/2014/main" id="{54AEB25B-D50B-4FA3-9A95-A07EAF52BD64}"/>
                </a:ext>
              </a:extLst>
            </p:cNvPr>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966;p126">
              <a:extLst>
                <a:ext uri="{FF2B5EF4-FFF2-40B4-BE49-F238E27FC236}">
                  <a16:creationId xmlns:a16="http://schemas.microsoft.com/office/drawing/2014/main" id="{5590AFBF-AFB4-4108-AA2B-2BBE98E8F7B4}"/>
                </a:ext>
              </a:extLst>
            </p:cNvPr>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967;p126">
              <a:extLst>
                <a:ext uri="{FF2B5EF4-FFF2-40B4-BE49-F238E27FC236}">
                  <a16:creationId xmlns:a16="http://schemas.microsoft.com/office/drawing/2014/main" id="{7BCFD3AF-4142-464B-B7B4-4B355318BEF2}"/>
                </a:ext>
              </a:extLst>
            </p:cNvPr>
            <p:cNvSpPr/>
            <p:nvPr/>
          </p:nvSpPr>
          <p:spPr>
            <a:xfrm>
              <a:off x="1944856" y="194940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968;p126">
              <a:extLst>
                <a:ext uri="{FF2B5EF4-FFF2-40B4-BE49-F238E27FC236}">
                  <a16:creationId xmlns:a16="http://schemas.microsoft.com/office/drawing/2014/main" id="{3ECC8150-6A7D-480F-AA97-A245B6405020}"/>
                </a:ext>
              </a:extLst>
            </p:cNvPr>
            <p:cNvSpPr/>
            <p:nvPr/>
          </p:nvSpPr>
          <p:spPr>
            <a:xfrm>
              <a:off x="1945141" y="1949500"/>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969;p126">
              <a:extLst>
                <a:ext uri="{FF2B5EF4-FFF2-40B4-BE49-F238E27FC236}">
                  <a16:creationId xmlns:a16="http://schemas.microsoft.com/office/drawing/2014/main" id="{850526CD-44EE-417F-BD2C-9D43178CCA1A}"/>
                </a:ext>
              </a:extLst>
            </p:cNvPr>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970;p126">
              <a:extLst>
                <a:ext uri="{FF2B5EF4-FFF2-40B4-BE49-F238E27FC236}">
                  <a16:creationId xmlns:a16="http://schemas.microsoft.com/office/drawing/2014/main" id="{E3BD64DE-1EC0-4037-AB20-8EF5A69E69E0}"/>
                </a:ext>
              </a:extLst>
            </p:cNvPr>
            <p:cNvSpPr/>
            <p:nvPr/>
          </p:nvSpPr>
          <p:spPr>
            <a:xfrm>
              <a:off x="1927612" y="19505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971;p126">
              <a:extLst>
                <a:ext uri="{FF2B5EF4-FFF2-40B4-BE49-F238E27FC236}">
                  <a16:creationId xmlns:a16="http://schemas.microsoft.com/office/drawing/2014/main" id="{F708ABE0-0FF8-4E93-BB63-921689F2AAD9}"/>
                </a:ext>
              </a:extLst>
            </p:cNvPr>
            <p:cNvSpPr/>
            <p:nvPr/>
          </p:nvSpPr>
          <p:spPr>
            <a:xfrm>
              <a:off x="1927843" y="195077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972;p126">
              <a:extLst>
                <a:ext uri="{FF2B5EF4-FFF2-40B4-BE49-F238E27FC236}">
                  <a16:creationId xmlns:a16="http://schemas.microsoft.com/office/drawing/2014/main" id="{6598B35C-1695-4C88-90FF-E5DB35C87134}"/>
                </a:ext>
              </a:extLst>
            </p:cNvPr>
            <p:cNvSpPr/>
            <p:nvPr/>
          </p:nvSpPr>
          <p:spPr>
            <a:xfrm>
              <a:off x="1944666" y="194935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973;p126">
              <a:extLst>
                <a:ext uri="{FF2B5EF4-FFF2-40B4-BE49-F238E27FC236}">
                  <a16:creationId xmlns:a16="http://schemas.microsoft.com/office/drawing/2014/main" id="{8EEDBCAD-5666-47DF-8BB4-A7B4CE0FB7FB}"/>
                </a:ext>
              </a:extLst>
            </p:cNvPr>
            <p:cNvSpPr/>
            <p:nvPr/>
          </p:nvSpPr>
          <p:spPr>
            <a:xfrm>
              <a:off x="1927802" y="195073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974;p126">
              <a:extLst>
                <a:ext uri="{FF2B5EF4-FFF2-40B4-BE49-F238E27FC236}">
                  <a16:creationId xmlns:a16="http://schemas.microsoft.com/office/drawing/2014/main" id="{5C74A9AB-383A-4F5D-903C-90C629BF04B2}"/>
                </a:ext>
              </a:extLst>
            </p:cNvPr>
            <p:cNvSpPr/>
            <p:nvPr/>
          </p:nvSpPr>
          <p:spPr>
            <a:xfrm>
              <a:off x="1927748" y="195068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975;p126">
              <a:extLst>
                <a:ext uri="{FF2B5EF4-FFF2-40B4-BE49-F238E27FC236}">
                  <a16:creationId xmlns:a16="http://schemas.microsoft.com/office/drawing/2014/main" id="{C7E224AA-E56F-4FA7-ACE3-24F3A4E7BF2C}"/>
                </a:ext>
              </a:extLst>
            </p:cNvPr>
            <p:cNvSpPr/>
            <p:nvPr/>
          </p:nvSpPr>
          <p:spPr>
            <a:xfrm>
              <a:off x="1927137" y="195054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976;p126">
              <a:extLst>
                <a:ext uri="{FF2B5EF4-FFF2-40B4-BE49-F238E27FC236}">
                  <a16:creationId xmlns:a16="http://schemas.microsoft.com/office/drawing/2014/main" id="{7403B9D4-CD4E-40F6-B240-9A504CE58875}"/>
                </a:ext>
              </a:extLst>
            </p:cNvPr>
            <p:cNvSpPr/>
            <p:nvPr/>
          </p:nvSpPr>
          <p:spPr>
            <a:xfrm>
              <a:off x="1944475" y="194931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977;p126">
              <a:extLst>
                <a:ext uri="{FF2B5EF4-FFF2-40B4-BE49-F238E27FC236}">
                  <a16:creationId xmlns:a16="http://schemas.microsoft.com/office/drawing/2014/main" id="{3BF2BA47-1B87-4090-ABB8-851F5EBCD4BB}"/>
                </a:ext>
              </a:extLst>
            </p:cNvPr>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978;p126">
              <a:extLst>
                <a:ext uri="{FF2B5EF4-FFF2-40B4-BE49-F238E27FC236}">
                  <a16:creationId xmlns:a16="http://schemas.microsoft.com/office/drawing/2014/main" id="{69C65E6C-BB67-4E86-8D5C-F9480DD22C7A}"/>
                </a:ext>
              </a:extLst>
            </p:cNvPr>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979;p126">
              <a:extLst>
                <a:ext uri="{FF2B5EF4-FFF2-40B4-BE49-F238E27FC236}">
                  <a16:creationId xmlns:a16="http://schemas.microsoft.com/office/drawing/2014/main" id="{DF0C5609-7D72-4594-8815-61C4A4D4413F}"/>
                </a:ext>
              </a:extLst>
            </p:cNvPr>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980;p126">
              <a:extLst>
                <a:ext uri="{FF2B5EF4-FFF2-40B4-BE49-F238E27FC236}">
                  <a16:creationId xmlns:a16="http://schemas.microsoft.com/office/drawing/2014/main" id="{FDC89C1A-0C24-4B67-9C00-85358F91EE2A}"/>
                </a:ext>
              </a:extLst>
            </p:cNvPr>
            <p:cNvSpPr/>
            <p:nvPr/>
          </p:nvSpPr>
          <p:spPr>
            <a:xfrm>
              <a:off x="2074819" y="19584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981;p126">
              <a:extLst>
                <a:ext uri="{FF2B5EF4-FFF2-40B4-BE49-F238E27FC236}">
                  <a16:creationId xmlns:a16="http://schemas.microsoft.com/office/drawing/2014/main" id="{9AF2E8EF-E98E-4DB7-8E12-36BFBFE8E635}"/>
                </a:ext>
              </a:extLst>
            </p:cNvPr>
            <p:cNvSpPr/>
            <p:nvPr/>
          </p:nvSpPr>
          <p:spPr>
            <a:xfrm>
              <a:off x="2069972" y="1992704"/>
              <a:ext cx="109" cy="109"/>
            </a:xfrm>
            <a:custGeom>
              <a:avLst/>
              <a:gdLst/>
              <a:ahLst/>
              <a:cxnLst/>
              <a:rect l="l" t="t" r="r" b="b"/>
              <a:pathLst>
                <a:path w="8" h="8" extrusionOk="0">
                  <a:moveTo>
                    <a:pt x="7"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982;p126">
              <a:extLst>
                <a:ext uri="{FF2B5EF4-FFF2-40B4-BE49-F238E27FC236}">
                  <a16:creationId xmlns:a16="http://schemas.microsoft.com/office/drawing/2014/main" id="{E0FB722F-3E39-4132-A848-7F5C634AFC52}"/>
                </a:ext>
              </a:extLst>
            </p:cNvPr>
            <p:cNvSpPr/>
            <p:nvPr/>
          </p:nvSpPr>
          <p:spPr>
            <a:xfrm>
              <a:off x="2074860" y="195885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83;p126">
              <a:extLst>
                <a:ext uri="{FF2B5EF4-FFF2-40B4-BE49-F238E27FC236}">
                  <a16:creationId xmlns:a16="http://schemas.microsoft.com/office/drawing/2014/main" id="{CAA80C8E-09C8-452A-AE1E-C15E86F969C4}"/>
                </a:ext>
              </a:extLst>
            </p:cNvPr>
            <p:cNvSpPr/>
            <p:nvPr/>
          </p:nvSpPr>
          <p:spPr>
            <a:xfrm>
              <a:off x="2074670" y="195752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84;p126">
              <a:extLst>
                <a:ext uri="{FF2B5EF4-FFF2-40B4-BE49-F238E27FC236}">
                  <a16:creationId xmlns:a16="http://schemas.microsoft.com/office/drawing/2014/main" id="{EE7A34F8-D17B-4E64-9F77-BBD41DB24D40}"/>
                </a:ext>
              </a:extLst>
            </p:cNvPr>
            <p:cNvSpPr/>
            <p:nvPr/>
          </p:nvSpPr>
          <p:spPr>
            <a:xfrm>
              <a:off x="2074385" y="1955678"/>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85;p126">
              <a:extLst>
                <a:ext uri="{FF2B5EF4-FFF2-40B4-BE49-F238E27FC236}">
                  <a16:creationId xmlns:a16="http://schemas.microsoft.com/office/drawing/2014/main" id="{AC8ACC64-49A9-4984-844C-7B1A180BF6C0}"/>
                </a:ext>
              </a:extLst>
            </p:cNvPr>
            <p:cNvSpPr/>
            <p:nvPr/>
          </p:nvSpPr>
          <p:spPr>
            <a:xfrm>
              <a:off x="2074480" y="195638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86;p126">
              <a:extLst>
                <a:ext uri="{FF2B5EF4-FFF2-40B4-BE49-F238E27FC236}">
                  <a16:creationId xmlns:a16="http://schemas.microsoft.com/office/drawing/2014/main" id="{B2F4EC0E-7EA7-42C6-9641-D69B7D070379}"/>
                </a:ext>
              </a:extLst>
            </p:cNvPr>
            <p:cNvSpPr/>
            <p:nvPr/>
          </p:nvSpPr>
          <p:spPr>
            <a:xfrm>
              <a:off x="2074344" y="1955244"/>
              <a:ext cx="54" cy="258"/>
            </a:xfrm>
            <a:custGeom>
              <a:avLst/>
              <a:gdLst/>
              <a:ahLst/>
              <a:cxnLst/>
              <a:rect l="l" t="t" r="r" b="b"/>
              <a:pathLst>
                <a:path w="4" h="19" extrusionOk="0">
                  <a:moveTo>
                    <a:pt x="4" y="18"/>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87;p126">
              <a:extLst>
                <a:ext uri="{FF2B5EF4-FFF2-40B4-BE49-F238E27FC236}">
                  <a16:creationId xmlns:a16="http://schemas.microsoft.com/office/drawing/2014/main" id="{6970B7B6-5851-46C2-8A4F-AA6985E1F5CE}"/>
                </a:ext>
              </a:extLst>
            </p:cNvPr>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88;p126">
              <a:extLst>
                <a:ext uri="{FF2B5EF4-FFF2-40B4-BE49-F238E27FC236}">
                  <a16:creationId xmlns:a16="http://schemas.microsoft.com/office/drawing/2014/main" id="{3DDDD723-0E4F-4E9C-B74B-4B3276587AD0}"/>
                </a:ext>
              </a:extLst>
            </p:cNvPr>
            <p:cNvSpPr/>
            <p:nvPr/>
          </p:nvSpPr>
          <p:spPr>
            <a:xfrm>
              <a:off x="2054141" y="1965983"/>
              <a:ext cx="109" cy="204"/>
            </a:xfrm>
            <a:custGeom>
              <a:avLst/>
              <a:gdLst/>
              <a:ahLst/>
              <a:cxnLst/>
              <a:rect l="l" t="t" r="r" b="b"/>
              <a:pathLst>
                <a:path w="8" h="15" extrusionOk="0">
                  <a:moveTo>
                    <a:pt x="0" y="1"/>
                  </a:moveTo>
                  <a:lnTo>
                    <a:pt x="7"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989;p126">
              <a:extLst>
                <a:ext uri="{FF2B5EF4-FFF2-40B4-BE49-F238E27FC236}">
                  <a16:creationId xmlns:a16="http://schemas.microsoft.com/office/drawing/2014/main" id="{044EA41E-EE83-4DD7-B60A-3CD65CFFAE9E}"/>
                </a:ext>
              </a:extLst>
            </p:cNvPr>
            <p:cNvSpPr/>
            <p:nvPr/>
          </p:nvSpPr>
          <p:spPr>
            <a:xfrm>
              <a:off x="2054331" y="1966323"/>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990;p126">
              <a:extLst>
                <a:ext uri="{FF2B5EF4-FFF2-40B4-BE49-F238E27FC236}">
                  <a16:creationId xmlns:a16="http://schemas.microsoft.com/office/drawing/2014/main" id="{E44642E8-6B1B-4760-B0E9-1EE096336AF4}"/>
                </a:ext>
              </a:extLst>
            </p:cNvPr>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991;p126">
              <a:extLst>
                <a:ext uri="{FF2B5EF4-FFF2-40B4-BE49-F238E27FC236}">
                  <a16:creationId xmlns:a16="http://schemas.microsoft.com/office/drawing/2014/main" id="{AD960709-3889-4776-930B-AD26C2BD7755}"/>
                </a:ext>
              </a:extLst>
            </p:cNvPr>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992;p126">
              <a:extLst>
                <a:ext uri="{FF2B5EF4-FFF2-40B4-BE49-F238E27FC236}">
                  <a16:creationId xmlns:a16="http://schemas.microsoft.com/office/drawing/2014/main" id="{A96C5FC9-588F-4F2D-8971-7BC7AE52A88A}"/>
                </a:ext>
              </a:extLst>
            </p:cNvPr>
            <p:cNvSpPr/>
            <p:nvPr/>
          </p:nvSpPr>
          <p:spPr>
            <a:xfrm>
              <a:off x="2060414" y="1992514"/>
              <a:ext cx="14" cy="774"/>
            </a:xfrm>
            <a:custGeom>
              <a:avLst/>
              <a:gdLst/>
              <a:ahLst/>
              <a:cxnLst/>
              <a:rect l="l" t="t" r="r" b="b"/>
              <a:pathLst>
                <a:path w="1" h="57" extrusionOk="0">
                  <a:moveTo>
                    <a:pt x="1" y="0"/>
                  </a:moveTo>
                  <a:lnTo>
                    <a:pt x="1"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993;p126">
              <a:extLst>
                <a:ext uri="{FF2B5EF4-FFF2-40B4-BE49-F238E27FC236}">
                  <a16:creationId xmlns:a16="http://schemas.microsoft.com/office/drawing/2014/main" id="{6217EFB5-9B1B-40F7-9A53-079ED69F5336}"/>
                </a:ext>
              </a:extLst>
            </p:cNvPr>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994;p126">
              <a:extLst>
                <a:ext uri="{FF2B5EF4-FFF2-40B4-BE49-F238E27FC236}">
                  <a16:creationId xmlns:a16="http://schemas.microsoft.com/office/drawing/2014/main" id="{9408391A-59AE-48DD-8BC5-248224A717B4}"/>
                </a:ext>
              </a:extLst>
            </p:cNvPr>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95;p126">
              <a:extLst>
                <a:ext uri="{FF2B5EF4-FFF2-40B4-BE49-F238E27FC236}">
                  <a16:creationId xmlns:a16="http://schemas.microsoft.com/office/drawing/2014/main" id="{3B772438-BF9F-4729-992B-7E7AE3086AD1}"/>
                </a:ext>
              </a:extLst>
            </p:cNvPr>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996;p126">
              <a:extLst>
                <a:ext uri="{FF2B5EF4-FFF2-40B4-BE49-F238E27FC236}">
                  <a16:creationId xmlns:a16="http://schemas.microsoft.com/office/drawing/2014/main" id="{0E41C8EE-1683-4E4D-AC9B-298BFBD6C131}"/>
                </a:ext>
              </a:extLst>
            </p:cNvPr>
            <p:cNvSpPr/>
            <p:nvPr/>
          </p:nvSpPr>
          <p:spPr>
            <a:xfrm>
              <a:off x="2060319" y="1990369"/>
              <a:ext cx="14" cy="638"/>
            </a:xfrm>
            <a:custGeom>
              <a:avLst/>
              <a:gdLst/>
              <a:ahLst/>
              <a:cxnLst/>
              <a:rect l="l" t="t" r="r" b="b"/>
              <a:pathLst>
                <a:path w="1" h="47" extrusionOk="0">
                  <a:moveTo>
                    <a:pt x="1" y="1"/>
                  </a:moveTo>
                  <a:lnTo>
                    <a:pt x="1" y="4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997;p126">
              <a:extLst>
                <a:ext uri="{FF2B5EF4-FFF2-40B4-BE49-F238E27FC236}">
                  <a16:creationId xmlns:a16="http://schemas.microsoft.com/office/drawing/2014/main" id="{4185A7E5-7B73-4DE4-B12A-6026A767EFAC}"/>
                </a:ext>
              </a:extLst>
            </p:cNvPr>
            <p:cNvSpPr/>
            <p:nvPr/>
          </p:nvSpPr>
          <p:spPr>
            <a:xfrm>
              <a:off x="2060319" y="1989378"/>
              <a:ext cx="14" cy="584"/>
            </a:xfrm>
            <a:custGeom>
              <a:avLst/>
              <a:gdLst/>
              <a:ahLst/>
              <a:cxnLst/>
              <a:rect l="l" t="t" r="r" b="b"/>
              <a:pathLst>
                <a:path w="1" h="43" extrusionOk="0">
                  <a:moveTo>
                    <a:pt x="1"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998;p126">
              <a:extLst>
                <a:ext uri="{FF2B5EF4-FFF2-40B4-BE49-F238E27FC236}">
                  <a16:creationId xmlns:a16="http://schemas.microsoft.com/office/drawing/2014/main" id="{12205725-1D8E-4DF1-B5F5-01F9B9392C15}"/>
                </a:ext>
              </a:extLst>
            </p:cNvPr>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999;p126">
              <a:extLst>
                <a:ext uri="{FF2B5EF4-FFF2-40B4-BE49-F238E27FC236}">
                  <a16:creationId xmlns:a16="http://schemas.microsoft.com/office/drawing/2014/main" id="{A3B55058-6412-4F2A-9074-9722A24BCD32}"/>
                </a:ext>
              </a:extLst>
            </p:cNvPr>
            <p:cNvSpPr/>
            <p:nvPr/>
          </p:nvSpPr>
          <p:spPr>
            <a:xfrm>
              <a:off x="2054806" y="1966934"/>
              <a:ext cx="149" cy="163"/>
            </a:xfrm>
            <a:custGeom>
              <a:avLst/>
              <a:gdLst/>
              <a:ahLst/>
              <a:cxnLst/>
              <a:rect l="l" t="t" r="r" b="b"/>
              <a:pathLst>
                <a:path w="11" h="12" extrusionOk="0">
                  <a:moveTo>
                    <a:pt x="11"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000;p126">
              <a:extLst>
                <a:ext uri="{FF2B5EF4-FFF2-40B4-BE49-F238E27FC236}">
                  <a16:creationId xmlns:a16="http://schemas.microsoft.com/office/drawing/2014/main" id="{AF54D7CE-315D-413B-A3F6-E06E6A65F23C}"/>
                </a:ext>
              </a:extLst>
            </p:cNvPr>
            <p:cNvSpPr/>
            <p:nvPr/>
          </p:nvSpPr>
          <p:spPr>
            <a:xfrm>
              <a:off x="2053951" y="1965603"/>
              <a:ext cx="109" cy="204"/>
            </a:xfrm>
            <a:custGeom>
              <a:avLst/>
              <a:gdLst/>
              <a:ahLst/>
              <a:cxnLst/>
              <a:rect l="l" t="t" r="r" b="b"/>
              <a:pathLst>
                <a:path w="8" h="15" extrusionOk="0">
                  <a:moveTo>
                    <a:pt x="0" y="1"/>
                  </a:moveTo>
                  <a:lnTo>
                    <a:pt x="7"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001;p126">
              <a:extLst>
                <a:ext uri="{FF2B5EF4-FFF2-40B4-BE49-F238E27FC236}">
                  <a16:creationId xmlns:a16="http://schemas.microsoft.com/office/drawing/2014/main" id="{608607DB-0C09-46B2-AC64-E6C0136F9CD3}"/>
                </a:ext>
              </a:extLst>
            </p:cNvPr>
            <p:cNvSpPr/>
            <p:nvPr/>
          </p:nvSpPr>
          <p:spPr>
            <a:xfrm>
              <a:off x="2060373" y="1991414"/>
              <a:ext cx="0" cy="679"/>
            </a:xfrm>
            <a:custGeom>
              <a:avLst/>
              <a:gdLst/>
              <a:ahLst/>
              <a:cxnLst/>
              <a:rect l="l" t="t" r="r" b="b"/>
              <a:pathLst>
                <a:path h="50" extrusionOk="0">
                  <a:moveTo>
                    <a:pt x="0" y="1"/>
                  </a:moveTo>
                  <a:lnTo>
                    <a:pt x="0" y="5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002;p126">
              <a:extLst>
                <a:ext uri="{FF2B5EF4-FFF2-40B4-BE49-F238E27FC236}">
                  <a16:creationId xmlns:a16="http://schemas.microsoft.com/office/drawing/2014/main" id="{07748201-6CF9-4C58-8BE3-20D452DD0560}"/>
                </a:ext>
              </a:extLst>
            </p:cNvPr>
            <p:cNvSpPr/>
            <p:nvPr/>
          </p:nvSpPr>
          <p:spPr>
            <a:xfrm>
              <a:off x="2053801" y="1965128"/>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003;p126">
              <a:extLst>
                <a:ext uri="{FF2B5EF4-FFF2-40B4-BE49-F238E27FC236}">
                  <a16:creationId xmlns:a16="http://schemas.microsoft.com/office/drawing/2014/main" id="{44C6A422-C989-48A6-8BF3-82C1868F20A4}"/>
                </a:ext>
              </a:extLst>
            </p:cNvPr>
            <p:cNvSpPr/>
            <p:nvPr/>
          </p:nvSpPr>
          <p:spPr>
            <a:xfrm>
              <a:off x="2060224" y="1987477"/>
              <a:ext cx="14" cy="584"/>
            </a:xfrm>
            <a:custGeom>
              <a:avLst/>
              <a:gdLst/>
              <a:ahLst/>
              <a:cxnLst/>
              <a:rect l="l" t="t" r="r" b="b"/>
              <a:pathLst>
                <a:path w="1" h="43" extrusionOk="0">
                  <a:moveTo>
                    <a:pt x="1"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004;p126">
              <a:extLst>
                <a:ext uri="{FF2B5EF4-FFF2-40B4-BE49-F238E27FC236}">
                  <a16:creationId xmlns:a16="http://schemas.microsoft.com/office/drawing/2014/main" id="{B9E5FF8D-3E76-40B1-BEA7-FD06AAD0E7A0}"/>
                </a:ext>
              </a:extLst>
            </p:cNvPr>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005;p126">
              <a:extLst>
                <a:ext uri="{FF2B5EF4-FFF2-40B4-BE49-F238E27FC236}">
                  <a16:creationId xmlns:a16="http://schemas.microsoft.com/office/drawing/2014/main" id="{C6E06A5E-D8BE-4984-90C3-FD206D2EE557}"/>
                </a:ext>
              </a:extLst>
            </p:cNvPr>
            <p:cNvSpPr/>
            <p:nvPr/>
          </p:nvSpPr>
          <p:spPr>
            <a:xfrm>
              <a:off x="2059939" y="1982820"/>
              <a:ext cx="14" cy="434"/>
            </a:xfrm>
            <a:custGeom>
              <a:avLst/>
              <a:gdLst/>
              <a:ahLst/>
              <a:cxnLst/>
              <a:rect l="l" t="t" r="r" b="b"/>
              <a:pathLst>
                <a:path w="1" h="32" extrusionOk="0">
                  <a:moveTo>
                    <a:pt x="1" y="0"/>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006;p126">
              <a:extLst>
                <a:ext uri="{FF2B5EF4-FFF2-40B4-BE49-F238E27FC236}">
                  <a16:creationId xmlns:a16="http://schemas.microsoft.com/office/drawing/2014/main" id="{DD67173F-DC16-4C55-8DBD-5AFCD9F60C32}"/>
                </a:ext>
              </a:extLst>
            </p:cNvPr>
            <p:cNvSpPr/>
            <p:nvPr/>
          </p:nvSpPr>
          <p:spPr>
            <a:xfrm>
              <a:off x="2060088" y="1984435"/>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007;p126">
              <a:extLst>
                <a:ext uri="{FF2B5EF4-FFF2-40B4-BE49-F238E27FC236}">
                  <a16:creationId xmlns:a16="http://schemas.microsoft.com/office/drawing/2014/main" id="{EF3D0813-35CA-4449-A8E1-D860B68D3B89}"/>
                </a:ext>
              </a:extLst>
            </p:cNvPr>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008;p126">
              <a:extLst>
                <a:ext uri="{FF2B5EF4-FFF2-40B4-BE49-F238E27FC236}">
                  <a16:creationId xmlns:a16="http://schemas.microsoft.com/office/drawing/2014/main" id="{77F5190D-CBD3-42B2-A53E-D97D7CBFDE8A}"/>
                </a:ext>
              </a:extLst>
            </p:cNvPr>
            <p:cNvSpPr/>
            <p:nvPr/>
          </p:nvSpPr>
          <p:spPr>
            <a:xfrm>
              <a:off x="2060468" y="1993695"/>
              <a:ext cx="54" cy="923"/>
            </a:xfrm>
            <a:custGeom>
              <a:avLst/>
              <a:gdLst/>
              <a:ahLst/>
              <a:cxnLst/>
              <a:rect l="l" t="t" r="r" b="b"/>
              <a:pathLst>
                <a:path w="4" h="68" extrusionOk="0">
                  <a:moveTo>
                    <a:pt x="0" y="1"/>
                  </a:moveTo>
                  <a:lnTo>
                    <a:pt x="4" y="6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009;p126">
              <a:extLst>
                <a:ext uri="{FF2B5EF4-FFF2-40B4-BE49-F238E27FC236}">
                  <a16:creationId xmlns:a16="http://schemas.microsoft.com/office/drawing/2014/main" id="{6F88B6D9-DA88-4705-9350-9F8024B35DC2}"/>
                </a:ext>
              </a:extLst>
            </p:cNvPr>
            <p:cNvSpPr/>
            <p:nvPr/>
          </p:nvSpPr>
          <p:spPr>
            <a:xfrm>
              <a:off x="2060183" y="1986621"/>
              <a:ext cx="0" cy="584"/>
            </a:xfrm>
            <a:custGeom>
              <a:avLst/>
              <a:gdLst/>
              <a:ahLst/>
              <a:cxnLst/>
              <a:rect l="l" t="t" r="r" b="b"/>
              <a:pathLst>
                <a:path h="43" extrusionOk="0">
                  <a:moveTo>
                    <a:pt x="0" y="0"/>
                  </a:moveTo>
                  <a:lnTo>
                    <a:pt x="0"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010;p126">
              <a:extLst>
                <a:ext uri="{FF2B5EF4-FFF2-40B4-BE49-F238E27FC236}">
                  <a16:creationId xmlns:a16="http://schemas.microsoft.com/office/drawing/2014/main" id="{D01B157E-9018-4622-B5F5-65841D74F0A6}"/>
                </a:ext>
              </a:extLst>
            </p:cNvPr>
            <p:cNvSpPr/>
            <p:nvPr/>
          </p:nvSpPr>
          <p:spPr>
            <a:xfrm>
              <a:off x="2060129" y="1985807"/>
              <a:ext cx="14" cy="638"/>
            </a:xfrm>
            <a:custGeom>
              <a:avLst/>
              <a:gdLst/>
              <a:ahLst/>
              <a:cxnLst/>
              <a:rect l="l" t="t" r="r" b="b"/>
              <a:pathLst>
                <a:path w="1" h="47" extrusionOk="0">
                  <a:moveTo>
                    <a:pt x="1" y="1"/>
                  </a:moveTo>
                  <a:lnTo>
                    <a:pt x="1" y="4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011;p126">
              <a:extLst>
                <a:ext uri="{FF2B5EF4-FFF2-40B4-BE49-F238E27FC236}">
                  <a16:creationId xmlns:a16="http://schemas.microsoft.com/office/drawing/2014/main" id="{AD8DF719-EA46-4229-98AD-AD533AEE1433}"/>
                </a:ext>
              </a:extLst>
            </p:cNvPr>
            <p:cNvSpPr/>
            <p:nvPr/>
          </p:nvSpPr>
          <p:spPr>
            <a:xfrm>
              <a:off x="2060088" y="1985101"/>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012;p126">
              <a:extLst>
                <a:ext uri="{FF2B5EF4-FFF2-40B4-BE49-F238E27FC236}">
                  <a16:creationId xmlns:a16="http://schemas.microsoft.com/office/drawing/2014/main" id="{4389CB91-F943-415A-82E0-5E8620318373}"/>
                </a:ext>
              </a:extLst>
            </p:cNvPr>
            <p:cNvSpPr/>
            <p:nvPr/>
          </p:nvSpPr>
          <p:spPr>
            <a:xfrm>
              <a:off x="2054562" y="1966649"/>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013;p126">
              <a:extLst>
                <a:ext uri="{FF2B5EF4-FFF2-40B4-BE49-F238E27FC236}">
                  <a16:creationId xmlns:a16="http://schemas.microsoft.com/office/drawing/2014/main" id="{24184796-F151-4922-8868-E33CDEB316F1}"/>
                </a:ext>
              </a:extLst>
            </p:cNvPr>
            <p:cNvSpPr/>
            <p:nvPr/>
          </p:nvSpPr>
          <p:spPr>
            <a:xfrm>
              <a:off x="2060509" y="1994795"/>
              <a:ext cx="14" cy="530"/>
            </a:xfrm>
            <a:custGeom>
              <a:avLst/>
              <a:gdLst/>
              <a:ahLst/>
              <a:cxnLst/>
              <a:rect l="l" t="t" r="r" b="b"/>
              <a:pathLst>
                <a:path w="1" h="39" extrusionOk="0">
                  <a:moveTo>
                    <a:pt x="1" y="39"/>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014;p126">
              <a:extLst>
                <a:ext uri="{FF2B5EF4-FFF2-40B4-BE49-F238E27FC236}">
                  <a16:creationId xmlns:a16="http://schemas.microsoft.com/office/drawing/2014/main" id="{69728263-A273-499D-87D3-6F2DBB8611B8}"/>
                </a:ext>
              </a:extLst>
            </p:cNvPr>
            <p:cNvSpPr/>
            <p:nvPr/>
          </p:nvSpPr>
          <p:spPr>
            <a:xfrm>
              <a:off x="2055091" y="1967178"/>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015;p126">
              <a:extLst>
                <a:ext uri="{FF2B5EF4-FFF2-40B4-BE49-F238E27FC236}">
                  <a16:creationId xmlns:a16="http://schemas.microsoft.com/office/drawing/2014/main" id="{D76E1794-11D4-43E5-89A8-3DA29214DDFF}"/>
                </a:ext>
              </a:extLst>
            </p:cNvPr>
            <p:cNvSpPr/>
            <p:nvPr/>
          </p:nvSpPr>
          <p:spPr>
            <a:xfrm>
              <a:off x="2055376" y="1967463"/>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016;p126">
              <a:extLst>
                <a:ext uri="{FF2B5EF4-FFF2-40B4-BE49-F238E27FC236}">
                  <a16:creationId xmlns:a16="http://schemas.microsoft.com/office/drawing/2014/main" id="{A078DFBB-B5CA-4703-BEC6-7ADF9AB6EE02}"/>
                </a:ext>
              </a:extLst>
            </p:cNvPr>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017;p126">
              <a:extLst>
                <a:ext uri="{FF2B5EF4-FFF2-40B4-BE49-F238E27FC236}">
                  <a16:creationId xmlns:a16="http://schemas.microsoft.com/office/drawing/2014/main" id="{EC9F0347-22E8-4C2F-B46A-F65BC40B0278}"/>
                </a:ext>
              </a:extLst>
            </p:cNvPr>
            <p:cNvSpPr/>
            <p:nvPr/>
          </p:nvSpPr>
          <p:spPr>
            <a:xfrm>
              <a:off x="2060278" y="1988427"/>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018;p126">
              <a:extLst>
                <a:ext uri="{FF2B5EF4-FFF2-40B4-BE49-F238E27FC236}">
                  <a16:creationId xmlns:a16="http://schemas.microsoft.com/office/drawing/2014/main" id="{219BBEEF-A79D-4E2D-8CC3-DB49310A720D}"/>
                </a:ext>
              </a:extLst>
            </p:cNvPr>
            <p:cNvSpPr/>
            <p:nvPr/>
          </p:nvSpPr>
          <p:spPr>
            <a:xfrm>
              <a:off x="2056137" y="1967884"/>
              <a:ext cx="149" cy="109"/>
            </a:xfrm>
            <a:custGeom>
              <a:avLst/>
              <a:gdLst/>
              <a:ahLst/>
              <a:cxnLst/>
              <a:rect l="l" t="t" r="r" b="b"/>
              <a:pathLst>
                <a:path w="11" h="8" extrusionOk="0">
                  <a:moveTo>
                    <a:pt x="0"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019;p126">
              <a:extLst>
                <a:ext uri="{FF2B5EF4-FFF2-40B4-BE49-F238E27FC236}">
                  <a16:creationId xmlns:a16="http://schemas.microsoft.com/office/drawing/2014/main" id="{D1D19D96-0127-4CCB-9606-0A34782B3A2E}"/>
                </a:ext>
              </a:extLst>
            </p:cNvPr>
            <p:cNvSpPr/>
            <p:nvPr/>
          </p:nvSpPr>
          <p:spPr>
            <a:xfrm>
              <a:off x="2055757" y="1967654"/>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020;p126">
              <a:extLst>
                <a:ext uri="{FF2B5EF4-FFF2-40B4-BE49-F238E27FC236}">
                  <a16:creationId xmlns:a16="http://schemas.microsoft.com/office/drawing/2014/main" id="{4A20E3D5-B29D-4BD7-8E01-53E991A70438}"/>
                </a:ext>
              </a:extLst>
            </p:cNvPr>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021;p126">
              <a:extLst>
                <a:ext uri="{FF2B5EF4-FFF2-40B4-BE49-F238E27FC236}">
                  <a16:creationId xmlns:a16="http://schemas.microsoft.com/office/drawing/2014/main" id="{62E953CA-29C4-4FD7-9BF7-754D734F19E5}"/>
                </a:ext>
              </a:extLst>
            </p:cNvPr>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022;p126">
              <a:extLst>
                <a:ext uri="{FF2B5EF4-FFF2-40B4-BE49-F238E27FC236}">
                  <a16:creationId xmlns:a16="http://schemas.microsoft.com/office/drawing/2014/main" id="{07E23AA0-8C01-4204-8A65-A91EC814CEF1}"/>
                </a:ext>
              </a:extLst>
            </p:cNvPr>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023;p126">
              <a:extLst>
                <a:ext uri="{FF2B5EF4-FFF2-40B4-BE49-F238E27FC236}">
                  <a16:creationId xmlns:a16="http://schemas.microsoft.com/office/drawing/2014/main" id="{A1F3057C-2F92-44D3-8635-A9CEB903BE6B}"/>
                </a:ext>
              </a:extLst>
            </p:cNvPr>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024;p126">
              <a:extLst>
                <a:ext uri="{FF2B5EF4-FFF2-40B4-BE49-F238E27FC236}">
                  <a16:creationId xmlns:a16="http://schemas.microsoft.com/office/drawing/2014/main" id="{DFDE7B0F-5AAE-4E9A-8D9D-67C5252B2616}"/>
                </a:ext>
              </a:extLst>
            </p:cNvPr>
            <p:cNvSpPr/>
            <p:nvPr/>
          </p:nvSpPr>
          <p:spPr>
            <a:xfrm>
              <a:off x="2159136" y="1988902"/>
              <a:ext cx="204" cy="299"/>
            </a:xfrm>
            <a:custGeom>
              <a:avLst/>
              <a:gdLst/>
              <a:ahLst/>
              <a:cxnLst/>
              <a:rect l="l" t="t" r="r" b="b"/>
              <a:pathLst>
                <a:path w="15" h="22" extrusionOk="0">
                  <a:moveTo>
                    <a:pt x="1" y="2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025;p126">
              <a:extLst>
                <a:ext uri="{FF2B5EF4-FFF2-40B4-BE49-F238E27FC236}">
                  <a16:creationId xmlns:a16="http://schemas.microsoft.com/office/drawing/2014/main" id="{81542520-03C7-40D4-9EF5-DE68AAC4B972}"/>
                </a:ext>
              </a:extLst>
            </p:cNvPr>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026;p126">
              <a:extLst>
                <a:ext uri="{FF2B5EF4-FFF2-40B4-BE49-F238E27FC236}">
                  <a16:creationId xmlns:a16="http://schemas.microsoft.com/office/drawing/2014/main" id="{BEC002EE-1F70-4989-8612-B3935E6CA402}"/>
                </a:ext>
              </a:extLst>
            </p:cNvPr>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027;p126">
              <a:extLst>
                <a:ext uri="{FF2B5EF4-FFF2-40B4-BE49-F238E27FC236}">
                  <a16:creationId xmlns:a16="http://schemas.microsoft.com/office/drawing/2014/main" id="{747BB328-186A-43F4-A8E8-EA59F5EC7A86}"/>
                </a:ext>
              </a:extLst>
            </p:cNvPr>
            <p:cNvSpPr/>
            <p:nvPr/>
          </p:nvSpPr>
          <p:spPr>
            <a:xfrm>
              <a:off x="2159611" y="1988332"/>
              <a:ext cx="204" cy="299"/>
            </a:xfrm>
            <a:custGeom>
              <a:avLst/>
              <a:gdLst/>
              <a:ahLst/>
              <a:cxnLst/>
              <a:rect l="l" t="t" r="r" b="b"/>
              <a:pathLst>
                <a:path w="15" h="22" extrusionOk="0">
                  <a:moveTo>
                    <a:pt x="1" y="2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028;p126">
              <a:extLst>
                <a:ext uri="{FF2B5EF4-FFF2-40B4-BE49-F238E27FC236}">
                  <a16:creationId xmlns:a16="http://schemas.microsoft.com/office/drawing/2014/main" id="{5681951A-1D60-4293-BF3B-1372D716EB44}"/>
                </a:ext>
              </a:extLst>
            </p:cNvPr>
            <p:cNvSpPr/>
            <p:nvPr/>
          </p:nvSpPr>
          <p:spPr>
            <a:xfrm>
              <a:off x="2161132" y="1986757"/>
              <a:ext cx="258" cy="258"/>
            </a:xfrm>
            <a:custGeom>
              <a:avLst/>
              <a:gdLst/>
              <a:ahLst/>
              <a:cxnLst/>
              <a:rect l="l" t="t" r="r" b="b"/>
              <a:pathLst>
                <a:path w="19" h="19" extrusionOk="0">
                  <a:moveTo>
                    <a:pt x="1" y="1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029;p126">
              <a:extLst>
                <a:ext uri="{FF2B5EF4-FFF2-40B4-BE49-F238E27FC236}">
                  <a16:creationId xmlns:a16="http://schemas.microsoft.com/office/drawing/2014/main" id="{9EE11169-33ED-411B-B6C4-7E90C775583E}"/>
                </a:ext>
              </a:extLst>
            </p:cNvPr>
            <p:cNvSpPr/>
            <p:nvPr/>
          </p:nvSpPr>
          <p:spPr>
            <a:xfrm>
              <a:off x="2160086" y="1987803"/>
              <a:ext cx="258" cy="258"/>
            </a:xfrm>
            <a:custGeom>
              <a:avLst/>
              <a:gdLst/>
              <a:ahLst/>
              <a:cxnLst/>
              <a:rect l="l" t="t" r="r" b="b"/>
              <a:pathLst>
                <a:path w="19" h="19" extrusionOk="0">
                  <a:moveTo>
                    <a:pt x="1" y="1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030;p126">
              <a:extLst>
                <a:ext uri="{FF2B5EF4-FFF2-40B4-BE49-F238E27FC236}">
                  <a16:creationId xmlns:a16="http://schemas.microsoft.com/office/drawing/2014/main" id="{A144C1E1-B796-4B9D-9746-3E780C33C3F3}"/>
                </a:ext>
              </a:extLst>
            </p:cNvPr>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031;p126">
              <a:extLst>
                <a:ext uri="{FF2B5EF4-FFF2-40B4-BE49-F238E27FC236}">
                  <a16:creationId xmlns:a16="http://schemas.microsoft.com/office/drawing/2014/main" id="{2FAA92B1-BDBB-4676-8A8F-3E5B6565DDBE}"/>
                </a:ext>
              </a:extLst>
            </p:cNvPr>
            <p:cNvSpPr/>
            <p:nvPr/>
          </p:nvSpPr>
          <p:spPr>
            <a:xfrm>
              <a:off x="2160616" y="1987287"/>
              <a:ext cx="244" cy="244"/>
            </a:xfrm>
            <a:custGeom>
              <a:avLst/>
              <a:gdLst/>
              <a:ahLst/>
              <a:cxnLst/>
              <a:rect l="l" t="t" r="r" b="b"/>
              <a:pathLst>
                <a:path w="18" h="18" extrusionOk="0">
                  <a:moveTo>
                    <a:pt x="0" y="18"/>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032;p126">
              <a:extLst>
                <a:ext uri="{FF2B5EF4-FFF2-40B4-BE49-F238E27FC236}">
                  <a16:creationId xmlns:a16="http://schemas.microsoft.com/office/drawing/2014/main" id="{6B5C010B-1571-4E7A-9E61-21DEB2F16B00}"/>
                </a:ext>
              </a:extLst>
            </p:cNvPr>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033;p126">
              <a:extLst>
                <a:ext uri="{FF2B5EF4-FFF2-40B4-BE49-F238E27FC236}">
                  <a16:creationId xmlns:a16="http://schemas.microsoft.com/office/drawing/2014/main" id="{39496FA4-FD01-4A41-B26C-FF680090F71C}"/>
                </a:ext>
              </a:extLst>
            </p:cNvPr>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034;p126">
              <a:extLst>
                <a:ext uri="{FF2B5EF4-FFF2-40B4-BE49-F238E27FC236}">
                  <a16:creationId xmlns:a16="http://schemas.microsoft.com/office/drawing/2014/main" id="{58CD1CDF-96AE-4AEB-A95C-05A6C36BC80C}"/>
                </a:ext>
              </a:extLst>
            </p:cNvPr>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035;p126">
              <a:extLst>
                <a:ext uri="{FF2B5EF4-FFF2-40B4-BE49-F238E27FC236}">
                  <a16:creationId xmlns:a16="http://schemas.microsoft.com/office/drawing/2014/main" id="{4C1D7FEC-0451-41CF-8FAE-B1DF144D171F}"/>
                </a:ext>
              </a:extLst>
            </p:cNvPr>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036;p126">
              <a:extLst>
                <a:ext uri="{FF2B5EF4-FFF2-40B4-BE49-F238E27FC236}">
                  <a16:creationId xmlns:a16="http://schemas.microsoft.com/office/drawing/2014/main" id="{CF05EE27-4559-4FA7-95D3-DF93EBF365D1}"/>
                </a:ext>
              </a:extLst>
            </p:cNvPr>
            <p:cNvSpPr/>
            <p:nvPr/>
          </p:nvSpPr>
          <p:spPr>
            <a:xfrm>
              <a:off x="2115213" y="2000688"/>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037;p126">
              <a:extLst>
                <a:ext uri="{FF2B5EF4-FFF2-40B4-BE49-F238E27FC236}">
                  <a16:creationId xmlns:a16="http://schemas.microsoft.com/office/drawing/2014/main" id="{01E727A1-B6A8-4540-9E9B-193AF8ECB619}"/>
                </a:ext>
              </a:extLst>
            </p:cNvPr>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038;p126">
              <a:extLst>
                <a:ext uri="{FF2B5EF4-FFF2-40B4-BE49-F238E27FC236}">
                  <a16:creationId xmlns:a16="http://schemas.microsoft.com/office/drawing/2014/main" id="{B2B85B45-B790-4C7F-8907-6CED0E9103CF}"/>
                </a:ext>
              </a:extLst>
            </p:cNvPr>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039;p126">
              <a:extLst>
                <a:ext uri="{FF2B5EF4-FFF2-40B4-BE49-F238E27FC236}">
                  <a16:creationId xmlns:a16="http://schemas.microsoft.com/office/drawing/2014/main" id="{DEDABF44-4E78-46CE-9E86-96EFC78ED949}"/>
                </a:ext>
              </a:extLst>
            </p:cNvPr>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040;p126">
              <a:extLst>
                <a:ext uri="{FF2B5EF4-FFF2-40B4-BE49-F238E27FC236}">
                  <a16:creationId xmlns:a16="http://schemas.microsoft.com/office/drawing/2014/main" id="{64E8A103-8A3E-4460-A919-8AE8EA2B6FA7}"/>
                </a:ext>
              </a:extLst>
            </p:cNvPr>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041;p126">
              <a:extLst>
                <a:ext uri="{FF2B5EF4-FFF2-40B4-BE49-F238E27FC236}">
                  <a16:creationId xmlns:a16="http://schemas.microsoft.com/office/drawing/2014/main" id="{511BF126-F315-4011-86FA-6F6B75AF5A56}"/>
                </a:ext>
              </a:extLst>
            </p:cNvPr>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042;p126">
              <a:extLst>
                <a:ext uri="{FF2B5EF4-FFF2-40B4-BE49-F238E27FC236}">
                  <a16:creationId xmlns:a16="http://schemas.microsoft.com/office/drawing/2014/main" id="{6CFBAFC9-D0A8-4995-8261-7229240E56A3}"/>
                </a:ext>
              </a:extLst>
            </p:cNvPr>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043;p126">
              <a:extLst>
                <a:ext uri="{FF2B5EF4-FFF2-40B4-BE49-F238E27FC236}">
                  <a16:creationId xmlns:a16="http://schemas.microsoft.com/office/drawing/2014/main" id="{9A541B6E-2440-40DF-8BF6-5D75FEB2BEF5}"/>
                </a:ext>
              </a:extLst>
            </p:cNvPr>
            <p:cNvSpPr/>
            <p:nvPr/>
          </p:nvSpPr>
          <p:spPr>
            <a:xfrm>
              <a:off x="2153718" y="1945875"/>
              <a:ext cx="68" cy="204"/>
            </a:xfrm>
            <a:custGeom>
              <a:avLst/>
              <a:gdLst/>
              <a:ahLst/>
              <a:cxnLst/>
              <a:rect l="l" t="t" r="r" b="b"/>
              <a:pathLst>
                <a:path w="5" h="15" extrusionOk="0">
                  <a:moveTo>
                    <a:pt x="4"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044;p126">
              <a:extLst>
                <a:ext uri="{FF2B5EF4-FFF2-40B4-BE49-F238E27FC236}">
                  <a16:creationId xmlns:a16="http://schemas.microsoft.com/office/drawing/2014/main" id="{173D0597-F5CD-4E2B-A1A4-C62CA149B0E0}"/>
                </a:ext>
              </a:extLst>
            </p:cNvPr>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045;p126">
              <a:extLst>
                <a:ext uri="{FF2B5EF4-FFF2-40B4-BE49-F238E27FC236}">
                  <a16:creationId xmlns:a16="http://schemas.microsoft.com/office/drawing/2014/main" id="{380179C5-D54E-4594-B284-3B75AE5319D8}"/>
                </a:ext>
              </a:extLst>
            </p:cNvPr>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046;p126">
              <a:extLst>
                <a:ext uri="{FF2B5EF4-FFF2-40B4-BE49-F238E27FC236}">
                  <a16:creationId xmlns:a16="http://schemas.microsoft.com/office/drawing/2014/main" id="{AC722230-94A0-4780-9698-68A717E08A95}"/>
                </a:ext>
              </a:extLst>
            </p:cNvPr>
            <p:cNvSpPr/>
            <p:nvPr/>
          </p:nvSpPr>
          <p:spPr>
            <a:xfrm>
              <a:off x="2115172" y="2000918"/>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047;p126">
              <a:extLst>
                <a:ext uri="{FF2B5EF4-FFF2-40B4-BE49-F238E27FC236}">
                  <a16:creationId xmlns:a16="http://schemas.microsoft.com/office/drawing/2014/main" id="{726238EC-F584-4C6F-ACB9-305310524130}"/>
                </a:ext>
              </a:extLst>
            </p:cNvPr>
            <p:cNvSpPr/>
            <p:nvPr/>
          </p:nvSpPr>
          <p:spPr>
            <a:xfrm>
              <a:off x="2153487" y="1948645"/>
              <a:ext cx="14" cy="299"/>
            </a:xfrm>
            <a:custGeom>
              <a:avLst/>
              <a:gdLst/>
              <a:ahLst/>
              <a:cxnLst/>
              <a:rect l="l" t="t" r="r" b="b"/>
              <a:pathLst>
                <a:path w="1" h="22"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048;p126">
              <a:extLst>
                <a:ext uri="{FF2B5EF4-FFF2-40B4-BE49-F238E27FC236}">
                  <a16:creationId xmlns:a16="http://schemas.microsoft.com/office/drawing/2014/main" id="{BAFC7A56-EB98-4C37-A906-38B858AC6C17}"/>
                </a:ext>
              </a:extLst>
            </p:cNvPr>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049;p126">
              <a:extLst>
                <a:ext uri="{FF2B5EF4-FFF2-40B4-BE49-F238E27FC236}">
                  <a16:creationId xmlns:a16="http://schemas.microsoft.com/office/drawing/2014/main" id="{09BEE997-99BF-4F7E-9911-0F0A7579AF33}"/>
                </a:ext>
              </a:extLst>
            </p:cNvPr>
            <p:cNvSpPr/>
            <p:nvPr/>
          </p:nvSpPr>
          <p:spPr>
            <a:xfrm>
              <a:off x="2113597" y="2006825"/>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050;p126">
              <a:extLst>
                <a:ext uri="{FF2B5EF4-FFF2-40B4-BE49-F238E27FC236}">
                  <a16:creationId xmlns:a16="http://schemas.microsoft.com/office/drawing/2014/main" id="{C5318E3C-2F90-49AE-A61C-21B3F737C655}"/>
                </a:ext>
              </a:extLst>
            </p:cNvPr>
            <p:cNvSpPr/>
            <p:nvPr/>
          </p:nvSpPr>
          <p:spPr>
            <a:xfrm>
              <a:off x="2114506" y="2003824"/>
              <a:ext cx="54" cy="244"/>
            </a:xfrm>
            <a:custGeom>
              <a:avLst/>
              <a:gdLst/>
              <a:ahLst/>
              <a:cxnLst/>
              <a:rect l="l" t="t" r="r" b="b"/>
              <a:pathLst>
                <a:path w="4" h="18"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051;p126">
              <a:extLst>
                <a:ext uri="{FF2B5EF4-FFF2-40B4-BE49-F238E27FC236}">
                  <a16:creationId xmlns:a16="http://schemas.microsoft.com/office/drawing/2014/main" id="{1F77F7D5-A41C-4403-8AF2-A1D935EEE00F}"/>
                </a:ext>
              </a:extLst>
            </p:cNvPr>
            <p:cNvSpPr/>
            <p:nvPr/>
          </p:nvSpPr>
          <p:spPr>
            <a:xfrm>
              <a:off x="2115117" y="2001204"/>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052;p126">
              <a:extLst>
                <a:ext uri="{FF2B5EF4-FFF2-40B4-BE49-F238E27FC236}">
                  <a16:creationId xmlns:a16="http://schemas.microsoft.com/office/drawing/2014/main" id="{F08776F4-8AB3-4E97-B763-178F1A04CD14}"/>
                </a:ext>
              </a:extLst>
            </p:cNvPr>
            <p:cNvSpPr/>
            <p:nvPr/>
          </p:nvSpPr>
          <p:spPr>
            <a:xfrm>
              <a:off x="2113977" y="2005535"/>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053;p126">
              <a:extLst>
                <a:ext uri="{FF2B5EF4-FFF2-40B4-BE49-F238E27FC236}">
                  <a16:creationId xmlns:a16="http://schemas.microsoft.com/office/drawing/2014/main" id="{CBC8C3A7-CC9B-4672-9B9F-D3A14FF7BA23}"/>
                </a:ext>
              </a:extLst>
            </p:cNvPr>
            <p:cNvSpPr/>
            <p:nvPr/>
          </p:nvSpPr>
          <p:spPr>
            <a:xfrm>
              <a:off x="2114602" y="2003254"/>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054;p126">
              <a:extLst>
                <a:ext uri="{FF2B5EF4-FFF2-40B4-BE49-F238E27FC236}">
                  <a16:creationId xmlns:a16="http://schemas.microsoft.com/office/drawing/2014/main" id="{4AEE11C7-0F6D-4A28-B192-90356E89970D}"/>
                </a:ext>
              </a:extLst>
            </p:cNvPr>
            <p:cNvSpPr/>
            <p:nvPr/>
          </p:nvSpPr>
          <p:spPr>
            <a:xfrm>
              <a:off x="2114221" y="2004924"/>
              <a:ext cx="54" cy="299"/>
            </a:xfrm>
            <a:custGeom>
              <a:avLst/>
              <a:gdLst/>
              <a:ahLst/>
              <a:cxnLst/>
              <a:rect l="l" t="t" r="r" b="b"/>
              <a:pathLst>
                <a:path w="4" h="22" extrusionOk="0">
                  <a:moveTo>
                    <a:pt x="0" y="21"/>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055;p126">
              <a:extLst>
                <a:ext uri="{FF2B5EF4-FFF2-40B4-BE49-F238E27FC236}">
                  <a16:creationId xmlns:a16="http://schemas.microsoft.com/office/drawing/2014/main" id="{C6E87BC7-6588-41F6-A4DD-B238E85E8D33}"/>
                </a:ext>
              </a:extLst>
            </p:cNvPr>
            <p:cNvSpPr/>
            <p:nvPr/>
          </p:nvSpPr>
          <p:spPr>
            <a:xfrm>
              <a:off x="2113787" y="2006159"/>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056;p126">
              <a:extLst>
                <a:ext uri="{FF2B5EF4-FFF2-40B4-BE49-F238E27FC236}">
                  <a16:creationId xmlns:a16="http://schemas.microsoft.com/office/drawing/2014/main" id="{99FBFB13-8A9D-41D4-A36E-81B98E1FA444}"/>
                </a:ext>
              </a:extLst>
            </p:cNvPr>
            <p:cNvSpPr/>
            <p:nvPr/>
          </p:nvSpPr>
          <p:spPr>
            <a:xfrm>
              <a:off x="2114316" y="2004353"/>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057;p126">
              <a:extLst>
                <a:ext uri="{FF2B5EF4-FFF2-40B4-BE49-F238E27FC236}">
                  <a16:creationId xmlns:a16="http://schemas.microsoft.com/office/drawing/2014/main" id="{07BA7128-BD17-47B5-B0E0-79814979B53A}"/>
                </a:ext>
              </a:extLst>
            </p:cNvPr>
            <p:cNvSpPr/>
            <p:nvPr/>
          </p:nvSpPr>
          <p:spPr>
            <a:xfrm>
              <a:off x="2114982" y="2001923"/>
              <a:ext cx="14" cy="204"/>
            </a:xfrm>
            <a:custGeom>
              <a:avLst/>
              <a:gdLst/>
              <a:ahLst/>
              <a:cxnLst/>
              <a:rect l="l" t="t" r="r" b="b"/>
              <a:pathLst>
                <a:path w="1" h="15" extrusionOk="0">
                  <a:moveTo>
                    <a:pt x="0"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058;p126">
              <a:extLst>
                <a:ext uri="{FF2B5EF4-FFF2-40B4-BE49-F238E27FC236}">
                  <a16:creationId xmlns:a16="http://schemas.microsoft.com/office/drawing/2014/main" id="{5C512E47-F34E-424D-867A-41B59B80BC38}"/>
                </a:ext>
              </a:extLst>
            </p:cNvPr>
            <p:cNvSpPr/>
            <p:nvPr/>
          </p:nvSpPr>
          <p:spPr>
            <a:xfrm>
              <a:off x="2114737" y="2002779"/>
              <a:ext cx="68" cy="244"/>
            </a:xfrm>
            <a:custGeom>
              <a:avLst/>
              <a:gdLst/>
              <a:ahLst/>
              <a:cxnLst/>
              <a:rect l="l" t="t" r="r" b="b"/>
              <a:pathLst>
                <a:path w="5" h="18" extrusionOk="0">
                  <a:moveTo>
                    <a:pt x="1"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059;p126">
              <a:extLst>
                <a:ext uri="{FF2B5EF4-FFF2-40B4-BE49-F238E27FC236}">
                  <a16:creationId xmlns:a16="http://schemas.microsoft.com/office/drawing/2014/main" id="{71B37119-F8E1-4C9D-9EE6-00C6015A5AD3}"/>
                </a:ext>
              </a:extLst>
            </p:cNvPr>
            <p:cNvSpPr/>
            <p:nvPr/>
          </p:nvSpPr>
          <p:spPr>
            <a:xfrm>
              <a:off x="2114832" y="2002344"/>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060;p126">
              <a:extLst>
                <a:ext uri="{FF2B5EF4-FFF2-40B4-BE49-F238E27FC236}">
                  <a16:creationId xmlns:a16="http://schemas.microsoft.com/office/drawing/2014/main" id="{088E5926-D43E-4B48-AD60-E79B48500A83}"/>
                </a:ext>
              </a:extLst>
            </p:cNvPr>
            <p:cNvSpPr/>
            <p:nvPr/>
          </p:nvSpPr>
          <p:spPr>
            <a:xfrm>
              <a:off x="2113366" y="2007490"/>
              <a:ext cx="54" cy="204"/>
            </a:xfrm>
            <a:custGeom>
              <a:avLst/>
              <a:gdLst/>
              <a:ahLst/>
              <a:cxnLst/>
              <a:rect l="l" t="t" r="r" b="b"/>
              <a:pathLst>
                <a:path w="4" h="15" extrusionOk="0">
                  <a:moveTo>
                    <a:pt x="0" y="1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061;p126">
              <a:extLst>
                <a:ext uri="{FF2B5EF4-FFF2-40B4-BE49-F238E27FC236}">
                  <a16:creationId xmlns:a16="http://schemas.microsoft.com/office/drawing/2014/main" id="{09BFC942-FB8D-4BA2-AD72-23D58D07D62E}"/>
                </a:ext>
              </a:extLst>
            </p:cNvPr>
            <p:cNvSpPr/>
            <p:nvPr/>
          </p:nvSpPr>
          <p:spPr>
            <a:xfrm>
              <a:off x="2115022" y="2001543"/>
              <a:ext cx="68" cy="204"/>
            </a:xfrm>
            <a:custGeom>
              <a:avLst/>
              <a:gdLst/>
              <a:ahLst/>
              <a:cxnLst/>
              <a:rect l="l" t="t" r="r" b="b"/>
              <a:pathLst>
                <a:path w="5" h="15" extrusionOk="0">
                  <a:moveTo>
                    <a:pt x="1" y="1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062;p126">
              <a:extLst>
                <a:ext uri="{FF2B5EF4-FFF2-40B4-BE49-F238E27FC236}">
                  <a16:creationId xmlns:a16="http://schemas.microsoft.com/office/drawing/2014/main" id="{40443355-2EDB-4EE5-8B0C-07F6039691CA}"/>
                </a:ext>
              </a:extLst>
            </p:cNvPr>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063;p126">
              <a:extLst>
                <a:ext uri="{FF2B5EF4-FFF2-40B4-BE49-F238E27FC236}">
                  <a16:creationId xmlns:a16="http://schemas.microsoft.com/office/drawing/2014/main" id="{A9674B46-8479-48F6-8BB5-D81F9771B190}"/>
                </a:ext>
              </a:extLst>
            </p:cNvPr>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064;p126">
              <a:extLst>
                <a:ext uri="{FF2B5EF4-FFF2-40B4-BE49-F238E27FC236}">
                  <a16:creationId xmlns:a16="http://schemas.microsoft.com/office/drawing/2014/main" id="{A0C18883-5207-4E98-9E75-047BF9835465}"/>
                </a:ext>
              </a:extLst>
            </p:cNvPr>
            <p:cNvSpPr/>
            <p:nvPr/>
          </p:nvSpPr>
          <p:spPr>
            <a:xfrm>
              <a:off x="2053761" y="1996316"/>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065;p126">
              <a:extLst>
                <a:ext uri="{FF2B5EF4-FFF2-40B4-BE49-F238E27FC236}">
                  <a16:creationId xmlns:a16="http://schemas.microsoft.com/office/drawing/2014/main" id="{DC6B80BF-75BC-4135-8BBD-9DEE3229DEE6}"/>
                </a:ext>
              </a:extLst>
            </p:cNvPr>
            <p:cNvSpPr/>
            <p:nvPr/>
          </p:nvSpPr>
          <p:spPr>
            <a:xfrm>
              <a:off x="2053516" y="1995786"/>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066;p126">
              <a:extLst>
                <a:ext uri="{FF2B5EF4-FFF2-40B4-BE49-F238E27FC236}">
                  <a16:creationId xmlns:a16="http://schemas.microsoft.com/office/drawing/2014/main" id="{94E3D217-E7CD-4DCF-B9D6-55EA87EC5B51}"/>
                </a:ext>
              </a:extLst>
            </p:cNvPr>
            <p:cNvSpPr/>
            <p:nvPr/>
          </p:nvSpPr>
          <p:spPr>
            <a:xfrm>
              <a:off x="2052905" y="1993980"/>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067;p126">
              <a:extLst>
                <a:ext uri="{FF2B5EF4-FFF2-40B4-BE49-F238E27FC236}">
                  <a16:creationId xmlns:a16="http://schemas.microsoft.com/office/drawing/2014/main" id="{7FD91622-0F4F-4116-8C74-E8457BF3B66B}"/>
                </a:ext>
              </a:extLst>
            </p:cNvPr>
            <p:cNvSpPr/>
            <p:nvPr/>
          </p:nvSpPr>
          <p:spPr>
            <a:xfrm>
              <a:off x="2053326" y="1995175"/>
              <a:ext cx="68" cy="244"/>
            </a:xfrm>
            <a:custGeom>
              <a:avLst/>
              <a:gdLst/>
              <a:ahLst/>
              <a:cxnLst/>
              <a:rect l="l" t="t" r="r" b="b"/>
              <a:pathLst>
                <a:path w="5" h="18" extrusionOk="0">
                  <a:moveTo>
                    <a:pt x="1" y="0"/>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068;p126">
              <a:extLst>
                <a:ext uri="{FF2B5EF4-FFF2-40B4-BE49-F238E27FC236}">
                  <a16:creationId xmlns:a16="http://schemas.microsoft.com/office/drawing/2014/main" id="{808E9433-2222-47F0-81C8-EB19D03ADA75}"/>
                </a:ext>
              </a:extLst>
            </p:cNvPr>
            <p:cNvSpPr/>
            <p:nvPr/>
          </p:nvSpPr>
          <p:spPr>
            <a:xfrm>
              <a:off x="2053095" y="1994605"/>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069;p126">
              <a:extLst>
                <a:ext uri="{FF2B5EF4-FFF2-40B4-BE49-F238E27FC236}">
                  <a16:creationId xmlns:a16="http://schemas.microsoft.com/office/drawing/2014/main" id="{E65DCC03-A18A-4768-B20B-47CB4E29BE4B}"/>
                </a:ext>
              </a:extLst>
            </p:cNvPr>
            <p:cNvSpPr/>
            <p:nvPr/>
          </p:nvSpPr>
          <p:spPr>
            <a:xfrm>
              <a:off x="2054277" y="1997497"/>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070;p126">
              <a:extLst>
                <a:ext uri="{FF2B5EF4-FFF2-40B4-BE49-F238E27FC236}">
                  <a16:creationId xmlns:a16="http://schemas.microsoft.com/office/drawing/2014/main" id="{4A4B5589-5A6B-4C14-A088-6E167680D12A}"/>
                </a:ext>
              </a:extLst>
            </p:cNvPr>
            <p:cNvSpPr/>
            <p:nvPr/>
          </p:nvSpPr>
          <p:spPr>
            <a:xfrm>
              <a:off x="2053992" y="1996927"/>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071;p126">
              <a:extLst>
                <a:ext uri="{FF2B5EF4-FFF2-40B4-BE49-F238E27FC236}">
                  <a16:creationId xmlns:a16="http://schemas.microsoft.com/office/drawing/2014/main" id="{4EF9B8A5-4CBB-4A4A-B69B-1D8584B2D78F}"/>
                </a:ext>
              </a:extLst>
            </p:cNvPr>
            <p:cNvSpPr/>
            <p:nvPr/>
          </p:nvSpPr>
          <p:spPr>
            <a:xfrm>
              <a:off x="2054467" y="1997931"/>
              <a:ext cx="109" cy="204"/>
            </a:xfrm>
            <a:custGeom>
              <a:avLst/>
              <a:gdLst/>
              <a:ahLst/>
              <a:cxnLst/>
              <a:rect l="l" t="t" r="r" b="b"/>
              <a:pathLst>
                <a:path w="8" h="15" extrusionOk="0">
                  <a:moveTo>
                    <a:pt x="1" y="0"/>
                  </a:moveTo>
                  <a:lnTo>
                    <a:pt x="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072;p126">
              <a:extLst>
                <a:ext uri="{FF2B5EF4-FFF2-40B4-BE49-F238E27FC236}">
                  <a16:creationId xmlns:a16="http://schemas.microsoft.com/office/drawing/2014/main" id="{B5B73E42-E607-4E37-AC03-5F392A4CA5DD}"/>
                </a:ext>
              </a:extLst>
            </p:cNvPr>
            <p:cNvSpPr/>
            <p:nvPr/>
          </p:nvSpPr>
          <p:spPr>
            <a:xfrm>
              <a:off x="2048004" y="1965087"/>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073;p126">
              <a:extLst>
                <a:ext uri="{FF2B5EF4-FFF2-40B4-BE49-F238E27FC236}">
                  <a16:creationId xmlns:a16="http://schemas.microsoft.com/office/drawing/2014/main" id="{C25B4AC0-B17F-4ADF-AD19-C403C970EBB4}"/>
                </a:ext>
              </a:extLst>
            </p:cNvPr>
            <p:cNvSpPr/>
            <p:nvPr/>
          </p:nvSpPr>
          <p:spPr>
            <a:xfrm>
              <a:off x="2047909" y="1964897"/>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74;p126">
              <a:extLst>
                <a:ext uri="{FF2B5EF4-FFF2-40B4-BE49-F238E27FC236}">
                  <a16:creationId xmlns:a16="http://schemas.microsoft.com/office/drawing/2014/main" id="{6B44BBB3-A99A-4FEC-A2E1-7255B79538C5}"/>
                </a:ext>
              </a:extLst>
            </p:cNvPr>
            <p:cNvSpPr/>
            <p:nvPr/>
          </p:nvSpPr>
          <p:spPr>
            <a:xfrm>
              <a:off x="2048343" y="1965563"/>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75;p126">
              <a:extLst>
                <a:ext uri="{FF2B5EF4-FFF2-40B4-BE49-F238E27FC236}">
                  <a16:creationId xmlns:a16="http://schemas.microsoft.com/office/drawing/2014/main" id="{0789AC1C-C9A3-4361-B0CD-962221914F3B}"/>
                </a:ext>
              </a:extLst>
            </p:cNvPr>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76;p126">
              <a:extLst>
                <a:ext uri="{FF2B5EF4-FFF2-40B4-BE49-F238E27FC236}">
                  <a16:creationId xmlns:a16="http://schemas.microsoft.com/office/drawing/2014/main" id="{8897B25F-E5C9-4920-964D-3053CDB5F8FF}"/>
                </a:ext>
              </a:extLst>
            </p:cNvPr>
            <p:cNvSpPr/>
            <p:nvPr/>
          </p:nvSpPr>
          <p:spPr>
            <a:xfrm>
              <a:off x="2052376" y="1991849"/>
              <a:ext cx="68" cy="244"/>
            </a:xfrm>
            <a:custGeom>
              <a:avLst/>
              <a:gdLst/>
              <a:ahLst/>
              <a:cxnLst/>
              <a:rect l="l" t="t" r="r" b="b"/>
              <a:pathLst>
                <a:path w="5" h="18" extrusionOk="0">
                  <a:moveTo>
                    <a:pt x="1" y="0"/>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77;p126">
              <a:extLst>
                <a:ext uri="{FF2B5EF4-FFF2-40B4-BE49-F238E27FC236}">
                  <a16:creationId xmlns:a16="http://schemas.microsoft.com/office/drawing/2014/main" id="{8C654E94-A96B-4DB2-A8AE-B990C455ABD5}"/>
                </a:ext>
              </a:extLst>
            </p:cNvPr>
            <p:cNvSpPr/>
            <p:nvPr/>
          </p:nvSpPr>
          <p:spPr>
            <a:xfrm>
              <a:off x="2047393" y="1963472"/>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78;p126">
              <a:extLst>
                <a:ext uri="{FF2B5EF4-FFF2-40B4-BE49-F238E27FC236}">
                  <a16:creationId xmlns:a16="http://schemas.microsoft.com/office/drawing/2014/main" id="{4C9332EF-BFA6-438A-B568-883B350BD0F7}"/>
                </a:ext>
              </a:extLst>
            </p:cNvPr>
            <p:cNvSpPr/>
            <p:nvPr/>
          </p:nvSpPr>
          <p:spPr>
            <a:xfrm>
              <a:off x="2047773" y="1964612"/>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79;p126">
              <a:extLst>
                <a:ext uri="{FF2B5EF4-FFF2-40B4-BE49-F238E27FC236}">
                  <a16:creationId xmlns:a16="http://schemas.microsoft.com/office/drawing/2014/main" id="{9B88E766-8827-4C5D-B09C-38980D7F2DA4}"/>
                </a:ext>
              </a:extLst>
            </p:cNvPr>
            <p:cNvSpPr/>
            <p:nvPr/>
          </p:nvSpPr>
          <p:spPr>
            <a:xfrm>
              <a:off x="2047529" y="1963947"/>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80;p126">
              <a:extLst>
                <a:ext uri="{FF2B5EF4-FFF2-40B4-BE49-F238E27FC236}">
                  <a16:creationId xmlns:a16="http://schemas.microsoft.com/office/drawing/2014/main" id="{A7130935-06E7-4381-BB19-C68CAD978977}"/>
                </a:ext>
              </a:extLst>
            </p:cNvPr>
            <p:cNvSpPr/>
            <p:nvPr/>
          </p:nvSpPr>
          <p:spPr>
            <a:xfrm>
              <a:off x="2047678" y="1964273"/>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81;p126">
              <a:extLst>
                <a:ext uri="{FF2B5EF4-FFF2-40B4-BE49-F238E27FC236}">
                  <a16:creationId xmlns:a16="http://schemas.microsoft.com/office/drawing/2014/main" id="{BBB45ECD-5378-4092-8376-100C8A0D24DC}"/>
                </a:ext>
              </a:extLst>
            </p:cNvPr>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82;p126">
              <a:extLst>
                <a:ext uri="{FF2B5EF4-FFF2-40B4-BE49-F238E27FC236}">
                  <a16:creationId xmlns:a16="http://schemas.microsoft.com/office/drawing/2014/main" id="{5FD7AD24-F467-4D1B-A936-24E5329488BE}"/>
                </a:ext>
              </a:extLst>
            </p:cNvPr>
            <p:cNvSpPr/>
            <p:nvPr/>
          </p:nvSpPr>
          <p:spPr>
            <a:xfrm>
              <a:off x="2048153" y="196531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83;p126">
              <a:extLst>
                <a:ext uri="{FF2B5EF4-FFF2-40B4-BE49-F238E27FC236}">
                  <a16:creationId xmlns:a16="http://schemas.microsoft.com/office/drawing/2014/main" id="{65E67058-B55A-483B-83C8-E992AB1CBBD1}"/>
                </a:ext>
              </a:extLst>
            </p:cNvPr>
            <p:cNvSpPr/>
            <p:nvPr/>
          </p:nvSpPr>
          <p:spPr>
            <a:xfrm>
              <a:off x="2048438" y="1965658"/>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84;p126">
              <a:extLst>
                <a:ext uri="{FF2B5EF4-FFF2-40B4-BE49-F238E27FC236}">
                  <a16:creationId xmlns:a16="http://schemas.microsoft.com/office/drawing/2014/main" id="{B4908AD6-D792-4C93-83C3-D144433252EB}"/>
                </a:ext>
              </a:extLst>
            </p:cNvPr>
            <p:cNvSpPr/>
            <p:nvPr/>
          </p:nvSpPr>
          <p:spPr>
            <a:xfrm>
              <a:off x="2047298" y="1962942"/>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85;p126">
              <a:extLst>
                <a:ext uri="{FF2B5EF4-FFF2-40B4-BE49-F238E27FC236}">
                  <a16:creationId xmlns:a16="http://schemas.microsoft.com/office/drawing/2014/main" id="{23E14055-A2BD-440D-BD6D-83B604880B06}"/>
                </a:ext>
              </a:extLst>
            </p:cNvPr>
            <p:cNvSpPr/>
            <p:nvPr/>
          </p:nvSpPr>
          <p:spPr>
            <a:xfrm>
              <a:off x="2052661" y="1993179"/>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6;p126">
              <a:extLst>
                <a:ext uri="{FF2B5EF4-FFF2-40B4-BE49-F238E27FC236}">
                  <a16:creationId xmlns:a16="http://schemas.microsoft.com/office/drawing/2014/main" id="{E8B284A1-5385-4380-BFFA-619A9D4B0156}"/>
                </a:ext>
              </a:extLst>
            </p:cNvPr>
            <p:cNvSpPr/>
            <p:nvPr/>
          </p:nvSpPr>
          <p:spPr>
            <a:xfrm>
              <a:off x="2048574" y="196575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87;p126">
              <a:extLst>
                <a:ext uri="{FF2B5EF4-FFF2-40B4-BE49-F238E27FC236}">
                  <a16:creationId xmlns:a16="http://schemas.microsoft.com/office/drawing/2014/main" id="{5D15EA79-DBC5-4953-A155-7F448BAB45DD}"/>
                </a:ext>
              </a:extLst>
            </p:cNvPr>
            <p:cNvSpPr/>
            <p:nvPr/>
          </p:nvSpPr>
          <p:spPr>
            <a:xfrm>
              <a:off x="2052525" y="1992514"/>
              <a:ext cx="54" cy="204"/>
            </a:xfrm>
            <a:custGeom>
              <a:avLst/>
              <a:gdLst/>
              <a:ahLst/>
              <a:cxnLst/>
              <a:rect l="l" t="t" r="r" b="b"/>
              <a:pathLst>
                <a:path w="4" h="15" extrusionOk="0">
                  <a:moveTo>
                    <a:pt x="0"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088;p126">
              <a:extLst>
                <a:ext uri="{FF2B5EF4-FFF2-40B4-BE49-F238E27FC236}">
                  <a16:creationId xmlns:a16="http://schemas.microsoft.com/office/drawing/2014/main" id="{6EE71125-1FF2-4BBF-9CEC-821CA9B47C28}"/>
                </a:ext>
              </a:extLst>
            </p:cNvPr>
            <p:cNvSpPr/>
            <p:nvPr/>
          </p:nvSpPr>
          <p:spPr>
            <a:xfrm>
              <a:off x="2047149" y="1962426"/>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089;p126">
              <a:extLst>
                <a:ext uri="{FF2B5EF4-FFF2-40B4-BE49-F238E27FC236}">
                  <a16:creationId xmlns:a16="http://schemas.microsoft.com/office/drawing/2014/main" id="{72FDC7CC-4D4F-4BF6-9AB2-CA7652619CDA}"/>
                </a:ext>
              </a:extLst>
            </p:cNvPr>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090;p126">
              <a:extLst>
                <a:ext uri="{FF2B5EF4-FFF2-40B4-BE49-F238E27FC236}">
                  <a16:creationId xmlns:a16="http://schemas.microsoft.com/office/drawing/2014/main" id="{8DEE635D-B1F5-42E4-B76D-668F590AB8AE}"/>
                </a:ext>
              </a:extLst>
            </p:cNvPr>
            <p:cNvSpPr/>
            <p:nvPr/>
          </p:nvSpPr>
          <p:spPr>
            <a:xfrm>
              <a:off x="2048248" y="1965468"/>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091;p126">
              <a:extLst>
                <a:ext uri="{FF2B5EF4-FFF2-40B4-BE49-F238E27FC236}">
                  <a16:creationId xmlns:a16="http://schemas.microsoft.com/office/drawing/2014/main" id="{76BD8C64-BA5B-4EAF-9F3D-B31EEC54172D}"/>
                </a:ext>
              </a:extLst>
            </p:cNvPr>
            <p:cNvSpPr/>
            <p:nvPr/>
          </p:nvSpPr>
          <p:spPr>
            <a:xfrm>
              <a:off x="2030082" y="1976927"/>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092;p126">
              <a:extLst>
                <a:ext uri="{FF2B5EF4-FFF2-40B4-BE49-F238E27FC236}">
                  <a16:creationId xmlns:a16="http://schemas.microsoft.com/office/drawing/2014/main" id="{0E9B9E92-6E96-4961-9B69-008E247784B7}"/>
                </a:ext>
              </a:extLst>
            </p:cNvPr>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093;p126">
              <a:extLst>
                <a:ext uri="{FF2B5EF4-FFF2-40B4-BE49-F238E27FC236}">
                  <a16:creationId xmlns:a16="http://schemas.microsoft.com/office/drawing/2014/main" id="{E9AC4DA4-A8C0-4D5D-9206-5018A6792CCB}"/>
                </a:ext>
              </a:extLst>
            </p:cNvPr>
            <p:cNvSpPr/>
            <p:nvPr/>
          </p:nvSpPr>
          <p:spPr>
            <a:xfrm>
              <a:off x="2029756" y="1975203"/>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094;p126">
              <a:extLst>
                <a:ext uri="{FF2B5EF4-FFF2-40B4-BE49-F238E27FC236}">
                  <a16:creationId xmlns:a16="http://schemas.microsoft.com/office/drawing/2014/main" id="{CCDCF553-F12D-4406-9C9F-F855EAF22A3B}"/>
                </a:ext>
              </a:extLst>
            </p:cNvPr>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095;p126">
              <a:extLst>
                <a:ext uri="{FF2B5EF4-FFF2-40B4-BE49-F238E27FC236}">
                  <a16:creationId xmlns:a16="http://schemas.microsoft.com/office/drawing/2014/main" id="{FD7D792E-1D2E-40C8-B405-BC18F576F3B0}"/>
                </a:ext>
              </a:extLst>
            </p:cNvPr>
            <p:cNvSpPr/>
            <p:nvPr/>
          </p:nvSpPr>
          <p:spPr>
            <a:xfrm>
              <a:off x="2028561" y="2003444"/>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096;p126">
              <a:extLst>
                <a:ext uri="{FF2B5EF4-FFF2-40B4-BE49-F238E27FC236}">
                  <a16:creationId xmlns:a16="http://schemas.microsoft.com/office/drawing/2014/main" id="{A975534A-BA96-4D9D-93DB-04673C80FFEF}"/>
                </a:ext>
              </a:extLst>
            </p:cNvPr>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097;p126">
              <a:extLst>
                <a:ext uri="{FF2B5EF4-FFF2-40B4-BE49-F238E27FC236}">
                  <a16:creationId xmlns:a16="http://schemas.microsoft.com/office/drawing/2014/main" id="{0363BB04-3F3E-4BD4-A59F-498CBD988342}"/>
                </a:ext>
              </a:extLst>
            </p:cNvPr>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098;p126">
              <a:extLst>
                <a:ext uri="{FF2B5EF4-FFF2-40B4-BE49-F238E27FC236}">
                  <a16:creationId xmlns:a16="http://schemas.microsoft.com/office/drawing/2014/main" id="{3B17C8E0-E7A4-482B-9EB7-1C13271B0AB2}"/>
                </a:ext>
              </a:extLst>
            </p:cNvPr>
            <p:cNvSpPr/>
            <p:nvPr/>
          </p:nvSpPr>
          <p:spPr>
            <a:xfrm>
              <a:off x="2030231" y="1977728"/>
              <a:ext cx="54" cy="353"/>
            </a:xfrm>
            <a:custGeom>
              <a:avLst/>
              <a:gdLst/>
              <a:ahLst/>
              <a:cxnLst/>
              <a:rect l="l" t="t" r="r" b="b"/>
              <a:pathLst>
                <a:path w="4" h="26" extrusionOk="0">
                  <a:moveTo>
                    <a:pt x="4"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099;p126">
              <a:extLst>
                <a:ext uri="{FF2B5EF4-FFF2-40B4-BE49-F238E27FC236}">
                  <a16:creationId xmlns:a16="http://schemas.microsoft.com/office/drawing/2014/main" id="{F70FCBCC-38A4-4532-AF41-69A0D29B9DDC}"/>
                </a:ext>
              </a:extLst>
            </p:cNvPr>
            <p:cNvSpPr/>
            <p:nvPr/>
          </p:nvSpPr>
          <p:spPr>
            <a:xfrm>
              <a:off x="2030747" y="1981530"/>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100;p126">
              <a:extLst>
                <a:ext uri="{FF2B5EF4-FFF2-40B4-BE49-F238E27FC236}">
                  <a16:creationId xmlns:a16="http://schemas.microsoft.com/office/drawing/2014/main" id="{ACC36BC2-74B5-466E-859B-95FE2B580F1F}"/>
                </a:ext>
              </a:extLst>
            </p:cNvPr>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101;p126">
              <a:extLst>
                <a:ext uri="{FF2B5EF4-FFF2-40B4-BE49-F238E27FC236}">
                  <a16:creationId xmlns:a16="http://schemas.microsoft.com/office/drawing/2014/main" id="{288CA306-2EC7-4FEB-9062-3AB1862EA4E3}"/>
                </a:ext>
              </a:extLst>
            </p:cNvPr>
            <p:cNvSpPr/>
            <p:nvPr/>
          </p:nvSpPr>
          <p:spPr>
            <a:xfrm>
              <a:off x="2030557" y="1979914"/>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102;p126">
              <a:extLst>
                <a:ext uri="{FF2B5EF4-FFF2-40B4-BE49-F238E27FC236}">
                  <a16:creationId xmlns:a16="http://schemas.microsoft.com/office/drawing/2014/main" id="{9B8AEDB1-310D-42AE-A492-AD7AF68CE2CD}"/>
                </a:ext>
              </a:extLst>
            </p:cNvPr>
            <p:cNvSpPr/>
            <p:nvPr/>
          </p:nvSpPr>
          <p:spPr>
            <a:xfrm>
              <a:off x="2029281" y="1973397"/>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103;p126">
              <a:extLst>
                <a:ext uri="{FF2B5EF4-FFF2-40B4-BE49-F238E27FC236}">
                  <a16:creationId xmlns:a16="http://schemas.microsoft.com/office/drawing/2014/main" id="{1C8E1F30-AAD5-4117-9C4D-2C6C807BB712}"/>
                </a:ext>
              </a:extLst>
            </p:cNvPr>
            <p:cNvSpPr/>
            <p:nvPr/>
          </p:nvSpPr>
          <p:spPr>
            <a:xfrm>
              <a:off x="2030367" y="1978488"/>
              <a:ext cx="68" cy="353"/>
            </a:xfrm>
            <a:custGeom>
              <a:avLst/>
              <a:gdLst/>
              <a:ahLst/>
              <a:cxnLst/>
              <a:rect l="l" t="t" r="r" b="b"/>
              <a:pathLst>
                <a:path w="5" h="26" extrusionOk="0">
                  <a:moveTo>
                    <a:pt x="4"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104;p126">
              <a:extLst>
                <a:ext uri="{FF2B5EF4-FFF2-40B4-BE49-F238E27FC236}">
                  <a16:creationId xmlns:a16="http://schemas.microsoft.com/office/drawing/2014/main" id="{7006C924-912F-4994-9696-5F0DC53E7867}"/>
                </a:ext>
              </a:extLst>
            </p:cNvPr>
            <p:cNvSpPr/>
            <p:nvPr/>
          </p:nvSpPr>
          <p:spPr>
            <a:xfrm>
              <a:off x="2029511" y="1974306"/>
              <a:ext cx="109" cy="394"/>
            </a:xfrm>
            <a:custGeom>
              <a:avLst/>
              <a:gdLst/>
              <a:ahLst/>
              <a:cxnLst/>
              <a:rect l="l" t="t" r="r" b="b"/>
              <a:pathLst>
                <a:path w="8" h="29" extrusionOk="0">
                  <a:moveTo>
                    <a:pt x="8"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105;p126">
              <a:extLst>
                <a:ext uri="{FF2B5EF4-FFF2-40B4-BE49-F238E27FC236}">
                  <a16:creationId xmlns:a16="http://schemas.microsoft.com/office/drawing/2014/main" id="{3CA6D4C4-E70C-4EB2-BBAD-F29566D9280C}"/>
                </a:ext>
              </a:extLst>
            </p:cNvPr>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106;p126">
              <a:extLst>
                <a:ext uri="{FF2B5EF4-FFF2-40B4-BE49-F238E27FC236}">
                  <a16:creationId xmlns:a16="http://schemas.microsoft.com/office/drawing/2014/main" id="{C10CF0DA-B335-4554-A673-9F6F94360446}"/>
                </a:ext>
              </a:extLst>
            </p:cNvPr>
            <p:cNvSpPr/>
            <p:nvPr/>
          </p:nvSpPr>
          <p:spPr>
            <a:xfrm>
              <a:off x="2030462" y="1979249"/>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107;p126">
              <a:extLst>
                <a:ext uri="{FF2B5EF4-FFF2-40B4-BE49-F238E27FC236}">
                  <a16:creationId xmlns:a16="http://schemas.microsoft.com/office/drawing/2014/main" id="{AB17FD48-561F-4649-A77C-921D85C79A4F}"/>
                </a:ext>
              </a:extLst>
            </p:cNvPr>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108;p126">
              <a:extLst>
                <a:ext uri="{FF2B5EF4-FFF2-40B4-BE49-F238E27FC236}">
                  <a16:creationId xmlns:a16="http://schemas.microsoft.com/office/drawing/2014/main" id="{1EB7B4CB-E712-46B2-AB15-37772618B402}"/>
                </a:ext>
              </a:extLst>
            </p:cNvPr>
            <p:cNvSpPr/>
            <p:nvPr/>
          </p:nvSpPr>
          <p:spPr>
            <a:xfrm>
              <a:off x="2028995" y="1972541"/>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109;p126">
              <a:extLst>
                <a:ext uri="{FF2B5EF4-FFF2-40B4-BE49-F238E27FC236}">
                  <a16:creationId xmlns:a16="http://schemas.microsoft.com/office/drawing/2014/main" id="{D9B9843A-E9BB-4EC7-A3D4-F6003153D6DA}"/>
                </a:ext>
              </a:extLst>
            </p:cNvPr>
            <p:cNvSpPr/>
            <p:nvPr/>
          </p:nvSpPr>
          <p:spPr>
            <a:xfrm>
              <a:off x="2029892" y="1976072"/>
              <a:ext cx="109" cy="339"/>
            </a:xfrm>
            <a:custGeom>
              <a:avLst/>
              <a:gdLst/>
              <a:ahLst/>
              <a:cxnLst/>
              <a:rect l="l" t="t" r="r" b="b"/>
              <a:pathLst>
                <a:path w="8" h="25" extrusionOk="0">
                  <a:moveTo>
                    <a:pt x="8"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110;p126">
              <a:extLst>
                <a:ext uri="{FF2B5EF4-FFF2-40B4-BE49-F238E27FC236}">
                  <a16:creationId xmlns:a16="http://schemas.microsoft.com/office/drawing/2014/main" id="{040A24AA-A5AA-4EC9-930E-C84F918011E6}"/>
                </a:ext>
              </a:extLst>
            </p:cNvPr>
            <p:cNvSpPr/>
            <p:nvPr/>
          </p:nvSpPr>
          <p:spPr>
            <a:xfrm>
              <a:off x="2028425" y="1970885"/>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111;p126">
              <a:extLst>
                <a:ext uri="{FF2B5EF4-FFF2-40B4-BE49-F238E27FC236}">
                  <a16:creationId xmlns:a16="http://schemas.microsoft.com/office/drawing/2014/main" id="{DCA365BD-5A03-42C9-9076-31C3D3520C61}"/>
                </a:ext>
              </a:extLst>
            </p:cNvPr>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112;p126">
              <a:extLst>
                <a:ext uri="{FF2B5EF4-FFF2-40B4-BE49-F238E27FC236}">
                  <a16:creationId xmlns:a16="http://schemas.microsoft.com/office/drawing/2014/main" id="{B0CD0FB2-0709-40CF-B5F3-CB2255400356}"/>
                </a:ext>
              </a:extLst>
            </p:cNvPr>
            <p:cNvSpPr/>
            <p:nvPr/>
          </p:nvSpPr>
          <p:spPr>
            <a:xfrm>
              <a:off x="2028710" y="1971686"/>
              <a:ext cx="109" cy="353"/>
            </a:xfrm>
            <a:custGeom>
              <a:avLst/>
              <a:gdLst/>
              <a:ahLst/>
              <a:cxnLst/>
              <a:rect l="l" t="t" r="r" b="b"/>
              <a:pathLst>
                <a:path w="8" h="26" extrusionOk="0">
                  <a:moveTo>
                    <a:pt x="7"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113;p126">
              <a:extLst>
                <a:ext uri="{FF2B5EF4-FFF2-40B4-BE49-F238E27FC236}">
                  <a16:creationId xmlns:a16="http://schemas.microsoft.com/office/drawing/2014/main" id="{18D9C422-1617-4646-8A71-44C8CD54654D}"/>
                </a:ext>
              </a:extLst>
            </p:cNvPr>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114;p126">
              <a:extLst>
                <a:ext uri="{FF2B5EF4-FFF2-40B4-BE49-F238E27FC236}">
                  <a16:creationId xmlns:a16="http://schemas.microsoft.com/office/drawing/2014/main" id="{11947AAA-49E7-4D57-9F25-55D4CE713597}"/>
                </a:ext>
              </a:extLst>
            </p:cNvPr>
            <p:cNvSpPr/>
            <p:nvPr/>
          </p:nvSpPr>
          <p:spPr>
            <a:xfrm>
              <a:off x="1956464" y="195258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115;p126">
              <a:extLst>
                <a:ext uri="{FF2B5EF4-FFF2-40B4-BE49-F238E27FC236}">
                  <a16:creationId xmlns:a16="http://schemas.microsoft.com/office/drawing/2014/main" id="{4D2D8EA7-532B-426C-84D2-A347412A0F8A}"/>
                </a:ext>
              </a:extLst>
            </p:cNvPr>
            <p:cNvSpPr/>
            <p:nvPr/>
          </p:nvSpPr>
          <p:spPr>
            <a:xfrm>
              <a:off x="1957510" y="195258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116;p126">
              <a:extLst>
                <a:ext uri="{FF2B5EF4-FFF2-40B4-BE49-F238E27FC236}">
                  <a16:creationId xmlns:a16="http://schemas.microsoft.com/office/drawing/2014/main" id="{1FBE44FA-3ED3-4A37-9ADA-8CEDAB6DDC4C}"/>
                </a:ext>
              </a:extLst>
            </p:cNvPr>
            <p:cNvSpPr/>
            <p:nvPr/>
          </p:nvSpPr>
          <p:spPr>
            <a:xfrm>
              <a:off x="1953898" y="1952352"/>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117;p126">
              <a:extLst>
                <a:ext uri="{FF2B5EF4-FFF2-40B4-BE49-F238E27FC236}">
                  <a16:creationId xmlns:a16="http://schemas.microsoft.com/office/drawing/2014/main" id="{EDB3470B-1CF3-4A04-A00B-7CBFB5E38216}"/>
                </a:ext>
              </a:extLst>
            </p:cNvPr>
            <p:cNvSpPr/>
            <p:nvPr/>
          </p:nvSpPr>
          <p:spPr>
            <a:xfrm>
              <a:off x="1953138" y="1952162"/>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118;p126">
              <a:extLst>
                <a:ext uri="{FF2B5EF4-FFF2-40B4-BE49-F238E27FC236}">
                  <a16:creationId xmlns:a16="http://schemas.microsoft.com/office/drawing/2014/main" id="{DB0B1B7A-396C-4DE1-B3AB-1F452EA842FD}"/>
                </a:ext>
              </a:extLst>
            </p:cNvPr>
            <p:cNvSpPr/>
            <p:nvPr/>
          </p:nvSpPr>
          <p:spPr>
            <a:xfrm>
              <a:off x="1951997" y="1951822"/>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119;p126">
              <a:extLst>
                <a:ext uri="{FF2B5EF4-FFF2-40B4-BE49-F238E27FC236}">
                  <a16:creationId xmlns:a16="http://schemas.microsoft.com/office/drawing/2014/main" id="{F43B574F-8D9D-41C9-9EA0-A16CF0C6FC4B}"/>
                </a:ext>
              </a:extLst>
            </p:cNvPr>
            <p:cNvSpPr/>
            <p:nvPr/>
          </p:nvSpPr>
          <p:spPr>
            <a:xfrm>
              <a:off x="1952513" y="195201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120;p126">
              <a:extLst>
                <a:ext uri="{FF2B5EF4-FFF2-40B4-BE49-F238E27FC236}">
                  <a16:creationId xmlns:a16="http://schemas.microsoft.com/office/drawing/2014/main" id="{FE20BC1D-B1A5-4986-A879-DC5607D868C8}"/>
                </a:ext>
              </a:extLst>
            </p:cNvPr>
            <p:cNvSpPr/>
            <p:nvPr/>
          </p:nvSpPr>
          <p:spPr>
            <a:xfrm>
              <a:off x="1955650" y="1952542"/>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121;p126">
              <a:extLst>
                <a:ext uri="{FF2B5EF4-FFF2-40B4-BE49-F238E27FC236}">
                  <a16:creationId xmlns:a16="http://schemas.microsoft.com/office/drawing/2014/main" id="{A45E1F6F-9348-4797-8264-3E6529A4A494}"/>
                </a:ext>
              </a:extLst>
            </p:cNvPr>
            <p:cNvSpPr/>
            <p:nvPr/>
          </p:nvSpPr>
          <p:spPr>
            <a:xfrm>
              <a:off x="1958026" y="1952582"/>
              <a:ext cx="353" cy="14"/>
            </a:xfrm>
            <a:custGeom>
              <a:avLst/>
              <a:gdLst/>
              <a:ahLst/>
              <a:cxnLst/>
              <a:rect l="l" t="t" r="r" b="b"/>
              <a:pathLst>
                <a:path w="26" h="1" extrusionOk="0">
                  <a:moveTo>
                    <a:pt x="2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122;p126">
              <a:extLst>
                <a:ext uri="{FF2B5EF4-FFF2-40B4-BE49-F238E27FC236}">
                  <a16:creationId xmlns:a16="http://schemas.microsoft.com/office/drawing/2014/main" id="{EE2664A5-F116-4D72-9BCC-59846FF92793}"/>
                </a:ext>
              </a:extLst>
            </p:cNvPr>
            <p:cNvSpPr/>
            <p:nvPr/>
          </p:nvSpPr>
          <p:spPr>
            <a:xfrm>
              <a:off x="1958745" y="1952542"/>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123;p126">
              <a:extLst>
                <a:ext uri="{FF2B5EF4-FFF2-40B4-BE49-F238E27FC236}">
                  <a16:creationId xmlns:a16="http://schemas.microsoft.com/office/drawing/2014/main" id="{1FF080E5-314E-469D-AA98-986E59F9080C}"/>
                </a:ext>
              </a:extLst>
            </p:cNvPr>
            <p:cNvSpPr/>
            <p:nvPr/>
          </p:nvSpPr>
          <p:spPr>
            <a:xfrm>
              <a:off x="1960972" y="1952202"/>
              <a:ext cx="543" cy="109"/>
            </a:xfrm>
            <a:custGeom>
              <a:avLst/>
              <a:gdLst/>
              <a:ahLst/>
              <a:cxnLst/>
              <a:rect l="l" t="t" r="r" b="b"/>
              <a:pathLst>
                <a:path w="40" h="8" extrusionOk="0">
                  <a:moveTo>
                    <a:pt x="39"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124;p126">
              <a:extLst>
                <a:ext uri="{FF2B5EF4-FFF2-40B4-BE49-F238E27FC236}">
                  <a16:creationId xmlns:a16="http://schemas.microsoft.com/office/drawing/2014/main" id="{A0C859A5-336E-41DE-AF20-06612DD6BC98}"/>
                </a:ext>
              </a:extLst>
            </p:cNvPr>
            <p:cNvSpPr/>
            <p:nvPr/>
          </p:nvSpPr>
          <p:spPr>
            <a:xfrm>
              <a:off x="1959451" y="1952487"/>
              <a:ext cx="353" cy="68"/>
            </a:xfrm>
            <a:custGeom>
              <a:avLst/>
              <a:gdLst/>
              <a:ahLst/>
              <a:cxnLst/>
              <a:rect l="l" t="t" r="r" b="b"/>
              <a:pathLst>
                <a:path w="26" h="5" extrusionOk="0">
                  <a:moveTo>
                    <a:pt x="2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125;p126">
              <a:extLst>
                <a:ext uri="{FF2B5EF4-FFF2-40B4-BE49-F238E27FC236}">
                  <a16:creationId xmlns:a16="http://schemas.microsoft.com/office/drawing/2014/main" id="{FAA7C7E4-66DD-4C91-A7F5-5BB4CBDA8935}"/>
                </a:ext>
              </a:extLst>
            </p:cNvPr>
            <p:cNvSpPr/>
            <p:nvPr/>
          </p:nvSpPr>
          <p:spPr>
            <a:xfrm>
              <a:off x="1960171" y="1952392"/>
              <a:ext cx="394" cy="68"/>
            </a:xfrm>
            <a:custGeom>
              <a:avLst/>
              <a:gdLst/>
              <a:ahLst/>
              <a:cxnLst/>
              <a:rect l="l" t="t" r="r" b="b"/>
              <a:pathLst>
                <a:path w="29" h="5" extrusionOk="0">
                  <a:moveTo>
                    <a:pt x="28"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126;p126">
              <a:extLst>
                <a:ext uri="{FF2B5EF4-FFF2-40B4-BE49-F238E27FC236}">
                  <a16:creationId xmlns:a16="http://schemas.microsoft.com/office/drawing/2014/main" id="{01C52825-B61D-4D35-AE6E-B7ECFB26369E}"/>
                </a:ext>
              </a:extLst>
            </p:cNvPr>
            <p:cNvSpPr/>
            <p:nvPr/>
          </p:nvSpPr>
          <p:spPr>
            <a:xfrm>
              <a:off x="1961732" y="1952067"/>
              <a:ext cx="448" cy="109"/>
            </a:xfrm>
            <a:custGeom>
              <a:avLst/>
              <a:gdLst/>
              <a:ahLst/>
              <a:cxnLst/>
              <a:rect l="l" t="t" r="r" b="b"/>
              <a:pathLst>
                <a:path w="33" h="8" extrusionOk="0">
                  <a:moveTo>
                    <a:pt x="3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127;p126">
              <a:extLst>
                <a:ext uri="{FF2B5EF4-FFF2-40B4-BE49-F238E27FC236}">
                  <a16:creationId xmlns:a16="http://schemas.microsoft.com/office/drawing/2014/main" id="{AAC23FA6-6B32-4DF4-90D0-4DB58D4231AE}"/>
                </a:ext>
              </a:extLst>
            </p:cNvPr>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128;p126">
              <a:extLst>
                <a:ext uri="{FF2B5EF4-FFF2-40B4-BE49-F238E27FC236}">
                  <a16:creationId xmlns:a16="http://schemas.microsoft.com/office/drawing/2014/main" id="{FE30822B-526D-4906-B253-0E1C8188D83A}"/>
                </a:ext>
              </a:extLst>
            </p:cNvPr>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129;p126">
              <a:extLst>
                <a:ext uri="{FF2B5EF4-FFF2-40B4-BE49-F238E27FC236}">
                  <a16:creationId xmlns:a16="http://schemas.microsoft.com/office/drawing/2014/main" id="{D3B9E770-7197-4B01-8051-D65882F5AE2D}"/>
                </a:ext>
              </a:extLst>
            </p:cNvPr>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130;p126">
              <a:extLst>
                <a:ext uri="{FF2B5EF4-FFF2-40B4-BE49-F238E27FC236}">
                  <a16:creationId xmlns:a16="http://schemas.microsoft.com/office/drawing/2014/main" id="{8408BD44-245B-4929-9B01-BAC4424594F7}"/>
                </a:ext>
              </a:extLst>
            </p:cNvPr>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131;p126">
              <a:extLst>
                <a:ext uri="{FF2B5EF4-FFF2-40B4-BE49-F238E27FC236}">
                  <a16:creationId xmlns:a16="http://schemas.microsoft.com/office/drawing/2014/main" id="{28617CA5-350D-4455-8DA0-5E24E22072CD}"/>
                </a:ext>
              </a:extLst>
            </p:cNvPr>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132;p126">
              <a:extLst>
                <a:ext uri="{FF2B5EF4-FFF2-40B4-BE49-F238E27FC236}">
                  <a16:creationId xmlns:a16="http://schemas.microsoft.com/office/drawing/2014/main" id="{6CD7C081-B76E-4466-B209-A1FD141C1A11}"/>
                </a:ext>
              </a:extLst>
            </p:cNvPr>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133;p126">
              <a:extLst>
                <a:ext uri="{FF2B5EF4-FFF2-40B4-BE49-F238E27FC236}">
                  <a16:creationId xmlns:a16="http://schemas.microsoft.com/office/drawing/2014/main" id="{1CFD1964-BCEC-476C-92AD-D30AF64E3D0E}"/>
                </a:ext>
              </a:extLst>
            </p:cNvPr>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34;p126">
              <a:extLst>
                <a:ext uri="{FF2B5EF4-FFF2-40B4-BE49-F238E27FC236}">
                  <a16:creationId xmlns:a16="http://schemas.microsoft.com/office/drawing/2014/main" id="{A1BC0233-500E-4AE5-90ED-CA511A10C73B}"/>
                </a:ext>
              </a:extLst>
            </p:cNvPr>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35;p126">
              <a:extLst>
                <a:ext uri="{FF2B5EF4-FFF2-40B4-BE49-F238E27FC236}">
                  <a16:creationId xmlns:a16="http://schemas.microsoft.com/office/drawing/2014/main" id="{9D6150F8-66FC-499E-BEE7-87A271D59279}"/>
                </a:ext>
              </a:extLst>
            </p:cNvPr>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36;p126">
              <a:extLst>
                <a:ext uri="{FF2B5EF4-FFF2-40B4-BE49-F238E27FC236}">
                  <a16:creationId xmlns:a16="http://schemas.microsoft.com/office/drawing/2014/main" id="{5CEE1760-91B0-4376-A370-DC4A256D5FD4}"/>
                </a:ext>
              </a:extLst>
            </p:cNvPr>
            <p:cNvSpPr/>
            <p:nvPr/>
          </p:nvSpPr>
          <p:spPr>
            <a:xfrm>
              <a:off x="1946865" y="1950206"/>
              <a:ext cx="0" cy="68"/>
            </a:xfrm>
            <a:custGeom>
              <a:avLst/>
              <a:gdLst/>
              <a:ahLst/>
              <a:cxnLst/>
              <a:rect l="l" t="t" r="r" b="b"/>
              <a:pathLst>
                <a:path h="5" extrusionOk="0">
                  <a:moveTo>
                    <a:pt x="0"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37;p126">
              <a:extLst>
                <a:ext uri="{FF2B5EF4-FFF2-40B4-BE49-F238E27FC236}">
                  <a16:creationId xmlns:a16="http://schemas.microsoft.com/office/drawing/2014/main" id="{080452C5-9E8E-448A-8F46-BC6380950EFA}"/>
                </a:ext>
              </a:extLst>
            </p:cNvPr>
            <p:cNvSpPr/>
            <p:nvPr/>
          </p:nvSpPr>
          <p:spPr>
            <a:xfrm>
              <a:off x="1946960" y="1949595"/>
              <a:ext cx="0" cy="109"/>
            </a:xfrm>
            <a:custGeom>
              <a:avLst/>
              <a:gdLst/>
              <a:ahLst/>
              <a:cxnLst/>
              <a:rect l="l" t="t" r="r" b="b"/>
              <a:pathLst>
                <a:path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38;p126">
              <a:extLst>
                <a:ext uri="{FF2B5EF4-FFF2-40B4-BE49-F238E27FC236}">
                  <a16:creationId xmlns:a16="http://schemas.microsoft.com/office/drawing/2014/main" id="{E7DC9DA1-9D95-4A4E-957B-04B8457EC807}"/>
                </a:ext>
              </a:extLst>
            </p:cNvPr>
            <p:cNvSpPr/>
            <p:nvPr/>
          </p:nvSpPr>
          <p:spPr>
            <a:xfrm>
              <a:off x="1987217" y="1973261"/>
              <a:ext cx="109" cy="109"/>
            </a:xfrm>
            <a:custGeom>
              <a:avLst/>
              <a:gdLst/>
              <a:ahLst/>
              <a:cxnLst/>
              <a:rect l="l" t="t" r="r" b="b"/>
              <a:pathLst>
                <a:path w="8" h="8" extrusionOk="0">
                  <a:moveTo>
                    <a:pt x="7"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139;p126">
              <a:extLst>
                <a:ext uri="{FF2B5EF4-FFF2-40B4-BE49-F238E27FC236}">
                  <a16:creationId xmlns:a16="http://schemas.microsoft.com/office/drawing/2014/main" id="{B4DD74E1-89F8-4642-9F7A-C1CCAC8F17B0}"/>
                </a:ext>
              </a:extLst>
            </p:cNvPr>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140;p126">
              <a:extLst>
                <a:ext uri="{FF2B5EF4-FFF2-40B4-BE49-F238E27FC236}">
                  <a16:creationId xmlns:a16="http://schemas.microsoft.com/office/drawing/2014/main" id="{0603E326-8078-4D0F-8075-C283F09FBA7D}"/>
                </a:ext>
              </a:extLst>
            </p:cNvPr>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141;p126">
              <a:extLst>
                <a:ext uri="{FF2B5EF4-FFF2-40B4-BE49-F238E27FC236}">
                  <a16:creationId xmlns:a16="http://schemas.microsoft.com/office/drawing/2014/main" id="{C2A97EB6-F8DA-47B7-95B6-39CA83953829}"/>
                </a:ext>
              </a:extLst>
            </p:cNvPr>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142;p126">
              <a:extLst>
                <a:ext uri="{FF2B5EF4-FFF2-40B4-BE49-F238E27FC236}">
                  <a16:creationId xmlns:a16="http://schemas.microsoft.com/office/drawing/2014/main" id="{9BD02616-DC05-4265-9369-B30D282EF378}"/>
                </a:ext>
              </a:extLst>
            </p:cNvPr>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143;p126">
              <a:extLst>
                <a:ext uri="{FF2B5EF4-FFF2-40B4-BE49-F238E27FC236}">
                  <a16:creationId xmlns:a16="http://schemas.microsoft.com/office/drawing/2014/main" id="{CFEE4ABA-EECC-488A-A367-56301F74BAED}"/>
                </a:ext>
              </a:extLst>
            </p:cNvPr>
            <p:cNvSpPr/>
            <p:nvPr/>
          </p:nvSpPr>
          <p:spPr>
            <a:xfrm>
              <a:off x="1986878" y="1967789"/>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144;p126">
              <a:extLst>
                <a:ext uri="{FF2B5EF4-FFF2-40B4-BE49-F238E27FC236}">
                  <a16:creationId xmlns:a16="http://schemas.microsoft.com/office/drawing/2014/main" id="{CCD7C7F6-EA2D-4F50-8FDD-5DE4F656AE28}"/>
                </a:ext>
              </a:extLst>
            </p:cNvPr>
            <p:cNvSpPr/>
            <p:nvPr/>
          </p:nvSpPr>
          <p:spPr>
            <a:xfrm>
              <a:off x="1986742" y="1968319"/>
              <a:ext cx="54" cy="244"/>
            </a:xfrm>
            <a:custGeom>
              <a:avLst/>
              <a:gdLst/>
              <a:ahLst/>
              <a:cxnLst/>
              <a:rect l="l" t="t" r="r" b="b"/>
              <a:pathLst>
                <a:path w="4" h="18" extrusionOk="0">
                  <a:moveTo>
                    <a:pt x="0"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145;p126">
              <a:extLst>
                <a:ext uri="{FF2B5EF4-FFF2-40B4-BE49-F238E27FC236}">
                  <a16:creationId xmlns:a16="http://schemas.microsoft.com/office/drawing/2014/main" id="{C4AF3531-9CFD-4AD1-8C5B-213B4A66EC18}"/>
                </a:ext>
              </a:extLst>
            </p:cNvPr>
            <p:cNvSpPr/>
            <p:nvPr/>
          </p:nvSpPr>
          <p:spPr>
            <a:xfrm>
              <a:off x="1986457" y="1971211"/>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146;p126">
              <a:extLst>
                <a:ext uri="{FF2B5EF4-FFF2-40B4-BE49-F238E27FC236}">
                  <a16:creationId xmlns:a16="http://schemas.microsoft.com/office/drawing/2014/main" id="{684DFC4D-E094-4000-98A2-9D8ACC00567F}"/>
                </a:ext>
              </a:extLst>
            </p:cNvPr>
            <p:cNvSpPr/>
            <p:nvPr/>
          </p:nvSpPr>
          <p:spPr>
            <a:xfrm>
              <a:off x="1986688" y="1968835"/>
              <a:ext cx="14" cy="258"/>
            </a:xfrm>
            <a:custGeom>
              <a:avLst/>
              <a:gdLst/>
              <a:ahLst/>
              <a:cxnLst/>
              <a:rect l="l" t="t" r="r" b="b"/>
              <a:pathLst>
                <a:path w="1" h="19" extrusionOk="0">
                  <a:moveTo>
                    <a:pt x="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147;p126">
              <a:extLst>
                <a:ext uri="{FF2B5EF4-FFF2-40B4-BE49-F238E27FC236}">
                  <a16:creationId xmlns:a16="http://schemas.microsoft.com/office/drawing/2014/main" id="{1FB2B885-50A8-4766-A8A1-D9BA41BAF77C}"/>
                </a:ext>
              </a:extLst>
            </p:cNvPr>
            <p:cNvSpPr/>
            <p:nvPr/>
          </p:nvSpPr>
          <p:spPr>
            <a:xfrm>
              <a:off x="1986457" y="1970736"/>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148;p126">
              <a:extLst>
                <a:ext uri="{FF2B5EF4-FFF2-40B4-BE49-F238E27FC236}">
                  <a16:creationId xmlns:a16="http://schemas.microsoft.com/office/drawing/2014/main" id="{31250FF5-8F11-4A74-A8AA-D5255E12EBA9}"/>
                </a:ext>
              </a:extLst>
            </p:cNvPr>
            <p:cNvSpPr/>
            <p:nvPr/>
          </p:nvSpPr>
          <p:spPr>
            <a:xfrm>
              <a:off x="1986973" y="1967273"/>
              <a:ext cx="68" cy="244"/>
            </a:xfrm>
            <a:custGeom>
              <a:avLst/>
              <a:gdLst/>
              <a:ahLst/>
              <a:cxnLst/>
              <a:rect l="l" t="t" r="r" b="b"/>
              <a:pathLst>
                <a:path w="5" h="18" extrusionOk="0">
                  <a:moveTo>
                    <a:pt x="1"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149;p126">
              <a:extLst>
                <a:ext uri="{FF2B5EF4-FFF2-40B4-BE49-F238E27FC236}">
                  <a16:creationId xmlns:a16="http://schemas.microsoft.com/office/drawing/2014/main" id="{E0F53A65-C171-4D85-8C4E-3DD556B197AD}"/>
                </a:ext>
              </a:extLst>
            </p:cNvPr>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150;p126">
              <a:extLst>
                <a:ext uri="{FF2B5EF4-FFF2-40B4-BE49-F238E27FC236}">
                  <a16:creationId xmlns:a16="http://schemas.microsoft.com/office/drawing/2014/main" id="{230A4E3F-6203-45B3-81EC-0DAF2B2D9D74}"/>
                </a:ext>
              </a:extLst>
            </p:cNvPr>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151;p126">
              <a:extLst>
                <a:ext uri="{FF2B5EF4-FFF2-40B4-BE49-F238E27FC236}">
                  <a16:creationId xmlns:a16="http://schemas.microsoft.com/office/drawing/2014/main" id="{0E0EF650-D621-460F-AF7C-CA200B511D5D}"/>
                </a:ext>
              </a:extLst>
            </p:cNvPr>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152;p126">
              <a:extLst>
                <a:ext uri="{FF2B5EF4-FFF2-40B4-BE49-F238E27FC236}">
                  <a16:creationId xmlns:a16="http://schemas.microsoft.com/office/drawing/2014/main" id="{26B54F32-9A43-48E8-A3AE-57B86EC9439E}"/>
                </a:ext>
              </a:extLst>
            </p:cNvPr>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153;p126">
              <a:extLst>
                <a:ext uri="{FF2B5EF4-FFF2-40B4-BE49-F238E27FC236}">
                  <a16:creationId xmlns:a16="http://schemas.microsoft.com/office/drawing/2014/main" id="{BC3E9C7B-8337-43CE-98F6-C3F89AEE789E}"/>
                </a:ext>
              </a:extLst>
            </p:cNvPr>
            <p:cNvSpPr/>
            <p:nvPr/>
          </p:nvSpPr>
          <p:spPr>
            <a:xfrm>
              <a:off x="1986593" y="1969310"/>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154;p126">
              <a:extLst>
                <a:ext uri="{FF2B5EF4-FFF2-40B4-BE49-F238E27FC236}">
                  <a16:creationId xmlns:a16="http://schemas.microsoft.com/office/drawing/2014/main" id="{662DCD80-27C8-463A-BD3C-C059305D4D45}"/>
                </a:ext>
              </a:extLst>
            </p:cNvPr>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155;p126">
              <a:extLst>
                <a:ext uri="{FF2B5EF4-FFF2-40B4-BE49-F238E27FC236}">
                  <a16:creationId xmlns:a16="http://schemas.microsoft.com/office/drawing/2014/main" id="{AA2D3A17-92AB-4110-835B-30F0BBA24C4B}"/>
                </a:ext>
              </a:extLst>
            </p:cNvPr>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156;p126">
              <a:extLst>
                <a:ext uri="{FF2B5EF4-FFF2-40B4-BE49-F238E27FC236}">
                  <a16:creationId xmlns:a16="http://schemas.microsoft.com/office/drawing/2014/main" id="{FF61351F-1DB5-4798-ADF9-C45179574E1C}"/>
                </a:ext>
              </a:extLst>
            </p:cNvPr>
            <p:cNvSpPr/>
            <p:nvPr/>
          </p:nvSpPr>
          <p:spPr>
            <a:xfrm>
              <a:off x="1991345" y="2005630"/>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157;p126">
              <a:extLst>
                <a:ext uri="{FF2B5EF4-FFF2-40B4-BE49-F238E27FC236}">
                  <a16:creationId xmlns:a16="http://schemas.microsoft.com/office/drawing/2014/main" id="{AEAADE03-2FC8-4D5C-8159-76118D28E651}"/>
                </a:ext>
              </a:extLst>
            </p:cNvPr>
            <p:cNvSpPr/>
            <p:nvPr/>
          </p:nvSpPr>
          <p:spPr>
            <a:xfrm>
              <a:off x="1990259" y="2008766"/>
              <a:ext cx="54" cy="299"/>
            </a:xfrm>
            <a:custGeom>
              <a:avLst/>
              <a:gdLst/>
              <a:ahLst/>
              <a:cxnLst/>
              <a:rect l="l" t="t" r="r" b="b"/>
              <a:pathLst>
                <a:path w="4" h="22" extrusionOk="0">
                  <a:moveTo>
                    <a:pt x="4"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158;p126">
              <a:extLst>
                <a:ext uri="{FF2B5EF4-FFF2-40B4-BE49-F238E27FC236}">
                  <a16:creationId xmlns:a16="http://schemas.microsoft.com/office/drawing/2014/main" id="{4242D62F-FAB6-4E79-BD07-B5C31F90E5C1}"/>
                </a:ext>
              </a:extLst>
            </p:cNvPr>
            <p:cNvSpPr/>
            <p:nvPr/>
          </p:nvSpPr>
          <p:spPr>
            <a:xfrm>
              <a:off x="1990639" y="2007490"/>
              <a:ext cx="54" cy="244"/>
            </a:xfrm>
            <a:custGeom>
              <a:avLst/>
              <a:gdLst/>
              <a:ahLst/>
              <a:cxnLst/>
              <a:rect l="l" t="t" r="r" b="b"/>
              <a:pathLst>
                <a:path w="4" h="18" extrusionOk="0">
                  <a:moveTo>
                    <a:pt x="4"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159;p126">
              <a:extLst>
                <a:ext uri="{FF2B5EF4-FFF2-40B4-BE49-F238E27FC236}">
                  <a16:creationId xmlns:a16="http://schemas.microsoft.com/office/drawing/2014/main" id="{DAAEB292-B0AB-4E02-93CF-3EE69993C37E}"/>
                </a:ext>
              </a:extLst>
            </p:cNvPr>
            <p:cNvSpPr/>
            <p:nvPr/>
          </p:nvSpPr>
          <p:spPr>
            <a:xfrm>
              <a:off x="1991155" y="2006064"/>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160;p126">
              <a:extLst>
                <a:ext uri="{FF2B5EF4-FFF2-40B4-BE49-F238E27FC236}">
                  <a16:creationId xmlns:a16="http://schemas.microsoft.com/office/drawing/2014/main" id="{A5EC8065-510C-4799-A972-822EA9192F14}"/>
                </a:ext>
              </a:extLst>
            </p:cNvPr>
            <p:cNvSpPr/>
            <p:nvPr/>
          </p:nvSpPr>
          <p:spPr>
            <a:xfrm>
              <a:off x="1990449" y="2008101"/>
              <a:ext cx="54" cy="258"/>
            </a:xfrm>
            <a:custGeom>
              <a:avLst/>
              <a:gdLst/>
              <a:ahLst/>
              <a:cxnLst/>
              <a:rect l="l" t="t" r="r" b="b"/>
              <a:pathLst>
                <a:path w="4" h="19" extrusionOk="0">
                  <a:moveTo>
                    <a:pt x="4"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161;p126">
              <a:extLst>
                <a:ext uri="{FF2B5EF4-FFF2-40B4-BE49-F238E27FC236}">
                  <a16:creationId xmlns:a16="http://schemas.microsoft.com/office/drawing/2014/main" id="{CCF3A16F-D997-4F50-B05D-C4192FD95A5E}"/>
                </a:ext>
              </a:extLst>
            </p:cNvPr>
            <p:cNvSpPr/>
            <p:nvPr/>
          </p:nvSpPr>
          <p:spPr>
            <a:xfrm>
              <a:off x="1990965" y="2006485"/>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162;p126">
              <a:extLst>
                <a:ext uri="{FF2B5EF4-FFF2-40B4-BE49-F238E27FC236}">
                  <a16:creationId xmlns:a16="http://schemas.microsoft.com/office/drawing/2014/main" id="{60B3C0CA-C3C3-4EF5-9AF0-102B9AB1620E}"/>
                </a:ext>
              </a:extLst>
            </p:cNvPr>
            <p:cNvSpPr/>
            <p:nvPr/>
          </p:nvSpPr>
          <p:spPr>
            <a:xfrm>
              <a:off x="1990775" y="2006960"/>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163;p126">
              <a:extLst>
                <a:ext uri="{FF2B5EF4-FFF2-40B4-BE49-F238E27FC236}">
                  <a16:creationId xmlns:a16="http://schemas.microsoft.com/office/drawing/2014/main" id="{086825A2-7739-47CE-BCE6-340950270132}"/>
                </a:ext>
              </a:extLst>
            </p:cNvPr>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164;p126">
              <a:extLst>
                <a:ext uri="{FF2B5EF4-FFF2-40B4-BE49-F238E27FC236}">
                  <a16:creationId xmlns:a16="http://schemas.microsoft.com/office/drawing/2014/main" id="{313E0574-EF47-43BF-BECB-468CC6B4E9CC}"/>
                </a:ext>
              </a:extLst>
            </p:cNvPr>
            <p:cNvSpPr/>
            <p:nvPr/>
          </p:nvSpPr>
          <p:spPr>
            <a:xfrm>
              <a:off x="1980795" y="199065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165;p126">
              <a:extLst>
                <a:ext uri="{FF2B5EF4-FFF2-40B4-BE49-F238E27FC236}">
                  <a16:creationId xmlns:a16="http://schemas.microsoft.com/office/drawing/2014/main" id="{A7548E06-5EBC-45CD-94AB-231B20A4A66E}"/>
                </a:ext>
              </a:extLst>
            </p:cNvPr>
            <p:cNvSpPr/>
            <p:nvPr/>
          </p:nvSpPr>
          <p:spPr>
            <a:xfrm>
              <a:off x="1979845" y="199065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166;p126">
              <a:extLst>
                <a:ext uri="{FF2B5EF4-FFF2-40B4-BE49-F238E27FC236}">
                  <a16:creationId xmlns:a16="http://schemas.microsoft.com/office/drawing/2014/main" id="{F2844576-6784-4CE0-B12E-A470205D613B}"/>
                </a:ext>
              </a:extLst>
            </p:cNvPr>
            <p:cNvSpPr/>
            <p:nvPr/>
          </p:nvSpPr>
          <p:spPr>
            <a:xfrm>
              <a:off x="1971481" y="198191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167;p126">
              <a:extLst>
                <a:ext uri="{FF2B5EF4-FFF2-40B4-BE49-F238E27FC236}">
                  <a16:creationId xmlns:a16="http://schemas.microsoft.com/office/drawing/2014/main" id="{38CDA8DA-3883-44FD-97DD-D088850F9860}"/>
                </a:ext>
              </a:extLst>
            </p:cNvPr>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168;p126">
              <a:extLst>
                <a:ext uri="{FF2B5EF4-FFF2-40B4-BE49-F238E27FC236}">
                  <a16:creationId xmlns:a16="http://schemas.microsoft.com/office/drawing/2014/main" id="{B6EC42A7-B628-4057-90F0-10DBC8C3276E}"/>
                </a:ext>
              </a:extLst>
            </p:cNvPr>
            <p:cNvSpPr/>
            <p:nvPr/>
          </p:nvSpPr>
          <p:spPr>
            <a:xfrm>
              <a:off x="1981800" y="1990084"/>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169;p126">
              <a:extLst>
                <a:ext uri="{FF2B5EF4-FFF2-40B4-BE49-F238E27FC236}">
                  <a16:creationId xmlns:a16="http://schemas.microsoft.com/office/drawing/2014/main" id="{539731CF-B611-4B2A-A010-FF1C828FA401}"/>
                </a:ext>
              </a:extLst>
            </p:cNvPr>
            <p:cNvSpPr/>
            <p:nvPr/>
          </p:nvSpPr>
          <p:spPr>
            <a:xfrm>
              <a:off x="1974468" y="1981299"/>
              <a:ext cx="353" cy="54"/>
            </a:xfrm>
            <a:custGeom>
              <a:avLst/>
              <a:gdLst/>
              <a:ahLst/>
              <a:cxnLst/>
              <a:rect l="l" t="t" r="r" b="b"/>
              <a:pathLst>
                <a:path w="26" h="4" extrusionOk="0">
                  <a:moveTo>
                    <a:pt x="1" y="4"/>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170;p126">
              <a:extLst>
                <a:ext uri="{FF2B5EF4-FFF2-40B4-BE49-F238E27FC236}">
                  <a16:creationId xmlns:a16="http://schemas.microsoft.com/office/drawing/2014/main" id="{578665A8-E9DA-4811-8142-C988455DCE02}"/>
                </a:ext>
              </a:extLst>
            </p:cNvPr>
            <p:cNvSpPr/>
            <p:nvPr/>
          </p:nvSpPr>
          <p:spPr>
            <a:xfrm>
              <a:off x="1972567" y="1981584"/>
              <a:ext cx="448" cy="109"/>
            </a:xfrm>
            <a:custGeom>
              <a:avLst/>
              <a:gdLst/>
              <a:ahLst/>
              <a:cxnLst/>
              <a:rect l="l" t="t" r="r" b="b"/>
              <a:pathLst>
                <a:path w="33" h="8" extrusionOk="0">
                  <a:moveTo>
                    <a:pt x="1" y="7"/>
                  </a:move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171;p126">
              <a:extLst>
                <a:ext uri="{FF2B5EF4-FFF2-40B4-BE49-F238E27FC236}">
                  <a16:creationId xmlns:a16="http://schemas.microsoft.com/office/drawing/2014/main" id="{80D5ECE1-984E-4AFD-87DF-81F0D525EA7A}"/>
                </a:ext>
              </a:extLst>
            </p:cNvPr>
            <p:cNvSpPr/>
            <p:nvPr/>
          </p:nvSpPr>
          <p:spPr>
            <a:xfrm>
              <a:off x="1984597" y="1988373"/>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172;p126">
              <a:extLst>
                <a:ext uri="{FF2B5EF4-FFF2-40B4-BE49-F238E27FC236}">
                  <a16:creationId xmlns:a16="http://schemas.microsoft.com/office/drawing/2014/main" id="{A7699892-0572-4489-B34B-3321957ADEED}"/>
                </a:ext>
              </a:extLst>
            </p:cNvPr>
            <p:cNvSpPr/>
            <p:nvPr/>
          </p:nvSpPr>
          <p:spPr>
            <a:xfrm>
              <a:off x="1980374" y="1990708"/>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173;p126">
              <a:extLst>
                <a:ext uri="{FF2B5EF4-FFF2-40B4-BE49-F238E27FC236}">
                  <a16:creationId xmlns:a16="http://schemas.microsoft.com/office/drawing/2014/main" id="{C88C5BD3-D275-41E8-8FDD-18D74D8B7F2F}"/>
                </a:ext>
              </a:extLst>
            </p:cNvPr>
            <p:cNvSpPr/>
            <p:nvPr/>
          </p:nvSpPr>
          <p:spPr>
            <a:xfrm>
              <a:off x="1984081" y="1987952"/>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174;p126">
              <a:extLst>
                <a:ext uri="{FF2B5EF4-FFF2-40B4-BE49-F238E27FC236}">
                  <a16:creationId xmlns:a16="http://schemas.microsoft.com/office/drawing/2014/main" id="{610BC532-9CED-4A38-883B-51E4D27036C5}"/>
                </a:ext>
              </a:extLst>
            </p:cNvPr>
            <p:cNvSpPr/>
            <p:nvPr/>
          </p:nvSpPr>
          <p:spPr>
            <a:xfrm>
              <a:off x="1984312" y="1988183"/>
              <a:ext cx="204" cy="109"/>
            </a:xfrm>
            <a:custGeom>
              <a:avLst/>
              <a:gdLst/>
              <a:ahLst/>
              <a:cxnLst/>
              <a:rect l="l" t="t" r="r" b="b"/>
              <a:pathLst>
                <a:path w="15" h="8" extrusionOk="0">
                  <a:moveTo>
                    <a:pt x="1" y="1"/>
                  </a:moveTo>
                  <a:lnTo>
                    <a:pt x="1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175;p126">
              <a:extLst>
                <a:ext uri="{FF2B5EF4-FFF2-40B4-BE49-F238E27FC236}">
                  <a16:creationId xmlns:a16="http://schemas.microsoft.com/office/drawing/2014/main" id="{3264520A-2FDA-42A0-A2C1-16B2EC6775AE}"/>
                </a:ext>
              </a:extLst>
            </p:cNvPr>
            <p:cNvSpPr/>
            <p:nvPr/>
          </p:nvSpPr>
          <p:spPr>
            <a:xfrm>
              <a:off x="1981366" y="1990369"/>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176;p126">
              <a:extLst>
                <a:ext uri="{FF2B5EF4-FFF2-40B4-BE49-F238E27FC236}">
                  <a16:creationId xmlns:a16="http://schemas.microsoft.com/office/drawing/2014/main" id="{26FA0304-5009-4A2F-A72E-BF059C66A321}"/>
                </a:ext>
              </a:extLst>
            </p:cNvPr>
            <p:cNvSpPr/>
            <p:nvPr/>
          </p:nvSpPr>
          <p:spPr>
            <a:xfrm>
              <a:off x="1973898" y="1981340"/>
              <a:ext cx="394" cy="109"/>
            </a:xfrm>
            <a:custGeom>
              <a:avLst/>
              <a:gdLst/>
              <a:ahLst/>
              <a:cxnLst/>
              <a:rect l="l" t="t" r="r" b="b"/>
              <a:pathLst>
                <a:path w="29" h="8" extrusionOk="0">
                  <a:moveTo>
                    <a:pt x="1" y="8"/>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177;p126">
              <a:extLst>
                <a:ext uri="{FF2B5EF4-FFF2-40B4-BE49-F238E27FC236}">
                  <a16:creationId xmlns:a16="http://schemas.microsoft.com/office/drawing/2014/main" id="{2F350DC1-D19A-46FA-A3FB-05483E90627E}"/>
                </a:ext>
              </a:extLst>
            </p:cNvPr>
            <p:cNvSpPr/>
            <p:nvPr/>
          </p:nvSpPr>
          <p:spPr>
            <a:xfrm>
              <a:off x="1973233" y="1981435"/>
              <a:ext cx="448" cy="109"/>
            </a:xfrm>
            <a:custGeom>
              <a:avLst/>
              <a:gdLst/>
              <a:ahLst/>
              <a:cxnLst/>
              <a:rect l="l" t="t" r="r" b="b"/>
              <a:pathLst>
                <a:path w="33" h="8" extrusionOk="0">
                  <a:moveTo>
                    <a:pt x="1" y="8"/>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178;p126">
              <a:extLst>
                <a:ext uri="{FF2B5EF4-FFF2-40B4-BE49-F238E27FC236}">
                  <a16:creationId xmlns:a16="http://schemas.microsoft.com/office/drawing/2014/main" id="{25B081E0-6311-44B8-9ED8-B281F5DD699B}"/>
                </a:ext>
              </a:extLst>
            </p:cNvPr>
            <p:cNvSpPr/>
            <p:nvPr/>
          </p:nvSpPr>
          <p:spPr>
            <a:xfrm>
              <a:off x="1971766" y="1981720"/>
              <a:ext cx="530" cy="109"/>
            </a:xfrm>
            <a:custGeom>
              <a:avLst/>
              <a:gdLst/>
              <a:ahLst/>
              <a:cxnLst/>
              <a:rect l="l" t="t" r="r" b="b"/>
              <a:pathLst>
                <a:path w="39" h="8" extrusionOk="0">
                  <a:moveTo>
                    <a:pt x="0" y="8"/>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179;p126">
              <a:extLst>
                <a:ext uri="{FF2B5EF4-FFF2-40B4-BE49-F238E27FC236}">
                  <a16:creationId xmlns:a16="http://schemas.microsoft.com/office/drawing/2014/main" id="{7A14BE4E-42DE-4A67-A0BB-C588207A1B91}"/>
                </a:ext>
              </a:extLst>
            </p:cNvPr>
            <p:cNvSpPr/>
            <p:nvPr/>
          </p:nvSpPr>
          <p:spPr>
            <a:xfrm>
              <a:off x="1975378" y="1981150"/>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180;p126">
              <a:extLst>
                <a:ext uri="{FF2B5EF4-FFF2-40B4-BE49-F238E27FC236}">
                  <a16:creationId xmlns:a16="http://schemas.microsoft.com/office/drawing/2014/main" id="{9B7FA24A-1571-448B-9E8C-ACB41B6FEFA4}"/>
                </a:ext>
              </a:extLst>
            </p:cNvPr>
            <p:cNvSpPr/>
            <p:nvPr/>
          </p:nvSpPr>
          <p:spPr>
            <a:xfrm>
              <a:off x="1974943" y="1981204"/>
              <a:ext cx="299" cy="54"/>
            </a:xfrm>
            <a:custGeom>
              <a:avLst/>
              <a:gdLst/>
              <a:ahLst/>
              <a:cxnLst/>
              <a:rect l="l" t="t" r="r" b="b"/>
              <a:pathLst>
                <a:path w="22" h="4" extrusionOk="0">
                  <a:moveTo>
                    <a:pt x="1" y="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181;p126">
              <a:extLst>
                <a:ext uri="{FF2B5EF4-FFF2-40B4-BE49-F238E27FC236}">
                  <a16:creationId xmlns:a16="http://schemas.microsoft.com/office/drawing/2014/main" id="{723CA8DB-3910-4000-96FC-F970EC9A51FD}"/>
                </a:ext>
              </a:extLst>
            </p:cNvPr>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182;p126">
              <a:extLst>
                <a:ext uri="{FF2B5EF4-FFF2-40B4-BE49-F238E27FC236}">
                  <a16:creationId xmlns:a16="http://schemas.microsoft.com/office/drawing/2014/main" id="{AA83AA18-AE9A-49B9-868B-C34F834CB9D6}"/>
                </a:ext>
              </a:extLst>
            </p:cNvPr>
            <p:cNvSpPr/>
            <p:nvPr/>
          </p:nvSpPr>
          <p:spPr>
            <a:xfrm>
              <a:off x="1953749" y="1973166"/>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183;p126">
              <a:extLst>
                <a:ext uri="{FF2B5EF4-FFF2-40B4-BE49-F238E27FC236}">
                  <a16:creationId xmlns:a16="http://schemas.microsoft.com/office/drawing/2014/main" id="{A0556E95-DAD8-40D2-B24D-B770089F8ACB}"/>
                </a:ext>
              </a:extLst>
            </p:cNvPr>
            <p:cNvSpPr/>
            <p:nvPr/>
          </p:nvSpPr>
          <p:spPr>
            <a:xfrm>
              <a:off x="1954754" y="1971876"/>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184;p126">
              <a:extLst>
                <a:ext uri="{FF2B5EF4-FFF2-40B4-BE49-F238E27FC236}">
                  <a16:creationId xmlns:a16="http://schemas.microsoft.com/office/drawing/2014/main" id="{0B478EEF-0C2C-4ED1-9096-017A9B32D3F3}"/>
                </a:ext>
              </a:extLst>
            </p:cNvPr>
            <p:cNvSpPr/>
            <p:nvPr/>
          </p:nvSpPr>
          <p:spPr>
            <a:xfrm>
              <a:off x="1951563" y="1975257"/>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185;p126">
              <a:extLst>
                <a:ext uri="{FF2B5EF4-FFF2-40B4-BE49-F238E27FC236}">
                  <a16:creationId xmlns:a16="http://schemas.microsoft.com/office/drawing/2014/main" id="{4D3C9603-8B3D-4956-A8C6-36D9ACE36F4D}"/>
                </a:ext>
              </a:extLst>
            </p:cNvPr>
            <p:cNvSpPr/>
            <p:nvPr/>
          </p:nvSpPr>
          <p:spPr>
            <a:xfrm>
              <a:off x="1954564" y="1972161"/>
              <a:ext cx="109" cy="163"/>
            </a:xfrm>
            <a:custGeom>
              <a:avLst/>
              <a:gdLst/>
              <a:ahLst/>
              <a:cxnLst/>
              <a:rect l="l" t="t" r="r" b="b"/>
              <a:pathLst>
                <a:path w="8" h="12" extrusionOk="0">
                  <a:moveTo>
                    <a:pt x="0" y="1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186;p126">
              <a:extLst>
                <a:ext uri="{FF2B5EF4-FFF2-40B4-BE49-F238E27FC236}">
                  <a16:creationId xmlns:a16="http://schemas.microsoft.com/office/drawing/2014/main" id="{704A53FF-2230-4C4C-B1CF-C3C036DFD72C}"/>
                </a:ext>
              </a:extLst>
            </p:cNvPr>
            <p:cNvSpPr/>
            <p:nvPr/>
          </p:nvSpPr>
          <p:spPr>
            <a:xfrm>
              <a:off x="1950382" y="1976357"/>
              <a:ext cx="204" cy="149"/>
            </a:xfrm>
            <a:custGeom>
              <a:avLst/>
              <a:gdLst/>
              <a:ahLst/>
              <a:cxnLst/>
              <a:rect l="l" t="t" r="r" b="b"/>
              <a:pathLst>
                <a:path w="15" h="11" extrusionOk="0">
                  <a:moveTo>
                    <a:pt x="0" y="11"/>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187;p126">
              <a:extLst>
                <a:ext uri="{FF2B5EF4-FFF2-40B4-BE49-F238E27FC236}">
                  <a16:creationId xmlns:a16="http://schemas.microsoft.com/office/drawing/2014/main" id="{3FBDA25B-3BD1-4734-8806-C654A1161855}"/>
                </a:ext>
              </a:extLst>
            </p:cNvPr>
            <p:cNvSpPr/>
            <p:nvPr/>
          </p:nvSpPr>
          <p:spPr>
            <a:xfrm>
              <a:off x="1954319" y="1972501"/>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188;p126">
              <a:extLst>
                <a:ext uri="{FF2B5EF4-FFF2-40B4-BE49-F238E27FC236}">
                  <a16:creationId xmlns:a16="http://schemas.microsoft.com/office/drawing/2014/main" id="{F1054DA5-D744-4DFC-BF3B-24D8878B950C}"/>
                </a:ext>
              </a:extLst>
            </p:cNvPr>
            <p:cNvSpPr/>
            <p:nvPr/>
          </p:nvSpPr>
          <p:spPr>
            <a:xfrm>
              <a:off x="1955039" y="197136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189;p126">
              <a:extLst>
                <a:ext uri="{FF2B5EF4-FFF2-40B4-BE49-F238E27FC236}">
                  <a16:creationId xmlns:a16="http://schemas.microsoft.com/office/drawing/2014/main" id="{679BC0C3-EF47-480F-BD94-D9AF7F0574D8}"/>
                </a:ext>
              </a:extLst>
            </p:cNvPr>
            <p:cNvSpPr/>
            <p:nvPr/>
          </p:nvSpPr>
          <p:spPr>
            <a:xfrm>
              <a:off x="1954889" y="1971591"/>
              <a:ext cx="68" cy="163"/>
            </a:xfrm>
            <a:custGeom>
              <a:avLst/>
              <a:gdLst/>
              <a:ahLst/>
              <a:cxnLst/>
              <a:rect l="l" t="t" r="r" b="b"/>
              <a:pathLst>
                <a:path w="5" h="12" extrusionOk="0">
                  <a:moveTo>
                    <a:pt x="1"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190;p126">
              <a:extLst>
                <a:ext uri="{FF2B5EF4-FFF2-40B4-BE49-F238E27FC236}">
                  <a16:creationId xmlns:a16="http://schemas.microsoft.com/office/drawing/2014/main" id="{798B5216-C1C1-4792-B2CF-64BB4DE384C8}"/>
                </a:ext>
              </a:extLst>
            </p:cNvPr>
            <p:cNvSpPr/>
            <p:nvPr/>
          </p:nvSpPr>
          <p:spPr>
            <a:xfrm>
              <a:off x="1955134" y="1971116"/>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191;p126">
              <a:extLst>
                <a:ext uri="{FF2B5EF4-FFF2-40B4-BE49-F238E27FC236}">
                  <a16:creationId xmlns:a16="http://schemas.microsoft.com/office/drawing/2014/main" id="{EB1BA5A2-A99D-4BB6-9DCD-99D22FCE9940}"/>
                </a:ext>
              </a:extLst>
            </p:cNvPr>
            <p:cNvSpPr/>
            <p:nvPr/>
          </p:nvSpPr>
          <p:spPr>
            <a:xfrm>
              <a:off x="1952608" y="1974347"/>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192;p126">
              <a:extLst>
                <a:ext uri="{FF2B5EF4-FFF2-40B4-BE49-F238E27FC236}">
                  <a16:creationId xmlns:a16="http://schemas.microsoft.com/office/drawing/2014/main" id="{8B55458E-6663-4B72-AA04-59178D9452A6}"/>
                </a:ext>
              </a:extLst>
            </p:cNvPr>
            <p:cNvSpPr/>
            <p:nvPr/>
          </p:nvSpPr>
          <p:spPr>
            <a:xfrm>
              <a:off x="1952092" y="1974782"/>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193;p126">
              <a:extLst>
                <a:ext uri="{FF2B5EF4-FFF2-40B4-BE49-F238E27FC236}">
                  <a16:creationId xmlns:a16="http://schemas.microsoft.com/office/drawing/2014/main" id="{EED363A6-C0B1-499A-AF5A-D29CCA4B9B07}"/>
                </a:ext>
              </a:extLst>
            </p:cNvPr>
            <p:cNvSpPr/>
            <p:nvPr/>
          </p:nvSpPr>
          <p:spPr>
            <a:xfrm>
              <a:off x="1950993" y="1975786"/>
              <a:ext cx="204" cy="190"/>
            </a:xfrm>
            <a:custGeom>
              <a:avLst/>
              <a:gdLst/>
              <a:ahLst/>
              <a:cxnLst/>
              <a:rect l="l" t="t" r="r" b="b"/>
              <a:pathLst>
                <a:path w="15" h="14" extrusionOk="0">
                  <a:moveTo>
                    <a:pt x="1" y="14"/>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194;p126">
              <a:extLst>
                <a:ext uri="{FF2B5EF4-FFF2-40B4-BE49-F238E27FC236}">
                  <a16:creationId xmlns:a16="http://schemas.microsoft.com/office/drawing/2014/main" id="{53558750-F920-4FB1-ADE4-498C497FE1F5}"/>
                </a:ext>
              </a:extLst>
            </p:cNvPr>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195;p126">
              <a:extLst>
                <a:ext uri="{FF2B5EF4-FFF2-40B4-BE49-F238E27FC236}">
                  <a16:creationId xmlns:a16="http://schemas.microsoft.com/office/drawing/2014/main" id="{549CECD6-AF46-48C6-AB7A-9F291FD63843}"/>
                </a:ext>
              </a:extLst>
            </p:cNvPr>
            <p:cNvSpPr/>
            <p:nvPr/>
          </p:nvSpPr>
          <p:spPr>
            <a:xfrm>
              <a:off x="1954034" y="1972827"/>
              <a:ext cx="163" cy="163"/>
            </a:xfrm>
            <a:custGeom>
              <a:avLst/>
              <a:gdLst/>
              <a:ahLst/>
              <a:cxnLst/>
              <a:rect l="l" t="t" r="r" b="b"/>
              <a:pathLst>
                <a:path w="12" h="12" extrusionOk="0">
                  <a:moveTo>
                    <a:pt x="1"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196;p126">
              <a:extLst>
                <a:ext uri="{FF2B5EF4-FFF2-40B4-BE49-F238E27FC236}">
                  <a16:creationId xmlns:a16="http://schemas.microsoft.com/office/drawing/2014/main" id="{4186448B-E27D-456C-9AA2-A34A468F3459}"/>
                </a:ext>
              </a:extLst>
            </p:cNvPr>
            <p:cNvSpPr/>
            <p:nvPr/>
          </p:nvSpPr>
          <p:spPr>
            <a:xfrm>
              <a:off x="1953369" y="1973546"/>
              <a:ext cx="204" cy="204"/>
            </a:xfrm>
            <a:custGeom>
              <a:avLst/>
              <a:gdLst/>
              <a:ahLst/>
              <a:cxnLst/>
              <a:rect l="l" t="t" r="r" b="b"/>
              <a:pathLst>
                <a:path w="15" h="15" extrusionOk="0">
                  <a:moveTo>
                    <a:pt x="1" y="14"/>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197;p126">
              <a:extLst>
                <a:ext uri="{FF2B5EF4-FFF2-40B4-BE49-F238E27FC236}">
                  <a16:creationId xmlns:a16="http://schemas.microsoft.com/office/drawing/2014/main" id="{97401FAA-7BA5-4857-941D-4D5C94E3D0F6}"/>
                </a:ext>
              </a:extLst>
            </p:cNvPr>
            <p:cNvSpPr/>
            <p:nvPr/>
          </p:nvSpPr>
          <p:spPr>
            <a:xfrm>
              <a:off x="1952989" y="1973926"/>
              <a:ext cx="204" cy="204"/>
            </a:xfrm>
            <a:custGeom>
              <a:avLst/>
              <a:gdLst/>
              <a:ahLst/>
              <a:cxnLst/>
              <a:rect l="l" t="t" r="r" b="b"/>
              <a:pathLst>
                <a:path w="15" h="15" extrusionOk="0">
                  <a:moveTo>
                    <a:pt x="15"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198;p126">
              <a:extLst>
                <a:ext uri="{FF2B5EF4-FFF2-40B4-BE49-F238E27FC236}">
                  <a16:creationId xmlns:a16="http://schemas.microsoft.com/office/drawing/2014/main" id="{ACFA44AD-25EC-447D-9273-69E5B8A71FD6}"/>
                </a:ext>
              </a:extLst>
            </p:cNvPr>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199;p126">
              <a:extLst>
                <a:ext uri="{FF2B5EF4-FFF2-40B4-BE49-F238E27FC236}">
                  <a16:creationId xmlns:a16="http://schemas.microsoft.com/office/drawing/2014/main" id="{6BB62A8C-5480-44D7-9584-921FC314CC2A}"/>
                </a:ext>
              </a:extLst>
            </p:cNvPr>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200;p126">
              <a:extLst>
                <a:ext uri="{FF2B5EF4-FFF2-40B4-BE49-F238E27FC236}">
                  <a16:creationId xmlns:a16="http://schemas.microsoft.com/office/drawing/2014/main" id="{DE90F2ED-418C-477E-842A-46A270CE4FCC}"/>
                </a:ext>
              </a:extLst>
            </p:cNvPr>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201;p126">
              <a:extLst>
                <a:ext uri="{FF2B5EF4-FFF2-40B4-BE49-F238E27FC236}">
                  <a16:creationId xmlns:a16="http://schemas.microsoft.com/office/drawing/2014/main" id="{FE751E3F-900B-447D-9BAE-6E3BFC7F6BA3}"/>
                </a:ext>
              </a:extLst>
            </p:cNvPr>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202;p126">
              <a:extLst>
                <a:ext uri="{FF2B5EF4-FFF2-40B4-BE49-F238E27FC236}">
                  <a16:creationId xmlns:a16="http://schemas.microsoft.com/office/drawing/2014/main" id="{EEDE4E22-7812-461A-9E15-664A8F29B309}"/>
                </a:ext>
              </a:extLst>
            </p:cNvPr>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203;p126">
              <a:extLst>
                <a:ext uri="{FF2B5EF4-FFF2-40B4-BE49-F238E27FC236}">
                  <a16:creationId xmlns:a16="http://schemas.microsoft.com/office/drawing/2014/main" id="{91485EDA-98B0-4F6C-8801-052EAE59A28A}"/>
                </a:ext>
              </a:extLst>
            </p:cNvPr>
            <p:cNvSpPr/>
            <p:nvPr/>
          </p:nvSpPr>
          <p:spPr>
            <a:xfrm>
              <a:off x="1969675" y="1982005"/>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204;p126">
              <a:extLst>
                <a:ext uri="{FF2B5EF4-FFF2-40B4-BE49-F238E27FC236}">
                  <a16:creationId xmlns:a16="http://schemas.microsoft.com/office/drawing/2014/main" id="{FCC34836-1363-4D52-966A-D542E71C1733}"/>
                </a:ext>
              </a:extLst>
            </p:cNvPr>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205;p126">
              <a:extLst>
                <a:ext uri="{FF2B5EF4-FFF2-40B4-BE49-F238E27FC236}">
                  <a16:creationId xmlns:a16="http://schemas.microsoft.com/office/drawing/2014/main" id="{4D7AECB9-DB4F-4D93-98F9-DCF029B0E57A}"/>
                </a:ext>
              </a:extLst>
            </p:cNvPr>
            <p:cNvSpPr/>
            <p:nvPr/>
          </p:nvSpPr>
          <p:spPr>
            <a:xfrm>
              <a:off x="1969580" y="198139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206;p126">
              <a:extLst>
                <a:ext uri="{FF2B5EF4-FFF2-40B4-BE49-F238E27FC236}">
                  <a16:creationId xmlns:a16="http://schemas.microsoft.com/office/drawing/2014/main" id="{EACBF940-583D-4300-8F6D-E2FA9D11FB91}"/>
                </a:ext>
              </a:extLst>
            </p:cNvPr>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207;p126">
              <a:extLst>
                <a:ext uri="{FF2B5EF4-FFF2-40B4-BE49-F238E27FC236}">
                  <a16:creationId xmlns:a16="http://schemas.microsoft.com/office/drawing/2014/main" id="{57C370E1-4125-409E-B1AF-F41DD6E302C6}"/>
                </a:ext>
              </a:extLst>
            </p:cNvPr>
            <p:cNvSpPr/>
            <p:nvPr/>
          </p:nvSpPr>
          <p:spPr>
            <a:xfrm>
              <a:off x="1982370" y="1833793"/>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208;p126">
              <a:extLst>
                <a:ext uri="{FF2B5EF4-FFF2-40B4-BE49-F238E27FC236}">
                  <a16:creationId xmlns:a16="http://schemas.microsoft.com/office/drawing/2014/main" id="{A7B24AF4-614C-40BA-B5A9-B992CB9BF96A}"/>
                </a:ext>
              </a:extLst>
            </p:cNvPr>
            <p:cNvSpPr/>
            <p:nvPr/>
          </p:nvSpPr>
          <p:spPr>
            <a:xfrm>
              <a:off x="1982275" y="1833508"/>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209;p126">
              <a:extLst>
                <a:ext uri="{FF2B5EF4-FFF2-40B4-BE49-F238E27FC236}">
                  <a16:creationId xmlns:a16="http://schemas.microsoft.com/office/drawing/2014/main" id="{13DFCEF0-AC75-4306-941B-A9FF85BFB3EF}"/>
                </a:ext>
              </a:extLst>
            </p:cNvPr>
            <p:cNvSpPr/>
            <p:nvPr/>
          </p:nvSpPr>
          <p:spPr>
            <a:xfrm>
              <a:off x="1982465" y="1834078"/>
              <a:ext cx="54" cy="163"/>
            </a:xfrm>
            <a:custGeom>
              <a:avLst/>
              <a:gdLst/>
              <a:ahLst/>
              <a:cxnLst/>
              <a:rect l="l" t="t" r="r" b="b"/>
              <a:pathLst>
                <a:path w="4" h="12" extrusionOk="0">
                  <a:moveTo>
                    <a:pt x="0"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210;p126">
              <a:extLst>
                <a:ext uri="{FF2B5EF4-FFF2-40B4-BE49-F238E27FC236}">
                  <a16:creationId xmlns:a16="http://schemas.microsoft.com/office/drawing/2014/main" id="{2C38DC7A-AF3C-4E92-A570-06D04FABDBB7}"/>
                </a:ext>
              </a:extLst>
            </p:cNvPr>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211;p126">
              <a:extLst>
                <a:ext uri="{FF2B5EF4-FFF2-40B4-BE49-F238E27FC236}">
                  <a16:creationId xmlns:a16="http://schemas.microsoft.com/office/drawing/2014/main" id="{F672DD75-8097-4A36-BE6C-2F664ED17843}"/>
                </a:ext>
              </a:extLst>
            </p:cNvPr>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212;p126">
              <a:extLst>
                <a:ext uri="{FF2B5EF4-FFF2-40B4-BE49-F238E27FC236}">
                  <a16:creationId xmlns:a16="http://schemas.microsoft.com/office/drawing/2014/main" id="{B2F49C34-F2BF-4A3E-AAD3-9D49E2A0458F}"/>
                </a:ext>
              </a:extLst>
            </p:cNvPr>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213;p126">
              <a:extLst>
                <a:ext uri="{FF2B5EF4-FFF2-40B4-BE49-F238E27FC236}">
                  <a16:creationId xmlns:a16="http://schemas.microsoft.com/office/drawing/2014/main" id="{84BDF208-B6B8-4FC6-BF93-864E7CE39A3B}"/>
                </a:ext>
              </a:extLst>
            </p:cNvPr>
            <p:cNvSpPr/>
            <p:nvPr/>
          </p:nvSpPr>
          <p:spPr>
            <a:xfrm>
              <a:off x="1984502" y="1836183"/>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214;p126">
              <a:extLst>
                <a:ext uri="{FF2B5EF4-FFF2-40B4-BE49-F238E27FC236}">
                  <a16:creationId xmlns:a16="http://schemas.microsoft.com/office/drawing/2014/main" id="{56138E7B-4988-4A7F-86CC-414FD40CA130}"/>
                </a:ext>
              </a:extLst>
            </p:cNvPr>
            <p:cNvSpPr/>
            <p:nvPr/>
          </p:nvSpPr>
          <p:spPr>
            <a:xfrm>
              <a:off x="1924517" y="1921218"/>
              <a:ext cx="68" cy="54"/>
            </a:xfrm>
            <a:custGeom>
              <a:avLst/>
              <a:gdLst/>
              <a:ahLst/>
              <a:cxnLst/>
              <a:rect l="l" t="t" r="r" b="b"/>
              <a:pathLst>
                <a:path w="5" h="4" extrusionOk="0">
                  <a:moveTo>
                    <a:pt x="1" y="4"/>
                  </a:moveTo>
                  <a:lnTo>
                    <a:pt x="4" y="0"/>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215;p126">
              <a:extLst>
                <a:ext uri="{FF2B5EF4-FFF2-40B4-BE49-F238E27FC236}">
                  <a16:creationId xmlns:a16="http://schemas.microsoft.com/office/drawing/2014/main" id="{221C1D84-CE97-44F1-8D0F-B5AC90511407}"/>
                </a:ext>
              </a:extLst>
            </p:cNvPr>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216;p126">
              <a:extLst>
                <a:ext uri="{FF2B5EF4-FFF2-40B4-BE49-F238E27FC236}">
                  <a16:creationId xmlns:a16="http://schemas.microsoft.com/office/drawing/2014/main" id="{438FA405-556F-4807-A50F-046F5ADD7C8A}"/>
                </a:ext>
              </a:extLst>
            </p:cNvPr>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217;p126">
              <a:extLst>
                <a:ext uri="{FF2B5EF4-FFF2-40B4-BE49-F238E27FC236}">
                  <a16:creationId xmlns:a16="http://schemas.microsoft.com/office/drawing/2014/main" id="{33FDBC68-3E85-4B42-B567-24CC648C896F}"/>
                </a:ext>
              </a:extLst>
            </p:cNvPr>
            <p:cNvSpPr/>
            <p:nvPr/>
          </p:nvSpPr>
          <p:spPr>
            <a:xfrm>
              <a:off x="1983796" y="1845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218;p126">
              <a:extLst>
                <a:ext uri="{FF2B5EF4-FFF2-40B4-BE49-F238E27FC236}">
                  <a16:creationId xmlns:a16="http://schemas.microsoft.com/office/drawing/2014/main" id="{A7A85219-F4C1-43DD-B0EA-8D17335CFE90}"/>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219;p126">
              <a:extLst>
                <a:ext uri="{FF2B5EF4-FFF2-40B4-BE49-F238E27FC236}">
                  <a16:creationId xmlns:a16="http://schemas.microsoft.com/office/drawing/2014/main" id="{0221C2D8-F7D5-48C9-A513-2CE5AA226838}"/>
                </a:ext>
              </a:extLst>
            </p:cNvPr>
            <p:cNvSpPr/>
            <p:nvPr/>
          </p:nvSpPr>
          <p:spPr>
            <a:xfrm>
              <a:off x="1984081" y="184515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220;p126">
              <a:extLst>
                <a:ext uri="{FF2B5EF4-FFF2-40B4-BE49-F238E27FC236}">
                  <a16:creationId xmlns:a16="http://schemas.microsoft.com/office/drawing/2014/main" id="{6BBCCF0B-0B46-43C3-AA4F-E87BE4D31A04}"/>
                </a:ext>
              </a:extLst>
            </p:cNvPr>
            <p:cNvSpPr/>
            <p:nvPr/>
          </p:nvSpPr>
          <p:spPr>
            <a:xfrm>
              <a:off x="1983891" y="1845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221;p126">
              <a:extLst>
                <a:ext uri="{FF2B5EF4-FFF2-40B4-BE49-F238E27FC236}">
                  <a16:creationId xmlns:a16="http://schemas.microsoft.com/office/drawing/2014/main" id="{6E6C3F9C-07F0-4EBC-9924-26613CBA1404}"/>
                </a:ext>
              </a:extLst>
            </p:cNvPr>
            <p:cNvSpPr/>
            <p:nvPr/>
          </p:nvSpPr>
          <p:spPr>
            <a:xfrm>
              <a:off x="1984122" y="1845062"/>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222;p126">
              <a:extLst>
                <a:ext uri="{FF2B5EF4-FFF2-40B4-BE49-F238E27FC236}">
                  <a16:creationId xmlns:a16="http://schemas.microsoft.com/office/drawing/2014/main" id="{F1C3C5E3-CB42-4F4B-92D8-DEC660BF6973}"/>
                </a:ext>
              </a:extLst>
            </p:cNvPr>
            <p:cNvSpPr/>
            <p:nvPr/>
          </p:nvSpPr>
          <p:spPr>
            <a:xfrm>
              <a:off x="1984366" y="18434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223;p126">
              <a:extLst>
                <a:ext uri="{FF2B5EF4-FFF2-40B4-BE49-F238E27FC236}">
                  <a16:creationId xmlns:a16="http://schemas.microsoft.com/office/drawing/2014/main" id="{1E9B3074-159B-4E72-9F8B-ED9843F50C1E}"/>
                </a:ext>
              </a:extLst>
            </p:cNvPr>
            <p:cNvSpPr/>
            <p:nvPr/>
          </p:nvSpPr>
          <p:spPr>
            <a:xfrm>
              <a:off x="1983932" y="184540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224;p126">
              <a:extLst>
                <a:ext uri="{FF2B5EF4-FFF2-40B4-BE49-F238E27FC236}">
                  <a16:creationId xmlns:a16="http://schemas.microsoft.com/office/drawing/2014/main" id="{73AA95FB-651B-49C6-8350-F265AD4F1D61}"/>
                </a:ext>
              </a:extLst>
            </p:cNvPr>
            <p:cNvSpPr/>
            <p:nvPr/>
          </p:nvSpPr>
          <p:spPr>
            <a:xfrm>
              <a:off x="1984027" y="184525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225;p126">
              <a:extLst>
                <a:ext uri="{FF2B5EF4-FFF2-40B4-BE49-F238E27FC236}">
                  <a16:creationId xmlns:a16="http://schemas.microsoft.com/office/drawing/2014/main" id="{83F7CD1A-8B00-4AA9-A92C-318DD3A8D641}"/>
                </a:ext>
              </a:extLst>
            </p:cNvPr>
            <p:cNvSpPr/>
            <p:nvPr/>
          </p:nvSpPr>
          <p:spPr>
            <a:xfrm>
              <a:off x="1984407" y="1840269"/>
              <a:ext cx="14" cy="394"/>
            </a:xfrm>
            <a:custGeom>
              <a:avLst/>
              <a:gdLst/>
              <a:ahLst/>
              <a:cxnLst/>
              <a:rect l="l" t="t" r="r" b="b"/>
              <a:pathLst>
                <a:path w="1" h="29" extrusionOk="0">
                  <a:moveTo>
                    <a:pt x="1"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226;p126">
              <a:extLst>
                <a:ext uri="{FF2B5EF4-FFF2-40B4-BE49-F238E27FC236}">
                  <a16:creationId xmlns:a16="http://schemas.microsoft.com/office/drawing/2014/main" id="{C2E52D8D-967B-4B67-9EE8-4205A38C4DBE}"/>
                </a:ext>
              </a:extLst>
            </p:cNvPr>
            <p:cNvSpPr/>
            <p:nvPr/>
          </p:nvSpPr>
          <p:spPr>
            <a:xfrm>
              <a:off x="1984407" y="1841790"/>
              <a:ext cx="14" cy="244"/>
            </a:xfrm>
            <a:custGeom>
              <a:avLst/>
              <a:gdLst/>
              <a:ahLst/>
              <a:cxnLst/>
              <a:rect l="l" t="t" r="r" b="b"/>
              <a:pathLst>
                <a:path w="1" h="18" extrusionOk="0">
                  <a:moveTo>
                    <a:pt x="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227;p126">
              <a:extLst>
                <a:ext uri="{FF2B5EF4-FFF2-40B4-BE49-F238E27FC236}">
                  <a16:creationId xmlns:a16="http://schemas.microsoft.com/office/drawing/2014/main" id="{EEA44E26-12E3-40A2-A716-FEBC13130E82}"/>
                </a:ext>
              </a:extLst>
            </p:cNvPr>
            <p:cNvSpPr/>
            <p:nvPr/>
          </p:nvSpPr>
          <p:spPr>
            <a:xfrm>
              <a:off x="1984217" y="18447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228;p126">
              <a:extLst>
                <a:ext uri="{FF2B5EF4-FFF2-40B4-BE49-F238E27FC236}">
                  <a16:creationId xmlns:a16="http://schemas.microsoft.com/office/drawing/2014/main" id="{4B0C7693-7411-4CCD-B0D6-A57855BCC851}"/>
                </a:ext>
              </a:extLst>
            </p:cNvPr>
            <p:cNvSpPr/>
            <p:nvPr/>
          </p:nvSpPr>
          <p:spPr>
            <a:xfrm>
              <a:off x="1984271" y="18445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229;p126">
              <a:extLst>
                <a:ext uri="{FF2B5EF4-FFF2-40B4-BE49-F238E27FC236}">
                  <a16:creationId xmlns:a16="http://schemas.microsoft.com/office/drawing/2014/main" id="{077D49E1-34BF-434B-A223-35693369D731}"/>
                </a:ext>
              </a:extLst>
            </p:cNvPr>
            <p:cNvSpPr/>
            <p:nvPr/>
          </p:nvSpPr>
          <p:spPr>
            <a:xfrm>
              <a:off x="1984366" y="184373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230;p126">
              <a:extLst>
                <a:ext uri="{FF2B5EF4-FFF2-40B4-BE49-F238E27FC236}">
                  <a16:creationId xmlns:a16="http://schemas.microsoft.com/office/drawing/2014/main" id="{4005FF05-3DEE-474F-8CCB-5DBCFB2BCCEC}"/>
                </a:ext>
              </a:extLst>
            </p:cNvPr>
            <p:cNvSpPr/>
            <p:nvPr/>
          </p:nvSpPr>
          <p:spPr>
            <a:xfrm>
              <a:off x="1984366" y="184397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231;p126">
              <a:extLst>
                <a:ext uri="{FF2B5EF4-FFF2-40B4-BE49-F238E27FC236}">
                  <a16:creationId xmlns:a16="http://schemas.microsoft.com/office/drawing/2014/main" id="{5F09BBEA-4D47-491B-AFB9-E4FE1FDECE38}"/>
                </a:ext>
              </a:extLst>
            </p:cNvPr>
            <p:cNvSpPr/>
            <p:nvPr/>
          </p:nvSpPr>
          <p:spPr>
            <a:xfrm>
              <a:off x="1984407" y="184278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232;p126">
              <a:extLst>
                <a:ext uri="{FF2B5EF4-FFF2-40B4-BE49-F238E27FC236}">
                  <a16:creationId xmlns:a16="http://schemas.microsoft.com/office/drawing/2014/main" id="{5C159E4B-9872-47B4-B2B8-D8B4F540F2A4}"/>
                </a:ext>
              </a:extLst>
            </p:cNvPr>
            <p:cNvSpPr/>
            <p:nvPr/>
          </p:nvSpPr>
          <p:spPr>
            <a:xfrm>
              <a:off x="1984312" y="184439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233;p126">
              <a:extLst>
                <a:ext uri="{FF2B5EF4-FFF2-40B4-BE49-F238E27FC236}">
                  <a16:creationId xmlns:a16="http://schemas.microsoft.com/office/drawing/2014/main" id="{1E3A1542-37AF-4785-B382-05E05E29D698}"/>
                </a:ext>
              </a:extLst>
            </p:cNvPr>
            <p:cNvSpPr/>
            <p:nvPr/>
          </p:nvSpPr>
          <p:spPr>
            <a:xfrm>
              <a:off x="1984176" y="1844967"/>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234;p126">
              <a:extLst>
                <a:ext uri="{FF2B5EF4-FFF2-40B4-BE49-F238E27FC236}">
                  <a16:creationId xmlns:a16="http://schemas.microsoft.com/office/drawing/2014/main" id="{6DF0137F-1362-4907-BD71-19AAC7DBCA58}"/>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235;p126">
              <a:extLst>
                <a:ext uri="{FF2B5EF4-FFF2-40B4-BE49-F238E27FC236}">
                  <a16:creationId xmlns:a16="http://schemas.microsoft.com/office/drawing/2014/main" id="{24A6F99B-BCDF-4ED9-90AB-0EDFBB19CD08}"/>
                </a:ext>
              </a:extLst>
            </p:cNvPr>
            <p:cNvSpPr/>
            <p:nvPr/>
          </p:nvSpPr>
          <p:spPr>
            <a:xfrm>
              <a:off x="1984176" y="1844831"/>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236;p126">
              <a:extLst>
                <a:ext uri="{FF2B5EF4-FFF2-40B4-BE49-F238E27FC236}">
                  <a16:creationId xmlns:a16="http://schemas.microsoft.com/office/drawing/2014/main" id="{A439000D-69B5-4DC7-B80E-12A4FB3E4FE8}"/>
                </a:ext>
              </a:extLst>
            </p:cNvPr>
            <p:cNvSpPr/>
            <p:nvPr/>
          </p:nvSpPr>
          <p:spPr>
            <a:xfrm>
              <a:off x="1984407" y="1842971"/>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237;p126">
              <a:extLst>
                <a:ext uri="{FF2B5EF4-FFF2-40B4-BE49-F238E27FC236}">
                  <a16:creationId xmlns:a16="http://schemas.microsoft.com/office/drawing/2014/main" id="{F6E9DF8A-7177-45E9-BC44-0B1599EAAC53}"/>
                </a:ext>
              </a:extLst>
            </p:cNvPr>
            <p:cNvSpPr/>
            <p:nvPr/>
          </p:nvSpPr>
          <p:spPr>
            <a:xfrm>
              <a:off x="1984407" y="1840785"/>
              <a:ext cx="14" cy="353"/>
            </a:xfrm>
            <a:custGeom>
              <a:avLst/>
              <a:gdLst/>
              <a:ahLst/>
              <a:cxnLst/>
              <a:rect l="l" t="t" r="r" b="b"/>
              <a:pathLst>
                <a:path w="1" h="26" extrusionOk="0">
                  <a:moveTo>
                    <a:pt x="1"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238;p126">
              <a:extLst>
                <a:ext uri="{FF2B5EF4-FFF2-40B4-BE49-F238E27FC236}">
                  <a16:creationId xmlns:a16="http://schemas.microsoft.com/office/drawing/2014/main" id="{9F57B3C2-342E-400E-892F-645322CB69AE}"/>
                </a:ext>
              </a:extLst>
            </p:cNvPr>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239;p126">
              <a:extLst>
                <a:ext uri="{FF2B5EF4-FFF2-40B4-BE49-F238E27FC236}">
                  <a16:creationId xmlns:a16="http://schemas.microsoft.com/office/drawing/2014/main" id="{EDCDD97A-35EE-4639-8861-B5A246A5D271}"/>
                </a:ext>
              </a:extLst>
            </p:cNvPr>
            <p:cNvSpPr/>
            <p:nvPr/>
          </p:nvSpPr>
          <p:spPr>
            <a:xfrm>
              <a:off x="1984407" y="1841315"/>
              <a:ext cx="14" cy="299"/>
            </a:xfrm>
            <a:custGeom>
              <a:avLst/>
              <a:gdLst/>
              <a:ahLst/>
              <a:cxnLst/>
              <a:rect l="l" t="t" r="r" b="b"/>
              <a:pathLst>
                <a:path w="1" h="22" extrusionOk="0">
                  <a:moveTo>
                    <a:pt x="1"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240;p126">
              <a:extLst>
                <a:ext uri="{FF2B5EF4-FFF2-40B4-BE49-F238E27FC236}">
                  <a16:creationId xmlns:a16="http://schemas.microsoft.com/office/drawing/2014/main" id="{4AC1FF33-D991-4CDB-A194-F2939DE45B85}"/>
                </a:ext>
              </a:extLst>
            </p:cNvPr>
            <p:cNvSpPr/>
            <p:nvPr/>
          </p:nvSpPr>
          <p:spPr>
            <a:xfrm>
              <a:off x="1984407" y="1842211"/>
              <a:ext cx="14" cy="258"/>
            </a:xfrm>
            <a:custGeom>
              <a:avLst/>
              <a:gdLst/>
              <a:ahLst/>
              <a:cxnLst/>
              <a:rect l="l" t="t" r="r" b="b"/>
              <a:pathLst>
                <a:path w="1" h="19" extrusionOk="0">
                  <a:moveTo>
                    <a:pt x="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241;p126">
              <a:extLst>
                <a:ext uri="{FF2B5EF4-FFF2-40B4-BE49-F238E27FC236}">
                  <a16:creationId xmlns:a16="http://schemas.microsoft.com/office/drawing/2014/main" id="{3F2C8F8B-B6C6-4DDC-B082-908D0A4676CF}"/>
                </a:ext>
              </a:extLst>
            </p:cNvPr>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242;p126">
              <a:extLst>
                <a:ext uri="{FF2B5EF4-FFF2-40B4-BE49-F238E27FC236}">
                  <a16:creationId xmlns:a16="http://schemas.microsoft.com/office/drawing/2014/main" id="{99450E00-9D9C-4873-BFA4-930C4907FBA9}"/>
                </a:ext>
              </a:extLst>
            </p:cNvPr>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243;p126">
              <a:extLst>
                <a:ext uri="{FF2B5EF4-FFF2-40B4-BE49-F238E27FC236}">
                  <a16:creationId xmlns:a16="http://schemas.microsoft.com/office/drawing/2014/main" id="{D92D93F5-3760-4EAA-ACE3-A1D58D1127D7}"/>
                </a:ext>
              </a:extLst>
            </p:cNvPr>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244;p126">
              <a:extLst>
                <a:ext uri="{FF2B5EF4-FFF2-40B4-BE49-F238E27FC236}">
                  <a16:creationId xmlns:a16="http://schemas.microsoft.com/office/drawing/2014/main" id="{DEB77ACF-576E-4367-9BD7-F2F54EFE9F4F}"/>
                </a:ext>
              </a:extLst>
            </p:cNvPr>
            <p:cNvSpPr/>
            <p:nvPr/>
          </p:nvSpPr>
          <p:spPr>
            <a:xfrm>
              <a:off x="2072729" y="1900635"/>
              <a:ext cx="14" cy="1154"/>
            </a:xfrm>
            <a:custGeom>
              <a:avLst/>
              <a:gdLst/>
              <a:ahLst/>
              <a:cxnLst/>
              <a:rect l="l" t="t" r="r" b="b"/>
              <a:pathLst>
                <a:path w="1" h="85" extrusionOk="0">
                  <a:moveTo>
                    <a:pt x="0" y="0"/>
                  </a:moveTo>
                  <a:lnTo>
                    <a:pt x="0" y="84"/>
                  </a:lnTo>
                  <a:lnTo>
                    <a:pt x="0" y="8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245;p126">
              <a:extLst>
                <a:ext uri="{FF2B5EF4-FFF2-40B4-BE49-F238E27FC236}">
                  <a16:creationId xmlns:a16="http://schemas.microsoft.com/office/drawing/2014/main" id="{905BCF22-8F4F-4439-9C4A-36A9BC9885A7}"/>
                </a:ext>
              </a:extLst>
            </p:cNvPr>
            <p:cNvSpPr/>
            <p:nvPr/>
          </p:nvSpPr>
          <p:spPr>
            <a:xfrm>
              <a:off x="2055607" y="1883514"/>
              <a:ext cx="299" cy="204"/>
            </a:xfrm>
            <a:custGeom>
              <a:avLst/>
              <a:gdLst/>
              <a:ahLst/>
              <a:cxnLst/>
              <a:rect l="l" t="t" r="r" b="b"/>
              <a:pathLst>
                <a:path w="22" h="15" extrusionOk="0">
                  <a:moveTo>
                    <a:pt x="22"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246;p126">
              <a:extLst>
                <a:ext uri="{FF2B5EF4-FFF2-40B4-BE49-F238E27FC236}">
                  <a16:creationId xmlns:a16="http://schemas.microsoft.com/office/drawing/2014/main" id="{718EE290-48D3-4FF9-8F5C-C548F4A31282}"/>
                </a:ext>
              </a:extLst>
            </p:cNvPr>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247;p126">
              <a:extLst>
                <a:ext uri="{FF2B5EF4-FFF2-40B4-BE49-F238E27FC236}">
                  <a16:creationId xmlns:a16="http://schemas.microsoft.com/office/drawing/2014/main" id="{AEA35B65-7A01-4095-93D1-EB0A9C7A84F8}"/>
                </a:ext>
              </a:extLst>
            </p:cNvPr>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248;p126">
              <a:extLst>
                <a:ext uri="{FF2B5EF4-FFF2-40B4-BE49-F238E27FC236}">
                  <a16:creationId xmlns:a16="http://schemas.microsoft.com/office/drawing/2014/main" id="{60AA6217-2D14-460E-817B-BF0E9111ADE7}"/>
                </a:ext>
              </a:extLst>
            </p:cNvPr>
            <p:cNvSpPr/>
            <p:nvPr/>
          </p:nvSpPr>
          <p:spPr>
            <a:xfrm>
              <a:off x="2056042" y="1883799"/>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249;p126">
              <a:extLst>
                <a:ext uri="{FF2B5EF4-FFF2-40B4-BE49-F238E27FC236}">
                  <a16:creationId xmlns:a16="http://schemas.microsoft.com/office/drawing/2014/main" id="{0F6510B3-0125-4961-9CB7-7D1B0B878B96}"/>
                </a:ext>
              </a:extLst>
            </p:cNvPr>
            <p:cNvSpPr/>
            <p:nvPr/>
          </p:nvSpPr>
          <p:spPr>
            <a:xfrm>
              <a:off x="2072443" y="1898164"/>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250;p126">
              <a:extLst>
                <a:ext uri="{FF2B5EF4-FFF2-40B4-BE49-F238E27FC236}">
                  <a16:creationId xmlns:a16="http://schemas.microsoft.com/office/drawing/2014/main" id="{D737987F-852D-4C96-81D1-DB196D35011E}"/>
                </a:ext>
              </a:extLst>
            </p:cNvPr>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251;p126">
              <a:extLst>
                <a:ext uri="{FF2B5EF4-FFF2-40B4-BE49-F238E27FC236}">
                  <a16:creationId xmlns:a16="http://schemas.microsoft.com/office/drawing/2014/main" id="{5FD62166-30FF-4C7C-9CBA-F2356476258A}"/>
                </a:ext>
              </a:extLst>
            </p:cNvPr>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252;p126">
              <a:extLst>
                <a:ext uri="{FF2B5EF4-FFF2-40B4-BE49-F238E27FC236}">
                  <a16:creationId xmlns:a16="http://schemas.microsoft.com/office/drawing/2014/main" id="{1248CBF2-6741-4B62-83D5-368DE377EBB2}"/>
                </a:ext>
              </a:extLst>
            </p:cNvPr>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253;p126">
              <a:extLst>
                <a:ext uri="{FF2B5EF4-FFF2-40B4-BE49-F238E27FC236}">
                  <a16:creationId xmlns:a16="http://schemas.microsoft.com/office/drawing/2014/main" id="{29AB4D2E-1352-4CCA-BD67-F9A026257B8F}"/>
                </a:ext>
              </a:extLst>
            </p:cNvPr>
            <p:cNvSpPr/>
            <p:nvPr/>
          </p:nvSpPr>
          <p:spPr>
            <a:xfrm>
              <a:off x="2072253" y="1897594"/>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254;p126">
              <a:extLst>
                <a:ext uri="{FF2B5EF4-FFF2-40B4-BE49-F238E27FC236}">
                  <a16:creationId xmlns:a16="http://schemas.microsoft.com/office/drawing/2014/main" id="{B55F99E2-3635-40B5-BCF5-BA350F07B252}"/>
                </a:ext>
              </a:extLst>
            </p:cNvPr>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255;p126">
              <a:extLst>
                <a:ext uri="{FF2B5EF4-FFF2-40B4-BE49-F238E27FC236}">
                  <a16:creationId xmlns:a16="http://schemas.microsoft.com/office/drawing/2014/main" id="{E0DC0EDC-B7BB-4A34-B418-8EEB5E1374EC}"/>
                </a:ext>
              </a:extLst>
            </p:cNvPr>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256;p126">
              <a:extLst>
                <a:ext uri="{FF2B5EF4-FFF2-40B4-BE49-F238E27FC236}">
                  <a16:creationId xmlns:a16="http://schemas.microsoft.com/office/drawing/2014/main" id="{71B49D17-CD8C-4977-97F1-D6AE3E5F92F7}"/>
                </a:ext>
              </a:extLst>
            </p:cNvPr>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257;p126">
              <a:extLst>
                <a:ext uri="{FF2B5EF4-FFF2-40B4-BE49-F238E27FC236}">
                  <a16:creationId xmlns:a16="http://schemas.microsoft.com/office/drawing/2014/main" id="{5CE38E95-181A-4E5D-9283-CD5080CC6F41}"/>
                </a:ext>
              </a:extLst>
            </p:cNvPr>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258;p126">
              <a:extLst>
                <a:ext uri="{FF2B5EF4-FFF2-40B4-BE49-F238E27FC236}">
                  <a16:creationId xmlns:a16="http://schemas.microsoft.com/office/drawing/2014/main" id="{541146E2-5DC3-4F40-B600-85EC6FA08F62}"/>
                </a:ext>
              </a:extLst>
            </p:cNvPr>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259;p126">
              <a:extLst>
                <a:ext uri="{FF2B5EF4-FFF2-40B4-BE49-F238E27FC236}">
                  <a16:creationId xmlns:a16="http://schemas.microsoft.com/office/drawing/2014/main" id="{88F0FB8C-65EB-4EE3-A99C-F1314DA90B20}"/>
                </a:ext>
              </a:extLst>
            </p:cNvPr>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260;p126">
              <a:extLst>
                <a:ext uri="{FF2B5EF4-FFF2-40B4-BE49-F238E27FC236}">
                  <a16:creationId xmlns:a16="http://schemas.microsoft.com/office/drawing/2014/main" id="{4352D6AD-AEF9-4084-A666-0E17BB482E49}"/>
                </a:ext>
              </a:extLst>
            </p:cNvPr>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261;p126">
              <a:extLst>
                <a:ext uri="{FF2B5EF4-FFF2-40B4-BE49-F238E27FC236}">
                  <a16:creationId xmlns:a16="http://schemas.microsoft.com/office/drawing/2014/main" id="{02047293-9AEB-4961-800C-E7A21FBFB06C}"/>
                </a:ext>
              </a:extLst>
            </p:cNvPr>
            <p:cNvSpPr/>
            <p:nvPr/>
          </p:nvSpPr>
          <p:spPr>
            <a:xfrm>
              <a:off x="2072729" y="1900486"/>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262;p126">
              <a:extLst>
                <a:ext uri="{FF2B5EF4-FFF2-40B4-BE49-F238E27FC236}">
                  <a16:creationId xmlns:a16="http://schemas.microsoft.com/office/drawing/2014/main" id="{D3559D2C-A9CF-4146-B134-26C1954120B9}"/>
                </a:ext>
              </a:extLst>
            </p:cNvPr>
            <p:cNvSpPr/>
            <p:nvPr/>
          </p:nvSpPr>
          <p:spPr>
            <a:xfrm>
              <a:off x="2079042" y="1900391"/>
              <a:ext cx="68" cy="14"/>
            </a:xfrm>
            <a:custGeom>
              <a:avLst/>
              <a:gdLst/>
              <a:ahLst/>
              <a:cxnLst/>
              <a:rect l="l" t="t" r="r" b="b"/>
              <a:pathLst>
                <a:path w="5" h="1" extrusionOk="0">
                  <a:moveTo>
                    <a:pt x="1" y="1"/>
                  </a:moveTo>
                  <a:lnTo>
                    <a:pt x="4"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263;p126">
              <a:extLst>
                <a:ext uri="{FF2B5EF4-FFF2-40B4-BE49-F238E27FC236}">
                  <a16:creationId xmlns:a16="http://schemas.microsoft.com/office/drawing/2014/main" id="{89E5A312-553F-47A6-926E-552CA236DABA}"/>
                </a:ext>
              </a:extLst>
            </p:cNvPr>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264;p126">
              <a:extLst>
                <a:ext uri="{FF2B5EF4-FFF2-40B4-BE49-F238E27FC236}">
                  <a16:creationId xmlns:a16="http://schemas.microsoft.com/office/drawing/2014/main" id="{08E2422D-62A8-418F-BB28-75C84B6D2F88}"/>
                </a:ext>
              </a:extLst>
            </p:cNvPr>
            <p:cNvSpPr/>
            <p:nvPr/>
          </p:nvSpPr>
          <p:spPr>
            <a:xfrm>
              <a:off x="2071873" y="1896453"/>
              <a:ext cx="109" cy="149"/>
            </a:xfrm>
            <a:custGeom>
              <a:avLst/>
              <a:gdLst/>
              <a:ahLst/>
              <a:cxnLst/>
              <a:rect l="l" t="t" r="r" b="b"/>
              <a:pathLst>
                <a:path w="8" h="11" extrusionOk="0">
                  <a:moveTo>
                    <a:pt x="7"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265;p126">
              <a:extLst>
                <a:ext uri="{FF2B5EF4-FFF2-40B4-BE49-F238E27FC236}">
                  <a16:creationId xmlns:a16="http://schemas.microsoft.com/office/drawing/2014/main" id="{D59AF355-F32D-4A1D-A12A-E9F6EE7948DB}"/>
                </a:ext>
              </a:extLst>
            </p:cNvPr>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266;p126">
              <a:extLst>
                <a:ext uri="{FF2B5EF4-FFF2-40B4-BE49-F238E27FC236}">
                  <a16:creationId xmlns:a16="http://schemas.microsoft.com/office/drawing/2014/main" id="{9A5404E8-6286-4E3A-9059-E165F7F5E756}"/>
                </a:ext>
              </a:extLst>
            </p:cNvPr>
            <p:cNvSpPr/>
            <p:nvPr/>
          </p:nvSpPr>
          <p:spPr>
            <a:xfrm>
              <a:off x="1964013" y="1950872"/>
              <a:ext cx="14" cy="543"/>
            </a:xfrm>
            <a:custGeom>
              <a:avLst/>
              <a:gdLst/>
              <a:ahLst/>
              <a:cxnLst/>
              <a:rect l="l" t="t" r="r" b="b"/>
              <a:pathLst>
                <a:path w="1" h="40" extrusionOk="0">
                  <a:moveTo>
                    <a:pt x="1" y="3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267;p126">
              <a:extLst>
                <a:ext uri="{FF2B5EF4-FFF2-40B4-BE49-F238E27FC236}">
                  <a16:creationId xmlns:a16="http://schemas.microsoft.com/office/drawing/2014/main" id="{D59E28A3-3277-48A5-931A-AA80CB58D533}"/>
                </a:ext>
              </a:extLst>
            </p:cNvPr>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268;p126">
              <a:extLst>
                <a:ext uri="{FF2B5EF4-FFF2-40B4-BE49-F238E27FC236}">
                  <a16:creationId xmlns:a16="http://schemas.microsoft.com/office/drawing/2014/main" id="{24122521-C5DF-4A58-8774-10B2B7660280}"/>
                </a:ext>
              </a:extLst>
            </p:cNvPr>
            <p:cNvSpPr/>
            <p:nvPr/>
          </p:nvSpPr>
          <p:spPr>
            <a:xfrm>
              <a:off x="1992866" y="1964748"/>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269;p126">
              <a:extLst>
                <a:ext uri="{FF2B5EF4-FFF2-40B4-BE49-F238E27FC236}">
                  <a16:creationId xmlns:a16="http://schemas.microsoft.com/office/drawing/2014/main" id="{CAD304F2-9648-4A82-A361-072BA15ACD62}"/>
                </a:ext>
              </a:extLst>
            </p:cNvPr>
            <p:cNvSpPr/>
            <p:nvPr/>
          </p:nvSpPr>
          <p:spPr>
            <a:xfrm>
              <a:off x="1994631" y="1966269"/>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270;p126">
              <a:extLst>
                <a:ext uri="{FF2B5EF4-FFF2-40B4-BE49-F238E27FC236}">
                  <a16:creationId xmlns:a16="http://schemas.microsoft.com/office/drawing/2014/main" id="{2536FFF2-271B-4670-BDBC-878D730CE133}"/>
                </a:ext>
              </a:extLst>
            </p:cNvPr>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271;p126">
              <a:extLst>
                <a:ext uri="{FF2B5EF4-FFF2-40B4-BE49-F238E27FC236}">
                  <a16:creationId xmlns:a16="http://schemas.microsoft.com/office/drawing/2014/main" id="{34B521DF-2BF9-4A44-B29C-D1E8054AF978}"/>
                </a:ext>
              </a:extLst>
            </p:cNvPr>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272;p126">
              <a:extLst>
                <a:ext uri="{FF2B5EF4-FFF2-40B4-BE49-F238E27FC236}">
                  <a16:creationId xmlns:a16="http://schemas.microsoft.com/office/drawing/2014/main" id="{6D531455-7F6D-4CF8-AEFB-47362C70D762}"/>
                </a:ext>
              </a:extLst>
            </p:cNvPr>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273;p126">
              <a:extLst>
                <a:ext uri="{FF2B5EF4-FFF2-40B4-BE49-F238E27FC236}">
                  <a16:creationId xmlns:a16="http://schemas.microsoft.com/office/drawing/2014/main" id="{324D3798-053F-408E-9D19-E669B00BBE6A}"/>
                </a:ext>
              </a:extLst>
            </p:cNvPr>
            <p:cNvSpPr/>
            <p:nvPr/>
          </p:nvSpPr>
          <p:spPr>
            <a:xfrm>
              <a:off x="1992390" y="1964612"/>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274;p126">
              <a:extLst>
                <a:ext uri="{FF2B5EF4-FFF2-40B4-BE49-F238E27FC236}">
                  <a16:creationId xmlns:a16="http://schemas.microsoft.com/office/drawing/2014/main" id="{5EE98528-1206-4C67-AD38-D077FF4732C4}"/>
                </a:ext>
              </a:extLst>
            </p:cNvPr>
            <p:cNvSpPr/>
            <p:nvPr/>
          </p:nvSpPr>
          <p:spPr>
            <a:xfrm>
              <a:off x="1989539" y="1966133"/>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275;p126">
              <a:extLst>
                <a:ext uri="{FF2B5EF4-FFF2-40B4-BE49-F238E27FC236}">
                  <a16:creationId xmlns:a16="http://schemas.microsoft.com/office/drawing/2014/main" id="{8EFBDE42-DD8D-4722-B8E3-151A5DDEA313}"/>
                </a:ext>
              </a:extLst>
            </p:cNvPr>
            <p:cNvSpPr/>
            <p:nvPr/>
          </p:nvSpPr>
          <p:spPr>
            <a:xfrm>
              <a:off x="1994196" y="1965848"/>
              <a:ext cx="163" cy="149"/>
            </a:xfrm>
            <a:custGeom>
              <a:avLst/>
              <a:gdLst/>
              <a:ahLst/>
              <a:cxnLst/>
              <a:rect l="l" t="t" r="r" b="b"/>
              <a:pathLst>
                <a:path w="12" h="11" extrusionOk="0">
                  <a:moveTo>
                    <a:pt x="1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276;p126">
              <a:extLst>
                <a:ext uri="{FF2B5EF4-FFF2-40B4-BE49-F238E27FC236}">
                  <a16:creationId xmlns:a16="http://schemas.microsoft.com/office/drawing/2014/main" id="{D755845E-76AA-4387-A4D3-A54712B465E8}"/>
                </a:ext>
              </a:extLst>
            </p:cNvPr>
            <p:cNvSpPr/>
            <p:nvPr/>
          </p:nvSpPr>
          <p:spPr>
            <a:xfrm>
              <a:off x="1993816" y="1965468"/>
              <a:ext cx="163" cy="149"/>
            </a:xfrm>
            <a:custGeom>
              <a:avLst/>
              <a:gdLst/>
              <a:ahLst/>
              <a:cxnLst/>
              <a:rect l="l" t="t" r="r" b="b"/>
              <a:pathLst>
                <a:path w="12" h="11" extrusionOk="0">
                  <a:moveTo>
                    <a:pt x="1"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277;p126">
              <a:extLst>
                <a:ext uri="{FF2B5EF4-FFF2-40B4-BE49-F238E27FC236}">
                  <a16:creationId xmlns:a16="http://schemas.microsoft.com/office/drawing/2014/main" id="{5C023E8F-15D8-460E-BB78-3B529D7681D9}"/>
                </a:ext>
              </a:extLst>
            </p:cNvPr>
            <p:cNvSpPr/>
            <p:nvPr/>
          </p:nvSpPr>
          <p:spPr>
            <a:xfrm>
              <a:off x="1991875" y="1964517"/>
              <a:ext cx="244" cy="14"/>
            </a:xfrm>
            <a:custGeom>
              <a:avLst/>
              <a:gdLst/>
              <a:ahLst/>
              <a:cxnLst/>
              <a:rect l="l" t="t" r="r" b="b"/>
              <a:pathLst>
                <a:path w="18" h="1" extrusionOk="0">
                  <a:moveTo>
                    <a:pt x="1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278;p126">
              <a:extLst>
                <a:ext uri="{FF2B5EF4-FFF2-40B4-BE49-F238E27FC236}">
                  <a16:creationId xmlns:a16="http://schemas.microsoft.com/office/drawing/2014/main" id="{BAA5137F-CA6A-4646-AE7B-CDAB8A11310C}"/>
                </a:ext>
              </a:extLst>
            </p:cNvPr>
            <p:cNvSpPr/>
            <p:nvPr/>
          </p:nvSpPr>
          <p:spPr>
            <a:xfrm>
              <a:off x="1989349" y="1966364"/>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279;p126">
              <a:extLst>
                <a:ext uri="{FF2B5EF4-FFF2-40B4-BE49-F238E27FC236}">
                  <a16:creationId xmlns:a16="http://schemas.microsoft.com/office/drawing/2014/main" id="{541DA41F-3EF9-47B7-9DBF-95406AE25AAF}"/>
                </a:ext>
              </a:extLst>
            </p:cNvPr>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280;p126">
              <a:extLst>
                <a:ext uri="{FF2B5EF4-FFF2-40B4-BE49-F238E27FC236}">
                  <a16:creationId xmlns:a16="http://schemas.microsoft.com/office/drawing/2014/main" id="{C8443A9D-1629-4747-ABE9-BDFB7405C413}"/>
                </a:ext>
              </a:extLst>
            </p:cNvPr>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281;p126">
              <a:extLst>
                <a:ext uri="{FF2B5EF4-FFF2-40B4-BE49-F238E27FC236}">
                  <a16:creationId xmlns:a16="http://schemas.microsoft.com/office/drawing/2014/main" id="{E6C7A5B9-6E8D-40F2-AA5B-A825FD1D8971}"/>
                </a:ext>
              </a:extLst>
            </p:cNvPr>
            <p:cNvSpPr/>
            <p:nvPr/>
          </p:nvSpPr>
          <p:spPr>
            <a:xfrm>
              <a:off x="1993341" y="1965087"/>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282;p126">
              <a:extLst>
                <a:ext uri="{FF2B5EF4-FFF2-40B4-BE49-F238E27FC236}">
                  <a16:creationId xmlns:a16="http://schemas.microsoft.com/office/drawing/2014/main" id="{DCD63D6B-F8C8-44F5-8185-D638FF1C70D0}"/>
                </a:ext>
              </a:extLst>
            </p:cNvPr>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283;p126">
              <a:extLst>
                <a:ext uri="{FF2B5EF4-FFF2-40B4-BE49-F238E27FC236}">
                  <a16:creationId xmlns:a16="http://schemas.microsoft.com/office/drawing/2014/main" id="{B70B9714-1101-4F13-AE42-872AB03CA795}"/>
                </a:ext>
              </a:extLst>
            </p:cNvPr>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284;p126">
              <a:extLst>
                <a:ext uri="{FF2B5EF4-FFF2-40B4-BE49-F238E27FC236}">
                  <a16:creationId xmlns:a16="http://schemas.microsoft.com/office/drawing/2014/main" id="{C349E2F2-7E83-46D3-BDA3-6B0BCE96FCA0}"/>
                </a:ext>
              </a:extLst>
            </p:cNvPr>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285;p126">
              <a:extLst>
                <a:ext uri="{FF2B5EF4-FFF2-40B4-BE49-F238E27FC236}">
                  <a16:creationId xmlns:a16="http://schemas.microsoft.com/office/drawing/2014/main" id="{EFA53CE0-2AD5-4662-8FAC-99BC1DB21739}"/>
                </a:ext>
              </a:extLst>
            </p:cNvPr>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286;p126">
              <a:extLst>
                <a:ext uri="{FF2B5EF4-FFF2-40B4-BE49-F238E27FC236}">
                  <a16:creationId xmlns:a16="http://schemas.microsoft.com/office/drawing/2014/main" id="{0EA30EDF-A9B2-4EC6-99F7-7ACA270139A5}"/>
                </a:ext>
              </a:extLst>
            </p:cNvPr>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287;p126">
              <a:extLst>
                <a:ext uri="{FF2B5EF4-FFF2-40B4-BE49-F238E27FC236}">
                  <a16:creationId xmlns:a16="http://schemas.microsoft.com/office/drawing/2014/main" id="{BDA63AEE-BB23-434A-A474-F9607B208F9D}"/>
                </a:ext>
              </a:extLst>
            </p:cNvPr>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288;p126">
              <a:extLst>
                <a:ext uri="{FF2B5EF4-FFF2-40B4-BE49-F238E27FC236}">
                  <a16:creationId xmlns:a16="http://schemas.microsoft.com/office/drawing/2014/main" id="{39352362-0AC0-41EC-9373-3E359FAE6D03}"/>
                </a:ext>
              </a:extLst>
            </p:cNvPr>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289;p126">
              <a:extLst>
                <a:ext uri="{FF2B5EF4-FFF2-40B4-BE49-F238E27FC236}">
                  <a16:creationId xmlns:a16="http://schemas.microsoft.com/office/drawing/2014/main" id="{C53C7B4D-ABF1-4C25-82DF-E6E1157D0D03}"/>
                </a:ext>
              </a:extLst>
            </p:cNvPr>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290;p126">
              <a:extLst>
                <a:ext uri="{FF2B5EF4-FFF2-40B4-BE49-F238E27FC236}">
                  <a16:creationId xmlns:a16="http://schemas.microsoft.com/office/drawing/2014/main" id="{FA67035D-41D2-4D26-A220-FC4EFF29BE8B}"/>
                </a:ext>
              </a:extLst>
            </p:cNvPr>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291;p126">
              <a:extLst>
                <a:ext uri="{FF2B5EF4-FFF2-40B4-BE49-F238E27FC236}">
                  <a16:creationId xmlns:a16="http://schemas.microsoft.com/office/drawing/2014/main" id="{86AC5A07-A6B8-4F46-A23E-9979C89C8163}"/>
                </a:ext>
              </a:extLst>
            </p:cNvPr>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292;p126">
              <a:extLst>
                <a:ext uri="{FF2B5EF4-FFF2-40B4-BE49-F238E27FC236}">
                  <a16:creationId xmlns:a16="http://schemas.microsoft.com/office/drawing/2014/main" id="{BA9695CB-E2F0-435C-B33E-B32D356E062D}"/>
                </a:ext>
              </a:extLst>
            </p:cNvPr>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293;p126">
              <a:extLst>
                <a:ext uri="{FF2B5EF4-FFF2-40B4-BE49-F238E27FC236}">
                  <a16:creationId xmlns:a16="http://schemas.microsoft.com/office/drawing/2014/main" id="{6302259B-F7A0-44D4-ACC9-B23AAF672702}"/>
                </a:ext>
              </a:extLst>
            </p:cNvPr>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294;p126">
              <a:extLst>
                <a:ext uri="{FF2B5EF4-FFF2-40B4-BE49-F238E27FC236}">
                  <a16:creationId xmlns:a16="http://schemas.microsoft.com/office/drawing/2014/main" id="{4232633C-48C3-461A-8DE8-17E44AA4A754}"/>
                </a:ext>
              </a:extLst>
            </p:cNvPr>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295;p126">
              <a:extLst>
                <a:ext uri="{FF2B5EF4-FFF2-40B4-BE49-F238E27FC236}">
                  <a16:creationId xmlns:a16="http://schemas.microsoft.com/office/drawing/2014/main" id="{F708811A-F342-4618-A5B6-499A4E83E521}"/>
                </a:ext>
              </a:extLst>
            </p:cNvPr>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296;p126">
              <a:extLst>
                <a:ext uri="{FF2B5EF4-FFF2-40B4-BE49-F238E27FC236}">
                  <a16:creationId xmlns:a16="http://schemas.microsoft.com/office/drawing/2014/main" id="{C5B8DD3B-FA52-4C5F-AF4D-C73F9E0EE032}"/>
                </a:ext>
              </a:extLst>
            </p:cNvPr>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297;p126">
              <a:extLst>
                <a:ext uri="{FF2B5EF4-FFF2-40B4-BE49-F238E27FC236}">
                  <a16:creationId xmlns:a16="http://schemas.microsoft.com/office/drawing/2014/main" id="{2DC31EF0-C5CC-4496-8555-DB482EA8824C}"/>
                </a:ext>
              </a:extLst>
            </p:cNvPr>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298;p126">
              <a:extLst>
                <a:ext uri="{FF2B5EF4-FFF2-40B4-BE49-F238E27FC236}">
                  <a16:creationId xmlns:a16="http://schemas.microsoft.com/office/drawing/2014/main" id="{8E47BED2-04B5-4A2F-85AC-01877995CC1E}"/>
                </a:ext>
              </a:extLst>
            </p:cNvPr>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299;p126">
              <a:extLst>
                <a:ext uri="{FF2B5EF4-FFF2-40B4-BE49-F238E27FC236}">
                  <a16:creationId xmlns:a16="http://schemas.microsoft.com/office/drawing/2014/main" id="{980D2B61-BD21-44F5-A252-1BDD25E54924}"/>
                </a:ext>
              </a:extLst>
            </p:cNvPr>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300;p126">
              <a:extLst>
                <a:ext uri="{FF2B5EF4-FFF2-40B4-BE49-F238E27FC236}">
                  <a16:creationId xmlns:a16="http://schemas.microsoft.com/office/drawing/2014/main" id="{AECC4826-3585-498E-808F-7548C45383E6}"/>
                </a:ext>
              </a:extLst>
            </p:cNvPr>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301;p126">
              <a:extLst>
                <a:ext uri="{FF2B5EF4-FFF2-40B4-BE49-F238E27FC236}">
                  <a16:creationId xmlns:a16="http://schemas.microsoft.com/office/drawing/2014/main" id="{473AC1FC-99DD-46A3-8725-703E8432452D}"/>
                </a:ext>
              </a:extLst>
            </p:cNvPr>
            <p:cNvSpPr/>
            <p:nvPr/>
          </p:nvSpPr>
          <p:spPr>
            <a:xfrm>
              <a:off x="2066591" y="1954864"/>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302;p126">
              <a:extLst>
                <a:ext uri="{FF2B5EF4-FFF2-40B4-BE49-F238E27FC236}">
                  <a16:creationId xmlns:a16="http://schemas.microsoft.com/office/drawing/2014/main" id="{477D8EC3-7337-49F1-97AA-A90D63FB9BEC}"/>
                </a:ext>
              </a:extLst>
            </p:cNvPr>
            <p:cNvSpPr/>
            <p:nvPr/>
          </p:nvSpPr>
          <p:spPr>
            <a:xfrm>
              <a:off x="2066401" y="1954959"/>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303;p126">
              <a:extLst>
                <a:ext uri="{FF2B5EF4-FFF2-40B4-BE49-F238E27FC236}">
                  <a16:creationId xmlns:a16="http://schemas.microsoft.com/office/drawing/2014/main" id="{188B2584-9DAB-41BE-AF52-B627727CA569}"/>
                </a:ext>
              </a:extLst>
            </p:cNvPr>
            <p:cNvSpPr/>
            <p:nvPr/>
          </p:nvSpPr>
          <p:spPr>
            <a:xfrm>
              <a:off x="2066687" y="1954768"/>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304;p126">
              <a:extLst>
                <a:ext uri="{FF2B5EF4-FFF2-40B4-BE49-F238E27FC236}">
                  <a16:creationId xmlns:a16="http://schemas.microsoft.com/office/drawing/2014/main" id="{6CE6D90D-1A5B-4070-AE2A-85D69F38119F}"/>
                </a:ext>
              </a:extLst>
            </p:cNvPr>
            <p:cNvSpPr/>
            <p:nvPr/>
          </p:nvSpPr>
          <p:spPr>
            <a:xfrm>
              <a:off x="2055037" y="196014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305;p126">
              <a:extLst>
                <a:ext uri="{FF2B5EF4-FFF2-40B4-BE49-F238E27FC236}">
                  <a16:creationId xmlns:a16="http://schemas.microsoft.com/office/drawing/2014/main" id="{154AE689-CF91-4BFD-8033-87A8D0644D22}"/>
                </a:ext>
              </a:extLst>
            </p:cNvPr>
            <p:cNvSpPr/>
            <p:nvPr/>
          </p:nvSpPr>
          <p:spPr>
            <a:xfrm>
              <a:off x="2066171" y="1955108"/>
              <a:ext cx="204" cy="149"/>
            </a:xfrm>
            <a:custGeom>
              <a:avLst/>
              <a:gdLst/>
              <a:ahLst/>
              <a:cxnLst/>
              <a:rect l="l" t="t" r="r" b="b"/>
              <a:pathLst>
                <a:path w="15" h="11" extrusionOk="0">
                  <a:moveTo>
                    <a:pt x="1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306;p126">
              <a:extLst>
                <a:ext uri="{FF2B5EF4-FFF2-40B4-BE49-F238E27FC236}">
                  <a16:creationId xmlns:a16="http://schemas.microsoft.com/office/drawing/2014/main" id="{D749E55C-4D78-43BD-BCD3-6C6A84D437DC}"/>
                </a:ext>
              </a:extLst>
            </p:cNvPr>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307;p126">
              <a:extLst>
                <a:ext uri="{FF2B5EF4-FFF2-40B4-BE49-F238E27FC236}">
                  <a16:creationId xmlns:a16="http://schemas.microsoft.com/office/drawing/2014/main" id="{42CF9294-468A-4213-9F6D-EFD556A2C8AC}"/>
                </a:ext>
              </a:extLst>
            </p:cNvPr>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308;p126">
              <a:extLst>
                <a:ext uri="{FF2B5EF4-FFF2-40B4-BE49-F238E27FC236}">
                  <a16:creationId xmlns:a16="http://schemas.microsoft.com/office/drawing/2014/main" id="{349CDC20-99CE-4396-92A9-79B6DA564279}"/>
                </a:ext>
              </a:extLst>
            </p:cNvPr>
            <p:cNvSpPr/>
            <p:nvPr/>
          </p:nvSpPr>
          <p:spPr>
            <a:xfrm>
              <a:off x="2048343" y="19591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309;p126">
              <a:extLst>
                <a:ext uri="{FF2B5EF4-FFF2-40B4-BE49-F238E27FC236}">
                  <a16:creationId xmlns:a16="http://schemas.microsoft.com/office/drawing/2014/main" id="{CF59B145-C93C-4081-8BA6-407E1E650658}"/>
                </a:ext>
              </a:extLst>
            </p:cNvPr>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310;p126">
              <a:extLst>
                <a:ext uri="{FF2B5EF4-FFF2-40B4-BE49-F238E27FC236}">
                  <a16:creationId xmlns:a16="http://schemas.microsoft.com/office/drawing/2014/main" id="{95A959D7-4C0E-4B43-B8E6-525E2F1C3C02}"/>
                </a:ext>
              </a:extLst>
            </p:cNvPr>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311;p126">
              <a:extLst>
                <a:ext uri="{FF2B5EF4-FFF2-40B4-BE49-F238E27FC236}">
                  <a16:creationId xmlns:a16="http://schemas.microsoft.com/office/drawing/2014/main" id="{F50A601F-F801-438B-8FEC-5A89C9C13B2E}"/>
                </a:ext>
              </a:extLst>
            </p:cNvPr>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312;p126">
              <a:extLst>
                <a:ext uri="{FF2B5EF4-FFF2-40B4-BE49-F238E27FC236}">
                  <a16:creationId xmlns:a16="http://schemas.microsoft.com/office/drawing/2014/main" id="{78609342-448C-4CA5-A990-B936FC4A1585}"/>
                </a:ext>
              </a:extLst>
            </p:cNvPr>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313;p126">
              <a:extLst>
                <a:ext uri="{FF2B5EF4-FFF2-40B4-BE49-F238E27FC236}">
                  <a16:creationId xmlns:a16="http://schemas.microsoft.com/office/drawing/2014/main" id="{BD6A88A6-74AF-486C-94AD-8442848E403B}"/>
                </a:ext>
              </a:extLst>
            </p:cNvPr>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314;p126">
              <a:extLst>
                <a:ext uri="{FF2B5EF4-FFF2-40B4-BE49-F238E27FC236}">
                  <a16:creationId xmlns:a16="http://schemas.microsoft.com/office/drawing/2014/main" id="{3C490295-118D-4338-A05B-702C967360ED}"/>
                </a:ext>
              </a:extLst>
            </p:cNvPr>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315;p126">
              <a:extLst>
                <a:ext uri="{FF2B5EF4-FFF2-40B4-BE49-F238E27FC236}">
                  <a16:creationId xmlns:a16="http://schemas.microsoft.com/office/drawing/2014/main" id="{AF340652-818F-47C1-B952-AC8286699381}"/>
                </a:ext>
              </a:extLst>
            </p:cNvPr>
            <p:cNvSpPr/>
            <p:nvPr/>
          </p:nvSpPr>
          <p:spPr>
            <a:xfrm>
              <a:off x="2045397" y="1961001"/>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316;p126">
              <a:extLst>
                <a:ext uri="{FF2B5EF4-FFF2-40B4-BE49-F238E27FC236}">
                  <a16:creationId xmlns:a16="http://schemas.microsoft.com/office/drawing/2014/main" id="{184197AF-99BD-4EB8-A9D1-4D3583D7622C}"/>
                </a:ext>
              </a:extLst>
            </p:cNvPr>
            <p:cNvSpPr/>
            <p:nvPr/>
          </p:nvSpPr>
          <p:spPr>
            <a:xfrm>
              <a:off x="2045058" y="1960905"/>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317;p126">
              <a:extLst>
                <a:ext uri="{FF2B5EF4-FFF2-40B4-BE49-F238E27FC236}">
                  <a16:creationId xmlns:a16="http://schemas.microsoft.com/office/drawing/2014/main" id="{1F84E656-609D-41FC-B6BC-421DF96C7315}"/>
                </a:ext>
              </a:extLst>
            </p:cNvPr>
            <p:cNvSpPr/>
            <p:nvPr/>
          </p:nvSpPr>
          <p:spPr>
            <a:xfrm>
              <a:off x="2044677" y="1960810"/>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318;p126">
              <a:extLst>
                <a:ext uri="{FF2B5EF4-FFF2-40B4-BE49-F238E27FC236}">
                  <a16:creationId xmlns:a16="http://schemas.microsoft.com/office/drawing/2014/main" id="{65141A61-1B41-41AD-9F49-7F79FDAD6438}"/>
                </a:ext>
              </a:extLst>
            </p:cNvPr>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319;p126">
              <a:extLst>
                <a:ext uri="{FF2B5EF4-FFF2-40B4-BE49-F238E27FC236}">
                  <a16:creationId xmlns:a16="http://schemas.microsoft.com/office/drawing/2014/main" id="{BB3DF041-2430-414E-8605-CBE0A82EEAEF}"/>
                </a:ext>
              </a:extLst>
            </p:cNvPr>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320;p126">
              <a:extLst>
                <a:ext uri="{FF2B5EF4-FFF2-40B4-BE49-F238E27FC236}">
                  <a16:creationId xmlns:a16="http://schemas.microsoft.com/office/drawing/2014/main" id="{79B33110-5D62-427D-ABCD-8753E3196543}"/>
                </a:ext>
              </a:extLst>
            </p:cNvPr>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321;p126">
              <a:extLst>
                <a:ext uri="{FF2B5EF4-FFF2-40B4-BE49-F238E27FC236}">
                  <a16:creationId xmlns:a16="http://schemas.microsoft.com/office/drawing/2014/main" id="{08ACE41E-05DC-4B48-9E5D-D1540D1995FA}"/>
                </a:ext>
              </a:extLst>
            </p:cNvPr>
            <p:cNvSpPr/>
            <p:nvPr/>
          </p:nvSpPr>
          <p:spPr>
            <a:xfrm>
              <a:off x="2044257" y="196071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322;p126">
              <a:extLst>
                <a:ext uri="{FF2B5EF4-FFF2-40B4-BE49-F238E27FC236}">
                  <a16:creationId xmlns:a16="http://schemas.microsoft.com/office/drawing/2014/main" id="{87701870-DD5A-4EE0-B6CB-E0FD2F53D4AA}"/>
                </a:ext>
              </a:extLst>
            </p:cNvPr>
            <p:cNvSpPr/>
            <p:nvPr/>
          </p:nvSpPr>
          <p:spPr>
            <a:xfrm>
              <a:off x="2048153" y="19591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323;p126">
              <a:extLst>
                <a:ext uri="{FF2B5EF4-FFF2-40B4-BE49-F238E27FC236}">
                  <a16:creationId xmlns:a16="http://schemas.microsoft.com/office/drawing/2014/main" id="{108FD504-4B06-4293-AF29-3A6001E04029}"/>
                </a:ext>
              </a:extLst>
            </p:cNvPr>
            <p:cNvSpPr/>
            <p:nvPr/>
          </p:nvSpPr>
          <p:spPr>
            <a:xfrm>
              <a:off x="2027190" y="1969595"/>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324;p126">
              <a:extLst>
                <a:ext uri="{FF2B5EF4-FFF2-40B4-BE49-F238E27FC236}">
                  <a16:creationId xmlns:a16="http://schemas.microsoft.com/office/drawing/2014/main" id="{489CD1D3-A740-4E32-9D10-CEA12AB4649C}"/>
                </a:ext>
              </a:extLst>
            </p:cNvPr>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325;p126">
              <a:extLst>
                <a:ext uri="{FF2B5EF4-FFF2-40B4-BE49-F238E27FC236}">
                  <a16:creationId xmlns:a16="http://schemas.microsoft.com/office/drawing/2014/main" id="{8855A70F-A2FF-48BB-A8B5-622B849E062E}"/>
                </a:ext>
              </a:extLst>
            </p:cNvPr>
            <p:cNvSpPr/>
            <p:nvPr/>
          </p:nvSpPr>
          <p:spPr>
            <a:xfrm>
              <a:off x="2009036" y="196189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326;p126">
              <a:extLst>
                <a:ext uri="{FF2B5EF4-FFF2-40B4-BE49-F238E27FC236}">
                  <a16:creationId xmlns:a16="http://schemas.microsoft.com/office/drawing/2014/main" id="{F48D14AB-90CB-4F7E-8A9E-4F1B0C13A558}"/>
                </a:ext>
              </a:extLst>
            </p:cNvPr>
            <p:cNvSpPr/>
            <p:nvPr/>
          </p:nvSpPr>
          <p:spPr>
            <a:xfrm>
              <a:off x="2008276" y="1963947"/>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327;p126">
              <a:extLst>
                <a:ext uri="{FF2B5EF4-FFF2-40B4-BE49-F238E27FC236}">
                  <a16:creationId xmlns:a16="http://schemas.microsoft.com/office/drawing/2014/main" id="{D94DBF24-3880-4D3C-A223-DD355BEE8EC4}"/>
                </a:ext>
              </a:extLst>
            </p:cNvPr>
            <p:cNvSpPr/>
            <p:nvPr/>
          </p:nvSpPr>
          <p:spPr>
            <a:xfrm>
              <a:off x="2008561" y="1963187"/>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328;p126">
              <a:extLst>
                <a:ext uri="{FF2B5EF4-FFF2-40B4-BE49-F238E27FC236}">
                  <a16:creationId xmlns:a16="http://schemas.microsoft.com/office/drawing/2014/main" id="{22E972F2-4B81-4FE6-9EC4-30A69E2B4D7A}"/>
                </a:ext>
              </a:extLst>
            </p:cNvPr>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329;p126">
              <a:extLst>
                <a:ext uri="{FF2B5EF4-FFF2-40B4-BE49-F238E27FC236}">
                  <a16:creationId xmlns:a16="http://schemas.microsoft.com/office/drawing/2014/main" id="{362A1BD5-1471-40BE-9410-2D5DD93136D0}"/>
                </a:ext>
              </a:extLst>
            </p:cNvPr>
            <p:cNvSpPr/>
            <p:nvPr/>
          </p:nvSpPr>
          <p:spPr>
            <a:xfrm>
              <a:off x="2008846" y="1962521"/>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330;p126">
              <a:extLst>
                <a:ext uri="{FF2B5EF4-FFF2-40B4-BE49-F238E27FC236}">
                  <a16:creationId xmlns:a16="http://schemas.microsoft.com/office/drawing/2014/main" id="{7DDB497E-B459-49E3-91D8-62DDBC237957}"/>
                </a:ext>
              </a:extLst>
            </p:cNvPr>
            <p:cNvSpPr/>
            <p:nvPr/>
          </p:nvSpPr>
          <p:spPr>
            <a:xfrm>
              <a:off x="2009647" y="1960335"/>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331;p126">
              <a:extLst>
                <a:ext uri="{FF2B5EF4-FFF2-40B4-BE49-F238E27FC236}">
                  <a16:creationId xmlns:a16="http://schemas.microsoft.com/office/drawing/2014/main" id="{D3CC4380-27FC-433E-AE20-64D416F04CF6}"/>
                </a:ext>
              </a:extLst>
            </p:cNvPr>
            <p:cNvSpPr/>
            <p:nvPr/>
          </p:nvSpPr>
          <p:spPr>
            <a:xfrm>
              <a:off x="2029796" y="1937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332;p126">
              <a:extLst>
                <a:ext uri="{FF2B5EF4-FFF2-40B4-BE49-F238E27FC236}">
                  <a16:creationId xmlns:a16="http://schemas.microsoft.com/office/drawing/2014/main" id="{47DFE34A-9FD3-40B4-8391-F48B6052C3A9}"/>
                </a:ext>
              </a:extLst>
            </p:cNvPr>
            <p:cNvSpPr/>
            <p:nvPr/>
          </p:nvSpPr>
          <p:spPr>
            <a:xfrm>
              <a:off x="2009267" y="1961286"/>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333;p126">
              <a:extLst>
                <a:ext uri="{FF2B5EF4-FFF2-40B4-BE49-F238E27FC236}">
                  <a16:creationId xmlns:a16="http://schemas.microsoft.com/office/drawing/2014/main" id="{081F788C-C95F-4F54-83CB-B3B54EFC1186}"/>
                </a:ext>
              </a:extLst>
            </p:cNvPr>
            <p:cNvSpPr/>
            <p:nvPr/>
          </p:nvSpPr>
          <p:spPr>
            <a:xfrm>
              <a:off x="2009457" y="1960756"/>
              <a:ext cx="68" cy="109"/>
            </a:xfrm>
            <a:custGeom>
              <a:avLst/>
              <a:gdLst/>
              <a:ahLst/>
              <a:cxnLst/>
              <a:rect l="l" t="t" r="r" b="b"/>
              <a:pathLst>
                <a:path w="5"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334;p126">
              <a:extLst>
                <a:ext uri="{FF2B5EF4-FFF2-40B4-BE49-F238E27FC236}">
                  <a16:creationId xmlns:a16="http://schemas.microsoft.com/office/drawing/2014/main" id="{A7F320A9-B106-4041-A920-854D1A97043D}"/>
                </a:ext>
              </a:extLst>
            </p:cNvPr>
            <p:cNvSpPr/>
            <p:nvPr/>
          </p:nvSpPr>
          <p:spPr>
            <a:xfrm>
              <a:off x="2008086" y="196474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335;p126">
              <a:extLst>
                <a:ext uri="{FF2B5EF4-FFF2-40B4-BE49-F238E27FC236}">
                  <a16:creationId xmlns:a16="http://schemas.microsoft.com/office/drawing/2014/main" id="{AB552497-1E6B-462A-AE25-F8E47A70E999}"/>
                </a:ext>
              </a:extLst>
            </p:cNvPr>
            <p:cNvSpPr/>
            <p:nvPr/>
          </p:nvSpPr>
          <p:spPr>
            <a:xfrm>
              <a:off x="2008086" y="1964748"/>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336;p126">
              <a:extLst>
                <a:ext uri="{FF2B5EF4-FFF2-40B4-BE49-F238E27FC236}">
                  <a16:creationId xmlns:a16="http://schemas.microsoft.com/office/drawing/2014/main" id="{00816329-4008-4946-9ACE-456B34F1AE00}"/>
                </a:ext>
              </a:extLst>
            </p:cNvPr>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337;p126">
              <a:extLst>
                <a:ext uri="{FF2B5EF4-FFF2-40B4-BE49-F238E27FC236}">
                  <a16:creationId xmlns:a16="http://schemas.microsoft.com/office/drawing/2014/main" id="{CD31B5CF-80E4-4D11-BF9E-E233E066EF20}"/>
                </a:ext>
              </a:extLst>
            </p:cNvPr>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338;p126">
              <a:extLst>
                <a:ext uri="{FF2B5EF4-FFF2-40B4-BE49-F238E27FC236}">
                  <a16:creationId xmlns:a16="http://schemas.microsoft.com/office/drawing/2014/main" id="{3066F67E-4632-46AA-AF4D-7229DCE0083B}"/>
                </a:ext>
              </a:extLst>
            </p:cNvPr>
            <p:cNvSpPr/>
            <p:nvPr/>
          </p:nvSpPr>
          <p:spPr>
            <a:xfrm>
              <a:off x="2147120" y="1866841"/>
              <a:ext cx="299" cy="109"/>
            </a:xfrm>
            <a:custGeom>
              <a:avLst/>
              <a:gdLst/>
              <a:ahLst/>
              <a:cxnLst/>
              <a:rect l="l" t="t" r="r" b="b"/>
              <a:pathLst>
                <a:path w="22" h="8" extrusionOk="0">
                  <a:moveTo>
                    <a:pt x="0" y="0"/>
                  </a:moveTo>
                  <a:lnTo>
                    <a:pt x="2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339;p126">
              <a:extLst>
                <a:ext uri="{FF2B5EF4-FFF2-40B4-BE49-F238E27FC236}">
                  <a16:creationId xmlns:a16="http://schemas.microsoft.com/office/drawing/2014/main" id="{AC5924EC-B7A7-43D7-A7F0-590C85CDA5DA}"/>
                </a:ext>
              </a:extLst>
            </p:cNvPr>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340;p126">
              <a:extLst>
                <a:ext uri="{FF2B5EF4-FFF2-40B4-BE49-F238E27FC236}">
                  <a16:creationId xmlns:a16="http://schemas.microsoft.com/office/drawing/2014/main" id="{98C1943F-00C5-4E67-856D-E9140EA69FFD}"/>
                </a:ext>
              </a:extLst>
            </p:cNvPr>
            <p:cNvSpPr/>
            <p:nvPr/>
          </p:nvSpPr>
          <p:spPr>
            <a:xfrm>
              <a:off x="2140888" y="1865646"/>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341;p126">
              <a:extLst>
                <a:ext uri="{FF2B5EF4-FFF2-40B4-BE49-F238E27FC236}">
                  <a16:creationId xmlns:a16="http://schemas.microsoft.com/office/drawing/2014/main" id="{C75B9DA8-F11C-46C2-B737-6AA44E9C563D}"/>
                </a:ext>
              </a:extLst>
            </p:cNvPr>
            <p:cNvSpPr/>
            <p:nvPr/>
          </p:nvSpPr>
          <p:spPr>
            <a:xfrm>
              <a:off x="2145219" y="1866311"/>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342;p126">
              <a:extLst>
                <a:ext uri="{FF2B5EF4-FFF2-40B4-BE49-F238E27FC236}">
                  <a16:creationId xmlns:a16="http://schemas.microsoft.com/office/drawing/2014/main" id="{6D7F7921-1691-4603-A748-E2B7EDF2F79A}"/>
                </a:ext>
              </a:extLst>
            </p:cNvPr>
            <p:cNvSpPr/>
            <p:nvPr/>
          </p:nvSpPr>
          <p:spPr>
            <a:xfrm>
              <a:off x="2147690" y="1867071"/>
              <a:ext cx="204" cy="163"/>
            </a:xfrm>
            <a:custGeom>
              <a:avLst/>
              <a:gdLst/>
              <a:ahLst/>
              <a:cxnLst/>
              <a:rect l="l" t="t" r="r" b="b"/>
              <a:pathLst>
                <a:path w="15"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343;p126">
              <a:extLst>
                <a:ext uri="{FF2B5EF4-FFF2-40B4-BE49-F238E27FC236}">
                  <a16:creationId xmlns:a16="http://schemas.microsoft.com/office/drawing/2014/main" id="{983B05DD-DE75-4D67-939C-4934B7BFD773}"/>
                </a:ext>
              </a:extLst>
            </p:cNvPr>
            <p:cNvSpPr/>
            <p:nvPr/>
          </p:nvSpPr>
          <p:spPr>
            <a:xfrm>
              <a:off x="2144554" y="1866175"/>
              <a:ext cx="285" cy="54"/>
            </a:xfrm>
            <a:custGeom>
              <a:avLst/>
              <a:gdLst/>
              <a:ahLst/>
              <a:cxnLst/>
              <a:rect l="l" t="t" r="r" b="b"/>
              <a:pathLst>
                <a:path w="21" h="4" extrusionOk="0">
                  <a:moveTo>
                    <a:pt x="0" y="0"/>
                  </a:moveTo>
                  <a:lnTo>
                    <a:pt x="2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344;p126">
              <a:extLst>
                <a:ext uri="{FF2B5EF4-FFF2-40B4-BE49-F238E27FC236}">
                  <a16:creationId xmlns:a16="http://schemas.microsoft.com/office/drawing/2014/main" id="{FFAE30AE-99CB-4F6B-9B52-AD2A578CFDFD}"/>
                </a:ext>
              </a:extLst>
            </p:cNvPr>
            <p:cNvSpPr/>
            <p:nvPr/>
          </p:nvSpPr>
          <p:spPr>
            <a:xfrm>
              <a:off x="2146495" y="1866650"/>
              <a:ext cx="353" cy="109"/>
            </a:xfrm>
            <a:custGeom>
              <a:avLst/>
              <a:gdLst/>
              <a:ahLst/>
              <a:cxnLst/>
              <a:rect l="l" t="t" r="r" b="b"/>
              <a:pathLst>
                <a:path w="26" h="8" extrusionOk="0">
                  <a:moveTo>
                    <a:pt x="1" y="0"/>
                  </a:moveTo>
                  <a:lnTo>
                    <a:pt x="2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345;p126">
              <a:extLst>
                <a:ext uri="{FF2B5EF4-FFF2-40B4-BE49-F238E27FC236}">
                  <a16:creationId xmlns:a16="http://schemas.microsoft.com/office/drawing/2014/main" id="{8683F8F4-96BF-45BB-A793-312226CE90E6}"/>
                </a:ext>
              </a:extLst>
            </p:cNvPr>
            <p:cNvSpPr/>
            <p:nvPr/>
          </p:nvSpPr>
          <p:spPr>
            <a:xfrm>
              <a:off x="2145884" y="1866460"/>
              <a:ext cx="339" cy="109"/>
            </a:xfrm>
            <a:custGeom>
              <a:avLst/>
              <a:gdLst/>
              <a:ahLst/>
              <a:cxnLst/>
              <a:rect l="l" t="t" r="r" b="b"/>
              <a:pathLst>
                <a:path w="25" h="8" extrusionOk="0">
                  <a:moveTo>
                    <a:pt x="0" y="0"/>
                  </a:moveTo>
                  <a:lnTo>
                    <a:pt x="2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346;p126">
              <a:extLst>
                <a:ext uri="{FF2B5EF4-FFF2-40B4-BE49-F238E27FC236}">
                  <a16:creationId xmlns:a16="http://schemas.microsoft.com/office/drawing/2014/main" id="{0154E1DB-3AC9-4B21-8EEC-8248A7A7FF04}"/>
                </a:ext>
              </a:extLst>
            </p:cNvPr>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347;p126">
              <a:extLst>
                <a:ext uri="{FF2B5EF4-FFF2-40B4-BE49-F238E27FC236}">
                  <a16:creationId xmlns:a16="http://schemas.microsoft.com/office/drawing/2014/main" id="{0FD9A64D-FBB6-4665-B3A9-4921E0D5CA2D}"/>
                </a:ext>
              </a:extLst>
            </p:cNvPr>
            <p:cNvSpPr/>
            <p:nvPr/>
          </p:nvSpPr>
          <p:spPr>
            <a:xfrm>
              <a:off x="2143875" y="1866026"/>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348;p126">
              <a:extLst>
                <a:ext uri="{FF2B5EF4-FFF2-40B4-BE49-F238E27FC236}">
                  <a16:creationId xmlns:a16="http://schemas.microsoft.com/office/drawing/2014/main" id="{97DC031B-1E6A-4F1A-8438-690EEC430FD0}"/>
                </a:ext>
              </a:extLst>
            </p:cNvPr>
            <p:cNvSpPr/>
            <p:nvPr/>
          </p:nvSpPr>
          <p:spPr>
            <a:xfrm>
              <a:off x="2143169" y="1865931"/>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349;p126">
              <a:extLst>
                <a:ext uri="{FF2B5EF4-FFF2-40B4-BE49-F238E27FC236}">
                  <a16:creationId xmlns:a16="http://schemas.microsoft.com/office/drawing/2014/main" id="{2A329631-CA45-4288-A1BA-C6D768F51272}"/>
                </a:ext>
              </a:extLst>
            </p:cNvPr>
            <p:cNvSpPr/>
            <p:nvPr/>
          </p:nvSpPr>
          <p:spPr>
            <a:xfrm>
              <a:off x="2141648" y="1865741"/>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350;p126">
              <a:extLst>
                <a:ext uri="{FF2B5EF4-FFF2-40B4-BE49-F238E27FC236}">
                  <a16:creationId xmlns:a16="http://schemas.microsoft.com/office/drawing/2014/main" id="{013A34DA-7E0D-4AE8-A118-9527613907D6}"/>
                </a:ext>
              </a:extLst>
            </p:cNvPr>
            <p:cNvSpPr/>
            <p:nvPr/>
          </p:nvSpPr>
          <p:spPr>
            <a:xfrm>
              <a:off x="2142449" y="1865836"/>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351;p126">
              <a:extLst>
                <a:ext uri="{FF2B5EF4-FFF2-40B4-BE49-F238E27FC236}">
                  <a16:creationId xmlns:a16="http://schemas.microsoft.com/office/drawing/2014/main" id="{E7644385-19BE-4ECF-ADFC-C2CB3E399143}"/>
                </a:ext>
              </a:extLst>
            </p:cNvPr>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352;p126">
              <a:extLst>
                <a:ext uri="{FF2B5EF4-FFF2-40B4-BE49-F238E27FC236}">
                  <a16:creationId xmlns:a16="http://schemas.microsoft.com/office/drawing/2014/main" id="{776E40B0-39E6-4BE1-B60E-B81BED731A15}"/>
                </a:ext>
              </a:extLst>
            </p:cNvPr>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353;p126">
              <a:extLst>
                <a:ext uri="{FF2B5EF4-FFF2-40B4-BE49-F238E27FC236}">
                  <a16:creationId xmlns:a16="http://schemas.microsoft.com/office/drawing/2014/main" id="{FFC19E69-6DA3-489F-B826-3D30B7E95F29}"/>
                </a:ext>
              </a:extLst>
            </p:cNvPr>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354;p126">
              <a:extLst>
                <a:ext uri="{FF2B5EF4-FFF2-40B4-BE49-F238E27FC236}">
                  <a16:creationId xmlns:a16="http://schemas.microsoft.com/office/drawing/2014/main" id="{62FC3F80-BC90-492F-9141-D425DEE5D784}"/>
                </a:ext>
              </a:extLst>
            </p:cNvPr>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355;p126">
              <a:extLst>
                <a:ext uri="{FF2B5EF4-FFF2-40B4-BE49-F238E27FC236}">
                  <a16:creationId xmlns:a16="http://schemas.microsoft.com/office/drawing/2014/main" id="{D6374EA1-347C-42FE-8777-D01A68B8A527}"/>
                </a:ext>
              </a:extLst>
            </p:cNvPr>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356;p126">
              <a:extLst>
                <a:ext uri="{FF2B5EF4-FFF2-40B4-BE49-F238E27FC236}">
                  <a16:creationId xmlns:a16="http://schemas.microsoft.com/office/drawing/2014/main" id="{CA3F2E9F-A309-456D-BEF2-CA5FFD78248F}"/>
                </a:ext>
              </a:extLst>
            </p:cNvPr>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357;p126">
              <a:extLst>
                <a:ext uri="{FF2B5EF4-FFF2-40B4-BE49-F238E27FC236}">
                  <a16:creationId xmlns:a16="http://schemas.microsoft.com/office/drawing/2014/main" id="{80D7083D-D850-4DFA-9172-57273577D444}"/>
                </a:ext>
              </a:extLst>
            </p:cNvPr>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358;p126">
              <a:extLst>
                <a:ext uri="{FF2B5EF4-FFF2-40B4-BE49-F238E27FC236}">
                  <a16:creationId xmlns:a16="http://schemas.microsoft.com/office/drawing/2014/main" id="{43E86E7E-D63C-47C7-BD75-A757C20A225F}"/>
                </a:ext>
              </a:extLst>
            </p:cNvPr>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359;p126">
              <a:extLst>
                <a:ext uri="{FF2B5EF4-FFF2-40B4-BE49-F238E27FC236}">
                  <a16:creationId xmlns:a16="http://schemas.microsoft.com/office/drawing/2014/main" id="{04ED463D-0504-4E77-8896-4A007D79AA37}"/>
                </a:ext>
              </a:extLst>
            </p:cNvPr>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360;p126">
              <a:extLst>
                <a:ext uri="{FF2B5EF4-FFF2-40B4-BE49-F238E27FC236}">
                  <a16:creationId xmlns:a16="http://schemas.microsoft.com/office/drawing/2014/main" id="{19BC216A-4AED-4F9E-9EDE-69C53E468F28}"/>
                </a:ext>
              </a:extLst>
            </p:cNvPr>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361;p126">
              <a:extLst>
                <a:ext uri="{FF2B5EF4-FFF2-40B4-BE49-F238E27FC236}">
                  <a16:creationId xmlns:a16="http://schemas.microsoft.com/office/drawing/2014/main" id="{93BDC78A-BD90-4DA8-AB32-273098BFB5D6}"/>
                </a:ext>
              </a:extLst>
            </p:cNvPr>
            <p:cNvSpPr/>
            <p:nvPr/>
          </p:nvSpPr>
          <p:spPr>
            <a:xfrm>
              <a:off x="2069633" y="1949446"/>
              <a:ext cx="353" cy="14"/>
            </a:xfrm>
            <a:custGeom>
              <a:avLst/>
              <a:gdLst/>
              <a:ahLst/>
              <a:cxnLst/>
              <a:rect l="l" t="t" r="r" b="b"/>
              <a:pathLst>
                <a:path w="26" h="1" extrusionOk="0">
                  <a:moveTo>
                    <a:pt x="1"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362;p126">
              <a:extLst>
                <a:ext uri="{FF2B5EF4-FFF2-40B4-BE49-F238E27FC236}">
                  <a16:creationId xmlns:a16="http://schemas.microsoft.com/office/drawing/2014/main" id="{06DF188D-8DB4-4ACC-A4EA-9117C37DC7FE}"/>
                </a:ext>
              </a:extLst>
            </p:cNvPr>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363;p126">
              <a:extLst>
                <a:ext uri="{FF2B5EF4-FFF2-40B4-BE49-F238E27FC236}">
                  <a16:creationId xmlns:a16="http://schemas.microsoft.com/office/drawing/2014/main" id="{27427B70-3323-4307-972A-08EE314B2CDD}"/>
                </a:ext>
              </a:extLst>
            </p:cNvPr>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364;p126">
              <a:extLst>
                <a:ext uri="{FF2B5EF4-FFF2-40B4-BE49-F238E27FC236}">
                  <a16:creationId xmlns:a16="http://schemas.microsoft.com/office/drawing/2014/main" id="{5BFF0731-65C4-47F1-82F1-F283F6B0A778}"/>
                </a:ext>
              </a:extLst>
            </p:cNvPr>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365;p126">
              <a:extLst>
                <a:ext uri="{FF2B5EF4-FFF2-40B4-BE49-F238E27FC236}">
                  <a16:creationId xmlns:a16="http://schemas.microsoft.com/office/drawing/2014/main" id="{AB96EA2C-D6F6-44FC-8204-5FFCE642DAA5}"/>
                </a:ext>
              </a:extLst>
            </p:cNvPr>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366;p126">
              <a:extLst>
                <a:ext uri="{FF2B5EF4-FFF2-40B4-BE49-F238E27FC236}">
                  <a16:creationId xmlns:a16="http://schemas.microsoft.com/office/drawing/2014/main" id="{1FA75829-B4B2-4D50-B7BA-7B5BE4F84A56}"/>
                </a:ext>
              </a:extLst>
            </p:cNvPr>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367;p126">
              <a:extLst>
                <a:ext uri="{FF2B5EF4-FFF2-40B4-BE49-F238E27FC236}">
                  <a16:creationId xmlns:a16="http://schemas.microsoft.com/office/drawing/2014/main" id="{66608051-A24E-47C4-AC4A-3C355B8B56A6}"/>
                </a:ext>
              </a:extLst>
            </p:cNvPr>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368;p126">
              <a:extLst>
                <a:ext uri="{FF2B5EF4-FFF2-40B4-BE49-F238E27FC236}">
                  <a16:creationId xmlns:a16="http://schemas.microsoft.com/office/drawing/2014/main" id="{55567345-C544-45CE-82A1-796C7C6FFBCB}"/>
                </a:ext>
              </a:extLst>
            </p:cNvPr>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369;p126">
              <a:extLst>
                <a:ext uri="{FF2B5EF4-FFF2-40B4-BE49-F238E27FC236}">
                  <a16:creationId xmlns:a16="http://schemas.microsoft.com/office/drawing/2014/main" id="{A131573F-E95C-4262-A441-CA5252B163D7}"/>
                </a:ext>
              </a:extLst>
            </p:cNvPr>
            <p:cNvSpPr/>
            <p:nvPr/>
          </p:nvSpPr>
          <p:spPr>
            <a:xfrm>
              <a:off x="2080943" y="1903961"/>
              <a:ext cx="14" cy="530"/>
            </a:xfrm>
            <a:custGeom>
              <a:avLst/>
              <a:gdLst/>
              <a:ahLst/>
              <a:cxnLst/>
              <a:rect l="l" t="t" r="r" b="b"/>
              <a:pathLst>
                <a:path w="1" h="39" extrusionOk="0">
                  <a:moveTo>
                    <a:pt x="1" y="0"/>
                  </a:moveTo>
                  <a:lnTo>
                    <a:pt x="1"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370;p126">
              <a:extLst>
                <a:ext uri="{FF2B5EF4-FFF2-40B4-BE49-F238E27FC236}">
                  <a16:creationId xmlns:a16="http://schemas.microsoft.com/office/drawing/2014/main" id="{595B5031-9491-460E-9C51-83A4C56ED2C0}"/>
                </a:ext>
              </a:extLst>
            </p:cNvPr>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371;p126">
              <a:extLst>
                <a:ext uri="{FF2B5EF4-FFF2-40B4-BE49-F238E27FC236}">
                  <a16:creationId xmlns:a16="http://schemas.microsoft.com/office/drawing/2014/main" id="{A4245456-2599-4EE5-A845-983F9F137C92}"/>
                </a:ext>
              </a:extLst>
            </p:cNvPr>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372;p126">
              <a:extLst>
                <a:ext uri="{FF2B5EF4-FFF2-40B4-BE49-F238E27FC236}">
                  <a16:creationId xmlns:a16="http://schemas.microsoft.com/office/drawing/2014/main" id="{0C39535F-E92D-4A84-B146-5335B6EAF28B}"/>
                </a:ext>
              </a:extLst>
            </p:cNvPr>
            <p:cNvSpPr/>
            <p:nvPr/>
          </p:nvSpPr>
          <p:spPr>
            <a:xfrm>
              <a:off x="2080563" y="1918449"/>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373;p126">
              <a:extLst>
                <a:ext uri="{FF2B5EF4-FFF2-40B4-BE49-F238E27FC236}">
                  <a16:creationId xmlns:a16="http://schemas.microsoft.com/office/drawing/2014/main" id="{D1831D87-E045-431E-B2BE-A1AA44DE8F4E}"/>
                </a:ext>
              </a:extLst>
            </p:cNvPr>
            <p:cNvSpPr/>
            <p:nvPr/>
          </p:nvSpPr>
          <p:spPr>
            <a:xfrm>
              <a:off x="2080617" y="191816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374;p126">
              <a:extLst>
                <a:ext uri="{FF2B5EF4-FFF2-40B4-BE49-F238E27FC236}">
                  <a16:creationId xmlns:a16="http://schemas.microsoft.com/office/drawing/2014/main" id="{1D80CD90-2138-4A45-B130-A928AE513E9A}"/>
                </a:ext>
              </a:extLst>
            </p:cNvPr>
            <p:cNvSpPr/>
            <p:nvPr/>
          </p:nvSpPr>
          <p:spPr>
            <a:xfrm>
              <a:off x="2080902" y="1913276"/>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375;p126">
              <a:extLst>
                <a:ext uri="{FF2B5EF4-FFF2-40B4-BE49-F238E27FC236}">
                  <a16:creationId xmlns:a16="http://schemas.microsoft.com/office/drawing/2014/main" id="{93F5EF63-50F4-49BE-AEEC-31F7E5D26921}"/>
                </a:ext>
              </a:extLst>
            </p:cNvPr>
            <p:cNvSpPr/>
            <p:nvPr/>
          </p:nvSpPr>
          <p:spPr>
            <a:xfrm>
              <a:off x="2080658" y="1917838"/>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376;p126">
              <a:extLst>
                <a:ext uri="{FF2B5EF4-FFF2-40B4-BE49-F238E27FC236}">
                  <a16:creationId xmlns:a16="http://schemas.microsoft.com/office/drawing/2014/main" id="{01374EB6-0967-4761-832F-8BA2C247D012}"/>
                </a:ext>
              </a:extLst>
            </p:cNvPr>
            <p:cNvSpPr/>
            <p:nvPr/>
          </p:nvSpPr>
          <p:spPr>
            <a:xfrm>
              <a:off x="2080522" y="1918693"/>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377;p126">
              <a:extLst>
                <a:ext uri="{FF2B5EF4-FFF2-40B4-BE49-F238E27FC236}">
                  <a16:creationId xmlns:a16="http://schemas.microsoft.com/office/drawing/2014/main" id="{699CD056-FCBF-4840-B5F9-3CEFF40BA5F2}"/>
                </a:ext>
              </a:extLst>
            </p:cNvPr>
            <p:cNvSpPr/>
            <p:nvPr/>
          </p:nvSpPr>
          <p:spPr>
            <a:xfrm>
              <a:off x="2080373" y="1919209"/>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378;p126">
              <a:extLst>
                <a:ext uri="{FF2B5EF4-FFF2-40B4-BE49-F238E27FC236}">
                  <a16:creationId xmlns:a16="http://schemas.microsoft.com/office/drawing/2014/main" id="{7F9DE697-7195-4F82-BD1C-FFC40790702F}"/>
                </a:ext>
              </a:extLst>
            </p:cNvPr>
            <p:cNvSpPr/>
            <p:nvPr/>
          </p:nvSpPr>
          <p:spPr>
            <a:xfrm>
              <a:off x="2080468" y="1918924"/>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379;p126">
              <a:extLst>
                <a:ext uri="{FF2B5EF4-FFF2-40B4-BE49-F238E27FC236}">
                  <a16:creationId xmlns:a16="http://schemas.microsoft.com/office/drawing/2014/main" id="{576FB6B0-A0B9-48EF-A97E-6ED57D814F24}"/>
                </a:ext>
              </a:extLst>
            </p:cNvPr>
            <p:cNvSpPr/>
            <p:nvPr/>
          </p:nvSpPr>
          <p:spPr>
            <a:xfrm>
              <a:off x="2080427" y="1919073"/>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380;p126">
              <a:extLst>
                <a:ext uri="{FF2B5EF4-FFF2-40B4-BE49-F238E27FC236}">
                  <a16:creationId xmlns:a16="http://schemas.microsoft.com/office/drawing/2014/main" id="{C0ACE412-8888-4E83-8ADF-33213E651CD1}"/>
                </a:ext>
              </a:extLst>
            </p:cNvPr>
            <p:cNvSpPr/>
            <p:nvPr/>
          </p:nvSpPr>
          <p:spPr>
            <a:xfrm>
              <a:off x="2080943" y="1910424"/>
              <a:ext cx="14" cy="394"/>
            </a:xfrm>
            <a:custGeom>
              <a:avLst/>
              <a:gdLst/>
              <a:ahLst/>
              <a:cxnLst/>
              <a:rect l="l" t="t" r="r" b="b"/>
              <a:pathLst>
                <a:path w="1" h="29" extrusionOk="0">
                  <a:moveTo>
                    <a:pt x="1" y="0"/>
                  </a:move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381;p126">
              <a:extLst>
                <a:ext uri="{FF2B5EF4-FFF2-40B4-BE49-F238E27FC236}">
                  <a16:creationId xmlns:a16="http://schemas.microsoft.com/office/drawing/2014/main" id="{1A4DE584-B699-4B00-A7FC-2562A1EABF65}"/>
                </a:ext>
              </a:extLst>
            </p:cNvPr>
            <p:cNvSpPr/>
            <p:nvPr/>
          </p:nvSpPr>
          <p:spPr>
            <a:xfrm>
              <a:off x="2080943" y="191147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382;p126">
              <a:extLst>
                <a:ext uri="{FF2B5EF4-FFF2-40B4-BE49-F238E27FC236}">
                  <a16:creationId xmlns:a16="http://schemas.microsoft.com/office/drawing/2014/main" id="{27C087A1-CFF7-43CB-B3ED-2D230577EC7F}"/>
                </a:ext>
              </a:extLst>
            </p:cNvPr>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383;p126">
              <a:extLst>
                <a:ext uri="{FF2B5EF4-FFF2-40B4-BE49-F238E27FC236}">
                  <a16:creationId xmlns:a16="http://schemas.microsoft.com/office/drawing/2014/main" id="{405ACAE0-9CBD-4E3F-BBE8-11B2D9CFEDDE}"/>
                </a:ext>
              </a:extLst>
            </p:cNvPr>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384;p126">
              <a:extLst>
                <a:ext uri="{FF2B5EF4-FFF2-40B4-BE49-F238E27FC236}">
                  <a16:creationId xmlns:a16="http://schemas.microsoft.com/office/drawing/2014/main" id="{78BEA946-F8B9-476D-A7EA-8CA61406CBF0}"/>
                </a:ext>
              </a:extLst>
            </p:cNvPr>
            <p:cNvSpPr/>
            <p:nvPr/>
          </p:nvSpPr>
          <p:spPr>
            <a:xfrm>
              <a:off x="2080753" y="1916548"/>
              <a:ext cx="14" cy="258"/>
            </a:xfrm>
            <a:custGeom>
              <a:avLst/>
              <a:gdLst/>
              <a:ahLst/>
              <a:cxnLst/>
              <a:rect l="l" t="t" r="r" b="b"/>
              <a:pathLst>
                <a:path w="1" h="19" extrusionOk="0">
                  <a:moveTo>
                    <a:pt x="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385;p126">
              <a:extLst>
                <a:ext uri="{FF2B5EF4-FFF2-40B4-BE49-F238E27FC236}">
                  <a16:creationId xmlns:a16="http://schemas.microsoft.com/office/drawing/2014/main" id="{0D9495FB-6775-43B7-BFF4-D07D86410653}"/>
                </a:ext>
              </a:extLst>
            </p:cNvPr>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386;p126">
              <a:extLst>
                <a:ext uri="{FF2B5EF4-FFF2-40B4-BE49-F238E27FC236}">
                  <a16:creationId xmlns:a16="http://schemas.microsoft.com/office/drawing/2014/main" id="{8DA282CD-E4B7-4087-AE0E-77F93A05AED8}"/>
                </a:ext>
              </a:extLst>
            </p:cNvPr>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387;p126">
              <a:extLst>
                <a:ext uri="{FF2B5EF4-FFF2-40B4-BE49-F238E27FC236}">
                  <a16:creationId xmlns:a16="http://schemas.microsoft.com/office/drawing/2014/main" id="{B78D4AA2-CB7B-463C-8BED-E8F2E5E53FE4}"/>
                </a:ext>
              </a:extLst>
            </p:cNvPr>
            <p:cNvSpPr/>
            <p:nvPr/>
          </p:nvSpPr>
          <p:spPr>
            <a:xfrm>
              <a:off x="2080658" y="1917457"/>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388;p126">
              <a:extLst>
                <a:ext uri="{FF2B5EF4-FFF2-40B4-BE49-F238E27FC236}">
                  <a16:creationId xmlns:a16="http://schemas.microsoft.com/office/drawing/2014/main" id="{9985337C-726D-4C6F-BA66-43246AA9AB1B}"/>
                </a:ext>
              </a:extLst>
            </p:cNvPr>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389;p126">
              <a:extLst>
                <a:ext uri="{FF2B5EF4-FFF2-40B4-BE49-F238E27FC236}">
                  <a16:creationId xmlns:a16="http://schemas.microsoft.com/office/drawing/2014/main" id="{8047B7FD-FAD1-49F7-A4D3-989271ED7CDD}"/>
                </a:ext>
              </a:extLst>
            </p:cNvPr>
            <p:cNvSpPr/>
            <p:nvPr/>
          </p:nvSpPr>
          <p:spPr>
            <a:xfrm>
              <a:off x="2080943" y="1905482"/>
              <a:ext cx="14" cy="434"/>
            </a:xfrm>
            <a:custGeom>
              <a:avLst/>
              <a:gdLst/>
              <a:ahLst/>
              <a:cxnLst/>
              <a:rect l="l" t="t" r="r" b="b"/>
              <a:pathLst>
                <a:path w="1" h="32" extrusionOk="0">
                  <a:moveTo>
                    <a:pt x="1" y="0"/>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390;p126">
              <a:extLst>
                <a:ext uri="{FF2B5EF4-FFF2-40B4-BE49-F238E27FC236}">
                  <a16:creationId xmlns:a16="http://schemas.microsoft.com/office/drawing/2014/main" id="{9C067458-AE94-442C-A300-650521683392}"/>
                </a:ext>
              </a:extLst>
            </p:cNvPr>
            <p:cNvSpPr/>
            <p:nvPr/>
          </p:nvSpPr>
          <p:spPr>
            <a:xfrm>
              <a:off x="2080943" y="1906813"/>
              <a:ext cx="14" cy="489"/>
            </a:xfrm>
            <a:custGeom>
              <a:avLst/>
              <a:gdLst/>
              <a:ahLst/>
              <a:cxnLst/>
              <a:rect l="l" t="t" r="r" b="b"/>
              <a:pathLst>
                <a:path w="1" h="36" extrusionOk="0">
                  <a:moveTo>
                    <a:pt x="1" y="0"/>
                  </a:moveTo>
                  <a:lnTo>
                    <a:pt x="1"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391;p126">
              <a:extLst>
                <a:ext uri="{FF2B5EF4-FFF2-40B4-BE49-F238E27FC236}">
                  <a16:creationId xmlns:a16="http://schemas.microsoft.com/office/drawing/2014/main" id="{D1E30AD9-D877-4D75-B70B-31380C634459}"/>
                </a:ext>
              </a:extLst>
            </p:cNvPr>
            <p:cNvSpPr/>
            <p:nvPr/>
          </p:nvSpPr>
          <p:spPr>
            <a:xfrm>
              <a:off x="2054996" y="1931714"/>
              <a:ext cx="244" cy="109"/>
            </a:xfrm>
            <a:custGeom>
              <a:avLst/>
              <a:gdLst/>
              <a:ahLst/>
              <a:cxnLst/>
              <a:rect l="l" t="t" r="r" b="b"/>
              <a:pathLst>
                <a:path w="18" h="8" extrusionOk="0">
                  <a:moveTo>
                    <a:pt x="18"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392;p126">
              <a:extLst>
                <a:ext uri="{FF2B5EF4-FFF2-40B4-BE49-F238E27FC236}">
                  <a16:creationId xmlns:a16="http://schemas.microsoft.com/office/drawing/2014/main" id="{15E58D4B-E9CA-4F4A-90C9-93E2622FE678}"/>
                </a:ext>
              </a:extLst>
            </p:cNvPr>
            <p:cNvSpPr/>
            <p:nvPr/>
          </p:nvSpPr>
          <p:spPr>
            <a:xfrm>
              <a:off x="2080943" y="1909325"/>
              <a:ext cx="14" cy="394"/>
            </a:xfrm>
            <a:custGeom>
              <a:avLst/>
              <a:gdLst/>
              <a:ahLst/>
              <a:cxnLst/>
              <a:rect l="l" t="t" r="r" b="b"/>
              <a:pathLst>
                <a:path w="1" h="29" extrusionOk="0">
                  <a:moveTo>
                    <a:pt x="1" y="1"/>
                  </a:moveTo>
                  <a:lnTo>
                    <a:pt x="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393;p126">
              <a:extLst>
                <a:ext uri="{FF2B5EF4-FFF2-40B4-BE49-F238E27FC236}">
                  <a16:creationId xmlns:a16="http://schemas.microsoft.com/office/drawing/2014/main" id="{35BEC7A0-295E-45FF-87A5-AA045B974646}"/>
                </a:ext>
              </a:extLst>
            </p:cNvPr>
            <p:cNvSpPr/>
            <p:nvPr/>
          </p:nvSpPr>
          <p:spPr>
            <a:xfrm>
              <a:off x="2080943" y="190808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394;p126">
              <a:extLst>
                <a:ext uri="{FF2B5EF4-FFF2-40B4-BE49-F238E27FC236}">
                  <a16:creationId xmlns:a16="http://schemas.microsoft.com/office/drawing/2014/main" id="{6F146402-DFE3-44A6-BFBD-DCA75B8DC385}"/>
                </a:ext>
              </a:extLst>
            </p:cNvPr>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395;p126">
              <a:extLst>
                <a:ext uri="{FF2B5EF4-FFF2-40B4-BE49-F238E27FC236}">
                  <a16:creationId xmlns:a16="http://schemas.microsoft.com/office/drawing/2014/main" id="{3B1C0D57-A85A-4A6E-9B29-D140D5789CC5}"/>
                </a:ext>
              </a:extLst>
            </p:cNvPr>
            <p:cNvSpPr/>
            <p:nvPr/>
          </p:nvSpPr>
          <p:spPr>
            <a:xfrm>
              <a:off x="2080237" y="1919548"/>
              <a:ext cx="14" cy="54"/>
            </a:xfrm>
            <a:custGeom>
              <a:avLst/>
              <a:gdLst/>
              <a:ahLst/>
              <a:cxnLst/>
              <a:rect l="l" t="t" r="r" b="b"/>
              <a:pathLst>
                <a:path w="1" h="4"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396;p126">
              <a:extLst>
                <a:ext uri="{FF2B5EF4-FFF2-40B4-BE49-F238E27FC236}">
                  <a16:creationId xmlns:a16="http://schemas.microsoft.com/office/drawing/2014/main" id="{81CDF8B3-29CF-4084-A9F0-5283F0D84EC0}"/>
                </a:ext>
              </a:extLst>
            </p:cNvPr>
            <p:cNvSpPr/>
            <p:nvPr/>
          </p:nvSpPr>
          <p:spPr>
            <a:xfrm>
              <a:off x="2080332" y="1919358"/>
              <a:ext cx="14" cy="54"/>
            </a:xfrm>
            <a:custGeom>
              <a:avLst/>
              <a:gdLst/>
              <a:ahLst/>
              <a:cxnLst/>
              <a:rect l="l" t="t" r="r" b="b"/>
              <a:pathLst>
                <a:path w="1" h="4"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397;p126">
              <a:extLst>
                <a:ext uri="{FF2B5EF4-FFF2-40B4-BE49-F238E27FC236}">
                  <a16:creationId xmlns:a16="http://schemas.microsoft.com/office/drawing/2014/main" id="{B918FF71-A40D-4547-9593-7001473182E8}"/>
                </a:ext>
              </a:extLst>
            </p:cNvPr>
            <p:cNvSpPr/>
            <p:nvPr/>
          </p:nvSpPr>
          <p:spPr>
            <a:xfrm>
              <a:off x="2080278" y="1919453"/>
              <a:ext cx="14" cy="54"/>
            </a:xfrm>
            <a:custGeom>
              <a:avLst/>
              <a:gdLst/>
              <a:ahLst/>
              <a:cxnLst/>
              <a:rect l="l" t="t" r="r" b="b"/>
              <a:pathLst>
                <a:path w="1" h="4"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398;p126">
              <a:extLst>
                <a:ext uri="{FF2B5EF4-FFF2-40B4-BE49-F238E27FC236}">
                  <a16:creationId xmlns:a16="http://schemas.microsoft.com/office/drawing/2014/main" id="{C87DC697-0881-4DF7-84E3-C08F69C9CF0B}"/>
                </a:ext>
              </a:extLst>
            </p:cNvPr>
            <p:cNvSpPr/>
            <p:nvPr/>
          </p:nvSpPr>
          <p:spPr>
            <a:xfrm>
              <a:off x="2080183" y="1919603"/>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399;p126">
              <a:extLst>
                <a:ext uri="{FF2B5EF4-FFF2-40B4-BE49-F238E27FC236}">
                  <a16:creationId xmlns:a16="http://schemas.microsoft.com/office/drawing/2014/main" id="{C753E8EE-8C8F-44F5-A30F-21E774875E88}"/>
                </a:ext>
              </a:extLst>
            </p:cNvPr>
            <p:cNvSpPr/>
            <p:nvPr/>
          </p:nvSpPr>
          <p:spPr>
            <a:xfrm>
              <a:off x="2080142" y="191964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400;p126">
              <a:extLst>
                <a:ext uri="{FF2B5EF4-FFF2-40B4-BE49-F238E27FC236}">
                  <a16:creationId xmlns:a16="http://schemas.microsoft.com/office/drawing/2014/main" id="{EBC2A0D8-3EC1-42CA-94E1-444F96D5EC45}"/>
                </a:ext>
              </a:extLst>
            </p:cNvPr>
            <p:cNvSpPr/>
            <p:nvPr/>
          </p:nvSpPr>
          <p:spPr>
            <a:xfrm>
              <a:off x="2079992" y="1919739"/>
              <a:ext cx="109" cy="54"/>
            </a:xfrm>
            <a:custGeom>
              <a:avLst/>
              <a:gdLst/>
              <a:ahLst/>
              <a:cxnLst/>
              <a:rect l="l" t="t" r="r" b="b"/>
              <a:pathLst>
                <a:path w="8" h="4"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401;p126">
              <a:extLst>
                <a:ext uri="{FF2B5EF4-FFF2-40B4-BE49-F238E27FC236}">
                  <a16:creationId xmlns:a16="http://schemas.microsoft.com/office/drawing/2014/main" id="{BABBC4E6-53BA-4BB4-A76B-823B01E4AC10}"/>
                </a:ext>
              </a:extLst>
            </p:cNvPr>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402;p126">
              <a:extLst>
                <a:ext uri="{FF2B5EF4-FFF2-40B4-BE49-F238E27FC236}">
                  <a16:creationId xmlns:a16="http://schemas.microsoft.com/office/drawing/2014/main" id="{3D8BD5F2-D9EB-424E-B1CE-37CD41D150E5}"/>
                </a:ext>
              </a:extLst>
            </p:cNvPr>
            <p:cNvSpPr/>
            <p:nvPr/>
          </p:nvSpPr>
          <p:spPr>
            <a:xfrm>
              <a:off x="2050855" y="193214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403;p126">
              <a:extLst>
                <a:ext uri="{FF2B5EF4-FFF2-40B4-BE49-F238E27FC236}">
                  <a16:creationId xmlns:a16="http://schemas.microsoft.com/office/drawing/2014/main" id="{92BC9F58-62B4-40AE-B84B-244BEFE25789}"/>
                </a:ext>
              </a:extLst>
            </p:cNvPr>
            <p:cNvSpPr/>
            <p:nvPr/>
          </p:nvSpPr>
          <p:spPr>
            <a:xfrm>
              <a:off x="2050719" y="193390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404;p126">
              <a:extLst>
                <a:ext uri="{FF2B5EF4-FFF2-40B4-BE49-F238E27FC236}">
                  <a16:creationId xmlns:a16="http://schemas.microsoft.com/office/drawing/2014/main" id="{A83B6F82-1B42-4ACC-B039-BE75A34F178B}"/>
                </a:ext>
              </a:extLst>
            </p:cNvPr>
            <p:cNvSpPr/>
            <p:nvPr/>
          </p:nvSpPr>
          <p:spPr>
            <a:xfrm>
              <a:off x="2066401" y="1952067"/>
              <a:ext cx="299" cy="149"/>
            </a:xfrm>
            <a:custGeom>
              <a:avLst/>
              <a:gdLst/>
              <a:ahLst/>
              <a:cxnLst/>
              <a:rect l="l" t="t" r="r" b="b"/>
              <a:pathLst>
                <a:path w="22" h="11" extrusionOk="0">
                  <a:moveTo>
                    <a:pt x="22"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405;p126">
              <a:extLst>
                <a:ext uri="{FF2B5EF4-FFF2-40B4-BE49-F238E27FC236}">
                  <a16:creationId xmlns:a16="http://schemas.microsoft.com/office/drawing/2014/main" id="{F8ADC492-4FDA-4F25-977F-A503028DEBCA}"/>
                </a:ext>
              </a:extLst>
            </p:cNvPr>
            <p:cNvSpPr/>
            <p:nvPr/>
          </p:nvSpPr>
          <p:spPr>
            <a:xfrm>
              <a:off x="2050760" y="193275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406;p126">
              <a:extLst>
                <a:ext uri="{FF2B5EF4-FFF2-40B4-BE49-F238E27FC236}">
                  <a16:creationId xmlns:a16="http://schemas.microsoft.com/office/drawing/2014/main" id="{0BB93874-B88D-4750-9819-DBF8F223C6FA}"/>
                </a:ext>
              </a:extLst>
            </p:cNvPr>
            <p:cNvSpPr/>
            <p:nvPr/>
          </p:nvSpPr>
          <p:spPr>
            <a:xfrm>
              <a:off x="2065981" y="1951917"/>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407;p126">
              <a:extLst>
                <a:ext uri="{FF2B5EF4-FFF2-40B4-BE49-F238E27FC236}">
                  <a16:creationId xmlns:a16="http://schemas.microsoft.com/office/drawing/2014/main" id="{FEC3C3A1-B6E2-4730-981B-0914A1FF3E2F}"/>
                </a:ext>
              </a:extLst>
            </p:cNvPr>
            <p:cNvSpPr/>
            <p:nvPr/>
          </p:nvSpPr>
          <p:spPr>
            <a:xfrm>
              <a:off x="2050719" y="193418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408;p126">
              <a:extLst>
                <a:ext uri="{FF2B5EF4-FFF2-40B4-BE49-F238E27FC236}">
                  <a16:creationId xmlns:a16="http://schemas.microsoft.com/office/drawing/2014/main" id="{CAD1EFE5-0E33-4495-87AD-52F161FF5958}"/>
                </a:ext>
              </a:extLst>
            </p:cNvPr>
            <p:cNvSpPr/>
            <p:nvPr/>
          </p:nvSpPr>
          <p:spPr>
            <a:xfrm>
              <a:off x="2050719" y="19343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409;p126">
              <a:extLst>
                <a:ext uri="{FF2B5EF4-FFF2-40B4-BE49-F238E27FC236}">
                  <a16:creationId xmlns:a16="http://schemas.microsoft.com/office/drawing/2014/main" id="{37A99BA8-0C9F-44BC-8829-486276034725}"/>
                </a:ext>
              </a:extLst>
            </p:cNvPr>
            <p:cNvSpPr/>
            <p:nvPr/>
          </p:nvSpPr>
          <p:spPr>
            <a:xfrm>
              <a:off x="2050719" y="193452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410;p126">
              <a:extLst>
                <a:ext uri="{FF2B5EF4-FFF2-40B4-BE49-F238E27FC236}">
                  <a16:creationId xmlns:a16="http://schemas.microsoft.com/office/drawing/2014/main" id="{02FC14D1-857D-4BB3-A3EE-5F3651542B98}"/>
                </a:ext>
              </a:extLst>
            </p:cNvPr>
            <p:cNvSpPr/>
            <p:nvPr/>
          </p:nvSpPr>
          <p:spPr>
            <a:xfrm>
              <a:off x="2065166" y="195168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411;p126">
              <a:extLst>
                <a:ext uri="{FF2B5EF4-FFF2-40B4-BE49-F238E27FC236}">
                  <a16:creationId xmlns:a16="http://schemas.microsoft.com/office/drawing/2014/main" id="{43E7D2AB-A67A-4D2C-88D8-79A4C50FD01A}"/>
                </a:ext>
              </a:extLst>
            </p:cNvPr>
            <p:cNvSpPr/>
            <p:nvPr/>
          </p:nvSpPr>
          <p:spPr>
            <a:xfrm>
              <a:off x="2050719" y="19336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412;p126">
              <a:extLst>
                <a:ext uri="{FF2B5EF4-FFF2-40B4-BE49-F238E27FC236}">
                  <a16:creationId xmlns:a16="http://schemas.microsoft.com/office/drawing/2014/main" id="{7D549E46-80DF-460C-8C8F-957759F067C0}"/>
                </a:ext>
              </a:extLst>
            </p:cNvPr>
            <p:cNvSpPr/>
            <p:nvPr/>
          </p:nvSpPr>
          <p:spPr>
            <a:xfrm>
              <a:off x="2065600" y="1951822"/>
              <a:ext cx="299" cy="68"/>
            </a:xfrm>
            <a:custGeom>
              <a:avLst/>
              <a:gdLst/>
              <a:ahLst/>
              <a:cxnLst/>
              <a:rect l="l" t="t" r="r" b="b"/>
              <a:pathLst>
                <a:path w="22" h="5" extrusionOk="0">
                  <a:moveTo>
                    <a:pt x="2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413;p126">
              <a:extLst>
                <a:ext uri="{FF2B5EF4-FFF2-40B4-BE49-F238E27FC236}">
                  <a16:creationId xmlns:a16="http://schemas.microsoft.com/office/drawing/2014/main" id="{816DC35D-7021-40A8-97BF-F2CD097A5E57}"/>
                </a:ext>
              </a:extLst>
            </p:cNvPr>
            <p:cNvSpPr/>
            <p:nvPr/>
          </p:nvSpPr>
          <p:spPr>
            <a:xfrm>
              <a:off x="2050719" y="193323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414;p126">
              <a:extLst>
                <a:ext uri="{FF2B5EF4-FFF2-40B4-BE49-F238E27FC236}">
                  <a16:creationId xmlns:a16="http://schemas.microsoft.com/office/drawing/2014/main" id="{EDE23CA0-D421-47AE-9885-E87F932ED2C7}"/>
                </a:ext>
              </a:extLst>
            </p:cNvPr>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415;p126">
              <a:extLst>
                <a:ext uri="{FF2B5EF4-FFF2-40B4-BE49-F238E27FC236}">
                  <a16:creationId xmlns:a16="http://schemas.microsoft.com/office/drawing/2014/main" id="{0005DA25-F281-4B95-93D4-E32516E23EB9}"/>
                </a:ext>
              </a:extLst>
            </p:cNvPr>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416;p126">
              <a:extLst>
                <a:ext uri="{FF2B5EF4-FFF2-40B4-BE49-F238E27FC236}">
                  <a16:creationId xmlns:a16="http://schemas.microsoft.com/office/drawing/2014/main" id="{57EA70EC-1410-43C3-9259-3275D221614E}"/>
                </a:ext>
              </a:extLst>
            </p:cNvPr>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417;p126">
              <a:extLst>
                <a:ext uri="{FF2B5EF4-FFF2-40B4-BE49-F238E27FC236}">
                  <a16:creationId xmlns:a16="http://schemas.microsoft.com/office/drawing/2014/main" id="{4AE97958-DAE5-473D-B0E6-EC7A7EB9CE90}"/>
                </a:ext>
              </a:extLst>
            </p:cNvPr>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418;p126">
              <a:extLst>
                <a:ext uri="{FF2B5EF4-FFF2-40B4-BE49-F238E27FC236}">
                  <a16:creationId xmlns:a16="http://schemas.microsoft.com/office/drawing/2014/main" id="{1113A528-FF6D-49DB-B06B-69AEBBFEA99E}"/>
                </a:ext>
              </a:extLst>
            </p:cNvPr>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419;p126">
              <a:extLst>
                <a:ext uri="{FF2B5EF4-FFF2-40B4-BE49-F238E27FC236}">
                  <a16:creationId xmlns:a16="http://schemas.microsoft.com/office/drawing/2014/main" id="{0F4384A3-FA47-44B0-9964-9CC715C6507D}"/>
                </a:ext>
              </a:extLst>
            </p:cNvPr>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420;p126">
              <a:extLst>
                <a:ext uri="{FF2B5EF4-FFF2-40B4-BE49-F238E27FC236}">
                  <a16:creationId xmlns:a16="http://schemas.microsoft.com/office/drawing/2014/main" id="{9F32DB64-FE92-4B90-BB97-F5081C7EE009}"/>
                </a:ext>
              </a:extLst>
            </p:cNvPr>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421;p126">
              <a:extLst>
                <a:ext uri="{FF2B5EF4-FFF2-40B4-BE49-F238E27FC236}">
                  <a16:creationId xmlns:a16="http://schemas.microsoft.com/office/drawing/2014/main" id="{C0901A78-8AE5-4434-9F54-D9A82D0A5256}"/>
                </a:ext>
              </a:extLst>
            </p:cNvPr>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422;p126">
              <a:extLst>
                <a:ext uri="{FF2B5EF4-FFF2-40B4-BE49-F238E27FC236}">
                  <a16:creationId xmlns:a16="http://schemas.microsoft.com/office/drawing/2014/main" id="{FE57AA31-D233-485A-87B5-77E8C4FD1C1E}"/>
                </a:ext>
              </a:extLst>
            </p:cNvPr>
            <p:cNvSpPr/>
            <p:nvPr/>
          </p:nvSpPr>
          <p:spPr>
            <a:xfrm>
              <a:off x="2154153" y="194416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423;p126">
              <a:extLst>
                <a:ext uri="{FF2B5EF4-FFF2-40B4-BE49-F238E27FC236}">
                  <a16:creationId xmlns:a16="http://schemas.microsoft.com/office/drawing/2014/main" id="{923FAB77-F932-4632-88F7-35895997B725}"/>
                </a:ext>
              </a:extLst>
            </p:cNvPr>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424;p126">
              <a:extLst>
                <a:ext uri="{FF2B5EF4-FFF2-40B4-BE49-F238E27FC236}">
                  <a16:creationId xmlns:a16="http://schemas.microsoft.com/office/drawing/2014/main" id="{E1DEB163-CFB4-4E45-A4DA-07F41C547E46}"/>
                </a:ext>
              </a:extLst>
            </p:cNvPr>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425;p126">
              <a:extLst>
                <a:ext uri="{FF2B5EF4-FFF2-40B4-BE49-F238E27FC236}">
                  <a16:creationId xmlns:a16="http://schemas.microsoft.com/office/drawing/2014/main" id="{DF565D93-EA70-4D9B-8A2D-DA78E1CC1353}"/>
                </a:ext>
              </a:extLst>
            </p:cNvPr>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426;p126">
              <a:extLst>
                <a:ext uri="{FF2B5EF4-FFF2-40B4-BE49-F238E27FC236}">
                  <a16:creationId xmlns:a16="http://schemas.microsoft.com/office/drawing/2014/main" id="{C84315A1-767D-46EA-8C89-F19F735479EE}"/>
                </a:ext>
              </a:extLst>
            </p:cNvPr>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427;p126">
              <a:extLst>
                <a:ext uri="{FF2B5EF4-FFF2-40B4-BE49-F238E27FC236}">
                  <a16:creationId xmlns:a16="http://schemas.microsoft.com/office/drawing/2014/main" id="{A5CF3627-E241-4C63-9F0D-A769A3FDFFFA}"/>
                </a:ext>
              </a:extLst>
            </p:cNvPr>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428;p126">
              <a:extLst>
                <a:ext uri="{FF2B5EF4-FFF2-40B4-BE49-F238E27FC236}">
                  <a16:creationId xmlns:a16="http://schemas.microsoft.com/office/drawing/2014/main" id="{68701D65-71A7-40DB-A6DE-EE1648C695D7}"/>
                </a:ext>
              </a:extLst>
            </p:cNvPr>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429;p126">
              <a:extLst>
                <a:ext uri="{FF2B5EF4-FFF2-40B4-BE49-F238E27FC236}">
                  <a16:creationId xmlns:a16="http://schemas.microsoft.com/office/drawing/2014/main" id="{84786C38-B516-46EF-94B2-0C64A11901BA}"/>
                </a:ext>
              </a:extLst>
            </p:cNvPr>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430;p126">
              <a:extLst>
                <a:ext uri="{FF2B5EF4-FFF2-40B4-BE49-F238E27FC236}">
                  <a16:creationId xmlns:a16="http://schemas.microsoft.com/office/drawing/2014/main" id="{A2BDC54D-1C3D-44CE-A8DA-7B692DF71916}"/>
                </a:ext>
              </a:extLst>
            </p:cNvPr>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431;p126">
              <a:extLst>
                <a:ext uri="{FF2B5EF4-FFF2-40B4-BE49-F238E27FC236}">
                  <a16:creationId xmlns:a16="http://schemas.microsoft.com/office/drawing/2014/main" id="{81B940AF-B646-4BB3-AD7E-5A41FDC36275}"/>
                </a:ext>
              </a:extLst>
            </p:cNvPr>
            <p:cNvSpPr/>
            <p:nvPr/>
          </p:nvSpPr>
          <p:spPr>
            <a:xfrm>
              <a:off x="2160751" y="187743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432;p126">
              <a:extLst>
                <a:ext uri="{FF2B5EF4-FFF2-40B4-BE49-F238E27FC236}">
                  <a16:creationId xmlns:a16="http://schemas.microsoft.com/office/drawing/2014/main" id="{3CEBB2F8-1AE4-4B40-8032-BB324EF0AA0E}"/>
                </a:ext>
              </a:extLst>
            </p:cNvPr>
            <p:cNvSpPr/>
            <p:nvPr/>
          </p:nvSpPr>
          <p:spPr>
            <a:xfrm>
              <a:off x="2160656" y="1875055"/>
              <a:ext cx="14" cy="489"/>
            </a:xfrm>
            <a:custGeom>
              <a:avLst/>
              <a:gdLst/>
              <a:ahLst/>
              <a:cxnLst/>
              <a:rect l="l" t="t" r="r" b="b"/>
              <a:pathLst>
                <a:path w="1" h="36" extrusionOk="0">
                  <a:moveTo>
                    <a:pt x="1" y="1"/>
                  </a:moveTo>
                  <a:lnTo>
                    <a:pt x="1" y="3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433;p126">
              <a:extLst>
                <a:ext uri="{FF2B5EF4-FFF2-40B4-BE49-F238E27FC236}">
                  <a16:creationId xmlns:a16="http://schemas.microsoft.com/office/drawing/2014/main" id="{A724A336-DD9B-4805-8A40-FF631B3EB50D}"/>
                </a:ext>
              </a:extLst>
            </p:cNvPr>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434;p126">
              <a:extLst>
                <a:ext uri="{FF2B5EF4-FFF2-40B4-BE49-F238E27FC236}">
                  <a16:creationId xmlns:a16="http://schemas.microsoft.com/office/drawing/2014/main" id="{38084870-763C-45EF-8901-DC7549569BEF}"/>
                </a:ext>
              </a:extLst>
            </p:cNvPr>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435;p126">
              <a:extLst>
                <a:ext uri="{FF2B5EF4-FFF2-40B4-BE49-F238E27FC236}">
                  <a16:creationId xmlns:a16="http://schemas.microsoft.com/office/drawing/2014/main" id="{D63DEA2E-618E-4075-8560-E67245245E96}"/>
                </a:ext>
              </a:extLst>
            </p:cNvPr>
            <p:cNvSpPr/>
            <p:nvPr/>
          </p:nvSpPr>
          <p:spPr>
            <a:xfrm>
              <a:off x="2149536" y="1938896"/>
              <a:ext cx="14" cy="869"/>
            </a:xfrm>
            <a:custGeom>
              <a:avLst/>
              <a:gdLst/>
              <a:ahLst/>
              <a:cxnLst/>
              <a:rect l="l" t="t" r="r" b="b"/>
              <a:pathLst>
                <a:path w="1" h="64" extrusionOk="0">
                  <a:moveTo>
                    <a:pt x="1" y="63"/>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436;p126">
              <a:extLst>
                <a:ext uri="{FF2B5EF4-FFF2-40B4-BE49-F238E27FC236}">
                  <a16:creationId xmlns:a16="http://schemas.microsoft.com/office/drawing/2014/main" id="{FF79BB0E-F2CE-4344-BE2E-724BFFEF5ADE}"/>
                </a:ext>
              </a:extLst>
            </p:cNvPr>
            <p:cNvSpPr/>
            <p:nvPr/>
          </p:nvSpPr>
          <p:spPr>
            <a:xfrm>
              <a:off x="2160616" y="1874444"/>
              <a:ext cx="14" cy="584"/>
            </a:xfrm>
            <a:custGeom>
              <a:avLst/>
              <a:gdLst/>
              <a:ahLst/>
              <a:cxnLst/>
              <a:rect l="l" t="t" r="r" b="b"/>
              <a:pathLst>
                <a:path w="1" h="43" extrusionOk="0">
                  <a:moveTo>
                    <a:pt x="0" y="0"/>
                  </a:moveTo>
                  <a:lnTo>
                    <a:pt x="0"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437;p126">
              <a:extLst>
                <a:ext uri="{FF2B5EF4-FFF2-40B4-BE49-F238E27FC236}">
                  <a16:creationId xmlns:a16="http://schemas.microsoft.com/office/drawing/2014/main" id="{673D07DC-B5F6-42B6-B455-460FAEA2A6D2}"/>
                </a:ext>
              </a:extLst>
            </p:cNvPr>
            <p:cNvSpPr/>
            <p:nvPr/>
          </p:nvSpPr>
          <p:spPr>
            <a:xfrm>
              <a:off x="2160711" y="1876195"/>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438;p126">
              <a:extLst>
                <a:ext uri="{FF2B5EF4-FFF2-40B4-BE49-F238E27FC236}">
                  <a16:creationId xmlns:a16="http://schemas.microsoft.com/office/drawing/2014/main" id="{E8AF36EF-E295-49B1-A26D-4A11C96E9B76}"/>
                </a:ext>
              </a:extLst>
            </p:cNvPr>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439;p126">
              <a:extLst>
                <a:ext uri="{FF2B5EF4-FFF2-40B4-BE49-F238E27FC236}">
                  <a16:creationId xmlns:a16="http://schemas.microsoft.com/office/drawing/2014/main" id="{95592E12-AAAE-4D0E-BD1A-C6E7B6ABEA85}"/>
                </a:ext>
              </a:extLst>
            </p:cNvPr>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440;p126">
              <a:extLst>
                <a:ext uri="{FF2B5EF4-FFF2-40B4-BE49-F238E27FC236}">
                  <a16:creationId xmlns:a16="http://schemas.microsoft.com/office/drawing/2014/main" id="{2880CB52-F862-44DB-979A-A4F15ECF96FF}"/>
                </a:ext>
              </a:extLst>
            </p:cNvPr>
            <p:cNvSpPr/>
            <p:nvPr/>
          </p:nvSpPr>
          <p:spPr>
            <a:xfrm>
              <a:off x="2149536" y="193975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441;p126">
              <a:extLst>
                <a:ext uri="{FF2B5EF4-FFF2-40B4-BE49-F238E27FC236}">
                  <a16:creationId xmlns:a16="http://schemas.microsoft.com/office/drawing/2014/main" id="{24156814-15AF-4D09-8DFB-67340406DD23}"/>
                </a:ext>
              </a:extLst>
            </p:cNvPr>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442;p126">
              <a:extLst>
                <a:ext uri="{FF2B5EF4-FFF2-40B4-BE49-F238E27FC236}">
                  <a16:creationId xmlns:a16="http://schemas.microsoft.com/office/drawing/2014/main" id="{AC2EC011-93BA-4925-82E7-00F6AD0A2702}"/>
                </a:ext>
              </a:extLst>
            </p:cNvPr>
            <p:cNvSpPr/>
            <p:nvPr/>
          </p:nvSpPr>
          <p:spPr>
            <a:xfrm>
              <a:off x="2231531" y="1797813"/>
              <a:ext cx="109" cy="258"/>
            </a:xfrm>
            <a:custGeom>
              <a:avLst/>
              <a:gdLst/>
              <a:ahLst/>
              <a:cxnLst/>
              <a:rect l="l" t="t" r="r" b="b"/>
              <a:pathLst>
                <a:path w="8" h="19" extrusionOk="0">
                  <a:moveTo>
                    <a:pt x="8"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443;p126">
              <a:extLst>
                <a:ext uri="{FF2B5EF4-FFF2-40B4-BE49-F238E27FC236}">
                  <a16:creationId xmlns:a16="http://schemas.microsoft.com/office/drawing/2014/main" id="{8F33C6B1-B33F-4266-ABD8-608774DC0E06}"/>
                </a:ext>
              </a:extLst>
            </p:cNvPr>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444;p126">
              <a:extLst>
                <a:ext uri="{FF2B5EF4-FFF2-40B4-BE49-F238E27FC236}">
                  <a16:creationId xmlns:a16="http://schemas.microsoft.com/office/drawing/2014/main" id="{FA5B3D68-3984-4E8F-AC0A-473D7B515BBC}"/>
                </a:ext>
              </a:extLst>
            </p:cNvPr>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445;p126">
              <a:extLst>
                <a:ext uri="{FF2B5EF4-FFF2-40B4-BE49-F238E27FC236}">
                  <a16:creationId xmlns:a16="http://schemas.microsoft.com/office/drawing/2014/main" id="{7E6BE04E-238A-409B-908F-0F69A7F556E6}"/>
                </a:ext>
              </a:extLst>
            </p:cNvPr>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446;p126">
              <a:extLst>
                <a:ext uri="{FF2B5EF4-FFF2-40B4-BE49-F238E27FC236}">
                  <a16:creationId xmlns:a16="http://schemas.microsoft.com/office/drawing/2014/main" id="{C68EFCDD-3C0F-47FE-B5FD-F63389FB6B0B}"/>
                </a:ext>
              </a:extLst>
            </p:cNvPr>
            <p:cNvSpPr/>
            <p:nvPr/>
          </p:nvSpPr>
          <p:spPr>
            <a:xfrm>
              <a:off x="2132184" y="2028019"/>
              <a:ext cx="163" cy="54"/>
            </a:xfrm>
            <a:custGeom>
              <a:avLst/>
              <a:gdLst/>
              <a:ahLst/>
              <a:cxnLst/>
              <a:rect l="l" t="t" r="r" b="b"/>
              <a:pathLst>
                <a:path w="12" h="4" extrusionOk="0">
                  <a:moveTo>
                    <a:pt x="11" y="0"/>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447;p126">
              <a:extLst>
                <a:ext uri="{FF2B5EF4-FFF2-40B4-BE49-F238E27FC236}">
                  <a16:creationId xmlns:a16="http://schemas.microsoft.com/office/drawing/2014/main" id="{85E3DAA1-546B-483D-8437-6FCD769C6F7E}"/>
                </a:ext>
              </a:extLst>
            </p:cNvPr>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448;p126">
              <a:extLst>
                <a:ext uri="{FF2B5EF4-FFF2-40B4-BE49-F238E27FC236}">
                  <a16:creationId xmlns:a16="http://schemas.microsoft.com/office/drawing/2014/main" id="{F547F3A2-BFDE-4959-AF16-5A7C0BBD2C3A}"/>
                </a:ext>
              </a:extLst>
            </p:cNvPr>
            <p:cNvSpPr/>
            <p:nvPr/>
          </p:nvSpPr>
          <p:spPr>
            <a:xfrm>
              <a:off x="2133040" y="2027870"/>
              <a:ext cx="14" cy="163"/>
            </a:xfrm>
            <a:custGeom>
              <a:avLst/>
              <a:gdLst/>
              <a:ahLst/>
              <a:cxnLst/>
              <a:rect l="l" t="t" r="r" b="b"/>
              <a:pathLst>
                <a:path w="1" h="12" extrusionOk="0">
                  <a:moveTo>
                    <a:pt x="1" y="1"/>
                  </a:moveTo>
                  <a:lnTo>
                    <a:pt x="1" y="1"/>
                  </a:ln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449;p126">
              <a:extLst>
                <a:ext uri="{FF2B5EF4-FFF2-40B4-BE49-F238E27FC236}">
                  <a16:creationId xmlns:a16="http://schemas.microsoft.com/office/drawing/2014/main" id="{D66D494F-9C90-44A0-9679-73B1F81371A2}"/>
                </a:ext>
              </a:extLst>
            </p:cNvPr>
            <p:cNvSpPr/>
            <p:nvPr/>
          </p:nvSpPr>
          <p:spPr>
            <a:xfrm>
              <a:off x="2133094" y="2030246"/>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450;p126">
              <a:extLst>
                <a:ext uri="{FF2B5EF4-FFF2-40B4-BE49-F238E27FC236}">
                  <a16:creationId xmlns:a16="http://schemas.microsoft.com/office/drawing/2014/main" id="{C738C07D-DA95-472E-84CA-D7D8DC2A2B9F}"/>
                </a:ext>
              </a:extLst>
            </p:cNvPr>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451;p126">
              <a:extLst>
                <a:ext uri="{FF2B5EF4-FFF2-40B4-BE49-F238E27FC236}">
                  <a16:creationId xmlns:a16="http://schemas.microsoft.com/office/drawing/2014/main" id="{76943B8E-8D7E-4714-8AB1-D7FD62711B8C}"/>
                </a:ext>
              </a:extLst>
            </p:cNvPr>
            <p:cNvSpPr/>
            <p:nvPr/>
          </p:nvSpPr>
          <p:spPr>
            <a:xfrm>
              <a:off x="2133094" y="2029010"/>
              <a:ext cx="14" cy="258"/>
            </a:xfrm>
            <a:custGeom>
              <a:avLst/>
              <a:gdLst/>
              <a:ahLst/>
              <a:cxnLst/>
              <a:rect l="l" t="t" r="r" b="b"/>
              <a:pathLst>
                <a:path w="1" h="19" extrusionOk="0">
                  <a:moveTo>
                    <a:pt x="0"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452;p126">
              <a:extLst>
                <a:ext uri="{FF2B5EF4-FFF2-40B4-BE49-F238E27FC236}">
                  <a16:creationId xmlns:a16="http://schemas.microsoft.com/office/drawing/2014/main" id="{C3FCD580-CCD2-41C2-9A1C-3145083E75E1}"/>
                </a:ext>
              </a:extLst>
            </p:cNvPr>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453;p126">
              <a:extLst>
                <a:ext uri="{FF2B5EF4-FFF2-40B4-BE49-F238E27FC236}">
                  <a16:creationId xmlns:a16="http://schemas.microsoft.com/office/drawing/2014/main" id="{6BA8527F-27DD-4666-BF56-DBC024BC868A}"/>
                </a:ext>
              </a:extLst>
            </p:cNvPr>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454;p126">
              <a:extLst>
                <a:ext uri="{FF2B5EF4-FFF2-40B4-BE49-F238E27FC236}">
                  <a16:creationId xmlns:a16="http://schemas.microsoft.com/office/drawing/2014/main" id="{82FD0FE4-6A04-4BB6-9EBB-C4AD41758EFA}"/>
                </a:ext>
              </a:extLst>
            </p:cNvPr>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455;p126">
              <a:extLst>
                <a:ext uri="{FF2B5EF4-FFF2-40B4-BE49-F238E27FC236}">
                  <a16:creationId xmlns:a16="http://schemas.microsoft.com/office/drawing/2014/main" id="{C2E90BFA-0DBC-4C34-B767-7D1FECBDB48D}"/>
                </a:ext>
              </a:extLst>
            </p:cNvPr>
            <p:cNvSpPr/>
            <p:nvPr/>
          </p:nvSpPr>
          <p:spPr>
            <a:xfrm>
              <a:off x="2132809" y="2034767"/>
              <a:ext cx="54" cy="353"/>
            </a:xfrm>
            <a:custGeom>
              <a:avLst/>
              <a:gdLst/>
              <a:ahLst/>
              <a:cxnLst/>
              <a:rect l="l" t="t" r="r" b="b"/>
              <a:pathLst>
                <a:path w="4" h="26" extrusionOk="0">
                  <a:moveTo>
                    <a:pt x="4"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456;p126">
              <a:extLst>
                <a:ext uri="{FF2B5EF4-FFF2-40B4-BE49-F238E27FC236}">
                  <a16:creationId xmlns:a16="http://schemas.microsoft.com/office/drawing/2014/main" id="{93130253-B531-4377-B12E-F6B3E25CDF47}"/>
                </a:ext>
              </a:extLst>
            </p:cNvPr>
            <p:cNvSpPr/>
            <p:nvPr/>
          </p:nvSpPr>
          <p:spPr>
            <a:xfrm>
              <a:off x="2132809" y="2035107"/>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457;p126">
              <a:extLst>
                <a:ext uri="{FF2B5EF4-FFF2-40B4-BE49-F238E27FC236}">
                  <a16:creationId xmlns:a16="http://schemas.microsoft.com/office/drawing/2014/main" id="{A99FE61B-8480-4F2B-A069-E8B530184939}"/>
                </a:ext>
              </a:extLst>
            </p:cNvPr>
            <p:cNvSpPr/>
            <p:nvPr/>
          </p:nvSpPr>
          <p:spPr>
            <a:xfrm>
              <a:off x="2122680" y="2035867"/>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458;p126">
              <a:extLst>
                <a:ext uri="{FF2B5EF4-FFF2-40B4-BE49-F238E27FC236}">
                  <a16:creationId xmlns:a16="http://schemas.microsoft.com/office/drawing/2014/main" id="{6BA6D5F5-AB7F-4CA6-99A9-2D2DEF7DAD5A}"/>
                </a:ext>
              </a:extLst>
            </p:cNvPr>
            <p:cNvSpPr/>
            <p:nvPr/>
          </p:nvSpPr>
          <p:spPr>
            <a:xfrm>
              <a:off x="2132904" y="2034441"/>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459;p126">
              <a:extLst>
                <a:ext uri="{FF2B5EF4-FFF2-40B4-BE49-F238E27FC236}">
                  <a16:creationId xmlns:a16="http://schemas.microsoft.com/office/drawing/2014/main" id="{16CA367F-5936-4B1A-AF90-258812B8DF2C}"/>
                </a:ext>
              </a:extLst>
            </p:cNvPr>
            <p:cNvSpPr/>
            <p:nvPr/>
          </p:nvSpPr>
          <p:spPr>
            <a:xfrm>
              <a:off x="2132904" y="2034061"/>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460;p126">
              <a:extLst>
                <a:ext uri="{FF2B5EF4-FFF2-40B4-BE49-F238E27FC236}">
                  <a16:creationId xmlns:a16="http://schemas.microsoft.com/office/drawing/2014/main" id="{7E7EA876-14EF-4C46-94F0-17C6856F8B6D}"/>
                </a:ext>
              </a:extLst>
            </p:cNvPr>
            <p:cNvSpPr/>
            <p:nvPr/>
          </p:nvSpPr>
          <p:spPr>
            <a:xfrm>
              <a:off x="2123400" y="203581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461;p126">
              <a:extLst>
                <a:ext uri="{FF2B5EF4-FFF2-40B4-BE49-F238E27FC236}">
                  <a16:creationId xmlns:a16="http://schemas.microsoft.com/office/drawing/2014/main" id="{5C9E4E19-552C-4838-9C89-4E2780C20083}"/>
                </a:ext>
              </a:extLst>
            </p:cNvPr>
            <p:cNvSpPr/>
            <p:nvPr/>
          </p:nvSpPr>
          <p:spPr>
            <a:xfrm>
              <a:off x="2123495" y="203581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462;p126">
              <a:extLst>
                <a:ext uri="{FF2B5EF4-FFF2-40B4-BE49-F238E27FC236}">
                  <a16:creationId xmlns:a16="http://schemas.microsoft.com/office/drawing/2014/main" id="{7EC49FC1-0CE6-45FC-9C37-8B37A3740AA5}"/>
                </a:ext>
              </a:extLst>
            </p:cNvPr>
            <p:cNvSpPr/>
            <p:nvPr/>
          </p:nvSpPr>
          <p:spPr>
            <a:xfrm>
              <a:off x="2122925" y="2035813"/>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463;p126">
              <a:extLst>
                <a:ext uri="{FF2B5EF4-FFF2-40B4-BE49-F238E27FC236}">
                  <a16:creationId xmlns:a16="http://schemas.microsoft.com/office/drawing/2014/main" id="{179DE08E-6625-4625-8E40-EDE39AA065B7}"/>
                </a:ext>
              </a:extLst>
            </p:cNvPr>
            <p:cNvSpPr/>
            <p:nvPr/>
          </p:nvSpPr>
          <p:spPr>
            <a:xfrm>
              <a:off x="2123115" y="203581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464;p126">
              <a:extLst>
                <a:ext uri="{FF2B5EF4-FFF2-40B4-BE49-F238E27FC236}">
                  <a16:creationId xmlns:a16="http://schemas.microsoft.com/office/drawing/2014/main" id="{DC927C43-3E65-4821-BAF8-CF052A80CFDB}"/>
                </a:ext>
              </a:extLst>
            </p:cNvPr>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465;p126">
              <a:extLst>
                <a:ext uri="{FF2B5EF4-FFF2-40B4-BE49-F238E27FC236}">
                  <a16:creationId xmlns:a16="http://schemas.microsoft.com/office/drawing/2014/main" id="{BBC40DA3-30EE-4E8B-93C8-79A2A1807146}"/>
                </a:ext>
              </a:extLst>
            </p:cNvPr>
            <p:cNvSpPr/>
            <p:nvPr/>
          </p:nvSpPr>
          <p:spPr>
            <a:xfrm>
              <a:off x="2121974" y="2035908"/>
              <a:ext cx="299" cy="68"/>
            </a:xfrm>
            <a:custGeom>
              <a:avLst/>
              <a:gdLst/>
              <a:ahLst/>
              <a:cxnLst/>
              <a:rect l="l" t="t" r="r" b="b"/>
              <a:pathLst>
                <a:path w="22" h="5" extrusionOk="0">
                  <a:moveTo>
                    <a:pt x="2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466;p126">
              <a:extLst>
                <a:ext uri="{FF2B5EF4-FFF2-40B4-BE49-F238E27FC236}">
                  <a16:creationId xmlns:a16="http://schemas.microsoft.com/office/drawing/2014/main" id="{E48EF41B-B7B0-4525-9F0C-AA061A99BA66}"/>
                </a:ext>
              </a:extLst>
            </p:cNvPr>
            <p:cNvSpPr/>
            <p:nvPr/>
          </p:nvSpPr>
          <p:spPr>
            <a:xfrm>
              <a:off x="2132945" y="2033627"/>
              <a:ext cx="14" cy="299"/>
            </a:xfrm>
            <a:custGeom>
              <a:avLst/>
              <a:gdLst/>
              <a:ahLst/>
              <a:cxnLst/>
              <a:rect l="l" t="t" r="r" b="b"/>
              <a:pathLst>
                <a:path w="1" h="22" extrusionOk="0">
                  <a:moveTo>
                    <a:pt x="1"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467;p126">
              <a:extLst>
                <a:ext uri="{FF2B5EF4-FFF2-40B4-BE49-F238E27FC236}">
                  <a16:creationId xmlns:a16="http://schemas.microsoft.com/office/drawing/2014/main" id="{C09E3A04-1193-4965-8CD8-2C550A792BC4}"/>
                </a:ext>
              </a:extLst>
            </p:cNvPr>
            <p:cNvSpPr/>
            <p:nvPr/>
          </p:nvSpPr>
          <p:spPr>
            <a:xfrm>
              <a:off x="2121499" y="2035962"/>
              <a:ext cx="394" cy="54"/>
            </a:xfrm>
            <a:custGeom>
              <a:avLst/>
              <a:gdLst/>
              <a:ahLst/>
              <a:cxnLst/>
              <a:rect l="l" t="t" r="r" b="b"/>
              <a:pathLst>
                <a:path w="29" h="4" extrusionOk="0">
                  <a:moveTo>
                    <a:pt x="28"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468;p126">
              <a:extLst>
                <a:ext uri="{FF2B5EF4-FFF2-40B4-BE49-F238E27FC236}">
                  <a16:creationId xmlns:a16="http://schemas.microsoft.com/office/drawing/2014/main" id="{837A06D9-220E-45DE-B3CA-C96803773026}"/>
                </a:ext>
              </a:extLst>
            </p:cNvPr>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469;p126">
              <a:extLst>
                <a:ext uri="{FF2B5EF4-FFF2-40B4-BE49-F238E27FC236}">
                  <a16:creationId xmlns:a16="http://schemas.microsoft.com/office/drawing/2014/main" id="{62CC072D-6782-4CBE-9931-1560D9FF18CA}"/>
                </a:ext>
              </a:extLst>
            </p:cNvPr>
            <p:cNvSpPr/>
            <p:nvPr/>
          </p:nvSpPr>
          <p:spPr>
            <a:xfrm>
              <a:off x="2122354" y="2035867"/>
              <a:ext cx="299" cy="54"/>
            </a:xfrm>
            <a:custGeom>
              <a:avLst/>
              <a:gdLst/>
              <a:ahLst/>
              <a:cxnLst/>
              <a:rect l="l" t="t" r="r" b="b"/>
              <a:pathLst>
                <a:path w="22" h="4" extrusionOk="0">
                  <a:moveTo>
                    <a:pt x="2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470;p126">
              <a:extLst>
                <a:ext uri="{FF2B5EF4-FFF2-40B4-BE49-F238E27FC236}">
                  <a16:creationId xmlns:a16="http://schemas.microsoft.com/office/drawing/2014/main" id="{8D85FBA0-855F-4C44-B267-210659F56C5C}"/>
                </a:ext>
              </a:extLst>
            </p:cNvPr>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471;p126">
              <a:extLst>
                <a:ext uri="{FF2B5EF4-FFF2-40B4-BE49-F238E27FC236}">
                  <a16:creationId xmlns:a16="http://schemas.microsoft.com/office/drawing/2014/main" id="{03CE2378-C5E5-4A12-9098-2719871CBAE9}"/>
                </a:ext>
              </a:extLst>
            </p:cNvPr>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472;p126">
              <a:extLst>
                <a:ext uri="{FF2B5EF4-FFF2-40B4-BE49-F238E27FC236}">
                  <a16:creationId xmlns:a16="http://schemas.microsoft.com/office/drawing/2014/main" id="{48437CFA-3BD6-4E66-9635-6973C2B45474}"/>
                </a:ext>
              </a:extLst>
            </p:cNvPr>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473;p126">
              <a:extLst>
                <a:ext uri="{FF2B5EF4-FFF2-40B4-BE49-F238E27FC236}">
                  <a16:creationId xmlns:a16="http://schemas.microsoft.com/office/drawing/2014/main" id="{6CE56A28-CB49-48A6-AE5A-A5690F5E4DFB}"/>
                </a:ext>
              </a:extLst>
            </p:cNvPr>
            <p:cNvSpPr/>
            <p:nvPr/>
          </p:nvSpPr>
          <p:spPr>
            <a:xfrm>
              <a:off x="2147065" y="2027639"/>
              <a:ext cx="1779" cy="54"/>
            </a:xfrm>
            <a:custGeom>
              <a:avLst/>
              <a:gdLst/>
              <a:ahLst/>
              <a:cxnLst/>
              <a:rect l="l" t="t" r="r" b="b"/>
              <a:pathLst>
                <a:path w="131" h="4" extrusionOk="0">
                  <a:moveTo>
                    <a:pt x="1" y="0"/>
                  </a:moveTo>
                  <a:lnTo>
                    <a:pt x="13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474;p126">
              <a:extLst>
                <a:ext uri="{FF2B5EF4-FFF2-40B4-BE49-F238E27FC236}">
                  <a16:creationId xmlns:a16="http://schemas.microsoft.com/office/drawing/2014/main" id="{52713BCA-AD71-4CF4-A9AE-19101C6FF1AC}"/>
                </a:ext>
              </a:extLst>
            </p:cNvPr>
            <p:cNvSpPr/>
            <p:nvPr/>
          </p:nvSpPr>
          <p:spPr>
            <a:xfrm>
              <a:off x="2149306" y="202773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475;p126">
              <a:extLst>
                <a:ext uri="{FF2B5EF4-FFF2-40B4-BE49-F238E27FC236}">
                  <a16:creationId xmlns:a16="http://schemas.microsoft.com/office/drawing/2014/main" id="{60A9EA78-A4D2-4B12-992D-F2C2671B7D61}"/>
                </a:ext>
              </a:extLst>
            </p:cNvPr>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476;p126">
              <a:extLst>
                <a:ext uri="{FF2B5EF4-FFF2-40B4-BE49-F238E27FC236}">
                  <a16:creationId xmlns:a16="http://schemas.microsoft.com/office/drawing/2014/main" id="{3271C054-D4BE-4DD6-8109-785563529A49}"/>
                </a:ext>
              </a:extLst>
            </p:cNvPr>
            <p:cNvSpPr/>
            <p:nvPr/>
          </p:nvSpPr>
          <p:spPr>
            <a:xfrm>
              <a:off x="2132184" y="2072553"/>
              <a:ext cx="68" cy="68"/>
            </a:xfrm>
            <a:custGeom>
              <a:avLst/>
              <a:gdLst/>
              <a:ahLst/>
              <a:cxnLst/>
              <a:rect l="l" t="t" r="r" b="b"/>
              <a:pathLst>
                <a:path w="5" h="5" extrusionOk="0">
                  <a:moveTo>
                    <a:pt x="1" y="4"/>
                  </a:moveTo>
                  <a:lnTo>
                    <a:pt x="1" y="4"/>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477;p126">
              <a:extLst>
                <a:ext uri="{FF2B5EF4-FFF2-40B4-BE49-F238E27FC236}">
                  <a16:creationId xmlns:a16="http://schemas.microsoft.com/office/drawing/2014/main" id="{91B9A056-B0E7-4A4E-A6F4-A6D83D6C0DE8}"/>
                </a:ext>
              </a:extLst>
            </p:cNvPr>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478;p126">
              <a:extLst>
                <a:ext uri="{FF2B5EF4-FFF2-40B4-BE49-F238E27FC236}">
                  <a16:creationId xmlns:a16="http://schemas.microsoft.com/office/drawing/2014/main" id="{410DF4AC-2420-49D4-9883-105D64A91592}"/>
                </a:ext>
              </a:extLst>
            </p:cNvPr>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479;p126">
              <a:extLst>
                <a:ext uri="{FF2B5EF4-FFF2-40B4-BE49-F238E27FC236}">
                  <a16:creationId xmlns:a16="http://schemas.microsoft.com/office/drawing/2014/main" id="{39C75CDF-9032-411C-A3B3-2F6BD7E70ACF}"/>
                </a:ext>
              </a:extLst>
            </p:cNvPr>
            <p:cNvSpPr/>
            <p:nvPr/>
          </p:nvSpPr>
          <p:spPr>
            <a:xfrm>
              <a:off x="2133759" y="2071603"/>
              <a:ext cx="244" cy="68"/>
            </a:xfrm>
            <a:custGeom>
              <a:avLst/>
              <a:gdLst/>
              <a:ahLst/>
              <a:cxnLst/>
              <a:rect l="l" t="t" r="r" b="b"/>
              <a:pathLst>
                <a:path w="18" h="5" extrusionOk="0">
                  <a:moveTo>
                    <a:pt x="0"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480;p126">
              <a:extLst>
                <a:ext uri="{FF2B5EF4-FFF2-40B4-BE49-F238E27FC236}">
                  <a16:creationId xmlns:a16="http://schemas.microsoft.com/office/drawing/2014/main" id="{D4824F33-3231-48A8-8ED3-7419250418F2}"/>
                </a:ext>
              </a:extLst>
            </p:cNvPr>
            <p:cNvSpPr/>
            <p:nvPr/>
          </p:nvSpPr>
          <p:spPr>
            <a:xfrm>
              <a:off x="2132334" y="2072268"/>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481;p126">
              <a:extLst>
                <a:ext uri="{FF2B5EF4-FFF2-40B4-BE49-F238E27FC236}">
                  <a16:creationId xmlns:a16="http://schemas.microsoft.com/office/drawing/2014/main" id="{8D5902A9-36C4-4625-92F7-E541B94CBAEE}"/>
                </a:ext>
              </a:extLst>
            </p:cNvPr>
            <p:cNvSpPr/>
            <p:nvPr/>
          </p:nvSpPr>
          <p:spPr>
            <a:xfrm>
              <a:off x="2133379" y="2071657"/>
              <a:ext cx="244" cy="109"/>
            </a:xfrm>
            <a:custGeom>
              <a:avLst/>
              <a:gdLst/>
              <a:ahLst/>
              <a:cxnLst/>
              <a:rect l="l" t="t" r="r" b="b"/>
              <a:pathLst>
                <a:path w="18" h="8" extrusionOk="0">
                  <a:moveTo>
                    <a:pt x="0"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482;p126">
              <a:extLst>
                <a:ext uri="{FF2B5EF4-FFF2-40B4-BE49-F238E27FC236}">
                  <a16:creationId xmlns:a16="http://schemas.microsoft.com/office/drawing/2014/main" id="{4A716458-9E30-4182-A060-C78F9C68BE5B}"/>
                </a:ext>
              </a:extLst>
            </p:cNvPr>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483;p126">
              <a:extLst>
                <a:ext uri="{FF2B5EF4-FFF2-40B4-BE49-F238E27FC236}">
                  <a16:creationId xmlns:a16="http://schemas.microsoft.com/office/drawing/2014/main" id="{A56642AE-8B13-40FC-82D7-7382361A0FA8}"/>
                </a:ext>
              </a:extLst>
            </p:cNvPr>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484;p126">
              <a:extLst>
                <a:ext uri="{FF2B5EF4-FFF2-40B4-BE49-F238E27FC236}">
                  <a16:creationId xmlns:a16="http://schemas.microsoft.com/office/drawing/2014/main" id="{7BB68FCC-BBEC-457D-89F1-86A7345D4401}"/>
                </a:ext>
              </a:extLst>
            </p:cNvPr>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485;p126">
              <a:extLst>
                <a:ext uri="{FF2B5EF4-FFF2-40B4-BE49-F238E27FC236}">
                  <a16:creationId xmlns:a16="http://schemas.microsoft.com/office/drawing/2014/main" id="{F248F9A1-3FF9-421A-8B47-8F49D699A831}"/>
                </a:ext>
              </a:extLst>
            </p:cNvPr>
            <p:cNvSpPr/>
            <p:nvPr/>
          </p:nvSpPr>
          <p:spPr>
            <a:xfrm>
              <a:off x="2146780" y="2029350"/>
              <a:ext cx="109" cy="910"/>
            </a:xfrm>
            <a:custGeom>
              <a:avLst/>
              <a:gdLst/>
              <a:ahLst/>
              <a:cxnLst/>
              <a:rect l="l" t="t" r="r" b="b"/>
              <a:pathLst>
                <a:path w="8" h="67" extrusionOk="0">
                  <a:moveTo>
                    <a:pt x="1" y="6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486;p126">
              <a:extLst>
                <a:ext uri="{FF2B5EF4-FFF2-40B4-BE49-F238E27FC236}">
                  <a16:creationId xmlns:a16="http://schemas.microsoft.com/office/drawing/2014/main" id="{E99954F5-1D99-49F9-88FE-399695A4A299}"/>
                </a:ext>
              </a:extLst>
            </p:cNvPr>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487;p126">
              <a:extLst>
                <a:ext uri="{FF2B5EF4-FFF2-40B4-BE49-F238E27FC236}">
                  <a16:creationId xmlns:a16="http://schemas.microsoft.com/office/drawing/2014/main" id="{54F131EA-EBA5-4452-AFF5-6398323097B8}"/>
                </a:ext>
              </a:extLst>
            </p:cNvPr>
            <p:cNvSpPr/>
            <p:nvPr/>
          </p:nvSpPr>
          <p:spPr>
            <a:xfrm>
              <a:off x="2146590" y="2031386"/>
              <a:ext cx="68" cy="638"/>
            </a:xfrm>
            <a:custGeom>
              <a:avLst/>
              <a:gdLst/>
              <a:ahLst/>
              <a:cxnLst/>
              <a:rect l="l" t="t" r="r" b="b"/>
              <a:pathLst>
                <a:path w="5" h="47" extrusionOk="0">
                  <a:moveTo>
                    <a:pt x="1" y="47"/>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488;p126">
              <a:extLst>
                <a:ext uri="{FF2B5EF4-FFF2-40B4-BE49-F238E27FC236}">
                  <a16:creationId xmlns:a16="http://schemas.microsoft.com/office/drawing/2014/main" id="{A3442D2A-B51D-42C1-8521-C03634C59D3E}"/>
                </a:ext>
              </a:extLst>
            </p:cNvPr>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489;p126">
              <a:extLst>
                <a:ext uri="{FF2B5EF4-FFF2-40B4-BE49-F238E27FC236}">
                  <a16:creationId xmlns:a16="http://schemas.microsoft.com/office/drawing/2014/main" id="{B66A832A-3487-4F9C-83BF-8BE5A2574BA4}"/>
                </a:ext>
              </a:extLst>
            </p:cNvPr>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490;p126">
              <a:extLst>
                <a:ext uri="{FF2B5EF4-FFF2-40B4-BE49-F238E27FC236}">
                  <a16:creationId xmlns:a16="http://schemas.microsoft.com/office/drawing/2014/main" id="{6544B0B5-67B4-4CB8-84A6-CB22AC4BF263}"/>
                </a:ext>
              </a:extLst>
            </p:cNvPr>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491;p126">
              <a:extLst>
                <a:ext uri="{FF2B5EF4-FFF2-40B4-BE49-F238E27FC236}">
                  <a16:creationId xmlns:a16="http://schemas.microsoft.com/office/drawing/2014/main" id="{BD49B8A0-A674-4915-9222-BFA6B4FD8840}"/>
                </a:ext>
              </a:extLst>
            </p:cNvPr>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492;p126">
              <a:extLst>
                <a:ext uri="{FF2B5EF4-FFF2-40B4-BE49-F238E27FC236}">
                  <a16:creationId xmlns:a16="http://schemas.microsoft.com/office/drawing/2014/main" id="{89C09848-545C-47CA-91CA-F88F9E8A2277}"/>
                </a:ext>
              </a:extLst>
            </p:cNvPr>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493;p126">
              <a:extLst>
                <a:ext uri="{FF2B5EF4-FFF2-40B4-BE49-F238E27FC236}">
                  <a16:creationId xmlns:a16="http://schemas.microsoft.com/office/drawing/2014/main" id="{0B4E1924-2E0A-4A11-B441-8966AA7B3AB2}"/>
                </a:ext>
              </a:extLst>
            </p:cNvPr>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494;p126">
              <a:extLst>
                <a:ext uri="{FF2B5EF4-FFF2-40B4-BE49-F238E27FC236}">
                  <a16:creationId xmlns:a16="http://schemas.microsoft.com/office/drawing/2014/main" id="{CEDA8913-DD5A-4BAE-8034-A0ACFAB7A830}"/>
                </a:ext>
              </a:extLst>
            </p:cNvPr>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495;p126">
              <a:extLst>
                <a:ext uri="{FF2B5EF4-FFF2-40B4-BE49-F238E27FC236}">
                  <a16:creationId xmlns:a16="http://schemas.microsoft.com/office/drawing/2014/main" id="{3DE274FA-59EE-400F-8D62-AE0599809A54}"/>
                </a:ext>
              </a:extLst>
            </p:cNvPr>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496;p126">
              <a:extLst>
                <a:ext uri="{FF2B5EF4-FFF2-40B4-BE49-F238E27FC236}">
                  <a16:creationId xmlns:a16="http://schemas.microsoft.com/office/drawing/2014/main" id="{29E02B59-D750-4A3A-9A48-F7FB6D41260D}"/>
                </a:ext>
              </a:extLst>
            </p:cNvPr>
            <p:cNvSpPr/>
            <p:nvPr/>
          </p:nvSpPr>
          <p:spPr>
            <a:xfrm>
              <a:off x="2214994" y="1959385"/>
              <a:ext cx="244" cy="720"/>
            </a:xfrm>
            <a:custGeom>
              <a:avLst/>
              <a:gdLst/>
              <a:ahLst/>
              <a:cxnLst/>
              <a:rect l="l" t="t" r="r" b="b"/>
              <a:pathLst>
                <a:path w="18" h="53" extrusionOk="0">
                  <a:moveTo>
                    <a:pt x="0" y="53"/>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497;p126">
              <a:extLst>
                <a:ext uri="{FF2B5EF4-FFF2-40B4-BE49-F238E27FC236}">
                  <a16:creationId xmlns:a16="http://schemas.microsoft.com/office/drawing/2014/main" id="{1B915CD9-006B-4D7D-8A0D-43FB407F6B10}"/>
                </a:ext>
              </a:extLst>
            </p:cNvPr>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498;p126">
              <a:extLst>
                <a:ext uri="{FF2B5EF4-FFF2-40B4-BE49-F238E27FC236}">
                  <a16:creationId xmlns:a16="http://schemas.microsoft.com/office/drawing/2014/main" id="{4D1357A8-401D-4EE7-9B78-B6DE8AA3D0D3}"/>
                </a:ext>
              </a:extLst>
            </p:cNvPr>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499;p126">
              <a:extLst>
                <a:ext uri="{FF2B5EF4-FFF2-40B4-BE49-F238E27FC236}">
                  <a16:creationId xmlns:a16="http://schemas.microsoft.com/office/drawing/2014/main" id="{C1C750AE-7DE1-4468-A3BD-AE989CB2EC6E}"/>
                </a:ext>
              </a:extLst>
            </p:cNvPr>
            <p:cNvSpPr/>
            <p:nvPr/>
          </p:nvSpPr>
          <p:spPr>
            <a:xfrm>
              <a:off x="2215279" y="1956343"/>
              <a:ext cx="54" cy="14"/>
            </a:xfrm>
            <a:custGeom>
              <a:avLst/>
              <a:gdLst/>
              <a:ahLst/>
              <a:cxnLst/>
              <a:rect l="l" t="t" r="r" b="b"/>
              <a:pathLst>
                <a:path w="4" h="1" extrusionOk="0">
                  <a:moveTo>
                    <a:pt x="4" y="0"/>
                  </a:moveTo>
                  <a:lnTo>
                    <a:pt x="4"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500;p126">
              <a:extLst>
                <a:ext uri="{FF2B5EF4-FFF2-40B4-BE49-F238E27FC236}">
                  <a16:creationId xmlns:a16="http://schemas.microsoft.com/office/drawing/2014/main" id="{58D5DEDA-035B-4043-B490-9B332943AB83}"/>
                </a:ext>
              </a:extLst>
            </p:cNvPr>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501;p126">
              <a:extLst>
                <a:ext uri="{FF2B5EF4-FFF2-40B4-BE49-F238E27FC236}">
                  <a16:creationId xmlns:a16="http://schemas.microsoft.com/office/drawing/2014/main" id="{6E2D06E6-F7C9-481C-8586-A9E051A3FECF}"/>
                </a:ext>
              </a:extLst>
            </p:cNvPr>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502;p126">
              <a:extLst>
                <a:ext uri="{FF2B5EF4-FFF2-40B4-BE49-F238E27FC236}">
                  <a16:creationId xmlns:a16="http://schemas.microsoft.com/office/drawing/2014/main" id="{7C06ACCE-3FBA-4C94-9D6C-10B5155D83D3}"/>
                </a:ext>
              </a:extLst>
            </p:cNvPr>
            <p:cNvSpPr/>
            <p:nvPr/>
          </p:nvSpPr>
          <p:spPr>
            <a:xfrm>
              <a:off x="2216080" y="1961421"/>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503;p126">
              <a:extLst>
                <a:ext uri="{FF2B5EF4-FFF2-40B4-BE49-F238E27FC236}">
                  <a16:creationId xmlns:a16="http://schemas.microsoft.com/office/drawing/2014/main" id="{771A35CD-5CA3-496D-ADC7-D87DC2D6339A}"/>
                </a:ext>
              </a:extLst>
            </p:cNvPr>
            <p:cNvSpPr/>
            <p:nvPr/>
          </p:nvSpPr>
          <p:spPr>
            <a:xfrm>
              <a:off x="2307348" y="1867601"/>
              <a:ext cx="394" cy="489"/>
            </a:xfrm>
            <a:custGeom>
              <a:avLst/>
              <a:gdLst/>
              <a:ahLst/>
              <a:cxnLst/>
              <a:rect l="l" t="t" r="r" b="b"/>
              <a:pathLst>
                <a:path w="29" h="36" extrusionOk="0">
                  <a:moveTo>
                    <a:pt x="0" y="35"/>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504;p126">
              <a:extLst>
                <a:ext uri="{FF2B5EF4-FFF2-40B4-BE49-F238E27FC236}">
                  <a16:creationId xmlns:a16="http://schemas.microsoft.com/office/drawing/2014/main" id="{BDBFEAEB-190E-4818-906F-2311D4CDF164}"/>
                </a:ext>
              </a:extLst>
            </p:cNvPr>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505;p126">
              <a:extLst>
                <a:ext uri="{FF2B5EF4-FFF2-40B4-BE49-F238E27FC236}">
                  <a16:creationId xmlns:a16="http://schemas.microsoft.com/office/drawing/2014/main" id="{0C548508-C1A5-4BD9-A8BE-8C220ADE6917}"/>
                </a:ext>
              </a:extLst>
            </p:cNvPr>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506;p126">
              <a:extLst>
                <a:ext uri="{FF2B5EF4-FFF2-40B4-BE49-F238E27FC236}">
                  <a16:creationId xmlns:a16="http://schemas.microsoft.com/office/drawing/2014/main" id="{C689FED6-B5F3-4DA5-8FC6-A85C5EB0D482}"/>
                </a:ext>
              </a:extLst>
            </p:cNvPr>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507;p126">
              <a:extLst>
                <a:ext uri="{FF2B5EF4-FFF2-40B4-BE49-F238E27FC236}">
                  <a16:creationId xmlns:a16="http://schemas.microsoft.com/office/drawing/2014/main" id="{568D452B-2670-4F80-8FF8-8DC656583EC0}"/>
                </a:ext>
              </a:extLst>
            </p:cNvPr>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508;p126">
              <a:extLst>
                <a:ext uri="{FF2B5EF4-FFF2-40B4-BE49-F238E27FC236}">
                  <a16:creationId xmlns:a16="http://schemas.microsoft.com/office/drawing/2014/main" id="{B158E923-1ACE-4346-A088-4BCF4059FB0F}"/>
                </a:ext>
              </a:extLst>
            </p:cNvPr>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509;p126">
              <a:extLst>
                <a:ext uri="{FF2B5EF4-FFF2-40B4-BE49-F238E27FC236}">
                  <a16:creationId xmlns:a16="http://schemas.microsoft.com/office/drawing/2014/main" id="{04416908-A7EB-4492-AEE3-1E720CB14C6A}"/>
                </a:ext>
              </a:extLst>
            </p:cNvPr>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510;p126">
              <a:extLst>
                <a:ext uri="{FF2B5EF4-FFF2-40B4-BE49-F238E27FC236}">
                  <a16:creationId xmlns:a16="http://schemas.microsoft.com/office/drawing/2014/main" id="{DA41E186-117E-474E-BDFB-208CF5BF23FE}"/>
                </a:ext>
              </a:extLst>
            </p:cNvPr>
            <p:cNvSpPr/>
            <p:nvPr/>
          </p:nvSpPr>
          <p:spPr>
            <a:xfrm>
              <a:off x="2305067" y="18694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511;p126">
              <a:extLst>
                <a:ext uri="{FF2B5EF4-FFF2-40B4-BE49-F238E27FC236}">
                  <a16:creationId xmlns:a16="http://schemas.microsoft.com/office/drawing/2014/main" id="{E12A410A-2769-4E7F-A7E6-8E16058F45B1}"/>
                </a:ext>
              </a:extLst>
            </p:cNvPr>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512;p126">
              <a:extLst>
                <a:ext uri="{FF2B5EF4-FFF2-40B4-BE49-F238E27FC236}">
                  <a16:creationId xmlns:a16="http://schemas.microsoft.com/office/drawing/2014/main" id="{5B706E56-2795-43B8-91F4-0D48D87ADBA7}"/>
                </a:ext>
              </a:extLst>
            </p:cNvPr>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513;p126">
              <a:extLst>
                <a:ext uri="{FF2B5EF4-FFF2-40B4-BE49-F238E27FC236}">
                  <a16:creationId xmlns:a16="http://schemas.microsoft.com/office/drawing/2014/main" id="{5BF71511-D7DE-421D-8540-0F8FEF000FDD}"/>
                </a:ext>
              </a:extLst>
            </p:cNvPr>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514;p126">
              <a:extLst>
                <a:ext uri="{FF2B5EF4-FFF2-40B4-BE49-F238E27FC236}">
                  <a16:creationId xmlns:a16="http://schemas.microsoft.com/office/drawing/2014/main" id="{121D9664-9009-4920-93A3-38BAD7FCD2B9}"/>
                </a:ext>
              </a:extLst>
            </p:cNvPr>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515;p126">
              <a:extLst>
                <a:ext uri="{FF2B5EF4-FFF2-40B4-BE49-F238E27FC236}">
                  <a16:creationId xmlns:a16="http://schemas.microsoft.com/office/drawing/2014/main" id="{2034C146-0EB6-4BBA-9BDC-0FD8FCB57774}"/>
                </a:ext>
              </a:extLst>
            </p:cNvPr>
            <p:cNvSpPr/>
            <p:nvPr/>
          </p:nvSpPr>
          <p:spPr>
            <a:xfrm>
              <a:off x="2324034" y="1913126"/>
              <a:ext cx="489" cy="353"/>
            </a:xfrm>
            <a:custGeom>
              <a:avLst/>
              <a:gdLst/>
              <a:ahLst/>
              <a:cxnLst/>
              <a:rect l="l" t="t" r="r" b="b"/>
              <a:pathLst>
                <a:path w="36" h="26" extrusionOk="0">
                  <a:moveTo>
                    <a:pt x="0" y="25"/>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516;p126">
              <a:extLst>
                <a:ext uri="{FF2B5EF4-FFF2-40B4-BE49-F238E27FC236}">
                  <a16:creationId xmlns:a16="http://schemas.microsoft.com/office/drawing/2014/main" id="{8F8C8F5B-084F-496E-BBF8-C1FCCAA808DA}"/>
                </a:ext>
              </a:extLst>
            </p:cNvPr>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517;p126">
              <a:extLst>
                <a:ext uri="{FF2B5EF4-FFF2-40B4-BE49-F238E27FC236}">
                  <a16:creationId xmlns:a16="http://schemas.microsoft.com/office/drawing/2014/main" id="{5DC52F5D-302D-4550-96AD-4BA3475E0D8D}"/>
                </a:ext>
              </a:extLst>
            </p:cNvPr>
            <p:cNvSpPr/>
            <p:nvPr/>
          </p:nvSpPr>
          <p:spPr>
            <a:xfrm>
              <a:off x="2324605" y="1912705"/>
              <a:ext cx="530" cy="394"/>
            </a:xfrm>
            <a:custGeom>
              <a:avLst/>
              <a:gdLst/>
              <a:ahLst/>
              <a:cxnLst/>
              <a:rect l="l" t="t" r="r" b="b"/>
              <a:pathLst>
                <a:path w="39" h="29" extrusionOk="0">
                  <a:moveTo>
                    <a:pt x="0" y="28"/>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518;p126">
              <a:extLst>
                <a:ext uri="{FF2B5EF4-FFF2-40B4-BE49-F238E27FC236}">
                  <a16:creationId xmlns:a16="http://schemas.microsoft.com/office/drawing/2014/main" id="{313A843F-1AC0-4673-854D-7BA3701559FB}"/>
                </a:ext>
              </a:extLst>
            </p:cNvPr>
            <p:cNvSpPr/>
            <p:nvPr/>
          </p:nvSpPr>
          <p:spPr>
            <a:xfrm>
              <a:off x="2325216" y="1912230"/>
              <a:ext cx="584" cy="434"/>
            </a:xfrm>
            <a:custGeom>
              <a:avLst/>
              <a:gdLst/>
              <a:ahLst/>
              <a:cxnLst/>
              <a:rect l="l" t="t" r="r" b="b"/>
              <a:pathLst>
                <a:path w="43" h="32" extrusionOk="0">
                  <a:moveTo>
                    <a:pt x="1" y="32"/>
                  </a:moveTo>
                  <a:lnTo>
                    <a:pt x="4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519;p126">
              <a:extLst>
                <a:ext uri="{FF2B5EF4-FFF2-40B4-BE49-F238E27FC236}">
                  <a16:creationId xmlns:a16="http://schemas.microsoft.com/office/drawing/2014/main" id="{59CF159C-137E-4722-9859-19F9DAC52426}"/>
                </a:ext>
              </a:extLst>
            </p:cNvPr>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520;p126">
              <a:extLst>
                <a:ext uri="{FF2B5EF4-FFF2-40B4-BE49-F238E27FC236}">
                  <a16:creationId xmlns:a16="http://schemas.microsoft.com/office/drawing/2014/main" id="{929F1B71-9F98-46AA-9418-88E8C0177EBD}"/>
                </a:ext>
              </a:extLst>
            </p:cNvPr>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521;p126">
              <a:extLst>
                <a:ext uri="{FF2B5EF4-FFF2-40B4-BE49-F238E27FC236}">
                  <a16:creationId xmlns:a16="http://schemas.microsoft.com/office/drawing/2014/main" id="{0F228EB0-EC5A-4E8F-9DF5-A99B4B093555}"/>
                </a:ext>
              </a:extLst>
            </p:cNvPr>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522;p126">
              <a:extLst>
                <a:ext uri="{FF2B5EF4-FFF2-40B4-BE49-F238E27FC236}">
                  <a16:creationId xmlns:a16="http://schemas.microsoft.com/office/drawing/2014/main" id="{96E0577C-57C2-435A-B570-F68D23A68C63}"/>
                </a:ext>
              </a:extLst>
            </p:cNvPr>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523;p126">
              <a:extLst>
                <a:ext uri="{FF2B5EF4-FFF2-40B4-BE49-F238E27FC236}">
                  <a16:creationId xmlns:a16="http://schemas.microsoft.com/office/drawing/2014/main" id="{2A1F576D-72FB-4CDC-B360-709BEF404652}"/>
                </a:ext>
              </a:extLst>
            </p:cNvPr>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524;p126">
              <a:extLst>
                <a:ext uri="{FF2B5EF4-FFF2-40B4-BE49-F238E27FC236}">
                  <a16:creationId xmlns:a16="http://schemas.microsoft.com/office/drawing/2014/main" id="{1B0ED7A3-BCE3-4D01-9259-BBD52F104A21}"/>
                </a:ext>
              </a:extLst>
            </p:cNvPr>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525;p126">
              <a:extLst>
                <a:ext uri="{FF2B5EF4-FFF2-40B4-BE49-F238E27FC236}">
                  <a16:creationId xmlns:a16="http://schemas.microsoft.com/office/drawing/2014/main" id="{C90ACA4B-A839-4A41-B06F-FCFB326F3622}"/>
                </a:ext>
              </a:extLst>
            </p:cNvPr>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526;p126">
              <a:extLst>
                <a:ext uri="{FF2B5EF4-FFF2-40B4-BE49-F238E27FC236}">
                  <a16:creationId xmlns:a16="http://schemas.microsoft.com/office/drawing/2014/main" id="{9EEE1BE3-66D0-43F7-9589-278236A4F6E5}"/>
                </a:ext>
              </a:extLst>
            </p:cNvPr>
            <p:cNvSpPr/>
            <p:nvPr/>
          </p:nvSpPr>
          <p:spPr>
            <a:xfrm>
              <a:off x="2361250" y="1948170"/>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527;p126">
              <a:extLst>
                <a:ext uri="{FF2B5EF4-FFF2-40B4-BE49-F238E27FC236}">
                  <a16:creationId xmlns:a16="http://schemas.microsoft.com/office/drawing/2014/main" id="{72743A28-21B1-493A-9ACE-313868936AE7}"/>
                </a:ext>
              </a:extLst>
            </p:cNvPr>
            <p:cNvSpPr/>
            <p:nvPr/>
          </p:nvSpPr>
          <p:spPr>
            <a:xfrm>
              <a:off x="2361861" y="1947735"/>
              <a:ext cx="109" cy="109"/>
            </a:xfrm>
            <a:custGeom>
              <a:avLst/>
              <a:gdLst/>
              <a:ahLst/>
              <a:cxnLst/>
              <a:rect l="l" t="t" r="r" b="b"/>
              <a:pathLst>
                <a:path w="8" h="8" extrusionOk="0">
                  <a:moveTo>
                    <a:pt x="8" y="1"/>
                  </a:moveTo>
                  <a:lnTo>
                    <a:pt x="8" y="1"/>
                  </a:ln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528;p126">
              <a:extLst>
                <a:ext uri="{FF2B5EF4-FFF2-40B4-BE49-F238E27FC236}">
                  <a16:creationId xmlns:a16="http://schemas.microsoft.com/office/drawing/2014/main" id="{B21C2F2B-7E1A-4FFB-A279-8C13D2A9B20B}"/>
                </a:ext>
              </a:extLst>
            </p:cNvPr>
            <p:cNvSpPr/>
            <p:nvPr/>
          </p:nvSpPr>
          <p:spPr>
            <a:xfrm>
              <a:off x="2360870" y="1948496"/>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529;p126">
              <a:extLst>
                <a:ext uri="{FF2B5EF4-FFF2-40B4-BE49-F238E27FC236}">
                  <a16:creationId xmlns:a16="http://schemas.microsoft.com/office/drawing/2014/main" id="{7731ECF3-4802-4990-A847-4705533E3E3E}"/>
                </a:ext>
              </a:extLst>
            </p:cNvPr>
            <p:cNvSpPr/>
            <p:nvPr/>
          </p:nvSpPr>
          <p:spPr>
            <a:xfrm>
              <a:off x="2361481" y="1947980"/>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530;p126">
              <a:extLst>
                <a:ext uri="{FF2B5EF4-FFF2-40B4-BE49-F238E27FC236}">
                  <a16:creationId xmlns:a16="http://schemas.microsoft.com/office/drawing/2014/main" id="{5D16D616-9613-4DFD-8CA0-55D8FFD29B5B}"/>
                </a:ext>
              </a:extLst>
            </p:cNvPr>
            <p:cNvSpPr/>
            <p:nvPr/>
          </p:nvSpPr>
          <p:spPr>
            <a:xfrm>
              <a:off x="2361060" y="194836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531;p126">
              <a:extLst>
                <a:ext uri="{FF2B5EF4-FFF2-40B4-BE49-F238E27FC236}">
                  <a16:creationId xmlns:a16="http://schemas.microsoft.com/office/drawing/2014/main" id="{9086DA6E-B629-41D8-98C8-D279826CBFA7}"/>
                </a:ext>
              </a:extLst>
            </p:cNvPr>
            <p:cNvSpPr/>
            <p:nvPr/>
          </p:nvSpPr>
          <p:spPr>
            <a:xfrm>
              <a:off x="2360721" y="1948645"/>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532;p126">
              <a:extLst>
                <a:ext uri="{FF2B5EF4-FFF2-40B4-BE49-F238E27FC236}">
                  <a16:creationId xmlns:a16="http://schemas.microsoft.com/office/drawing/2014/main" id="{63B72FF7-953F-4101-8EEA-503C06B15A02}"/>
                </a:ext>
              </a:extLst>
            </p:cNvPr>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533;p126">
              <a:extLst>
                <a:ext uri="{FF2B5EF4-FFF2-40B4-BE49-F238E27FC236}">
                  <a16:creationId xmlns:a16="http://schemas.microsoft.com/office/drawing/2014/main" id="{E36FED37-0041-4DC1-AE29-77DAC1D91C87}"/>
                </a:ext>
              </a:extLst>
            </p:cNvPr>
            <p:cNvSpPr/>
            <p:nvPr/>
          </p:nvSpPr>
          <p:spPr>
            <a:xfrm>
              <a:off x="2360015" y="1962711"/>
              <a:ext cx="149" cy="204"/>
            </a:xfrm>
            <a:custGeom>
              <a:avLst/>
              <a:gdLst/>
              <a:ahLst/>
              <a:cxnLst/>
              <a:rect l="l" t="t" r="r" b="b"/>
              <a:pathLst>
                <a:path w="11" h="15" extrusionOk="0">
                  <a:moveTo>
                    <a:pt x="11"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534;p126">
              <a:extLst>
                <a:ext uri="{FF2B5EF4-FFF2-40B4-BE49-F238E27FC236}">
                  <a16:creationId xmlns:a16="http://schemas.microsoft.com/office/drawing/2014/main" id="{9D2B6992-9E0D-4132-BCEA-C251F7CB623D}"/>
                </a:ext>
              </a:extLst>
            </p:cNvPr>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535;p126">
              <a:extLst>
                <a:ext uri="{FF2B5EF4-FFF2-40B4-BE49-F238E27FC236}">
                  <a16:creationId xmlns:a16="http://schemas.microsoft.com/office/drawing/2014/main" id="{DC8A52F9-87BE-4A06-A245-D5283CDE2CF6}"/>
                </a:ext>
              </a:extLst>
            </p:cNvPr>
            <p:cNvSpPr/>
            <p:nvPr/>
          </p:nvSpPr>
          <p:spPr>
            <a:xfrm>
              <a:off x="2359580" y="196470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536;p126">
              <a:extLst>
                <a:ext uri="{FF2B5EF4-FFF2-40B4-BE49-F238E27FC236}">
                  <a16:creationId xmlns:a16="http://schemas.microsoft.com/office/drawing/2014/main" id="{B430C276-4FCC-4A15-BE68-79A17B39026F}"/>
                </a:ext>
              </a:extLst>
            </p:cNvPr>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537;p126">
              <a:extLst>
                <a:ext uri="{FF2B5EF4-FFF2-40B4-BE49-F238E27FC236}">
                  <a16:creationId xmlns:a16="http://schemas.microsoft.com/office/drawing/2014/main" id="{00AB7A70-866F-45C9-A748-E2C93A30FE18}"/>
                </a:ext>
              </a:extLst>
            </p:cNvPr>
            <p:cNvSpPr/>
            <p:nvPr/>
          </p:nvSpPr>
          <p:spPr>
            <a:xfrm>
              <a:off x="2354027" y="2011522"/>
              <a:ext cx="149" cy="14"/>
            </a:xfrm>
            <a:custGeom>
              <a:avLst/>
              <a:gdLst/>
              <a:ahLst/>
              <a:cxnLst/>
              <a:rect l="l" t="t" r="r" b="b"/>
              <a:pathLst>
                <a:path w="11" h="1" extrusionOk="0">
                  <a:moveTo>
                    <a:pt x="0" y="1"/>
                  </a:moveTo>
                  <a:lnTo>
                    <a:pt x="7" y="1"/>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538;p126">
              <a:extLst>
                <a:ext uri="{FF2B5EF4-FFF2-40B4-BE49-F238E27FC236}">
                  <a16:creationId xmlns:a16="http://schemas.microsoft.com/office/drawing/2014/main" id="{6CCEFDEB-BBAD-4793-A840-3D5D1A309DD6}"/>
                </a:ext>
              </a:extLst>
            </p:cNvPr>
            <p:cNvSpPr/>
            <p:nvPr/>
          </p:nvSpPr>
          <p:spPr>
            <a:xfrm>
              <a:off x="2353647" y="2011577"/>
              <a:ext cx="299" cy="54"/>
            </a:xfrm>
            <a:custGeom>
              <a:avLst/>
              <a:gdLst/>
              <a:ahLst/>
              <a:cxnLst/>
              <a:rect l="l" t="t" r="r" b="b"/>
              <a:pathLst>
                <a:path w="22" h="4" extrusionOk="0">
                  <a:moveTo>
                    <a:pt x="0" y="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539;p126">
              <a:extLst>
                <a:ext uri="{FF2B5EF4-FFF2-40B4-BE49-F238E27FC236}">
                  <a16:creationId xmlns:a16="http://schemas.microsoft.com/office/drawing/2014/main" id="{845E1F64-3C1E-48A5-9598-4BFB9DC21832}"/>
                </a:ext>
              </a:extLst>
            </p:cNvPr>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540;p126">
              <a:extLst>
                <a:ext uri="{FF2B5EF4-FFF2-40B4-BE49-F238E27FC236}">
                  <a16:creationId xmlns:a16="http://schemas.microsoft.com/office/drawing/2014/main" id="{1C761CC8-894B-48FC-814B-F670D059EA53}"/>
                </a:ext>
              </a:extLst>
            </p:cNvPr>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541;p126">
              <a:extLst>
                <a:ext uri="{FF2B5EF4-FFF2-40B4-BE49-F238E27FC236}">
                  <a16:creationId xmlns:a16="http://schemas.microsoft.com/office/drawing/2014/main" id="{440ACC58-B37A-4BD7-B5C3-AFB423841A4E}"/>
                </a:ext>
              </a:extLst>
            </p:cNvPr>
            <p:cNvSpPr/>
            <p:nvPr/>
          </p:nvSpPr>
          <p:spPr>
            <a:xfrm>
              <a:off x="2314381" y="1940268"/>
              <a:ext cx="258" cy="543"/>
            </a:xfrm>
            <a:custGeom>
              <a:avLst/>
              <a:gdLst/>
              <a:ahLst/>
              <a:cxnLst/>
              <a:rect l="l" t="t" r="r" b="b"/>
              <a:pathLst>
                <a:path w="19" h="40" extrusionOk="0">
                  <a:moveTo>
                    <a:pt x="1" y="39"/>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542;p126">
              <a:extLst>
                <a:ext uri="{FF2B5EF4-FFF2-40B4-BE49-F238E27FC236}">
                  <a16:creationId xmlns:a16="http://schemas.microsoft.com/office/drawing/2014/main" id="{D0D33DAF-E6C7-4135-94A2-689006EB6760}"/>
                </a:ext>
              </a:extLst>
            </p:cNvPr>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543;p126">
              <a:extLst>
                <a:ext uri="{FF2B5EF4-FFF2-40B4-BE49-F238E27FC236}">
                  <a16:creationId xmlns:a16="http://schemas.microsoft.com/office/drawing/2014/main" id="{E365A73A-7940-458A-AD42-DE4DC519E7D0}"/>
                </a:ext>
              </a:extLst>
            </p:cNvPr>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544;p126">
              <a:extLst>
                <a:ext uri="{FF2B5EF4-FFF2-40B4-BE49-F238E27FC236}">
                  <a16:creationId xmlns:a16="http://schemas.microsoft.com/office/drawing/2014/main" id="{01F54276-6FE7-4A87-9ED3-4477AA559AD6}"/>
                </a:ext>
              </a:extLst>
            </p:cNvPr>
            <p:cNvSpPr/>
            <p:nvPr/>
          </p:nvSpPr>
          <p:spPr>
            <a:xfrm>
              <a:off x="2314055" y="1940933"/>
              <a:ext cx="244" cy="489"/>
            </a:xfrm>
            <a:custGeom>
              <a:avLst/>
              <a:gdLst/>
              <a:ahLst/>
              <a:cxnLst/>
              <a:rect l="l" t="t" r="r" b="b"/>
              <a:pathLst>
                <a:path w="18" h="36" extrusionOk="0">
                  <a:moveTo>
                    <a:pt x="0" y="36"/>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545;p126">
              <a:extLst>
                <a:ext uri="{FF2B5EF4-FFF2-40B4-BE49-F238E27FC236}">
                  <a16:creationId xmlns:a16="http://schemas.microsoft.com/office/drawing/2014/main" id="{53E2881D-D500-453F-8020-707B3A064005}"/>
                </a:ext>
              </a:extLst>
            </p:cNvPr>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546;p126">
              <a:extLst>
                <a:ext uri="{FF2B5EF4-FFF2-40B4-BE49-F238E27FC236}">
                  <a16:creationId xmlns:a16="http://schemas.microsoft.com/office/drawing/2014/main" id="{88D44697-6978-44A5-A131-C59EFD058DB5}"/>
                </a:ext>
              </a:extLst>
            </p:cNvPr>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547;p126">
              <a:extLst>
                <a:ext uri="{FF2B5EF4-FFF2-40B4-BE49-F238E27FC236}">
                  <a16:creationId xmlns:a16="http://schemas.microsoft.com/office/drawing/2014/main" id="{194A5682-2AE7-4A93-B8D6-46D64DBEBB67}"/>
                </a:ext>
              </a:extLst>
            </p:cNvPr>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548;p126">
              <a:extLst>
                <a:ext uri="{FF2B5EF4-FFF2-40B4-BE49-F238E27FC236}">
                  <a16:creationId xmlns:a16="http://schemas.microsoft.com/office/drawing/2014/main" id="{B24963BB-800D-4574-A6B7-1E4CBA91A292}"/>
                </a:ext>
              </a:extLst>
            </p:cNvPr>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549;p126">
              <a:extLst>
                <a:ext uri="{FF2B5EF4-FFF2-40B4-BE49-F238E27FC236}">
                  <a16:creationId xmlns:a16="http://schemas.microsoft.com/office/drawing/2014/main" id="{C92FEBB4-2FD8-4028-BBFC-438568D18AD4}"/>
                </a:ext>
              </a:extLst>
            </p:cNvPr>
            <p:cNvSpPr/>
            <p:nvPr/>
          </p:nvSpPr>
          <p:spPr>
            <a:xfrm>
              <a:off x="2309534" y="2006390"/>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550;p126">
              <a:extLst>
                <a:ext uri="{FF2B5EF4-FFF2-40B4-BE49-F238E27FC236}">
                  <a16:creationId xmlns:a16="http://schemas.microsoft.com/office/drawing/2014/main" id="{5AB197B2-6A32-457B-AFD5-EEBFF80E8451}"/>
                </a:ext>
              </a:extLst>
            </p:cNvPr>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551;p126">
              <a:extLst>
                <a:ext uri="{FF2B5EF4-FFF2-40B4-BE49-F238E27FC236}">
                  <a16:creationId xmlns:a16="http://schemas.microsoft.com/office/drawing/2014/main" id="{A8A95EB4-D3E9-4A76-BA57-0D9807908690}"/>
                </a:ext>
              </a:extLst>
            </p:cNvPr>
            <p:cNvSpPr/>
            <p:nvPr/>
          </p:nvSpPr>
          <p:spPr>
            <a:xfrm>
              <a:off x="2309344" y="200777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552;p126">
              <a:extLst>
                <a:ext uri="{FF2B5EF4-FFF2-40B4-BE49-F238E27FC236}">
                  <a16:creationId xmlns:a16="http://schemas.microsoft.com/office/drawing/2014/main" id="{6724D4D8-C88B-4C93-A029-2AB6F3F2B120}"/>
                </a:ext>
              </a:extLst>
            </p:cNvPr>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553;p126">
              <a:extLst>
                <a:ext uri="{FF2B5EF4-FFF2-40B4-BE49-F238E27FC236}">
                  <a16:creationId xmlns:a16="http://schemas.microsoft.com/office/drawing/2014/main" id="{08833B79-182D-482F-BE3B-1E9F9889073F}"/>
                </a:ext>
              </a:extLst>
            </p:cNvPr>
            <p:cNvSpPr/>
            <p:nvPr/>
          </p:nvSpPr>
          <p:spPr>
            <a:xfrm>
              <a:off x="2359064" y="196132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554;p126">
              <a:extLst>
                <a:ext uri="{FF2B5EF4-FFF2-40B4-BE49-F238E27FC236}">
                  <a16:creationId xmlns:a16="http://schemas.microsoft.com/office/drawing/2014/main" id="{A1D08677-E943-4321-B7FD-FB44E958B6ED}"/>
                </a:ext>
              </a:extLst>
            </p:cNvPr>
            <p:cNvSpPr/>
            <p:nvPr/>
          </p:nvSpPr>
          <p:spPr>
            <a:xfrm>
              <a:off x="2354407" y="1952868"/>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555;p126">
              <a:extLst>
                <a:ext uri="{FF2B5EF4-FFF2-40B4-BE49-F238E27FC236}">
                  <a16:creationId xmlns:a16="http://schemas.microsoft.com/office/drawing/2014/main" id="{E2C6F62E-8E90-483C-A012-D51154FD193E}"/>
                </a:ext>
              </a:extLst>
            </p:cNvPr>
            <p:cNvSpPr/>
            <p:nvPr/>
          </p:nvSpPr>
          <p:spPr>
            <a:xfrm>
              <a:off x="2355779" y="1950967"/>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556;p126">
              <a:extLst>
                <a:ext uri="{FF2B5EF4-FFF2-40B4-BE49-F238E27FC236}">
                  <a16:creationId xmlns:a16="http://schemas.microsoft.com/office/drawing/2014/main" id="{17FC9639-3985-4AD2-9E7A-AEB220E70377}"/>
                </a:ext>
              </a:extLst>
            </p:cNvPr>
            <p:cNvSpPr/>
            <p:nvPr/>
          </p:nvSpPr>
          <p:spPr>
            <a:xfrm>
              <a:off x="2353932" y="1953533"/>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557;p126">
              <a:extLst>
                <a:ext uri="{FF2B5EF4-FFF2-40B4-BE49-F238E27FC236}">
                  <a16:creationId xmlns:a16="http://schemas.microsoft.com/office/drawing/2014/main" id="{1487556D-2698-4B7C-9DA0-816CFBDF56AD}"/>
                </a:ext>
              </a:extLst>
            </p:cNvPr>
            <p:cNvSpPr/>
            <p:nvPr/>
          </p:nvSpPr>
          <p:spPr>
            <a:xfrm>
              <a:off x="2358915" y="196132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558;p126">
              <a:extLst>
                <a:ext uri="{FF2B5EF4-FFF2-40B4-BE49-F238E27FC236}">
                  <a16:creationId xmlns:a16="http://schemas.microsoft.com/office/drawing/2014/main" id="{292431B0-E573-4170-93F7-5D3E25049667}"/>
                </a:ext>
              </a:extLst>
            </p:cNvPr>
            <p:cNvSpPr/>
            <p:nvPr/>
          </p:nvSpPr>
          <p:spPr>
            <a:xfrm>
              <a:off x="2354828" y="195229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559;p126">
              <a:extLst>
                <a:ext uri="{FF2B5EF4-FFF2-40B4-BE49-F238E27FC236}">
                  <a16:creationId xmlns:a16="http://schemas.microsoft.com/office/drawing/2014/main" id="{76D9BE10-6C01-4BB2-87A6-1767DF76BF8B}"/>
                </a:ext>
              </a:extLst>
            </p:cNvPr>
            <p:cNvSpPr/>
            <p:nvPr/>
          </p:nvSpPr>
          <p:spPr>
            <a:xfrm>
              <a:off x="2358779" y="19613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560;p126">
              <a:extLst>
                <a:ext uri="{FF2B5EF4-FFF2-40B4-BE49-F238E27FC236}">
                  <a16:creationId xmlns:a16="http://schemas.microsoft.com/office/drawing/2014/main" id="{35866CE5-EAF8-4811-9FC4-5AD413A2005D}"/>
                </a:ext>
              </a:extLst>
            </p:cNvPr>
            <p:cNvSpPr/>
            <p:nvPr/>
          </p:nvSpPr>
          <p:spPr>
            <a:xfrm>
              <a:off x="2359445" y="19613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561;p126">
              <a:extLst>
                <a:ext uri="{FF2B5EF4-FFF2-40B4-BE49-F238E27FC236}">
                  <a16:creationId xmlns:a16="http://schemas.microsoft.com/office/drawing/2014/main" id="{A35F347F-6F53-4274-A0FE-9E038FA4C7BE}"/>
                </a:ext>
              </a:extLst>
            </p:cNvPr>
            <p:cNvSpPr/>
            <p:nvPr/>
          </p:nvSpPr>
          <p:spPr>
            <a:xfrm>
              <a:off x="2356118" y="1950451"/>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562;p126">
              <a:extLst>
                <a:ext uri="{FF2B5EF4-FFF2-40B4-BE49-F238E27FC236}">
                  <a16:creationId xmlns:a16="http://schemas.microsoft.com/office/drawing/2014/main" id="{80EFD6C4-E5FA-487D-A8BE-EBBDFA378EA5}"/>
                </a:ext>
              </a:extLst>
            </p:cNvPr>
            <p:cNvSpPr/>
            <p:nvPr/>
          </p:nvSpPr>
          <p:spPr>
            <a:xfrm>
              <a:off x="2360056" y="1961761"/>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563;p126">
              <a:extLst>
                <a:ext uri="{FF2B5EF4-FFF2-40B4-BE49-F238E27FC236}">
                  <a16:creationId xmlns:a16="http://schemas.microsoft.com/office/drawing/2014/main" id="{9280755C-535C-491B-95B1-4B70A5615A4B}"/>
                </a:ext>
              </a:extLst>
            </p:cNvPr>
            <p:cNvSpPr/>
            <p:nvPr/>
          </p:nvSpPr>
          <p:spPr>
            <a:xfrm>
              <a:off x="2359730" y="1961516"/>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564;p126">
              <a:extLst>
                <a:ext uri="{FF2B5EF4-FFF2-40B4-BE49-F238E27FC236}">
                  <a16:creationId xmlns:a16="http://schemas.microsoft.com/office/drawing/2014/main" id="{5A737AF2-E28D-49EB-B6D8-E23A7D1FBE48}"/>
                </a:ext>
              </a:extLst>
            </p:cNvPr>
            <p:cNvSpPr/>
            <p:nvPr/>
          </p:nvSpPr>
          <p:spPr>
            <a:xfrm>
              <a:off x="2355263" y="1951591"/>
              <a:ext cx="204" cy="244"/>
            </a:xfrm>
            <a:custGeom>
              <a:avLst/>
              <a:gdLst/>
              <a:ahLst/>
              <a:cxnLst/>
              <a:rect l="l" t="t" r="r" b="b"/>
              <a:pathLst>
                <a:path w="15" h="18" extrusionOk="0">
                  <a:moveTo>
                    <a:pt x="14"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565;p126">
              <a:extLst>
                <a:ext uri="{FF2B5EF4-FFF2-40B4-BE49-F238E27FC236}">
                  <a16:creationId xmlns:a16="http://schemas.microsoft.com/office/drawing/2014/main" id="{AD5AEF64-9944-4A1D-B489-BCC1D7A5F69E}"/>
                </a:ext>
              </a:extLst>
            </p:cNvPr>
            <p:cNvSpPr/>
            <p:nvPr/>
          </p:nvSpPr>
          <p:spPr>
            <a:xfrm>
              <a:off x="2356539" y="194992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566;p126">
              <a:extLst>
                <a:ext uri="{FF2B5EF4-FFF2-40B4-BE49-F238E27FC236}">
                  <a16:creationId xmlns:a16="http://schemas.microsoft.com/office/drawing/2014/main" id="{32C4A866-6C00-43E8-905F-2CF15D0DB7CF}"/>
                </a:ext>
              </a:extLst>
            </p:cNvPr>
            <p:cNvSpPr/>
            <p:nvPr/>
          </p:nvSpPr>
          <p:spPr>
            <a:xfrm>
              <a:off x="2360490" y="1962087"/>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567;p126">
              <a:extLst>
                <a:ext uri="{FF2B5EF4-FFF2-40B4-BE49-F238E27FC236}">
                  <a16:creationId xmlns:a16="http://schemas.microsoft.com/office/drawing/2014/main" id="{4CEFC022-EC22-4D8A-B2A5-28578B2BA315}"/>
                </a:ext>
              </a:extLst>
            </p:cNvPr>
            <p:cNvSpPr/>
            <p:nvPr/>
          </p:nvSpPr>
          <p:spPr>
            <a:xfrm>
              <a:off x="2319703" y="1935991"/>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568;p126">
              <a:extLst>
                <a:ext uri="{FF2B5EF4-FFF2-40B4-BE49-F238E27FC236}">
                  <a16:creationId xmlns:a16="http://schemas.microsoft.com/office/drawing/2014/main" id="{9388725E-6F9B-46F7-AAFC-48C85BA2F41E}"/>
                </a:ext>
              </a:extLst>
            </p:cNvPr>
            <p:cNvSpPr/>
            <p:nvPr/>
          </p:nvSpPr>
          <p:spPr>
            <a:xfrm>
              <a:off x="2355113" y="1947735"/>
              <a:ext cx="1724" cy="1779"/>
            </a:xfrm>
            <a:custGeom>
              <a:avLst/>
              <a:gdLst/>
              <a:ahLst/>
              <a:cxnLst/>
              <a:rect l="l" t="t" r="r" b="b"/>
              <a:pathLst>
                <a:path w="127" h="131" extrusionOk="0">
                  <a:moveTo>
                    <a:pt x="127" y="13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569;p126">
              <a:extLst>
                <a:ext uri="{FF2B5EF4-FFF2-40B4-BE49-F238E27FC236}">
                  <a16:creationId xmlns:a16="http://schemas.microsoft.com/office/drawing/2014/main" id="{358BAC09-28BE-40E0-8963-0E6A1AC4894C}"/>
                </a:ext>
              </a:extLst>
            </p:cNvPr>
            <p:cNvSpPr/>
            <p:nvPr/>
          </p:nvSpPr>
          <p:spPr>
            <a:xfrm>
              <a:off x="2320464" y="1936140"/>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570;p126">
              <a:extLst>
                <a:ext uri="{FF2B5EF4-FFF2-40B4-BE49-F238E27FC236}">
                  <a16:creationId xmlns:a16="http://schemas.microsoft.com/office/drawing/2014/main" id="{FB8A0F06-2232-426C-B0CF-02697FE18E47}"/>
                </a:ext>
              </a:extLst>
            </p:cNvPr>
            <p:cNvSpPr/>
            <p:nvPr/>
          </p:nvSpPr>
          <p:spPr>
            <a:xfrm>
              <a:off x="2320423" y="1936140"/>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571;p126">
              <a:extLst>
                <a:ext uri="{FF2B5EF4-FFF2-40B4-BE49-F238E27FC236}">
                  <a16:creationId xmlns:a16="http://schemas.microsoft.com/office/drawing/2014/main" id="{A6A7FCB4-19B0-499E-891C-C795E99C7741}"/>
                </a:ext>
              </a:extLst>
            </p:cNvPr>
            <p:cNvSpPr/>
            <p:nvPr/>
          </p:nvSpPr>
          <p:spPr>
            <a:xfrm>
              <a:off x="2320233" y="1936086"/>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572;p126">
              <a:extLst>
                <a:ext uri="{FF2B5EF4-FFF2-40B4-BE49-F238E27FC236}">
                  <a16:creationId xmlns:a16="http://schemas.microsoft.com/office/drawing/2014/main" id="{79ECE53A-A617-49EA-BC50-C4A238C9ADDD}"/>
                </a:ext>
              </a:extLst>
            </p:cNvPr>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573;p126">
              <a:extLst>
                <a:ext uri="{FF2B5EF4-FFF2-40B4-BE49-F238E27FC236}">
                  <a16:creationId xmlns:a16="http://schemas.microsoft.com/office/drawing/2014/main" id="{08BF349F-58E1-46BC-897D-8A6A3C59A0D7}"/>
                </a:ext>
              </a:extLst>
            </p:cNvPr>
            <p:cNvSpPr/>
            <p:nvPr/>
          </p:nvSpPr>
          <p:spPr>
            <a:xfrm>
              <a:off x="2319893" y="1936045"/>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574;p126">
              <a:extLst>
                <a:ext uri="{FF2B5EF4-FFF2-40B4-BE49-F238E27FC236}">
                  <a16:creationId xmlns:a16="http://schemas.microsoft.com/office/drawing/2014/main" id="{A861A3A1-27FD-48C1-8B12-8FA0FDD4A7D7}"/>
                </a:ext>
              </a:extLst>
            </p:cNvPr>
            <p:cNvSpPr/>
            <p:nvPr/>
          </p:nvSpPr>
          <p:spPr>
            <a:xfrm>
              <a:off x="2320369" y="1936086"/>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575;p126">
              <a:extLst>
                <a:ext uri="{FF2B5EF4-FFF2-40B4-BE49-F238E27FC236}">
                  <a16:creationId xmlns:a16="http://schemas.microsoft.com/office/drawing/2014/main" id="{BB275FEC-D877-451E-80F2-11E7EE51015A}"/>
                </a:ext>
              </a:extLst>
            </p:cNvPr>
            <p:cNvSpPr/>
            <p:nvPr/>
          </p:nvSpPr>
          <p:spPr>
            <a:xfrm>
              <a:off x="2320083" y="1936045"/>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76;p126">
              <a:extLst>
                <a:ext uri="{FF2B5EF4-FFF2-40B4-BE49-F238E27FC236}">
                  <a16:creationId xmlns:a16="http://schemas.microsoft.com/office/drawing/2014/main" id="{55E05500-0785-445F-B12B-2862970A7D82}"/>
                </a:ext>
              </a:extLst>
            </p:cNvPr>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577;p126">
              <a:extLst>
                <a:ext uri="{FF2B5EF4-FFF2-40B4-BE49-F238E27FC236}">
                  <a16:creationId xmlns:a16="http://schemas.microsoft.com/office/drawing/2014/main" id="{467B0665-A241-4DBD-B1FF-BA113C594777}"/>
                </a:ext>
              </a:extLst>
            </p:cNvPr>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578;p126">
              <a:extLst>
                <a:ext uri="{FF2B5EF4-FFF2-40B4-BE49-F238E27FC236}">
                  <a16:creationId xmlns:a16="http://schemas.microsoft.com/office/drawing/2014/main" id="{C39E2F7C-E265-4CF5-B187-D24C9ED274A5}"/>
                </a:ext>
              </a:extLst>
            </p:cNvPr>
            <p:cNvSpPr/>
            <p:nvPr/>
          </p:nvSpPr>
          <p:spPr>
            <a:xfrm>
              <a:off x="2318753" y="193595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579;p126">
              <a:extLst>
                <a:ext uri="{FF2B5EF4-FFF2-40B4-BE49-F238E27FC236}">
                  <a16:creationId xmlns:a16="http://schemas.microsoft.com/office/drawing/2014/main" id="{B13A7C80-6499-41C5-B7D9-FD4233570021}"/>
                </a:ext>
              </a:extLst>
            </p:cNvPr>
            <p:cNvSpPr/>
            <p:nvPr/>
          </p:nvSpPr>
          <p:spPr>
            <a:xfrm>
              <a:off x="2319133" y="1935950"/>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580;p126">
              <a:extLst>
                <a:ext uri="{FF2B5EF4-FFF2-40B4-BE49-F238E27FC236}">
                  <a16:creationId xmlns:a16="http://schemas.microsoft.com/office/drawing/2014/main" id="{4BDFF592-8D8F-4C6C-9067-221AE3AB0C0A}"/>
                </a:ext>
              </a:extLst>
            </p:cNvPr>
            <p:cNvSpPr/>
            <p:nvPr/>
          </p:nvSpPr>
          <p:spPr>
            <a:xfrm>
              <a:off x="2318332" y="193595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581;p126">
              <a:extLst>
                <a:ext uri="{FF2B5EF4-FFF2-40B4-BE49-F238E27FC236}">
                  <a16:creationId xmlns:a16="http://schemas.microsoft.com/office/drawing/2014/main" id="{F91C4729-2A3A-416D-AD99-EF62BB88114A}"/>
                </a:ext>
              </a:extLst>
            </p:cNvPr>
            <p:cNvSpPr/>
            <p:nvPr/>
          </p:nvSpPr>
          <p:spPr>
            <a:xfrm>
              <a:off x="2317762" y="193595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582;p126">
              <a:extLst>
                <a:ext uri="{FF2B5EF4-FFF2-40B4-BE49-F238E27FC236}">
                  <a16:creationId xmlns:a16="http://schemas.microsoft.com/office/drawing/2014/main" id="{497481F2-3EB6-4447-B257-F818AA4680A0}"/>
                </a:ext>
              </a:extLst>
            </p:cNvPr>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583;p126">
              <a:extLst>
                <a:ext uri="{FF2B5EF4-FFF2-40B4-BE49-F238E27FC236}">
                  <a16:creationId xmlns:a16="http://schemas.microsoft.com/office/drawing/2014/main" id="{7F1A8814-FF55-4B50-8E75-F9400F1EE598}"/>
                </a:ext>
              </a:extLst>
            </p:cNvPr>
            <p:cNvSpPr/>
            <p:nvPr/>
          </p:nvSpPr>
          <p:spPr>
            <a:xfrm>
              <a:off x="2319418" y="1935991"/>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584;p126">
              <a:extLst>
                <a:ext uri="{FF2B5EF4-FFF2-40B4-BE49-F238E27FC236}">
                  <a16:creationId xmlns:a16="http://schemas.microsoft.com/office/drawing/2014/main" id="{E18E15AE-116E-4C01-8CD3-7AC51418E10D}"/>
                </a:ext>
              </a:extLst>
            </p:cNvPr>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585;p126">
              <a:extLst>
                <a:ext uri="{FF2B5EF4-FFF2-40B4-BE49-F238E27FC236}">
                  <a16:creationId xmlns:a16="http://schemas.microsoft.com/office/drawing/2014/main" id="{98A89F41-EC57-4463-B6A4-6A520424F539}"/>
                </a:ext>
              </a:extLst>
            </p:cNvPr>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586;p126">
              <a:extLst>
                <a:ext uri="{FF2B5EF4-FFF2-40B4-BE49-F238E27FC236}">
                  <a16:creationId xmlns:a16="http://schemas.microsoft.com/office/drawing/2014/main" id="{3A8E1F71-3339-44F5-AC3B-75C6E9E122E5}"/>
                </a:ext>
              </a:extLst>
            </p:cNvPr>
            <p:cNvSpPr/>
            <p:nvPr/>
          </p:nvSpPr>
          <p:spPr>
            <a:xfrm>
              <a:off x="2314625" y="1772192"/>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587;p126">
              <a:extLst>
                <a:ext uri="{FF2B5EF4-FFF2-40B4-BE49-F238E27FC236}">
                  <a16:creationId xmlns:a16="http://schemas.microsoft.com/office/drawing/2014/main" id="{8CA1CEDD-30A8-45BD-830F-9041FEB58AE3}"/>
                </a:ext>
              </a:extLst>
            </p:cNvPr>
            <p:cNvSpPr/>
            <p:nvPr/>
          </p:nvSpPr>
          <p:spPr>
            <a:xfrm>
              <a:off x="2313770" y="1779334"/>
              <a:ext cx="190" cy="204"/>
            </a:xfrm>
            <a:custGeom>
              <a:avLst/>
              <a:gdLst/>
              <a:ahLst/>
              <a:cxnLst/>
              <a:rect l="l" t="t" r="r" b="b"/>
              <a:pathLst>
                <a:path w="14"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588;p126">
              <a:extLst>
                <a:ext uri="{FF2B5EF4-FFF2-40B4-BE49-F238E27FC236}">
                  <a16:creationId xmlns:a16="http://schemas.microsoft.com/office/drawing/2014/main" id="{B89711B4-4A7C-4DCE-BD19-EFCD00C0E4BA}"/>
                </a:ext>
              </a:extLst>
            </p:cNvPr>
            <p:cNvSpPr/>
            <p:nvPr/>
          </p:nvSpPr>
          <p:spPr>
            <a:xfrm>
              <a:off x="2315671" y="1773427"/>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589;p126">
              <a:extLst>
                <a:ext uri="{FF2B5EF4-FFF2-40B4-BE49-F238E27FC236}">
                  <a16:creationId xmlns:a16="http://schemas.microsoft.com/office/drawing/2014/main" id="{98079CA1-5FF6-4BD1-A311-B8EBE9F18795}"/>
                </a:ext>
              </a:extLst>
            </p:cNvPr>
            <p:cNvSpPr/>
            <p:nvPr/>
          </p:nvSpPr>
          <p:spPr>
            <a:xfrm>
              <a:off x="2315521" y="1773237"/>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590;p126">
              <a:extLst>
                <a:ext uri="{FF2B5EF4-FFF2-40B4-BE49-F238E27FC236}">
                  <a16:creationId xmlns:a16="http://schemas.microsoft.com/office/drawing/2014/main" id="{7372FA32-5091-4C5A-A986-3DDEADFAF831}"/>
                </a:ext>
              </a:extLst>
            </p:cNvPr>
            <p:cNvSpPr/>
            <p:nvPr/>
          </p:nvSpPr>
          <p:spPr>
            <a:xfrm>
              <a:off x="2313485" y="1771527"/>
              <a:ext cx="244" cy="163"/>
            </a:xfrm>
            <a:custGeom>
              <a:avLst/>
              <a:gdLst/>
              <a:ahLst/>
              <a:cxnLst/>
              <a:rect l="l" t="t" r="r" b="b"/>
              <a:pathLst>
                <a:path w="18" h="12" extrusionOk="0">
                  <a:moveTo>
                    <a:pt x="18"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591;p126">
              <a:extLst>
                <a:ext uri="{FF2B5EF4-FFF2-40B4-BE49-F238E27FC236}">
                  <a16:creationId xmlns:a16="http://schemas.microsoft.com/office/drawing/2014/main" id="{AA14653E-5A7D-4BDC-9715-BD2859ED899F}"/>
                </a:ext>
              </a:extLst>
            </p:cNvPr>
            <p:cNvSpPr/>
            <p:nvPr/>
          </p:nvSpPr>
          <p:spPr>
            <a:xfrm>
              <a:off x="2314055" y="1779048"/>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592;p126">
              <a:extLst>
                <a:ext uri="{FF2B5EF4-FFF2-40B4-BE49-F238E27FC236}">
                  <a16:creationId xmlns:a16="http://schemas.microsoft.com/office/drawing/2014/main" id="{75A0CA7C-A7B7-43DE-A8D6-27ECBF59E8EF}"/>
                </a:ext>
              </a:extLst>
            </p:cNvPr>
            <p:cNvSpPr/>
            <p:nvPr/>
          </p:nvSpPr>
          <p:spPr>
            <a:xfrm>
              <a:off x="2314530" y="1778519"/>
              <a:ext cx="204" cy="149"/>
            </a:xfrm>
            <a:custGeom>
              <a:avLst/>
              <a:gdLst/>
              <a:ahLst/>
              <a:cxnLst/>
              <a:rect l="l" t="t" r="r" b="b"/>
              <a:pathLst>
                <a:path w="15" h="11"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593;p126">
              <a:extLst>
                <a:ext uri="{FF2B5EF4-FFF2-40B4-BE49-F238E27FC236}">
                  <a16:creationId xmlns:a16="http://schemas.microsoft.com/office/drawing/2014/main" id="{4F1545E1-D9B7-4E25-BB30-229F0552F26B}"/>
                </a:ext>
              </a:extLst>
            </p:cNvPr>
            <p:cNvSpPr/>
            <p:nvPr/>
          </p:nvSpPr>
          <p:spPr>
            <a:xfrm>
              <a:off x="2313811" y="1771676"/>
              <a:ext cx="244" cy="149"/>
            </a:xfrm>
            <a:custGeom>
              <a:avLst/>
              <a:gdLst/>
              <a:ahLst/>
              <a:cxnLst/>
              <a:rect l="l" t="t" r="r" b="b"/>
              <a:pathLst>
                <a:path w="18" h="11" extrusionOk="0">
                  <a:moveTo>
                    <a:pt x="1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594;p126">
              <a:extLst>
                <a:ext uri="{FF2B5EF4-FFF2-40B4-BE49-F238E27FC236}">
                  <a16:creationId xmlns:a16="http://schemas.microsoft.com/office/drawing/2014/main" id="{3361C420-6FB8-4503-BA88-37D0D5E203EB}"/>
                </a:ext>
              </a:extLst>
            </p:cNvPr>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595;p126">
              <a:extLst>
                <a:ext uri="{FF2B5EF4-FFF2-40B4-BE49-F238E27FC236}">
                  <a16:creationId xmlns:a16="http://schemas.microsoft.com/office/drawing/2014/main" id="{F78E2F39-8681-4E07-B411-1E6BE9D75141}"/>
                </a:ext>
              </a:extLst>
            </p:cNvPr>
            <p:cNvSpPr/>
            <p:nvPr/>
          </p:nvSpPr>
          <p:spPr>
            <a:xfrm>
              <a:off x="2315386" y="1773006"/>
              <a:ext cx="54" cy="109"/>
            </a:xfrm>
            <a:custGeom>
              <a:avLst/>
              <a:gdLst/>
              <a:ahLst/>
              <a:cxnLst/>
              <a:rect l="l" t="t" r="r" b="b"/>
              <a:pathLst>
                <a:path w="4" h="8" extrusionOk="0">
                  <a:moveTo>
                    <a:pt x="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596;p126">
              <a:extLst>
                <a:ext uri="{FF2B5EF4-FFF2-40B4-BE49-F238E27FC236}">
                  <a16:creationId xmlns:a16="http://schemas.microsoft.com/office/drawing/2014/main" id="{3D2C799D-2454-43C9-B3F0-47EDB1428916}"/>
                </a:ext>
              </a:extLst>
            </p:cNvPr>
            <p:cNvSpPr/>
            <p:nvPr/>
          </p:nvSpPr>
          <p:spPr>
            <a:xfrm>
              <a:off x="2315236" y="1772816"/>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597;p126">
              <a:extLst>
                <a:ext uri="{FF2B5EF4-FFF2-40B4-BE49-F238E27FC236}">
                  <a16:creationId xmlns:a16="http://schemas.microsoft.com/office/drawing/2014/main" id="{220AF4FB-FCFC-4963-9CD3-9A16E1DEEE19}"/>
                </a:ext>
              </a:extLst>
            </p:cNvPr>
            <p:cNvSpPr/>
            <p:nvPr/>
          </p:nvSpPr>
          <p:spPr>
            <a:xfrm>
              <a:off x="2315046" y="1772572"/>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598;p126">
              <a:extLst>
                <a:ext uri="{FF2B5EF4-FFF2-40B4-BE49-F238E27FC236}">
                  <a16:creationId xmlns:a16="http://schemas.microsoft.com/office/drawing/2014/main" id="{20FA0AE2-1096-4C40-9634-DFFDC66A0DA8}"/>
                </a:ext>
              </a:extLst>
            </p:cNvPr>
            <p:cNvSpPr/>
            <p:nvPr/>
          </p:nvSpPr>
          <p:spPr>
            <a:xfrm>
              <a:off x="2314286" y="1778709"/>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599;p126">
              <a:extLst>
                <a:ext uri="{FF2B5EF4-FFF2-40B4-BE49-F238E27FC236}">
                  <a16:creationId xmlns:a16="http://schemas.microsoft.com/office/drawing/2014/main" id="{2316BCE1-9BA3-4B74-B469-2C9F340BEF51}"/>
                </a:ext>
              </a:extLst>
            </p:cNvPr>
            <p:cNvSpPr/>
            <p:nvPr/>
          </p:nvSpPr>
          <p:spPr>
            <a:xfrm>
              <a:off x="2310769" y="1783081"/>
              <a:ext cx="339" cy="543"/>
            </a:xfrm>
            <a:custGeom>
              <a:avLst/>
              <a:gdLst/>
              <a:ahLst/>
              <a:cxnLst/>
              <a:rect l="l" t="t" r="r" b="b"/>
              <a:pathLst>
                <a:path w="25" h="40" extrusionOk="0">
                  <a:moveTo>
                    <a:pt x="0" y="39"/>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600;p126">
              <a:extLst>
                <a:ext uri="{FF2B5EF4-FFF2-40B4-BE49-F238E27FC236}">
                  <a16:creationId xmlns:a16="http://schemas.microsoft.com/office/drawing/2014/main" id="{821727F3-6664-45EA-BB6C-86C9C328740E}"/>
                </a:ext>
              </a:extLst>
            </p:cNvPr>
            <p:cNvSpPr/>
            <p:nvPr/>
          </p:nvSpPr>
          <p:spPr>
            <a:xfrm>
              <a:off x="2310335" y="1783651"/>
              <a:ext cx="394" cy="638"/>
            </a:xfrm>
            <a:custGeom>
              <a:avLst/>
              <a:gdLst/>
              <a:ahLst/>
              <a:cxnLst/>
              <a:rect l="l" t="t" r="r" b="b"/>
              <a:pathLst>
                <a:path w="29" h="47" extrusionOk="0">
                  <a:moveTo>
                    <a:pt x="1" y="46"/>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601;p126">
              <a:extLst>
                <a:ext uri="{FF2B5EF4-FFF2-40B4-BE49-F238E27FC236}">
                  <a16:creationId xmlns:a16="http://schemas.microsoft.com/office/drawing/2014/main" id="{CBA42A85-366B-43E6-A4E6-73D82FBDF1A2}"/>
                </a:ext>
              </a:extLst>
            </p:cNvPr>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602;p126">
              <a:extLst>
                <a:ext uri="{FF2B5EF4-FFF2-40B4-BE49-F238E27FC236}">
                  <a16:creationId xmlns:a16="http://schemas.microsoft.com/office/drawing/2014/main" id="{1751A7F8-EA80-4632-A2C5-8224FBE32342}"/>
                </a:ext>
              </a:extLst>
            </p:cNvPr>
            <p:cNvSpPr/>
            <p:nvPr/>
          </p:nvSpPr>
          <p:spPr>
            <a:xfrm>
              <a:off x="2313430" y="1779659"/>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603;p126">
              <a:extLst>
                <a:ext uri="{FF2B5EF4-FFF2-40B4-BE49-F238E27FC236}">
                  <a16:creationId xmlns:a16="http://schemas.microsoft.com/office/drawing/2014/main" id="{BAE32824-3952-4D0B-8B6E-6BA8005E3591}"/>
                </a:ext>
              </a:extLst>
            </p:cNvPr>
            <p:cNvSpPr/>
            <p:nvPr/>
          </p:nvSpPr>
          <p:spPr>
            <a:xfrm>
              <a:off x="2311190" y="1782511"/>
              <a:ext cx="299" cy="394"/>
            </a:xfrm>
            <a:custGeom>
              <a:avLst/>
              <a:gdLst/>
              <a:ahLst/>
              <a:cxnLst/>
              <a:rect l="l" t="t" r="r" b="b"/>
              <a:pathLst>
                <a:path w="22" h="29" extrusionOk="0">
                  <a:moveTo>
                    <a:pt x="1" y="29"/>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604;p126">
              <a:extLst>
                <a:ext uri="{FF2B5EF4-FFF2-40B4-BE49-F238E27FC236}">
                  <a16:creationId xmlns:a16="http://schemas.microsoft.com/office/drawing/2014/main" id="{1D75F140-9B70-45CB-A210-4EAF4C601263}"/>
                </a:ext>
              </a:extLst>
            </p:cNvPr>
            <p:cNvSpPr/>
            <p:nvPr/>
          </p:nvSpPr>
          <p:spPr>
            <a:xfrm>
              <a:off x="2314856" y="1772382"/>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605;p126">
              <a:extLst>
                <a:ext uri="{FF2B5EF4-FFF2-40B4-BE49-F238E27FC236}">
                  <a16:creationId xmlns:a16="http://schemas.microsoft.com/office/drawing/2014/main" id="{F1AA6F32-DCC9-48B3-8526-A903EC5F0E5C}"/>
                </a:ext>
              </a:extLst>
            </p:cNvPr>
            <p:cNvSpPr/>
            <p:nvPr/>
          </p:nvSpPr>
          <p:spPr>
            <a:xfrm>
              <a:off x="2313091" y="1780094"/>
              <a:ext cx="258" cy="244"/>
            </a:xfrm>
            <a:custGeom>
              <a:avLst/>
              <a:gdLst/>
              <a:ahLst/>
              <a:cxnLst/>
              <a:rect l="l" t="t" r="r" b="b"/>
              <a:pathLst>
                <a:path w="19" h="18" extrusionOk="0">
                  <a:moveTo>
                    <a:pt x="1" y="18"/>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606;p126">
              <a:extLst>
                <a:ext uri="{FF2B5EF4-FFF2-40B4-BE49-F238E27FC236}">
                  <a16:creationId xmlns:a16="http://schemas.microsoft.com/office/drawing/2014/main" id="{23CE95B9-FE71-4625-B2FC-3B75B6CB1E83}"/>
                </a:ext>
              </a:extLst>
            </p:cNvPr>
            <p:cNvSpPr/>
            <p:nvPr/>
          </p:nvSpPr>
          <p:spPr>
            <a:xfrm>
              <a:off x="2312765" y="1780515"/>
              <a:ext cx="244" cy="299"/>
            </a:xfrm>
            <a:custGeom>
              <a:avLst/>
              <a:gdLst/>
              <a:ahLst/>
              <a:cxnLst/>
              <a:rect l="l" t="t" r="r" b="b"/>
              <a:pathLst>
                <a:path w="18" h="22" extrusionOk="0">
                  <a:moveTo>
                    <a:pt x="0" y="22"/>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607;p126">
              <a:extLst>
                <a:ext uri="{FF2B5EF4-FFF2-40B4-BE49-F238E27FC236}">
                  <a16:creationId xmlns:a16="http://schemas.microsoft.com/office/drawing/2014/main" id="{0D80ED66-C92B-48C1-845F-07B2FE24771B}"/>
                </a:ext>
              </a:extLst>
            </p:cNvPr>
            <p:cNvSpPr/>
            <p:nvPr/>
          </p:nvSpPr>
          <p:spPr>
            <a:xfrm>
              <a:off x="2312385" y="1780990"/>
              <a:ext cx="244" cy="299"/>
            </a:xfrm>
            <a:custGeom>
              <a:avLst/>
              <a:gdLst/>
              <a:ahLst/>
              <a:cxnLst/>
              <a:rect l="l" t="t" r="r" b="b"/>
              <a:pathLst>
                <a:path w="18" h="22" extrusionOk="0">
                  <a:moveTo>
                    <a:pt x="0" y="22"/>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608;p126">
              <a:extLst>
                <a:ext uri="{FF2B5EF4-FFF2-40B4-BE49-F238E27FC236}">
                  <a16:creationId xmlns:a16="http://schemas.microsoft.com/office/drawing/2014/main" id="{7B9AEB31-3ADE-485B-A03D-246C309A9889}"/>
                </a:ext>
              </a:extLst>
            </p:cNvPr>
            <p:cNvSpPr/>
            <p:nvPr/>
          </p:nvSpPr>
          <p:spPr>
            <a:xfrm>
              <a:off x="2312005" y="1781465"/>
              <a:ext cx="244" cy="353"/>
            </a:xfrm>
            <a:custGeom>
              <a:avLst/>
              <a:gdLst/>
              <a:ahLst/>
              <a:cxnLst/>
              <a:rect l="l" t="t" r="r" b="b"/>
              <a:pathLst>
                <a:path w="18" h="26" extrusionOk="0">
                  <a:moveTo>
                    <a:pt x="0" y="2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609;p126">
              <a:extLst>
                <a:ext uri="{FF2B5EF4-FFF2-40B4-BE49-F238E27FC236}">
                  <a16:creationId xmlns:a16="http://schemas.microsoft.com/office/drawing/2014/main" id="{17C028B9-BB6C-41F3-ACF5-4286F6B621B3}"/>
                </a:ext>
              </a:extLst>
            </p:cNvPr>
            <p:cNvSpPr/>
            <p:nvPr/>
          </p:nvSpPr>
          <p:spPr>
            <a:xfrm>
              <a:off x="2311625" y="1781995"/>
              <a:ext cx="244" cy="339"/>
            </a:xfrm>
            <a:custGeom>
              <a:avLst/>
              <a:gdLst/>
              <a:ahLst/>
              <a:cxnLst/>
              <a:rect l="l" t="t" r="r" b="b"/>
              <a:pathLst>
                <a:path w="18" h="25" extrusionOk="0">
                  <a:moveTo>
                    <a:pt x="0"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610;p126">
              <a:extLst>
                <a:ext uri="{FF2B5EF4-FFF2-40B4-BE49-F238E27FC236}">
                  <a16:creationId xmlns:a16="http://schemas.microsoft.com/office/drawing/2014/main" id="{2EE8FE94-ADED-4A50-A318-615A2E569F15}"/>
                </a:ext>
              </a:extLst>
            </p:cNvPr>
            <p:cNvSpPr/>
            <p:nvPr/>
          </p:nvSpPr>
          <p:spPr>
            <a:xfrm>
              <a:off x="2309955" y="1784276"/>
              <a:ext cx="394" cy="584"/>
            </a:xfrm>
            <a:custGeom>
              <a:avLst/>
              <a:gdLst/>
              <a:ahLst/>
              <a:cxnLst/>
              <a:rect l="l" t="t" r="r" b="b"/>
              <a:pathLst>
                <a:path w="29" h="43" extrusionOk="0">
                  <a:moveTo>
                    <a:pt x="1" y="42"/>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611;p126">
              <a:extLst>
                <a:ext uri="{FF2B5EF4-FFF2-40B4-BE49-F238E27FC236}">
                  <a16:creationId xmlns:a16="http://schemas.microsoft.com/office/drawing/2014/main" id="{ED4D230E-C477-4C3E-B7BB-5388049A9DF0}"/>
                </a:ext>
              </a:extLst>
            </p:cNvPr>
            <p:cNvSpPr/>
            <p:nvPr/>
          </p:nvSpPr>
          <p:spPr>
            <a:xfrm>
              <a:off x="2312141" y="1771241"/>
              <a:ext cx="394" cy="68"/>
            </a:xfrm>
            <a:custGeom>
              <a:avLst/>
              <a:gdLst/>
              <a:ahLst/>
              <a:cxnLst/>
              <a:rect l="l" t="t" r="r" b="b"/>
              <a:pathLst>
                <a:path w="29" h="5" extrusionOk="0">
                  <a:moveTo>
                    <a:pt x="29"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612;p126">
              <a:extLst>
                <a:ext uri="{FF2B5EF4-FFF2-40B4-BE49-F238E27FC236}">
                  <a16:creationId xmlns:a16="http://schemas.microsoft.com/office/drawing/2014/main" id="{A840B390-DE6D-4290-9E95-FA0AF28D43B9}"/>
                </a:ext>
              </a:extLst>
            </p:cNvPr>
            <p:cNvSpPr/>
            <p:nvPr/>
          </p:nvSpPr>
          <p:spPr>
            <a:xfrm>
              <a:off x="2312616" y="177129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613;p126">
              <a:extLst>
                <a:ext uri="{FF2B5EF4-FFF2-40B4-BE49-F238E27FC236}">
                  <a16:creationId xmlns:a16="http://schemas.microsoft.com/office/drawing/2014/main" id="{037CF9B6-6467-4F3E-8AF0-3FAE96C39870}"/>
                </a:ext>
              </a:extLst>
            </p:cNvPr>
            <p:cNvSpPr/>
            <p:nvPr/>
          </p:nvSpPr>
          <p:spPr>
            <a:xfrm>
              <a:off x="2311665" y="1771146"/>
              <a:ext cx="394" cy="68"/>
            </a:xfrm>
            <a:custGeom>
              <a:avLst/>
              <a:gdLst/>
              <a:ahLst/>
              <a:cxnLst/>
              <a:rect l="l" t="t" r="r" b="b"/>
              <a:pathLst>
                <a:path w="29" h="5" extrusionOk="0">
                  <a:moveTo>
                    <a:pt x="29"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614;p126">
              <a:extLst>
                <a:ext uri="{FF2B5EF4-FFF2-40B4-BE49-F238E27FC236}">
                  <a16:creationId xmlns:a16="http://schemas.microsoft.com/office/drawing/2014/main" id="{12561E13-66B6-4D44-9C30-753583ECE7F6}"/>
                </a:ext>
              </a:extLst>
            </p:cNvPr>
            <p:cNvSpPr/>
            <p:nvPr/>
          </p:nvSpPr>
          <p:spPr>
            <a:xfrm>
              <a:off x="2313050" y="1771431"/>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615;p126">
              <a:extLst>
                <a:ext uri="{FF2B5EF4-FFF2-40B4-BE49-F238E27FC236}">
                  <a16:creationId xmlns:a16="http://schemas.microsoft.com/office/drawing/2014/main" id="{FF2E85CE-A529-457F-9A96-E67984B2B30E}"/>
                </a:ext>
              </a:extLst>
            </p:cNvPr>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616;p126">
              <a:extLst>
                <a:ext uri="{FF2B5EF4-FFF2-40B4-BE49-F238E27FC236}">
                  <a16:creationId xmlns:a16="http://schemas.microsoft.com/office/drawing/2014/main" id="{7081B3A4-027C-4A06-95EA-EFA30D2F6D1D}"/>
                </a:ext>
              </a:extLst>
            </p:cNvPr>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617;p126">
              <a:extLst>
                <a:ext uri="{FF2B5EF4-FFF2-40B4-BE49-F238E27FC236}">
                  <a16:creationId xmlns:a16="http://schemas.microsoft.com/office/drawing/2014/main" id="{C1405C41-ED2B-47E8-815A-541FDFEFFB42}"/>
                </a:ext>
              </a:extLst>
            </p:cNvPr>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618;p126">
              <a:extLst>
                <a:ext uri="{FF2B5EF4-FFF2-40B4-BE49-F238E27FC236}">
                  <a16:creationId xmlns:a16="http://schemas.microsoft.com/office/drawing/2014/main" id="{C416A865-7BF8-4DF2-8C54-7F8A7924EDB4}"/>
                </a:ext>
              </a:extLst>
            </p:cNvPr>
            <p:cNvSpPr/>
            <p:nvPr/>
          </p:nvSpPr>
          <p:spPr>
            <a:xfrm>
              <a:off x="2702915" y="1869217"/>
              <a:ext cx="109" cy="394"/>
            </a:xfrm>
            <a:custGeom>
              <a:avLst/>
              <a:gdLst/>
              <a:ahLst/>
              <a:cxnLst/>
              <a:rect l="l" t="t" r="r" b="b"/>
              <a:pathLst>
                <a:path w="8" h="29" extrusionOk="0">
                  <a:moveTo>
                    <a:pt x="0" y="0"/>
                  </a:moveTo>
                  <a:lnTo>
                    <a:pt x="7"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619;p126">
              <a:extLst>
                <a:ext uri="{FF2B5EF4-FFF2-40B4-BE49-F238E27FC236}">
                  <a16:creationId xmlns:a16="http://schemas.microsoft.com/office/drawing/2014/main" id="{B6B7F0D1-A72B-4B69-9CA8-F1E9E425AFDF}"/>
                </a:ext>
              </a:extLst>
            </p:cNvPr>
            <p:cNvSpPr/>
            <p:nvPr/>
          </p:nvSpPr>
          <p:spPr>
            <a:xfrm>
              <a:off x="2730382" y="1871783"/>
              <a:ext cx="204" cy="1290"/>
            </a:xfrm>
            <a:custGeom>
              <a:avLst/>
              <a:gdLst/>
              <a:ahLst/>
              <a:cxnLst/>
              <a:rect l="l" t="t" r="r" b="b"/>
              <a:pathLst>
                <a:path w="15" h="95" extrusionOk="0">
                  <a:moveTo>
                    <a:pt x="15" y="9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620;p126">
              <a:extLst>
                <a:ext uri="{FF2B5EF4-FFF2-40B4-BE49-F238E27FC236}">
                  <a16:creationId xmlns:a16="http://schemas.microsoft.com/office/drawing/2014/main" id="{9A084BC8-2D3F-4ABC-AC7B-5E00B5563A19}"/>
                </a:ext>
              </a:extLst>
            </p:cNvPr>
            <p:cNvSpPr/>
            <p:nvPr/>
          </p:nvSpPr>
          <p:spPr>
            <a:xfrm>
              <a:off x="2703105" y="1870018"/>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621;p126">
              <a:extLst>
                <a:ext uri="{FF2B5EF4-FFF2-40B4-BE49-F238E27FC236}">
                  <a16:creationId xmlns:a16="http://schemas.microsoft.com/office/drawing/2014/main" id="{17840EE3-7D3F-4A85-840E-110A9F6E4617}"/>
                </a:ext>
              </a:extLst>
            </p:cNvPr>
            <p:cNvSpPr/>
            <p:nvPr/>
          </p:nvSpPr>
          <p:spPr>
            <a:xfrm>
              <a:off x="2702480" y="1867737"/>
              <a:ext cx="109" cy="394"/>
            </a:xfrm>
            <a:custGeom>
              <a:avLst/>
              <a:gdLst/>
              <a:ahLst/>
              <a:cxnLst/>
              <a:rect l="l" t="t" r="r" b="b"/>
              <a:pathLst>
                <a:path w="8" h="29" extrusionOk="0">
                  <a:moveTo>
                    <a:pt x="1" y="1"/>
                  </a:moveTo>
                  <a:lnTo>
                    <a:pt x="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622;p126">
              <a:extLst>
                <a:ext uri="{FF2B5EF4-FFF2-40B4-BE49-F238E27FC236}">
                  <a16:creationId xmlns:a16="http://schemas.microsoft.com/office/drawing/2014/main" id="{70370C28-4ABB-497B-A12C-8F534D787DC9}"/>
                </a:ext>
              </a:extLst>
            </p:cNvPr>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623;p126">
              <a:extLst>
                <a:ext uri="{FF2B5EF4-FFF2-40B4-BE49-F238E27FC236}">
                  <a16:creationId xmlns:a16="http://schemas.microsoft.com/office/drawing/2014/main" id="{80796243-F307-476A-9366-210B0B3AF81C}"/>
                </a:ext>
              </a:extLst>
            </p:cNvPr>
            <p:cNvSpPr/>
            <p:nvPr/>
          </p:nvSpPr>
          <p:spPr>
            <a:xfrm>
              <a:off x="2730667" y="1873439"/>
              <a:ext cx="163" cy="964"/>
            </a:xfrm>
            <a:custGeom>
              <a:avLst/>
              <a:gdLst/>
              <a:ahLst/>
              <a:cxnLst/>
              <a:rect l="l" t="t" r="r" b="b"/>
              <a:pathLst>
                <a:path w="12" h="71" extrusionOk="0">
                  <a:moveTo>
                    <a:pt x="11" y="7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624;p126">
              <a:extLst>
                <a:ext uri="{FF2B5EF4-FFF2-40B4-BE49-F238E27FC236}">
                  <a16:creationId xmlns:a16="http://schemas.microsoft.com/office/drawing/2014/main" id="{A0B91079-1918-409B-A5DD-A8A15C87E339}"/>
                </a:ext>
              </a:extLst>
            </p:cNvPr>
            <p:cNvSpPr/>
            <p:nvPr/>
          </p:nvSpPr>
          <p:spPr>
            <a:xfrm>
              <a:off x="2730911" y="1874919"/>
              <a:ext cx="149" cy="1005"/>
            </a:xfrm>
            <a:custGeom>
              <a:avLst/>
              <a:gdLst/>
              <a:ahLst/>
              <a:cxnLst/>
              <a:rect l="l" t="t" r="r" b="b"/>
              <a:pathLst>
                <a:path w="11" h="74" extrusionOk="0">
                  <a:moveTo>
                    <a:pt x="11" y="7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625;p126">
              <a:extLst>
                <a:ext uri="{FF2B5EF4-FFF2-40B4-BE49-F238E27FC236}">
                  <a16:creationId xmlns:a16="http://schemas.microsoft.com/office/drawing/2014/main" id="{F5E3EE5C-04F1-4334-A9E9-EC939EAFB41F}"/>
                </a:ext>
              </a:extLst>
            </p:cNvPr>
            <p:cNvSpPr/>
            <p:nvPr/>
          </p:nvSpPr>
          <p:spPr>
            <a:xfrm>
              <a:off x="2702290" y="1867071"/>
              <a:ext cx="109" cy="353"/>
            </a:xfrm>
            <a:custGeom>
              <a:avLst/>
              <a:gdLst/>
              <a:ahLst/>
              <a:cxnLst/>
              <a:rect l="l" t="t" r="r" b="b"/>
              <a:pathLst>
                <a:path w="8" h="26" extrusionOk="0">
                  <a:moveTo>
                    <a:pt x="1" y="1"/>
                  </a:moveTo>
                  <a:lnTo>
                    <a:pt x="8"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626;p126">
              <a:extLst>
                <a:ext uri="{FF2B5EF4-FFF2-40B4-BE49-F238E27FC236}">
                  <a16:creationId xmlns:a16="http://schemas.microsoft.com/office/drawing/2014/main" id="{B5D58D2F-AE50-4B3B-BA10-C39232BB2B6B}"/>
                </a:ext>
              </a:extLst>
            </p:cNvPr>
            <p:cNvSpPr/>
            <p:nvPr/>
          </p:nvSpPr>
          <p:spPr>
            <a:xfrm>
              <a:off x="2703675" y="1872638"/>
              <a:ext cx="54" cy="434"/>
            </a:xfrm>
            <a:custGeom>
              <a:avLst/>
              <a:gdLst/>
              <a:ahLst/>
              <a:cxnLst/>
              <a:rect l="l" t="t" r="r" b="b"/>
              <a:pathLst>
                <a:path w="4" h="32" extrusionOk="0">
                  <a:moveTo>
                    <a:pt x="0" y="0"/>
                  </a:moveTo>
                  <a:lnTo>
                    <a:pt x="4"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627;p126">
              <a:extLst>
                <a:ext uri="{FF2B5EF4-FFF2-40B4-BE49-F238E27FC236}">
                  <a16:creationId xmlns:a16="http://schemas.microsoft.com/office/drawing/2014/main" id="{8666C093-8569-49F2-ACD3-FE47E07635BC}"/>
                </a:ext>
              </a:extLst>
            </p:cNvPr>
            <p:cNvSpPr/>
            <p:nvPr/>
          </p:nvSpPr>
          <p:spPr>
            <a:xfrm>
              <a:off x="2703485" y="1871728"/>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628;p126">
              <a:extLst>
                <a:ext uri="{FF2B5EF4-FFF2-40B4-BE49-F238E27FC236}">
                  <a16:creationId xmlns:a16="http://schemas.microsoft.com/office/drawing/2014/main" id="{D80A4775-34F1-45E9-A4F4-08506DB0BBF6}"/>
                </a:ext>
              </a:extLst>
            </p:cNvPr>
            <p:cNvSpPr/>
            <p:nvPr/>
          </p:nvSpPr>
          <p:spPr>
            <a:xfrm>
              <a:off x="2702670" y="1868497"/>
              <a:ext cx="163" cy="353"/>
            </a:xfrm>
            <a:custGeom>
              <a:avLst/>
              <a:gdLst/>
              <a:ahLst/>
              <a:cxnLst/>
              <a:rect l="l" t="t" r="r" b="b"/>
              <a:pathLst>
                <a:path w="12" h="26" extrusionOk="0">
                  <a:moveTo>
                    <a:pt x="1"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629;p126">
              <a:extLst>
                <a:ext uri="{FF2B5EF4-FFF2-40B4-BE49-F238E27FC236}">
                  <a16:creationId xmlns:a16="http://schemas.microsoft.com/office/drawing/2014/main" id="{10E2C671-F3E5-4ED6-84AC-A88BE9B00A47}"/>
                </a:ext>
              </a:extLst>
            </p:cNvPr>
            <p:cNvSpPr/>
            <p:nvPr/>
          </p:nvSpPr>
          <p:spPr>
            <a:xfrm>
              <a:off x="2731142" y="1876345"/>
              <a:ext cx="14" cy="109"/>
            </a:xfrm>
            <a:custGeom>
              <a:avLst/>
              <a:gdLst/>
              <a:ahLst/>
              <a:cxnLst/>
              <a:rect l="l" t="t" r="r" b="b"/>
              <a:pathLst>
                <a:path w="1" h="8" extrusionOk="0">
                  <a:moveTo>
                    <a:pt x="1" y="7"/>
                  </a:moveTo>
                  <a:lnTo>
                    <a:pt x="1" y="7"/>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630;p126">
              <a:extLst>
                <a:ext uri="{FF2B5EF4-FFF2-40B4-BE49-F238E27FC236}">
                  <a16:creationId xmlns:a16="http://schemas.microsoft.com/office/drawing/2014/main" id="{3F91D2B9-BB33-48A4-A4D4-2DFEA452E5F4}"/>
                </a:ext>
              </a:extLst>
            </p:cNvPr>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631;p126">
              <a:extLst>
                <a:ext uri="{FF2B5EF4-FFF2-40B4-BE49-F238E27FC236}">
                  <a16:creationId xmlns:a16="http://schemas.microsoft.com/office/drawing/2014/main" id="{B3DD8191-DC02-4BC7-BF1E-DC0D9EB6FF6B}"/>
                </a:ext>
              </a:extLst>
            </p:cNvPr>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632;p126">
              <a:extLst>
                <a:ext uri="{FF2B5EF4-FFF2-40B4-BE49-F238E27FC236}">
                  <a16:creationId xmlns:a16="http://schemas.microsoft.com/office/drawing/2014/main" id="{F651682E-F19A-427B-91C7-DDB94D59ACF3}"/>
                </a:ext>
              </a:extLst>
            </p:cNvPr>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633;p126">
              <a:extLst>
                <a:ext uri="{FF2B5EF4-FFF2-40B4-BE49-F238E27FC236}">
                  <a16:creationId xmlns:a16="http://schemas.microsoft.com/office/drawing/2014/main" id="{49CD3E0F-D3DC-4C38-B633-7F64C1D7086F}"/>
                </a:ext>
              </a:extLst>
            </p:cNvPr>
            <p:cNvSpPr/>
            <p:nvPr/>
          </p:nvSpPr>
          <p:spPr>
            <a:xfrm>
              <a:off x="2703295" y="1870873"/>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634;p126">
              <a:extLst>
                <a:ext uri="{FF2B5EF4-FFF2-40B4-BE49-F238E27FC236}">
                  <a16:creationId xmlns:a16="http://schemas.microsoft.com/office/drawing/2014/main" id="{D293A458-CAA6-48CB-B805-B154659459AC}"/>
                </a:ext>
              </a:extLst>
            </p:cNvPr>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635;p126">
              <a:extLst>
                <a:ext uri="{FF2B5EF4-FFF2-40B4-BE49-F238E27FC236}">
                  <a16:creationId xmlns:a16="http://schemas.microsoft.com/office/drawing/2014/main" id="{19DABCF2-A21C-46B2-BFDE-C834C816FBAC}"/>
                </a:ext>
              </a:extLst>
            </p:cNvPr>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636;p126">
              <a:extLst>
                <a:ext uri="{FF2B5EF4-FFF2-40B4-BE49-F238E27FC236}">
                  <a16:creationId xmlns:a16="http://schemas.microsoft.com/office/drawing/2014/main" id="{74699C7B-183C-4AD6-895F-B7833A5DA3D6}"/>
                </a:ext>
              </a:extLst>
            </p:cNvPr>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637;p126">
              <a:extLst>
                <a:ext uri="{FF2B5EF4-FFF2-40B4-BE49-F238E27FC236}">
                  <a16:creationId xmlns:a16="http://schemas.microsoft.com/office/drawing/2014/main" id="{6930C456-5ABC-40BC-A875-C424FFA4C68F}"/>
                </a:ext>
              </a:extLst>
            </p:cNvPr>
            <p:cNvSpPr/>
            <p:nvPr/>
          </p:nvSpPr>
          <p:spPr>
            <a:xfrm>
              <a:off x="2704286" y="1878151"/>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638;p126">
              <a:extLst>
                <a:ext uri="{FF2B5EF4-FFF2-40B4-BE49-F238E27FC236}">
                  <a16:creationId xmlns:a16="http://schemas.microsoft.com/office/drawing/2014/main" id="{D719A11E-57D7-4C9F-AEED-489430FF9F44}"/>
                </a:ext>
              </a:extLst>
            </p:cNvPr>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639;p126">
              <a:extLst>
                <a:ext uri="{FF2B5EF4-FFF2-40B4-BE49-F238E27FC236}">
                  <a16:creationId xmlns:a16="http://schemas.microsoft.com/office/drawing/2014/main" id="{FB2F87DA-FBE7-4B87-8E58-89BE869C010B}"/>
                </a:ext>
              </a:extLst>
            </p:cNvPr>
            <p:cNvSpPr/>
            <p:nvPr/>
          </p:nvSpPr>
          <p:spPr>
            <a:xfrm>
              <a:off x="2702059" y="1866460"/>
              <a:ext cx="149" cy="339"/>
            </a:xfrm>
            <a:custGeom>
              <a:avLst/>
              <a:gdLst/>
              <a:ahLst/>
              <a:cxnLst/>
              <a:rect l="l" t="t" r="r" b="b"/>
              <a:pathLst>
                <a:path w="11" h="25" extrusionOk="0">
                  <a:moveTo>
                    <a:pt x="0" y="0"/>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640;p126">
              <a:extLst>
                <a:ext uri="{FF2B5EF4-FFF2-40B4-BE49-F238E27FC236}">
                  <a16:creationId xmlns:a16="http://schemas.microsoft.com/office/drawing/2014/main" id="{2D733F9A-AAC7-46F9-8D8A-68A27B9B6C2E}"/>
                </a:ext>
              </a:extLst>
            </p:cNvPr>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641;p126">
              <a:extLst>
                <a:ext uri="{FF2B5EF4-FFF2-40B4-BE49-F238E27FC236}">
                  <a16:creationId xmlns:a16="http://schemas.microsoft.com/office/drawing/2014/main" id="{2A94AA7F-E340-4F0A-87B3-50EF4A77EF50}"/>
                </a:ext>
              </a:extLst>
            </p:cNvPr>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642;p126">
              <a:extLst>
                <a:ext uri="{FF2B5EF4-FFF2-40B4-BE49-F238E27FC236}">
                  <a16:creationId xmlns:a16="http://schemas.microsoft.com/office/drawing/2014/main" id="{41AAB3C7-BDC6-4828-9039-4F3767228372}"/>
                </a:ext>
              </a:extLst>
            </p:cNvPr>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643;p126">
              <a:extLst>
                <a:ext uri="{FF2B5EF4-FFF2-40B4-BE49-F238E27FC236}">
                  <a16:creationId xmlns:a16="http://schemas.microsoft.com/office/drawing/2014/main" id="{43730CB4-2A49-4F66-8F90-92DA4B0008FA}"/>
                </a:ext>
              </a:extLst>
            </p:cNvPr>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644;p126">
              <a:extLst>
                <a:ext uri="{FF2B5EF4-FFF2-40B4-BE49-F238E27FC236}">
                  <a16:creationId xmlns:a16="http://schemas.microsoft.com/office/drawing/2014/main" id="{57D7BC4C-ECBE-4D89-A142-F56DD2AF1480}"/>
                </a:ext>
              </a:extLst>
            </p:cNvPr>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645;p126">
              <a:extLst>
                <a:ext uri="{FF2B5EF4-FFF2-40B4-BE49-F238E27FC236}">
                  <a16:creationId xmlns:a16="http://schemas.microsoft.com/office/drawing/2014/main" id="{A44E36F4-31DB-4A02-80E2-1BD2081E9DFB}"/>
                </a:ext>
              </a:extLst>
            </p:cNvPr>
            <p:cNvSpPr/>
            <p:nvPr/>
          </p:nvSpPr>
          <p:spPr>
            <a:xfrm>
              <a:off x="2307063" y="178973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646;p126">
              <a:extLst>
                <a:ext uri="{FF2B5EF4-FFF2-40B4-BE49-F238E27FC236}">
                  <a16:creationId xmlns:a16="http://schemas.microsoft.com/office/drawing/2014/main" id="{16590FE6-393A-470F-A2B0-23E615B7F576}"/>
                </a:ext>
              </a:extLst>
            </p:cNvPr>
            <p:cNvSpPr/>
            <p:nvPr/>
          </p:nvSpPr>
          <p:spPr>
            <a:xfrm>
              <a:off x="2305542" y="1789924"/>
              <a:ext cx="54" cy="14"/>
            </a:xfrm>
            <a:custGeom>
              <a:avLst/>
              <a:gdLst/>
              <a:ahLst/>
              <a:cxnLst/>
              <a:rect l="l" t="t" r="r" b="b"/>
              <a:pathLst>
                <a:path w="4" h="1" extrusionOk="0">
                  <a:moveTo>
                    <a:pt x="0" y="1"/>
                  </a:move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647;p126">
              <a:extLst>
                <a:ext uri="{FF2B5EF4-FFF2-40B4-BE49-F238E27FC236}">
                  <a16:creationId xmlns:a16="http://schemas.microsoft.com/office/drawing/2014/main" id="{195F07DA-77BE-4DEB-8499-D71A10DBF165}"/>
                </a:ext>
              </a:extLst>
            </p:cNvPr>
            <p:cNvSpPr/>
            <p:nvPr/>
          </p:nvSpPr>
          <p:spPr>
            <a:xfrm>
              <a:off x="2305827" y="178982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648;p126">
              <a:extLst>
                <a:ext uri="{FF2B5EF4-FFF2-40B4-BE49-F238E27FC236}">
                  <a16:creationId xmlns:a16="http://schemas.microsoft.com/office/drawing/2014/main" id="{209D5320-E7D2-40A4-9D82-C7BD9D1B2140}"/>
                </a:ext>
              </a:extLst>
            </p:cNvPr>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649;p126">
              <a:extLst>
                <a:ext uri="{FF2B5EF4-FFF2-40B4-BE49-F238E27FC236}">
                  <a16:creationId xmlns:a16="http://schemas.microsoft.com/office/drawing/2014/main" id="{2E90A840-A222-44F6-98C8-185577CEC0F2}"/>
                </a:ext>
              </a:extLst>
            </p:cNvPr>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650;p126">
              <a:extLst>
                <a:ext uri="{FF2B5EF4-FFF2-40B4-BE49-F238E27FC236}">
                  <a16:creationId xmlns:a16="http://schemas.microsoft.com/office/drawing/2014/main" id="{74907C8E-D055-4086-BA65-A128761D065C}"/>
                </a:ext>
              </a:extLst>
            </p:cNvPr>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651;p126">
              <a:extLst>
                <a:ext uri="{FF2B5EF4-FFF2-40B4-BE49-F238E27FC236}">
                  <a16:creationId xmlns:a16="http://schemas.microsoft.com/office/drawing/2014/main" id="{14B0B63A-2145-47CA-BA2B-FA3986FA1E6F}"/>
                </a:ext>
              </a:extLst>
            </p:cNvPr>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652;p126">
              <a:extLst>
                <a:ext uri="{FF2B5EF4-FFF2-40B4-BE49-F238E27FC236}">
                  <a16:creationId xmlns:a16="http://schemas.microsoft.com/office/drawing/2014/main" id="{43196F2C-5CDB-4E64-982D-AEFC28879674}"/>
                </a:ext>
              </a:extLst>
            </p:cNvPr>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653;p126">
              <a:extLst>
                <a:ext uri="{FF2B5EF4-FFF2-40B4-BE49-F238E27FC236}">
                  <a16:creationId xmlns:a16="http://schemas.microsoft.com/office/drawing/2014/main" id="{A011E12F-E910-41E4-B9D6-42146388CC97}"/>
                </a:ext>
              </a:extLst>
            </p:cNvPr>
            <p:cNvSpPr/>
            <p:nvPr/>
          </p:nvSpPr>
          <p:spPr>
            <a:xfrm>
              <a:off x="2305637" y="1789883"/>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654;p126">
              <a:extLst>
                <a:ext uri="{FF2B5EF4-FFF2-40B4-BE49-F238E27FC236}">
                  <a16:creationId xmlns:a16="http://schemas.microsoft.com/office/drawing/2014/main" id="{3EE62C96-9492-4020-9062-5A841E1B42C6}"/>
                </a:ext>
              </a:extLst>
            </p:cNvPr>
            <p:cNvSpPr/>
            <p:nvPr/>
          </p:nvSpPr>
          <p:spPr>
            <a:xfrm>
              <a:off x="2306017" y="178978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655;p126">
              <a:extLst>
                <a:ext uri="{FF2B5EF4-FFF2-40B4-BE49-F238E27FC236}">
                  <a16:creationId xmlns:a16="http://schemas.microsoft.com/office/drawing/2014/main" id="{00838BF6-CF9A-4E6B-BCF9-D9AABC008EBE}"/>
                </a:ext>
              </a:extLst>
            </p:cNvPr>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656;p126">
              <a:extLst>
                <a:ext uri="{FF2B5EF4-FFF2-40B4-BE49-F238E27FC236}">
                  <a16:creationId xmlns:a16="http://schemas.microsoft.com/office/drawing/2014/main" id="{AA3E8F18-5665-45BE-807B-8932FA56F193}"/>
                </a:ext>
              </a:extLst>
            </p:cNvPr>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657;p126">
              <a:extLst>
                <a:ext uri="{FF2B5EF4-FFF2-40B4-BE49-F238E27FC236}">
                  <a16:creationId xmlns:a16="http://schemas.microsoft.com/office/drawing/2014/main" id="{A8BAAB2E-30CB-4B00-BA70-7E4BF008FB15}"/>
                </a:ext>
              </a:extLst>
            </p:cNvPr>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658;p126">
              <a:extLst>
                <a:ext uri="{FF2B5EF4-FFF2-40B4-BE49-F238E27FC236}">
                  <a16:creationId xmlns:a16="http://schemas.microsoft.com/office/drawing/2014/main" id="{750B7A4A-766E-4771-9018-2619D88ACFB9}"/>
                </a:ext>
              </a:extLst>
            </p:cNvPr>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659;p126">
              <a:extLst>
                <a:ext uri="{FF2B5EF4-FFF2-40B4-BE49-F238E27FC236}">
                  <a16:creationId xmlns:a16="http://schemas.microsoft.com/office/drawing/2014/main" id="{52EA3DD5-FAAF-4E39-A4A0-D72399246B72}"/>
                </a:ext>
              </a:extLst>
            </p:cNvPr>
            <p:cNvSpPr/>
            <p:nvPr/>
          </p:nvSpPr>
          <p:spPr>
            <a:xfrm>
              <a:off x="2317422" y="1791784"/>
              <a:ext cx="584" cy="394"/>
            </a:xfrm>
            <a:custGeom>
              <a:avLst/>
              <a:gdLst/>
              <a:ahLst/>
              <a:cxnLst/>
              <a:rect l="l" t="t" r="r" b="b"/>
              <a:pathLst>
                <a:path w="43" h="29" extrusionOk="0">
                  <a:moveTo>
                    <a:pt x="1" y="28"/>
                  </a:moveTo>
                  <a:lnTo>
                    <a:pt x="4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660;p126">
              <a:extLst>
                <a:ext uri="{FF2B5EF4-FFF2-40B4-BE49-F238E27FC236}">
                  <a16:creationId xmlns:a16="http://schemas.microsoft.com/office/drawing/2014/main" id="{8115563E-6075-41E5-BE9B-1408A978EDF7}"/>
                </a:ext>
              </a:extLst>
            </p:cNvPr>
            <p:cNvSpPr/>
            <p:nvPr/>
          </p:nvSpPr>
          <p:spPr>
            <a:xfrm>
              <a:off x="2308773" y="1792069"/>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661;p126">
              <a:extLst>
                <a:ext uri="{FF2B5EF4-FFF2-40B4-BE49-F238E27FC236}">
                  <a16:creationId xmlns:a16="http://schemas.microsoft.com/office/drawing/2014/main" id="{B642A772-F705-4013-8D65-9DA4933651A1}"/>
                </a:ext>
              </a:extLst>
            </p:cNvPr>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662;p126">
              <a:extLst>
                <a:ext uri="{FF2B5EF4-FFF2-40B4-BE49-F238E27FC236}">
                  <a16:creationId xmlns:a16="http://schemas.microsoft.com/office/drawing/2014/main" id="{A6F84227-0EF1-4ABF-B181-BC5AD82471E2}"/>
                </a:ext>
              </a:extLst>
            </p:cNvPr>
            <p:cNvSpPr/>
            <p:nvPr/>
          </p:nvSpPr>
          <p:spPr>
            <a:xfrm>
              <a:off x="2309058" y="1789829"/>
              <a:ext cx="54" cy="394"/>
            </a:xfrm>
            <a:custGeom>
              <a:avLst/>
              <a:gdLst/>
              <a:ahLst/>
              <a:cxnLst/>
              <a:rect l="l" t="t" r="r" b="b"/>
              <a:pathLst>
                <a:path w="4" h="29" extrusionOk="0">
                  <a:moveTo>
                    <a:pt x="4" y="1"/>
                  </a:moveTo>
                  <a:lnTo>
                    <a:pt x="4" y="1"/>
                  </a:lnTo>
                  <a:lnTo>
                    <a:pt x="0"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663;p126">
              <a:extLst>
                <a:ext uri="{FF2B5EF4-FFF2-40B4-BE49-F238E27FC236}">
                  <a16:creationId xmlns:a16="http://schemas.microsoft.com/office/drawing/2014/main" id="{42DFC841-A5F8-4008-AEB2-81384F497F56}"/>
                </a:ext>
              </a:extLst>
            </p:cNvPr>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664;p126">
              <a:extLst>
                <a:ext uri="{FF2B5EF4-FFF2-40B4-BE49-F238E27FC236}">
                  <a16:creationId xmlns:a16="http://schemas.microsoft.com/office/drawing/2014/main" id="{0CC0E7F9-5CB5-480A-B3CB-F3AEAE805B55}"/>
                </a:ext>
              </a:extLst>
            </p:cNvPr>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665;p126">
              <a:extLst>
                <a:ext uri="{FF2B5EF4-FFF2-40B4-BE49-F238E27FC236}">
                  <a16:creationId xmlns:a16="http://schemas.microsoft.com/office/drawing/2014/main" id="{EE7DBD74-0515-4825-8508-C6DCE79C9D3C}"/>
                </a:ext>
              </a:extLst>
            </p:cNvPr>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666;p126">
              <a:extLst>
                <a:ext uri="{FF2B5EF4-FFF2-40B4-BE49-F238E27FC236}">
                  <a16:creationId xmlns:a16="http://schemas.microsoft.com/office/drawing/2014/main" id="{337D74AA-24B9-4A82-B61F-F12E952E6A4B}"/>
                </a:ext>
              </a:extLst>
            </p:cNvPr>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667;p126">
              <a:extLst>
                <a:ext uri="{FF2B5EF4-FFF2-40B4-BE49-F238E27FC236}">
                  <a16:creationId xmlns:a16="http://schemas.microsoft.com/office/drawing/2014/main" id="{4061F430-FFD8-4C54-92EA-C48BA6017870}"/>
                </a:ext>
              </a:extLst>
            </p:cNvPr>
            <p:cNvSpPr/>
            <p:nvPr/>
          </p:nvSpPr>
          <p:spPr>
            <a:xfrm>
              <a:off x="2306397" y="1805701"/>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668;p126">
              <a:extLst>
                <a:ext uri="{FF2B5EF4-FFF2-40B4-BE49-F238E27FC236}">
                  <a16:creationId xmlns:a16="http://schemas.microsoft.com/office/drawing/2014/main" id="{A87BCDBD-5D9D-4A87-9778-66BE710AB5A1}"/>
                </a:ext>
              </a:extLst>
            </p:cNvPr>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669;p126">
              <a:extLst>
                <a:ext uri="{FF2B5EF4-FFF2-40B4-BE49-F238E27FC236}">
                  <a16:creationId xmlns:a16="http://schemas.microsoft.com/office/drawing/2014/main" id="{281187AB-048D-49A2-A3F6-EF53669200D1}"/>
                </a:ext>
              </a:extLst>
            </p:cNvPr>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670;p126">
              <a:extLst>
                <a:ext uri="{FF2B5EF4-FFF2-40B4-BE49-F238E27FC236}">
                  <a16:creationId xmlns:a16="http://schemas.microsoft.com/office/drawing/2014/main" id="{44C897A4-4452-439B-A259-4CCE9CFB2750}"/>
                </a:ext>
              </a:extLst>
            </p:cNvPr>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671;p126">
              <a:extLst>
                <a:ext uri="{FF2B5EF4-FFF2-40B4-BE49-F238E27FC236}">
                  <a16:creationId xmlns:a16="http://schemas.microsoft.com/office/drawing/2014/main" id="{249E5403-EFCC-4EF2-9182-1B709324CFB1}"/>
                </a:ext>
              </a:extLst>
            </p:cNvPr>
            <p:cNvSpPr/>
            <p:nvPr/>
          </p:nvSpPr>
          <p:spPr>
            <a:xfrm>
              <a:off x="2308868" y="1791404"/>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672;p126">
              <a:extLst>
                <a:ext uri="{FF2B5EF4-FFF2-40B4-BE49-F238E27FC236}">
                  <a16:creationId xmlns:a16="http://schemas.microsoft.com/office/drawing/2014/main" id="{4946D73A-F284-49CD-9E06-8630B59A36E8}"/>
                </a:ext>
              </a:extLst>
            </p:cNvPr>
            <p:cNvSpPr/>
            <p:nvPr/>
          </p:nvSpPr>
          <p:spPr>
            <a:xfrm>
              <a:off x="2307538" y="1802809"/>
              <a:ext cx="54" cy="299"/>
            </a:xfrm>
            <a:custGeom>
              <a:avLst/>
              <a:gdLst/>
              <a:ahLst/>
              <a:cxnLst/>
              <a:rect l="l" t="t" r="r" b="b"/>
              <a:pathLst>
                <a:path w="4" h="22" extrusionOk="0">
                  <a:moveTo>
                    <a:pt x="0" y="21"/>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673;p126">
              <a:extLst>
                <a:ext uri="{FF2B5EF4-FFF2-40B4-BE49-F238E27FC236}">
                  <a16:creationId xmlns:a16="http://schemas.microsoft.com/office/drawing/2014/main" id="{A511550D-EEBF-479E-8B9B-A60F2ACE5B8E}"/>
                </a:ext>
              </a:extLst>
            </p:cNvPr>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674;p126">
              <a:extLst>
                <a:ext uri="{FF2B5EF4-FFF2-40B4-BE49-F238E27FC236}">
                  <a16:creationId xmlns:a16="http://schemas.microsoft.com/office/drawing/2014/main" id="{56475187-EB40-4B6D-AC96-06DC9066721A}"/>
                </a:ext>
              </a:extLst>
            </p:cNvPr>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675;p126">
              <a:extLst>
                <a:ext uri="{FF2B5EF4-FFF2-40B4-BE49-F238E27FC236}">
                  <a16:creationId xmlns:a16="http://schemas.microsoft.com/office/drawing/2014/main" id="{EE274206-7062-4966-B291-8AD15F00DB56}"/>
                </a:ext>
              </a:extLst>
            </p:cNvPr>
            <p:cNvSpPr/>
            <p:nvPr/>
          </p:nvSpPr>
          <p:spPr>
            <a:xfrm>
              <a:off x="2306248" y="1806041"/>
              <a:ext cx="109" cy="299"/>
            </a:xfrm>
            <a:custGeom>
              <a:avLst/>
              <a:gdLst/>
              <a:ahLst/>
              <a:cxnLst/>
              <a:rect l="l" t="t" r="r" b="b"/>
              <a:pathLst>
                <a:path w="8" h="22" extrusionOk="0">
                  <a:moveTo>
                    <a:pt x="1" y="2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676;p126">
              <a:extLst>
                <a:ext uri="{FF2B5EF4-FFF2-40B4-BE49-F238E27FC236}">
                  <a16:creationId xmlns:a16="http://schemas.microsoft.com/office/drawing/2014/main" id="{FAD2482F-1A83-4C9D-83EA-0A1D74668B41}"/>
                </a:ext>
              </a:extLst>
            </p:cNvPr>
            <p:cNvSpPr/>
            <p:nvPr/>
          </p:nvSpPr>
          <p:spPr>
            <a:xfrm>
              <a:off x="2306492" y="1805375"/>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677;p126">
              <a:extLst>
                <a:ext uri="{FF2B5EF4-FFF2-40B4-BE49-F238E27FC236}">
                  <a16:creationId xmlns:a16="http://schemas.microsoft.com/office/drawing/2014/main" id="{A22FFFC2-B60B-4D0E-AFC2-5D309BF71AF7}"/>
                </a:ext>
              </a:extLst>
            </p:cNvPr>
            <p:cNvSpPr/>
            <p:nvPr/>
          </p:nvSpPr>
          <p:spPr>
            <a:xfrm>
              <a:off x="2305393" y="1809652"/>
              <a:ext cx="109" cy="489"/>
            </a:xfrm>
            <a:custGeom>
              <a:avLst/>
              <a:gdLst/>
              <a:ahLst/>
              <a:cxnLst/>
              <a:rect l="l" t="t" r="r" b="b"/>
              <a:pathLst>
                <a:path w="8" h="36" extrusionOk="0">
                  <a:moveTo>
                    <a:pt x="1" y="36"/>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678;p126">
              <a:extLst>
                <a:ext uri="{FF2B5EF4-FFF2-40B4-BE49-F238E27FC236}">
                  <a16:creationId xmlns:a16="http://schemas.microsoft.com/office/drawing/2014/main" id="{7C88C844-FAD7-4998-8213-288F6972F8E8}"/>
                </a:ext>
              </a:extLst>
            </p:cNvPr>
            <p:cNvSpPr/>
            <p:nvPr/>
          </p:nvSpPr>
          <p:spPr>
            <a:xfrm>
              <a:off x="2304687" y="1814404"/>
              <a:ext cx="14" cy="299"/>
            </a:xfrm>
            <a:custGeom>
              <a:avLst/>
              <a:gdLst/>
              <a:ahLst/>
              <a:cxnLst/>
              <a:rect l="l" t="t" r="r" b="b"/>
              <a:pathLst>
                <a:path w="1" h="22" extrusionOk="0">
                  <a:moveTo>
                    <a:pt x="0" y="22"/>
                  </a:moveTo>
                  <a:lnTo>
                    <a:pt x="0" y="22"/>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679;p126">
              <a:extLst>
                <a:ext uri="{FF2B5EF4-FFF2-40B4-BE49-F238E27FC236}">
                  <a16:creationId xmlns:a16="http://schemas.microsoft.com/office/drawing/2014/main" id="{245A8C88-E9CA-468C-87AA-1AF1168B4C62}"/>
                </a:ext>
              </a:extLst>
            </p:cNvPr>
            <p:cNvSpPr/>
            <p:nvPr/>
          </p:nvSpPr>
          <p:spPr>
            <a:xfrm>
              <a:off x="2304917" y="1812313"/>
              <a:ext cx="109" cy="584"/>
            </a:xfrm>
            <a:custGeom>
              <a:avLst/>
              <a:gdLst/>
              <a:ahLst/>
              <a:cxnLst/>
              <a:rect l="l" t="t" r="r" b="b"/>
              <a:pathLst>
                <a:path w="8" h="43" extrusionOk="0">
                  <a:moveTo>
                    <a:pt x="1" y="43"/>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680;p126">
              <a:extLst>
                <a:ext uri="{FF2B5EF4-FFF2-40B4-BE49-F238E27FC236}">
                  <a16:creationId xmlns:a16="http://schemas.microsoft.com/office/drawing/2014/main" id="{ACA5F861-591A-4B96-9B9F-069BA2467249}"/>
                </a:ext>
              </a:extLst>
            </p:cNvPr>
            <p:cNvSpPr/>
            <p:nvPr/>
          </p:nvSpPr>
          <p:spPr>
            <a:xfrm>
              <a:off x="2305868" y="1807561"/>
              <a:ext cx="109" cy="394"/>
            </a:xfrm>
            <a:custGeom>
              <a:avLst/>
              <a:gdLst/>
              <a:ahLst/>
              <a:cxnLst/>
              <a:rect l="l" t="t" r="r" b="b"/>
              <a:pathLst>
                <a:path w="8" h="29" extrusionOk="0">
                  <a:moveTo>
                    <a:pt x="1" y="29"/>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681;p126">
              <a:extLst>
                <a:ext uri="{FF2B5EF4-FFF2-40B4-BE49-F238E27FC236}">
                  <a16:creationId xmlns:a16="http://schemas.microsoft.com/office/drawing/2014/main" id="{BACF124E-20B7-4647-9A7B-B7BA71453CD6}"/>
                </a:ext>
              </a:extLst>
            </p:cNvPr>
            <p:cNvSpPr/>
            <p:nvPr/>
          </p:nvSpPr>
          <p:spPr>
            <a:xfrm>
              <a:off x="2305732" y="1808186"/>
              <a:ext cx="109" cy="434"/>
            </a:xfrm>
            <a:custGeom>
              <a:avLst/>
              <a:gdLst/>
              <a:ahLst/>
              <a:cxnLst/>
              <a:rect l="l" t="t" r="r" b="b"/>
              <a:pathLst>
                <a:path w="8" h="32" extrusionOk="0">
                  <a:moveTo>
                    <a:pt x="0" y="32"/>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682;p126">
              <a:extLst>
                <a:ext uri="{FF2B5EF4-FFF2-40B4-BE49-F238E27FC236}">
                  <a16:creationId xmlns:a16="http://schemas.microsoft.com/office/drawing/2014/main" id="{7A65AD39-21DB-4A72-850C-7BB4F2CD96D3}"/>
                </a:ext>
              </a:extLst>
            </p:cNvPr>
            <p:cNvSpPr/>
            <p:nvPr/>
          </p:nvSpPr>
          <p:spPr>
            <a:xfrm>
              <a:off x="2305107" y="1811363"/>
              <a:ext cx="109" cy="584"/>
            </a:xfrm>
            <a:custGeom>
              <a:avLst/>
              <a:gdLst/>
              <a:ahLst/>
              <a:cxnLst/>
              <a:rect l="l" t="t" r="r" b="b"/>
              <a:pathLst>
                <a:path w="8" h="43" extrusionOk="0">
                  <a:moveTo>
                    <a:pt x="1" y="43"/>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683;p126">
              <a:extLst>
                <a:ext uri="{FF2B5EF4-FFF2-40B4-BE49-F238E27FC236}">
                  <a16:creationId xmlns:a16="http://schemas.microsoft.com/office/drawing/2014/main" id="{3C00FCF1-4CCC-47DA-AADE-43C1768C7D4A}"/>
                </a:ext>
              </a:extLst>
            </p:cNvPr>
            <p:cNvSpPr/>
            <p:nvPr/>
          </p:nvSpPr>
          <p:spPr>
            <a:xfrm>
              <a:off x="2304782" y="1813359"/>
              <a:ext cx="109" cy="638"/>
            </a:xfrm>
            <a:custGeom>
              <a:avLst/>
              <a:gdLst/>
              <a:ahLst/>
              <a:cxnLst/>
              <a:rect l="l" t="t" r="r" b="b"/>
              <a:pathLst>
                <a:path w="8" h="47" extrusionOk="0">
                  <a:moveTo>
                    <a:pt x="0" y="46"/>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684;p126">
              <a:extLst>
                <a:ext uri="{FF2B5EF4-FFF2-40B4-BE49-F238E27FC236}">
                  <a16:creationId xmlns:a16="http://schemas.microsoft.com/office/drawing/2014/main" id="{F064282F-A68A-4039-95BA-F3F71B9B22D1}"/>
                </a:ext>
              </a:extLst>
            </p:cNvPr>
            <p:cNvSpPr/>
            <p:nvPr/>
          </p:nvSpPr>
          <p:spPr>
            <a:xfrm>
              <a:off x="2305257" y="1810467"/>
              <a:ext cx="109" cy="530"/>
            </a:xfrm>
            <a:custGeom>
              <a:avLst/>
              <a:gdLst/>
              <a:ahLst/>
              <a:cxnLst/>
              <a:rect l="l" t="t" r="r" b="b"/>
              <a:pathLst>
                <a:path w="8" h="39" extrusionOk="0">
                  <a:moveTo>
                    <a:pt x="0" y="39"/>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685;p126">
              <a:extLst>
                <a:ext uri="{FF2B5EF4-FFF2-40B4-BE49-F238E27FC236}">
                  <a16:creationId xmlns:a16="http://schemas.microsoft.com/office/drawing/2014/main" id="{F10FCC0C-63C3-4AF7-83BA-2798625C4871}"/>
                </a:ext>
              </a:extLst>
            </p:cNvPr>
            <p:cNvSpPr/>
            <p:nvPr/>
          </p:nvSpPr>
          <p:spPr>
            <a:xfrm>
              <a:off x="2305542" y="1808892"/>
              <a:ext cx="109" cy="489"/>
            </a:xfrm>
            <a:custGeom>
              <a:avLst/>
              <a:gdLst/>
              <a:ahLst/>
              <a:cxnLst/>
              <a:rect l="l" t="t" r="r" b="b"/>
              <a:pathLst>
                <a:path w="8" h="36" extrusionOk="0">
                  <a:moveTo>
                    <a:pt x="0" y="36"/>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686;p126">
              <a:extLst>
                <a:ext uri="{FF2B5EF4-FFF2-40B4-BE49-F238E27FC236}">
                  <a16:creationId xmlns:a16="http://schemas.microsoft.com/office/drawing/2014/main" id="{7322EC42-BA67-46AF-99C3-28033DCA7306}"/>
                </a:ext>
              </a:extLst>
            </p:cNvPr>
            <p:cNvSpPr/>
            <p:nvPr/>
          </p:nvSpPr>
          <p:spPr>
            <a:xfrm>
              <a:off x="2306112" y="1806516"/>
              <a:ext cx="109" cy="339"/>
            </a:xfrm>
            <a:custGeom>
              <a:avLst/>
              <a:gdLst/>
              <a:ahLst/>
              <a:cxnLst/>
              <a:rect l="l" t="t" r="r" b="b"/>
              <a:pathLst>
                <a:path w="8" h="25" extrusionOk="0">
                  <a:moveTo>
                    <a:pt x="0" y="25"/>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687;p126">
              <a:extLst>
                <a:ext uri="{FF2B5EF4-FFF2-40B4-BE49-F238E27FC236}">
                  <a16:creationId xmlns:a16="http://schemas.microsoft.com/office/drawing/2014/main" id="{9F6C7E94-1023-40AB-BBD2-7F5D563A3DD7}"/>
                </a:ext>
              </a:extLst>
            </p:cNvPr>
            <p:cNvSpPr/>
            <p:nvPr/>
          </p:nvSpPr>
          <p:spPr>
            <a:xfrm>
              <a:off x="2306017" y="1806991"/>
              <a:ext cx="54" cy="394"/>
            </a:xfrm>
            <a:custGeom>
              <a:avLst/>
              <a:gdLst/>
              <a:ahLst/>
              <a:cxnLst/>
              <a:rect l="l" t="t" r="r" b="b"/>
              <a:pathLst>
                <a:path w="4" h="29" extrusionOk="0">
                  <a:moveTo>
                    <a:pt x="0" y="29"/>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688;p126">
              <a:extLst>
                <a:ext uri="{FF2B5EF4-FFF2-40B4-BE49-F238E27FC236}">
                  <a16:creationId xmlns:a16="http://schemas.microsoft.com/office/drawing/2014/main" id="{845EA6A0-1F34-4DD9-BC3C-B97987D6B336}"/>
                </a:ext>
              </a:extLst>
            </p:cNvPr>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689;p126">
              <a:extLst>
                <a:ext uri="{FF2B5EF4-FFF2-40B4-BE49-F238E27FC236}">
                  <a16:creationId xmlns:a16="http://schemas.microsoft.com/office/drawing/2014/main" id="{63EA846A-84C8-41BF-9737-5355ABEE5740}"/>
                </a:ext>
              </a:extLst>
            </p:cNvPr>
            <p:cNvSpPr/>
            <p:nvPr/>
          </p:nvSpPr>
          <p:spPr>
            <a:xfrm>
              <a:off x="2307633" y="1802280"/>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690;p126">
              <a:extLst>
                <a:ext uri="{FF2B5EF4-FFF2-40B4-BE49-F238E27FC236}">
                  <a16:creationId xmlns:a16="http://schemas.microsoft.com/office/drawing/2014/main" id="{D61466A6-A255-479D-AAFC-3CF007D2680F}"/>
                </a:ext>
              </a:extLst>
            </p:cNvPr>
            <p:cNvSpPr/>
            <p:nvPr/>
          </p:nvSpPr>
          <p:spPr>
            <a:xfrm>
              <a:off x="2307769" y="1801614"/>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691;p126">
              <a:extLst>
                <a:ext uri="{FF2B5EF4-FFF2-40B4-BE49-F238E27FC236}">
                  <a16:creationId xmlns:a16="http://schemas.microsoft.com/office/drawing/2014/main" id="{AD93630F-7369-4C9A-B35C-41C263035722}"/>
                </a:ext>
              </a:extLst>
            </p:cNvPr>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692;p126">
              <a:extLst>
                <a:ext uri="{FF2B5EF4-FFF2-40B4-BE49-F238E27FC236}">
                  <a16:creationId xmlns:a16="http://schemas.microsoft.com/office/drawing/2014/main" id="{7F23754E-4B11-4174-B243-EC8920AA10FA}"/>
                </a:ext>
              </a:extLst>
            </p:cNvPr>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693;p126">
              <a:extLst>
                <a:ext uri="{FF2B5EF4-FFF2-40B4-BE49-F238E27FC236}">
                  <a16:creationId xmlns:a16="http://schemas.microsoft.com/office/drawing/2014/main" id="{317E4405-CAA8-4293-9AA5-190CD3F0F095}"/>
                </a:ext>
              </a:extLst>
            </p:cNvPr>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694;p126">
              <a:extLst>
                <a:ext uri="{FF2B5EF4-FFF2-40B4-BE49-F238E27FC236}">
                  <a16:creationId xmlns:a16="http://schemas.microsoft.com/office/drawing/2014/main" id="{5C758738-471B-4A12-9BB6-8E0B3C6DC598}"/>
                </a:ext>
              </a:extLst>
            </p:cNvPr>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695;p126">
              <a:extLst>
                <a:ext uri="{FF2B5EF4-FFF2-40B4-BE49-F238E27FC236}">
                  <a16:creationId xmlns:a16="http://schemas.microsoft.com/office/drawing/2014/main" id="{CAA12548-F3E2-4484-803E-B17BE12AB5FC}"/>
                </a:ext>
              </a:extLst>
            </p:cNvPr>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696;p126">
              <a:extLst>
                <a:ext uri="{FF2B5EF4-FFF2-40B4-BE49-F238E27FC236}">
                  <a16:creationId xmlns:a16="http://schemas.microsoft.com/office/drawing/2014/main" id="{D37C15C2-28F3-40A1-9537-EB651D4F5DF5}"/>
                </a:ext>
              </a:extLst>
            </p:cNvPr>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697;p126">
              <a:extLst>
                <a:ext uri="{FF2B5EF4-FFF2-40B4-BE49-F238E27FC236}">
                  <a16:creationId xmlns:a16="http://schemas.microsoft.com/office/drawing/2014/main" id="{F8E58514-A9C8-4734-BA04-810AE5E36484}"/>
                </a:ext>
              </a:extLst>
            </p:cNvPr>
            <p:cNvSpPr/>
            <p:nvPr/>
          </p:nvSpPr>
          <p:spPr>
            <a:xfrm>
              <a:off x="2314530" y="1758886"/>
              <a:ext cx="14" cy="204"/>
            </a:xfrm>
            <a:custGeom>
              <a:avLst/>
              <a:gdLst/>
              <a:ahLst/>
              <a:cxnLst/>
              <a:rect l="l" t="t" r="r" b="b"/>
              <a:pathLst>
                <a:path w="1" h="15" extrusionOk="0">
                  <a:moveTo>
                    <a:pt x="0"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698;p126">
              <a:extLst>
                <a:ext uri="{FF2B5EF4-FFF2-40B4-BE49-F238E27FC236}">
                  <a16:creationId xmlns:a16="http://schemas.microsoft.com/office/drawing/2014/main" id="{5E9BFEA1-5E58-4F15-A966-2236E9045CC4}"/>
                </a:ext>
              </a:extLst>
            </p:cNvPr>
            <p:cNvSpPr/>
            <p:nvPr/>
          </p:nvSpPr>
          <p:spPr>
            <a:xfrm>
              <a:off x="2314625" y="1758275"/>
              <a:ext cx="14" cy="244"/>
            </a:xfrm>
            <a:custGeom>
              <a:avLst/>
              <a:gdLst/>
              <a:ahLst/>
              <a:cxnLst/>
              <a:rect l="l" t="t" r="r" b="b"/>
              <a:pathLst>
                <a:path w="1" h="18" extrusionOk="0">
                  <a:moveTo>
                    <a:pt x="0"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699;p126">
              <a:extLst>
                <a:ext uri="{FF2B5EF4-FFF2-40B4-BE49-F238E27FC236}">
                  <a16:creationId xmlns:a16="http://schemas.microsoft.com/office/drawing/2014/main" id="{E16C3ED6-E262-471D-AC06-A93FB96B7E55}"/>
                </a:ext>
              </a:extLst>
            </p:cNvPr>
            <p:cNvSpPr/>
            <p:nvPr/>
          </p:nvSpPr>
          <p:spPr>
            <a:xfrm>
              <a:off x="2314571" y="1758601"/>
              <a:ext cx="14" cy="204"/>
            </a:xfrm>
            <a:custGeom>
              <a:avLst/>
              <a:gdLst/>
              <a:ahLst/>
              <a:cxnLst/>
              <a:rect l="l" t="t" r="r" b="b"/>
              <a:pathLst>
                <a:path w="1" h="15" extrusionOk="0">
                  <a:moveTo>
                    <a:pt x="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700;p126">
              <a:extLst>
                <a:ext uri="{FF2B5EF4-FFF2-40B4-BE49-F238E27FC236}">
                  <a16:creationId xmlns:a16="http://schemas.microsoft.com/office/drawing/2014/main" id="{D38C2CDA-1064-4845-A2C3-37AFDAC7A7BD}"/>
                </a:ext>
              </a:extLst>
            </p:cNvPr>
            <p:cNvSpPr/>
            <p:nvPr/>
          </p:nvSpPr>
          <p:spPr>
            <a:xfrm>
              <a:off x="2314435" y="1759171"/>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701;p126">
              <a:extLst>
                <a:ext uri="{FF2B5EF4-FFF2-40B4-BE49-F238E27FC236}">
                  <a16:creationId xmlns:a16="http://schemas.microsoft.com/office/drawing/2014/main" id="{B0A7F4E3-DA45-4C42-B474-2645B296379A}"/>
                </a:ext>
              </a:extLst>
            </p:cNvPr>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702;p126">
              <a:extLst>
                <a:ext uri="{FF2B5EF4-FFF2-40B4-BE49-F238E27FC236}">
                  <a16:creationId xmlns:a16="http://schemas.microsoft.com/office/drawing/2014/main" id="{DE4532C3-B009-487D-B23B-FCA5D9950E68}"/>
                </a:ext>
              </a:extLst>
            </p:cNvPr>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703;p126">
              <a:extLst>
                <a:ext uri="{FF2B5EF4-FFF2-40B4-BE49-F238E27FC236}">
                  <a16:creationId xmlns:a16="http://schemas.microsoft.com/office/drawing/2014/main" id="{12414FF6-0744-4CC6-AF08-CDEDCBCF7FFC}"/>
                </a:ext>
              </a:extLst>
            </p:cNvPr>
            <p:cNvSpPr/>
            <p:nvPr/>
          </p:nvSpPr>
          <p:spPr>
            <a:xfrm>
              <a:off x="2313811" y="1760556"/>
              <a:ext cx="149" cy="149"/>
            </a:xfrm>
            <a:custGeom>
              <a:avLst/>
              <a:gdLst/>
              <a:ahLst/>
              <a:cxnLst/>
              <a:rect l="l" t="t" r="r" b="b"/>
              <a:pathLst>
                <a:path w="11"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704;p126">
              <a:extLst>
                <a:ext uri="{FF2B5EF4-FFF2-40B4-BE49-F238E27FC236}">
                  <a16:creationId xmlns:a16="http://schemas.microsoft.com/office/drawing/2014/main" id="{A6AE9172-2E66-4AA8-A93F-1964CA489F9E}"/>
                </a:ext>
              </a:extLst>
            </p:cNvPr>
            <p:cNvSpPr/>
            <p:nvPr/>
          </p:nvSpPr>
          <p:spPr>
            <a:xfrm>
              <a:off x="2313580" y="1760787"/>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705;p126">
              <a:extLst>
                <a:ext uri="{FF2B5EF4-FFF2-40B4-BE49-F238E27FC236}">
                  <a16:creationId xmlns:a16="http://schemas.microsoft.com/office/drawing/2014/main" id="{C6B03E48-DEF9-46AD-A5FD-5DDD5AA42E41}"/>
                </a:ext>
              </a:extLst>
            </p:cNvPr>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706;p126">
              <a:extLst>
                <a:ext uri="{FF2B5EF4-FFF2-40B4-BE49-F238E27FC236}">
                  <a16:creationId xmlns:a16="http://schemas.microsoft.com/office/drawing/2014/main" id="{A9E3B040-BBF5-4EC0-816B-85E9D293B498}"/>
                </a:ext>
              </a:extLst>
            </p:cNvPr>
            <p:cNvSpPr/>
            <p:nvPr/>
          </p:nvSpPr>
          <p:spPr>
            <a:xfrm>
              <a:off x="2312236" y="1761601"/>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707;p126">
              <a:extLst>
                <a:ext uri="{FF2B5EF4-FFF2-40B4-BE49-F238E27FC236}">
                  <a16:creationId xmlns:a16="http://schemas.microsoft.com/office/drawing/2014/main" id="{B6986F25-BA2D-4EEE-BC75-E475C42C6543}"/>
                </a:ext>
              </a:extLst>
            </p:cNvPr>
            <p:cNvSpPr/>
            <p:nvPr/>
          </p:nvSpPr>
          <p:spPr>
            <a:xfrm>
              <a:off x="2314001" y="1760312"/>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708;p126">
              <a:extLst>
                <a:ext uri="{FF2B5EF4-FFF2-40B4-BE49-F238E27FC236}">
                  <a16:creationId xmlns:a16="http://schemas.microsoft.com/office/drawing/2014/main" id="{38D06019-E536-44EB-A5FD-9BE72177F1F4}"/>
                </a:ext>
              </a:extLst>
            </p:cNvPr>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709;p126">
              <a:extLst>
                <a:ext uri="{FF2B5EF4-FFF2-40B4-BE49-F238E27FC236}">
                  <a16:creationId xmlns:a16="http://schemas.microsoft.com/office/drawing/2014/main" id="{C80971F5-0DFF-4512-A915-09C98C3BD410}"/>
                </a:ext>
              </a:extLst>
            </p:cNvPr>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710;p126">
              <a:extLst>
                <a:ext uri="{FF2B5EF4-FFF2-40B4-BE49-F238E27FC236}">
                  <a16:creationId xmlns:a16="http://schemas.microsoft.com/office/drawing/2014/main" id="{6D6DE7B2-F876-4017-8CCB-E79783F15C17}"/>
                </a:ext>
              </a:extLst>
            </p:cNvPr>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711;p126">
              <a:extLst>
                <a:ext uri="{FF2B5EF4-FFF2-40B4-BE49-F238E27FC236}">
                  <a16:creationId xmlns:a16="http://schemas.microsoft.com/office/drawing/2014/main" id="{36B9DF50-8A2C-4E90-94E4-026FF0D77A64}"/>
                </a:ext>
              </a:extLst>
            </p:cNvPr>
            <p:cNvSpPr/>
            <p:nvPr/>
          </p:nvSpPr>
          <p:spPr>
            <a:xfrm>
              <a:off x="2313335" y="1761031"/>
              <a:ext cx="204" cy="109"/>
            </a:xfrm>
            <a:custGeom>
              <a:avLst/>
              <a:gdLst/>
              <a:ahLst/>
              <a:cxnLst/>
              <a:rect l="l" t="t" r="r" b="b"/>
              <a:pathLst>
                <a:path w="15" h="8" extrusionOk="0">
                  <a:moveTo>
                    <a:pt x="1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712;p126">
              <a:extLst>
                <a:ext uri="{FF2B5EF4-FFF2-40B4-BE49-F238E27FC236}">
                  <a16:creationId xmlns:a16="http://schemas.microsoft.com/office/drawing/2014/main" id="{4A3F4966-053F-4353-A361-9176E1E9DD5A}"/>
                </a:ext>
              </a:extLst>
            </p:cNvPr>
            <p:cNvSpPr/>
            <p:nvPr/>
          </p:nvSpPr>
          <p:spPr>
            <a:xfrm>
              <a:off x="2360911" y="1713591"/>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713;p126">
              <a:extLst>
                <a:ext uri="{FF2B5EF4-FFF2-40B4-BE49-F238E27FC236}">
                  <a16:creationId xmlns:a16="http://schemas.microsoft.com/office/drawing/2014/main" id="{29C00879-9F64-4EDB-B1CD-0C4CBF28EE9E}"/>
                </a:ext>
              </a:extLst>
            </p:cNvPr>
            <p:cNvSpPr/>
            <p:nvPr/>
          </p:nvSpPr>
          <p:spPr>
            <a:xfrm>
              <a:off x="2360531" y="1713686"/>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714;p126">
              <a:extLst>
                <a:ext uri="{FF2B5EF4-FFF2-40B4-BE49-F238E27FC236}">
                  <a16:creationId xmlns:a16="http://schemas.microsoft.com/office/drawing/2014/main" id="{48B58614-4FD6-457C-98EF-5B3E6DCD5CA7}"/>
                </a:ext>
              </a:extLst>
            </p:cNvPr>
            <p:cNvSpPr/>
            <p:nvPr/>
          </p:nvSpPr>
          <p:spPr>
            <a:xfrm>
              <a:off x="2361291" y="1713442"/>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715;p126">
              <a:extLst>
                <a:ext uri="{FF2B5EF4-FFF2-40B4-BE49-F238E27FC236}">
                  <a16:creationId xmlns:a16="http://schemas.microsoft.com/office/drawing/2014/main" id="{2A881A18-E90F-40BE-B81D-56BFECF709CB}"/>
                </a:ext>
              </a:extLst>
            </p:cNvPr>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716;p126">
              <a:extLst>
                <a:ext uri="{FF2B5EF4-FFF2-40B4-BE49-F238E27FC236}">
                  <a16:creationId xmlns:a16="http://schemas.microsoft.com/office/drawing/2014/main" id="{F1B819E1-7A7D-40AA-874B-0608C80639B7}"/>
                </a:ext>
              </a:extLst>
            </p:cNvPr>
            <p:cNvSpPr/>
            <p:nvPr/>
          </p:nvSpPr>
          <p:spPr>
            <a:xfrm>
              <a:off x="2358725" y="1713917"/>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717;p126">
              <a:extLst>
                <a:ext uri="{FF2B5EF4-FFF2-40B4-BE49-F238E27FC236}">
                  <a16:creationId xmlns:a16="http://schemas.microsoft.com/office/drawing/2014/main" id="{13AB0357-DD0F-4A05-A69D-4A856CB061B3}"/>
                </a:ext>
              </a:extLst>
            </p:cNvPr>
            <p:cNvSpPr/>
            <p:nvPr/>
          </p:nvSpPr>
          <p:spPr>
            <a:xfrm>
              <a:off x="2354163" y="1713822"/>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718;p126">
              <a:extLst>
                <a:ext uri="{FF2B5EF4-FFF2-40B4-BE49-F238E27FC236}">
                  <a16:creationId xmlns:a16="http://schemas.microsoft.com/office/drawing/2014/main" id="{AB41A53C-9ECB-464B-9451-7CB93FF8501B}"/>
                </a:ext>
              </a:extLst>
            </p:cNvPr>
            <p:cNvSpPr/>
            <p:nvPr/>
          </p:nvSpPr>
          <p:spPr>
            <a:xfrm>
              <a:off x="2353552" y="1713781"/>
              <a:ext cx="394" cy="14"/>
            </a:xfrm>
            <a:custGeom>
              <a:avLst/>
              <a:gdLst/>
              <a:ahLst/>
              <a:cxnLst/>
              <a:rect l="l" t="t" r="r" b="b"/>
              <a:pathLst>
                <a:path w="29"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719;p126">
              <a:extLst>
                <a:ext uri="{FF2B5EF4-FFF2-40B4-BE49-F238E27FC236}">
                  <a16:creationId xmlns:a16="http://schemas.microsoft.com/office/drawing/2014/main" id="{C1DA99DB-A3E0-4E42-927F-7B120DDD0BA8}"/>
                </a:ext>
              </a:extLst>
            </p:cNvPr>
            <p:cNvSpPr/>
            <p:nvPr/>
          </p:nvSpPr>
          <p:spPr>
            <a:xfrm>
              <a:off x="2359200" y="1713876"/>
              <a:ext cx="258" cy="14"/>
            </a:xfrm>
            <a:custGeom>
              <a:avLst/>
              <a:gdLst/>
              <a:ahLst/>
              <a:cxnLst/>
              <a:rect l="l" t="t" r="r" b="b"/>
              <a:pathLst>
                <a:path w="19" h="1" extrusionOk="0">
                  <a:moveTo>
                    <a:pt x="1"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720;p126">
              <a:extLst>
                <a:ext uri="{FF2B5EF4-FFF2-40B4-BE49-F238E27FC236}">
                  <a16:creationId xmlns:a16="http://schemas.microsoft.com/office/drawing/2014/main" id="{407668D8-892A-4010-BF5F-7B93FFE6EBBC}"/>
                </a:ext>
              </a:extLst>
            </p:cNvPr>
            <p:cNvSpPr/>
            <p:nvPr/>
          </p:nvSpPr>
          <p:spPr>
            <a:xfrm>
              <a:off x="2365812" y="1717814"/>
              <a:ext cx="14" cy="14"/>
            </a:xfrm>
            <a:custGeom>
              <a:avLst/>
              <a:gdLst/>
              <a:ahLst/>
              <a:cxnLst/>
              <a:rect l="l" t="t" r="r" b="b"/>
              <a:pathLst>
                <a:path w="1" h="1" extrusionOk="0">
                  <a:moveTo>
                    <a:pt x="0" y="1"/>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721;p126">
              <a:extLst>
                <a:ext uri="{FF2B5EF4-FFF2-40B4-BE49-F238E27FC236}">
                  <a16:creationId xmlns:a16="http://schemas.microsoft.com/office/drawing/2014/main" id="{B7EAAA5D-6278-445B-8925-292E65CB9558}"/>
                </a:ext>
              </a:extLst>
            </p:cNvPr>
            <p:cNvSpPr/>
            <p:nvPr/>
          </p:nvSpPr>
          <p:spPr>
            <a:xfrm>
              <a:off x="2354788" y="171387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722;p126">
              <a:extLst>
                <a:ext uri="{FF2B5EF4-FFF2-40B4-BE49-F238E27FC236}">
                  <a16:creationId xmlns:a16="http://schemas.microsoft.com/office/drawing/2014/main" id="{D5FD26BF-7019-47D6-A576-8C66F80FB300}"/>
                </a:ext>
              </a:extLst>
            </p:cNvPr>
            <p:cNvSpPr/>
            <p:nvPr/>
          </p:nvSpPr>
          <p:spPr>
            <a:xfrm>
              <a:off x="2355358" y="171391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723;p126">
              <a:extLst>
                <a:ext uri="{FF2B5EF4-FFF2-40B4-BE49-F238E27FC236}">
                  <a16:creationId xmlns:a16="http://schemas.microsoft.com/office/drawing/2014/main" id="{70FE46DA-95A2-41D9-8D62-AE91F1BFC0E8}"/>
                </a:ext>
              </a:extLst>
            </p:cNvPr>
            <p:cNvSpPr/>
            <p:nvPr/>
          </p:nvSpPr>
          <p:spPr>
            <a:xfrm>
              <a:off x="2357680" y="171397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724;p126">
              <a:extLst>
                <a:ext uri="{FF2B5EF4-FFF2-40B4-BE49-F238E27FC236}">
                  <a16:creationId xmlns:a16="http://schemas.microsoft.com/office/drawing/2014/main" id="{2D6D0C45-CED6-4190-8FFD-135C057CC7DB}"/>
                </a:ext>
              </a:extLst>
            </p:cNvPr>
            <p:cNvSpPr/>
            <p:nvPr/>
          </p:nvSpPr>
          <p:spPr>
            <a:xfrm>
              <a:off x="2359675" y="1713822"/>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725;p126">
              <a:extLst>
                <a:ext uri="{FF2B5EF4-FFF2-40B4-BE49-F238E27FC236}">
                  <a16:creationId xmlns:a16="http://schemas.microsoft.com/office/drawing/2014/main" id="{324528E1-CDD0-4926-A7DF-F31C4E24A47D}"/>
                </a:ext>
              </a:extLst>
            </p:cNvPr>
            <p:cNvSpPr/>
            <p:nvPr/>
          </p:nvSpPr>
          <p:spPr>
            <a:xfrm>
              <a:off x="2358209" y="171391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726;p126">
              <a:extLst>
                <a:ext uri="{FF2B5EF4-FFF2-40B4-BE49-F238E27FC236}">
                  <a16:creationId xmlns:a16="http://schemas.microsoft.com/office/drawing/2014/main" id="{C144A390-21E1-4BD3-B848-63801349AC75}"/>
                </a:ext>
              </a:extLst>
            </p:cNvPr>
            <p:cNvSpPr/>
            <p:nvPr/>
          </p:nvSpPr>
          <p:spPr>
            <a:xfrm>
              <a:off x="2356539" y="17139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727;p126">
              <a:extLst>
                <a:ext uri="{FF2B5EF4-FFF2-40B4-BE49-F238E27FC236}">
                  <a16:creationId xmlns:a16="http://schemas.microsoft.com/office/drawing/2014/main" id="{A7ED82DE-3F2E-4919-8930-262C81514D79}"/>
                </a:ext>
              </a:extLst>
            </p:cNvPr>
            <p:cNvSpPr/>
            <p:nvPr/>
          </p:nvSpPr>
          <p:spPr>
            <a:xfrm>
              <a:off x="2360110" y="1713781"/>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728;p126">
              <a:extLst>
                <a:ext uri="{FF2B5EF4-FFF2-40B4-BE49-F238E27FC236}">
                  <a16:creationId xmlns:a16="http://schemas.microsoft.com/office/drawing/2014/main" id="{8383A5D3-7F4C-4FAF-A3AB-DDF0B2831391}"/>
                </a:ext>
              </a:extLst>
            </p:cNvPr>
            <p:cNvSpPr/>
            <p:nvPr/>
          </p:nvSpPr>
          <p:spPr>
            <a:xfrm>
              <a:off x="2357299" y="171397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729;p126">
              <a:extLst>
                <a:ext uri="{FF2B5EF4-FFF2-40B4-BE49-F238E27FC236}">
                  <a16:creationId xmlns:a16="http://schemas.microsoft.com/office/drawing/2014/main" id="{23DA0CB7-186A-41EF-8405-34B7F6674BA0}"/>
                </a:ext>
              </a:extLst>
            </p:cNvPr>
            <p:cNvSpPr/>
            <p:nvPr/>
          </p:nvSpPr>
          <p:spPr>
            <a:xfrm>
              <a:off x="2355969" y="17139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730;p126">
              <a:extLst>
                <a:ext uri="{FF2B5EF4-FFF2-40B4-BE49-F238E27FC236}">
                  <a16:creationId xmlns:a16="http://schemas.microsoft.com/office/drawing/2014/main" id="{B5D63384-3C93-439C-B24D-DFFC6280F598}"/>
                </a:ext>
              </a:extLst>
            </p:cNvPr>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731;p126">
              <a:extLst>
                <a:ext uri="{FF2B5EF4-FFF2-40B4-BE49-F238E27FC236}">
                  <a16:creationId xmlns:a16="http://schemas.microsoft.com/office/drawing/2014/main" id="{90CD7E47-3772-45C8-ABC7-8FFF4E2512A7}"/>
                </a:ext>
              </a:extLst>
            </p:cNvPr>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732;p126">
              <a:extLst>
                <a:ext uri="{FF2B5EF4-FFF2-40B4-BE49-F238E27FC236}">
                  <a16:creationId xmlns:a16="http://schemas.microsoft.com/office/drawing/2014/main" id="{D557AAC5-A800-4809-8D18-BEC5DFBD776B}"/>
                </a:ext>
              </a:extLst>
            </p:cNvPr>
            <p:cNvSpPr/>
            <p:nvPr/>
          </p:nvSpPr>
          <p:spPr>
            <a:xfrm>
              <a:off x="2633846" y="1775002"/>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733;p126">
              <a:extLst>
                <a:ext uri="{FF2B5EF4-FFF2-40B4-BE49-F238E27FC236}">
                  <a16:creationId xmlns:a16="http://schemas.microsoft.com/office/drawing/2014/main" id="{2DFA0AF5-C6EC-401C-AEFC-FBE56099E26D}"/>
                </a:ext>
              </a:extLst>
            </p:cNvPr>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734;p126">
              <a:extLst>
                <a:ext uri="{FF2B5EF4-FFF2-40B4-BE49-F238E27FC236}">
                  <a16:creationId xmlns:a16="http://schemas.microsoft.com/office/drawing/2014/main" id="{E792BA60-3E1D-4EBC-99CC-D62726383EC6}"/>
                </a:ext>
              </a:extLst>
            </p:cNvPr>
            <p:cNvSpPr/>
            <p:nvPr/>
          </p:nvSpPr>
          <p:spPr>
            <a:xfrm>
              <a:off x="2634891" y="1778858"/>
              <a:ext cx="14" cy="95"/>
            </a:xfrm>
            <a:custGeom>
              <a:avLst/>
              <a:gdLst/>
              <a:ahLst/>
              <a:cxnLst/>
              <a:rect l="l" t="t" r="r" b="b"/>
              <a:pathLst>
                <a:path w="1" h="7"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735;p126">
              <a:extLst>
                <a:ext uri="{FF2B5EF4-FFF2-40B4-BE49-F238E27FC236}">
                  <a16:creationId xmlns:a16="http://schemas.microsoft.com/office/drawing/2014/main" id="{40F1A92D-0721-4D47-9C2E-BC5B1F5B0D1C}"/>
                </a:ext>
              </a:extLst>
            </p:cNvPr>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736;p126">
              <a:extLst>
                <a:ext uri="{FF2B5EF4-FFF2-40B4-BE49-F238E27FC236}">
                  <a16:creationId xmlns:a16="http://schemas.microsoft.com/office/drawing/2014/main" id="{BD28F210-DDE9-4C49-91BD-2048BEBBAFCB}"/>
                </a:ext>
              </a:extLst>
            </p:cNvPr>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737;p126">
              <a:extLst>
                <a:ext uri="{FF2B5EF4-FFF2-40B4-BE49-F238E27FC236}">
                  <a16:creationId xmlns:a16="http://schemas.microsoft.com/office/drawing/2014/main" id="{521CC3A4-666D-44FC-876B-4A6E0A3DF286}"/>
                </a:ext>
              </a:extLst>
            </p:cNvPr>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738;p126">
              <a:extLst>
                <a:ext uri="{FF2B5EF4-FFF2-40B4-BE49-F238E27FC236}">
                  <a16:creationId xmlns:a16="http://schemas.microsoft.com/office/drawing/2014/main" id="{E0BE8318-8868-4BC6-8EA8-0A814722A3B9}"/>
                </a:ext>
              </a:extLst>
            </p:cNvPr>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739;p126">
              <a:extLst>
                <a:ext uri="{FF2B5EF4-FFF2-40B4-BE49-F238E27FC236}">
                  <a16:creationId xmlns:a16="http://schemas.microsoft.com/office/drawing/2014/main" id="{9E67D5C2-6033-4CCB-9C2F-AD26C7B204EF}"/>
                </a:ext>
              </a:extLst>
            </p:cNvPr>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740;p126">
              <a:extLst>
                <a:ext uri="{FF2B5EF4-FFF2-40B4-BE49-F238E27FC236}">
                  <a16:creationId xmlns:a16="http://schemas.microsoft.com/office/drawing/2014/main" id="{F3B3373F-7C27-44FA-8B91-96D5AB92B9BC}"/>
                </a:ext>
              </a:extLst>
            </p:cNvPr>
            <p:cNvSpPr/>
            <p:nvPr/>
          </p:nvSpPr>
          <p:spPr>
            <a:xfrm>
              <a:off x="2991817" y="1742539"/>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741;p126">
              <a:extLst>
                <a:ext uri="{FF2B5EF4-FFF2-40B4-BE49-F238E27FC236}">
                  <a16:creationId xmlns:a16="http://schemas.microsoft.com/office/drawing/2014/main" id="{0F95C8AD-8A0F-4350-AF56-9CC9FAD2021A}"/>
                </a:ext>
              </a:extLst>
            </p:cNvPr>
            <p:cNvSpPr/>
            <p:nvPr/>
          </p:nvSpPr>
          <p:spPr>
            <a:xfrm>
              <a:off x="2987920" y="1742769"/>
              <a:ext cx="625" cy="68"/>
            </a:xfrm>
            <a:custGeom>
              <a:avLst/>
              <a:gdLst/>
              <a:ahLst/>
              <a:cxnLst/>
              <a:rect l="l" t="t" r="r" b="b"/>
              <a:pathLst>
                <a:path w="46" h="5" extrusionOk="0">
                  <a:moveTo>
                    <a:pt x="46"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742;p126">
              <a:extLst>
                <a:ext uri="{FF2B5EF4-FFF2-40B4-BE49-F238E27FC236}">
                  <a16:creationId xmlns:a16="http://schemas.microsoft.com/office/drawing/2014/main" id="{E7C6373E-7721-4B7E-8FF8-119CCF402664}"/>
                </a:ext>
              </a:extLst>
            </p:cNvPr>
            <p:cNvSpPr/>
            <p:nvPr/>
          </p:nvSpPr>
          <p:spPr>
            <a:xfrm>
              <a:off x="2992387" y="1742294"/>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743;p126">
              <a:extLst>
                <a:ext uri="{FF2B5EF4-FFF2-40B4-BE49-F238E27FC236}">
                  <a16:creationId xmlns:a16="http://schemas.microsoft.com/office/drawing/2014/main" id="{D1E2D911-A0FA-4F0C-98E8-B7FC8B70910F}"/>
                </a:ext>
              </a:extLst>
            </p:cNvPr>
            <p:cNvSpPr/>
            <p:nvPr/>
          </p:nvSpPr>
          <p:spPr>
            <a:xfrm>
              <a:off x="2980547" y="1745770"/>
              <a:ext cx="774" cy="584"/>
            </a:xfrm>
            <a:custGeom>
              <a:avLst/>
              <a:gdLst/>
              <a:ahLst/>
              <a:cxnLst/>
              <a:rect l="l" t="t" r="r" b="b"/>
              <a:pathLst>
                <a:path w="57" h="43" extrusionOk="0">
                  <a:moveTo>
                    <a:pt x="57"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744;p126">
              <a:extLst>
                <a:ext uri="{FF2B5EF4-FFF2-40B4-BE49-F238E27FC236}">
                  <a16:creationId xmlns:a16="http://schemas.microsoft.com/office/drawing/2014/main" id="{D3EA061E-2CB7-4EE5-A35D-D27EF54AD83C}"/>
                </a:ext>
              </a:extLst>
            </p:cNvPr>
            <p:cNvSpPr/>
            <p:nvPr/>
          </p:nvSpPr>
          <p:spPr>
            <a:xfrm>
              <a:off x="2979556" y="1746476"/>
              <a:ext cx="815" cy="584"/>
            </a:xfrm>
            <a:custGeom>
              <a:avLst/>
              <a:gdLst/>
              <a:ahLst/>
              <a:cxnLst/>
              <a:rect l="l" t="t" r="r" b="b"/>
              <a:pathLst>
                <a:path w="60" h="43" extrusionOk="0">
                  <a:moveTo>
                    <a:pt x="60" y="1"/>
                  </a:moveTo>
                  <a:lnTo>
                    <a:pt x="0"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745;p126">
              <a:extLst>
                <a:ext uri="{FF2B5EF4-FFF2-40B4-BE49-F238E27FC236}">
                  <a16:creationId xmlns:a16="http://schemas.microsoft.com/office/drawing/2014/main" id="{067FE514-841D-46FF-A2A0-A13637EC7D08}"/>
                </a:ext>
              </a:extLst>
            </p:cNvPr>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746;p126">
              <a:extLst>
                <a:ext uri="{FF2B5EF4-FFF2-40B4-BE49-F238E27FC236}">
                  <a16:creationId xmlns:a16="http://schemas.microsoft.com/office/drawing/2014/main" id="{9CE15634-BAF9-4071-9CA2-744E361AD5CA}"/>
                </a:ext>
              </a:extLst>
            </p:cNvPr>
            <p:cNvSpPr/>
            <p:nvPr/>
          </p:nvSpPr>
          <p:spPr>
            <a:xfrm>
              <a:off x="2989101" y="1742674"/>
              <a:ext cx="1398" cy="14"/>
            </a:xfrm>
            <a:custGeom>
              <a:avLst/>
              <a:gdLst/>
              <a:ahLst/>
              <a:cxnLst/>
              <a:rect l="l" t="t" r="r" b="b"/>
              <a:pathLst>
                <a:path w="103" h="1" extrusionOk="0">
                  <a:moveTo>
                    <a:pt x="103"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747;p126">
              <a:extLst>
                <a:ext uri="{FF2B5EF4-FFF2-40B4-BE49-F238E27FC236}">
                  <a16:creationId xmlns:a16="http://schemas.microsoft.com/office/drawing/2014/main" id="{70636FA6-2510-4704-8461-DF7FD5EF4E22}"/>
                </a:ext>
              </a:extLst>
            </p:cNvPr>
            <p:cNvSpPr/>
            <p:nvPr/>
          </p:nvSpPr>
          <p:spPr>
            <a:xfrm>
              <a:off x="2993052" y="174196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748;p126">
              <a:extLst>
                <a:ext uri="{FF2B5EF4-FFF2-40B4-BE49-F238E27FC236}">
                  <a16:creationId xmlns:a16="http://schemas.microsoft.com/office/drawing/2014/main" id="{217C99DE-0778-4E93-8574-71499BF0C13B}"/>
                </a:ext>
              </a:extLst>
            </p:cNvPr>
            <p:cNvSpPr/>
            <p:nvPr/>
          </p:nvSpPr>
          <p:spPr>
            <a:xfrm>
              <a:off x="2991111" y="1742674"/>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749;p126">
              <a:extLst>
                <a:ext uri="{FF2B5EF4-FFF2-40B4-BE49-F238E27FC236}">
                  <a16:creationId xmlns:a16="http://schemas.microsoft.com/office/drawing/2014/main" id="{317925D5-C444-411F-A42C-7E3283C72D97}"/>
                </a:ext>
              </a:extLst>
            </p:cNvPr>
            <p:cNvSpPr/>
            <p:nvPr/>
          </p:nvSpPr>
          <p:spPr>
            <a:xfrm>
              <a:off x="3253575" y="202480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750;p126">
              <a:extLst>
                <a:ext uri="{FF2B5EF4-FFF2-40B4-BE49-F238E27FC236}">
                  <a16:creationId xmlns:a16="http://schemas.microsoft.com/office/drawing/2014/main" id="{BEE23D5F-F523-4D99-8E67-DA20344D627B}"/>
                </a:ext>
              </a:extLst>
            </p:cNvPr>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751;p126">
              <a:extLst>
                <a:ext uri="{FF2B5EF4-FFF2-40B4-BE49-F238E27FC236}">
                  <a16:creationId xmlns:a16="http://schemas.microsoft.com/office/drawing/2014/main" id="{8056709C-ADF5-47FD-BA77-815C83B4220F}"/>
                </a:ext>
              </a:extLst>
            </p:cNvPr>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752;p126">
              <a:extLst>
                <a:ext uri="{FF2B5EF4-FFF2-40B4-BE49-F238E27FC236}">
                  <a16:creationId xmlns:a16="http://schemas.microsoft.com/office/drawing/2014/main" id="{8C88F204-EC22-492E-874D-66AAD1D19535}"/>
                </a:ext>
              </a:extLst>
            </p:cNvPr>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753;p126">
              <a:extLst>
                <a:ext uri="{FF2B5EF4-FFF2-40B4-BE49-F238E27FC236}">
                  <a16:creationId xmlns:a16="http://schemas.microsoft.com/office/drawing/2014/main" id="{2D7C768C-7909-407F-A460-5F496A0C78A2}"/>
                </a:ext>
              </a:extLst>
            </p:cNvPr>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754;p126">
              <a:extLst>
                <a:ext uri="{FF2B5EF4-FFF2-40B4-BE49-F238E27FC236}">
                  <a16:creationId xmlns:a16="http://schemas.microsoft.com/office/drawing/2014/main" id="{1ED38AE0-176F-46CD-B721-58BBBCCD6F9D}"/>
                </a:ext>
              </a:extLst>
            </p:cNvPr>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755;p126">
              <a:extLst>
                <a:ext uri="{FF2B5EF4-FFF2-40B4-BE49-F238E27FC236}">
                  <a16:creationId xmlns:a16="http://schemas.microsoft.com/office/drawing/2014/main" id="{4910D69D-6298-499B-9C68-3E3167B2BE4A}"/>
                </a:ext>
              </a:extLst>
            </p:cNvPr>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756;p126">
              <a:extLst>
                <a:ext uri="{FF2B5EF4-FFF2-40B4-BE49-F238E27FC236}">
                  <a16:creationId xmlns:a16="http://schemas.microsoft.com/office/drawing/2014/main" id="{2FA850BC-E719-429A-9360-CBFB5058D2AB}"/>
                </a:ext>
              </a:extLst>
            </p:cNvPr>
            <p:cNvSpPr/>
            <p:nvPr/>
          </p:nvSpPr>
          <p:spPr>
            <a:xfrm>
              <a:off x="2728671" y="1883663"/>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757;p126">
              <a:extLst>
                <a:ext uri="{FF2B5EF4-FFF2-40B4-BE49-F238E27FC236}">
                  <a16:creationId xmlns:a16="http://schemas.microsoft.com/office/drawing/2014/main" id="{BF9013C4-F456-4887-A099-E6A50E04B869}"/>
                </a:ext>
              </a:extLst>
            </p:cNvPr>
            <p:cNvSpPr/>
            <p:nvPr/>
          </p:nvSpPr>
          <p:spPr>
            <a:xfrm>
              <a:off x="2729241" y="1883039"/>
              <a:ext cx="14" cy="68"/>
            </a:xfrm>
            <a:custGeom>
              <a:avLst/>
              <a:gdLst/>
              <a:ahLst/>
              <a:cxnLst/>
              <a:rect l="l" t="t" r="r" b="b"/>
              <a:pathLst>
                <a:path w="1" h="5" extrusionOk="0">
                  <a:moveTo>
                    <a:pt x="1" y="1"/>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758;p126">
              <a:extLst>
                <a:ext uri="{FF2B5EF4-FFF2-40B4-BE49-F238E27FC236}">
                  <a16:creationId xmlns:a16="http://schemas.microsoft.com/office/drawing/2014/main" id="{63B7C496-7197-4D8D-A117-D98CFDDDF21F}"/>
                </a:ext>
              </a:extLst>
            </p:cNvPr>
            <p:cNvSpPr/>
            <p:nvPr/>
          </p:nvSpPr>
          <p:spPr>
            <a:xfrm>
              <a:off x="2728155" y="1883989"/>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759;p126">
              <a:extLst>
                <a:ext uri="{FF2B5EF4-FFF2-40B4-BE49-F238E27FC236}">
                  <a16:creationId xmlns:a16="http://schemas.microsoft.com/office/drawing/2014/main" id="{8932B3A9-1F4B-4004-B8B3-B948174FA9A1}"/>
                </a:ext>
              </a:extLst>
            </p:cNvPr>
            <p:cNvSpPr/>
            <p:nvPr/>
          </p:nvSpPr>
          <p:spPr>
            <a:xfrm>
              <a:off x="2728820" y="1883568"/>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760;p126">
              <a:extLst>
                <a:ext uri="{FF2B5EF4-FFF2-40B4-BE49-F238E27FC236}">
                  <a16:creationId xmlns:a16="http://schemas.microsoft.com/office/drawing/2014/main" id="{B872118A-31A4-45D6-AC7F-7670080427FD}"/>
                </a:ext>
              </a:extLst>
            </p:cNvPr>
            <p:cNvSpPr/>
            <p:nvPr/>
          </p:nvSpPr>
          <p:spPr>
            <a:xfrm>
              <a:off x="2728440" y="1883799"/>
              <a:ext cx="149" cy="109"/>
            </a:xfrm>
            <a:custGeom>
              <a:avLst/>
              <a:gdLst/>
              <a:ahLst/>
              <a:cxnLst/>
              <a:rect l="l" t="t" r="r" b="b"/>
              <a:pathLst>
                <a:path w="11" h="8" extrusionOk="0">
                  <a:moveTo>
                    <a:pt x="0"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761;p126">
              <a:extLst>
                <a:ext uri="{FF2B5EF4-FFF2-40B4-BE49-F238E27FC236}">
                  <a16:creationId xmlns:a16="http://schemas.microsoft.com/office/drawing/2014/main" id="{457C4C54-59DF-4D51-B4A1-A59C50BA080D}"/>
                </a:ext>
              </a:extLst>
            </p:cNvPr>
            <p:cNvSpPr/>
            <p:nvPr/>
          </p:nvSpPr>
          <p:spPr>
            <a:xfrm>
              <a:off x="2727341" y="1884518"/>
              <a:ext cx="299" cy="244"/>
            </a:xfrm>
            <a:custGeom>
              <a:avLst/>
              <a:gdLst/>
              <a:ahLst/>
              <a:cxnLst/>
              <a:rect l="l" t="t" r="r" b="b"/>
              <a:pathLst>
                <a:path w="22" h="18" extrusionOk="0">
                  <a:moveTo>
                    <a:pt x="1" y="18"/>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762;p126">
              <a:extLst>
                <a:ext uri="{FF2B5EF4-FFF2-40B4-BE49-F238E27FC236}">
                  <a16:creationId xmlns:a16="http://schemas.microsoft.com/office/drawing/2014/main" id="{D4E319C1-A6CC-49F5-915F-3884C1875FCF}"/>
                </a:ext>
              </a:extLst>
            </p:cNvPr>
            <p:cNvSpPr/>
            <p:nvPr/>
          </p:nvSpPr>
          <p:spPr>
            <a:xfrm>
              <a:off x="2727775" y="1884233"/>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763;p126">
              <a:extLst>
                <a:ext uri="{FF2B5EF4-FFF2-40B4-BE49-F238E27FC236}">
                  <a16:creationId xmlns:a16="http://schemas.microsoft.com/office/drawing/2014/main" id="{C0C5D617-2BEA-47A4-8D81-D5CBEAE43AB7}"/>
                </a:ext>
              </a:extLst>
            </p:cNvPr>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764;p126">
              <a:extLst>
                <a:ext uri="{FF2B5EF4-FFF2-40B4-BE49-F238E27FC236}">
                  <a16:creationId xmlns:a16="http://schemas.microsoft.com/office/drawing/2014/main" id="{8F0D4EB1-B78E-4A06-AE97-3E8836775EA9}"/>
                </a:ext>
              </a:extLst>
            </p:cNvPr>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765;p126">
              <a:extLst>
                <a:ext uri="{FF2B5EF4-FFF2-40B4-BE49-F238E27FC236}">
                  <a16:creationId xmlns:a16="http://schemas.microsoft.com/office/drawing/2014/main" id="{B08B401F-E1FB-45B2-A95B-1E2268C84A2B}"/>
                </a:ext>
              </a:extLst>
            </p:cNvPr>
            <p:cNvSpPr/>
            <p:nvPr/>
          </p:nvSpPr>
          <p:spPr>
            <a:xfrm>
              <a:off x="2733668" y="18746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766;p126">
              <a:extLst>
                <a:ext uri="{FF2B5EF4-FFF2-40B4-BE49-F238E27FC236}">
                  <a16:creationId xmlns:a16="http://schemas.microsoft.com/office/drawing/2014/main" id="{97401918-7AA6-40E3-9DBC-9B46A9D86816}"/>
                </a:ext>
              </a:extLst>
            </p:cNvPr>
            <p:cNvSpPr/>
            <p:nvPr/>
          </p:nvSpPr>
          <p:spPr>
            <a:xfrm>
              <a:off x="2760334" y="1831037"/>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767;p126">
              <a:extLst>
                <a:ext uri="{FF2B5EF4-FFF2-40B4-BE49-F238E27FC236}">
                  <a16:creationId xmlns:a16="http://schemas.microsoft.com/office/drawing/2014/main" id="{59F82CB1-7459-45BF-8884-BA5634C94C05}"/>
                </a:ext>
              </a:extLst>
            </p:cNvPr>
            <p:cNvSpPr/>
            <p:nvPr/>
          </p:nvSpPr>
          <p:spPr>
            <a:xfrm>
              <a:off x="2760565" y="1830806"/>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768;p126">
              <a:extLst>
                <a:ext uri="{FF2B5EF4-FFF2-40B4-BE49-F238E27FC236}">
                  <a16:creationId xmlns:a16="http://schemas.microsoft.com/office/drawing/2014/main" id="{37ADCA8D-B4D0-436F-8774-7B5D179E3D07}"/>
                </a:ext>
              </a:extLst>
            </p:cNvPr>
            <p:cNvSpPr/>
            <p:nvPr/>
          </p:nvSpPr>
          <p:spPr>
            <a:xfrm>
              <a:off x="2760945" y="1830236"/>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769;p126">
              <a:extLst>
                <a:ext uri="{FF2B5EF4-FFF2-40B4-BE49-F238E27FC236}">
                  <a16:creationId xmlns:a16="http://schemas.microsoft.com/office/drawing/2014/main" id="{5EF45E1D-7217-40C6-A099-AD1A6AB75B56}"/>
                </a:ext>
              </a:extLst>
            </p:cNvPr>
            <p:cNvSpPr/>
            <p:nvPr/>
          </p:nvSpPr>
          <p:spPr>
            <a:xfrm>
              <a:off x="2760089" y="1831227"/>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770;p126">
              <a:extLst>
                <a:ext uri="{FF2B5EF4-FFF2-40B4-BE49-F238E27FC236}">
                  <a16:creationId xmlns:a16="http://schemas.microsoft.com/office/drawing/2014/main" id="{564B23E7-6079-405E-90E7-00EA7EE2D056}"/>
                </a:ext>
              </a:extLst>
            </p:cNvPr>
            <p:cNvSpPr/>
            <p:nvPr/>
          </p:nvSpPr>
          <p:spPr>
            <a:xfrm>
              <a:off x="2760755" y="1830521"/>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771;p126">
              <a:extLst>
                <a:ext uri="{FF2B5EF4-FFF2-40B4-BE49-F238E27FC236}">
                  <a16:creationId xmlns:a16="http://schemas.microsoft.com/office/drawing/2014/main" id="{EDB802D8-0BDC-4502-9A0C-A1B7428F3F0C}"/>
                </a:ext>
              </a:extLst>
            </p:cNvPr>
            <p:cNvSpPr/>
            <p:nvPr/>
          </p:nvSpPr>
          <p:spPr>
            <a:xfrm>
              <a:off x="2761135" y="1829951"/>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772;p126">
              <a:extLst>
                <a:ext uri="{FF2B5EF4-FFF2-40B4-BE49-F238E27FC236}">
                  <a16:creationId xmlns:a16="http://schemas.microsoft.com/office/drawing/2014/main" id="{78EB407E-3ED2-48B2-9682-2039E65BE588}"/>
                </a:ext>
              </a:extLst>
            </p:cNvPr>
            <p:cNvSpPr/>
            <p:nvPr/>
          </p:nvSpPr>
          <p:spPr>
            <a:xfrm>
              <a:off x="2755297" y="18362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773;p126">
              <a:extLst>
                <a:ext uri="{FF2B5EF4-FFF2-40B4-BE49-F238E27FC236}">
                  <a16:creationId xmlns:a16="http://schemas.microsoft.com/office/drawing/2014/main" id="{E0A3A820-3B43-4544-82D1-E93EE04D9CE5}"/>
                </a:ext>
              </a:extLst>
            </p:cNvPr>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774;p126">
              <a:extLst>
                <a:ext uri="{FF2B5EF4-FFF2-40B4-BE49-F238E27FC236}">
                  <a16:creationId xmlns:a16="http://schemas.microsoft.com/office/drawing/2014/main" id="{461F5F2F-C88C-4A39-8173-5FF7E0BF5744}"/>
                </a:ext>
              </a:extLst>
            </p:cNvPr>
            <p:cNvSpPr/>
            <p:nvPr/>
          </p:nvSpPr>
          <p:spPr>
            <a:xfrm>
              <a:off x="2731903" y="1878151"/>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775;p126">
              <a:extLst>
                <a:ext uri="{FF2B5EF4-FFF2-40B4-BE49-F238E27FC236}">
                  <a16:creationId xmlns:a16="http://schemas.microsoft.com/office/drawing/2014/main" id="{B496A00F-EDD9-4179-B110-7B4F781374DC}"/>
                </a:ext>
              </a:extLst>
            </p:cNvPr>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776;p126">
              <a:extLst>
                <a:ext uri="{FF2B5EF4-FFF2-40B4-BE49-F238E27FC236}">
                  <a16:creationId xmlns:a16="http://schemas.microsoft.com/office/drawing/2014/main" id="{AACE3AEE-66CC-4AE5-96B0-76CC08F016CC}"/>
                </a:ext>
              </a:extLst>
            </p:cNvPr>
            <p:cNvSpPr/>
            <p:nvPr/>
          </p:nvSpPr>
          <p:spPr>
            <a:xfrm>
              <a:off x="2755527" y="1836128"/>
              <a:ext cx="204" cy="68"/>
            </a:xfrm>
            <a:custGeom>
              <a:avLst/>
              <a:gdLst/>
              <a:ahLst/>
              <a:cxnLst/>
              <a:rect l="l" t="t" r="r" b="b"/>
              <a:pathLst>
                <a:path w="15" h="5" extrusionOk="0">
                  <a:moveTo>
                    <a:pt x="1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777;p126">
              <a:extLst>
                <a:ext uri="{FF2B5EF4-FFF2-40B4-BE49-F238E27FC236}">
                  <a16:creationId xmlns:a16="http://schemas.microsoft.com/office/drawing/2014/main" id="{7D7637B1-0D96-44C6-BB0F-5177C01980A8}"/>
                </a:ext>
              </a:extLst>
            </p:cNvPr>
            <p:cNvSpPr/>
            <p:nvPr/>
          </p:nvSpPr>
          <p:spPr>
            <a:xfrm>
              <a:off x="2761990" y="1827805"/>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778;p126">
              <a:extLst>
                <a:ext uri="{FF2B5EF4-FFF2-40B4-BE49-F238E27FC236}">
                  <a16:creationId xmlns:a16="http://schemas.microsoft.com/office/drawing/2014/main" id="{C49B4502-FBDE-4F23-89F4-5A1E19C7C3E3}"/>
                </a:ext>
              </a:extLst>
            </p:cNvPr>
            <p:cNvSpPr/>
            <p:nvPr/>
          </p:nvSpPr>
          <p:spPr>
            <a:xfrm>
              <a:off x="2762045" y="18276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779;p126">
              <a:extLst>
                <a:ext uri="{FF2B5EF4-FFF2-40B4-BE49-F238E27FC236}">
                  <a16:creationId xmlns:a16="http://schemas.microsoft.com/office/drawing/2014/main" id="{1D9FE07C-DC05-439C-AB62-BDE58534D96B}"/>
                </a:ext>
              </a:extLst>
            </p:cNvPr>
            <p:cNvSpPr/>
            <p:nvPr/>
          </p:nvSpPr>
          <p:spPr>
            <a:xfrm>
              <a:off x="2732717" y="1877716"/>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780;p126">
              <a:extLst>
                <a:ext uri="{FF2B5EF4-FFF2-40B4-BE49-F238E27FC236}">
                  <a16:creationId xmlns:a16="http://schemas.microsoft.com/office/drawing/2014/main" id="{594A9E04-B4C1-489F-985D-38D91EF795C5}"/>
                </a:ext>
              </a:extLst>
            </p:cNvPr>
            <p:cNvSpPr/>
            <p:nvPr/>
          </p:nvSpPr>
          <p:spPr>
            <a:xfrm>
              <a:off x="2761895" y="1828050"/>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781;p126">
              <a:extLst>
                <a:ext uri="{FF2B5EF4-FFF2-40B4-BE49-F238E27FC236}">
                  <a16:creationId xmlns:a16="http://schemas.microsoft.com/office/drawing/2014/main" id="{9D4D004F-4B0E-436B-A602-2679B6F232BF}"/>
                </a:ext>
              </a:extLst>
            </p:cNvPr>
            <p:cNvSpPr/>
            <p:nvPr/>
          </p:nvSpPr>
          <p:spPr>
            <a:xfrm>
              <a:off x="2761325" y="1829665"/>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782;p126">
              <a:extLst>
                <a:ext uri="{FF2B5EF4-FFF2-40B4-BE49-F238E27FC236}">
                  <a16:creationId xmlns:a16="http://schemas.microsoft.com/office/drawing/2014/main" id="{E88758AE-CE3D-4A27-A9A3-555FAAE1A6F7}"/>
                </a:ext>
              </a:extLst>
            </p:cNvPr>
            <p:cNvSpPr/>
            <p:nvPr/>
          </p:nvSpPr>
          <p:spPr>
            <a:xfrm>
              <a:off x="2732188" y="1878056"/>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783;p126">
              <a:extLst>
                <a:ext uri="{FF2B5EF4-FFF2-40B4-BE49-F238E27FC236}">
                  <a16:creationId xmlns:a16="http://schemas.microsoft.com/office/drawing/2014/main" id="{FEF5AB83-FDDE-4BFE-AD7D-66E2C4B5AAE2}"/>
                </a:ext>
              </a:extLst>
            </p:cNvPr>
            <p:cNvSpPr/>
            <p:nvPr/>
          </p:nvSpPr>
          <p:spPr>
            <a:xfrm>
              <a:off x="2761855" y="1828335"/>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784;p126">
              <a:extLst>
                <a:ext uri="{FF2B5EF4-FFF2-40B4-BE49-F238E27FC236}">
                  <a16:creationId xmlns:a16="http://schemas.microsoft.com/office/drawing/2014/main" id="{390DE1D9-7B33-41ED-B41B-C87C2AD80A93}"/>
                </a:ext>
              </a:extLst>
            </p:cNvPr>
            <p:cNvSpPr/>
            <p:nvPr/>
          </p:nvSpPr>
          <p:spPr>
            <a:xfrm>
              <a:off x="2761474" y="1829231"/>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785;p126">
              <a:extLst>
                <a:ext uri="{FF2B5EF4-FFF2-40B4-BE49-F238E27FC236}">
                  <a16:creationId xmlns:a16="http://schemas.microsoft.com/office/drawing/2014/main" id="{0BE75D6E-D926-4D6F-9651-8B87CD4942A1}"/>
                </a:ext>
              </a:extLst>
            </p:cNvPr>
            <p:cNvSpPr/>
            <p:nvPr/>
          </p:nvSpPr>
          <p:spPr>
            <a:xfrm>
              <a:off x="2761610" y="1828905"/>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786;p126">
              <a:extLst>
                <a:ext uri="{FF2B5EF4-FFF2-40B4-BE49-F238E27FC236}">
                  <a16:creationId xmlns:a16="http://schemas.microsoft.com/office/drawing/2014/main" id="{80897E87-5224-4D74-A66F-04277F4C9A8F}"/>
                </a:ext>
              </a:extLst>
            </p:cNvPr>
            <p:cNvSpPr/>
            <p:nvPr/>
          </p:nvSpPr>
          <p:spPr>
            <a:xfrm>
              <a:off x="2761705" y="1828620"/>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787;p126">
              <a:extLst>
                <a:ext uri="{FF2B5EF4-FFF2-40B4-BE49-F238E27FC236}">
                  <a16:creationId xmlns:a16="http://schemas.microsoft.com/office/drawing/2014/main" id="{E5D44924-99A9-43CA-BB3C-85D4C08036C9}"/>
                </a:ext>
              </a:extLst>
            </p:cNvPr>
            <p:cNvSpPr/>
            <p:nvPr/>
          </p:nvSpPr>
          <p:spPr>
            <a:xfrm>
              <a:off x="2732473" y="1877906"/>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788;p126">
              <a:extLst>
                <a:ext uri="{FF2B5EF4-FFF2-40B4-BE49-F238E27FC236}">
                  <a16:creationId xmlns:a16="http://schemas.microsoft.com/office/drawing/2014/main" id="{F5C73854-18BC-4B26-9DE7-5018C6623503}"/>
                </a:ext>
              </a:extLst>
            </p:cNvPr>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789;p126">
              <a:extLst>
                <a:ext uri="{FF2B5EF4-FFF2-40B4-BE49-F238E27FC236}">
                  <a16:creationId xmlns:a16="http://schemas.microsoft.com/office/drawing/2014/main" id="{3DBC83A4-F24D-414B-BB83-7781B20DBE7E}"/>
                </a:ext>
              </a:extLst>
            </p:cNvPr>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790;p126">
              <a:extLst>
                <a:ext uri="{FF2B5EF4-FFF2-40B4-BE49-F238E27FC236}">
                  <a16:creationId xmlns:a16="http://schemas.microsoft.com/office/drawing/2014/main" id="{80EAEACA-B5A8-460F-99A8-227D6D6AA5D7}"/>
                </a:ext>
              </a:extLst>
            </p:cNvPr>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791;p126">
              <a:extLst>
                <a:ext uri="{FF2B5EF4-FFF2-40B4-BE49-F238E27FC236}">
                  <a16:creationId xmlns:a16="http://schemas.microsoft.com/office/drawing/2014/main" id="{1E8408BE-4FA5-467F-B89E-C0CBB567E93C}"/>
                </a:ext>
              </a:extLst>
            </p:cNvPr>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792;p126">
              <a:extLst>
                <a:ext uri="{FF2B5EF4-FFF2-40B4-BE49-F238E27FC236}">
                  <a16:creationId xmlns:a16="http://schemas.microsoft.com/office/drawing/2014/main" id="{26C7B22A-FE84-4F1E-86AF-CE5D2F1E3A7A}"/>
                </a:ext>
              </a:extLst>
            </p:cNvPr>
            <p:cNvSpPr/>
            <p:nvPr/>
          </p:nvSpPr>
          <p:spPr>
            <a:xfrm>
              <a:off x="2713179" y="1838314"/>
              <a:ext cx="489" cy="163"/>
            </a:xfrm>
            <a:custGeom>
              <a:avLst/>
              <a:gdLst/>
              <a:ahLst/>
              <a:cxnLst/>
              <a:rect l="l" t="t" r="r" b="b"/>
              <a:pathLst>
                <a:path w="36" h="12" extrusionOk="0">
                  <a:moveTo>
                    <a:pt x="36"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793;p126">
              <a:extLst>
                <a:ext uri="{FF2B5EF4-FFF2-40B4-BE49-F238E27FC236}">
                  <a16:creationId xmlns:a16="http://schemas.microsoft.com/office/drawing/2014/main" id="{A0994F71-C03E-4E8C-920B-0AEDF2A8DEF9}"/>
                </a:ext>
              </a:extLst>
            </p:cNvPr>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794;p126">
              <a:extLst>
                <a:ext uri="{FF2B5EF4-FFF2-40B4-BE49-F238E27FC236}">
                  <a16:creationId xmlns:a16="http://schemas.microsoft.com/office/drawing/2014/main" id="{2F021C02-F9A0-4162-A2CE-7382FFED53DC}"/>
                </a:ext>
              </a:extLst>
            </p:cNvPr>
            <p:cNvSpPr/>
            <p:nvPr/>
          </p:nvSpPr>
          <p:spPr>
            <a:xfrm>
              <a:off x="2713804" y="1838504"/>
              <a:ext cx="489" cy="163"/>
            </a:xfrm>
            <a:custGeom>
              <a:avLst/>
              <a:gdLst/>
              <a:ahLst/>
              <a:cxnLst/>
              <a:rect l="l" t="t" r="r" b="b"/>
              <a:pathLst>
                <a:path w="36" h="12" extrusionOk="0">
                  <a:moveTo>
                    <a:pt x="35"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795;p126">
              <a:extLst>
                <a:ext uri="{FF2B5EF4-FFF2-40B4-BE49-F238E27FC236}">
                  <a16:creationId xmlns:a16="http://schemas.microsoft.com/office/drawing/2014/main" id="{5B79B85D-476E-4892-87CB-9A78C9A0905F}"/>
                </a:ext>
              </a:extLst>
            </p:cNvPr>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796;p126">
              <a:extLst>
                <a:ext uri="{FF2B5EF4-FFF2-40B4-BE49-F238E27FC236}">
                  <a16:creationId xmlns:a16="http://schemas.microsoft.com/office/drawing/2014/main" id="{2BDED6A1-E500-4CC4-B961-1AB3540756F4}"/>
                </a:ext>
              </a:extLst>
            </p:cNvPr>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797;p126">
              <a:extLst>
                <a:ext uri="{FF2B5EF4-FFF2-40B4-BE49-F238E27FC236}">
                  <a16:creationId xmlns:a16="http://schemas.microsoft.com/office/drawing/2014/main" id="{F3ED0EB6-9EA0-44E9-A7E1-BD61F912769F}"/>
                </a:ext>
              </a:extLst>
            </p:cNvPr>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798;p126">
              <a:extLst>
                <a:ext uri="{FF2B5EF4-FFF2-40B4-BE49-F238E27FC236}">
                  <a16:creationId xmlns:a16="http://schemas.microsoft.com/office/drawing/2014/main" id="{DAB9DF9E-8CC7-48A0-AABF-7404344F6177}"/>
                </a:ext>
              </a:extLst>
            </p:cNvPr>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799;p126">
              <a:extLst>
                <a:ext uri="{FF2B5EF4-FFF2-40B4-BE49-F238E27FC236}">
                  <a16:creationId xmlns:a16="http://schemas.microsoft.com/office/drawing/2014/main" id="{340FDB92-941B-403F-833F-255C8543E351}"/>
                </a:ext>
              </a:extLst>
            </p:cNvPr>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800;p126">
              <a:extLst>
                <a:ext uri="{FF2B5EF4-FFF2-40B4-BE49-F238E27FC236}">
                  <a16:creationId xmlns:a16="http://schemas.microsoft.com/office/drawing/2014/main" id="{27A2F375-C7A8-47FC-ABA5-761EF7FB0CAE}"/>
                </a:ext>
              </a:extLst>
            </p:cNvPr>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801;p126">
              <a:extLst>
                <a:ext uri="{FF2B5EF4-FFF2-40B4-BE49-F238E27FC236}">
                  <a16:creationId xmlns:a16="http://schemas.microsoft.com/office/drawing/2014/main" id="{72FA82CD-E4EC-4935-8EC9-72CF8FE07A44}"/>
                </a:ext>
              </a:extLst>
            </p:cNvPr>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802;p126">
              <a:extLst>
                <a:ext uri="{FF2B5EF4-FFF2-40B4-BE49-F238E27FC236}">
                  <a16:creationId xmlns:a16="http://schemas.microsoft.com/office/drawing/2014/main" id="{20520998-4651-4604-93BB-5C67FAC09AE0}"/>
                </a:ext>
              </a:extLst>
            </p:cNvPr>
            <p:cNvSpPr/>
            <p:nvPr/>
          </p:nvSpPr>
          <p:spPr>
            <a:xfrm>
              <a:off x="2816708" y="1965033"/>
              <a:ext cx="204" cy="163"/>
            </a:xfrm>
            <a:custGeom>
              <a:avLst/>
              <a:gdLst/>
              <a:ahLst/>
              <a:cxnLst/>
              <a:rect l="l" t="t" r="r" b="b"/>
              <a:pathLst>
                <a:path w="15" h="12" extrusionOk="0">
                  <a:moveTo>
                    <a:pt x="1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803;p126">
              <a:extLst>
                <a:ext uri="{FF2B5EF4-FFF2-40B4-BE49-F238E27FC236}">
                  <a16:creationId xmlns:a16="http://schemas.microsoft.com/office/drawing/2014/main" id="{59D61915-419F-4687-B39B-4A759DD7CF68}"/>
                </a:ext>
              </a:extLst>
            </p:cNvPr>
            <p:cNvSpPr/>
            <p:nvPr/>
          </p:nvSpPr>
          <p:spPr>
            <a:xfrm>
              <a:off x="2815798" y="1965563"/>
              <a:ext cx="299" cy="149"/>
            </a:xfrm>
            <a:custGeom>
              <a:avLst/>
              <a:gdLst/>
              <a:ahLst/>
              <a:cxnLst/>
              <a:rect l="l" t="t" r="r" b="b"/>
              <a:pathLst>
                <a:path w="22" h="11" extrusionOk="0">
                  <a:moveTo>
                    <a:pt x="22"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804;p126">
              <a:extLst>
                <a:ext uri="{FF2B5EF4-FFF2-40B4-BE49-F238E27FC236}">
                  <a16:creationId xmlns:a16="http://schemas.microsoft.com/office/drawing/2014/main" id="{ACFD8FD6-B3E2-4BF3-B717-F266340913CB}"/>
                </a:ext>
              </a:extLst>
            </p:cNvPr>
            <p:cNvSpPr/>
            <p:nvPr/>
          </p:nvSpPr>
          <p:spPr>
            <a:xfrm>
              <a:off x="2817033" y="1964802"/>
              <a:ext cx="204" cy="149"/>
            </a:xfrm>
            <a:custGeom>
              <a:avLst/>
              <a:gdLst/>
              <a:ahLst/>
              <a:cxnLst/>
              <a:rect l="l" t="t" r="r" b="b"/>
              <a:pathLst>
                <a:path w="15" h="11" extrusionOk="0">
                  <a:moveTo>
                    <a:pt x="15"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805;p126">
              <a:extLst>
                <a:ext uri="{FF2B5EF4-FFF2-40B4-BE49-F238E27FC236}">
                  <a16:creationId xmlns:a16="http://schemas.microsoft.com/office/drawing/2014/main" id="{F277F316-112C-4FF1-8A8B-030D11AB6E9D}"/>
                </a:ext>
              </a:extLst>
            </p:cNvPr>
            <p:cNvSpPr/>
            <p:nvPr/>
          </p:nvSpPr>
          <p:spPr>
            <a:xfrm>
              <a:off x="2815133" y="1965848"/>
              <a:ext cx="448" cy="204"/>
            </a:xfrm>
            <a:custGeom>
              <a:avLst/>
              <a:gdLst/>
              <a:ahLst/>
              <a:cxnLst/>
              <a:rect l="l" t="t" r="r" b="b"/>
              <a:pathLst>
                <a:path w="33" h="15" extrusionOk="0">
                  <a:moveTo>
                    <a:pt x="32"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806;p126">
              <a:extLst>
                <a:ext uri="{FF2B5EF4-FFF2-40B4-BE49-F238E27FC236}">
                  <a16:creationId xmlns:a16="http://schemas.microsoft.com/office/drawing/2014/main" id="{DB65C3E9-155F-465F-B27C-4B6EBB74D0DD}"/>
                </a:ext>
              </a:extLst>
            </p:cNvPr>
            <p:cNvSpPr/>
            <p:nvPr/>
          </p:nvSpPr>
          <p:spPr>
            <a:xfrm>
              <a:off x="2816273" y="1965277"/>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807;p126">
              <a:extLst>
                <a:ext uri="{FF2B5EF4-FFF2-40B4-BE49-F238E27FC236}">
                  <a16:creationId xmlns:a16="http://schemas.microsoft.com/office/drawing/2014/main" id="{D24686ED-CB84-45C4-8F03-1427F32C5DF5}"/>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808;p126">
              <a:extLst>
                <a:ext uri="{FF2B5EF4-FFF2-40B4-BE49-F238E27FC236}">
                  <a16:creationId xmlns:a16="http://schemas.microsoft.com/office/drawing/2014/main" id="{E9AA4535-7F58-4768-836A-686CB09EC1C0}"/>
                </a:ext>
              </a:extLst>
            </p:cNvPr>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809;p126">
              <a:extLst>
                <a:ext uri="{FF2B5EF4-FFF2-40B4-BE49-F238E27FC236}">
                  <a16:creationId xmlns:a16="http://schemas.microsoft.com/office/drawing/2014/main" id="{37EE80B4-A42B-4DC0-9C07-2A828067E440}"/>
                </a:ext>
              </a:extLst>
            </p:cNvPr>
            <p:cNvSpPr/>
            <p:nvPr/>
          </p:nvSpPr>
          <p:spPr>
            <a:xfrm>
              <a:off x="2818364" y="1963702"/>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810;p126">
              <a:extLst>
                <a:ext uri="{FF2B5EF4-FFF2-40B4-BE49-F238E27FC236}">
                  <a16:creationId xmlns:a16="http://schemas.microsoft.com/office/drawing/2014/main" id="{E38F46C7-6731-4253-A04A-479B483D392C}"/>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811;p126">
              <a:extLst>
                <a:ext uri="{FF2B5EF4-FFF2-40B4-BE49-F238E27FC236}">
                  <a16:creationId xmlns:a16="http://schemas.microsoft.com/office/drawing/2014/main" id="{7DD141F5-A2B6-49F7-BD59-129794BA54CB}"/>
                </a:ext>
              </a:extLst>
            </p:cNvPr>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812;p126">
              <a:extLst>
                <a:ext uri="{FF2B5EF4-FFF2-40B4-BE49-F238E27FC236}">
                  <a16:creationId xmlns:a16="http://schemas.microsoft.com/office/drawing/2014/main" id="{D0BA72A7-BA20-4BFF-96CE-C79D0B14A9DF}"/>
                </a:ext>
              </a:extLst>
            </p:cNvPr>
            <p:cNvSpPr/>
            <p:nvPr/>
          </p:nvSpPr>
          <p:spPr>
            <a:xfrm>
              <a:off x="2817373" y="1964612"/>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813;p126">
              <a:extLst>
                <a:ext uri="{FF2B5EF4-FFF2-40B4-BE49-F238E27FC236}">
                  <a16:creationId xmlns:a16="http://schemas.microsoft.com/office/drawing/2014/main" id="{9FD3A2C4-C24F-4CF1-B656-DB05FD2E992B}"/>
                </a:ext>
              </a:extLst>
            </p:cNvPr>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814;p126">
              <a:extLst>
                <a:ext uri="{FF2B5EF4-FFF2-40B4-BE49-F238E27FC236}">
                  <a16:creationId xmlns:a16="http://schemas.microsoft.com/office/drawing/2014/main" id="{B0291106-7C24-4F3A-8B47-E636C29D60C0}"/>
                </a:ext>
              </a:extLst>
            </p:cNvPr>
            <p:cNvSpPr/>
            <p:nvPr/>
          </p:nvSpPr>
          <p:spPr>
            <a:xfrm>
              <a:off x="2818133" y="1963947"/>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815;p126">
              <a:extLst>
                <a:ext uri="{FF2B5EF4-FFF2-40B4-BE49-F238E27FC236}">
                  <a16:creationId xmlns:a16="http://schemas.microsoft.com/office/drawing/2014/main" id="{61E46B91-228E-410D-A377-DD8D66D8FCC8}"/>
                </a:ext>
              </a:extLst>
            </p:cNvPr>
            <p:cNvSpPr/>
            <p:nvPr/>
          </p:nvSpPr>
          <p:spPr>
            <a:xfrm>
              <a:off x="2817848" y="1964273"/>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816;p126">
              <a:extLst>
                <a:ext uri="{FF2B5EF4-FFF2-40B4-BE49-F238E27FC236}">
                  <a16:creationId xmlns:a16="http://schemas.microsoft.com/office/drawing/2014/main" id="{FDA16A56-29E0-48D6-8EBE-D3FD6FF0C04B}"/>
                </a:ext>
              </a:extLst>
            </p:cNvPr>
            <p:cNvSpPr/>
            <p:nvPr/>
          </p:nvSpPr>
          <p:spPr>
            <a:xfrm>
              <a:off x="2817604" y="1964422"/>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817;p126">
              <a:extLst>
                <a:ext uri="{FF2B5EF4-FFF2-40B4-BE49-F238E27FC236}">
                  <a16:creationId xmlns:a16="http://schemas.microsoft.com/office/drawing/2014/main" id="{69D5D000-0C3B-48BF-BC8A-2ABB920711A5}"/>
                </a:ext>
              </a:extLst>
            </p:cNvPr>
            <p:cNvSpPr/>
            <p:nvPr/>
          </p:nvSpPr>
          <p:spPr>
            <a:xfrm>
              <a:off x="2817984" y="1964083"/>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818;p126">
              <a:extLst>
                <a:ext uri="{FF2B5EF4-FFF2-40B4-BE49-F238E27FC236}">
                  <a16:creationId xmlns:a16="http://schemas.microsoft.com/office/drawing/2014/main" id="{3EAF8ED0-46A6-4DE6-8D1F-114F493699DD}"/>
                </a:ext>
              </a:extLst>
            </p:cNvPr>
            <p:cNvSpPr/>
            <p:nvPr/>
          </p:nvSpPr>
          <p:spPr>
            <a:xfrm>
              <a:off x="2818228" y="1963852"/>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819;p126">
              <a:extLst>
                <a:ext uri="{FF2B5EF4-FFF2-40B4-BE49-F238E27FC236}">
                  <a16:creationId xmlns:a16="http://schemas.microsoft.com/office/drawing/2014/main" id="{4B245A82-8FD5-46D4-9E52-404C1FF9A31C}"/>
                </a:ext>
              </a:extLst>
            </p:cNvPr>
            <p:cNvSpPr/>
            <p:nvPr/>
          </p:nvSpPr>
          <p:spPr>
            <a:xfrm>
              <a:off x="2818323" y="1963757"/>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820;p126">
              <a:extLst>
                <a:ext uri="{FF2B5EF4-FFF2-40B4-BE49-F238E27FC236}">
                  <a16:creationId xmlns:a16="http://schemas.microsoft.com/office/drawing/2014/main" id="{CCC717C6-9CD5-46FB-9F02-F707CF6B0234}"/>
                </a:ext>
              </a:extLst>
            </p:cNvPr>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821;p126">
              <a:extLst>
                <a:ext uri="{FF2B5EF4-FFF2-40B4-BE49-F238E27FC236}">
                  <a16:creationId xmlns:a16="http://schemas.microsoft.com/office/drawing/2014/main" id="{1A4F00A4-F9B3-4EA9-AB51-98457EDAE449}"/>
                </a:ext>
              </a:extLst>
            </p:cNvPr>
            <p:cNvSpPr/>
            <p:nvPr/>
          </p:nvSpPr>
          <p:spPr>
            <a:xfrm>
              <a:off x="2786525" y="1885469"/>
              <a:ext cx="54" cy="204"/>
            </a:xfrm>
            <a:custGeom>
              <a:avLst/>
              <a:gdLst/>
              <a:ahLst/>
              <a:cxnLst/>
              <a:rect l="l" t="t" r="r" b="b"/>
              <a:pathLst>
                <a:path w="4" h="15" extrusionOk="0">
                  <a:moveTo>
                    <a:pt x="4"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822;p126">
              <a:extLst>
                <a:ext uri="{FF2B5EF4-FFF2-40B4-BE49-F238E27FC236}">
                  <a16:creationId xmlns:a16="http://schemas.microsoft.com/office/drawing/2014/main" id="{8E4641F2-25A4-4B2E-84C0-DBBFB3782023}"/>
                </a:ext>
              </a:extLst>
            </p:cNvPr>
            <p:cNvSpPr/>
            <p:nvPr/>
          </p:nvSpPr>
          <p:spPr>
            <a:xfrm>
              <a:off x="2788086" y="1882998"/>
              <a:ext cx="163" cy="204"/>
            </a:xfrm>
            <a:custGeom>
              <a:avLst/>
              <a:gdLst/>
              <a:ahLst/>
              <a:cxnLst/>
              <a:rect l="l" t="t" r="r" b="b"/>
              <a:pathLst>
                <a:path w="12" h="15" extrusionOk="0">
                  <a:moveTo>
                    <a:pt x="1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823;p126">
              <a:extLst>
                <a:ext uri="{FF2B5EF4-FFF2-40B4-BE49-F238E27FC236}">
                  <a16:creationId xmlns:a16="http://schemas.microsoft.com/office/drawing/2014/main" id="{7A78F1CB-5A13-44E1-8581-969F42FDA981}"/>
                </a:ext>
              </a:extLst>
            </p:cNvPr>
            <p:cNvSpPr/>
            <p:nvPr/>
          </p:nvSpPr>
          <p:spPr>
            <a:xfrm>
              <a:off x="2785615" y="1887981"/>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824;p126">
              <a:extLst>
                <a:ext uri="{FF2B5EF4-FFF2-40B4-BE49-F238E27FC236}">
                  <a16:creationId xmlns:a16="http://schemas.microsoft.com/office/drawing/2014/main" id="{46AB4018-4E04-40D5-B4C0-AA9C5597102B}"/>
                </a:ext>
              </a:extLst>
            </p:cNvPr>
            <p:cNvSpPr/>
            <p:nvPr/>
          </p:nvSpPr>
          <p:spPr>
            <a:xfrm>
              <a:off x="2788996" y="1881857"/>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825;p126">
              <a:extLst>
                <a:ext uri="{FF2B5EF4-FFF2-40B4-BE49-F238E27FC236}">
                  <a16:creationId xmlns:a16="http://schemas.microsoft.com/office/drawing/2014/main" id="{66E7E682-3270-4320-A22B-FF4C5E36CBBC}"/>
                </a:ext>
              </a:extLst>
            </p:cNvPr>
            <p:cNvSpPr/>
            <p:nvPr/>
          </p:nvSpPr>
          <p:spPr>
            <a:xfrm>
              <a:off x="2788371" y="1882618"/>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826;p126">
              <a:extLst>
                <a:ext uri="{FF2B5EF4-FFF2-40B4-BE49-F238E27FC236}">
                  <a16:creationId xmlns:a16="http://schemas.microsoft.com/office/drawing/2014/main" id="{453F6787-56D9-414E-9637-779462D95322}"/>
                </a:ext>
              </a:extLst>
            </p:cNvPr>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827;p126">
              <a:extLst>
                <a:ext uri="{FF2B5EF4-FFF2-40B4-BE49-F238E27FC236}">
                  <a16:creationId xmlns:a16="http://schemas.microsoft.com/office/drawing/2014/main" id="{00E5B01B-AE99-42F4-80D5-6EB21DCA9A84}"/>
                </a:ext>
              </a:extLst>
            </p:cNvPr>
            <p:cNvSpPr/>
            <p:nvPr/>
          </p:nvSpPr>
          <p:spPr>
            <a:xfrm>
              <a:off x="2786376" y="1885795"/>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828;p126">
              <a:extLst>
                <a:ext uri="{FF2B5EF4-FFF2-40B4-BE49-F238E27FC236}">
                  <a16:creationId xmlns:a16="http://schemas.microsoft.com/office/drawing/2014/main" id="{B10EC342-1C0C-4ED4-8E00-BE54D240D243}"/>
                </a:ext>
              </a:extLst>
            </p:cNvPr>
            <p:cNvSpPr/>
            <p:nvPr/>
          </p:nvSpPr>
          <p:spPr>
            <a:xfrm>
              <a:off x="2786280" y="1886039"/>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829;p126">
              <a:extLst>
                <a:ext uri="{FF2B5EF4-FFF2-40B4-BE49-F238E27FC236}">
                  <a16:creationId xmlns:a16="http://schemas.microsoft.com/office/drawing/2014/main" id="{F7B33714-EF5F-4A8B-9C5F-07644F5975BC}"/>
                </a:ext>
              </a:extLst>
            </p:cNvPr>
            <p:cNvSpPr/>
            <p:nvPr/>
          </p:nvSpPr>
          <p:spPr>
            <a:xfrm>
              <a:off x="2787801" y="1883378"/>
              <a:ext cx="163" cy="204"/>
            </a:xfrm>
            <a:custGeom>
              <a:avLst/>
              <a:gdLst/>
              <a:ahLst/>
              <a:cxnLst/>
              <a:rect l="l" t="t" r="r" b="b"/>
              <a:pathLst>
                <a:path w="12" h="15" extrusionOk="0">
                  <a:moveTo>
                    <a:pt x="1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830;p126">
              <a:extLst>
                <a:ext uri="{FF2B5EF4-FFF2-40B4-BE49-F238E27FC236}">
                  <a16:creationId xmlns:a16="http://schemas.microsoft.com/office/drawing/2014/main" id="{F22BAAC4-E6FB-4932-A2A4-8AE5B692A62D}"/>
                </a:ext>
              </a:extLst>
            </p:cNvPr>
            <p:cNvSpPr/>
            <p:nvPr/>
          </p:nvSpPr>
          <p:spPr>
            <a:xfrm>
              <a:off x="2788657" y="1882237"/>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831;p126">
              <a:extLst>
                <a:ext uri="{FF2B5EF4-FFF2-40B4-BE49-F238E27FC236}">
                  <a16:creationId xmlns:a16="http://schemas.microsoft.com/office/drawing/2014/main" id="{5762748C-5FF3-44ED-ABED-39B1A45B9AAC}"/>
                </a:ext>
              </a:extLst>
            </p:cNvPr>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832;p126">
              <a:extLst>
                <a:ext uri="{FF2B5EF4-FFF2-40B4-BE49-F238E27FC236}">
                  <a16:creationId xmlns:a16="http://schemas.microsoft.com/office/drawing/2014/main" id="{83F3A25B-48E7-49E2-89B4-7D4D9BEFA6BD}"/>
                </a:ext>
              </a:extLst>
            </p:cNvPr>
            <p:cNvSpPr/>
            <p:nvPr/>
          </p:nvSpPr>
          <p:spPr>
            <a:xfrm>
              <a:off x="2785289" y="188832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833;p126">
              <a:extLst>
                <a:ext uri="{FF2B5EF4-FFF2-40B4-BE49-F238E27FC236}">
                  <a16:creationId xmlns:a16="http://schemas.microsoft.com/office/drawing/2014/main" id="{C322FE7F-11DB-40B1-B234-B37198FF85C0}"/>
                </a:ext>
              </a:extLst>
            </p:cNvPr>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834;p126">
              <a:extLst>
                <a:ext uri="{FF2B5EF4-FFF2-40B4-BE49-F238E27FC236}">
                  <a16:creationId xmlns:a16="http://schemas.microsoft.com/office/drawing/2014/main" id="{03906072-DF8C-4DA0-84F4-679AEACAD9CB}"/>
                </a:ext>
              </a:extLst>
            </p:cNvPr>
            <p:cNvSpPr/>
            <p:nvPr/>
          </p:nvSpPr>
          <p:spPr>
            <a:xfrm>
              <a:off x="2785860" y="1887601"/>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835;p126">
              <a:extLst>
                <a:ext uri="{FF2B5EF4-FFF2-40B4-BE49-F238E27FC236}">
                  <a16:creationId xmlns:a16="http://schemas.microsoft.com/office/drawing/2014/main" id="{7D3F5DD1-45EE-495C-9AD4-9E37FD7CA12D}"/>
                </a:ext>
              </a:extLst>
            </p:cNvPr>
            <p:cNvSpPr/>
            <p:nvPr/>
          </p:nvSpPr>
          <p:spPr>
            <a:xfrm>
              <a:off x="2787570" y="1883758"/>
              <a:ext cx="109" cy="204"/>
            </a:xfrm>
            <a:custGeom>
              <a:avLst/>
              <a:gdLst/>
              <a:ahLst/>
              <a:cxnLst/>
              <a:rect l="l" t="t" r="r" b="b"/>
              <a:pathLst>
                <a:path w="8" h="15" extrusionOk="0">
                  <a:moveTo>
                    <a:pt x="7"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836;p126">
              <a:extLst>
                <a:ext uri="{FF2B5EF4-FFF2-40B4-BE49-F238E27FC236}">
                  <a16:creationId xmlns:a16="http://schemas.microsoft.com/office/drawing/2014/main" id="{EA4B9764-1785-4466-B9F4-97A5D0B54B6C}"/>
                </a:ext>
              </a:extLst>
            </p:cNvPr>
            <p:cNvSpPr/>
            <p:nvPr/>
          </p:nvSpPr>
          <p:spPr>
            <a:xfrm>
              <a:off x="2789281" y="1881572"/>
              <a:ext cx="54" cy="109"/>
            </a:xfrm>
            <a:custGeom>
              <a:avLst/>
              <a:gdLst/>
              <a:ahLst/>
              <a:cxnLst/>
              <a:rect l="l" t="t" r="r" b="b"/>
              <a:pathLst>
                <a:path w="4" h="8" extrusionOk="0">
                  <a:moveTo>
                    <a:pt x="0" y="7"/>
                  </a:moveTo>
                  <a:lnTo>
                    <a:pt x="4" y="0"/>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837;p126">
              <a:extLst>
                <a:ext uri="{FF2B5EF4-FFF2-40B4-BE49-F238E27FC236}">
                  <a16:creationId xmlns:a16="http://schemas.microsoft.com/office/drawing/2014/main" id="{F3251A42-20C3-46A9-99BA-633EE65D5A92}"/>
                </a:ext>
              </a:extLst>
            </p:cNvPr>
            <p:cNvSpPr/>
            <p:nvPr/>
          </p:nvSpPr>
          <p:spPr>
            <a:xfrm>
              <a:off x="2787285" y="1884138"/>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838;p126">
              <a:extLst>
                <a:ext uri="{FF2B5EF4-FFF2-40B4-BE49-F238E27FC236}">
                  <a16:creationId xmlns:a16="http://schemas.microsoft.com/office/drawing/2014/main" id="{A9842F3D-197E-48AD-8EB2-5B1ABE743CDA}"/>
                </a:ext>
              </a:extLst>
            </p:cNvPr>
            <p:cNvSpPr/>
            <p:nvPr/>
          </p:nvSpPr>
          <p:spPr>
            <a:xfrm>
              <a:off x="2787041" y="1884464"/>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839;p126">
              <a:extLst>
                <a:ext uri="{FF2B5EF4-FFF2-40B4-BE49-F238E27FC236}">
                  <a16:creationId xmlns:a16="http://schemas.microsoft.com/office/drawing/2014/main" id="{0A8E07B0-8331-4B72-8876-839A03ACA8C3}"/>
                </a:ext>
              </a:extLst>
            </p:cNvPr>
            <p:cNvSpPr/>
            <p:nvPr/>
          </p:nvSpPr>
          <p:spPr>
            <a:xfrm>
              <a:off x="2786851" y="1884844"/>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840;p126">
              <a:extLst>
                <a:ext uri="{FF2B5EF4-FFF2-40B4-BE49-F238E27FC236}">
                  <a16:creationId xmlns:a16="http://schemas.microsoft.com/office/drawing/2014/main" id="{50F49E36-F63F-40C5-8F52-7D82B93205CE}"/>
                </a:ext>
              </a:extLst>
            </p:cNvPr>
            <p:cNvSpPr/>
            <p:nvPr/>
          </p:nvSpPr>
          <p:spPr>
            <a:xfrm>
              <a:off x="2786715" y="1885184"/>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841;p126">
              <a:extLst>
                <a:ext uri="{FF2B5EF4-FFF2-40B4-BE49-F238E27FC236}">
                  <a16:creationId xmlns:a16="http://schemas.microsoft.com/office/drawing/2014/main" id="{B636A63C-DEF6-4524-9844-42FA5A7B7EB2}"/>
                </a:ext>
              </a:extLst>
            </p:cNvPr>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842;p126">
              <a:extLst>
                <a:ext uri="{FF2B5EF4-FFF2-40B4-BE49-F238E27FC236}">
                  <a16:creationId xmlns:a16="http://schemas.microsoft.com/office/drawing/2014/main" id="{7A15DCA9-FA96-452A-B8ED-1BBCE88BC1CA}"/>
                </a:ext>
              </a:extLst>
            </p:cNvPr>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843;p126">
              <a:extLst>
                <a:ext uri="{FF2B5EF4-FFF2-40B4-BE49-F238E27FC236}">
                  <a16:creationId xmlns:a16="http://schemas.microsoft.com/office/drawing/2014/main" id="{070706C8-C2A7-463C-A9F8-BCAAF5ABF6F2}"/>
                </a:ext>
              </a:extLst>
            </p:cNvPr>
            <p:cNvSpPr/>
            <p:nvPr/>
          </p:nvSpPr>
          <p:spPr>
            <a:xfrm>
              <a:off x="2797075" y="1875245"/>
              <a:ext cx="14" cy="14"/>
            </a:xfrm>
            <a:custGeom>
              <a:avLst/>
              <a:gdLst/>
              <a:ahLst/>
              <a:cxnLst/>
              <a:rect l="l" t="t" r="r" b="b"/>
              <a:pathLst>
                <a:path w="1" h="1" extrusionOk="0">
                  <a:moveTo>
                    <a:pt x="1"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844;p126">
              <a:extLst>
                <a:ext uri="{FF2B5EF4-FFF2-40B4-BE49-F238E27FC236}">
                  <a16:creationId xmlns:a16="http://schemas.microsoft.com/office/drawing/2014/main" id="{6BC139D6-AA03-48FC-843D-CC9B4EEEAB00}"/>
                </a:ext>
              </a:extLst>
            </p:cNvPr>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845;p126">
              <a:extLst>
                <a:ext uri="{FF2B5EF4-FFF2-40B4-BE49-F238E27FC236}">
                  <a16:creationId xmlns:a16="http://schemas.microsoft.com/office/drawing/2014/main" id="{0385851E-BDD3-4715-8AD7-6BB804EA3D35}"/>
                </a:ext>
              </a:extLst>
            </p:cNvPr>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846;p126">
              <a:extLst>
                <a:ext uri="{FF2B5EF4-FFF2-40B4-BE49-F238E27FC236}">
                  <a16:creationId xmlns:a16="http://schemas.microsoft.com/office/drawing/2014/main" id="{B2D4B450-047A-41A8-8E7F-BEF16803B327}"/>
                </a:ext>
              </a:extLst>
            </p:cNvPr>
            <p:cNvSpPr/>
            <p:nvPr/>
          </p:nvSpPr>
          <p:spPr>
            <a:xfrm>
              <a:off x="2832960" y="1935570"/>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847;p126">
              <a:extLst>
                <a:ext uri="{FF2B5EF4-FFF2-40B4-BE49-F238E27FC236}">
                  <a16:creationId xmlns:a16="http://schemas.microsoft.com/office/drawing/2014/main" id="{57C37B0E-000C-4F9E-A6F8-9E3772DED9CF}"/>
                </a:ext>
              </a:extLst>
            </p:cNvPr>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848;p126">
              <a:extLst>
                <a:ext uri="{FF2B5EF4-FFF2-40B4-BE49-F238E27FC236}">
                  <a16:creationId xmlns:a16="http://schemas.microsoft.com/office/drawing/2014/main" id="{44FABCFF-69DC-4426-9B52-F468B21BC7EE}"/>
                </a:ext>
              </a:extLst>
            </p:cNvPr>
            <p:cNvSpPr/>
            <p:nvPr/>
          </p:nvSpPr>
          <p:spPr>
            <a:xfrm>
              <a:off x="2835865" y="1934714"/>
              <a:ext cx="149" cy="109"/>
            </a:xfrm>
            <a:custGeom>
              <a:avLst/>
              <a:gdLst/>
              <a:ahLst/>
              <a:cxnLst/>
              <a:rect l="l" t="t" r="r" b="b"/>
              <a:pathLst>
                <a:path w="11" h="8" extrusionOk="0">
                  <a:moveTo>
                    <a:pt x="0" y="7"/>
                  </a:moveTo>
                  <a:lnTo>
                    <a:pt x="11" y="0"/>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849;p126">
              <a:extLst>
                <a:ext uri="{FF2B5EF4-FFF2-40B4-BE49-F238E27FC236}">
                  <a16:creationId xmlns:a16="http://schemas.microsoft.com/office/drawing/2014/main" id="{110459FD-765E-457F-BAF2-AB956789084C}"/>
                </a:ext>
              </a:extLst>
            </p:cNvPr>
            <p:cNvSpPr/>
            <p:nvPr/>
          </p:nvSpPr>
          <p:spPr>
            <a:xfrm>
              <a:off x="2833489" y="1935570"/>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850;p126">
              <a:extLst>
                <a:ext uri="{FF2B5EF4-FFF2-40B4-BE49-F238E27FC236}">
                  <a16:creationId xmlns:a16="http://schemas.microsoft.com/office/drawing/2014/main" id="{87B8E9B9-AE28-4CD7-83CB-E27D2E3453F3}"/>
                </a:ext>
              </a:extLst>
            </p:cNvPr>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851;p126">
              <a:extLst>
                <a:ext uri="{FF2B5EF4-FFF2-40B4-BE49-F238E27FC236}">
                  <a16:creationId xmlns:a16="http://schemas.microsoft.com/office/drawing/2014/main" id="{1884C851-748B-48E6-B7E5-E73E74E948F9}"/>
                </a:ext>
              </a:extLst>
            </p:cNvPr>
            <p:cNvSpPr/>
            <p:nvPr/>
          </p:nvSpPr>
          <p:spPr>
            <a:xfrm>
              <a:off x="2834671" y="1935230"/>
              <a:ext cx="353" cy="163"/>
            </a:xfrm>
            <a:custGeom>
              <a:avLst/>
              <a:gdLst/>
              <a:ahLst/>
              <a:cxnLst/>
              <a:rect l="l" t="t" r="r" b="b"/>
              <a:pathLst>
                <a:path w="26" h="12" extrusionOk="0">
                  <a:moveTo>
                    <a:pt x="25"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852;p126">
              <a:extLst>
                <a:ext uri="{FF2B5EF4-FFF2-40B4-BE49-F238E27FC236}">
                  <a16:creationId xmlns:a16="http://schemas.microsoft.com/office/drawing/2014/main" id="{8EC9D02B-DCFE-411A-8D8D-5C461D45A0FE}"/>
                </a:ext>
              </a:extLst>
            </p:cNvPr>
            <p:cNvSpPr/>
            <p:nvPr/>
          </p:nvSpPr>
          <p:spPr>
            <a:xfrm>
              <a:off x="2834060" y="1935421"/>
              <a:ext cx="339" cy="109"/>
            </a:xfrm>
            <a:custGeom>
              <a:avLst/>
              <a:gdLst/>
              <a:ahLst/>
              <a:cxnLst/>
              <a:rect l="l" t="t" r="r" b="b"/>
              <a:pathLst>
                <a:path w="25" h="8" extrusionOk="0">
                  <a:moveTo>
                    <a:pt x="2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853;p126">
              <a:extLst>
                <a:ext uri="{FF2B5EF4-FFF2-40B4-BE49-F238E27FC236}">
                  <a16:creationId xmlns:a16="http://schemas.microsoft.com/office/drawing/2014/main" id="{EEF45A7B-8A59-441F-9332-421A3D1FF405}"/>
                </a:ext>
              </a:extLst>
            </p:cNvPr>
            <p:cNvSpPr/>
            <p:nvPr/>
          </p:nvSpPr>
          <p:spPr>
            <a:xfrm>
              <a:off x="2835241" y="1934945"/>
              <a:ext cx="353" cy="204"/>
            </a:xfrm>
            <a:custGeom>
              <a:avLst/>
              <a:gdLst/>
              <a:ahLst/>
              <a:cxnLst/>
              <a:rect l="l" t="t" r="r" b="b"/>
              <a:pathLst>
                <a:path w="26" h="15" extrusionOk="0">
                  <a:moveTo>
                    <a:pt x="25"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854;p126">
              <a:extLst>
                <a:ext uri="{FF2B5EF4-FFF2-40B4-BE49-F238E27FC236}">
                  <a16:creationId xmlns:a16="http://schemas.microsoft.com/office/drawing/2014/main" id="{21126B8C-F666-4430-A36B-E7A1CAEB5013}"/>
                </a:ext>
              </a:extLst>
            </p:cNvPr>
            <p:cNvSpPr/>
            <p:nvPr/>
          </p:nvSpPr>
          <p:spPr>
            <a:xfrm>
              <a:off x="2836056" y="1934714"/>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855;p126">
              <a:extLst>
                <a:ext uri="{FF2B5EF4-FFF2-40B4-BE49-F238E27FC236}">
                  <a16:creationId xmlns:a16="http://schemas.microsoft.com/office/drawing/2014/main" id="{9E8D976A-2889-44D8-9437-258E34341448}"/>
                </a:ext>
              </a:extLst>
            </p:cNvPr>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856;p126">
              <a:extLst>
                <a:ext uri="{FF2B5EF4-FFF2-40B4-BE49-F238E27FC236}">
                  <a16:creationId xmlns:a16="http://schemas.microsoft.com/office/drawing/2014/main" id="{8E4ABFFB-6596-4795-A3A2-10DF68428124}"/>
                </a:ext>
              </a:extLst>
            </p:cNvPr>
            <p:cNvSpPr/>
            <p:nvPr/>
          </p:nvSpPr>
          <p:spPr>
            <a:xfrm>
              <a:off x="2774359" y="1962182"/>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857;p126">
              <a:extLst>
                <a:ext uri="{FF2B5EF4-FFF2-40B4-BE49-F238E27FC236}">
                  <a16:creationId xmlns:a16="http://schemas.microsoft.com/office/drawing/2014/main" id="{E32D38D7-14DA-4AF4-8AB3-7092D8A98909}"/>
                </a:ext>
              </a:extLst>
            </p:cNvPr>
            <p:cNvSpPr/>
            <p:nvPr/>
          </p:nvSpPr>
          <p:spPr>
            <a:xfrm>
              <a:off x="2774115" y="1962657"/>
              <a:ext cx="109" cy="204"/>
            </a:xfrm>
            <a:custGeom>
              <a:avLst/>
              <a:gdLst/>
              <a:ahLst/>
              <a:cxnLst/>
              <a:rect l="l" t="t" r="r" b="b"/>
              <a:pathLst>
                <a:path w="8" h="15" extrusionOk="0">
                  <a:moveTo>
                    <a:pt x="1" y="15"/>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858;p126">
              <a:extLst>
                <a:ext uri="{FF2B5EF4-FFF2-40B4-BE49-F238E27FC236}">
                  <a16:creationId xmlns:a16="http://schemas.microsoft.com/office/drawing/2014/main" id="{B39BA30C-3028-45F6-9481-3FBB756D1987}"/>
                </a:ext>
              </a:extLst>
            </p:cNvPr>
            <p:cNvSpPr/>
            <p:nvPr/>
          </p:nvSpPr>
          <p:spPr>
            <a:xfrm>
              <a:off x="2774590" y="1961761"/>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859;p126">
              <a:extLst>
                <a:ext uri="{FF2B5EF4-FFF2-40B4-BE49-F238E27FC236}">
                  <a16:creationId xmlns:a16="http://schemas.microsoft.com/office/drawing/2014/main" id="{C3D7CAE7-9733-44C2-A4B9-E96B8DB8FCFE}"/>
                </a:ext>
              </a:extLst>
            </p:cNvPr>
            <p:cNvSpPr/>
            <p:nvPr/>
          </p:nvSpPr>
          <p:spPr>
            <a:xfrm>
              <a:off x="2775595" y="1959521"/>
              <a:ext cx="109" cy="258"/>
            </a:xfrm>
            <a:custGeom>
              <a:avLst/>
              <a:gdLst/>
              <a:ahLst/>
              <a:cxnLst/>
              <a:rect l="l" t="t" r="r" b="b"/>
              <a:pathLst>
                <a:path w="8" h="19" extrusionOk="0">
                  <a:moveTo>
                    <a:pt x="0" y="18"/>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860;p126">
              <a:extLst>
                <a:ext uri="{FF2B5EF4-FFF2-40B4-BE49-F238E27FC236}">
                  <a16:creationId xmlns:a16="http://schemas.microsoft.com/office/drawing/2014/main" id="{236DD906-680C-4A0B-A182-311CD6A45E52}"/>
                </a:ext>
              </a:extLst>
            </p:cNvPr>
            <p:cNvSpPr/>
            <p:nvPr/>
          </p:nvSpPr>
          <p:spPr>
            <a:xfrm>
              <a:off x="2775310" y="1960145"/>
              <a:ext cx="149" cy="394"/>
            </a:xfrm>
            <a:custGeom>
              <a:avLst/>
              <a:gdLst/>
              <a:ahLst/>
              <a:cxnLst/>
              <a:rect l="l" t="t" r="r" b="b"/>
              <a:pathLst>
                <a:path w="11" h="29" extrusionOk="0">
                  <a:moveTo>
                    <a:pt x="0" y="2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861;p126">
              <a:extLst>
                <a:ext uri="{FF2B5EF4-FFF2-40B4-BE49-F238E27FC236}">
                  <a16:creationId xmlns:a16="http://schemas.microsoft.com/office/drawing/2014/main" id="{D3C3603E-959B-4E05-B0AB-02B4DBFE0AD0}"/>
                </a:ext>
              </a:extLst>
            </p:cNvPr>
            <p:cNvSpPr/>
            <p:nvPr/>
          </p:nvSpPr>
          <p:spPr>
            <a:xfrm>
              <a:off x="2775065" y="1960756"/>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862;p126">
              <a:extLst>
                <a:ext uri="{FF2B5EF4-FFF2-40B4-BE49-F238E27FC236}">
                  <a16:creationId xmlns:a16="http://schemas.microsoft.com/office/drawing/2014/main" id="{756F19B6-84CB-4B56-8160-9F570659D173}"/>
                </a:ext>
              </a:extLst>
            </p:cNvPr>
            <p:cNvSpPr/>
            <p:nvPr/>
          </p:nvSpPr>
          <p:spPr>
            <a:xfrm>
              <a:off x="2774835" y="1961286"/>
              <a:ext cx="149" cy="244"/>
            </a:xfrm>
            <a:custGeom>
              <a:avLst/>
              <a:gdLst/>
              <a:ahLst/>
              <a:cxnLst/>
              <a:rect l="l" t="t" r="r" b="b"/>
              <a:pathLst>
                <a:path w="11" h="18" extrusionOk="0">
                  <a:moveTo>
                    <a:pt x="0"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863;p126">
              <a:extLst>
                <a:ext uri="{FF2B5EF4-FFF2-40B4-BE49-F238E27FC236}">
                  <a16:creationId xmlns:a16="http://schemas.microsoft.com/office/drawing/2014/main" id="{22F1F557-FE72-426F-84A5-EC835FB7A7D1}"/>
                </a:ext>
              </a:extLst>
            </p:cNvPr>
            <p:cNvSpPr/>
            <p:nvPr/>
          </p:nvSpPr>
          <p:spPr>
            <a:xfrm>
              <a:off x="2773884" y="1963091"/>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864;p126">
              <a:extLst>
                <a:ext uri="{FF2B5EF4-FFF2-40B4-BE49-F238E27FC236}">
                  <a16:creationId xmlns:a16="http://schemas.microsoft.com/office/drawing/2014/main" id="{3CCC97B1-2FD7-4EF1-A2FA-44F6CBFC6EA1}"/>
                </a:ext>
              </a:extLst>
            </p:cNvPr>
            <p:cNvSpPr/>
            <p:nvPr/>
          </p:nvSpPr>
          <p:spPr>
            <a:xfrm>
              <a:off x="2772268" y="1965087"/>
              <a:ext cx="149" cy="109"/>
            </a:xfrm>
            <a:custGeom>
              <a:avLst/>
              <a:gdLst/>
              <a:ahLst/>
              <a:cxnLst/>
              <a:rect l="l" t="t" r="r" b="b"/>
              <a:pathLst>
                <a:path w="11" h="8" extrusionOk="0">
                  <a:moveTo>
                    <a:pt x="0"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865;p126">
              <a:extLst>
                <a:ext uri="{FF2B5EF4-FFF2-40B4-BE49-F238E27FC236}">
                  <a16:creationId xmlns:a16="http://schemas.microsoft.com/office/drawing/2014/main" id="{4558D16D-72DF-4F77-B7DD-1F670F4F0C88}"/>
                </a:ext>
              </a:extLst>
            </p:cNvPr>
            <p:cNvSpPr/>
            <p:nvPr/>
          </p:nvSpPr>
          <p:spPr>
            <a:xfrm>
              <a:off x="2772839" y="1964517"/>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866;p126">
              <a:extLst>
                <a:ext uri="{FF2B5EF4-FFF2-40B4-BE49-F238E27FC236}">
                  <a16:creationId xmlns:a16="http://schemas.microsoft.com/office/drawing/2014/main" id="{C00B60E2-B0ED-4BCA-844D-369EA9EE782C}"/>
                </a:ext>
              </a:extLst>
            </p:cNvPr>
            <p:cNvSpPr/>
            <p:nvPr/>
          </p:nvSpPr>
          <p:spPr>
            <a:xfrm>
              <a:off x="2771983" y="1965318"/>
              <a:ext cx="149" cy="68"/>
            </a:xfrm>
            <a:custGeom>
              <a:avLst/>
              <a:gdLst/>
              <a:ahLst/>
              <a:cxnLst/>
              <a:rect l="l" t="t" r="r" b="b"/>
              <a:pathLst>
                <a:path w="11" h="5" extrusionOk="0">
                  <a:moveTo>
                    <a:pt x="0"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867;p126">
              <a:extLst>
                <a:ext uri="{FF2B5EF4-FFF2-40B4-BE49-F238E27FC236}">
                  <a16:creationId xmlns:a16="http://schemas.microsoft.com/office/drawing/2014/main" id="{0234226F-8D18-46AC-A086-2D7B3D950A4B}"/>
                </a:ext>
              </a:extLst>
            </p:cNvPr>
            <p:cNvSpPr/>
            <p:nvPr/>
          </p:nvSpPr>
          <p:spPr>
            <a:xfrm>
              <a:off x="2773599" y="1963512"/>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868;p126">
              <a:extLst>
                <a:ext uri="{FF2B5EF4-FFF2-40B4-BE49-F238E27FC236}">
                  <a16:creationId xmlns:a16="http://schemas.microsoft.com/office/drawing/2014/main" id="{AD522FFD-E1A9-4126-86B1-C63A912631B3}"/>
                </a:ext>
              </a:extLst>
            </p:cNvPr>
            <p:cNvSpPr/>
            <p:nvPr/>
          </p:nvSpPr>
          <p:spPr>
            <a:xfrm>
              <a:off x="2773070" y="1964178"/>
              <a:ext cx="163" cy="204"/>
            </a:xfrm>
            <a:custGeom>
              <a:avLst/>
              <a:gdLst/>
              <a:ahLst/>
              <a:cxnLst/>
              <a:rect l="l" t="t" r="r" b="b"/>
              <a:pathLst>
                <a:path w="12" h="15" extrusionOk="0">
                  <a:moveTo>
                    <a:pt x="1"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869;p126">
              <a:extLst>
                <a:ext uri="{FF2B5EF4-FFF2-40B4-BE49-F238E27FC236}">
                  <a16:creationId xmlns:a16="http://schemas.microsoft.com/office/drawing/2014/main" id="{E8D620A2-CAF2-4497-9243-7A539DB1AFCB}"/>
                </a:ext>
              </a:extLst>
            </p:cNvPr>
            <p:cNvSpPr/>
            <p:nvPr/>
          </p:nvSpPr>
          <p:spPr>
            <a:xfrm>
              <a:off x="2773355" y="1963852"/>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870;p126">
              <a:extLst>
                <a:ext uri="{FF2B5EF4-FFF2-40B4-BE49-F238E27FC236}">
                  <a16:creationId xmlns:a16="http://schemas.microsoft.com/office/drawing/2014/main" id="{053EDDA4-7BF9-4A5F-8AF1-C8619FE49F3E}"/>
                </a:ext>
              </a:extLst>
            </p:cNvPr>
            <p:cNvSpPr/>
            <p:nvPr/>
          </p:nvSpPr>
          <p:spPr>
            <a:xfrm>
              <a:off x="2776776" y="1956384"/>
              <a:ext cx="68" cy="299"/>
            </a:xfrm>
            <a:custGeom>
              <a:avLst/>
              <a:gdLst/>
              <a:ahLst/>
              <a:cxnLst/>
              <a:rect l="l" t="t" r="r" b="b"/>
              <a:pathLst>
                <a:path w="5" h="22" extrusionOk="0">
                  <a:moveTo>
                    <a:pt x="1" y="22"/>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871;p126">
              <a:extLst>
                <a:ext uri="{FF2B5EF4-FFF2-40B4-BE49-F238E27FC236}">
                  <a16:creationId xmlns:a16="http://schemas.microsoft.com/office/drawing/2014/main" id="{86054EA1-96F4-48C8-8165-180682D7D084}"/>
                </a:ext>
              </a:extLst>
            </p:cNvPr>
            <p:cNvSpPr/>
            <p:nvPr/>
          </p:nvSpPr>
          <p:spPr>
            <a:xfrm>
              <a:off x="2777496" y="1954062"/>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872;p126">
              <a:extLst>
                <a:ext uri="{FF2B5EF4-FFF2-40B4-BE49-F238E27FC236}">
                  <a16:creationId xmlns:a16="http://schemas.microsoft.com/office/drawing/2014/main" id="{AB360450-C7DB-4CEA-988E-754CD28464E1}"/>
                </a:ext>
              </a:extLst>
            </p:cNvPr>
            <p:cNvSpPr/>
            <p:nvPr/>
          </p:nvSpPr>
          <p:spPr>
            <a:xfrm>
              <a:off x="2777632" y="1953628"/>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873;p126">
              <a:extLst>
                <a:ext uri="{FF2B5EF4-FFF2-40B4-BE49-F238E27FC236}">
                  <a16:creationId xmlns:a16="http://schemas.microsoft.com/office/drawing/2014/main" id="{49BB441F-D1BA-4312-A794-961F3C2A7D53}"/>
                </a:ext>
              </a:extLst>
            </p:cNvPr>
            <p:cNvSpPr/>
            <p:nvPr/>
          </p:nvSpPr>
          <p:spPr>
            <a:xfrm>
              <a:off x="2776926" y="1955909"/>
              <a:ext cx="109" cy="258"/>
            </a:xfrm>
            <a:custGeom>
              <a:avLst/>
              <a:gdLst/>
              <a:ahLst/>
              <a:cxnLst/>
              <a:rect l="l" t="t" r="r" b="b"/>
              <a:pathLst>
                <a:path w="8" h="19" extrusionOk="0">
                  <a:moveTo>
                    <a:pt x="0" y="18"/>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874;p126">
              <a:extLst>
                <a:ext uri="{FF2B5EF4-FFF2-40B4-BE49-F238E27FC236}">
                  <a16:creationId xmlns:a16="http://schemas.microsoft.com/office/drawing/2014/main" id="{242C94F7-52D5-463F-957F-FAEE064C9192}"/>
                </a:ext>
              </a:extLst>
            </p:cNvPr>
            <p:cNvSpPr/>
            <p:nvPr/>
          </p:nvSpPr>
          <p:spPr>
            <a:xfrm>
              <a:off x="2777251" y="1954959"/>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875;p126">
              <a:extLst>
                <a:ext uri="{FF2B5EF4-FFF2-40B4-BE49-F238E27FC236}">
                  <a16:creationId xmlns:a16="http://schemas.microsoft.com/office/drawing/2014/main" id="{925EFA47-C974-428F-95D7-34A10122A945}"/>
                </a:ext>
              </a:extLst>
            </p:cNvPr>
            <p:cNvSpPr/>
            <p:nvPr/>
          </p:nvSpPr>
          <p:spPr>
            <a:xfrm>
              <a:off x="2777781" y="1953248"/>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876;p126">
              <a:extLst>
                <a:ext uri="{FF2B5EF4-FFF2-40B4-BE49-F238E27FC236}">
                  <a16:creationId xmlns:a16="http://schemas.microsoft.com/office/drawing/2014/main" id="{64D09426-DB36-4719-93C0-03E3977ADF69}"/>
                </a:ext>
              </a:extLst>
            </p:cNvPr>
            <p:cNvSpPr/>
            <p:nvPr/>
          </p:nvSpPr>
          <p:spPr>
            <a:xfrm>
              <a:off x="2777061" y="1955434"/>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877;p126">
              <a:extLst>
                <a:ext uri="{FF2B5EF4-FFF2-40B4-BE49-F238E27FC236}">
                  <a16:creationId xmlns:a16="http://schemas.microsoft.com/office/drawing/2014/main" id="{B4582558-3142-4C04-8E5F-4CEDCA503577}"/>
                </a:ext>
              </a:extLst>
            </p:cNvPr>
            <p:cNvSpPr/>
            <p:nvPr/>
          </p:nvSpPr>
          <p:spPr>
            <a:xfrm>
              <a:off x="2776586" y="1956914"/>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878;p126">
              <a:extLst>
                <a:ext uri="{FF2B5EF4-FFF2-40B4-BE49-F238E27FC236}">
                  <a16:creationId xmlns:a16="http://schemas.microsoft.com/office/drawing/2014/main" id="{2BEE6EC8-318E-4C90-9E08-0E64D44B00B4}"/>
                </a:ext>
              </a:extLst>
            </p:cNvPr>
            <p:cNvSpPr/>
            <p:nvPr/>
          </p:nvSpPr>
          <p:spPr>
            <a:xfrm>
              <a:off x="2776206" y="1957959"/>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879;p126">
              <a:extLst>
                <a:ext uri="{FF2B5EF4-FFF2-40B4-BE49-F238E27FC236}">
                  <a16:creationId xmlns:a16="http://schemas.microsoft.com/office/drawing/2014/main" id="{25AF7212-F787-4C2B-9AEA-62E167F67EB2}"/>
                </a:ext>
              </a:extLst>
            </p:cNvPr>
            <p:cNvSpPr/>
            <p:nvPr/>
          </p:nvSpPr>
          <p:spPr>
            <a:xfrm>
              <a:off x="2776016" y="1958475"/>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880;p126">
              <a:extLst>
                <a:ext uri="{FF2B5EF4-FFF2-40B4-BE49-F238E27FC236}">
                  <a16:creationId xmlns:a16="http://schemas.microsoft.com/office/drawing/2014/main" id="{6E634258-6715-40F0-BB89-27A7A70C73EA}"/>
                </a:ext>
              </a:extLst>
            </p:cNvPr>
            <p:cNvSpPr/>
            <p:nvPr/>
          </p:nvSpPr>
          <p:spPr>
            <a:xfrm>
              <a:off x="2776396" y="1957430"/>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881;p126">
              <a:extLst>
                <a:ext uri="{FF2B5EF4-FFF2-40B4-BE49-F238E27FC236}">
                  <a16:creationId xmlns:a16="http://schemas.microsoft.com/office/drawing/2014/main" id="{69660001-0345-4E43-B30E-94F5A72F0721}"/>
                </a:ext>
              </a:extLst>
            </p:cNvPr>
            <p:cNvSpPr/>
            <p:nvPr/>
          </p:nvSpPr>
          <p:spPr>
            <a:xfrm>
              <a:off x="2777401" y="1954483"/>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882;p126">
              <a:extLst>
                <a:ext uri="{FF2B5EF4-FFF2-40B4-BE49-F238E27FC236}">
                  <a16:creationId xmlns:a16="http://schemas.microsoft.com/office/drawing/2014/main" id="{289AB824-C01C-4B9F-ABA1-D7AA90F947A0}"/>
                </a:ext>
              </a:extLst>
            </p:cNvPr>
            <p:cNvSpPr/>
            <p:nvPr/>
          </p:nvSpPr>
          <p:spPr>
            <a:xfrm>
              <a:off x="2772554" y="1964802"/>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883;p126">
              <a:extLst>
                <a:ext uri="{FF2B5EF4-FFF2-40B4-BE49-F238E27FC236}">
                  <a16:creationId xmlns:a16="http://schemas.microsoft.com/office/drawing/2014/main" id="{433D76B2-2A05-47C1-9962-A28D72026128}"/>
                </a:ext>
              </a:extLst>
            </p:cNvPr>
            <p:cNvSpPr/>
            <p:nvPr/>
          </p:nvSpPr>
          <p:spPr>
            <a:xfrm>
              <a:off x="2775826" y="1959005"/>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884;p126">
              <a:extLst>
                <a:ext uri="{FF2B5EF4-FFF2-40B4-BE49-F238E27FC236}">
                  <a16:creationId xmlns:a16="http://schemas.microsoft.com/office/drawing/2014/main" id="{77CDAB16-F887-445C-828C-445BE81FE5AB}"/>
                </a:ext>
              </a:extLst>
            </p:cNvPr>
            <p:cNvSpPr/>
            <p:nvPr/>
          </p:nvSpPr>
          <p:spPr>
            <a:xfrm>
              <a:off x="2771698" y="1965508"/>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885;p126">
              <a:extLst>
                <a:ext uri="{FF2B5EF4-FFF2-40B4-BE49-F238E27FC236}">
                  <a16:creationId xmlns:a16="http://schemas.microsoft.com/office/drawing/2014/main" id="{CF93DB01-75B3-4C4D-B1B3-35BE95985D3D}"/>
                </a:ext>
              </a:extLst>
            </p:cNvPr>
            <p:cNvSpPr/>
            <p:nvPr/>
          </p:nvSpPr>
          <p:spPr>
            <a:xfrm>
              <a:off x="2800401" y="1951917"/>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886;p126">
              <a:extLst>
                <a:ext uri="{FF2B5EF4-FFF2-40B4-BE49-F238E27FC236}">
                  <a16:creationId xmlns:a16="http://schemas.microsoft.com/office/drawing/2014/main" id="{E4C49AAA-47C6-463B-85BF-4AB964C41CFB}"/>
                </a:ext>
              </a:extLst>
            </p:cNvPr>
            <p:cNvSpPr/>
            <p:nvPr/>
          </p:nvSpPr>
          <p:spPr>
            <a:xfrm>
              <a:off x="2800591" y="1952582"/>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887;p126">
              <a:extLst>
                <a:ext uri="{FF2B5EF4-FFF2-40B4-BE49-F238E27FC236}">
                  <a16:creationId xmlns:a16="http://schemas.microsoft.com/office/drawing/2014/main" id="{5C1F442F-0146-4E94-A4BE-BCE8208A0758}"/>
                </a:ext>
              </a:extLst>
            </p:cNvPr>
            <p:cNvSpPr/>
            <p:nvPr/>
          </p:nvSpPr>
          <p:spPr>
            <a:xfrm>
              <a:off x="2800591" y="195301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888;p126">
              <a:extLst>
                <a:ext uri="{FF2B5EF4-FFF2-40B4-BE49-F238E27FC236}">
                  <a16:creationId xmlns:a16="http://schemas.microsoft.com/office/drawing/2014/main" id="{6A0EBF97-30A3-44C9-AA07-F7E64E2AEB8B}"/>
                </a:ext>
              </a:extLst>
            </p:cNvPr>
            <p:cNvSpPr/>
            <p:nvPr/>
          </p:nvSpPr>
          <p:spPr>
            <a:xfrm>
              <a:off x="2820930" y="1936276"/>
              <a:ext cx="109" cy="109"/>
            </a:xfrm>
            <a:custGeom>
              <a:avLst/>
              <a:gdLst/>
              <a:ahLst/>
              <a:cxnLst/>
              <a:rect l="l" t="t" r="r" b="b"/>
              <a:pathLst>
                <a:path w="8" h="8" extrusionOk="0">
                  <a:moveTo>
                    <a:pt x="1" y="1"/>
                  </a:moveTo>
                  <a:lnTo>
                    <a:pt x="8" y="8"/>
                  </a:ln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889;p126">
              <a:extLst>
                <a:ext uri="{FF2B5EF4-FFF2-40B4-BE49-F238E27FC236}">
                  <a16:creationId xmlns:a16="http://schemas.microsoft.com/office/drawing/2014/main" id="{52AFE818-E046-4DFF-8084-94D4077FB5F1}"/>
                </a:ext>
              </a:extLst>
            </p:cNvPr>
            <p:cNvSpPr/>
            <p:nvPr/>
          </p:nvSpPr>
          <p:spPr>
            <a:xfrm>
              <a:off x="2800550" y="195229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890;p126">
              <a:extLst>
                <a:ext uri="{FF2B5EF4-FFF2-40B4-BE49-F238E27FC236}">
                  <a16:creationId xmlns:a16="http://schemas.microsoft.com/office/drawing/2014/main" id="{60F3C256-E025-446C-ADC3-9C3BD3E11411}"/>
                </a:ext>
              </a:extLst>
            </p:cNvPr>
            <p:cNvSpPr/>
            <p:nvPr/>
          </p:nvSpPr>
          <p:spPr>
            <a:xfrm>
              <a:off x="2783293" y="1890642"/>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891;p126">
              <a:extLst>
                <a:ext uri="{FF2B5EF4-FFF2-40B4-BE49-F238E27FC236}">
                  <a16:creationId xmlns:a16="http://schemas.microsoft.com/office/drawing/2014/main" id="{A01491B9-B55C-4F28-8B3E-31081F3E267D}"/>
                </a:ext>
              </a:extLst>
            </p:cNvPr>
            <p:cNvSpPr/>
            <p:nvPr/>
          </p:nvSpPr>
          <p:spPr>
            <a:xfrm>
              <a:off x="2821609" y="1933425"/>
              <a:ext cx="0" cy="109"/>
            </a:xfrm>
            <a:custGeom>
              <a:avLst/>
              <a:gdLst/>
              <a:ahLst/>
              <a:cxnLst/>
              <a:rect l="l" t="t" r="r" b="b"/>
              <a:pathLst>
                <a:path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892;p126">
              <a:extLst>
                <a:ext uri="{FF2B5EF4-FFF2-40B4-BE49-F238E27FC236}">
                  <a16:creationId xmlns:a16="http://schemas.microsoft.com/office/drawing/2014/main" id="{6266D071-7F28-487E-A4E8-243396DA00A6}"/>
                </a:ext>
              </a:extLst>
            </p:cNvPr>
            <p:cNvSpPr/>
            <p:nvPr/>
          </p:nvSpPr>
          <p:spPr>
            <a:xfrm>
              <a:off x="2821555" y="1932854"/>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893;p126">
              <a:extLst>
                <a:ext uri="{FF2B5EF4-FFF2-40B4-BE49-F238E27FC236}">
                  <a16:creationId xmlns:a16="http://schemas.microsoft.com/office/drawing/2014/main" id="{99AFFF50-68A9-447D-8566-AA9C812BE31D}"/>
                </a:ext>
              </a:extLst>
            </p:cNvPr>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894;p126">
              <a:extLst>
                <a:ext uri="{FF2B5EF4-FFF2-40B4-BE49-F238E27FC236}">
                  <a16:creationId xmlns:a16="http://schemas.microsoft.com/office/drawing/2014/main" id="{7905FF38-B7F3-422C-9F8E-373DFC09F414}"/>
                </a:ext>
              </a:extLst>
            </p:cNvPr>
            <p:cNvSpPr/>
            <p:nvPr/>
          </p:nvSpPr>
          <p:spPr>
            <a:xfrm>
              <a:off x="2782913" y="1890262"/>
              <a:ext cx="204" cy="163"/>
            </a:xfrm>
            <a:custGeom>
              <a:avLst/>
              <a:gdLst/>
              <a:ahLst/>
              <a:cxnLst/>
              <a:rect l="l" t="t" r="r" b="b"/>
              <a:pathLst>
                <a:path w="15"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895;p126">
              <a:extLst>
                <a:ext uri="{FF2B5EF4-FFF2-40B4-BE49-F238E27FC236}">
                  <a16:creationId xmlns:a16="http://schemas.microsoft.com/office/drawing/2014/main" id="{DC9F6294-5F5A-4BCA-9F55-4E68B9D19982}"/>
                </a:ext>
              </a:extLst>
            </p:cNvPr>
            <p:cNvSpPr/>
            <p:nvPr/>
          </p:nvSpPr>
          <p:spPr>
            <a:xfrm>
              <a:off x="2783198" y="1890547"/>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896;p126">
              <a:extLst>
                <a:ext uri="{FF2B5EF4-FFF2-40B4-BE49-F238E27FC236}">
                  <a16:creationId xmlns:a16="http://schemas.microsoft.com/office/drawing/2014/main" id="{1885FB4E-0FE1-43B8-8EF4-870995DA5FE9}"/>
                </a:ext>
              </a:extLst>
            </p:cNvPr>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897;p126">
              <a:extLst>
                <a:ext uri="{FF2B5EF4-FFF2-40B4-BE49-F238E27FC236}">
                  <a16:creationId xmlns:a16="http://schemas.microsoft.com/office/drawing/2014/main" id="{9A0334BF-BF12-4D5F-96C9-BB2415A4E2CB}"/>
                </a:ext>
              </a:extLst>
            </p:cNvPr>
            <p:cNvSpPr/>
            <p:nvPr/>
          </p:nvSpPr>
          <p:spPr>
            <a:xfrm>
              <a:off x="2821650" y="1933995"/>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898;p126">
              <a:extLst>
                <a:ext uri="{FF2B5EF4-FFF2-40B4-BE49-F238E27FC236}">
                  <a16:creationId xmlns:a16="http://schemas.microsoft.com/office/drawing/2014/main" id="{94805BE6-8081-4F52-8967-E378E3AD046C}"/>
                </a:ext>
              </a:extLst>
            </p:cNvPr>
            <p:cNvSpPr/>
            <p:nvPr/>
          </p:nvSpPr>
          <p:spPr>
            <a:xfrm>
              <a:off x="2782574" y="18899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899;p126">
              <a:extLst>
                <a:ext uri="{FF2B5EF4-FFF2-40B4-BE49-F238E27FC236}">
                  <a16:creationId xmlns:a16="http://schemas.microsoft.com/office/drawing/2014/main" id="{6FB84F1E-EAB1-42D8-8B91-2F3A510B8E8B}"/>
                </a:ext>
              </a:extLst>
            </p:cNvPr>
            <p:cNvSpPr/>
            <p:nvPr/>
          </p:nvSpPr>
          <p:spPr>
            <a:xfrm>
              <a:off x="2782723" y="1890072"/>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900;p126">
              <a:extLst>
                <a:ext uri="{FF2B5EF4-FFF2-40B4-BE49-F238E27FC236}">
                  <a16:creationId xmlns:a16="http://schemas.microsoft.com/office/drawing/2014/main" id="{242453A9-0592-40DF-8F1F-50C9E413CB26}"/>
                </a:ext>
              </a:extLst>
            </p:cNvPr>
            <p:cNvSpPr/>
            <p:nvPr/>
          </p:nvSpPr>
          <p:spPr>
            <a:xfrm>
              <a:off x="2783103" y="1890411"/>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901;p126">
              <a:extLst>
                <a:ext uri="{FF2B5EF4-FFF2-40B4-BE49-F238E27FC236}">
                  <a16:creationId xmlns:a16="http://schemas.microsoft.com/office/drawing/2014/main" id="{804D1CD6-3A5E-4555-9C6A-91B6D89F9B01}"/>
                </a:ext>
              </a:extLst>
            </p:cNvPr>
            <p:cNvSpPr/>
            <p:nvPr/>
          </p:nvSpPr>
          <p:spPr>
            <a:xfrm>
              <a:off x="2783334" y="1890696"/>
              <a:ext cx="68" cy="54"/>
            </a:xfrm>
            <a:custGeom>
              <a:avLst/>
              <a:gdLst/>
              <a:ahLst/>
              <a:cxnLst/>
              <a:rect l="l" t="t" r="r" b="b"/>
              <a:pathLst>
                <a:path w="5" h="4" extrusionOk="0">
                  <a:moveTo>
                    <a:pt x="4"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902;p126">
              <a:extLst>
                <a:ext uri="{FF2B5EF4-FFF2-40B4-BE49-F238E27FC236}">
                  <a16:creationId xmlns:a16="http://schemas.microsoft.com/office/drawing/2014/main" id="{3F778865-50FB-4E1D-AFF1-FDE0734DA490}"/>
                </a:ext>
              </a:extLst>
            </p:cNvPr>
            <p:cNvSpPr/>
            <p:nvPr/>
          </p:nvSpPr>
          <p:spPr>
            <a:xfrm>
              <a:off x="2821324" y="1935950"/>
              <a:ext cx="0" cy="14"/>
            </a:xfrm>
            <a:custGeom>
              <a:avLst/>
              <a:gdLst/>
              <a:ahLst/>
              <a:cxnLst/>
              <a:rect l="l" t="t" r="r" b="b"/>
              <a:pathLst>
                <a:path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903;p126">
              <a:extLst>
                <a:ext uri="{FF2B5EF4-FFF2-40B4-BE49-F238E27FC236}">
                  <a16:creationId xmlns:a16="http://schemas.microsoft.com/office/drawing/2014/main" id="{2800E52C-8145-46A4-AF56-01A11E7C609C}"/>
                </a:ext>
              </a:extLst>
            </p:cNvPr>
            <p:cNvSpPr/>
            <p:nvPr/>
          </p:nvSpPr>
          <p:spPr>
            <a:xfrm>
              <a:off x="2821609" y="1934945"/>
              <a:ext cx="0" cy="68"/>
            </a:xfrm>
            <a:custGeom>
              <a:avLst/>
              <a:gdLst/>
              <a:ahLst/>
              <a:cxnLst/>
              <a:rect l="l" t="t" r="r" b="b"/>
              <a:pathLst>
                <a:path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904;p126">
              <a:extLst>
                <a:ext uri="{FF2B5EF4-FFF2-40B4-BE49-F238E27FC236}">
                  <a16:creationId xmlns:a16="http://schemas.microsoft.com/office/drawing/2014/main" id="{7EA93B2B-8685-4268-8269-C1E2FB1786DC}"/>
                </a:ext>
              </a:extLst>
            </p:cNvPr>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905;p126">
              <a:extLst>
                <a:ext uri="{FF2B5EF4-FFF2-40B4-BE49-F238E27FC236}">
                  <a16:creationId xmlns:a16="http://schemas.microsoft.com/office/drawing/2014/main" id="{CCDA8110-5E61-4533-8641-48B0EAD0C6F0}"/>
                </a:ext>
              </a:extLst>
            </p:cNvPr>
            <p:cNvSpPr/>
            <p:nvPr/>
          </p:nvSpPr>
          <p:spPr>
            <a:xfrm>
              <a:off x="2821039" y="1936330"/>
              <a:ext cx="0" cy="54"/>
            </a:xfrm>
            <a:custGeom>
              <a:avLst/>
              <a:gdLst/>
              <a:ahLst/>
              <a:cxnLst/>
              <a:rect l="l" t="t" r="r" b="b"/>
              <a:pathLst>
                <a:path h="4" extrusionOk="0">
                  <a:moveTo>
                    <a:pt x="0" y="4"/>
                  </a:moveTo>
                  <a:lnTo>
                    <a:pt x="0" y="4"/>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906;p126">
              <a:extLst>
                <a:ext uri="{FF2B5EF4-FFF2-40B4-BE49-F238E27FC236}">
                  <a16:creationId xmlns:a16="http://schemas.microsoft.com/office/drawing/2014/main" id="{F0EDEF97-9485-43D6-98DA-ACC81F66C87C}"/>
                </a:ext>
              </a:extLst>
            </p:cNvPr>
            <p:cNvSpPr/>
            <p:nvPr/>
          </p:nvSpPr>
          <p:spPr>
            <a:xfrm>
              <a:off x="2821460" y="1935421"/>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907;p126">
              <a:extLst>
                <a:ext uri="{FF2B5EF4-FFF2-40B4-BE49-F238E27FC236}">
                  <a16:creationId xmlns:a16="http://schemas.microsoft.com/office/drawing/2014/main" id="{46A37DC2-6403-4AD7-8C52-05590993B82A}"/>
                </a:ext>
              </a:extLst>
            </p:cNvPr>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908;p126">
              <a:extLst>
                <a:ext uri="{FF2B5EF4-FFF2-40B4-BE49-F238E27FC236}">
                  <a16:creationId xmlns:a16="http://schemas.microsoft.com/office/drawing/2014/main" id="{3E2E8F84-C4BF-46EE-AF9E-A05459F85FFC}"/>
                </a:ext>
              </a:extLst>
            </p:cNvPr>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909;p126">
              <a:extLst>
                <a:ext uri="{FF2B5EF4-FFF2-40B4-BE49-F238E27FC236}">
                  <a16:creationId xmlns:a16="http://schemas.microsoft.com/office/drawing/2014/main" id="{996146B5-F10B-450F-8D0D-1A3C613C645F}"/>
                </a:ext>
              </a:extLst>
            </p:cNvPr>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910;p126">
              <a:extLst>
                <a:ext uri="{FF2B5EF4-FFF2-40B4-BE49-F238E27FC236}">
                  <a16:creationId xmlns:a16="http://schemas.microsoft.com/office/drawing/2014/main" id="{E06918C2-7F82-4828-AED5-6CC95CABA53D}"/>
                </a:ext>
              </a:extLst>
            </p:cNvPr>
            <p:cNvSpPr/>
            <p:nvPr/>
          </p:nvSpPr>
          <p:spPr>
            <a:xfrm>
              <a:off x="2186141" y="168088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911;p126">
              <a:extLst>
                <a:ext uri="{FF2B5EF4-FFF2-40B4-BE49-F238E27FC236}">
                  <a16:creationId xmlns:a16="http://schemas.microsoft.com/office/drawing/2014/main" id="{DAF65DEE-0F11-431C-8CEF-65A5645DDF20}"/>
                </a:ext>
              </a:extLst>
            </p:cNvPr>
            <p:cNvSpPr/>
            <p:nvPr/>
          </p:nvSpPr>
          <p:spPr>
            <a:xfrm>
              <a:off x="2187187" y="1681358"/>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912;p126">
              <a:extLst>
                <a:ext uri="{FF2B5EF4-FFF2-40B4-BE49-F238E27FC236}">
                  <a16:creationId xmlns:a16="http://schemas.microsoft.com/office/drawing/2014/main" id="{CF7500E3-C629-4B37-BC33-905594B7975D}"/>
                </a:ext>
              </a:extLst>
            </p:cNvPr>
            <p:cNvSpPr/>
            <p:nvPr/>
          </p:nvSpPr>
          <p:spPr>
            <a:xfrm>
              <a:off x="2188327" y="1682024"/>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913;p126">
              <a:extLst>
                <a:ext uri="{FF2B5EF4-FFF2-40B4-BE49-F238E27FC236}">
                  <a16:creationId xmlns:a16="http://schemas.microsoft.com/office/drawing/2014/main" id="{EB463E96-A27E-44D8-AAD6-BB93F18C00E4}"/>
                </a:ext>
              </a:extLst>
            </p:cNvPr>
            <p:cNvSpPr/>
            <p:nvPr/>
          </p:nvSpPr>
          <p:spPr>
            <a:xfrm>
              <a:off x="2185571" y="1680652"/>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914;p126">
              <a:extLst>
                <a:ext uri="{FF2B5EF4-FFF2-40B4-BE49-F238E27FC236}">
                  <a16:creationId xmlns:a16="http://schemas.microsoft.com/office/drawing/2014/main" id="{EE632AEE-85D8-462C-80C1-605427EF88A2}"/>
                </a:ext>
              </a:extLst>
            </p:cNvPr>
            <p:cNvSpPr/>
            <p:nvPr/>
          </p:nvSpPr>
          <p:spPr>
            <a:xfrm>
              <a:off x="2186657" y="1681128"/>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915;p126">
              <a:extLst>
                <a:ext uri="{FF2B5EF4-FFF2-40B4-BE49-F238E27FC236}">
                  <a16:creationId xmlns:a16="http://schemas.microsoft.com/office/drawing/2014/main" id="{B68DE03C-ADB8-4DDB-BD3E-C3295A44D391}"/>
                </a:ext>
              </a:extLst>
            </p:cNvPr>
            <p:cNvSpPr/>
            <p:nvPr/>
          </p:nvSpPr>
          <p:spPr>
            <a:xfrm>
              <a:off x="2184756" y="1680313"/>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916;p126">
              <a:extLst>
                <a:ext uri="{FF2B5EF4-FFF2-40B4-BE49-F238E27FC236}">
                  <a16:creationId xmlns:a16="http://schemas.microsoft.com/office/drawing/2014/main" id="{570B7D11-1D88-42DF-BAFB-D1175F4BEF8A}"/>
                </a:ext>
              </a:extLst>
            </p:cNvPr>
            <p:cNvSpPr/>
            <p:nvPr/>
          </p:nvSpPr>
          <p:spPr>
            <a:xfrm>
              <a:off x="2185137" y="1680462"/>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917;p126">
              <a:extLst>
                <a:ext uri="{FF2B5EF4-FFF2-40B4-BE49-F238E27FC236}">
                  <a16:creationId xmlns:a16="http://schemas.microsoft.com/office/drawing/2014/main" id="{A4477222-203D-415D-B272-80BE572E370D}"/>
                </a:ext>
              </a:extLst>
            </p:cNvPr>
            <p:cNvSpPr/>
            <p:nvPr/>
          </p:nvSpPr>
          <p:spPr>
            <a:xfrm>
              <a:off x="2183616" y="167989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918;p126">
              <a:extLst>
                <a:ext uri="{FF2B5EF4-FFF2-40B4-BE49-F238E27FC236}">
                  <a16:creationId xmlns:a16="http://schemas.microsoft.com/office/drawing/2014/main" id="{B2D2A593-FD8C-4CA8-B1A8-AEA09DD57DDC}"/>
                </a:ext>
              </a:extLst>
            </p:cNvPr>
            <p:cNvSpPr/>
            <p:nvPr/>
          </p:nvSpPr>
          <p:spPr>
            <a:xfrm>
              <a:off x="2175347" y="1698615"/>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919;p126">
              <a:extLst>
                <a:ext uri="{FF2B5EF4-FFF2-40B4-BE49-F238E27FC236}">
                  <a16:creationId xmlns:a16="http://schemas.microsoft.com/office/drawing/2014/main" id="{8E582C0F-A7A3-4854-AC9B-9730FD8A06A0}"/>
                </a:ext>
              </a:extLst>
            </p:cNvPr>
            <p:cNvSpPr/>
            <p:nvPr/>
          </p:nvSpPr>
          <p:spPr>
            <a:xfrm>
              <a:off x="2176257" y="1699525"/>
              <a:ext cx="54" cy="54"/>
            </a:xfrm>
            <a:custGeom>
              <a:avLst/>
              <a:gdLst/>
              <a:ahLst/>
              <a:cxnLst/>
              <a:rect l="l" t="t" r="r" b="b"/>
              <a:pathLst>
                <a:path w="4" h="4" extrusionOk="0">
                  <a:moveTo>
                    <a:pt x="4" y="4"/>
                  </a:moveTo>
                  <a:lnTo>
                    <a:pt x="0" y="0"/>
                  </a:ln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920;p126">
              <a:extLst>
                <a:ext uri="{FF2B5EF4-FFF2-40B4-BE49-F238E27FC236}">
                  <a16:creationId xmlns:a16="http://schemas.microsoft.com/office/drawing/2014/main" id="{7871E134-37B6-4AA6-BE21-A55389029F8B}"/>
                </a:ext>
              </a:extLst>
            </p:cNvPr>
            <p:cNvSpPr/>
            <p:nvPr/>
          </p:nvSpPr>
          <p:spPr>
            <a:xfrm>
              <a:off x="2187703" y="1681698"/>
              <a:ext cx="258" cy="109"/>
            </a:xfrm>
            <a:custGeom>
              <a:avLst/>
              <a:gdLst/>
              <a:ahLst/>
              <a:cxnLst/>
              <a:rect l="l" t="t" r="r" b="b"/>
              <a:pathLst>
                <a:path w="19" h="8" extrusionOk="0">
                  <a:moveTo>
                    <a:pt x="1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921;p126">
              <a:extLst>
                <a:ext uri="{FF2B5EF4-FFF2-40B4-BE49-F238E27FC236}">
                  <a16:creationId xmlns:a16="http://schemas.microsoft.com/office/drawing/2014/main" id="{5301F886-7C05-45B7-9B9B-1B4374AE8D6B}"/>
                </a:ext>
              </a:extLst>
            </p:cNvPr>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922;p126">
              <a:extLst>
                <a:ext uri="{FF2B5EF4-FFF2-40B4-BE49-F238E27FC236}">
                  <a16:creationId xmlns:a16="http://schemas.microsoft.com/office/drawing/2014/main" id="{046D59F4-0606-4449-8130-B72CC064E313}"/>
                </a:ext>
              </a:extLst>
            </p:cNvPr>
            <p:cNvSpPr/>
            <p:nvPr/>
          </p:nvSpPr>
          <p:spPr>
            <a:xfrm>
              <a:off x="2183711" y="16799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923;p126">
              <a:extLst>
                <a:ext uri="{FF2B5EF4-FFF2-40B4-BE49-F238E27FC236}">
                  <a16:creationId xmlns:a16="http://schemas.microsoft.com/office/drawing/2014/main" id="{66685A94-5EFD-40F9-A04D-80EC65782386}"/>
                </a:ext>
              </a:extLst>
            </p:cNvPr>
            <p:cNvSpPr/>
            <p:nvPr/>
          </p:nvSpPr>
          <p:spPr>
            <a:xfrm>
              <a:off x="2184145" y="168008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924;p126">
              <a:extLst>
                <a:ext uri="{FF2B5EF4-FFF2-40B4-BE49-F238E27FC236}">
                  <a16:creationId xmlns:a16="http://schemas.microsoft.com/office/drawing/2014/main" id="{360C2D65-4C32-435D-83EA-3C38D0DF782B}"/>
                </a:ext>
              </a:extLst>
            </p:cNvPr>
            <p:cNvSpPr/>
            <p:nvPr/>
          </p:nvSpPr>
          <p:spPr>
            <a:xfrm>
              <a:off x="2183860" y="1679987"/>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925;p126">
              <a:extLst>
                <a:ext uri="{FF2B5EF4-FFF2-40B4-BE49-F238E27FC236}">
                  <a16:creationId xmlns:a16="http://schemas.microsoft.com/office/drawing/2014/main" id="{267D4E9F-317F-4A39-B808-DDD336843856}"/>
                </a:ext>
              </a:extLst>
            </p:cNvPr>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926;p126">
              <a:extLst>
                <a:ext uri="{FF2B5EF4-FFF2-40B4-BE49-F238E27FC236}">
                  <a16:creationId xmlns:a16="http://schemas.microsoft.com/office/drawing/2014/main" id="{3D6861C0-C1B4-4903-AA70-6B4098D6AE94}"/>
                </a:ext>
              </a:extLst>
            </p:cNvPr>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927;p126">
              <a:extLst>
                <a:ext uri="{FF2B5EF4-FFF2-40B4-BE49-F238E27FC236}">
                  <a16:creationId xmlns:a16="http://schemas.microsoft.com/office/drawing/2014/main" id="{538E177E-9718-40EB-BE38-B9AC7177EB2B}"/>
                </a:ext>
              </a:extLst>
            </p:cNvPr>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928;p126">
              <a:extLst>
                <a:ext uri="{FF2B5EF4-FFF2-40B4-BE49-F238E27FC236}">
                  <a16:creationId xmlns:a16="http://schemas.microsoft.com/office/drawing/2014/main" id="{6EE4A9A6-2279-4BC5-A762-AD9B94357662}"/>
                </a:ext>
              </a:extLst>
            </p:cNvPr>
            <p:cNvSpPr/>
            <p:nvPr/>
          </p:nvSpPr>
          <p:spPr>
            <a:xfrm>
              <a:off x="2170215" y="1666817"/>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929;p126">
              <a:extLst>
                <a:ext uri="{FF2B5EF4-FFF2-40B4-BE49-F238E27FC236}">
                  <a16:creationId xmlns:a16="http://schemas.microsoft.com/office/drawing/2014/main" id="{0F2FCACC-A2A8-46D8-904A-8704F77B9D6A}"/>
                </a:ext>
              </a:extLst>
            </p:cNvPr>
            <p:cNvSpPr/>
            <p:nvPr/>
          </p:nvSpPr>
          <p:spPr>
            <a:xfrm>
              <a:off x="2170636" y="1667061"/>
              <a:ext cx="68" cy="54"/>
            </a:xfrm>
            <a:custGeom>
              <a:avLst/>
              <a:gdLst/>
              <a:ahLst/>
              <a:cxnLst/>
              <a:rect l="l" t="t" r="r" b="b"/>
              <a:pathLst>
                <a:path w="5" h="4" extrusionOk="0">
                  <a:moveTo>
                    <a:pt x="4"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930;p126">
              <a:extLst>
                <a:ext uri="{FF2B5EF4-FFF2-40B4-BE49-F238E27FC236}">
                  <a16:creationId xmlns:a16="http://schemas.microsoft.com/office/drawing/2014/main" id="{46FFF09B-A6C1-4433-B568-31F91424DC11}"/>
                </a:ext>
              </a:extLst>
            </p:cNvPr>
            <p:cNvSpPr/>
            <p:nvPr/>
          </p:nvSpPr>
          <p:spPr>
            <a:xfrm>
              <a:off x="2175252" y="1670524"/>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931;p126">
              <a:extLst>
                <a:ext uri="{FF2B5EF4-FFF2-40B4-BE49-F238E27FC236}">
                  <a16:creationId xmlns:a16="http://schemas.microsoft.com/office/drawing/2014/main" id="{A8B4BF57-5F33-4094-A6E0-86A1F779B731}"/>
                </a:ext>
              </a:extLst>
            </p:cNvPr>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932;p126">
              <a:extLst>
                <a:ext uri="{FF2B5EF4-FFF2-40B4-BE49-F238E27FC236}">
                  <a16:creationId xmlns:a16="http://schemas.microsoft.com/office/drawing/2014/main" id="{498D2C7B-B75D-4559-9FE1-B8F3D7E74C76}"/>
                </a:ext>
              </a:extLst>
            </p:cNvPr>
            <p:cNvSpPr/>
            <p:nvPr/>
          </p:nvSpPr>
          <p:spPr>
            <a:xfrm>
              <a:off x="2175592" y="1670809"/>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933;p126">
              <a:extLst>
                <a:ext uri="{FF2B5EF4-FFF2-40B4-BE49-F238E27FC236}">
                  <a16:creationId xmlns:a16="http://schemas.microsoft.com/office/drawing/2014/main" id="{65A7AFE8-D782-4267-A3DA-6B7F0177086C}"/>
                </a:ext>
              </a:extLst>
            </p:cNvPr>
            <p:cNvSpPr/>
            <p:nvPr/>
          </p:nvSpPr>
          <p:spPr>
            <a:xfrm>
              <a:off x="2174587" y="1669858"/>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934;p126">
              <a:extLst>
                <a:ext uri="{FF2B5EF4-FFF2-40B4-BE49-F238E27FC236}">
                  <a16:creationId xmlns:a16="http://schemas.microsoft.com/office/drawing/2014/main" id="{B41F6EAB-5A35-44EB-8DE7-BE70A06A1FFC}"/>
                </a:ext>
              </a:extLst>
            </p:cNvPr>
            <p:cNvSpPr/>
            <p:nvPr/>
          </p:nvSpPr>
          <p:spPr>
            <a:xfrm>
              <a:off x="2174207" y="1669573"/>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935;p126">
              <a:extLst>
                <a:ext uri="{FF2B5EF4-FFF2-40B4-BE49-F238E27FC236}">
                  <a16:creationId xmlns:a16="http://schemas.microsoft.com/office/drawing/2014/main" id="{1D75E5E0-1F72-4FDC-89CC-0E3287506C40}"/>
                </a:ext>
              </a:extLst>
            </p:cNvPr>
            <p:cNvSpPr/>
            <p:nvPr/>
          </p:nvSpPr>
          <p:spPr>
            <a:xfrm>
              <a:off x="2171070" y="1667346"/>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936;p126">
              <a:extLst>
                <a:ext uri="{FF2B5EF4-FFF2-40B4-BE49-F238E27FC236}">
                  <a16:creationId xmlns:a16="http://schemas.microsoft.com/office/drawing/2014/main" id="{09D48AA1-7D72-4E71-9135-9F4B108131CB}"/>
                </a:ext>
              </a:extLst>
            </p:cNvPr>
            <p:cNvSpPr/>
            <p:nvPr/>
          </p:nvSpPr>
          <p:spPr>
            <a:xfrm>
              <a:off x="2173786" y="1669247"/>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937;p126">
              <a:extLst>
                <a:ext uri="{FF2B5EF4-FFF2-40B4-BE49-F238E27FC236}">
                  <a16:creationId xmlns:a16="http://schemas.microsoft.com/office/drawing/2014/main" id="{AEFE52ED-3F1C-4DF3-95CA-78673C862C0B}"/>
                </a:ext>
              </a:extLst>
            </p:cNvPr>
            <p:cNvSpPr/>
            <p:nvPr/>
          </p:nvSpPr>
          <p:spPr>
            <a:xfrm>
              <a:off x="2174926" y="167019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938;p126">
              <a:extLst>
                <a:ext uri="{FF2B5EF4-FFF2-40B4-BE49-F238E27FC236}">
                  <a16:creationId xmlns:a16="http://schemas.microsoft.com/office/drawing/2014/main" id="{5ED8BD65-9286-44C4-BA0D-DEACB2D82CC3}"/>
                </a:ext>
              </a:extLst>
            </p:cNvPr>
            <p:cNvSpPr/>
            <p:nvPr/>
          </p:nvSpPr>
          <p:spPr>
            <a:xfrm>
              <a:off x="2171546" y="166767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939;p126">
              <a:extLst>
                <a:ext uri="{FF2B5EF4-FFF2-40B4-BE49-F238E27FC236}">
                  <a16:creationId xmlns:a16="http://schemas.microsoft.com/office/drawing/2014/main" id="{B37A1530-7989-43C4-BFD4-DDA81B88BFD9}"/>
                </a:ext>
              </a:extLst>
            </p:cNvPr>
            <p:cNvSpPr/>
            <p:nvPr/>
          </p:nvSpPr>
          <p:spPr>
            <a:xfrm>
              <a:off x="2172971" y="1668623"/>
              <a:ext cx="54" cy="68"/>
            </a:xfrm>
            <a:custGeom>
              <a:avLst/>
              <a:gdLst/>
              <a:ahLst/>
              <a:cxnLst/>
              <a:rect l="l" t="t" r="r" b="b"/>
              <a:pathLst>
                <a:path w="4"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940;p126">
              <a:extLst>
                <a:ext uri="{FF2B5EF4-FFF2-40B4-BE49-F238E27FC236}">
                  <a16:creationId xmlns:a16="http://schemas.microsoft.com/office/drawing/2014/main" id="{34FF87D7-AC03-4405-96D8-F3EEA873DC20}"/>
                </a:ext>
              </a:extLst>
            </p:cNvPr>
            <p:cNvSpPr/>
            <p:nvPr/>
          </p:nvSpPr>
          <p:spPr>
            <a:xfrm>
              <a:off x="2173351" y="1668908"/>
              <a:ext cx="163" cy="109"/>
            </a:xfrm>
            <a:custGeom>
              <a:avLst/>
              <a:gdLst/>
              <a:ahLst/>
              <a:cxnLst/>
              <a:rect l="l" t="t" r="r" b="b"/>
              <a:pathLst>
                <a:path w="12" h="8" extrusionOk="0">
                  <a:moveTo>
                    <a:pt x="1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941;p126">
              <a:extLst>
                <a:ext uri="{FF2B5EF4-FFF2-40B4-BE49-F238E27FC236}">
                  <a16:creationId xmlns:a16="http://schemas.microsoft.com/office/drawing/2014/main" id="{03FF35AC-CB1F-470F-B9EE-98037E3A86F7}"/>
                </a:ext>
              </a:extLst>
            </p:cNvPr>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942;p126">
              <a:extLst>
                <a:ext uri="{FF2B5EF4-FFF2-40B4-BE49-F238E27FC236}">
                  <a16:creationId xmlns:a16="http://schemas.microsoft.com/office/drawing/2014/main" id="{F8424A03-6311-4399-A0BD-B647FC0FE016}"/>
                </a:ext>
              </a:extLst>
            </p:cNvPr>
            <p:cNvSpPr/>
            <p:nvPr/>
          </p:nvSpPr>
          <p:spPr>
            <a:xfrm>
              <a:off x="2168599" y="1663436"/>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943;p126">
              <a:extLst>
                <a:ext uri="{FF2B5EF4-FFF2-40B4-BE49-F238E27FC236}">
                  <a16:creationId xmlns:a16="http://schemas.microsoft.com/office/drawing/2014/main" id="{05B461D1-0623-43B4-9BE2-76DCF43DC79E}"/>
                </a:ext>
              </a:extLst>
            </p:cNvPr>
            <p:cNvSpPr/>
            <p:nvPr/>
          </p:nvSpPr>
          <p:spPr>
            <a:xfrm>
              <a:off x="2168409" y="1663871"/>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944;p126">
              <a:extLst>
                <a:ext uri="{FF2B5EF4-FFF2-40B4-BE49-F238E27FC236}">
                  <a16:creationId xmlns:a16="http://schemas.microsoft.com/office/drawing/2014/main" id="{499233CB-C128-429C-BEE5-6A5AAF9EFF50}"/>
                </a:ext>
              </a:extLst>
            </p:cNvPr>
            <p:cNvSpPr/>
            <p:nvPr/>
          </p:nvSpPr>
          <p:spPr>
            <a:xfrm>
              <a:off x="2168450" y="1663680"/>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945;p126">
              <a:extLst>
                <a:ext uri="{FF2B5EF4-FFF2-40B4-BE49-F238E27FC236}">
                  <a16:creationId xmlns:a16="http://schemas.microsoft.com/office/drawing/2014/main" id="{5A23E997-7AC1-4DF1-8C8C-D9021171A712}"/>
                </a:ext>
              </a:extLst>
            </p:cNvPr>
            <p:cNvSpPr/>
            <p:nvPr/>
          </p:nvSpPr>
          <p:spPr>
            <a:xfrm>
              <a:off x="2168735" y="166334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946;p126">
              <a:extLst>
                <a:ext uri="{FF2B5EF4-FFF2-40B4-BE49-F238E27FC236}">
                  <a16:creationId xmlns:a16="http://schemas.microsoft.com/office/drawing/2014/main" id="{BB2A3C93-2E1F-495A-AD11-D3EFCA944C31}"/>
                </a:ext>
              </a:extLst>
            </p:cNvPr>
            <p:cNvSpPr/>
            <p:nvPr/>
          </p:nvSpPr>
          <p:spPr>
            <a:xfrm>
              <a:off x="2168694" y="166334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947;p126">
              <a:extLst>
                <a:ext uri="{FF2B5EF4-FFF2-40B4-BE49-F238E27FC236}">
                  <a16:creationId xmlns:a16="http://schemas.microsoft.com/office/drawing/2014/main" id="{DEC8E1AB-4C1C-440B-97CE-EB7B134106E7}"/>
                </a:ext>
              </a:extLst>
            </p:cNvPr>
            <p:cNvSpPr/>
            <p:nvPr/>
          </p:nvSpPr>
          <p:spPr>
            <a:xfrm>
              <a:off x="2168640" y="1663395"/>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948;p126">
              <a:extLst>
                <a:ext uri="{FF2B5EF4-FFF2-40B4-BE49-F238E27FC236}">
                  <a16:creationId xmlns:a16="http://schemas.microsoft.com/office/drawing/2014/main" id="{CAEF1795-F08C-4EF9-B32D-2A1E8FD5C83B}"/>
                </a:ext>
              </a:extLst>
            </p:cNvPr>
            <p:cNvSpPr/>
            <p:nvPr/>
          </p:nvSpPr>
          <p:spPr>
            <a:xfrm>
              <a:off x="2168504" y="1663531"/>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949;p126">
              <a:extLst>
                <a:ext uri="{FF2B5EF4-FFF2-40B4-BE49-F238E27FC236}">
                  <a16:creationId xmlns:a16="http://schemas.microsoft.com/office/drawing/2014/main" id="{9E6034C3-9FE8-4527-944B-A2E2E7646C0E}"/>
                </a:ext>
              </a:extLst>
            </p:cNvPr>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950;p126">
              <a:extLst>
                <a:ext uri="{FF2B5EF4-FFF2-40B4-BE49-F238E27FC236}">
                  <a16:creationId xmlns:a16="http://schemas.microsoft.com/office/drawing/2014/main" id="{091DAF11-0D14-4856-B7A7-75791CD81042}"/>
                </a:ext>
              </a:extLst>
            </p:cNvPr>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951;p126">
              <a:extLst>
                <a:ext uri="{FF2B5EF4-FFF2-40B4-BE49-F238E27FC236}">
                  <a16:creationId xmlns:a16="http://schemas.microsoft.com/office/drawing/2014/main" id="{0C38F1F1-35F8-4DD2-B3CB-E8DAC19F478F}"/>
                </a:ext>
              </a:extLst>
            </p:cNvPr>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952;p126">
              <a:extLst>
                <a:ext uri="{FF2B5EF4-FFF2-40B4-BE49-F238E27FC236}">
                  <a16:creationId xmlns:a16="http://schemas.microsoft.com/office/drawing/2014/main" id="{400BE0EF-C25B-4A01-AD62-C691605303A5}"/>
                </a:ext>
              </a:extLst>
            </p:cNvPr>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953;p126">
              <a:extLst>
                <a:ext uri="{FF2B5EF4-FFF2-40B4-BE49-F238E27FC236}">
                  <a16:creationId xmlns:a16="http://schemas.microsoft.com/office/drawing/2014/main" id="{F4006ACD-D867-4F22-8251-69AF48197156}"/>
                </a:ext>
              </a:extLst>
            </p:cNvPr>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954;p126">
              <a:extLst>
                <a:ext uri="{FF2B5EF4-FFF2-40B4-BE49-F238E27FC236}">
                  <a16:creationId xmlns:a16="http://schemas.microsoft.com/office/drawing/2014/main" id="{B2A9E597-77B6-49EC-B71E-1589B8CF3707}"/>
                </a:ext>
              </a:extLst>
            </p:cNvPr>
            <p:cNvSpPr/>
            <p:nvPr/>
          </p:nvSpPr>
          <p:spPr>
            <a:xfrm>
              <a:off x="2183046" y="1635439"/>
              <a:ext cx="68" cy="68"/>
            </a:xfrm>
            <a:custGeom>
              <a:avLst/>
              <a:gdLst/>
              <a:ahLst/>
              <a:cxnLst/>
              <a:rect l="l" t="t" r="r" b="b"/>
              <a:pathLst>
                <a:path w="5" h="5" extrusionOk="0">
                  <a:moveTo>
                    <a:pt x="1" y="1"/>
                  </a:moveTo>
                  <a:lnTo>
                    <a:pt x="1" y="1"/>
                  </a:ln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955;p126">
              <a:extLst>
                <a:ext uri="{FF2B5EF4-FFF2-40B4-BE49-F238E27FC236}">
                  <a16:creationId xmlns:a16="http://schemas.microsoft.com/office/drawing/2014/main" id="{5D1EEC11-85E9-4687-A23A-020AA4D808F6}"/>
                </a:ext>
              </a:extLst>
            </p:cNvPr>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956;p126">
              <a:extLst>
                <a:ext uri="{FF2B5EF4-FFF2-40B4-BE49-F238E27FC236}">
                  <a16:creationId xmlns:a16="http://schemas.microsoft.com/office/drawing/2014/main" id="{8AFD33E8-92AB-4517-8D84-F96F97255866}"/>
                </a:ext>
              </a:extLst>
            </p:cNvPr>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957;p126">
              <a:extLst>
                <a:ext uri="{FF2B5EF4-FFF2-40B4-BE49-F238E27FC236}">
                  <a16:creationId xmlns:a16="http://schemas.microsoft.com/office/drawing/2014/main" id="{A3698A19-F3E3-4AE6-958E-7503CFF86C3E}"/>
                </a:ext>
              </a:extLst>
            </p:cNvPr>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958;p126">
              <a:extLst>
                <a:ext uri="{FF2B5EF4-FFF2-40B4-BE49-F238E27FC236}">
                  <a16:creationId xmlns:a16="http://schemas.microsoft.com/office/drawing/2014/main" id="{71449EEE-020C-4CDE-9C86-648CE5B3B776}"/>
                </a:ext>
              </a:extLst>
            </p:cNvPr>
            <p:cNvSpPr/>
            <p:nvPr/>
          </p:nvSpPr>
          <p:spPr>
            <a:xfrm>
              <a:off x="2156855" y="1646478"/>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959;p126">
              <a:extLst>
                <a:ext uri="{FF2B5EF4-FFF2-40B4-BE49-F238E27FC236}">
                  <a16:creationId xmlns:a16="http://schemas.microsoft.com/office/drawing/2014/main" id="{2BA94CF1-08E3-4049-9E07-D887942673C0}"/>
                </a:ext>
              </a:extLst>
            </p:cNvPr>
            <p:cNvSpPr/>
            <p:nvPr/>
          </p:nvSpPr>
          <p:spPr>
            <a:xfrm>
              <a:off x="2157045" y="1646423"/>
              <a:ext cx="163" cy="68"/>
            </a:xfrm>
            <a:custGeom>
              <a:avLst/>
              <a:gdLst/>
              <a:ahLst/>
              <a:cxnLst/>
              <a:rect l="l" t="t" r="r" b="b"/>
              <a:pathLst>
                <a:path w="12" h="5" extrusionOk="0">
                  <a:moveTo>
                    <a:pt x="1"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960;p126">
              <a:extLst>
                <a:ext uri="{FF2B5EF4-FFF2-40B4-BE49-F238E27FC236}">
                  <a16:creationId xmlns:a16="http://schemas.microsoft.com/office/drawing/2014/main" id="{B8D5EE00-0685-44BF-8680-B2402674555D}"/>
                </a:ext>
              </a:extLst>
            </p:cNvPr>
            <p:cNvSpPr/>
            <p:nvPr/>
          </p:nvSpPr>
          <p:spPr>
            <a:xfrm>
              <a:off x="2156570" y="1646518"/>
              <a:ext cx="204" cy="68"/>
            </a:xfrm>
            <a:custGeom>
              <a:avLst/>
              <a:gdLst/>
              <a:ahLst/>
              <a:cxnLst/>
              <a:rect l="l" t="t" r="r" b="b"/>
              <a:pathLst>
                <a:path w="15" h="5" extrusionOk="0">
                  <a:moveTo>
                    <a:pt x="1" y="4"/>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961;p126">
              <a:extLst>
                <a:ext uri="{FF2B5EF4-FFF2-40B4-BE49-F238E27FC236}">
                  <a16:creationId xmlns:a16="http://schemas.microsoft.com/office/drawing/2014/main" id="{51C9C409-5069-4E3A-B26A-15FEB82946A9}"/>
                </a:ext>
              </a:extLst>
            </p:cNvPr>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962;p126">
              <a:extLst>
                <a:ext uri="{FF2B5EF4-FFF2-40B4-BE49-F238E27FC236}">
                  <a16:creationId xmlns:a16="http://schemas.microsoft.com/office/drawing/2014/main" id="{74857B7D-F9C0-47B7-91CF-8263D72C2F2E}"/>
                </a:ext>
              </a:extLst>
            </p:cNvPr>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963;p126">
              <a:extLst>
                <a:ext uri="{FF2B5EF4-FFF2-40B4-BE49-F238E27FC236}">
                  <a16:creationId xmlns:a16="http://schemas.microsoft.com/office/drawing/2014/main" id="{9B935E5D-31A5-44C0-9363-50016106A1A7}"/>
                </a:ext>
              </a:extLst>
            </p:cNvPr>
            <p:cNvSpPr/>
            <p:nvPr/>
          </p:nvSpPr>
          <p:spPr>
            <a:xfrm>
              <a:off x="2157235" y="164638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964;p126">
              <a:extLst>
                <a:ext uri="{FF2B5EF4-FFF2-40B4-BE49-F238E27FC236}">
                  <a16:creationId xmlns:a16="http://schemas.microsoft.com/office/drawing/2014/main" id="{50B91B92-9EF3-4E07-8D91-B27428120115}"/>
                </a:ext>
              </a:extLst>
            </p:cNvPr>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965;p126">
              <a:extLst>
                <a:ext uri="{FF2B5EF4-FFF2-40B4-BE49-F238E27FC236}">
                  <a16:creationId xmlns:a16="http://schemas.microsoft.com/office/drawing/2014/main" id="{E045D70E-9EB7-4E9A-BCA8-78C4A4F6C62B}"/>
                </a:ext>
              </a:extLst>
            </p:cNvPr>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966;p126">
              <a:extLst>
                <a:ext uri="{FF2B5EF4-FFF2-40B4-BE49-F238E27FC236}">
                  <a16:creationId xmlns:a16="http://schemas.microsoft.com/office/drawing/2014/main" id="{0BA13AA5-3FAA-400B-AEE4-38A8125B6566}"/>
                </a:ext>
              </a:extLst>
            </p:cNvPr>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967;p126">
              <a:extLst>
                <a:ext uri="{FF2B5EF4-FFF2-40B4-BE49-F238E27FC236}">
                  <a16:creationId xmlns:a16="http://schemas.microsoft.com/office/drawing/2014/main" id="{108FB942-716F-4473-97E5-FC200F807E53}"/>
                </a:ext>
              </a:extLst>
            </p:cNvPr>
            <p:cNvSpPr/>
            <p:nvPr/>
          </p:nvSpPr>
          <p:spPr>
            <a:xfrm>
              <a:off x="2156244" y="1646614"/>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968;p126">
              <a:extLst>
                <a:ext uri="{FF2B5EF4-FFF2-40B4-BE49-F238E27FC236}">
                  <a16:creationId xmlns:a16="http://schemas.microsoft.com/office/drawing/2014/main" id="{297CBD09-23F0-4F9A-B0D6-BC4554167B78}"/>
                </a:ext>
              </a:extLst>
            </p:cNvPr>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969;p126">
              <a:extLst>
                <a:ext uri="{FF2B5EF4-FFF2-40B4-BE49-F238E27FC236}">
                  <a16:creationId xmlns:a16="http://schemas.microsoft.com/office/drawing/2014/main" id="{D79973F7-3FDD-4EE9-8850-29C693B23D5F}"/>
                </a:ext>
              </a:extLst>
            </p:cNvPr>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970;p126">
              <a:extLst>
                <a:ext uri="{FF2B5EF4-FFF2-40B4-BE49-F238E27FC236}">
                  <a16:creationId xmlns:a16="http://schemas.microsoft.com/office/drawing/2014/main" id="{669D5F35-C549-4FF8-8532-AAD64EFB3CAE}"/>
                </a:ext>
              </a:extLst>
            </p:cNvPr>
            <p:cNvSpPr/>
            <p:nvPr/>
          </p:nvSpPr>
          <p:spPr>
            <a:xfrm>
              <a:off x="2154248" y="1646614"/>
              <a:ext cx="394" cy="14"/>
            </a:xfrm>
            <a:custGeom>
              <a:avLst/>
              <a:gdLst/>
              <a:ahLst/>
              <a:cxnLst/>
              <a:rect l="l" t="t" r="r" b="b"/>
              <a:pathLst>
                <a:path w="29" h="1" extrusionOk="0">
                  <a:moveTo>
                    <a:pt x="0" y="1"/>
                  </a:move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971;p126">
              <a:extLst>
                <a:ext uri="{FF2B5EF4-FFF2-40B4-BE49-F238E27FC236}">
                  <a16:creationId xmlns:a16="http://schemas.microsoft.com/office/drawing/2014/main" id="{1CCFFF92-F224-462F-9B2B-B261BAC27AAD}"/>
                </a:ext>
              </a:extLst>
            </p:cNvPr>
            <p:cNvSpPr/>
            <p:nvPr/>
          </p:nvSpPr>
          <p:spPr>
            <a:xfrm>
              <a:off x="2153813" y="1646573"/>
              <a:ext cx="353" cy="54"/>
            </a:xfrm>
            <a:custGeom>
              <a:avLst/>
              <a:gdLst/>
              <a:ahLst/>
              <a:cxnLst/>
              <a:rect l="l" t="t" r="r" b="b"/>
              <a:pathLst>
                <a:path w="26" h="4" extrusionOk="0">
                  <a:moveTo>
                    <a:pt x="1" y="0"/>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972;p126">
              <a:extLst>
                <a:ext uri="{FF2B5EF4-FFF2-40B4-BE49-F238E27FC236}">
                  <a16:creationId xmlns:a16="http://schemas.microsoft.com/office/drawing/2014/main" id="{96443B17-07FE-4C6D-ACB5-6733DCFAF76C}"/>
                </a:ext>
              </a:extLst>
            </p:cNvPr>
            <p:cNvSpPr/>
            <p:nvPr/>
          </p:nvSpPr>
          <p:spPr>
            <a:xfrm>
              <a:off x="2153433" y="1646518"/>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973;p126">
              <a:extLst>
                <a:ext uri="{FF2B5EF4-FFF2-40B4-BE49-F238E27FC236}">
                  <a16:creationId xmlns:a16="http://schemas.microsoft.com/office/drawing/2014/main" id="{E4E9FCBB-7EA2-4D74-9748-DFFAD761CC23}"/>
                </a:ext>
              </a:extLst>
            </p:cNvPr>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974;p126">
              <a:extLst>
                <a:ext uri="{FF2B5EF4-FFF2-40B4-BE49-F238E27FC236}">
                  <a16:creationId xmlns:a16="http://schemas.microsoft.com/office/drawing/2014/main" id="{0128EDAC-E5A5-4A50-851F-01329D429A60}"/>
                </a:ext>
              </a:extLst>
            </p:cNvPr>
            <p:cNvSpPr/>
            <p:nvPr/>
          </p:nvSpPr>
          <p:spPr>
            <a:xfrm>
              <a:off x="2152958" y="1646478"/>
              <a:ext cx="353" cy="54"/>
            </a:xfrm>
            <a:custGeom>
              <a:avLst/>
              <a:gdLst/>
              <a:ahLst/>
              <a:cxnLst/>
              <a:rect l="l" t="t" r="r" b="b"/>
              <a:pathLst>
                <a:path w="26" h="4" extrusionOk="0">
                  <a:moveTo>
                    <a:pt x="1" y="0"/>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975;p126">
              <a:extLst>
                <a:ext uri="{FF2B5EF4-FFF2-40B4-BE49-F238E27FC236}">
                  <a16:creationId xmlns:a16="http://schemas.microsoft.com/office/drawing/2014/main" id="{B682FF83-52CD-48EA-878B-7451582C817F}"/>
                </a:ext>
              </a:extLst>
            </p:cNvPr>
            <p:cNvSpPr/>
            <p:nvPr/>
          </p:nvSpPr>
          <p:spPr>
            <a:xfrm>
              <a:off x="2155864" y="1646614"/>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976;p126">
              <a:extLst>
                <a:ext uri="{FF2B5EF4-FFF2-40B4-BE49-F238E27FC236}">
                  <a16:creationId xmlns:a16="http://schemas.microsoft.com/office/drawing/2014/main" id="{A6B61892-A2E7-4055-9FB1-C2DA38810D5F}"/>
                </a:ext>
              </a:extLst>
            </p:cNvPr>
            <p:cNvSpPr/>
            <p:nvPr/>
          </p:nvSpPr>
          <p:spPr>
            <a:xfrm>
              <a:off x="2152768" y="1646423"/>
              <a:ext cx="109" cy="14"/>
            </a:xfrm>
            <a:custGeom>
              <a:avLst/>
              <a:gdLst/>
              <a:ahLst/>
              <a:cxnLst/>
              <a:rect l="l" t="t" r="r" b="b"/>
              <a:pathLst>
                <a:path w="8" h="1" extrusionOk="0">
                  <a:moveTo>
                    <a:pt x="1" y="1"/>
                  </a:moveTo>
                  <a:lnTo>
                    <a:pt x="1" y="1"/>
                  </a:ln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977;p126">
              <a:extLst>
                <a:ext uri="{FF2B5EF4-FFF2-40B4-BE49-F238E27FC236}">
                  <a16:creationId xmlns:a16="http://schemas.microsoft.com/office/drawing/2014/main" id="{C87CF5BA-8A3E-4092-8D8B-D9B419DCD362}"/>
                </a:ext>
              </a:extLst>
            </p:cNvPr>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978;p126">
              <a:extLst>
                <a:ext uri="{FF2B5EF4-FFF2-40B4-BE49-F238E27FC236}">
                  <a16:creationId xmlns:a16="http://schemas.microsoft.com/office/drawing/2014/main" id="{1CB6B011-0BE5-4CBA-98BD-C4E08439DE99}"/>
                </a:ext>
              </a:extLst>
            </p:cNvPr>
            <p:cNvSpPr/>
            <p:nvPr/>
          </p:nvSpPr>
          <p:spPr>
            <a:xfrm>
              <a:off x="2211667" y="1642866"/>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979;p126">
              <a:extLst>
                <a:ext uri="{FF2B5EF4-FFF2-40B4-BE49-F238E27FC236}">
                  <a16:creationId xmlns:a16="http://schemas.microsoft.com/office/drawing/2014/main" id="{D8473853-62BD-4831-B2E7-5CD21C62AC77}"/>
                </a:ext>
              </a:extLst>
            </p:cNvPr>
            <p:cNvSpPr/>
            <p:nvPr/>
          </p:nvSpPr>
          <p:spPr>
            <a:xfrm>
              <a:off x="2209332" y="1642147"/>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980;p126">
              <a:extLst>
                <a:ext uri="{FF2B5EF4-FFF2-40B4-BE49-F238E27FC236}">
                  <a16:creationId xmlns:a16="http://schemas.microsoft.com/office/drawing/2014/main" id="{F17D6BE8-85B3-4C25-A35B-A823302802B1}"/>
                </a:ext>
              </a:extLst>
            </p:cNvPr>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981;p126">
              <a:extLst>
                <a:ext uri="{FF2B5EF4-FFF2-40B4-BE49-F238E27FC236}">
                  <a16:creationId xmlns:a16="http://schemas.microsoft.com/office/drawing/2014/main" id="{5E67815C-AC63-4DC3-8F53-A6E80A1E5224}"/>
                </a:ext>
              </a:extLst>
            </p:cNvPr>
            <p:cNvSpPr/>
            <p:nvPr/>
          </p:nvSpPr>
          <p:spPr>
            <a:xfrm>
              <a:off x="2212088" y="1642961"/>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982;p126">
              <a:extLst>
                <a:ext uri="{FF2B5EF4-FFF2-40B4-BE49-F238E27FC236}">
                  <a16:creationId xmlns:a16="http://schemas.microsoft.com/office/drawing/2014/main" id="{4A4C9B3F-8458-4C0B-95CC-A230D86AF4A4}"/>
                </a:ext>
              </a:extLst>
            </p:cNvPr>
            <p:cNvSpPr/>
            <p:nvPr/>
          </p:nvSpPr>
          <p:spPr>
            <a:xfrm>
              <a:off x="2209807" y="1642337"/>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983;p126">
              <a:extLst>
                <a:ext uri="{FF2B5EF4-FFF2-40B4-BE49-F238E27FC236}">
                  <a16:creationId xmlns:a16="http://schemas.microsoft.com/office/drawing/2014/main" id="{82DA0EC2-B2D6-4FD8-949A-DE14DC30BAAB}"/>
                </a:ext>
              </a:extLst>
            </p:cNvPr>
            <p:cNvSpPr/>
            <p:nvPr/>
          </p:nvSpPr>
          <p:spPr>
            <a:xfrm>
              <a:off x="2209481" y="1642201"/>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984;p126">
              <a:extLst>
                <a:ext uri="{FF2B5EF4-FFF2-40B4-BE49-F238E27FC236}">
                  <a16:creationId xmlns:a16="http://schemas.microsoft.com/office/drawing/2014/main" id="{3A365D77-66E7-43BE-8122-0C5D06D54601}"/>
                </a:ext>
              </a:extLst>
            </p:cNvPr>
            <p:cNvSpPr/>
            <p:nvPr/>
          </p:nvSpPr>
          <p:spPr>
            <a:xfrm>
              <a:off x="2209576" y="1642242"/>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985;p126">
              <a:extLst>
                <a:ext uri="{FF2B5EF4-FFF2-40B4-BE49-F238E27FC236}">
                  <a16:creationId xmlns:a16="http://schemas.microsoft.com/office/drawing/2014/main" id="{C1F69D13-ECAE-4437-809E-1BA6BB632041}"/>
                </a:ext>
              </a:extLst>
            </p:cNvPr>
            <p:cNvSpPr/>
            <p:nvPr/>
          </p:nvSpPr>
          <p:spPr>
            <a:xfrm>
              <a:off x="2209291" y="1642051"/>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986;p126">
              <a:extLst>
                <a:ext uri="{FF2B5EF4-FFF2-40B4-BE49-F238E27FC236}">
                  <a16:creationId xmlns:a16="http://schemas.microsoft.com/office/drawing/2014/main" id="{522E1F7B-0AE0-4410-8A16-E3953C89B49C}"/>
                </a:ext>
              </a:extLst>
            </p:cNvPr>
            <p:cNvSpPr/>
            <p:nvPr/>
          </p:nvSpPr>
          <p:spPr>
            <a:xfrm>
              <a:off x="2209956" y="1642432"/>
              <a:ext cx="109" cy="68"/>
            </a:xfrm>
            <a:custGeom>
              <a:avLst/>
              <a:gdLst/>
              <a:ahLst/>
              <a:cxnLst/>
              <a:rect l="l" t="t" r="r" b="b"/>
              <a:pathLst>
                <a:path w="8" h="5" extrusionOk="0">
                  <a:moveTo>
                    <a:pt x="0" y="1"/>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987;p126">
              <a:extLst>
                <a:ext uri="{FF2B5EF4-FFF2-40B4-BE49-F238E27FC236}">
                  <a16:creationId xmlns:a16="http://schemas.microsoft.com/office/drawing/2014/main" id="{F97F57E6-986E-4B07-B12E-5ED2323ABF0B}"/>
                </a:ext>
              </a:extLst>
            </p:cNvPr>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988;p126">
              <a:extLst>
                <a:ext uri="{FF2B5EF4-FFF2-40B4-BE49-F238E27FC236}">
                  <a16:creationId xmlns:a16="http://schemas.microsoft.com/office/drawing/2014/main" id="{B9A2D002-E3E1-4F86-8219-6CE6AAED9E63}"/>
                </a:ext>
              </a:extLst>
            </p:cNvPr>
            <p:cNvSpPr/>
            <p:nvPr/>
          </p:nvSpPr>
          <p:spPr>
            <a:xfrm>
              <a:off x="2209196" y="164201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989;p126">
              <a:extLst>
                <a:ext uri="{FF2B5EF4-FFF2-40B4-BE49-F238E27FC236}">
                  <a16:creationId xmlns:a16="http://schemas.microsoft.com/office/drawing/2014/main" id="{A8AEC2AE-4564-4477-A8FC-7F826F794AF5}"/>
                </a:ext>
              </a:extLst>
            </p:cNvPr>
            <p:cNvSpPr/>
            <p:nvPr/>
          </p:nvSpPr>
          <p:spPr>
            <a:xfrm>
              <a:off x="2210187" y="1642486"/>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990;p126">
              <a:extLst>
                <a:ext uri="{FF2B5EF4-FFF2-40B4-BE49-F238E27FC236}">
                  <a16:creationId xmlns:a16="http://schemas.microsoft.com/office/drawing/2014/main" id="{DF8E9A3A-CBDF-4F6D-A2C9-2BE194C3C40D}"/>
                </a:ext>
              </a:extLst>
            </p:cNvPr>
            <p:cNvSpPr/>
            <p:nvPr/>
          </p:nvSpPr>
          <p:spPr>
            <a:xfrm>
              <a:off x="2210472" y="1642581"/>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991;p126">
              <a:extLst>
                <a:ext uri="{FF2B5EF4-FFF2-40B4-BE49-F238E27FC236}">
                  <a16:creationId xmlns:a16="http://schemas.microsoft.com/office/drawing/2014/main" id="{EB210A53-5EF4-4E54-9AFC-77547B97FFA0}"/>
                </a:ext>
              </a:extLst>
            </p:cNvPr>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992;p126">
              <a:extLst>
                <a:ext uri="{FF2B5EF4-FFF2-40B4-BE49-F238E27FC236}">
                  <a16:creationId xmlns:a16="http://schemas.microsoft.com/office/drawing/2014/main" id="{0AE44FBD-09D4-4049-872B-2ECC102C8829}"/>
                </a:ext>
              </a:extLst>
            </p:cNvPr>
            <p:cNvSpPr/>
            <p:nvPr/>
          </p:nvSpPr>
          <p:spPr>
            <a:xfrm>
              <a:off x="2210757" y="164267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993;p126">
              <a:extLst>
                <a:ext uri="{FF2B5EF4-FFF2-40B4-BE49-F238E27FC236}">
                  <a16:creationId xmlns:a16="http://schemas.microsoft.com/office/drawing/2014/main" id="{6BF9A50A-B1EC-4319-B687-B1B1CE6251C8}"/>
                </a:ext>
              </a:extLst>
            </p:cNvPr>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994;p126">
              <a:extLst>
                <a:ext uri="{FF2B5EF4-FFF2-40B4-BE49-F238E27FC236}">
                  <a16:creationId xmlns:a16="http://schemas.microsoft.com/office/drawing/2014/main" id="{3B3883D0-307D-4CF2-8D15-F6CFBBE56458}"/>
                </a:ext>
              </a:extLst>
            </p:cNvPr>
            <p:cNvSpPr/>
            <p:nvPr/>
          </p:nvSpPr>
          <p:spPr>
            <a:xfrm>
              <a:off x="2208286" y="164837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995;p126">
              <a:extLst>
                <a:ext uri="{FF2B5EF4-FFF2-40B4-BE49-F238E27FC236}">
                  <a16:creationId xmlns:a16="http://schemas.microsoft.com/office/drawing/2014/main" id="{5CF90FC3-1426-4001-830B-2FF5FE95F695}"/>
                </a:ext>
              </a:extLst>
            </p:cNvPr>
            <p:cNvSpPr/>
            <p:nvPr/>
          </p:nvSpPr>
          <p:spPr>
            <a:xfrm>
              <a:off x="2208191" y="164832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996;p126">
              <a:extLst>
                <a:ext uri="{FF2B5EF4-FFF2-40B4-BE49-F238E27FC236}">
                  <a16:creationId xmlns:a16="http://schemas.microsoft.com/office/drawing/2014/main" id="{FCC29DD9-0F71-4610-8141-247C16FDB722}"/>
                </a:ext>
              </a:extLst>
            </p:cNvPr>
            <p:cNvSpPr/>
            <p:nvPr/>
          </p:nvSpPr>
          <p:spPr>
            <a:xfrm>
              <a:off x="2209956" y="1649085"/>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997;p126">
              <a:extLst>
                <a:ext uri="{FF2B5EF4-FFF2-40B4-BE49-F238E27FC236}">
                  <a16:creationId xmlns:a16="http://schemas.microsoft.com/office/drawing/2014/main" id="{08D38CE9-831E-40A7-A765-0172AEB80854}"/>
                </a:ext>
              </a:extLst>
            </p:cNvPr>
            <p:cNvSpPr/>
            <p:nvPr/>
          </p:nvSpPr>
          <p:spPr>
            <a:xfrm>
              <a:off x="2209427" y="1648895"/>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998;p126">
              <a:extLst>
                <a:ext uri="{FF2B5EF4-FFF2-40B4-BE49-F238E27FC236}">
                  <a16:creationId xmlns:a16="http://schemas.microsoft.com/office/drawing/2014/main" id="{78445A6D-9F5D-4BF7-9BBF-87CB4EFA7C3C}"/>
                </a:ext>
              </a:extLst>
            </p:cNvPr>
            <p:cNvSpPr/>
            <p:nvPr/>
          </p:nvSpPr>
          <p:spPr>
            <a:xfrm>
              <a:off x="2208381" y="164847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999;p126">
              <a:extLst>
                <a:ext uri="{FF2B5EF4-FFF2-40B4-BE49-F238E27FC236}">
                  <a16:creationId xmlns:a16="http://schemas.microsoft.com/office/drawing/2014/main" id="{56CDAC70-FDF4-4870-803B-7BF85FAF470A}"/>
                </a:ext>
              </a:extLst>
            </p:cNvPr>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5000;p126">
              <a:extLst>
                <a:ext uri="{FF2B5EF4-FFF2-40B4-BE49-F238E27FC236}">
                  <a16:creationId xmlns:a16="http://schemas.microsoft.com/office/drawing/2014/main" id="{E1FBBE9B-3773-44DB-936E-03BE33AA951F}"/>
                </a:ext>
              </a:extLst>
            </p:cNvPr>
            <p:cNvSpPr/>
            <p:nvPr/>
          </p:nvSpPr>
          <p:spPr>
            <a:xfrm>
              <a:off x="2208531" y="1648514"/>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5001;p126">
              <a:extLst>
                <a:ext uri="{FF2B5EF4-FFF2-40B4-BE49-F238E27FC236}">
                  <a16:creationId xmlns:a16="http://schemas.microsoft.com/office/drawing/2014/main" id="{94C0CC86-7DDD-4A66-865C-0FC633849A27}"/>
                </a:ext>
              </a:extLst>
            </p:cNvPr>
            <p:cNvSpPr/>
            <p:nvPr/>
          </p:nvSpPr>
          <p:spPr>
            <a:xfrm>
              <a:off x="2208816" y="164866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5002;p126">
              <a:extLst>
                <a:ext uri="{FF2B5EF4-FFF2-40B4-BE49-F238E27FC236}">
                  <a16:creationId xmlns:a16="http://schemas.microsoft.com/office/drawing/2014/main" id="{8C0A1C12-5AE1-46EC-AAD8-0D0A1112A8FC}"/>
                </a:ext>
              </a:extLst>
            </p:cNvPr>
            <p:cNvSpPr/>
            <p:nvPr/>
          </p:nvSpPr>
          <p:spPr>
            <a:xfrm>
              <a:off x="2209047" y="1648800"/>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5003;p126">
              <a:extLst>
                <a:ext uri="{FF2B5EF4-FFF2-40B4-BE49-F238E27FC236}">
                  <a16:creationId xmlns:a16="http://schemas.microsoft.com/office/drawing/2014/main" id="{E1545195-6BB1-4840-B4A3-E43A140FBC24}"/>
                </a:ext>
              </a:extLst>
            </p:cNvPr>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5004;p126">
              <a:extLst>
                <a:ext uri="{FF2B5EF4-FFF2-40B4-BE49-F238E27FC236}">
                  <a16:creationId xmlns:a16="http://schemas.microsoft.com/office/drawing/2014/main" id="{60D92E8E-2BBD-43B1-9274-98D76BD5A269}"/>
                </a:ext>
              </a:extLst>
            </p:cNvPr>
            <p:cNvSpPr/>
            <p:nvPr/>
          </p:nvSpPr>
          <p:spPr>
            <a:xfrm>
              <a:off x="2174492" y="164632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5005;p126">
              <a:extLst>
                <a:ext uri="{FF2B5EF4-FFF2-40B4-BE49-F238E27FC236}">
                  <a16:creationId xmlns:a16="http://schemas.microsoft.com/office/drawing/2014/main" id="{E3E20FC5-4B15-45F4-807A-34264D84B429}"/>
                </a:ext>
              </a:extLst>
            </p:cNvPr>
            <p:cNvSpPr/>
            <p:nvPr/>
          </p:nvSpPr>
          <p:spPr>
            <a:xfrm>
              <a:off x="2174356" y="16464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5006;p126">
              <a:extLst>
                <a:ext uri="{FF2B5EF4-FFF2-40B4-BE49-F238E27FC236}">
                  <a16:creationId xmlns:a16="http://schemas.microsoft.com/office/drawing/2014/main" id="{B9E107A9-41D0-4223-9192-81A6C9C2EE3F}"/>
                </a:ext>
              </a:extLst>
            </p:cNvPr>
            <p:cNvSpPr/>
            <p:nvPr/>
          </p:nvSpPr>
          <p:spPr>
            <a:xfrm>
              <a:off x="2174166" y="164666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5007;p126">
              <a:extLst>
                <a:ext uri="{FF2B5EF4-FFF2-40B4-BE49-F238E27FC236}">
                  <a16:creationId xmlns:a16="http://schemas.microsoft.com/office/drawing/2014/main" id="{386DB459-CBF5-49AE-8D54-C0C9A345FD7D}"/>
                </a:ext>
              </a:extLst>
            </p:cNvPr>
            <p:cNvSpPr/>
            <p:nvPr/>
          </p:nvSpPr>
          <p:spPr>
            <a:xfrm>
              <a:off x="2174587" y="16462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5008;p126">
              <a:extLst>
                <a:ext uri="{FF2B5EF4-FFF2-40B4-BE49-F238E27FC236}">
                  <a16:creationId xmlns:a16="http://schemas.microsoft.com/office/drawing/2014/main" id="{F3C1A2FD-A7F4-4839-82F7-9025567F797F}"/>
                </a:ext>
              </a:extLst>
            </p:cNvPr>
            <p:cNvSpPr/>
            <p:nvPr/>
          </p:nvSpPr>
          <p:spPr>
            <a:xfrm>
              <a:off x="2173732" y="164727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5009;p126">
              <a:extLst>
                <a:ext uri="{FF2B5EF4-FFF2-40B4-BE49-F238E27FC236}">
                  <a16:creationId xmlns:a16="http://schemas.microsoft.com/office/drawing/2014/main" id="{328DAF25-08CB-40FD-BA9D-D92AB072FD0C}"/>
                </a:ext>
              </a:extLst>
            </p:cNvPr>
            <p:cNvSpPr/>
            <p:nvPr/>
          </p:nvSpPr>
          <p:spPr>
            <a:xfrm>
              <a:off x="2173976" y="164689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5010;p126">
              <a:extLst>
                <a:ext uri="{FF2B5EF4-FFF2-40B4-BE49-F238E27FC236}">
                  <a16:creationId xmlns:a16="http://schemas.microsoft.com/office/drawing/2014/main" id="{48349947-C566-45AD-93C5-E22F80CAC3C9}"/>
                </a:ext>
              </a:extLst>
            </p:cNvPr>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5011;p126">
              <a:extLst>
                <a:ext uri="{FF2B5EF4-FFF2-40B4-BE49-F238E27FC236}">
                  <a16:creationId xmlns:a16="http://schemas.microsoft.com/office/drawing/2014/main" id="{8DB1F8F6-DF48-4DCE-8FA1-897CD8D923E0}"/>
                </a:ext>
              </a:extLst>
            </p:cNvPr>
            <p:cNvSpPr/>
            <p:nvPr/>
          </p:nvSpPr>
          <p:spPr>
            <a:xfrm>
              <a:off x="2174682" y="16462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5012;p126">
              <a:extLst>
                <a:ext uri="{FF2B5EF4-FFF2-40B4-BE49-F238E27FC236}">
                  <a16:creationId xmlns:a16="http://schemas.microsoft.com/office/drawing/2014/main" id="{AB4B4751-2D4C-4E37-B100-BFBA7718B710}"/>
                </a:ext>
              </a:extLst>
            </p:cNvPr>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5013;p126">
              <a:extLst>
                <a:ext uri="{FF2B5EF4-FFF2-40B4-BE49-F238E27FC236}">
                  <a16:creationId xmlns:a16="http://schemas.microsoft.com/office/drawing/2014/main" id="{BC006A5F-FA51-4006-A705-F8EF7BAD7038}"/>
                </a:ext>
              </a:extLst>
            </p:cNvPr>
            <p:cNvSpPr/>
            <p:nvPr/>
          </p:nvSpPr>
          <p:spPr>
            <a:xfrm>
              <a:off x="2184906" y="1639635"/>
              <a:ext cx="489" cy="339"/>
            </a:xfrm>
            <a:custGeom>
              <a:avLst/>
              <a:gdLst/>
              <a:ahLst/>
              <a:cxnLst/>
              <a:rect l="l" t="t" r="r" b="b"/>
              <a:pathLst>
                <a:path w="36" h="25" extrusionOk="0">
                  <a:moveTo>
                    <a:pt x="0" y="25"/>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5014;p126">
              <a:extLst>
                <a:ext uri="{FF2B5EF4-FFF2-40B4-BE49-F238E27FC236}">
                  <a16:creationId xmlns:a16="http://schemas.microsoft.com/office/drawing/2014/main" id="{2B7137A9-B8E6-403F-8575-1A64FAC56051}"/>
                </a:ext>
              </a:extLst>
            </p:cNvPr>
            <p:cNvSpPr/>
            <p:nvPr/>
          </p:nvSpPr>
          <p:spPr>
            <a:xfrm>
              <a:off x="2173501" y="164771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5015;p126">
              <a:extLst>
                <a:ext uri="{FF2B5EF4-FFF2-40B4-BE49-F238E27FC236}">
                  <a16:creationId xmlns:a16="http://schemas.microsoft.com/office/drawing/2014/main" id="{36F8D9F8-BFB9-483C-850D-A2549F3F4B24}"/>
                </a:ext>
              </a:extLst>
            </p:cNvPr>
            <p:cNvSpPr/>
            <p:nvPr/>
          </p:nvSpPr>
          <p:spPr>
            <a:xfrm>
              <a:off x="2184376" y="1640056"/>
              <a:ext cx="353" cy="299"/>
            </a:xfrm>
            <a:custGeom>
              <a:avLst/>
              <a:gdLst/>
              <a:ahLst/>
              <a:cxnLst/>
              <a:rect l="l" t="t" r="r" b="b"/>
              <a:pathLst>
                <a:path w="26" h="22" extrusionOk="0">
                  <a:moveTo>
                    <a:pt x="1" y="22"/>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5016;p126">
              <a:extLst>
                <a:ext uri="{FF2B5EF4-FFF2-40B4-BE49-F238E27FC236}">
                  <a16:creationId xmlns:a16="http://schemas.microsoft.com/office/drawing/2014/main" id="{5C9C4FB7-BFA1-46AF-89B6-164E8CCFDBB0}"/>
                </a:ext>
              </a:extLst>
            </p:cNvPr>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5017;p126">
              <a:extLst>
                <a:ext uri="{FF2B5EF4-FFF2-40B4-BE49-F238E27FC236}">
                  <a16:creationId xmlns:a16="http://schemas.microsoft.com/office/drawing/2014/main" id="{A6FF9ED8-9905-4F85-BE62-7108694B144D}"/>
                </a:ext>
              </a:extLst>
            </p:cNvPr>
            <p:cNvSpPr/>
            <p:nvPr/>
          </p:nvSpPr>
          <p:spPr>
            <a:xfrm>
              <a:off x="2183860" y="1640490"/>
              <a:ext cx="339" cy="244"/>
            </a:xfrm>
            <a:custGeom>
              <a:avLst/>
              <a:gdLst/>
              <a:ahLst/>
              <a:cxnLst/>
              <a:rect l="l" t="t" r="r" b="b"/>
              <a:pathLst>
                <a:path w="25" h="18" extrusionOk="0">
                  <a:moveTo>
                    <a:pt x="0" y="18"/>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5018;p126">
              <a:extLst>
                <a:ext uri="{FF2B5EF4-FFF2-40B4-BE49-F238E27FC236}">
                  <a16:creationId xmlns:a16="http://schemas.microsoft.com/office/drawing/2014/main" id="{944C348C-A69F-44BB-B769-AA93BB001CEA}"/>
                </a:ext>
              </a:extLst>
            </p:cNvPr>
            <p:cNvSpPr/>
            <p:nvPr/>
          </p:nvSpPr>
          <p:spPr>
            <a:xfrm>
              <a:off x="2183385" y="1640911"/>
              <a:ext cx="339" cy="258"/>
            </a:xfrm>
            <a:custGeom>
              <a:avLst/>
              <a:gdLst/>
              <a:ahLst/>
              <a:cxnLst/>
              <a:rect l="l" t="t" r="r" b="b"/>
              <a:pathLst>
                <a:path w="25" h="19" extrusionOk="0">
                  <a:moveTo>
                    <a:pt x="0" y="1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5019;p126">
              <a:extLst>
                <a:ext uri="{FF2B5EF4-FFF2-40B4-BE49-F238E27FC236}">
                  <a16:creationId xmlns:a16="http://schemas.microsoft.com/office/drawing/2014/main" id="{2407BFAC-920A-49E8-8466-F0335D87996E}"/>
                </a:ext>
              </a:extLst>
            </p:cNvPr>
            <p:cNvSpPr/>
            <p:nvPr/>
          </p:nvSpPr>
          <p:spPr>
            <a:xfrm>
              <a:off x="2173501" y="1647754"/>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5020;p126">
              <a:extLst>
                <a:ext uri="{FF2B5EF4-FFF2-40B4-BE49-F238E27FC236}">
                  <a16:creationId xmlns:a16="http://schemas.microsoft.com/office/drawing/2014/main" id="{56A28515-0A44-4EE1-AD66-FE9F75E827C3}"/>
                </a:ext>
              </a:extLst>
            </p:cNvPr>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5021;p126">
              <a:extLst>
                <a:ext uri="{FF2B5EF4-FFF2-40B4-BE49-F238E27FC236}">
                  <a16:creationId xmlns:a16="http://schemas.microsoft.com/office/drawing/2014/main" id="{2278C0AA-0509-4B5E-9776-E29297F743D9}"/>
                </a:ext>
              </a:extLst>
            </p:cNvPr>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5022;p126">
              <a:extLst>
                <a:ext uri="{FF2B5EF4-FFF2-40B4-BE49-F238E27FC236}">
                  <a16:creationId xmlns:a16="http://schemas.microsoft.com/office/drawing/2014/main" id="{35AC0FBD-8446-4945-A36A-42981EDF196E}"/>
                </a:ext>
              </a:extLst>
            </p:cNvPr>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5023;p126">
              <a:extLst>
                <a:ext uri="{FF2B5EF4-FFF2-40B4-BE49-F238E27FC236}">
                  <a16:creationId xmlns:a16="http://schemas.microsoft.com/office/drawing/2014/main" id="{B6AAD01C-BA95-4E45-BA02-656E41CCE933}"/>
                </a:ext>
              </a:extLst>
            </p:cNvPr>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5024;p126">
              <a:extLst>
                <a:ext uri="{FF2B5EF4-FFF2-40B4-BE49-F238E27FC236}">
                  <a16:creationId xmlns:a16="http://schemas.microsoft.com/office/drawing/2014/main" id="{CEF200C4-5DD2-416A-BBA2-D8B94A3FEE39}"/>
                </a:ext>
              </a:extLst>
            </p:cNvPr>
            <p:cNvSpPr/>
            <p:nvPr/>
          </p:nvSpPr>
          <p:spPr>
            <a:xfrm>
              <a:off x="2073244" y="1623043"/>
              <a:ext cx="258" cy="54"/>
            </a:xfrm>
            <a:custGeom>
              <a:avLst/>
              <a:gdLst/>
              <a:ahLst/>
              <a:cxnLst/>
              <a:rect l="l" t="t" r="r" b="b"/>
              <a:pathLst>
                <a:path w="19" h="4" extrusionOk="0">
                  <a:moveTo>
                    <a:pt x="1" y="0"/>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5025;p126">
              <a:extLst>
                <a:ext uri="{FF2B5EF4-FFF2-40B4-BE49-F238E27FC236}">
                  <a16:creationId xmlns:a16="http://schemas.microsoft.com/office/drawing/2014/main" id="{D2977A15-4A10-4F4A-8309-8DD08D60A86A}"/>
                </a:ext>
              </a:extLst>
            </p:cNvPr>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5026;p126">
              <a:extLst>
                <a:ext uri="{FF2B5EF4-FFF2-40B4-BE49-F238E27FC236}">
                  <a16:creationId xmlns:a16="http://schemas.microsoft.com/office/drawing/2014/main" id="{96B8D0E7-63A9-450B-9A02-ED91B2370B75}"/>
                </a:ext>
              </a:extLst>
            </p:cNvPr>
            <p:cNvSpPr/>
            <p:nvPr/>
          </p:nvSpPr>
          <p:spPr>
            <a:xfrm>
              <a:off x="2074480" y="162336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5027;p126">
              <a:extLst>
                <a:ext uri="{FF2B5EF4-FFF2-40B4-BE49-F238E27FC236}">
                  <a16:creationId xmlns:a16="http://schemas.microsoft.com/office/drawing/2014/main" id="{8BD05055-A3B5-4226-9FD0-43C4E80626F0}"/>
                </a:ext>
              </a:extLst>
            </p:cNvPr>
            <p:cNvSpPr/>
            <p:nvPr/>
          </p:nvSpPr>
          <p:spPr>
            <a:xfrm>
              <a:off x="2072769" y="1622853"/>
              <a:ext cx="258" cy="109"/>
            </a:xfrm>
            <a:custGeom>
              <a:avLst/>
              <a:gdLst/>
              <a:ahLst/>
              <a:cxnLst/>
              <a:rect l="l" t="t" r="r" b="b"/>
              <a:pathLst>
                <a:path w="19" h="8" extrusionOk="0">
                  <a:moveTo>
                    <a:pt x="1"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5028;p126">
              <a:extLst>
                <a:ext uri="{FF2B5EF4-FFF2-40B4-BE49-F238E27FC236}">
                  <a16:creationId xmlns:a16="http://schemas.microsoft.com/office/drawing/2014/main" id="{03E79914-471A-4847-B824-82A46C077480}"/>
                </a:ext>
              </a:extLst>
            </p:cNvPr>
            <p:cNvSpPr/>
            <p:nvPr/>
          </p:nvSpPr>
          <p:spPr>
            <a:xfrm>
              <a:off x="2072253" y="1622609"/>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5029;p126">
              <a:extLst>
                <a:ext uri="{FF2B5EF4-FFF2-40B4-BE49-F238E27FC236}">
                  <a16:creationId xmlns:a16="http://schemas.microsoft.com/office/drawing/2014/main" id="{ECD94D3E-41BF-4551-9CA1-805BE687CB7B}"/>
                </a:ext>
              </a:extLst>
            </p:cNvPr>
            <p:cNvSpPr/>
            <p:nvPr/>
          </p:nvSpPr>
          <p:spPr>
            <a:xfrm>
              <a:off x="2074005" y="1623274"/>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5030;p126">
              <a:extLst>
                <a:ext uri="{FF2B5EF4-FFF2-40B4-BE49-F238E27FC236}">
                  <a16:creationId xmlns:a16="http://schemas.microsoft.com/office/drawing/2014/main" id="{4AB78C12-18CA-4E77-9500-B601312A6D5F}"/>
                </a:ext>
              </a:extLst>
            </p:cNvPr>
            <p:cNvSpPr/>
            <p:nvPr/>
          </p:nvSpPr>
          <p:spPr>
            <a:xfrm>
              <a:off x="2073679" y="1623179"/>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31;p126">
              <a:extLst>
                <a:ext uri="{FF2B5EF4-FFF2-40B4-BE49-F238E27FC236}">
                  <a16:creationId xmlns:a16="http://schemas.microsoft.com/office/drawing/2014/main" id="{239534A3-1B48-4C82-8A87-3DBA292104C4}"/>
                </a:ext>
              </a:extLst>
            </p:cNvPr>
            <p:cNvSpPr/>
            <p:nvPr/>
          </p:nvSpPr>
          <p:spPr>
            <a:xfrm>
              <a:off x="2074249" y="1623328"/>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32;p126">
              <a:extLst>
                <a:ext uri="{FF2B5EF4-FFF2-40B4-BE49-F238E27FC236}">
                  <a16:creationId xmlns:a16="http://schemas.microsoft.com/office/drawing/2014/main" id="{DCC127C2-BBD7-46FF-B2F3-108777BDFC45}"/>
                </a:ext>
              </a:extLst>
            </p:cNvPr>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33;p126">
              <a:extLst>
                <a:ext uri="{FF2B5EF4-FFF2-40B4-BE49-F238E27FC236}">
                  <a16:creationId xmlns:a16="http://schemas.microsoft.com/office/drawing/2014/main" id="{16FF2384-E844-4C1F-B42A-72329114DDFD}"/>
                </a:ext>
              </a:extLst>
            </p:cNvPr>
            <p:cNvSpPr/>
            <p:nvPr/>
          </p:nvSpPr>
          <p:spPr>
            <a:xfrm>
              <a:off x="2091031" y="1635724"/>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4;p126">
              <a:extLst>
                <a:ext uri="{FF2B5EF4-FFF2-40B4-BE49-F238E27FC236}">
                  <a16:creationId xmlns:a16="http://schemas.microsoft.com/office/drawing/2014/main" id="{C0F613CC-B198-48E6-9272-174104EAACCD}"/>
                </a:ext>
              </a:extLst>
            </p:cNvPr>
            <p:cNvSpPr/>
            <p:nvPr/>
          </p:nvSpPr>
          <p:spPr>
            <a:xfrm>
              <a:off x="2091167" y="1635208"/>
              <a:ext cx="109" cy="204"/>
            </a:xfrm>
            <a:custGeom>
              <a:avLst/>
              <a:gdLst/>
              <a:ahLst/>
              <a:cxnLst/>
              <a:rect l="l" t="t" r="r" b="b"/>
              <a:pathLst>
                <a:path w="8" h="15" extrusionOk="0">
                  <a:moveTo>
                    <a:pt x="8"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35;p126">
              <a:extLst>
                <a:ext uri="{FF2B5EF4-FFF2-40B4-BE49-F238E27FC236}">
                  <a16:creationId xmlns:a16="http://schemas.microsoft.com/office/drawing/2014/main" id="{146BCABC-D9E6-4CC9-ABA0-E132DA9E355E}"/>
                </a:ext>
              </a:extLst>
            </p:cNvPr>
            <p:cNvSpPr/>
            <p:nvPr/>
          </p:nvSpPr>
          <p:spPr>
            <a:xfrm>
              <a:off x="2091547" y="1634353"/>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36;p126">
              <a:extLst>
                <a:ext uri="{FF2B5EF4-FFF2-40B4-BE49-F238E27FC236}">
                  <a16:creationId xmlns:a16="http://schemas.microsoft.com/office/drawing/2014/main" id="{A43FF987-9A11-4D5A-926B-89CF5F0DF187}"/>
                </a:ext>
              </a:extLst>
            </p:cNvPr>
            <p:cNvSpPr/>
            <p:nvPr/>
          </p:nvSpPr>
          <p:spPr>
            <a:xfrm>
              <a:off x="2092362" y="1633213"/>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37;p126">
              <a:extLst>
                <a:ext uri="{FF2B5EF4-FFF2-40B4-BE49-F238E27FC236}">
                  <a16:creationId xmlns:a16="http://schemas.microsoft.com/office/drawing/2014/main" id="{5714D604-F64D-45F9-B7F1-2ADA77562A66}"/>
                </a:ext>
              </a:extLst>
            </p:cNvPr>
            <p:cNvSpPr/>
            <p:nvPr/>
          </p:nvSpPr>
          <p:spPr>
            <a:xfrm>
              <a:off x="2092117" y="163359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38;p126">
              <a:extLst>
                <a:ext uri="{FF2B5EF4-FFF2-40B4-BE49-F238E27FC236}">
                  <a16:creationId xmlns:a16="http://schemas.microsoft.com/office/drawing/2014/main" id="{69E3E1EB-C3BD-443E-93E0-8286DE77E109}"/>
                </a:ext>
              </a:extLst>
            </p:cNvPr>
            <p:cNvSpPr/>
            <p:nvPr/>
          </p:nvSpPr>
          <p:spPr>
            <a:xfrm>
              <a:off x="2092647" y="163292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39;p126">
              <a:extLst>
                <a:ext uri="{FF2B5EF4-FFF2-40B4-BE49-F238E27FC236}">
                  <a16:creationId xmlns:a16="http://schemas.microsoft.com/office/drawing/2014/main" id="{279A1C12-36E9-4F29-A106-BDBAB6AEF762}"/>
                </a:ext>
              </a:extLst>
            </p:cNvPr>
            <p:cNvSpPr/>
            <p:nvPr/>
          </p:nvSpPr>
          <p:spPr>
            <a:xfrm>
              <a:off x="2091832" y="1633973"/>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40;p126">
              <a:extLst>
                <a:ext uri="{FF2B5EF4-FFF2-40B4-BE49-F238E27FC236}">
                  <a16:creationId xmlns:a16="http://schemas.microsoft.com/office/drawing/2014/main" id="{34F98F6E-90B1-49FC-9353-C70D2ED09AC3}"/>
                </a:ext>
              </a:extLst>
            </p:cNvPr>
            <p:cNvSpPr/>
            <p:nvPr/>
          </p:nvSpPr>
          <p:spPr>
            <a:xfrm>
              <a:off x="2090746" y="1637734"/>
              <a:ext cx="14" cy="95"/>
            </a:xfrm>
            <a:custGeom>
              <a:avLst/>
              <a:gdLst/>
              <a:ahLst/>
              <a:cxnLst/>
              <a:rect l="l" t="t" r="r" b="b"/>
              <a:pathLst>
                <a:path w="1" h="7"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041;p126">
              <a:extLst>
                <a:ext uri="{FF2B5EF4-FFF2-40B4-BE49-F238E27FC236}">
                  <a16:creationId xmlns:a16="http://schemas.microsoft.com/office/drawing/2014/main" id="{FCDAC2CA-9A2E-4C61-A72D-4894983237AE}"/>
                </a:ext>
              </a:extLst>
            </p:cNvPr>
            <p:cNvSpPr/>
            <p:nvPr/>
          </p:nvSpPr>
          <p:spPr>
            <a:xfrm>
              <a:off x="2093448" y="1632262"/>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042;p126">
              <a:extLst>
                <a:ext uri="{FF2B5EF4-FFF2-40B4-BE49-F238E27FC236}">
                  <a16:creationId xmlns:a16="http://schemas.microsoft.com/office/drawing/2014/main" id="{C9EBEF01-C9A2-4DC8-AD99-976064EBAA68}"/>
                </a:ext>
              </a:extLst>
            </p:cNvPr>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043;p126">
              <a:extLst>
                <a:ext uri="{FF2B5EF4-FFF2-40B4-BE49-F238E27FC236}">
                  <a16:creationId xmlns:a16="http://schemas.microsoft.com/office/drawing/2014/main" id="{3681298F-6533-4B1C-87B6-1434C9A5E6A7}"/>
                </a:ext>
              </a:extLst>
            </p:cNvPr>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044;p126">
              <a:extLst>
                <a:ext uri="{FF2B5EF4-FFF2-40B4-BE49-F238E27FC236}">
                  <a16:creationId xmlns:a16="http://schemas.microsoft.com/office/drawing/2014/main" id="{6A528ED2-696E-41EC-95E5-4A41805F7E7E}"/>
                </a:ext>
              </a:extLst>
            </p:cNvPr>
            <p:cNvSpPr/>
            <p:nvPr/>
          </p:nvSpPr>
          <p:spPr>
            <a:xfrm>
              <a:off x="2091357" y="1634774"/>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045;p126">
              <a:extLst>
                <a:ext uri="{FF2B5EF4-FFF2-40B4-BE49-F238E27FC236}">
                  <a16:creationId xmlns:a16="http://schemas.microsoft.com/office/drawing/2014/main" id="{41D7A4EB-522E-487A-B038-4949AE0970FC}"/>
                </a:ext>
              </a:extLst>
            </p:cNvPr>
            <p:cNvSpPr/>
            <p:nvPr/>
          </p:nvSpPr>
          <p:spPr>
            <a:xfrm>
              <a:off x="2093163" y="1632452"/>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046;p126">
              <a:extLst>
                <a:ext uri="{FF2B5EF4-FFF2-40B4-BE49-F238E27FC236}">
                  <a16:creationId xmlns:a16="http://schemas.microsoft.com/office/drawing/2014/main" id="{1BC3D25A-295A-4A5D-B1FE-AB63B2370848}"/>
                </a:ext>
              </a:extLst>
            </p:cNvPr>
            <p:cNvSpPr/>
            <p:nvPr/>
          </p:nvSpPr>
          <p:spPr>
            <a:xfrm>
              <a:off x="2092878" y="163268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047;p126">
              <a:extLst>
                <a:ext uri="{FF2B5EF4-FFF2-40B4-BE49-F238E27FC236}">
                  <a16:creationId xmlns:a16="http://schemas.microsoft.com/office/drawing/2014/main" id="{989330E4-F174-432D-8390-3404142D492E}"/>
                </a:ext>
              </a:extLst>
            </p:cNvPr>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048;p126">
              <a:extLst>
                <a:ext uri="{FF2B5EF4-FFF2-40B4-BE49-F238E27FC236}">
                  <a16:creationId xmlns:a16="http://schemas.microsoft.com/office/drawing/2014/main" id="{C3E4FADB-0BAB-468B-A957-9A19E04A3A43}"/>
                </a:ext>
              </a:extLst>
            </p:cNvPr>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049;p126">
              <a:extLst>
                <a:ext uri="{FF2B5EF4-FFF2-40B4-BE49-F238E27FC236}">
                  <a16:creationId xmlns:a16="http://schemas.microsoft.com/office/drawing/2014/main" id="{1A612EB5-F2BE-4C21-A4EF-E1A056CDFD34}"/>
                </a:ext>
              </a:extLst>
            </p:cNvPr>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050;p126">
              <a:extLst>
                <a:ext uri="{FF2B5EF4-FFF2-40B4-BE49-F238E27FC236}">
                  <a16:creationId xmlns:a16="http://schemas.microsoft.com/office/drawing/2014/main" id="{A928D625-6244-4517-A188-1D184A9C65D0}"/>
                </a:ext>
              </a:extLst>
            </p:cNvPr>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051;p126">
              <a:extLst>
                <a:ext uri="{FF2B5EF4-FFF2-40B4-BE49-F238E27FC236}">
                  <a16:creationId xmlns:a16="http://schemas.microsoft.com/office/drawing/2014/main" id="{12B57FD4-CB8C-4716-9BB4-2A61113B8112}"/>
                </a:ext>
              </a:extLst>
            </p:cNvPr>
            <p:cNvSpPr/>
            <p:nvPr/>
          </p:nvSpPr>
          <p:spPr>
            <a:xfrm>
              <a:off x="2215319" y="1654502"/>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052;p126">
              <a:extLst>
                <a:ext uri="{FF2B5EF4-FFF2-40B4-BE49-F238E27FC236}">
                  <a16:creationId xmlns:a16="http://schemas.microsoft.com/office/drawing/2014/main" id="{15A8F068-5D26-4A28-8E37-BE0F74E98600}"/>
                </a:ext>
              </a:extLst>
            </p:cNvPr>
            <p:cNvSpPr/>
            <p:nvPr/>
          </p:nvSpPr>
          <p:spPr>
            <a:xfrm>
              <a:off x="2213948" y="1655127"/>
              <a:ext cx="679" cy="434"/>
            </a:xfrm>
            <a:custGeom>
              <a:avLst/>
              <a:gdLst/>
              <a:ahLst/>
              <a:cxnLst/>
              <a:rect l="l" t="t" r="r" b="b"/>
              <a:pathLst>
                <a:path w="50" h="32" extrusionOk="0">
                  <a:moveTo>
                    <a:pt x="49" y="0"/>
                  </a:moveTo>
                  <a:lnTo>
                    <a:pt x="0"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053;p126">
              <a:extLst>
                <a:ext uri="{FF2B5EF4-FFF2-40B4-BE49-F238E27FC236}">
                  <a16:creationId xmlns:a16="http://schemas.microsoft.com/office/drawing/2014/main" id="{DFBED713-F0AE-42C7-AE99-502417A748F7}"/>
                </a:ext>
              </a:extLst>
            </p:cNvPr>
            <p:cNvSpPr/>
            <p:nvPr/>
          </p:nvSpPr>
          <p:spPr>
            <a:xfrm>
              <a:off x="2215659" y="1654122"/>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054;p126">
              <a:extLst>
                <a:ext uri="{FF2B5EF4-FFF2-40B4-BE49-F238E27FC236}">
                  <a16:creationId xmlns:a16="http://schemas.microsoft.com/office/drawing/2014/main" id="{04983BFC-4920-48D9-BF8E-114B687A7144}"/>
                </a:ext>
              </a:extLst>
            </p:cNvPr>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055;p126">
              <a:extLst>
                <a:ext uri="{FF2B5EF4-FFF2-40B4-BE49-F238E27FC236}">
                  <a16:creationId xmlns:a16="http://schemas.microsoft.com/office/drawing/2014/main" id="{04979A7E-8584-4C3D-9E39-DA15CC26569D}"/>
                </a:ext>
              </a:extLst>
            </p:cNvPr>
            <p:cNvSpPr/>
            <p:nvPr/>
          </p:nvSpPr>
          <p:spPr>
            <a:xfrm>
              <a:off x="2249548" y="1656498"/>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056;p126">
              <a:extLst>
                <a:ext uri="{FF2B5EF4-FFF2-40B4-BE49-F238E27FC236}">
                  <a16:creationId xmlns:a16="http://schemas.microsoft.com/office/drawing/2014/main" id="{953BD799-B57E-44A3-A37C-11B95B043F98}"/>
                </a:ext>
              </a:extLst>
            </p:cNvPr>
            <p:cNvSpPr/>
            <p:nvPr/>
          </p:nvSpPr>
          <p:spPr>
            <a:xfrm>
              <a:off x="2249304" y="1656172"/>
              <a:ext cx="163" cy="204"/>
            </a:xfrm>
            <a:custGeom>
              <a:avLst/>
              <a:gdLst/>
              <a:ahLst/>
              <a:cxnLst/>
              <a:rect l="l" t="t" r="r" b="b"/>
              <a:pathLst>
                <a:path w="12" h="15" extrusionOk="0">
                  <a:moveTo>
                    <a:pt x="1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057;p126">
              <a:extLst>
                <a:ext uri="{FF2B5EF4-FFF2-40B4-BE49-F238E27FC236}">
                  <a16:creationId xmlns:a16="http://schemas.microsoft.com/office/drawing/2014/main" id="{C33C9DF7-28BF-48D4-B56F-2C5464D01A52}"/>
                </a:ext>
              </a:extLst>
            </p:cNvPr>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058;p126">
              <a:extLst>
                <a:ext uri="{FF2B5EF4-FFF2-40B4-BE49-F238E27FC236}">
                  <a16:creationId xmlns:a16="http://schemas.microsoft.com/office/drawing/2014/main" id="{EEA20423-937E-4D31-8E67-FDE0CA4CB3EF}"/>
                </a:ext>
              </a:extLst>
            </p:cNvPr>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059;p126">
              <a:extLst>
                <a:ext uri="{FF2B5EF4-FFF2-40B4-BE49-F238E27FC236}">
                  <a16:creationId xmlns:a16="http://schemas.microsoft.com/office/drawing/2014/main" id="{41B9AC29-222D-4578-853F-A6E2D17E059F}"/>
                </a:ext>
              </a:extLst>
            </p:cNvPr>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060;p126">
              <a:extLst>
                <a:ext uri="{FF2B5EF4-FFF2-40B4-BE49-F238E27FC236}">
                  <a16:creationId xmlns:a16="http://schemas.microsoft.com/office/drawing/2014/main" id="{AC1B53D4-431F-41C1-8D4C-7C56973DDDC9}"/>
                </a:ext>
              </a:extLst>
            </p:cNvPr>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061;p126">
              <a:extLst>
                <a:ext uri="{FF2B5EF4-FFF2-40B4-BE49-F238E27FC236}">
                  <a16:creationId xmlns:a16="http://schemas.microsoft.com/office/drawing/2014/main" id="{6F7302A6-D6B9-4740-BFB6-C78875CEA55D}"/>
                </a:ext>
              </a:extLst>
            </p:cNvPr>
            <p:cNvSpPr/>
            <p:nvPr/>
          </p:nvSpPr>
          <p:spPr>
            <a:xfrm>
              <a:off x="2250119" y="1657313"/>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062;p126">
              <a:extLst>
                <a:ext uri="{FF2B5EF4-FFF2-40B4-BE49-F238E27FC236}">
                  <a16:creationId xmlns:a16="http://schemas.microsoft.com/office/drawing/2014/main" id="{49D50A08-9E76-4AE5-8999-953D6A7B35B8}"/>
                </a:ext>
              </a:extLst>
            </p:cNvPr>
            <p:cNvSpPr/>
            <p:nvPr/>
          </p:nvSpPr>
          <p:spPr>
            <a:xfrm>
              <a:off x="2249928" y="1657068"/>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063;p126">
              <a:extLst>
                <a:ext uri="{FF2B5EF4-FFF2-40B4-BE49-F238E27FC236}">
                  <a16:creationId xmlns:a16="http://schemas.microsoft.com/office/drawing/2014/main" id="{650DDF6D-769E-4F92-A3EE-A88C103070CF}"/>
                </a:ext>
              </a:extLst>
            </p:cNvPr>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064;p126">
              <a:extLst>
                <a:ext uri="{FF2B5EF4-FFF2-40B4-BE49-F238E27FC236}">
                  <a16:creationId xmlns:a16="http://schemas.microsoft.com/office/drawing/2014/main" id="{2E074FB9-2AC5-408B-8F47-0D7451C005C0}"/>
                </a:ext>
              </a:extLst>
            </p:cNvPr>
            <p:cNvSpPr/>
            <p:nvPr/>
          </p:nvSpPr>
          <p:spPr>
            <a:xfrm>
              <a:off x="2249738" y="1656837"/>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065;p126">
              <a:extLst>
                <a:ext uri="{FF2B5EF4-FFF2-40B4-BE49-F238E27FC236}">
                  <a16:creationId xmlns:a16="http://schemas.microsoft.com/office/drawing/2014/main" id="{2E994C1A-1066-444D-9846-6277AC94802F}"/>
                </a:ext>
              </a:extLst>
            </p:cNvPr>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066;p126">
              <a:extLst>
                <a:ext uri="{FF2B5EF4-FFF2-40B4-BE49-F238E27FC236}">
                  <a16:creationId xmlns:a16="http://schemas.microsoft.com/office/drawing/2014/main" id="{EAF71038-166F-4434-BD81-328262C183CB}"/>
                </a:ext>
              </a:extLst>
            </p:cNvPr>
            <p:cNvSpPr/>
            <p:nvPr/>
          </p:nvSpPr>
          <p:spPr>
            <a:xfrm>
              <a:off x="2247933" y="1653796"/>
              <a:ext cx="149" cy="299"/>
            </a:xfrm>
            <a:custGeom>
              <a:avLst/>
              <a:gdLst/>
              <a:ahLst/>
              <a:cxnLst/>
              <a:rect l="l" t="t" r="r" b="b"/>
              <a:pathLst>
                <a:path w="11" h="22" extrusionOk="0">
                  <a:moveTo>
                    <a:pt x="11"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067;p126">
              <a:extLst>
                <a:ext uri="{FF2B5EF4-FFF2-40B4-BE49-F238E27FC236}">
                  <a16:creationId xmlns:a16="http://schemas.microsoft.com/office/drawing/2014/main" id="{3991C512-051F-4765-838C-232B6D8DC41E}"/>
                </a:ext>
              </a:extLst>
            </p:cNvPr>
            <p:cNvSpPr/>
            <p:nvPr/>
          </p:nvSpPr>
          <p:spPr>
            <a:xfrm>
              <a:off x="2255482" y="167542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068;p126">
              <a:extLst>
                <a:ext uri="{FF2B5EF4-FFF2-40B4-BE49-F238E27FC236}">
                  <a16:creationId xmlns:a16="http://schemas.microsoft.com/office/drawing/2014/main" id="{C45887E5-96F5-4577-ABAB-2F1F8C90595E}"/>
                </a:ext>
              </a:extLst>
            </p:cNvPr>
            <p:cNvSpPr/>
            <p:nvPr/>
          </p:nvSpPr>
          <p:spPr>
            <a:xfrm>
              <a:off x="2248258" y="1654366"/>
              <a:ext cx="163" cy="244"/>
            </a:xfrm>
            <a:custGeom>
              <a:avLst/>
              <a:gdLst/>
              <a:ahLst/>
              <a:cxnLst/>
              <a:rect l="l" t="t" r="r" b="b"/>
              <a:pathLst>
                <a:path w="12" h="18" extrusionOk="0">
                  <a:moveTo>
                    <a:pt x="1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069;p126">
              <a:extLst>
                <a:ext uri="{FF2B5EF4-FFF2-40B4-BE49-F238E27FC236}">
                  <a16:creationId xmlns:a16="http://schemas.microsoft.com/office/drawing/2014/main" id="{20B47728-B732-471E-A42D-67A7384FB0AA}"/>
                </a:ext>
              </a:extLst>
            </p:cNvPr>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070;p126">
              <a:extLst>
                <a:ext uri="{FF2B5EF4-FFF2-40B4-BE49-F238E27FC236}">
                  <a16:creationId xmlns:a16="http://schemas.microsoft.com/office/drawing/2014/main" id="{B2994C95-427A-4CAA-A491-33B36F2B2606}"/>
                </a:ext>
              </a:extLst>
            </p:cNvPr>
            <p:cNvSpPr/>
            <p:nvPr/>
          </p:nvSpPr>
          <p:spPr>
            <a:xfrm>
              <a:off x="2247593" y="1653226"/>
              <a:ext cx="204" cy="339"/>
            </a:xfrm>
            <a:custGeom>
              <a:avLst/>
              <a:gdLst/>
              <a:ahLst/>
              <a:cxnLst/>
              <a:rect l="l" t="t" r="r" b="b"/>
              <a:pathLst>
                <a:path w="15" h="25" extrusionOk="0">
                  <a:moveTo>
                    <a:pt x="15"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071;p126">
              <a:extLst>
                <a:ext uri="{FF2B5EF4-FFF2-40B4-BE49-F238E27FC236}">
                  <a16:creationId xmlns:a16="http://schemas.microsoft.com/office/drawing/2014/main" id="{BE0D5FFA-1BBC-4B87-B7E3-660FDA2AA786}"/>
                </a:ext>
              </a:extLst>
            </p:cNvPr>
            <p:cNvSpPr/>
            <p:nvPr/>
          </p:nvSpPr>
          <p:spPr>
            <a:xfrm>
              <a:off x="2247267" y="1652601"/>
              <a:ext cx="149" cy="353"/>
            </a:xfrm>
            <a:custGeom>
              <a:avLst/>
              <a:gdLst/>
              <a:ahLst/>
              <a:cxnLst/>
              <a:rect l="l" t="t" r="r" b="b"/>
              <a:pathLst>
                <a:path w="11" h="26" extrusionOk="0">
                  <a:moveTo>
                    <a:pt x="11"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072;p126">
              <a:extLst>
                <a:ext uri="{FF2B5EF4-FFF2-40B4-BE49-F238E27FC236}">
                  <a16:creationId xmlns:a16="http://schemas.microsoft.com/office/drawing/2014/main" id="{A3000D3E-B4A8-4EDE-91CB-3B122D1F4263}"/>
                </a:ext>
              </a:extLst>
            </p:cNvPr>
            <p:cNvSpPr/>
            <p:nvPr/>
          </p:nvSpPr>
          <p:spPr>
            <a:xfrm>
              <a:off x="2246697" y="1651610"/>
              <a:ext cx="394" cy="679"/>
            </a:xfrm>
            <a:custGeom>
              <a:avLst/>
              <a:gdLst/>
              <a:ahLst/>
              <a:cxnLst/>
              <a:rect l="l" t="t" r="r" b="b"/>
              <a:pathLst>
                <a:path w="29" h="50" extrusionOk="0">
                  <a:moveTo>
                    <a:pt x="28" y="49"/>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073;p126">
              <a:extLst>
                <a:ext uri="{FF2B5EF4-FFF2-40B4-BE49-F238E27FC236}">
                  <a16:creationId xmlns:a16="http://schemas.microsoft.com/office/drawing/2014/main" id="{2DA700A6-3C66-4BBB-B362-D6D0EBE67E71}"/>
                </a:ext>
              </a:extLst>
            </p:cNvPr>
            <p:cNvSpPr/>
            <p:nvPr/>
          </p:nvSpPr>
          <p:spPr>
            <a:xfrm>
              <a:off x="2246317" y="1650890"/>
              <a:ext cx="244" cy="448"/>
            </a:xfrm>
            <a:custGeom>
              <a:avLst/>
              <a:gdLst/>
              <a:ahLst/>
              <a:cxnLst/>
              <a:rect l="l" t="t" r="r" b="b"/>
              <a:pathLst>
                <a:path w="18" h="33" extrusionOk="0">
                  <a:moveTo>
                    <a:pt x="18" y="3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074;p126">
              <a:extLst>
                <a:ext uri="{FF2B5EF4-FFF2-40B4-BE49-F238E27FC236}">
                  <a16:creationId xmlns:a16="http://schemas.microsoft.com/office/drawing/2014/main" id="{01FBDDED-0D05-4675-858F-33A63CBF4C6D}"/>
                </a:ext>
              </a:extLst>
            </p:cNvPr>
            <p:cNvSpPr/>
            <p:nvPr/>
          </p:nvSpPr>
          <p:spPr>
            <a:xfrm>
              <a:off x="2249073" y="1655792"/>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075;p126">
              <a:extLst>
                <a:ext uri="{FF2B5EF4-FFF2-40B4-BE49-F238E27FC236}">
                  <a16:creationId xmlns:a16="http://schemas.microsoft.com/office/drawing/2014/main" id="{E6679E0F-AB47-4E86-9E11-1CE99D3F4DEF}"/>
                </a:ext>
              </a:extLst>
            </p:cNvPr>
            <p:cNvSpPr/>
            <p:nvPr/>
          </p:nvSpPr>
          <p:spPr>
            <a:xfrm>
              <a:off x="2248829" y="1655357"/>
              <a:ext cx="163" cy="204"/>
            </a:xfrm>
            <a:custGeom>
              <a:avLst/>
              <a:gdLst/>
              <a:ahLst/>
              <a:cxnLst/>
              <a:rect l="l" t="t" r="r" b="b"/>
              <a:pathLst>
                <a:path w="12" h="15" extrusionOk="0">
                  <a:moveTo>
                    <a:pt x="1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076;p126">
              <a:extLst>
                <a:ext uri="{FF2B5EF4-FFF2-40B4-BE49-F238E27FC236}">
                  <a16:creationId xmlns:a16="http://schemas.microsoft.com/office/drawing/2014/main" id="{4E1D68AC-350A-4B14-B203-EC0F95B8F57D}"/>
                </a:ext>
              </a:extLst>
            </p:cNvPr>
            <p:cNvSpPr/>
            <p:nvPr/>
          </p:nvSpPr>
          <p:spPr>
            <a:xfrm>
              <a:off x="2248544" y="1654882"/>
              <a:ext cx="163" cy="258"/>
            </a:xfrm>
            <a:custGeom>
              <a:avLst/>
              <a:gdLst/>
              <a:ahLst/>
              <a:cxnLst/>
              <a:rect l="l" t="t" r="r" b="b"/>
              <a:pathLst>
                <a:path w="12" h="19" extrusionOk="0">
                  <a:moveTo>
                    <a:pt x="1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077;p126">
              <a:extLst>
                <a:ext uri="{FF2B5EF4-FFF2-40B4-BE49-F238E27FC236}">
                  <a16:creationId xmlns:a16="http://schemas.microsoft.com/office/drawing/2014/main" id="{8545639B-B363-4AEE-85A2-1976F8BA8ADF}"/>
                </a:ext>
              </a:extLst>
            </p:cNvPr>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078;p126">
              <a:extLst>
                <a:ext uri="{FF2B5EF4-FFF2-40B4-BE49-F238E27FC236}">
                  <a16:creationId xmlns:a16="http://schemas.microsoft.com/office/drawing/2014/main" id="{68486164-71F9-46C3-994A-67C043EC7D7D}"/>
                </a:ext>
              </a:extLst>
            </p:cNvPr>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079;p126">
              <a:extLst>
                <a:ext uri="{FF2B5EF4-FFF2-40B4-BE49-F238E27FC236}">
                  <a16:creationId xmlns:a16="http://schemas.microsoft.com/office/drawing/2014/main" id="{3B85FC08-3672-4388-9630-115F5367BB11}"/>
                </a:ext>
              </a:extLst>
            </p:cNvPr>
            <p:cNvSpPr/>
            <p:nvPr/>
          </p:nvSpPr>
          <p:spPr>
            <a:xfrm>
              <a:off x="2250784" y="1708364"/>
              <a:ext cx="204" cy="54"/>
            </a:xfrm>
            <a:custGeom>
              <a:avLst/>
              <a:gdLst/>
              <a:ahLst/>
              <a:cxnLst/>
              <a:rect l="l" t="t" r="r" b="b"/>
              <a:pathLst>
                <a:path w="15" h="4" extrusionOk="0">
                  <a:moveTo>
                    <a:pt x="1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080;p126">
              <a:extLst>
                <a:ext uri="{FF2B5EF4-FFF2-40B4-BE49-F238E27FC236}">
                  <a16:creationId xmlns:a16="http://schemas.microsoft.com/office/drawing/2014/main" id="{2DF3EC80-DADD-436C-B149-7476D914E7A6}"/>
                </a:ext>
              </a:extLst>
            </p:cNvPr>
            <p:cNvSpPr/>
            <p:nvPr/>
          </p:nvSpPr>
          <p:spPr>
            <a:xfrm>
              <a:off x="2240845" y="1709600"/>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081;p126">
              <a:extLst>
                <a:ext uri="{FF2B5EF4-FFF2-40B4-BE49-F238E27FC236}">
                  <a16:creationId xmlns:a16="http://schemas.microsoft.com/office/drawing/2014/main" id="{34DC3D34-38F8-4ABE-B7D2-EC6F1E32E418}"/>
                </a:ext>
              </a:extLst>
            </p:cNvPr>
            <p:cNvSpPr/>
            <p:nvPr/>
          </p:nvSpPr>
          <p:spPr>
            <a:xfrm>
              <a:off x="2251015" y="1708269"/>
              <a:ext cx="258" cy="109"/>
            </a:xfrm>
            <a:custGeom>
              <a:avLst/>
              <a:gdLst/>
              <a:ahLst/>
              <a:cxnLst/>
              <a:rect l="l" t="t" r="r" b="b"/>
              <a:pathLst>
                <a:path w="19" h="8" extrusionOk="0">
                  <a:moveTo>
                    <a:pt x="1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082;p126">
              <a:extLst>
                <a:ext uri="{FF2B5EF4-FFF2-40B4-BE49-F238E27FC236}">
                  <a16:creationId xmlns:a16="http://schemas.microsoft.com/office/drawing/2014/main" id="{EB4E9855-CDFC-4F22-AEC6-62A7B9707B36}"/>
                </a:ext>
              </a:extLst>
            </p:cNvPr>
            <p:cNvSpPr/>
            <p:nvPr/>
          </p:nvSpPr>
          <p:spPr>
            <a:xfrm>
              <a:off x="2251259" y="1708215"/>
              <a:ext cx="204" cy="109"/>
            </a:xfrm>
            <a:custGeom>
              <a:avLst/>
              <a:gdLst/>
              <a:ahLst/>
              <a:cxnLst/>
              <a:rect l="l" t="t" r="r" b="b"/>
              <a:pathLst>
                <a:path w="15" h="8" extrusionOk="0">
                  <a:moveTo>
                    <a:pt x="14" y="1"/>
                  </a:moveTo>
                  <a:lnTo>
                    <a:pt x="14" y="1"/>
                  </a:ln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083;p126">
              <a:extLst>
                <a:ext uri="{FF2B5EF4-FFF2-40B4-BE49-F238E27FC236}">
                  <a16:creationId xmlns:a16="http://schemas.microsoft.com/office/drawing/2014/main" id="{2127D61B-D0A8-434B-94E0-6D172CA358FF}"/>
                </a:ext>
              </a:extLst>
            </p:cNvPr>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084;p126">
              <a:extLst>
                <a:ext uri="{FF2B5EF4-FFF2-40B4-BE49-F238E27FC236}">
                  <a16:creationId xmlns:a16="http://schemas.microsoft.com/office/drawing/2014/main" id="{9EB9394B-6B95-4F75-A9BB-4A40273AAD01}"/>
                </a:ext>
              </a:extLst>
            </p:cNvPr>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085;p126">
              <a:extLst>
                <a:ext uri="{FF2B5EF4-FFF2-40B4-BE49-F238E27FC236}">
                  <a16:creationId xmlns:a16="http://schemas.microsoft.com/office/drawing/2014/main" id="{B34975A0-E1C5-46FB-B72B-575EBB34D252}"/>
                </a:ext>
              </a:extLst>
            </p:cNvPr>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086;p126">
              <a:extLst>
                <a:ext uri="{FF2B5EF4-FFF2-40B4-BE49-F238E27FC236}">
                  <a16:creationId xmlns:a16="http://schemas.microsoft.com/office/drawing/2014/main" id="{DAD28458-8311-4B5D-97F1-ABCDB6752045}"/>
                </a:ext>
              </a:extLst>
            </p:cNvPr>
            <p:cNvSpPr/>
            <p:nvPr/>
          </p:nvSpPr>
          <p:spPr>
            <a:xfrm>
              <a:off x="2250214" y="1708459"/>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087;p126">
              <a:extLst>
                <a:ext uri="{FF2B5EF4-FFF2-40B4-BE49-F238E27FC236}">
                  <a16:creationId xmlns:a16="http://schemas.microsoft.com/office/drawing/2014/main" id="{C3EE544E-193C-453B-B02A-3F02DCC63CF0}"/>
                </a:ext>
              </a:extLst>
            </p:cNvPr>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088;p126">
              <a:extLst>
                <a:ext uri="{FF2B5EF4-FFF2-40B4-BE49-F238E27FC236}">
                  <a16:creationId xmlns:a16="http://schemas.microsoft.com/office/drawing/2014/main" id="{AB4BB49D-1E7A-4CA2-A9AF-AB008EC185A5}"/>
                </a:ext>
              </a:extLst>
            </p:cNvPr>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089;p126">
              <a:extLst>
                <a:ext uri="{FF2B5EF4-FFF2-40B4-BE49-F238E27FC236}">
                  <a16:creationId xmlns:a16="http://schemas.microsoft.com/office/drawing/2014/main" id="{FA9F9A93-4283-4953-8868-5784234D493A}"/>
                </a:ext>
              </a:extLst>
            </p:cNvPr>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090;p126">
              <a:extLst>
                <a:ext uri="{FF2B5EF4-FFF2-40B4-BE49-F238E27FC236}">
                  <a16:creationId xmlns:a16="http://schemas.microsoft.com/office/drawing/2014/main" id="{A51E4ADF-5576-40CC-ABDC-42BF70743E77}"/>
                </a:ext>
              </a:extLst>
            </p:cNvPr>
            <p:cNvSpPr/>
            <p:nvPr/>
          </p:nvSpPr>
          <p:spPr>
            <a:xfrm>
              <a:off x="2255631" y="1693578"/>
              <a:ext cx="299" cy="109"/>
            </a:xfrm>
            <a:custGeom>
              <a:avLst/>
              <a:gdLst/>
              <a:ahLst/>
              <a:cxnLst/>
              <a:rect l="l" t="t" r="r" b="b"/>
              <a:pathLst>
                <a:path w="22" h="8" extrusionOk="0">
                  <a:moveTo>
                    <a:pt x="2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091;p126">
              <a:extLst>
                <a:ext uri="{FF2B5EF4-FFF2-40B4-BE49-F238E27FC236}">
                  <a16:creationId xmlns:a16="http://schemas.microsoft.com/office/drawing/2014/main" id="{62DA9A8F-1DE5-4E11-8E2A-086E4649DCD2}"/>
                </a:ext>
              </a:extLst>
            </p:cNvPr>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092;p126">
              <a:extLst>
                <a:ext uri="{FF2B5EF4-FFF2-40B4-BE49-F238E27FC236}">
                  <a16:creationId xmlns:a16="http://schemas.microsoft.com/office/drawing/2014/main" id="{A58EDE53-FEBB-43F2-944D-269D0F08551F}"/>
                </a:ext>
              </a:extLst>
            </p:cNvPr>
            <p:cNvSpPr/>
            <p:nvPr/>
          </p:nvSpPr>
          <p:spPr>
            <a:xfrm>
              <a:off x="2247023" y="168939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093;p126">
              <a:extLst>
                <a:ext uri="{FF2B5EF4-FFF2-40B4-BE49-F238E27FC236}">
                  <a16:creationId xmlns:a16="http://schemas.microsoft.com/office/drawing/2014/main" id="{5D9A30DB-2E79-4509-B083-91AAEFF011AE}"/>
                </a:ext>
              </a:extLst>
            </p:cNvPr>
            <p:cNvSpPr/>
            <p:nvPr/>
          </p:nvSpPr>
          <p:spPr>
            <a:xfrm>
              <a:off x="2213283" y="1690197"/>
              <a:ext cx="54" cy="14"/>
            </a:xfrm>
            <a:custGeom>
              <a:avLst/>
              <a:gdLst/>
              <a:ahLst/>
              <a:cxnLst/>
              <a:rect l="l" t="t" r="r" b="b"/>
              <a:pathLst>
                <a:path w="4" h="1" extrusionOk="0">
                  <a:moveTo>
                    <a:pt x="0" y="1"/>
                  </a:moveTo>
                  <a:lnTo>
                    <a:pt x="4"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094;p126">
              <a:extLst>
                <a:ext uri="{FF2B5EF4-FFF2-40B4-BE49-F238E27FC236}">
                  <a16:creationId xmlns:a16="http://schemas.microsoft.com/office/drawing/2014/main" id="{A09DD280-F1BF-4821-B0C7-F480FFD9456D}"/>
                </a:ext>
              </a:extLst>
            </p:cNvPr>
            <p:cNvSpPr/>
            <p:nvPr/>
          </p:nvSpPr>
          <p:spPr>
            <a:xfrm>
              <a:off x="2253581" y="169266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095;p126">
              <a:extLst>
                <a:ext uri="{FF2B5EF4-FFF2-40B4-BE49-F238E27FC236}">
                  <a16:creationId xmlns:a16="http://schemas.microsoft.com/office/drawing/2014/main" id="{E328A9DB-CB27-4080-BC94-0227E319BA1D}"/>
                </a:ext>
              </a:extLst>
            </p:cNvPr>
            <p:cNvSpPr/>
            <p:nvPr/>
          </p:nvSpPr>
          <p:spPr>
            <a:xfrm>
              <a:off x="2214233" y="1690822"/>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096;p126">
              <a:extLst>
                <a:ext uri="{FF2B5EF4-FFF2-40B4-BE49-F238E27FC236}">
                  <a16:creationId xmlns:a16="http://schemas.microsoft.com/office/drawing/2014/main" id="{4814444E-FCDB-45E0-A2CD-4CF005B27447}"/>
                </a:ext>
              </a:extLst>
            </p:cNvPr>
            <p:cNvSpPr/>
            <p:nvPr/>
          </p:nvSpPr>
          <p:spPr>
            <a:xfrm>
              <a:off x="2253296" y="1692533"/>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097;p126">
              <a:extLst>
                <a:ext uri="{FF2B5EF4-FFF2-40B4-BE49-F238E27FC236}">
                  <a16:creationId xmlns:a16="http://schemas.microsoft.com/office/drawing/2014/main" id="{CB7638A7-B298-4C76-A982-8CDB3DDC8D17}"/>
                </a:ext>
              </a:extLst>
            </p:cNvPr>
            <p:cNvSpPr/>
            <p:nvPr/>
          </p:nvSpPr>
          <p:spPr>
            <a:xfrm>
              <a:off x="2254056" y="1692913"/>
              <a:ext cx="163" cy="54"/>
            </a:xfrm>
            <a:custGeom>
              <a:avLst/>
              <a:gdLst/>
              <a:ahLst/>
              <a:cxnLst/>
              <a:rect l="l" t="t" r="r" b="b"/>
              <a:pathLst>
                <a:path w="12" h="4" extrusionOk="0">
                  <a:moveTo>
                    <a:pt x="1" y="0"/>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098;p126">
              <a:extLst>
                <a:ext uri="{FF2B5EF4-FFF2-40B4-BE49-F238E27FC236}">
                  <a16:creationId xmlns:a16="http://schemas.microsoft.com/office/drawing/2014/main" id="{627F6E7B-914F-4FE5-8935-D33391C0E3EC}"/>
                </a:ext>
              </a:extLst>
            </p:cNvPr>
            <p:cNvSpPr/>
            <p:nvPr/>
          </p:nvSpPr>
          <p:spPr>
            <a:xfrm>
              <a:off x="2253011" y="1692383"/>
              <a:ext cx="163" cy="68"/>
            </a:xfrm>
            <a:custGeom>
              <a:avLst/>
              <a:gdLst/>
              <a:ahLst/>
              <a:cxnLst/>
              <a:rect l="l" t="t" r="r" b="b"/>
              <a:pathLst>
                <a:path w="12" h="5" extrusionOk="0">
                  <a:moveTo>
                    <a:pt x="1"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099;p126">
              <a:extLst>
                <a:ext uri="{FF2B5EF4-FFF2-40B4-BE49-F238E27FC236}">
                  <a16:creationId xmlns:a16="http://schemas.microsoft.com/office/drawing/2014/main" id="{CDCB8011-3F94-48C3-87F6-8F45B44CC8F7}"/>
                </a:ext>
              </a:extLst>
            </p:cNvPr>
            <p:cNvSpPr/>
            <p:nvPr/>
          </p:nvSpPr>
          <p:spPr>
            <a:xfrm>
              <a:off x="2213758" y="1690482"/>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100;p126">
              <a:extLst>
                <a:ext uri="{FF2B5EF4-FFF2-40B4-BE49-F238E27FC236}">
                  <a16:creationId xmlns:a16="http://schemas.microsoft.com/office/drawing/2014/main" id="{C9FE8DDB-8E57-4C35-A2A3-71CD6C459B55}"/>
                </a:ext>
              </a:extLst>
            </p:cNvPr>
            <p:cNvSpPr/>
            <p:nvPr/>
          </p:nvSpPr>
          <p:spPr>
            <a:xfrm>
              <a:off x="2214708" y="1691243"/>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101;p126">
              <a:extLst>
                <a:ext uri="{FF2B5EF4-FFF2-40B4-BE49-F238E27FC236}">
                  <a16:creationId xmlns:a16="http://schemas.microsoft.com/office/drawing/2014/main" id="{603D9081-D44C-423B-8534-DCC9C395CFBC}"/>
                </a:ext>
              </a:extLst>
            </p:cNvPr>
            <p:cNvSpPr/>
            <p:nvPr/>
          </p:nvSpPr>
          <p:spPr>
            <a:xfrm>
              <a:off x="2252820" y="1692247"/>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102;p126">
              <a:extLst>
                <a:ext uri="{FF2B5EF4-FFF2-40B4-BE49-F238E27FC236}">
                  <a16:creationId xmlns:a16="http://schemas.microsoft.com/office/drawing/2014/main" id="{D0BC4F9A-96CC-4256-8215-636D2A3774D3}"/>
                </a:ext>
              </a:extLst>
            </p:cNvPr>
            <p:cNvSpPr/>
            <p:nvPr/>
          </p:nvSpPr>
          <p:spPr>
            <a:xfrm>
              <a:off x="2254531" y="1693144"/>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103;p126">
              <a:extLst>
                <a:ext uri="{FF2B5EF4-FFF2-40B4-BE49-F238E27FC236}">
                  <a16:creationId xmlns:a16="http://schemas.microsoft.com/office/drawing/2014/main" id="{FD891540-3775-46C7-AA32-BA62F75FE306}"/>
                </a:ext>
              </a:extLst>
            </p:cNvPr>
            <p:cNvSpPr/>
            <p:nvPr/>
          </p:nvSpPr>
          <p:spPr>
            <a:xfrm>
              <a:off x="2255061" y="1693334"/>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104;p126">
              <a:extLst>
                <a:ext uri="{FF2B5EF4-FFF2-40B4-BE49-F238E27FC236}">
                  <a16:creationId xmlns:a16="http://schemas.microsoft.com/office/drawing/2014/main" id="{1B7171DE-462B-4935-95A7-C18D63FA2B6D}"/>
                </a:ext>
              </a:extLst>
            </p:cNvPr>
            <p:cNvSpPr/>
            <p:nvPr/>
          </p:nvSpPr>
          <p:spPr>
            <a:xfrm>
              <a:off x="2252400" y="1691867"/>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105;p126">
              <a:extLst>
                <a:ext uri="{FF2B5EF4-FFF2-40B4-BE49-F238E27FC236}">
                  <a16:creationId xmlns:a16="http://schemas.microsoft.com/office/drawing/2014/main" id="{AE4763A0-F289-4A61-B9F5-BBA543C31C24}"/>
                </a:ext>
              </a:extLst>
            </p:cNvPr>
            <p:cNvSpPr/>
            <p:nvPr/>
          </p:nvSpPr>
          <p:spPr>
            <a:xfrm>
              <a:off x="2252495" y="1692003"/>
              <a:ext cx="109" cy="68"/>
            </a:xfrm>
            <a:custGeom>
              <a:avLst/>
              <a:gdLst/>
              <a:ahLst/>
              <a:cxnLst/>
              <a:rect l="l" t="t" r="r" b="b"/>
              <a:pathLst>
                <a:path w="8" h="5" extrusionOk="0">
                  <a:moveTo>
                    <a:pt x="0" y="1"/>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106;p126">
              <a:extLst>
                <a:ext uri="{FF2B5EF4-FFF2-40B4-BE49-F238E27FC236}">
                  <a16:creationId xmlns:a16="http://schemas.microsoft.com/office/drawing/2014/main" id="{29C1928D-79B9-46CF-98A0-30E7FD2A99DE}"/>
                </a:ext>
              </a:extLst>
            </p:cNvPr>
            <p:cNvSpPr/>
            <p:nvPr/>
          </p:nvSpPr>
          <p:spPr>
            <a:xfrm>
              <a:off x="2252305" y="169181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107;p126">
              <a:extLst>
                <a:ext uri="{FF2B5EF4-FFF2-40B4-BE49-F238E27FC236}">
                  <a16:creationId xmlns:a16="http://schemas.microsoft.com/office/drawing/2014/main" id="{19771D25-B661-4FAA-A46D-AA3BB5FABF79}"/>
                </a:ext>
              </a:extLst>
            </p:cNvPr>
            <p:cNvSpPr/>
            <p:nvPr/>
          </p:nvSpPr>
          <p:spPr>
            <a:xfrm>
              <a:off x="2252250" y="1691718"/>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108;p126">
              <a:extLst>
                <a:ext uri="{FF2B5EF4-FFF2-40B4-BE49-F238E27FC236}">
                  <a16:creationId xmlns:a16="http://schemas.microsoft.com/office/drawing/2014/main" id="{C8BEF8AA-560B-422A-A828-6438FDC8C2F9}"/>
                </a:ext>
              </a:extLst>
            </p:cNvPr>
            <p:cNvSpPr/>
            <p:nvPr/>
          </p:nvSpPr>
          <p:spPr>
            <a:xfrm>
              <a:off x="2252209" y="169167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109;p126">
              <a:extLst>
                <a:ext uri="{FF2B5EF4-FFF2-40B4-BE49-F238E27FC236}">
                  <a16:creationId xmlns:a16="http://schemas.microsoft.com/office/drawing/2014/main" id="{D7786B03-ECCF-415A-8E43-6B525091158F}"/>
                </a:ext>
              </a:extLst>
            </p:cNvPr>
            <p:cNvSpPr/>
            <p:nvPr/>
          </p:nvSpPr>
          <p:spPr>
            <a:xfrm>
              <a:off x="2252630" y="1692098"/>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110;p126">
              <a:extLst>
                <a:ext uri="{FF2B5EF4-FFF2-40B4-BE49-F238E27FC236}">
                  <a16:creationId xmlns:a16="http://schemas.microsoft.com/office/drawing/2014/main" id="{EAD61B24-4BDC-42A4-9686-F9E439660F23}"/>
                </a:ext>
              </a:extLst>
            </p:cNvPr>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111;p126">
              <a:extLst>
                <a:ext uri="{FF2B5EF4-FFF2-40B4-BE49-F238E27FC236}">
                  <a16:creationId xmlns:a16="http://schemas.microsoft.com/office/drawing/2014/main" id="{5C912B2E-2337-4953-AA2B-63089EA1CB11}"/>
                </a:ext>
              </a:extLst>
            </p:cNvPr>
            <p:cNvSpPr/>
            <p:nvPr/>
          </p:nvSpPr>
          <p:spPr>
            <a:xfrm>
              <a:off x="2198823" y="171097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112;p126">
              <a:extLst>
                <a:ext uri="{FF2B5EF4-FFF2-40B4-BE49-F238E27FC236}">
                  <a16:creationId xmlns:a16="http://schemas.microsoft.com/office/drawing/2014/main" id="{963E0D4A-FAF8-4B80-8F89-32D0CE693182}"/>
                </a:ext>
              </a:extLst>
            </p:cNvPr>
            <p:cNvSpPr/>
            <p:nvPr/>
          </p:nvSpPr>
          <p:spPr>
            <a:xfrm>
              <a:off x="2198728" y="171178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113;p126">
              <a:extLst>
                <a:ext uri="{FF2B5EF4-FFF2-40B4-BE49-F238E27FC236}">
                  <a16:creationId xmlns:a16="http://schemas.microsoft.com/office/drawing/2014/main" id="{770906F4-8B8D-4E9C-819F-D986382A8968}"/>
                </a:ext>
              </a:extLst>
            </p:cNvPr>
            <p:cNvSpPr/>
            <p:nvPr/>
          </p:nvSpPr>
          <p:spPr>
            <a:xfrm>
              <a:off x="2198728" y="1713917"/>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114;p126">
              <a:extLst>
                <a:ext uri="{FF2B5EF4-FFF2-40B4-BE49-F238E27FC236}">
                  <a16:creationId xmlns:a16="http://schemas.microsoft.com/office/drawing/2014/main" id="{CFCCD4B7-0853-4D7C-B29C-D434BE53044F}"/>
                </a:ext>
              </a:extLst>
            </p:cNvPr>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115;p126">
              <a:extLst>
                <a:ext uri="{FF2B5EF4-FFF2-40B4-BE49-F238E27FC236}">
                  <a16:creationId xmlns:a16="http://schemas.microsoft.com/office/drawing/2014/main" id="{366DEA5A-2356-4B91-98EB-11FCC6729DCB}"/>
                </a:ext>
              </a:extLst>
            </p:cNvPr>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116;p126">
              <a:extLst>
                <a:ext uri="{FF2B5EF4-FFF2-40B4-BE49-F238E27FC236}">
                  <a16:creationId xmlns:a16="http://schemas.microsoft.com/office/drawing/2014/main" id="{8124804D-390F-41E9-9336-92B4B753D244}"/>
                </a:ext>
              </a:extLst>
            </p:cNvPr>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117;p126">
              <a:extLst>
                <a:ext uri="{FF2B5EF4-FFF2-40B4-BE49-F238E27FC236}">
                  <a16:creationId xmlns:a16="http://schemas.microsoft.com/office/drawing/2014/main" id="{4C1DB0E0-EE43-4B5D-9F72-51EF995CE6A4}"/>
                </a:ext>
              </a:extLst>
            </p:cNvPr>
            <p:cNvSpPr/>
            <p:nvPr/>
          </p:nvSpPr>
          <p:spPr>
            <a:xfrm>
              <a:off x="2199828" y="1716103"/>
              <a:ext cx="299" cy="258"/>
            </a:xfrm>
            <a:custGeom>
              <a:avLst/>
              <a:gdLst/>
              <a:ahLst/>
              <a:cxnLst/>
              <a:rect l="l" t="t" r="r" b="b"/>
              <a:pathLst>
                <a:path w="22" h="19" extrusionOk="0">
                  <a:moveTo>
                    <a:pt x="2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118;p126">
              <a:extLst>
                <a:ext uri="{FF2B5EF4-FFF2-40B4-BE49-F238E27FC236}">
                  <a16:creationId xmlns:a16="http://schemas.microsoft.com/office/drawing/2014/main" id="{24199175-AEE7-4D73-9E78-71FBF5B2A1B3}"/>
                </a:ext>
              </a:extLst>
            </p:cNvPr>
            <p:cNvSpPr/>
            <p:nvPr/>
          </p:nvSpPr>
          <p:spPr>
            <a:xfrm>
              <a:off x="2198687" y="17133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119;p126">
              <a:extLst>
                <a:ext uri="{FF2B5EF4-FFF2-40B4-BE49-F238E27FC236}">
                  <a16:creationId xmlns:a16="http://schemas.microsoft.com/office/drawing/2014/main" id="{23C979CA-29FF-4EB0-B6E2-7331B56B15A2}"/>
                </a:ext>
              </a:extLst>
            </p:cNvPr>
            <p:cNvSpPr/>
            <p:nvPr/>
          </p:nvSpPr>
          <p:spPr>
            <a:xfrm>
              <a:off x="2201538" y="1717583"/>
              <a:ext cx="394" cy="339"/>
            </a:xfrm>
            <a:custGeom>
              <a:avLst/>
              <a:gdLst/>
              <a:ahLst/>
              <a:cxnLst/>
              <a:rect l="l" t="t" r="r" b="b"/>
              <a:pathLst>
                <a:path w="29" h="25" extrusionOk="0">
                  <a:moveTo>
                    <a:pt x="29"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120;p126">
              <a:extLst>
                <a:ext uri="{FF2B5EF4-FFF2-40B4-BE49-F238E27FC236}">
                  <a16:creationId xmlns:a16="http://schemas.microsoft.com/office/drawing/2014/main" id="{3FF24024-C088-4BBA-ACE7-193F3C8D0BA6}"/>
                </a:ext>
              </a:extLst>
            </p:cNvPr>
            <p:cNvSpPr/>
            <p:nvPr/>
          </p:nvSpPr>
          <p:spPr>
            <a:xfrm>
              <a:off x="2198918" y="1709980"/>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121;p126">
              <a:extLst>
                <a:ext uri="{FF2B5EF4-FFF2-40B4-BE49-F238E27FC236}">
                  <a16:creationId xmlns:a16="http://schemas.microsoft.com/office/drawing/2014/main" id="{37C63D15-FD59-40C9-98A9-1F48C1323163}"/>
                </a:ext>
              </a:extLst>
            </p:cNvPr>
            <p:cNvSpPr/>
            <p:nvPr/>
          </p:nvSpPr>
          <p:spPr>
            <a:xfrm>
              <a:off x="2200873" y="1717108"/>
              <a:ext cx="339" cy="244"/>
            </a:xfrm>
            <a:custGeom>
              <a:avLst/>
              <a:gdLst/>
              <a:ahLst/>
              <a:cxnLst/>
              <a:rect l="l" t="t" r="r" b="b"/>
              <a:pathLst>
                <a:path w="25" h="18" extrusionOk="0">
                  <a:moveTo>
                    <a:pt x="25"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122;p126">
              <a:extLst>
                <a:ext uri="{FF2B5EF4-FFF2-40B4-BE49-F238E27FC236}">
                  <a16:creationId xmlns:a16="http://schemas.microsoft.com/office/drawing/2014/main" id="{20430899-771B-4CE1-94D4-3CC88852F25F}"/>
                </a:ext>
              </a:extLst>
            </p:cNvPr>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123;p126">
              <a:extLst>
                <a:ext uri="{FF2B5EF4-FFF2-40B4-BE49-F238E27FC236}">
                  <a16:creationId xmlns:a16="http://schemas.microsoft.com/office/drawing/2014/main" id="{FF45E985-E01D-4303-B0DC-D890879FB96A}"/>
                </a:ext>
              </a:extLst>
            </p:cNvPr>
            <p:cNvSpPr/>
            <p:nvPr/>
          </p:nvSpPr>
          <p:spPr>
            <a:xfrm>
              <a:off x="2200343" y="1716578"/>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124;p126">
              <a:extLst>
                <a:ext uri="{FF2B5EF4-FFF2-40B4-BE49-F238E27FC236}">
                  <a16:creationId xmlns:a16="http://schemas.microsoft.com/office/drawing/2014/main" id="{4AE0E560-5914-41B3-B199-F41D5ECF26E4}"/>
                </a:ext>
              </a:extLst>
            </p:cNvPr>
            <p:cNvSpPr/>
            <p:nvPr/>
          </p:nvSpPr>
          <p:spPr>
            <a:xfrm>
              <a:off x="2199108" y="1709029"/>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125;p126">
              <a:extLst>
                <a:ext uri="{FF2B5EF4-FFF2-40B4-BE49-F238E27FC236}">
                  <a16:creationId xmlns:a16="http://schemas.microsoft.com/office/drawing/2014/main" id="{C284DBEB-C810-44F4-8AFF-0EB850E59037}"/>
                </a:ext>
              </a:extLst>
            </p:cNvPr>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126;p126">
              <a:extLst>
                <a:ext uri="{FF2B5EF4-FFF2-40B4-BE49-F238E27FC236}">
                  <a16:creationId xmlns:a16="http://schemas.microsoft.com/office/drawing/2014/main" id="{37DA8F2F-C1CF-443C-AA59-849F3073A99A}"/>
                </a:ext>
              </a:extLst>
            </p:cNvPr>
            <p:cNvSpPr/>
            <p:nvPr/>
          </p:nvSpPr>
          <p:spPr>
            <a:xfrm>
              <a:off x="2199352" y="17082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127;p126">
              <a:extLst>
                <a:ext uri="{FF2B5EF4-FFF2-40B4-BE49-F238E27FC236}">
                  <a16:creationId xmlns:a16="http://schemas.microsoft.com/office/drawing/2014/main" id="{ACBA512B-3D38-494D-9A00-9EC88546C5C6}"/>
                </a:ext>
              </a:extLst>
            </p:cNvPr>
            <p:cNvSpPr/>
            <p:nvPr/>
          </p:nvSpPr>
          <p:spPr>
            <a:xfrm>
              <a:off x="2216609" y="1712967"/>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128;p126">
              <a:extLst>
                <a:ext uri="{FF2B5EF4-FFF2-40B4-BE49-F238E27FC236}">
                  <a16:creationId xmlns:a16="http://schemas.microsoft.com/office/drawing/2014/main" id="{90351D61-96F6-46FB-8FE7-3224E90F40E8}"/>
                </a:ext>
              </a:extLst>
            </p:cNvPr>
            <p:cNvSpPr/>
            <p:nvPr/>
          </p:nvSpPr>
          <p:spPr>
            <a:xfrm>
              <a:off x="2216745" y="171311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129;p126">
              <a:extLst>
                <a:ext uri="{FF2B5EF4-FFF2-40B4-BE49-F238E27FC236}">
                  <a16:creationId xmlns:a16="http://schemas.microsoft.com/office/drawing/2014/main" id="{C1D22CE8-D6E7-4FAF-ABA2-082C597081F8}"/>
                </a:ext>
              </a:extLst>
            </p:cNvPr>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130;p126">
              <a:extLst>
                <a:ext uri="{FF2B5EF4-FFF2-40B4-BE49-F238E27FC236}">
                  <a16:creationId xmlns:a16="http://schemas.microsoft.com/office/drawing/2014/main" id="{65836015-C4BA-49C0-B391-C824CD947490}"/>
                </a:ext>
              </a:extLst>
            </p:cNvPr>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131;p126">
              <a:extLst>
                <a:ext uri="{FF2B5EF4-FFF2-40B4-BE49-F238E27FC236}">
                  <a16:creationId xmlns:a16="http://schemas.microsoft.com/office/drawing/2014/main" id="{49E86C3D-3935-45B9-A459-B1821AE78E62}"/>
                </a:ext>
              </a:extLst>
            </p:cNvPr>
            <p:cNvSpPr/>
            <p:nvPr/>
          </p:nvSpPr>
          <p:spPr>
            <a:xfrm>
              <a:off x="2221782" y="162004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132;p126">
              <a:extLst>
                <a:ext uri="{FF2B5EF4-FFF2-40B4-BE49-F238E27FC236}">
                  <a16:creationId xmlns:a16="http://schemas.microsoft.com/office/drawing/2014/main" id="{0BFB62B6-F061-4EA7-81B1-5BDD63879862}"/>
                </a:ext>
              </a:extLst>
            </p:cNvPr>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133;p126">
              <a:extLst>
                <a:ext uri="{FF2B5EF4-FFF2-40B4-BE49-F238E27FC236}">
                  <a16:creationId xmlns:a16="http://schemas.microsoft.com/office/drawing/2014/main" id="{6C5DD499-BA41-4508-8BB1-F398C12BDE30}"/>
                </a:ext>
              </a:extLst>
            </p:cNvPr>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134;p126">
              <a:extLst>
                <a:ext uri="{FF2B5EF4-FFF2-40B4-BE49-F238E27FC236}">
                  <a16:creationId xmlns:a16="http://schemas.microsoft.com/office/drawing/2014/main" id="{E3C1CBCC-E5F3-4E68-A756-C4AF62A23F55}"/>
                </a:ext>
              </a:extLst>
            </p:cNvPr>
            <p:cNvSpPr/>
            <p:nvPr/>
          </p:nvSpPr>
          <p:spPr>
            <a:xfrm>
              <a:off x="2213609" y="1650510"/>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135;p126">
              <a:extLst>
                <a:ext uri="{FF2B5EF4-FFF2-40B4-BE49-F238E27FC236}">
                  <a16:creationId xmlns:a16="http://schemas.microsoft.com/office/drawing/2014/main" id="{341AE855-9D47-49C7-B7B3-B849886F653D}"/>
                </a:ext>
              </a:extLst>
            </p:cNvPr>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136;p126">
              <a:extLst>
                <a:ext uri="{FF2B5EF4-FFF2-40B4-BE49-F238E27FC236}">
                  <a16:creationId xmlns:a16="http://schemas.microsoft.com/office/drawing/2014/main" id="{8B0FAAF9-EBE8-4872-A3BC-30A8D583ED8A}"/>
                </a:ext>
              </a:extLst>
            </p:cNvPr>
            <p:cNvSpPr/>
            <p:nvPr/>
          </p:nvSpPr>
          <p:spPr>
            <a:xfrm>
              <a:off x="2214654" y="1650985"/>
              <a:ext cx="299" cy="163"/>
            </a:xfrm>
            <a:custGeom>
              <a:avLst/>
              <a:gdLst/>
              <a:ahLst/>
              <a:cxnLst/>
              <a:rect l="l" t="t" r="r" b="b"/>
              <a:pathLst>
                <a:path w="22" h="12" extrusionOk="0">
                  <a:moveTo>
                    <a:pt x="1" y="1"/>
                  </a:moveTo>
                  <a:lnTo>
                    <a:pt x="22"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137;p126">
              <a:extLst>
                <a:ext uri="{FF2B5EF4-FFF2-40B4-BE49-F238E27FC236}">
                  <a16:creationId xmlns:a16="http://schemas.microsoft.com/office/drawing/2014/main" id="{19B4A78E-8597-4E3F-9E86-97EF80DFFA37}"/>
                </a:ext>
              </a:extLst>
            </p:cNvPr>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138;p126">
              <a:extLst>
                <a:ext uri="{FF2B5EF4-FFF2-40B4-BE49-F238E27FC236}">
                  <a16:creationId xmlns:a16="http://schemas.microsoft.com/office/drawing/2014/main" id="{3B31A4BB-56A1-48E2-902B-C91A059EF70B}"/>
                </a:ext>
              </a:extLst>
            </p:cNvPr>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139;p126">
              <a:extLst>
                <a:ext uri="{FF2B5EF4-FFF2-40B4-BE49-F238E27FC236}">
                  <a16:creationId xmlns:a16="http://schemas.microsoft.com/office/drawing/2014/main" id="{0E9590A6-90AD-429F-A9F0-613F06029EFE}"/>
                </a:ext>
              </a:extLst>
            </p:cNvPr>
            <p:cNvSpPr/>
            <p:nvPr/>
          </p:nvSpPr>
          <p:spPr>
            <a:xfrm>
              <a:off x="2211762" y="1648664"/>
              <a:ext cx="109" cy="149"/>
            </a:xfrm>
            <a:custGeom>
              <a:avLst/>
              <a:gdLst/>
              <a:ahLst/>
              <a:cxnLst/>
              <a:rect l="l" t="t" r="r" b="b"/>
              <a:pathLst>
                <a:path w="8" h="11" extrusionOk="0">
                  <a:moveTo>
                    <a:pt x="0" y="0"/>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140;p126">
              <a:extLst>
                <a:ext uri="{FF2B5EF4-FFF2-40B4-BE49-F238E27FC236}">
                  <a16:creationId xmlns:a16="http://schemas.microsoft.com/office/drawing/2014/main" id="{E48627E1-41BC-4C4A-B68A-CFF2ECA3471F}"/>
                </a:ext>
              </a:extLst>
            </p:cNvPr>
            <p:cNvSpPr/>
            <p:nvPr/>
          </p:nvSpPr>
          <p:spPr>
            <a:xfrm>
              <a:off x="2212332" y="1649465"/>
              <a:ext cx="204" cy="204"/>
            </a:xfrm>
            <a:custGeom>
              <a:avLst/>
              <a:gdLst/>
              <a:ahLst/>
              <a:cxnLst/>
              <a:rect l="l" t="t" r="r" b="b"/>
              <a:pathLst>
                <a:path w="15" h="15" extrusionOk="0">
                  <a:moveTo>
                    <a:pt x="14"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141;p126">
              <a:extLst>
                <a:ext uri="{FF2B5EF4-FFF2-40B4-BE49-F238E27FC236}">
                  <a16:creationId xmlns:a16="http://schemas.microsoft.com/office/drawing/2014/main" id="{A01C86F2-3E28-4338-A33B-3782EEABF249}"/>
                </a:ext>
              </a:extLst>
            </p:cNvPr>
            <p:cNvSpPr/>
            <p:nvPr/>
          </p:nvSpPr>
          <p:spPr>
            <a:xfrm>
              <a:off x="2212047" y="1649085"/>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142;p126">
              <a:extLst>
                <a:ext uri="{FF2B5EF4-FFF2-40B4-BE49-F238E27FC236}">
                  <a16:creationId xmlns:a16="http://schemas.microsoft.com/office/drawing/2014/main" id="{15ECC197-79E1-4DC1-B0AD-35F078CA0E56}"/>
                </a:ext>
              </a:extLst>
            </p:cNvPr>
            <p:cNvSpPr/>
            <p:nvPr/>
          </p:nvSpPr>
          <p:spPr>
            <a:xfrm>
              <a:off x="2211667" y="1648324"/>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143;p126">
              <a:extLst>
                <a:ext uri="{FF2B5EF4-FFF2-40B4-BE49-F238E27FC236}">
                  <a16:creationId xmlns:a16="http://schemas.microsoft.com/office/drawing/2014/main" id="{1C353EA6-70BB-4210-9941-457A91942252}"/>
                </a:ext>
              </a:extLst>
            </p:cNvPr>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144;p126">
              <a:extLst>
                <a:ext uri="{FF2B5EF4-FFF2-40B4-BE49-F238E27FC236}">
                  <a16:creationId xmlns:a16="http://schemas.microsoft.com/office/drawing/2014/main" id="{3CA3305F-D2A6-4221-BD9C-AFFBCE49FEF4}"/>
                </a:ext>
              </a:extLst>
            </p:cNvPr>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145;p126">
              <a:extLst>
                <a:ext uri="{FF2B5EF4-FFF2-40B4-BE49-F238E27FC236}">
                  <a16:creationId xmlns:a16="http://schemas.microsoft.com/office/drawing/2014/main" id="{868A7F7B-B327-4ECB-B06B-AD87EBA1C89C}"/>
                </a:ext>
              </a:extLst>
            </p:cNvPr>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146;p126">
              <a:extLst>
                <a:ext uri="{FF2B5EF4-FFF2-40B4-BE49-F238E27FC236}">
                  <a16:creationId xmlns:a16="http://schemas.microsoft.com/office/drawing/2014/main" id="{654D655C-9FFA-4472-B56B-0D2EC0BF1819}"/>
                </a:ext>
              </a:extLst>
            </p:cNvPr>
            <p:cNvSpPr/>
            <p:nvPr/>
          </p:nvSpPr>
          <p:spPr>
            <a:xfrm>
              <a:off x="2216270" y="1651420"/>
              <a:ext cx="638" cy="54"/>
            </a:xfrm>
            <a:custGeom>
              <a:avLst/>
              <a:gdLst/>
              <a:ahLst/>
              <a:cxnLst/>
              <a:rect l="l" t="t" r="r" b="b"/>
              <a:pathLst>
                <a:path w="47" h="4" extrusionOk="0">
                  <a:moveTo>
                    <a:pt x="1" y="4"/>
                  </a:moveTo>
                  <a:lnTo>
                    <a:pt x="4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147;p126">
              <a:extLst>
                <a:ext uri="{FF2B5EF4-FFF2-40B4-BE49-F238E27FC236}">
                  <a16:creationId xmlns:a16="http://schemas.microsoft.com/office/drawing/2014/main" id="{5ECF730D-DEBA-4020-911F-934CD802AE18}"/>
                </a:ext>
              </a:extLst>
            </p:cNvPr>
            <p:cNvSpPr/>
            <p:nvPr/>
          </p:nvSpPr>
          <p:spPr>
            <a:xfrm>
              <a:off x="2217600" y="1651366"/>
              <a:ext cx="448" cy="14"/>
            </a:xfrm>
            <a:custGeom>
              <a:avLst/>
              <a:gdLst/>
              <a:ahLst/>
              <a:cxnLst/>
              <a:rect l="l" t="t" r="r" b="b"/>
              <a:pathLst>
                <a:path w="33" h="1" extrusionOk="0">
                  <a:moveTo>
                    <a:pt x="1" y="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148;p126">
              <a:extLst>
                <a:ext uri="{FF2B5EF4-FFF2-40B4-BE49-F238E27FC236}">
                  <a16:creationId xmlns:a16="http://schemas.microsoft.com/office/drawing/2014/main" id="{2302F823-22F4-4C23-8441-51AAB7DE5741}"/>
                </a:ext>
              </a:extLst>
            </p:cNvPr>
            <p:cNvSpPr/>
            <p:nvPr/>
          </p:nvSpPr>
          <p:spPr>
            <a:xfrm>
              <a:off x="2242895" y="1649370"/>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149;p126">
              <a:extLst>
                <a:ext uri="{FF2B5EF4-FFF2-40B4-BE49-F238E27FC236}">
                  <a16:creationId xmlns:a16="http://schemas.microsoft.com/office/drawing/2014/main" id="{D13A291B-6389-415B-A9F4-B1C1B06FBE12}"/>
                </a:ext>
              </a:extLst>
            </p:cNvPr>
            <p:cNvSpPr/>
            <p:nvPr/>
          </p:nvSpPr>
          <p:spPr>
            <a:xfrm>
              <a:off x="2244891" y="1648609"/>
              <a:ext cx="244" cy="68"/>
            </a:xfrm>
            <a:custGeom>
              <a:avLst/>
              <a:gdLst/>
              <a:ahLst/>
              <a:cxnLst/>
              <a:rect l="l" t="t" r="r" b="b"/>
              <a:pathLst>
                <a:path w="18" h="5" extrusionOk="0">
                  <a:moveTo>
                    <a:pt x="18" y="1"/>
                  </a:moveTo>
                  <a:lnTo>
                    <a:pt x="0" y="4"/>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150;p126">
              <a:extLst>
                <a:ext uri="{FF2B5EF4-FFF2-40B4-BE49-F238E27FC236}">
                  <a16:creationId xmlns:a16="http://schemas.microsoft.com/office/drawing/2014/main" id="{E823CDC3-1444-40B9-93C5-A46DBA14D0F3}"/>
                </a:ext>
              </a:extLst>
            </p:cNvPr>
            <p:cNvSpPr/>
            <p:nvPr/>
          </p:nvSpPr>
          <p:spPr>
            <a:xfrm>
              <a:off x="2216989" y="1651366"/>
              <a:ext cx="530" cy="68"/>
            </a:xfrm>
            <a:custGeom>
              <a:avLst/>
              <a:gdLst/>
              <a:ahLst/>
              <a:cxnLst/>
              <a:rect l="l" t="t" r="r" b="b"/>
              <a:pathLst>
                <a:path w="39" h="5" extrusionOk="0">
                  <a:moveTo>
                    <a:pt x="0" y="4"/>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151;p126">
              <a:extLst>
                <a:ext uri="{FF2B5EF4-FFF2-40B4-BE49-F238E27FC236}">
                  <a16:creationId xmlns:a16="http://schemas.microsoft.com/office/drawing/2014/main" id="{CB63CA7C-7F6A-41B9-A972-0825B24E611B}"/>
                </a:ext>
              </a:extLst>
            </p:cNvPr>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152;p126">
              <a:extLst>
                <a:ext uri="{FF2B5EF4-FFF2-40B4-BE49-F238E27FC236}">
                  <a16:creationId xmlns:a16="http://schemas.microsoft.com/office/drawing/2014/main" id="{61123286-E64D-4E5E-A48F-F06F97A06B09}"/>
                </a:ext>
              </a:extLst>
            </p:cNvPr>
            <p:cNvSpPr/>
            <p:nvPr/>
          </p:nvSpPr>
          <p:spPr>
            <a:xfrm>
              <a:off x="2215564" y="1651515"/>
              <a:ext cx="679" cy="54"/>
            </a:xfrm>
            <a:custGeom>
              <a:avLst/>
              <a:gdLst/>
              <a:ahLst/>
              <a:cxnLst/>
              <a:rect l="l" t="t" r="r" b="b"/>
              <a:pathLst>
                <a:path w="50" h="4" extrusionOk="0">
                  <a:moveTo>
                    <a:pt x="0" y="4"/>
                  </a:moveTo>
                  <a:lnTo>
                    <a:pt x="4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153;p126">
              <a:extLst>
                <a:ext uri="{FF2B5EF4-FFF2-40B4-BE49-F238E27FC236}">
                  <a16:creationId xmlns:a16="http://schemas.microsoft.com/office/drawing/2014/main" id="{0764D5F7-788A-48A6-B4A9-355B6679C70F}"/>
                </a:ext>
              </a:extLst>
            </p:cNvPr>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154;p126">
              <a:extLst>
                <a:ext uri="{FF2B5EF4-FFF2-40B4-BE49-F238E27FC236}">
                  <a16:creationId xmlns:a16="http://schemas.microsoft.com/office/drawing/2014/main" id="{005E9525-BD08-4501-A409-41ED34191233}"/>
                </a:ext>
              </a:extLst>
            </p:cNvPr>
            <p:cNvSpPr/>
            <p:nvPr/>
          </p:nvSpPr>
          <p:spPr>
            <a:xfrm>
              <a:off x="2263764" y="1676796"/>
              <a:ext cx="299" cy="258"/>
            </a:xfrm>
            <a:custGeom>
              <a:avLst/>
              <a:gdLst/>
              <a:ahLst/>
              <a:cxnLst/>
              <a:rect l="l" t="t" r="r" b="b"/>
              <a:pathLst>
                <a:path w="22" h="19" extrusionOk="0">
                  <a:moveTo>
                    <a:pt x="2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155;p126">
              <a:extLst>
                <a:ext uri="{FF2B5EF4-FFF2-40B4-BE49-F238E27FC236}">
                  <a16:creationId xmlns:a16="http://schemas.microsoft.com/office/drawing/2014/main" id="{CB3702BD-78A0-48C9-8CB9-F2F2505DA6EE}"/>
                </a:ext>
              </a:extLst>
            </p:cNvPr>
            <p:cNvSpPr/>
            <p:nvPr/>
          </p:nvSpPr>
          <p:spPr>
            <a:xfrm>
              <a:off x="2263479" y="1676606"/>
              <a:ext cx="244" cy="204"/>
            </a:xfrm>
            <a:custGeom>
              <a:avLst/>
              <a:gdLst/>
              <a:ahLst/>
              <a:cxnLst/>
              <a:rect l="l" t="t" r="r" b="b"/>
              <a:pathLst>
                <a:path w="18" h="15" extrusionOk="0">
                  <a:moveTo>
                    <a:pt x="18"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156;p126">
              <a:extLst>
                <a:ext uri="{FF2B5EF4-FFF2-40B4-BE49-F238E27FC236}">
                  <a16:creationId xmlns:a16="http://schemas.microsoft.com/office/drawing/2014/main" id="{113D3DF4-AD89-4439-AB9D-E09CDB3E1C8E}"/>
                </a:ext>
              </a:extLst>
            </p:cNvPr>
            <p:cNvSpPr/>
            <p:nvPr/>
          </p:nvSpPr>
          <p:spPr>
            <a:xfrm>
              <a:off x="2262528" y="1676226"/>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157;p126">
              <a:extLst>
                <a:ext uri="{FF2B5EF4-FFF2-40B4-BE49-F238E27FC236}">
                  <a16:creationId xmlns:a16="http://schemas.microsoft.com/office/drawing/2014/main" id="{B7A93CE6-0598-492E-997C-65B670248864}"/>
                </a:ext>
              </a:extLst>
            </p:cNvPr>
            <p:cNvSpPr/>
            <p:nvPr/>
          </p:nvSpPr>
          <p:spPr>
            <a:xfrm>
              <a:off x="2262623" y="1676226"/>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158;p126">
              <a:extLst>
                <a:ext uri="{FF2B5EF4-FFF2-40B4-BE49-F238E27FC236}">
                  <a16:creationId xmlns:a16="http://schemas.microsoft.com/office/drawing/2014/main" id="{2DD5FB3D-00FE-47B1-AD57-03257D21000D}"/>
                </a:ext>
              </a:extLst>
            </p:cNvPr>
            <p:cNvSpPr/>
            <p:nvPr/>
          </p:nvSpPr>
          <p:spPr>
            <a:xfrm>
              <a:off x="2257532" y="1677801"/>
              <a:ext cx="54" cy="14"/>
            </a:xfrm>
            <a:custGeom>
              <a:avLst/>
              <a:gdLst/>
              <a:ahLst/>
              <a:cxnLst/>
              <a:rect l="l" t="t" r="r" b="b"/>
              <a:pathLst>
                <a:path w="4"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159;p126">
              <a:extLst>
                <a:ext uri="{FF2B5EF4-FFF2-40B4-BE49-F238E27FC236}">
                  <a16:creationId xmlns:a16="http://schemas.microsoft.com/office/drawing/2014/main" id="{2A3F6AC0-0AF5-4259-A7AC-EE755FD99611}"/>
                </a:ext>
              </a:extLst>
            </p:cNvPr>
            <p:cNvSpPr/>
            <p:nvPr/>
          </p:nvSpPr>
          <p:spPr>
            <a:xfrm>
              <a:off x="2262814" y="1676280"/>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160;p126">
              <a:extLst>
                <a:ext uri="{FF2B5EF4-FFF2-40B4-BE49-F238E27FC236}">
                  <a16:creationId xmlns:a16="http://schemas.microsoft.com/office/drawing/2014/main" id="{5DAC9B5D-E673-4345-959E-64900DAA2C58}"/>
                </a:ext>
              </a:extLst>
            </p:cNvPr>
            <p:cNvSpPr/>
            <p:nvPr/>
          </p:nvSpPr>
          <p:spPr>
            <a:xfrm>
              <a:off x="2262949" y="1676321"/>
              <a:ext cx="204" cy="109"/>
            </a:xfrm>
            <a:custGeom>
              <a:avLst/>
              <a:gdLst/>
              <a:ahLst/>
              <a:cxnLst/>
              <a:rect l="l" t="t" r="r" b="b"/>
              <a:pathLst>
                <a:path w="15" h="8" extrusionOk="0">
                  <a:moveTo>
                    <a:pt x="15"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161;p126">
              <a:extLst>
                <a:ext uri="{FF2B5EF4-FFF2-40B4-BE49-F238E27FC236}">
                  <a16:creationId xmlns:a16="http://schemas.microsoft.com/office/drawing/2014/main" id="{AEF3AE52-A169-4271-8D91-3DEC066B5578}"/>
                </a:ext>
              </a:extLst>
            </p:cNvPr>
            <p:cNvSpPr/>
            <p:nvPr/>
          </p:nvSpPr>
          <p:spPr>
            <a:xfrm>
              <a:off x="2262474" y="167618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162;p126">
              <a:extLst>
                <a:ext uri="{FF2B5EF4-FFF2-40B4-BE49-F238E27FC236}">
                  <a16:creationId xmlns:a16="http://schemas.microsoft.com/office/drawing/2014/main" id="{9AE16C93-1655-421F-BB1A-923A1912FFFB}"/>
                </a:ext>
              </a:extLst>
            </p:cNvPr>
            <p:cNvSpPr/>
            <p:nvPr/>
          </p:nvSpPr>
          <p:spPr>
            <a:xfrm>
              <a:off x="2256486" y="1677462"/>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163;p126">
              <a:extLst>
                <a:ext uri="{FF2B5EF4-FFF2-40B4-BE49-F238E27FC236}">
                  <a16:creationId xmlns:a16="http://schemas.microsoft.com/office/drawing/2014/main" id="{CD1609D9-22DC-4B10-9F87-68665699717D}"/>
                </a:ext>
              </a:extLst>
            </p:cNvPr>
            <p:cNvSpPr/>
            <p:nvPr/>
          </p:nvSpPr>
          <p:spPr>
            <a:xfrm>
              <a:off x="2263194" y="1676470"/>
              <a:ext cx="244" cy="109"/>
            </a:xfrm>
            <a:custGeom>
              <a:avLst/>
              <a:gdLst/>
              <a:ahLst/>
              <a:cxnLst/>
              <a:rect l="l" t="t" r="r" b="b"/>
              <a:pathLst>
                <a:path w="18" h="8" extrusionOk="0">
                  <a:moveTo>
                    <a:pt x="18"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164;p126">
              <a:extLst>
                <a:ext uri="{FF2B5EF4-FFF2-40B4-BE49-F238E27FC236}">
                  <a16:creationId xmlns:a16="http://schemas.microsoft.com/office/drawing/2014/main" id="{463BDC24-B589-464A-B21E-18552A6ECEF4}"/>
                </a:ext>
              </a:extLst>
            </p:cNvPr>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165;p126">
              <a:extLst>
                <a:ext uri="{FF2B5EF4-FFF2-40B4-BE49-F238E27FC236}">
                  <a16:creationId xmlns:a16="http://schemas.microsoft.com/office/drawing/2014/main" id="{499FFD73-8ABE-4DF6-BAA0-6752176B4CC7}"/>
                </a:ext>
              </a:extLst>
            </p:cNvPr>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166;p126">
              <a:extLst>
                <a:ext uri="{FF2B5EF4-FFF2-40B4-BE49-F238E27FC236}">
                  <a16:creationId xmlns:a16="http://schemas.microsoft.com/office/drawing/2014/main" id="{806717E0-75B3-4D63-9E14-B28DD1A633F8}"/>
                </a:ext>
              </a:extLst>
            </p:cNvPr>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167;p126">
              <a:extLst>
                <a:ext uri="{FF2B5EF4-FFF2-40B4-BE49-F238E27FC236}">
                  <a16:creationId xmlns:a16="http://schemas.microsoft.com/office/drawing/2014/main" id="{72FF8138-30BD-4683-8C31-E25C181FDC79}"/>
                </a:ext>
              </a:extLst>
            </p:cNvPr>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168;p126">
              <a:extLst>
                <a:ext uri="{FF2B5EF4-FFF2-40B4-BE49-F238E27FC236}">
                  <a16:creationId xmlns:a16="http://schemas.microsoft.com/office/drawing/2014/main" id="{7ECA381E-AE19-49FF-AE1D-49E6AFF341D4}"/>
                </a:ext>
              </a:extLst>
            </p:cNvPr>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169;p126">
              <a:extLst>
                <a:ext uri="{FF2B5EF4-FFF2-40B4-BE49-F238E27FC236}">
                  <a16:creationId xmlns:a16="http://schemas.microsoft.com/office/drawing/2014/main" id="{2A0A0C52-D593-4FC4-AD28-0B1DA14576B5}"/>
                </a:ext>
              </a:extLst>
            </p:cNvPr>
            <p:cNvSpPr/>
            <p:nvPr/>
          </p:nvSpPr>
          <p:spPr>
            <a:xfrm>
              <a:off x="2256242" y="1677326"/>
              <a:ext cx="68" cy="54"/>
            </a:xfrm>
            <a:custGeom>
              <a:avLst/>
              <a:gdLst/>
              <a:ahLst/>
              <a:cxnLst/>
              <a:rect l="l" t="t" r="r" b="b"/>
              <a:pathLst>
                <a:path w="5" h="4" extrusionOk="0">
                  <a:moveTo>
                    <a:pt x="1" y="4"/>
                  </a:moveTo>
                  <a:lnTo>
                    <a:pt x="1" y="4"/>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170;p126">
              <a:extLst>
                <a:ext uri="{FF2B5EF4-FFF2-40B4-BE49-F238E27FC236}">
                  <a16:creationId xmlns:a16="http://schemas.microsoft.com/office/drawing/2014/main" id="{008099B4-4198-4635-B999-F12C273BF8CA}"/>
                </a:ext>
              </a:extLst>
            </p:cNvPr>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171;p126">
              <a:extLst>
                <a:ext uri="{FF2B5EF4-FFF2-40B4-BE49-F238E27FC236}">
                  <a16:creationId xmlns:a16="http://schemas.microsoft.com/office/drawing/2014/main" id="{5DE2D622-C4BB-44C7-A937-6A0160CEBBAF}"/>
                </a:ext>
              </a:extLst>
            </p:cNvPr>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172;p126">
              <a:extLst>
                <a:ext uri="{FF2B5EF4-FFF2-40B4-BE49-F238E27FC236}">
                  <a16:creationId xmlns:a16="http://schemas.microsoft.com/office/drawing/2014/main" id="{D7E53DF7-FE95-48F0-AD07-06A63A3E609C}"/>
                </a:ext>
              </a:extLst>
            </p:cNvPr>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173;p126">
              <a:extLst>
                <a:ext uri="{FF2B5EF4-FFF2-40B4-BE49-F238E27FC236}">
                  <a16:creationId xmlns:a16="http://schemas.microsoft.com/office/drawing/2014/main" id="{17D1A4B4-DEF7-4555-8F2D-B3344A328FF1}"/>
                </a:ext>
              </a:extLst>
            </p:cNvPr>
            <p:cNvSpPr/>
            <p:nvPr/>
          </p:nvSpPr>
          <p:spPr>
            <a:xfrm>
              <a:off x="2277355" y="1611733"/>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174;p126">
              <a:extLst>
                <a:ext uri="{FF2B5EF4-FFF2-40B4-BE49-F238E27FC236}">
                  <a16:creationId xmlns:a16="http://schemas.microsoft.com/office/drawing/2014/main" id="{96008F71-108C-4434-BEE3-D220BDFAF9E7}"/>
                </a:ext>
              </a:extLst>
            </p:cNvPr>
            <p:cNvSpPr/>
            <p:nvPr/>
          </p:nvSpPr>
          <p:spPr>
            <a:xfrm>
              <a:off x="2222923" y="1617001"/>
              <a:ext cx="163" cy="68"/>
            </a:xfrm>
            <a:custGeom>
              <a:avLst/>
              <a:gdLst/>
              <a:ahLst/>
              <a:cxnLst/>
              <a:rect l="l" t="t" r="r" b="b"/>
              <a:pathLst>
                <a:path w="12" h="5" extrusionOk="0">
                  <a:moveTo>
                    <a:pt x="1"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175;p126">
              <a:extLst>
                <a:ext uri="{FF2B5EF4-FFF2-40B4-BE49-F238E27FC236}">
                  <a16:creationId xmlns:a16="http://schemas.microsoft.com/office/drawing/2014/main" id="{E4AFF82C-6FF1-4C1F-BCF5-EDCCD2E22DC3}"/>
                </a:ext>
              </a:extLst>
            </p:cNvPr>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176;p126">
              <a:extLst>
                <a:ext uri="{FF2B5EF4-FFF2-40B4-BE49-F238E27FC236}">
                  <a16:creationId xmlns:a16="http://schemas.microsoft.com/office/drawing/2014/main" id="{41ADA36E-BCB7-419D-A021-E5F4F6B5D251}"/>
                </a:ext>
              </a:extLst>
            </p:cNvPr>
            <p:cNvSpPr/>
            <p:nvPr/>
          </p:nvSpPr>
          <p:spPr>
            <a:xfrm>
              <a:off x="2223208" y="1616811"/>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177;p126">
              <a:extLst>
                <a:ext uri="{FF2B5EF4-FFF2-40B4-BE49-F238E27FC236}">
                  <a16:creationId xmlns:a16="http://schemas.microsoft.com/office/drawing/2014/main" id="{E3C29B89-0688-4A91-85D9-80F8FAA46048}"/>
                </a:ext>
              </a:extLst>
            </p:cNvPr>
            <p:cNvSpPr/>
            <p:nvPr/>
          </p:nvSpPr>
          <p:spPr>
            <a:xfrm>
              <a:off x="2276785" y="1611774"/>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178;p126">
              <a:extLst>
                <a:ext uri="{FF2B5EF4-FFF2-40B4-BE49-F238E27FC236}">
                  <a16:creationId xmlns:a16="http://schemas.microsoft.com/office/drawing/2014/main" id="{F7EE6CAE-963D-4E97-A554-7DF9726080B9}"/>
                </a:ext>
              </a:extLst>
            </p:cNvPr>
            <p:cNvSpPr/>
            <p:nvPr/>
          </p:nvSpPr>
          <p:spPr>
            <a:xfrm>
              <a:off x="2277016" y="1611774"/>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179;p126">
              <a:extLst>
                <a:ext uri="{FF2B5EF4-FFF2-40B4-BE49-F238E27FC236}">
                  <a16:creationId xmlns:a16="http://schemas.microsoft.com/office/drawing/2014/main" id="{508E5AED-1C66-4027-91A4-FDEDEF8C05C1}"/>
                </a:ext>
              </a:extLst>
            </p:cNvPr>
            <p:cNvSpPr/>
            <p:nvPr/>
          </p:nvSpPr>
          <p:spPr>
            <a:xfrm>
              <a:off x="2263425" y="1618576"/>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180;p126">
              <a:extLst>
                <a:ext uri="{FF2B5EF4-FFF2-40B4-BE49-F238E27FC236}">
                  <a16:creationId xmlns:a16="http://schemas.microsoft.com/office/drawing/2014/main" id="{90D11DC5-814D-43CD-8C2C-8D4800D4A553}"/>
                </a:ext>
              </a:extLst>
            </p:cNvPr>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181;p126">
              <a:extLst>
                <a:ext uri="{FF2B5EF4-FFF2-40B4-BE49-F238E27FC236}">
                  <a16:creationId xmlns:a16="http://schemas.microsoft.com/office/drawing/2014/main" id="{199319E0-5445-4972-8325-C25C8249E510}"/>
                </a:ext>
              </a:extLst>
            </p:cNvPr>
            <p:cNvSpPr/>
            <p:nvPr/>
          </p:nvSpPr>
          <p:spPr>
            <a:xfrm>
              <a:off x="2256812" y="1617286"/>
              <a:ext cx="163" cy="68"/>
            </a:xfrm>
            <a:custGeom>
              <a:avLst/>
              <a:gdLst/>
              <a:ahLst/>
              <a:cxnLst/>
              <a:rect l="l" t="t" r="r" b="b"/>
              <a:pathLst>
                <a:path w="12" h="5" extrusionOk="0">
                  <a:moveTo>
                    <a:pt x="1"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182;p126">
              <a:extLst>
                <a:ext uri="{FF2B5EF4-FFF2-40B4-BE49-F238E27FC236}">
                  <a16:creationId xmlns:a16="http://schemas.microsoft.com/office/drawing/2014/main" id="{E3093D91-11E0-44B6-B797-A50F89C6E6FF}"/>
                </a:ext>
              </a:extLst>
            </p:cNvPr>
            <p:cNvSpPr/>
            <p:nvPr/>
          </p:nvSpPr>
          <p:spPr>
            <a:xfrm>
              <a:off x="2222638" y="1617096"/>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183;p126">
              <a:extLst>
                <a:ext uri="{FF2B5EF4-FFF2-40B4-BE49-F238E27FC236}">
                  <a16:creationId xmlns:a16="http://schemas.microsoft.com/office/drawing/2014/main" id="{536BF14C-4533-4EA4-BD20-12E78599424F}"/>
                </a:ext>
              </a:extLst>
            </p:cNvPr>
            <p:cNvSpPr/>
            <p:nvPr/>
          </p:nvSpPr>
          <p:spPr>
            <a:xfrm>
              <a:off x="2278305" y="1611489"/>
              <a:ext cx="339" cy="109"/>
            </a:xfrm>
            <a:custGeom>
              <a:avLst/>
              <a:gdLst/>
              <a:ahLst/>
              <a:cxnLst/>
              <a:rect l="l" t="t" r="r" b="b"/>
              <a:pathLst>
                <a:path w="25" h="8" extrusionOk="0">
                  <a:moveTo>
                    <a:pt x="0" y="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184;p126">
              <a:extLst>
                <a:ext uri="{FF2B5EF4-FFF2-40B4-BE49-F238E27FC236}">
                  <a16:creationId xmlns:a16="http://schemas.microsoft.com/office/drawing/2014/main" id="{553590AF-36E0-4071-BB8D-555BF43D7114}"/>
                </a:ext>
              </a:extLst>
            </p:cNvPr>
            <p:cNvSpPr/>
            <p:nvPr/>
          </p:nvSpPr>
          <p:spPr>
            <a:xfrm>
              <a:off x="2277966" y="1611584"/>
              <a:ext cx="353" cy="68"/>
            </a:xfrm>
            <a:custGeom>
              <a:avLst/>
              <a:gdLst/>
              <a:ahLst/>
              <a:cxnLst/>
              <a:rect l="l" t="t" r="r" b="b"/>
              <a:pathLst>
                <a:path w="26" h="5" extrusionOk="0">
                  <a:moveTo>
                    <a:pt x="1" y="4"/>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185;p126">
              <a:extLst>
                <a:ext uri="{FF2B5EF4-FFF2-40B4-BE49-F238E27FC236}">
                  <a16:creationId xmlns:a16="http://schemas.microsoft.com/office/drawing/2014/main" id="{F555BE66-0BF4-4EF7-9EC4-DD1D04539F58}"/>
                </a:ext>
              </a:extLst>
            </p:cNvPr>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186;p126">
              <a:extLst>
                <a:ext uri="{FF2B5EF4-FFF2-40B4-BE49-F238E27FC236}">
                  <a16:creationId xmlns:a16="http://schemas.microsoft.com/office/drawing/2014/main" id="{7E77253F-50CD-4BB3-BB72-61301B4D8E84}"/>
                </a:ext>
              </a:extLst>
            </p:cNvPr>
            <p:cNvSpPr/>
            <p:nvPr/>
          </p:nvSpPr>
          <p:spPr>
            <a:xfrm>
              <a:off x="2277640" y="1611638"/>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187;p126">
              <a:extLst>
                <a:ext uri="{FF2B5EF4-FFF2-40B4-BE49-F238E27FC236}">
                  <a16:creationId xmlns:a16="http://schemas.microsoft.com/office/drawing/2014/main" id="{B6A6CF25-79B3-4B1C-8E54-9CE1EF20D122}"/>
                </a:ext>
              </a:extLst>
            </p:cNvPr>
            <p:cNvSpPr/>
            <p:nvPr/>
          </p:nvSpPr>
          <p:spPr>
            <a:xfrm>
              <a:off x="2222353" y="16171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188;p126">
              <a:extLst>
                <a:ext uri="{FF2B5EF4-FFF2-40B4-BE49-F238E27FC236}">
                  <a16:creationId xmlns:a16="http://schemas.microsoft.com/office/drawing/2014/main" id="{38E0E4C2-FA58-4139-A46A-EE9F3B74CB94}"/>
                </a:ext>
              </a:extLst>
            </p:cNvPr>
            <p:cNvSpPr/>
            <p:nvPr/>
          </p:nvSpPr>
          <p:spPr>
            <a:xfrm>
              <a:off x="2221972"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189;p126">
              <a:extLst>
                <a:ext uri="{FF2B5EF4-FFF2-40B4-BE49-F238E27FC236}">
                  <a16:creationId xmlns:a16="http://schemas.microsoft.com/office/drawing/2014/main" id="{5028C247-27E9-4F04-A58D-D611F8D6894E}"/>
                </a:ext>
              </a:extLst>
            </p:cNvPr>
            <p:cNvSpPr/>
            <p:nvPr/>
          </p:nvSpPr>
          <p:spPr>
            <a:xfrm>
              <a:off x="2268272" y="1618332"/>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190;p126">
              <a:extLst>
                <a:ext uri="{FF2B5EF4-FFF2-40B4-BE49-F238E27FC236}">
                  <a16:creationId xmlns:a16="http://schemas.microsoft.com/office/drawing/2014/main" id="{0390708C-2A3E-43B1-B645-1F06A03EF4EF}"/>
                </a:ext>
              </a:extLst>
            </p:cNvPr>
            <p:cNvSpPr/>
            <p:nvPr/>
          </p:nvSpPr>
          <p:spPr>
            <a:xfrm>
              <a:off x="2267701" y="1618291"/>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191;p126">
              <a:extLst>
                <a:ext uri="{FF2B5EF4-FFF2-40B4-BE49-F238E27FC236}">
                  <a16:creationId xmlns:a16="http://schemas.microsoft.com/office/drawing/2014/main" id="{FF462471-CCD2-45C7-BBFD-046A55868B44}"/>
                </a:ext>
              </a:extLst>
            </p:cNvPr>
            <p:cNvSpPr/>
            <p:nvPr/>
          </p:nvSpPr>
          <p:spPr>
            <a:xfrm>
              <a:off x="2276024" y="161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192;p126">
              <a:extLst>
                <a:ext uri="{FF2B5EF4-FFF2-40B4-BE49-F238E27FC236}">
                  <a16:creationId xmlns:a16="http://schemas.microsoft.com/office/drawing/2014/main" id="{976D5CC6-2AE6-4CA2-8AB3-7FD670F4B2F8}"/>
                </a:ext>
              </a:extLst>
            </p:cNvPr>
            <p:cNvSpPr/>
            <p:nvPr/>
          </p:nvSpPr>
          <p:spPr>
            <a:xfrm>
              <a:off x="2278726" y="1611448"/>
              <a:ext cx="258" cy="54"/>
            </a:xfrm>
            <a:custGeom>
              <a:avLst/>
              <a:gdLst/>
              <a:ahLst/>
              <a:cxnLst/>
              <a:rect l="l" t="t" r="r" b="b"/>
              <a:pathLst>
                <a:path w="19" h="4" extrusionOk="0">
                  <a:moveTo>
                    <a:pt x="1"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193;p126">
              <a:extLst>
                <a:ext uri="{FF2B5EF4-FFF2-40B4-BE49-F238E27FC236}">
                  <a16:creationId xmlns:a16="http://schemas.microsoft.com/office/drawing/2014/main" id="{CD01EF62-4D77-478C-BC55-F2C9A7EA84D6}"/>
                </a:ext>
              </a:extLst>
            </p:cNvPr>
            <p:cNvSpPr/>
            <p:nvPr/>
          </p:nvSpPr>
          <p:spPr>
            <a:xfrm>
              <a:off x="2266520" y="161819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194;p126">
              <a:extLst>
                <a:ext uri="{FF2B5EF4-FFF2-40B4-BE49-F238E27FC236}">
                  <a16:creationId xmlns:a16="http://schemas.microsoft.com/office/drawing/2014/main" id="{567BA293-0A29-4EA7-A639-2E6C5C0C8762}"/>
                </a:ext>
              </a:extLst>
            </p:cNvPr>
            <p:cNvSpPr/>
            <p:nvPr/>
          </p:nvSpPr>
          <p:spPr>
            <a:xfrm>
              <a:off x="2267131" y="1618237"/>
              <a:ext cx="299" cy="14"/>
            </a:xfrm>
            <a:custGeom>
              <a:avLst/>
              <a:gdLst/>
              <a:ahLst/>
              <a:cxnLst/>
              <a:rect l="l" t="t" r="r" b="b"/>
              <a:pathLst>
                <a:path w="22" h="1" extrusionOk="0">
                  <a:moveTo>
                    <a:pt x="1" y="1"/>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195;p126">
              <a:extLst>
                <a:ext uri="{FF2B5EF4-FFF2-40B4-BE49-F238E27FC236}">
                  <a16:creationId xmlns:a16="http://schemas.microsoft.com/office/drawing/2014/main" id="{97A9DE4B-FC6C-47AD-9D70-D23BC80A827B}"/>
                </a:ext>
              </a:extLst>
            </p:cNvPr>
            <p:cNvSpPr/>
            <p:nvPr/>
          </p:nvSpPr>
          <p:spPr>
            <a:xfrm>
              <a:off x="2269792" y="1618712"/>
              <a:ext cx="299" cy="163"/>
            </a:xfrm>
            <a:custGeom>
              <a:avLst/>
              <a:gdLst/>
              <a:ahLst/>
              <a:cxnLst/>
              <a:rect l="l" t="t" r="r" b="b"/>
              <a:pathLst>
                <a:path w="22" h="12" extrusionOk="0">
                  <a:moveTo>
                    <a:pt x="1" y="1"/>
                  </a:moveTo>
                  <a:lnTo>
                    <a:pt x="22"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196;p126">
              <a:extLst>
                <a:ext uri="{FF2B5EF4-FFF2-40B4-BE49-F238E27FC236}">
                  <a16:creationId xmlns:a16="http://schemas.microsoft.com/office/drawing/2014/main" id="{98C18CEB-5250-4D03-9721-2FD94A29C237}"/>
                </a:ext>
              </a:extLst>
            </p:cNvPr>
            <p:cNvSpPr/>
            <p:nvPr/>
          </p:nvSpPr>
          <p:spPr>
            <a:xfrm>
              <a:off x="2269317" y="1618576"/>
              <a:ext cx="299" cy="109"/>
            </a:xfrm>
            <a:custGeom>
              <a:avLst/>
              <a:gdLst/>
              <a:ahLst/>
              <a:cxnLst/>
              <a:rect l="l" t="t" r="r" b="b"/>
              <a:pathLst>
                <a:path w="22" h="8" extrusionOk="0">
                  <a:moveTo>
                    <a:pt x="1" y="0"/>
                  </a:moveTo>
                  <a:lnTo>
                    <a:pt x="22"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197;p126">
              <a:extLst>
                <a:ext uri="{FF2B5EF4-FFF2-40B4-BE49-F238E27FC236}">
                  <a16:creationId xmlns:a16="http://schemas.microsoft.com/office/drawing/2014/main" id="{D0A8E1AE-1896-4D87-B72A-39F6DAE658A9}"/>
                </a:ext>
              </a:extLst>
            </p:cNvPr>
            <p:cNvSpPr/>
            <p:nvPr/>
          </p:nvSpPr>
          <p:spPr>
            <a:xfrm>
              <a:off x="2263764" y="1618427"/>
              <a:ext cx="149" cy="68"/>
            </a:xfrm>
            <a:custGeom>
              <a:avLst/>
              <a:gdLst/>
              <a:ahLst/>
              <a:cxnLst/>
              <a:rect l="l" t="t" r="r" b="b"/>
              <a:pathLst>
                <a:path w="11" h="5" extrusionOk="0">
                  <a:moveTo>
                    <a:pt x="0"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198;p126">
              <a:extLst>
                <a:ext uri="{FF2B5EF4-FFF2-40B4-BE49-F238E27FC236}">
                  <a16:creationId xmlns:a16="http://schemas.microsoft.com/office/drawing/2014/main" id="{1D1D89E8-9DE9-47FB-8FBB-D1B948CDBBA9}"/>
                </a:ext>
              </a:extLst>
            </p:cNvPr>
            <p:cNvSpPr/>
            <p:nvPr/>
          </p:nvSpPr>
          <p:spPr>
            <a:xfrm>
              <a:off x="2268801" y="1618427"/>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199;p126">
              <a:extLst>
                <a:ext uri="{FF2B5EF4-FFF2-40B4-BE49-F238E27FC236}">
                  <a16:creationId xmlns:a16="http://schemas.microsoft.com/office/drawing/2014/main" id="{CA2E6902-0629-4422-91C7-AC2A2853F2C8}"/>
                </a:ext>
              </a:extLst>
            </p:cNvPr>
            <p:cNvSpPr/>
            <p:nvPr/>
          </p:nvSpPr>
          <p:spPr>
            <a:xfrm>
              <a:off x="2264565" y="1618332"/>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200;p126">
              <a:extLst>
                <a:ext uri="{FF2B5EF4-FFF2-40B4-BE49-F238E27FC236}">
                  <a16:creationId xmlns:a16="http://schemas.microsoft.com/office/drawing/2014/main" id="{9577BED4-3C83-4288-AF7F-6A499906C23E}"/>
                </a:ext>
              </a:extLst>
            </p:cNvPr>
            <p:cNvSpPr/>
            <p:nvPr/>
          </p:nvSpPr>
          <p:spPr>
            <a:xfrm>
              <a:off x="2276445" y="16118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201;p126">
              <a:extLst>
                <a:ext uri="{FF2B5EF4-FFF2-40B4-BE49-F238E27FC236}">
                  <a16:creationId xmlns:a16="http://schemas.microsoft.com/office/drawing/2014/main" id="{DF99C5AD-C477-4E06-ADDD-7E96EBCCA39D}"/>
                </a:ext>
              </a:extLst>
            </p:cNvPr>
            <p:cNvSpPr/>
            <p:nvPr/>
          </p:nvSpPr>
          <p:spPr>
            <a:xfrm>
              <a:off x="2264144" y="161838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202;p126">
              <a:extLst>
                <a:ext uri="{FF2B5EF4-FFF2-40B4-BE49-F238E27FC236}">
                  <a16:creationId xmlns:a16="http://schemas.microsoft.com/office/drawing/2014/main" id="{DFE6695E-E406-4DA0-B71D-4924FCBD8020}"/>
                </a:ext>
              </a:extLst>
            </p:cNvPr>
            <p:cNvSpPr/>
            <p:nvPr/>
          </p:nvSpPr>
          <p:spPr>
            <a:xfrm>
              <a:off x="2265570" y="1618237"/>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203;p126">
              <a:extLst>
                <a:ext uri="{FF2B5EF4-FFF2-40B4-BE49-F238E27FC236}">
                  <a16:creationId xmlns:a16="http://schemas.microsoft.com/office/drawing/2014/main" id="{B8CEE564-BA4D-4BE7-8845-C717F724B12A}"/>
                </a:ext>
              </a:extLst>
            </p:cNvPr>
            <p:cNvSpPr/>
            <p:nvPr/>
          </p:nvSpPr>
          <p:spPr>
            <a:xfrm>
              <a:off x="2266086" y="16181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204;p126">
              <a:extLst>
                <a:ext uri="{FF2B5EF4-FFF2-40B4-BE49-F238E27FC236}">
                  <a16:creationId xmlns:a16="http://schemas.microsoft.com/office/drawing/2014/main" id="{38430ACF-828F-4062-B9A9-709BFA227C47}"/>
                </a:ext>
              </a:extLst>
            </p:cNvPr>
            <p:cNvSpPr/>
            <p:nvPr/>
          </p:nvSpPr>
          <p:spPr>
            <a:xfrm>
              <a:off x="2276255" y="16118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205;p126">
              <a:extLst>
                <a:ext uri="{FF2B5EF4-FFF2-40B4-BE49-F238E27FC236}">
                  <a16:creationId xmlns:a16="http://schemas.microsoft.com/office/drawing/2014/main" id="{33725958-B0D8-446F-BE9E-E015884625D9}"/>
                </a:ext>
              </a:extLst>
            </p:cNvPr>
            <p:cNvSpPr/>
            <p:nvPr/>
          </p:nvSpPr>
          <p:spPr>
            <a:xfrm>
              <a:off x="2276119" y="161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206;p126">
              <a:extLst>
                <a:ext uri="{FF2B5EF4-FFF2-40B4-BE49-F238E27FC236}">
                  <a16:creationId xmlns:a16="http://schemas.microsoft.com/office/drawing/2014/main" id="{81DBCDD6-C843-4C51-A58E-283A1DB53F90}"/>
                </a:ext>
              </a:extLst>
            </p:cNvPr>
            <p:cNvSpPr/>
            <p:nvPr/>
          </p:nvSpPr>
          <p:spPr>
            <a:xfrm>
              <a:off x="2265040" y="1618291"/>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207;p126">
              <a:extLst>
                <a:ext uri="{FF2B5EF4-FFF2-40B4-BE49-F238E27FC236}">
                  <a16:creationId xmlns:a16="http://schemas.microsoft.com/office/drawing/2014/main" id="{BE6FC8D8-5C77-477C-BC43-9EFDB00698E6}"/>
                </a:ext>
              </a:extLst>
            </p:cNvPr>
            <p:cNvSpPr/>
            <p:nvPr/>
          </p:nvSpPr>
          <p:spPr>
            <a:xfrm>
              <a:off x="2221307"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208;p126">
              <a:extLst>
                <a:ext uri="{FF2B5EF4-FFF2-40B4-BE49-F238E27FC236}">
                  <a16:creationId xmlns:a16="http://schemas.microsoft.com/office/drawing/2014/main" id="{DC037AFF-C421-41A6-AAE3-153E595D5E1D}"/>
                </a:ext>
              </a:extLst>
            </p:cNvPr>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209;p126">
              <a:extLst>
                <a:ext uri="{FF2B5EF4-FFF2-40B4-BE49-F238E27FC236}">
                  <a16:creationId xmlns:a16="http://schemas.microsoft.com/office/drawing/2014/main" id="{691DF7BB-60BA-4502-9B07-1F13BFC7B2F1}"/>
                </a:ext>
              </a:extLst>
            </p:cNvPr>
            <p:cNvSpPr/>
            <p:nvPr/>
          </p:nvSpPr>
          <p:spPr>
            <a:xfrm>
              <a:off x="2221687"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210;p126">
              <a:extLst>
                <a:ext uri="{FF2B5EF4-FFF2-40B4-BE49-F238E27FC236}">
                  <a16:creationId xmlns:a16="http://schemas.microsoft.com/office/drawing/2014/main" id="{697D29D9-ACC6-4EF4-9CA0-19F424368D81}"/>
                </a:ext>
              </a:extLst>
            </p:cNvPr>
            <p:cNvSpPr/>
            <p:nvPr/>
          </p:nvSpPr>
          <p:spPr>
            <a:xfrm>
              <a:off x="2279446" y="161129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211;p126">
              <a:extLst>
                <a:ext uri="{FF2B5EF4-FFF2-40B4-BE49-F238E27FC236}">
                  <a16:creationId xmlns:a16="http://schemas.microsoft.com/office/drawing/2014/main" id="{04C518F2-1F9D-4B8E-825B-BEDA0AF88F84}"/>
                </a:ext>
              </a:extLst>
            </p:cNvPr>
            <p:cNvSpPr/>
            <p:nvPr/>
          </p:nvSpPr>
          <p:spPr>
            <a:xfrm>
              <a:off x="2279107" y="1611353"/>
              <a:ext cx="258" cy="54"/>
            </a:xfrm>
            <a:custGeom>
              <a:avLst/>
              <a:gdLst/>
              <a:ahLst/>
              <a:cxnLst/>
              <a:rect l="l" t="t" r="r" b="b"/>
              <a:pathLst>
                <a:path w="19" h="4" extrusionOk="0">
                  <a:moveTo>
                    <a:pt x="1"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212;p126">
              <a:extLst>
                <a:ext uri="{FF2B5EF4-FFF2-40B4-BE49-F238E27FC236}">
                  <a16:creationId xmlns:a16="http://schemas.microsoft.com/office/drawing/2014/main" id="{BAC7DF18-77D6-4676-984C-A71FEAF4DBF0}"/>
                </a:ext>
              </a:extLst>
            </p:cNvPr>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213;p126">
              <a:extLst>
                <a:ext uri="{FF2B5EF4-FFF2-40B4-BE49-F238E27FC236}">
                  <a16:creationId xmlns:a16="http://schemas.microsoft.com/office/drawing/2014/main" id="{93A364E7-03CC-4096-8649-566D871E31ED}"/>
                </a:ext>
              </a:extLst>
            </p:cNvPr>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214;p126">
              <a:extLst>
                <a:ext uri="{FF2B5EF4-FFF2-40B4-BE49-F238E27FC236}">
                  <a16:creationId xmlns:a16="http://schemas.microsoft.com/office/drawing/2014/main" id="{B5A21DAF-8992-4152-81DA-3835F28EA986}"/>
                </a:ext>
              </a:extLst>
            </p:cNvPr>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215;p126">
              <a:extLst>
                <a:ext uri="{FF2B5EF4-FFF2-40B4-BE49-F238E27FC236}">
                  <a16:creationId xmlns:a16="http://schemas.microsoft.com/office/drawing/2014/main" id="{1E8DF48C-0FA0-4D1E-B2C5-ABD46E1A1707}"/>
                </a:ext>
              </a:extLst>
            </p:cNvPr>
            <p:cNvSpPr/>
            <p:nvPr/>
          </p:nvSpPr>
          <p:spPr>
            <a:xfrm>
              <a:off x="2252820" y="1570607"/>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216;p126">
              <a:extLst>
                <a:ext uri="{FF2B5EF4-FFF2-40B4-BE49-F238E27FC236}">
                  <a16:creationId xmlns:a16="http://schemas.microsoft.com/office/drawing/2014/main" id="{B45B33ED-20D1-40A2-8D1F-37C2F8E422D9}"/>
                </a:ext>
              </a:extLst>
            </p:cNvPr>
            <p:cNvSpPr/>
            <p:nvPr/>
          </p:nvSpPr>
          <p:spPr>
            <a:xfrm>
              <a:off x="2253445" y="1570322"/>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217;p126">
              <a:extLst>
                <a:ext uri="{FF2B5EF4-FFF2-40B4-BE49-F238E27FC236}">
                  <a16:creationId xmlns:a16="http://schemas.microsoft.com/office/drawing/2014/main" id="{07C80589-6D82-40CD-854C-6F8C1DCF8368}"/>
                </a:ext>
              </a:extLst>
            </p:cNvPr>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218;p126">
              <a:extLst>
                <a:ext uri="{FF2B5EF4-FFF2-40B4-BE49-F238E27FC236}">
                  <a16:creationId xmlns:a16="http://schemas.microsoft.com/office/drawing/2014/main" id="{B0E7B15E-A4DE-467D-9101-8090555EE55F}"/>
                </a:ext>
              </a:extLst>
            </p:cNvPr>
            <p:cNvSpPr/>
            <p:nvPr/>
          </p:nvSpPr>
          <p:spPr>
            <a:xfrm>
              <a:off x="2219786" y="159109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219;p126">
              <a:extLst>
                <a:ext uri="{FF2B5EF4-FFF2-40B4-BE49-F238E27FC236}">
                  <a16:creationId xmlns:a16="http://schemas.microsoft.com/office/drawing/2014/main" id="{7BB9DD95-225B-41F2-B639-6BD4E2B19DAC}"/>
                </a:ext>
              </a:extLst>
            </p:cNvPr>
            <p:cNvSpPr/>
            <p:nvPr/>
          </p:nvSpPr>
          <p:spPr>
            <a:xfrm>
              <a:off x="2220072" y="1591285"/>
              <a:ext cx="353" cy="258"/>
            </a:xfrm>
            <a:custGeom>
              <a:avLst/>
              <a:gdLst/>
              <a:ahLst/>
              <a:cxnLst/>
              <a:rect l="l" t="t" r="r" b="b"/>
              <a:pathLst>
                <a:path w="26" h="19" extrusionOk="0">
                  <a:moveTo>
                    <a:pt x="25"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220;p126">
              <a:extLst>
                <a:ext uri="{FF2B5EF4-FFF2-40B4-BE49-F238E27FC236}">
                  <a16:creationId xmlns:a16="http://schemas.microsoft.com/office/drawing/2014/main" id="{C140CB2E-4B2E-4563-A61A-156119D6F67F}"/>
                </a:ext>
              </a:extLst>
            </p:cNvPr>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221;p126">
              <a:extLst>
                <a:ext uri="{FF2B5EF4-FFF2-40B4-BE49-F238E27FC236}">
                  <a16:creationId xmlns:a16="http://schemas.microsoft.com/office/drawing/2014/main" id="{78838616-0EC2-4557-AAEA-EE89E801C881}"/>
                </a:ext>
              </a:extLst>
            </p:cNvPr>
            <p:cNvSpPr/>
            <p:nvPr/>
          </p:nvSpPr>
          <p:spPr>
            <a:xfrm>
              <a:off x="2223547" y="1592901"/>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222;p126">
              <a:extLst>
                <a:ext uri="{FF2B5EF4-FFF2-40B4-BE49-F238E27FC236}">
                  <a16:creationId xmlns:a16="http://schemas.microsoft.com/office/drawing/2014/main" id="{7C913A91-9CC6-4F9A-BE03-78565BFECD61}"/>
                </a:ext>
              </a:extLst>
            </p:cNvPr>
            <p:cNvSpPr/>
            <p:nvPr/>
          </p:nvSpPr>
          <p:spPr>
            <a:xfrm>
              <a:off x="2222312" y="1592860"/>
              <a:ext cx="489" cy="14"/>
            </a:xfrm>
            <a:custGeom>
              <a:avLst/>
              <a:gdLst/>
              <a:ahLst/>
              <a:cxnLst/>
              <a:rect l="l" t="t" r="r" b="b"/>
              <a:pathLst>
                <a:path w="36" h="1" extrusionOk="0">
                  <a:moveTo>
                    <a:pt x="0" y="0"/>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223;p126">
              <a:extLst>
                <a:ext uri="{FF2B5EF4-FFF2-40B4-BE49-F238E27FC236}">
                  <a16:creationId xmlns:a16="http://schemas.microsoft.com/office/drawing/2014/main" id="{B7D78E19-A5B2-466C-AA35-A6ED88DE8365}"/>
                </a:ext>
              </a:extLst>
            </p:cNvPr>
            <p:cNvSpPr/>
            <p:nvPr/>
          </p:nvSpPr>
          <p:spPr>
            <a:xfrm>
              <a:off x="2224878" y="1592996"/>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224;p126">
              <a:extLst>
                <a:ext uri="{FF2B5EF4-FFF2-40B4-BE49-F238E27FC236}">
                  <a16:creationId xmlns:a16="http://schemas.microsoft.com/office/drawing/2014/main" id="{512DA089-1A92-471C-9BE3-4AEF531A96D7}"/>
                </a:ext>
              </a:extLst>
            </p:cNvPr>
            <p:cNvSpPr/>
            <p:nvPr/>
          </p:nvSpPr>
          <p:spPr>
            <a:xfrm>
              <a:off x="2222923" y="1592860"/>
              <a:ext cx="394" cy="14"/>
            </a:xfrm>
            <a:custGeom>
              <a:avLst/>
              <a:gdLst/>
              <a:ahLst/>
              <a:cxnLst/>
              <a:rect l="l" t="t" r="r" b="b"/>
              <a:pathLst>
                <a:path w="29" h="1" extrusionOk="0">
                  <a:moveTo>
                    <a:pt x="1" y="0"/>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225;p126">
              <a:extLst>
                <a:ext uri="{FF2B5EF4-FFF2-40B4-BE49-F238E27FC236}">
                  <a16:creationId xmlns:a16="http://schemas.microsoft.com/office/drawing/2014/main" id="{1DDFC93B-CD92-4468-A7EA-F31D11628DBA}"/>
                </a:ext>
              </a:extLst>
            </p:cNvPr>
            <p:cNvSpPr/>
            <p:nvPr/>
          </p:nvSpPr>
          <p:spPr>
            <a:xfrm>
              <a:off x="2224023" y="1592955"/>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226;p126">
              <a:extLst>
                <a:ext uri="{FF2B5EF4-FFF2-40B4-BE49-F238E27FC236}">
                  <a16:creationId xmlns:a16="http://schemas.microsoft.com/office/drawing/2014/main" id="{D8499808-C62E-476A-A84E-A76D60803131}"/>
                </a:ext>
              </a:extLst>
            </p:cNvPr>
            <p:cNvSpPr/>
            <p:nvPr/>
          </p:nvSpPr>
          <p:spPr>
            <a:xfrm>
              <a:off x="2221592" y="1592806"/>
              <a:ext cx="584" cy="14"/>
            </a:xfrm>
            <a:custGeom>
              <a:avLst/>
              <a:gdLst/>
              <a:ahLst/>
              <a:cxnLst/>
              <a:rect l="l" t="t" r="r" b="b"/>
              <a:pathLst>
                <a:path w="43" h="1" extrusionOk="0">
                  <a:moveTo>
                    <a:pt x="1" y="1"/>
                  </a:moveTo>
                  <a:lnTo>
                    <a:pt x="4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227;p126">
              <a:extLst>
                <a:ext uri="{FF2B5EF4-FFF2-40B4-BE49-F238E27FC236}">
                  <a16:creationId xmlns:a16="http://schemas.microsoft.com/office/drawing/2014/main" id="{68BF939C-0A1F-475F-B758-209172D07853}"/>
                </a:ext>
              </a:extLst>
            </p:cNvPr>
            <p:cNvSpPr/>
            <p:nvPr/>
          </p:nvSpPr>
          <p:spPr>
            <a:xfrm>
              <a:off x="2224444" y="1592955"/>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228;p126">
              <a:extLst>
                <a:ext uri="{FF2B5EF4-FFF2-40B4-BE49-F238E27FC236}">
                  <a16:creationId xmlns:a16="http://schemas.microsoft.com/office/drawing/2014/main" id="{B72E4F80-D159-403C-AB85-0D9445BE773F}"/>
                </a:ext>
              </a:extLst>
            </p:cNvPr>
            <p:cNvSpPr/>
            <p:nvPr/>
          </p:nvSpPr>
          <p:spPr>
            <a:xfrm>
              <a:off x="2225204" y="1592996"/>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229;p126">
              <a:extLst>
                <a:ext uri="{FF2B5EF4-FFF2-40B4-BE49-F238E27FC236}">
                  <a16:creationId xmlns:a16="http://schemas.microsoft.com/office/drawing/2014/main" id="{1FF830DE-3D45-4621-A3D6-7D3A967AE319}"/>
                </a:ext>
              </a:extLst>
            </p:cNvPr>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230;p126">
              <a:extLst>
                <a:ext uri="{FF2B5EF4-FFF2-40B4-BE49-F238E27FC236}">
                  <a16:creationId xmlns:a16="http://schemas.microsoft.com/office/drawing/2014/main" id="{4478023B-893D-4B17-9F55-0771DA456D66}"/>
                </a:ext>
              </a:extLst>
            </p:cNvPr>
            <p:cNvSpPr/>
            <p:nvPr/>
          </p:nvSpPr>
          <p:spPr>
            <a:xfrm>
              <a:off x="2225489" y="1593050"/>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231;p126">
              <a:extLst>
                <a:ext uri="{FF2B5EF4-FFF2-40B4-BE49-F238E27FC236}">
                  <a16:creationId xmlns:a16="http://schemas.microsoft.com/office/drawing/2014/main" id="{7BFAEB0D-360B-4EA1-BBF9-85B73CFE97AB}"/>
                </a:ext>
              </a:extLst>
            </p:cNvPr>
            <p:cNvSpPr/>
            <p:nvPr/>
          </p:nvSpPr>
          <p:spPr>
            <a:xfrm>
              <a:off x="2226494" y="159318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232;p126">
              <a:extLst>
                <a:ext uri="{FF2B5EF4-FFF2-40B4-BE49-F238E27FC236}">
                  <a16:creationId xmlns:a16="http://schemas.microsoft.com/office/drawing/2014/main" id="{EC3D65D9-7909-4FE1-9D65-F834A5D2AB3F}"/>
                </a:ext>
              </a:extLst>
            </p:cNvPr>
            <p:cNvSpPr/>
            <p:nvPr/>
          </p:nvSpPr>
          <p:spPr>
            <a:xfrm>
              <a:off x="2226439" y="159318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233;p126">
              <a:extLst>
                <a:ext uri="{FF2B5EF4-FFF2-40B4-BE49-F238E27FC236}">
                  <a16:creationId xmlns:a16="http://schemas.microsoft.com/office/drawing/2014/main" id="{8D1F02AE-61FA-43A0-AC35-140EF493C7AA}"/>
                </a:ext>
              </a:extLst>
            </p:cNvPr>
            <p:cNvSpPr/>
            <p:nvPr/>
          </p:nvSpPr>
          <p:spPr>
            <a:xfrm>
              <a:off x="2226154" y="159314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234;p126">
              <a:extLst>
                <a:ext uri="{FF2B5EF4-FFF2-40B4-BE49-F238E27FC236}">
                  <a16:creationId xmlns:a16="http://schemas.microsoft.com/office/drawing/2014/main" id="{23EF1C46-B55E-49B3-AA20-9854DC4396FE}"/>
                </a:ext>
              </a:extLst>
            </p:cNvPr>
            <p:cNvSpPr/>
            <p:nvPr/>
          </p:nvSpPr>
          <p:spPr>
            <a:xfrm>
              <a:off x="2226304" y="159314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235;p126">
              <a:extLst>
                <a:ext uri="{FF2B5EF4-FFF2-40B4-BE49-F238E27FC236}">
                  <a16:creationId xmlns:a16="http://schemas.microsoft.com/office/drawing/2014/main" id="{70CDDD97-2166-4010-A5C4-03A2332ADB06}"/>
                </a:ext>
              </a:extLst>
            </p:cNvPr>
            <p:cNvSpPr/>
            <p:nvPr/>
          </p:nvSpPr>
          <p:spPr>
            <a:xfrm>
              <a:off x="2225964" y="15930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236;p126">
              <a:extLst>
                <a:ext uri="{FF2B5EF4-FFF2-40B4-BE49-F238E27FC236}">
                  <a16:creationId xmlns:a16="http://schemas.microsoft.com/office/drawing/2014/main" id="{A68803A5-E8E0-42CD-8CFA-8CAEB00A1EE0}"/>
                </a:ext>
              </a:extLst>
            </p:cNvPr>
            <p:cNvSpPr/>
            <p:nvPr/>
          </p:nvSpPr>
          <p:spPr>
            <a:xfrm>
              <a:off x="2225774" y="15930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237;p126">
              <a:extLst>
                <a:ext uri="{FF2B5EF4-FFF2-40B4-BE49-F238E27FC236}">
                  <a16:creationId xmlns:a16="http://schemas.microsoft.com/office/drawing/2014/main" id="{9227BEA2-CEE9-4A55-B7D3-3BD5932E30B9}"/>
                </a:ext>
              </a:extLst>
            </p:cNvPr>
            <p:cNvSpPr/>
            <p:nvPr/>
          </p:nvSpPr>
          <p:spPr>
            <a:xfrm>
              <a:off x="2240044" y="1575454"/>
              <a:ext cx="299" cy="204"/>
            </a:xfrm>
            <a:custGeom>
              <a:avLst/>
              <a:gdLst/>
              <a:ahLst/>
              <a:cxnLst/>
              <a:rect l="l" t="t" r="r" b="b"/>
              <a:pathLst>
                <a:path w="22" h="15" extrusionOk="0">
                  <a:moveTo>
                    <a:pt x="0" y="1"/>
                  </a:moveTo>
                  <a:lnTo>
                    <a:pt x="2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238;p126">
              <a:extLst>
                <a:ext uri="{FF2B5EF4-FFF2-40B4-BE49-F238E27FC236}">
                  <a16:creationId xmlns:a16="http://schemas.microsoft.com/office/drawing/2014/main" id="{335558B0-15AC-451A-A6F7-4034273E4933}"/>
                </a:ext>
              </a:extLst>
            </p:cNvPr>
            <p:cNvSpPr/>
            <p:nvPr/>
          </p:nvSpPr>
          <p:spPr>
            <a:xfrm>
              <a:off x="2206195" y="1570566"/>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239;p126">
              <a:extLst>
                <a:ext uri="{FF2B5EF4-FFF2-40B4-BE49-F238E27FC236}">
                  <a16:creationId xmlns:a16="http://schemas.microsoft.com/office/drawing/2014/main" id="{2FBFDE5B-06A1-4A05-9755-A5A5ECDFD707}"/>
                </a:ext>
              </a:extLst>
            </p:cNvPr>
            <p:cNvSpPr/>
            <p:nvPr/>
          </p:nvSpPr>
          <p:spPr>
            <a:xfrm>
              <a:off x="2208151" y="1569806"/>
              <a:ext cx="204" cy="109"/>
            </a:xfrm>
            <a:custGeom>
              <a:avLst/>
              <a:gdLst/>
              <a:ahLst/>
              <a:cxnLst/>
              <a:rect l="l" t="t" r="r" b="b"/>
              <a:pathLst>
                <a:path w="15" h="8" extrusionOk="0">
                  <a:moveTo>
                    <a:pt x="0" y="7"/>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240;p126">
              <a:extLst>
                <a:ext uri="{FF2B5EF4-FFF2-40B4-BE49-F238E27FC236}">
                  <a16:creationId xmlns:a16="http://schemas.microsoft.com/office/drawing/2014/main" id="{BA7FB520-B5D3-4A1F-86CF-AE4DFDE95AEB}"/>
                </a:ext>
              </a:extLst>
            </p:cNvPr>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241;p126">
              <a:extLst>
                <a:ext uri="{FF2B5EF4-FFF2-40B4-BE49-F238E27FC236}">
                  <a16:creationId xmlns:a16="http://schemas.microsoft.com/office/drawing/2014/main" id="{7B3FA35B-93FB-43E3-9674-E99909386715}"/>
                </a:ext>
              </a:extLst>
            </p:cNvPr>
            <p:cNvSpPr/>
            <p:nvPr/>
          </p:nvSpPr>
          <p:spPr>
            <a:xfrm>
              <a:off x="2207526" y="1570091"/>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242;p126">
              <a:extLst>
                <a:ext uri="{FF2B5EF4-FFF2-40B4-BE49-F238E27FC236}">
                  <a16:creationId xmlns:a16="http://schemas.microsoft.com/office/drawing/2014/main" id="{D13C297A-3C58-418D-89A3-85C77385B11D}"/>
                </a:ext>
              </a:extLst>
            </p:cNvPr>
            <p:cNvSpPr/>
            <p:nvPr/>
          </p:nvSpPr>
          <p:spPr>
            <a:xfrm>
              <a:off x="2240899" y="1576024"/>
              <a:ext cx="339" cy="204"/>
            </a:xfrm>
            <a:custGeom>
              <a:avLst/>
              <a:gdLst/>
              <a:ahLst/>
              <a:cxnLst/>
              <a:rect l="l" t="t" r="r" b="b"/>
              <a:pathLst>
                <a:path w="25" h="15" extrusionOk="0">
                  <a:moveTo>
                    <a:pt x="0" y="1"/>
                  </a:moveTo>
                  <a:lnTo>
                    <a:pt x="25"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243;p126">
              <a:extLst>
                <a:ext uri="{FF2B5EF4-FFF2-40B4-BE49-F238E27FC236}">
                  <a16:creationId xmlns:a16="http://schemas.microsoft.com/office/drawing/2014/main" id="{5CB3F952-3DDF-46E4-8C99-F0A0B611CD8C}"/>
                </a:ext>
              </a:extLst>
            </p:cNvPr>
            <p:cNvSpPr/>
            <p:nvPr/>
          </p:nvSpPr>
          <p:spPr>
            <a:xfrm>
              <a:off x="2206915" y="1570322"/>
              <a:ext cx="244" cy="109"/>
            </a:xfrm>
            <a:custGeom>
              <a:avLst/>
              <a:gdLst/>
              <a:ahLst/>
              <a:cxnLst/>
              <a:rect l="l" t="t" r="r" b="b"/>
              <a:pathLst>
                <a:path w="18" h="8" extrusionOk="0">
                  <a:moveTo>
                    <a:pt x="0" y="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244;p126">
              <a:extLst>
                <a:ext uri="{FF2B5EF4-FFF2-40B4-BE49-F238E27FC236}">
                  <a16:creationId xmlns:a16="http://schemas.microsoft.com/office/drawing/2014/main" id="{448D5127-7C68-4582-AFB4-3ECA9FB15784}"/>
                </a:ext>
              </a:extLst>
            </p:cNvPr>
            <p:cNvSpPr/>
            <p:nvPr/>
          </p:nvSpPr>
          <p:spPr>
            <a:xfrm>
              <a:off x="2241755" y="1576554"/>
              <a:ext cx="530" cy="299"/>
            </a:xfrm>
            <a:custGeom>
              <a:avLst/>
              <a:gdLst/>
              <a:ahLst/>
              <a:cxnLst/>
              <a:rect l="l" t="t" r="r" b="b"/>
              <a:pathLst>
                <a:path w="39" h="22" extrusionOk="0">
                  <a:moveTo>
                    <a:pt x="0" y="0"/>
                  </a:moveTo>
                  <a:lnTo>
                    <a:pt x="39"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245;p126">
              <a:extLst>
                <a:ext uri="{FF2B5EF4-FFF2-40B4-BE49-F238E27FC236}">
                  <a16:creationId xmlns:a16="http://schemas.microsoft.com/office/drawing/2014/main" id="{86DF01AE-EA58-4AAF-A317-A53AEF95D6FC}"/>
                </a:ext>
              </a:extLst>
            </p:cNvPr>
            <p:cNvSpPr/>
            <p:nvPr/>
          </p:nvSpPr>
          <p:spPr>
            <a:xfrm>
              <a:off x="2204539" y="157094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246;p126">
              <a:extLst>
                <a:ext uri="{FF2B5EF4-FFF2-40B4-BE49-F238E27FC236}">
                  <a16:creationId xmlns:a16="http://schemas.microsoft.com/office/drawing/2014/main" id="{E9F129B5-CF1E-4161-BA01-A0DA4703E09D}"/>
                </a:ext>
              </a:extLst>
            </p:cNvPr>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247;p126">
              <a:extLst>
                <a:ext uri="{FF2B5EF4-FFF2-40B4-BE49-F238E27FC236}">
                  <a16:creationId xmlns:a16="http://schemas.microsoft.com/office/drawing/2014/main" id="{D084A2C0-DA4B-43E8-A451-EAA852B94BE9}"/>
                </a:ext>
              </a:extLst>
            </p:cNvPr>
            <p:cNvSpPr/>
            <p:nvPr/>
          </p:nvSpPr>
          <p:spPr>
            <a:xfrm>
              <a:off x="2205394" y="1570756"/>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248;p126">
              <a:extLst>
                <a:ext uri="{FF2B5EF4-FFF2-40B4-BE49-F238E27FC236}">
                  <a16:creationId xmlns:a16="http://schemas.microsoft.com/office/drawing/2014/main" id="{598DF993-1D2E-4132-A150-4987D8BAA254}"/>
                </a:ext>
              </a:extLst>
            </p:cNvPr>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249;p126">
              <a:extLst>
                <a:ext uri="{FF2B5EF4-FFF2-40B4-BE49-F238E27FC236}">
                  <a16:creationId xmlns:a16="http://schemas.microsoft.com/office/drawing/2014/main" id="{401F5137-CD10-4C9F-A826-C3DED723CC36}"/>
                </a:ext>
              </a:extLst>
            </p:cNvPr>
            <p:cNvSpPr/>
            <p:nvPr/>
          </p:nvSpPr>
          <p:spPr>
            <a:xfrm>
              <a:off x="2124445" y="1664672"/>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250;p126">
              <a:extLst>
                <a:ext uri="{FF2B5EF4-FFF2-40B4-BE49-F238E27FC236}">
                  <a16:creationId xmlns:a16="http://schemas.microsoft.com/office/drawing/2014/main" id="{16A7849E-16D6-4888-ADF7-A05EC0679AF1}"/>
                </a:ext>
              </a:extLst>
            </p:cNvPr>
            <p:cNvSpPr/>
            <p:nvPr/>
          </p:nvSpPr>
          <p:spPr>
            <a:xfrm>
              <a:off x="2126292" y="166463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251;p126">
              <a:extLst>
                <a:ext uri="{FF2B5EF4-FFF2-40B4-BE49-F238E27FC236}">
                  <a16:creationId xmlns:a16="http://schemas.microsoft.com/office/drawing/2014/main" id="{7FDE26A1-FE66-44B1-90E1-56F2C7E8DBAD}"/>
                </a:ext>
              </a:extLst>
            </p:cNvPr>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252;p126">
              <a:extLst>
                <a:ext uri="{FF2B5EF4-FFF2-40B4-BE49-F238E27FC236}">
                  <a16:creationId xmlns:a16="http://schemas.microsoft.com/office/drawing/2014/main" id="{A70B66E5-7FC0-479D-9FC1-31B4F5AF0942}"/>
                </a:ext>
              </a:extLst>
            </p:cNvPr>
            <p:cNvSpPr/>
            <p:nvPr/>
          </p:nvSpPr>
          <p:spPr>
            <a:xfrm>
              <a:off x="2125681" y="1664536"/>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5253;p126">
              <a:extLst>
                <a:ext uri="{FF2B5EF4-FFF2-40B4-BE49-F238E27FC236}">
                  <a16:creationId xmlns:a16="http://schemas.microsoft.com/office/drawing/2014/main" id="{AAAD7D2B-959C-4DED-B596-DAA77A9154FD}"/>
                </a:ext>
              </a:extLst>
            </p:cNvPr>
            <p:cNvSpPr/>
            <p:nvPr/>
          </p:nvSpPr>
          <p:spPr>
            <a:xfrm>
              <a:off x="2125206" y="166453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5254;p126">
              <a:extLst>
                <a:ext uri="{FF2B5EF4-FFF2-40B4-BE49-F238E27FC236}">
                  <a16:creationId xmlns:a16="http://schemas.microsoft.com/office/drawing/2014/main" id="{26066EB5-71B9-4E28-9707-41300551FDA2}"/>
                </a:ext>
              </a:extLst>
            </p:cNvPr>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5255;p126">
              <a:extLst>
                <a:ext uri="{FF2B5EF4-FFF2-40B4-BE49-F238E27FC236}">
                  <a16:creationId xmlns:a16="http://schemas.microsoft.com/office/drawing/2014/main" id="{F145A535-629C-4B8C-8550-88D9EFC9CF76}"/>
                </a:ext>
              </a:extLst>
            </p:cNvPr>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5256;p126">
              <a:extLst>
                <a:ext uri="{FF2B5EF4-FFF2-40B4-BE49-F238E27FC236}">
                  <a16:creationId xmlns:a16="http://schemas.microsoft.com/office/drawing/2014/main" id="{52EECB27-ECC8-4A0A-842C-6443C031D3FC}"/>
                </a:ext>
              </a:extLst>
            </p:cNvPr>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5257;p126">
              <a:extLst>
                <a:ext uri="{FF2B5EF4-FFF2-40B4-BE49-F238E27FC236}">
                  <a16:creationId xmlns:a16="http://schemas.microsoft.com/office/drawing/2014/main" id="{73755861-BB59-4DB3-871C-D94B8F992785}"/>
                </a:ext>
              </a:extLst>
            </p:cNvPr>
            <p:cNvSpPr/>
            <p:nvPr/>
          </p:nvSpPr>
          <p:spPr>
            <a:xfrm>
              <a:off x="2158620" y="1621427"/>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5258;p126">
              <a:extLst>
                <a:ext uri="{FF2B5EF4-FFF2-40B4-BE49-F238E27FC236}">
                  <a16:creationId xmlns:a16="http://schemas.microsoft.com/office/drawing/2014/main" id="{56C85EBB-41F9-49CF-961F-9968CD074386}"/>
                </a:ext>
              </a:extLst>
            </p:cNvPr>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5259;p126">
              <a:extLst>
                <a:ext uri="{FF2B5EF4-FFF2-40B4-BE49-F238E27FC236}">
                  <a16:creationId xmlns:a16="http://schemas.microsoft.com/office/drawing/2014/main" id="{E216B7EF-C8C1-4255-A1C8-377597DFF2EC}"/>
                </a:ext>
              </a:extLst>
            </p:cNvPr>
            <p:cNvSpPr/>
            <p:nvPr/>
          </p:nvSpPr>
          <p:spPr>
            <a:xfrm>
              <a:off x="2153433" y="1595847"/>
              <a:ext cx="14" cy="299"/>
            </a:xfrm>
            <a:custGeom>
              <a:avLst/>
              <a:gdLst/>
              <a:ahLst/>
              <a:cxnLst/>
              <a:rect l="l" t="t" r="r" b="b"/>
              <a:pathLst>
                <a:path w="1" h="22" extrusionOk="0">
                  <a:moveTo>
                    <a:pt x="1"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5260;p126">
              <a:extLst>
                <a:ext uri="{FF2B5EF4-FFF2-40B4-BE49-F238E27FC236}">
                  <a16:creationId xmlns:a16="http://schemas.microsoft.com/office/drawing/2014/main" id="{BBC4E213-C4CD-40B6-B960-18E4926B0451}"/>
                </a:ext>
              </a:extLst>
            </p:cNvPr>
            <p:cNvSpPr/>
            <p:nvPr/>
          </p:nvSpPr>
          <p:spPr>
            <a:xfrm>
              <a:off x="2158756" y="1621753"/>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5261;p126">
              <a:extLst>
                <a:ext uri="{FF2B5EF4-FFF2-40B4-BE49-F238E27FC236}">
                  <a16:creationId xmlns:a16="http://schemas.microsoft.com/office/drawing/2014/main" id="{4630FEE2-6716-4EB6-AE97-18CAADA61AA8}"/>
                </a:ext>
              </a:extLst>
            </p:cNvPr>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5262;p126">
              <a:extLst>
                <a:ext uri="{FF2B5EF4-FFF2-40B4-BE49-F238E27FC236}">
                  <a16:creationId xmlns:a16="http://schemas.microsoft.com/office/drawing/2014/main" id="{E3F567CD-622D-4CCD-BFA0-84C1B082AA42}"/>
                </a:ext>
              </a:extLst>
            </p:cNvPr>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5263;p126">
              <a:extLst>
                <a:ext uri="{FF2B5EF4-FFF2-40B4-BE49-F238E27FC236}">
                  <a16:creationId xmlns:a16="http://schemas.microsoft.com/office/drawing/2014/main" id="{D6528749-F321-43F5-95D6-2FEDD6FBC61C}"/>
                </a:ext>
              </a:extLst>
            </p:cNvPr>
            <p:cNvSpPr/>
            <p:nvPr/>
          </p:nvSpPr>
          <p:spPr>
            <a:xfrm>
              <a:off x="2121445" y="1657027"/>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5264;p126">
              <a:extLst>
                <a:ext uri="{FF2B5EF4-FFF2-40B4-BE49-F238E27FC236}">
                  <a16:creationId xmlns:a16="http://schemas.microsoft.com/office/drawing/2014/main" id="{5246D1B6-1058-4C8D-BCFF-64BFAD2C4FCA}"/>
                </a:ext>
              </a:extLst>
            </p:cNvPr>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5265;p126">
              <a:extLst>
                <a:ext uri="{FF2B5EF4-FFF2-40B4-BE49-F238E27FC236}">
                  <a16:creationId xmlns:a16="http://schemas.microsoft.com/office/drawing/2014/main" id="{810555AD-64AD-4CA1-BFC0-79458F360A02}"/>
                </a:ext>
              </a:extLst>
            </p:cNvPr>
            <p:cNvSpPr/>
            <p:nvPr/>
          </p:nvSpPr>
          <p:spPr>
            <a:xfrm>
              <a:off x="2121159" y="16570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5266;p126">
              <a:extLst>
                <a:ext uri="{FF2B5EF4-FFF2-40B4-BE49-F238E27FC236}">
                  <a16:creationId xmlns:a16="http://schemas.microsoft.com/office/drawing/2014/main" id="{8AB5F8D5-EE82-4870-B402-75FB5858D94C}"/>
                </a:ext>
              </a:extLst>
            </p:cNvPr>
            <p:cNvSpPr/>
            <p:nvPr/>
          </p:nvSpPr>
          <p:spPr>
            <a:xfrm>
              <a:off x="2122069" y="1657123"/>
              <a:ext cx="244" cy="109"/>
            </a:xfrm>
            <a:custGeom>
              <a:avLst/>
              <a:gdLst/>
              <a:ahLst/>
              <a:cxnLst/>
              <a:rect l="l" t="t" r="r" b="b"/>
              <a:pathLst>
                <a:path w="18" h="8" extrusionOk="0">
                  <a:moveTo>
                    <a:pt x="0"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5267;p126">
              <a:extLst>
                <a:ext uri="{FF2B5EF4-FFF2-40B4-BE49-F238E27FC236}">
                  <a16:creationId xmlns:a16="http://schemas.microsoft.com/office/drawing/2014/main" id="{84691952-C04E-4196-9893-BB557F9A8110}"/>
                </a:ext>
              </a:extLst>
            </p:cNvPr>
            <p:cNvSpPr/>
            <p:nvPr/>
          </p:nvSpPr>
          <p:spPr>
            <a:xfrm>
              <a:off x="2123020" y="1657598"/>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5268;p126">
              <a:extLst>
                <a:ext uri="{FF2B5EF4-FFF2-40B4-BE49-F238E27FC236}">
                  <a16:creationId xmlns:a16="http://schemas.microsoft.com/office/drawing/2014/main" id="{8FEF49D0-CCAB-41C3-B79F-511024343EE8}"/>
                </a:ext>
              </a:extLst>
            </p:cNvPr>
            <p:cNvSpPr/>
            <p:nvPr/>
          </p:nvSpPr>
          <p:spPr>
            <a:xfrm>
              <a:off x="2122680" y="1657408"/>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5269;p126">
              <a:extLst>
                <a:ext uri="{FF2B5EF4-FFF2-40B4-BE49-F238E27FC236}">
                  <a16:creationId xmlns:a16="http://schemas.microsoft.com/office/drawing/2014/main" id="{C46A9018-715F-4C76-8AC2-6D4095964B11}"/>
                </a:ext>
              </a:extLst>
            </p:cNvPr>
            <p:cNvSpPr/>
            <p:nvPr/>
          </p:nvSpPr>
          <p:spPr>
            <a:xfrm>
              <a:off x="2122395" y="1657258"/>
              <a:ext cx="204" cy="109"/>
            </a:xfrm>
            <a:custGeom>
              <a:avLst/>
              <a:gdLst/>
              <a:ahLst/>
              <a:cxnLst/>
              <a:rect l="l" t="t" r="r" b="b"/>
              <a:pathLst>
                <a:path w="15" h="8" extrusionOk="0">
                  <a:moveTo>
                    <a:pt x="1" y="1"/>
                  </a:moveTo>
                  <a:lnTo>
                    <a:pt x="1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5270;p126">
              <a:extLst>
                <a:ext uri="{FF2B5EF4-FFF2-40B4-BE49-F238E27FC236}">
                  <a16:creationId xmlns:a16="http://schemas.microsoft.com/office/drawing/2014/main" id="{E7CE2BB6-68AB-49B7-8280-920CCF8A3326}"/>
                </a:ext>
              </a:extLst>
            </p:cNvPr>
            <p:cNvSpPr/>
            <p:nvPr/>
          </p:nvSpPr>
          <p:spPr>
            <a:xfrm>
              <a:off x="2121730" y="1657068"/>
              <a:ext cx="258" cy="68"/>
            </a:xfrm>
            <a:custGeom>
              <a:avLst/>
              <a:gdLst/>
              <a:ahLst/>
              <a:cxnLst/>
              <a:rect l="l" t="t" r="r" b="b"/>
              <a:pathLst>
                <a:path w="19" h="5" extrusionOk="0">
                  <a:moveTo>
                    <a:pt x="1"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5271;p126">
              <a:extLst>
                <a:ext uri="{FF2B5EF4-FFF2-40B4-BE49-F238E27FC236}">
                  <a16:creationId xmlns:a16="http://schemas.microsoft.com/office/drawing/2014/main" id="{D5453BCD-8895-4841-8EAB-C6B787690CD2}"/>
                </a:ext>
              </a:extLst>
            </p:cNvPr>
            <p:cNvSpPr/>
            <p:nvPr/>
          </p:nvSpPr>
          <p:spPr>
            <a:xfrm>
              <a:off x="2123305" y="1657788"/>
              <a:ext cx="434" cy="299"/>
            </a:xfrm>
            <a:custGeom>
              <a:avLst/>
              <a:gdLst/>
              <a:ahLst/>
              <a:cxnLst/>
              <a:rect l="l" t="t" r="r" b="b"/>
              <a:pathLst>
                <a:path w="32" h="22" extrusionOk="0">
                  <a:moveTo>
                    <a:pt x="0" y="0"/>
                  </a:moveTo>
                  <a:lnTo>
                    <a:pt x="32"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5272;p126">
              <a:extLst>
                <a:ext uri="{FF2B5EF4-FFF2-40B4-BE49-F238E27FC236}">
                  <a16:creationId xmlns:a16="http://schemas.microsoft.com/office/drawing/2014/main" id="{F507657D-2386-4B53-B116-981297E5B87D}"/>
                </a:ext>
              </a:extLst>
            </p:cNvPr>
            <p:cNvSpPr/>
            <p:nvPr/>
          </p:nvSpPr>
          <p:spPr>
            <a:xfrm>
              <a:off x="2146454" y="1643436"/>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5273;p126">
              <a:extLst>
                <a:ext uri="{FF2B5EF4-FFF2-40B4-BE49-F238E27FC236}">
                  <a16:creationId xmlns:a16="http://schemas.microsoft.com/office/drawing/2014/main" id="{767DC5B0-00D5-4AA3-A7A1-7A9AF1FE73AA}"/>
                </a:ext>
              </a:extLst>
            </p:cNvPr>
            <p:cNvSpPr/>
            <p:nvPr/>
          </p:nvSpPr>
          <p:spPr>
            <a:xfrm>
              <a:off x="2146780" y="1643667"/>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5274;p126">
              <a:extLst>
                <a:ext uri="{FF2B5EF4-FFF2-40B4-BE49-F238E27FC236}">
                  <a16:creationId xmlns:a16="http://schemas.microsoft.com/office/drawing/2014/main" id="{C746D2C1-3BD1-4F75-AA44-73B0D5D0D0F5}"/>
                </a:ext>
              </a:extLst>
            </p:cNvPr>
            <p:cNvSpPr/>
            <p:nvPr/>
          </p:nvSpPr>
          <p:spPr>
            <a:xfrm>
              <a:off x="2150867" y="16467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5275;p126">
              <a:extLst>
                <a:ext uri="{FF2B5EF4-FFF2-40B4-BE49-F238E27FC236}">
                  <a16:creationId xmlns:a16="http://schemas.microsoft.com/office/drawing/2014/main" id="{2CBA30F6-41C8-4D94-8DB9-9867764251F1}"/>
                </a:ext>
              </a:extLst>
            </p:cNvPr>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5276;p126">
              <a:extLst>
                <a:ext uri="{FF2B5EF4-FFF2-40B4-BE49-F238E27FC236}">
                  <a16:creationId xmlns:a16="http://schemas.microsoft.com/office/drawing/2014/main" id="{7D407549-9829-4502-BA20-C14AE413AC82}"/>
                </a:ext>
              </a:extLst>
            </p:cNvPr>
            <p:cNvSpPr/>
            <p:nvPr/>
          </p:nvSpPr>
          <p:spPr>
            <a:xfrm>
              <a:off x="2150731" y="164657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5277;p126">
              <a:extLst>
                <a:ext uri="{FF2B5EF4-FFF2-40B4-BE49-F238E27FC236}">
                  <a16:creationId xmlns:a16="http://schemas.microsoft.com/office/drawing/2014/main" id="{0204710F-5283-4F4D-AD64-5131593D4449}"/>
                </a:ext>
              </a:extLst>
            </p:cNvPr>
            <p:cNvSpPr/>
            <p:nvPr/>
          </p:nvSpPr>
          <p:spPr>
            <a:xfrm>
              <a:off x="2157859" y="1623993"/>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5278;p126">
              <a:extLst>
                <a:ext uri="{FF2B5EF4-FFF2-40B4-BE49-F238E27FC236}">
                  <a16:creationId xmlns:a16="http://schemas.microsoft.com/office/drawing/2014/main" id="{4C723CBB-7475-4253-A3AE-A4D3F965A8BC}"/>
                </a:ext>
              </a:extLst>
            </p:cNvPr>
            <p:cNvSpPr/>
            <p:nvPr/>
          </p:nvSpPr>
          <p:spPr>
            <a:xfrm>
              <a:off x="2158090" y="162403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5279;p126">
              <a:extLst>
                <a:ext uri="{FF2B5EF4-FFF2-40B4-BE49-F238E27FC236}">
                  <a16:creationId xmlns:a16="http://schemas.microsoft.com/office/drawing/2014/main" id="{E5242FA7-EB25-4B41-AE6F-7B89890357CD}"/>
                </a:ext>
              </a:extLst>
            </p:cNvPr>
            <p:cNvSpPr/>
            <p:nvPr/>
          </p:nvSpPr>
          <p:spPr>
            <a:xfrm>
              <a:off x="2147310" y="164404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5280;p126">
              <a:extLst>
                <a:ext uri="{FF2B5EF4-FFF2-40B4-BE49-F238E27FC236}">
                  <a16:creationId xmlns:a16="http://schemas.microsoft.com/office/drawing/2014/main" id="{2B5823DE-0509-4B86-98C0-8C1A89D69B0F}"/>
                </a:ext>
              </a:extLst>
            </p:cNvPr>
            <p:cNvSpPr/>
            <p:nvPr/>
          </p:nvSpPr>
          <p:spPr>
            <a:xfrm>
              <a:off x="2147785" y="164433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5281;p126">
              <a:extLst>
                <a:ext uri="{FF2B5EF4-FFF2-40B4-BE49-F238E27FC236}">
                  <a16:creationId xmlns:a16="http://schemas.microsoft.com/office/drawing/2014/main" id="{FCBDB1A5-C6D6-455D-A7D7-F8F352DDE319}"/>
                </a:ext>
              </a:extLst>
            </p:cNvPr>
            <p:cNvSpPr/>
            <p:nvPr/>
          </p:nvSpPr>
          <p:spPr>
            <a:xfrm>
              <a:off x="2145409" y="1642717"/>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5282;p126">
              <a:extLst>
                <a:ext uri="{FF2B5EF4-FFF2-40B4-BE49-F238E27FC236}">
                  <a16:creationId xmlns:a16="http://schemas.microsoft.com/office/drawing/2014/main" id="{4AF0D6E0-50F8-40F9-A3E4-4E5FBC95A6EF}"/>
                </a:ext>
              </a:extLst>
            </p:cNvPr>
            <p:cNvSpPr/>
            <p:nvPr/>
          </p:nvSpPr>
          <p:spPr>
            <a:xfrm>
              <a:off x="2145069" y="1642486"/>
              <a:ext cx="299" cy="204"/>
            </a:xfrm>
            <a:custGeom>
              <a:avLst/>
              <a:gdLst/>
              <a:ahLst/>
              <a:cxnLst/>
              <a:rect l="l" t="t" r="r" b="b"/>
              <a:pathLst>
                <a:path w="22" h="15" extrusionOk="0">
                  <a:moveTo>
                    <a:pt x="22"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5283;p126">
              <a:extLst>
                <a:ext uri="{FF2B5EF4-FFF2-40B4-BE49-F238E27FC236}">
                  <a16:creationId xmlns:a16="http://schemas.microsoft.com/office/drawing/2014/main" id="{94468C82-3F55-47DA-B9FD-1407CF8A23B4}"/>
                </a:ext>
              </a:extLst>
            </p:cNvPr>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5284;p126">
              <a:extLst>
                <a:ext uri="{FF2B5EF4-FFF2-40B4-BE49-F238E27FC236}">
                  <a16:creationId xmlns:a16="http://schemas.microsoft.com/office/drawing/2014/main" id="{B87D2419-0ECE-4712-9EA6-DC7ED3353146}"/>
                </a:ext>
              </a:extLst>
            </p:cNvPr>
            <p:cNvSpPr/>
            <p:nvPr/>
          </p:nvSpPr>
          <p:spPr>
            <a:xfrm>
              <a:off x="2150921" y="1646763"/>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5285;p126">
              <a:extLst>
                <a:ext uri="{FF2B5EF4-FFF2-40B4-BE49-F238E27FC236}">
                  <a16:creationId xmlns:a16="http://schemas.microsoft.com/office/drawing/2014/main" id="{38885AE2-63F2-47BC-92FC-1ABAA40B2C5E}"/>
                </a:ext>
              </a:extLst>
            </p:cNvPr>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5286;p126">
              <a:extLst>
                <a:ext uri="{FF2B5EF4-FFF2-40B4-BE49-F238E27FC236}">
                  <a16:creationId xmlns:a16="http://schemas.microsoft.com/office/drawing/2014/main" id="{37BE5736-98FD-415A-A064-9EB387CE2CE3}"/>
                </a:ext>
              </a:extLst>
            </p:cNvPr>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5287;p126">
              <a:extLst>
                <a:ext uri="{FF2B5EF4-FFF2-40B4-BE49-F238E27FC236}">
                  <a16:creationId xmlns:a16="http://schemas.microsoft.com/office/drawing/2014/main" id="{C651949B-E126-4BB7-BA5C-358E1D9683EE}"/>
                </a:ext>
              </a:extLst>
            </p:cNvPr>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5288;p126">
              <a:extLst>
                <a:ext uri="{FF2B5EF4-FFF2-40B4-BE49-F238E27FC236}">
                  <a16:creationId xmlns:a16="http://schemas.microsoft.com/office/drawing/2014/main" id="{9A14B764-FC60-4DE9-9BD6-71D2BE2EB9F2}"/>
                </a:ext>
              </a:extLst>
            </p:cNvPr>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5289;p126">
              <a:extLst>
                <a:ext uri="{FF2B5EF4-FFF2-40B4-BE49-F238E27FC236}">
                  <a16:creationId xmlns:a16="http://schemas.microsoft.com/office/drawing/2014/main" id="{601A8B65-417D-46CD-862C-BE7363BB7BD3}"/>
                </a:ext>
              </a:extLst>
            </p:cNvPr>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5290;p126">
              <a:extLst>
                <a:ext uri="{FF2B5EF4-FFF2-40B4-BE49-F238E27FC236}">
                  <a16:creationId xmlns:a16="http://schemas.microsoft.com/office/drawing/2014/main" id="{C86C70E3-FC9D-4E25-A02C-5F95782F38E2}"/>
                </a:ext>
              </a:extLst>
            </p:cNvPr>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5291;p126">
              <a:extLst>
                <a:ext uri="{FF2B5EF4-FFF2-40B4-BE49-F238E27FC236}">
                  <a16:creationId xmlns:a16="http://schemas.microsoft.com/office/drawing/2014/main" id="{FB30EE15-6FFA-46E0-9A97-825BC9747729}"/>
                </a:ext>
              </a:extLst>
            </p:cNvPr>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5292;p126">
              <a:extLst>
                <a:ext uri="{FF2B5EF4-FFF2-40B4-BE49-F238E27FC236}">
                  <a16:creationId xmlns:a16="http://schemas.microsoft.com/office/drawing/2014/main" id="{D9657E22-A56F-4864-A831-CB060448E268}"/>
                </a:ext>
              </a:extLst>
            </p:cNvPr>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5293;p126">
              <a:extLst>
                <a:ext uri="{FF2B5EF4-FFF2-40B4-BE49-F238E27FC236}">
                  <a16:creationId xmlns:a16="http://schemas.microsoft.com/office/drawing/2014/main" id="{B126F2CA-5C68-4D50-AB2F-D3BF8F26FD85}"/>
                </a:ext>
              </a:extLst>
            </p:cNvPr>
            <p:cNvSpPr/>
            <p:nvPr/>
          </p:nvSpPr>
          <p:spPr>
            <a:xfrm>
              <a:off x="2095593" y="1634068"/>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5294;p126">
              <a:extLst>
                <a:ext uri="{FF2B5EF4-FFF2-40B4-BE49-F238E27FC236}">
                  <a16:creationId xmlns:a16="http://schemas.microsoft.com/office/drawing/2014/main" id="{5553D21C-645D-4C3A-963E-EA7EBC9F9D81}"/>
                </a:ext>
              </a:extLst>
            </p:cNvPr>
            <p:cNvSpPr/>
            <p:nvPr/>
          </p:nvSpPr>
          <p:spPr>
            <a:xfrm>
              <a:off x="2095308" y="1633688"/>
              <a:ext cx="244" cy="299"/>
            </a:xfrm>
            <a:custGeom>
              <a:avLst/>
              <a:gdLst/>
              <a:ahLst/>
              <a:cxnLst/>
              <a:rect l="l" t="t" r="r" b="b"/>
              <a:pathLst>
                <a:path w="18" h="22" extrusionOk="0">
                  <a:moveTo>
                    <a:pt x="0"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5295;p126">
              <a:extLst>
                <a:ext uri="{FF2B5EF4-FFF2-40B4-BE49-F238E27FC236}">
                  <a16:creationId xmlns:a16="http://schemas.microsoft.com/office/drawing/2014/main" id="{C9E6F08B-79DA-4B9C-90E7-E5F30149FB6F}"/>
                </a:ext>
              </a:extLst>
            </p:cNvPr>
            <p:cNvSpPr/>
            <p:nvPr/>
          </p:nvSpPr>
          <p:spPr>
            <a:xfrm>
              <a:off x="2095159" y="1633443"/>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5296;p126">
              <a:extLst>
                <a:ext uri="{FF2B5EF4-FFF2-40B4-BE49-F238E27FC236}">
                  <a16:creationId xmlns:a16="http://schemas.microsoft.com/office/drawing/2014/main" id="{6612DE59-551C-42D4-91C3-941E88A474AF}"/>
                </a:ext>
              </a:extLst>
            </p:cNvPr>
            <p:cNvSpPr/>
            <p:nvPr/>
          </p:nvSpPr>
          <p:spPr>
            <a:xfrm>
              <a:off x="2097345" y="1638969"/>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5297;p126">
              <a:extLst>
                <a:ext uri="{FF2B5EF4-FFF2-40B4-BE49-F238E27FC236}">
                  <a16:creationId xmlns:a16="http://schemas.microsoft.com/office/drawing/2014/main" id="{4066B39A-49B4-4084-B999-56F1C11CC6BE}"/>
                </a:ext>
              </a:extLst>
            </p:cNvPr>
            <p:cNvSpPr/>
            <p:nvPr/>
          </p:nvSpPr>
          <p:spPr>
            <a:xfrm>
              <a:off x="2096163" y="1635059"/>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5298;p126">
              <a:extLst>
                <a:ext uri="{FF2B5EF4-FFF2-40B4-BE49-F238E27FC236}">
                  <a16:creationId xmlns:a16="http://schemas.microsoft.com/office/drawing/2014/main" id="{E1427A5D-91FE-49D6-A733-09631B04DA39}"/>
                </a:ext>
              </a:extLst>
            </p:cNvPr>
            <p:cNvSpPr/>
            <p:nvPr/>
          </p:nvSpPr>
          <p:spPr>
            <a:xfrm>
              <a:off x="2096014" y="1634774"/>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5299;p126">
              <a:extLst>
                <a:ext uri="{FF2B5EF4-FFF2-40B4-BE49-F238E27FC236}">
                  <a16:creationId xmlns:a16="http://schemas.microsoft.com/office/drawing/2014/main" id="{7E66F8F4-7D4C-41E1-86AA-4BD5F82532B6}"/>
                </a:ext>
              </a:extLst>
            </p:cNvPr>
            <p:cNvSpPr/>
            <p:nvPr/>
          </p:nvSpPr>
          <p:spPr>
            <a:xfrm>
              <a:off x="2097249" y="1638345"/>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5300;p126">
              <a:extLst>
                <a:ext uri="{FF2B5EF4-FFF2-40B4-BE49-F238E27FC236}">
                  <a16:creationId xmlns:a16="http://schemas.microsoft.com/office/drawing/2014/main" id="{AEBAFD2F-4DD8-4859-AB13-FFFD0C8CF352}"/>
                </a:ext>
              </a:extLst>
            </p:cNvPr>
            <p:cNvSpPr/>
            <p:nvPr/>
          </p:nvSpPr>
          <p:spPr>
            <a:xfrm>
              <a:off x="2097059" y="1637299"/>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5301;p126">
              <a:extLst>
                <a:ext uri="{FF2B5EF4-FFF2-40B4-BE49-F238E27FC236}">
                  <a16:creationId xmlns:a16="http://schemas.microsoft.com/office/drawing/2014/main" id="{A0BA0F72-2453-4614-83BB-6C1B77EF2022}"/>
                </a:ext>
              </a:extLst>
            </p:cNvPr>
            <p:cNvSpPr/>
            <p:nvPr/>
          </p:nvSpPr>
          <p:spPr>
            <a:xfrm>
              <a:off x="2096774" y="1636444"/>
              <a:ext cx="68" cy="149"/>
            </a:xfrm>
            <a:custGeom>
              <a:avLst/>
              <a:gdLst/>
              <a:ahLst/>
              <a:cxnLst/>
              <a:rect l="l" t="t" r="r" b="b"/>
              <a:pathLst>
                <a:path w="5" h="11" extrusionOk="0">
                  <a:moveTo>
                    <a:pt x="1"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5302;p126">
              <a:extLst>
                <a:ext uri="{FF2B5EF4-FFF2-40B4-BE49-F238E27FC236}">
                  <a16:creationId xmlns:a16="http://schemas.microsoft.com/office/drawing/2014/main" id="{B48D7042-5144-4DA1-BBAD-592EEE9EB3D9}"/>
                </a:ext>
              </a:extLst>
            </p:cNvPr>
            <p:cNvSpPr/>
            <p:nvPr/>
          </p:nvSpPr>
          <p:spPr>
            <a:xfrm>
              <a:off x="2096639" y="1636009"/>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5303;p126">
              <a:extLst>
                <a:ext uri="{FF2B5EF4-FFF2-40B4-BE49-F238E27FC236}">
                  <a16:creationId xmlns:a16="http://schemas.microsoft.com/office/drawing/2014/main" id="{F0300F7B-2B90-4149-92BE-3E97360F642F}"/>
                </a:ext>
              </a:extLst>
            </p:cNvPr>
            <p:cNvSpPr/>
            <p:nvPr/>
          </p:nvSpPr>
          <p:spPr>
            <a:xfrm>
              <a:off x="2097154" y="1637775"/>
              <a:ext cx="68" cy="204"/>
            </a:xfrm>
            <a:custGeom>
              <a:avLst/>
              <a:gdLst/>
              <a:ahLst/>
              <a:cxnLst/>
              <a:rect l="l" t="t" r="r" b="b"/>
              <a:pathLst>
                <a:path w="5" h="15" extrusionOk="0">
                  <a:moveTo>
                    <a:pt x="1"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5304;p126">
              <a:extLst>
                <a:ext uri="{FF2B5EF4-FFF2-40B4-BE49-F238E27FC236}">
                  <a16:creationId xmlns:a16="http://schemas.microsoft.com/office/drawing/2014/main" id="{B28A6BF3-A576-46E2-AB91-A2112E2EF689}"/>
                </a:ext>
              </a:extLst>
            </p:cNvPr>
            <p:cNvSpPr/>
            <p:nvPr/>
          </p:nvSpPr>
          <p:spPr>
            <a:xfrm>
              <a:off x="2096924" y="1636824"/>
              <a:ext cx="54" cy="204"/>
            </a:xfrm>
            <a:custGeom>
              <a:avLst/>
              <a:gdLst/>
              <a:ahLst/>
              <a:cxnLst/>
              <a:rect l="l" t="t" r="r" b="b"/>
              <a:pathLst>
                <a:path w="4" h="15" extrusionOk="0">
                  <a:moveTo>
                    <a:pt x="0"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5305;p126">
              <a:extLst>
                <a:ext uri="{FF2B5EF4-FFF2-40B4-BE49-F238E27FC236}">
                  <a16:creationId xmlns:a16="http://schemas.microsoft.com/office/drawing/2014/main" id="{A26AF123-3537-4E42-BAF5-6B36A44AFE12}"/>
                </a:ext>
              </a:extLst>
            </p:cNvPr>
            <p:cNvSpPr/>
            <p:nvPr/>
          </p:nvSpPr>
          <p:spPr>
            <a:xfrm>
              <a:off x="2096353" y="1635344"/>
              <a:ext cx="54" cy="163"/>
            </a:xfrm>
            <a:custGeom>
              <a:avLst/>
              <a:gdLst/>
              <a:ahLst/>
              <a:cxnLst/>
              <a:rect l="l" t="t" r="r" b="b"/>
              <a:pathLst>
                <a:path w="4" h="12" extrusionOk="0">
                  <a:moveTo>
                    <a:pt x="0"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5306;p126">
              <a:extLst>
                <a:ext uri="{FF2B5EF4-FFF2-40B4-BE49-F238E27FC236}">
                  <a16:creationId xmlns:a16="http://schemas.microsoft.com/office/drawing/2014/main" id="{98FA86D2-DC54-48A4-969E-02CDE6B5FE9C}"/>
                </a:ext>
              </a:extLst>
            </p:cNvPr>
            <p:cNvSpPr/>
            <p:nvPr/>
          </p:nvSpPr>
          <p:spPr>
            <a:xfrm>
              <a:off x="2096489" y="1635724"/>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5307;p126">
              <a:extLst>
                <a:ext uri="{FF2B5EF4-FFF2-40B4-BE49-F238E27FC236}">
                  <a16:creationId xmlns:a16="http://schemas.microsoft.com/office/drawing/2014/main" id="{D7132555-EDDA-471F-8A7D-0C8A5D047A2E}"/>
                </a:ext>
              </a:extLst>
            </p:cNvPr>
            <p:cNvSpPr/>
            <p:nvPr/>
          </p:nvSpPr>
          <p:spPr>
            <a:xfrm>
              <a:off x="2095878" y="1634543"/>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5308;p126">
              <a:extLst>
                <a:ext uri="{FF2B5EF4-FFF2-40B4-BE49-F238E27FC236}">
                  <a16:creationId xmlns:a16="http://schemas.microsoft.com/office/drawing/2014/main" id="{B68F5348-BC7E-48F6-BDA9-6FBF32B2D339}"/>
                </a:ext>
              </a:extLst>
            </p:cNvPr>
            <p:cNvSpPr/>
            <p:nvPr/>
          </p:nvSpPr>
          <p:spPr>
            <a:xfrm>
              <a:off x="2095729" y="1634299"/>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5309;p126">
              <a:extLst>
                <a:ext uri="{FF2B5EF4-FFF2-40B4-BE49-F238E27FC236}">
                  <a16:creationId xmlns:a16="http://schemas.microsoft.com/office/drawing/2014/main" id="{01CB18EB-DA25-403D-B2B5-D7933441BB72}"/>
                </a:ext>
              </a:extLst>
            </p:cNvPr>
            <p:cNvSpPr/>
            <p:nvPr/>
          </p:nvSpPr>
          <p:spPr>
            <a:xfrm>
              <a:off x="2095254" y="163296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5310;p126">
              <a:extLst>
                <a:ext uri="{FF2B5EF4-FFF2-40B4-BE49-F238E27FC236}">
                  <a16:creationId xmlns:a16="http://schemas.microsoft.com/office/drawing/2014/main" id="{F9115749-ECEB-4883-87B6-7C8B1052A632}"/>
                </a:ext>
              </a:extLst>
            </p:cNvPr>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5311;p126">
              <a:extLst>
                <a:ext uri="{FF2B5EF4-FFF2-40B4-BE49-F238E27FC236}">
                  <a16:creationId xmlns:a16="http://schemas.microsoft.com/office/drawing/2014/main" id="{B8A35108-9875-4B85-B980-04DA42E2E0EB}"/>
                </a:ext>
              </a:extLst>
            </p:cNvPr>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5312;p126">
              <a:extLst>
                <a:ext uri="{FF2B5EF4-FFF2-40B4-BE49-F238E27FC236}">
                  <a16:creationId xmlns:a16="http://schemas.microsoft.com/office/drawing/2014/main" id="{C1E361EF-24FD-48B9-8EB2-0AADEAF8D10D}"/>
                </a:ext>
              </a:extLst>
            </p:cNvPr>
            <p:cNvSpPr/>
            <p:nvPr/>
          </p:nvSpPr>
          <p:spPr>
            <a:xfrm>
              <a:off x="2095064" y="163330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5313;p126">
              <a:extLst>
                <a:ext uri="{FF2B5EF4-FFF2-40B4-BE49-F238E27FC236}">
                  <a16:creationId xmlns:a16="http://schemas.microsoft.com/office/drawing/2014/main" id="{A4B3928F-CC5C-40DB-909D-6AAD4AC9130C}"/>
                </a:ext>
              </a:extLst>
            </p:cNvPr>
            <p:cNvSpPr/>
            <p:nvPr/>
          </p:nvSpPr>
          <p:spPr>
            <a:xfrm>
              <a:off x="2109944" y="1656498"/>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5314;p126">
              <a:extLst>
                <a:ext uri="{FF2B5EF4-FFF2-40B4-BE49-F238E27FC236}">
                  <a16:creationId xmlns:a16="http://schemas.microsoft.com/office/drawing/2014/main" id="{7D90DABF-95BA-4314-8F5D-50EAFE82DDD0}"/>
                </a:ext>
              </a:extLst>
            </p:cNvPr>
            <p:cNvSpPr/>
            <p:nvPr/>
          </p:nvSpPr>
          <p:spPr>
            <a:xfrm>
              <a:off x="2110555" y="1656362"/>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5315;p126">
              <a:extLst>
                <a:ext uri="{FF2B5EF4-FFF2-40B4-BE49-F238E27FC236}">
                  <a16:creationId xmlns:a16="http://schemas.microsoft.com/office/drawing/2014/main" id="{436FEF49-E3A7-49DF-B541-4414D856E145}"/>
                </a:ext>
              </a:extLst>
            </p:cNvPr>
            <p:cNvSpPr/>
            <p:nvPr/>
          </p:nvSpPr>
          <p:spPr>
            <a:xfrm>
              <a:off x="2118118" y="1656647"/>
              <a:ext cx="869" cy="394"/>
            </a:xfrm>
            <a:custGeom>
              <a:avLst/>
              <a:gdLst/>
              <a:ahLst/>
              <a:cxnLst/>
              <a:rect l="l" t="t" r="r" b="b"/>
              <a:pathLst>
                <a:path w="64" h="29" extrusionOk="0">
                  <a:moveTo>
                    <a:pt x="1" y="0"/>
                  </a:moveTo>
                  <a:lnTo>
                    <a:pt x="64"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5316;p126">
              <a:extLst>
                <a:ext uri="{FF2B5EF4-FFF2-40B4-BE49-F238E27FC236}">
                  <a16:creationId xmlns:a16="http://schemas.microsoft.com/office/drawing/2014/main" id="{DAAD0C64-5174-430D-9241-F31FCCDF495E}"/>
                </a:ext>
              </a:extLst>
            </p:cNvPr>
            <p:cNvSpPr/>
            <p:nvPr/>
          </p:nvSpPr>
          <p:spPr>
            <a:xfrm>
              <a:off x="2109374" y="1656552"/>
              <a:ext cx="244" cy="14"/>
            </a:xfrm>
            <a:custGeom>
              <a:avLst/>
              <a:gdLst/>
              <a:ahLst/>
              <a:cxnLst/>
              <a:rect l="l" t="t" r="r" b="b"/>
              <a:pathLst>
                <a:path w="18" h="1" extrusionOk="0">
                  <a:moveTo>
                    <a:pt x="0"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5317;p126">
              <a:extLst>
                <a:ext uri="{FF2B5EF4-FFF2-40B4-BE49-F238E27FC236}">
                  <a16:creationId xmlns:a16="http://schemas.microsoft.com/office/drawing/2014/main" id="{E3FEBB56-88F1-4E18-9CA5-514845C95BA4}"/>
                </a:ext>
              </a:extLst>
            </p:cNvPr>
            <p:cNvSpPr/>
            <p:nvPr/>
          </p:nvSpPr>
          <p:spPr>
            <a:xfrm>
              <a:off x="2110325" y="1656403"/>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5318;p126">
              <a:extLst>
                <a:ext uri="{FF2B5EF4-FFF2-40B4-BE49-F238E27FC236}">
                  <a16:creationId xmlns:a16="http://schemas.microsoft.com/office/drawing/2014/main" id="{4B07F6A6-3C1E-4C3C-A633-548F71674879}"/>
                </a:ext>
              </a:extLst>
            </p:cNvPr>
            <p:cNvSpPr/>
            <p:nvPr/>
          </p:nvSpPr>
          <p:spPr>
            <a:xfrm>
              <a:off x="2117222" y="1656308"/>
              <a:ext cx="774" cy="299"/>
            </a:xfrm>
            <a:custGeom>
              <a:avLst/>
              <a:gdLst/>
              <a:ahLst/>
              <a:cxnLst/>
              <a:rect l="l" t="t" r="r" b="b"/>
              <a:pathLst>
                <a:path w="57" h="22" extrusionOk="0">
                  <a:moveTo>
                    <a:pt x="0" y="1"/>
                  </a:moveTo>
                  <a:lnTo>
                    <a:pt x="56"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5319;p126">
              <a:extLst>
                <a:ext uri="{FF2B5EF4-FFF2-40B4-BE49-F238E27FC236}">
                  <a16:creationId xmlns:a16="http://schemas.microsoft.com/office/drawing/2014/main" id="{F9832B3F-0B21-4ACE-8E70-C444E1396DDF}"/>
                </a:ext>
              </a:extLst>
            </p:cNvPr>
            <p:cNvSpPr/>
            <p:nvPr/>
          </p:nvSpPr>
          <p:spPr>
            <a:xfrm>
              <a:off x="2110650" y="1656308"/>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5320;p126">
              <a:extLst>
                <a:ext uri="{FF2B5EF4-FFF2-40B4-BE49-F238E27FC236}">
                  <a16:creationId xmlns:a16="http://schemas.microsoft.com/office/drawing/2014/main" id="{00A6093B-2C01-4D60-ABE0-523F06577BCB}"/>
                </a:ext>
              </a:extLst>
            </p:cNvPr>
            <p:cNvSpPr/>
            <p:nvPr/>
          </p:nvSpPr>
          <p:spPr>
            <a:xfrm>
              <a:off x="2110135" y="1656457"/>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5321;p126">
              <a:extLst>
                <a:ext uri="{FF2B5EF4-FFF2-40B4-BE49-F238E27FC236}">
                  <a16:creationId xmlns:a16="http://schemas.microsoft.com/office/drawing/2014/main" id="{4A1B62D3-0176-495E-BA6E-07AFE52AFB09}"/>
                </a:ext>
              </a:extLst>
            </p:cNvPr>
            <p:cNvSpPr/>
            <p:nvPr/>
          </p:nvSpPr>
          <p:spPr>
            <a:xfrm>
              <a:off x="2119069" y="1657123"/>
              <a:ext cx="964" cy="434"/>
            </a:xfrm>
            <a:custGeom>
              <a:avLst/>
              <a:gdLst/>
              <a:ahLst/>
              <a:cxnLst/>
              <a:rect l="l" t="t" r="r" b="b"/>
              <a:pathLst>
                <a:path w="71" h="32" extrusionOk="0">
                  <a:moveTo>
                    <a:pt x="1" y="0"/>
                  </a:moveTo>
                  <a:lnTo>
                    <a:pt x="7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5322;p126">
              <a:extLst>
                <a:ext uri="{FF2B5EF4-FFF2-40B4-BE49-F238E27FC236}">
                  <a16:creationId xmlns:a16="http://schemas.microsoft.com/office/drawing/2014/main" id="{D44B7DC6-6D82-47D0-9ED9-9B968FA7BA48}"/>
                </a:ext>
              </a:extLst>
            </p:cNvPr>
            <p:cNvSpPr/>
            <p:nvPr/>
          </p:nvSpPr>
          <p:spPr>
            <a:xfrm>
              <a:off x="2108994" y="1656593"/>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5323;p126">
              <a:extLst>
                <a:ext uri="{FF2B5EF4-FFF2-40B4-BE49-F238E27FC236}">
                  <a16:creationId xmlns:a16="http://schemas.microsoft.com/office/drawing/2014/main" id="{A82B5263-1100-4211-800E-3A49E1A92929}"/>
                </a:ext>
              </a:extLst>
            </p:cNvPr>
            <p:cNvSpPr/>
            <p:nvPr/>
          </p:nvSpPr>
          <p:spPr>
            <a:xfrm>
              <a:off x="2109659" y="1656498"/>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5324;p126">
              <a:extLst>
                <a:ext uri="{FF2B5EF4-FFF2-40B4-BE49-F238E27FC236}">
                  <a16:creationId xmlns:a16="http://schemas.microsoft.com/office/drawing/2014/main" id="{DC264352-EF98-47FC-A09A-FB254F7E8529}"/>
                </a:ext>
              </a:extLst>
            </p:cNvPr>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5325;p126">
              <a:extLst>
                <a:ext uri="{FF2B5EF4-FFF2-40B4-BE49-F238E27FC236}">
                  <a16:creationId xmlns:a16="http://schemas.microsoft.com/office/drawing/2014/main" id="{353B4586-D305-4A74-9721-CE93A9D260D4}"/>
                </a:ext>
              </a:extLst>
            </p:cNvPr>
            <p:cNvSpPr/>
            <p:nvPr/>
          </p:nvSpPr>
          <p:spPr>
            <a:xfrm>
              <a:off x="2106428" y="1656552"/>
              <a:ext cx="584" cy="14"/>
            </a:xfrm>
            <a:custGeom>
              <a:avLst/>
              <a:gdLst/>
              <a:ahLst/>
              <a:cxnLst/>
              <a:rect l="l" t="t" r="r" b="b"/>
              <a:pathLst>
                <a:path w="43" h="1" extrusionOk="0">
                  <a:moveTo>
                    <a:pt x="0" y="0"/>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5326;p126">
              <a:extLst>
                <a:ext uri="{FF2B5EF4-FFF2-40B4-BE49-F238E27FC236}">
                  <a16:creationId xmlns:a16="http://schemas.microsoft.com/office/drawing/2014/main" id="{8D770853-7DE0-45A8-A97A-56F0B041ADF4}"/>
                </a:ext>
              </a:extLst>
            </p:cNvPr>
            <p:cNvSpPr/>
            <p:nvPr/>
          </p:nvSpPr>
          <p:spPr>
            <a:xfrm>
              <a:off x="2105898" y="1656498"/>
              <a:ext cx="299" cy="14"/>
            </a:xfrm>
            <a:custGeom>
              <a:avLst/>
              <a:gdLst/>
              <a:ahLst/>
              <a:cxnLst/>
              <a:rect l="l" t="t" r="r" b="b"/>
              <a:pathLst>
                <a:path w="22" h="1" extrusionOk="0">
                  <a:moveTo>
                    <a:pt x="22"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5327;p126">
              <a:extLst>
                <a:ext uri="{FF2B5EF4-FFF2-40B4-BE49-F238E27FC236}">
                  <a16:creationId xmlns:a16="http://schemas.microsoft.com/office/drawing/2014/main" id="{569AA2E4-68CF-446D-9BB2-C73EDE01225D}"/>
                </a:ext>
              </a:extLst>
            </p:cNvPr>
            <p:cNvSpPr/>
            <p:nvPr/>
          </p:nvSpPr>
          <p:spPr>
            <a:xfrm>
              <a:off x="2110460" y="1656403"/>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5328;p126">
              <a:extLst>
                <a:ext uri="{FF2B5EF4-FFF2-40B4-BE49-F238E27FC236}">
                  <a16:creationId xmlns:a16="http://schemas.microsoft.com/office/drawing/2014/main" id="{05E326FE-E67C-4347-9915-0B191435CF16}"/>
                </a:ext>
              </a:extLst>
            </p:cNvPr>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5329;p126">
              <a:extLst>
                <a:ext uri="{FF2B5EF4-FFF2-40B4-BE49-F238E27FC236}">
                  <a16:creationId xmlns:a16="http://schemas.microsoft.com/office/drawing/2014/main" id="{3CAE9525-7277-400E-8972-E8C42AE7DDB2}"/>
                </a:ext>
              </a:extLst>
            </p:cNvPr>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5330;p126">
              <a:extLst>
                <a:ext uri="{FF2B5EF4-FFF2-40B4-BE49-F238E27FC236}">
                  <a16:creationId xmlns:a16="http://schemas.microsoft.com/office/drawing/2014/main" id="{10ED18EC-8D56-443C-B882-684F46326B04}"/>
                </a:ext>
              </a:extLst>
            </p:cNvPr>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5331;p126">
              <a:extLst>
                <a:ext uri="{FF2B5EF4-FFF2-40B4-BE49-F238E27FC236}">
                  <a16:creationId xmlns:a16="http://schemas.microsoft.com/office/drawing/2014/main" id="{781ED430-C08E-4B1F-8463-EE94D3A67500}"/>
                </a:ext>
              </a:extLst>
            </p:cNvPr>
            <p:cNvSpPr/>
            <p:nvPr/>
          </p:nvSpPr>
          <p:spPr>
            <a:xfrm>
              <a:off x="2303017" y="1816074"/>
              <a:ext cx="394" cy="1059"/>
            </a:xfrm>
            <a:custGeom>
              <a:avLst/>
              <a:gdLst/>
              <a:ahLst/>
              <a:cxnLst/>
              <a:rect l="l" t="t" r="r" b="b"/>
              <a:pathLst>
                <a:path w="29" h="78" extrusionOk="0">
                  <a:moveTo>
                    <a:pt x="29" y="0"/>
                  </a:moveTo>
                  <a:lnTo>
                    <a:pt x="1" y="7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5332;p126">
              <a:extLst>
                <a:ext uri="{FF2B5EF4-FFF2-40B4-BE49-F238E27FC236}">
                  <a16:creationId xmlns:a16="http://schemas.microsoft.com/office/drawing/2014/main" id="{1E15C2EE-7F36-4D0D-AB0F-6003090C8FE6}"/>
                </a:ext>
              </a:extLst>
            </p:cNvPr>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5333;p126">
              <a:extLst>
                <a:ext uri="{FF2B5EF4-FFF2-40B4-BE49-F238E27FC236}">
                  <a16:creationId xmlns:a16="http://schemas.microsoft.com/office/drawing/2014/main" id="{802BC037-3007-430D-8828-1FE95B88A3F4}"/>
                </a:ext>
              </a:extLst>
            </p:cNvPr>
            <p:cNvSpPr/>
            <p:nvPr/>
          </p:nvSpPr>
          <p:spPr>
            <a:xfrm>
              <a:off x="2312765" y="1818355"/>
              <a:ext cx="434" cy="204"/>
            </a:xfrm>
            <a:custGeom>
              <a:avLst/>
              <a:gdLst/>
              <a:ahLst/>
              <a:cxnLst/>
              <a:rect l="l" t="t" r="r" b="b"/>
              <a:pathLst>
                <a:path w="32" h="15" extrusionOk="0">
                  <a:moveTo>
                    <a:pt x="32"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5334;p126">
              <a:extLst>
                <a:ext uri="{FF2B5EF4-FFF2-40B4-BE49-F238E27FC236}">
                  <a16:creationId xmlns:a16="http://schemas.microsoft.com/office/drawing/2014/main" id="{A91851EF-945F-4CA5-9D3E-89C079D3C964}"/>
                </a:ext>
              </a:extLst>
            </p:cNvPr>
            <p:cNvSpPr/>
            <p:nvPr/>
          </p:nvSpPr>
          <p:spPr>
            <a:xfrm>
              <a:off x="2311530" y="1818776"/>
              <a:ext cx="434" cy="109"/>
            </a:xfrm>
            <a:custGeom>
              <a:avLst/>
              <a:gdLst/>
              <a:ahLst/>
              <a:cxnLst/>
              <a:rect l="l" t="t" r="r" b="b"/>
              <a:pathLst>
                <a:path w="32" h="8" extrusionOk="0">
                  <a:moveTo>
                    <a:pt x="32"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5335;p126">
              <a:extLst>
                <a:ext uri="{FF2B5EF4-FFF2-40B4-BE49-F238E27FC236}">
                  <a16:creationId xmlns:a16="http://schemas.microsoft.com/office/drawing/2014/main" id="{5A66BD59-FF7C-47E2-B818-60FAC6FEA2A6}"/>
                </a:ext>
              </a:extLst>
            </p:cNvPr>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5336;p126">
              <a:extLst>
                <a:ext uri="{FF2B5EF4-FFF2-40B4-BE49-F238E27FC236}">
                  <a16:creationId xmlns:a16="http://schemas.microsoft.com/office/drawing/2014/main" id="{1D66C611-301F-4584-AEC8-962FE1B913FE}"/>
                </a:ext>
              </a:extLst>
            </p:cNvPr>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5337;p126">
              <a:extLst>
                <a:ext uri="{FF2B5EF4-FFF2-40B4-BE49-F238E27FC236}">
                  <a16:creationId xmlns:a16="http://schemas.microsoft.com/office/drawing/2014/main" id="{C07C7CE6-CD7D-4677-81F9-1D8DD8A771C3}"/>
                </a:ext>
              </a:extLst>
            </p:cNvPr>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5338;p126">
              <a:extLst>
                <a:ext uri="{FF2B5EF4-FFF2-40B4-BE49-F238E27FC236}">
                  <a16:creationId xmlns:a16="http://schemas.microsoft.com/office/drawing/2014/main" id="{B9F946D5-2458-436A-933F-1799377899BC}"/>
                </a:ext>
              </a:extLst>
            </p:cNvPr>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5339;p126">
              <a:extLst>
                <a:ext uri="{FF2B5EF4-FFF2-40B4-BE49-F238E27FC236}">
                  <a16:creationId xmlns:a16="http://schemas.microsoft.com/office/drawing/2014/main" id="{3EBCDD5A-63B3-46D2-A262-175CA9B52373}"/>
                </a:ext>
              </a:extLst>
            </p:cNvPr>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5340;p126">
              <a:extLst>
                <a:ext uri="{FF2B5EF4-FFF2-40B4-BE49-F238E27FC236}">
                  <a16:creationId xmlns:a16="http://schemas.microsoft.com/office/drawing/2014/main" id="{67CA1C43-8E0D-4452-B88B-C4F9C4BC6D76}"/>
                </a:ext>
              </a:extLst>
            </p:cNvPr>
            <p:cNvSpPr/>
            <p:nvPr/>
          </p:nvSpPr>
          <p:spPr>
            <a:xfrm>
              <a:off x="2312141" y="1818586"/>
              <a:ext cx="448" cy="163"/>
            </a:xfrm>
            <a:custGeom>
              <a:avLst/>
              <a:gdLst/>
              <a:ahLst/>
              <a:cxnLst/>
              <a:rect l="l" t="t" r="r" b="b"/>
              <a:pathLst>
                <a:path w="33" h="12" extrusionOk="0">
                  <a:moveTo>
                    <a:pt x="32"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5341;p126">
              <a:extLst>
                <a:ext uri="{FF2B5EF4-FFF2-40B4-BE49-F238E27FC236}">
                  <a16:creationId xmlns:a16="http://schemas.microsoft.com/office/drawing/2014/main" id="{E28BC3DF-A8C2-4E1D-ABA6-DDB959BD8319}"/>
                </a:ext>
              </a:extLst>
            </p:cNvPr>
            <p:cNvSpPr/>
            <p:nvPr/>
          </p:nvSpPr>
          <p:spPr>
            <a:xfrm>
              <a:off x="2305447" y="1817120"/>
              <a:ext cx="204" cy="109"/>
            </a:xfrm>
            <a:custGeom>
              <a:avLst/>
              <a:gdLst/>
              <a:ahLst/>
              <a:cxnLst/>
              <a:rect l="l" t="t" r="r" b="b"/>
              <a:pathLst>
                <a:path w="15" h="8" extrusionOk="0">
                  <a:moveTo>
                    <a:pt x="1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5342;p126">
              <a:extLst>
                <a:ext uri="{FF2B5EF4-FFF2-40B4-BE49-F238E27FC236}">
                  <a16:creationId xmlns:a16="http://schemas.microsoft.com/office/drawing/2014/main" id="{DA0ABACC-6291-489E-8566-9D06ACC3FB8D}"/>
                </a:ext>
              </a:extLst>
            </p:cNvPr>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5343;p126">
              <a:extLst>
                <a:ext uri="{FF2B5EF4-FFF2-40B4-BE49-F238E27FC236}">
                  <a16:creationId xmlns:a16="http://schemas.microsoft.com/office/drawing/2014/main" id="{1439C4D2-5BC7-4268-BC93-724F59C6CEF6}"/>
                </a:ext>
              </a:extLst>
            </p:cNvPr>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5344;p126">
              <a:extLst>
                <a:ext uri="{FF2B5EF4-FFF2-40B4-BE49-F238E27FC236}">
                  <a16:creationId xmlns:a16="http://schemas.microsoft.com/office/drawing/2014/main" id="{1AD0A599-D57D-49DB-890D-6478ADFBDA19}"/>
                </a:ext>
              </a:extLst>
            </p:cNvPr>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5345;p126">
              <a:extLst>
                <a:ext uri="{FF2B5EF4-FFF2-40B4-BE49-F238E27FC236}">
                  <a16:creationId xmlns:a16="http://schemas.microsoft.com/office/drawing/2014/main" id="{BF0F319D-E368-4BCC-B860-364DD4E946C4}"/>
                </a:ext>
              </a:extLst>
            </p:cNvPr>
            <p:cNvSpPr/>
            <p:nvPr/>
          </p:nvSpPr>
          <p:spPr>
            <a:xfrm>
              <a:off x="2453550" y="1892787"/>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5346;p126">
              <a:extLst>
                <a:ext uri="{FF2B5EF4-FFF2-40B4-BE49-F238E27FC236}">
                  <a16:creationId xmlns:a16="http://schemas.microsoft.com/office/drawing/2014/main" id="{3672B40B-E7C0-4FDA-BB3D-88DE528CFAF1}"/>
                </a:ext>
              </a:extLst>
            </p:cNvPr>
            <p:cNvSpPr/>
            <p:nvPr/>
          </p:nvSpPr>
          <p:spPr>
            <a:xfrm>
              <a:off x="2455791" y="1870737"/>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5347;p126">
              <a:extLst>
                <a:ext uri="{FF2B5EF4-FFF2-40B4-BE49-F238E27FC236}">
                  <a16:creationId xmlns:a16="http://schemas.microsoft.com/office/drawing/2014/main" id="{506A71E8-A5C6-480C-A8A6-5C15DBCE9FA4}"/>
                </a:ext>
              </a:extLst>
            </p:cNvPr>
            <p:cNvSpPr/>
            <p:nvPr/>
          </p:nvSpPr>
          <p:spPr>
            <a:xfrm>
              <a:off x="2453414" y="1892882"/>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5348;p126">
              <a:extLst>
                <a:ext uri="{FF2B5EF4-FFF2-40B4-BE49-F238E27FC236}">
                  <a16:creationId xmlns:a16="http://schemas.microsoft.com/office/drawing/2014/main" id="{70BD27D1-0802-484F-9076-42802710A238}"/>
                </a:ext>
              </a:extLst>
            </p:cNvPr>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5349;p126">
              <a:extLst>
                <a:ext uri="{FF2B5EF4-FFF2-40B4-BE49-F238E27FC236}">
                  <a16:creationId xmlns:a16="http://schemas.microsoft.com/office/drawing/2014/main" id="{C6166E66-E934-4A80-AF2F-3A2AC847914B}"/>
                </a:ext>
              </a:extLst>
            </p:cNvPr>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5350;p126">
              <a:extLst>
                <a:ext uri="{FF2B5EF4-FFF2-40B4-BE49-F238E27FC236}">
                  <a16:creationId xmlns:a16="http://schemas.microsoft.com/office/drawing/2014/main" id="{964A228E-21D9-4323-9798-6106ADC5631A}"/>
                </a:ext>
              </a:extLst>
            </p:cNvPr>
            <p:cNvSpPr/>
            <p:nvPr/>
          </p:nvSpPr>
          <p:spPr>
            <a:xfrm>
              <a:off x="2425553" y="1855571"/>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5351;p126">
              <a:extLst>
                <a:ext uri="{FF2B5EF4-FFF2-40B4-BE49-F238E27FC236}">
                  <a16:creationId xmlns:a16="http://schemas.microsoft.com/office/drawing/2014/main" id="{CFDD333A-157F-4184-ADD1-7991A0106335}"/>
                </a:ext>
              </a:extLst>
            </p:cNvPr>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5352;p126">
              <a:extLst>
                <a:ext uri="{FF2B5EF4-FFF2-40B4-BE49-F238E27FC236}">
                  <a16:creationId xmlns:a16="http://schemas.microsoft.com/office/drawing/2014/main" id="{5C438587-5213-470A-AF7C-CBE988156E76}"/>
                </a:ext>
              </a:extLst>
            </p:cNvPr>
            <p:cNvSpPr/>
            <p:nvPr/>
          </p:nvSpPr>
          <p:spPr>
            <a:xfrm>
              <a:off x="2422037" y="1852761"/>
              <a:ext cx="109" cy="204"/>
            </a:xfrm>
            <a:custGeom>
              <a:avLst/>
              <a:gdLst/>
              <a:ahLst/>
              <a:cxnLst/>
              <a:rect l="l" t="t" r="r" b="b"/>
              <a:pathLst>
                <a:path w="8" h="15" extrusionOk="0">
                  <a:moveTo>
                    <a:pt x="1" y="1"/>
                  </a:moveTo>
                  <a:lnTo>
                    <a:pt x="8"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5353;p126">
              <a:extLst>
                <a:ext uri="{FF2B5EF4-FFF2-40B4-BE49-F238E27FC236}">
                  <a16:creationId xmlns:a16="http://schemas.microsoft.com/office/drawing/2014/main" id="{AFD10184-82C6-4CFF-AFD7-4A6DF2D57C4B}"/>
                </a:ext>
              </a:extLst>
            </p:cNvPr>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5354;p126">
              <a:extLst>
                <a:ext uri="{FF2B5EF4-FFF2-40B4-BE49-F238E27FC236}">
                  <a16:creationId xmlns:a16="http://schemas.microsoft.com/office/drawing/2014/main" id="{582AADEC-FA91-4D5A-8A98-995100D04D41}"/>
                </a:ext>
              </a:extLst>
            </p:cNvPr>
            <p:cNvSpPr/>
            <p:nvPr/>
          </p:nvSpPr>
          <p:spPr>
            <a:xfrm>
              <a:off x="2425988" y="185561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5355;p126">
              <a:extLst>
                <a:ext uri="{FF2B5EF4-FFF2-40B4-BE49-F238E27FC236}">
                  <a16:creationId xmlns:a16="http://schemas.microsoft.com/office/drawing/2014/main" id="{1938DF4A-FB15-4AD3-BBE5-B1BAA113B4D5}"/>
                </a:ext>
              </a:extLst>
            </p:cNvPr>
            <p:cNvSpPr/>
            <p:nvPr/>
          </p:nvSpPr>
          <p:spPr>
            <a:xfrm>
              <a:off x="2424508" y="185528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5356;p126">
              <a:extLst>
                <a:ext uri="{FF2B5EF4-FFF2-40B4-BE49-F238E27FC236}">
                  <a16:creationId xmlns:a16="http://schemas.microsoft.com/office/drawing/2014/main" id="{5804C53F-8C6C-4096-96B7-83668D2C2379}"/>
                </a:ext>
              </a:extLst>
            </p:cNvPr>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5357;p126">
              <a:extLst>
                <a:ext uri="{FF2B5EF4-FFF2-40B4-BE49-F238E27FC236}">
                  <a16:creationId xmlns:a16="http://schemas.microsoft.com/office/drawing/2014/main" id="{FF803DBC-1632-476B-A76F-88EB08D86142}"/>
                </a:ext>
              </a:extLst>
            </p:cNvPr>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5358;p126">
              <a:extLst>
                <a:ext uri="{FF2B5EF4-FFF2-40B4-BE49-F238E27FC236}">
                  <a16:creationId xmlns:a16="http://schemas.microsoft.com/office/drawing/2014/main" id="{0166D7F2-4241-4E07-A8A2-C65591860707}"/>
                </a:ext>
              </a:extLst>
            </p:cNvPr>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5359;p126">
              <a:extLst>
                <a:ext uri="{FF2B5EF4-FFF2-40B4-BE49-F238E27FC236}">
                  <a16:creationId xmlns:a16="http://schemas.microsoft.com/office/drawing/2014/main" id="{F896E5DA-36E0-4746-85D3-6F7F809EAAB6}"/>
                </a:ext>
              </a:extLst>
            </p:cNvPr>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5360;p126">
              <a:extLst>
                <a:ext uri="{FF2B5EF4-FFF2-40B4-BE49-F238E27FC236}">
                  <a16:creationId xmlns:a16="http://schemas.microsoft.com/office/drawing/2014/main" id="{53A7C928-CE41-4167-B46E-818DB48D5D39}"/>
                </a:ext>
              </a:extLst>
            </p:cNvPr>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5361;p126">
              <a:extLst>
                <a:ext uri="{FF2B5EF4-FFF2-40B4-BE49-F238E27FC236}">
                  <a16:creationId xmlns:a16="http://schemas.microsoft.com/office/drawing/2014/main" id="{17C438B8-6E56-4623-96E5-5392A2286CCE}"/>
                </a:ext>
              </a:extLst>
            </p:cNvPr>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5362;p126">
              <a:extLst>
                <a:ext uri="{FF2B5EF4-FFF2-40B4-BE49-F238E27FC236}">
                  <a16:creationId xmlns:a16="http://schemas.microsoft.com/office/drawing/2014/main" id="{9E055BAA-4A0B-479A-8BAB-1092C28B4E77}"/>
                </a:ext>
              </a:extLst>
            </p:cNvPr>
            <p:cNvSpPr/>
            <p:nvPr/>
          </p:nvSpPr>
          <p:spPr>
            <a:xfrm>
              <a:off x="2435682" y="1868117"/>
              <a:ext cx="258" cy="163"/>
            </a:xfrm>
            <a:custGeom>
              <a:avLst/>
              <a:gdLst/>
              <a:ahLst/>
              <a:cxnLst/>
              <a:rect l="l" t="t" r="r" b="b"/>
              <a:pathLst>
                <a:path w="19" h="12" extrusionOk="0">
                  <a:moveTo>
                    <a:pt x="18"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5363;p126">
              <a:extLst>
                <a:ext uri="{FF2B5EF4-FFF2-40B4-BE49-F238E27FC236}">
                  <a16:creationId xmlns:a16="http://schemas.microsoft.com/office/drawing/2014/main" id="{B8FBAEEF-C96C-495C-AEF4-332D95FE1D7A}"/>
                </a:ext>
              </a:extLst>
            </p:cNvPr>
            <p:cNvSpPr/>
            <p:nvPr/>
          </p:nvSpPr>
          <p:spPr>
            <a:xfrm>
              <a:off x="2432695" y="1865035"/>
              <a:ext cx="204" cy="299"/>
            </a:xfrm>
            <a:custGeom>
              <a:avLst/>
              <a:gdLst/>
              <a:ahLst/>
              <a:cxnLst/>
              <a:rect l="l" t="t" r="r" b="b"/>
              <a:pathLst>
                <a:path w="15" h="22" extrusionOk="0">
                  <a:moveTo>
                    <a:pt x="14"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5364;p126">
              <a:extLst>
                <a:ext uri="{FF2B5EF4-FFF2-40B4-BE49-F238E27FC236}">
                  <a16:creationId xmlns:a16="http://schemas.microsoft.com/office/drawing/2014/main" id="{DCC13071-B81C-4C74-8023-BB6DB93DC408}"/>
                </a:ext>
              </a:extLst>
            </p:cNvPr>
            <p:cNvSpPr/>
            <p:nvPr/>
          </p:nvSpPr>
          <p:spPr>
            <a:xfrm>
              <a:off x="2435397" y="1867886"/>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5365;p126">
              <a:extLst>
                <a:ext uri="{FF2B5EF4-FFF2-40B4-BE49-F238E27FC236}">
                  <a16:creationId xmlns:a16="http://schemas.microsoft.com/office/drawing/2014/main" id="{9A4EF230-9D19-4196-9F5F-5CEB4B33DC9D}"/>
                </a:ext>
              </a:extLst>
            </p:cNvPr>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5366;p126">
              <a:extLst>
                <a:ext uri="{FF2B5EF4-FFF2-40B4-BE49-F238E27FC236}">
                  <a16:creationId xmlns:a16="http://schemas.microsoft.com/office/drawing/2014/main" id="{2A7915BB-CAC8-4729-99B4-EC667185CA93}"/>
                </a:ext>
              </a:extLst>
            </p:cNvPr>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5367;p126">
              <a:extLst>
                <a:ext uri="{FF2B5EF4-FFF2-40B4-BE49-F238E27FC236}">
                  <a16:creationId xmlns:a16="http://schemas.microsoft.com/office/drawing/2014/main" id="{CC57F0FD-F8C9-4748-9FB4-9FB4EE108ECD}"/>
                </a:ext>
              </a:extLst>
            </p:cNvPr>
            <p:cNvSpPr/>
            <p:nvPr/>
          </p:nvSpPr>
          <p:spPr>
            <a:xfrm>
              <a:off x="2432315" y="1864505"/>
              <a:ext cx="244" cy="353"/>
            </a:xfrm>
            <a:custGeom>
              <a:avLst/>
              <a:gdLst/>
              <a:ahLst/>
              <a:cxnLst/>
              <a:rect l="l" t="t" r="r" b="b"/>
              <a:pathLst>
                <a:path w="18" h="26" extrusionOk="0">
                  <a:moveTo>
                    <a:pt x="1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5368;p126">
              <a:extLst>
                <a:ext uri="{FF2B5EF4-FFF2-40B4-BE49-F238E27FC236}">
                  <a16:creationId xmlns:a16="http://schemas.microsoft.com/office/drawing/2014/main" id="{2FB560C2-9214-49B9-891F-D5D9153DC076}"/>
                </a:ext>
              </a:extLst>
            </p:cNvPr>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5369;p126">
              <a:extLst>
                <a:ext uri="{FF2B5EF4-FFF2-40B4-BE49-F238E27FC236}">
                  <a16:creationId xmlns:a16="http://schemas.microsoft.com/office/drawing/2014/main" id="{2A7AA3D2-29F1-4AF3-9C2A-782FD3686508}"/>
                </a:ext>
              </a:extLst>
            </p:cNvPr>
            <p:cNvSpPr/>
            <p:nvPr/>
          </p:nvSpPr>
          <p:spPr>
            <a:xfrm>
              <a:off x="2435071" y="1867601"/>
              <a:ext cx="204" cy="204"/>
            </a:xfrm>
            <a:custGeom>
              <a:avLst/>
              <a:gdLst/>
              <a:ahLst/>
              <a:cxnLst/>
              <a:rect l="l" t="t" r="r" b="b"/>
              <a:pathLst>
                <a:path w="15" h="15" extrusionOk="0">
                  <a:moveTo>
                    <a:pt x="1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5370;p126">
              <a:extLst>
                <a:ext uri="{FF2B5EF4-FFF2-40B4-BE49-F238E27FC236}">
                  <a16:creationId xmlns:a16="http://schemas.microsoft.com/office/drawing/2014/main" id="{0A09BEB8-0A84-44B9-87C8-B55FC75B032A}"/>
                </a:ext>
              </a:extLst>
            </p:cNvPr>
            <p:cNvSpPr/>
            <p:nvPr/>
          </p:nvSpPr>
          <p:spPr>
            <a:xfrm>
              <a:off x="2433021" y="1865551"/>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5371;p126">
              <a:extLst>
                <a:ext uri="{FF2B5EF4-FFF2-40B4-BE49-F238E27FC236}">
                  <a16:creationId xmlns:a16="http://schemas.microsoft.com/office/drawing/2014/main" id="{C8697841-B999-4C6D-9472-83CE8B85A032}"/>
                </a:ext>
              </a:extLst>
            </p:cNvPr>
            <p:cNvSpPr/>
            <p:nvPr/>
          </p:nvSpPr>
          <p:spPr>
            <a:xfrm>
              <a:off x="2434732" y="1867316"/>
              <a:ext cx="204" cy="204"/>
            </a:xfrm>
            <a:custGeom>
              <a:avLst/>
              <a:gdLst/>
              <a:ahLst/>
              <a:cxnLst/>
              <a:rect l="l" t="t" r="r" b="b"/>
              <a:pathLst>
                <a:path w="15" h="15" extrusionOk="0">
                  <a:moveTo>
                    <a:pt x="15"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5372;p126">
              <a:extLst>
                <a:ext uri="{FF2B5EF4-FFF2-40B4-BE49-F238E27FC236}">
                  <a16:creationId xmlns:a16="http://schemas.microsoft.com/office/drawing/2014/main" id="{20D761F5-41A1-4426-A28D-7DAE7FFE1F61}"/>
                </a:ext>
              </a:extLst>
            </p:cNvPr>
            <p:cNvSpPr/>
            <p:nvPr/>
          </p:nvSpPr>
          <p:spPr>
            <a:xfrm>
              <a:off x="2433456" y="1865985"/>
              <a:ext cx="299" cy="339"/>
            </a:xfrm>
            <a:custGeom>
              <a:avLst/>
              <a:gdLst/>
              <a:ahLst/>
              <a:cxnLst/>
              <a:rect l="l" t="t" r="r" b="b"/>
              <a:pathLst>
                <a:path w="22" h="25" extrusionOk="0">
                  <a:moveTo>
                    <a:pt x="21"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5373;p126">
              <a:extLst>
                <a:ext uri="{FF2B5EF4-FFF2-40B4-BE49-F238E27FC236}">
                  <a16:creationId xmlns:a16="http://schemas.microsoft.com/office/drawing/2014/main" id="{273F20CF-3457-4923-A01D-FAA0346D3B13}"/>
                </a:ext>
              </a:extLst>
            </p:cNvPr>
            <p:cNvSpPr/>
            <p:nvPr/>
          </p:nvSpPr>
          <p:spPr>
            <a:xfrm>
              <a:off x="2434352" y="1866936"/>
              <a:ext cx="258" cy="244"/>
            </a:xfrm>
            <a:custGeom>
              <a:avLst/>
              <a:gdLst/>
              <a:ahLst/>
              <a:cxnLst/>
              <a:rect l="l" t="t" r="r" b="b"/>
              <a:pathLst>
                <a:path w="19" h="18" extrusionOk="0">
                  <a:moveTo>
                    <a:pt x="18"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5374;p126">
              <a:extLst>
                <a:ext uri="{FF2B5EF4-FFF2-40B4-BE49-F238E27FC236}">
                  <a16:creationId xmlns:a16="http://schemas.microsoft.com/office/drawing/2014/main" id="{805779C5-2A70-4800-A185-55F13181798A}"/>
                </a:ext>
              </a:extLst>
            </p:cNvPr>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5375;p126">
              <a:extLst>
                <a:ext uri="{FF2B5EF4-FFF2-40B4-BE49-F238E27FC236}">
                  <a16:creationId xmlns:a16="http://schemas.microsoft.com/office/drawing/2014/main" id="{5A956666-DCA4-40F2-B17C-6750E40536AE}"/>
                </a:ext>
              </a:extLst>
            </p:cNvPr>
            <p:cNvSpPr/>
            <p:nvPr/>
          </p:nvSpPr>
          <p:spPr>
            <a:xfrm>
              <a:off x="2433836" y="1866460"/>
              <a:ext cx="394" cy="394"/>
            </a:xfrm>
            <a:custGeom>
              <a:avLst/>
              <a:gdLst/>
              <a:ahLst/>
              <a:cxnLst/>
              <a:rect l="l" t="t" r="r" b="b"/>
              <a:pathLst>
                <a:path w="29" h="29" extrusionOk="0">
                  <a:moveTo>
                    <a:pt x="28" y="2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5376;p126">
              <a:extLst>
                <a:ext uri="{FF2B5EF4-FFF2-40B4-BE49-F238E27FC236}">
                  <a16:creationId xmlns:a16="http://schemas.microsoft.com/office/drawing/2014/main" id="{48C99A3D-CFCC-49E3-B84E-680E87A308BF}"/>
                </a:ext>
              </a:extLst>
            </p:cNvPr>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5377;p126">
              <a:extLst>
                <a:ext uri="{FF2B5EF4-FFF2-40B4-BE49-F238E27FC236}">
                  <a16:creationId xmlns:a16="http://schemas.microsoft.com/office/drawing/2014/main" id="{D7283E3F-917E-49BF-A697-D10C166AB01F}"/>
                </a:ext>
              </a:extLst>
            </p:cNvPr>
            <p:cNvSpPr/>
            <p:nvPr/>
          </p:nvSpPr>
          <p:spPr>
            <a:xfrm>
              <a:off x="2452274" y="1864560"/>
              <a:ext cx="2295" cy="5811"/>
            </a:xfrm>
            <a:custGeom>
              <a:avLst/>
              <a:gdLst/>
              <a:ahLst/>
              <a:cxnLst/>
              <a:rect l="l" t="t" r="r" b="b"/>
              <a:pathLst>
                <a:path w="169" h="428" extrusionOk="0">
                  <a:moveTo>
                    <a:pt x="0" y="427"/>
                  </a:moveTo>
                  <a:lnTo>
                    <a:pt x="16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5378;p126">
              <a:extLst>
                <a:ext uri="{FF2B5EF4-FFF2-40B4-BE49-F238E27FC236}">
                  <a16:creationId xmlns:a16="http://schemas.microsoft.com/office/drawing/2014/main" id="{ADEF5436-BED4-45CF-BD25-19DF0CAFA541}"/>
                </a:ext>
              </a:extLst>
            </p:cNvPr>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5379;p126">
              <a:extLst>
                <a:ext uri="{FF2B5EF4-FFF2-40B4-BE49-F238E27FC236}">
                  <a16:creationId xmlns:a16="http://schemas.microsoft.com/office/drawing/2014/main" id="{31D6322D-3ADA-4228-88DE-39DC570777E7}"/>
                </a:ext>
              </a:extLst>
            </p:cNvPr>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5380;p126">
              <a:extLst>
                <a:ext uri="{FF2B5EF4-FFF2-40B4-BE49-F238E27FC236}">
                  <a16:creationId xmlns:a16="http://schemas.microsoft.com/office/drawing/2014/main" id="{32989E0F-3449-4317-82B8-6687F6A681FD}"/>
                </a:ext>
              </a:extLst>
            </p:cNvPr>
            <p:cNvSpPr/>
            <p:nvPr/>
          </p:nvSpPr>
          <p:spPr>
            <a:xfrm>
              <a:off x="2791942" y="200215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5381;p126">
              <a:extLst>
                <a:ext uri="{FF2B5EF4-FFF2-40B4-BE49-F238E27FC236}">
                  <a16:creationId xmlns:a16="http://schemas.microsoft.com/office/drawing/2014/main" id="{F4544996-3C4B-4D70-B8A1-13C175E79940}"/>
                </a:ext>
              </a:extLst>
            </p:cNvPr>
            <p:cNvSpPr/>
            <p:nvPr/>
          </p:nvSpPr>
          <p:spPr>
            <a:xfrm>
              <a:off x="2790367" y="2002059"/>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5382;p126">
              <a:extLst>
                <a:ext uri="{FF2B5EF4-FFF2-40B4-BE49-F238E27FC236}">
                  <a16:creationId xmlns:a16="http://schemas.microsoft.com/office/drawing/2014/main" id="{71BA7050-B9BD-424D-B0FF-73282E07318D}"/>
                </a:ext>
              </a:extLst>
            </p:cNvPr>
            <p:cNvSpPr/>
            <p:nvPr/>
          </p:nvSpPr>
          <p:spPr>
            <a:xfrm>
              <a:off x="2792458" y="2002154"/>
              <a:ext cx="394" cy="14"/>
            </a:xfrm>
            <a:custGeom>
              <a:avLst/>
              <a:gdLst/>
              <a:ahLst/>
              <a:cxnLst/>
              <a:rect l="l" t="t" r="r" b="b"/>
              <a:pathLst>
                <a:path w="29" h="1" extrusionOk="0">
                  <a:moveTo>
                    <a:pt x="1" y="1"/>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5383;p126">
              <a:extLst>
                <a:ext uri="{FF2B5EF4-FFF2-40B4-BE49-F238E27FC236}">
                  <a16:creationId xmlns:a16="http://schemas.microsoft.com/office/drawing/2014/main" id="{9936D946-654C-4466-BCFD-CC0225C5C208}"/>
                </a:ext>
              </a:extLst>
            </p:cNvPr>
            <p:cNvSpPr/>
            <p:nvPr/>
          </p:nvSpPr>
          <p:spPr>
            <a:xfrm>
              <a:off x="2790843" y="2002113"/>
              <a:ext cx="394" cy="14"/>
            </a:xfrm>
            <a:custGeom>
              <a:avLst/>
              <a:gdLst/>
              <a:ahLst/>
              <a:cxnLst/>
              <a:rect l="l" t="t" r="r" b="b"/>
              <a:pathLst>
                <a:path w="29" h="1" extrusionOk="0">
                  <a:moveTo>
                    <a:pt x="1" y="0"/>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5384;p126">
              <a:extLst>
                <a:ext uri="{FF2B5EF4-FFF2-40B4-BE49-F238E27FC236}">
                  <a16:creationId xmlns:a16="http://schemas.microsoft.com/office/drawing/2014/main" id="{51EC9080-4A27-4938-9829-901160602150}"/>
                </a:ext>
              </a:extLst>
            </p:cNvPr>
            <p:cNvSpPr/>
            <p:nvPr/>
          </p:nvSpPr>
          <p:spPr>
            <a:xfrm>
              <a:off x="2793463" y="2002059"/>
              <a:ext cx="353" cy="14"/>
            </a:xfrm>
            <a:custGeom>
              <a:avLst/>
              <a:gdLst/>
              <a:ahLst/>
              <a:cxnLst/>
              <a:rect l="l" t="t" r="r" b="b"/>
              <a:pathLst>
                <a:path w="26" h="1" extrusionOk="0">
                  <a:moveTo>
                    <a:pt x="1"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5385;p126">
              <a:extLst>
                <a:ext uri="{FF2B5EF4-FFF2-40B4-BE49-F238E27FC236}">
                  <a16:creationId xmlns:a16="http://schemas.microsoft.com/office/drawing/2014/main" id="{94A8436E-1C92-4FDF-9BBC-C9423DBE13E9}"/>
                </a:ext>
              </a:extLst>
            </p:cNvPr>
            <p:cNvSpPr/>
            <p:nvPr/>
          </p:nvSpPr>
          <p:spPr>
            <a:xfrm>
              <a:off x="2792947" y="2002113"/>
              <a:ext cx="380" cy="14"/>
            </a:xfrm>
            <a:custGeom>
              <a:avLst/>
              <a:gdLst/>
              <a:ahLst/>
              <a:cxnLst/>
              <a:rect l="l" t="t" r="r" b="b"/>
              <a:pathLst>
                <a:path w="28"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5386;p126">
              <a:extLst>
                <a:ext uri="{FF2B5EF4-FFF2-40B4-BE49-F238E27FC236}">
                  <a16:creationId xmlns:a16="http://schemas.microsoft.com/office/drawing/2014/main" id="{47AF21AB-BDDE-4E26-A21D-6E01304CFDCD}"/>
                </a:ext>
              </a:extLst>
            </p:cNvPr>
            <p:cNvSpPr/>
            <p:nvPr/>
          </p:nvSpPr>
          <p:spPr>
            <a:xfrm>
              <a:off x="2793938" y="2002018"/>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5387;p126">
              <a:extLst>
                <a:ext uri="{FF2B5EF4-FFF2-40B4-BE49-F238E27FC236}">
                  <a16:creationId xmlns:a16="http://schemas.microsoft.com/office/drawing/2014/main" id="{F628CC9B-657A-469D-B504-2F76180FD086}"/>
                </a:ext>
              </a:extLst>
            </p:cNvPr>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5388;p126">
              <a:extLst>
                <a:ext uri="{FF2B5EF4-FFF2-40B4-BE49-F238E27FC236}">
                  <a16:creationId xmlns:a16="http://schemas.microsoft.com/office/drawing/2014/main" id="{40C2273B-503F-455F-9E51-F1D8B0B8FFDE}"/>
                </a:ext>
              </a:extLst>
            </p:cNvPr>
            <p:cNvSpPr/>
            <p:nvPr/>
          </p:nvSpPr>
          <p:spPr>
            <a:xfrm>
              <a:off x="2783524" y="1996546"/>
              <a:ext cx="394" cy="68"/>
            </a:xfrm>
            <a:custGeom>
              <a:avLst/>
              <a:gdLst/>
              <a:ahLst/>
              <a:cxnLst/>
              <a:rect l="l" t="t" r="r" b="b"/>
              <a:pathLst>
                <a:path w="29" h="5" extrusionOk="0">
                  <a:moveTo>
                    <a:pt x="1" y="1"/>
                  </a:moveTo>
                  <a:lnTo>
                    <a:pt x="29"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5389;p126">
              <a:extLst>
                <a:ext uri="{FF2B5EF4-FFF2-40B4-BE49-F238E27FC236}">
                  <a16:creationId xmlns:a16="http://schemas.microsoft.com/office/drawing/2014/main" id="{50D7D0BC-EE85-42D5-943E-01248318927B}"/>
                </a:ext>
              </a:extLst>
            </p:cNvPr>
            <p:cNvSpPr/>
            <p:nvPr/>
          </p:nvSpPr>
          <p:spPr>
            <a:xfrm>
              <a:off x="2782343" y="1996506"/>
              <a:ext cx="244" cy="14"/>
            </a:xfrm>
            <a:custGeom>
              <a:avLst/>
              <a:gdLst/>
              <a:ahLst/>
              <a:cxnLst/>
              <a:rect l="l" t="t" r="r" b="b"/>
              <a:pathLst>
                <a:path w="18" h="1" extrusionOk="0">
                  <a:moveTo>
                    <a:pt x="0" y="0"/>
                  </a:moveTo>
                  <a:lnTo>
                    <a:pt x="0" y="0"/>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5390;p126">
              <a:extLst>
                <a:ext uri="{FF2B5EF4-FFF2-40B4-BE49-F238E27FC236}">
                  <a16:creationId xmlns:a16="http://schemas.microsoft.com/office/drawing/2014/main" id="{88AF67E1-2188-429E-8A26-8C6462E13C15}"/>
                </a:ext>
              </a:extLst>
            </p:cNvPr>
            <p:cNvSpPr/>
            <p:nvPr/>
          </p:nvSpPr>
          <p:spPr>
            <a:xfrm>
              <a:off x="2789471" y="2001869"/>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5391;p126">
              <a:extLst>
                <a:ext uri="{FF2B5EF4-FFF2-40B4-BE49-F238E27FC236}">
                  <a16:creationId xmlns:a16="http://schemas.microsoft.com/office/drawing/2014/main" id="{B7F62E1A-9463-48C5-AB94-5E5A14BB1963}"/>
                </a:ext>
              </a:extLst>
            </p:cNvPr>
            <p:cNvSpPr/>
            <p:nvPr/>
          </p:nvSpPr>
          <p:spPr>
            <a:xfrm>
              <a:off x="2789091" y="2001733"/>
              <a:ext cx="244" cy="109"/>
            </a:xfrm>
            <a:custGeom>
              <a:avLst/>
              <a:gdLst/>
              <a:ahLst/>
              <a:cxnLst/>
              <a:rect l="l" t="t" r="r" b="b"/>
              <a:pathLst>
                <a:path w="18" h="8" extrusionOk="0">
                  <a:moveTo>
                    <a:pt x="0"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5392;p126">
              <a:extLst>
                <a:ext uri="{FF2B5EF4-FFF2-40B4-BE49-F238E27FC236}">
                  <a16:creationId xmlns:a16="http://schemas.microsoft.com/office/drawing/2014/main" id="{FBD6F9AD-51FA-42FD-BA4F-DD1723212BB7}"/>
                </a:ext>
              </a:extLst>
            </p:cNvPr>
            <p:cNvSpPr/>
            <p:nvPr/>
          </p:nvSpPr>
          <p:spPr>
            <a:xfrm>
              <a:off x="2789892" y="2001964"/>
              <a:ext cx="299" cy="109"/>
            </a:xfrm>
            <a:custGeom>
              <a:avLst/>
              <a:gdLst/>
              <a:ahLst/>
              <a:cxnLst/>
              <a:rect l="l" t="t" r="r" b="b"/>
              <a:pathLst>
                <a:path w="22" h="8" extrusionOk="0">
                  <a:moveTo>
                    <a:pt x="1" y="1"/>
                  </a:moveTo>
                  <a:lnTo>
                    <a:pt x="22"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5393;p126">
              <a:extLst>
                <a:ext uri="{FF2B5EF4-FFF2-40B4-BE49-F238E27FC236}">
                  <a16:creationId xmlns:a16="http://schemas.microsoft.com/office/drawing/2014/main" id="{53B81EF2-2A3F-48FA-B55A-DC03491D595A}"/>
                </a:ext>
              </a:extLst>
            </p:cNvPr>
            <p:cNvSpPr/>
            <p:nvPr/>
          </p:nvSpPr>
          <p:spPr>
            <a:xfrm>
              <a:off x="2794943" y="200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5394;p126">
              <a:extLst>
                <a:ext uri="{FF2B5EF4-FFF2-40B4-BE49-F238E27FC236}">
                  <a16:creationId xmlns:a16="http://schemas.microsoft.com/office/drawing/2014/main" id="{E965CF9B-D09F-4E31-B5A0-42E6B1CB7C80}"/>
                </a:ext>
              </a:extLst>
            </p:cNvPr>
            <p:cNvSpPr/>
            <p:nvPr/>
          </p:nvSpPr>
          <p:spPr>
            <a:xfrm>
              <a:off x="2796083" y="2000253"/>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5395;p126">
              <a:extLst>
                <a:ext uri="{FF2B5EF4-FFF2-40B4-BE49-F238E27FC236}">
                  <a16:creationId xmlns:a16="http://schemas.microsoft.com/office/drawing/2014/main" id="{7B0CC032-3906-4562-B07C-B5F2E4DA49A8}"/>
                </a:ext>
              </a:extLst>
            </p:cNvPr>
            <p:cNvSpPr/>
            <p:nvPr/>
          </p:nvSpPr>
          <p:spPr>
            <a:xfrm>
              <a:off x="2791847" y="200215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5396;p126">
              <a:extLst>
                <a:ext uri="{FF2B5EF4-FFF2-40B4-BE49-F238E27FC236}">
                  <a16:creationId xmlns:a16="http://schemas.microsoft.com/office/drawing/2014/main" id="{677EA4B6-AC07-4C74-A9E0-2BD087750B8E}"/>
                </a:ext>
              </a:extLst>
            </p:cNvPr>
            <p:cNvSpPr/>
            <p:nvPr/>
          </p:nvSpPr>
          <p:spPr>
            <a:xfrm>
              <a:off x="2794563" y="2001923"/>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5397;p126">
              <a:extLst>
                <a:ext uri="{FF2B5EF4-FFF2-40B4-BE49-F238E27FC236}">
                  <a16:creationId xmlns:a16="http://schemas.microsoft.com/office/drawing/2014/main" id="{6C7B634C-E838-4F05-9472-69C356196577}"/>
                </a:ext>
              </a:extLst>
            </p:cNvPr>
            <p:cNvSpPr/>
            <p:nvPr/>
          </p:nvSpPr>
          <p:spPr>
            <a:xfrm>
              <a:off x="2794794" y="2001923"/>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5398;p126">
              <a:extLst>
                <a:ext uri="{FF2B5EF4-FFF2-40B4-BE49-F238E27FC236}">
                  <a16:creationId xmlns:a16="http://schemas.microsoft.com/office/drawing/2014/main" id="{96073B99-38F9-4CC6-AB18-8992E9BD08FE}"/>
                </a:ext>
              </a:extLst>
            </p:cNvPr>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5399;p126">
              <a:extLst>
                <a:ext uri="{FF2B5EF4-FFF2-40B4-BE49-F238E27FC236}">
                  <a16:creationId xmlns:a16="http://schemas.microsoft.com/office/drawing/2014/main" id="{FC9D7FA0-D7D5-4786-A69E-F2631D03CEDB}"/>
                </a:ext>
              </a:extLst>
            </p:cNvPr>
            <p:cNvSpPr/>
            <p:nvPr/>
          </p:nvSpPr>
          <p:spPr>
            <a:xfrm>
              <a:off x="2796749" y="199916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5400;p126">
              <a:extLst>
                <a:ext uri="{FF2B5EF4-FFF2-40B4-BE49-F238E27FC236}">
                  <a16:creationId xmlns:a16="http://schemas.microsoft.com/office/drawing/2014/main" id="{D1874A4A-8DFF-4B26-90B4-15AC28843A0F}"/>
                </a:ext>
              </a:extLst>
            </p:cNvPr>
            <p:cNvSpPr/>
            <p:nvPr/>
          </p:nvSpPr>
          <p:spPr>
            <a:xfrm>
              <a:off x="2796559" y="1999208"/>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5401;p126">
              <a:extLst>
                <a:ext uri="{FF2B5EF4-FFF2-40B4-BE49-F238E27FC236}">
                  <a16:creationId xmlns:a16="http://schemas.microsoft.com/office/drawing/2014/main" id="{132FC612-92AD-471F-9EEE-A57EED10D40A}"/>
                </a:ext>
              </a:extLst>
            </p:cNvPr>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5402;p126">
              <a:extLst>
                <a:ext uri="{FF2B5EF4-FFF2-40B4-BE49-F238E27FC236}">
                  <a16:creationId xmlns:a16="http://schemas.microsoft.com/office/drawing/2014/main" id="{12876EE8-2FC7-4EE5-83C5-205A1C32E41A}"/>
                </a:ext>
              </a:extLst>
            </p:cNvPr>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5403;p126">
              <a:extLst>
                <a:ext uri="{FF2B5EF4-FFF2-40B4-BE49-F238E27FC236}">
                  <a16:creationId xmlns:a16="http://schemas.microsoft.com/office/drawing/2014/main" id="{AFEFBB7E-DE61-4E99-96DD-97282C0E34F3}"/>
                </a:ext>
              </a:extLst>
            </p:cNvPr>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5404;p126">
              <a:extLst>
                <a:ext uri="{FF2B5EF4-FFF2-40B4-BE49-F238E27FC236}">
                  <a16:creationId xmlns:a16="http://schemas.microsoft.com/office/drawing/2014/main" id="{01C2C2DB-2942-4A8D-926B-65D6921557D0}"/>
                </a:ext>
              </a:extLst>
            </p:cNvPr>
            <p:cNvSpPr/>
            <p:nvPr/>
          </p:nvSpPr>
          <p:spPr>
            <a:xfrm>
              <a:off x="2794223" y="2001964"/>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5405;p126">
              <a:extLst>
                <a:ext uri="{FF2B5EF4-FFF2-40B4-BE49-F238E27FC236}">
                  <a16:creationId xmlns:a16="http://schemas.microsoft.com/office/drawing/2014/main" id="{F8FD70D7-6A64-4A6E-A895-5C806860F0C2}"/>
                </a:ext>
              </a:extLst>
            </p:cNvPr>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5406;p126">
              <a:extLst>
                <a:ext uri="{FF2B5EF4-FFF2-40B4-BE49-F238E27FC236}">
                  <a16:creationId xmlns:a16="http://schemas.microsoft.com/office/drawing/2014/main" id="{6FEDC896-CD27-477E-8041-D5674B8454F6}"/>
                </a:ext>
              </a:extLst>
            </p:cNvPr>
            <p:cNvSpPr/>
            <p:nvPr/>
          </p:nvSpPr>
          <p:spPr>
            <a:xfrm>
              <a:off x="2888668" y="2013192"/>
              <a:ext cx="204" cy="244"/>
            </a:xfrm>
            <a:custGeom>
              <a:avLst/>
              <a:gdLst/>
              <a:ahLst/>
              <a:cxnLst/>
              <a:rect l="l" t="t" r="r" b="b"/>
              <a:pathLst>
                <a:path w="15" h="18" extrusionOk="0">
                  <a:moveTo>
                    <a:pt x="15"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5407;p126">
              <a:extLst>
                <a:ext uri="{FF2B5EF4-FFF2-40B4-BE49-F238E27FC236}">
                  <a16:creationId xmlns:a16="http://schemas.microsoft.com/office/drawing/2014/main" id="{15FBAAF8-B9D6-47BE-808F-E49F152DFC17}"/>
                </a:ext>
              </a:extLst>
            </p:cNvPr>
            <p:cNvSpPr/>
            <p:nvPr/>
          </p:nvSpPr>
          <p:spPr>
            <a:xfrm>
              <a:off x="2888913" y="2013478"/>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5408;p126">
              <a:extLst>
                <a:ext uri="{FF2B5EF4-FFF2-40B4-BE49-F238E27FC236}">
                  <a16:creationId xmlns:a16="http://schemas.microsoft.com/office/drawing/2014/main" id="{5902C30C-70A1-448C-8430-B691D1314037}"/>
                </a:ext>
              </a:extLst>
            </p:cNvPr>
            <p:cNvSpPr/>
            <p:nvPr/>
          </p:nvSpPr>
          <p:spPr>
            <a:xfrm>
              <a:off x="2888438" y="2012907"/>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5409;p126">
              <a:extLst>
                <a:ext uri="{FF2B5EF4-FFF2-40B4-BE49-F238E27FC236}">
                  <a16:creationId xmlns:a16="http://schemas.microsoft.com/office/drawing/2014/main" id="{0D92CE1C-DA01-4FD2-B068-2BED8B1B6C0A}"/>
                </a:ext>
              </a:extLst>
            </p:cNvPr>
            <p:cNvSpPr/>
            <p:nvPr/>
          </p:nvSpPr>
          <p:spPr>
            <a:xfrm>
              <a:off x="2889049" y="2013708"/>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5410;p126">
              <a:extLst>
                <a:ext uri="{FF2B5EF4-FFF2-40B4-BE49-F238E27FC236}">
                  <a16:creationId xmlns:a16="http://schemas.microsoft.com/office/drawing/2014/main" id="{15FE9D4A-A4E0-4143-934A-0AF952BC4508}"/>
                </a:ext>
              </a:extLst>
            </p:cNvPr>
            <p:cNvSpPr/>
            <p:nvPr/>
          </p:nvSpPr>
          <p:spPr>
            <a:xfrm>
              <a:off x="2887582" y="2011577"/>
              <a:ext cx="299" cy="434"/>
            </a:xfrm>
            <a:custGeom>
              <a:avLst/>
              <a:gdLst/>
              <a:ahLst/>
              <a:cxnLst/>
              <a:rect l="l" t="t" r="r" b="b"/>
              <a:pathLst>
                <a:path w="22" h="32" extrusionOk="0">
                  <a:moveTo>
                    <a:pt x="0" y="0"/>
                  </a:moveTo>
                  <a:lnTo>
                    <a:pt x="2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5411;p126">
              <a:extLst>
                <a:ext uri="{FF2B5EF4-FFF2-40B4-BE49-F238E27FC236}">
                  <a16:creationId xmlns:a16="http://schemas.microsoft.com/office/drawing/2014/main" id="{B0D8C290-4B37-4A73-9807-ABACD58683A6}"/>
                </a:ext>
              </a:extLst>
            </p:cNvPr>
            <p:cNvSpPr/>
            <p:nvPr/>
          </p:nvSpPr>
          <p:spPr>
            <a:xfrm>
              <a:off x="2888247" y="2012568"/>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5412;p126">
              <a:extLst>
                <a:ext uri="{FF2B5EF4-FFF2-40B4-BE49-F238E27FC236}">
                  <a16:creationId xmlns:a16="http://schemas.microsoft.com/office/drawing/2014/main" id="{10360B3F-0C6C-4268-930A-2FB2A0A10FFB}"/>
                </a:ext>
              </a:extLst>
            </p:cNvPr>
            <p:cNvSpPr/>
            <p:nvPr/>
          </p:nvSpPr>
          <p:spPr>
            <a:xfrm>
              <a:off x="2889239" y="2013898"/>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5413;p126">
              <a:extLst>
                <a:ext uri="{FF2B5EF4-FFF2-40B4-BE49-F238E27FC236}">
                  <a16:creationId xmlns:a16="http://schemas.microsoft.com/office/drawing/2014/main" id="{DC3FF472-D556-4BEF-A692-0F36C2CB68B5}"/>
                </a:ext>
              </a:extLst>
            </p:cNvPr>
            <p:cNvSpPr/>
            <p:nvPr/>
          </p:nvSpPr>
          <p:spPr>
            <a:xfrm>
              <a:off x="2887908" y="2012093"/>
              <a:ext cx="204" cy="353"/>
            </a:xfrm>
            <a:custGeom>
              <a:avLst/>
              <a:gdLst/>
              <a:ahLst/>
              <a:cxnLst/>
              <a:rect l="l" t="t" r="r" b="b"/>
              <a:pathLst>
                <a:path w="15" h="26" extrusionOk="0">
                  <a:moveTo>
                    <a:pt x="15"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5414;p126">
              <a:extLst>
                <a:ext uri="{FF2B5EF4-FFF2-40B4-BE49-F238E27FC236}">
                  <a16:creationId xmlns:a16="http://schemas.microsoft.com/office/drawing/2014/main" id="{C7B4959A-9DB6-46B6-AD4E-30C25420106F}"/>
                </a:ext>
              </a:extLst>
            </p:cNvPr>
            <p:cNvSpPr/>
            <p:nvPr/>
          </p:nvSpPr>
          <p:spPr>
            <a:xfrm>
              <a:off x="2889334" y="2014048"/>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5415;p126">
              <a:extLst>
                <a:ext uri="{FF2B5EF4-FFF2-40B4-BE49-F238E27FC236}">
                  <a16:creationId xmlns:a16="http://schemas.microsoft.com/office/drawing/2014/main" id="{4FAF779F-7834-4066-BB5C-25A18A0FBA39}"/>
                </a:ext>
              </a:extLst>
            </p:cNvPr>
            <p:cNvSpPr/>
            <p:nvPr/>
          </p:nvSpPr>
          <p:spPr>
            <a:xfrm>
              <a:off x="2893801" y="2010246"/>
              <a:ext cx="14" cy="54"/>
            </a:xfrm>
            <a:custGeom>
              <a:avLst/>
              <a:gdLst/>
              <a:ahLst/>
              <a:cxnLst/>
              <a:rect l="l" t="t" r="r" b="b"/>
              <a:pathLst>
                <a:path w="1" h="4" extrusionOk="0">
                  <a:moveTo>
                    <a:pt x="1" y="0"/>
                  </a:moveTo>
                  <a:lnTo>
                    <a:pt x="1" y="0"/>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5416;p126">
              <a:extLst>
                <a:ext uri="{FF2B5EF4-FFF2-40B4-BE49-F238E27FC236}">
                  <a16:creationId xmlns:a16="http://schemas.microsoft.com/office/drawing/2014/main" id="{46E45F4F-91CF-4E43-BCB4-B466CD776AA6}"/>
                </a:ext>
              </a:extLst>
            </p:cNvPr>
            <p:cNvSpPr/>
            <p:nvPr/>
          </p:nvSpPr>
          <p:spPr>
            <a:xfrm>
              <a:off x="2889483" y="2014143"/>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5417;p126">
              <a:extLst>
                <a:ext uri="{FF2B5EF4-FFF2-40B4-BE49-F238E27FC236}">
                  <a16:creationId xmlns:a16="http://schemas.microsoft.com/office/drawing/2014/main" id="{4D69149A-0068-4D87-A770-BCA758566142}"/>
                </a:ext>
              </a:extLst>
            </p:cNvPr>
            <p:cNvSpPr/>
            <p:nvPr/>
          </p:nvSpPr>
          <p:spPr>
            <a:xfrm>
              <a:off x="2889578" y="2014238"/>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5418;p126">
              <a:extLst>
                <a:ext uri="{FF2B5EF4-FFF2-40B4-BE49-F238E27FC236}">
                  <a16:creationId xmlns:a16="http://schemas.microsoft.com/office/drawing/2014/main" id="{02F83076-2E79-478E-BFD9-5D0314F3853F}"/>
                </a:ext>
              </a:extLst>
            </p:cNvPr>
            <p:cNvSpPr/>
            <p:nvPr/>
          </p:nvSpPr>
          <p:spPr>
            <a:xfrm>
              <a:off x="2889619" y="2014279"/>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5419;p126">
              <a:extLst>
                <a:ext uri="{FF2B5EF4-FFF2-40B4-BE49-F238E27FC236}">
                  <a16:creationId xmlns:a16="http://schemas.microsoft.com/office/drawing/2014/main" id="{F457F16C-8366-4686-992B-48A2FDC3A923}"/>
                </a:ext>
              </a:extLst>
            </p:cNvPr>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5420;p126">
              <a:extLst>
                <a:ext uri="{FF2B5EF4-FFF2-40B4-BE49-F238E27FC236}">
                  <a16:creationId xmlns:a16="http://schemas.microsoft.com/office/drawing/2014/main" id="{053B0C8D-313A-48F6-B6E0-FA135C824A94}"/>
                </a:ext>
              </a:extLst>
            </p:cNvPr>
            <p:cNvSpPr/>
            <p:nvPr/>
          </p:nvSpPr>
          <p:spPr>
            <a:xfrm>
              <a:off x="2893950" y="2010952"/>
              <a:ext cx="54" cy="299"/>
            </a:xfrm>
            <a:custGeom>
              <a:avLst/>
              <a:gdLst/>
              <a:ahLst/>
              <a:cxnLst/>
              <a:rect l="l" t="t" r="r" b="b"/>
              <a:pathLst>
                <a:path w="4" h="22" extrusionOk="0">
                  <a:moveTo>
                    <a:pt x="0" y="1"/>
                  </a:moveTo>
                  <a:lnTo>
                    <a:pt x="4"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5421;p126">
              <a:extLst>
                <a:ext uri="{FF2B5EF4-FFF2-40B4-BE49-F238E27FC236}">
                  <a16:creationId xmlns:a16="http://schemas.microsoft.com/office/drawing/2014/main" id="{57B4D258-513C-47D5-B270-41DF4F1223E0}"/>
                </a:ext>
              </a:extLst>
            </p:cNvPr>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5422;p126">
              <a:extLst>
                <a:ext uri="{FF2B5EF4-FFF2-40B4-BE49-F238E27FC236}">
                  <a16:creationId xmlns:a16="http://schemas.microsoft.com/office/drawing/2014/main" id="{7A337717-00F7-4710-BD94-71842919BF8A}"/>
                </a:ext>
              </a:extLst>
            </p:cNvPr>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5423;p126">
              <a:extLst>
                <a:ext uri="{FF2B5EF4-FFF2-40B4-BE49-F238E27FC236}">
                  <a16:creationId xmlns:a16="http://schemas.microsoft.com/office/drawing/2014/main" id="{C11347F4-BE85-468E-A133-1174D7D37AE8}"/>
                </a:ext>
              </a:extLst>
            </p:cNvPr>
            <p:cNvSpPr/>
            <p:nvPr/>
          </p:nvSpPr>
          <p:spPr>
            <a:xfrm>
              <a:off x="2889714" y="201433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5424;p126">
              <a:extLst>
                <a:ext uri="{FF2B5EF4-FFF2-40B4-BE49-F238E27FC236}">
                  <a16:creationId xmlns:a16="http://schemas.microsoft.com/office/drawing/2014/main" id="{5B30AC9B-2384-4B43-9869-5B59150E7B49}"/>
                </a:ext>
              </a:extLst>
            </p:cNvPr>
            <p:cNvSpPr/>
            <p:nvPr/>
          </p:nvSpPr>
          <p:spPr>
            <a:xfrm>
              <a:off x="2893855" y="2010477"/>
              <a:ext cx="54" cy="353"/>
            </a:xfrm>
            <a:custGeom>
              <a:avLst/>
              <a:gdLst/>
              <a:ahLst/>
              <a:cxnLst/>
              <a:rect l="l" t="t" r="r" b="b"/>
              <a:pathLst>
                <a:path w="4" h="26" extrusionOk="0">
                  <a:moveTo>
                    <a:pt x="0" y="1"/>
                  </a:moveTo>
                  <a:lnTo>
                    <a:pt x="4"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5425;p126">
              <a:extLst>
                <a:ext uri="{FF2B5EF4-FFF2-40B4-BE49-F238E27FC236}">
                  <a16:creationId xmlns:a16="http://schemas.microsoft.com/office/drawing/2014/main" id="{18C69B5F-F8D3-43B1-9E80-1CB377D002E6}"/>
                </a:ext>
              </a:extLst>
            </p:cNvPr>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5426;p126">
              <a:extLst>
                <a:ext uri="{FF2B5EF4-FFF2-40B4-BE49-F238E27FC236}">
                  <a16:creationId xmlns:a16="http://schemas.microsoft.com/office/drawing/2014/main" id="{456055B0-034F-4BCE-989E-4D2953FB4C6A}"/>
                </a:ext>
              </a:extLst>
            </p:cNvPr>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5427;p126">
              <a:extLst>
                <a:ext uri="{FF2B5EF4-FFF2-40B4-BE49-F238E27FC236}">
                  <a16:creationId xmlns:a16="http://schemas.microsoft.com/office/drawing/2014/main" id="{75C4F8BC-AF1C-4036-8F08-A4C7F64B2715}"/>
                </a:ext>
              </a:extLst>
            </p:cNvPr>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5428;p126">
              <a:extLst>
                <a:ext uri="{FF2B5EF4-FFF2-40B4-BE49-F238E27FC236}">
                  <a16:creationId xmlns:a16="http://schemas.microsoft.com/office/drawing/2014/main" id="{D833F081-FD27-466E-B296-3F8E34D91F46}"/>
                </a:ext>
              </a:extLst>
            </p:cNvPr>
            <p:cNvSpPr/>
            <p:nvPr/>
          </p:nvSpPr>
          <p:spPr>
            <a:xfrm>
              <a:off x="2333674" y="1784181"/>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5429;p126">
              <a:extLst>
                <a:ext uri="{FF2B5EF4-FFF2-40B4-BE49-F238E27FC236}">
                  <a16:creationId xmlns:a16="http://schemas.microsoft.com/office/drawing/2014/main" id="{27951DDD-2E0C-4628-B3DD-32E96BDB80C5}"/>
                </a:ext>
              </a:extLst>
            </p:cNvPr>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5430;p126">
              <a:extLst>
                <a:ext uri="{FF2B5EF4-FFF2-40B4-BE49-F238E27FC236}">
                  <a16:creationId xmlns:a16="http://schemas.microsoft.com/office/drawing/2014/main" id="{2F049C41-0780-4B8F-95E4-7534595D88A7}"/>
                </a:ext>
              </a:extLst>
            </p:cNvPr>
            <p:cNvSpPr/>
            <p:nvPr/>
          </p:nvSpPr>
          <p:spPr>
            <a:xfrm>
              <a:off x="2334530" y="1788403"/>
              <a:ext cx="204" cy="828"/>
            </a:xfrm>
            <a:custGeom>
              <a:avLst/>
              <a:gdLst/>
              <a:ahLst/>
              <a:cxnLst/>
              <a:rect l="l" t="t" r="r" b="b"/>
              <a:pathLst>
                <a:path w="15" h="61" extrusionOk="0">
                  <a:moveTo>
                    <a:pt x="1" y="1"/>
                  </a:moveTo>
                  <a:lnTo>
                    <a:pt x="15"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5431;p126">
              <a:extLst>
                <a:ext uri="{FF2B5EF4-FFF2-40B4-BE49-F238E27FC236}">
                  <a16:creationId xmlns:a16="http://schemas.microsoft.com/office/drawing/2014/main" id="{2E15B4E0-B8D2-41A0-8C4B-36526578D104}"/>
                </a:ext>
              </a:extLst>
            </p:cNvPr>
            <p:cNvSpPr/>
            <p:nvPr/>
          </p:nvSpPr>
          <p:spPr>
            <a:xfrm>
              <a:off x="2334340" y="1787697"/>
              <a:ext cx="204" cy="720"/>
            </a:xfrm>
            <a:custGeom>
              <a:avLst/>
              <a:gdLst/>
              <a:ahLst/>
              <a:cxnLst/>
              <a:rect l="l" t="t" r="r" b="b"/>
              <a:pathLst>
                <a:path w="15" h="53" extrusionOk="0">
                  <a:moveTo>
                    <a:pt x="1" y="0"/>
                  </a:moveTo>
                  <a:lnTo>
                    <a:pt x="15"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5432;p126">
              <a:extLst>
                <a:ext uri="{FF2B5EF4-FFF2-40B4-BE49-F238E27FC236}">
                  <a16:creationId xmlns:a16="http://schemas.microsoft.com/office/drawing/2014/main" id="{A9FADF1A-9AAC-4E8B-A6F6-A3BDADF423ED}"/>
                </a:ext>
              </a:extLst>
            </p:cNvPr>
            <p:cNvSpPr/>
            <p:nvPr/>
          </p:nvSpPr>
          <p:spPr>
            <a:xfrm>
              <a:off x="2333770" y="17850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5433;p126">
              <a:extLst>
                <a:ext uri="{FF2B5EF4-FFF2-40B4-BE49-F238E27FC236}">
                  <a16:creationId xmlns:a16="http://schemas.microsoft.com/office/drawing/2014/main" id="{0C502A18-4329-48C6-963F-91B0EEA1B015}"/>
                </a:ext>
              </a:extLst>
            </p:cNvPr>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5434;p126">
              <a:extLst>
                <a:ext uri="{FF2B5EF4-FFF2-40B4-BE49-F238E27FC236}">
                  <a16:creationId xmlns:a16="http://schemas.microsoft.com/office/drawing/2014/main" id="{8BAA917A-D578-40CA-9645-C926FCC27E3F}"/>
                </a:ext>
              </a:extLst>
            </p:cNvPr>
            <p:cNvSpPr/>
            <p:nvPr/>
          </p:nvSpPr>
          <p:spPr>
            <a:xfrm>
              <a:off x="2333865" y="1785742"/>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5435;p126">
              <a:extLst>
                <a:ext uri="{FF2B5EF4-FFF2-40B4-BE49-F238E27FC236}">
                  <a16:creationId xmlns:a16="http://schemas.microsoft.com/office/drawing/2014/main" id="{657357C6-43BB-4959-B201-5B3A9702193B}"/>
                </a:ext>
              </a:extLst>
            </p:cNvPr>
            <p:cNvSpPr/>
            <p:nvPr/>
          </p:nvSpPr>
          <p:spPr>
            <a:xfrm>
              <a:off x="2334055" y="1786462"/>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5436;p126">
              <a:extLst>
                <a:ext uri="{FF2B5EF4-FFF2-40B4-BE49-F238E27FC236}">
                  <a16:creationId xmlns:a16="http://schemas.microsoft.com/office/drawing/2014/main" id="{58912F05-0E15-4CAE-807A-79F6A467C230}"/>
                </a:ext>
              </a:extLst>
            </p:cNvPr>
            <p:cNvSpPr/>
            <p:nvPr/>
          </p:nvSpPr>
          <p:spPr>
            <a:xfrm>
              <a:off x="2333674" y="178418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5437;p126">
              <a:extLst>
                <a:ext uri="{FF2B5EF4-FFF2-40B4-BE49-F238E27FC236}">
                  <a16:creationId xmlns:a16="http://schemas.microsoft.com/office/drawing/2014/main" id="{3444F5DE-C3E3-4BDD-A9FC-E38209176D26}"/>
                </a:ext>
              </a:extLst>
            </p:cNvPr>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5438;p126">
              <a:extLst>
                <a:ext uri="{FF2B5EF4-FFF2-40B4-BE49-F238E27FC236}">
                  <a16:creationId xmlns:a16="http://schemas.microsoft.com/office/drawing/2014/main" id="{B99DE1E1-7606-4364-9997-A9C11CB1ACD5}"/>
                </a:ext>
              </a:extLst>
            </p:cNvPr>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5439;p126">
              <a:extLst>
                <a:ext uri="{FF2B5EF4-FFF2-40B4-BE49-F238E27FC236}">
                  <a16:creationId xmlns:a16="http://schemas.microsoft.com/office/drawing/2014/main" id="{8DAAEAF3-FE8F-40E2-BFD6-0C9764DF29E4}"/>
                </a:ext>
              </a:extLst>
            </p:cNvPr>
            <p:cNvSpPr/>
            <p:nvPr/>
          </p:nvSpPr>
          <p:spPr>
            <a:xfrm>
              <a:off x="2337666" y="179363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5440;p126">
              <a:extLst>
                <a:ext uri="{FF2B5EF4-FFF2-40B4-BE49-F238E27FC236}">
                  <a16:creationId xmlns:a16="http://schemas.microsoft.com/office/drawing/2014/main" id="{D118CD3C-CB49-4B15-9319-14CDA1245064}"/>
                </a:ext>
              </a:extLst>
            </p:cNvPr>
            <p:cNvSpPr/>
            <p:nvPr/>
          </p:nvSpPr>
          <p:spPr>
            <a:xfrm>
              <a:off x="2338046" y="1793590"/>
              <a:ext cx="679" cy="14"/>
            </a:xfrm>
            <a:custGeom>
              <a:avLst/>
              <a:gdLst/>
              <a:ahLst/>
              <a:cxnLst/>
              <a:rect l="l" t="t" r="r" b="b"/>
              <a:pathLst>
                <a:path w="50" h="1" extrusionOk="0">
                  <a:moveTo>
                    <a:pt x="1" y="0"/>
                  </a:moveTo>
                  <a:lnTo>
                    <a:pt x="5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5441;p126">
              <a:extLst>
                <a:ext uri="{FF2B5EF4-FFF2-40B4-BE49-F238E27FC236}">
                  <a16:creationId xmlns:a16="http://schemas.microsoft.com/office/drawing/2014/main" id="{F4E54A89-080D-4D09-A89D-56426B99ABAC}"/>
                </a:ext>
              </a:extLst>
            </p:cNvPr>
            <p:cNvSpPr/>
            <p:nvPr/>
          </p:nvSpPr>
          <p:spPr>
            <a:xfrm>
              <a:off x="2342663" y="1794255"/>
              <a:ext cx="353" cy="204"/>
            </a:xfrm>
            <a:custGeom>
              <a:avLst/>
              <a:gdLst/>
              <a:ahLst/>
              <a:cxnLst/>
              <a:rect l="l" t="t" r="r" b="b"/>
              <a:pathLst>
                <a:path w="26" h="15" extrusionOk="0">
                  <a:moveTo>
                    <a:pt x="1" y="0"/>
                  </a:moveTo>
                  <a:lnTo>
                    <a:pt x="25"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5442;p126">
              <a:extLst>
                <a:ext uri="{FF2B5EF4-FFF2-40B4-BE49-F238E27FC236}">
                  <a16:creationId xmlns:a16="http://schemas.microsoft.com/office/drawing/2014/main" id="{5AA8AE69-B40D-413A-8BF1-567A270042CC}"/>
                </a:ext>
              </a:extLst>
            </p:cNvPr>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5443;p126">
              <a:extLst>
                <a:ext uri="{FF2B5EF4-FFF2-40B4-BE49-F238E27FC236}">
                  <a16:creationId xmlns:a16="http://schemas.microsoft.com/office/drawing/2014/main" id="{803E7F2C-0E1D-4280-B520-360DCC058EC1}"/>
                </a:ext>
              </a:extLst>
            </p:cNvPr>
            <p:cNvSpPr/>
            <p:nvPr/>
          </p:nvSpPr>
          <p:spPr>
            <a:xfrm>
              <a:off x="2343192" y="1794540"/>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5444;p126">
              <a:extLst>
                <a:ext uri="{FF2B5EF4-FFF2-40B4-BE49-F238E27FC236}">
                  <a16:creationId xmlns:a16="http://schemas.microsoft.com/office/drawing/2014/main" id="{BF1CDC37-9D49-49C0-A517-9A13B141C4EB}"/>
                </a:ext>
              </a:extLst>
            </p:cNvPr>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5445;p126">
              <a:extLst>
                <a:ext uri="{FF2B5EF4-FFF2-40B4-BE49-F238E27FC236}">
                  <a16:creationId xmlns:a16="http://schemas.microsoft.com/office/drawing/2014/main" id="{D20657D4-7E44-49CB-8F7E-9066F66B614A}"/>
                </a:ext>
              </a:extLst>
            </p:cNvPr>
            <p:cNvSpPr/>
            <p:nvPr/>
          </p:nvSpPr>
          <p:spPr>
            <a:xfrm>
              <a:off x="2382309" y="181835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5446;p126">
              <a:extLst>
                <a:ext uri="{FF2B5EF4-FFF2-40B4-BE49-F238E27FC236}">
                  <a16:creationId xmlns:a16="http://schemas.microsoft.com/office/drawing/2014/main" id="{513E5DB3-4F55-44BF-93B1-36A1B52E74A2}"/>
                </a:ext>
              </a:extLst>
            </p:cNvPr>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5447;p126">
              <a:extLst>
                <a:ext uri="{FF2B5EF4-FFF2-40B4-BE49-F238E27FC236}">
                  <a16:creationId xmlns:a16="http://schemas.microsoft.com/office/drawing/2014/main" id="{FDE37589-2874-4956-B32D-237A2DFEAFFC}"/>
                </a:ext>
              </a:extLst>
            </p:cNvPr>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5448;p126">
              <a:extLst>
                <a:ext uri="{FF2B5EF4-FFF2-40B4-BE49-F238E27FC236}">
                  <a16:creationId xmlns:a16="http://schemas.microsoft.com/office/drawing/2014/main" id="{D3586483-43C1-49FA-BF97-8F450810486C}"/>
                </a:ext>
              </a:extLst>
            </p:cNvPr>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5449;p126">
              <a:extLst>
                <a:ext uri="{FF2B5EF4-FFF2-40B4-BE49-F238E27FC236}">
                  <a16:creationId xmlns:a16="http://schemas.microsoft.com/office/drawing/2014/main" id="{C545D85F-BCA3-4759-B51A-FF9F856D750A}"/>
                </a:ext>
              </a:extLst>
            </p:cNvPr>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5450;p126">
              <a:extLst>
                <a:ext uri="{FF2B5EF4-FFF2-40B4-BE49-F238E27FC236}">
                  <a16:creationId xmlns:a16="http://schemas.microsoft.com/office/drawing/2014/main" id="{2DDFEBDA-4F4C-4A77-8C23-FF7128E0CF48}"/>
                </a:ext>
              </a:extLst>
            </p:cNvPr>
            <p:cNvSpPr/>
            <p:nvPr/>
          </p:nvSpPr>
          <p:spPr>
            <a:xfrm>
              <a:off x="2397991" y="1811743"/>
              <a:ext cx="204" cy="14"/>
            </a:xfrm>
            <a:custGeom>
              <a:avLst/>
              <a:gdLst/>
              <a:ahLst/>
              <a:cxnLst/>
              <a:rect l="l" t="t" r="r" b="b"/>
              <a:pathLst>
                <a:path w="15" h="1" extrusionOk="0">
                  <a:moveTo>
                    <a:pt x="0"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5451;p126">
              <a:extLst>
                <a:ext uri="{FF2B5EF4-FFF2-40B4-BE49-F238E27FC236}">
                  <a16:creationId xmlns:a16="http://schemas.microsoft.com/office/drawing/2014/main" id="{826DFE5D-AFD3-469F-89FA-2E042633C081}"/>
                </a:ext>
              </a:extLst>
            </p:cNvPr>
            <p:cNvSpPr/>
            <p:nvPr/>
          </p:nvSpPr>
          <p:spPr>
            <a:xfrm>
              <a:off x="2393185" y="1816685"/>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5452;p126">
              <a:extLst>
                <a:ext uri="{FF2B5EF4-FFF2-40B4-BE49-F238E27FC236}">
                  <a16:creationId xmlns:a16="http://schemas.microsoft.com/office/drawing/2014/main" id="{3522B2F3-4144-4F1E-AE1A-DED96DE9084B}"/>
                </a:ext>
              </a:extLst>
            </p:cNvPr>
            <p:cNvSpPr/>
            <p:nvPr/>
          </p:nvSpPr>
          <p:spPr>
            <a:xfrm>
              <a:off x="2399702" y="1812598"/>
              <a:ext cx="204" cy="204"/>
            </a:xfrm>
            <a:custGeom>
              <a:avLst/>
              <a:gdLst/>
              <a:ahLst/>
              <a:cxnLst/>
              <a:rect l="l" t="t" r="r" b="b"/>
              <a:pathLst>
                <a:path w="15" h="15" extrusionOk="0">
                  <a:moveTo>
                    <a:pt x="1" y="1"/>
                  </a:moveTo>
                  <a:lnTo>
                    <a:pt x="15"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5453;p126">
              <a:extLst>
                <a:ext uri="{FF2B5EF4-FFF2-40B4-BE49-F238E27FC236}">
                  <a16:creationId xmlns:a16="http://schemas.microsoft.com/office/drawing/2014/main" id="{98B4F59F-B6B0-4A38-9796-8982EB92521A}"/>
                </a:ext>
              </a:extLst>
            </p:cNvPr>
            <p:cNvSpPr/>
            <p:nvPr/>
          </p:nvSpPr>
          <p:spPr>
            <a:xfrm>
              <a:off x="2399227" y="1812273"/>
              <a:ext cx="204" cy="149"/>
            </a:xfrm>
            <a:custGeom>
              <a:avLst/>
              <a:gdLst/>
              <a:ahLst/>
              <a:cxnLst/>
              <a:rect l="l" t="t" r="r" b="b"/>
              <a:pathLst>
                <a:path w="15" h="11" extrusionOk="0">
                  <a:moveTo>
                    <a:pt x="1" y="0"/>
                  </a:move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5454;p126">
              <a:extLst>
                <a:ext uri="{FF2B5EF4-FFF2-40B4-BE49-F238E27FC236}">
                  <a16:creationId xmlns:a16="http://schemas.microsoft.com/office/drawing/2014/main" id="{B239068C-067E-49C7-BD2D-AF2E9A224B30}"/>
                </a:ext>
              </a:extLst>
            </p:cNvPr>
            <p:cNvSpPr/>
            <p:nvPr/>
          </p:nvSpPr>
          <p:spPr>
            <a:xfrm>
              <a:off x="2398426" y="1811838"/>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5455;p126">
              <a:extLst>
                <a:ext uri="{FF2B5EF4-FFF2-40B4-BE49-F238E27FC236}">
                  <a16:creationId xmlns:a16="http://schemas.microsoft.com/office/drawing/2014/main" id="{9B20D5C6-C293-448E-8F48-4C58170353D1}"/>
                </a:ext>
              </a:extLst>
            </p:cNvPr>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5456;p126">
              <a:extLst>
                <a:ext uri="{FF2B5EF4-FFF2-40B4-BE49-F238E27FC236}">
                  <a16:creationId xmlns:a16="http://schemas.microsoft.com/office/drawing/2014/main" id="{A3892D34-0D4B-4C37-9909-1FB9025B231D}"/>
                </a:ext>
              </a:extLst>
            </p:cNvPr>
            <p:cNvSpPr/>
            <p:nvPr/>
          </p:nvSpPr>
          <p:spPr>
            <a:xfrm>
              <a:off x="2393755" y="181540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5457;p126">
              <a:extLst>
                <a:ext uri="{FF2B5EF4-FFF2-40B4-BE49-F238E27FC236}">
                  <a16:creationId xmlns:a16="http://schemas.microsoft.com/office/drawing/2014/main" id="{C156411C-7D97-4FB2-B827-7921E83F314F}"/>
                </a:ext>
              </a:extLst>
            </p:cNvPr>
            <p:cNvSpPr/>
            <p:nvPr/>
          </p:nvSpPr>
          <p:spPr>
            <a:xfrm>
              <a:off x="2400747" y="1813549"/>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5458;p126">
              <a:extLst>
                <a:ext uri="{FF2B5EF4-FFF2-40B4-BE49-F238E27FC236}">
                  <a16:creationId xmlns:a16="http://schemas.microsoft.com/office/drawing/2014/main" id="{9C2310BB-C7AB-4230-AD15-ECF51CF6B143}"/>
                </a:ext>
              </a:extLst>
            </p:cNvPr>
            <p:cNvSpPr/>
            <p:nvPr/>
          </p:nvSpPr>
          <p:spPr>
            <a:xfrm>
              <a:off x="2393375" y="181616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5459;p126">
              <a:extLst>
                <a:ext uri="{FF2B5EF4-FFF2-40B4-BE49-F238E27FC236}">
                  <a16:creationId xmlns:a16="http://schemas.microsoft.com/office/drawing/2014/main" id="{B6ED4B29-A06B-41C3-BC62-55F45D02AB78}"/>
                </a:ext>
              </a:extLst>
            </p:cNvPr>
            <p:cNvSpPr/>
            <p:nvPr/>
          </p:nvSpPr>
          <p:spPr>
            <a:xfrm>
              <a:off x="2400177" y="1813033"/>
              <a:ext cx="299" cy="244"/>
            </a:xfrm>
            <a:custGeom>
              <a:avLst/>
              <a:gdLst/>
              <a:ahLst/>
              <a:cxnLst/>
              <a:rect l="l" t="t" r="r" b="b"/>
              <a:pathLst>
                <a:path w="22" h="18" extrusionOk="0">
                  <a:moveTo>
                    <a:pt x="1" y="0"/>
                  </a:moveTo>
                  <a:lnTo>
                    <a:pt x="2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5460;p126">
              <a:extLst>
                <a:ext uri="{FF2B5EF4-FFF2-40B4-BE49-F238E27FC236}">
                  <a16:creationId xmlns:a16="http://schemas.microsoft.com/office/drawing/2014/main" id="{433AA24E-E9A6-4B3C-B366-10E4767223D9}"/>
                </a:ext>
              </a:extLst>
            </p:cNvPr>
            <p:cNvSpPr/>
            <p:nvPr/>
          </p:nvSpPr>
          <p:spPr>
            <a:xfrm>
              <a:off x="2393565" y="1815735"/>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5461;p126">
              <a:extLst>
                <a:ext uri="{FF2B5EF4-FFF2-40B4-BE49-F238E27FC236}">
                  <a16:creationId xmlns:a16="http://schemas.microsoft.com/office/drawing/2014/main" id="{B9A97AB2-8BB0-4CEB-BAC2-D754FB65F6CE}"/>
                </a:ext>
              </a:extLst>
            </p:cNvPr>
            <p:cNvSpPr/>
            <p:nvPr/>
          </p:nvSpPr>
          <p:spPr>
            <a:xfrm>
              <a:off x="2398806" y="1812028"/>
              <a:ext cx="204" cy="109"/>
            </a:xfrm>
            <a:custGeom>
              <a:avLst/>
              <a:gdLst/>
              <a:ahLst/>
              <a:cxnLst/>
              <a:rect l="l" t="t" r="r" b="b"/>
              <a:pathLst>
                <a:path w="15" h="8" extrusionOk="0">
                  <a:moveTo>
                    <a:pt x="0" y="1"/>
                  </a:moveTo>
                  <a:lnTo>
                    <a:pt x="1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5462;p126">
              <a:extLst>
                <a:ext uri="{FF2B5EF4-FFF2-40B4-BE49-F238E27FC236}">
                  <a16:creationId xmlns:a16="http://schemas.microsoft.com/office/drawing/2014/main" id="{D5BACB71-380B-4FB9-84E6-573DA33CF9E9}"/>
                </a:ext>
              </a:extLst>
            </p:cNvPr>
            <p:cNvSpPr/>
            <p:nvPr/>
          </p:nvSpPr>
          <p:spPr>
            <a:xfrm>
              <a:off x="2394420" y="181426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5463;p126">
              <a:extLst>
                <a:ext uri="{FF2B5EF4-FFF2-40B4-BE49-F238E27FC236}">
                  <a16:creationId xmlns:a16="http://schemas.microsoft.com/office/drawing/2014/main" id="{F9853464-7991-4B6A-909B-C158E739E827}"/>
                </a:ext>
              </a:extLst>
            </p:cNvPr>
            <p:cNvSpPr/>
            <p:nvPr/>
          </p:nvSpPr>
          <p:spPr>
            <a:xfrm>
              <a:off x="2394040" y="181483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5464;p126">
              <a:extLst>
                <a:ext uri="{FF2B5EF4-FFF2-40B4-BE49-F238E27FC236}">
                  <a16:creationId xmlns:a16="http://schemas.microsoft.com/office/drawing/2014/main" id="{E54564F8-1258-4D6A-9EF2-68517DA09EFA}"/>
                </a:ext>
              </a:extLst>
            </p:cNvPr>
            <p:cNvSpPr/>
            <p:nvPr/>
          </p:nvSpPr>
          <p:spPr>
            <a:xfrm>
              <a:off x="2394135" y="1814649"/>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5465;p126">
              <a:extLst>
                <a:ext uri="{FF2B5EF4-FFF2-40B4-BE49-F238E27FC236}">
                  <a16:creationId xmlns:a16="http://schemas.microsoft.com/office/drawing/2014/main" id="{2F6B5647-6230-4AF6-8DD2-1138B326EC13}"/>
                </a:ext>
              </a:extLst>
            </p:cNvPr>
            <p:cNvSpPr/>
            <p:nvPr/>
          </p:nvSpPr>
          <p:spPr>
            <a:xfrm>
              <a:off x="2394230" y="1814499"/>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5466;p126">
              <a:extLst>
                <a:ext uri="{FF2B5EF4-FFF2-40B4-BE49-F238E27FC236}">
                  <a16:creationId xmlns:a16="http://schemas.microsoft.com/office/drawing/2014/main" id="{F2994334-45E0-49BD-AE47-12B4D69BF6B9}"/>
                </a:ext>
              </a:extLst>
            </p:cNvPr>
            <p:cNvSpPr/>
            <p:nvPr/>
          </p:nvSpPr>
          <p:spPr>
            <a:xfrm>
              <a:off x="2394380" y="181430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5467;p126">
              <a:extLst>
                <a:ext uri="{FF2B5EF4-FFF2-40B4-BE49-F238E27FC236}">
                  <a16:creationId xmlns:a16="http://schemas.microsoft.com/office/drawing/2014/main" id="{867B5F44-2E73-479E-9F10-FB5BC5A89013}"/>
                </a:ext>
              </a:extLst>
            </p:cNvPr>
            <p:cNvSpPr/>
            <p:nvPr/>
          </p:nvSpPr>
          <p:spPr>
            <a:xfrm>
              <a:off x="2394325" y="181440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5468;p126">
              <a:extLst>
                <a:ext uri="{FF2B5EF4-FFF2-40B4-BE49-F238E27FC236}">
                  <a16:creationId xmlns:a16="http://schemas.microsoft.com/office/drawing/2014/main" id="{1253E5F6-1296-4886-B5BE-84A2E7300145}"/>
                </a:ext>
              </a:extLst>
            </p:cNvPr>
            <p:cNvSpPr/>
            <p:nvPr/>
          </p:nvSpPr>
          <p:spPr>
            <a:xfrm>
              <a:off x="2393904" y="1815070"/>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5469;p126">
              <a:extLst>
                <a:ext uri="{FF2B5EF4-FFF2-40B4-BE49-F238E27FC236}">
                  <a16:creationId xmlns:a16="http://schemas.microsoft.com/office/drawing/2014/main" id="{28EA4E15-3ECD-44B8-B199-23FE1A52DB2E}"/>
                </a:ext>
              </a:extLst>
            </p:cNvPr>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5470;p126">
              <a:extLst>
                <a:ext uri="{FF2B5EF4-FFF2-40B4-BE49-F238E27FC236}">
                  <a16:creationId xmlns:a16="http://schemas.microsoft.com/office/drawing/2014/main" id="{72FA852F-68DE-49A5-B622-411AC1C21F17}"/>
                </a:ext>
              </a:extLst>
            </p:cNvPr>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5471;p126">
              <a:extLst>
                <a:ext uri="{FF2B5EF4-FFF2-40B4-BE49-F238E27FC236}">
                  <a16:creationId xmlns:a16="http://schemas.microsoft.com/office/drawing/2014/main" id="{BBBC0F52-9530-41DF-B00C-F4F528E26B4B}"/>
                </a:ext>
              </a:extLst>
            </p:cNvPr>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5472;p126">
              <a:extLst>
                <a:ext uri="{FF2B5EF4-FFF2-40B4-BE49-F238E27FC236}">
                  <a16:creationId xmlns:a16="http://schemas.microsoft.com/office/drawing/2014/main" id="{EAA734B5-A2AB-442B-83F0-5F0594CA8A55}"/>
                </a:ext>
              </a:extLst>
            </p:cNvPr>
            <p:cNvSpPr/>
            <p:nvPr/>
          </p:nvSpPr>
          <p:spPr>
            <a:xfrm>
              <a:off x="2083563" y="1634394"/>
              <a:ext cx="149" cy="109"/>
            </a:xfrm>
            <a:custGeom>
              <a:avLst/>
              <a:gdLst/>
              <a:ahLst/>
              <a:cxnLst/>
              <a:rect l="l" t="t" r="r" b="b"/>
              <a:pathLst>
                <a:path w="11" h="8" extrusionOk="0">
                  <a:moveTo>
                    <a:pt x="1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5473;p126">
              <a:extLst>
                <a:ext uri="{FF2B5EF4-FFF2-40B4-BE49-F238E27FC236}">
                  <a16:creationId xmlns:a16="http://schemas.microsoft.com/office/drawing/2014/main" id="{B7ECEED0-A18C-4C57-A268-76671B64D0F6}"/>
                </a:ext>
              </a:extLst>
            </p:cNvPr>
            <p:cNvSpPr/>
            <p:nvPr/>
          </p:nvSpPr>
          <p:spPr>
            <a:xfrm>
              <a:off x="2066972" y="1624699"/>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5474;p126">
              <a:extLst>
                <a:ext uri="{FF2B5EF4-FFF2-40B4-BE49-F238E27FC236}">
                  <a16:creationId xmlns:a16="http://schemas.microsoft.com/office/drawing/2014/main" id="{57A45856-ABAD-4056-BD8C-AB1CC6330F48}"/>
                </a:ext>
              </a:extLst>
            </p:cNvPr>
            <p:cNvSpPr/>
            <p:nvPr/>
          </p:nvSpPr>
          <p:spPr>
            <a:xfrm>
              <a:off x="2087840" y="1638630"/>
              <a:ext cx="244" cy="299"/>
            </a:xfrm>
            <a:custGeom>
              <a:avLst/>
              <a:gdLst/>
              <a:ahLst/>
              <a:cxnLst/>
              <a:rect l="l" t="t" r="r" b="b"/>
              <a:pathLst>
                <a:path w="18" h="22" extrusionOk="0">
                  <a:moveTo>
                    <a:pt x="1" y="1"/>
                  </a:moveTo>
                  <a:lnTo>
                    <a:pt x="18"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5475;p126">
              <a:extLst>
                <a:ext uri="{FF2B5EF4-FFF2-40B4-BE49-F238E27FC236}">
                  <a16:creationId xmlns:a16="http://schemas.microsoft.com/office/drawing/2014/main" id="{9C33FCF5-9954-44D0-B262-3F2120429EAF}"/>
                </a:ext>
              </a:extLst>
            </p:cNvPr>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5476;p126">
              <a:extLst>
                <a:ext uri="{FF2B5EF4-FFF2-40B4-BE49-F238E27FC236}">
                  <a16:creationId xmlns:a16="http://schemas.microsoft.com/office/drawing/2014/main" id="{6878FCB1-B10C-4409-B134-82A803F8061C}"/>
                </a:ext>
              </a:extLst>
            </p:cNvPr>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5477;p126">
              <a:extLst>
                <a:ext uri="{FF2B5EF4-FFF2-40B4-BE49-F238E27FC236}">
                  <a16:creationId xmlns:a16="http://schemas.microsoft.com/office/drawing/2014/main" id="{BFFF3A55-FCC0-4501-BA51-B498E6B9B213}"/>
                </a:ext>
              </a:extLst>
            </p:cNvPr>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5478;p126">
              <a:extLst>
                <a:ext uri="{FF2B5EF4-FFF2-40B4-BE49-F238E27FC236}">
                  <a16:creationId xmlns:a16="http://schemas.microsoft.com/office/drawing/2014/main" id="{56B11CF1-B71A-4D4D-8BA4-5F48C006A9D1}"/>
                </a:ext>
              </a:extLst>
            </p:cNvPr>
            <p:cNvSpPr/>
            <p:nvPr/>
          </p:nvSpPr>
          <p:spPr>
            <a:xfrm>
              <a:off x="2088411" y="1639295"/>
              <a:ext cx="204" cy="204"/>
            </a:xfrm>
            <a:custGeom>
              <a:avLst/>
              <a:gdLst/>
              <a:ahLst/>
              <a:cxnLst/>
              <a:rect l="l" t="t" r="r" b="b"/>
              <a:pathLst>
                <a:path w="15" h="15" extrusionOk="0">
                  <a:moveTo>
                    <a:pt x="15"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5479;p126">
              <a:extLst>
                <a:ext uri="{FF2B5EF4-FFF2-40B4-BE49-F238E27FC236}">
                  <a16:creationId xmlns:a16="http://schemas.microsoft.com/office/drawing/2014/main" id="{394C554B-BE38-4F64-B139-E241A8B12917}"/>
                </a:ext>
              </a:extLst>
            </p:cNvPr>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5480;p126">
              <a:extLst>
                <a:ext uri="{FF2B5EF4-FFF2-40B4-BE49-F238E27FC236}">
                  <a16:creationId xmlns:a16="http://schemas.microsoft.com/office/drawing/2014/main" id="{5032BEE3-F177-42D3-826E-34DB69CF5004}"/>
                </a:ext>
              </a:extLst>
            </p:cNvPr>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5481;p126">
              <a:extLst>
                <a:ext uri="{FF2B5EF4-FFF2-40B4-BE49-F238E27FC236}">
                  <a16:creationId xmlns:a16="http://schemas.microsoft.com/office/drawing/2014/main" id="{9470661A-0567-44B7-B1C4-181DB2F7E1D2}"/>
                </a:ext>
              </a:extLst>
            </p:cNvPr>
            <p:cNvSpPr/>
            <p:nvPr/>
          </p:nvSpPr>
          <p:spPr>
            <a:xfrm>
              <a:off x="2088125" y="1638969"/>
              <a:ext cx="204" cy="244"/>
            </a:xfrm>
            <a:custGeom>
              <a:avLst/>
              <a:gdLst/>
              <a:ahLst/>
              <a:cxnLst/>
              <a:rect l="l" t="t" r="r" b="b"/>
              <a:pathLst>
                <a:path w="15" h="18" extrusionOk="0">
                  <a:moveTo>
                    <a:pt x="1" y="0"/>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5482;p126">
              <a:extLst>
                <a:ext uri="{FF2B5EF4-FFF2-40B4-BE49-F238E27FC236}">
                  <a16:creationId xmlns:a16="http://schemas.microsoft.com/office/drawing/2014/main" id="{9D7CD9B9-5BAF-47CA-91A3-6FF9F4E56DC7}"/>
                </a:ext>
              </a:extLst>
            </p:cNvPr>
            <p:cNvSpPr/>
            <p:nvPr/>
          </p:nvSpPr>
          <p:spPr>
            <a:xfrm>
              <a:off x="2088696" y="1639580"/>
              <a:ext cx="258" cy="204"/>
            </a:xfrm>
            <a:custGeom>
              <a:avLst/>
              <a:gdLst/>
              <a:ahLst/>
              <a:cxnLst/>
              <a:rect l="l" t="t" r="r" b="b"/>
              <a:pathLst>
                <a:path w="19" h="15" extrusionOk="0">
                  <a:moveTo>
                    <a:pt x="1" y="1"/>
                  </a:moveTo>
                  <a:lnTo>
                    <a:pt x="18"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5483;p126">
              <a:extLst>
                <a:ext uri="{FF2B5EF4-FFF2-40B4-BE49-F238E27FC236}">
                  <a16:creationId xmlns:a16="http://schemas.microsoft.com/office/drawing/2014/main" id="{63A116D1-5053-4A3C-9533-985E2658E012}"/>
                </a:ext>
              </a:extLst>
            </p:cNvPr>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5484;p126">
              <a:extLst>
                <a:ext uri="{FF2B5EF4-FFF2-40B4-BE49-F238E27FC236}">
                  <a16:creationId xmlns:a16="http://schemas.microsoft.com/office/drawing/2014/main" id="{9B4EE2E5-8661-48B5-A39B-3342306DA665}"/>
                </a:ext>
              </a:extLst>
            </p:cNvPr>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5485;p126">
              <a:extLst>
                <a:ext uri="{FF2B5EF4-FFF2-40B4-BE49-F238E27FC236}">
                  <a16:creationId xmlns:a16="http://schemas.microsoft.com/office/drawing/2014/main" id="{68050B0A-EE76-4432-A61F-7B6EEAE04179}"/>
                </a:ext>
              </a:extLst>
            </p:cNvPr>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5486;p126">
              <a:extLst>
                <a:ext uri="{FF2B5EF4-FFF2-40B4-BE49-F238E27FC236}">
                  <a16:creationId xmlns:a16="http://schemas.microsoft.com/office/drawing/2014/main" id="{7F7DD570-9143-4477-B037-51D4BCBA6A30}"/>
                </a:ext>
              </a:extLst>
            </p:cNvPr>
            <p:cNvSpPr/>
            <p:nvPr/>
          </p:nvSpPr>
          <p:spPr>
            <a:xfrm>
              <a:off x="2101676" y="1658019"/>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5487;p126">
              <a:extLst>
                <a:ext uri="{FF2B5EF4-FFF2-40B4-BE49-F238E27FC236}">
                  <a16:creationId xmlns:a16="http://schemas.microsoft.com/office/drawing/2014/main" id="{990C9DD2-633B-42EF-BC62-4F0C2F89A0F7}"/>
                </a:ext>
              </a:extLst>
            </p:cNvPr>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5488;p126">
              <a:extLst>
                <a:ext uri="{FF2B5EF4-FFF2-40B4-BE49-F238E27FC236}">
                  <a16:creationId xmlns:a16="http://schemas.microsoft.com/office/drawing/2014/main" id="{5040857E-54CC-43D9-A7CF-9B58D74B421C}"/>
                </a:ext>
              </a:extLst>
            </p:cNvPr>
            <p:cNvSpPr/>
            <p:nvPr/>
          </p:nvSpPr>
          <p:spPr>
            <a:xfrm>
              <a:off x="2101296" y="1658209"/>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5489;p126">
              <a:extLst>
                <a:ext uri="{FF2B5EF4-FFF2-40B4-BE49-F238E27FC236}">
                  <a16:creationId xmlns:a16="http://schemas.microsoft.com/office/drawing/2014/main" id="{0128AA12-2D16-4A70-A04F-AE97B698ED8A}"/>
                </a:ext>
              </a:extLst>
            </p:cNvPr>
            <p:cNvSpPr/>
            <p:nvPr/>
          </p:nvSpPr>
          <p:spPr>
            <a:xfrm>
              <a:off x="2100630" y="1658684"/>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5490;p126">
              <a:extLst>
                <a:ext uri="{FF2B5EF4-FFF2-40B4-BE49-F238E27FC236}">
                  <a16:creationId xmlns:a16="http://schemas.microsoft.com/office/drawing/2014/main" id="{CEDDA861-23BB-4F31-8530-33253A1872BE}"/>
                </a:ext>
              </a:extLst>
            </p:cNvPr>
            <p:cNvSpPr/>
            <p:nvPr/>
          </p:nvSpPr>
          <p:spPr>
            <a:xfrm>
              <a:off x="2100956" y="1658453"/>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5491;p126">
              <a:extLst>
                <a:ext uri="{FF2B5EF4-FFF2-40B4-BE49-F238E27FC236}">
                  <a16:creationId xmlns:a16="http://schemas.microsoft.com/office/drawing/2014/main" id="{986798DC-7CE3-4FD6-9067-9837419091F8}"/>
                </a:ext>
              </a:extLst>
            </p:cNvPr>
            <p:cNvSpPr/>
            <p:nvPr/>
          </p:nvSpPr>
          <p:spPr>
            <a:xfrm>
              <a:off x="2102056" y="1657829"/>
              <a:ext cx="204" cy="163"/>
            </a:xfrm>
            <a:custGeom>
              <a:avLst/>
              <a:gdLst/>
              <a:ahLst/>
              <a:cxnLst/>
              <a:rect l="l" t="t" r="r" b="b"/>
              <a:pathLst>
                <a:path w="15" h="12"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5492;p126">
              <a:extLst>
                <a:ext uri="{FF2B5EF4-FFF2-40B4-BE49-F238E27FC236}">
                  <a16:creationId xmlns:a16="http://schemas.microsoft.com/office/drawing/2014/main" id="{39BE42FA-DF88-4CBB-B68C-287F8E0F3D74}"/>
                </a:ext>
              </a:extLst>
            </p:cNvPr>
            <p:cNvSpPr/>
            <p:nvPr/>
          </p:nvSpPr>
          <p:spPr>
            <a:xfrm>
              <a:off x="2103142" y="1657543"/>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5493;p126">
              <a:extLst>
                <a:ext uri="{FF2B5EF4-FFF2-40B4-BE49-F238E27FC236}">
                  <a16:creationId xmlns:a16="http://schemas.microsoft.com/office/drawing/2014/main" id="{642AD53E-4437-462A-96CE-BD2D95917D12}"/>
                </a:ext>
              </a:extLst>
            </p:cNvPr>
            <p:cNvSpPr/>
            <p:nvPr/>
          </p:nvSpPr>
          <p:spPr>
            <a:xfrm>
              <a:off x="2102816" y="1657638"/>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5494;p126">
              <a:extLst>
                <a:ext uri="{FF2B5EF4-FFF2-40B4-BE49-F238E27FC236}">
                  <a16:creationId xmlns:a16="http://schemas.microsoft.com/office/drawing/2014/main" id="{0E63E094-402F-4A82-9D4D-F254D6FB2398}"/>
                </a:ext>
              </a:extLst>
            </p:cNvPr>
            <p:cNvSpPr/>
            <p:nvPr/>
          </p:nvSpPr>
          <p:spPr>
            <a:xfrm>
              <a:off x="2102436" y="1657733"/>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5495;p126">
              <a:extLst>
                <a:ext uri="{FF2B5EF4-FFF2-40B4-BE49-F238E27FC236}">
                  <a16:creationId xmlns:a16="http://schemas.microsoft.com/office/drawing/2014/main" id="{8DFF356D-9FEA-4238-9B76-FFE1F7B5366F}"/>
                </a:ext>
              </a:extLst>
            </p:cNvPr>
            <p:cNvSpPr/>
            <p:nvPr/>
          </p:nvSpPr>
          <p:spPr>
            <a:xfrm>
              <a:off x="2100345" y="1659023"/>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5496;p126">
              <a:extLst>
                <a:ext uri="{FF2B5EF4-FFF2-40B4-BE49-F238E27FC236}">
                  <a16:creationId xmlns:a16="http://schemas.microsoft.com/office/drawing/2014/main" id="{A97681C1-A5DF-4C23-A1A9-84C2913A865C}"/>
                </a:ext>
              </a:extLst>
            </p:cNvPr>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5497;p126">
              <a:extLst>
                <a:ext uri="{FF2B5EF4-FFF2-40B4-BE49-F238E27FC236}">
                  <a16:creationId xmlns:a16="http://schemas.microsoft.com/office/drawing/2014/main" id="{1ABCA4A4-303D-4F76-9C4F-74CC61E6E98D}"/>
                </a:ext>
              </a:extLst>
            </p:cNvPr>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5498;p126">
              <a:extLst>
                <a:ext uri="{FF2B5EF4-FFF2-40B4-BE49-F238E27FC236}">
                  <a16:creationId xmlns:a16="http://schemas.microsoft.com/office/drawing/2014/main" id="{3540D5C8-02F4-4BAB-BE92-158074CFB217}"/>
                </a:ext>
              </a:extLst>
            </p:cNvPr>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5499;p126">
              <a:extLst>
                <a:ext uri="{FF2B5EF4-FFF2-40B4-BE49-F238E27FC236}">
                  <a16:creationId xmlns:a16="http://schemas.microsoft.com/office/drawing/2014/main" id="{D4EBED77-76D0-45CF-B2CE-078DC62B2FC6}"/>
                </a:ext>
              </a:extLst>
            </p:cNvPr>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5500;p126">
              <a:extLst>
                <a:ext uri="{FF2B5EF4-FFF2-40B4-BE49-F238E27FC236}">
                  <a16:creationId xmlns:a16="http://schemas.microsoft.com/office/drawing/2014/main" id="{CFFE61BC-2C44-4711-AF1B-4D22AB47DFA5}"/>
                </a:ext>
              </a:extLst>
            </p:cNvPr>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5501;p126">
              <a:extLst>
                <a:ext uri="{FF2B5EF4-FFF2-40B4-BE49-F238E27FC236}">
                  <a16:creationId xmlns:a16="http://schemas.microsoft.com/office/drawing/2014/main" id="{C69DE145-A89C-4161-AD5C-C2E3A5E099A4}"/>
                </a:ext>
              </a:extLst>
            </p:cNvPr>
            <p:cNvSpPr/>
            <p:nvPr/>
          </p:nvSpPr>
          <p:spPr>
            <a:xfrm>
              <a:off x="2100060" y="1659308"/>
              <a:ext cx="204" cy="244"/>
            </a:xfrm>
            <a:custGeom>
              <a:avLst/>
              <a:gdLst/>
              <a:ahLst/>
              <a:cxnLst/>
              <a:rect l="l" t="t" r="r" b="b"/>
              <a:pathLst>
                <a:path w="15" h="18" extrusionOk="0">
                  <a:moveTo>
                    <a:pt x="0" y="18"/>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5502;p126">
              <a:extLst>
                <a:ext uri="{FF2B5EF4-FFF2-40B4-BE49-F238E27FC236}">
                  <a16:creationId xmlns:a16="http://schemas.microsoft.com/office/drawing/2014/main" id="{68E4C292-878E-42DE-96F4-199E70203EA8}"/>
                </a:ext>
              </a:extLst>
            </p:cNvPr>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5503;p126">
              <a:extLst>
                <a:ext uri="{FF2B5EF4-FFF2-40B4-BE49-F238E27FC236}">
                  <a16:creationId xmlns:a16="http://schemas.microsoft.com/office/drawing/2014/main" id="{367C6F21-0DAA-49B7-A4F9-81DA481AEB0E}"/>
                </a:ext>
              </a:extLst>
            </p:cNvPr>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5504;p126">
              <a:extLst>
                <a:ext uri="{FF2B5EF4-FFF2-40B4-BE49-F238E27FC236}">
                  <a16:creationId xmlns:a16="http://schemas.microsoft.com/office/drawing/2014/main" id="{259FC63E-B2F0-4DAE-90E0-DCC7C47D7C90}"/>
                </a:ext>
              </a:extLst>
            </p:cNvPr>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5505;p126">
              <a:extLst>
                <a:ext uri="{FF2B5EF4-FFF2-40B4-BE49-F238E27FC236}">
                  <a16:creationId xmlns:a16="http://schemas.microsoft.com/office/drawing/2014/main" id="{A70893D7-627F-4FEE-AAFD-A426DEEAA022}"/>
                </a:ext>
              </a:extLst>
            </p:cNvPr>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5506;p126">
              <a:extLst>
                <a:ext uri="{FF2B5EF4-FFF2-40B4-BE49-F238E27FC236}">
                  <a16:creationId xmlns:a16="http://schemas.microsoft.com/office/drawing/2014/main" id="{1585B841-D66B-4F31-9677-E813BD679330}"/>
                </a:ext>
              </a:extLst>
            </p:cNvPr>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5507;p126">
              <a:extLst>
                <a:ext uri="{FF2B5EF4-FFF2-40B4-BE49-F238E27FC236}">
                  <a16:creationId xmlns:a16="http://schemas.microsoft.com/office/drawing/2014/main" id="{A56963E3-3678-4F8C-8FCC-E00C68C8064D}"/>
                </a:ext>
              </a:extLst>
            </p:cNvPr>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5508;p126">
              <a:extLst>
                <a:ext uri="{FF2B5EF4-FFF2-40B4-BE49-F238E27FC236}">
                  <a16:creationId xmlns:a16="http://schemas.microsoft.com/office/drawing/2014/main" id="{1BEE25C5-26F3-4414-88D1-0C0165D564B3}"/>
                </a:ext>
              </a:extLst>
            </p:cNvPr>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5509;p126">
              <a:extLst>
                <a:ext uri="{FF2B5EF4-FFF2-40B4-BE49-F238E27FC236}">
                  <a16:creationId xmlns:a16="http://schemas.microsoft.com/office/drawing/2014/main" id="{115A0F47-1083-43A5-96A2-56410AB1DB8E}"/>
                </a:ext>
              </a:extLst>
            </p:cNvPr>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5510;p126">
              <a:extLst>
                <a:ext uri="{FF2B5EF4-FFF2-40B4-BE49-F238E27FC236}">
                  <a16:creationId xmlns:a16="http://schemas.microsoft.com/office/drawing/2014/main" id="{AA6D6710-6775-44FC-A22C-1838B8B4E9AE}"/>
                </a:ext>
              </a:extLst>
            </p:cNvPr>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5511;p126">
              <a:extLst>
                <a:ext uri="{FF2B5EF4-FFF2-40B4-BE49-F238E27FC236}">
                  <a16:creationId xmlns:a16="http://schemas.microsoft.com/office/drawing/2014/main" id="{56C452E8-B6AB-4507-8566-4CE0898456C4}"/>
                </a:ext>
              </a:extLst>
            </p:cNvPr>
            <p:cNvSpPr/>
            <p:nvPr/>
          </p:nvSpPr>
          <p:spPr>
            <a:xfrm>
              <a:off x="1391722" y="1941503"/>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5512;p126">
              <a:extLst>
                <a:ext uri="{FF2B5EF4-FFF2-40B4-BE49-F238E27FC236}">
                  <a16:creationId xmlns:a16="http://schemas.microsoft.com/office/drawing/2014/main" id="{0E24B0B5-978F-4E98-AB14-BBB72AB4C99A}"/>
                </a:ext>
              </a:extLst>
            </p:cNvPr>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5513;p126">
              <a:extLst>
                <a:ext uri="{FF2B5EF4-FFF2-40B4-BE49-F238E27FC236}">
                  <a16:creationId xmlns:a16="http://schemas.microsoft.com/office/drawing/2014/main" id="{6F5ED0A9-C42E-4F00-B910-C8BED98A9232}"/>
                </a:ext>
              </a:extLst>
            </p:cNvPr>
            <p:cNvSpPr/>
            <p:nvPr/>
          </p:nvSpPr>
          <p:spPr>
            <a:xfrm>
              <a:off x="1391586" y="1938937"/>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5514;p126">
              <a:extLst>
                <a:ext uri="{FF2B5EF4-FFF2-40B4-BE49-F238E27FC236}">
                  <a16:creationId xmlns:a16="http://schemas.microsoft.com/office/drawing/2014/main" id="{8B6C3943-E4DB-4451-AFAC-0BDE269B9EF4}"/>
                </a:ext>
              </a:extLst>
            </p:cNvPr>
            <p:cNvSpPr/>
            <p:nvPr/>
          </p:nvSpPr>
          <p:spPr>
            <a:xfrm>
              <a:off x="1381403" y="1935230"/>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5515;p126">
              <a:extLst>
                <a:ext uri="{FF2B5EF4-FFF2-40B4-BE49-F238E27FC236}">
                  <a16:creationId xmlns:a16="http://schemas.microsoft.com/office/drawing/2014/main" id="{8E69573E-CB9D-4264-8096-88777940EF29}"/>
                </a:ext>
              </a:extLst>
            </p:cNvPr>
            <p:cNvSpPr/>
            <p:nvPr/>
          </p:nvSpPr>
          <p:spPr>
            <a:xfrm>
              <a:off x="1391396" y="1938516"/>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5516;p126">
              <a:extLst>
                <a:ext uri="{FF2B5EF4-FFF2-40B4-BE49-F238E27FC236}">
                  <a16:creationId xmlns:a16="http://schemas.microsoft.com/office/drawing/2014/main" id="{C2C80158-D0EE-4CA6-810C-D5FB37EC51D8}"/>
                </a:ext>
              </a:extLst>
            </p:cNvPr>
            <p:cNvSpPr/>
            <p:nvPr/>
          </p:nvSpPr>
          <p:spPr>
            <a:xfrm>
              <a:off x="1382163" y="1935665"/>
              <a:ext cx="204" cy="109"/>
            </a:xfrm>
            <a:custGeom>
              <a:avLst/>
              <a:gdLst/>
              <a:ahLst/>
              <a:cxnLst/>
              <a:rect l="l" t="t" r="r" b="b"/>
              <a:pathLst>
                <a:path w="15" h="8" extrusionOk="0">
                  <a:moveTo>
                    <a:pt x="1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5517;p126">
              <a:extLst>
                <a:ext uri="{FF2B5EF4-FFF2-40B4-BE49-F238E27FC236}">
                  <a16:creationId xmlns:a16="http://schemas.microsoft.com/office/drawing/2014/main" id="{AB8DDF55-B89F-4AED-BD88-2BEE161747A8}"/>
                </a:ext>
              </a:extLst>
            </p:cNvPr>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5518;p126">
              <a:extLst>
                <a:ext uri="{FF2B5EF4-FFF2-40B4-BE49-F238E27FC236}">
                  <a16:creationId xmlns:a16="http://schemas.microsoft.com/office/drawing/2014/main" id="{0CC8910B-F4BA-4034-AC91-85346BDBAA2D}"/>
                </a:ext>
              </a:extLst>
            </p:cNvPr>
            <p:cNvSpPr/>
            <p:nvPr/>
          </p:nvSpPr>
          <p:spPr>
            <a:xfrm>
              <a:off x="1391627" y="1941978"/>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5519;p126">
              <a:extLst>
                <a:ext uri="{FF2B5EF4-FFF2-40B4-BE49-F238E27FC236}">
                  <a16:creationId xmlns:a16="http://schemas.microsoft.com/office/drawing/2014/main" id="{5971B3C9-BDA6-44E9-B939-3A0CD23FE401}"/>
                </a:ext>
              </a:extLst>
            </p:cNvPr>
            <p:cNvSpPr/>
            <p:nvPr/>
          </p:nvSpPr>
          <p:spPr>
            <a:xfrm>
              <a:off x="1391722" y="1939602"/>
              <a:ext cx="14" cy="109"/>
            </a:xfrm>
            <a:custGeom>
              <a:avLst/>
              <a:gdLst/>
              <a:ahLst/>
              <a:cxnLst/>
              <a:rect l="l" t="t" r="r" b="b"/>
              <a:pathLst>
                <a:path w="1" h="8" extrusionOk="0">
                  <a:moveTo>
                    <a:pt x="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5520;p126">
              <a:extLst>
                <a:ext uri="{FF2B5EF4-FFF2-40B4-BE49-F238E27FC236}">
                  <a16:creationId xmlns:a16="http://schemas.microsoft.com/office/drawing/2014/main" id="{15A37641-9709-4E2B-8B94-17915377E121}"/>
                </a:ext>
              </a:extLst>
            </p:cNvPr>
            <p:cNvSpPr/>
            <p:nvPr/>
          </p:nvSpPr>
          <p:spPr>
            <a:xfrm>
              <a:off x="1391722" y="193998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5521;p126">
              <a:extLst>
                <a:ext uri="{FF2B5EF4-FFF2-40B4-BE49-F238E27FC236}">
                  <a16:creationId xmlns:a16="http://schemas.microsoft.com/office/drawing/2014/main" id="{5778B250-CC41-4814-82E9-228B3BAEF1BF}"/>
                </a:ext>
              </a:extLst>
            </p:cNvPr>
            <p:cNvSpPr/>
            <p:nvPr/>
          </p:nvSpPr>
          <p:spPr>
            <a:xfrm>
              <a:off x="1391722" y="193941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5522;p126">
              <a:extLst>
                <a:ext uri="{FF2B5EF4-FFF2-40B4-BE49-F238E27FC236}">
                  <a16:creationId xmlns:a16="http://schemas.microsoft.com/office/drawing/2014/main" id="{BF29D8EB-6CB4-4FE9-8DAD-5D1E904CA379}"/>
                </a:ext>
              </a:extLst>
            </p:cNvPr>
            <p:cNvSpPr/>
            <p:nvPr/>
          </p:nvSpPr>
          <p:spPr>
            <a:xfrm>
              <a:off x="1391627" y="1939127"/>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5523;p126">
              <a:extLst>
                <a:ext uri="{FF2B5EF4-FFF2-40B4-BE49-F238E27FC236}">
                  <a16:creationId xmlns:a16="http://schemas.microsoft.com/office/drawing/2014/main" id="{84149594-5CE5-4689-BBB0-821ABC27280E}"/>
                </a:ext>
              </a:extLst>
            </p:cNvPr>
            <p:cNvSpPr/>
            <p:nvPr/>
          </p:nvSpPr>
          <p:spPr>
            <a:xfrm>
              <a:off x="1391491" y="1938652"/>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5524;p126">
              <a:extLst>
                <a:ext uri="{FF2B5EF4-FFF2-40B4-BE49-F238E27FC236}">
                  <a16:creationId xmlns:a16="http://schemas.microsoft.com/office/drawing/2014/main" id="{D2D21865-BA10-438D-832C-0C8DCC01EB72}"/>
                </a:ext>
              </a:extLst>
            </p:cNvPr>
            <p:cNvSpPr/>
            <p:nvPr/>
          </p:nvSpPr>
          <p:spPr>
            <a:xfrm>
              <a:off x="1391532" y="193880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5525;p126">
              <a:extLst>
                <a:ext uri="{FF2B5EF4-FFF2-40B4-BE49-F238E27FC236}">
                  <a16:creationId xmlns:a16="http://schemas.microsoft.com/office/drawing/2014/main" id="{EE4E9FC6-8DCF-4C26-A336-C7D648AEBDB3}"/>
                </a:ext>
              </a:extLst>
            </p:cNvPr>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5526;p126">
              <a:extLst>
                <a:ext uri="{FF2B5EF4-FFF2-40B4-BE49-F238E27FC236}">
                  <a16:creationId xmlns:a16="http://schemas.microsoft.com/office/drawing/2014/main" id="{337752CE-C5F3-4A75-A74C-27262910E0E2}"/>
                </a:ext>
              </a:extLst>
            </p:cNvPr>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5527;p126">
              <a:extLst>
                <a:ext uri="{FF2B5EF4-FFF2-40B4-BE49-F238E27FC236}">
                  <a16:creationId xmlns:a16="http://schemas.microsoft.com/office/drawing/2014/main" id="{82EC55B1-5E86-4971-9B5F-BF34D8E9635C}"/>
                </a:ext>
              </a:extLst>
            </p:cNvPr>
            <p:cNvSpPr/>
            <p:nvPr/>
          </p:nvSpPr>
          <p:spPr>
            <a:xfrm>
              <a:off x="1378552" y="1934660"/>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5528;p126">
              <a:extLst>
                <a:ext uri="{FF2B5EF4-FFF2-40B4-BE49-F238E27FC236}">
                  <a16:creationId xmlns:a16="http://schemas.microsoft.com/office/drawing/2014/main" id="{22B88C0F-7755-46C2-B786-FC723CC5F56D}"/>
                </a:ext>
              </a:extLst>
            </p:cNvPr>
            <p:cNvSpPr/>
            <p:nvPr/>
          </p:nvSpPr>
          <p:spPr>
            <a:xfrm>
              <a:off x="1374370" y="1937892"/>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5529;p126">
              <a:extLst>
                <a:ext uri="{FF2B5EF4-FFF2-40B4-BE49-F238E27FC236}">
                  <a16:creationId xmlns:a16="http://schemas.microsoft.com/office/drawing/2014/main" id="{4CA3B305-19A4-4D25-9DDE-89E869E8E721}"/>
                </a:ext>
              </a:extLst>
            </p:cNvPr>
            <p:cNvSpPr/>
            <p:nvPr/>
          </p:nvSpPr>
          <p:spPr>
            <a:xfrm>
              <a:off x="1373759" y="1938462"/>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5530;p126">
              <a:extLst>
                <a:ext uri="{FF2B5EF4-FFF2-40B4-BE49-F238E27FC236}">
                  <a16:creationId xmlns:a16="http://schemas.microsoft.com/office/drawing/2014/main" id="{FECDB535-F911-439A-8AE8-49B66E122823}"/>
                </a:ext>
              </a:extLst>
            </p:cNvPr>
            <p:cNvSpPr/>
            <p:nvPr/>
          </p:nvSpPr>
          <p:spPr>
            <a:xfrm>
              <a:off x="1377601" y="1935190"/>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5531;p126">
              <a:extLst>
                <a:ext uri="{FF2B5EF4-FFF2-40B4-BE49-F238E27FC236}">
                  <a16:creationId xmlns:a16="http://schemas.microsoft.com/office/drawing/2014/main" id="{DEE4B84B-F085-4466-B9D0-EE62A117CC95}"/>
                </a:ext>
              </a:extLst>
            </p:cNvPr>
            <p:cNvSpPr/>
            <p:nvPr/>
          </p:nvSpPr>
          <p:spPr>
            <a:xfrm>
              <a:off x="1378362" y="1934714"/>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5532;p126">
              <a:extLst>
                <a:ext uri="{FF2B5EF4-FFF2-40B4-BE49-F238E27FC236}">
                  <a16:creationId xmlns:a16="http://schemas.microsoft.com/office/drawing/2014/main" id="{358A4D3A-AEC2-4F01-868F-DFE621D1EA36}"/>
                </a:ext>
              </a:extLst>
            </p:cNvPr>
            <p:cNvSpPr/>
            <p:nvPr/>
          </p:nvSpPr>
          <p:spPr>
            <a:xfrm>
              <a:off x="1377370" y="1935380"/>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5533;p126">
              <a:extLst>
                <a:ext uri="{FF2B5EF4-FFF2-40B4-BE49-F238E27FC236}">
                  <a16:creationId xmlns:a16="http://schemas.microsoft.com/office/drawing/2014/main" id="{4D5E3558-77F7-43C2-9A02-FCD7E55F97BD}"/>
                </a:ext>
              </a:extLst>
            </p:cNvPr>
            <p:cNvSpPr/>
            <p:nvPr/>
          </p:nvSpPr>
          <p:spPr>
            <a:xfrm>
              <a:off x="1377031" y="1935570"/>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5534;p126">
              <a:extLst>
                <a:ext uri="{FF2B5EF4-FFF2-40B4-BE49-F238E27FC236}">
                  <a16:creationId xmlns:a16="http://schemas.microsoft.com/office/drawing/2014/main" id="{E2575F84-6A8C-4F10-960A-DC98AB76A635}"/>
                </a:ext>
              </a:extLst>
            </p:cNvPr>
            <p:cNvSpPr/>
            <p:nvPr/>
          </p:nvSpPr>
          <p:spPr>
            <a:xfrm>
              <a:off x="1376705" y="1935855"/>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5535;p126">
              <a:extLst>
                <a:ext uri="{FF2B5EF4-FFF2-40B4-BE49-F238E27FC236}">
                  <a16:creationId xmlns:a16="http://schemas.microsoft.com/office/drawing/2014/main" id="{A1800C0E-5CD4-4DB4-9F63-8A49F49F3389}"/>
                </a:ext>
              </a:extLst>
            </p:cNvPr>
            <p:cNvSpPr/>
            <p:nvPr/>
          </p:nvSpPr>
          <p:spPr>
            <a:xfrm>
              <a:off x="1375470" y="1936900"/>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5536;p126">
              <a:extLst>
                <a:ext uri="{FF2B5EF4-FFF2-40B4-BE49-F238E27FC236}">
                  <a16:creationId xmlns:a16="http://schemas.microsoft.com/office/drawing/2014/main" id="{2EC25A67-CAA8-4D7E-9752-DE6A1DD23BE8}"/>
                </a:ext>
              </a:extLst>
            </p:cNvPr>
            <p:cNvSpPr/>
            <p:nvPr/>
          </p:nvSpPr>
          <p:spPr>
            <a:xfrm>
              <a:off x="1377846" y="1935040"/>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5537;p126">
              <a:extLst>
                <a:ext uri="{FF2B5EF4-FFF2-40B4-BE49-F238E27FC236}">
                  <a16:creationId xmlns:a16="http://schemas.microsoft.com/office/drawing/2014/main" id="{ACD640CB-2715-4B56-9666-6A2633CC66FA}"/>
                </a:ext>
              </a:extLst>
            </p:cNvPr>
            <p:cNvSpPr/>
            <p:nvPr/>
          </p:nvSpPr>
          <p:spPr>
            <a:xfrm>
              <a:off x="1378076" y="1934905"/>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5538;p126">
              <a:extLst>
                <a:ext uri="{FF2B5EF4-FFF2-40B4-BE49-F238E27FC236}">
                  <a16:creationId xmlns:a16="http://schemas.microsoft.com/office/drawing/2014/main" id="{27A893FA-AD45-4BB3-941D-FEF7A788A571}"/>
                </a:ext>
              </a:extLst>
            </p:cNvPr>
            <p:cNvSpPr/>
            <p:nvPr/>
          </p:nvSpPr>
          <p:spPr>
            <a:xfrm>
              <a:off x="1374899" y="1937376"/>
              <a:ext cx="204" cy="149"/>
            </a:xfrm>
            <a:custGeom>
              <a:avLst/>
              <a:gdLst/>
              <a:ahLst/>
              <a:cxnLst/>
              <a:rect l="l" t="t" r="r" b="b"/>
              <a:pathLst>
                <a:path w="15" h="11" extrusionOk="0">
                  <a:moveTo>
                    <a:pt x="1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5539;p126">
              <a:extLst>
                <a:ext uri="{FF2B5EF4-FFF2-40B4-BE49-F238E27FC236}">
                  <a16:creationId xmlns:a16="http://schemas.microsoft.com/office/drawing/2014/main" id="{F55C144C-74CA-4F75-B7E1-70AB4DBB3C87}"/>
                </a:ext>
              </a:extLst>
            </p:cNvPr>
            <p:cNvSpPr/>
            <p:nvPr/>
          </p:nvSpPr>
          <p:spPr>
            <a:xfrm>
              <a:off x="1375890" y="1936520"/>
              <a:ext cx="204" cy="109"/>
            </a:xfrm>
            <a:custGeom>
              <a:avLst/>
              <a:gdLst/>
              <a:ahLst/>
              <a:cxnLst/>
              <a:rect l="l" t="t" r="r" b="b"/>
              <a:pathLst>
                <a:path w="15" h="8" extrusionOk="0">
                  <a:moveTo>
                    <a:pt x="15"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5540;p126">
              <a:extLst>
                <a:ext uri="{FF2B5EF4-FFF2-40B4-BE49-F238E27FC236}">
                  <a16:creationId xmlns:a16="http://schemas.microsoft.com/office/drawing/2014/main" id="{90436E5B-2B97-4DE4-8107-970874600B84}"/>
                </a:ext>
              </a:extLst>
            </p:cNvPr>
            <p:cNvSpPr/>
            <p:nvPr/>
          </p:nvSpPr>
          <p:spPr>
            <a:xfrm>
              <a:off x="1376325" y="1936140"/>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5541;p126">
              <a:extLst>
                <a:ext uri="{FF2B5EF4-FFF2-40B4-BE49-F238E27FC236}">
                  <a16:creationId xmlns:a16="http://schemas.microsoft.com/office/drawing/2014/main" id="{651FDD97-6129-4E7F-8DAA-EB18692631A9}"/>
                </a:ext>
              </a:extLst>
            </p:cNvPr>
            <p:cNvSpPr/>
            <p:nvPr/>
          </p:nvSpPr>
          <p:spPr>
            <a:xfrm>
              <a:off x="1378226" y="1934810"/>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5542;p126">
              <a:extLst>
                <a:ext uri="{FF2B5EF4-FFF2-40B4-BE49-F238E27FC236}">
                  <a16:creationId xmlns:a16="http://schemas.microsoft.com/office/drawing/2014/main" id="{840ACF66-D01E-4276-9831-4D5157147361}"/>
                </a:ext>
              </a:extLst>
            </p:cNvPr>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5543;p126">
              <a:extLst>
                <a:ext uri="{FF2B5EF4-FFF2-40B4-BE49-F238E27FC236}">
                  <a16:creationId xmlns:a16="http://schemas.microsoft.com/office/drawing/2014/main" id="{DFC08E6D-7A94-43CF-AA5C-B68F5EB966CF}"/>
                </a:ext>
              </a:extLst>
            </p:cNvPr>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5544;p126">
              <a:extLst>
                <a:ext uri="{FF2B5EF4-FFF2-40B4-BE49-F238E27FC236}">
                  <a16:creationId xmlns:a16="http://schemas.microsoft.com/office/drawing/2014/main" id="{3DFA9AFF-F81B-4B7C-BB46-15192FEBDEFD}"/>
                </a:ext>
              </a:extLst>
            </p:cNvPr>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5545;p126">
              <a:extLst>
                <a:ext uri="{FF2B5EF4-FFF2-40B4-BE49-F238E27FC236}">
                  <a16:creationId xmlns:a16="http://schemas.microsoft.com/office/drawing/2014/main" id="{DEDE6F86-99BE-4A7F-8E86-DF56E58B8EF0}"/>
                </a:ext>
              </a:extLst>
            </p:cNvPr>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5546;p126">
              <a:extLst>
                <a:ext uri="{FF2B5EF4-FFF2-40B4-BE49-F238E27FC236}">
                  <a16:creationId xmlns:a16="http://schemas.microsoft.com/office/drawing/2014/main" id="{E152DDEA-95B0-4933-BA17-23946D654B49}"/>
                </a:ext>
              </a:extLst>
            </p:cNvPr>
            <p:cNvSpPr/>
            <p:nvPr/>
          </p:nvSpPr>
          <p:spPr>
            <a:xfrm>
              <a:off x="1358213" y="1927342"/>
              <a:ext cx="394" cy="543"/>
            </a:xfrm>
            <a:custGeom>
              <a:avLst/>
              <a:gdLst/>
              <a:ahLst/>
              <a:cxnLst/>
              <a:rect l="l" t="t" r="r" b="b"/>
              <a:pathLst>
                <a:path w="29" h="40" extrusionOk="0">
                  <a:moveTo>
                    <a:pt x="1" y="39"/>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5547;p126">
              <a:extLst>
                <a:ext uri="{FF2B5EF4-FFF2-40B4-BE49-F238E27FC236}">
                  <a16:creationId xmlns:a16="http://schemas.microsoft.com/office/drawing/2014/main" id="{B506C71A-BE24-4F04-8BFB-E1607C77D810}"/>
                </a:ext>
              </a:extLst>
            </p:cNvPr>
            <p:cNvSpPr/>
            <p:nvPr/>
          </p:nvSpPr>
          <p:spPr>
            <a:xfrm>
              <a:off x="1360874" y="1924206"/>
              <a:ext cx="109" cy="163"/>
            </a:xfrm>
            <a:custGeom>
              <a:avLst/>
              <a:gdLst/>
              <a:ahLst/>
              <a:cxnLst/>
              <a:rect l="l" t="t" r="r" b="b"/>
              <a:pathLst>
                <a:path w="8" h="12" extrusionOk="0">
                  <a:moveTo>
                    <a:pt x="1" y="1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5548;p126">
              <a:extLst>
                <a:ext uri="{FF2B5EF4-FFF2-40B4-BE49-F238E27FC236}">
                  <a16:creationId xmlns:a16="http://schemas.microsoft.com/office/drawing/2014/main" id="{F5A86CCA-9E4C-465B-A23A-1DA65385AABD}"/>
                </a:ext>
              </a:extLst>
            </p:cNvPr>
            <p:cNvSpPr/>
            <p:nvPr/>
          </p:nvSpPr>
          <p:spPr>
            <a:xfrm>
              <a:off x="1361064" y="192397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5549;p126">
              <a:extLst>
                <a:ext uri="{FF2B5EF4-FFF2-40B4-BE49-F238E27FC236}">
                  <a16:creationId xmlns:a16="http://schemas.microsoft.com/office/drawing/2014/main" id="{D24D1BA1-EB58-44CF-8185-4D7B6AF58792}"/>
                </a:ext>
              </a:extLst>
            </p:cNvPr>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5550;p126">
              <a:extLst>
                <a:ext uri="{FF2B5EF4-FFF2-40B4-BE49-F238E27FC236}">
                  <a16:creationId xmlns:a16="http://schemas.microsoft.com/office/drawing/2014/main" id="{67AA9783-356F-4469-A0CC-3A9958722BB4}"/>
                </a:ext>
              </a:extLst>
            </p:cNvPr>
            <p:cNvSpPr/>
            <p:nvPr/>
          </p:nvSpPr>
          <p:spPr>
            <a:xfrm>
              <a:off x="1358647" y="1926826"/>
              <a:ext cx="339" cy="434"/>
            </a:xfrm>
            <a:custGeom>
              <a:avLst/>
              <a:gdLst/>
              <a:ahLst/>
              <a:cxnLst/>
              <a:rect l="l" t="t" r="r" b="b"/>
              <a:pathLst>
                <a:path w="25" h="32" extrusionOk="0">
                  <a:moveTo>
                    <a:pt x="0" y="32"/>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5551;p126">
              <a:extLst>
                <a:ext uri="{FF2B5EF4-FFF2-40B4-BE49-F238E27FC236}">
                  <a16:creationId xmlns:a16="http://schemas.microsoft.com/office/drawing/2014/main" id="{B66AAE27-9932-440E-9D9E-49E439BB9146}"/>
                </a:ext>
              </a:extLst>
            </p:cNvPr>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5552;p126">
              <a:extLst>
                <a:ext uri="{FF2B5EF4-FFF2-40B4-BE49-F238E27FC236}">
                  <a16:creationId xmlns:a16="http://schemas.microsoft.com/office/drawing/2014/main" id="{8922C09F-B0BC-4D36-AB24-DE2B39A37B15}"/>
                </a:ext>
              </a:extLst>
            </p:cNvPr>
            <p:cNvSpPr/>
            <p:nvPr/>
          </p:nvSpPr>
          <p:spPr>
            <a:xfrm>
              <a:off x="1359788" y="1925441"/>
              <a:ext cx="204" cy="299"/>
            </a:xfrm>
            <a:custGeom>
              <a:avLst/>
              <a:gdLst/>
              <a:ahLst/>
              <a:cxnLst/>
              <a:rect l="l" t="t" r="r" b="b"/>
              <a:pathLst>
                <a:path w="15" h="22" extrusionOk="0">
                  <a:moveTo>
                    <a:pt x="0" y="22"/>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5553;p126">
              <a:extLst>
                <a:ext uri="{FF2B5EF4-FFF2-40B4-BE49-F238E27FC236}">
                  <a16:creationId xmlns:a16="http://schemas.microsoft.com/office/drawing/2014/main" id="{973BB2A1-8B4F-4EC5-B887-6CF691AC8EB2}"/>
                </a:ext>
              </a:extLst>
            </p:cNvPr>
            <p:cNvSpPr/>
            <p:nvPr/>
          </p:nvSpPr>
          <p:spPr>
            <a:xfrm>
              <a:off x="1359448" y="1925876"/>
              <a:ext cx="258" cy="339"/>
            </a:xfrm>
            <a:custGeom>
              <a:avLst/>
              <a:gdLst/>
              <a:ahLst/>
              <a:cxnLst/>
              <a:rect l="l" t="t" r="r" b="b"/>
              <a:pathLst>
                <a:path w="19" h="25" extrusionOk="0">
                  <a:moveTo>
                    <a:pt x="1"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5554;p126">
              <a:extLst>
                <a:ext uri="{FF2B5EF4-FFF2-40B4-BE49-F238E27FC236}">
                  <a16:creationId xmlns:a16="http://schemas.microsoft.com/office/drawing/2014/main" id="{DC6D1AE3-7FDB-43B6-8C6E-8539F2AE69A9}"/>
                </a:ext>
              </a:extLst>
            </p:cNvPr>
            <p:cNvSpPr/>
            <p:nvPr/>
          </p:nvSpPr>
          <p:spPr>
            <a:xfrm>
              <a:off x="1360113" y="1925115"/>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5555;p126">
              <a:extLst>
                <a:ext uri="{FF2B5EF4-FFF2-40B4-BE49-F238E27FC236}">
                  <a16:creationId xmlns:a16="http://schemas.microsoft.com/office/drawing/2014/main" id="{C57AE6EE-3E64-4E11-834F-D62AB55ACDD2}"/>
                </a:ext>
              </a:extLst>
            </p:cNvPr>
            <p:cNvSpPr/>
            <p:nvPr/>
          </p:nvSpPr>
          <p:spPr>
            <a:xfrm>
              <a:off x="1361213" y="1923785"/>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5556;p126">
              <a:extLst>
                <a:ext uri="{FF2B5EF4-FFF2-40B4-BE49-F238E27FC236}">
                  <a16:creationId xmlns:a16="http://schemas.microsoft.com/office/drawing/2014/main" id="{D1FF4688-417A-4C33-AC30-AAEF429BB24F}"/>
                </a:ext>
              </a:extLst>
            </p:cNvPr>
            <p:cNvSpPr/>
            <p:nvPr/>
          </p:nvSpPr>
          <p:spPr>
            <a:xfrm>
              <a:off x="1360643" y="1924450"/>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5557;p126">
              <a:extLst>
                <a:ext uri="{FF2B5EF4-FFF2-40B4-BE49-F238E27FC236}">
                  <a16:creationId xmlns:a16="http://schemas.microsoft.com/office/drawing/2014/main" id="{988D75DC-9A7E-417C-8971-9E8088E050C9}"/>
                </a:ext>
              </a:extLst>
            </p:cNvPr>
            <p:cNvSpPr/>
            <p:nvPr/>
          </p:nvSpPr>
          <p:spPr>
            <a:xfrm>
              <a:off x="1360399" y="1924735"/>
              <a:ext cx="163" cy="244"/>
            </a:xfrm>
            <a:custGeom>
              <a:avLst/>
              <a:gdLst/>
              <a:ahLst/>
              <a:cxnLst/>
              <a:rect l="l" t="t" r="r" b="b"/>
              <a:pathLst>
                <a:path w="12" h="18" extrusionOk="0">
                  <a:moveTo>
                    <a:pt x="1"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5558;p126">
              <a:extLst>
                <a:ext uri="{FF2B5EF4-FFF2-40B4-BE49-F238E27FC236}">
                  <a16:creationId xmlns:a16="http://schemas.microsoft.com/office/drawing/2014/main" id="{2A93EFC1-E1D4-4FCC-A087-78DC798CD86E}"/>
                </a:ext>
              </a:extLst>
            </p:cNvPr>
            <p:cNvSpPr/>
            <p:nvPr/>
          </p:nvSpPr>
          <p:spPr>
            <a:xfrm>
              <a:off x="1359068" y="1926351"/>
              <a:ext cx="258" cy="339"/>
            </a:xfrm>
            <a:custGeom>
              <a:avLst/>
              <a:gdLst/>
              <a:ahLst/>
              <a:cxnLst/>
              <a:rect l="l" t="t" r="r" b="b"/>
              <a:pathLst>
                <a:path w="19" h="25" extrusionOk="0">
                  <a:moveTo>
                    <a:pt x="1"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5559;p126">
              <a:extLst>
                <a:ext uri="{FF2B5EF4-FFF2-40B4-BE49-F238E27FC236}">
                  <a16:creationId xmlns:a16="http://schemas.microsoft.com/office/drawing/2014/main" id="{9C3B5581-81CD-4F07-A1F1-A897DBD7D491}"/>
                </a:ext>
              </a:extLst>
            </p:cNvPr>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5560;p126">
              <a:extLst>
                <a:ext uri="{FF2B5EF4-FFF2-40B4-BE49-F238E27FC236}">
                  <a16:creationId xmlns:a16="http://schemas.microsoft.com/office/drawing/2014/main" id="{72AD1081-6D40-4D50-BE31-EF0DA52E7FF3}"/>
                </a:ext>
              </a:extLst>
            </p:cNvPr>
            <p:cNvSpPr/>
            <p:nvPr/>
          </p:nvSpPr>
          <p:spPr>
            <a:xfrm>
              <a:off x="1381973" y="1909664"/>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5561;p126">
              <a:extLst>
                <a:ext uri="{FF2B5EF4-FFF2-40B4-BE49-F238E27FC236}">
                  <a16:creationId xmlns:a16="http://schemas.microsoft.com/office/drawing/2014/main" id="{19F7A044-7D90-40F4-98CC-C7AC06D2CBCA}"/>
                </a:ext>
              </a:extLst>
            </p:cNvPr>
            <p:cNvSpPr/>
            <p:nvPr/>
          </p:nvSpPr>
          <p:spPr>
            <a:xfrm>
              <a:off x="1381837" y="1909800"/>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5562;p126">
              <a:extLst>
                <a:ext uri="{FF2B5EF4-FFF2-40B4-BE49-F238E27FC236}">
                  <a16:creationId xmlns:a16="http://schemas.microsoft.com/office/drawing/2014/main" id="{D9C44034-20C3-4769-BE8F-74FB2828BA0F}"/>
                </a:ext>
              </a:extLst>
            </p:cNvPr>
            <p:cNvSpPr/>
            <p:nvPr/>
          </p:nvSpPr>
          <p:spPr>
            <a:xfrm>
              <a:off x="1386970" y="1905618"/>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5563;p126">
              <a:extLst>
                <a:ext uri="{FF2B5EF4-FFF2-40B4-BE49-F238E27FC236}">
                  <a16:creationId xmlns:a16="http://schemas.microsoft.com/office/drawing/2014/main" id="{A5FB59A4-5D3A-4652-9231-01058731392D}"/>
                </a:ext>
              </a:extLst>
            </p:cNvPr>
            <p:cNvSpPr/>
            <p:nvPr/>
          </p:nvSpPr>
          <p:spPr>
            <a:xfrm>
              <a:off x="1382123" y="1909515"/>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5564;p126">
              <a:extLst>
                <a:ext uri="{FF2B5EF4-FFF2-40B4-BE49-F238E27FC236}">
                  <a16:creationId xmlns:a16="http://schemas.microsoft.com/office/drawing/2014/main" id="{5142C87F-B7F5-4A81-BAB8-6137F7BA2669}"/>
                </a:ext>
              </a:extLst>
            </p:cNvPr>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5565;p126">
              <a:extLst>
                <a:ext uri="{FF2B5EF4-FFF2-40B4-BE49-F238E27FC236}">
                  <a16:creationId xmlns:a16="http://schemas.microsoft.com/office/drawing/2014/main" id="{E2946FA3-31CE-4EC0-840B-53A905082F54}"/>
                </a:ext>
              </a:extLst>
            </p:cNvPr>
            <p:cNvSpPr/>
            <p:nvPr/>
          </p:nvSpPr>
          <p:spPr>
            <a:xfrm>
              <a:off x="1387214" y="1905767"/>
              <a:ext cx="244" cy="204"/>
            </a:xfrm>
            <a:custGeom>
              <a:avLst/>
              <a:gdLst/>
              <a:ahLst/>
              <a:cxnLst/>
              <a:rect l="l" t="t" r="r" b="b"/>
              <a:pathLst>
                <a:path w="18" h="15" extrusionOk="0">
                  <a:moveTo>
                    <a:pt x="0"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5566;p126">
              <a:extLst>
                <a:ext uri="{FF2B5EF4-FFF2-40B4-BE49-F238E27FC236}">
                  <a16:creationId xmlns:a16="http://schemas.microsoft.com/office/drawing/2014/main" id="{662F5F7F-06F3-4FF0-8D12-D644949C09C9}"/>
                </a:ext>
              </a:extLst>
            </p:cNvPr>
            <p:cNvSpPr/>
            <p:nvPr/>
          </p:nvSpPr>
          <p:spPr>
            <a:xfrm>
              <a:off x="1382408" y="1909189"/>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5567;p126">
              <a:extLst>
                <a:ext uri="{FF2B5EF4-FFF2-40B4-BE49-F238E27FC236}">
                  <a16:creationId xmlns:a16="http://schemas.microsoft.com/office/drawing/2014/main" id="{55ADE48B-D109-469E-91ED-528EBA83D290}"/>
                </a:ext>
              </a:extLst>
            </p:cNvPr>
            <p:cNvSpPr/>
            <p:nvPr/>
          </p:nvSpPr>
          <p:spPr>
            <a:xfrm>
              <a:off x="1381593" y="190994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5568;p126">
              <a:extLst>
                <a:ext uri="{FF2B5EF4-FFF2-40B4-BE49-F238E27FC236}">
                  <a16:creationId xmlns:a16="http://schemas.microsoft.com/office/drawing/2014/main" id="{2185A9C2-6747-48EC-A81D-5891A7715B64}"/>
                </a:ext>
              </a:extLst>
            </p:cNvPr>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5569;p126">
              <a:extLst>
                <a:ext uri="{FF2B5EF4-FFF2-40B4-BE49-F238E27FC236}">
                  <a16:creationId xmlns:a16="http://schemas.microsoft.com/office/drawing/2014/main" id="{1454AB26-F5FE-4666-90D1-E70330E949D3}"/>
                </a:ext>
              </a:extLst>
            </p:cNvPr>
            <p:cNvSpPr/>
            <p:nvPr/>
          </p:nvSpPr>
          <p:spPr>
            <a:xfrm>
              <a:off x="1382258" y="1909379"/>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5570;p126">
              <a:extLst>
                <a:ext uri="{FF2B5EF4-FFF2-40B4-BE49-F238E27FC236}">
                  <a16:creationId xmlns:a16="http://schemas.microsoft.com/office/drawing/2014/main" id="{6A1741E1-DAAE-4ED7-8D75-42F28B3005F4}"/>
                </a:ext>
              </a:extLst>
            </p:cNvPr>
            <p:cNvSpPr/>
            <p:nvPr/>
          </p:nvSpPr>
          <p:spPr>
            <a:xfrm>
              <a:off x="1381688" y="1909854"/>
              <a:ext cx="109" cy="54"/>
            </a:xfrm>
            <a:custGeom>
              <a:avLst/>
              <a:gdLst/>
              <a:ahLst/>
              <a:cxnLst/>
              <a:rect l="l" t="t" r="r" b="b"/>
              <a:pathLst>
                <a:path w="8" h="4" extrusionOk="0">
                  <a:moveTo>
                    <a:pt x="4" y="0"/>
                  </a:moveTo>
                  <a:lnTo>
                    <a:pt x="1" y="4"/>
                  </a:ln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5571;p126">
              <a:extLst>
                <a:ext uri="{FF2B5EF4-FFF2-40B4-BE49-F238E27FC236}">
                  <a16:creationId xmlns:a16="http://schemas.microsoft.com/office/drawing/2014/main" id="{091230E1-3B3B-4A65-8C12-F46408A386F1}"/>
                </a:ext>
              </a:extLst>
            </p:cNvPr>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5572;p126">
              <a:extLst>
                <a:ext uri="{FF2B5EF4-FFF2-40B4-BE49-F238E27FC236}">
                  <a16:creationId xmlns:a16="http://schemas.microsoft.com/office/drawing/2014/main" id="{C7B5795A-6030-4B1F-8B7D-313FDA629758}"/>
                </a:ext>
              </a:extLst>
            </p:cNvPr>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5573;p126">
              <a:extLst>
                <a:ext uri="{FF2B5EF4-FFF2-40B4-BE49-F238E27FC236}">
                  <a16:creationId xmlns:a16="http://schemas.microsoft.com/office/drawing/2014/main" id="{78F3AA73-E78C-4072-A41D-0AF3D3BC4C2D}"/>
                </a:ext>
              </a:extLst>
            </p:cNvPr>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5574;p126">
              <a:extLst>
                <a:ext uri="{FF2B5EF4-FFF2-40B4-BE49-F238E27FC236}">
                  <a16:creationId xmlns:a16="http://schemas.microsoft.com/office/drawing/2014/main" id="{1772B7CE-3B65-4CAC-A00D-1F66DE7ECC8A}"/>
                </a:ext>
              </a:extLst>
            </p:cNvPr>
            <p:cNvSpPr/>
            <p:nvPr/>
          </p:nvSpPr>
          <p:spPr>
            <a:xfrm>
              <a:off x="1510797" y="1904382"/>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5575;p126">
              <a:extLst>
                <a:ext uri="{FF2B5EF4-FFF2-40B4-BE49-F238E27FC236}">
                  <a16:creationId xmlns:a16="http://schemas.microsoft.com/office/drawing/2014/main" id="{1A2008B6-52E8-45E2-A419-F311C21C10F7}"/>
                </a:ext>
              </a:extLst>
            </p:cNvPr>
            <p:cNvSpPr/>
            <p:nvPr/>
          </p:nvSpPr>
          <p:spPr>
            <a:xfrm>
              <a:off x="1511598" y="1896453"/>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5576;p126">
              <a:extLst>
                <a:ext uri="{FF2B5EF4-FFF2-40B4-BE49-F238E27FC236}">
                  <a16:creationId xmlns:a16="http://schemas.microsoft.com/office/drawing/2014/main" id="{7943EA66-88D1-4AC5-B082-87B27EBF6A8B}"/>
                </a:ext>
              </a:extLst>
            </p:cNvPr>
            <p:cNvSpPr/>
            <p:nvPr/>
          </p:nvSpPr>
          <p:spPr>
            <a:xfrm>
              <a:off x="1510647" y="1905998"/>
              <a:ext cx="14" cy="448"/>
            </a:xfrm>
            <a:custGeom>
              <a:avLst/>
              <a:gdLst/>
              <a:ahLst/>
              <a:cxnLst/>
              <a:rect l="l" t="t" r="r" b="b"/>
              <a:pathLst>
                <a:path w="1" h="33" extrusionOk="0">
                  <a:moveTo>
                    <a:pt x="1" y="3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5577;p126">
              <a:extLst>
                <a:ext uri="{FF2B5EF4-FFF2-40B4-BE49-F238E27FC236}">
                  <a16:creationId xmlns:a16="http://schemas.microsoft.com/office/drawing/2014/main" id="{ABB9ED34-4829-407E-9AB8-4EF4EDFF11B3}"/>
                </a:ext>
              </a:extLst>
            </p:cNvPr>
            <p:cNvSpPr/>
            <p:nvPr/>
          </p:nvSpPr>
          <p:spPr>
            <a:xfrm>
              <a:off x="1510552" y="1907709"/>
              <a:ext cx="14" cy="204"/>
            </a:xfrm>
            <a:custGeom>
              <a:avLst/>
              <a:gdLst/>
              <a:ahLst/>
              <a:cxnLst/>
              <a:rect l="l" t="t" r="r" b="b"/>
              <a:pathLst>
                <a:path w="1" h="15" extrusionOk="0">
                  <a:moveTo>
                    <a:pt x="1" y="15"/>
                  </a:moveTo>
                  <a:lnTo>
                    <a:pt x="1"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5578;p126">
              <a:extLst>
                <a:ext uri="{FF2B5EF4-FFF2-40B4-BE49-F238E27FC236}">
                  <a16:creationId xmlns:a16="http://schemas.microsoft.com/office/drawing/2014/main" id="{9D77FD8B-EF04-46B3-94BA-8A9B63E63338}"/>
                </a:ext>
              </a:extLst>
            </p:cNvPr>
            <p:cNvSpPr/>
            <p:nvPr/>
          </p:nvSpPr>
          <p:spPr>
            <a:xfrm>
              <a:off x="1510932" y="1902821"/>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5579;p126">
              <a:extLst>
                <a:ext uri="{FF2B5EF4-FFF2-40B4-BE49-F238E27FC236}">
                  <a16:creationId xmlns:a16="http://schemas.microsoft.com/office/drawing/2014/main" id="{F6917963-AB7D-47AB-A156-FA8E6F7BFFFC}"/>
                </a:ext>
              </a:extLst>
            </p:cNvPr>
            <p:cNvSpPr/>
            <p:nvPr/>
          </p:nvSpPr>
          <p:spPr>
            <a:xfrm>
              <a:off x="1511082" y="1901056"/>
              <a:ext cx="54" cy="353"/>
            </a:xfrm>
            <a:custGeom>
              <a:avLst/>
              <a:gdLst/>
              <a:ahLst/>
              <a:cxnLst/>
              <a:rect l="l" t="t" r="r" b="b"/>
              <a:pathLst>
                <a:path w="4" h="26" extrusionOk="0">
                  <a:moveTo>
                    <a:pt x="0" y="2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5580;p126">
              <a:extLst>
                <a:ext uri="{FF2B5EF4-FFF2-40B4-BE49-F238E27FC236}">
                  <a16:creationId xmlns:a16="http://schemas.microsoft.com/office/drawing/2014/main" id="{1DEE5F34-0A24-4DC0-9C63-6DA6CA9395B1}"/>
                </a:ext>
              </a:extLst>
            </p:cNvPr>
            <p:cNvSpPr/>
            <p:nvPr/>
          </p:nvSpPr>
          <p:spPr>
            <a:xfrm>
              <a:off x="1511462" y="1897824"/>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5581;p126">
              <a:extLst>
                <a:ext uri="{FF2B5EF4-FFF2-40B4-BE49-F238E27FC236}">
                  <a16:creationId xmlns:a16="http://schemas.microsoft.com/office/drawing/2014/main" id="{AEECCB6E-9069-4191-9E04-1E66611630AC}"/>
                </a:ext>
              </a:extLst>
            </p:cNvPr>
            <p:cNvSpPr/>
            <p:nvPr/>
          </p:nvSpPr>
          <p:spPr>
            <a:xfrm>
              <a:off x="1511272" y="1899399"/>
              <a:ext cx="54" cy="339"/>
            </a:xfrm>
            <a:custGeom>
              <a:avLst/>
              <a:gdLst/>
              <a:ahLst/>
              <a:cxnLst/>
              <a:rect l="l" t="t" r="r" b="b"/>
              <a:pathLst>
                <a:path w="4" h="25" extrusionOk="0">
                  <a:moveTo>
                    <a:pt x="0" y="25"/>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5582;p126">
              <a:extLst>
                <a:ext uri="{FF2B5EF4-FFF2-40B4-BE49-F238E27FC236}">
                  <a16:creationId xmlns:a16="http://schemas.microsoft.com/office/drawing/2014/main" id="{2A8485BD-6CFA-48E1-A322-06335EBA5B20}"/>
                </a:ext>
              </a:extLst>
            </p:cNvPr>
            <p:cNvSpPr/>
            <p:nvPr/>
          </p:nvSpPr>
          <p:spPr>
            <a:xfrm>
              <a:off x="1511788" y="1895068"/>
              <a:ext cx="14" cy="163"/>
            </a:xfrm>
            <a:custGeom>
              <a:avLst/>
              <a:gdLst/>
              <a:ahLst/>
              <a:cxnLst/>
              <a:rect l="l" t="t" r="r" b="b"/>
              <a:pathLst>
                <a:path w="1" h="12" extrusionOk="0">
                  <a:moveTo>
                    <a:pt x="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5583;p126">
              <a:extLst>
                <a:ext uri="{FF2B5EF4-FFF2-40B4-BE49-F238E27FC236}">
                  <a16:creationId xmlns:a16="http://schemas.microsoft.com/office/drawing/2014/main" id="{DEAC7FA2-AC3D-43E1-B85F-5B19E66CA5F5}"/>
                </a:ext>
              </a:extLst>
            </p:cNvPr>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5584;p126">
              <a:extLst>
                <a:ext uri="{FF2B5EF4-FFF2-40B4-BE49-F238E27FC236}">
                  <a16:creationId xmlns:a16="http://schemas.microsoft.com/office/drawing/2014/main" id="{DA8B7983-2AFC-4E2D-8696-F0BD3A51F79F}"/>
                </a:ext>
              </a:extLst>
            </p:cNvPr>
            <p:cNvSpPr/>
            <p:nvPr/>
          </p:nvSpPr>
          <p:spPr>
            <a:xfrm>
              <a:off x="1418863" y="1933615"/>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5585;p126">
              <a:extLst>
                <a:ext uri="{FF2B5EF4-FFF2-40B4-BE49-F238E27FC236}">
                  <a16:creationId xmlns:a16="http://schemas.microsoft.com/office/drawing/2014/main" id="{A7C3D94B-5716-479F-9693-B232EC48F937}"/>
                </a:ext>
              </a:extLst>
            </p:cNvPr>
            <p:cNvSpPr/>
            <p:nvPr/>
          </p:nvSpPr>
          <p:spPr>
            <a:xfrm>
              <a:off x="1419488" y="1933194"/>
              <a:ext cx="244" cy="149"/>
            </a:xfrm>
            <a:custGeom>
              <a:avLst/>
              <a:gdLst/>
              <a:ahLst/>
              <a:cxnLst/>
              <a:rect l="l" t="t" r="r" b="b"/>
              <a:pathLst>
                <a:path w="18" h="11" extrusionOk="0">
                  <a:moveTo>
                    <a:pt x="0" y="1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5586;p126">
              <a:extLst>
                <a:ext uri="{FF2B5EF4-FFF2-40B4-BE49-F238E27FC236}">
                  <a16:creationId xmlns:a16="http://schemas.microsoft.com/office/drawing/2014/main" id="{3E12A01B-EFFD-4810-AAF0-2A2322FF0533}"/>
                </a:ext>
              </a:extLst>
            </p:cNvPr>
            <p:cNvSpPr/>
            <p:nvPr/>
          </p:nvSpPr>
          <p:spPr>
            <a:xfrm>
              <a:off x="1421429" y="1932189"/>
              <a:ext cx="353" cy="163"/>
            </a:xfrm>
            <a:custGeom>
              <a:avLst/>
              <a:gdLst/>
              <a:ahLst/>
              <a:cxnLst/>
              <a:rect l="l" t="t" r="r" b="b"/>
              <a:pathLst>
                <a:path w="26" h="12" extrusionOk="0">
                  <a:moveTo>
                    <a:pt x="1" y="1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5587;p126">
              <a:extLst>
                <a:ext uri="{FF2B5EF4-FFF2-40B4-BE49-F238E27FC236}">
                  <a16:creationId xmlns:a16="http://schemas.microsoft.com/office/drawing/2014/main" id="{343D997C-2D22-4DEF-AE51-7B9B9F533C65}"/>
                </a:ext>
              </a:extLst>
            </p:cNvPr>
            <p:cNvSpPr/>
            <p:nvPr/>
          </p:nvSpPr>
          <p:spPr>
            <a:xfrm>
              <a:off x="1420058" y="1932814"/>
              <a:ext cx="394" cy="204"/>
            </a:xfrm>
            <a:custGeom>
              <a:avLst/>
              <a:gdLst/>
              <a:ahLst/>
              <a:cxnLst/>
              <a:rect l="l" t="t" r="r" b="b"/>
              <a:pathLst>
                <a:path w="29" h="15" extrusionOk="0">
                  <a:moveTo>
                    <a:pt x="0" y="14"/>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5588;p126">
              <a:extLst>
                <a:ext uri="{FF2B5EF4-FFF2-40B4-BE49-F238E27FC236}">
                  <a16:creationId xmlns:a16="http://schemas.microsoft.com/office/drawing/2014/main" id="{77AB1964-5740-4D6D-8742-AF4827625E32}"/>
                </a:ext>
              </a:extLst>
            </p:cNvPr>
            <p:cNvSpPr/>
            <p:nvPr/>
          </p:nvSpPr>
          <p:spPr>
            <a:xfrm>
              <a:off x="1423575" y="1931619"/>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5589;p126">
              <a:extLst>
                <a:ext uri="{FF2B5EF4-FFF2-40B4-BE49-F238E27FC236}">
                  <a16:creationId xmlns:a16="http://schemas.microsoft.com/office/drawing/2014/main" id="{7C8C35FA-F5E1-48DE-A56A-20D0ADB51826}"/>
                </a:ext>
              </a:extLst>
            </p:cNvPr>
            <p:cNvSpPr/>
            <p:nvPr/>
          </p:nvSpPr>
          <p:spPr>
            <a:xfrm>
              <a:off x="1422190" y="1931958"/>
              <a:ext cx="299" cy="109"/>
            </a:xfrm>
            <a:custGeom>
              <a:avLst/>
              <a:gdLst/>
              <a:ahLst/>
              <a:cxnLst/>
              <a:rect l="l" t="t" r="r" b="b"/>
              <a:pathLst>
                <a:path w="22" h="8" extrusionOk="0">
                  <a:moveTo>
                    <a:pt x="1" y="7"/>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5590;p126">
              <a:extLst>
                <a:ext uri="{FF2B5EF4-FFF2-40B4-BE49-F238E27FC236}">
                  <a16:creationId xmlns:a16="http://schemas.microsoft.com/office/drawing/2014/main" id="{16ED2E14-E859-4E27-BB04-404180E139FF}"/>
                </a:ext>
              </a:extLst>
            </p:cNvPr>
            <p:cNvSpPr/>
            <p:nvPr/>
          </p:nvSpPr>
          <p:spPr>
            <a:xfrm>
              <a:off x="1422814" y="1931768"/>
              <a:ext cx="394" cy="109"/>
            </a:xfrm>
            <a:custGeom>
              <a:avLst/>
              <a:gdLst/>
              <a:ahLst/>
              <a:cxnLst/>
              <a:rect l="l" t="t" r="r" b="b"/>
              <a:pathLst>
                <a:path w="29" h="8" extrusionOk="0">
                  <a:moveTo>
                    <a:pt x="0" y="7"/>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5591;p126">
              <a:extLst>
                <a:ext uri="{FF2B5EF4-FFF2-40B4-BE49-F238E27FC236}">
                  <a16:creationId xmlns:a16="http://schemas.microsoft.com/office/drawing/2014/main" id="{CBAFEA06-C58B-4F14-811D-FEE05DFE5174}"/>
                </a:ext>
              </a:extLst>
            </p:cNvPr>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5592;p126">
              <a:extLst>
                <a:ext uri="{FF2B5EF4-FFF2-40B4-BE49-F238E27FC236}">
                  <a16:creationId xmlns:a16="http://schemas.microsoft.com/office/drawing/2014/main" id="{AFB3DB02-3ED8-4963-A713-3398E960CFB6}"/>
                </a:ext>
              </a:extLst>
            </p:cNvPr>
            <p:cNvSpPr/>
            <p:nvPr/>
          </p:nvSpPr>
          <p:spPr>
            <a:xfrm>
              <a:off x="1420669" y="1932433"/>
              <a:ext cx="489" cy="244"/>
            </a:xfrm>
            <a:custGeom>
              <a:avLst/>
              <a:gdLst/>
              <a:ahLst/>
              <a:cxnLst/>
              <a:rect l="l" t="t" r="r" b="b"/>
              <a:pathLst>
                <a:path w="36" h="18" extrusionOk="0">
                  <a:moveTo>
                    <a:pt x="1" y="18"/>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5593;p126">
              <a:extLst>
                <a:ext uri="{FF2B5EF4-FFF2-40B4-BE49-F238E27FC236}">
                  <a16:creationId xmlns:a16="http://schemas.microsoft.com/office/drawing/2014/main" id="{8287D227-7867-4035-8A2F-468BCD141CCE}"/>
                </a:ext>
              </a:extLst>
            </p:cNvPr>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5594;p126">
              <a:extLst>
                <a:ext uri="{FF2B5EF4-FFF2-40B4-BE49-F238E27FC236}">
                  <a16:creationId xmlns:a16="http://schemas.microsoft.com/office/drawing/2014/main" id="{2DB69E4B-E2C6-4A14-9EFA-2BEAB4AC5DDB}"/>
                </a:ext>
              </a:extLst>
            </p:cNvPr>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5595;p126">
              <a:extLst>
                <a:ext uri="{FF2B5EF4-FFF2-40B4-BE49-F238E27FC236}">
                  <a16:creationId xmlns:a16="http://schemas.microsoft.com/office/drawing/2014/main" id="{8E6952DA-3F39-4AB5-B227-08D339E85D30}"/>
                </a:ext>
              </a:extLst>
            </p:cNvPr>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5596;p126">
              <a:extLst>
                <a:ext uri="{FF2B5EF4-FFF2-40B4-BE49-F238E27FC236}">
                  <a16:creationId xmlns:a16="http://schemas.microsoft.com/office/drawing/2014/main" id="{8F482B63-FA0D-4134-BAF5-BB28D19274CA}"/>
                </a:ext>
              </a:extLst>
            </p:cNvPr>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5597;p126">
              <a:extLst>
                <a:ext uri="{FF2B5EF4-FFF2-40B4-BE49-F238E27FC236}">
                  <a16:creationId xmlns:a16="http://schemas.microsoft.com/office/drawing/2014/main" id="{5D4817A7-ADBA-47A2-B042-0A9D3562E004}"/>
                </a:ext>
              </a:extLst>
            </p:cNvPr>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5598;p126">
              <a:extLst>
                <a:ext uri="{FF2B5EF4-FFF2-40B4-BE49-F238E27FC236}">
                  <a16:creationId xmlns:a16="http://schemas.microsoft.com/office/drawing/2014/main" id="{AD94F5DE-4933-4B64-92C0-C4E8F97A897C}"/>
                </a:ext>
              </a:extLst>
            </p:cNvPr>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5599;p126">
              <a:extLst>
                <a:ext uri="{FF2B5EF4-FFF2-40B4-BE49-F238E27FC236}">
                  <a16:creationId xmlns:a16="http://schemas.microsoft.com/office/drawing/2014/main" id="{0E1AEE4B-1B06-45E8-9DDE-210DAABDD34C}"/>
                </a:ext>
              </a:extLst>
            </p:cNvPr>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5600;p126">
              <a:extLst>
                <a:ext uri="{FF2B5EF4-FFF2-40B4-BE49-F238E27FC236}">
                  <a16:creationId xmlns:a16="http://schemas.microsoft.com/office/drawing/2014/main" id="{31B34A25-ADA3-4F6F-A38A-CFC0BFAEEC2D}"/>
                </a:ext>
              </a:extLst>
            </p:cNvPr>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5601;p126">
              <a:extLst>
                <a:ext uri="{FF2B5EF4-FFF2-40B4-BE49-F238E27FC236}">
                  <a16:creationId xmlns:a16="http://schemas.microsoft.com/office/drawing/2014/main" id="{CFCEA5B4-EFE4-4B84-A2B4-A861544AA436}"/>
                </a:ext>
              </a:extLst>
            </p:cNvPr>
            <p:cNvSpPr/>
            <p:nvPr/>
          </p:nvSpPr>
          <p:spPr>
            <a:xfrm>
              <a:off x="1644983" y="2301999"/>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5602;p126">
              <a:extLst>
                <a:ext uri="{FF2B5EF4-FFF2-40B4-BE49-F238E27FC236}">
                  <a16:creationId xmlns:a16="http://schemas.microsoft.com/office/drawing/2014/main" id="{E738C530-A097-449A-AD17-D8D2E76CBC51}"/>
                </a:ext>
              </a:extLst>
            </p:cNvPr>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5603;p126">
              <a:extLst>
                <a:ext uri="{FF2B5EF4-FFF2-40B4-BE49-F238E27FC236}">
                  <a16:creationId xmlns:a16="http://schemas.microsoft.com/office/drawing/2014/main" id="{B7BC11A6-2511-4428-90BA-D0D7BD52EC7F}"/>
                </a:ext>
              </a:extLst>
            </p:cNvPr>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5604;p126">
              <a:extLst>
                <a:ext uri="{FF2B5EF4-FFF2-40B4-BE49-F238E27FC236}">
                  <a16:creationId xmlns:a16="http://schemas.microsoft.com/office/drawing/2014/main" id="{0FD90C9B-44F3-4B72-8D3C-EF9B5A6CC95D}"/>
                </a:ext>
              </a:extLst>
            </p:cNvPr>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5605;p126">
              <a:extLst>
                <a:ext uri="{FF2B5EF4-FFF2-40B4-BE49-F238E27FC236}">
                  <a16:creationId xmlns:a16="http://schemas.microsoft.com/office/drawing/2014/main" id="{5CEB5110-BD86-4EBB-B057-188D0F6E0924}"/>
                </a:ext>
              </a:extLst>
            </p:cNvPr>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5606;p126">
              <a:extLst>
                <a:ext uri="{FF2B5EF4-FFF2-40B4-BE49-F238E27FC236}">
                  <a16:creationId xmlns:a16="http://schemas.microsoft.com/office/drawing/2014/main" id="{07432A6B-6FF7-4AA8-BA00-A4D6E8F9280C}"/>
                </a:ext>
              </a:extLst>
            </p:cNvPr>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5607;p126">
              <a:extLst>
                <a:ext uri="{FF2B5EF4-FFF2-40B4-BE49-F238E27FC236}">
                  <a16:creationId xmlns:a16="http://schemas.microsoft.com/office/drawing/2014/main" id="{59420662-2A8F-461A-B541-CB2688278745}"/>
                </a:ext>
              </a:extLst>
            </p:cNvPr>
            <p:cNvSpPr/>
            <p:nvPr/>
          </p:nvSpPr>
          <p:spPr>
            <a:xfrm>
              <a:off x="1617312" y="2278700"/>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5608;p126">
              <a:extLst>
                <a:ext uri="{FF2B5EF4-FFF2-40B4-BE49-F238E27FC236}">
                  <a16:creationId xmlns:a16="http://schemas.microsoft.com/office/drawing/2014/main" id="{8D541CC0-4558-4AB8-A18B-0B9F7CB5F423}"/>
                </a:ext>
              </a:extLst>
            </p:cNvPr>
            <p:cNvSpPr/>
            <p:nvPr/>
          </p:nvSpPr>
          <p:spPr>
            <a:xfrm>
              <a:off x="1618032" y="2278660"/>
              <a:ext cx="244" cy="14"/>
            </a:xfrm>
            <a:custGeom>
              <a:avLst/>
              <a:gdLst/>
              <a:ahLst/>
              <a:cxnLst/>
              <a:rect l="l" t="t" r="r" b="b"/>
              <a:pathLst>
                <a:path w="18" h="1" extrusionOk="0">
                  <a:moveTo>
                    <a:pt x="0"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5609;p126">
              <a:extLst>
                <a:ext uri="{FF2B5EF4-FFF2-40B4-BE49-F238E27FC236}">
                  <a16:creationId xmlns:a16="http://schemas.microsoft.com/office/drawing/2014/main" id="{B308ACDD-7A11-4B8F-AC7C-34938700421B}"/>
                </a:ext>
              </a:extLst>
            </p:cNvPr>
            <p:cNvSpPr/>
            <p:nvPr/>
          </p:nvSpPr>
          <p:spPr>
            <a:xfrm>
              <a:off x="1645024" y="2299718"/>
              <a:ext cx="14" cy="244"/>
            </a:xfrm>
            <a:custGeom>
              <a:avLst/>
              <a:gdLst/>
              <a:ahLst/>
              <a:cxnLst/>
              <a:rect l="l" t="t" r="r" b="b"/>
              <a:pathLst>
                <a:path w="1" h="18" extrusionOk="0">
                  <a:moveTo>
                    <a:pt x="1"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5610;p126">
              <a:extLst>
                <a:ext uri="{FF2B5EF4-FFF2-40B4-BE49-F238E27FC236}">
                  <a16:creationId xmlns:a16="http://schemas.microsoft.com/office/drawing/2014/main" id="{D0084F13-301C-4891-B946-5A579699E8CC}"/>
                </a:ext>
              </a:extLst>
            </p:cNvPr>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5611;p126">
              <a:extLst>
                <a:ext uri="{FF2B5EF4-FFF2-40B4-BE49-F238E27FC236}">
                  <a16:creationId xmlns:a16="http://schemas.microsoft.com/office/drawing/2014/main" id="{B6F3AC00-CA46-46C8-9E85-647412E54D12}"/>
                </a:ext>
              </a:extLst>
            </p:cNvPr>
            <p:cNvSpPr/>
            <p:nvPr/>
          </p:nvSpPr>
          <p:spPr>
            <a:xfrm>
              <a:off x="1644983" y="2301429"/>
              <a:ext cx="14" cy="299"/>
            </a:xfrm>
            <a:custGeom>
              <a:avLst/>
              <a:gdLst/>
              <a:ahLst/>
              <a:cxnLst/>
              <a:rect l="l" t="t" r="r" b="b"/>
              <a:pathLst>
                <a:path w="1" h="22"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5612;p126">
              <a:extLst>
                <a:ext uri="{FF2B5EF4-FFF2-40B4-BE49-F238E27FC236}">
                  <a16:creationId xmlns:a16="http://schemas.microsoft.com/office/drawing/2014/main" id="{37705F3B-BC99-4083-8DDB-820BA70E087B}"/>
                </a:ext>
              </a:extLst>
            </p:cNvPr>
            <p:cNvSpPr/>
            <p:nvPr/>
          </p:nvSpPr>
          <p:spPr>
            <a:xfrm>
              <a:off x="1645119" y="2298673"/>
              <a:ext cx="14" cy="244"/>
            </a:xfrm>
            <a:custGeom>
              <a:avLst/>
              <a:gdLst/>
              <a:ahLst/>
              <a:cxnLst/>
              <a:rect l="l" t="t" r="r" b="b"/>
              <a:pathLst>
                <a:path w="1" h="18" extrusionOk="0">
                  <a:moveTo>
                    <a:pt x="1"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5613;p126">
              <a:extLst>
                <a:ext uri="{FF2B5EF4-FFF2-40B4-BE49-F238E27FC236}">
                  <a16:creationId xmlns:a16="http://schemas.microsoft.com/office/drawing/2014/main" id="{D3C07C13-2EC2-422C-834D-6BD6489C6D85}"/>
                </a:ext>
              </a:extLst>
            </p:cNvPr>
            <p:cNvSpPr/>
            <p:nvPr/>
          </p:nvSpPr>
          <p:spPr>
            <a:xfrm>
              <a:off x="1618697" y="2278565"/>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5614;p126">
              <a:extLst>
                <a:ext uri="{FF2B5EF4-FFF2-40B4-BE49-F238E27FC236}">
                  <a16:creationId xmlns:a16="http://schemas.microsoft.com/office/drawing/2014/main" id="{36AA7EE0-776B-4653-AF85-CAE05252E00C}"/>
                </a:ext>
              </a:extLst>
            </p:cNvPr>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5615;p126">
              <a:extLst>
                <a:ext uri="{FF2B5EF4-FFF2-40B4-BE49-F238E27FC236}">
                  <a16:creationId xmlns:a16="http://schemas.microsoft.com/office/drawing/2014/main" id="{C1B4E37A-65BD-4764-BF8E-492E279FE98C}"/>
                </a:ext>
              </a:extLst>
            </p:cNvPr>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5616;p126">
              <a:extLst>
                <a:ext uri="{FF2B5EF4-FFF2-40B4-BE49-F238E27FC236}">
                  <a16:creationId xmlns:a16="http://schemas.microsoft.com/office/drawing/2014/main" id="{82BFC626-99CE-4055-ACAB-98C242552A20}"/>
                </a:ext>
              </a:extLst>
            </p:cNvPr>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5617;p126">
              <a:extLst>
                <a:ext uri="{FF2B5EF4-FFF2-40B4-BE49-F238E27FC236}">
                  <a16:creationId xmlns:a16="http://schemas.microsoft.com/office/drawing/2014/main" id="{80A7AE74-2247-45C7-AB89-FA3CF298F62D}"/>
                </a:ext>
              </a:extLst>
            </p:cNvPr>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5618;p126">
              <a:extLst>
                <a:ext uri="{FF2B5EF4-FFF2-40B4-BE49-F238E27FC236}">
                  <a16:creationId xmlns:a16="http://schemas.microsoft.com/office/drawing/2014/main" id="{2F0C132D-137C-4230-88A7-318C272A2ACD}"/>
                </a:ext>
              </a:extLst>
            </p:cNvPr>
            <p:cNvSpPr/>
            <p:nvPr/>
          </p:nvSpPr>
          <p:spPr>
            <a:xfrm>
              <a:off x="1639946" y="224058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5619;p126">
              <a:extLst>
                <a:ext uri="{FF2B5EF4-FFF2-40B4-BE49-F238E27FC236}">
                  <a16:creationId xmlns:a16="http://schemas.microsoft.com/office/drawing/2014/main" id="{40AFA3CA-AC78-4C41-9434-3E91B800DFA7}"/>
                </a:ext>
              </a:extLst>
            </p:cNvPr>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5620;p126">
              <a:extLst>
                <a:ext uri="{FF2B5EF4-FFF2-40B4-BE49-F238E27FC236}">
                  <a16:creationId xmlns:a16="http://schemas.microsoft.com/office/drawing/2014/main" id="{9E490333-F45B-4B25-8BA6-4A40F80879FE}"/>
                </a:ext>
              </a:extLst>
            </p:cNvPr>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5621;p126">
              <a:extLst>
                <a:ext uri="{FF2B5EF4-FFF2-40B4-BE49-F238E27FC236}">
                  <a16:creationId xmlns:a16="http://schemas.microsoft.com/office/drawing/2014/main" id="{C3D5FD37-759D-4A6B-BA56-F33462E1AAFF}"/>
                </a:ext>
              </a:extLst>
            </p:cNvPr>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5622;p126">
              <a:extLst>
                <a:ext uri="{FF2B5EF4-FFF2-40B4-BE49-F238E27FC236}">
                  <a16:creationId xmlns:a16="http://schemas.microsoft.com/office/drawing/2014/main" id="{1E93C821-3D4D-4D0D-8094-C25BA1489043}"/>
                </a:ext>
              </a:extLst>
            </p:cNvPr>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5623;p126">
              <a:extLst>
                <a:ext uri="{FF2B5EF4-FFF2-40B4-BE49-F238E27FC236}">
                  <a16:creationId xmlns:a16="http://schemas.microsoft.com/office/drawing/2014/main" id="{B008D298-0B5C-4F1A-9352-2DFC405720AA}"/>
                </a:ext>
              </a:extLst>
            </p:cNvPr>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5624;p126">
              <a:extLst>
                <a:ext uri="{FF2B5EF4-FFF2-40B4-BE49-F238E27FC236}">
                  <a16:creationId xmlns:a16="http://schemas.microsoft.com/office/drawing/2014/main" id="{73FAE1D3-50D3-4D68-B85B-964E73B0A759}"/>
                </a:ext>
              </a:extLst>
            </p:cNvPr>
            <p:cNvSpPr/>
            <p:nvPr/>
          </p:nvSpPr>
          <p:spPr>
            <a:xfrm>
              <a:off x="1644358" y="224490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5625;p126">
              <a:extLst>
                <a:ext uri="{FF2B5EF4-FFF2-40B4-BE49-F238E27FC236}">
                  <a16:creationId xmlns:a16="http://schemas.microsoft.com/office/drawing/2014/main" id="{1494E6BF-EF43-40C8-ABC8-7B007DAD96CC}"/>
                </a:ext>
              </a:extLst>
            </p:cNvPr>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5626;p126">
              <a:extLst>
                <a:ext uri="{FF2B5EF4-FFF2-40B4-BE49-F238E27FC236}">
                  <a16:creationId xmlns:a16="http://schemas.microsoft.com/office/drawing/2014/main" id="{703251CC-9CB2-4F1E-8DEC-7CE63A449910}"/>
                </a:ext>
              </a:extLst>
            </p:cNvPr>
            <p:cNvSpPr/>
            <p:nvPr/>
          </p:nvSpPr>
          <p:spPr>
            <a:xfrm>
              <a:off x="1614081" y="2280031"/>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5627;p126">
              <a:extLst>
                <a:ext uri="{FF2B5EF4-FFF2-40B4-BE49-F238E27FC236}">
                  <a16:creationId xmlns:a16="http://schemas.microsoft.com/office/drawing/2014/main" id="{82902D5E-A1DD-45D6-9EA2-12EA368262B1}"/>
                </a:ext>
              </a:extLst>
            </p:cNvPr>
            <p:cNvSpPr/>
            <p:nvPr/>
          </p:nvSpPr>
          <p:spPr>
            <a:xfrm>
              <a:off x="1611284" y="2310119"/>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5628;p126">
              <a:extLst>
                <a:ext uri="{FF2B5EF4-FFF2-40B4-BE49-F238E27FC236}">
                  <a16:creationId xmlns:a16="http://schemas.microsoft.com/office/drawing/2014/main" id="{95A1FDD0-67A8-42E9-AC66-F380522813CC}"/>
                </a:ext>
              </a:extLst>
            </p:cNvPr>
            <p:cNvSpPr/>
            <p:nvPr/>
          </p:nvSpPr>
          <p:spPr>
            <a:xfrm>
              <a:off x="1611379" y="230973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5629;p126">
              <a:extLst>
                <a:ext uri="{FF2B5EF4-FFF2-40B4-BE49-F238E27FC236}">
                  <a16:creationId xmlns:a16="http://schemas.microsoft.com/office/drawing/2014/main" id="{79C1B5E9-6ED9-4425-9905-43E07D87C522}"/>
                </a:ext>
              </a:extLst>
            </p:cNvPr>
            <p:cNvSpPr/>
            <p:nvPr/>
          </p:nvSpPr>
          <p:spPr>
            <a:xfrm>
              <a:off x="1611379" y="230950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5630;p126">
              <a:extLst>
                <a:ext uri="{FF2B5EF4-FFF2-40B4-BE49-F238E27FC236}">
                  <a16:creationId xmlns:a16="http://schemas.microsoft.com/office/drawing/2014/main" id="{D7E4E411-D8F4-4806-9FCD-EAA37283400C}"/>
                </a:ext>
              </a:extLst>
            </p:cNvPr>
            <p:cNvSpPr/>
            <p:nvPr/>
          </p:nvSpPr>
          <p:spPr>
            <a:xfrm>
              <a:off x="1613700" y="2281226"/>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5631;p126">
              <a:extLst>
                <a:ext uri="{FF2B5EF4-FFF2-40B4-BE49-F238E27FC236}">
                  <a16:creationId xmlns:a16="http://schemas.microsoft.com/office/drawing/2014/main" id="{74A13ABE-7850-4FF0-B935-231B85830BB3}"/>
                </a:ext>
              </a:extLst>
            </p:cNvPr>
            <p:cNvSpPr/>
            <p:nvPr/>
          </p:nvSpPr>
          <p:spPr>
            <a:xfrm>
              <a:off x="1611134" y="231055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5632;p126">
              <a:extLst>
                <a:ext uri="{FF2B5EF4-FFF2-40B4-BE49-F238E27FC236}">
                  <a16:creationId xmlns:a16="http://schemas.microsoft.com/office/drawing/2014/main" id="{38984747-4974-48C2-BC4D-21EF240FD825}"/>
                </a:ext>
              </a:extLst>
            </p:cNvPr>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5633;p126">
              <a:extLst>
                <a:ext uri="{FF2B5EF4-FFF2-40B4-BE49-F238E27FC236}">
                  <a16:creationId xmlns:a16="http://schemas.microsoft.com/office/drawing/2014/main" id="{95DBA3B3-9FDA-419B-B442-EAA7AC12B275}"/>
                </a:ext>
              </a:extLst>
            </p:cNvPr>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5634;p126">
              <a:extLst>
                <a:ext uri="{FF2B5EF4-FFF2-40B4-BE49-F238E27FC236}">
                  <a16:creationId xmlns:a16="http://schemas.microsoft.com/office/drawing/2014/main" id="{E734A24C-1D1B-4B16-8A75-E9D1826FCE9F}"/>
                </a:ext>
              </a:extLst>
            </p:cNvPr>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5635;p126">
              <a:extLst>
                <a:ext uri="{FF2B5EF4-FFF2-40B4-BE49-F238E27FC236}">
                  <a16:creationId xmlns:a16="http://schemas.microsoft.com/office/drawing/2014/main" id="{8BB1A350-8B03-42C0-B102-02199F95C23A}"/>
                </a:ext>
              </a:extLst>
            </p:cNvPr>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5636;p126">
              <a:extLst>
                <a:ext uri="{FF2B5EF4-FFF2-40B4-BE49-F238E27FC236}">
                  <a16:creationId xmlns:a16="http://schemas.microsoft.com/office/drawing/2014/main" id="{3B13F8C2-4BD8-466E-AF85-5E1C6F23C962}"/>
                </a:ext>
              </a:extLst>
            </p:cNvPr>
            <p:cNvSpPr/>
            <p:nvPr/>
          </p:nvSpPr>
          <p:spPr>
            <a:xfrm>
              <a:off x="1543206" y="2219000"/>
              <a:ext cx="14" cy="204"/>
            </a:xfrm>
            <a:custGeom>
              <a:avLst/>
              <a:gdLst/>
              <a:ahLst/>
              <a:cxnLst/>
              <a:rect l="l" t="t" r="r" b="b"/>
              <a:pathLst>
                <a:path w="1" h="15" extrusionOk="0">
                  <a:moveTo>
                    <a:pt x="1" y="15"/>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5637;p126">
              <a:extLst>
                <a:ext uri="{FF2B5EF4-FFF2-40B4-BE49-F238E27FC236}">
                  <a16:creationId xmlns:a16="http://schemas.microsoft.com/office/drawing/2014/main" id="{1E38E98C-2B6B-4F02-8E4B-6EF017C0FF4C}"/>
                </a:ext>
              </a:extLst>
            </p:cNvPr>
            <p:cNvSpPr/>
            <p:nvPr/>
          </p:nvSpPr>
          <p:spPr>
            <a:xfrm>
              <a:off x="1542351" y="2224132"/>
              <a:ext cx="68" cy="299"/>
            </a:xfrm>
            <a:custGeom>
              <a:avLst/>
              <a:gdLst/>
              <a:ahLst/>
              <a:cxnLst/>
              <a:rect l="l" t="t" r="r" b="b"/>
              <a:pathLst>
                <a:path w="5" h="22" extrusionOk="0">
                  <a:moveTo>
                    <a:pt x="4"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5638;p126">
              <a:extLst>
                <a:ext uri="{FF2B5EF4-FFF2-40B4-BE49-F238E27FC236}">
                  <a16:creationId xmlns:a16="http://schemas.microsoft.com/office/drawing/2014/main" id="{ADB8CC76-6A9A-415D-BEF3-E59E35A97C66}"/>
                </a:ext>
              </a:extLst>
            </p:cNvPr>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5639;p126">
              <a:extLst>
                <a:ext uri="{FF2B5EF4-FFF2-40B4-BE49-F238E27FC236}">
                  <a16:creationId xmlns:a16="http://schemas.microsoft.com/office/drawing/2014/main" id="{75120E2E-DD38-4D06-9632-444636F822D9}"/>
                </a:ext>
              </a:extLst>
            </p:cNvPr>
            <p:cNvSpPr/>
            <p:nvPr/>
          </p:nvSpPr>
          <p:spPr>
            <a:xfrm>
              <a:off x="1542256" y="2224513"/>
              <a:ext cx="68" cy="204"/>
            </a:xfrm>
            <a:custGeom>
              <a:avLst/>
              <a:gdLst/>
              <a:ahLst/>
              <a:cxnLst/>
              <a:rect l="l" t="t" r="r" b="b"/>
              <a:pathLst>
                <a:path w="5" h="15" extrusionOk="0">
                  <a:moveTo>
                    <a:pt x="4"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5640;p126">
              <a:extLst>
                <a:ext uri="{FF2B5EF4-FFF2-40B4-BE49-F238E27FC236}">
                  <a16:creationId xmlns:a16="http://schemas.microsoft.com/office/drawing/2014/main" id="{572CC2D4-3D68-48D5-82ED-0965CF578DBF}"/>
                </a:ext>
              </a:extLst>
            </p:cNvPr>
            <p:cNvSpPr/>
            <p:nvPr/>
          </p:nvSpPr>
          <p:spPr>
            <a:xfrm>
              <a:off x="1542066" y="2225137"/>
              <a:ext cx="68" cy="204"/>
            </a:xfrm>
            <a:custGeom>
              <a:avLst/>
              <a:gdLst/>
              <a:ahLst/>
              <a:cxnLst/>
              <a:rect l="l" t="t" r="r" b="b"/>
              <a:pathLst>
                <a:path w="5" h="15" extrusionOk="0">
                  <a:moveTo>
                    <a:pt x="4"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5641;p126">
              <a:extLst>
                <a:ext uri="{FF2B5EF4-FFF2-40B4-BE49-F238E27FC236}">
                  <a16:creationId xmlns:a16="http://schemas.microsoft.com/office/drawing/2014/main" id="{57355FE6-7A52-449B-A443-E84E6A8DA786}"/>
                </a:ext>
              </a:extLst>
            </p:cNvPr>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5642;p126">
              <a:extLst>
                <a:ext uri="{FF2B5EF4-FFF2-40B4-BE49-F238E27FC236}">
                  <a16:creationId xmlns:a16="http://schemas.microsoft.com/office/drawing/2014/main" id="{271687ED-220D-4E10-BF7D-3DA960E16300}"/>
                </a:ext>
              </a:extLst>
            </p:cNvPr>
            <p:cNvSpPr/>
            <p:nvPr/>
          </p:nvSpPr>
          <p:spPr>
            <a:xfrm>
              <a:off x="1542161" y="2224893"/>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5643;p126">
              <a:extLst>
                <a:ext uri="{FF2B5EF4-FFF2-40B4-BE49-F238E27FC236}">
                  <a16:creationId xmlns:a16="http://schemas.microsoft.com/office/drawing/2014/main" id="{8333BD5F-5C96-4DCE-AC6A-C56A34D7DFAC}"/>
                </a:ext>
              </a:extLst>
            </p:cNvPr>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5644;p126">
              <a:extLst>
                <a:ext uri="{FF2B5EF4-FFF2-40B4-BE49-F238E27FC236}">
                  <a16:creationId xmlns:a16="http://schemas.microsoft.com/office/drawing/2014/main" id="{BEB7D241-0037-45EA-AAB4-375691B3B0B4}"/>
                </a:ext>
              </a:extLst>
            </p:cNvPr>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5645;p126">
              <a:extLst>
                <a:ext uri="{FF2B5EF4-FFF2-40B4-BE49-F238E27FC236}">
                  <a16:creationId xmlns:a16="http://schemas.microsoft.com/office/drawing/2014/main" id="{4664E7E6-F2F7-4C40-A8C4-8E0551618863}"/>
                </a:ext>
              </a:extLst>
            </p:cNvPr>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5646;p126">
              <a:extLst>
                <a:ext uri="{FF2B5EF4-FFF2-40B4-BE49-F238E27FC236}">
                  <a16:creationId xmlns:a16="http://schemas.microsoft.com/office/drawing/2014/main" id="{173FF42B-05D2-408C-A92C-7012BA1FE03D}"/>
                </a:ext>
              </a:extLst>
            </p:cNvPr>
            <p:cNvSpPr/>
            <p:nvPr/>
          </p:nvSpPr>
          <p:spPr>
            <a:xfrm>
              <a:off x="1542921" y="2220955"/>
              <a:ext cx="68" cy="339"/>
            </a:xfrm>
            <a:custGeom>
              <a:avLst/>
              <a:gdLst/>
              <a:ahLst/>
              <a:cxnLst/>
              <a:rect l="l" t="t" r="r" b="b"/>
              <a:pathLst>
                <a:path w="5" h="25" extrusionOk="0">
                  <a:moveTo>
                    <a:pt x="4" y="0"/>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5647;p126">
              <a:extLst>
                <a:ext uri="{FF2B5EF4-FFF2-40B4-BE49-F238E27FC236}">
                  <a16:creationId xmlns:a16="http://schemas.microsoft.com/office/drawing/2014/main" id="{B7030ED8-EF43-4774-97F1-816AB00FD95F}"/>
                </a:ext>
              </a:extLst>
            </p:cNvPr>
            <p:cNvSpPr/>
            <p:nvPr/>
          </p:nvSpPr>
          <p:spPr>
            <a:xfrm>
              <a:off x="1532996" y="250510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5648;p126">
              <a:extLst>
                <a:ext uri="{FF2B5EF4-FFF2-40B4-BE49-F238E27FC236}">
                  <a16:creationId xmlns:a16="http://schemas.microsoft.com/office/drawing/2014/main" id="{7EC951CF-E3B7-4286-951C-5CEE9FDE4C70}"/>
                </a:ext>
              </a:extLst>
            </p:cNvPr>
            <p:cNvSpPr/>
            <p:nvPr/>
          </p:nvSpPr>
          <p:spPr>
            <a:xfrm>
              <a:off x="1542826" y="2221566"/>
              <a:ext cx="68" cy="299"/>
            </a:xfrm>
            <a:custGeom>
              <a:avLst/>
              <a:gdLst/>
              <a:ahLst/>
              <a:cxnLst/>
              <a:rect l="l" t="t" r="r" b="b"/>
              <a:pathLst>
                <a:path w="5" h="22" extrusionOk="0">
                  <a:moveTo>
                    <a:pt x="4"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5649;p126">
              <a:extLst>
                <a:ext uri="{FF2B5EF4-FFF2-40B4-BE49-F238E27FC236}">
                  <a16:creationId xmlns:a16="http://schemas.microsoft.com/office/drawing/2014/main" id="{32864EB7-2C6F-4C39-9D4F-446C9BEBB936}"/>
                </a:ext>
              </a:extLst>
            </p:cNvPr>
            <p:cNvSpPr/>
            <p:nvPr/>
          </p:nvSpPr>
          <p:spPr>
            <a:xfrm>
              <a:off x="1540830" y="2504861"/>
              <a:ext cx="638" cy="68"/>
            </a:xfrm>
            <a:custGeom>
              <a:avLst/>
              <a:gdLst/>
              <a:ahLst/>
              <a:cxnLst/>
              <a:rect l="l" t="t" r="r" b="b"/>
              <a:pathLst>
                <a:path w="47" h="5" extrusionOk="0">
                  <a:moveTo>
                    <a:pt x="1" y="1"/>
                  </a:moveTo>
                  <a:lnTo>
                    <a:pt x="46"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5650;p126">
              <a:extLst>
                <a:ext uri="{FF2B5EF4-FFF2-40B4-BE49-F238E27FC236}">
                  <a16:creationId xmlns:a16="http://schemas.microsoft.com/office/drawing/2014/main" id="{2CB298D0-B182-4FBD-AF4D-A8F79E42BEC3}"/>
                </a:ext>
              </a:extLst>
            </p:cNvPr>
            <p:cNvSpPr/>
            <p:nvPr/>
          </p:nvSpPr>
          <p:spPr>
            <a:xfrm>
              <a:off x="1543111" y="2219530"/>
              <a:ext cx="68" cy="299"/>
            </a:xfrm>
            <a:custGeom>
              <a:avLst/>
              <a:gdLst/>
              <a:ahLst/>
              <a:cxnLst/>
              <a:rect l="l" t="t" r="r" b="b"/>
              <a:pathLst>
                <a:path w="5" h="22" extrusionOk="0">
                  <a:moveTo>
                    <a:pt x="4"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5651;p126">
              <a:extLst>
                <a:ext uri="{FF2B5EF4-FFF2-40B4-BE49-F238E27FC236}">
                  <a16:creationId xmlns:a16="http://schemas.microsoft.com/office/drawing/2014/main" id="{3CBD9741-7E31-48DA-8CDB-9A06BAC087BA}"/>
                </a:ext>
              </a:extLst>
            </p:cNvPr>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5652;p126">
              <a:extLst>
                <a:ext uri="{FF2B5EF4-FFF2-40B4-BE49-F238E27FC236}">
                  <a16:creationId xmlns:a16="http://schemas.microsoft.com/office/drawing/2014/main" id="{08EEB1C9-9AD0-48A1-BFBC-6279AF4FC56C}"/>
                </a:ext>
              </a:extLst>
            </p:cNvPr>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5653;p126">
              <a:extLst>
                <a:ext uri="{FF2B5EF4-FFF2-40B4-BE49-F238E27FC236}">
                  <a16:creationId xmlns:a16="http://schemas.microsoft.com/office/drawing/2014/main" id="{73534802-2D2D-45D1-9711-342252FF259B}"/>
                </a:ext>
              </a:extLst>
            </p:cNvPr>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5654;p126">
              <a:extLst>
                <a:ext uri="{FF2B5EF4-FFF2-40B4-BE49-F238E27FC236}">
                  <a16:creationId xmlns:a16="http://schemas.microsoft.com/office/drawing/2014/main" id="{112111CD-4B10-4D3D-831F-92B0055DEFB6}"/>
                </a:ext>
              </a:extLst>
            </p:cNvPr>
            <p:cNvSpPr/>
            <p:nvPr/>
          </p:nvSpPr>
          <p:spPr>
            <a:xfrm>
              <a:off x="1542541" y="2223141"/>
              <a:ext cx="109" cy="339"/>
            </a:xfrm>
            <a:custGeom>
              <a:avLst/>
              <a:gdLst/>
              <a:ahLst/>
              <a:cxnLst/>
              <a:rect l="l" t="t" r="r" b="b"/>
              <a:pathLst>
                <a:path w="8" h="25" extrusionOk="0">
                  <a:moveTo>
                    <a:pt x="8" y="0"/>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5655;p126">
              <a:extLst>
                <a:ext uri="{FF2B5EF4-FFF2-40B4-BE49-F238E27FC236}">
                  <a16:creationId xmlns:a16="http://schemas.microsoft.com/office/drawing/2014/main" id="{FC52653D-3CFF-494D-A60E-CAC7FC6DD26B}"/>
                </a:ext>
              </a:extLst>
            </p:cNvPr>
            <p:cNvSpPr/>
            <p:nvPr/>
          </p:nvSpPr>
          <p:spPr>
            <a:xfrm>
              <a:off x="1542785" y="2222137"/>
              <a:ext cx="54" cy="299"/>
            </a:xfrm>
            <a:custGeom>
              <a:avLst/>
              <a:gdLst/>
              <a:ahLst/>
              <a:cxnLst/>
              <a:rect l="l" t="t" r="r" b="b"/>
              <a:pathLst>
                <a:path w="4" h="22" extrusionOk="0">
                  <a:moveTo>
                    <a:pt x="4"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5656;p126">
              <a:extLst>
                <a:ext uri="{FF2B5EF4-FFF2-40B4-BE49-F238E27FC236}">
                  <a16:creationId xmlns:a16="http://schemas.microsoft.com/office/drawing/2014/main" id="{67E748D1-537E-4590-8AA5-130CA829BF7A}"/>
                </a:ext>
              </a:extLst>
            </p:cNvPr>
            <p:cNvSpPr/>
            <p:nvPr/>
          </p:nvSpPr>
          <p:spPr>
            <a:xfrm>
              <a:off x="1541590" y="2504915"/>
              <a:ext cx="448" cy="54"/>
            </a:xfrm>
            <a:custGeom>
              <a:avLst/>
              <a:gdLst/>
              <a:ahLst/>
              <a:cxnLst/>
              <a:rect l="l" t="t" r="r" b="b"/>
              <a:pathLst>
                <a:path w="33" h="4" extrusionOk="0">
                  <a:moveTo>
                    <a:pt x="1"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5657;p126">
              <a:extLst>
                <a:ext uri="{FF2B5EF4-FFF2-40B4-BE49-F238E27FC236}">
                  <a16:creationId xmlns:a16="http://schemas.microsoft.com/office/drawing/2014/main" id="{A1B2FC00-750D-419E-8928-7618F99AB6DD}"/>
                </a:ext>
              </a:extLst>
            </p:cNvPr>
            <p:cNvSpPr/>
            <p:nvPr/>
          </p:nvSpPr>
          <p:spPr>
            <a:xfrm>
              <a:off x="1542636" y="2222666"/>
              <a:ext cx="109" cy="299"/>
            </a:xfrm>
            <a:custGeom>
              <a:avLst/>
              <a:gdLst/>
              <a:ahLst/>
              <a:cxnLst/>
              <a:rect l="l" t="t" r="r" b="b"/>
              <a:pathLst>
                <a:path w="8" h="22" extrusionOk="0">
                  <a:moveTo>
                    <a:pt x="8"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5658;p126">
              <a:extLst>
                <a:ext uri="{FF2B5EF4-FFF2-40B4-BE49-F238E27FC236}">
                  <a16:creationId xmlns:a16="http://schemas.microsoft.com/office/drawing/2014/main" id="{F6BB8528-7CDD-425C-9629-8683A4193044}"/>
                </a:ext>
              </a:extLst>
            </p:cNvPr>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5659;p126">
              <a:extLst>
                <a:ext uri="{FF2B5EF4-FFF2-40B4-BE49-F238E27FC236}">
                  <a16:creationId xmlns:a16="http://schemas.microsoft.com/office/drawing/2014/main" id="{72097430-1DFE-4FD0-A4A5-5389BCA2DA00}"/>
                </a:ext>
              </a:extLst>
            </p:cNvPr>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5660;p126">
              <a:extLst>
                <a:ext uri="{FF2B5EF4-FFF2-40B4-BE49-F238E27FC236}">
                  <a16:creationId xmlns:a16="http://schemas.microsoft.com/office/drawing/2014/main" id="{9FA8FB04-3BE1-4C43-AAEE-1663D52B0E02}"/>
                </a:ext>
              </a:extLst>
            </p:cNvPr>
            <p:cNvSpPr/>
            <p:nvPr/>
          </p:nvSpPr>
          <p:spPr>
            <a:xfrm>
              <a:off x="1523858" y="2474868"/>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5661;p126">
              <a:extLst>
                <a:ext uri="{FF2B5EF4-FFF2-40B4-BE49-F238E27FC236}">
                  <a16:creationId xmlns:a16="http://schemas.microsoft.com/office/drawing/2014/main" id="{829266A3-9F5C-4FCE-A213-0388BA176A34}"/>
                </a:ext>
              </a:extLst>
            </p:cNvPr>
            <p:cNvSpPr/>
            <p:nvPr/>
          </p:nvSpPr>
          <p:spPr>
            <a:xfrm>
              <a:off x="1525243" y="2475724"/>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5662;p126">
              <a:extLst>
                <a:ext uri="{FF2B5EF4-FFF2-40B4-BE49-F238E27FC236}">
                  <a16:creationId xmlns:a16="http://schemas.microsoft.com/office/drawing/2014/main" id="{93E731F6-D069-4A31-A142-28FCF249CF39}"/>
                </a:ext>
              </a:extLst>
            </p:cNvPr>
            <p:cNvSpPr/>
            <p:nvPr/>
          </p:nvSpPr>
          <p:spPr>
            <a:xfrm>
              <a:off x="1524483" y="247524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5663;p126">
              <a:extLst>
                <a:ext uri="{FF2B5EF4-FFF2-40B4-BE49-F238E27FC236}">
                  <a16:creationId xmlns:a16="http://schemas.microsoft.com/office/drawing/2014/main" id="{F168998F-76E9-40D7-A768-35E003644F9D}"/>
                </a:ext>
              </a:extLst>
            </p:cNvPr>
            <p:cNvSpPr/>
            <p:nvPr/>
          </p:nvSpPr>
          <p:spPr>
            <a:xfrm>
              <a:off x="1523057" y="2474488"/>
              <a:ext cx="149" cy="109"/>
            </a:xfrm>
            <a:custGeom>
              <a:avLst/>
              <a:gdLst/>
              <a:ahLst/>
              <a:cxnLst/>
              <a:rect l="l" t="t" r="r" b="b"/>
              <a:pathLst>
                <a:path w="11" h="8" extrusionOk="0">
                  <a:moveTo>
                    <a:pt x="0"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5664;p126">
              <a:extLst>
                <a:ext uri="{FF2B5EF4-FFF2-40B4-BE49-F238E27FC236}">
                  <a16:creationId xmlns:a16="http://schemas.microsoft.com/office/drawing/2014/main" id="{67F5F017-A5EF-44B5-A287-E86D0FAD5A06}"/>
                </a:ext>
              </a:extLst>
            </p:cNvPr>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5665;p126">
              <a:extLst>
                <a:ext uri="{FF2B5EF4-FFF2-40B4-BE49-F238E27FC236}">
                  <a16:creationId xmlns:a16="http://schemas.microsoft.com/office/drawing/2014/main" id="{202409AF-A596-4DEA-8F52-36A4E8B1ECE6}"/>
                </a:ext>
              </a:extLst>
            </p:cNvPr>
            <p:cNvSpPr/>
            <p:nvPr/>
          </p:nvSpPr>
          <p:spPr>
            <a:xfrm>
              <a:off x="1542215" y="2504956"/>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5666;p126">
              <a:extLst>
                <a:ext uri="{FF2B5EF4-FFF2-40B4-BE49-F238E27FC236}">
                  <a16:creationId xmlns:a16="http://schemas.microsoft.com/office/drawing/2014/main" id="{D7AFCE88-86A3-44FA-8979-B72E865F15A9}"/>
                </a:ext>
              </a:extLst>
            </p:cNvPr>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5667;p126">
              <a:extLst>
                <a:ext uri="{FF2B5EF4-FFF2-40B4-BE49-F238E27FC236}">
                  <a16:creationId xmlns:a16="http://schemas.microsoft.com/office/drawing/2014/main" id="{822770CD-0B62-4B12-A6B7-50E0B08D8B25}"/>
                </a:ext>
              </a:extLst>
            </p:cNvPr>
            <p:cNvSpPr/>
            <p:nvPr/>
          </p:nvSpPr>
          <p:spPr>
            <a:xfrm>
              <a:off x="1532466" y="250510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5668;p126">
              <a:extLst>
                <a:ext uri="{FF2B5EF4-FFF2-40B4-BE49-F238E27FC236}">
                  <a16:creationId xmlns:a16="http://schemas.microsoft.com/office/drawing/2014/main" id="{30A20BF4-6FD3-4BAA-99F4-0638A569DC4F}"/>
                </a:ext>
              </a:extLst>
            </p:cNvPr>
            <p:cNvSpPr/>
            <p:nvPr/>
          </p:nvSpPr>
          <p:spPr>
            <a:xfrm>
              <a:off x="1532656" y="250510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5669;p126">
              <a:extLst>
                <a:ext uri="{FF2B5EF4-FFF2-40B4-BE49-F238E27FC236}">
                  <a16:creationId xmlns:a16="http://schemas.microsoft.com/office/drawing/2014/main" id="{513480D7-EC57-482B-8A6E-A89A37D7B383}"/>
                </a:ext>
              </a:extLst>
            </p:cNvPr>
            <p:cNvSpPr/>
            <p:nvPr/>
          </p:nvSpPr>
          <p:spPr>
            <a:xfrm>
              <a:off x="1542785" y="2505105"/>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5670;p126">
              <a:extLst>
                <a:ext uri="{FF2B5EF4-FFF2-40B4-BE49-F238E27FC236}">
                  <a16:creationId xmlns:a16="http://schemas.microsoft.com/office/drawing/2014/main" id="{34E8C27E-F758-4119-9969-28919745E487}"/>
                </a:ext>
              </a:extLst>
            </p:cNvPr>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5671;p126">
              <a:extLst>
                <a:ext uri="{FF2B5EF4-FFF2-40B4-BE49-F238E27FC236}">
                  <a16:creationId xmlns:a16="http://schemas.microsoft.com/office/drawing/2014/main" id="{DA904D91-5059-4BAF-95B9-6BF960A9FAFE}"/>
                </a:ext>
              </a:extLst>
            </p:cNvPr>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5672;p126">
              <a:extLst>
                <a:ext uri="{FF2B5EF4-FFF2-40B4-BE49-F238E27FC236}">
                  <a16:creationId xmlns:a16="http://schemas.microsoft.com/office/drawing/2014/main" id="{B13165F0-ED4A-42B6-B622-F54ED9CD352A}"/>
                </a:ext>
              </a:extLst>
            </p:cNvPr>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5673;p126">
              <a:extLst>
                <a:ext uri="{FF2B5EF4-FFF2-40B4-BE49-F238E27FC236}">
                  <a16:creationId xmlns:a16="http://schemas.microsoft.com/office/drawing/2014/main" id="{44BA17F0-3E9A-4D90-BD90-5A7718BBAE12}"/>
                </a:ext>
              </a:extLst>
            </p:cNvPr>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5674;p126">
              <a:extLst>
                <a:ext uri="{FF2B5EF4-FFF2-40B4-BE49-F238E27FC236}">
                  <a16:creationId xmlns:a16="http://schemas.microsoft.com/office/drawing/2014/main" id="{EDBA565E-C90F-41D3-80A6-40D137BA3522}"/>
                </a:ext>
              </a:extLst>
            </p:cNvPr>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5675;p126">
              <a:extLst>
                <a:ext uri="{FF2B5EF4-FFF2-40B4-BE49-F238E27FC236}">
                  <a16:creationId xmlns:a16="http://schemas.microsoft.com/office/drawing/2014/main" id="{3316E982-251B-4818-AE60-ED64FC1D0714}"/>
                </a:ext>
              </a:extLst>
            </p:cNvPr>
            <p:cNvSpPr/>
            <p:nvPr/>
          </p:nvSpPr>
          <p:spPr>
            <a:xfrm>
              <a:off x="1613184" y="2195620"/>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5676;p126">
              <a:extLst>
                <a:ext uri="{FF2B5EF4-FFF2-40B4-BE49-F238E27FC236}">
                  <a16:creationId xmlns:a16="http://schemas.microsoft.com/office/drawing/2014/main" id="{2175F103-C49B-4C56-87F2-B733CD9A16BA}"/>
                </a:ext>
              </a:extLst>
            </p:cNvPr>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5677;p126">
              <a:extLst>
                <a:ext uri="{FF2B5EF4-FFF2-40B4-BE49-F238E27FC236}">
                  <a16:creationId xmlns:a16="http://schemas.microsoft.com/office/drawing/2014/main" id="{914B6667-7466-45C3-8AD0-7C6A1580A9D0}"/>
                </a:ext>
              </a:extLst>
            </p:cNvPr>
            <p:cNvSpPr/>
            <p:nvPr/>
          </p:nvSpPr>
          <p:spPr>
            <a:xfrm>
              <a:off x="1613035" y="2195335"/>
              <a:ext cx="109" cy="204"/>
            </a:xfrm>
            <a:custGeom>
              <a:avLst/>
              <a:gdLst/>
              <a:ahLst/>
              <a:cxnLst/>
              <a:rect l="l" t="t" r="r" b="b"/>
              <a:pathLst>
                <a:path w="8" h="15" extrusionOk="0">
                  <a:moveTo>
                    <a:pt x="1" y="0"/>
                  </a:moveTo>
                  <a:lnTo>
                    <a:pt x="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5678;p126">
              <a:extLst>
                <a:ext uri="{FF2B5EF4-FFF2-40B4-BE49-F238E27FC236}">
                  <a16:creationId xmlns:a16="http://schemas.microsoft.com/office/drawing/2014/main" id="{5FC2449E-D2DB-447F-B143-FE2D6CDDD13C}"/>
                </a:ext>
              </a:extLst>
            </p:cNvPr>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5679;p126">
              <a:extLst>
                <a:ext uri="{FF2B5EF4-FFF2-40B4-BE49-F238E27FC236}">
                  <a16:creationId xmlns:a16="http://schemas.microsoft.com/office/drawing/2014/main" id="{725287CE-F9D7-43A5-95D6-012ACB10C630}"/>
                </a:ext>
              </a:extLst>
            </p:cNvPr>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5680;p126">
              <a:extLst>
                <a:ext uri="{FF2B5EF4-FFF2-40B4-BE49-F238E27FC236}">
                  <a16:creationId xmlns:a16="http://schemas.microsoft.com/office/drawing/2014/main" id="{5986DBC9-3CF8-47FB-A774-D97EFABFFB8C}"/>
                </a:ext>
              </a:extLst>
            </p:cNvPr>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5681;p126">
              <a:extLst>
                <a:ext uri="{FF2B5EF4-FFF2-40B4-BE49-F238E27FC236}">
                  <a16:creationId xmlns:a16="http://schemas.microsoft.com/office/drawing/2014/main" id="{F44FE7B4-4112-43CF-81F2-F8124C6B42E8}"/>
                </a:ext>
              </a:extLst>
            </p:cNvPr>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5682;p126">
              <a:extLst>
                <a:ext uri="{FF2B5EF4-FFF2-40B4-BE49-F238E27FC236}">
                  <a16:creationId xmlns:a16="http://schemas.microsoft.com/office/drawing/2014/main" id="{36872E41-DA17-4860-AD0B-C5AF626515BD}"/>
                </a:ext>
              </a:extLst>
            </p:cNvPr>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5683;p126">
              <a:extLst>
                <a:ext uri="{FF2B5EF4-FFF2-40B4-BE49-F238E27FC236}">
                  <a16:creationId xmlns:a16="http://schemas.microsoft.com/office/drawing/2014/main" id="{47A25A2F-999C-4F73-8C1B-7388BCB1FBBC}"/>
                </a:ext>
              </a:extLst>
            </p:cNvPr>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5684;p126">
              <a:extLst>
                <a:ext uri="{FF2B5EF4-FFF2-40B4-BE49-F238E27FC236}">
                  <a16:creationId xmlns:a16="http://schemas.microsoft.com/office/drawing/2014/main" id="{0F38501D-CD6E-4B35-88F6-E99E2274A7A5}"/>
                </a:ext>
              </a:extLst>
            </p:cNvPr>
            <p:cNvSpPr/>
            <p:nvPr/>
          </p:nvSpPr>
          <p:spPr>
            <a:xfrm>
              <a:off x="1613280" y="2195810"/>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5685;p126">
              <a:extLst>
                <a:ext uri="{FF2B5EF4-FFF2-40B4-BE49-F238E27FC236}">
                  <a16:creationId xmlns:a16="http://schemas.microsoft.com/office/drawing/2014/main" id="{4DE6DECD-17A5-4173-8ECA-4A26D11C25DD}"/>
                </a:ext>
              </a:extLst>
            </p:cNvPr>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5686;p126">
              <a:extLst>
                <a:ext uri="{FF2B5EF4-FFF2-40B4-BE49-F238E27FC236}">
                  <a16:creationId xmlns:a16="http://schemas.microsoft.com/office/drawing/2014/main" id="{EA70DAEB-28C5-436D-944F-C8A0275D8911}"/>
                </a:ext>
              </a:extLst>
            </p:cNvPr>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5687;p126">
              <a:extLst>
                <a:ext uri="{FF2B5EF4-FFF2-40B4-BE49-F238E27FC236}">
                  <a16:creationId xmlns:a16="http://schemas.microsoft.com/office/drawing/2014/main" id="{AC7EE593-A05F-4EE9-A45C-50014DB46721}"/>
                </a:ext>
              </a:extLst>
            </p:cNvPr>
            <p:cNvSpPr/>
            <p:nvPr/>
          </p:nvSpPr>
          <p:spPr>
            <a:xfrm>
              <a:off x="1581101" y="2216013"/>
              <a:ext cx="489" cy="489"/>
            </a:xfrm>
            <a:custGeom>
              <a:avLst/>
              <a:gdLst/>
              <a:ahLst/>
              <a:cxnLst/>
              <a:rect l="l" t="t" r="r" b="b"/>
              <a:pathLst>
                <a:path w="36" h="36" extrusionOk="0">
                  <a:moveTo>
                    <a:pt x="35" y="3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5688;p126">
              <a:extLst>
                <a:ext uri="{FF2B5EF4-FFF2-40B4-BE49-F238E27FC236}">
                  <a16:creationId xmlns:a16="http://schemas.microsoft.com/office/drawing/2014/main" id="{59C17B11-D5B7-438D-A8DA-D30DBB75F136}"/>
                </a:ext>
              </a:extLst>
            </p:cNvPr>
            <p:cNvSpPr/>
            <p:nvPr/>
          </p:nvSpPr>
          <p:spPr>
            <a:xfrm>
              <a:off x="1580436" y="2215294"/>
              <a:ext cx="489" cy="489"/>
            </a:xfrm>
            <a:custGeom>
              <a:avLst/>
              <a:gdLst/>
              <a:ahLst/>
              <a:cxnLst/>
              <a:rect l="l" t="t" r="r" b="b"/>
              <a:pathLst>
                <a:path w="36" h="36" extrusionOk="0">
                  <a:moveTo>
                    <a:pt x="35" y="36"/>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5689;p126">
              <a:extLst>
                <a:ext uri="{FF2B5EF4-FFF2-40B4-BE49-F238E27FC236}">
                  <a16:creationId xmlns:a16="http://schemas.microsoft.com/office/drawing/2014/main" id="{308E8ACA-19E2-4E46-8D09-9048464D20B5}"/>
                </a:ext>
              </a:extLst>
            </p:cNvPr>
            <p:cNvSpPr/>
            <p:nvPr/>
          </p:nvSpPr>
          <p:spPr>
            <a:xfrm>
              <a:off x="1581807" y="2216719"/>
              <a:ext cx="448" cy="489"/>
            </a:xfrm>
            <a:custGeom>
              <a:avLst/>
              <a:gdLst/>
              <a:ahLst/>
              <a:cxnLst/>
              <a:rect l="l" t="t" r="r" b="b"/>
              <a:pathLst>
                <a:path w="33" h="36" extrusionOk="0">
                  <a:moveTo>
                    <a:pt x="32" y="36"/>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5690;p126">
              <a:extLst>
                <a:ext uri="{FF2B5EF4-FFF2-40B4-BE49-F238E27FC236}">
                  <a16:creationId xmlns:a16="http://schemas.microsoft.com/office/drawing/2014/main" id="{D45CB4DD-303C-4E7E-96E4-049CEF263120}"/>
                </a:ext>
              </a:extLst>
            </p:cNvPr>
            <p:cNvSpPr/>
            <p:nvPr/>
          </p:nvSpPr>
          <p:spPr>
            <a:xfrm>
              <a:off x="1582472" y="2217439"/>
              <a:ext cx="543" cy="530"/>
            </a:xfrm>
            <a:custGeom>
              <a:avLst/>
              <a:gdLst/>
              <a:ahLst/>
              <a:cxnLst/>
              <a:rect l="l" t="t" r="r" b="b"/>
              <a:pathLst>
                <a:path w="40" h="39" extrusionOk="0">
                  <a:moveTo>
                    <a:pt x="39" y="39"/>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5691;p126">
              <a:extLst>
                <a:ext uri="{FF2B5EF4-FFF2-40B4-BE49-F238E27FC236}">
                  <a16:creationId xmlns:a16="http://schemas.microsoft.com/office/drawing/2014/main" id="{D496B505-ADAA-4A66-802A-95DD97D73CFD}"/>
                </a:ext>
              </a:extLst>
            </p:cNvPr>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5692;p126">
              <a:extLst>
                <a:ext uri="{FF2B5EF4-FFF2-40B4-BE49-F238E27FC236}">
                  <a16:creationId xmlns:a16="http://schemas.microsoft.com/office/drawing/2014/main" id="{024C92AD-F3BE-4E2C-AE62-C63BBD57F6BB}"/>
                </a:ext>
              </a:extLst>
            </p:cNvPr>
            <p:cNvSpPr/>
            <p:nvPr/>
          </p:nvSpPr>
          <p:spPr>
            <a:xfrm>
              <a:off x="1579662" y="2214438"/>
              <a:ext cx="638" cy="679"/>
            </a:xfrm>
            <a:custGeom>
              <a:avLst/>
              <a:gdLst/>
              <a:ahLst/>
              <a:cxnLst/>
              <a:rect l="l" t="t" r="r" b="b"/>
              <a:pathLst>
                <a:path w="47" h="50" extrusionOk="0">
                  <a:moveTo>
                    <a:pt x="46" y="5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5693;p126">
              <a:extLst>
                <a:ext uri="{FF2B5EF4-FFF2-40B4-BE49-F238E27FC236}">
                  <a16:creationId xmlns:a16="http://schemas.microsoft.com/office/drawing/2014/main" id="{98B4DB18-9AA3-4598-A5E9-DC8B23CF73F7}"/>
                </a:ext>
              </a:extLst>
            </p:cNvPr>
            <p:cNvSpPr/>
            <p:nvPr/>
          </p:nvSpPr>
          <p:spPr>
            <a:xfrm>
              <a:off x="1579146" y="2213773"/>
              <a:ext cx="530" cy="679"/>
            </a:xfrm>
            <a:custGeom>
              <a:avLst/>
              <a:gdLst/>
              <a:ahLst/>
              <a:cxnLst/>
              <a:rect l="l" t="t" r="r" b="b"/>
              <a:pathLst>
                <a:path w="39" h="50" extrusionOk="0">
                  <a:moveTo>
                    <a:pt x="39" y="50"/>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5694;p126">
              <a:extLst>
                <a:ext uri="{FF2B5EF4-FFF2-40B4-BE49-F238E27FC236}">
                  <a16:creationId xmlns:a16="http://schemas.microsoft.com/office/drawing/2014/main" id="{E739BDBB-CB44-4D8B-9D3F-E08464A8A795}"/>
                </a:ext>
              </a:extLst>
            </p:cNvPr>
            <p:cNvSpPr/>
            <p:nvPr/>
          </p:nvSpPr>
          <p:spPr>
            <a:xfrm>
              <a:off x="1578290" y="2212687"/>
              <a:ext cx="204" cy="204"/>
            </a:xfrm>
            <a:custGeom>
              <a:avLst/>
              <a:gdLst/>
              <a:ahLst/>
              <a:cxnLst/>
              <a:rect l="l" t="t" r="r" b="b"/>
              <a:pathLst>
                <a:path w="15" h="15" extrusionOk="0">
                  <a:moveTo>
                    <a:pt x="0" y="0"/>
                  </a:moveTo>
                  <a:lnTo>
                    <a:pt x="1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5695;p126">
              <a:extLst>
                <a:ext uri="{FF2B5EF4-FFF2-40B4-BE49-F238E27FC236}">
                  <a16:creationId xmlns:a16="http://schemas.microsoft.com/office/drawing/2014/main" id="{AAFE0212-F152-4A54-A1DE-99FB4E1033AC}"/>
                </a:ext>
              </a:extLst>
            </p:cNvPr>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5696;p126">
              <a:extLst>
                <a:ext uri="{FF2B5EF4-FFF2-40B4-BE49-F238E27FC236}">
                  <a16:creationId xmlns:a16="http://schemas.microsoft.com/office/drawing/2014/main" id="{74EB6214-C2DE-4E3F-87BF-99399C76C1E5}"/>
                </a:ext>
              </a:extLst>
            </p:cNvPr>
            <p:cNvSpPr/>
            <p:nvPr/>
          </p:nvSpPr>
          <p:spPr>
            <a:xfrm>
              <a:off x="1578616" y="2213108"/>
              <a:ext cx="394" cy="489"/>
            </a:xfrm>
            <a:custGeom>
              <a:avLst/>
              <a:gdLst/>
              <a:ahLst/>
              <a:cxnLst/>
              <a:rect l="l" t="t" r="r" b="b"/>
              <a:pathLst>
                <a:path w="29" h="36" extrusionOk="0">
                  <a:moveTo>
                    <a:pt x="29" y="36"/>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5697;p126">
              <a:extLst>
                <a:ext uri="{FF2B5EF4-FFF2-40B4-BE49-F238E27FC236}">
                  <a16:creationId xmlns:a16="http://schemas.microsoft.com/office/drawing/2014/main" id="{7CC1ECA2-EDA3-44F1-BAAE-41D351C97A00}"/>
                </a:ext>
              </a:extLst>
            </p:cNvPr>
            <p:cNvSpPr/>
            <p:nvPr/>
          </p:nvSpPr>
          <p:spPr>
            <a:xfrm>
              <a:off x="1622254" y="225441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5698;p126">
              <a:extLst>
                <a:ext uri="{FF2B5EF4-FFF2-40B4-BE49-F238E27FC236}">
                  <a16:creationId xmlns:a16="http://schemas.microsoft.com/office/drawing/2014/main" id="{70573A5F-30DD-405F-BAE8-69FF8FA37203}"/>
                </a:ext>
              </a:extLst>
            </p:cNvPr>
            <p:cNvSpPr/>
            <p:nvPr/>
          </p:nvSpPr>
          <p:spPr>
            <a:xfrm>
              <a:off x="1618982" y="2254275"/>
              <a:ext cx="774" cy="109"/>
            </a:xfrm>
            <a:custGeom>
              <a:avLst/>
              <a:gdLst/>
              <a:ahLst/>
              <a:cxnLst/>
              <a:rect l="l" t="t" r="r" b="b"/>
              <a:pathLst>
                <a:path w="57" h="8" extrusionOk="0">
                  <a:moveTo>
                    <a:pt x="56"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5699;p126">
              <a:extLst>
                <a:ext uri="{FF2B5EF4-FFF2-40B4-BE49-F238E27FC236}">
                  <a16:creationId xmlns:a16="http://schemas.microsoft.com/office/drawing/2014/main" id="{E5D4C372-147C-4489-8997-C50ADD630109}"/>
                </a:ext>
              </a:extLst>
            </p:cNvPr>
            <p:cNvSpPr/>
            <p:nvPr/>
          </p:nvSpPr>
          <p:spPr>
            <a:xfrm>
              <a:off x="1621263" y="225422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5700;p126">
              <a:extLst>
                <a:ext uri="{FF2B5EF4-FFF2-40B4-BE49-F238E27FC236}">
                  <a16:creationId xmlns:a16="http://schemas.microsoft.com/office/drawing/2014/main" id="{96133E8F-624C-4979-9080-A8202A1B50C3}"/>
                </a:ext>
              </a:extLst>
            </p:cNvPr>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5701;p126">
              <a:extLst>
                <a:ext uri="{FF2B5EF4-FFF2-40B4-BE49-F238E27FC236}">
                  <a16:creationId xmlns:a16="http://schemas.microsoft.com/office/drawing/2014/main" id="{1835D756-305D-49A3-B4D5-7E12D110BCE7}"/>
                </a:ext>
              </a:extLst>
            </p:cNvPr>
            <p:cNvSpPr/>
            <p:nvPr/>
          </p:nvSpPr>
          <p:spPr>
            <a:xfrm>
              <a:off x="1622824" y="2254600"/>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5702;p126">
              <a:extLst>
                <a:ext uri="{FF2B5EF4-FFF2-40B4-BE49-F238E27FC236}">
                  <a16:creationId xmlns:a16="http://schemas.microsoft.com/office/drawing/2014/main" id="{42422929-DE72-4BD2-80D3-0E2032DB3C45}"/>
                </a:ext>
              </a:extLst>
            </p:cNvPr>
            <p:cNvSpPr/>
            <p:nvPr/>
          </p:nvSpPr>
          <p:spPr>
            <a:xfrm>
              <a:off x="1621779" y="225431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5703;p126">
              <a:extLst>
                <a:ext uri="{FF2B5EF4-FFF2-40B4-BE49-F238E27FC236}">
                  <a16:creationId xmlns:a16="http://schemas.microsoft.com/office/drawing/2014/main" id="{C02146EA-3112-48D0-A791-8DCA1EC981D3}"/>
                </a:ext>
              </a:extLst>
            </p:cNvPr>
            <p:cNvSpPr/>
            <p:nvPr/>
          </p:nvSpPr>
          <p:spPr>
            <a:xfrm>
              <a:off x="1584712" y="2219475"/>
              <a:ext cx="489" cy="448"/>
            </a:xfrm>
            <a:custGeom>
              <a:avLst/>
              <a:gdLst/>
              <a:ahLst/>
              <a:cxnLst/>
              <a:rect l="l" t="t" r="r" b="b"/>
              <a:pathLst>
                <a:path w="36" h="33" extrusionOk="0">
                  <a:moveTo>
                    <a:pt x="35" y="3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5704;p126">
              <a:extLst>
                <a:ext uri="{FF2B5EF4-FFF2-40B4-BE49-F238E27FC236}">
                  <a16:creationId xmlns:a16="http://schemas.microsoft.com/office/drawing/2014/main" id="{0439CAD8-2333-4BF8-98E2-72656916D550}"/>
                </a:ext>
              </a:extLst>
            </p:cNvPr>
            <p:cNvSpPr/>
            <p:nvPr/>
          </p:nvSpPr>
          <p:spPr>
            <a:xfrm>
              <a:off x="1583137" y="2218050"/>
              <a:ext cx="679" cy="679"/>
            </a:xfrm>
            <a:custGeom>
              <a:avLst/>
              <a:gdLst/>
              <a:ahLst/>
              <a:cxnLst/>
              <a:rect l="l" t="t" r="r" b="b"/>
              <a:pathLst>
                <a:path w="50" h="50" extrusionOk="0">
                  <a:moveTo>
                    <a:pt x="50" y="5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5705;p126">
              <a:extLst>
                <a:ext uri="{FF2B5EF4-FFF2-40B4-BE49-F238E27FC236}">
                  <a16:creationId xmlns:a16="http://schemas.microsoft.com/office/drawing/2014/main" id="{4F3E64CC-639C-4827-8E8A-3AD40A5A753B}"/>
                </a:ext>
              </a:extLst>
            </p:cNvPr>
            <p:cNvSpPr/>
            <p:nvPr/>
          </p:nvSpPr>
          <p:spPr>
            <a:xfrm>
              <a:off x="1586084" y="2220616"/>
              <a:ext cx="448" cy="299"/>
            </a:xfrm>
            <a:custGeom>
              <a:avLst/>
              <a:gdLst/>
              <a:ahLst/>
              <a:cxnLst/>
              <a:rect l="l" t="t" r="r" b="b"/>
              <a:pathLst>
                <a:path w="33" h="22" extrusionOk="0">
                  <a:moveTo>
                    <a:pt x="32"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5706;p126">
              <a:extLst>
                <a:ext uri="{FF2B5EF4-FFF2-40B4-BE49-F238E27FC236}">
                  <a16:creationId xmlns:a16="http://schemas.microsoft.com/office/drawing/2014/main" id="{2A5F8EC7-6EC2-47C5-9F24-97D1A32644B7}"/>
                </a:ext>
              </a:extLst>
            </p:cNvPr>
            <p:cNvSpPr/>
            <p:nvPr/>
          </p:nvSpPr>
          <p:spPr>
            <a:xfrm>
              <a:off x="1583952" y="2218810"/>
              <a:ext cx="584" cy="543"/>
            </a:xfrm>
            <a:custGeom>
              <a:avLst/>
              <a:gdLst/>
              <a:ahLst/>
              <a:cxnLst/>
              <a:rect l="l" t="t" r="r" b="b"/>
              <a:pathLst>
                <a:path w="43" h="40" extrusionOk="0">
                  <a:moveTo>
                    <a:pt x="42" y="3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5707;p126">
              <a:extLst>
                <a:ext uri="{FF2B5EF4-FFF2-40B4-BE49-F238E27FC236}">
                  <a16:creationId xmlns:a16="http://schemas.microsoft.com/office/drawing/2014/main" id="{0E962102-1B5C-4307-9E61-FBC0EEEA1CD8}"/>
                </a:ext>
              </a:extLst>
            </p:cNvPr>
            <p:cNvSpPr/>
            <p:nvPr/>
          </p:nvSpPr>
          <p:spPr>
            <a:xfrm>
              <a:off x="1585418" y="2220100"/>
              <a:ext cx="448" cy="339"/>
            </a:xfrm>
            <a:custGeom>
              <a:avLst/>
              <a:gdLst/>
              <a:ahLst/>
              <a:cxnLst/>
              <a:rect l="l" t="t" r="r" b="b"/>
              <a:pathLst>
                <a:path w="33" h="25" extrusionOk="0">
                  <a:moveTo>
                    <a:pt x="32"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5708;p126">
              <a:extLst>
                <a:ext uri="{FF2B5EF4-FFF2-40B4-BE49-F238E27FC236}">
                  <a16:creationId xmlns:a16="http://schemas.microsoft.com/office/drawing/2014/main" id="{0509022B-546D-4728-AF20-C83D117BC52E}"/>
                </a:ext>
              </a:extLst>
            </p:cNvPr>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5709;p126">
              <a:extLst>
                <a:ext uri="{FF2B5EF4-FFF2-40B4-BE49-F238E27FC236}">
                  <a16:creationId xmlns:a16="http://schemas.microsoft.com/office/drawing/2014/main" id="{869AE953-2FF6-462B-96E6-16B5993E1E5F}"/>
                </a:ext>
              </a:extLst>
            </p:cNvPr>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5710;p126">
              <a:extLst>
                <a:ext uri="{FF2B5EF4-FFF2-40B4-BE49-F238E27FC236}">
                  <a16:creationId xmlns:a16="http://schemas.microsoft.com/office/drawing/2014/main" id="{71D5C4A6-3358-4DCB-A2F8-DD7612D35B25}"/>
                </a:ext>
              </a:extLst>
            </p:cNvPr>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5711;p126">
              <a:extLst>
                <a:ext uri="{FF2B5EF4-FFF2-40B4-BE49-F238E27FC236}">
                  <a16:creationId xmlns:a16="http://schemas.microsoft.com/office/drawing/2014/main" id="{8E6CA072-7779-4F7F-9D51-ED985B9B0182}"/>
                </a:ext>
              </a:extLst>
            </p:cNvPr>
            <p:cNvSpPr/>
            <p:nvPr/>
          </p:nvSpPr>
          <p:spPr>
            <a:xfrm>
              <a:off x="1638140" y="223916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5712;p126">
              <a:extLst>
                <a:ext uri="{FF2B5EF4-FFF2-40B4-BE49-F238E27FC236}">
                  <a16:creationId xmlns:a16="http://schemas.microsoft.com/office/drawing/2014/main" id="{73108C62-DF88-4820-A440-876824FA3B0F}"/>
                </a:ext>
              </a:extLst>
            </p:cNvPr>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5713;p126">
              <a:extLst>
                <a:ext uri="{FF2B5EF4-FFF2-40B4-BE49-F238E27FC236}">
                  <a16:creationId xmlns:a16="http://schemas.microsoft.com/office/drawing/2014/main" id="{5D37697E-F952-4289-BB2D-EA1B81C6B943}"/>
                </a:ext>
              </a:extLst>
            </p:cNvPr>
            <p:cNvSpPr/>
            <p:nvPr/>
          </p:nvSpPr>
          <p:spPr>
            <a:xfrm>
              <a:off x="1408599" y="1961951"/>
              <a:ext cx="434" cy="54"/>
            </a:xfrm>
            <a:custGeom>
              <a:avLst/>
              <a:gdLst/>
              <a:ahLst/>
              <a:cxnLst/>
              <a:rect l="l" t="t" r="r" b="b"/>
              <a:pathLst>
                <a:path w="32" h="4" extrusionOk="0">
                  <a:moveTo>
                    <a:pt x="0"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5714;p126">
              <a:extLst>
                <a:ext uri="{FF2B5EF4-FFF2-40B4-BE49-F238E27FC236}">
                  <a16:creationId xmlns:a16="http://schemas.microsoft.com/office/drawing/2014/main" id="{DDAEADDB-5142-44FB-A0CF-382070C04DF0}"/>
                </a:ext>
              </a:extLst>
            </p:cNvPr>
            <p:cNvSpPr/>
            <p:nvPr/>
          </p:nvSpPr>
          <p:spPr>
            <a:xfrm>
              <a:off x="1407553" y="196195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5715;p126">
              <a:extLst>
                <a:ext uri="{FF2B5EF4-FFF2-40B4-BE49-F238E27FC236}">
                  <a16:creationId xmlns:a16="http://schemas.microsoft.com/office/drawing/2014/main" id="{B2590AB9-FDED-4443-B6CF-D85ADD444BAF}"/>
                </a:ext>
              </a:extLst>
            </p:cNvPr>
            <p:cNvSpPr/>
            <p:nvPr/>
          </p:nvSpPr>
          <p:spPr>
            <a:xfrm>
              <a:off x="1418918" y="1963988"/>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5716;p126">
              <a:extLst>
                <a:ext uri="{FF2B5EF4-FFF2-40B4-BE49-F238E27FC236}">
                  <a16:creationId xmlns:a16="http://schemas.microsoft.com/office/drawing/2014/main" id="{DDAF955B-4AD3-4E35-9C13-F944EEB2AE31}"/>
                </a:ext>
              </a:extLst>
            </p:cNvPr>
            <p:cNvSpPr/>
            <p:nvPr/>
          </p:nvSpPr>
          <p:spPr>
            <a:xfrm>
              <a:off x="1408123" y="196195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5717;p126">
              <a:extLst>
                <a:ext uri="{FF2B5EF4-FFF2-40B4-BE49-F238E27FC236}">
                  <a16:creationId xmlns:a16="http://schemas.microsoft.com/office/drawing/2014/main" id="{E17A6BD3-14A9-4BC7-BB43-DDB427361307}"/>
                </a:ext>
              </a:extLst>
            </p:cNvPr>
            <p:cNvSpPr/>
            <p:nvPr/>
          </p:nvSpPr>
          <p:spPr>
            <a:xfrm>
              <a:off x="1407214" y="1961951"/>
              <a:ext cx="204" cy="14"/>
            </a:xfrm>
            <a:custGeom>
              <a:avLst/>
              <a:gdLst/>
              <a:ahLst/>
              <a:cxnLst/>
              <a:rect l="l" t="t" r="r" b="b"/>
              <a:pathLst>
                <a:path w="15" h="1" extrusionOk="0">
                  <a:moveTo>
                    <a:pt x="1" y="0"/>
                  </a:moveTo>
                  <a:lnTo>
                    <a:pt x="1" y="0"/>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5718;p126">
              <a:extLst>
                <a:ext uri="{FF2B5EF4-FFF2-40B4-BE49-F238E27FC236}">
                  <a16:creationId xmlns:a16="http://schemas.microsoft.com/office/drawing/2014/main" id="{4A81F627-297A-4C27-8ED0-FE94A3F4F0FD}"/>
                </a:ext>
              </a:extLst>
            </p:cNvPr>
            <p:cNvSpPr/>
            <p:nvPr/>
          </p:nvSpPr>
          <p:spPr>
            <a:xfrm>
              <a:off x="1419773" y="196404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5719;p126">
              <a:extLst>
                <a:ext uri="{FF2B5EF4-FFF2-40B4-BE49-F238E27FC236}">
                  <a16:creationId xmlns:a16="http://schemas.microsoft.com/office/drawing/2014/main" id="{D458DA78-0E0C-47E2-9D4D-4AC084C78EAC}"/>
                </a:ext>
              </a:extLst>
            </p:cNvPr>
            <p:cNvSpPr/>
            <p:nvPr/>
          </p:nvSpPr>
          <p:spPr>
            <a:xfrm>
              <a:off x="1420533" y="1963988"/>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5720;p126">
              <a:extLst>
                <a:ext uri="{FF2B5EF4-FFF2-40B4-BE49-F238E27FC236}">
                  <a16:creationId xmlns:a16="http://schemas.microsoft.com/office/drawing/2014/main" id="{B2D589E2-7ABB-4BFA-BD50-37912EBDFB8B}"/>
                </a:ext>
              </a:extLst>
            </p:cNvPr>
            <p:cNvSpPr/>
            <p:nvPr/>
          </p:nvSpPr>
          <p:spPr>
            <a:xfrm>
              <a:off x="1418442" y="1963893"/>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5721;p126">
              <a:extLst>
                <a:ext uri="{FF2B5EF4-FFF2-40B4-BE49-F238E27FC236}">
                  <a16:creationId xmlns:a16="http://schemas.microsoft.com/office/drawing/2014/main" id="{87341691-A522-46BF-8D66-3FD1FA077B42}"/>
                </a:ext>
              </a:extLst>
            </p:cNvPr>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5722;p126">
              <a:extLst>
                <a:ext uri="{FF2B5EF4-FFF2-40B4-BE49-F238E27FC236}">
                  <a16:creationId xmlns:a16="http://schemas.microsoft.com/office/drawing/2014/main" id="{FA9BF79D-CEE4-4345-B646-996ED88EE6E5}"/>
                </a:ext>
              </a:extLst>
            </p:cNvPr>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5723;p126">
              <a:extLst>
                <a:ext uri="{FF2B5EF4-FFF2-40B4-BE49-F238E27FC236}">
                  <a16:creationId xmlns:a16="http://schemas.microsoft.com/office/drawing/2014/main" id="{CB5ED00E-DA9C-4E80-A9BA-43A7F6EE448E}"/>
                </a:ext>
              </a:extLst>
            </p:cNvPr>
            <p:cNvSpPr/>
            <p:nvPr/>
          </p:nvSpPr>
          <p:spPr>
            <a:xfrm>
              <a:off x="1409115" y="1961992"/>
              <a:ext cx="353" cy="68"/>
            </a:xfrm>
            <a:custGeom>
              <a:avLst/>
              <a:gdLst/>
              <a:ahLst/>
              <a:cxnLst/>
              <a:rect l="l" t="t" r="r" b="b"/>
              <a:pathLst>
                <a:path w="26" h="5" extrusionOk="0">
                  <a:moveTo>
                    <a:pt x="1"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5724;p126">
              <a:extLst>
                <a:ext uri="{FF2B5EF4-FFF2-40B4-BE49-F238E27FC236}">
                  <a16:creationId xmlns:a16="http://schemas.microsoft.com/office/drawing/2014/main" id="{646A9927-BBE4-41D6-BB94-E4C0C5417063}"/>
                </a:ext>
              </a:extLst>
            </p:cNvPr>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5725;p126">
              <a:extLst>
                <a:ext uri="{FF2B5EF4-FFF2-40B4-BE49-F238E27FC236}">
                  <a16:creationId xmlns:a16="http://schemas.microsoft.com/office/drawing/2014/main" id="{4D1034AA-80B4-42C0-B3C6-C80286CEC52E}"/>
                </a:ext>
              </a:extLst>
            </p:cNvPr>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5726;p126">
              <a:extLst>
                <a:ext uri="{FF2B5EF4-FFF2-40B4-BE49-F238E27FC236}">
                  <a16:creationId xmlns:a16="http://schemas.microsoft.com/office/drawing/2014/main" id="{B5A2BEA8-D6CF-44F7-946C-2D2996727477}"/>
                </a:ext>
              </a:extLst>
            </p:cNvPr>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5727;p126">
              <a:extLst>
                <a:ext uri="{FF2B5EF4-FFF2-40B4-BE49-F238E27FC236}">
                  <a16:creationId xmlns:a16="http://schemas.microsoft.com/office/drawing/2014/main" id="{D831029F-4464-448D-A4E6-E72DCF0014E2}"/>
                </a:ext>
              </a:extLst>
            </p:cNvPr>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5728;p126">
              <a:extLst>
                <a:ext uri="{FF2B5EF4-FFF2-40B4-BE49-F238E27FC236}">
                  <a16:creationId xmlns:a16="http://schemas.microsoft.com/office/drawing/2014/main" id="{F1F4DDED-F3A2-4C92-8C7C-F54D2CB0C503}"/>
                </a:ext>
              </a:extLst>
            </p:cNvPr>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5729;p126">
              <a:extLst>
                <a:ext uri="{FF2B5EF4-FFF2-40B4-BE49-F238E27FC236}">
                  <a16:creationId xmlns:a16="http://schemas.microsoft.com/office/drawing/2014/main" id="{E95A9EE5-46D2-4B72-8A1A-68943AA59B7E}"/>
                </a:ext>
              </a:extLst>
            </p:cNvPr>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5730;p126">
              <a:extLst>
                <a:ext uri="{FF2B5EF4-FFF2-40B4-BE49-F238E27FC236}">
                  <a16:creationId xmlns:a16="http://schemas.microsoft.com/office/drawing/2014/main" id="{AF0B7C57-3DFE-4032-B403-3B7EBB61E451}"/>
                </a:ext>
              </a:extLst>
            </p:cNvPr>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5731;p126">
              <a:extLst>
                <a:ext uri="{FF2B5EF4-FFF2-40B4-BE49-F238E27FC236}">
                  <a16:creationId xmlns:a16="http://schemas.microsoft.com/office/drawing/2014/main" id="{85A52118-1E4F-40DA-8A6B-44193B1019CA}"/>
                </a:ext>
              </a:extLst>
            </p:cNvPr>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5732;p126">
              <a:extLst>
                <a:ext uri="{FF2B5EF4-FFF2-40B4-BE49-F238E27FC236}">
                  <a16:creationId xmlns:a16="http://schemas.microsoft.com/office/drawing/2014/main" id="{C77088F3-5148-4F2F-89F2-A74E52E189D4}"/>
                </a:ext>
              </a:extLst>
            </p:cNvPr>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5733;p126">
              <a:extLst>
                <a:ext uri="{FF2B5EF4-FFF2-40B4-BE49-F238E27FC236}">
                  <a16:creationId xmlns:a16="http://schemas.microsoft.com/office/drawing/2014/main" id="{D2F0D4B1-D5F1-40A0-88CC-B2E749ADC13B}"/>
                </a:ext>
              </a:extLst>
            </p:cNvPr>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5734;p126">
              <a:extLst>
                <a:ext uri="{FF2B5EF4-FFF2-40B4-BE49-F238E27FC236}">
                  <a16:creationId xmlns:a16="http://schemas.microsoft.com/office/drawing/2014/main" id="{47DD6AFF-71B8-46AA-BF02-9AAE9E415770}"/>
                </a:ext>
              </a:extLst>
            </p:cNvPr>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5735;p126">
              <a:extLst>
                <a:ext uri="{FF2B5EF4-FFF2-40B4-BE49-F238E27FC236}">
                  <a16:creationId xmlns:a16="http://schemas.microsoft.com/office/drawing/2014/main" id="{D46DEE3C-DAE1-4CF7-8395-8AEF038D1314}"/>
                </a:ext>
              </a:extLst>
            </p:cNvPr>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5736;p126">
              <a:extLst>
                <a:ext uri="{FF2B5EF4-FFF2-40B4-BE49-F238E27FC236}">
                  <a16:creationId xmlns:a16="http://schemas.microsoft.com/office/drawing/2014/main" id="{0913A498-8FF3-44DA-A78B-EECFC1B13083}"/>
                </a:ext>
              </a:extLst>
            </p:cNvPr>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5737;p126">
              <a:extLst>
                <a:ext uri="{FF2B5EF4-FFF2-40B4-BE49-F238E27FC236}">
                  <a16:creationId xmlns:a16="http://schemas.microsoft.com/office/drawing/2014/main" id="{9C1247D9-F870-4AAE-8735-3B8DD95327C8}"/>
                </a:ext>
              </a:extLst>
            </p:cNvPr>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5738;p126">
              <a:extLst>
                <a:ext uri="{FF2B5EF4-FFF2-40B4-BE49-F238E27FC236}">
                  <a16:creationId xmlns:a16="http://schemas.microsoft.com/office/drawing/2014/main" id="{36EF4418-9870-413C-9F17-5D724B215138}"/>
                </a:ext>
              </a:extLst>
            </p:cNvPr>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5739;p126">
              <a:extLst>
                <a:ext uri="{FF2B5EF4-FFF2-40B4-BE49-F238E27FC236}">
                  <a16:creationId xmlns:a16="http://schemas.microsoft.com/office/drawing/2014/main" id="{5106CBC1-35EE-43BD-833A-9569A087CE35}"/>
                </a:ext>
              </a:extLst>
            </p:cNvPr>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5740;p126">
              <a:extLst>
                <a:ext uri="{FF2B5EF4-FFF2-40B4-BE49-F238E27FC236}">
                  <a16:creationId xmlns:a16="http://schemas.microsoft.com/office/drawing/2014/main" id="{AD098401-9CB8-46EA-AC82-ACBD0BC6982D}"/>
                </a:ext>
              </a:extLst>
            </p:cNvPr>
            <p:cNvSpPr/>
            <p:nvPr/>
          </p:nvSpPr>
          <p:spPr>
            <a:xfrm>
              <a:off x="1540124" y="2029540"/>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5741;p126">
              <a:extLst>
                <a:ext uri="{FF2B5EF4-FFF2-40B4-BE49-F238E27FC236}">
                  <a16:creationId xmlns:a16="http://schemas.microsoft.com/office/drawing/2014/main" id="{8E9CBF6F-87E7-4508-90BA-CFD6020E11D4}"/>
                </a:ext>
              </a:extLst>
            </p:cNvPr>
            <p:cNvSpPr/>
            <p:nvPr/>
          </p:nvSpPr>
          <p:spPr>
            <a:xfrm>
              <a:off x="1536363" y="2030436"/>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5742;p126">
              <a:extLst>
                <a:ext uri="{FF2B5EF4-FFF2-40B4-BE49-F238E27FC236}">
                  <a16:creationId xmlns:a16="http://schemas.microsoft.com/office/drawing/2014/main" id="{0C4BA1F8-4A2E-4574-8C82-B8FE6202B7D4}"/>
                </a:ext>
              </a:extLst>
            </p:cNvPr>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5743;p126">
              <a:extLst>
                <a:ext uri="{FF2B5EF4-FFF2-40B4-BE49-F238E27FC236}">
                  <a16:creationId xmlns:a16="http://schemas.microsoft.com/office/drawing/2014/main" id="{6FA83CA5-6FDE-4717-B20E-6358005AFDAC}"/>
                </a:ext>
              </a:extLst>
            </p:cNvPr>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5744;p126">
              <a:extLst>
                <a:ext uri="{FF2B5EF4-FFF2-40B4-BE49-F238E27FC236}">
                  <a16:creationId xmlns:a16="http://schemas.microsoft.com/office/drawing/2014/main" id="{39709EE0-2246-47FF-8F0B-5CB230910371}"/>
                </a:ext>
              </a:extLst>
            </p:cNvPr>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5745;p126">
              <a:extLst>
                <a:ext uri="{FF2B5EF4-FFF2-40B4-BE49-F238E27FC236}">
                  <a16:creationId xmlns:a16="http://schemas.microsoft.com/office/drawing/2014/main" id="{E0CD54B8-99A3-4C87-9C6E-A0CE2D7E8C41}"/>
                </a:ext>
              </a:extLst>
            </p:cNvPr>
            <p:cNvSpPr/>
            <p:nvPr/>
          </p:nvSpPr>
          <p:spPr>
            <a:xfrm>
              <a:off x="1539459" y="2029676"/>
              <a:ext cx="339" cy="109"/>
            </a:xfrm>
            <a:custGeom>
              <a:avLst/>
              <a:gdLst/>
              <a:ahLst/>
              <a:cxnLst/>
              <a:rect l="l" t="t" r="r" b="b"/>
              <a:pathLst>
                <a:path w="25" h="8" extrusionOk="0">
                  <a:moveTo>
                    <a:pt x="0" y="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5746;p126">
              <a:extLst>
                <a:ext uri="{FF2B5EF4-FFF2-40B4-BE49-F238E27FC236}">
                  <a16:creationId xmlns:a16="http://schemas.microsoft.com/office/drawing/2014/main" id="{44F1D7AD-D6A7-4E5C-B73C-974E60273C6D}"/>
                </a:ext>
              </a:extLst>
            </p:cNvPr>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5747;p126">
              <a:extLst>
                <a:ext uri="{FF2B5EF4-FFF2-40B4-BE49-F238E27FC236}">
                  <a16:creationId xmlns:a16="http://schemas.microsoft.com/office/drawing/2014/main" id="{B7C32F5E-98AF-4400-B6DD-B054C0212215}"/>
                </a:ext>
              </a:extLst>
            </p:cNvPr>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5748;p126">
              <a:extLst>
                <a:ext uri="{FF2B5EF4-FFF2-40B4-BE49-F238E27FC236}">
                  <a16:creationId xmlns:a16="http://schemas.microsoft.com/office/drawing/2014/main" id="{40636498-F2F8-4FB2-9F9E-BC4E2EA1A155}"/>
                </a:ext>
              </a:extLst>
            </p:cNvPr>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5749;p126">
              <a:extLst>
                <a:ext uri="{FF2B5EF4-FFF2-40B4-BE49-F238E27FC236}">
                  <a16:creationId xmlns:a16="http://schemas.microsoft.com/office/drawing/2014/main" id="{EFB46E73-0B5F-4593-8189-DE852CB4A4F9}"/>
                </a:ext>
              </a:extLst>
            </p:cNvPr>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5750;p126">
              <a:extLst>
                <a:ext uri="{FF2B5EF4-FFF2-40B4-BE49-F238E27FC236}">
                  <a16:creationId xmlns:a16="http://schemas.microsoft.com/office/drawing/2014/main" id="{768C780B-89C5-4355-BC8C-414DBA709E32}"/>
                </a:ext>
              </a:extLst>
            </p:cNvPr>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5751;p126">
              <a:extLst>
                <a:ext uri="{FF2B5EF4-FFF2-40B4-BE49-F238E27FC236}">
                  <a16:creationId xmlns:a16="http://schemas.microsoft.com/office/drawing/2014/main" id="{9FF38EFF-5647-40C7-B823-3EB750E2566E}"/>
                </a:ext>
              </a:extLst>
            </p:cNvPr>
            <p:cNvSpPr/>
            <p:nvPr/>
          </p:nvSpPr>
          <p:spPr>
            <a:xfrm>
              <a:off x="1523532" y="207460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5752;p126">
              <a:extLst>
                <a:ext uri="{FF2B5EF4-FFF2-40B4-BE49-F238E27FC236}">
                  <a16:creationId xmlns:a16="http://schemas.microsoft.com/office/drawing/2014/main" id="{2167DBD4-6142-4A83-B66D-60BE9F9A5EC5}"/>
                </a:ext>
              </a:extLst>
            </p:cNvPr>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5753;p126">
              <a:extLst>
                <a:ext uri="{FF2B5EF4-FFF2-40B4-BE49-F238E27FC236}">
                  <a16:creationId xmlns:a16="http://schemas.microsoft.com/office/drawing/2014/main" id="{0D781CA5-2141-48BB-945F-1603CE53157E}"/>
                </a:ext>
              </a:extLst>
            </p:cNvPr>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5754;p126">
              <a:extLst>
                <a:ext uri="{FF2B5EF4-FFF2-40B4-BE49-F238E27FC236}">
                  <a16:creationId xmlns:a16="http://schemas.microsoft.com/office/drawing/2014/main" id="{797897A6-CAAE-4153-9925-C2A3A3CB1CF9}"/>
                </a:ext>
              </a:extLst>
            </p:cNvPr>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5755;p126">
              <a:extLst>
                <a:ext uri="{FF2B5EF4-FFF2-40B4-BE49-F238E27FC236}">
                  <a16:creationId xmlns:a16="http://schemas.microsoft.com/office/drawing/2014/main" id="{6A94CCE5-2C17-4D28-B64E-0D8EB459D466}"/>
                </a:ext>
              </a:extLst>
            </p:cNvPr>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5756;p126">
              <a:extLst>
                <a:ext uri="{FF2B5EF4-FFF2-40B4-BE49-F238E27FC236}">
                  <a16:creationId xmlns:a16="http://schemas.microsoft.com/office/drawing/2014/main" id="{872E19C3-7D89-43CF-AD0B-ECE3A0772F6F}"/>
                </a:ext>
              </a:extLst>
            </p:cNvPr>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5757;p126">
              <a:extLst>
                <a:ext uri="{FF2B5EF4-FFF2-40B4-BE49-F238E27FC236}">
                  <a16:creationId xmlns:a16="http://schemas.microsoft.com/office/drawing/2014/main" id="{3D36851B-323E-494D-8EA9-E1D5CF9F919A}"/>
                </a:ext>
              </a:extLst>
            </p:cNvPr>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5758;p126">
              <a:extLst>
                <a:ext uri="{FF2B5EF4-FFF2-40B4-BE49-F238E27FC236}">
                  <a16:creationId xmlns:a16="http://schemas.microsoft.com/office/drawing/2014/main" id="{5669EB4B-2791-49CF-82D7-ABD6B6AD90C0}"/>
                </a:ext>
              </a:extLst>
            </p:cNvPr>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5759;p126">
              <a:extLst>
                <a:ext uri="{FF2B5EF4-FFF2-40B4-BE49-F238E27FC236}">
                  <a16:creationId xmlns:a16="http://schemas.microsoft.com/office/drawing/2014/main" id="{1E3C5779-1AAE-4A9C-8B68-89E96810C146}"/>
                </a:ext>
              </a:extLst>
            </p:cNvPr>
            <p:cNvSpPr/>
            <p:nvPr/>
          </p:nvSpPr>
          <p:spPr>
            <a:xfrm>
              <a:off x="1467063" y="1987667"/>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5760;p126">
              <a:extLst>
                <a:ext uri="{FF2B5EF4-FFF2-40B4-BE49-F238E27FC236}">
                  <a16:creationId xmlns:a16="http://schemas.microsoft.com/office/drawing/2014/main" id="{5819ACE1-15F2-4E82-A8B0-08E312A56244}"/>
                </a:ext>
              </a:extLst>
            </p:cNvPr>
            <p:cNvSpPr/>
            <p:nvPr/>
          </p:nvSpPr>
          <p:spPr>
            <a:xfrm>
              <a:off x="1467783" y="1986906"/>
              <a:ext cx="244" cy="299"/>
            </a:xfrm>
            <a:custGeom>
              <a:avLst/>
              <a:gdLst/>
              <a:ahLst/>
              <a:cxnLst/>
              <a:rect l="l" t="t" r="r" b="b"/>
              <a:pathLst>
                <a:path w="18" h="22" extrusionOk="0">
                  <a:moveTo>
                    <a:pt x="0" y="2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5761;p126">
              <a:extLst>
                <a:ext uri="{FF2B5EF4-FFF2-40B4-BE49-F238E27FC236}">
                  <a16:creationId xmlns:a16="http://schemas.microsoft.com/office/drawing/2014/main" id="{F8054658-0761-405F-B9E6-CC243AF9FF9F}"/>
                </a:ext>
              </a:extLst>
            </p:cNvPr>
            <p:cNvSpPr/>
            <p:nvPr/>
          </p:nvSpPr>
          <p:spPr>
            <a:xfrm>
              <a:off x="1466724" y="1987993"/>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5762;p126">
              <a:extLst>
                <a:ext uri="{FF2B5EF4-FFF2-40B4-BE49-F238E27FC236}">
                  <a16:creationId xmlns:a16="http://schemas.microsoft.com/office/drawing/2014/main" id="{7E25DDA4-6B4C-4A96-934B-C8CAC016B085}"/>
                </a:ext>
              </a:extLst>
            </p:cNvPr>
            <p:cNvSpPr/>
            <p:nvPr/>
          </p:nvSpPr>
          <p:spPr>
            <a:xfrm>
              <a:off x="1467389" y="1987287"/>
              <a:ext cx="258" cy="244"/>
            </a:xfrm>
            <a:custGeom>
              <a:avLst/>
              <a:gdLst/>
              <a:ahLst/>
              <a:cxnLst/>
              <a:rect l="l" t="t" r="r" b="b"/>
              <a:pathLst>
                <a:path w="19" h="18" extrusionOk="0">
                  <a:moveTo>
                    <a:pt x="1" y="18"/>
                  </a:moveTo>
                  <a:lnTo>
                    <a:pt x="1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5763;p126">
              <a:extLst>
                <a:ext uri="{FF2B5EF4-FFF2-40B4-BE49-F238E27FC236}">
                  <a16:creationId xmlns:a16="http://schemas.microsoft.com/office/drawing/2014/main" id="{9EB747F4-073C-4CBD-A160-BDBFA55DA344}"/>
                </a:ext>
              </a:extLst>
            </p:cNvPr>
            <p:cNvSpPr/>
            <p:nvPr/>
          </p:nvSpPr>
          <p:spPr>
            <a:xfrm>
              <a:off x="1468163" y="1986662"/>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5764;p126">
              <a:extLst>
                <a:ext uri="{FF2B5EF4-FFF2-40B4-BE49-F238E27FC236}">
                  <a16:creationId xmlns:a16="http://schemas.microsoft.com/office/drawing/2014/main" id="{95BCC17C-5801-4305-AA5A-C3A4B2F8E497}"/>
                </a:ext>
              </a:extLst>
            </p:cNvPr>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5765;p126">
              <a:extLst>
                <a:ext uri="{FF2B5EF4-FFF2-40B4-BE49-F238E27FC236}">
                  <a16:creationId xmlns:a16="http://schemas.microsoft.com/office/drawing/2014/main" id="{84976E45-E4E6-4CF5-B3BE-F1FD4C5DBCBE}"/>
                </a:ext>
              </a:extLst>
            </p:cNvPr>
            <p:cNvSpPr/>
            <p:nvPr/>
          </p:nvSpPr>
          <p:spPr>
            <a:xfrm>
              <a:off x="1465828" y="198899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5766;p126">
              <a:extLst>
                <a:ext uri="{FF2B5EF4-FFF2-40B4-BE49-F238E27FC236}">
                  <a16:creationId xmlns:a16="http://schemas.microsoft.com/office/drawing/2014/main" id="{678AEB74-C2F7-4624-93D6-AD03D15B4C34}"/>
                </a:ext>
              </a:extLst>
            </p:cNvPr>
            <p:cNvSpPr/>
            <p:nvPr/>
          </p:nvSpPr>
          <p:spPr>
            <a:xfrm>
              <a:off x="1466059" y="1988658"/>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5767;p126">
              <a:extLst>
                <a:ext uri="{FF2B5EF4-FFF2-40B4-BE49-F238E27FC236}">
                  <a16:creationId xmlns:a16="http://schemas.microsoft.com/office/drawing/2014/main" id="{D9E4A9BF-8C26-4712-940D-397442A90FA1}"/>
                </a:ext>
              </a:extLst>
            </p:cNvPr>
            <p:cNvSpPr/>
            <p:nvPr/>
          </p:nvSpPr>
          <p:spPr>
            <a:xfrm>
              <a:off x="1466398" y="1988332"/>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5768;p126">
              <a:extLst>
                <a:ext uri="{FF2B5EF4-FFF2-40B4-BE49-F238E27FC236}">
                  <a16:creationId xmlns:a16="http://schemas.microsoft.com/office/drawing/2014/main" id="{9A7728A8-1633-4350-82BB-154152E197F3}"/>
                </a:ext>
              </a:extLst>
            </p:cNvPr>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5769;p126">
              <a:extLst>
                <a:ext uri="{FF2B5EF4-FFF2-40B4-BE49-F238E27FC236}">
                  <a16:creationId xmlns:a16="http://schemas.microsoft.com/office/drawing/2014/main" id="{3ED31053-C4FB-464B-A0AD-19418A6572B1}"/>
                </a:ext>
              </a:extLst>
            </p:cNvPr>
            <p:cNvSpPr/>
            <p:nvPr/>
          </p:nvSpPr>
          <p:spPr>
            <a:xfrm>
              <a:off x="1468448" y="1986377"/>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5770;p126">
              <a:extLst>
                <a:ext uri="{FF2B5EF4-FFF2-40B4-BE49-F238E27FC236}">
                  <a16:creationId xmlns:a16="http://schemas.microsoft.com/office/drawing/2014/main" id="{A734033A-6AC6-4D2F-97A7-EE995FABB0EC}"/>
                </a:ext>
              </a:extLst>
            </p:cNvPr>
            <p:cNvSpPr/>
            <p:nvPr/>
          </p:nvSpPr>
          <p:spPr>
            <a:xfrm>
              <a:off x="1469154" y="1985766"/>
              <a:ext cx="204" cy="149"/>
            </a:xfrm>
            <a:custGeom>
              <a:avLst/>
              <a:gdLst/>
              <a:ahLst/>
              <a:cxnLst/>
              <a:rect l="l" t="t" r="r" b="b"/>
              <a:pathLst>
                <a:path w="15" h="11" extrusionOk="0">
                  <a:moveTo>
                    <a:pt x="1" y="1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5771;p126">
              <a:extLst>
                <a:ext uri="{FF2B5EF4-FFF2-40B4-BE49-F238E27FC236}">
                  <a16:creationId xmlns:a16="http://schemas.microsoft.com/office/drawing/2014/main" id="{11C9DC84-7E1E-4583-8738-2342C9B0DFEE}"/>
                </a:ext>
              </a:extLst>
            </p:cNvPr>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5772;p126">
              <a:extLst>
                <a:ext uri="{FF2B5EF4-FFF2-40B4-BE49-F238E27FC236}">
                  <a16:creationId xmlns:a16="http://schemas.microsoft.com/office/drawing/2014/main" id="{4C77C259-AA3A-4007-B046-B110A2849397}"/>
                </a:ext>
              </a:extLst>
            </p:cNvPr>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5773;p126">
              <a:extLst>
                <a:ext uri="{FF2B5EF4-FFF2-40B4-BE49-F238E27FC236}">
                  <a16:creationId xmlns:a16="http://schemas.microsoft.com/office/drawing/2014/main" id="{EF051F58-4C43-429A-8F81-A2B06EFA6277}"/>
                </a:ext>
              </a:extLst>
            </p:cNvPr>
            <p:cNvSpPr/>
            <p:nvPr/>
          </p:nvSpPr>
          <p:spPr>
            <a:xfrm>
              <a:off x="1468679" y="1986146"/>
              <a:ext cx="163" cy="149"/>
            </a:xfrm>
            <a:custGeom>
              <a:avLst/>
              <a:gdLst/>
              <a:ahLst/>
              <a:cxnLst/>
              <a:rect l="l" t="t" r="r" b="b"/>
              <a:pathLst>
                <a:path w="12" h="11" extrusionOk="0">
                  <a:moveTo>
                    <a:pt x="1"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5774;p126">
              <a:extLst>
                <a:ext uri="{FF2B5EF4-FFF2-40B4-BE49-F238E27FC236}">
                  <a16:creationId xmlns:a16="http://schemas.microsoft.com/office/drawing/2014/main" id="{1F7330E9-55F4-43B7-A49F-8264962DFB91}"/>
                </a:ext>
              </a:extLst>
            </p:cNvPr>
            <p:cNvSpPr/>
            <p:nvPr/>
          </p:nvSpPr>
          <p:spPr>
            <a:xfrm>
              <a:off x="1468964" y="1985956"/>
              <a:ext cx="163" cy="149"/>
            </a:xfrm>
            <a:custGeom>
              <a:avLst/>
              <a:gdLst/>
              <a:ahLst/>
              <a:cxnLst/>
              <a:rect l="l" t="t" r="r" b="b"/>
              <a:pathLst>
                <a:path w="12" h="11" extrusionOk="0">
                  <a:moveTo>
                    <a:pt x="1"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5775;p126">
              <a:extLst>
                <a:ext uri="{FF2B5EF4-FFF2-40B4-BE49-F238E27FC236}">
                  <a16:creationId xmlns:a16="http://schemas.microsoft.com/office/drawing/2014/main" id="{566707BE-A427-4C26-919B-511D8162DE53}"/>
                </a:ext>
              </a:extLst>
            </p:cNvPr>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5776;p126">
              <a:extLst>
                <a:ext uri="{FF2B5EF4-FFF2-40B4-BE49-F238E27FC236}">
                  <a16:creationId xmlns:a16="http://schemas.microsoft.com/office/drawing/2014/main" id="{37E3F9EE-663F-4C20-87FF-81655A223B5B}"/>
                </a:ext>
              </a:extLst>
            </p:cNvPr>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5777;p126">
              <a:extLst>
                <a:ext uri="{FF2B5EF4-FFF2-40B4-BE49-F238E27FC236}">
                  <a16:creationId xmlns:a16="http://schemas.microsoft.com/office/drawing/2014/main" id="{B5F6D6B6-8715-4F49-9E42-810242D9C0A9}"/>
                </a:ext>
              </a:extLst>
            </p:cNvPr>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5778;p126">
              <a:extLst>
                <a:ext uri="{FF2B5EF4-FFF2-40B4-BE49-F238E27FC236}">
                  <a16:creationId xmlns:a16="http://schemas.microsoft.com/office/drawing/2014/main" id="{E5D87061-D347-4171-A99F-FC281F4FE3E3}"/>
                </a:ext>
              </a:extLst>
            </p:cNvPr>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5779;p126">
              <a:extLst>
                <a:ext uri="{FF2B5EF4-FFF2-40B4-BE49-F238E27FC236}">
                  <a16:creationId xmlns:a16="http://schemas.microsoft.com/office/drawing/2014/main" id="{50F24A94-75C0-4BE1-89E4-907F52EC412E}"/>
                </a:ext>
              </a:extLst>
            </p:cNvPr>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5780;p126">
              <a:extLst>
                <a:ext uri="{FF2B5EF4-FFF2-40B4-BE49-F238E27FC236}">
                  <a16:creationId xmlns:a16="http://schemas.microsoft.com/office/drawing/2014/main" id="{D2B24AB2-535F-4F87-865C-5773E7ABAECB}"/>
                </a:ext>
              </a:extLst>
            </p:cNvPr>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5781;p126">
              <a:extLst>
                <a:ext uri="{FF2B5EF4-FFF2-40B4-BE49-F238E27FC236}">
                  <a16:creationId xmlns:a16="http://schemas.microsoft.com/office/drawing/2014/main" id="{B324A5D0-D9DF-463E-AE5C-4C6D2A3537F6}"/>
                </a:ext>
              </a:extLst>
            </p:cNvPr>
            <p:cNvSpPr/>
            <p:nvPr/>
          </p:nvSpPr>
          <p:spPr>
            <a:xfrm>
              <a:off x="1529140" y="2128031"/>
              <a:ext cx="163" cy="54"/>
            </a:xfrm>
            <a:custGeom>
              <a:avLst/>
              <a:gdLst/>
              <a:ahLst/>
              <a:cxnLst/>
              <a:rect l="l" t="t" r="r" b="b"/>
              <a:pathLst>
                <a:path w="12" h="4" extrusionOk="0">
                  <a:moveTo>
                    <a:pt x="11" y="4"/>
                  </a:moveTo>
                  <a:lnTo>
                    <a:pt x="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5782;p126">
              <a:extLst>
                <a:ext uri="{FF2B5EF4-FFF2-40B4-BE49-F238E27FC236}">
                  <a16:creationId xmlns:a16="http://schemas.microsoft.com/office/drawing/2014/main" id="{EE81497E-F320-4954-ADEE-167789660AF1}"/>
                </a:ext>
              </a:extLst>
            </p:cNvPr>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5783;p126">
              <a:extLst>
                <a:ext uri="{FF2B5EF4-FFF2-40B4-BE49-F238E27FC236}">
                  <a16:creationId xmlns:a16="http://schemas.microsoft.com/office/drawing/2014/main" id="{8B577D45-2D21-4DF3-B921-9F0DB21B6F3C}"/>
                </a:ext>
              </a:extLst>
            </p:cNvPr>
            <p:cNvSpPr/>
            <p:nvPr/>
          </p:nvSpPr>
          <p:spPr>
            <a:xfrm>
              <a:off x="1529425" y="2128126"/>
              <a:ext cx="394" cy="149"/>
            </a:xfrm>
            <a:custGeom>
              <a:avLst/>
              <a:gdLst/>
              <a:ahLst/>
              <a:cxnLst/>
              <a:rect l="l" t="t" r="r" b="b"/>
              <a:pathLst>
                <a:path w="29" h="11" extrusionOk="0">
                  <a:moveTo>
                    <a:pt x="1" y="0"/>
                  </a:moveTo>
                  <a:lnTo>
                    <a:pt x="29"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5784;p126">
              <a:extLst>
                <a:ext uri="{FF2B5EF4-FFF2-40B4-BE49-F238E27FC236}">
                  <a16:creationId xmlns:a16="http://schemas.microsoft.com/office/drawing/2014/main" id="{B2028F0E-0451-4E15-8762-D1C8894A19BE}"/>
                </a:ext>
              </a:extLst>
            </p:cNvPr>
            <p:cNvSpPr/>
            <p:nvPr/>
          </p:nvSpPr>
          <p:spPr>
            <a:xfrm>
              <a:off x="1575290" y="214080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5785;p126">
              <a:extLst>
                <a:ext uri="{FF2B5EF4-FFF2-40B4-BE49-F238E27FC236}">
                  <a16:creationId xmlns:a16="http://schemas.microsoft.com/office/drawing/2014/main" id="{762802B2-C57B-4E2E-B142-EEF074CEB834}"/>
                </a:ext>
              </a:extLst>
            </p:cNvPr>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5786;p126">
              <a:extLst>
                <a:ext uri="{FF2B5EF4-FFF2-40B4-BE49-F238E27FC236}">
                  <a16:creationId xmlns:a16="http://schemas.microsoft.com/office/drawing/2014/main" id="{43131725-EF3A-4F5C-B7A8-C44BA7FF1AB5}"/>
                </a:ext>
              </a:extLst>
            </p:cNvPr>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5787;p126">
              <a:extLst>
                <a:ext uri="{FF2B5EF4-FFF2-40B4-BE49-F238E27FC236}">
                  <a16:creationId xmlns:a16="http://schemas.microsoft.com/office/drawing/2014/main" id="{607342A9-26EE-40DD-BFCB-A5DED2F668B6}"/>
                </a:ext>
              </a:extLst>
            </p:cNvPr>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5788;p126">
              <a:extLst>
                <a:ext uri="{FF2B5EF4-FFF2-40B4-BE49-F238E27FC236}">
                  <a16:creationId xmlns:a16="http://schemas.microsoft.com/office/drawing/2014/main" id="{A04D2DC8-9FA1-44B1-94CD-D16AC3D09EB6}"/>
                </a:ext>
              </a:extLst>
            </p:cNvPr>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5789;p126">
              <a:extLst>
                <a:ext uri="{FF2B5EF4-FFF2-40B4-BE49-F238E27FC236}">
                  <a16:creationId xmlns:a16="http://schemas.microsoft.com/office/drawing/2014/main" id="{BE58E7EA-783B-4ABF-BF59-6973B366EBC5}"/>
                </a:ext>
              </a:extLst>
            </p:cNvPr>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5790;p126">
              <a:extLst>
                <a:ext uri="{FF2B5EF4-FFF2-40B4-BE49-F238E27FC236}">
                  <a16:creationId xmlns:a16="http://schemas.microsoft.com/office/drawing/2014/main" id="{C51FF741-BD44-4AAE-A0ED-17CA478B197C}"/>
                </a:ext>
              </a:extLst>
            </p:cNvPr>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5791;p126">
              <a:extLst>
                <a:ext uri="{FF2B5EF4-FFF2-40B4-BE49-F238E27FC236}">
                  <a16:creationId xmlns:a16="http://schemas.microsoft.com/office/drawing/2014/main" id="{B0D4E610-CAD3-4415-847F-952F243271ED}"/>
                </a:ext>
              </a:extLst>
            </p:cNvPr>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5792;p126">
              <a:extLst>
                <a:ext uri="{FF2B5EF4-FFF2-40B4-BE49-F238E27FC236}">
                  <a16:creationId xmlns:a16="http://schemas.microsoft.com/office/drawing/2014/main" id="{98154787-2526-4F0B-B82F-5E834882F7BA}"/>
                </a:ext>
              </a:extLst>
            </p:cNvPr>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5793;p126">
              <a:extLst>
                <a:ext uri="{FF2B5EF4-FFF2-40B4-BE49-F238E27FC236}">
                  <a16:creationId xmlns:a16="http://schemas.microsoft.com/office/drawing/2014/main" id="{981A06B0-D479-4510-907A-064CC388DD44}"/>
                </a:ext>
              </a:extLst>
            </p:cNvPr>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5794;p126">
              <a:extLst>
                <a:ext uri="{FF2B5EF4-FFF2-40B4-BE49-F238E27FC236}">
                  <a16:creationId xmlns:a16="http://schemas.microsoft.com/office/drawing/2014/main" id="{82B4B137-EAAB-416E-9A20-FB11DEA75A0D}"/>
                </a:ext>
              </a:extLst>
            </p:cNvPr>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5795;p126">
              <a:extLst>
                <a:ext uri="{FF2B5EF4-FFF2-40B4-BE49-F238E27FC236}">
                  <a16:creationId xmlns:a16="http://schemas.microsoft.com/office/drawing/2014/main" id="{C998FC08-E1AE-4504-ACD0-AAF1825FCE16}"/>
                </a:ext>
              </a:extLst>
            </p:cNvPr>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5796;p126">
              <a:extLst>
                <a:ext uri="{FF2B5EF4-FFF2-40B4-BE49-F238E27FC236}">
                  <a16:creationId xmlns:a16="http://schemas.microsoft.com/office/drawing/2014/main" id="{D76EBFE5-7E24-4E45-9D8E-02A3E0C83AA6}"/>
                </a:ext>
              </a:extLst>
            </p:cNvPr>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5797;p126">
              <a:extLst>
                <a:ext uri="{FF2B5EF4-FFF2-40B4-BE49-F238E27FC236}">
                  <a16:creationId xmlns:a16="http://schemas.microsoft.com/office/drawing/2014/main" id="{DAA590BE-E630-4BE3-8EF8-4B848CF41D79}"/>
                </a:ext>
              </a:extLst>
            </p:cNvPr>
            <p:cNvSpPr/>
            <p:nvPr/>
          </p:nvSpPr>
          <p:spPr>
            <a:xfrm>
              <a:off x="1530090" y="217988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5798;p126">
              <a:extLst>
                <a:ext uri="{FF2B5EF4-FFF2-40B4-BE49-F238E27FC236}">
                  <a16:creationId xmlns:a16="http://schemas.microsoft.com/office/drawing/2014/main" id="{19BF72EB-433D-40AC-A425-24B2A835112E}"/>
                </a:ext>
              </a:extLst>
            </p:cNvPr>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5799;p126">
              <a:extLst>
                <a:ext uri="{FF2B5EF4-FFF2-40B4-BE49-F238E27FC236}">
                  <a16:creationId xmlns:a16="http://schemas.microsoft.com/office/drawing/2014/main" id="{D3930A33-638A-4A1F-9495-18785CA270FD}"/>
                </a:ext>
              </a:extLst>
            </p:cNvPr>
            <p:cNvSpPr/>
            <p:nvPr/>
          </p:nvSpPr>
          <p:spPr>
            <a:xfrm>
              <a:off x="1579281" y="2208980"/>
              <a:ext cx="109" cy="299"/>
            </a:xfrm>
            <a:custGeom>
              <a:avLst/>
              <a:gdLst/>
              <a:ahLst/>
              <a:cxnLst/>
              <a:rect l="l" t="t" r="r" b="b"/>
              <a:pathLst>
                <a:path w="8" h="22" extrusionOk="0">
                  <a:moveTo>
                    <a:pt x="1" y="2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5800;p126">
              <a:extLst>
                <a:ext uri="{FF2B5EF4-FFF2-40B4-BE49-F238E27FC236}">
                  <a16:creationId xmlns:a16="http://schemas.microsoft.com/office/drawing/2014/main" id="{AB67E72A-50ED-47CA-8088-AD0627D7C0D3}"/>
                </a:ext>
              </a:extLst>
            </p:cNvPr>
            <p:cNvSpPr/>
            <p:nvPr/>
          </p:nvSpPr>
          <p:spPr>
            <a:xfrm>
              <a:off x="1579376" y="2208641"/>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5801;p126">
              <a:extLst>
                <a:ext uri="{FF2B5EF4-FFF2-40B4-BE49-F238E27FC236}">
                  <a16:creationId xmlns:a16="http://schemas.microsoft.com/office/drawing/2014/main" id="{D6ADC4FD-FF0E-4A19-8A5A-9A06D67317A0}"/>
                </a:ext>
              </a:extLst>
            </p:cNvPr>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5802;p126">
              <a:extLst>
                <a:ext uri="{FF2B5EF4-FFF2-40B4-BE49-F238E27FC236}">
                  <a16:creationId xmlns:a16="http://schemas.microsoft.com/office/drawing/2014/main" id="{A16B9771-B88F-40C5-92EA-674D82BF8D90}"/>
                </a:ext>
              </a:extLst>
            </p:cNvPr>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5803;p126">
              <a:extLst>
                <a:ext uri="{FF2B5EF4-FFF2-40B4-BE49-F238E27FC236}">
                  <a16:creationId xmlns:a16="http://schemas.microsoft.com/office/drawing/2014/main" id="{41C83A7F-EE9D-403B-A715-52B427BAEFBB}"/>
                </a:ext>
              </a:extLst>
            </p:cNvPr>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5804;p126">
              <a:extLst>
                <a:ext uri="{FF2B5EF4-FFF2-40B4-BE49-F238E27FC236}">
                  <a16:creationId xmlns:a16="http://schemas.microsoft.com/office/drawing/2014/main" id="{189E8BF6-C5EF-4CDE-B9E7-F2DA4C6C29B2}"/>
                </a:ext>
              </a:extLst>
            </p:cNvPr>
            <p:cNvSpPr/>
            <p:nvPr/>
          </p:nvSpPr>
          <p:spPr>
            <a:xfrm>
              <a:off x="1579526" y="2208260"/>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5805;p126">
              <a:extLst>
                <a:ext uri="{FF2B5EF4-FFF2-40B4-BE49-F238E27FC236}">
                  <a16:creationId xmlns:a16="http://schemas.microsoft.com/office/drawing/2014/main" id="{75C17F29-6C2E-4E07-AAE5-494216281B80}"/>
                </a:ext>
              </a:extLst>
            </p:cNvPr>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5806;p126">
              <a:extLst>
                <a:ext uri="{FF2B5EF4-FFF2-40B4-BE49-F238E27FC236}">
                  <a16:creationId xmlns:a16="http://schemas.microsoft.com/office/drawing/2014/main" id="{E9C36944-7B33-4613-BFFF-6789B4A9E77A}"/>
                </a:ext>
              </a:extLst>
            </p:cNvPr>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5807;p126">
              <a:extLst>
                <a:ext uri="{FF2B5EF4-FFF2-40B4-BE49-F238E27FC236}">
                  <a16:creationId xmlns:a16="http://schemas.microsoft.com/office/drawing/2014/main" id="{093EC457-F1A9-496E-8BB3-7DF3412DD9DF}"/>
                </a:ext>
              </a:extLst>
            </p:cNvPr>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5808;p126">
              <a:extLst>
                <a:ext uri="{FF2B5EF4-FFF2-40B4-BE49-F238E27FC236}">
                  <a16:creationId xmlns:a16="http://schemas.microsoft.com/office/drawing/2014/main" id="{8EBCCC52-4DB8-4FB5-A9C7-B5E783C4D3C4}"/>
                </a:ext>
              </a:extLst>
            </p:cNvPr>
            <p:cNvSpPr/>
            <p:nvPr/>
          </p:nvSpPr>
          <p:spPr>
            <a:xfrm>
              <a:off x="1518685" y="2074223"/>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5809;p126">
              <a:extLst>
                <a:ext uri="{FF2B5EF4-FFF2-40B4-BE49-F238E27FC236}">
                  <a16:creationId xmlns:a16="http://schemas.microsoft.com/office/drawing/2014/main" id="{3666E9F4-D070-4220-9BAF-AE62D1E3D21A}"/>
                </a:ext>
              </a:extLst>
            </p:cNvPr>
            <p:cNvSpPr/>
            <p:nvPr/>
          </p:nvSpPr>
          <p:spPr>
            <a:xfrm>
              <a:off x="1517545" y="2074549"/>
              <a:ext cx="299" cy="163"/>
            </a:xfrm>
            <a:custGeom>
              <a:avLst/>
              <a:gdLst/>
              <a:ahLst/>
              <a:cxnLst/>
              <a:rect l="l" t="t" r="r" b="b"/>
              <a:pathLst>
                <a:path w="22" h="12" extrusionOk="0">
                  <a:moveTo>
                    <a:pt x="0" y="1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5810;p126">
              <a:extLst>
                <a:ext uri="{FF2B5EF4-FFF2-40B4-BE49-F238E27FC236}">
                  <a16:creationId xmlns:a16="http://schemas.microsoft.com/office/drawing/2014/main" id="{61232A6F-D795-4349-8DA1-5845350C0CC1}"/>
                </a:ext>
              </a:extLst>
            </p:cNvPr>
            <p:cNvSpPr/>
            <p:nvPr/>
          </p:nvSpPr>
          <p:spPr>
            <a:xfrm>
              <a:off x="1518305" y="2074318"/>
              <a:ext cx="299" cy="54"/>
            </a:xfrm>
            <a:custGeom>
              <a:avLst/>
              <a:gdLst/>
              <a:ahLst/>
              <a:cxnLst/>
              <a:rect l="l" t="t" r="r" b="b"/>
              <a:pathLst>
                <a:path w="22" h="4" extrusionOk="0">
                  <a:moveTo>
                    <a:pt x="0" y="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5811;p126">
              <a:extLst>
                <a:ext uri="{FF2B5EF4-FFF2-40B4-BE49-F238E27FC236}">
                  <a16:creationId xmlns:a16="http://schemas.microsoft.com/office/drawing/2014/main" id="{D21B2ABF-7B5C-4A96-905B-5365A35F9CD7}"/>
                </a:ext>
              </a:extLst>
            </p:cNvPr>
            <p:cNvSpPr/>
            <p:nvPr/>
          </p:nvSpPr>
          <p:spPr>
            <a:xfrm>
              <a:off x="1517110" y="2074794"/>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5812;p126">
              <a:extLst>
                <a:ext uri="{FF2B5EF4-FFF2-40B4-BE49-F238E27FC236}">
                  <a16:creationId xmlns:a16="http://schemas.microsoft.com/office/drawing/2014/main" id="{4A38FEAD-4F72-41DB-82C6-330C58B83992}"/>
                </a:ext>
              </a:extLst>
            </p:cNvPr>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5813;p126">
              <a:extLst>
                <a:ext uri="{FF2B5EF4-FFF2-40B4-BE49-F238E27FC236}">
                  <a16:creationId xmlns:a16="http://schemas.microsoft.com/office/drawing/2014/main" id="{E81D99E1-B139-477D-BDBE-78B9A958701A}"/>
                </a:ext>
              </a:extLst>
            </p:cNvPr>
            <p:cNvSpPr/>
            <p:nvPr/>
          </p:nvSpPr>
          <p:spPr>
            <a:xfrm>
              <a:off x="1519065" y="207422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5814;p126">
              <a:extLst>
                <a:ext uri="{FF2B5EF4-FFF2-40B4-BE49-F238E27FC236}">
                  <a16:creationId xmlns:a16="http://schemas.microsoft.com/office/drawing/2014/main" id="{F639BE9D-449C-4160-A13E-E786A621C2AD}"/>
                </a:ext>
              </a:extLst>
            </p:cNvPr>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5815;p126">
              <a:extLst>
                <a:ext uri="{FF2B5EF4-FFF2-40B4-BE49-F238E27FC236}">
                  <a16:creationId xmlns:a16="http://schemas.microsoft.com/office/drawing/2014/main" id="{518DE3D8-9D21-42E8-A49B-A513AE9BFE95}"/>
                </a:ext>
              </a:extLst>
            </p:cNvPr>
            <p:cNvSpPr/>
            <p:nvPr/>
          </p:nvSpPr>
          <p:spPr>
            <a:xfrm>
              <a:off x="1517925" y="2074413"/>
              <a:ext cx="299" cy="109"/>
            </a:xfrm>
            <a:custGeom>
              <a:avLst/>
              <a:gdLst/>
              <a:ahLst/>
              <a:cxnLst/>
              <a:rect l="l" t="t" r="r" b="b"/>
              <a:pathLst>
                <a:path w="22" h="8" extrusionOk="0">
                  <a:moveTo>
                    <a:pt x="0" y="7"/>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5816;p126">
              <a:extLst>
                <a:ext uri="{FF2B5EF4-FFF2-40B4-BE49-F238E27FC236}">
                  <a16:creationId xmlns:a16="http://schemas.microsoft.com/office/drawing/2014/main" id="{E38FC364-55DF-4FC4-930C-D2EBE5A6D5DD}"/>
                </a:ext>
              </a:extLst>
            </p:cNvPr>
            <p:cNvSpPr/>
            <p:nvPr/>
          </p:nvSpPr>
          <p:spPr>
            <a:xfrm>
              <a:off x="1522052" y="2182355"/>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5817;p126">
              <a:extLst>
                <a:ext uri="{FF2B5EF4-FFF2-40B4-BE49-F238E27FC236}">
                  <a16:creationId xmlns:a16="http://schemas.microsoft.com/office/drawing/2014/main" id="{EEF44805-1514-40C8-8A58-6255D87FACD7}"/>
                </a:ext>
              </a:extLst>
            </p:cNvPr>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5818;p126">
              <a:extLst>
                <a:ext uri="{FF2B5EF4-FFF2-40B4-BE49-F238E27FC236}">
                  <a16:creationId xmlns:a16="http://schemas.microsoft.com/office/drawing/2014/main" id="{7C2A7AAC-59CD-4FF6-803F-D9E9230622FB}"/>
                </a:ext>
              </a:extLst>
            </p:cNvPr>
            <p:cNvSpPr/>
            <p:nvPr/>
          </p:nvSpPr>
          <p:spPr>
            <a:xfrm>
              <a:off x="1485176" y="204622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5819;p126">
              <a:extLst>
                <a:ext uri="{FF2B5EF4-FFF2-40B4-BE49-F238E27FC236}">
                  <a16:creationId xmlns:a16="http://schemas.microsoft.com/office/drawing/2014/main" id="{836CB76F-62A5-46BD-AB20-7806B6EFC423}"/>
                </a:ext>
              </a:extLst>
            </p:cNvPr>
            <p:cNvSpPr/>
            <p:nvPr/>
          </p:nvSpPr>
          <p:spPr>
            <a:xfrm>
              <a:off x="1485692" y="20462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5820;p126">
              <a:extLst>
                <a:ext uri="{FF2B5EF4-FFF2-40B4-BE49-F238E27FC236}">
                  <a16:creationId xmlns:a16="http://schemas.microsoft.com/office/drawing/2014/main" id="{E668C785-4C80-4564-B0F9-C5E37EEBEB57}"/>
                </a:ext>
              </a:extLst>
            </p:cNvPr>
            <p:cNvSpPr/>
            <p:nvPr/>
          </p:nvSpPr>
          <p:spPr>
            <a:xfrm>
              <a:off x="1486411" y="204626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5821;p126">
              <a:extLst>
                <a:ext uri="{FF2B5EF4-FFF2-40B4-BE49-F238E27FC236}">
                  <a16:creationId xmlns:a16="http://schemas.microsoft.com/office/drawing/2014/main" id="{52727FFD-11B8-4900-8F45-65B8866EFD07}"/>
                </a:ext>
              </a:extLst>
            </p:cNvPr>
            <p:cNvSpPr/>
            <p:nvPr/>
          </p:nvSpPr>
          <p:spPr>
            <a:xfrm>
              <a:off x="1486982" y="204645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5822;p126">
              <a:extLst>
                <a:ext uri="{FF2B5EF4-FFF2-40B4-BE49-F238E27FC236}">
                  <a16:creationId xmlns:a16="http://schemas.microsoft.com/office/drawing/2014/main" id="{3374F4B8-B54D-4579-9748-4483D4655D4D}"/>
                </a:ext>
              </a:extLst>
            </p:cNvPr>
            <p:cNvSpPr/>
            <p:nvPr/>
          </p:nvSpPr>
          <p:spPr>
            <a:xfrm>
              <a:off x="1486506" y="2046322"/>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5823;p126">
              <a:extLst>
                <a:ext uri="{FF2B5EF4-FFF2-40B4-BE49-F238E27FC236}">
                  <a16:creationId xmlns:a16="http://schemas.microsoft.com/office/drawing/2014/main" id="{68DB8D63-A00B-4714-BAFC-E355F2252DDD}"/>
                </a:ext>
              </a:extLst>
            </p:cNvPr>
            <p:cNvSpPr/>
            <p:nvPr/>
          </p:nvSpPr>
          <p:spPr>
            <a:xfrm>
              <a:off x="1486792" y="2046417"/>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5824;p126">
              <a:extLst>
                <a:ext uri="{FF2B5EF4-FFF2-40B4-BE49-F238E27FC236}">
                  <a16:creationId xmlns:a16="http://schemas.microsoft.com/office/drawing/2014/main" id="{C74B647B-176B-4795-9E28-FDA29C5BC2CD}"/>
                </a:ext>
              </a:extLst>
            </p:cNvPr>
            <p:cNvSpPr/>
            <p:nvPr/>
          </p:nvSpPr>
          <p:spPr>
            <a:xfrm>
              <a:off x="1486887" y="204645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5825;p126">
              <a:extLst>
                <a:ext uri="{FF2B5EF4-FFF2-40B4-BE49-F238E27FC236}">
                  <a16:creationId xmlns:a16="http://schemas.microsoft.com/office/drawing/2014/main" id="{E4D20E9F-E4F9-4877-8C35-40F7236A0963}"/>
                </a:ext>
              </a:extLst>
            </p:cNvPr>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5826;p126">
              <a:extLst>
                <a:ext uri="{FF2B5EF4-FFF2-40B4-BE49-F238E27FC236}">
                  <a16:creationId xmlns:a16="http://schemas.microsoft.com/office/drawing/2014/main" id="{72835DB9-CF07-4A23-A477-FC3FE47D85B5}"/>
                </a:ext>
              </a:extLst>
            </p:cNvPr>
            <p:cNvSpPr/>
            <p:nvPr/>
          </p:nvSpPr>
          <p:spPr>
            <a:xfrm>
              <a:off x="1484171" y="2046267"/>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5827;p126">
              <a:extLst>
                <a:ext uri="{FF2B5EF4-FFF2-40B4-BE49-F238E27FC236}">
                  <a16:creationId xmlns:a16="http://schemas.microsoft.com/office/drawing/2014/main" id="{4B589838-1859-4E65-9C65-F4F036B723A2}"/>
                </a:ext>
              </a:extLst>
            </p:cNvPr>
            <p:cNvSpPr/>
            <p:nvPr/>
          </p:nvSpPr>
          <p:spPr>
            <a:xfrm>
              <a:off x="1485407" y="20462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5828;p126">
              <a:extLst>
                <a:ext uri="{FF2B5EF4-FFF2-40B4-BE49-F238E27FC236}">
                  <a16:creationId xmlns:a16="http://schemas.microsoft.com/office/drawing/2014/main" id="{64A64854-1841-47AA-8D02-033F4E85B9E7}"/>
                </a:ext>
              </a:extLst>
            </p:cNvPr>
            <p:cNvSpPr/>
            <p:nvPr/>
          </p:nvSpPr>
          <p:spPr>
            <a:xfrm>
              <a:off x="1483655" y="204636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5829;p126">
              <a:extLst>
                <a:ext uri="{FF2B5EF4-FFF2-40B4-BE49-F238E27FC236}">
                  <a16:creationId xmlns:a16="http://schemas.microsoft.com/office/drawing/2014/main" id="{89C25196-BA2D-40CC-B26F-1290BBF97D08}"/>
                </a:ext>
              </a:extLst>
            </p:cNvPr>
            <p:cNvSpPr/>
            <p:nvPr/>
          </p:nvSpPr>
          <p:spPr>
            <a:xfrm>
              <a:off x="1482800" y="2046417"/>
              <a:ext cx="584" cy="109"/>
            </a:xfrm>
            <a:custGeom>
              <a:avLst/>
              <a:gdLst/>
              <a:ahLst/>
              <a:cxnLst/>
              <a:rect l="l" t="t" r="r" b="b"/>
              <a:pathLst>
                <a:path w="43" h="8" extrusionOk="0">
                  <a:moveTo>
                    <a:pt x="0" y="7"/>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5830;p126">
              <a:extLst>
                <a:ext uri="{FF2B5EF4-FFF2-40B4-BE49-F238E27FC236}">
                  <a16:creationId xmlns:a16="http://schemas.microsoft.com/office/drawing/2014/main" id="{3EDE4578-D5C0-4E55-83AE-BAE8059B9B16}"/>
                </a:ext>
              </a:extLst>
            </p:cNvPr>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5831;p126">
              <a:extLst>
                <a:ext uri="{FF2B5EF4-FFF2-40B4-BE49-F238E27FC236}">
                  <a16:creationId xmlns:a16="http://schemas.microsoft.com/office/drawing/2014/main" id="{A1DA09BA-F242-483C-B08A-1124CF8DAD15}"/>
                </a:ext>
              </a:extLst>
            </p:cNvPr>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5832;p126">
              <a:extLst>
                <a:ext uri="{FF2B5EF4-FFF2-40B4-BE49-F238E27FC236}">
                  <a16:creationId xmlns:a16="http://schemas.microsoft.com/office/drawing/2014/main" id="{054448F7-3988-4A2C-8AEA-EB1165BBE892}"/>
                </a:ext>
              </a:extLst>
            </p:cNvPr>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5833;p126">
              <a:extLst>
                <a:ext uri="{FF2B5EF4-FFF2-40B4-BE49-F238E27FC236}">
                  <a16:creationId xmlns:a16="http://schemas.microsoft.com/office/drawing/2014/main" id="{05C6B0A8-6447-4DCB-847F-9B3E001E395D}"/>
                </a:ext>
              </a:extLst>
            </p:cNvPr>
            <p:cNvSpPr/>
            <p:nvPr/>
          </p:nvSpPr>
          <p:spPr>
            <a:xfrm>
              <a:off x="1484646" y="2046267"/>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5834;p126">
              <a:extLst>
                <a:ext uri="{FF2B5EF4-FFF2-40B4-BE49-F238E27FC236}">
                  <a16:creationId xmlns:a16="http://schemas.microsoft.com/office/drawing/2014/main" id="{F8F8BFBD-0D14-4837-B0C9-941F472C90C2}"/>
                </a:ext>
              </a:extLst>
            </p:cNvPr>
            <p:cNvSpPr/>
            <p:nvPr/>
          </p:nvSpPr>
          <p:spPr>
            <a:xfrm>
              <a:off x="1486642" y="2046362"/>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5835;p126">
              <a:extLst>
                <a:ext uri="{FF2B5EF4-FFF2-40B4-BE49-F238E27FC236}">
                  <a16:creationId xmlns:a16="http://schemas.microsoft.com/office/drawing/2014/main" id="{7D4890DF-1F38-4524-976A-291AFEF90EFD}"/>
                </a:ext>
              </a:extLst>
            </p:cNvPr>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5836;p126">
              <a:extLst>
                <a:ext uri="{FF2B5EF4-FFF2-40B4-BE49-F238E27FC236}">
                  <a16:creationId xmlns:a16="http://schemas.microsoft.com/office/drawing/2014/main" id="{287E3FC4-C8A2-4FE4-87C3-D5803CBA2E15}"/>
                </a:ext>
              </a:extLst>
            </p:cNvPr>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5837;p126">
              <a:extLst>
                <a:ext uri="{FF2B5EF4-FFF2-40B4-BE49-F238E27FC236}">
                  <a16:creationId xmlns:a16="http://schemas.microsoft.com/office/drawing/2014/main" id="{CA32DAF6-7CF2-4FD7-BB4E-C1C89B3ED1A1}"/>
                </a:ext>
              </a:extLst>
            </p:cNvPr>
            <p:cNvSpPr/>
            <p:nvPr/>
          </p:nvSpPr>
          <p:spPr>
            <a:xfrm>
              <a:off x="1529425" y="213253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5838;p126">
              <a:extLst>
                <a:ext uri="{FF2B5EF4-FFF2-40B4-BE49-F238E27FC236}">
                  <a16:creationId xmlns:a16="http://schemas.microsoft.com/office/drawing/2014/main" id="{53C33BA2-DB7E-4AC5-954C-6676A00A7DCE}"/>
                </a:ext>
              </a:extLst>
            </p:cNvPr>
            <p:cNvSpPr/>
            <p:nvPr/>
          </p:nvSpPr>
          <p:spPr>
            <a:xfrm>
              <a:off x="1527714" y="2129212"/>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5839;p126">
              <a:extLst>
                <a:ext uri="{FF2B5EF4-FFF2-40B4-BE49-F238E27FC236}">
                  <a16:creationId xmlns:a16="http://schemas.microsoft.com/office/drawing/2014/main" id="{1EE99426-1D68-407F-A627-DDA2B0F5677C}"/>
                </a:ext>
              </a:extLst>
            </p:cNvPr>
            <p:cNvSpPr/>
            <p:nvPr/>
          </p:nvSpPr>
          <p:spPr>
            <a:xfrm>
              <a:off x="1527049" y="2127787"/>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5840;p126">
              <a:extLst>
                <a:ext uri="{FF2B5EF4-FFF2-40B4-BE49-F238E27FC236}">
                  <a16:creationId xmlns:a16="http://schemas.microsoft.com/office/drawing/2014/main" id="{555A79CC-7A1E-45FD-87B0-B8D5333D0EF8}"/>
                </a:ext>
              </a:extLst>
            </p:cNvPr>
            <p:cNvSpPr/>
            <p:nvPr/>
          </p:nvSpPr>
          <p:spPr>
            <a:xfrm>
              <a:off x="1527388" y="2128452"/>
              <a:ext cx="149" cy="353"/>
            </a:xfrm>
            <a:custGeom>
              <a:avLst/>
              <a:gdLst/>
              <a:ahLst/>
              <a:cxnLst/>
              <a:rect l="l" t="t" r="r" b="b"/>
              <a:pathLst>
                <a:path w="11" h="26" extrusionOk="0">
                  <a:moveTo>
                    <a:pt x="0"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5841;p126">
              <a:extLst>
                <a:ext uri="{FF2B5EF4-FFF2-40B4-BE49-F238E27FC236}">
                  <a16:creationId xmlns:a16="http://schemas.microsoft.com/office/drawing/2014/main" id="{6DE437DD-88EA-4FFC-A44A-3EC744FDED4D}"/>
                </a:ext>
              </a:extLst>
            </p:cNvPr>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5842;p126">
              <a:extLst>
                <a:ext uri="{FF2B5EF4-FFF2-40B4-BE49-F238E27FC236}">
                  <a16:creationId xmlns:a16="http://schemas.microsoft.com/office/drawing/2014/main" id="{D9DCBFD7-E9D8-4627-9F12-165CF9DA671A}"/>
                </a:ext>
              </a:extLst>
            </p:cNvPr>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5843;p126">
              <a:extLst>
                <a:ext uri="{FF2B5EF4-FFF2-40B4-BE49-F238E27FC236}">
                  <a16:creationId xmlns:a16="http://schemas.microsoft.com/office/drawing/2014/main" id="{26159AAF-D29D-4DD3-89FD-7E7B74CB527B}"/>
                </a:ext>
              </a:extLst>
            </p:cNvPr>
            <p:cNvSpPr/>
            <p:nvPr/>
          </p:nvSpPr>
          <p:spPr>
            <a:xfrm>
              <a:off x="1528094" y="2129973"/>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5844;p126">
              <a:extLst>
                <a:ext uri="{FF2B5EF4-FFF2-40B4-BE49-F238E27FC236}">
                  <a16:creationId xmlns:a16="http://schemas.microsoft.com/office/drawing/2014/main" id="{132362CF-8E6C-461F-8641-39392FC545AF}"/>
                </a:ext>
              </a:extLst>
            </p:cNvPr>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5845;p126">
              <a:extLst>
                <a:ext uri="{FF2B5EF4-FFF2-40B4-BE49-F238E27FC236}">
                  <a16:creationId xmlns:a16="http://schemas.microsoft.com/office/drawing/2014/main" id="{F7794B0C-B5D9-4407-BE98-C7FFC9B6CF92}"/>
                </a:ext>
              </a:extLst>
            </p:cNvPr>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5846;p126">
              <a:extLst>
                <a:ext uri="{FF2B5EF4-FFF2-40B4-BE49-F238E27FC236}">
                  <a16:creationId xmlns:a16="http://schemas.microsoft.com/office/drawing/2014/main" id="{DF07FDED-03E1-4DE3-80B4-A086255DA1BE}"/>
                </a:ext>
              </a:extLst>
            </p:cNvPr>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5847;p126">
              <a:extLst>
                <a:ext uri="{FF2B5EF4-FFF2-40B4-BE49-F238E27FC236}">
                  <a16:creationId xmlns:a16="http://schemas.microsoft.com/office/drawing/2014/main" id="{0611802C-FFD8-4E47-970D-80AA353A8F65}"/>
                </a:ext>
              </a:extLst>
            </p:cNvPr>
            <p:cNvSpPr/>
            <p:nvPr/>
          </p:nvSpPr>
          <p:spPr>
            <a:xfrm>
              <a:off x="1528950" y="2131683"/>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5848;p126">
              <a:extLst>
                <a:ext uri="{FF2B5EF4-FFF2-40B4-BE49-F238E27FC236}">
                  <a16:creationId xmlns:a16="http://schemas.microsoft.com/office/drawing/2014/main" id="{769F9DE0-6307-4284-AF66-401C5F0A28D6}"/>
                </a:ext>
              </a:extLst>
            </p:cNvPr>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5849;p126">
              <a:extLst>
                <a:ext uri="{FF2B5EF4-FFF2-40B4-BE49-F238E27FC236}">
                  <a16:creationId xmlns:a16="http://schemas.microsoft.com/office/drawing/2014/main" id="{1E4A885E-63B9-40FF-B598-88D2A2FE0A71}"/>
                </a:ext>
              </a:extLst>
            </p:cNvPr>
            <p:cNvSpPr/>
            <p:nvPr/>
          </p:nvSpPr>
          <p:spPr>
            <a:xfrm>
              <a:off x="1528529" y="2130787"/>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5850;p126">
              <a:extLst>
                <a:ext uri="{FF2B5EF4-FFF2-40B4-BE49-F238E27FC236}">
                  <a16:creationId xmlns:a16="http://schemas.microsoft.com/office/drawing/2014/main" id="{A8692E41-AD33-46ED-BC08-2C6471474AD4}"/>
                </a:ext>
              </a:extLst>
            </p:cNvPr>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5851;p126">
              <a:extLst>
                <a:ext uri="{FF2B5EF4-FFF2-40B4-BE49-F238E27FC236}">
                  <a16:creationId xmlns:a16="http://schemas.microsoft.com/office/drawing/2014/main" id="{536FB70B-6073-40B5-8867-13790F32905D}"/>
                </a:ext>
              </a:extLst>
            </p:cNvPr>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5852;p126">
              <a:extLst>
                <a:ext uri="{FF2B5EF4-FFF2-40B4-BE49-F238E27FC236}">
                  <a16:creationId xmlns:a16="http://schemas.microsoft.com/office/drawing/2014/main" id="{5F37F859-6F5E-4BED-A16F-81C71F9454EC}"/>
                </a:ext>
              </a:extLst>
            </p:cNvPr>
            <p:cNvSpPr/>
            <p:nvPr/>
          </p:nvSpPr>
          <p:spPr>
            <a:xfrm>
              <a:off x="1547062" y="2032676"/>
              <a:ext cx="489" cy="774"/>
            </a:xfrm>
            <a:custGeom>
              <a:avLst/>
              <a:gdLst/>
              <a:ahLst/>
              <a:cxnLst/>
              <a:rect l="l" t="t" r="r" b="b"/>
              <a:pathLst>
                <a:path w="36" h="57" extrusionOk="0">
                  <a:moveTo>
                    <a:pt x="35" y="57"/>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5853;p126">
              <a:extLst>
                <a:ext uri="{FF2B5EF4-FFF2-40B4-BE49-F238E27FC236}">
                  <a16:creationId xmlns:a16="http://schemas.microsoft.com/office/drawing/2014/main" id="{ADB1839E-46B4-420B-9BEF-5A362BCC7AA8}"/>
                </a:ext>
              </a:extLst>
            </p:cNvPr>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5854;p126">
              <a:extLst>
                <a:ext uri="{FF2B5EF4-FFF2-40B4-BE49-F238E27FC236}">
                  <a16:creationId xmlns:a16="http://schemas.microsoft.com/office/drawing/2014/main" id="{0370318F-3C58-41C1-B960-8BB9FAFDD620}"/>
                </a:ext>
              </a:extLst>
            </p:cNvPr>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5855;p126">
              <a:extLst>
                <a:ext uri="{FF2B5EF4-FFF2-40B4-BE49-F238E27FC236}">
                  <a16:creationId xmlns:a16="http://schemas.microsoft.com/office/drawing/2014/main" id="{2C8891E3-1D77-4CFD-9DBD-E815DC7647FE}"/>
                </a:ext>
              </a:extLst>
            </p:cNvPr>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5856;p126">
              <a:extLst>
                <a:ext uri="{FF2B5EF4-FFF2-40B4-BE49-F238E27FC236}">
                  <a16:creationId xmlns:a16="http://schemas.microsoft.com/office/drawing/2014/main" id="{C2BE4078-AD97-406C-9AFD-401F02DE25FE}"/>
                </a:ext>
              </a:extLst>
            </p:cNvPr>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5857;p126">
              <a:extLst>
                <a:ext uri="{FF2B5EF4-FFF2-40B4-BE49-F238E27FC236}">
                  <a16:creationId xmlns:a16="http://schemas.microsoft.com/office/drawing/2014/main" id="{DC047FD7-D537-410F-A310-18DD6F90F84F}"/>
                </a:ext>
              </a:extLst>
            </p:cNvPr>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5858;p126">
              <a:extLst>
                <a:ext uri="{FF2B5EF4-FFF2-40B4-BE49-F238E27FC236}">
                  <a16:creationId xmlns:a16="http://schemas.microsoft.com/office/drawing/2014/main" id="{7B181EE0-F46D-4725-87CA-EC96D6E207B8}"/>
                </a:ext>
              </a:extLst>
            </p:cNvPr>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5859;p126">
              <a:extLst>
                <a:ext uri="{FF2B5EF4-FFF2-40B4-BE49-F238E27FC236}">
                  <a16:creationId xmlns:a16="http://schemas.microsoft.com/office/drawing/2014/main" id="{8304EF3A-A9D4-4BA3-8B7D-51B142AE7FAF}"/>
                </a:ext>
              </a:extLst>
            </p:cNvPr>
            <p:cNvSpPr/>
            <p:nvPr/>
          </p:nvSpPr>
          <p:spPr>
            <a:xfrm>
              <a:off x="1506941" y="1960376"/>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5860;p126">
              <a:extLst>
                <a:ext uri="{FF2B5EF4-FFF2-40B4-BE49-F238E27FC236}">
                  <a16:creationId xmlns:a16="http://schemas.microsoft.com/office/drawing/2014/main" id="{E274E20B-7285-4BE6-98C3-00401ACC3C71}"/>
                </a:ext>
              </a:extLst>
            </p:cNvPr>
            <p:cNvSpPr/>
            <p:nvPr/>
          </p:nvSpPr>
          <p:spPr>
            <a:xfrm>
              <a:off x="1508651" y="1958434"/>
              <a:ext cx="109" cy="109"/>
            </a:xfrm>
            <a:custGeom>
              <a:avLst/>
              <a:gdLst/>
              <a:ahLst/>
              <a:cxnLst/>
              <a:rect l="l" t="t" r="r" b="b"/>
              <a:pathLst>
                <a:path w="8" h="8" extrusionOk="0">
                  <a:moveTo>
                    <a:pt x="8" y="0"/>
                  </a:moveTo>
                  <a:lnTo>
                    <a:pt x="1" y="7"/>
                  </a:ln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5861;p126">
              <a:extLst>
                <a:ext uri="{FF2B5EF4-FFF2-40B4-BE49-F238E27FC236}">
                  <a16:creationId xmlns:a16="http://schemas.microsoft.com/office/drawing/2014/main" id="{CC127494-3A42-4208-A73D-A00B3338D207}"/>
                </a:ext>
              </a:extLst>
            </p:cNvPr>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5862;p126">
              <a:extLst>
                <a:ext uri="{FF2B5EF4-FFF2-40B4-BE49-F238E27FC236}">
                  <a16:creationId xmlns:a16="http://schemas.microsoft.com/office/drawing/2014/main" id="{5E8EF1FA-AA1B-4517-BF36-09A3FA90FB95}"/>
                </a:ext>
              </a:extLst>
            </p:cNvPr>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5863;p126">
              <a:extLst>
                <a:ext uri="{FF2B5EF4-FFF2-40B4-BE49-F238E27FC236}">
                  <a16:creationId xmlns:a16="http://schemas.microsoft.com/office/drawing/2014/main" id="{57853EDD-1B39-4C27-ABC4-63F57B81FC24}"/>
                </a:ext>
              </a:extLst>
            </p:cNvPr>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5864;p126">
              <a:extLst>
                <a:ext uri="{FF2B5EF4-FFF2-40B4-BE49-F238E27FC236}">
                  <a16:creationId xmlns:a16="http://schemas.microsoft.com/office/drawing/2014/main" id="{FDCF4589-E87F-4BA8-918A-2D374FF6A6D9}"/>
                </a:ext>
              </a:extLst>
            </p:cNvPr>
            <p:cNvSpPr/>
            <p:nvPr/>
          </p:nvSpPr>
          <p:spPr>
            <a:xfrm>
              <a:off x="1636321" y="202416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5865;p126">
              <a:extLst>
                <a:ext uri="{FF2B5EF4-FFF2-40B4-BE49-F238E27FC236}">
                  <a16:creationId xmlns:a16="http://schemas.microsoft.com/office/drawing/2014/main" id="{D220E10A-6F09-45DD-85F9-9F16CED22C6B}"/>
                </a:ext>
              </a:extLst>
            </p:cNvPr>
            <p:cNvSpPr/>
            <p:nvPr/>
          </p:nvSpPr>
          <p:spPr>
            <a:xfrm>
              <a:off x="1639185" y="2024448"/>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5866;p126">
              <a:extLst>
                <a:ext uri="{FF2B5EF4-FFF2-40B4-BE49-F238E27FC236}">
                  <a16:creationId xmlns:a16="http://schemas.microsoft.com/office/drawing/2014/main" id="{9A651051-33B1-4504-8DD5-D1252F9CB22F}"/>
                </a:ext>
              </a:extLst>
            </p:cNvPr>
            <p:cNvSpPr/>
            <p:nvPr/>
          </p:nvSpPr>
          <p:spPr>
            <a:xfrm>
              <a:off x="1636796" y="202416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5867;p126">
              <a:extLst>
                <a:ext uri="{FF2B5EF4-FFF2-40B4-BE49-F238E27FC236}">
                  <a16:creationId xmlns:a16="http://schemas.microsoft.com/office/drawing/2014/main" id="{CC362BFF-22D6-45A3-9D1A-51B40AFD207D}"/>
                </a:ext>
              </a:extLst>
            </p:cNvPr>
            <p:cNvSpPr/>
            <p:nvPr/>
          </p:nvSpPr>
          <p:spPr>
            <a:xfrm>
              <a:off x="1638900" y="2024312"/>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5868;p126">
              <a:extLst>
                <a:ext uri="{FF2B5EF4-FFF2-40B4-BE49-F238E27FC236}">
                  <a16:creationId xmlns:a16="http://schemas.microsoft.com/office/drawing/2014/main" id="{CDD03525-D1B0-4060-A42C-C94050EE7330}"/>
                </a:ext>
              </a:extLst>
            </p:cNvPr>
            <p:cNvSpPr/>
            <p:nvPr/>
          </p:nvSpPr>
          <p:spPr>
            <a:xfrm>
              <a:off x="1626871" y="202963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5869;p126">
              <a:extLst>
                <a:ext uri="{FF2B5EF4-FFF2-40B4-BE49-F238E27FC236}">
                  <a16:creationId xmlns:a16="http://schemas.microsoft.com/office/drawing/2014/main" id="{1E0DA58F-84A7-4AD5-9AE5-556531F939B9}"/>
                </a:ext>
              </a:extLst>
            </p:cNvPr>
            <p:cNvSpPr/>
            <p:nvPr/>
          </p:nvSpPr>
          <p:spPr>
            <a:xfrm>
              <a:off x="1639471" y="202459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5870;p126">
              <a:extLst>
                <a:ext uri="{FF2B5EF4-FFF2-40B4-BE49-F238E27FC236}">
                  <a16:creationId xmlns:a16="http://schemas.microsoft.com/office/drawing/2014/main" id="{4984DA82-E5E4-4530-8A9F-EEDEDA068B85}"/>
                </a:ext>
              </a:extLst>
            </p:cNvPr>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5871;p126">
              <a:extLst>
                <a:ext uri="{FF2B5EF4-FFF2-40B4-BE49-F238E27FC236}">
                  <a16:creationId xmlns:a16="http://schemas.microsoft.com/office/drawing/2014/main" id="{4E3E0418-AF37-497A-B21A-2483E2ADB4BB}"/>
                </a:ext>
              </a:extLst>
            </p:cNvPr>
            <p:cNvSpPr/>
            <p:nvPr/>
          </p:nvSpPr>
          <p:spPr>
            <a:xfrm>
              <a:off x="1627156" y="2029580"/>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5872;p126">
              <a:extLst>
                <a:ext uri="{FF2B5EF4-FFF2-40B4-BE49-F238E27FC236}">
                  <a16:creationId xmlns:a16="http://schemas.microsoft.com/office/drawing/2014/main" id="{8B10AC0A-A89E-4750-9D84-9C45C00E2F63}"/>
                </a:ext>
              </a:extLst>
            </p:cNvPr>
            <p:cNvSpPr/>
            <p:nvPr/>
          </p:nvSpPr>
          <p:spPr>
            <a:xfrm>
              <a:off x="1638561" y="2024258"/>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5873;p126">
              <a:extLst>
                <a:ext uri="{FF2B5EF4-FFF2-40B4-BE49-F238E27FC236}">
                  <a16:creationId xmlns:a16="http://schemas.microsoft.com/office/drawing/2014/main" id="{46D64EBF-3DCF-4883-99AD-3AAD28E20494}"/>
                </a:ext>
              </a:extLst>
            </p:cNvPr>
            <p:cNvSpPr/>
            <p:nvPr/>
          </p:nvSpPr>
          <p:spPr>
            <a:xfrm>
              <a:off x="1637475" y="20241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5874;p126">
              <a:extLst>
                <a:ext uri="{FF2B5EF4-FFF2-40B4-BE49-F238E27FC236}">
                  <a16:creationId xmlns:a16="http://schemas.microsoft.com/office/drawing/2014/main" id="{F4D96E22-F422-499B-A672-C2FFD0D0895E}"/>
                </a:ext>
              </a:extLst>
            </p:cNvPr>
            <p:cNvSpPr/>
            <p:nvPr/>
          </p:nvSpPr>
          <p:spPr>
            <a:xfrm>
              <a:off x="1637230" y="20241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5875;p126">
              <a:extLst>
                <a:ext uri="{FF2B5EF4-FFF2-40B4-BE49-F238E27FC236}">
                  <a16:creationId xmlns:a16="http://schemas.microsoft.com/office/drawing/2014/main" id="{B505956A-47B3-40A1-BBEA-D072F5F66196}"/>
                </a:ext>
              </a:extLst>
            </p:cNvPr>
            <p:cNvSpPr/>
            <p:nvPr/>
          </p:nvSpPr>
          <p:spPr>
            <a:xfrm>
              <a:off x="1638235" y="2024217"/>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5876;p126">
              <a:extLst>
                <a:ext uri="{FF2B5EF4-FFF2-40B4-BE49-F238E27FC236}">
                  <a16:creationId xmlns:a16="http://schemas.microsoft.com/office/drawing/2014/main" id="{718F7BA5-CF51-416C-BDC4-6748CA0FBEEF}"/>
                </a:ext>
              </a:extLst>
            </p:cNvPr>
            <p:cNvSpPr/>
            <p:nvPr/>
          </p:nvSpPr>
          <p:spPr>
            <a:xfrm>
              <a:off x="1639756" y="2024788"/>
              <a:ext cx="109" cy="109"/>
            </a:xfrm>
            <a:custGeom>
              <a:avLst/>
              <a:gdLst/>
              <a:ahLst/>
              <a:cxnLst/>
              <a:rect l="l" t="t" r="r" b="b"/>
              <a:pathLst>
                <a:path w="8" h="8" extrusionOk="0">
                  <a:moveTo>
                    <a:pt x="0" y="0"/>
                  </a:moveTo>
                  <a:lnTo>
                    <a:pt x="7"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5877;p126">
              <a:extLst>
                <a:ext uri="{FF2B5EF4-FFF2-40B4-BE49-F238E27FC236}">
                  <a16:creationId xmlns:a16="http://schemas.microsoft.com/office/drawing/2014/main" id="{24E8AE90-1399-4812-BA07-39AAA741135C}"/>
                </a:ext>
              </a:extLst>
            </p:cNvPr>
            <p:cNvSpPr/>
            <p:nvPr/>
          </p:nvSpPr>
          <p:spPr>
            <a:xfrm>
              <a:off x="1637855" y="202416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5878;p126">
              <a:extLst>
                <a:ext uri="{FF2B5EF4-FFF2-40B4-BE49-F238E27FC236}">
                  <a16:creationId xmlns:a16="http://schemas.microsoft.com/office/drawing/2014/main" id="{1AE0F6B4-8EC8-4480-9A17-90C4FA879F00}"/>
                </a:ext>
              </a:extLst>
            </p:cNvPr>
            <p:cNvSpPr/>
            <p:nvPr/>
          </p:nvSpPr>
          <p:spPr>
            <a:xfrm>
              <a:off x="1639946" y="2025018"/>
              <a:ext cx="149" cy="163"/>
            </a:xfrm>
            <a:custGeom>
              <a:avLst/>
              <a:gdLst/>
              <a:ahLst/>
              <a:cxnLst/>
              <a:rect l="l" t="t" r="r" b="b"/>
              <a:pathLst>
                <a:path w="11" h="12" extrusionOk="0">
                  <a:moveTo>
                    <a:pt x="11"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5879;p126">
              <a:extLst>
                <a:ext uri="{FF2B5EF4-FFF2-40B4-BE49-F238E27FC236}">
                  <a16:creationId xmlns:a16="http://schemas.microsoft.com/office/drawing/2014/main" id="{79358573-D724-43FC-B81F-EF3026E64C3A}"/>
                </a:ext>
              </a:extLst>
            </p:cNvPr>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5880;p126">
              <a:extLst>
                <a:ext uri="{FF2B5EF4-FFF2-40B4-BE49-F238E27FC236}">
                  <a16:creationId xmlns:a16="http://schemas.microsoft.com/office/drawing/2014/main" id="{0E9BE6B9-DE90-4131-B79C-872E26FB7156}"/>
                </a:ext>
              </a:extLst>
            </p:cNvPr>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5881;p126">
              <a:extLst>
                <a:ext uri="{FF2B5EF4-FFF2-40B4-BE49-F238E27FC236}">
                  <a16:creationId xmlns:a16="http://schemas.microsoft.com/office/drawing/2014/main" id="{9D96D45E-0CF0-48D5-A8CA-BDF1E98FF5AD}"/>
                </a:ext>
              </a:extLst>
            </p:cNvPr>
            <p:cNvSpPr/>
            <p:nvPr/>
          </p:nvSpPr>
          <p:spPr>
            <a:xfrm>
              <a:off x="1594502" y="2005155"/>
              <a:ext cx="109" cy="163"/>
            </a:xfrm>
            <a:custGeom>
              <a:avLst/>
              <a:gdLst/>
              <a:ahLst/>
              <a:cxnLst/>
              <a:rect l="l" t="t" r="r" b="b"/>
              <a:pathLst>
                <a:path w="8" h="12" extrusionOk="0">
                  <a:moveTo>
                    <a:pt x="0" y="1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5882;p126">
              <a:extLst>
                <a:ext uri="{FF2B5EF4-FFF2-40B4-BE49-F238E27FC236}">
                  <a16:creationId xmlns:a16="http://schemas.microsoft.com/office/drawing/2014/main" id="{A1487473-35B9-44AC-864F-3C3BC728F5EE}"/>
                </a:ext>
              </a:extLst>
            </p:cNvPr>
            <p:cNvSpPr/>
            <p:nvPr/>
          </p:nvSpPr>
          <p:spPr>
            <a:xfrm>
              <a:off x="1621019" y="202849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5883;p126">
              <a:extLst>
                <a:ext uri="{FF2B5EF4-FFF2-40B4-BE49-F238E27FC236}">
                  <a16:creationId xmlns:a16="http://schemas.microsoft.com/office/drawing/2014/main" id="{D57F8F3D-0D11-4956-82B3-834958AA6628}"/>
                </a:ext>
              </a:extLst>
            </p:cNvPr>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5884;p126">
              <a:extLst>
                <a:ext uri="{FF2B5EF4-FFF2-40B4-BE49-F238E27FC236}">
                  <a16:creationId xmlns:a16="http://schemas.microsoft.com/office/drawing/2014/main" id="{3695E915-BA56-4A29-9633-F0CC60B4CF25}"/>
                </a:ext>
              </a:extLst>
            </p:cNvPr>
            <p:cNvSpPr/>
            <p:nvPr/>
          </p:nvSpPr>
          <p:spPr>
            <a:xfrm>
              <a:off x="1621494" y="2028535"/>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5885;p126">
              <a:extLst>
                <a:ext uri="{FF2B5EF4-FFF2-40B4-BE49-F238E27FC236}">
                  <a16:creationId xmlns:a16="http://schemas.microsoft.com/office/drawing/2014/main" id="{76E6218D-E06F-4835-9FDF-0A9FE63B5757}"/>
                </a:ext>
              </a:extLst>
            </p:cNvPr>
            <p:cNvSpPr/>
            <p:nvPr/>
          </p:nvSpPr>
          <p:spPr>
            <a:xfrm>
              <a:off x="1619878" y="2028589"/>
              <a:ext cx="353" cy="54"/>
            </a:xfrm>
            <a:custGeom>
              <a:avLst/>
              <a:gdLst/>
              <a:ahLst/>
              <a:cxnLst/>
              <a:rect l="l" t="t" r="r" b="b"/>
              <a:pathLst>
                <a:path w="26" h="4" extrusionOk="0">
                  <a:moveTo>
                    <a:pt x="25"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5886;p126">
              <a:extLst>
                <a:ext uri="{FF2B5EF4-FFF2-40B4-BE49-F238E27FC236}">
                  <a16:creationId xmlns:a16="http://schemas.microsoft.com/office/drawing/2014/main" id="{6B913805-C2F8-41FC-BAF5-28C78ACB49D8}"/>
                </a:ext>
              </a:extLst>
            </p:cNvPr>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5887;p126">
              <a:extLst>
                <a:ext uri="{FF2B5EF4-FFF2-40B4-BE49-F238E27FC236}">
                  <a16:creationId xmlns:a16="http://schemas.microsoft.com/office/drawing/2014/main" id="{BCED3906-FEE3-47B3-858D-35AFCAC3759E}"/>
                </a:ext>
              </a:extLst>
            </p:cNvPr>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5888;p126">
              <a:extLst>
                <a:ext uri="{FF2B5EF4-FFF2-40B4-BE49-F238E27FC236}">
                  <a16:creationId xmlns:a16="http://schemas.microsoft.com/office/drawing/2014/main" id="{870D527B-6812-4A5A-8718-68480E7CE06B}"/>
                </a:ext>
              </a:extLst>
            </p:cNvPr>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5889;p126">
              <a:extLst>
                <a:ext uri="{FF2B5EF4-FFF2-40B4-BE49-F238E27FC236}">
                  <a16:creationId xmlns:a16="http://schemas.microsoft.com/office/drawing/2014/main" id="{BD134A3F-9C3E-4DBE-8093-AC76AD36D8CD}"/>
                </a:ext>
              </a:extLst>
            </p:cNvPr>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5890;p126">
              <a:extLst>
                <a:ext uri="{FF2B5EF4-FFF2-40B4-BE49-F238E27FC236}">
                  <a16:creationId xmlns:a16="http://schemas.microsoft.com/office/drawing/2014/main" id="{A02FAA8F-DC9C-403B-8E87-DA3DD540A77D}"/>
                </a:ext>
              </a:extLst>
            </p:cNvPr>
            <p:cNvSpPr/>
            <p:nvPr/>
          </p:nvSpPr>
          <p:spPr>
            <a:xfrm>
              <a:off x="1622254" y="202863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5891;p126">
              <a:extLst>
                <a:ext uri="{FF2B5EF4-FFF2-40B4-BE49-F238E27FC236}">
                  <a16:creationId xmlns:a16="http://schemas.microsoft.com/office/drawing/2014/main" id="{B0645B87-CA4F-4375-9818-EAC49EBB43DF}"/>
                </a:ext>
              </a:extLst>
            </p:cNvPr>
            <p:cNvSpPr/>
            <p:nvPr/>
          </p:nvSpPr>
          <p:spPr>
            <a:xfrm>
              <a:off x="1599444" y="1983621"/>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5892;p126">
              <a:extLst>
                <a:ext uri="{FF2B5EF4-FFF2-40B4-BE49-F238E27FC236}">
                  <a16:creationId xmlns:a16="http://schemas.microsoft.com/office/drawing/2014/main" id="{6D05B48C-9CF3-4801-B529-7F030AD12ED3}"/>
                </a:ext>
              </a:extLst>
            </p:cNvPr>
            <p:cNvSpPr/>
            <p:nvPr/>
          </p:nvSpPr>
          <p:spPr>
            <a:xfrm>
              <a:off x="1591365" y="2001489"/>
              <a:ext cx="244" cy="299"/>
            </a:xfrm>
            <a:custGeom>
              <a:avLst/>
              <a:gdLst/>
              <a:ahLst/>
              <a:cxnLst/>
              <a:rect l="l" t="t" r="r" b="b"/>
              <a:pathLst>
                <a:path w="18" h="22" extrusionOk="0">
                  <a:moveTo>
                    <a:pt x="18"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5893;p126">
              <a:extLst>
                <a:ext uri="{FF2B5EF4-FFF2-40B4-BE49-F238E27FC236}">
                  <a16:creationId xmlns:a16="http://schemas.microsoft.com/office/drawing/2014/main" id="{60FB814E-90FF-427F-B29D-F31FC41FC372}"/>
                </a:ext>
              </a:extLst>
            </p:cNvPr>
            <p:cNvSpPr/>
            <p:nvPr/>
          </p:nvSpPr>
          <p:spPr>
            <a:xfrm>
              <a:off x="1594067" y="2004869"/>
              <a:ext cx="258" cy="394"/>
            </a:xfrm>
            <a:custGeom>
              <a:avLst/>
              <a:gdLst/>
              <a:ahLst/>
              <a:cxnLst/>
              <a:rect l="l" t="t" r="r" b="b"/>
              <a:pathLst>
                <a:path w="19" h="29" extrusionOk="0">
                  <a:moveTo>
                    <a:pt x="18"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5894;p126">
              <a:extLst>
                <a:ext uri="{FF2B5EF4-FFF2-40B4-BE49-F238E27FC236}">
                  <a16:creationId xmlns:a16="http://schemas.microsoft.com/office/drawing/2014/main" id="{1553D8AF-F850-417A-AFA7-15C48191B2EC}"/>
                </a:ext>
              </a:extLst>
            </p:cNvPr>
            <p:cNvSpPr/>
            <p:nvPr/>
          </p:nvSpPr>
          <p:spPr>
            <a:xfrm>
              <a:off x="1599064" y="1984055"/>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5895;p126">
              <a:extLst>
                <a:ext uri="{FF2B5EF4-FFF2-40B4-BE49-F238E27FC236}">
                  <a16:creationId xmlns:a16="http://schemas.microsoft.com/office/drawing/2014/main" id="{4AEF3472-A4E5-4B5E-9C62-FDB1C404FDFC}"/>
                </a:ext>
              </a:extLst>
            </p:cNvPr>
            <p:cNvSpPr/>
            <p:nvPr/>
          </p:nvSpPr>
          <p:spPr>
            <a:xfrm>
              <a:off x="1599824" y="1983105"/>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5896;p126">
              <a:extLst>
                <a:ext uri="{FF2B5EF4-FFF2-40B4-BE49-F238E27FC236}">
                  <a16:creationId xmlns:a16="http://schemas.microsoft.com/office/drawing/2014/main" id="{372660E1-F68B-4B9F-98D7-BC8F73AFAD89}"/>
                </a:ext>
              </a:extLst>
            </p:cNvPr>
            <p:cNvSpPr/>
            <p:nvPr/>
          </p:nvSpPr>
          <p:spPr>
            <a:xfrm>
              <a:off x="1593266" y="2003824"/>
              <a:ext cx="299" cy="394"/>
            </a:xfrm>
            <a:custGeom>
              <a:avLst/>
              <a:gdLst/>
              <a:ahLst/>
              <a:cxnLst/>
              <a:rect l="l" t="t" r="r" b="b"/>
              <a:pathLst>
                <a:path w="22" h="29" extrusionOk="0">
                  <a:moveTo>
                    <a:pt x="21"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5897;p126">
              <a:extLst>
                <a:ext uri="{FF2B5EF4-FFF2-40B4-BE49-F238E27FC236}">
                  <a16:creationId xmlns:a16="http://schemas.microsoft.com/office/drawing/2014/main" id="{AC2EB2CB-C765-48DA-9422-F267DCF654A1}"/>
                </a:ext>
              </a:extLst>
            </p:cNvPr>
            <p:cNvSpPr/>
            <p:nvPr/>
          </p:nvSpPr>
          <p:spPr>
            <a:xfrm>
              <a:off x="1591936" y="2002154"/>
              <a:ext cx="244" cy="299"/>
            </a:xfrm>
            <a:custGeom>
              <a:avLst/>
              <a:gdLst/>
              <a:ahLst/>
              <a:cxnLst/>
              <a:rect l="l" t="t" r="r" b="b"/>
              <a:pathLst>
                <a:path w="18" h="22" extrusionOk="0">
                  <a:moveTo>
                    <a:pt x="18"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5898;p126">
              <a:extLst>
                <a:ext uri="{FF2B5EF4-FFF2-40B4-BE49-F238E27FC236}">
                  <a16:creationId xmlns:a16="http://schemas.microsoft.com/office/drawing/2014/main" id="{694214A1-1543-4770-88B1-8072186F0E5B}"/>
                </a:ext>
              </a:extLst>
            </p:cNvPr>
            <p:cNvSpPr/>
            <p:nvPr/>
          </p:nvSpPr>
          <p:spPr>
            <a:xfrm>
              <a:off x="1590890" y="2000973"/>
              <a:ext cx="204" cy="204"/>
            </a:xfrm>
            <a:custGeom>
              <a:avLst/>
              <a:gdLst/>
              <a:ahLst/>
              <a:cxnLst/>
              <a:rect l="l" t="t" r="r" b="b"/>
              <a:pathLst>
                <a:path w="15" h="15" extrusionOk="0">
                  <a:moveTo>
                    <a:pt x="1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5899;p126">
              <a:extLst>
                <a:ext uri="{FF2B5EF4-FFF2-40B4-BE49-F238E27FC236}">
                  <a16:creationId xmlns:a16="http://schemas.microsoft.com/office/drawing/2014/main" id="{1C8A2677-ADC3-4048-9F3B-594DE4D4D041}"/>
                </a:ext>
              </a:extLst>
            </p:cNvPr>
            <p:cNvSpPr/>
            <p:nvPr/>
          </p:nvSpPr>
          <p:spPr>
            <a:xfrm>
              <a:off x="1598344" y="1984815"/>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5900;p126">
              <a:extLst>
                <a:ext uri="{FF2B5EF4-FFF2-40B4-BE49-F238E27FC236}">
                  <a16:creationId xmlns:a16="http://schemas.microsoft.com/office/drawing/2014/main" id="{7470F305-081B-4BD4-8034-1D83A53DF09C}"/>
                </a:ext>
              </a:extLst>
            </p:cNvPr>
            <p:cNvSpPr/>
            <p:nvPr/>
          </p:nvSpPr>
          <p:spPr>
            <a:xfrm>
              <a:off x="1592547" y="2002914"/>
              <a:ext cx="299" cy="394"/>
            </a:xfrm>
            <a:custGeom>
              <a:avLst/>
              <a:gdLst/>
              <a:ahLst/>
              <a:cxnLst/>
              <a:rect l="l" t="t" r="r" b="b"/>
              <a:pathLst>
                <a:path w="22" h="29" extrusionOk="0">
                  <a:moveTo>
                    <a:pt x="22"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5901;p126">
              <a:extLst>
                <a:ext uri="{FF2B5EF4-FFF2-40B4-BE49-F238E27FC236}">
                  <a16:creationId xmlns:a16="http://schemas.microsoft.com/office/drawing/2014/main" id="{2B2809AE-4060-470C-9CCE-A84BB11EEB40}"/>
                </a:ext>
              </a:extLst>
            </p:cNvPr>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5902;p126">
              <a:extLst>
                <a:ext uri="{FF2B5EF4-FFF2-40B4-BE49-F238E27FC236}">
                  <a16:creationId xmlns:a16="http://schemas.microsoft.com/office/drawing/2014/main" id="{152703AC-2C3B-487B-978A-8C28526EA583}"/>
                </a:ext>
              </a:extLst>
            </p:cNvPr>
            <p:cNvSpPr/>
            <p:nvPr/>
          </p:nvSpPr>
          <p:spPr>
            <a:xfrm>
              <a:off x="1600245" y="1982534"/>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5903;p126">
              <a:extLst>
                <a:ext uri="{FF2B5EF4-FFF2-40B4-BE49-F238E27FC236}">
                  <a16:creationId xmlns:a16="http://schemas.microsoft.com/office/drawing/2014/main" id="{1070FCFC-EF96-4602-BB5B-11FC57E0022B}"/>
                </a:ext>
              </a:extLst>
            </p:cNvPr>
            <p:cNvSpPr/>
            <p:nvPr/>
          </p:nvSpPr>
          <p:spPr>
            <a:xfrm>
              <a:off x="1598684" y="1984476"/>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5904;p126">
              <a:extLst>
                <a:ext uri="{FF2B5EF4-FFF2-40B4-BE49-F238E27FC236}">
                  <a16:creationId xmlns:a16="http://schemas.microsoft.com/office/drawing/2014/main" id="{7A792CD1-992E-4B8C-98B4-318C0F41AFE5}"/>
                </a:ext>
              </a:extLst>
            </p:cNvPr>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5905;p126">
              <a:extLst>
                <a:ext uri="{FF2B5EF4-FFF2-40B4-BE49-F238E27FC236}">
                  <a16:creationId xmlns:a16="http://schemas.microsoft.com/office/drawing/2014/main" id="{1EBCCB2E-A8EF-481F-9F2A-8D28684A3DA7}"/>
                </a:ext>
              </a:extLst>
            </p:cNvPr>
            <p:cNvSpPr/>
            <p:nvPr/>
          </p:nvSpPr>
          <p:spPr>
            <a:xfrm>
              <a:off x="1590456" y="200053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5906;p126">
              <a:extLst>
                <a:ext uri="{FF2B5EF4-FFF2-40B4-BE49-F238E27FC236}">
                  <a16:creationId xmlns:a16="http://schemas.microsoft.com/office/drawing/2014/main" id="{700F8789-7D25-4599-BD66-A9C150D645EA}"/>
                </a:ext>
              </a:extLst>
            </p:cNvPr>
            <p:cNvSpPr/>
            <p:nvPr/>
          </p:nvSpPr>
          <p:spPr>
            <a:xfrm>
              <a:off x="1619783" y="1999968"/>
              <a:ext cx="109" cy="353"/>
            </a:xfrm>
            <a:custGeom>
              <a:avLst/>
              <a:gdLst/>
              <a:ahLst/>
              <a:cxnLst/>
              <a:rect l="l" t="t" r="r" b="b"/>
              <a:pathLst>
                <a:path w="8" h="26" extrusionOk="0">
                  <a:moveTo>
                    <a:pt x="8"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5907;p126">
              <a:extLst>
                <a:ext uri="{FF2B5EF4-FFF2-40B4-BE49-F238E27FC236}">
                  <a16:creationId xmlns:a16="http://schemas.microsoft.com/office/drawing/2014/main" id="{B3A136EE-1EB7-4FFA-9BCF-0755F973A887}"/>
                </a:ext>
              </a:extLst>
            </p:cNvPr>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5908;p126">
              <a:extLst>
                <a:ext uri="{FF2B5EF4-FFF2-40B4-BE49-F238E27FC236}">
                  <a16:creationId xmlns:a16="http://schemas.microsoft.com/office/drawing/2014/main" id="{3C6BF083-0682-4B33-A366-A30F8ABDDD9F}"/>
                </a:ext>
              </a:extLst>
            </p:cNvPr>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5909;p126">
              <a:extLst>
                <a:ext uri="{FF2B5EF4-FFF2-40B4-BE49-F238E27FC236}">
                  <a16:creationId xmlns:a16="http://schemas.microsoft.com/office/drawing/2014/main" id="{2CEE81A9-9613-41A9-9EA4-3C849F74600C}"/>
                </a:ext>
              </a:extLst>
            </p:cNvPr>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5910;p126">
              <a:extLst>
                <a:ext uri="{FF2B5EF4-FFF2-40B4-BE49-F238E27FC236}">
                  <a16:creationId xmlns:a16="http://schemas.microsoft.com/office/drawing/2014/main" id="{D7EDC24D-2910-43B0-AD24-2E7CD849958B}"/>
                </a:ext>
              </a:extLst>
            </p:cNvPr>
            <p:cNvSpPr/>
            <p:nvPr/>
          </p:nvSpPr>
          <p:spPr>
            <a:xfrm>
              <a:off x="1619552" y="2000688"/>
              <a:ext cx="109" cy="299"/>
            </a:xfrm>
            <a:custGeom>
              <a:avLst/>
              <a:gdLst/>
              <a:ahLst/>
              <a:cxnLst/>
              <a:rect l="l" t="t" r="r" b="b"/>
              <a:pathLst>
                <a:path w="8" h="22" extrusionOk="0">
                  <a:moveTo>
                    <a:pt x="7"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5911;p126">
              <a:extLst>
                <a:ext uri="{FF2B5EF4-FFF2-40B4-BE49-F238E27FC236}">
                  <a16:creationId xmlns:a16="http://schemas.microsoft.com/office/drawing/2014/main" id="{AD6602B7-214D-4E50-B250-406ED755CF48}"/>
                </a:ext>
              </a:extLst>
            </p:cNvPr>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5912;p126">
              <a:extLst>
                <a:ext uri="{FF2B5EF4-FFF2-40B4-BE49-F238E27FC236}">
                  <a16:creationId xmlns:a16="http://schemas.microsoft.com/office/drawing/2014/main" id="{FC1B572F-8615-4480-997A-8EF618FD9141}"/>
                </a:ext>
              </a:extLst>
            </p:cNvPr>
            <p:cNvSpPr/>
            <p:nvPr/>
          </p:nvSpPr>
          <p:spPr>
            <a:xfrm>
              <a:off x="1620598" y="2025073"/>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5913;p126">
              <a:extLst>
                <a:ext uri="{FF2B5EF4-FFF2-40B4-BE49-F238E27FC236}">
                  <a16:creationId xmlns:a16="http://schemas.microsoft.com/office/drawing/2014/main" id="{5544E23C-4B18-4343-8486-EC1581A78008}"/>
                </a:ext>
              </a:extLst>
            </p:cNvPr>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5914;p126">
              <a:extLst>
                <a:ext uri="{FF2B5EF4-FFF2-40B4-BE49-F238E27FC236}">
                  <a16:creationId xmlns:a16="http://schemas.microsoft.com/office/drawing/2014/main" id="{B37C6A25-1CE8-4FB0-BEB7-80D18E6EAB86}"/>
                </a:ext>
              </a:extLst>
            </p:cNvPr>
            <p:cNvSpPr/>
            <p:nvPr/>
          </p:nvSpPr>
          <p:spPr>
            <a:xfrm>
              <a:off x="1622118" y="2027924"/>
              <a:ext cx="339" cy="584"/>
            </a:xfrm>
            <a:custGeom>
              <a:avLst/>
              <a:gdLst/>
              <a:ahLst/>
              <a:cxnLst/>
              <a:rect l="l" t="t" r="r" b="b"/>
              <a:pathLst>
                <a:path w="25" h="43" extrusionOk="0">
                  <a:moveTo>
                    <a:pt x="0" y="0"/>
                  </a:moveTo>
                  <a:lnTo>
                    <a:pt x="25"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5915;p126">
              <a:extLst>
                <a:ext uri="{FF2B5EF4-FFF2-40B4-BE49-F238E27FC236}">
                  <a16:creationId xmlns:a16="http://schemas.microsoft.com/office/drawing/2014/main" id="{D1BAD7BF-27A5-47CC-9823-69C447FB0C45}"/>
                </a:ext>
              </a:extLst>
            </p:cNvPr>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5916;p126">
              <a:extLst>
                <a:ext uri="{FF2B5EF4-FFF2-40B4-BE49-F238E27FC236}">
                  <a16:creationId xmlns:a16="http://schemas.microsoft.com/office/drawing/2014/main" id="{68B7EDD8-C934-45A2-86FF-AE1493A1342E}"/>
                </a:ext>
              </a:extLst>
            </p:cNvPr>
            <p:cNvSpPr/>
            <p:nvPr/>
          </p:nvSpPr>
          <p:spPr>
            <a:xfrm>
              <a:off x="1619742" y="2023403"/>
              <a:ext cx="299" cy="584"/>
            </a:xfrm>
            <a:custGeom>
              <a:avLst/>
              <a:gdLst/>
              <a:ahLst/>
              <a:cxnLst/>
              <a:rect l="l" t="t" r="r" b="b"/>
              <a:pathLst>
                <a:path w="22" h="43" extrusionOk="0">
                  <a:moveTo>
                    <a:pt x="0" y="1"/>
                  </a:moveTo>
                  <a:lnTo>
                    <a:pt x="21"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5917;p126">
              <a:extLst>
                <a:ext uri="{FF2B5EF4-FFF2-40B4-BE49-F238E27FC236}">
                  <a16:creationId xmlns:a16="http://schemas.microsoft.com/office/drawing/2014/main" id="{0C0DCA04-C319-4574-B66B-16FCD5260D71}"/>
                </a:ext>
              </a:extLst>
            </p:cNvPr>
            <p:cNvSpPr/>
            <p:nvPr/>
          </p:nvSpPr>
          <p:spPr>
            <a:xfrm>
              <a:off x="1621548" y="2026879"/>
              <a:ext cx="434" cy="815"/>
            </a:xfrm>
            <a:custGeom>
              <a:avLst/>
              <a:gdLst/>
              <a:ahLst/>
              <a:cxnLst/>
              <a:rect l="l" t="t" r="r" b="b"/>
              <a:pathLst>
                <a:path w="32" h="60" extrusionOk="0">
                  <a:moveTo>
                    <a:pt x="0" y="0"/>
                  </a:moveTo>
                  <a:lnTo>
                    <a:pt x="32"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5918;p126">
              <a:extLst>
                <a:ext uri="{FF2B5EF4-FFF2-40B4-BE49-F238E27FC236}">
                  <a16:creationId xmlns:a16="http://schemas.microsoft.com/office/drawing/2014/main" id="{54321EE8-34D3-4B9C-AC5A-3581F2D6ECD6}"/>
                </a:ext>
              </a:extLst>
            </p:cNvPr>
            <p:cNvSpPr/>
            <p:nvPr/>
          </p:nvSpPr>
          <p:spPr>
            <a:xfrm>
              <a:off x="1621073" y="2025928"/>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5919;p126">
              <a:extLst>
                <a:ext uri="{FF2B5EF4-FFF2-40B4-BE49-F238E27FC236}">
                  <a16:creationId xmlns:a16="http://schemas.microsoft.com/office/drawing/2014/main" id="{5C143FA6-9AA7-4B94-8A61-FC499F2CAC05}"/>
                </a:ext>
              </a:extLst>
            </p:cNvPr>
            <p:cNvSpPr/>
            <p:nvPr/>
          </p:nvSpPr>
          <p:spPr>
            <a:xfrm>
              <a:off x="1620123" y="2024122"/>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5920;p126">
              <a:extLst>
                <a:ext uri="{FF2B5EF4-FFF2-40B4-BE49-F238E27FC236}">
                  <a16:creationId xmlns:a16="http://schemas.microsoft.com/office/drawing/2014/main" id="{F5E863E7-1ED0-4C79-8777-9FDBFDA64571}"/>
                </a:ext>
              </a:extLst>
            </p:cNvPr>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5921;p126">
              <a:extLst>
                <a:ext uri="{FF2B5EF4-FFF2-40B4-BE49-F238E27FC236}">
                  <a16:creationId xmlns:a16="http://schemas.microsoft.com/office/drawing/2014/main" id="{5011C8E2-536D-46E9-90FE-2DECA8A22FC2}"/>
                </a:ext>
              </a:extLst>
            </p:cNvPr>
            <p:cNvSpPr/>
            <p:nvPr/>
          </p:nvSpPr>
          <p:spPr>
            <a:xfrm>
              <a:off x="1619457" y="2004449"/>
              <a:ext cx="14" cy="54"/>
            </a:xfrm>
            <a:custGeom>
              <a:avLst/>
              <a:gdLst/>
              <a:ahLst/>
              <a:cxnLst/>
              <a:rect l="l" t="t" r="r" b="b"/>
              <a:pathLst>
                <a:path w="1" h="4" extrusionOk="0">
                  <a:moveTo>
                    <a:pt x="0" y="4"/>
                  </a:moveTo>
                  <a:lnTo>
                    <a:pt x="0" y="0"/>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5922;p126">
              <a:extLst>
                <a:ext uri="{FF2B5EF4-FFF2-40B4-BE49-F238E27FC236}">
                  <a16:creationId xmlns:a16="http://schemas.microsoft.com/office/drawing/2014/main" id="{0B09DCA2-4B12-4C65-A7E4-6FA65901EC25}"/>
                </a:ext>
              </a:extLst>
            </p:cNvPr>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5923;p126">
              <a:extLst>
                <a:ext uri="{FF2B5EF4-FFF2-40B4-BE49-F238E27FC236}">
                  <a16:creationId xmlns:a16="http://schemas.microsoft.com/office/drawing/2014/main" id="{C523E07C-1E0A-46D5-A95B-42AE52207B0B}"/>
                </a:ext>
              </a:extLst>
            </p:cNvPr>
            <p:cNvSpPr/>
            <p:nvPr/>
          </p:nvSpPr>
          <p:spPr>
            <a:xfrm>
              <a:off x="1659470" y="2015473"/>
              <a:ext cx="258" cy="299"/>
            </a:xfrm>
            <a:custGeom>
              <a:avLst/>
              <a:gdLst/>
              <a:ahLst/>
              <a:cxnLst/>
              <a:rect l="l" t="t" r="r" b="b"/>
              <a:pathLst>
                <a:path w="19" h="22" extrusionOk="0">
                  <a:moveTo>
                    <a:pt x="18"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5924;p126">
              <a:extLst>
                <a:ext uri="{FF2B5EF4-FFF2-40B4-BE49-F238E27FC236}">
                  <a16:creationId xmlns:a16="http://schemas.microsoft.com/office/drawing/2014/main" id="{6FFE184B-13C8-4BEB-8E81-CEC2408CF059}"/>
                </a:ext>
              </a:extLst>
            </p:cNvPr>
            <p:cNvSpPr/>
            <p:nvPr/>
          </p:nvSpPr>
          <p:spPr>
            <a:xfrm>
              <a:off x="1656714" y="2018936"/>
              <a:ext cx="163" cy="258"/>
            </a:xfrm>
            <a:custGeom>
              <a:avLst/>
              <a:gdLst/>
              <a:ahLst/>
              <a:cxnLst/>
              <a:rect l="l" t="t" r="r" b="b"/>
              <a:pathLst>
                <a:path w="12" h="19" extrusionOk="0">
                  <a:moveTo>
                    <a:pt x="1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5925;p126">
              <a:extLst>
                <a:ext uri="{FF2B5EF4-FFF2-40B4-BE49-F238E27FC236}">
                  <a16:creationId xmlns:a16="http://schemas.microsoft.com/office/drawing/2014/main" id="{A3A706E1-BB08-49EA-ABAF-E92952A0352A}"/>
                </a:ext>
              </a:extLst>
            </p:cNvPr>
            <p:cNvSpPr/>
            <p:nvPr/>
          </p:nvSpPr>
          <p:spPr>
            <a:xfrm>
              <a:off x="1660760" y="2014143"/>
              <a:ext cx="149" cy="204"/>
            </a:xfrm>
            <a:custGeom>
              <a:avLst/>
              <a:gdLst/>
              <a:ahLst/>
              <a:cxnLst/>
              <a:rect l="l" t="t" r="r" b="b"/>
              <a:pathLst>
                <a:path w="11" h="15" extrusionOk="0">
                  <a:moveTo>
                    <a:pt x="11"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5926;p126">
              <a:extLst>
                <a:ext uri="{FF2B5EF4-FFF2-40B4-BE49-F238E27FC236}">
                  <a16:creationId xmlns:a16="http://schemas.microsoft.com/office/drawing/2014/main" id="{94264E83-4A53-4D0B-9176-BFE98622FD1C}"/>
                </a:ext>
              </a:extLst>
            </p:cNvPr>
            <p:cNvSpPr/>
            <p:nvPr/>
          </p:nvSpPr>
          <p:spPr>
            <a:xfrm>
              <a:off x="1654487" y="2022412"/>
              <a:ext cx="204" cy="339"/>
            </a:xfrm>
            <a:custGeom>
              <a:avLst/>
              <a:gdLst/>
              <a:ahLst/>
              <a:cxnLst/>
              <a:rect l="l" t="t" r="r" b="b"/>
              <a:pathLst>
                <a:path w="15" h="25" extrusionOk="0">
                  <a:moveTo>
                    <a:pt x="14"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5927;p126">
              <a:extLst>
                <a:ext uri="{FF2B5EF4-FFF2-40B4-BE49-F238E27FC236}">
                  <a16:creationId xmlns:a16="http://schemas.microsoft.com/office/drawing/2014/main" id="{07D8CFEA-3239-4DEA-A20B-2C8D842E1847}"/>
                </a:ext>
              </a:extLst>
            </p:cNvPr>
            <p:cNvSpPr/>
            <p:nvPr/>
          </p:nvSpPr>
          <p:spPr>
            <a:xfrm>
              <a:off x="1660095" y="2014808"/>
              <a:ext cx="244" cy="244"/>
            </a:xfrm>
            <a:custGeom>
              <a:avLst/>
              <a:gdLst/>
              <a:ahLst/>
              <a:cxnLst/>
              <a:rect l="l" t="t" r="r" b="b"/>
              <a:pathLst>
                <a:path w="18" h="18" extrusionOk="0">
                  <a:moveTo>
                    <a:pt x="18"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5928;p126">
              <a:extLst>
                <a:ext uri="{FF2B5EF4-FFF2-40B4-BE49-F238E27FC236}">
                  <a16:creationId xmlns:a16="http://schemas.microsoft.com/office/drawing/2014/main" id="{73831955-71CB-4E3F-A8AE-28E1CFA9C3E4}"/>
                </a:ext>
              </a:extLst>
            </p:cNvPr>
            <p:cNvSpPr/>
            <p:nvPr/>
          </p:nvSpPr>
          <p:spPr>
            <a:xfrm>
              <a:off x="1655478" y="2020646"/>
              <a:ext cx="204" cy="394"/>
            </a:xfrm>
            <a:custGeom>
              <a:avLst/>
              <a:gdLst/>
              <a:ahLst/>
              <a:cxnLst/>
              <a:rect l="l" t="t" r="r" b="b"/>
              <a:pathLst>
                <a:path w="15" h="29" extrusionOk="0">
                  <a:moveTo>
                    <a:pt x="15" y="1"/>
                  </a:moveTo>
                  <a:lnTo>
                    <a:pt x="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5929;p126">
              <a:extLst>
                <a:ext uri="{FF2B5EF4-FFF2-40B4-BE49-F238E27FC236}">
                  <a16:creationId xmlns:a16="http://schemas.microsoft.com/office/drawing/2014/main" id="{72EC9A27-B6AA-4775-9E91-97482E31E8E0}"/>
                </a:ext>
              </a:extLst>
            </p:cNvPr>
            <p:cNvSpPr/>
            <p:nvPr/>
          </p:nvSpPr>
          <p:spPr>
            <a:xfrm>
              <a:off x="1654962" y="2021556"/>
              <a:ext cx="204" cy="339"/>
            </a:xfrm>
            <a:custGeom>
              <a:avLst/>
              <a:gdLst/>
              <a:ahLst/>
              <a:cxnLst/>
              <a:rect l="l" t="t" r="r" b="b"/>
              <a:pathLst>
                <a:path w="15" h="25" extrusionOk="0">
                  <a:moveTo>
                    <a:pt x="14"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5930;p126">
              <a:extLst>
                <a:ext uri="{FF2B5EF4-FFF2-40B4-BE49-F238E27FC236}">
                  <a16:creationId xmlns:a16="http://schemas.microsoft.com/office/drawing/2014/main" id="{3AB029BC-18F0-440D-AE84-70389668B03E}"/>
                </a:ext>
              </a:extLst>
            </p:cNvPr>
            <p:cNvSpPr/>
            <p:nvPr/>
          </p:nvSpPr>
          <p:spPr>
            <a:xfrm>
              <a:off x="1656049" y="2019791"/>
              <a:ext cx="258" cy="353"/>
            </a:xfrm>
            <a:custGeom>
              <a:avLst/>
              <a:gdLst/>
              <a:ahLst/>
              <a:cxnLst/>
              <a:rect l="l" t="t" r="r" b="b"/>
              <a:pathLst>
                <a:path w="19" h="26" extrusionOk="0">
                  <a:moveTo>
                    <a:pt x="18"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5931;p126">
              <a:extLst>
                <a:ext uri="{FF2B5EF4-FFF2-40B4-BE49-F238E27FC236}">
                  <a16:creationId xmlns:a16="http://schemas.microsoft.com/office/drawing/2014/main" id="{E38E3CB5-A935-4681-9636-280010ADFD6B}"/>
                </a:ext>
              </a:extLst>
            </p:cNvPr>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5932;p126">
              <a:extLst>
                <a:ext uri="{FF2B5EF4-FFF2-40B4-BE49-F238E27FC236}">
                  <a16:creationId xmlns:a16="http://schemas.microsoft.com/office/drawing/2014/main" id="{55A387F6-8464-40EE-9FA4-119F891E477B}"/>
                </a:ext>
              </a:extLst>
            </p:cNvPr>
            <p:cNvSpPr/>
            <p:nvPr/>
          </p:nvSpPr>
          <p:spPr>
            <a:xfrm>
              <a:off x="1658194" y="2017035"/>
              <a:ext cx="204" cy="258"/>
            </a:xfrm>
            <a:custGeom>
              <a:avLst/>
              <a:gdLst/>
              <a:ahLst/>
              <a:cxnLst/>
              <a:rect l="l" t="t" r="r" b="b"/>
              <a:pathLst>
                <a:path w="15" h="19" extrusionOk="0">
                  <a:moveTo>
                    <a:pt x="14"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5933;p126">
              <a:extLst>
                <a:ext uri="{FF2B5EF4-FFF2-40B4-BE49-F238E27FC236}">
                  <a16:creationId xmlns:a16="http://schemas.microsoft.com/office/drawing/2014/main" id="{AA7B4652-7020-490F-9827-928FE151CAC4}"/>
                </a:ext>
              </a:extLst>
            </p:cNvPr>
            <p:cNvSpPr/>
            <p:nvPr/>
          </p:nvSpPr>
          <p:spPr>
            <a:xfrm>
              <a:off x="1645268" y="2027395"/>
              <a:ext cx="489" cy="109"/>
            </a:xfrm>
            <a:custGeom>
              <a:avLst/>
              <a:gdLst/>
              <a:ahLst/>
              <a:cxnLst/>
              <a:rect l="l" t="t" r="r" b="b"/>
              <a:pathLst>
                <a:path w="36" h="8" extrusionOk="0">
                  <a:moveTo>
                    <a:pt x="3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5934;p126">
              <a:extLst>
                <a:ext uri="{FF2B5EF4-FFF2-40B4-BE49-F238E27FC236}">
                  <a16:creationId xmlns:a16="http://schemas.microsoft.com/office/drawing/2014/main" id="{28877527-8ED9-4747-9921-1CC931E9FE9D}"/>
                </a:ext>
              </a:extLst>
            </p:cNvPr>
            <p:cNvSpPr/>
            <p:nvPr/>
          </p:nvSpPr>
          <p:spPr>
            <a:xfrm>
              <a:off x="1658859" y="2016234"/>
              <a:ext cx="244" cy="299"/>
            </a:xfrm>
            <a:custGeom>
              <a:avLst/>
              <a:gdLst/>
              <a:ahLst/>
              <a:cxnLst/>
              <a:rect l="l" t="t" r="r" b="b"/>
              <a:pathLst>
                <a:path w="18" h="22" extrusionOk="0">
                  <a:moveTo>
                    <a:pt x="18"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5935;p126">
              <a:extLst>
                <a:ext uri="{FF2B5EF4-FFF2-40B4-BE49-F238E27FC236}">
                  <a16:creationId xmlns:a16="http://schemas.microsoft.com/office/drawing/2014/main" id="{41B01E37-AF81-4364-862F-0F122F6F3074}"/>
                </a:ext>
              </a:extLst>
            </p:cNvPr>
            <p:cNvSpPr/>
            <p:nvPr/>
          </p:nvSpPr>
          <p:spPr>
            <a:xfrm>
              <a:off x="1661371" y="2013613"/>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5936;p126">
              <a:extLst>
                <a:ext uri="{FF2B5EF4-FFF2-40B4-BE49-F238E27FC236}">
                  <a16:creationId xmlns:a16="http://schemas.microsoft.com/office/drawing/2014/main" id="{33817381-5B23-48A9-B583-CFEB587158BB}"/>
                </a:ext>
              </a:extLst>
            </p:cNvPr>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5937;p126">
              <a:extLst>
                <a:ext uri="{FF2B5EF4-FFF2-40B4-BE49-F238E27FC236}">
                  <a16:creationId xmlns:a16="http://schemas.microsoft.com/office/drawing/2014/main" id="{F20BA2CA-8CF6-471B-AB8C-9482D1DFFEF3}"/>
                </a:ext>
              </a:extLst>
            </p:cNvPr>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5938;p126">
              <a:extLst>
                <a:ext uri="{FF2B5EF4-FFF2-40B4-BE49-F238E27FC236}">
                  <a16:creationId xmlns:a16="http://schemas.microsoft.com/office/drawing/2014/main" id="{E1745FFC-5E2B-4615-B129-7C5134D72177}"/>
                </a:ext>
              </a:extLst>
            </p:cNvPr>
            <p:cNvSpPr/>
            <p:nvPr/>
          </p:nvSpPr>
          <p:spPr>
            <a:xfrm>
              <a:off x="1643123" y="2023688"/>
              <a:ext cx="68" cy="163"/>
            </a:xfrm>
            <a:custGeom>
              <a:avLst/>
              <a:gdLst/>
              <a:ahLst/>
              <a:cxnLst/>
              <a:rect l="l" t="t" r="r" b="b"/>
              <a:pathLst>
                <a:path w="5" h="12" extrusionOk="0">
                  <a:moveTo>
                    <a:pt x="1"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5939;p126">
              <a:extLst>
                <a:ext uri="{FF2B5EF4-FFF2-40B4-BE49-F238E27FC236}">
                  <a16:creationId xmlns:a16="http://schemas.microsoft.com/office/drawing/2014/main" id="{B7A5E7BD-838A-45AF-98AD-6E7AA9B58E19}"/>
                </a:ext>
              </a:extLst>
            </p:cNvPr>
            <p:cNvSpPr/>
            <p:nvPr/>
          </p:nvSpPr>
          <p:spPr>
            <a:xfrm>
              <a:off x="1643082" y="2023837"/>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5940;p126">
              <a:extLst>
                <a:ext uri="{FF2B5EF4-FFF2-40B4-BE49-F238E27FC236}">
                  <a16:creationId xmlns:a16="http://schemas.microsoft.com/office/drawing/2014/main" id="{A07C3621-AE20-4868-9CFE-CFB051AB2D9C}"/>
                </a:ext>
              </a:extLst>
            </p:cNvPr>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5941;p126">
              <a:extLst>
                <a:ext uri="{FF2B5EF4-FFF2-40B4-BE49-F238E27FC236}">
                  <a16:creationId xmlns:a16="http://schemas.microsoft.com/office/drawing/2014/main" id="{44F8BE6B-ED96-4980-B277-83F7BA14E4D2}"/>
                </a:ext>
              </a:extLst>
            </p:cNvPr>
            <p:cNvSpPr/>
            <p:nvPr/>
          </p:nvSpPr>
          <p:spPr>
            <a:xfrm>
              <a:off x="1644128" y="2004353"/>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5942;p126">
              <a:extLst>
                <a:ext uri="{FF2B5EF4-FFF2-40B4-BE49-F238E27FC236}">
                  <a16:creationId xmlns:a16="http://schemas.microsoft.com/office/drawing/2014/main" id="{3B725D91-4092-48E9-B62C-4CE0C5A2A40B}"/>
                </a:ext>
              </a:extLst>
            </p:cNvPr>
            <p:cNvSpPr/>
            <p:nvPr/>
          </p:nvSpPr>
          <p:spPr>
            <a:xfrm>
              <a:off x="1644358" y="200378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5943;p126">
              <a:extLst>
                <a:ext uri="{FF2B5EF4-FFF2-40B4-BE49-F238E27FC236}">
                  <a16:creationId xmlns:a16="http://schemas.microsoft.com/office/drawing/2014/main" id="{6F718C30-77CF-474C-8ABA-EBCE1DCFC123}"/>
                </a:ext>
              </a:extLst>
            </p:cNvPr>
            <p:cNvSpPr/>
            <p:nvPr/>
          </p:nvSpPr>
          <p:spPr>
            <a:xfrm>
              <a:off x="1644834" y="2002059"/>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5944;p126">
              <a:extLst>
                <a:ext uri="{FF2B5EF4-FFF2-40B4-BE49-F238E27FC236}">
                  <a16:creationId xmlns:a16="http://schemas.microsoft.com/office/drawing/2014/main" id="{C34BD506-BB39-447E-8B11-40AADCE6BDB8}"/>
                </a:ext>
              </a:extLst>
            </p:cNvPr>
            <p:cNvSpPr/>
            <p:nvPr/>
          </p:nvSpPr>
          <p:spPr>
            <a:xfrm>
              <a:off x="1644033" y="2004544"/>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5945;p126">
              <a:extLst>
                <a:ext uri="{FF2B5EF4-FFF2-40B4-BE49-F238E27FC236}">
                  <a16:creationId xmlns:a16="http://schemas.microsoft.com/office/drawing/2014/main" id="{832600E9-BBD2-4597-AF2D-5CFD22949356}"/>
                </a:ext>
              </a:extLst>
            </p:cNvPr>
            <p:cNvSpPr/>
            <p:nvPr/>
          </p:nvSpPr>
          <p:spPr>
            <a:xfrm>
              <a:off x="1643028" y="2023878"/>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5946;p126">
              <a:extLst>
                <a:ext uri="{FF2B5EF4-FFF2-40B4-BE49-F238E27FC236}">
                  <a16:creationId xmlns:a16="http://schemas.microsoft.com/office/drawing/2014/main" id="{4261C287-2219-4188-98AF-2DDBDA4FF8B0}"/>
                </a:ext>
              </a:extLst>
            </p:cNvPr>
            <p:cNvSpPr/>
            <p:nvPr/>
          </p:nvSpPr>
          <p:spPr>
            <a:xfrm>
              <a:off x="1643693" y="2005114"/>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5947;p126">
              <a:extLst>
                <a:ext uri="{FF2B5EF4-FFF2-40B4-BE49-F238E27FC236}">
                  <a16:creationId xmlns:a16="http://schemas.microsoft.com/office/drawing/2014/main" id="{79E3E408-5A15-48B8-BD50-778DEB5D3465}"/>
                </a:ext>
              </a:extLst>
            </p:cNvPr>
            <p:cNvSpPr/>
            <p:nvPr/>
          </p:nvSpPr>
          <p:spPr>
            <a:xfrm>
              <a:off x="1644453" y="2003389"/>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5948;p126">
              <a:extLst>
                <a:ext uri="{FF2B5EF4-FFF2-40B4-BE49-F238E27FC236}">
                  <a16:creationId xmlns:a16="http://schemas.microsoft.com/office/drawing/2014/main" id="{CD97DC36-590C-4877-84BB-8B86ABEE533C}"/>
                </a:ext>
              </a:extLst>
            </p:cNvPr>
            <p:cNvSpPr/>
            <p:nvPr/>
          </p:nvSpPr>
          <p:spPr>
            <a:xfrm>
              <a:off x="1642607" y="2024598"/>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5949;p126">
              <a:extLst>
                <a:ext uri="{FF2B5EF4-FFF2-40B4-BE49-F238E27FC236}">
                  <a16:creationId xmlns:a16="http://schemas.microsoft.com/office/drawing/2014/main" id="{EF27B3F6-E0AD-42E4-B2FB-D39C61D5D227}"/>
                </a:ext>
              </a:extLst>
            </p:cNvPr>
            <p:cNvSpPr/>
            <p:nvPr/>
          </p:nvSpPr>
          <p:spPr>
            <a:xfrm>
              <a:off x="1642987" y="2024027"/>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5950;p126">
              <a:extLst>
                <a:ext uri="{FF2B5EF4-FFF2-40B4-BE49-F238E27FC236}">
                  <a16:creationId xmlns:a16="http://schemas.microsoft.com/office/drawing/2014/main" id="{2D45ECA3-03A2-463A-8ABB-DDCF5E2674DE}"/>
                </a:ext>
              </a:extLst>
            </p:cNvPr>
            <p:cNvSpPr/>
            <p:nvPr/>
          </p:nvSpPr>
          <p:spPr>
            <a:xfrm>
              <a:off x="1642702" y="202440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5951;p126">
              <a:extLst>
                <a:ext uri="{FF2B5EF4-FFF2-40B4-BE49-F238E27FC236}">
                  <a16:creationId xmlns:a16="http://schemas.microsoft.com/office/drawing/2014/main" id="{BC29406E-9F3A-4E88-8456-9B0D9C70828E}"/>
                </a:ext>
              </a:extLst>
            </p:cNvPr>
            <p:cNvSpPr/>
            <p:nvPr/>
          </p:nvSpPr>
          <p:spPr>
            <a:xfrm>
              <a:off x="1643652" y="200520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5952;p126">
              <a:extLst>
                <a:ext uri="{FF2B5EF4-FFF2-40B4-BE49-F238E27FC236}">
                  <a16:creationId xmlns:a16="http://schemas.microsoft.com/office/drawing/2014/main" id="{7EB1748B-9501-4CCF-BCE2-1AB827074803}"/>
                </a:ext>
              </a:extLst>
            </p:cNvPr>
            <p:cNvSpPr/>
            <p:nvPr/>
          </p:nvSpPr>
          <p:spPr>
            <a:xfrm>
              <a:off x="1642838" y="2024258"/>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5953;p126">
              <a:extLst>
                <a:ext uri="{FF2B5EF4-FFF2-40B4-BE49-F238E27FC236}">
                  <a16:creationId xmlns:a16="http://schemas.microsoft.com/office/drawing/2014/main" id="{2733D489-20F6-4636-871A-62D17EEABE34}"/>
                </a:ext>
              </a:extLst>
            </p:cNvPr>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5954;p126">
              <a:extLst>
                <a:ext uri="{FF2B5EF4-FFF2-40B4-BE49-F238E27FC236}">
                  <a16:creationId xmlns:a16="http://schemas.microsoft.com/office/drawing/2014/main" id="{89F8E611-CE52-4981-AB35-0D8AD2A4AB98}"/>
                </a:ext>
              </a:extLst>
            </p:cNvPr>
            <p:cNvSpPr/>
            <p:nvPr/>
          </p:nvSpPr>
          <p:spPr>
            <a:xfrm>
              <a:off x="1644698" y="2002588"/>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5955;p126">
              <a:extLst>
                <a:ext uri="{FF2B5EF4-FFF2-40B4-BE49-F238E27FC236}">
                  <a16:creationId xmlns:a16="http://schemas.microsoft.com/office/drawing/2014/main" id="{9FA714B6-39CA-40B6-B1F8-0E6525E0494F}"/>
                </a:ext>
              </a:extLst>
            </p:cNvPr>
            <p:cNvSpPr/>
            <p:nvPr/>
          </p:nvSpPr>
          <p:spPr>
            <a:xfrm>
              <a:off x="1643937" y="2004734"/>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5956;p126">
              <a:extLst>
                <a:ext uri="{FF2B5EF4-FFF2-40B4-BE49-F238E27FC236}">
                  <a16:creationId xmlns:a16="http://schemas.microsoft.com/office/drawing/2014/main" id="{CBCF81E7-5B28-482A-93E7-0F3B0D32A852}"/>
                </a:ext>
              </a:extLst>
            </p:cNvPr>
            <p:cNvSpPr/>
            <p:nvPr/>
          </p:nvSpPr>
          <p:spPr>
            <a:xfrm>
              <a:off x="1642267" y="20252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5957;p126">
              <a:extLst>
                <a:ext uri="{FF2B5EF4-FFF2-40B4-BE49-F238E27FC236}">
                  <a16:creationId xmlns:a16="http://schemas.microsoft.com/office/drawing/2014/main" id="{6DC493B2-6B77-4142-86EC-54AC348CF43E}"/>
                </a:ext>
              </a:extLst>
            </p:cNvPr>
            <p:cNvSpPr/>
            <p:nvPr/>
          </p:nvSpPr>
          <p:spPr>
            <a:xfrm>
              <a:off x="1644603" y="2003009"/>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5958;p126">
              <a:extLst>
                <a:ext uri="{FF2B5EF4-FFF2-40B4-BE49-F238E27FC236}">
                  <a16:creationId xmlns:a16="http://schemas.microsoft.com/office/drawing/2014/main" id="{6FAC9A23-BC11-4BEE-9723-1BD035FFF762}"/>
                </a:ext>
              </a:extLst>
            </p:cNvPr>
            <p:cNvSpPr/>
            <p:nvPr/>
          </p:nvSpPr>
          <p:spPr>
            <a:xfrm>
              <a:off x="1642892" y="2024122"/>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5959;p126">
              <a:extLst>
                <a:ext uri="{FF2B5EF4-FFF2-40B4-BE49-F238E27FC236}">
                  <a16:creationId xmlns:a16="http://schemas.microsoft.com/office/drawing/2014/main" id="{4507DCC6-941D-4BE8-AEF1-2376B7821E7B}"/>
                </a:ext>
              </a:extLst>
            </p:cNvPr>
            <p:cNvSpPr/>
            <p:nvPr/>
          </p:nvSpPr>
          <p:spPr>
            <a:xfrm>
              <a:off x="1643598" y="200525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5960;p126">
              <a:extLst>
                <a:ext uri="{FF2B5EF4-FFF2-40B4-BE49-F238E27FC236}">
                  <a16:creationId xmlns:a16="http://schemas.microsoft.com/office/drawing/2014/main" id="{BACBEF60-6AA4-4329-ADC0-FA593CDDF76F}"/>
                </a:ext>
              </a:extLst>
            </p:cNvPr>
            <p:cNvSpPr/>
            <p:nvPr/>
          </p:nvSpPr>
          <p:spPr>
            <a:xfrm>
              <a:off x="1643842" y="200486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5961;p126">
              <a:extLst>
                <a:ext uri="{FF2B5EF4-FFF2-40B4-BE49-F238E27FC236}">
                  <a16:creationId xmlns:a16="http://schemas.microsoft.com/office/drawing/2014/main" id="{2AE51F5E-F499-407D-ADC6-346B99A29313}"/>
                </a:ext>
              </a:extLst>
            </p:cNvPr>
            <p:cNvSpPr/>
            <p:nvPr/>
          </p:nvSpPr>
          <p:spPr>
            <a:xfrm>
              <a:off x="1642458" y="202488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5962;p126">
              <a:extLst>
                <a:ext uri="{FF2B5EF4-FFF2-40B4-BE49-F238E27FC236}">
                  <a16:creationId xmlns:a16="http://schemas.microsoft.com/office/drawing/2014/main" id="{3795920A-9922-44FE-B060-1EEC2EAA545E}"/>
                </a:ext>
              </a:extLst>
            </p:cNvPr>
            <p:cNvSpPr/>
            <p:nvPr/>
          </p:nvSpPr>
          <p:spPr>
            <a:xfrm>
              <a:off x="1643747" y="2004964"/>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5963;p126">
              <a:extLst>
                <a:ext uri="{FF2B5EF4-FFF2-40B4-BE49-F238E27FC236}">
                  <a16:creationId xmlns:a16="http://schemas.microsoft.com/office/drawing/2014/main" id="{DE3AAB72-2E0C-454E-8102-D12F157209A8}"/>
                </a:ext>
              </a:extLst>
            </p:cNvPr>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5964;p126">
              <a:extLst>
                <a:ext uri="{FF2B5EF4-FFF2-40B4-BE49-F238E27FC236}">
                  <a16:creationId xmlns:a16="http://schemas.microsoft.com/office/drawing/2014/main" id="{F2D1E9BE-A556-4227-85A5-7ECD6F2D68D5}"/>
                </a:ext>
              </a:extLst>
            </p:cNvPr>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5965;p126">
              <a:extLst>
                <a:ext uri="{FF2B5EF4-FFF2-40B4-BE49-F238E27FC236}">
                  <a16:creationId xmlns:a16="http://schemas.microsoft.com/office/drawing/2014/main" id="{B9E07DCF-EBD2-4E4E-94C5-18AF703BA5F0}"/>
                </a:ext>
              </a:extLst>
            </p:cNvPr>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5966;p126">
              <a:extLst>
                <a:ext uri="{FF2B5EF4-FFF2-40B4-BE49-F238E27FC236}">
                  <a16:creationId xmlns:a16="http://schemas.microsoft.com/office/drawing/2014/main" id="{EEA3E575-ED62-460B-B663-14992E1F51B1}"/>
                </a:ext>
              </a:extLst>
            </p:cNvPr>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5967;p126">
              <a:extLst>
                <a:ext uri="{FF2B5EF4-FFF2-40B4-BE49-F238E27FC236}">
                  <a16:creationId xmlns:a16="http://schemas.microsoft.com/office/drawing/2014/main" id="{4841BC58-063D-475F-B311-FE15768377D0}"/>
                </a:ext>
              </a:extLst>
            </p:cNvPr>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5968;p126">
              <a:extLst>
                <a:ext uri="{FF2B5EF4-FFF2-40B4-BE49-F238E27FC236}">
                  <a16:creationId xmlns:a16="http://schemas.microsoft.com/office/drawing/2014/main" id="{6A9063B6-C34C-4397-A3CC-75665986BC6B}"/>
                </a:ext>
              </a:extLst>
            </p:cNvPr>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5969;p126">
              <a:extLst>
                <a:ext uri="{FF2B5EF4-FFF2-40B4-BE49-F238E27FC236}">
                  <a16:creationId xmlns:a16="http://schemas.microsoft.com/office/drawing/2014/main" id="{C10B060A-8CD8-4DFE-91A6-BF689111C2C5}"/>
                </a:ext>
              </a:extLst>
            </p:cNvPr>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5970;p126">
              <a:extLst>
                <a:ext uri="{FF2B5EF4-FFF2-40B4-BE49-F238E27FC236}">
                  <a16:creationId xmlns:a16="http://schemas.microsoft.com/office/drawing/2014/main" id="{EEC0A25F-E499-4495-AE4B-6BFFE49B2151}"/>
                </a:ext>
              </a:extLst>
            </p:cNvPr>
            <p:cNvSpPr/>
            <p:nvPr/>
          </p:nvSpPr>
          <p:spPr>
            <a:xfrm>
              <a:off x="1464633" y="2038813"/>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5971;p126">
              <a:extLst>
                <a:ext uri="{FF2B5EF4-FFF2-40B4-BE49-F238E27FC236}">
                  <a16:creationId xmlns:a16="http://schemas.microsoft.com/office/drawing/2014/main" id="{2D2449A3-7113-4D14-94DB-7CFB0D518810}"/>
                </a:ext>
              </a:extLst>
            </p:cNvPr>
            <p:cNvSpPr/>
            <p:nvPr/>
          </p:nvSpPr>
          <p:spPr>
            <a:xfrm>
              <a:off x="1462501" y="2038053"/>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5972;p126">
              <a:extLst>
                <a:ext uri="{FF2B5EF4-FFF2-40B4-BE49-F238E27FC236}">
                  <a16:creationId xmlns:a16="http://schemas.microsoft.com/office/drawing/2014/main" id="{5CB72290-3B52-4302-A7DF-90D3A6F1AD3A}"/>
                </a:ext>
              </a:extLst>
            </p:cNvPr>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5973;p126">
              <a:extLst>
                <a:ext uri="{FF2B5EF4-FFF2-40B4-BE49-F238E27FC236}">
                  <a16:creationId xmlns:a16="http://schemas.microsoft.com/office/drawing/2014/main" id="{22A9740F-53F8-4EAF-B238-9EE498F956E5}"/>
                </a:ext>
              </a:extLst>
            </p:cNvPr>
            <p:cNvSpPr/>
            <p:nvPr/>
          </p:nvSpPr>
          <p:spPr>
            <a:xfrm>
              <a:off x="1463112" y="2038338"/>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5974;p126">
              <a:extLst>
                <a:ext uri="{FF2B5EF4-FFF2-40B4-BE49-F238E27FC236}">
                  <a16:creationId xmlns:a16="http://schemas.microsoft.com/office/drawing/2014/main" id="{386CF87B-48E5-4F31-AD39-0DCC03883F2E}"/>
                </a:ext>
              </a:extLst>
            </p:cNvPr>
            <p:cNvSpPr/>
            <p:nvPr/>
          </p:nvSpPr>
          <p:spPr>
            <a:xfrm>
              <a:off x="1464158" y="2038718"/>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5975;p126">
              <a:extLst>
                <a:ext uri="{FF2B5EF4-FFF2-40B4-BE49-F238E27FC236}">
                  <a16:creationId xmlns:a16="http://schemas.microsoft.com/office/drawing/2014/main" id="{581439B2-C077-4FB2-8076-D3F37A59C6EF}"/>
                </a:ext>
              </a:extLst>
            </p:cNvPr>
            <p:cNvSpPr/>
            <p:nvPr/>
          </p:nvSpPr>
          <p:spPr>
            <a:xfrm>
              <a:off x="1463642" y="2038569"/>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5976;p126">
              <a:extLst>
                <a:ext uri="{FF2B5EF4-FFF2-40B4-BE49-F238E27FC236}">
                  <a16:creationId xmlns:a16="http://schemas.microsoft.com/office/drawing/2014/main" id="{C75C60FC-F39A-4C8A-9F9E-88AB6AE67BA7}"/>
                </a:ext>
              </a:extLst>
            </p:cNvPr>
            <p:cNvSpPr/>
            <p:nvPr/>
          </p:nvSpPr>
          <p:spPr>
            <a:xfrm>
              <a:off x="1478048" y="2043891"/>
              <a:ext cx="149" cy="163"/>
            </a:xfrm>
            <a:custGeom>
              <a:avLst/>
              <a:gdLst/>
              <a:ahLst/>
              <a:cxnLst/>
              <a:rect l="l" t="t" r="r" b="b"/>
              <a:pathLst>
                <a:path w="11" h="12" extrusionOk="0">
                  <a:moveTo>
                    <a:pt x="0"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5977;p126">
              <a:extLst>
                <a:ext uri="{FF2B5EF4-FFF2-40B4-BE49-F238E27FC236}">
                  <a16:creationId xmlns:a16="http://schemas.microsoft.com/office/drawing/2014/main" id="{B3E7515D-D113-43AE-9B02-702994516A72}"/>
                </a:ext>
              </a:extLst>
            </p:cNvPr>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5978;p126">
              <a:extLst>
                <a:ext uri="{FF2B5EF4-FFF2-40B4-BE49-F238E27FC236}">
                  <a16:creationId xmlns:a16="http://schemas.microsoft.com/office/drawing/2014/main" id="{CEDF7D28-FA3F-4B0E-AC6B-E4EC7844828F}"/>
                </a:ext>
              </a:extLst>
            </p:cNvPr>
            <p:cNvSpPr/>
            <p:nvPr/>
          </p:nvSpPr>
          <p:spPr>
            <a:xfrm>
              <a:off x="1459026" y="2036152"/>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5979;p126">
              <a:extLst>
                <a:ext uri="{FF2B5EF4-FFF2-40B4-BE49-F238E27FC236}">
                  <a16:creationId xmlns:a16="http://schemas.microsoft.com/office/drawing/2014/main" id="{7D0E82D7-DB17-4018-B1AE-E71ED8DE6211}"/>
                </a:ext>
              </a:extLst>
            </p:cNvPr>
            <p:cNvSpPr/>
            <p:nvPr/>
          </p:nvSpPr>
          <p:spPr>
            <a:xfrm>
              <a:off x="1457559" y="2035147"/>
              <a:ext cx="244" cy="163"/>
            </a:xfrm>
            <a:custGeom>
              <a:avLst/>
              <a:gdLst/>
              <a:ahLst/>
              <a:cxnLst/>
              <a:rect l="l" t="t" r="r" b="b"/>
              <a:pathLst>
                <a:path w="18" h="12" extrusionOk="0">
                  <a:moveTo>
                    <a:pt x="0"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5980;p126">
              <a:extLst>
                <a:ext uri="{FF2B5EF4-FFF2-40B4-BE49-F238E27FC236}">
                  <a16:creationId xmlns:a16="http://schemas.microsoft.com/office/drawing/2014/main" id="{8E241710-E847-4300-BDFF-ED84E88A0B53}"/>
                </a:ext>
              </a:extLst>
            </p:cNvPr>
            <p:cNvSpPr/>
            <p:nvPr/>
          </p:nvSpPr>
          <p:spPr>
            <a:xfrm>
              <a:off x="1458265" y="2035622"/>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5981;p126">
              <a:extLst>
                <a:ext uri="{FF2B5EF4-FFF2-40B4-BE49-F238E27FC236}">
                  <a16:creationId xmlns:a16="http://schemas.microsoft.com/office/drawing/2014/main" id="{A8DB5D8E-B2EF-44CC-A363-AA1CC2706E71}"/>
                </a:ext>
              </a:extLst>
            </p:cNvPr>
            <p:cNvSpPr/>
            <p:nvPr/>
          </p:nvSpPr>
          <p:spPr>
            <a:xfrm>
              <a:off x="1477192" y="2043090"/>
              <a:ext cx="434" cy="394"/>
            </a:xfrm>
            <a:custGeom>
              <a:avLst/>
              <a:gdLst/>
              <a:ahLst/>
              <a:cxnLst/>
              <a:rect l="l" t="t" r="r" b="b"/>
              <a:pathLst>
                <a:path w="32" h="29" extrusionOk="0">
                  <a:moveTo>
                    <a:pt x="0" y="0"/>
                  </a:moveTo>
                  <a:lnTo>
                    <a:pt x="32"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5982;p126">
              <a:extLst>
                <a:ext uri="{FF2B5EF4-FFF2-40B4-BE49-F238E27FC236}">
                  <a16:creationId xmlns:a16="http://schemas.microsoft.com/office/drawing/2014/main" id="{4E2A746A-F7E5-48C4-90A2-1101E4002034}"/>
                </a:ext>
              </a:extLst>
            </p:cNvPr>
            <p:cNvSpPr/>
            <p:nvPr/>
          </p:nvSpPr>
          <p:spPr>
            <a:xfrm>
              <a:off x="1460356" y="2036912"/>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5983;p126">
              <a:extLst>
                <a:ext uri="{FF2B5EF4-FFF2-40B4-BE49-F238E27FC236}">
                  <a16:creationId xmlns:a16="http://schemas.microsoft.com/office/drawing/2014/main" id="{3C342DC9-0FDD-469E-95C8-A7A190515288}"/>
                </a:ext>
              </a:extLst>
            </p:cNvPr>
            <p:cNvSpPr/>
            <p:nvPr/>
          </p:nvSpPr>
          <p:spPr>
            <a:xfrm>
              <a:off x="1456935" y="2034726"/>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5984;p126">
              <a:extLst>
                <a:ext uri="{FF2B5EF4-FFF2-40B4-BE49-F238E27FC236}">
                  <a16:creationId xmlns:a16="http://schemas.microsoft.com/office/drawing/2014/main" id="{5B8B1148-3461-42FC-97C4-9803B14D81EB}"/>
                </a:ext>
              </a:extLst>
            </p:cNvPr>
            <p:cNvSpPr/>
            <p:nvPr/>
          </p:nvSpPr>
          <p:spPr>
            <a:xfrm>
              <a:off x="1459691" y="2036532"/>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5985;p126">
              <a:extLst>
                <a:ext uri="{FF2B5EF4-FFF2-40B4-BE49-F238E27FC236}">
                  <a16:creationId xmlns:a16="http://schemas.microsoft.com/office/drawing/2014/main" id="{76E20DBD-8899-42A1-8893-6EF4152C15D8}"/>
                </a:ext>
              </a:extLst>
            </p:cNvPr>
            <p:cNvSpPr/>
            <p:nvPr/>
          </p:nvSpPr>
          <p:spPr>
            <a:xfrm>
              <a:off x="1461021" y="2037293"/>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5986;p126">
              <a:extLst>
                <a:ext uri="{FF2B5EF4-FFF2-40B4-BE49-F238E27FC236}">
                  <a16:creationId xmlns:a16="http://schemas.microsoft.com/office/drawing/2014/main" id="{7186DCA0-B317-4B4E-A4AF-D1EF135114A4}"/>
                </a:ext>
              </a:extLst>
            </p:cNvPr>
            <p:cNvSpPr/>
            <p:nvPr/>
          </p:nvSpPr>
          <p:spPr>
            <a:xfrm>
              <a:off x="1461687" y="2037673"/>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5987;p126">
              <a:extLst>
                <a:ext uri="{FF2B5EF4-FFF2-40B4-BE49-F238E27FC236}">
                  <a16:creationId xmlns:a16="http://schemas.microsoft.com/office/drawing/2014/main" id="{22572753-620D-4393-AA93-55F760EA1AC0}"/>
                </a:ext>
              </a:extLst>
            </p:cNvPr>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5988;p126">
              <a:extLst>
                <a:ext uri="{FF2B5EF4-FFF2-40B4-BE49-F238E27FC236}">
                  <a16:creationId xmlns:a16="http://schemas.microsoft.com/office/drawing/2014/main" id="{F5D76B7F-7B99-48AC-9094-561E7E9FE051}"/>
                </a:ext>
              </a:extLst>
            </p:cNvPr>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5989;p126">
              <a:extLst>
                <a:ext uri="{FF2B5EF4-FFF2-40B4-BE49-F238E27FC236}">
                  <a16:creationId xmlns:a16="http://schemas.microsoft.com/office/drawing/2014/main" id="{1192AB06-95E3-4D7F-8E28-AC6ABBCE5A09}"/>
                </a:ext>
              </a:extLst>
            </p:cNvPr>
            <p:cNvSpPr/>
            <p:nvPr/>
          </p:nvSpPr>
          <p:spPr>
            <a:xfrm>
              <a:off x="1449100" y="2076925"/>
              <a:ext cx="530" cy="109"/>
            </a:xfrm>
            <a:custGeom>
              <a:avLst/>
              <a:gdLst/>
              <a:ahLst/>
              <a:cxnLst/>
              <a:rect l="l" t="t" r="r" b="b"/>
              <a:pathLst>
                <a:path w="39" h="8" extrusionOk="0">
                  <a:moveTo>
                    <a:pt x="39"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5990;p126">
              <a:extLst>
                <a:ext uri="{FF2B5EF4-FFF2-40B4-BE49-F238E27FC236}">
                  <a16:creationId xmlns:a16="http://schemas.microsoft.com/office/drawing/2014/main" id="{E1CC9510-12FA-40C8-AD79-1EF02AAF673A}"/>
                </a:ext>
              </a:extLst>
            </p:cNvPr>
            <p:cNvSpPr/>
            <p:nvPr/>
          </p:nvSpPr>
          <p:spPr>
            <a:xfrm>
              <a:off x="1446724" y="2070462"/>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5991;p126">
              <a:extLst>
                <a:ext uri="{FF2B5EF4-FFF2-40B4-BE49-F238E27FC236}">
                  <a16:creationId xmlns:a16="http://schemas.microsoft.com/office/drawing/2014/main" id="{3CBDA727-CC43-4B63-9849-23EDC8C7FC36}"/>
                </a:ext>
              </a:extLst>
            </p:cNvPr>
            <p:cNvSpPr/>
            <p:nvPr/>
          </p:nvSpPr>
          <p:spPr>
            <a:xfrm>
              <a:off x="1451897" y="2077400"/>
              <a:ext cx="258" cy="204"/>
            </a:xfrm>
            <a:custGeom>
              <a:avLst/>
              <a:gdLst/>
              <a:ahLst/>
              <a:cxnLst/>
              <a:rect l="l" t="t" r="r" b="b"/>
              <a:pathLst>
                <a:path w="19" h="15" extrusionOk="0">
                  <a:moveTo>
                    <a:pt x="1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5992;p126">
              <a:extLst>
                <a:ext uri="{FF2B5EF4-FFF2-40B4-BE49-F238E27FC236}">
                  <a16:creationId xmlns:a16="http://schemas.microsoft.com/office/drawing/2014/main" id="{A960EAE7-0376-4CCD-B00E-673E7B030FDB}"/>
                </a:ext>
              </a:extLst>
            </p:cNvPr>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5993;p126">
              <a:extLst>
                <a:ext uri="{FF2B5EF4-FFF2-40B4-BE49-F238E27FC236}">
                  <a16:creationId xmlns:a16="http://schemas.microsoft.com/office/drawing/2014/main" id="{5FA69EB3-1358-4B9C-9618-C5D193A8BF50}"/>
                </a:ext>
              </a:extLst>
            </p:cNvPr>
            <p:cNvSpPr/>
            <p:nvPr/>
          </p:nvSpPr>
          <p:spPr>
            <a:xfrm>
              <a:off x="1447104" y="2071087"/>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5994;p126">
              <a:extLst>
                <a:ext uri="{FF2B5EF4-FFF2-40B4-BE49-F238E27FC236}">
                  <a16:creationId xmlns:a16="http://schemas.microsoft.com/office/drawing/2014/main" id="{2BFF4070-F554-4A87-BCD0-1ABF785A1231}"/>
                </a:ext>
              </a:extLst>
            </p:cNvPr>
            <p:cNvSpPr/>
            <p:nvPr/>
          </p:nvSpPr>
          <p:spPr>
            <a:xfrm>
              <a:off x="1447580" y="2072933"/>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5995;p126">
              <a:extLst>
                <a:ext uri="{FF2B5EF4-FFF2-40B4-BE49-F238E27FC236}">
                  <a16:creationId xmlns:a16="http://schemas.microsoft.com/office/drawing/2014/main" id="{AB0D1AEA-0A40-4104-B05B-603C041692AE}"/>
                </a:ext>
              </a:extLst>
            </p:cNvPr>
            <p:cNvSpPr/>
            <p:nvPr/>
          </p:nvSpPr>
          <p:spPr>
            <a:xfrm>
              <a:off x="1482705" y="2049974"/>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5996;p126">
              <a:extLst>
                <a:ext uri="{FF2B5EF4-FFF2-40B4-BE49-F238E27FC236}">
                  <a16:creationId xmlns:a16="http://schemas.microsoft.com/office/drawing/2014/main" id="{FBC8CCA8-AF41-4679-B42E-3FBF744F6D73}"/>
                </a:ext>
              </a:extLst>
            </p:cNvPr>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5997;p126">
              <a:extLst>
                <a:ext uri="{FF2B5EF4-FFF2-40B4-BE49-F238E27FC236}">
                  <a16:creationId xmlns:a16="http://schemas.microsoft.com/office/drawing/2014/main" id="{37FA3B1B-3270-4405-A080-05BA5DE4C01D}"/>
                </a:ext>
              </a:extLst>
            </p:cNvPr>
            <p:cNvSpPr/>
            <p:nvPr/>
          </p:nvSpPr>
          <p:spPr>
            <a:xfrm>
              <a:off x="1482460" y="2050313"/>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5998;p126">
              <a:extLst>
                <a:ext uri="{FF2B5EF4-FFF2-40B4-BE49-F238E27FC236}">
                  <a16:creationId xmlns:a16="http://schemas.microsoft.com/office/drawing/2014/main" id="{5C8CB846-7855-4317-B897-EFD37671DB63}"/>
                </a:ext>
              </a:extLst>
            </p:cNvPr>
            <p:cNvSpPr/>
            <p:nvPr/>
          </p:nvSpPr>
          <p:spPr>
            <a:xfrm>
              <a:off x="1482610" y="2050123"/>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5999;p126">
              <a:extLst>
                <a:ext uri="{FF2B5EF4-FFF2-40B4-BE49-F238E27FC236}">
                  <a16:creationId xmlns:a16="http://schemas.microsoft.com/office/drawing/2014/main" id="{925949D9-2E33-43C2-B50E-11DC83FC8652}"/>
                </a:ext>
              </a:extLst>
            </p:cNvPr>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6000;p126">
              <a:extLst>
                <a:ext uri="{FF2B5EF4-FFF2-40B4-BE49-F238E27FC236}">
                  <a16:creationId xmlns:a16="http://schemas.microsoft.com/office/drawing/2014/main" id="{6B642D3F-502F-44C1-AA75-DF5C34AEDC6F}"/>
                </a:ext>
              </a:extLst>
            </p:cNvPr>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6001;p126">
              <a:extLst>
                <a:ext uri="{FF2B5EF4-FFF2-40B4-BE49-F238E27FC236}">
                  <a16:creationId xmlns:a16="http://schemas.microsoft.com/office/drawing/2014/main" id="{8A7355F8-EBCA-4AEA-A16B-7A2F3F396A86}"/>
                </a:ext>
              </a:extLst>
            </p:cNvPr>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6002;p126">
              <a:extLst>
                <a:ext uri="{FF2B5EF4-FFF2-40B4-BE49-F238E27FC236}">
                  <a16:creationId xmlns:a16="http://schemas.microsoft.com/office/drawing/2014/main" id="{7021EEE1-6CFA-45F4-97D7-EE11160513D5}"/>
                </a:ext>
              </a:extLst>
            </p:cNvPr>
            <p:cNvSpPr/>
            <p:nvPr/>
          </p:nvSpPr>
          <p:spPr>
            <a:xfrm>
              <a:off x="1450947" y="2076980"/>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6003;p126">
              <a:extLst>
                <a:ext uri="{FF2B5EF4-FFF2-40B4-BE49-F238E27FC236}">
                  <a16:creationId xmlns:a16="http://schemas.microsoft.com/office/drawing/2014/main" id="{D2EAEBD3-095A-4887-AFB9-786A30A404E8}"/>
                </a:ext>
              </a:extLst>
            </p:cNvPr>
            <p:cNvSpPr/>
            <p:nvPr/>
          </p:nvSpPr>
          <p:spPr>
            <a:xfrm>
              <a:off x="1452237" y="2077645"/>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6004;p126">
              <a:extLst>
                <a:ext uri="{FF2B5EF4-FFF2-40B4-BE49-F238E27FC236}">
                  <a16:creationId xmlns:a16="http://schemas.microsoft.com/office/drawing/2014/main" id="{C163B2FD-8139-4AB8-BCF7-D304EF971069}"/>
                </a:ext>
              </a:extLst>
            </p:cNvPr>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6005;p126">
              <a:extLst>
                <a:ext uri="{FF2B5EF4-FFF2-40B4-BE49-F238E27FC236}">
                  <a16:creationId xmlns:a16="http://schemas.microsoft.com/office/drawing/2014/main" id="{90D427F3-CCF9-4154-9AD1-1936F3FADA98}"/>
                </a:ext>
              </a:extLst>
            </p:cNvPr>
            <p:cNvSpPr/>
            <p:nvPr/>
          </p:nvSpPr>
          <p:spPr>
            <a:xfrm>
              <a:off x="1450621" y="2076884"/>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6006;p126">
              <a:extLst>
                <a:ext uri="{FF2B5EF4-FFF2-40B4-BE49-F238E27FC236}">
                  <a16:creationId xmlns:a16="http://schemas.microsoft.com/office/drawing/2014/main" id="{67A7D685-3A36-4DB2-BCD8-69F1861BF68E}"/>
                </a:ext>
              </a:extLst>
            </p:cNvPr>
            <p:cNvSpPr/>
            <p:nvPr/>
          </p:nvSpPr>
          <p:spPr>
            <a:xfrm>
              <a:off x="1451286" y="2077075"/>
              <a:ext cx="204" cy="54"/>
            </a:xfrm>
            <a:custGeom>
              <a:avLst/>
              <a:gdLst/>
              <a:ahLst/>
              <a:cxnLst/>
              <a:rect l="l" t="t" r="r" b="b"/>
              <a:pathLst>
                <a:path w="15" h="4" extrusionOk="0">
                  <a:moveTo>
                    <a:pt x="1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6007;p126">
              <a:extLst>
                <a:ext uri="{FF2B5EF4-FFF2-40B4-BE49-F238E27FC236}">
                  <a16:creationId xmlns:a16="http://schemas.microsoft.com/office/drawing/2014/main" id="{106A8E8E-B21C-44DA-9659-AF08CADE8B81}"/>
                </a:ext>
              </a:extLst>
            </p:cNvPr>
            <p:cNvSpPr/>
            <p:nvPr/>
          </p:nvSpPr>
          <p:spPr>
            <a:xfrm>
              <a:off x="1450336" y="2076884"/>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6008;p126">
              <a:extLst>
                <a:ext uri="{FF2B5EF4-FFF2-40B4-BE49-F238E27FC236}">
                  <a16:creationId xmlns:a16="http://schemas.microsoft.com/office/drawing/2014/main" id="{6857FFE5-8F26-4CC3-87DA-B62597062A99}"/>
                </a:ext>
              </a:extLst>
            </p:cNvPr>
            <p:cNvSpPr/>
            <p:nvPr/>
          </p:nvSpPr>
          <p:spPr>
            <a:xfrm>
              <a:off x="1447580" y="2072417"/>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6009;p126">
              <a:extLst>
                <a:ext uri="{FF2B5EF4-FFF2-40B4-BE49-F238E27FC236}">
                  <a16:creationId xmlns:a16="http://schemas.microsoft.com/office/drawing/2014/main" id="{E2F46A71-5DCC-4B4A-8968-C6E4DD96B599}"/>
                </a:ext>
              </a:extLst>
            </p:cNvPr>
            <p:cNvSpPr/>
            <p:nvPr/>
          </p:nvSpPr>
          <p:spPr>
            <a:xfrm>
              <a:off x="1480899" y="2047082"/>
              <a:ext cx="339" cy="339"/>
            </a:xfrm>
            <a:custGeom>
              <a:avLst/>
              <a:gdLst/>
              <a:ahLst/>
              <a:cxnLst/>
              <a:rect l="l" t="t" r="r" b="b"/>
              <a:pathLst>
                <a:path w="25" h="25" extrusionOk="0">
                  <a:moveTo>
                    <a:pt x="0" y="0"/>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6010;p126">
              <a:extLst>
                <a:ext uri="{FF2B5EF4-FFF2-40B4-BE49-F238E27FC236}">
                  <a16:creationId xmlns:a16="http://schemas.microsoft.com/office/drawing/2014/main" id="{8DC35149-739D-41A8-8725-E0BC3E9C2BBF}"/>
                </a:ext>
              </a:extLst>
            </p:cNvPr>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6011;p126">
              <a:extLst>
                <a:ext uri="{FF2B5EF4-FFF2-40B4-BE49-F238E27FC236}">
                  <a16:creationId xmlns:a16="http://schemas.microsoft.com/office/drawing/2014/main" id="{A63A9386-0264-40AE-9907-650D237BCECD}"/>
                </a:ext>
              </a:extLst>
            </p:cNvPr>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6012;p126">
              <a:extLst>
                <a:ext uri="{FF2B5EF4-FFF2-40B4-BE49-F238E27FC236}">
                  <a16:creationId xmlns:a16="http://schemas.microsoft.com/office/drawing/2014/main" id="{E7160F1A-4B2D-4794-BBCA-B931DD4B7C48}"/>
                </a:ext>
              </a:extLst>
            </p:cNvPr>
            <p:cNvSpPr/>
            <p:nvPr/>
          </p:nvSpPr>
          <p:spPr>
            <a:xfrm>
              <a:off x="1636850" y="1371869"/>
              <a:ext cx="93400" cy="45719"/>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6013;p126">
              <a:extLst>
                <a:ext uri="{FF2B5EF4-FFF2-40B4-BE49-F238E27FC236}">
                  <a16:creationId xmlns:a16="http://schemas.microsoft.com/office/drawing/2014/main" id="{E81A30AB-2155-46B2-AC65-F805D807A0C2}"/>
                </a:ext>
              </a:extLst>
            </p:cNvPr>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6014;p126">
              <a:extLst>
                <a:ext uri="{FF2B5EF4-FFF2-40B4-BE49-F238E27FC236}">
                  <a16:creationId xmlns:a16="http://schemas.microsoft.com/office/drawing/2014/main" id="{CE537BD1-F8BF-4DDB-B1A0-486EC67D0C7A}"/>
                </a:ext>
              </a:extLst>
            </p:cNvPr>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6015;p126">
              <a:extLst>
                <a:ext uri="{FF2B5EF4-FFF2-40B4-BE49-F238E27FC236}">
                  <a16:creationId xmlns:a16="http://schemas.microsoft.com/office/drawing/2014/main" id="{3FF2DDA6-A566-45A5-9A4B-99D5A123B7DE}"/>
                </a:ext>
              </a:extLst>
            </p:cNvPr>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6016;p126">
              <a:extLst>
                <a:ext uri="{FF2B5EF4-FFF2-40B4-BE49-F238E27FC236}">
                  <a16:creationId xmlns:a16="http://schemas.microsoft.com/office/drawing/2014/main" id="{926CA147-A988-4D85-8325-E04D1BD443F3}"/>
                </a:ext>
              </a:extLst>
            </p:cNvPr>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6017;p126">
              <a:extLst>
                <a:ext uri="{FF2B5EF4-FFF2-40B4-BE49-F238E27FC236}">
                  <a16:creationId xmlns:a16="http://schemas.microsoft.com/office/drawing/2014/main" id="{42B33A7C-6116-4705-954A-ECE59F3E9529}"/>
                </a:ext>
              </a:extLst>
            </p:cNvPr>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6018;p126">
              <a:extLst>
                <a:ext uri="{FF2B5EF4-FFF2-40B4-BE49-F238E27FC236}">
                  <a16:creationId xmlns:a16="http://schemas.microsoft.com/office/drawing/2014/main" id="{05489CFD-FBCD-4899-AEA5-310E3145BA21}"/>
                </a:ext>
              </a:extLst>
            </p:cNvPr>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6019;p126">
              <a:extLst>
                <a:ext uri="{FF2B5EF4-FFF2-40B4-BE49-F238E27FC236}">
                  <a16:creationId xmlns:a16="http://schemas.microsoft.com/office/drawing/2014/main" id="{DFEDB8A4-B43D-41CE-8136-E0EE862FD6C9}"/>
                </a:ext>
              </a:extLst>
            </p:cNvPr>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6020;p126">
              <a:extLst>
                <a:ext uri="{FF2B5EF4-FFF2-40B4-BE49-F238E27FC236}">
                  <a16:creationId xmlns:a16="http://schemas.microsoft.com/office/drawing/2014/main" id="{844F31C4-257F-43DE-9558-CCC98FFC3F7B}"/>
                </a:ext>
              </a:extLst>
            </p:cNvPr>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6021;p126">
              <a:extLst>
                <a:ext uri="{FF2B5EF4-FFF2-40B4-BE49-F238E27FC236}">
                  <a16:creationId xmlns:a16="http://schemas.microsoft.com/office/drawing/2014/main" id="{7C9B5E6D-457C-479A-9BF3-9DAD6FCC240D}"/>
                </a:ext>
              </a:extLst>
            </p:cNvPr>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6022;p126">
              <a:extLst>
                <a:ext uri="{FF2B5EF4-FFF2-40B4-BE49-F238E27FC236}">
                  <a16:creationId xmlns:a16="http://schemas.microsoft.com/office/drawing/2014/main" id="{4BF6AC62-C6D7-451F-9FFC-F8B2BCA94414}"/>
                </a:ext>
              </a:extLst>
            </p:cNvPr>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6023;p126">
              <a:extLst>
                <a:ext uri="{FF2B5EF4-FFF2-40B4-BE49-F238E27FC236}">
                  <a16:creationId xmlns:a16="http://schemas.microsoft.com/office/drawing/2014/main" id="{92620B7B-D1F5-4E07-AE53-AD57B4A7C148}"/>
                </a:ext>
              </a:extLst>
            </p:cNvPr>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6024;p126">
              <a:extLst>
                <a:ext uri="{FF2B5EF4-FFF2-40B4-BE49-F238E27FC236}">
                  <a16:creationId xmlns:a16="http://schemas.microsoft.com/office/drawing/2014/main" id="{09F5897D-A9B2-4CDD-8353-FB612A60FB35}"/>
                </a:ext>
              </a:extLst>
            </p:cNvPr>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6025;p126">
              <a:extLst>
                <a:ext uri="{FF2B5EF4-FFF2-40B4-BE49-F238E27FC236}">
                  <a16:creationId xmlns:a16="http://schemas.microsoft.com/office/drawing/2014/main" id="{81CCFFA0-F780-4588-88AF-FE73D96B1CCE}"/>
                </a:ext>
              </a:extLst>
            </p:cNvPr>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6026;p126">
              <a:extLst>
                <a:ext uri="{FF2B5EF4-FFF2-40B4-BE49-F238E27FC236}">
                  <a16:creationId xmlns:a16="http://schemas.microsoft.com/office/drawing/2014/main" id="{4AC43B13-2829-40FE-B447-323B88105A19}"/>
                </a:ext>
              </a:extLst>
            </p:cNvPr>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6027;p126">
              <a:extLst>
                <a:ext uri="{FF2B5EF4-FFF2-40B4-BE49-F238E27FC236}">
                  <a16:creationId xmlns:a16="http://schemas.microsoft.com/office/drawing/2014/main" id="{BA0F4293-BACA-4DDD-8DBA-C0169CB1EC8A}"/>
                </a:ext>
              </a:extLst>
            </p:cNvPr>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6028;p126">
              <a:extLst>
                <a:ext uri="{FF2B5EF4-FFF2-40B4-BE49-F238E27FC236}">
                  <a16:creationId xmlns:a16="http://schemas.microsoft.com/office/drawing/2014/main" id="{00BF26F7-806C-430F-830F-69E11B9A62D7}"/>
                </a:ext>
              </a:extLst>
            </p:cNvPr>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6029;p126">
              <a:extLst>
                <a:ext uri="{FF2B5EF4-FFF2-40B4-BE49-F238E27FC236}">
                  <a16:creationId xmlns:a16="http://schemas.microsoft.com/office/drawing/2014/main" id="{7141AC1A-29BF-40E8-ADDE-BD9DBB134748}"/>
                </a:ext>
              </a:extLst>
            </p:cNvPr>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6030;p126">
              <a:extLst>
                <a:ext uri="{FF2B5EF4-FFF2-40B4-BE49-F238E27FC236}">
                  <a16:creationId xmlns:a16="http://schemas.microsoft.com/office/drawing/2014/main" id="{DFBE3D04-862C-42BA-8571-940C98692CEC}"/>
                </a:ext>
              </a:extLst>
            </p:cNvPr>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6031;p126">
              <a:extLst>
                <a:ext uri="{FF2B5EF4-FFF2-40B4-BE49-F238E27FC236}">
                  <a16:creationId xmlns:a16="http://schemas.microsoft.com/office/drawing/2014/main" id="{51AF13FF-41BD-4138-9116-859E4A9FDFEE}"/>
                </a:ext>
              </a:extLst>
            </p:cNvPr>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6032;p126">
              <a:extLst>
                <a:ext uri="{FF2B5EF4-FFF2-40B4-BE49-F238E27FC236}">
                  <a16:creationId xmlns:a16="http://schemas.microsoft.com/office/drawing/2014/main" id="{AC05C76E-E399-4A0C-AC17-C75A9841BBE2}"/>
                </a:ext>
              </a:extLst>
            </p:cNvPr>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6033;p126">
              <a:extLst>
                <a:ext uri="{FF2B5EF4-FFF2-40B4-BE49-F238E27FC236}">
                  <a16:creationId xmlns:a16="http://schemas.microsoft.com/office/drawing/2014/main" id="{136B1F67-921C-48C1-A38E-7EF3078BA959}"/>
                </a:ext>
              </a:extLst>
            </p:cNvPr>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6034;p126">
              <a:extLst>
                <a:ext uri="{FF2B5EF4-FFF2-40B4-BE49-F238E27FC236}">
                  <a16:creationId xmlns:a16="http://schemas.microsoft.com/office/drawing/2014/main" id="{F06BCF18-9F6B-4502-9C2D-16CB5DBDF984}"/>
                </a:ext>
              </a:extLst>
            </p:cNvPr>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6035;p126">
              <a:extLst>
                <a:ext uri="{FF2B5EF4-FFF2-40B4-BE49-F238E27FC236}">
                  <a16:creationId xmlns:a16="http://schemas.microsoft.com/office/drawing/2014/main" id="{E49D37A6-33E0-4EA7-A370-D0853CCC4CC2}"/>
                </a:ext>
              </a:extLst>
            </p:cNvPr>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6036;p126">
              <a:extLst>
                <a:ext uri="{FF2B5EF4-FFF2-40B4-BE49-F238E27FC236}">
                  <a16:creationId xmlns:a16="http://schemas.microsoft.com/office/drawing/2014/main" id="{A941136C-0567-4008-805D-B6A77FB4C700}"/>
                </a:ext>
              </a:extLst>
            </p:cNvPr>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6037;p126">
              <a:extLst>
                <a:ext uri="{FF2B5EF4-FFF2-40B4-BE49-F238E27FC236}">
                  <a16:creationId xmlns:a16="http://schemas.microsoft.com/office/drawing/2014/main" id="{3696D9FB-1604-4DEF-A7C1-0CF9FEBD7240}"/>
                </a:ext>
              </a:extLst>
            </p:cNvPr>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6038;p126">
              <a:extLst>
                <a:ext uri="{FF2B5EF4-FFF2-40B4-BE49-F238E27FC236}">
                  <a16:creationId xmlns:a16="http://schemas.microsoft.com/office/drawing/2014/main" id="{24B3CF42-3616-4B8D-95E1-7DBD0CD8EBA7}"/>
                </a:ext>
              </a:extLst>
            </p:cNvPr>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6039;p126">
              <a:extLst>
                <a:ext uri="{FF2B5EF4-FFF2-40B4-BE49-F238E27FC236}">
                  <a16:creationId xmlns:a16="http://schemas.microsoft.com/office/drawing/2014/main" id="{D93B0BF7-2C05-452E-9EE5-739553FF3FE7}"/>
                </a:ext>
              </a:extLst>
            </p:cNvPr>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6040;p126">
              <a:extLst>
                <a:ext uri="{FF2B5EF4-FFF2-40B4-BE49-F238E27FC236}">
                  <a16:creationId xmlns:a16="http://schemas.microsoft.com/office/drawing/2014/main" id="{08CE8CE0-5349-4BA3-9EA9-D296E6D66B51}"/>
                </a:ext>
              </a:extLst>
            </p:cNvPr>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6041;p126">
              <a:extLst>
                <a:ext uri="{FF2B5EF4-FFF2-40B4-BE49-F238E27FC236}">
                  <a16:creationId xmlns:a16="http://schemas.microsoft.com/office/drawing/2014/main" id="{9EF3D4B1-61D1-486C-88B8-A3F6CB7FA447}"/>
                </a:ext>
              </a:extLst>
            </p:cNvPr>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6042;p126">
              <a:extLst>
                <a:ext uri="{FF2B5EF4-FFF2-40B4-BE49-F238E27FC236}">
                  <a16:creationId xmlns:a16="http://schemas.microsoft.com/office/drawing/2014/main" id="{FAF78E57-98BA-4E1D-ACDA-62B1E714781B}"/>
                </a:ext>
              </a:extLst>
            </p:cNvPr>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6043;p126">
              <a:extLst>
                <a:ext uri="{FF2B5EF4-FFF2-40B4-BE49-F238E27FC236}">
                  <a16:creationId xmlns:a16="http://schemas.microsoft.com/office/drawing/2014/main" id="{9D3A9EAE-F199-41B7-8D2D-B7904A25A2A8}"/>
                </a:ext>
              </a:extLst>
            </p:cNvPr>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6044;p126">
              <a:extLst>
                <a:ext uri="{FF2B5EF4-FFF2-40B4-BE49-F238E27FC236}">
                  <a16:creationId xmlns:a16="http://schemas.microsoft.com/office/drawing/2014/main" id="{C504A299-F514-45C1-8832-506B9E198696}"/>
                </a:ext>
              </a:extLst>
            </p:cNvPr>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6045;p126">
              <a:extLst>
                <a:ext uri="{FF2B5EF4-FFF2-40B4-BE49-F238E27FC236}">
                  <a16:creationId xmlns:a16="http://schemas.microsoft.com/office/drawing/2014/main" id="{CC274003-C1E3-4AFD-9CC4-78F3E891949D}"/>
                </a:ext>
              </a:extLst>
            </p:cNvPr>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6046;p126">
              <a:extLst>
                <a:ext uri="{FF2B5EF4-FFF2-40B4-BE49-F238E27FC236}">
                  <a16:creationId xmlns:a16="http://schemas.microsoft.com/office/drawing/2014/main" id="{7F257F63-FFF9-4E4B-9517-62439C35FD8B}"/>
                </a:ext>
              </a:extLst>
            </p:cNvPr>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6047;p126">
              <a:extLst>
                <a:ext uri="{FF2B5EF4-FFF2-40B4-BE49-F238E27FC236}">
                  <a16:creationId xmlns:a16="http://schemas.microsoft.com/office/drawing/2014/main" id="{FC08800F-7C22-49B0-8A45-C376868AE2EB}"/>
                </a:ext>
              </a:extLst>
            </p:cNvPr>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6048;p126">
              <a:extLst>
                <a:ext uri="{FF2B5EF4-FFF2-40B4-BE49-F238E27FC236}">
                  <a16:creationId xmlns:a16="http://schemas.microsoft.com/office/drawing/2014/main" id="{E40829A8-CF19-437F-8D5A-9C0475205D3C}"/>
                </a:ext>
              </a:extLst>
            </p:cNvPr>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6049;p126">
              <a:extLst>
                <a:ext uri="{FF2B5EF4-FFF2-40B4-BE49-F238E27FC236}">
                  <a16:creationId xmlns:a16="http://schemas.microsoft.com/office/drawing/2014/main" id="{46B1A79A-2411-49A9-83B3-DA25517BA557}"/>
                </a:ext>
              </a:extLst>
            </p:cNvPr>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6050;p126">
              <a:extLst>
                <a:ext uri="{FF2B5EF4-FFF2-40B4-BE49-F238E27FC236}">
                  <a16:creationId xmlns:a16="http://schemas.microsoft.com/office/drawing/2014/main" id="{55CA96C4-47E1-4A88-B58D-7CA88849B59F}"/>
                </a:ext>
              </a:extLst>
            </p:cNvPr>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6051;p126">
              <a:extLst>
                <a:ext uri="{FF2B5EF4-FFF2-40B4-BE49-F238E27FC236}">
                  <a16:creationId xmlns:a16="http://schemas.microsoft.com/office/drawing/2014/main" id="{82B459C1-C0D2-4F38-BBFB-521C9056B6DA}"/>
                </a:ext>
              </a:extLst>
            </p:cNvPr>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6052;p126">
              <a:extLst>
                <a:ext uri="{FF2B5EF4-FFF2-40B4-BE49-F238E27FC236}">
                  <a16:creationId xmlns:a16="http://schemas.microsoft.com/office/drawing/2014/main" id="{1C6564B6-0130-4FAC-BF91-686AB8BA617F}"/>
                </a:ext>
              </a:extLst>
            </p:cNvPr>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6053;p126">
              <a:extLst>
                <a:ext uri="{FF2B5EF4-FFF2-40B4-BE49-F238E27FC236}">
                  <a16:creationId xmlns:a16="http://schemas.microsoft.com/office/drawing/2014/main" id="{B4F651BC-0BEA-4FA8-B4D0-119CC5081785}"/>
                </a:ext>
              </a:extLst>
            </p:cNvPr>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6054;p126">
              <a:extLst>
                <a:ext uri="{FF2B5EF4-FFF2-40B4-BE49-F238E27FC236}">
                  <a16:creationId xmlns:a16="http://schemas.microsoft.com/office/drawing/2014/main" id="{B536A052-F985-49FC-8091-AD9BD9BD0636}"/>
                </a:ext>
              </a:extLst>
            </p:cNvPr>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6055;p126">
              <a:extLst>
                <a:ext uri="{FF2B5EF4-FFF2-40B4-BE49-F238E27FC236}">
                  <a16:creationId xmlns:a16="http://schemas.microsoft.com/office/drawing/2014/main" id="{6F1D6F33-8082-4D3B-AD50-B7A56609259E}"/>
                </a:ext>
              </a:extLst>
            </p:cNvPr>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6056;p126">
              <a:extLst>
                <a:ext uri="{FF2B5EF4-FFF2-40B4-BE49-F238E27FC236}">
                  <a16:creationId xmlns:a16="http://schemas.microsoft.com/office/drawing/2014/main" id="{A04497D5-D4AE-473C-95F9-0B41B94626C9}"/>
                </a:ext>
              </a:extLst>
            </p:cNvPr>
            <p:cNvSpPr/>
            <p:nvPr/>
          </p:nvSpPr>
          <p:spPr>
            <a:xfrm>
              <a:off x="1173314" y="1789354"/>
              <a:ext cx="16741" cy="2254"/>
            </a:xfrm>
            <a:custGeom>
              <a:avLst/>
              <a:gdLst/>
              <a:ahLst/>
              <a:cxnLst/>
              <a:rect l="l" t="t" r="r" b="b"/>
              <a:pathLst>
                <a:path w="1233" h="166" extrusionOk="0">
                  <a:moveTo>
                    <a:pt x="0" y="165"/>
                  </a:moveTo>
                  <a:lnTo>
                    <a:pt x="123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6057;p126">
              <a:extLst>
                <a:ext uri="{FF2B5EF4-FFF2-40B4-BE49-F238E27FC236}">
                  <a16:creationId xmlns:a16="http://schemas.microsoft.com/office/drawing/2014/main" id="{41C478F7-4F7F-48C3-A727-7437000E3B92}"/>
                </a:ext>
              </a:extLst>
            </p:cNvPr>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6058;p126">
              <a:extLst>
                <a:ext uri="{FF2B5EF4-FFF2-40B4-BE49-F238E27FC236}">
                  <a16:creationId xmlns:a16="http://schemas.microsoft.com/office/drawing/2014/main" id="{92EC3504-F9F8-4797-9D6E-85F5AAF2AC1E}"/>
                </a:ext>
              </a:extLst>
            </p:cNvPr>
            <p:cNvSpPr/>
            <p:nvPr/>
          </p:nvSpPr>
          <p:spPr>
            <a:xfrm>
              <a:off x="1318906" y="1844641"/>
              <a:ext cx="339" cy="149"/>
            </a:xfrm>
            <a:custGeom>
              <a:avLst/>
              <a:gdLst/>
              <a:ahLst/>
              <a:cxnLst/>
              <a:rect l="l" t="t" r="r" b="b"/>
              <a:pathLst>
                <a:path w="25" h="11" extrusionOk="0">
                  <a:moveTo>
                    <a:pt x="25"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6059;p126">
              <a:extLst>
                <a:ext uri="{FF2B5EF4-FFF2-40B4-BE49-F238E27FC236}">
                  <a16:creationId xmlns:a16="http://schemas.microsoft.com/office/drawing/2014/main" id="{CD3B5A55-6A17-4694-A111-D8F6C5010977}"/>
                </a:ext>
              </a:extLst>
            </p:cNvPr>
            <p:cNvSpPr/>
            <p:nvPr/>
          </p:nvSpPr>
          <p:spPr>
            <a:xfrm>
              <a:off x="1317765" y="1844302"/>
              <a:ext cx="299" cy="68"/>
            </a:xfrm>
            <a:custGeom>
              <a:avLst/>
              <a:gdLst/>
              <a:ahLst/>
              <a:cxnLst/>
              <a:rect l="l" t="t" r="r" b="b"/>
              <a:pathLst>
                <a:path w="22" h="5" extrusionOk="0">
                  <a:moveTo>
                    <a:pt x="2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6060;p126">
              <a:extLst>
                <a:ext uri="{FF2B5EF4-FFF2-40B4-BE49-F238E27FC236}">
                  <a16:creationId xmlns:a16="http://schemas.microsoft.com/office/drawing/2014/main" id="{07C0455B-3FCF-4D81-908B-AE572E39E3C5}"/>
                </a:ext>
              </a:extLst>
            </p:cNvPr>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6061;p126">
              <a:extLst>
                <a:ext uri="{FF2B5EF4-FFF2-40B4-BE49-F238E27FC236}">
                  <a16:creationId xmlns:a16="http://schemas.microsoft.com/office/drawing/2014/main" id="{26853640-3242-4399-B968-F631D70DA7D6}"/>
                </a:ext>
              </a:extLst>
            </p:cNvPr>
            <p:cNvSpPr/>
            <p:nvPr/>
          </p:nvSpPr>
          <p:spPr>
            <a:xfrm>
              <a:off x="1252838" y="1797147"/>
              <a:ext cx="244" cy="258"/>
            </a:xfrm>
            <a:custGeom>
              <a:avLst/>
              <a:gdLst/>
              <a:ahLst/>
              <a:cxnLst/>
              <a:rect l="l" t="t" r="r" b="b"/>
              <a:pathLst>
                <a:path w="18" h="19" extrusionOk="0">
                  <a:moveTo>
                    <a:pt x="0" y="1"/>
                  </a:moveTo>
                  <a:lnTo>
                    <a:pt x="1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6062;p126">
              <a:extLst>
                <a:ext uri="{FF2B5EF4-FFF2-40B4-BE49-F238E27FC236}">
                  <a16:creationId xmlns:a16="http://schemas.microsoft.com/office/drawing/2014/main" id="{5A1C653E-61D3-4992-B605-6D340DD4A6FB}"/>
                </a:ext>
              </a:extLst>
            </p:cNvPr>
            <p:cNvSpPr/>
            <p:nvPr/>
          </p:nvSpPr>
          <p:spPr>
            <a:xfrm>
              <a:off x="1318240" y="1844397"/>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6063;p126">
              <a:extLst>
                <a:ext uri="{FF2B5EF4-FFF2-40B4-BE49-F238E27FC236}">
                  <a16:creationId xmlns:a16="http://schemas.microsoft.com/office/drawing/2014/main" id="{DE5398BB-58A2-4A1F-A36D-54B2A7C91F58}"/>
                </a:ext>
              </a:extLst>
            </p:cNvPr>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6064;p126">
              <a:extLst>
                <a:ext uri="{FF2B5EF4-FFF2-40B4-BE49-F238E27FC236}">
                  <a16:creationId xmlns:a16="http://schemas.microsoft.com/office/drawing/2014/main" id="{B1234003-FAF9-4164-AA6C-5C4B97C8AA67}"/>
                </a:ext>
              </a:extLst>
            </p:cNvPr>
            <p:cNvSpPr/>
            <p:nvPr/>
          </p:nvSpPr>
          <p:spPr>
            <a:xfrm>
              <a:off x="1122833" y="16518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6065;p126">
              <a:extLst>
                <a:ext uri="{FF2B5EF4-FFF2-40B4-BE49-F238E27FC236}">
                  <a16:creationId xmlns:a16="http://schemas.microsoft.com/office/drawing/2014/main" id="{6C64B1EE-90B1-45AB-AB4E-5DC6E8755657}"/>
                </a:ext>
              </a:extLst>
            </p:cNvPr>
            <p:cNvSpPr/>
            <p:nvPr/>
          </p:nvSpPr>
          <p:spPr>
            <a:xfrm>
              <a:off x="1124734" y="1651746"/>
              <a:ext cx="530" cy="68"/>
            </a:xfrm>
            <a:custGeom>
              <a:avLst/>
              <a:gdLst/>
              <a:ahLst/>
              <a:cxnLst/>
              <a:rect l="l" t="t" r="r" b="b"/>
              <a:pathLst>
                <a:path w="39" h="5" extrusionOk="0">
                  <a:moveTo>
                    <a:pt x="0" y="4"/>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6066;p126">
              <a:extLst>
                <a:ext uri="{FF2B5EF4-FFF2-40B4-BE49-F238E27FC236}">
                  <a16:creationId xmlns:a16="http://schemas.microsoft.com/office/drawing/2014/main" id="{BF54D939-F968-4D60-9C78-C7C1F2850B0C}"/>
                </a:ext>
              </a:extLst>
            </p:cNvPr>
            <p:cNvSpPr/>
            <p:nvPr/>
          </p:nvSpPr>
          <p:spPr>
            <a:xfrm>
              <a:off x="1125969" y="1651556"/>
              <a:ext cx="489" cy="109"/>
            </a:xfrm>
            <a:custGeom>
              <a:avLst/>
              <a:gdLst/>
              <a:ahLst/>
              <a:cxnLst/>
              <a:rect l="l" t="t" r="r" b="b"/>
              <a:pathLst>
                <a:path w="36" h="8" extrusionOk="0">
                  <a:moveTo>
                    <a:pt x="0" y="8"/>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6067;p126">
              <a:extLst>
                <a:ext uri="{FF2B5EF4-FFF2-40B4-BE49-F238E27FC236}">
                  <a16:creationId xmlns:a16="http://schemas.microsoft.com/office/drawing/2014/main" id="{CBABA41F-044A-4C08-BE82-DE7E15D0B40C}"/>
                </a:ext>
              </a:extLst>
            </p:cNvPr>
            <p:cNvSpPr/>
            <p:nvPr/>
          </p:nvSpPr>
          <p:spPr>
            <a:xfrm>
              <a:off x="1117076" y="1651515"/>
              <a:ext cx="448" cy="54"/>
            </a:xfrm>
            <a:custGeom>
              <a:avLst/>
              <a:gdLst/>
              <a:ahLst/>
              <a:cxnLst/>
              <a:rect l="l" t="t" r="r" b="b"/>
              <a:pathLst>
                <a:path w="33" h="4" extrusionOk="0">
                  <a:moveTo>
                    <a:pt x="1"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6068;p126">
              <a:extLst>
                <a:ext uri="{FF2B5EF4-FFF2-40B4-BE49-F238E27FC236}">
                  <a16:creationId xmlns:a16="http://schemas.microsoft.com/office/drawing/2014/main" id="{F1E07DDE-C448-43DB-AFDE-B73A40B2DB3F}"/>
                </a:ext>
              </a:extLst>
            </p:cNvPr>
            <p:cNvSpPr/>
            <p:nvPr/>
          </p:nvSpPr>
          <p:spPr>
            <a:xfrm>
              <a:off x="1120783" y="1651841"/>
              <a:ext cx="394" cy="14"/>
            </a:xfrm>
            <a:custGeom>
              <a:avLst/>
              <a:gdLst/>
              <a:ahLst/>
              <a:cxnLst/>
              <a:rect l="l" t="t" r="r" b="b"/>
              <a:pathLst>
                <a:path w="29" h="1" extrusionOk="0">
                  <a:moveTo>
                    <a:pt x="1" y="1"/>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6069;p126">
              <a:extLst>
                <a:ext uri="{FF2B5EF4-FFF2-40B4-BE49-F238E27FC236}">
                  <a16:creationId xmlns:a16="http://schemas.microsoft.com/office/drawing/2014/main" id="{5B6DEB0D-0B05-4E12-B571-C0CF7C05DD16}"/>
                </a:ext>
              </a:extLst>
            </p:cNvPr>
            <p:cNvSpPr/>
            <p:nvPr/>
          </p:nvSpPr>
          <p:spPr>
            <a:xfrm>
              <a:off x="1123539" y="1651895"/>
              <a:ext cx="543" cy="14"/>
            </a:xfrm>
            <a:custGeom>
              <a:avLst/>
              <a:gdLst/>
              <a:ahLst/>
              <a:cxnLst/>
              <a:rect l="l" t="t" r="r" b="b"/>
              <a:pathLst>
                <a:path w="40" h="1" extrusionOk="0">
                  <a:moveTo>
                    <a:pt x="1" y="0"/>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6070;p126">
              <a:extLst>
                <a:ext uri="{FF2B5EF4-FFF2-40B4-BE49-F238E27FC236}">
                  <a16:creationId xmlns:a16="http://schemas.microsoft.com/office/drawing/2014/main" id="{8C1AC0CA-6975-48A0-87A1-BFDCE79C8D9D}"/>
                </a:ext>
              </a:extLst>
            </p:cNvPr>
            <p:cNvSpPr/>
            <p:nvPr/>
          </p:nvSpPr>
          <p:spPr>
            <a:xfrm>
              <a:off x="1119072" y="1651705"/>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6071;p126">
              <a:extLst>
                <a:ext uri="{FF2B5EF4-FFF2-40B4-BE49-F238E27FC236}">
                  <a16:creationId xmlns:a16="http://schemas.microsoft.com/office/drawing/2014/main" id="{6F95B2E5-A2AA-479B-80CD-954CECA663A0}"/>
                </a:ext>
              </a:extLst>
            </p:cNvPr>
            <p:cNvSpPr/>
            <p:nvPr/>
          </p:nvSpPr>
          <p:spPr>
            <a:xfrm>
              <a:off x="1543206" y="1679322"/>
              <a:ext cx="258" cy="434"/>
            </a:xfrm>
            <a:custGeom>
              <a:avLst/>
              <a:gdLst/>
              <a:ahLst/>
              <a:cxnLst/>
              <a:rect l="l" t="t" r="r" b="b"/>
              <a:pathLst>
                <a:path w="19" h="32" extrusionOk="0">
                  <a:moveTo>
                    <a:pt x="1" y="0"/>
                  </a:moveTo>
                  <a:lnTo>
                    <a:pt x="18"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6072;p126">
              <a:extLst>
                <a:ext uri="{FF2B5EF4-FFF2-40B4-BE49-F238E27FC236}">
                  <a16:creationId xmlns:a16="http://schemas.microsoft.com/office/drawing/2014/main" id="{C2316765-DA72-40A8-A32B-9D0D95200C02}"/>
                </a:ext>
              </a:extLst>
            </p:cNvPr>
            <p:cNvSpPr/>
            <p:nvPr/>
          </p:nvSpPr>
          <p:spPr>
            <a:xfrm>
              <a:off x="1543736" y="1680177"/>
              <a:ext cx="299" cy="434"/>
            </a:xfrm>
            <a:custGeom>
              <a:avLst/>
              <a:gdLst/>
              <a:ahLst/>
              <a:cxnLst/>
              <a:rect l="l" t="t" r="r" b="b"/>
              <a:pathLst>
                <a:path w="22" h="32" extrusionOk="0">
                  <a:moveTo>
                    <a:pt x="0" y="0"/>
                  </a:moveTo>
                  <a:lnTo>
                    <a:pt x="2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6073;p126">
              <a:extLst>
                <a:ext uri="{FF2B5EF4-FFF2-40B4-BE49-F238E27FC236}">
                  <a16:creationId xmlns:a16="http://schemas.microsoft.com/office/drawing/2014/main" id="{8A6A680A-F73A-4856-B015-E0687CAFB379}"/>
                </a:ext>
              </a:extLst>
            </p:cNvPr>
            <p:cNvSpPr/>
            <p:nvPr/>
          </p:nvSpPr>
          <p:spPr>
            <a:xfrm>
              <a:off x="1542731" y="1678507"/>
              <a:ext cx="258" cy="394"/>
            </a:xfrm>
            <a:custGeom>
              <a:avLst/>
              <a:gdLst/>
              <a:ahLst/>
              <a:cxnLst/>
              <a:rect l="l" t="t" r="r" b="b"/>
              <a:pathLst>
                <a:path w="19" h="29" extrusionOk="0">
                  <a:moveTo>
                    <a:pt x="1" y="1"/>
                  </a:moveTo>
                  <a:lnTo>
                    <a:pt x="1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6074;p126">
              <a:extLst>
                <a:ext uri="{FF2B5EF4-FFF2-40B4-BE49-F238E27FC236}">
                  <a16:creationId xmlns:a16="http://schemas.microsoft.com/office/drawing/2014/main" id="{A8CD2663-040D-40F3-A31D-EB195E4F9EEC}"/>
                </a:ext>
              </a:extLst>
            </p:cNvPr>
            <p:cNvSpPr/>
            <p:nvPr/>
          </p:nvSpPr>
          <p:spPr>
            <a:xfrm>
              <a:off x="1544251" y="1681032"/>
              <a:ext cx="299" cy="394"/>
            </a:xfrm>
            <a:custGeom>
              <a:avLst/>
              <a:gdLst/>
              <a:ahLst/>
              <a:cxnLst/>
              <a:rect l="l" t="t" r="r" b="b"/>
              <a:pathLst>
                <a:path w="22" h="29" extrusionOk="0">
                  <a:moveTo>
                    <a:pt x="1" y="0"/>
                  </a:moveTo>
                  <a:lnTo>
                    <a:pt x="22"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6075;p126">
              <a:extLst>
                <a:ext uri="{FF2B5EF4-FFF2-40B4-BE49-F238E27FC236}">
                  <a16:creationId xmlns:a16="http://schemas.microsoft.com/office/drawing/2014/main" id="{89443895-C53F-4E3A-8741-0EFD72D92BC4}"/>
                </a:ext>
              </a:extLst>
            </p:cNvPr>
            <p:cNvSpPr/>
            <p:nvPr/>
          </p:nvSpPr>
          <p:spPr>
            <a:xfrm>
              <a:off x="1544876" y="1681888"/>
              <a:ext cx="299" cy="394"/>
            </a:xfrm>
            <a:custGeom>
              <a:avLst/>
              <a:gdLst/>
              <a:ahLst/>
              <a:cxnLst/>
              <a:rect l="l" t="t" r="r" b="b"/>
              <a:pathLst>
                <a:path w="22" h="29" extrusionOk="0">
                  <a:moveTo>
                    <a:pt x="0" y="0"/>
                  </a:moveTo>
                  <a:lnTo>
                    <a:pt x="2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6076;p126">
              <a:extLst>
                <a:ext uri="{FF2B5EF4-FFF2-40B4-BE49-F238E27FC236}">
                  <a16:creationId xmlns:a16="http://schemas.microsoft.com/office/drawing/2014/main" id="{14022D8E-5AA3-41F6-9C31-E3E63B66E40E}"/>
                </a:ext>
              </a:extLst>
            </p:cNvPr>
            <p:cNvSpPr/>
            <p:nvPr/>
          </p:nvSpPr>
          <p:spPr>
            <a:xfrm>
              <a:off x="1478333" y="1688541"/>
              <a:ext cx="530" cy="434"/>
            </a:xfrm>
            <a:custGeom>
              <a:avLst/>
              <a:gdLst/>
              <a:ahLst/>
              <a:cxnLst/>
              <a:rect l="l" t="t" r="r" b="b"/>
              <a:pathLst>
                <a:path w="39" h="32" extrusionOk="0">
                  <a:moveTo>
                    <a:pt x="0" y="32"/>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6077;p126">
              <a:extLst>
                <a:ext uri="{FF2B5EF4-FFF2-40B4-BE49-F238E27FC236}">
                  <a16:creationId xmlns:a16="http://schemas.microsoft.com/office/drawing/2014/main" id="{23A3A2C0-E2C7-45B9-89FE-858874EBAA80}"/>
                </a:ext>
              </a:extLst>
            </p:cNvPr>
            <p:cNvSpPr/>
            <p:nvPr/>
          </p:nvSpPr>
          <p:spPr>
            <a:xfrm>
              <a:off x="1478944" y="1688011"/>
              <a:ext cx="489" cy="448"/>
            </a:xfrm>
            <a:custGeom>
              <a:avLst/>
              <a:gdLst/>
              <a:ahLst/>
              <a:cxnLst/>
              <a:rect l="l" t="t" r="r" b="b"/>
              <a:pathLst>
                <a:path w="36" h="33" extrusionOk="0">
                  <a:moveTo>
                    <a:pt x="1" y="32"/>
                  </a:moveTo>
                  <a:lnTo>
                    <a:pt x="3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6078;p126">
              <a:extLst>
                <a:ext uri="{FF2B5EF4-FFF2-40B4-BE49-F238E27FC236}">
                  <a16:creationId xmlns:a16="http://schemas.microsoft.com/office/drawing/2014/main" id="{6A3E830C-794F-44DD-BDBD-7A4EBE09A6C3}"/>
                </a:ext>
              </a:extLst>
            </p:cNvPr>
            <p:cNvSpPr/>
            <p:nvPr/>
          </p:nvSpPr>
          <p:spPr>
            <a:xfrm>
              <a:off x="1542310" y="1677706"/>
              <a:ext cx="244" cy="434"/>
            </a:xfrm>
            <a:custGeom>
              <a:avLst/>
              <a:gdLst/>
              <a:ahLst/>
              <a:cxnLst/>
              <a:rect l="l" t="t" r="r" b="b"/>
              <a:pathLst>
                <a:path w="18" h="32" extrusionOk="0">
                  <a:moveTo>
                    <a:pt x="0" y="0"/>
                  </a:moveTo>
                  <a:lnTo>
                    <a:pt x="18"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6079;p126">
              <a:extLst>
                <a:ext uri="{FF2B5EF4-FFF2-40B4-BE49-F238E27FC236}">
                  <a16:creationId xmlns:a16="http://schemas.microsoft.com/office/drawing/2014/main" id="{9B7301C3-F8ED-4A82-8334-2B05F327E329}"/>
                </a:ext>
              </a:extLst>
            </p:cNvPr>
            <p:cNvSpPr/>
            <p:nvPr/>
          </p:nvSpPr>
          <p:spPr>
            <a:xfrm>
              <a:off x="1539689" y="1670714"/>
              <a:ext cx="109" cy="353"/>
            </a:xfrm>
            <a:custGeom>
              <a:avLst/>
              <a:gdLst/>
              <a:ahLst/>
              <a:cxnLst/>
              <a:rect l="l" t="t" r="r" b="b"/>
              <a:pathLst>
                <a:path w="8" h="26" extrusionOk="0">
                  <a:moveTo>
                    <a:pt x="1" y="1"/>
                  </a:moveTo>
                  <a:lnTo>
                    <a:pt x="8"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6080;p126">
              <a:extLst>
                <a:ext uri="{FF2B5EF4-FFF2-40B4-BE49-F238E27FC236}">
                  <a16:creationId xmlns:a16="http://schemas.microsoft.com/office/drawing/2014/main" id="{D341C520-7771-4EAC-B82F-5CFC3D77BEC8}"/>
                </a:ext>
              </a:extLst>
            </p:cNvPr>
            <p:cNvSpPr/>
            <p:nvPr/>
          </p:nvSpPr>
          <p:spPr>
            <a:xfrm>
              <a:off x="1539975" y="1671949"/>
              <a:ext cx="163" cy="394"/>
            </a:xfrm>
            <a:custGeom>
              <a:avLst/>
              <a:gdLst/>
              <a:ahLst/>
              <a:cxnLst/>
              <a:rect l="l" t="t" r="r" b="b"/>
              <a:pathLst>
                <a:path w="12" h="29" extrusionOk="0">
                  <a:moveTo>
                    <a:pt x="1"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6081;p126">
              <a:extLst>
                <a:ext uri="{FF2B5EF4-FFF2-40B4-BE49-F238E27FC236}">
                  <a16:creationId xmlns:a16="http://schemas.microsoft.com/office/drawing/2014/main" id="{FC60E278-F4F9-4A53-9CFE-DDDBC7B2BDA6}"/>
                </a:ext>
              </a:extLst>
            </p:cNvPr>
            <p:cNvSpPr/>
            <p:nvPr/>
          </p:nvSpPr>
          <p:spPr>
            <a:xfrm>
              <a:off x="1477667" y="1689111"/>
              <a:ext cx="584" cy="489"/>
            </a:xfrm>
            <a:custGeom>
              <a:avLst/>
              <a:gdLst/>
              <a:ahLst/>
              <a:cxnLst/>
              <a:rect l="l" t="t" r="r" b="b"/>
              <a:pathLst>
                <a:path w="43" h="36" extrusionOk="0">
                  <a:moveTo>
                    <a:pt x="0" y="35"/>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6082;p126">
              <a:extLst>
                <a:ext uri="{FF2B5EF4-FFF2-40B4-BE49-F238E27FC236}">
                  <a16:creationId xmlns:a16="http://schemas.microsoft.com/office/drawing/2014/main" id="{2D756D3E-64E1-4CDD-91C6-8FBF21C2D1D1}"/>
                </a:ext>
              </a:extLst>
            </p:cNvPr>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6083;p126">
              <a:extLst>
                <a:ext uri="{FF2B5EF4-FFF2-40B4-BE49-F238E27FC236}">
                  <a16:creationId xmlns:a16="http://schemas.microsoft.com/office/drawing/2014/main" id="{3BED68E0-BA57-494A-8886-4A8E2BB16482}"/>
                </a:ext>
              </a:extLst>
            </p:cNvPr>
            <p:cNvSpPr/>
            <p:nvPr/>
          </p:nvSpPr>
          <p:spPr>
            <a:xfrm>
              <a:off x="1540165" y="1672614"/>
              <a:ext cx="163" cy="394"/>
            </a:xfrm>
            <a:custGeom>
              <a:avLst/>
              <a:gdLst/>
              <a:ahLst/>
              <a:cxnLst/>
              <a:rect l="l" t="t" r="r" b="b"/>
              <a:pathLst>
                <a:path w="12" h="29" extrusionOk="0">
                  <a:moveTo>
                    <a:pt x="1"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6084;p126">
              <a:extLst>
                <a:ext uri="{FF2B5EF4-FFF2-40B4-BE49-F238E27FC236}">
                  <a16:creationId xmlns:a16="http://schemas.microsoft.com/office/drawing/2014/main" id="{A461842B-7702-4A25-BAF5-53541D6E0925}"/>
                </a:ext>
              </a:extLst>
            </p:cNvPr>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6085;p126">
              <a:extLst>
                <a:ext uri="{FF2B5EF4-FFF2-40B4-BE49-F238E27FC236}">
                  <a16:creationId xmlns:a16="http://schemas.microsoft.com/office/drawing/2014/main" id="{50CFA4B5-B726-47FB-B25A-518FF3D64070}"/>
                </a:ext>
              </a:extLst>
            </p:cNvPr>
            <p:cNvSpPr/>
            <p:nvPr/>
          </p:nvSpPr>
          <p:spPr>
            <a:xfrm>
              <a:off x="1539839" y="1671338"/>
              <a:ext cx="109" cy="339"/>
            </a:xfrm>
            <a:custGeom>
              <a:avLst/>
              <a:gdLst/>
              <a:ahLst/>
              <a:cxnLst/>
              <a:rect l="l" t="t" r="r" b="b"/>
              <a:pathLst>
                <a:path w="8" h="25" extrusionOk="0">
                  <a:moveTo>
                    <a:pt x="0" y="0"/>
                  </a:moveTo>
                  <a:lnTo>
                    <a:pt x="7"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6086;p126">
              <a:extLst>
                <a:ext uri="{FF2B5EF4-FFF2-40B4-BE49-F238E27FC236}">
                  <a16:creationId xmlns:a16="http://schemas.microsoft.com/office/drawing/2014/main" id="{532E7622-DE66-41D3-AC2B-BCB11A2E1705}"/>
                </a:ext>
              </a:extLst>
            </p:cNvPr>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6087;p126">
              <a:extLst>
                <a:ext uri="{FF2B5EF4-FFF2-40B4-BE49-F238E27FC236}">
                  <a16:creationId xmlns:a16="http://schemas.microsoft.com/office/drawing/2014/main" id="{6B5237A7-9DFB-4287-AF44-A0ABC97304C8}"/>
                </a:ext>
              </a:extLst>
            </p:cNvPr>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6088;p126">
              <a:extLst>
                <a:ext uri="{FF2B5EF4-FFF2-40B4-BE49-F238E27FC236}">
                  <a16:creationId xmlns:a16="http://schemas.microsoft.com/office/drawing/2014/main" id="{66623F9B-E1ED-4C6F-8159-2CFBCFBF5904}"/>
                </a:ext>
              </a:extLst>
            </p:cNvPr>
            <p:cNvSpPr/>
            <p:nvPr/>
          </p:nvSpPr>
          <p:spPr>
            <a:xfrm>
              <a:off x="1541210" y="1675425"/>
              <a:ext cx="204" cy="434"/>
            </a:xfrm>
            <a:custGeom>
              <a:avLst/>
              <a:gdLst/>
              <a:ahLst/>
              <a:cxnLst/>
              <a:rect l="l" t="t" r="r" b="b"/>
              <a:pathLst>
                <a:path w="15" h="32" extrusionOk="0">
                  <a:moveTo>
                    <a:pt x="1" y="0"/>
                  </a:moveTo>
                  <a:lnTo>
                    <a:pt x="15"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6089;p126">
              <a:extLst>
                <a:ext uri="{FF2B5EF4-FFF2-40B4-BE49-F238E27FC236}">
                  <a16:creationId xmlns:a16="http://schemas.microsoft.com/office/drawing/2014/main" id="{CF9FA746-540F-4CDA-AED5-93D9D32B8532}"/>
                </a:ext>
              </a:extLst>
            </p:cNvPr>
            <p:cNvSpPr/>
            <p:nvPr/>
          </p:nvSpPr>
          <p:spPr>
            <a:xfrm>
              <a:off x="1541550" y="1676185"/>
              <a:ext cx="204" cy="394"/>
            </a:xfrm>
            <a:custGeom>
              <a:avLst/>
              <a:gdLst/>
              <a:ahLst/>
              <a:cxnLst/>
              <a:rect l="l" t="t" r="r" b="b"/>
              <a:pathLst>
                <a:path w="15" h="29" extrusionOk="0">
                  <a:moveTo>
                    <a:pt x="0" y="0"/>
                  </a:moveTo>
                  <a:lnTo>
                    <a:pt x="14"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6090;p126">
              <a:extLst>
                <a:ext uri="{FF2B5EF4-FFF2-40B4-BE49-F238E27FC236}">
                  <a16:creationId xmlns:a16="http://schemas.microsoft.com/office/drawing/2014/main" id="{9D27BE93-E989-4EFB-89A7-62D7EC83B84A}"/>
                </a:ext>
              </a:extLst>
            </p:cNvPr>
            <p:cNvSpPr/>
            <p:nvPr/>
          </p:nvSpPr>
          <p:spPr>
            <a:xfrm>
              <a:off x="1540884" y="1674705"/>
              <a:ext cx="204" cy="394"/>
            </a:xfrm>
            <a:custGeom>
              <a:avLst/>
              <a:gdLst/>
              <a:ahLst/>
              <a:cxnLst/>
              <a:rect l="l" t="t" r="r" b="b"/>
              <a:pathLst>
                <a:path w="15" h="29" extrusionOk="0">
                  <a:moveTo>
                    <a:pt x="0" y="1"/>
                  </a:moveTo>
                  <a:lnTo>
                    <a:pt x="14"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6091;p126">
              <a:extLst>
                <a:ext uri="{FF2B5EF4-FFF2-40B4-BE49-F238E27FC236}">
                  <a16:creationId xmlns:a16="http://schemas.microsoft.com/office/drawing/2014/main" id="{E75710CE-852B-43FE-BCD7-BCA842C5F935}"/>
                </a:ext>
              </a:extLst>
            </p:cNvPr>
            <p:cNvSpPr/>
            <p:nvPr/>
          </p:nvSpPr>
          <p:spPr>
            <a:xfrm>
              <a:off x="1540640" y="1673999"/>
              <a:ext cx="163" cy="394"/>
            </a:xfrm>
            <a:custGeom>
              <a:avLst/>
              <a:gdLst/>
              <a:ahLst/>
              <a:cxnLst/>
              <a:rect l="l" t="t" r="r" b="b"/>
              <a:pathLst>
                <a:path w="12" h="29" extrusionOk="0">
                  <a:moveTo>
                    <a:pt x="1" y="0"/>
                  </a:moveTo>
                  <a:lnTo>
                    <a:pt x="1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6092;p126">
              <a:extLst>
                <a:ext uri="{FF2B5EF4-FFF2-40B4-BE49-F238E27FC236}">
                  <a16:creationId xmlns:a16="http://schemas.microsoft.com/office/drawing/2014/main" id="{153EE93E-7EEE-4780-B032-0120A0D9AEF3}"/>
                </a:ext>
              </a:extLst>
            </p:cNvPr>
            <p:cNvSpPr/>
            <p:nvPr/>
          </p:nvSpPr>
          <p:spPr>
            <a:xfrm>
              <a:off x="1541930" y="1676946"/>
              <a:ext cx="204" cy="434"/>
            </a:xfrm>
            <a:custGeom>
              <a:avLst/>
              <a:gdLst/>
              <a:ahLst/>
              <a:cxnLst/>
              <a:rect l="l" t="t" r="r" b="b"/>
              <a:pathLst>
                <a:path w="15" h="32" extrusionOk="0">
                  <a:moveTo>
                    <a:pt x="0" y="0"/>
                  </a:moveTo>
                  <a:lnTo>
                    <a:pt x="14"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6093;p126">
              <a:extLst>
                <a:ext uri="{FF2B5EF4-FFF2-40B4-BE49-F238E27FC236}">
                  <a16:creationId xmlns:a16="http://schemas.microsoft.com/office/drawing/2014/main" id="{4AED667E-CA0F-4A1B-BA2F-42FBD47C38DA}"/>
                </a:ext>
              </a:extLst>
            </p:cNvPr>
            <p:cNvSpPr/>
            <p:nvPr/>
          </p:nvSpPr>
          <p:spPr>
            <a:xfrm>
              <a:off x="1540409" y="1673280"/>
              <a:ext cx="149" cy="394"/>
            </a:xfrm>
            <a:custGeom>
              <a:avLst/>
              <a:gdLst/>
              <a:ahLst/>
              <a:cxnLst/>
              <a:rect l="l" t="t" r="r" b="b"/>
              <a:pathLst>
                <a:path w="11" h="29" extrusionOk="0">
                  <a:moveTo>
                    <a:pt x="0"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6094;p126">
              <a:extLst>
                <a:ext uri="{FF2B5EF4-FFF2-40B4-BE49-F238E27FC236}">
                  <a16:creationId xmlns:a16="http://schemas.microsoft.com/office/drawing/2014/main" id="{5365F898-244A-4872-B991-DDF017F06BE4}"/>
                </a:ext>
              </a:extLst>
            </p:cNvPr>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6095;p126">
              <a:extLst>
                <a:ext uri="{FF2B5EF4-FFF2-40B4-BE49-F238E27FC236}">
                  <a16:creationId xmlns:a16="http://schemas.microsoft.com/office/drawing/2014/main" id="{7D254C07-580C-4354-9580-22ACBFE888DD}"/>
                </a:ext>
              </a:extLst>
            </p:cNvPr>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6096;p126">
              <a:extLst>
                <a:ext uri="{FF2B5EF4-FFF2-40B4-BE49-F238E27FC236}">
                  <a16:creationId xmlns:a16="http://schemas.microsoft.com/office/drawing/2014/main" id="{ADEE76FA-AC2B-4C7D-9417-AE575E4A2E84}"/>
                </a:ext>
              </a:extLst>
            </p:cNvPr>
            <p:cNvSpPr/>
            <p:nvPr/>
          </p:nvSpPr>
          <p:spPr>
            <a:xfrm>
              <a:off x="1072257" y="1586153"/>
              <a:ext cx="869" cy="638"/>
            </a:xfrm>
            <a:custGeom>
              <a:avLst/>
              <a:gdLst/>
              <a:ahLst/>
              <a:cxnLst/>
              <a:rect l="l" t="t" r="r" b="b"/>
              <a:pathLst>
                <a:path w="64" h="47" extrusionOk="0">
                  <a:moveTo>
                    <a:pt x="0" y="46"/>
                  </a:moveTo>
                  <a:lnTo>
                    <a:pt x="6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6097;p126">
              <a:extLst>
                <a:ext uri="{FF2B5EF4-FFF2-40B4-BE49-F238E27FC236}">
                  <a16:creationId xmlns:a16="http://schemas.microsoft.com/office/drawing/2014/main" id="{A30EA08D-5F40-4CE6-B0AE-06B364323EFF}"/>
                </a:ext>
              </a:extLst>
            </p:cNvPr>
            <p:cNvSpPr/>
            <p:nvPr/>
          </p:nvSpPr>
          <p:spPr>
            <a:xfrm>
              <a:off x="1073357" y="1585447"/>
              <a:ext cx="774" cy="530"/>
            </a:xfrm>
            <a:custGeom>
              <a:avLst/>
              <a:gdLst/>
              <a:ahLst/>
              <a:cxnLst/>
              <a:rect l="l" t="t" r="r" b="b"/>
              <a:pathLst>
                <a:path w="57" h="39" extrusionOk="0">
                  <a:moveTo>
                    <a:pt x="56"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6098;p126">
              <a:extLst>
                <a:ext uri="{FF2B5EF4-FFF2-40B4-BE49-F238E27FC236}">
                  <a16:creationId xmlns:a16="http://schemas.microsoft.com/office/drawing/2014/main" id="{B198C8E1-17C1-49E0-817B-3D57D1F2740C}"/>
                </a:ext>
              </a:extLst>
            </p:cNvPr>
            <p:cNvSpPr/>
            <p:nvPr/>
          </p:nvSpPr>
          <p:spPr>
            <a:xfrm>
              <a:off x="1075257" y="1584116"/>
              <a:ext cx="774" cy="530"/>
            </a:xfrm>
            <a:custGeom>
              <a:avLst/>
              <a:gdLst/>
              <a:ahLst/>
              <a:cxnLst/>
              <a:rect l="l" t="t" r="r" b="b"/>
              <a:pathLst>
                <a:path w="57" h="39" extrusionOk="0">
                  <a:moveTo>
                    <a:pt x="56"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6099;p126">
              <a:extLst>
                <a:ext uri="{FF2B5EF4-FFF2-40B4-BE49-F238E27FC236}">
                  <a16:creationId xmlns:a16="http://schemas.microsoft.com/office/drawing/2014/main" id="{6B0D59A6-1E65-4E4F-A6D5-FFF817095112}"/>
                </a:ext>
              </a:extLst>
            </p:cNvPr>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6100;p126">
              <a:extLst>
                <a:ext uri="{FF2B5EF4-FFF2-40B4-BE49-F238E27FC236}">
                  <a16:creationId xmlns:a16="http://schemas.microsoft.com/office/drawing/2014/main" id="{9591F76D-12C3-40B3-8132-103282DB5C22}"/>
                </a:ext>
              </a:extLst>
            </p:cNvPr>
            <p:cNvSpPr/>
            <p:nvPr/>
          </p:nvSpPr>
          <p:spPr>
            <a:xfrm>
              <a:off x="1074348" y="1584822"/>
              <a:ext cx="679" cy="448"/>
            </a:xfrm>
            <a:custGeom>
              <a:avLst/>
              <a:gdLst/>
              <a:ahLst/>
              <a:cxnLst/>
              <a:rect l="l" t="t" r="r" b="b"/>
              <a:pathLst>
                <a:path w="50" h="33" extrusionOk="0">
                  <a:moveTo>
                    <a:pt x="50" y="1"/>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6101;p126">
              <a:extLst>
                <a:ext uri="{FF2B5EF4-FFF2-40B4-BE49-F238E27FC236}">
                  <a16:creationId xmlns:a16="http://schemas.microsoft.com/office/drawing/2014/main" id="{EBD6B031-BA5B-48A3-BA14-85E26F22C752}"/>
                </a:ext>
              </a:extLst>
            </p:cNvPr>
            <p:cNvSpPr/>
            <p:nvPr/>
          </p:nvSpPr>
          <p:spPr>
            <a:xfrm>
              <a:off x="1417248" y="1669913"/>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6102;p126">
              <a:extLst>
                <a:ext uri="{FF2B5EF4-FFF2-40B4-BE49-F238E27FC236}">
                  <a16:creationId xmlns:a16="http://schemas.microsoft.com/office/drawing/2014/main" id="{F7BB74AA-7D5D-459B-BE51-06DE88E8FF7C}"/>
                </a:ext>
              </a:extLst>
            </p:cNvPr>
            <p:cNvSpPr/>
            <p:nvPr/>
          </p:nvSpPr>
          <p:spPr>
            <a:xfrm>
              <a:off x="1416677" y="1669532"/>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6103;p126">
              <a:extLst>
                <a:ext uri="{FF2B5EF4-FFF2-40B4-BE49-F238E27FC236}">
                  <a16:creationId xmlns:a16="http://schemas.microsoft.com/office/drawing/2014/main" id="{847264DC-6F84-4690-A1CC-5616A1D07504}"/>
                </a:ext>
              </a:extLst>
            </p:cNvPr>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6104;p126">
              <a:extLst>
                <a:ext uri="{FF2B5EF4-FFF2-40B4-BE49-F238E27FC236}">
                  <a16:creationId xmlns:a16="http://schemas.microsoft.com/office/drawing/2014/main" id="{AACD04E7-345A-45EF-BEAA-11BAFE174E29}"/>
                </a:ext>
              </a:extLst>
            </p:cNvPr>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6105;p126">
              <a:extLst>
                <a:ext uri="{FF2B5EF4-FFF2-40B4-BE49-F238E27FC236}">
                  <a16:creationId xmlns:a16="http://schemas.microsoft.com/office/drawing/2014/main" id="{3FBED34D-99F2-4641-8069-12CDD8A3E3B1}"/>
                </a:ext>
              </a:extLst>
            </p:cNvPr>
            <p:cNvSpPr/>
            <p:nvPr/>
          </p:nvSpPr>
          <p:spPr>
            <a:xfrm>
              <a:off x="1416012" y="1669057"/>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6106;p126">
              <a:extLst>
                <a:ext uri="{FF2B5EF4-FFF2-40B4-BE49-F238E27FC236}">
                  <a16:creationId xmlns:a16="http://schemas.microsoft.com/office/drawing/2014/main" id="{E917F99A-3C25-4FC4-B9FE-F1067F6F009A}"/>
                </a:ext>
              </a:extLst>
            </p:cNvPr>
            <p:cNvSpPr/>
            <p:nvPr/>
          </p:nvSpPr>
          <p:spPr>
            <a:xfrm>
              <a:off x="1417872" y="1670333"/>
              <a:ext cx="54" cy="109"/>
            </a:xfrm>
            <a:custGeom>
              <a:avLst/>
              <a:gdLst/>
              <a:ahLst/>
              <a:cxnLst/>
              <a:rect l="l" t="t" r="r" b="b"/>
              <a:pathLst>
                <a:path w="4" h="8" extrusionOk="0">
                  <a:moveTo>
                    <a:pt x="0" y="1"/>
                  </a:moveTo>
                  <a:lnTo>
                    <a:pt x="4" y="8"/>
                  </a:ln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6107;p126">
              <a:extLst>
                <a:ext uri="{FF2B5EF4-FFF2-40B4-BE49-F238E27FC236}">
                  <a16:creationId xmlns:a16="http://schemas.microsoft.com/office/drawing/2014/main" id="{CE310D3E-17B8-4D39-B4A6-7809DAF8F12E}"/>
                </a:ext>
              </a:extLst>
            </p:cNvPr>
            <p:cNvSpPr/>
            <p:nvPr/>
          </p:nvSpPr>
          <p:spPr>
            <a:xfrm>
              <a:off x="1037458" y="1535536"/>
              <a:ext cx="68" cy="54"/>
            </a:xfrm>
            <a:custGeom>
              <a:avLst/>
              <a:gdLst/>
              <a:ahLst/>
              <a:cxnLst/>
              <a:rect l="l" t="t" r="r" b="b"/>
              <a:pathLst>
                <a:path w="5" h="4" extrusionOk="0">
                  <a:moveTo>
                    <a:pt x="1"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6108;p126">
              <a:extLst>
                <a:ext uri="{FF2B5EF4-FFF2-40B4-BE49-F238E27FC236}">
                  <a16:creationId xmlns:a16="http://schemas.microsoft.com/office/drawing/2014/main" id="{0A7FFCF4-1E92-4D53-99B3-458372156128}"/>
                </a:ext>
              </a:extLst>
            </p:cNvPr>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6109;p126">
              <a:extLst>
                <a:ext uri="{FF2B5EF4-FFF2-40B4-BE49-F238E27FC236}">
                  <a16:creationId xmlns:a16="http://schemas.microsoft.com/office/drawing/2014/main" id="{A93446E0-5A12-451C-9E1C-A83A40377D16}"/>
                </a:ext>
              </a:extLst>
            </p:cNvPr>
            <p:cNvSpPr/>
            <p:nvPr/>
          </p:nvSpPr>
          <p:spPr>
            <a:xfrm>
              <a:off x="1074443" y="158035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6110;p126">
              <a:extLst>
                <a:ext uri="{FF2B5EF4-FFF2-40B4-BE49-F238E27FC236}">
                  <a16:creationId xmlns:a16="http://schemas.microsoft.com/office/drawing/2014/main" id="{B0104E09-5997-4356-B516-AF72F3712020}"/>
                </a:ext>
              </a:extLst>
            </p:cNvPr>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6111;p126">
              <a:extLst>
                <a:ext uri="{FF2B5EF4-FFF2-40B4-BE49-F238E27FC236}">
                  <a16:creationId xmlns:a16="http://schemas.microsoft.com/office/drawing/2014/main" id="{10CE20EC-248D-4BDA-90A8-A84DB8387AB7}"/>
                </a:ext>
              </a:extLst>
            </p:cNvPr>
            <p:cNvSpPr/>
            <p:nvPr/>
          </p:nvSpPr>
          <p:spPr>
            <a:xfrm>
              <a:off x="1132813" y="1645052"/>
              <a:ext cx="202889" cy="1100"/>
            </a:xfrm>
            <a:custGeom>
              <a:avLst/>
              <a:gdLst/>
              <a:ahLst/>
              <a:cxnLst/>
              <a:rect l="l" t="t" r="r" b="b"/>
              <a:pathLst>
                <a:path w="14943" h="81" extrusionOk="0">
                  <a:moveTo>
                    <a:pt x="1" y="81"/>
                  </a:moveTo>
                  <a:lnTo>
                    <a:pt x="149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6112;p126">
              <a:extLst>
                <a:ext uri="{FF2B5EF4-FFF2-40B4-BE49-F238E27FC236}">
                  <a16:creationId xmlns:a16="http://schemas.microsoft.com/office/drawing/2014/main" id="{DE5A00C4-35B8-479F-88A1-D2D784D0D0BA}"/>
                </a:ext>
              </a:extLst>
            </p:cNvPr>
            <p:cNvSpPr/>
            <p:nvPr/>
          </p:nvSpPr>
          <p:spPr>
            <a:xfrm>
              <a:off x="1415496" y="1668718"/>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6113;p126">
              <a:extLst>
                <a:ext uri="{FF2B5EF4-FFF2-40B4-BE49-F238E27FC236}">
                  <a16:creationId xmlns:a16="http://schemas.microsoft.com/office/drawing/2014/main" id="{7CFFC287-81FD-4123-933F-21DCD1FE1A16}"/>
                </a:ext>
              </a:extLst>
            </p:cNvPr>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6114;p126">
              <a:extLst>
                <a:ext uri="{FF2B5EF4-FFF2-40B4-BE49-F238E27FC236}">
                  <a16:creationId xmlns:a16="http://schemas.microsoft.com/office/drawing/2014/main" id="{FE39FD05-19C3-4CD5-ADB5-DF23DF953F17}"/>
                </a:ext>
              </a:extLst>
            </p:cNvPr>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6115;p126">
              <a:extLst>
                <a:ext uri="{FF2B5EF4-FFF2-40B4-BE49-F238E27FC236}">
                  <a16:creationId xmlns:a16="http://schemas.microsoft.com/office/drawing/2014/main" id="{5D03FC07-2ACA-4525-BE91-667D6056CB5D}"/>
                </a:ext>
              </a:extLst>
            </p:cNvPr>
            <p:cNvSpPr/>
            <p:nvPr/>
          </p:nvSpPr>
          <p:spPr>
            <a:xfrm>
              <a:off x="1456649" y="1702091"/>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6116;p126">
              <a:extLst>
                <a:ext uri="{FF2B5EF4-FFF2-40B4-BE49-F238E27FC236}">
                  <a16:creationId xmlns:a16="http://schemas.microsoft.com/office/drawing/2014/main" id="{A2FD0FE0-DF82-4A39-B5FF-BB52DAA20998}"/>
                </a:ext>
              </a:extLst>
            </p:cNvPr>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6117;p126">
              <a:extLst>
                <a:ext uri="{FF2B5EF4-FFF2-40B4-BE49-F238E27FC236}">
                  <a16:creationId xmlns:a16="http://schemas.microsoft.com/office/drawing/2014/main" id="{9BC6BF6B-AEF5-4F0E-B990-1E0C69F98396}"/>
                </a:ext>
              </a:extLst>
            </p:cNvPr>
            <p:cNvSpPr/>
            <p:nvPr/>
          </p:nvSpPr>
          <p:spPr>
            <a:xfrm>
              <a:off x="1456935" y="1701806"/>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6118;p126">
              <a:extLst>
                <a:ext uri="{FF2B5EF4-FFF2-40B4-BE49-F238E27FC236}">
                  <a16:creationId xmlns:a16="http://schemas.microsoft.com/office/drawing/2014/main" id="{22F665DC-2249-40DD-A19A-C3B7F5C7C046}"/>
                </a:ext>
              </a:extLst>
            </p:cNvPr>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6119;p126">
              <a:extLst>
                <a:ext uri="{FF2B5EF4-FFF2-40B4-BE49-F238E27FC236}">
                  <a16:creationId xmlns:a16="http://schemas.microsoft.com/office/drawing/2014/main" id="{2613EAB6-FB88-403F-A090-EF46CD9AA6E9}"/>
                </a:ext>
              </a:extLst>
            </p:cNvPr>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6120;p126">
              <a:extLst>
                <a:ext uri="{FF2B5EF4-FFF2-40B4-BE49-F238E27FC236}">
                  <a16:creationId xmlns:a16="http://schemas.microsoft.com/office/drawing/2014/main" id="{91C385E6-D33B-4D72-9D7B-496165766137}"/>
                </a:ext>
              </a:extLst>
            </p:cNvPr>
            <p:cNvSpPr/>
            <p:nvPr/>
          </p:nvSpPr>
          <p:spPr>
            <a:xfrm>
              <a:off x="1539174" y="1665921"/>
              <a:ext cx="14" cy="285"/>
            </a:xfrm>
            <a:custGeom>
              <a:avLst/>
              <a:gdLst/>
              <a:ahLst/>
              <a:cxnLst/>
              <a:rect l="l" t="t" r="r" b="b"/>
              <a:pathLst>
                <a:path w="1" h="21"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6121;p126">
              <a:extLst>
                <a:ext uri="{FF2B5EF4-FFF2-40B4-BE49-F238E27FC236}">
                  <a16:creationId xmlns:a16="http://schemas.microsoft.com/office/drawing/2014/main" id="{BB42ED91-F9C8-4D32-B052-A99462977112}"/>
                </a:ext>
              </a:extLst>
            </p:cNvPr>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6122;p126">
              <a:extLst>
                <a:ext uri="{FF2B5EF4-FFF2-40B4-BE49-F238E27FC236}">
                  <a16:creationId xmlns:a16="http://schemas.microsoft.com/office/drawing/2014/main" id="{4E87ED49-D09B-4C12-A812-5F63B59CF550}"/>
                </a:ext>
              </a:extLst>
            </p:cNvPr>
            <p:cNvSpPr/>
            <p:nvPr/>
          </p:nvSpPr>
          <p:spPr>
            <a:xfrm>
              <a:off x="1477423" y="1689681"/>
              <a:ext cx="163" cy="109"/>
            </a:xfrm>
            <a:custGeom>
              <a:avLst/>
              <a:gdLst/>
              <a:ahLst/>
              <a:cxnLst/>
              <a:rect l="l" t="t" r="r" b="b"/>
              <a:pathLst>
                <a:path w="12" h="8" extrusionOk="0">
                  <a:moveTo>
                    <a:pt x="1" y="7"/>
                  </a:moveTo>
                  <a:lnTo>
                    <a:pt x="1" y="7"/>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6123;p126">
              <a:extLst>
                <a:ext uri="{FF2B5EF4-FFF2-40B4-BE49-F238E27FC236}">
                  <a16:creationId xmlns:a16="http://schemas.microsoft.com/office/drawing/2014/main" id="{5CDA335A-51C6-4B47-993E-3290734457EC}"/>
                </a:ext>
              </a:extLst>
            </p:cNvPr>
            <p:cNvSpPr/>
            <p:nvPr/>
          </p:nvSpPr>
          <p:spPr>
            <a:xfrm>
              <a:off x="1428843" y="1703327"/>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6124;p126">
              <a:extLst>
                <a:ext uri="{FF2B5EF4-FFF2-40B4-BE49-F238E27FC236}">
                  <a16:creationId xmlns:a16="http://schemas.microsoft.com/office/drawing/2014/main" id="{0A6D4263-A25A-4122-A08D-211B48F193AA}"/>
                </a:ext>
              </a:extLst>
            </p:cNvPr>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6125;p126">
              <a:extLst>
                <a:ext uri="{FF2B5EF4-FFF2-40B4-BE49-F238E27FC236}">
                  <a16:creationId xmlns:a16="http://schemas.microsoft.com/office/drawing/2014/main" id="{A360A512-EDDD-4CC6-B8F8-52E6E96B31A2}"/>
                </a:ext>
              </a:extLst>
            </p:cNvPr>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6126;p126">
              <a:extLst>
                <a:ext uri="{FF2B5EF4-FFF2-40B4-BE49-F238E27FC236}">
                  <a16:creationId xmlns:a16="http://schemas.microsoft.com/office/drawing/2014/main" id="{4F58B687-8AD6-47E6-BC1D-FF6B03B27C64}"/>
                </a:ext>
              </a:extLst>
            </p:cNvPr>
            <p:cNvSpPr/>
            <p:nvPr/>
          </p:nvSpPr>
          <p:spPr>
            <a:xfrm>
              <a:off x="1456269" y="1702376"/>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6127;p126">
              <a:extLst>
                <a:ext uri="{FF2B5EF4-FFF2-40B4-BE49-F238E27FC236}">
                  <a16:creationId xmlns:a16="http://schemas.microsoft.com/office/drawing/2014/main" id="{CB0FA66D-8865-48B0-8E6C-3F67B7278892}"/>
                </a:ext>
              </a:extLst>
            </p:cNvPr>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6128;p126">
              <a:extLst>
                <a:ext uri="{FF2B5EF4-FFF2-40B4-BE49-F238E27FC236}">
                  <a16:creationId xmlns:a16="http://schemas.microsoft.com/office/drawing/2014/main" id="{177CC2AE-4A5D-4815-BA3B-713632E0E249}"/>
                </a:ext>
              </a:extLst>
            </p:cNvPr>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6129;p126">
              <a:extLst>
                <a:ext uri="{FF2B5EF4-FFF2-40B4-BE49-F238E27FC236}">
                  <a16:creationId xmlns:a16="http://schemas.microsoft.com/office/drawing/2014/main" id="{AE46B459-2C88-4AB1-9E63-B17EC641FF70}"/>
                </a:ext>
              </a:extLst>
            </p:cNvPr>
            <p:cNvSpPr/>
            <p:nvPr/>
          </p:nvSpPr>
          <p:spPr>
            <a:xfrm>
              <a:off x="1455794" y="1702702"/>
              <a:ext cx="204" cy="163"/>
            </a:xfrm>
            <a:custGeom>
              <a:avLst/>
              <a:gdLst/>
              <a:ahLst/>
              <a:cxnLst/>
              <a:rect l="l" t="t" r="r" b="b"/>
              <a:pathLst>
                <a:path w="15" h="12" extrusionOk="0">
                  <a:moveTo>
                    <a:pt x="15"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6130;p126">
              <a:extLst>
                <a:ext uri="{FF2B5EF4-FFF2-40B4-BE49-F238E27FC236}">
                  <a16:creationId xmlns:a16="http://schemas.microsoft.com/office/drawing/2014/main" id="{82DC53D8-8619-4F69-B569-7A4DCF6FACBF}"/>
                </a:ext>
              </a:extLst>
            </p:cNvPr>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6131;p126">
              <a:extLst>
                <a:ext uri="{FF2B5EF4-FFF2-40B4-BE49-F238E27FC236}">
                  <a16:creationId xmlns:a16="http://schemas.microsoft.com/office/drawing/2014/main" id="{4792F129-6817-488E-819C-938DCFF5037E}"/>
                </a:ext>
              </a:extLst>
            </p:cNvPr>
            <p:cNvSpPr/>
            <p:nvPr/>
          </p:nvSpPr>
          <p:spPr>
            <a:xfrm>
              <a:off x="1455224" y="1703042"/>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6132;p126">
              <a:extLst>
                <a:ext uri="{FF2B5EF4-FFF2-40B4-BE49-F238E27FC236}">
                  <a16:creationId xmlns:a16="http://schemas.microsoft.com/office/drawing/2014/main" id="{9B698C37-99B5-4BA8-91CA-BAABC2286903}"/>
                </a:ext>
              </a:extLst>
            </p:cNvPr>
            <p:cNvSpPr/>
            <p:nvPr/>
          </p:nvSpPr>
          <p:spPr>
            <a:xfrm>
              <a:off x="1482080" y="1685595"/>
              <a:ext cx="299" cy="244"/>
            </a:xfrm>
            <a:custGeom>
              <a:avLst/>
              <a:gdLst/>
              <a:ahLst/>
              <a:cxnLst/>
              <a:rect l="l" t="t" r="r" b="b"/>
              <a:pathLst>
                <a:path w="22" h="18" extrusionOk="0">
                  <a:moveTo>
                    <a:pt x="1" y="18"/>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6133;p126">
              <a:extLst>
                <a:ext uri="{FF2B5EF4-FFF2-40B4-BE49-F238E27FC236}">
                  <a16:creationId xmlns:a16="http://schemas.microsoft.com/office/drawing/2014/main" id="{925BB0CC-6CA9-4E93-AAC8-2B1102C95D6F}"/>
                </a:ext>
              </a:extLst>
            </p:cNvPr>
            <p:cNvSpPr/>
            <p:nvPr/>
          </p:nvSpPr>
          <p:spPr>
            <a:xfrm>
              <a:off x="1539174" y="1665486"/>
              <a:ext cx="14" cy="244"/>
            </a:xfrm>
            <a:custGeom>
              <a:avLst/>
              <a:gdLst/>
              <a:ahLst/>
              <a:cxnLst/>
              <a:rect l="l" t="t" r="r" b="b"/>
              <a:pathLst>
                <a:path w="1" h="18" extrusionOk="0">
                  <a:moveTo>
                    <a:pt x="0"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6134;p126">
              <a:extLst>
                <a:ext uri="{FF2B5EF4-FFF2-40B4-BE49-F238E27FC236}">
                  <a16:creationId xmlns:a16="http://schemas.microsoft.com/office/drawing/2014/main" id="{26CFAE31-57D4-4C34-A3E0-B5983628DDA8}"/>
                </a:ext>
              </a:extLst>
            </p:cNvPr>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6135;p126">
              <a:extLst>
                <a:ext uri="{FF2B5EF4-FFF2-40B4-BE49-F238E27FC236}">
                  <a16:creationId xmlns:a16="http://schemas.microsoft.com/office/drawing/2014/main" id="{C8FD788B-308E-4563-B8B5-315C8A804F24}"/>
                </a:ext>
              </a:extLst>
            </p:cNvPr>
            <p:cNvSpPr/>
            <p:nvPr/>
          </p:nvSpPr>
          <p:spPr>
            <a:xfrm>
              <a:off x="1539174" y="1666396"/>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6136;p126">
              <a:extLst>
                <a:ext uri="{FF2B5EF4-FFF2-40B4-BE49-F238E27FC236}">
                  <a16:creationId xmlns:a16="http://schemas.microsoft.com/office/drawing/2014/main" id="{061F341B-6F84-48BF-8BEE-B2D7851500D9}"/>
                </a:ext>
              </a:extLst>
            </p:cNvPr>
            <p:cNvSpPr/>
            <p:nvPr/>
          </p:nvSpPr>
          <p:spPr>
            <a:xfrm>
              <a:off x="1485217" y="1683409"/>
              <a:ext cx="163" cy="109"/>
            </a:xfrm>
            <a:custGeom>
              <a:avLst/>
              <a:gdLst/>
              <a:ahLst/>
              <a:cxnLst/>
              <a:rect l="l" t="t" r="r" b="b"/>
              <a:pathLst>
                <a:path w="12" h="8" extrusionOk="0">
                  <a:moveTo>
                    <a:pt x="1"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6137;p126">
              <a:extLst>
                <a:ext uri="{FF2B5EF4-FFF2-40B4-BE49-F238E27FC236}">
                  <a16:creationId xmlns:a16="http://schemas.microsoft.com/office/drawing/2014/main" id="{235BCA01-07ED-4C1A-8B91-4EFED285D84F}"/>
                </a:ext>
              </a:extLst>
            </p:cNvPr>
            <p:cNvSpPr/>
            <p:nvPr/>
          </p:nvSpPr>
          <p:spPr>
            <a:xfrm>
              <a:off x="1485407" y="1683354"/>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6138;p126">
              <a:extLst>
                <a:ext uri="{FF2B5EF4-FFF2-40B4-BE49-F238E27FC236}">
                  <a16:creationId xmlns:a16="http://schemas.microsoft.com/office/drawing/2014/main" id="{032FE9DD-B80C-4AF8-99AC-34178A424F1D}"/>
                </a:ext>
              </a:extLst>
            </p:cNvPr>
            <p:cNvSpPr/>
            <p:nvPr/>
          </p:nvSpPr>
          <p:spPr>
            <a:xfrm>
              <a:off x="1480139" y="1687115"/>
              <a:ext cx="394" cy="339"/>
            </a:xfrm>
            <a:custGeom>
              <a:avLst/>
              <a:gdLst/>
              <a:ahLst/>
              <a:cxnLst/>
              <a:rect l="l" t="t" r="r" b="b"/>
              <a:pathLst>
                <a:path w="29" h="25" extrusionOk="0">
                  <a:moveTo>
                    <a:pt x="0" y="25"/>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6139;p126">
              <a:extLst>
                <a:ext uri="{FF2B5EF4-FFF2-40B4-BE49-F238E27FC236}">
                  <a16:creationId xmlns:a16="http://schemas.microsoft.com/office/drawing/2014/main" id="{3E41E8B7-09D9-4651-8B37-DE55F38B8F78}"/>
                </a:ext>
              </a:extLst>
            </p:cNvPr>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6140;p126">
              <a:extLst>
                <a:ext uri="{FF2B5EF4-FFF2-40B4-BE49-F238E27FC236}">
                  <a16:creationId xmlns:a16="http://schemas.microsoft.com/office/drawing/2014/main" id="{44F67787-B599-4D5B-BABD-A73BAE3E1713}"/>
                </a:ext>
              </a:extLst>
            </p:cNvPr>
            <p:cNvSpPr/>
            <p:nvPr/>
          </p:nvSpPr>
          <p:spPr>
            <a:xfrm>
              <a:off x="1485556" y="1683259"/>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6141;p126">
              <a:extLst>
                <a:ext uri="{FF2B5EF4-FFF2-40B4-BE49-F238E27FC236}">
                  <a16:creationId xmlns:a16="http://schemas.microsoft.com/office/drawing/2014/main" id="{807A8169-1902-410A-8810-E8A97E3C8D76}"/>
                </a:ext>
              </a:extLst>
            </p:cNvPr>
            <p:cNvSpPr/>
            <p:nvPr/>
          </p:nvSpPr>
          <p:spPr>
            <a:xfrm>
              <a:off x="1483845" y="1684264"/>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6142;p126">
              <a:extLst>
                <a:ext uri="{FF2B5EF4-FFF2-40B4-BE49-F238E27FC236}">
                  <a16:creationId xmlns:a16="http://schemas.microsoft.com/office/drawing/2014/main" id="{F8DC8FCF-B50C-4C2A-9352-2702BC8E27B7}"/>
                </a:ext>
              </a:extLst>
            </p:cNvPr>
            <p:cNvSpPr/>
            <p:nvPr/>
          </p:nvSpPr>
          <p:spPr>
            <a:xfrm>
              <a:off x="1484646" y="1683789"/>
              <a:ext cx="204" cy="109"/>
            </a:xfrm>
            <a:custGeom>
              <a:avLst/>
              <a:gdLst/>
              <a:ahLst/>
              <a:cxnLst/>
              <a:rect l="l" t="t" r="r" b="b"/>
              <a:pathLst>
                <a:path w="15" h="8" extrusionOk="0">
                  <a:moveTo>
                    <a:pt x="1" y="7"/>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6143;p126">
              <a:extLst>
                <a:ext uri="{FF2B5EF4-FFF2-40B4-BE49-F238E27FC236}">
                  <a16:creationId xmlns:a16="http://schemas.microsoft.com/office/drawing/2014/main" id="{1EB7B74E-F5E2-4836-843D-0CB8561198D3}"/>
                </a:ext>
              </a:extLst>
            </p:cNvPr>
            <p:cNvSpPr/>
            <p:nvPr/>
          </p:nvSpPr>
          <p:spPr>
            <a:xfrm>
              <a:off x="1484415" y="1683924"/>
              <a:ext cx="204" cy="163"/>
            </a:xfrm>
            <a:custGeom>
              <a:avLst/>
              <a:gdLst/>
              <a:ahLst/>
              <a:cxnLst/>
              <a:rect l="l" t="t" r="r" b="b"/>
              <a:pathLst>
                <a:path w="15" h="12"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6144;p126">
              <a:extLst>
                <a:ext uri="{FF2B5EF4-FFF2-40B4-BE49-F238E27FC236}">
                  <a16:creationId xmlns:a16="http://schemas.microsoft.com/office/drawing/2014/main" id="{38DAFD4D-9563-42FA-AD37-770A7F764B1A}"/>
                </a:ext>
              </a:extLst>
            </p:cNvPr>
            <p:cNvSpPr/>
            <p:nvPr/>
          </p:nvSpPr>
          <p:spPr>
            <a:xfrm>
              <a:off x="1484130" y="1684115"/>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6145;p126">
              <a:extLst>
                <a:ext uri="{FF2B5EF4-FFF2-40B4-BE49-F238E27FC236}">
                  <a16:creationId xmlns:a16="http://schemas.microsoft.com/office/drawing/2014/main" id="{22E6AE9C-635D-4EF0-9059-5546063838AD}"/>
                </a:ext>
              </a:extLst>
            </p:cNvPr>
            <p:cNvSpPr/>
            <p:nvPr/>
          </p:nvSpPr>
          <p:spPr>
            <a:xfrm>
              <a:off x="1485026" y="1683544"/>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6146;p126">
              <a:extLst>
                <a:ext uri="{FF2B5EF4-FFF2-40B4-BE49-F238E27FC236}">
                  <a16:creationId xmlns:a16="http://schemas.microsoft.com/office/drawing/2014/main" id="{A2AC0C05-A173-4AEB-8CD0-D24D82A7B91F}"/>
                </a:ext>
              </a:extLst>
            </p:cNvPr>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6147;p126">
              <a:extLst>
                <a:ext uri="{FF2B5EF4-FFF2-40B4-BE49-F238E27FC236}">
                  <a16:creationId xmlns:a16="http://schemas.microsoft.com/office/drawing/2014/main" id="{46A6D289-4E0A-47BF-ABCE-63F28E3FA09D}"/>
                </a:ext>
              </a:extLst>
            </p:cNvPr>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6148;p126">
              <a:extLst>
                <a:ext uri="{FF2B5EF4-FFF2-40B4-BE49-F238E27FC236}">
                  <a16:creationId xmlns:a16="http://schemas.microsoft.com/office/drawing/2014/main" id="{77D2E3FB-3033-4848-87CC-CFA9990B8168}"/>
                </a:ext>
              </a:extLst>
            </p:cNvPr>
            <p:cNvSpPr/>
            <p:nvPr/>
          </p:nvSpPr>
          <p:spPr>
            <a:xfrm>
              <a:off x="1484836" y="1683639"/>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6149;p126">
              <a:extLst>
                <a:ext uri="{FF2B5EF4-FFF2-40B4-BE49-F238E27FC236}">
                  <a16:creationId xmlns:a16="http://schemas.microsoft.com/office/drawing/2014/main" id="{0516FD13-BE3B-4C69-AA1A-97FD973DB2D4}"/>
                </a:ext>
              </a:extLst>
            </p:cNvPr>
            <p:cNvSpPr/>
            <p:nvPr/>
          </p:nvSpPr>
          <p:spPr>
            <a:xfrm>
              <a:off x="1485692" y="1683164"/>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6150;p126">
              <a:extLst>
                <a:ext uri="{FF2B5EF4-FFF2-40B4-BE49-F238E27FC236}">
                  <a16:creationId xmlns:a16="http://schemas.microsoft.com/office/drawing/2014/main" id="{3E4530E9-D61B-4420-A205-CC826AA6EE3F}"/>
                </a:ext>
              </a:extLst>
            </p:cNvPr>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6151;p126">
              <a:extLst>
                <a:ext uri="{FF2B5EF4-FFF2-40B4-BE49-F238E27FC236}">
                  <a16:creationId xmlns:a16="http://schemas.microsoft.com/office/drawing/2014/main" id="{D5298CEE-4270-44CD-8C76-CFCC7C1BBCF9}"/>
                </a:ext>
              </a:extLst>
            </p:cNvPr>
            <p:cNvSpPr/>
            <p:nvPr/>
          </p:nvSpPr>
          <p:spPr>
            <a:xfrm>
              <a:off x="1485787" y="1683164"/>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6152;p126">
              <a:extLst>
                <a:ext uri="{FF2B5EF4-FFF2-40B4-BE49-F238E27FC236}">
                  <a16:creationId xmlns:a16="http://schemas.microsoft.com/office/drawing/2014/main" id="{4FC6EA2E-471E-4057-85AE-04860F3C0CCC}"/>
                </a:ext>
              </a:extLst>
            </p:cNvPr>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6153;p126">
              <a:extLst>
                <a:ext uri="{FF2B5EF4-FFF2-40B4-BE49-F238E27FC236}">
                  <a16:creationId xmlns:a16="http://schemas.microsoft.com/office/drawing/2014/main" id="{0CE101F8-A12B-4568-8B71-C7980D75DACB}"/>
                </a:ext>
              </a:extLst>
            </p:cNvPr>
            <p:cNvSpPr/>
            <p:nvPr/>
          </p:nvSpPr>
          <p:spPr>
            <a:xfrm>
              <a:off x="1539269" y="1663911"/>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6154;p126">
              <a:extLst>
                <a:ext uri="{FF2B5EF4-FFF2-40B4-BE49-F238E27FC236}">
                  <a16:creationId xmlns:a16="http://schemas.microsoft.com/office/drawing/2014/main" id="{E4F15E95-0BE7-40A5-AEC3-F688DC35E41A}"/>
                </a:ext>
              </a:extLst>
            </p:cNvPr>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6155;p126">
              <a:extLst>
                <a:ext uri="{FF2B5EF4-FFF2-40B4-BE49-F238E27FC236}">
                  <a16:creationId xmlns:a16="http://schemas.microsoft.com/office/drawing/2014/main" id="{5839D1D6-347C-414E-86B7-DA2408C924C5}"/>
                </a:ext>
              </a:extLst>
            </p:cNvPr>
            <p:cNvSpPr/>
            <p:nvPr/>
          </p:nvSpPr>
          <p:spPr>
            <a:xfrm>
              <a:off x="1482460" y="1685309"/>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6156;p126">
              <a:extLst>
                <a:ext uri="{FF2B5EF4-FFF2-40B4-BE49-F238E27FC236}">
                  <a16:creationId xmlns:a16="http://schemas.microsoft.com/office/drawing/2014/main" id="{F625D779-9A2A-4C8D-A7D8-C42305881D61}"/>
                </a:ext>
              </a:extLst>
            </p:cNvPr>
            <p:cNvSpPr/>
            <p:nvPr/>
          </p:nvSpPr>
          <p:spPr>
            <a:xfrm>
              <a:off x="1482840" y="1685024"/>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6157;p126">
              <a:extLst>
                <a:ext uri="{FF2B5EF4-FFF2-40B4-BE49-F238E27FC236}">
                  <a16:creationId xmlns:a16="http://schemas.microsoft.com/office/drawing/2014/main" id="{85998E4B-A21B-443E-85A8-B99601D1DB53}"/>
                </a:ext>
              </a:extLst>
            </p:cNvPr>
            <p:cNvSpPr/>
            <p:nvPr/>
          </p:nvSpPr>
          <p:spPr>
            <a:xfrm>
              <a:off x="1481605" y="1685975"/>
              <a:ext cx="353" cy="244"/>
            </a:xfrm>
            <a:custGeom>
              <a:avLst/>
              <a:gdLst/>
              <a:ahLst/>
              <a:cxnLst/>
              <a:rect l="l" t="t" r="r" b="b"/>
              <a:pathLst>
                <a:path w="26" h="18" extrusionOk="0">
                  <a:moveTo>
                    <a:pt x="1" y="18"/>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6158;p126">
              <a:extLst>
                <a:ext uri="{FF2B5EF4-FFF2-40B4-BE49-F238E27FC236}">
                  <a16:creationId xmlns:a16="http://schemas.microsoft.com/office/drawing/2014/main" id="{0D34287C-CC65-403C-B7E6-4C9FEF47B528}"/>
                </a:ext>
              </a:extLst>
            </p:cNvPr>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6159;p126">
              <a:extLst>
                <a:ext uri="{FF2B5EF4-FFF2-40B4-BE49-F238E27FC236}">
                  <a16:creationId xmlns:a16="http://schemas.microsoft.com/office/drawing/2014/main" id="{53F3DE36-27D4-41A8-8943-0F39F2C611CF}"/>
                </a:ext>
              </a:extLst>
            </p:cNvPr>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6160;p126">
              <a:extLst>
                <a:ext uri="{FF2B5EF4-FFF2-40B4-BE49-F238E27FC236}">
                  <a16:creationId xmlns:a16="http://schemas.microsoft.com/office/drawing/2014/main" id="{C6337F02-25C6-40B8-9976-9DC56D3E6D81}"/>
                </a:ext>
              </a:extLst>
            </p:cNvPr>
            <p:cNvSpPr/>
            <p:nvPr/>
          </p:nvSpPr>
          <p:spPr>
            <a:xfrm>
              <a:off x="1479568" y="1687536"/>
              <a:ext cx="434" cy="394"/>
            </a:xfrm>
            <a:custGeom>
              <a:avLst/>
              <a:gdLst/>
              <a:ahLst/>
              <a:cxnLst/>
              <a:rect l="l" t="t" r="r" b="b"/>
              <a:pathLst>
                <a:path w="32" h="29" extrusionOk="0">
                  <a:moveTo>
                    <a:pt x="0" y="29"/>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6161;p126">
              <a:extLst>
                <a:ext uri="{FF2B5EF4-FFF2-40B4-BE49-F238E27FC236}">
                  <a16:creationId xmlns:a16="http://schemas.microsoft.com/office/drawing/2014/main" id="{313C4AE5-A559-4A32-AB41-1E18BBDC58D7}"/>
                </a:ext>
              </a:extLst>
            </p:cNvPr>
            <p:cNvSpPr/>
            <p:nvPr/>
          </p:nvSpPr>
          <p:spPr>
            <a:xfrm>
              <a:off x="1485882" y="1683123"/>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6162;p126">
              <a:extLst>
                <a:ext uri="{FF2B5EF4-FFF2-40B4-BE49-F238E27FC236}">
                  <a16:creationId xmlns:a16="http://schemas.microsoft.com/office/drawing/2014/main" id="{2215A004-A527-4CF3-9ED0-0063F8696A12}"/>
                </a:ext>
              </a:extLst>
            </p:cNvPr>
            <p:cNvSpPr/>
            <p:nvPr/>
          </p:nvSpPr>
          <p:spPr>
            <a:xfrm>
              <a:off x="1486167" y="16830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6163;p126">
              <a:extLst>
                <a:ext uri="{FF2B5EF4-FFF2-40B4-BE49-F238E27FC236}">
                  <a16:creationId xmlns:a16="http://schemas.microsoft.com/office/drawing/2014/main" id="{A6D721FD-EB85-4EFB-AA06-6E14BDBD0BF9}"/>
                </a:ext>
              </a:extLst>
            </p:cNvPr>
            <p:cNvSpPr/>
            <p:nvPr/>
          </p:nvSpPr>
          <p:spPr>
            <a:xfrm>
              <a:off x="1485977" y="1683123"/>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6164;p126">
              <a:extLst>
                <a:ext uri="{FF2B5EF4-FFF2-40B4-BE49-F238E27FC236}">
                  <a16:creationId xmlns:a16="http://schemas.microsoft.com/office/drawing/2014/main" id="{7502DC71-DC12-47BA-8A40-ED152D2EFE75}"/>
                </a:ext>
              </a:extLst>
            </p:cNvPr>
            <p:cNvSpPr/>
            <p:nvPr/>
          </p:nvSpPr>
          <p:spPr>
            <a:xfrm>
              <a:off x="1481184" y="1686301"/>
              <a:ext cx="339" cy="299"/>
            </a:xfrm>
            <a:custGeom>
              <a:avLst/>
              <a:gdLst/>
              <a:ahLst/>
              <a:cxnLst/>
              <a:rect l="l" t="t" r="r" b="b"/>
              <a:pathLst>
                <a:path w="25" h="22" extrusionOk="0">
                  <a:moveTo>
                    <a:pt x="0" y="22"/>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6165;p126">
              <a:extLst>
                <a:ext uri="{FF2B5EF4-FFF2-40B4-BE49-F238E27FC236}">
                  <a16:creationId xmlns:a16="http://schemas.microsoft.com/office/drawing/2014/main" id="{918E07F9-1D9B-4C44-89EA-A6332D804EC0}"/>
                </a:ext>
              </a:extLst>
            </p:cNvPr>
            <p:cNvSpPr/>
            <p:nvPr/>
          </p:nvSpPr>
          <p:spPr>
            <a:xfrm>
              <a:off x="1486031" y="168306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6166;p126">
              <a:extLst>
                <a:ext uri="{FF2B5EF4-FFF2-40B4-BE49-F238E27FC236}">
                  <a16:creationId xmlns:a16="http://schemas.microsoft.com/office/drawing/2014/main" id="{930B3A6D-453F-4884-AB5B-BF3854CF5462}"/>
                </a:ext>
              </a:extLst>
            </p:cNvPr>
            <p:cNvSpPr/>
            <p:nvPr/>
          </p:nvSpPr>
          <p:spPr>
            <a:xfrm>
              <a:off x="1486072" y="1683069"/>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6167;p126">
              <a:extLst>
                <a:ext uri="{FF2B5EF4-FFF2-40B4-BE49-F238E27FC236}">
                  <a16:creationId xmlns:a16="http://schemas.microsoft.com/office/drawing/2014/main" id="{0E910C49-559E-432F-857B-2B659072414D}"/>
                </a:ext>
              </a:extLst>
            </p:cNvPr>
            <p:cNvSpPr/>
            <p:nvPr/>
          </p:nvSpPr>
          <p:spPr>
            <a:xfrm>
              <a:off x="1480654" y="1686681"/>
              <a:ext cx="394" cy="353"/>
            </a:xfrm>
            <a:custGeom>
              <a:avLst/>
              <a:gdLst/>
              <a:ahLst/>
              <a:cxnLst/>
              <a:rect l="l" t="t" r="r" b="b"/>
              <a:pathLst>
                <a:path w="29" h="26" extrusionOk="0">
                  <a:moveTo>
                    <a:pt x="1" y="25"/>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6168;p126">
              <a:extLst>
                <a:ext uri="{FF2B5EF4-FFF2-40B4-BE49-F238E27FC236}">
                  <a16:creationId xmlns:a16="http://schemas.microsoft.com/office/drawing/2014/main" id="{FC3CB717-DDB6-4060-93A8-4DCC238E86B8}"/>
                </a:ext>
              </a:extLst>
            </p:cNvPr>
            <p:cNvSpPr/>
            <p:nvPr/>
          </p:nvSpPr>
          <p:spPr>
            <a:xfrm>
              <a:off x="1483221" y="1684739"/>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6169;p126">
              <a:extLst>
                <a:ext uri="{FF2B5EF4-FFF2-40B4-BE49-F238E27FC236}">
                  <a16:creationId xmlns:a16="http://schemas.microsoft.com/office/drawing/2014/main" id="{C354A8E8-E17B-45F6-9412-18BB21651219}"/>
                </a:ext>
              </a:extLst>
            </p:cNvPr>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6170;p126">
              <a:extLst>
                <a:ext uri="{FF2B5EF4-FFF2-40B4-BE49-F238E27FC236}">
                  <a16:creationId xmlns:a16="http://schemas.microsoft.com/office/drawing/2014/main" id="{6200C0B0-317F-4CF6-9186-BB5190159269}"/>
                </a:ext>
              </a:extLst>
            </p:cNvPr>
            <p:cNvSpPr/>
            <p:nvPr/>
          </p:nvSpPr>
          <p:spPr>
            <a:xfrm>
              <a:off x="1483560" y="1684495"/>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6171;p126">
              <a:extLst>
                <a:ext uri="{FF2B5EF4-FFF2-40B4-BE49-F238E27FC236}">
                  <a16:creationId xmlns:a16="http://schemas.microsoft.com/office/drawing/2014/main" id="{822C6641-BEB1-4B31-9B05-A0EDB99C564C}"/>
                </a:ext>
              </a:extLst>
            </p:cNvPr>
            <p:cNvSpPr/>
            <p:nvPr/>
          </p:nvSpPr>
          <p:spPr>
            <a:xfrm>
              <a:off x="1539459" y="1669532"/>
              <a:ext cx="54" cy="339"/>
            </a:xfrm>
            <a:custGeom>
              <a:avLst/>
              <a:gdLst/>
              <a:ahLst/>
              <a:cxnLst/>
              <a:rect l="l" t="t" r="r" b="b"/>
              <a:pathLst>
                <a:path w="4" h="25" extrusionOk="0">
                  <a:moveTo>
                    <a:pt x="0" y="0"/>
                  </a:moveTo>
                  <a:lnTo>
                    <a:pt x="4"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6172;p126">
              <a:extLst>
                <a:ext uri="{FF2B5EF4-FFF2-40B4-BE49-F238E27FC236}">
                  <a16:creationId xmlns:a16="http://schemas.microsoft.com/office/drawing/2014/main" id="{6498F751-2B78-4E04-8854-165E8F5518AE}"/>
                </a:ext>
              </a:extLst>
            </p:cNvPr>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6173;p126">
              <a:extLst>
                <a:ext uri="{FF2B5EF4-FFF2-40B4-BE49-F238E27FC236}">
                  <a16:creationId xmlns:a16="http://schemas.microsoft.com/office/drawing/2014/main" id="{7936D20E-A7FE-4770-A2EC-65919AB94225}"/>
                </a:ext>
              </a:extLst>
            </p:cNvPr>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6174;p126">
              <a:extLst>
                <a:ext uri="{FF2B5EF4-FFF2-40B4-BE49-F238E27FC236}">
                  <a16:creationId xmlns:a16="http://schemas.microsoft.com/office/drawing/2014/main" id="{1CE6AFA3-AAA5-4043-879D-82967A02BCD6}"/>
                </a:ext>
              </a:extLst>
            </p:cNvPr>
            <p:cNvSpPr/>
            <p:nvPr/>
          </p:nvSpPr>
          <p:spPr>
            <a:xfrm>
              <a:off x="1993626" y="1750237"/>
              <a:ext cx="68" cy="149"/>
            </a:xfrm>
            <a:custGeom>
              <a:avLst/>
              <a:gdLst/>
              <a:ahLst/>
              <a:cxnLst/>
              <a:rect l="l" t="t" r="r" b="b"/>
              <a:pathLst>
                <a:path w="5" h="11" extrusionOk="0">
                  <a:moveTo>
                    <a:pt x="4"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6175;p126">
              <a:extLst>
                <a:ext uri="{FF2B5EF4-FFF2-40B4-BE49-F238E27FC236}">
                  <a16:creationId xmlns:a16="http://schemas.microsoft.com/office/drawing/2014/main" id="{F3AF766B-E00E-4C3F-9E11-35639440C759}"/>
                </a:ext>
              </a:extLst>
            </p:cNvPr>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6176;p126">
              <a:extLst>
                <a:ext uri="{FF2B5EF4-FFF2-40B4-BE49-F238E27FC236}">
                  <a16:creationId xmlns:a16="http://schemas.microsoft.com/office/drawing/2014/main" id="{C0E29F53-0E81-44AA-B53D-D7CA0B62C69F}"/>
                </a:ext>
              </a:extLst>
            </p:cNvPr>
            <p:cNvSpPr/>
            <p:nvPr/>
          </p:nvSpPr>
          <p:spPr>
            <a:xfrm>
              <a:off x="1993490" y="174976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6177;p126">
              <a:extLst>
                <a:ext uri="{FF2B5EF4-FFF2-40B4-BE49-F238E27FC236}">
                  <a16:creationId xmlns:a16="http://schemas.microsoft.com/office/drawing/2014/main" id="{CBC23744-F3D7-46CD-8FCC-3223776B32D9}"/>
                </a:ext>
              </a:extLst>
            </p:cNvPr>
            <p:cNvSpPr/>
            <p:nvPr/>
          </p:nvSpPr>
          <p:spPr>
            <a:xfrm>
              <a:off x="1993490" y="1749898"/>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6178;p126">
              <a:extLst>
                <a:ext uri="{FF2B5EF4-FFF2-40B4-BE49-F238E27FC236}">
                  <a16:creationId xmlns:a16="http://schemas.microsoft.com/office/drawing/2014/main" id="{08A58C50-9385-4237-A24F-225D7CA0FF1C}"/>
                </a:ext>
              </a:extLst>
            </p:cNvPr>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6179;p126">
              <a:extLst>
                <a:ext uri="{FF2B5EF4-FFF2-40B4-BE49-F238E27FC236}">
                  <a16:creationId xmlns:a16="http://schemas.microsoft.com/office/drawing/2014/main" id="{649EE869-5714-4AAC-A768-E18CC4302FE5}"/>
                </a:ext>
              </a:extLst>
            </p:cNvPr>
            <p:cNvSpPr/>
            <p:nvPr/>
          </p:nvSpPr>
          <p:spPr>
            <a:xfrm>
              <a:off x="1983552" y="1708690"/>
              <a:ext cx="68" cy="68"/>
            </a:xfrm>
            <a:custGeom>
              <a:avLst/>
              <a:gdLst/>
              <a:ahLst/>
              <a:cxnLst/>
              <a:rect l="l" t="t" r="r" b="b"/>
              <a:pathLst>
                <a:path w="5" h="5" extrusionOk="0">
                  <a:moveTo>
                    <a:pt x="1" y="1"/>
                  </a:moveTo>
                  <a:lnTo>
                    <a:pt x="1" y="4"/>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6180;p126">
              <a:extLst>
                <a:ext uri="{FF2B5EF4-FFF2-40B4-BE49-F238E27FC236}">
                  <a16:creationId xmlns:a16="http://schemas.microsoft.com/office/drawing/2014/main" id="{5E095E3E-E87D-4649-85CF-0937362E384E}"/>
                </a:ext>
              </a:extLst>
            </p:cNvPr>
            <p:cNvSpPr/>
            <p:nvPr/>
          </p:nvSpPr>
          <p:spPr>
            <a:xfrm>
              <a:off x="1993721" y="1750481"/>
              <a:ext cx="163" cy="244"/>
            </a:xfrm>
            <a:custGeom>
              <a:avLst/>
              <a:gdLst/>
              <a:ahLst/>
              <a:cxnLst/>
              <a:rect l="l" t="t" r="r" b="b"/>
              <a:pathLst>
                <a:path w="12" h="18" extrusionOk="0">
                  <a:moveTo>
                    <a:pt x="1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6181;p126">
              <a:extLst>
                <a:ext uri="{FF2B5EF4-FFF2-40B4-BE49-F238E27FC236}">
                  <a16:creationId xmlns:a16="http://schemas.microsoft.com/office/drawing/2014/main" id="{9DE790DB-16AC-4383-9B2E-F7C35D3EA6C9}"/>
                </a:ext>
              </a:extLst>
            </p:cNvPr>
            <p:cNvSpPr/>
            <p:nvPr/>
          </p:nvSpPr>
          <p:spPr>
            <a:xfrm>
              <a:off x="1993531" y="1750047"/>
              <a:ext cx="68" cy="109"/>
            </a:xfrm>
            <a:custGeom>
              <a:avLst/>
              <a:gdLst/>
              <a:ahLst/>
              <a:cxnLst/>
              <a:rect l="l" t="t" r="r" b="b"/>
              <a:pathLst>
                <a:path w="5" h="8" extrusionOk="0">
                  <a:moveTo>
                    <a:pt x="4"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6182;p126">
              <a:extLst>
                <a:ext uri="{FF2B5EF4-FFF2-40B4-BE49-F238E27FC236}">
                  <a16:creationId xmlns:a16="http://schemas.microsoft.com/office/drawing/2014/main" id="{3BB69025-6603-471F-8501-4EF78C5DD01B}"/>
                </a:ext>
              </a:extLst>
            </p:cNvPr>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6183;p126">
              <a:extLst>
                <a:ext uri="{FF2B5EF4-FFF2-40B4-BE49-F238E27FC236}">
                  <a16:creationId xmlns:a16="http://schemas.microsoft.com/office/drawing/2014/main" id="{893057B0-EB58-46CF-A325-E016074773C2}"/>
                </a:ext>
              </a:extLst>
            </p:cNvPr>
            <p:cNvSpPr/>
            <p:nvPr/>
          </p:nvSpPr>
          <p:spPr>
            <a:xfrm>
              <a:off x="2035703" y="1698520"/>
              <a:ext cx="204" cy="109"/>
            </a:xfrm>
            <a:custGeom>
              <a:avLst/>
              <a:gdLst/>
              <a:ahLst/>
              <a:cxnLst/>
              <a:rect l="l" t="t" r="r" b="b"/>
              <a:pathLst>
                <a:path w="15" h="8" extrusionOk="0">
                  <a:moveTo>
                    <a:pt x="0" y="1"/>
                  </a:moveTo>
                  <a:lnTo>
                    <a:pt x="1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6184;p126">
              <a:extLst>
                <a:ext uri="{FF2B5EF4-FFF2-40B4-BE49-F238E27FC236}">
                  <a16:creationId xmlns:a16="http://schemas.microsoft.com/office/drawing/2014/main" id="{B73D91E0-A880-44EC-B183-1640E51D785A}"/>
                </a:ext>
              </a:extLst>
            </p:cNvPr>
            <p:cNvSpPr/>
            <p:nvPr/>
          </p:nvSpPr>
          <p:spPr>
            <a:xfrm>
              <a:off x="2065505" y="1706314"/>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6185;p126">
              <a:extLst>
                <a:ext uri="{FF2B5EF4-FFF2-40B4-BE49-F238E27FC236}">
                  <a16:creationId xmlns:a16="http://schemas.microsoft.com/office/drawing/2014/main" id="{1C86A063-56C7-465D-9630-C5A5F8E8FC88}"/>
                </a:ext>
              </a:extLst>
            </p:cNvPr>
            <p:cNvSpPr/>
            <p:nvPr/>
          </p:nvSpPr>
          <p:spPr>
            <a:xfrm>
              <a:off x="2066266" y="1706409"/>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6186;p126">
              <a:extLst>
                <a:ext uri="{FF2B5EF4-FFF2-40B4-BE49-F238E27FC236}">
                  <a16:creationId xmlns:a16="http://schemas.microsoft.com/office/drawing/2014/main" id="{3313F6E0-FB0D-427E-B21C-367E433544D4}"/>
                </a:ext>
              </a:extLst>
            </p:cNvPr>
            <p:cNvSpPr/>
            <p:nvPr/>
          </p:nvSpPr>
          <p:spPr>
            <a:xfrm>
              <a:off x="2067257" y="170646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6187;p126">
              <a:extLst>
                <a:ext uri="{FF2B5EF4-FFF2-40B4-BE49-F238E27FC236}">
                  <a16:creationId xmlns:a16="http://schemas.microsoft.com/office/drawing/2014/main" id="{08FBB2B0-EB97-4247-8E6E-3FDC5E132C9C}"/>
                </a:ext>
              </a:extLst>
            </p:cNvPr>
            <p:cNvSpPr/>
            <p:nvPr/>
          </p:nvSpPr>
          <p:spPr>
            <a:xfrm>
              <a:off x="2068357" y="170650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6188;p126">
              <a:extLst>
                <a:ext uri="{FF2B5EF4-FFF2-40B4-BE49-F238E27FC236}">
                  <a16:creationId xmlns:a16="http://schemas.microsoft.com/office/drawing/2014/main" id="{E12DB221-96E6-46E6-A308-D576FDE195A5}"/>
                </a:ext>
              </a:extLst>
            </p:cNvPr>
            <p:cNvSpPr/>
            <p:nvPr/>
          </p:nvSpPr>
          <p:spPr>
            <a:xfrm>
              <a:off x="2071819" y="17064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6189;p126">
              <a:extLst>
                <a:ext uri="{FF2B5EF4-FFF2-40B4-BE49-F238E27FC236}">
                  <a16:creationId xmlns:a16="http://schemas.microsoft.com/office/drawing/2014/main" id="{7C56E54D-4237-482C-BAC9-48C856AA1AFC}"/>
                </a:ext>
              </a:extLst>
            </p:cNvPr>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6190;p126">
              <a:extLst>
                <a:ext uri="{FF2B5EF4-FFF2-40B4-BE49-F238E27FC236}">
                  <a16:creationId xmlns:a16="http://schemas.microsoft.com/office/drawing/2014/main" id="{96BCF12B-D1B0-470B-BC31-6EC6B483F41B}"/>
                </a:ext>
              </a:extLst>
            </p:cNvPr>
            <p:cNvSpPr/>
            <p:nvPr/>
          </p:nvSpPr>
          <p:spPr>
            <a:xfrm>
              <a:off x="2165463" y="166871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6191;p126">
              <a:extLst>
                <a:ext uri="{FF2B5EF4-FFF2-40B4-BE49-F238E27FC236}">
                  <a16:creationId xmlns:a16="http://schemas.microsoft.com/office/drawing/2014/main" id="{8C3E7353-7CDF-48FD-85B5-1F3C626A8332}"/>
                </a:ext>
              </a:extLst>
            </p:cNvPr>
            <p:cNvSpPr/>
            <p:nvPr/>
          </p:nvSpPr>
          <p:spPr>
            <a:xfrm>
              <a:off x="2165028" y="1668908"/>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6192;p126">
              <a:extLst>
                <a:ext uri="{FF2B5EF4-FFF2-40B4-BE49-F238E27FC236}">
                  <a16:creationId xmlns:a16="http://schemas.microsoft.com/office/drawing/2014/main" id="{7F4A91D7-0810-4417-B1FD-8F0076AD71E7}"/>
                </a:ext>
              </a:extLst>
            </p:cNvPr>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6193;p126">
              <a:extLst>
                <a:ext uri="{FF2B5EF4-FFF2-40B4-BE49-F238E27FC236}">
                  <a16:creationId xmlns:a16="http://schemas.microsoft.com/office/drawing/2014/main" id="{68817481-F43F-46DE-A75A-03B451878D8C}"/>
                </a:ext>
              </a:extLst>
            </p:cNvPr>
            <p:cNvSpPr/>
            <p:nvPr/>
          </p:nvSpPr>
          <p:spPr>
            <a:xfrm>
              <a:off x="2167404" y="1667197"/>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6194;p126">
              <a:extLst>
                <a:ext uri="{FF2B5EF4-FFF2-40B4-BE49-F238E27FC236}">
                  <a16:creationId xmlns:a16="http://schemas.microsoft.com/office/drawing/2014/main" id="{EFC0A53D-370E-4842-B853-21FD162619A5}"/>
                </a:ext>
              </a:extLst>
            </p:cNvPr>
            <p:cNvSpPr/>
            <p:nvPr/>
          </p:nvSpPr>
          <p:spPr>
            <a:xfrm>
              <a:off x="2151437" y="1676701"/>
              <a:ext cx="394" cy="68"/>
            </a:xfrm>
            <a:custGeom>
              <a:avLst/>
              <a:gdLst/>
              <a:ahLst/>
              <a:cxnLst/>
              <a:rect l="l" t="t" r="r" b="b"/>
              <a:pathLst>
                <a:path w="29" h="5" extrusionOk="0">
                  <a:moveTo>
                    <a:pt x="2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6195;p126">
              <a:extLst>
                <a:ext uri="{FF2B5EF4-FFF2-40B4-BE49-F238E27FC236}">
                  <a16:creationId xmlns:a16="http://schemas.microsoft.com/office/drawing/2014/main" id="{2D3D3B6E-EB62-4C29-B438-2C03E5413B55}"/>
                </a:ext>
              </a:extLst>
            </p:cNvPr>
            <p:cNvSpPr/>
            <p:nvPr/>
          </p:nvSpPr>
          <p:spPr>
            <a:xfrm>
              <a:off x="2152917" y="1676470"/>
              <a:ext cx="339" cy="109"/>
            </a:xfrm>
            <a:custGeom>
              <a:avLst/>
              <a:gdLst/>
              <a:ahLst/>
              <a:cxnLst/>
              <a:rect l="l" t="t" r="r" b="b"/>
              <a:pathLst>
                <a:path w="25" h="8" extrusionOk="0">
                  <a:moveTo>
                    <a:pt x="2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6196;p126">
              <a:extLst>
                <a:ext uri="{FF2B5EF4-FFF2-40B4-BE49-F238E27FC236}">
                  <a16:creationId xmlns:a16="http://schemas.microsoft.com/office/drawing/2014/main" id="{0150BE2E-C4CC-4F5B-AD23-DA059D8F8996}"/>
                </a:ext>
              </a:extLst>
            </p:cNvPr>
            <p:cNvSpPr/>
            <p:nvPr/>
          </p:nvSpPr>
          <p:spPr>
            <a:xfrm>
              <a:off x="2152198" y="1676606"/>
              <a:ext cx="394" cy="68"/>
            </a:xfrm>
            <a:custGeom>
              <a:avLst/>
              <a:gdLst/>
              <a:ahLst/>
              <a:cxnLst/>
              <a:rect l="l" t="t" r="r" b="b"/>
              <a:pathLst>
                <a:path w="29" h="5" extrusionOk="0">
                  <a:moveTo>
                    <a:pt x="2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6197;p126">
              <a:extLst>
                <a:ext uri="{FF2B5EF4-FFF2-40B4-BE49-F238E27FC236}">
                  <a16:creationId xmlns:a16="http://schemas.microsoft.com/office/drawing/2014/main" id="{AFBE6DB0-763C-4370-9F91-B4161C8517AF}"/>
                </a:ext>
              </a:extLst>
            </p:cNvPr>
            <p:cNvSpPr/>
            <p:nvPr/>
          </p:nvSpPr>
          <p:spPr>
            <a:xfrm>
              <a:off x="2150962" y="167685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6198;p126">
              <a:extLst>
                <a:ext uri="{FF2B5EF4-FFF2-40B4-BE49-F238E27FC236}">
                  <a16:creationId xmlns:a16="http://schemas.microsoft.com/office/drawing/2014/main" id="{8B2F183E-756A-47EC-B8FD-52E32DCCE85D}"/>
                </a:ext>
              </a:extLst>
            </p:cNvPr>
            <p:cNvSpPr/>
            <p:nvPr/>
          </p:nvSpPr>
          <p:spPr>
            <a:xfrm>
              <a:off x="2154913" y="1676036"/>
              <a:ext cx="299" cy="109"/>
            </a:xfrm>
            <a:custGeom>
              <a:avLst/>
              <a:gdLst/>
              <a:ahLst/>
              <a:cxnLst/>
              <a:rect l="l" t="t" r="r" b="b"/>
              <a:pathLst>
                <a:path w="22" h="8" extrusionOk="0">
                  <a:moveTo>
                    <a:pt x="2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6199;p126">
              <a:extLst>
                <a:ext uri="{FF2B5EF4-FFF2-40B4-BE49-F238E27FC236}">
                  <a16:creationId xmlns:a16="http://schemas.microsoft.com/office/drawing/2014/main" id="{B452F964-4D2B-4CDF-AD39-ACE85AE90185}"/>
                </a:ext>
              </a:extLst>
            </p:cNvPr>
            <p:cNvSpPr/>
            <p:nvPr/>
          </p:nvSpPr>
          <p:spPr>
            <a:xfrm>
              <a:off x="2153528" y="1676375"/>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6200;p126">
              <a:extLst>
                <a:ext uri="{FF2B5EF4-FFF2-40B4-BE49-F238E27FC236}">
                  <a16:creationId xmlns:a16="http://schemas.microsoft.com/office/drawing/2014/main" id="{A275ADF8-E4A0-4A03-A9F8-0857A51EE3FC}"/>
                </a:ext>
              </a:extLst>
            </p:cNvPr>
            <p:cNvSpPr/>
            <p:nvPr/>
          </p:nvSpPr>
          <p:spPr>
            <a:xfrm>
              <a:off x="2154098" y="1676280"/>
              <a:ext cx="258" cy="54"/>
            </a:xfrm>
            <a:custGeom>
              <a:avLst/>
              <a:gdLst/>
              <a:ahLst/>
              <a:cxnLst/>
              <a:rect l="l" t="t" r="r" b="b"/>
              <a:pathLst>
                <a:path w="19" h="4" extrusionOk="0">
                  <a:moveTo>
                    <a:pt x="1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6201;p126">
              <a:extLst>
                <a:ext uri="{FF2B5EF4-FFF2-40B4-BE49-F238E27FC236}">
                  <a16:creationId xmlns:a16="http://schemas.microsoft.com/office/drawing/2014/main" id="{31C28F9C-861B-4542-BFA0-2D91F849E06D}"/>
                </a:ext>
              </a:extLst>
            </p:cNvPr>
            <p:cNvSpPr/>
            <p:nvPr/>
          </p:nvSpPr>
          <p:spPr>
            <a:xfrm>
              <a:off x="2154533" y="1676131"/>
              <a:ext cx="244" cy="109"/>
            </a:xfrm>
            <a:custGeom>
              <a:avLst/>
              <a:gdLst/>
              <a:ahLst/>
              <a:cxnLst/>
              <a:rect l="l" t="t" r="r" b="b"/>
              <a:pathLst>
                <a:path w="18" h="8" extrusionOk="0">
                  <a:moveTo>
                    <a:pt x="18"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6202;p126">
              <a:extLst>
                <a:ext uri="{FF2B5EF4-FFF2-40B4-BE49-F238E27FC236}">
                  <a16:creationId xmlns:a16="http://schemas.microsoft.com/office/drawing/2014/main" id="{3AFF5594-C554-4787-888B-64B607F2BC80}"/>
                </a:ext>
              </a:extLst>
            </p:cNvPr>
            <p:cNvSpPr/>
            <p:nvPr/>
          </p:nvSpPr>
          <p:spPr>
            <a:xfrm>
              <a:off x="2164703" y="1669098"/>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6203;p126">
              <a:extLst>
                <a:ext uri="{FF2B5EF4-FFF2-40B4-BE49-F238E27FC236}">
                  <a16:creationId xmlns:a16="http://schemas.microsoft.com/office/drawing/2014/main" id="{7B00CD6E-CEDB-4437-9DB4-F7987B9A4CB2}"/>
                </a:ext>
              </a:extLst>
            </p:cNvPr>
            <p:cNvSpPr/>
            <p:nvPr/>
          </p:nvSpPr>
          <p:spPr>
            <a:xfrm>
              <a:off x="2145450" y="1667387"/>
              <a:ext cx="1018" cy="109"/>
            </a:xfrm>
            <a:custGeom>
              <a:avLst/>
              <a:gdLst/>
              <a:ahLst/>
              <a:cxnLst/>
              <a:rect l="l" t="t" r="r" b="b"/>
              <a:pathLst>
                <a:path w="75" h="8" extrusionOk="0">
                  <a:moveTo>
                    <a:pt x="1" y="1"/>
                  </a:moveTo>
                  <a:lnTo>
                    <a:pt x="74" y="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6204;p126">
              <a:extLst>
                <a:ext uri="{FF2B5EF4-FFF2-40B4-BE49-F238E27FC236}">
                  <a16:creationId xmlns:a16="http://schemas.microsoft.com/office/drawing/2014/main" id="{6B9AEFC9-2CA0-46D9-8F5E-45E904421B92}"/>
                </a:ext>
              </a:extLst>
            </p:cNvPr>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6205;p126">
              <a:extLst>
                <a:ext uri="{FF2B5EF4-FFF2-40B4-BE49-F238E27FC236}">
                  <a16:creationId xmlns:a16="http://schemas.microsoft.com/office/drawing/2014/main" id="{01FBA7F6-975D-4DC9-AA06-E33799835BDC}"/>
                </a:ext>
              </a:extLst>
            </p:cNvPr>
            <p:cNvSpPr/>
            <p:nvPr/>
          </p:nvSpPr>
          <p:spPr>
            <a:xfrm>
              <a:off x="2146590" y="1667482"/>
              <a:ext cx="964" cy="68"/>
            </a:xfrm>
            <a:custGeom>
              <a:avLst/>
              <a:gdLst/>
              <a:ahLst/>
              <a:cxnLst/>
              <a:rect l="l" t="t" r="r" b="b"/>
              <a:pathLst>
                <a:path w="71" h="5" extrusionOk="0">
                  <a:moveTo>
                    <a:pt x="7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6206;p126">
              <a:extLst>
                <a:ext uri="{FF2B5EF4-FFF2-40B4-BE49-F238E27FC236}">
                  <a16:creationId xmlns:a16="http://schemas.microsoft.com/office/drawing/2014/main" id="{D05FFAE8-01D6-47A3-8000-3C1E45469653}"/>
                </a:ext>
              </a:extLst>
            </p:cNvPr>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6207;p126">
              <a:extLst>
                <a:ext uri="{FF2B5EF4-FFF2-40B4-BE49-F238E27FC236}">
                  <a16:creationId xmlns:a16="http://schemas.microsoft.com/office/drawing/2014/main" id="{E6D00DF2-5BE8-4262-85F4-8140D705894F}"/>
                </a:ext>
              </a:extLst>
            </p:cNvPr>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6208;p126">
              <a:extLst>
                <a:ext uri="{FF2B5EF4-FFF2-40B4-BE49-F238E27FC236}">
                  <a16:creationId xmlns:a16="http://schemas.microsoft.com/office/drawing/2014/main" id="{E6488EEF-8570-4651-B736-F30751305216}"/>
                </a:ext>
              </a:extLst>
            </p:cNvPr>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6209;p126">
              <a:extLst>
                <a:ext uri="{FF2B5EF4-FFF2-40B4-BE49-F238E27FC236}">
                  <a16:creationId xmlns:a16="http://schemas.microsoft.com/office/drawing/2014/main" id="{8AF25220-D904-4F9E-9D28-4031D4475BA9}"/>
                </a:ext>
              </a:extLst>
            </p:cNvPr>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6210;p126">
              <a:extLst>
                <a:ext uri="{FF2B5EF4-FFF2-40B4-BE49-F238E27FC236}">
                  <a16:creationId xmlns:a16="http://schemas.microsoft.com/office/drawing/2014/main" id="{7976DE8F-6755-47BF-AE32-17CE784526CC}"/>
                </a:ext>
              </a:extLst>
            </p:cNvPr>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6211;p126">
              <a:extLst>
                <a:ext uri="{FF2B5EF4-FFF2-40B4-BE49-F238E27FC236}">
                  <a16:creationId xmlns:a16="http://schemas.microsoft.com/office/drawing/2014/main" id="{EB455122-DBE2-4870-A5FF-499307F5F24D}"/>
                </a:ext>
              </a:extLst>
            </p:cNvPr>
            <p:cNvSpPr/>
            <p:nvPr/>
          </p:nvSpPr>
          <p:spPr>
            <a:xfrm>
              <a:off x="2239039" y="1718289"/>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6212;p126">
              <a:extLst>
                <a:ext uri="{FF2B5EF4-FFF2-40B4-BE49-F238E27FC236}">
                  <a16:creationId xmlns:a16="http://schemas.microsoft.com/office/drawing/2014/main" id="{39BC9F95-67CF-4192-AECB-771AE23A2475}"/>
                </a:ext>
              </a:extLst>
            </p:cNvPr>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6213;p126">
              <a:extLst>
                <a:ext uri="{FF2B5EF4-FFF2-40B4-BE49-F238E27FC236}">
                  <a16:creationId xmlns:a16="http://schemas.microsoft.com/office/drawing/2014/main" id="{53AC05EC-ECB6-40CC-9CFE-4251810157BA}"/>
                </a:ext>
              </a:extLst>
            </p:cNvPr>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6214;p126">
              <a:extLst>
                <a:ext uri="{FF2B5EF4-FFF2-40B4-BE49-F238E27FC236}">
                  <a16:creationId xmlns:a16="http://schemas.microsoft.com/office/drawing/2014/main" id="{E9D0D286-A4E7-4C05-A526-C831E0125BBB}"/>
                </a:ext>
              </a:extLst>
            </p:cNvPr>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6215;p126">
              <a:extLst>
                <a:ext uri="{FF2B5EF4-FFF2-40B4-BE49-F238E27FC236}">
                  <a16:creationId xmlns:a16="http://schemas.microsoft.com/office/drawing/2014/main" id="{AA9191ED-A5EA-4915-9D88-EC3A824D6590}"/>
                </a:ext>
              </a:extLst>
            </p:cNvPr>
            <p:cNvSpPr/>
            <p:nvPr/>
          </p:nvSpPr>
          <p:spPr>
            <a:xfrm>
              <a:off x="2241415" y="1712166"/>
              <a:ext cx="14" cy="109"/>
            </a:xfrm>
            <a:custGeom>
              <a:avLst/>
              <a:gdLst/>
              <a:ahLst/>
              <a:cxnLst/>
              <a:rect l="l" t="t" r="r" b="b"/>
              <a:pathLst>
                <a:path w="1" h="8" extrusionOk="0">
                  <a:moveTo>
                    <a:pt x="1" y="7"/>
                  </a:moveTo>
                  <a:lnTo>
                    <a:pt x="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6216;p126">
              <a:extLst>
                <a:ext uri="{FF2B5EF4-FFF2-40B4-BE49-F238E27FC236}">
                  <a16:creationId xmlns:a16="http://schemas.microsoft.com/office/drawing/2014/main" id="{A007A32D-5F32-44DE-AF2B-02487D5EB2C7}"/>
                </a:ext>
              </a:extLst>
            </p:cNvPr>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6217;p126">
              <a:extLst>
                <a:ext uri="{FF2B5EF4-FFF2-40B4-BE49-F238E27FC236}">
                  <a16:creationId xmlns:a16="http://schemas.microsoft.com/office/drawing/2014/main" id="{1EA6ABE0-F422-4DF9-8141-F6D0435392D1}"/>
                </a:ext>
              </a:extLst>
            </p:cNvPr>
            <p:cNvSpPr/>
            <p:nvPr/>
          </p:nvSpPr>
          <p:spPr>
            <a:xfrm>
              <a:off x="2238618" y="1718764"/>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6218;p126">
              <a:extLst>
                <a:ext uri="{FF2B5EF4-FFF2-40B4-BE49-F238E27FC236}">
                  <a16:creationId xmlns:a16="http://schemas.microsoft.com/office/drawing/2014/main" id="{0DB06970-E4B5-4AD2-A674-63BFAECBEF12}"/>
                </a:ext>
              </a:extLst>
            </p:cNvPr>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6219;p126">
              <a:extLst>
                <a:ext uri="{FF2B5EF4-FFF2-40B4-BE49-F238E27FC236}">
                  <a16:creationId xmlns:a16="http://schemas.microsoft.com/office/drawing/2014/main" id="{222A298C-1E3B-46C7-92E0-D747E26A2075}"/>
                </a:ext>
              </a:extLst>
            </p:cNvPr>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6220;p126">
              <a:extLst>
                <a:ext uri="{FF2B5EF4-FFF2-40B4-BE49-F238E27FC236}">
                  <a16:creationId xmlns:a16="http://schemas.microsoft.com/office/drawing/2014/main" id="{6D77FF71-353F-4A96-86D4-DB09A426F5A4}"/>
                </a:ext>
              </a:extLst>
            </p:cNvPr>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6221;p126">
              <a:extLst>
                <a:ext uri="{FF2B5EF4-FFF2-40B4-BE49-F238E27FC236}">
                  <a16:creationId xmlns:a16="http://schemas.microsoft.com/office/drawing/2014/main" id="{D5E56657-38E5-4209-948A-A71CE8739E4C}"/>
                </a:ext>
              </a:extLst>
            </p:cNvPr>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6222;p126">
              <a:extLst>
                <a:ext uri="{FF2B5EF4-FFF2-40B4-BE49-F238E27FC236}">
                  <a16:creationId xmlns:a16="http://schemas.microsoft.com/office/drawing/2014/main" id="{66E5CAF5-45B9-40F9-A66E-94DFE8B3DEF1}"/>
                </a:ext>
              </a:extLst>
            </p:cNvPr>
            <p:cNvSpPr/>
            <p:nvPr/>
          </p:nvSpPr>
          <p:spPr>
            <a:xfrm>
              <a:off x="2199542" y="1725947"/>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6223;p126">
              <a:extLst>
                <a:ext uri="{FF2B5EF4-FFF2-40B4-BE49-F238E27FC236}">
                  <a16:creationId xmlns:a16="http://schemas.microsoft.com/office/drawing/2014/main" id="{9FDC0677-E720-4968-8388-ED61234FFE7A}"/>
                </a:ext>
              </a:extLst>
            </p:cNvPr>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6224;p126">
              <a:extLst>
                <a:ext uri="{FF2B5EF4-FFF2-40B4-BE49-F238E27FC236}">
                  <a16:creationId xmlns:a16="http://schemas.microsoft.com/office/drawing/2014/main" id="{103EFBB2-41F1-440F-8904-660AEB613884}"/>
                </a:ext>
              </a:extLst>
            </p:cNvPr>
            <p:cNvSpPr/>
            <p:nvPr/>
          </p:nvSpPr>
          <p:spPr>
            <a:xfrm>
              <a:off x="2200534" y="172381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6225;p126">
              <a:extLst>
                <a:ext uri="{FF2B5EF4-FFF2-40B4-BE49-F238E27FC236}">
                  <a16:creationId xmlns:a16="http://schemas.microsoft.com/office/drawing/2014/main" id="{3F346D30-67DB-461B-B966-D57DB44E5550}"/>
                </a:ext>
              </a:extLst>
            </p:cNvPr>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6226;p126">
              <a:extLst>
                <a:ext uri="{FF2B5EF4-FFF2-40B4-BE49-F238E27FC236}">
                  <a16:creationId xmlns:a16="http://schemas.microsoft.com/office/drawing/2014/main" id="{919ACC7B-5FF3-4AAE-999D-19C21634AE76}"/>
                </a:ext>
              </a:extLst>
            </p:cNvPr>
            <p:cNvSpPr/>
            <p:nvPr/>
          </p:nvSpPr>
          <p:spPr>
            <a:xfrm>
              <a:off x="2198348" y="1727277"/>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6227;p126">
              <a:extLst>
                <a:ext uri="{FF2B5EF4-FFF2-40B4-BE49-F238E27FC236}">
                  <a16:creationId xmlns:a16="http://schemas.microsoft.com/office/drawing/2014/main" id="{D5D8CB0A-C026-4BD6-9524-B076EC9D72B7}"/>
                </a:ext>
              </a:extLst>
            </p:cNvPr>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6228;p126">
              <a:extLst>
                <a:ext uri="{FF2B5EF4-FFF2-40B4-BE49-F238E27FC236}">
                  <a16:creationId xmlns:a16="http://schemas.microsoft.com/office/drawing/2014/main" id="{DCC6AC78-F144-4EEF-93B7-D890966BCB9E}"/>
                </a:ext>
              </a:extLst>
            </p:cNvPr>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6229;p126">
              <a:extLst>
                <a:ext uri="{FF2B5EF4-FFF2-40B4-BE49-F238E27FC236}">
                  <a16:creationId xmlns:a16="http://schemas.microsoft.com/office/drawing/2014/main" id="{BC72789B-DDE0-4E86-80D0-2C3860239932}"/>
                </a:ext>
              </a:extLst>
            </p:cNvPr>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6230;p126">
              <a:extLst>
                <a:ext uri="{FF2B5EF4-FFF2-40B4-BE49-F238E27FC236}">
                  <a16:creationId xmlns:a16="http://schemas.microsoft.com/office/drawing/2014/main" id="{31465653-64F0-4796-85AF-87D1073DEFFA}"/>
                </a:ext>
              </a:extLst>
            </p:cNvPr>
            <p:cNvSpPr/>
            <p:nvPr/>
          </p:nvSpPr>
          <p:spPr>
            <a:xfrm>
              <a:off x="2201402" y="1722485"/>
              <a:ext cx="244" cy="339"/>
            </a:xfrm>
            <a:custGeom>
              <a:avLst/>
              <a:gdLst/>
              <a:ahLst/>
              <a:cxnLst/>
              <a:rect l="l" t="t" r="r" b="b"/>
              <a:pathLst>
                <a:path w="18" h="25" extrusionOk="0">
                  <a:moveTo>
                    <a:pt x="0"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6231;p126">
              <a:extLst>
                <a:ext uri="{FF2B5EF4-FFF2-40B4-BE49-F238E27FC236}">
                  <a16:creationId xmlns:a16="http://schemas.microsoft.com/office/drawing/2014/main" id="{A2428402-5A1E-4660-A4C4-C74BBC5C5B38}"/>
                </a:ext>
              </a:extLst>
            </p:cNvPr>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6232;p126">
              <a:extLst>
                <a:ext uri="{FF2B5EF4-FFF2-40B4-BE49-F238E27FC236}">
                  <a16:creationId xmlns:a16="http://schemas.microsoft.com/office/drawing/2014/main" id="{6E6FB353-3646-4637-A76F-B639F0F90FD0}"/>
                </a:ext>
              </a:extLst>
            </p:cNvPr>
            <p:cNvSpPr/>
            <p:nvPr/>
          </p:nvSpPr>
          <p:spPr>
            <a:xfrm>
              <a:off x="2200968" y="1723150"/>
              <a:ext cx="149" cy="299"/>
            </a:xfrm>
            <a:custGeom>
              <a:avLst/>
              <a:gdLst/>
              <a:ahLst/>
              <a:cxnLst/>
              <a:rect l="l" t="t" r="r" b="b"/>
              <a:pathLst>
                <a:path w="11" h="22" extrusionOk="0">
                  <a:moveTo>
                    <a:pt x="1" y="2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6233;p126">
              <a:extLst>
                <a:ext uri="{FF2B5EF4-FFF2-40B4-BE49-F238E27FC236}">
                  <a16:creationId xmlns:a16="http://schemas.microsoft.com/office/drawing/2014/main" id="{D308573E-272E-4330-8D82-00D6FCCB0F45}"/>
                </a:ext>
              </a:extLst>
            </p:cNvPr>
            <p:cNvSpPr/>
            <p:nvPr/>
          </p:nvSpPr>
          <p:spPr>
            <a:xfrm>
              <a:off x="2226344" y="1713917"/>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6234;p126">
              <a:extLst>
                <a:ext uri="{FF2B5EF4-FFF2-40B4-BE49-F238E27FC236}">
                  <a16:creationId xmlns:a16="http://schemas.microsoft.com/office/drawing/2014/main" id="{F95D859F-C11B-42BF-9909-B42606E3F0DE}"/>
                </a:ext>
              </a:extLst>
            </p:cNvPr>
            <p:cNvSpPr/>
            <p:nvPr/>
          </p:nvSpPr>
          <p:spPr>
            <a:xfrm>
              <a:off x="2225964" y="1713917"/>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6235;p126">
              <a:extLst>
                <a:ext uri="{FF2B5EF4-FFF2-40B4-BE49-F238E27FC236}">
                  <a16:creationId xmlns:a16="http://schemas.microsoft.com/office/drawing/2014/main" id="{6BE300F1-6417-4233-9604-DB623ACEADD0}"/>
                </a:ext>
              </a:extLst>
            </p:cNvPr>
            <p:cNvSpPr/>
            <p:nvPr/>
          </p:nvSpPr>
          <p:spPr>
            <a:xfrm>
              <a:off x="2225543" y="1713876"/>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6236;p126">
              <a:extLst>
                <a:ext uri="{FF2B5EF4-FFF2-40B4-BE49-F238E27FC236}">
                  <a16:creationId xmlns:a16="http://schemas.microsoft.com/office/drawing/2014/main" id="{278AB3F4-F283-4A87-8B4F-2A9D0B2712BD}"/>
                </a:ext>
              </a:extLst>
            </p:cNvPr>
            <p:cNvSpPr/>
            <p:nvPr/>
          </p:nvSpPr>
          <p:spPr>
            <a:xfrm>
              <a:off x="2222882" y="171382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6237;p126">
              <a:extLst>
                <a:ext uri="{FF2B5EF4-FFF2-40B4-BE49-F238E27FC236}">
                  <a16:creationId xmlns:a16="http://schemas.microsoft.com/office/drawing/2014/main" id="{DE714E2E-2C6A-49DD-906D-5E803A722686}"/>
                </a:ext>
              </a:extLst>
            </p:cNvPr>
            <p:cNvSpPr/>
            <p:nvPr/>
          </p:nvSpPr>
          <p:spPr>
            <a:xfrm>
              <a:off x="2226915" y="171401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6238;p126">
              <a:extLst>
                <a:ext uri="{FF2B5EF4-FFF2-40B4-BE49-F238E27FC236}">
                  <a16:creationId xmlns:a16="http://schemas.microsoft.com/office/drawing/2014/main" id="{A4236AA9-6C73-4080-8122-5E03C7DC7B95}"/>
                </a:ext>
              </a:extLst>
            </p:cNvPr>
            <p:cNvSpPr/>
            <p:nvPr/>
          </p:nvSpPr>
          <p:spPr>
            <a:xfrm>
              <a:off x="2223588"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6239;p126">
              <a:extLst>
                <a:ext uri="{FF2B5EF4-FFF2-40B4-BE49-F238E27FC236}">
                  <a16:creationId xmlns:a16="http://schemas.microsoft.com/office/drawing/2014/main" id="{9C60F54A-DD76-41D3-AB41-A815138A33F3}"/>
                </a:ext>
              </a:extLst>
            </p:cNvPr>
            <p:cNvSpPr/>
            <p:nvPr/>
          </p:nvSpPr>
          <p:spPr>
            <a:xfrm>
              <a:off x="2225014" y="1713822"/>
              <a:ext cx="353" cy="14"/>
            </a:xfrm>
            <a:custGeom>
              <a:avLst/>
              <a:gdLst/>
              <a:ahLst/>
              <a:cxnLst/>
              <a:rect l="l" t="t" r="r" b="b"/>
              <a:pathLst>
                <a:path w="26" h="1" extrusionOk="0">
                  <a:moveTo>
                    <a:pt x="2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6240;p126">
              <a:extLst>
                <a:ext uri="{FF2B5EF4-FFF2-40B4-BE49-F238E27FC236}">
                  <a16:creationId xmlns:a16="http://schemas.microsoft.com/office/drawing/2014/main" id="{6F098FF2-EE77-44EE-88F5-E27BB4AA26B7}"/>
                </a:ext>
              </a:extLst>
            </p:cNvPr>
            <p:cNvSpPr/>
            <p:nvPr/>
          </p:nvSpPr>
          <p:spPr>
            <a:xfrm>
              <a:off x="2224824"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6241;p126">
              <a:extLst>
                <a:ext uri="{FF2B5EF4-FFF2-40B4-BE49-F238E27FC236}">
                  <a16:creationId xmlns:a16="http://schemas.microsoft.com/office/drawing/2014/main" id="{CB3A5A6E-661F-4C5E-BE30-BDE7AE065F62}"/>
                </a:ext>
              </a:extLst>
            </p:cNvPr>
            <p:cNvSpPr/>
            <p:nvPr/>
          </p:nvSpPr>
          <p:spPr>
            <a:xfrm>
              <a:off x="2226684" y="1713972"/>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6242;p126">
              <a:extLst>
                <a:ext uri="{FF2B5EF4-FFF2-40B4-BE49-F238E27FC236}">
                  <a16:creationId xmlns:a16="http://schemas.microsoft.com/office/drawing/2014/main" id="{846E146A-ECD2-4160-84F3-36D7A312F786}"/>
                </a:ext>
              </a:extLst>
            </p:cNvPr>
            <p:cNvSpPr/>
            <p:nvPr/>
          </p:nvSpPr>
          <p:spPr>
            <a:xfrm>
              <a:off x="2240845" y="1712206"/>
              <a:ext cx="258" cy="68"/>
            </a:xfrm>
            <a:custGeom>
              <a:avLst/>
              <a:gdLst/>
              <a:ahLst/>
              <a:cxnLst/>
              <a:rect l="l" t="t" r="r" b="b"/>
              <a:pathLst>
                <a:path w="19" h="5" extrusionOk="0">
                  <a:moveTo>
                    <a:pt x="1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6243;p126">
              <a:extLst>
                <a:ext uri="{FF2B5EF4-FFF2-40B4-BE49-F238E27FC236}">
                  <a16:creationId xmlns:a16="http://schemas.microsoft.com/office/drawing/2014/main" id="{9CDB27B1-CA3C-491C-8928-2014F9397EEF}"/>
                </a:ext>
              </a:extLst>
            </p:cNvPr>
            <p:cNvSpPr/>
            <p:nvPr/>
          </p:nvSpPr>
          <p:spPr>
            <a:xfrm>
              <a:off x="2240370" y="1712301"/>
              <a:ext cx="353" cy="68"/>
            </a:xfrm>
            <a:custGeom>
              <a:avLst/>
              <a:gdLst/>
              <a:ahLst/>
              <a:cxnLst/>
              <a:rect l="l" t="t" r="r" b="b"/>
              <a:pathLst>
                <a:path w="26" h="5" extrusionOk="0">
                  <a:moveTo>
                    <a:pt x="2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6244;p126">
              <a:extLst>
                <a:ext uri="{FF2B5EF4-FFF2-40B4-BE49-F238E27FC236}">
                  <a16:creationId xmlns:a16="http://schemas.microsoft.com/office/drawing/2014/main" id="{C894CBE6-F2BA-4C0C-B0D2-2D94471A265F}"/>
                </a:ext>
              </a:extLst>
            </p:cNvPr>
            <p:cNvSpPr/>
            <p:nvPr/>
          </p:nvSpPr>
          <p:spPr>
            <a:xfrm>
              <a:off x="2241225" y="1712166"/>
              <a:ext cx="163" cy="14"/>
            </a:xfrm>
            <a:custGeom>
              <a:avLst/>
              <a:gdLst/>
              <a:ahLst/>
              <a:cxnLst/>
              <a:rect l="l" t="t" r="r" b="b"/>
              <a:pathLst>
                <a:path w="12" h="1" extrusionOk="0">
                  <a:moveTo>
                    <a:pt x="11" y="0"/>
                  </a:moveTo>
                  <a:lnTo>
                    <a:pt x="1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6245;p126">
              <a:extLst>
                <a:ext uri="{FF2B5EF4-FFF2-40B4-BE49-F238E27FC236}">
                  <a16:creationId xmlns:a16="http://schemas.microsoft.com/office/drawing/2014/main" id="{36787C26-BBB2-481C-914F-681030375B3D}"/>
                </a:ext>
              </a:extLst>
            </p:cNvPr>
            <p:cNvSpPr/>
            <p:nvPr/>
          </p:nvSpPr>
          <p:spPr>
            <a:xfrm>
              <a:off x="2239379" y="1712682"/>
              <a:ext cx="149" cy="109"/>
            </a:xfrm>
            <a:custGeom>
              <a:avLst/>
              <a:gdLst/>
              <a:ahLst/>
              <a:cxnLst/>
              <a:rect l="l" t="t" r="r" b="b"/>
              <a:pathLst>
                <a:path w="11" h="8" extrusionOk="0">
                  <a:moveTo>
                    <a:pt x="1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6246;p126">
              <a:extLst>
                <a:ext uri="{FF2B5EF4-FFF2-40B4-BE49-F238E27FC236}">
                  <a16:creationId xmlns:a16="http://schemas.microsoft.com/office/drawing/2014/main" id="{E552D082-8F90-4D85-AD8A-B9B5D919E6A0}"/>
                </a:ext>
              </a:extLst>
            </p:cNvPr>
            <p:cNvSpPr/>
            <p:nvPr/>
          </p:nvSpPr>
          <p:spPr>
            <a:xfrm>
              <a:off x="2240044" y="1712397"/>
              <a:ext cx="244" cy="68"/>
            </a:xfrm>
            <a:custGeom>
              <a:avLst/>
              <a:gdLst/>
              <a:ahLst/>
              <a:cxnLst/>
              <a:rect l="l" t="t" r="r" b="b"/>
              <a:pathLst>
                <a:path w="18" h="5" extrusionOk="0">
                  <a:moveTo>
                    <a:pt x="18"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6247;p126">
              <a:extLst>
                <a:ext uri="{FF2B5EF4-FFF2-40B4-BE49-F238E27FC236}">
                  <a16:creationId xmlns:a16="http://schemas.microsoft.com/office/drawing/2014/main" id="{24BA6752-4959-4B1D-A09C-28CC82687804}"/>
                </a:ext>
              </a:extLst>
            </p:cNvPr>
            <p:cNvSpPr/>
            <p:nvPr/>
          </p:nvSpPr>
          <p:spPr>
            <a:xfrm>
              <a:off x="2227159" y="1714067"/>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6248;p126">
              <a:extLst>
                <a:ext uri="{FF2B5EF4-FFF2-40B4-BE49-F238E27FC236}">
                  <a16:creationId xmlns:a16="http://schemas.microsoft.com/office/drawing/2014/main" id="{262D8B61-AA88-4EF0-BDB7-30AA989BB08D}"/>
                </a:ext>
              </a:extLst>
            </p:cNvPr>
            <p:cNvSpPr/>
            <p:nvPr/>
          </p:nvSpPr>
          <p:spPr>
            <a:xfrm>
              <a:off x="2239800" y="1712492"/>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6249;p126">
              <a:extLst>
                <a:ext uri="{FF2B5EF4-FFF2-40B4-BE49-F238E27FC236}">
                  <a16:creationId xmlns:a16="http://schemas.microsoft.com/office/drawing/2014/main" id="{AABCC56E-F74C-4343-832E-1C557A4CC093}"/>
                </a:ext>
              </a:extLst>
            </p:cNvPr>
            <p:cNvSpPr/>
            <p:nvPr/>
          </p:nvSpPr>
          <p:spPr>
            <a:xfrm>
              <a:off x="2239569" y="1712587"/>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6250;p126">
              <a:extLst>
                <a:ext uri="{FF2B5EF4-FFF2-40B4-BE49-F238E27FC236}">
                  <a16:creationId xmlns:a16="http://schemas.microsoft.com/office/drawing/2014/main" id="{F570DDE6-8231-4D15-9C7F-DCB12299D1EB}"/>
                </a:ext>
              </a:extLst>
            </p:cNvPr>
            <p:cNvSpPr/>
            <p:nvPr/>
          </p:nvSpPr>
          <p:spPr>
            <a:xfrm>
              <a:off x="2223873"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6251;p126">
              <a:extLst>
                <a:ext uri="{FF2B5EF4-FFF2-40B4-BE49-F238E27FC236}">
                  <a16:creationId xmlns:a16="http://schemas.microsoft.com/office/drawing/2014/main" id="{DDB59F23-F5C9-47C1-92CA-668E0A147086}"/>
                </a:ext>
              </a:extLst>
            </p:cNvPr>
            <p:cNvSpPr/>
            <p:nvPr/>
          </p:nvSpPr>
          <p:spPr>
            <a:xfrm>
              <a:off x="2218320" y="1714067"/>
              <a:ext cx="394" cy="14"/>
            </a:xfrm>
            <a:custGeom>
              <a:avLst/>
              <a:gdLst/>
              <a:ahLst/>
              <a:cxnLst/>
              <a:rect l="l" t="t" r="r" b="b"/>
              <a:pathLst>
                <a:path w="29"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6252;p126">
              <a:extLst>
                <a:ext uri="{FF2B5EF4-FFF2-40B4-BE49-F238E27FC236}">
                  <a16:creationId xmlns:a16="http://schemas.microsoft.com/office/drawing/2014/main" id="{A6458BBF-CAFB-4D96-ACF6-897FD5887EDF}"/>
                </a:ext>
              </a:extLst>
            </p:cNvPr>
            <p:cNvSpPr/>
            <p:nvPr/>
          </p:nvSpPr>
          <p:spPr>
            <a:xfrm>
              <a:off x="2221742" y="1713822"/>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6253;p126">
              <a:extLst>
                <a:ext uri="{FF2B5EF4-FFF2-40B4-BE49-F238E27FC236}">
                  <a16:creationId xmlns:a16="http://schemas.microsoft.com/office/drawing/2014/main" id="{3F780872-E10A-4B8C-8AE7-7666F2FBE382}"/>
                </a:ext>
              </a:extLst>
            </p:cNvPr>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6254;p126">
              <a:extLst>
                <a:ext uri="{FF2B5EF4-FFF2-40B4-BE49-F238E27FC236}">
                  <a16:creationId xmlns:a16="http://schemas.microsoft.com/office/drawing/2014/main" id="{FC078049-32A7-44BF-8129-1C1675B7A40F}"/>
                </a:ext>
              </a:extLst>
            </p:cNvPr>
            <p:cNvSpPr/>
            <p:nvPr/>
          </p:nvSpPr>
          <p:spPr>
            <a:xfrm>
              <a:off x="2218985" y="1713972"/>
              <a:ext cx="625" cy="54"/>
            </a:xfrm>
            <a:custGeom>
              <a:avLst/>
              <a:gdLst/>
              <a:ahLst/>
              <a:cxnLst/>
              <a:rect l="l" t="t" r="r" b="b"/>
              <a:pathLst>
                <a:path w="46" h="4" extrusionOk="0">
                  <a:moveTo>
                    <a:pt x="46"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6255;p126">
              <a:extLst>
                <a:ext uri="{FF2B5EF4-FFF2-40B4-BE49-F238E27FC236}">
                  <a16:creationId xmlns:a16="http://schemas.microsoft.com/office/drawing/2014/main" id="{8AD4071E-FB6A-4403-ABD1-AC5BE7398146}"/>
                </a:ext>
              </a:extLst>
            </p:cNvPr>
            <p:cNvSpPr/>
            <p:nvPr/>
          </p:nvSpPr>
          <p:spPr>
            <a:xfrm>
              <a:off x="2219977" y="1713917"/>
              <a:ext cx="543" cy="14"/>
            </a:xfrm>
            <a:custGeom>
              <a:avLst/>
              <a:gdLst/>
              <a:ahLst/>
              <a:cxnLst/>
              <a:rect l="l" t="t" r="r" b="b"/>
              <a:pathLst>
                <a:path w="40" h="1" extrusionOk="0">
                  <a:moveTo>
                    <a:pt x="3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6256;p126">
              <a:extLst>
                <a:ext uri="{FF2B5EF4-FFF2-40B4-BE49-F238E27FC236}">
                  <a16:creationId xmlns:a16="http://schemas.microsoft.com/office/drawing/2014/main" id="{2C39F801-B62C-4D47-82C7-49DEB791BBCF}"/>
                </a:ext>
              </a:extLst>
            </p:cNvPr>
            <p:cNvSpPr/>
            <p:nvPr/>
          </p:nvSpPr>
          <p:spPr>
            <a:xfrm>
              <a:off x="2220886" y="1713876"/>
              <a:ext cx="489" cy="14"/>
            </a:xfrm>
            <a:custGeom>
              <a:avLst/>
              <a:gdLst/>
              <a:ahLst/>
              <a:cxnLst/>
              <a:rect l="l" t="t" r="r" b="b"/>
              <a:pathLst>
                <a:path w="36" h="1" extrusionOk="0">
                  <a:moveTo>
                    <a:pt x="3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6257;p126">
              <a:extLst>
                <a:ext uri="{FF2B5EF4-FFF2-40B4-BE49-F238E27FC236}">
                  <a16:creationId xmlns:a16="http://schemas.microsoft.com/office/drawing/2014/main" id="{81896376-DC9B-42B5-9A4E-34D4B8FA1A08}"/>
                </a:ext>
              </a:extLst>
            </p:cNvPr>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6258;p126">
              <a:extLst>
                <a:ext uri="{FF2B5EF4-FFF2-40B4-BE49-F238E27FC236}">
                  <a16:creationId xmlns:a16="http://schemas.microsoft.com/office/drawing/2014/main" id="{37670218-E913-4F0F-8C86-51C2232608DF}"/>
                </a:ext>
              </a:extLst>
            </p:cNvPr>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6259;p126">
              <a:extLst>
                <a:ext uri="{FF2B5EF4-FFF2-40B4-BE49-F238E27FC236}">
                  <a16:creationId xmlns:a16="http://schemas.microsoft.com/office/drawing/2014/main" id="{7EB85B42-DE36-48AD-A452-2C23279B1FE8}"/>
                </a:ext>
              </a:extLst>
            </p:cNvPr>
            <p:cNvSpPr/>
            <p:nvPr/>
          </p:nvSpPr>
          <p:spPr>
            <a:xfrm>
              <a:off x="2205204" y="1719959"/>
              <a:ext cx="625" cy="14"/>
            </a:xfrm>
            <a:custGeom>
              <a:avLst/>
              <a:gdLst/>
              <a:ahLst/>
              <a:cxnLst/>
              <a:rect l="l" t="t" r="r" b="b"/>
              <a:pathLst>
                <a:path w="46" h="1" extrusionOk="0">
                  <a:moveTo>
                    <a:pt x="25" y="0"/>
                  </a:moveTo>
                  <a:lnTo>
                    <a:pt x="46"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6260;p126">
              <a:extLst>
                <a:ext uri="{FF2B5EF4-FFF2-40B4-BE49-F238E27FC236}">
                  <a16:creationId xmlns:a16="http://schemas.microsoft.com/office/drawing/2014/main" id="{7EE686C1-D247-4515-B4E3-5E72F8D784F2}"/>
                </a:ext>
              </a:extLst>
            </p:cNvPr>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6261;p126">
              <a:extLst>
                <a:ext uri="{FF2B5EF4-FFF2-40B4-BE49-F238E27FC236}">
                  <a16:creationId xmlns:a16="http://schemas.microsoft.com/office/drawing/2014/main" id="{2045698C-17DD-4A90-8069-35AAE1EC312D}"/>
                </a:ext>
              </a:extLst>
            </p:cNvPr>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6262;p126">
              <a:extLst>
                <a:ext uri="{FF2B5EF4-FFF2-40B4-BE49-F238E27FC236}">
                  <a16:creationId xmlns:a16="http://schemas.microsoft.com/office/drawing/2014/main" id="{A53FB337-4630-4B22-93C6-C93A32D934BE}"/>
                </a:ext>
              </a:extLst>
            </p:cNvPr>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6263;p126">
              <a:extLst>
                <a:ext uri="{FF2B5EF4-FFF2-40B4-BE49-F238E27FC236}">
                  <a16:creationId xmlns:a16="http://schemas.microsoft.com/office/drawing/2014/main" id="{DA8C9E47-4D02-400F-9AC8-12D288BFAF46}"/>
                </a:ext>
              </a:extLst>
            </p:cNvPr>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6264;p126">
              <a:extLst>
                <a:ext uri="{FF2B5EF4-FFF2-40B4-BE49-F238E27FC236}">
                  <a16:creationId xmlns:a16="http://schemas.microsoft.com/office/drawing/2014/main" id="{532C6916-B31F-4DCB-9B3C-DA1EACCE11C1}"/>
                </a:ext>
              </a:extLst>
            </p:cNvPr>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6265;p126">
              <a:extLst>
                <a:ext uri="{FF2B5EF4-FFF2-40B4-BE49-F238E27FC236}">
                  <a16:creationId xmlns:a16="http://schemas.microsoft.com/office/drawing/2014/main" id="{F54C1935-AB7E-45F1-B27F-378EE3BA3B54}"/>
                </a:ext>
              </a:extLst>
            </p:cNvPr>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6266;p126">
              <a:extLst>
                <a:ext uri="{FF2B5EF4-FFF2-40B4-BE49-F238E27FC236}">
                  <a16:creationId xmlns:a16="http://schemas.microsoft.com/office/drawing/2014/main" id="{BDFB8E91-52A5-44F0-AABF-9F5365A335A9}"/>
                </a:ext>
              </a:extLst>
            </p:cNvPr>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6267;p126">
              <a:extLst>
                <a:ext uri="{FF2B5EF4-FFF2-40B4-BE49-F238E27FC236}">
                  <a16:creationId xmlns:a16="http://schemas.microsoft.com/office/drawing/2014/main" id="{5734753D-2BD8-479D-A226-4E6F5774865C}"/>
                </a:ext>
              </a:extLst>
            </p:cNvPr>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6268;p126">
              <a:extLst>
                <a:ext uri="{FF2B5EF4-FFF2-40B4-BE49-F238E27FC236}">
                  <a16:creationId xmlns:a16="http://schemas.microsoft.com/office/drawing/2014/main" id="{1F442511-C63C-45E0-8AEC-AB3119E939C0}"/>
                </a:ext>
              </a:extLst>
            </p:cNvPr>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6269;p126">
              <a:extLst>
                <a:ext uri="{FF2B5EF4-FFF2-40B4-BE49-F238E27FC236}">
                  <a16:creationId xmlns:a16="http://schemas.microsoft.com/office/drawing/2014/main" id="{26D55110-440B-45B1-A1B4-99CAF132329C}"/>
                </a:ext>
              </a:extLst>
            </p:cNvPr>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6270;p126">
              <a:extLst>
                <a:ext uri="{FF2B5EF4-FFF2-40B4-BE49-F238E27FC236}">
                  <a16:creationId xmlns:a16="http://schemas.microsoft.com/office/drawing/2014/main" id="{E7B7ACC1-C005-4776-910A-1ECECFA9ED46}"/>
                </a:ext>
              </a:extLst>
            </p:cNvPr>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6271;p126">
              <a:extLst>
                <a:ext uri="{FF2B5EF4-FFF2-40B4-BE49-F238E27FC236}">
                  <a16:creationId xmlns:a16="http://schemas.microsoft.com/office/drawing/2014/main" id="{7E4CDA48-49D1-4ABD-85BE-19DCCD162C7D}"/>
                </a:ext>
              </a:extLst>
            </p:cNvPr>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6272;p126">
              <a:extLst>
                <a:ext uri="{FF2B5EF4-FFF2-40B4-BE49-F238E27FC236}">
                  <a16:creationId xmlns:a16="http://schemas.microsoft.com/office/drawing/2014/main" id="{9A6A4A4E-F480-42D4-8C8F-5ED14918E3E3}"/>
                </a:ext>
              </a:extLst>
            </p:cNvPr>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6273;p126">
              <a:extLst>
                <a:ext uri="{FF2B5EF4-FFF2-40B4-BE49-F238E27FC236}">
                  <a16:creationId xmlns:a16="http://schemas.microsoft.com/office/drawing/2014/main" id="{82CDB79A-C838-45D2-88B9-D7311B133F55}"/>
                </a:ext>
              </a:extLst>
            </p:cNvPr>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6274;p126">
              <a:extLst>
                <a:ext uri="{FF2B5EF4-FFF2-40B4-BE49-F238E27FC236}">
                  <a16:creationId xmlns:a16="http://schemas.microsoft.com/office/drawing/2014/main" id="{1DC81A8B-1BFC-4E03-9644-CB16E363E25F}"/>
                </a:ext>
              </a:extLst>
            </p:cNvPr>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6275;p126">
              <a:extLst>
                <a:ext uri="{FF2B5EF4-FFF2-40B4-BE49-F238E27FC236}">
                  <a16:creationId xmlns:a16="http://schemas.microsoft.com/office/drawing/2014/main" id="{43F2424D-30F2-4DE7-961D-D26C455B7392}"/>
                </a:ext>
              </a:extLst>
            </p:cNvPr>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6276;p126">
              <a:extLst>
                <a:ext uri="{FF2B5EF4-FFF2-40B4-BE49-F238E27FC236}">
                  <a16:creationId xmlns:a16="http://schemas.microsoft.com/office/drawing/2014/main" id="{450C6B96-9621-4116-B24E-19F5F7A3B1BE}"/>
                </a:ext>
              </a:extLst>
            </p:cNvPr>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6277;p126">
              <a:extLst>
                <a:ext uri="{FF2B5EF4-FFF2-40B4-BE49-F238E27FC236}">
                  <a16:creationId xmlns:a16="http://schemas.microsoft.com/office/drawing/2014/main" id="{8E70244F-DEE9-4C68-B230-41D8657143ED}"/>
                </a:ext>
              </a:extLst>
            </p:cNvPr>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6278;p126">
              <a:extLst>
                <a:ext uri="{FF2B5EF4-FFF2-40B4-BE49-F238E27FC236}">
                  <a16:creationId xmlns:a16="http://schemas.microsoft.com/office/drawing/2014/main" id="{6A39D524-CFD0-46BB-A6CF-FFB64494EFD5}"/>
                </a:ext>
              </a:extLst>
            </p:cNvPr>
            <p:cNvSpPr/>
            <p:nvPr/>
          </p:nvSpPr>
          <p:spPr>
            <a:xfrm>
              <a:off x="1998948" y="1591570"/>
              <a:ext cx="394" cy="394"/>
            </a:xfrm>
            <a:custGeom>
              <a:avLst/>
              <a:gdLst/>
              <a:ahLst/>
              <a:cxnLst/>
              <a:rect l="l" t="t" r="r" b="b"/>
              <a:pathLst>
                <a:path w="29" h="29" extrusionOk="0">
                  <a:moveTo>
                    <a:pt x="29"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6279;p126">
              <a:extLst>
                <a:ext uri="{FF2B5EF4-FFF2-40B4-BE49-F238E27FC236}">
                  <a16:creationId xmlns:a16="http://schemas.microsoft.com/office/drawing/2014/main" id="{45BE3D8A-88BC-469B-82FA-49DDD3B5649E}"/>
                </a:ext>
              </a:extLst>
            </p:cNvPr>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6280;p126">
              <a:extLst>
                <a:ext uri="{FF2B5EF4-FFF2-40B4-BE49-F238E27FC236}">
                  <a16:creationId xmlns:a16="http://schemas.microsoft.com/office/drawing/2014/main" id="{5D426C54-8BBD-4D40-9645-9BE9D5226273}"/>
                </a:ext>
              </a:extLst>
            </p:cNvPr>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6281;p126">
              <a:extLst>
                <a:ext uri="{FF2B5EF4-FFF2-40B4-BE49-F238E27FC236}">
                  <a16:creationId xmlns:a16="http://schemas.microsoft.com/office/drawing/2014/main" id="{FF4FA840-D1ED-4141-8F7A-FAD49D162371}"/>
                </a:ext>
              </a:extLst>
            </p:cNvPr>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6282;p126">
              <a:extLst>
                <a:ext uri="{FF2B5EF4-FFF2-40B4-BE49-F238E27FC236}">
                  <a16:creationId xmlns:a16="http://schemas.microsoft.com/office/drawing/2014/main" id="{3668BB50-06FF-44E3-A4C9-F2463A1783F4}"/>
                </a:ext>
              </a:extLst>
            </p:cNvPr>
            <p:cNvSpPr/>
            <p:nvPr/>
          </p:nvSpPr>
          <p:spPr>
            <a:xfrm>
              <a:off x="2116217" y="1584537"/>
              <a:ext cx="244" cy="14"/>
            </a:xfrm>
            <a:custGeom>
              <a:avLst/>
              <a:gdLst/>
              <a:ahLst/>
              <a:cxnLst/>
              <a:rect l="l" t="t" r="r" b="b"/>
              <a:pathLst>
                <a:path w="18"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6283;p126">
              <a:extLst>
                <a:ext uri="{FF2B5EF4-FFF2-40B4-BE49-F238E27FC236}">
                  <a16:creationId xmlns:a16="http://schemas.microsoft.com/office/drawing/2014/main" id="{5BBE290C-AAE7-497D-AD8F-DC6F65D06F06}"/>
                </a:ext>
              </a:extLst>
            </p:cNvPr>
            <p:cNvSpPr/>
            <p:nvPr/>
          </p:nvSpPr>
          <p:spPr>
            <a:xfrm>
              <a:off x="2117168" y="158463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6284;p126">
              <a:extLst>
                <a:ext uri="{FF2B5EF4-FFF2-40B4-BE49-F238E27FC236}">
                  <a16:creationId xmlns:a16="http://schemas.microsoft.com/office/drawing/2014/main" id="{E879EC88-7F02-4699-B31D-76F4852DFA84}"/>
                </a:ext>
              </a:extLst>
            </p:cNvPr>
            <p:cNvSpPr/>
            <p:nvPr/>
          </p:nvSpPr>
          <p:spPr>
            <a:xfrm>
              <a:off x="2115267" y="1584496"/>
              <a:ext cx="244" cy="14"/>
            </a:xfrm>
            <a:custGeom>
              <a:avLst/>
              <a:gdLst/>
              <a:ahLst/>
              <a:cxnLst/>
              <a:rect l="l" t="t" r="r" b="b"/>
              <a:pathLst>
                <a:path w="18" h="1" extrusionOk="0">
                  <a:moveTo>
                    <a:pt x="1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6285;p126">
              <a:extLst>
                <a:ext uri="{FF2B5EF4-FFF2-40B4-BE49-F238E27FC236}">
                  <a16:creationId xmlns:a16="http://schemas.microsoft.com/office/drawing/2014/main" id="{B426EE1A-7FA1-4FB8-8C7D-B4AEB0A2CBD2}"/>
                </a:ext>
              </a:extLst>
            </p:cNvPr>
            <p:cNvSpPr/>
            <p:nvPr/>
          </p:nvSpPr>
          <p:spPr>
            <a:xfrm>
              <a:off x="2115742" y="1584537"/>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6286;p126">
              <a:extLst>
                <a:ext uri="{FF2B5EF4-FFF2-40B4-BE49-F238E27FC236}">
                  <a16:creationId xmlns:a16="http://schemas.microsoft.com/office/drawing/2014/main" id="{43B46B5E-FB7F-4D3F-865E-99031B68A60E}"/>
                </a:ext>
              </a:extLst>
            </p:cNvPr>
            <p:cNvSpPr/>
            <p:nvPr/>
          </p:nvSpPr>
          <p:spPr>
            <a:xfrm>
              <a:off x="2114357" y="158444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6287;p126">
              <a:extLst>
                <a:ext uri="{FF2B5EF4-FFF2-40B4-BE49-F238E27FC236}">
                  <a16:creationId xmlns:a16="http://schemas.microsoft.com/office/drawing/2014/main" id="{722BD2FB-3722-436F-8D50-D61746038E7E}"/>
                </a:ext>
              </a:extLst>
            </p:cNvPr>
            <p:cNvSpPr/>
            <p:nvPr/>
          </p:nvSpPr>
          <p:spPr>
            <a:xfrm>
              <a:off x="2115022" y="15844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6288;p126">
              <a:extLst>
                <a:ext uri="{FF2B5EF4-FFF2-40B4-BE49-F238E27FC236}">
                  <a16:creationId xmlns:a16="http://schemas.microsoft.com/office/drawing/2014/main" id="{3B11FC7A-3DCD-43FB-A3F7-9E4FEA5F19F2}"/>
                </a:ext>
              </a:extLst>
            </p:cNvPr>
            <p:cNvSpPr/>
            <p:nvPr/>
          </p:nvSpPr>
          <p:spPr>
            <a:xfrm>
              <a:off x="2117643" y="1584687"/>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6289;p126">
              <a:extLst>
                <a:ext uri="{FF2B5EF4-FFF2-40B4-BE49-F238E27FC236}">
                  <a16:creationId xmlns:a16="http://schemas.microsoft.com/office/drawing/2014/main" id="{A24A0693-E61B-4745-B26B-96424E2FF6BA}"/>
                </a:ext>
              </a:extLst>
            </p:cNvPr>
            <p:cNvSpPr/>
            <p:nvPr/>
          </p:nvSpPr>
          <p:spPr>
            <a:xfrm>
              <a:off x="2120263" y="158516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6290;p126">
              <a:extLst>
                <a:ext uri="{FF2B5EF4-FFF2-40B4-BE49-F238E27FC236}">
                  <a16:creationId xmlns:a16="http://schemas.microsoft.com/office/drawing/2014/main" id="{A4145331-764E-4937-BF77-2779045B4E5D}"/>
                </a:ext>
              </a:extLst>
            </p:cNvPr>
            <p:cNvSpPr/>
            <p:nvPr/>
          </p:nvSpPr>
          <p:spPr>
            <a:xfrm>
              <a:off x="2120874" y="158516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6291;p126">
              <a:extLst>
                <a:ext uri="{FF2B5EF4-FFF2-40B4-BE49-F238E27FC236}">
                  <a16:creationId xmlns:a16="http://schemas.microsoft.com/office/drawing/2014/main" id="{39614CA9-FD99-4728-A37F-8C6A92E83AC9}"/>
                </a:ext>
              </a:extLst>
            </p:cNvPr>
            <p:cNvSpPr/>
            <p:nvPr/>
          </p:nvSpPr>
          <p:spPr>
            <a:xfrm>
              <a:off x="2120399" y="158516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6292;p126">
              <a:extLst>
                <a:ext uri="{FF2B5EF4-FFF2-40B4-BE49-F238E27FC236}">
                  <a16:creationId xmlns:a16="http://schemas.microsoft.com/office/drawing/2014/main" id="{18FCF34C-0390-48AC-9C33-7A2149660C1D}"/>
                </a:ext>
              </a:extLst>
            </p:cNvPr>
            <p:cNvSpPr/>
            <p:nvPr/>
          </p:nvSpPr>
          <p:spPr>
            <a:xfrm>
              <a:off x="2118118" y="1584727"/>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6293;p126">
              <a:extLst>
                <a:ext uri="{FF2B5EF4-FFF2-40B4-BE49-F238E27FC236}">
                  <a16:creationId xmlns:a16="http://schemas.microsoft.com/office/drawing/2014/main" id="{D7950327-4582-431D-806D-70BC8657C6D0}"/>
                </a:ext>
              </a:extLst>
            </p:cNvPr>
            <p:cNvSpPr/>
            <p:nvPr/>
          </p:nvSpPr>
          <p:spPr>
            <a:xfrm>
              <a:off x="2118553" y="1584782"/>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6294;p126">
              <a:extLst>
                <a:ext uri="{FF2B5EF4-FFF2-40B4-BE49-F238E27FC236}">
                  <a16:creationId xmlns:a16="http://schemas.microsoft.com/office/drawing/2014/main" id="{881947D4-E6F5-4268-86CC-A40EDECD2F2C}"/>
                </a:ext>
              </a:extLst>
            </p:cNvPr>
            <p:cNvSpPr/>
            <p:nvPr/>
          </p:nvSpPr>
          <p:spPr>
            <a:xfrm>
              <a:off x="2118973" y="1584877"/>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6295;p126">
              <a:extLst>
                <a:ext uri="{FF2B5EF4-FFF2-40B4-BE49-F238E27FC236}">
                  <a16:creationId xmlns:a16="http://schemas.microsoft.com/office/drawing/2014/main" id="{D44947A8-B3F9-4849-AD91-509B5165A10F}"/>
                </a:ext>
              </a:extLst>
            </p:cNvPr>
            <p:cNvSpPr/>
            <p:nvPr/>
          </p:nvSpPr>
          <p:spPr>
            <a:xfrm>
              <a:off x="2119408" y="1584917"/>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6296;p126">
              <a:extLst>
                <a:ext uri="{FF2B5EF4-FFF2-40B4-BE49-F238E27FC236}">
                  <a16:creationId xmlns:a16="http://schemas.microsoft.com/office/drawing/2014/main" id="{A060458E-B202-4084-9976-A2CECBAAD7B8}"/>
                </a:ext>
              </a:extLst>
            </p:cNvPr>
            <p:cNvSpPr/>
            <p:nvPr/>
          </p:nvSpPr>
          <p:spPr>
            <a:xfrm>
              <a:off x="2116692" y="158463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6297;p126">
              <a:extLst>
                <a:ext uri="{FF2B5EF4-FFF2-40B4-BE49-F238E27FC236}">
                  <a16:creationId xmlns:a16="http://schemas.microsoft.com/office/drawing/2014/main" id="{7075F2FE-0653-42D0-9142-C4A820A3CA7E}"/>
                </a:ext>
              </a:extLst>
            </p:cNvPr>
            <p:cNvSpPr/>
            <p:nvPr/>
          </p:nvSpPr>
          <p:spPr>
            <a:xfrm>
              <a:off x="2119734" y="1585012"/>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6298;p126">
              <a:extLst>
                <a:ext uri="{FF2B5EF4-FFF2-40B4-BE49-F238E27FC236}">
                  <a16:creationId xmlns:a16="http://schemas.microsoft.com/office/drawing/2014/main" id="{5FE47D72-6276-4035-A9E1-A556543B0B51}"/>
                </a:ext>
              </a:extLst>
            </p:cNvPr>
            <p:cNvSpPr/>
            <p:nvPr/>
          </p:nvSpPr>
          <p:spPr>
            <a:xfrm>
              <a:off x="2113936" y="1584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6299;p126">
              <a:extLst>
                <a:ext uri="{FF2B5EF4-FFF2-40B4-BE49-F238E27FC236}">
                  <a16:creationId xmlns:a16="http://schemas.microsoft.com/office/drawing/2014/main" id="{ECB621A0-9C05-4435-9160-72A1F582D766}"/>
                </a:ext>
              </a:extLst>
            </p:cNvPr>
            <p:cNvSpPr/>
            <p:nvPr/>
          </p:nvSpPr>
          <p:spPr>
            <a:xfrm>
              <a:off x="2120644" y="158516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6300;p126">
              <a:extLst>
                <a:ext uri="{FF2B5EF4-FFF2-40B4-BE49-F238E27FC236}">
                  <a16:creationId xmlns:a16="http://schemas.microsoft.com/office/drawing/2014/main" id="{84004FD3-A054-41A4-AABB-C5276BA6C358}"/>
                </a:ext>
              </a:extLst>
            </p:cNvPr>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6301;p126">
              <a:extLst>
                <a:ext uri="{FF2B5EF4-FFF2-40B4-BE49-F238E27FC236}">
                  <a16:creationId xmlns:a16="http://schemas.microsoft.com/office/drawing/2014/main" id="{AD2E7177-17BA-4F8D-B654-CD125D06B661}"/>
                </a:ext>
              </a:extLst>
            </p:cNvPr>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6302;p126">
              <a:extLst>
                <a:ext uri="{FF2B5EF4-FFF2-40B4-BE49-F238E27FC236}">
                  <a16:creationId xmlns:a16="http://schemas.microsoft.com/office/drawing/2014/main" id="{9230C41C-1591-4CC6-9087-814F73D5365D}"/>
                </a:ext>
              </a:extLst>
            </p:cNvPr>
            <p:cNvSpPr/>
            <p:nvPr/>
          </p:nvSpPr>
          <p:spPr>
            <a:xfrm>
              <a:off x="2223833" y="145933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6303;p126">
              <a:extLst>
                <a:ext uri="{FF2B5EF4-FFF2-40B4-BE49-F238E27FC236}">
                  <a16:creationId xmlns:a16="http://schemas.microsoft.com/office/drawing/2014/main" id="{8EBA5213-BFE3-45A4-B27E-48EAE6CB0ADC}"/>
                </a:ext>
              </a:extLst>
            </p:cNvPr>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6304;p126">
              <a:extLst>
                <a:ext uri="{FF2B5EF4-FFF2-40B4-BE49-F238E27FC236}">
                  <a16:creationId xmlns:a16="http://schemas.microsoft.com/office/drawing/2014/main" id="{A3AF1D2E-D9A4-4974-8BEA-D7C1D5F19535}"/>
                </a:ext>
              </a:extLst>
            </p:cNvPr>
            <p:cNvSpPr/>
            <p:nvPr/>
          </p:nvSpPr>
          <p:spPr>
            <a:xfrm>
              <a:off x="2221782" y="1455673"/>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6305;p126">
              <a:extLst>
                <a:ext uri="{FF2B5EF4-FFF2-40B4-BE49-F238E27FC236}">
                  <a16:creationId xmlns:a16="http://schemas.microsoft.com/office/drawing/2014/main" id="{AF701C29-14A7-47B3-A931-5C2B4BDEC30A}"/>
                </a:ext>
              </a:extLst>
            </p:cNvPr>
            <p:cNvSpPr/>
            <p:nvPr/>
          </p:nvSpPr>
          <p:spPr>
            <a:xfrm>
              <a:off x="2221552" y="1455347"/>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6306;p126">
              <a:extLst>
                <a:ext uri="{FF2B5EF4-FFF2-40B4-BE49-F238E27FC236}">
                  <a16:creationId xmlns:a16="http://schemas.microsoft.com/office/drawing/2014/main" id="{945919E9-EDD4-4308-93A8-7B927EEC823B}"/>
                </a:ext>
              </a:extLst>
            </p:cNvPr>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6307;p126">
              <a:extLst>
                <a:ext uri="{FF2B5EF4-FFF2-40B4-BE49-F238E27FC236}">
                  <a16:creationId xmlns:a16="http://schemas.microsoft.com/office/drawing/2014/main" id="{1A6D4565-60EB-4087-844B-7E97E69D2C3D}"/>
                </a:ext>
              </a:extLst>
            </p:cNvPr>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6308;p126">
              <a:extLst>
                <a:ext uri="{FF2B5EF4-FFF2-40B4-BE49-F238E27FC236}">
                  <a16:creationId xmlns:a16="http://schemas.microsoft.com/office/drawing/2014/main" id="{034E2530-C431-4722-B080-2E5DBED5E374}"/>
                </a:ext>
              </a:extLst>
            </p:cNvPr>
            <p:cNvSpPr/>
            <p:nvPr/>
          </p:nvSpPr>
          <p:spPr>
            <a:xfrm>
              <a:off x="2221361" y="1454967"/>
              <a:ext cx="149" cy="244"/>
            </a:xfrm>
            <a:custGeom>
              <a:avLst/>
              <a:gdLst/>
              <a:ahLst/>
              <a:cxnLst/>
              <a:rect l="l" t="t" r="r" b="b"/>
              <a:pathLst>
                <a:path w="11" h="18" extrusionOk="0">
                  <a:moveTo>
                    <a:pt x="0" y="0"/>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6309;p126">
              <a:extLst>
                <a:ext uri="{FF2B5EF4-FFF2-40B4-BE49-F238E27FC236}">
                  <a16:creationId xmlns:a16="http://schemas.microsoft.com/office/drawing/2014/main" id="{63DFD1C7-030B-48A3-B1EB-ED81650B1911}"/>
                </a:ext>
              </a:extLst>
            </p:cNvPr>
            <p:cNvSpPr/>
            <p:nvPr/>
          </p:nvSpPr>
          <p:spPr>
            <a:xfrm>
              <a:off x="2223642" y="1458429"/>
              <a:ext cx="109" cy="258"/>
            </a:xfrm>
            <a:custGeom>
              <a:avLst/>
              <a:gdLst/>
              <a:ahLst/>
              <a:cxnLst/>
              <a:rect l="l" t="t" r="r" b="b"/>
              <a:pathLst>
                <a:path w="8" h="19" extrusionOk="0">
                  <a:moveTo>
                    <a:pt x="0" y="1"/>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6310;p126">
              <a:extLst>
                <a:ext uri="{FF2B5EF4-FFF2-40B4-BE49-F238E27FC236}">
                  <a16:creationId xmlns:a16="http://schemas.microsoft.com/office/drawing/2014/main" id="{E7C8B7ED-58CF-4F3C-B6D3-5BB8DBF4DF27}"/>
                </a:ext>
              </a:extLst>
            </p:cNvPr>
            <p:cNvSpPr/>
            <p:nvPr/>
          </p:nvSpPr>
          <p:spPr>
            <a:xfrm>
              <a:off x="2222692" y="1456868"/>
              <a:ext cx="204" cy="204"/>
            </a:xfrm>
            <a:custGeom>
              <a:avLst/>
              <a:gdLst/>
              <a:ahLst/>
              <a:cxnLst/>
              <a:rect l="l" t="t" r="r" b="b"/>
              <a:pathLst>
                <a:path w="15" h="15" extrusionOk="0">
                  <a:moveTo>
                    <a:pt x="0" y="0"/>
                  </a:moveTo>
                  <a:lnTo>
                    <a:pt x="1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6311;p126">
              <a:extLst>
                <a:ext uri="{FF2B5EF4-FFF2-40B4-BE49-F238E27FC236}">
                  <a16:creationId xmlns:a16="http://schemas.microsoft.com/office/drawing/2014/main" id="{5F91D6E0-13F7-4E8C-8B5D-3001965DE868}"/>
                </a:ext>
              </a:extLst>
            </p:cNvPr>
            <p:cNvSpPr/>
            <p:nvPr/>
          </p:nvSpPr>
          <p:spPr>
            <a:xfrm>
              <a:off x="2222502" y="1456583"/>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6312;p126">
              <a:extLst>
                <a:ext uri="{FF2B5EF4-FFF2-40B4-BE49-F238E27FC236}">
                  <a16:creationId xmlns:a16="http://schemas.microsoft.com/office/drawing/2014/main" id="{7AA8C1CB-81F5-4F89-AD84-ED661E152A0A}"/>
                </a:ext>
              </a:extLst>
            </p:cNvPr>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6313;p126">
              <a:extLst>
                <a:ext uri="{FF2B5EF4-FFF2-40B4-BE49-F238E27FC236}">
                  <a16:creationId xmlns:a16="http://schemas.microsoft.com/office/drawing/2014/main" id="{CCF8A800-0F34-479A-B582-931EF7DE26ED}"/>
                </a:ext>
              </a:extLst>
            </p:cNvPr>
            <p:cNvSpPr/>
            <p:nvPr/>
          </p:nvSpPr>
          <p:spPr>
            <a:xfrm>
              <a:off x="2223303" y="1457574"/>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6314;p126">
              <a:extLst>
                <a:ext uri="{FF2B5EF4-FFF2-40B4-BE49-F238E27FC236}">
                  <a16:creationId xmlns:a16="http://schemas.microsoft.com/office/drawing/2014/main" id="{058F4BF1-6498-45AC-8733-8A9A1FE091A5}"/>
                </a:ext>
              </a:extLst>
            </p:cNvPr>
            <p:cNvSpPr/>
            <p:nvPr/>
          </p:nvSpPr>
          <p:spPr>
            <a:xfrm>
              <a:off x="2222258" y="1456338"/>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6315;p126">
              <a:extLst>
                <a:ext uri="{FF2B5EF4-FFF2-40B4-BE49-F238E27FC236}">
                  <a16:creationId xmlns:a16="http://schemas.microsoft.com/office/drawing/2014/main" id="{9F9C598B-F6F9-49A3-A69C-F70A1B57EFF9}"/>
                </a:ext>
              </a:extLst>
            </p:cNvPr>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6316;p126">
              <a:extLst>
                <a:ext uri="{FF2B5EF4-FFF2-40B4-BE49-F238E27FC236}">
                  <a16:creationId xmlns:a16="http://schemas.microsoft.com/office/drawing/2014/main" id="{6C79AC6E-68F2-422D-8E15-B270B2548CA1}"/>
                </a:ext>
              </a:extLst>
            </p:cNvPr>
            <p:cNvSpPr/>
            <p:nvPr/>
          </p:nvSpPr>
          <p:spPr>
            <a:xfrm>
              <a:off x="2223398" y="1457764"/>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6317;p126">
              <a:extLst>
                <a:ext uri="{FF2B5EF4-FFF2-40B4-BE49-F238E27FC236}">
                  <a16:creationId xmlns:a16="http://schemas.microsoft.com/office/drawing/2014/main" id="{72B5B95B-6E2D-4AB9-969C-4F5B8D377013}"/>
                </a:ext>
              </a:extLst>
            </p:cNvPr>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6318;p126">
              <a:extLst>
                <a:ext uri="{FF2B5EF4-FFF2-40B4-BE49-F238E27FC236}">
                  <a16:creationId xmlns:a16="http://schemas.microsoft.com/office/drawing/2014/main" id="{8459D596-18E1-4FE6-8DB6-72D3C38C659F}"/>
                </a:ext>
              </a:extLst>
            </p:cNvPr>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6319;p126">
              <a:extLst>
                <a:ext uri="{FF2B5EF4-FFF2-40B4-BE49-F238E27FC236}">
                  <a16:creationId xmlns:a16="http://schemas.microsoft.com/office/drawing/2014/main" id="{80864B24-2E4B-4437-B430-CCFD311EE922}"/>
                </a:ext>
              </a:extLst>
            </p:cNvPr>
            <p:cNvSpPr/>
            <p:nvPr/>
          </p:nvSpPr>
          <p:spPr>
            <a:xfrm>
              <a:off x="2222027" y="1456013"/>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6320;p126">
              <a:extLst>
                <a:ext uri="{FF2B5EF4-FFF2-40B4-BE49-F238E27FC236}">
                  <a16:creationId xmlns:a16="http://schemas.microsoft.com/office/drawing/2014/main" id="{C73A349F-FD3A-47BF-A67B-176542CB77E3}"/>
                </a:ext>
              </a:extLst>
            </p:cNvPr>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6321;p126">
              <a:extLst>
                <a:ext uri="{FF2B5EF4-FFF2-40B4-BE49-F238E27FC236}">
                  <a16:creationId xmlns:a16="http://schemas.microsoft.com/office/drawing/2014/main" id="{5BE1AB09-6913-4C70-9E03-DD75C8B3F633}"/>
                </a:ext>
              </a:extLst>
            </p:cNvPr>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6322;p126">
              <a:extLst>
                <a:ext uri="{FF2B5EF4-FFF2-40B4-BE49-F238E27FC236}">
                  <a16:creationId xmlns:a16="http://schemas.microsoft.com/office/drawing/2014/main" id="{90BDEE9E-2BE1-42E5-BF36-A8A8509F65B9}"/>
                </a:ext>
              </a:extLst>
            </p:cNvPr>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6323;p126">
              <a:extLst>
                <a:ext uri="{FF2B5EF4-FFF2-40B4-BE49-F238E27FC236}">
                  <a16:creationId xmlns:a16="http://schemas.microsoft.com/office/drawing/2014/main" id="{3201F048-4542-4E86-B736-20D2EA616829}"/>
                </a:ext>
              </a:extLst>
            </p:cNvPr>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6324;p126">
              <a:extLst>
                <a:ext uri="{FF2B5EF4-FFF2-40B4-BE49-F238E27FC236}">
                  <a16:creationId xmlns:a16="http://schemas.microsoft.com/office/drawing/2014/main" id="{FFCAC149-0FBC-49A5-9020-CC8EA68DC820}"/>
                </a:ext>
              </a:extLst>
            </p:cNvPr>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6325;p126">
              <a:extLst>
                <a:ext uri="{FF2B5EF4-FFF2-40B4-BE49-F238E27FC236}">
                  <a16:creationId xmlns:a16="http://schemas.microsoft.com/office/drawing/2014/main" id="{D288EC32-2B6A-4ACA-A722-B9496FF260E2}"/>
                </a:ext>
              </a:extLst>
            </p:cNvPr>
            <p:cNvSpPr/>
            <p:nvPr/>
          </p:nvSpPr>
          <p:spPr>
            <a:xfrm>
              <a:off x="2234002" y="1549982"/>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6326;p126">
              <a:extLst>
                <a:ext uri="{FF2B5EF4-FFF2-40B4-BE49-F238E27FC236}">
                  <a16:creationId xmlns:a16="http://schemas.microsoft.com/office/drawing/2014/main" id="{821AE179-4647-450B-9C17-EB843B16B770}"/>
                </a:ext>
              </a:extLst>
            </p:cNvPr>
            <p:cNvSpPr/>
            <p:nvPr/>
          </p:nvSpPr>
          <p:spPr>
            <a:xfrm>
              <a:off x="2234342" y="155002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6327;p126">
              <a:extLst>
                <a:ext uri="{FF2B5EF4-FFF2-40B4-BE49-F238E27FC236}">
                  <a16:creationId xmlns:a16="http://schemas.microsoft.com/office/drawing/2014/main" id="{0F828389-3C50-401B-AA92-6C41FFC0EFB8}"/>
                </a:ext>
              </a:extLst>
            </p:cNvPr>
            <p:cNvSpPr/>
            <p:nvPr/>
          </p:nvSpPr>
          <p:spPr>
            <a:xfrm>
              <a:off x="2234722" y="1550118"/>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6328;p126">
              <a:extLst>
                <a:ext uri="{FF2B5EF4-FFF2-40B4-BE49-F238E27FC236}">
                  <a16:creationId xmlns:a16="http://schemas.microsoft.com/office/drawing/2014/main" id="{31F54A55-301C-4603-B900-E3237211974E}"/>
                </a:ext>
              </a:extLst>
            </p:cNvPr>
            <p:cNvSpPr/>
            <p:nvPr/>
          </p:nvSpPr>
          <p:spPr>
            <a:xfrm>
              <a:off x="2234572" y="1550077"/>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6329;p126">
              <a:extLst>
                <a:ext uri="{FF2B5EF4-FFF2-40B4-BE49-F238E27FC236}">
                  <a16:creationId xmlns:a16="http://schemas.microsoft.com/office/drawing/2014/main" id="{22EB20DB-0D7A-43F3-B1E3-7EE36878835B}"/>
                </a:ext>
              </a:extLst>
            </p:cNvPr>
            <p:cNvSpPr/>
            <p:nvPr/>
          </p:nvSpPr>
          <p:spPr>
            <a:xfrm>
              <a:off x="2229630" y="1549982"/>
              <a:ext cx="733" cy="54"/>
            </a:xfrm>
            <a:custGeom>
              <a:avLst/>
              <a:gdLst/>
              <a:ahLst/>
              <a:cxnLst/>
              <a:rect l="l" t="t" r="r" b="b"/>
              <a:pathLst>
                <a:path w="54" h="4" extrusionOk="0">
                  <a:moveTo>
                    <a:pt x="53"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6330;p126">
              <a:extLst>
                <a:ext uri="{FF2B5EF4-FFF2-40B4-BE49-F238E27FC236}">
                  <a16:creationId xmlns:a16="http://schemas.microsoft.com/office/drawing/2014/main" id="{424C566E-FA88-47D2-A9FA-EF0EF0BF7C33}"/>
                </a:ext>
              </a:extLst>
            </p:cNvPr>
            <p:cNvSpPr/>
            <p:nvPr/>
          </p:nvSpPr>
          <p:spPr>
            <a:xfrm>
              <a:off x="2245652" y="1554599"/>
              <a:ext cx="530" cy="54"/>
            </a:xfrm>
            <a:custGeom>
              <a:avLst/>
              <a:gdLst/>
              <a:ahLst/>
              <a:cxnLst/>
              <a:rect l="l" t="t" r="r" b="b"/>
              <a:pathLst>
                <a:path w="39" h="4" extrusionOk="0">
                  <a:moveTo>
                    <a:pt x="39"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6331;p126">
              <a:extLst>
                <a:ext uri="{FF2B5EF4-FFF2-40B4-BE49-F238E27FC236}">
                  <a16:creationId xmlns:a16="http://schemas.microsoft.com/office/drawing/2014/main" id="{E8AAC859-5FE8-4DD9-B50B-6302F1B30359}"/>
                </a:ext>
              </a:extLst>
            </p:cNvPr>
            <p:cNvSpPr/>
            <p:nvPr/>
          </p:nvSpPr>
          <p:spPr>
            <a:xfrm>
              <a:off x="2244986" y="1554544"/>
              <a:ext cx="489" cy="68"/>
            </a:xfrm>
            <a:custGeom>
              <a:avLst/>
              <a:gdLst/>
              <a:ahLst/>
              <a:cxnLst/>
              <a:rect l="l" t="t" r="r" b="b"/>
              <a:pathLst>
                <a:path w="36" h="5" extrusionOk="0">
                  <a:moveTo>
                    <a:pt x="35"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6332;p126">
              <a:extLst>
                <a:ext uri="{FF2B5EF4-FFF2-40B4-BE49-F238E27FC236}">
                  <a16:creationId xmlns:a16="http://schemas.microsoft.com/office/drawing/2014/main" id="{4426910A-E5F2-4BF8-B3F0-AE86D122076E}"/>
                </a:ext>
              </a:extLst>
            </p:cNvPr>
            <p:cNvSpPr/>
            <p:nvPr/>
          </p:nvSpPr>
          <p:spPr>
            <a:xfrm>
              <a:off x="2235102" y="1550213"/>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6333;p126">
              <a:extLst>
                <a:ext uri="{FF2B5EF4-FFF2-40B4-BE49-F238E27FC236}">
                  <a16:creationId xmlns:a16="http://schemas.microsoft.com/office/drawing/2014/main" id="{A2D5C193-174D-49D5-A029-35B238AB1760}"/>
                </a:ext>
              </a:extLst>
            </p:cNvPr>
            <p:cNvSpPr/>
            <p:nvPr/>
          </p:nvSpPr>
          <p:spPr>
            <a:xfrm>
              <a:off x="2244416" y="1554544"/>
              <a:ext cx="434" cy="14"/>
            </a:xfrm>
            <a:custGeom>
              <a:avLst/>
              <a:gdLst/>
              <a:ahLst/>
              <a:cxnLst/>
              <a:rect l="l" t="t" r="r" b="b"/>
              <a:pathLst>
                <a:path w="32" h="1" extrusionOk="0">
                  <a:moveTo>
                    <a:pt x="32"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6334;p126">
              <a:extLst>
                <a:ext uri="{FF2B5EF4-FFF2-40B4-BE49-F238E27FC236}">
                  <a16:creationId xmlns:a16="http://schemas.microsoft.com/office/drawing/2014/main" id="{9D1619FB-F583-44BC-BB16-516217254E9B}"/>
                </a:ext>
              </a:extLst>
            </p:cNvPr>
            <p:cNvSpPr/>
            <p:nvPr/>
          </p:nvSpPr>
          <p:spPr>
            <a:xfrm>
              <a:off x="2233622" y="1549982"/>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6335;p126">
              <a:extLst>
                <a:ext uri="{FF2B5EF4-FFF2-40B4-BE49-F238E27FC236}">
                  <a16:creationId xmlns:a16="http://schemas.microsoft.com/office/drawing/2014/main" id="{32B044CD-B3F2-41B0-AB9B-61EA48A16339}"/>
                </a:ext>
              </a:extLst>
            </p:cNvPr>
            <p:cNvSpPr/>
            <p:nvPr/>
          </p:nvSpPr>
          <p:spPr>
            <a:xfrm>
              <a:off x="2247267" y="1554789"/>
              <a:ext cx="584" cy="54"/>
            </a:xfrm>
            <a:custGeom>
              <a:avLst/>
              <a:gdLst/>
              <a:ahLst/>
              <a:cxnLst/>
              <a:rect l="l" t="t" r="r" b="b"/>
              <a:pathLst>
                <a:path w="43" h="4" extrusionOk="0">
                  <a:moveTo>
                    <a:pt x="42"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6336;p126">
              <a:extLst>
                <a:ext uri="{FF2B5EF4-FFF2-40B4-BE49-F238E27FC236}">
                  <a16:creationId xmlns:a16="http://schemas.microsoft.com/office/drawing/2014/main" id="{B6DA78D8-93EC-4C5D-BC4B-4480CB978EAE}"/>
                </a:ext>
              </a:extLst>
            </p:cNvPr>
            <p:cNvSpPr/>
            <p:nvPr/>
          </p:nvSpPr>
          <p:spPr>
            <a:xfrm>
              <a:off x="2246412" y="1554694"/>
              <a:ext cx="584" cy="54"/>
            </a:xfrm>
            <a:custGeom>
              <a:avLst/>
              <a:gdLst/>
              <a:ahLst/>
              <a:cxnLst/>
              <a:rect l="l" t="t" r="r" b="b"/>
              <a:pathLst>
                <a:path w="43" h="4" extrusionOk="0">
                  <a:moveTo>
                    <a:pt x="42"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6337;p126">
              <a:extLst>
                <a:ext uri="{FF2B5EF4-FFF2-40B4-BE49-F238E27FC236}">
                  <a16:creationId xmlns:a16="http://schemas.microsoft.com/office/drawing/2014/main" id="{28E8E30B-99DE-492A-9E85-00C64A23C745}"/>
                </a:ext>
              </a:extLst>
            </p:cNvPr>
            <p:cNvSpPr/>
            <p:nvPr/>
          </p:nvSpPr>
          <p:spPr>
            <a:xfrm>
              <a:off x="2243941" y="1554504"/>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6338;p126">
              <a:extLst>
                <a:ext uri="{FF2B5EF4-FFF2-40B4-BE49-F238E27FC236}">
                  <a16:creationId xmlns:a16="http://schemas.microsoft.com/office/drawing/2014/main" id="{AB68925E-A0D1-4028-8C07-AD1116D3772B}"/>
                </a:ext>
              </a:extLst>
            </p:cNvPr>
            <p:cNvSpPr/>
            <p:nvPr/>
          </p:nvSpPr>
          <p:spPr>
            <a:xfrm>
              <a:off x="2242420" y="155450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6339;p126">
              <a:extLst>
                <a:ext uri="{FF2B5EF4-FFF2-40B4-BE49-F238E27FC236}">
                  <a16:creationId xmlns:a16="http://schemas.microsoft.com/office/drawing/2014/main" id="{E409F116-ED30-48FA-A7FB-9F7CDA80D08E}"/>
                </a:ext>
              </a:extLst>
            </p:cNvPr>
            <p:cNvSpPr/>
            <p:nvPr/>
          </p:nvSpPr>
          <p:spPr>
            <a:xfrm>
              <a:off x="2242230" y="1554504"/>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6340;p126">
              <a:extLst>
                <a:ext uri="{FF2B5EF4-FFF2-40B4-BE49-F238E27FC236}">
                  <a16:creationId xmlns:a16="http://schemas.microsoft.com/office/drawing/2014/main" id="{4285C7A5-647A-427B-8A4B-85B435137179}"/>
                </a:ext>
              </a:extLst>
            </p:cNvPr>
            <p:cNvSpPr/>
            <p:nvPr/>
          </p:nvSpPr>
          <p:spPr>
            <a:xfrm>
              <a:off x="2228530" y="1550023"/>
              <a:ext cx="964" cy="109"/>
            </a:xfrm>
            <a:custGeom>
              <a:avLst/>
              <a:gdLst/>
              <a:ahLst/>
              <a:cxnLst/>
              <a:rect l="l" t="t" r="r" b="b"/>
              <a:pathLst>
                <a:path w="71" h="8" extrusionOk="0">
                  <a:moveTo>
                    <a:pt x="1" y="8"/>
                  </a:moveTo>
                  <a:lnTo>
                    <a:pt x="7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6341;p126">
              <a:extLst>
                <a:ext uri="{FF2B5EF4-FFF2-40B4-BE49-F238E27FC236}">
                  <a16:creationId xmlns:a16="http://schemas.microsoft.com/office/drawing/2014/main" id="{F6244153-D305-421C-A372-58451EC4C0B6}"/>
                </a:ext>
              </a:extLst>
            </p:cNvPr>
            <p:cNvSpPr/>
            <p:nvPr/>
          </p:nvSpPr>
          <p:spPr>
            <a:xfrm>
              <a:off x="2243506" y="1554449"/>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6342;p126">
              <a:extLst>
                <a:ext uri="{FF2B5EF4-FFF2-40B4-BE49-F238E27FC236}">
                  <a16:creationId xmlns:a16="http://schemas.microsoft.com/office/drawing/2014/main" id="{1E08570C-BE19-4135-8BC5-35BC30539545}"/>
                </a:ext>
              </a:extLst>
            </p:cNvPr>
            <p:cNvSpPr/>
            <p:nvPr/>
          </p:nvSpPr>
          <p:spPr>
            <a:xfrm>
              <a:off x="2242841" y="155444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6343;p126">
              <a:extLst>
                <a:ext uri="{FF2B5EF4-FFF2-40B4-BE49-F238E27FC236}">
                  <a16:creationId xmlns:a16="http://schemas.microsoft.com/office/drawing/2014/main" id="{0A867DA2-78A8-40EF-8DB6-E41C573E7AA3}"/>
                </a:ext>
              </a:extLst>
            </p:cNvPr>
            <p:cNvSpPr/>
            <p:nvPr/>
          </p:nvSpPr>
          <p:spPr>
            <a:xfrm>
              <a:off x="2242610" y="155444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6344;p126">
              <a:extLst>
                <a:ext uri="{FF2B5EF4-FFF2-40B4-BE49-F238E27FC236}">
                  <a16:creationId xmlns:a16="http://schemas.microsoft.com/office/drawing/2014/main" id="{3CD064BA-B7D2-4C6C-92E1-C6EF805DFF22}"/>
                </a:ext>
              </a:extLst>
            </p:cNvPr>
            <p:cNvSpPr/>
            <p:nvPr/>
          </p:nvSpPr>
          <p:spPr>
            <a:xfrm>
              <a:off x="2232441"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6345;p126">
              <a:extLst>
                <a:ext uri="{FF2B5EF4-FFF2-40B4-BE49-F238E27FC236}">
                  <a16:creationId xmlns:a16="http://schemas.microsoft.com/office/drawing/2014/main" id="{A4EF82BA-7499-486E-A707-E94A22108627}"/>
                </a:ext>
              </a:extLst>
            </p:cNvPr>
            <p:cNvSpPr/>
            <p:nvPr/>
          </p:nvSpPr>
          <p:spPr>
            <a:xfrm>
              <a:off x="2242081" y="1554544"/>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6346;p126">
              <a:extLst>
                <a:ext uri="{FF2B5EF4-FFF2-40B4-BE49-F238E27FC236}">
                  <a16:creationId xmlns:a16="http://schemas.microsoft.com/office/drawing/2014/main" id="{10417ACD-EFC3-4C21-85C1-7379FC331500}"/>
                </a:ext>
              </a:extLst>
            </p:cNvPr>
            <p:cNvSpPr/>
            <p:nvPr/>
          </p:nvSpPr>
          <p:spPr>
            <a:xfrm>
              <a:off x="2243126" y="155444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6347;p126">
              <a:extLst>
                <a:ext uri="{FF2B5EF4-FFF2-40B4-BE49-F238E27FC236}">
                  <a16:creationId xmlns:a16="http://schemas.microsoft.com/office/drawing/2014/main" id="{C5206388-8179-4C69-BE4B-A8FBC6DD0057}"/>
                </a:ext>
              </a:extLst>
            </p:cNvPr>
            <p:cNvSpPr/>
            <p:nvPr/>
          </p:nvSpPr>
          <p:spPr>
            <a:xfrm>
              <a:off x="2230581" y="1549928"/>
              <a:ext cx="584" cy="14"/>
            </a:xfrm>
            <a:custGeom>
              <a:avLst/>
              <a:gdLst/>
              <a:ahLst/>
              <a:cxnLst/>
              <a:rect l="l" t="t" r="r" b="b"/>
              <a:pathLst>
                <a:path w="43" h="1" extrusionOk="0">
                  <a:moveTo>
                    <a:pt x="43"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6348;p126">
              <a:extLst>
                <a:ext uri="{FF2B5EF4-FFF2-40B4-BE49-F238E27FC236}">
                  <a16:creationId xmlns:a16="http://schemas.microsoft.com/office/drawing/2014/main" id="{5239CDC8-078B-4CCC-B7FA-0F12CE3610C5}"/>
                </a:ext>
              </a:extLst>
            </p:cNvPr>
            <p:cNvSpPr/>
            <p:nvPr/>
          </p:nvSpPr>
          <p:spPr>
            <a:xfrm>
              <a:off x="2234912" y="1550118"/>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6349;p126">
              <a:extLst>
                <a:ext uri="{FF2B5EF4-FFF2-40B4-BE49-F238E27FC236}">
                  <a16:creationId xmlns:a16="http://schemas.microsoft.com/office/drawing/2014/main" id="{411F568F-AD07-4B84-9456-099722D8AF4A}"/>
                </a:ext>
              </a:extLst>
            </p:cNvPr>
            <p:cNvSpPr/>
            <p:nvPr/>
          </p:nvSpPr>
          <p:spPr>
            <a:xfrm>
              <a:off x="2233011"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6350;p126">
              <a:extLst>
                <a:ext uri="{FF2B5EF4-FFF2-40B4-BE49-F238E27FC236}">
                  <a16:creationId xmlns:a16="http://schemas.microsoft.com/office/drawing/2014/main" id="{C88CD2DB-330B-49C9-A1CD-A7817EE31A35}"/>
                </a:ext>
              </a:extLst>
            </p:cNvPr>
            <p:cNvSpPr/>
            <p:nvPr/>
          </p:nvSpPr>
          <p:spPr>
            <a:xfrm>
              <a:off x="2231436" y="1549928"/>
              <a:ext cx="448" cy="14"/>
            </a:xfrm>
            <a:custGeom>
              <a:avLst/>
              <a:gdLst/>
              <a:ahLst/>
              <a:cxnLst/>
              <a:rect l="l" t="t" r="r" b="b"/>
              <a:pathLst>
                <a:path w="33" h="1" extrusionOk="0">
                  <a:moveTo>
                    <a:pt x="3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6351;p126">
              <a:extLst>
                <a:ext uri="{FF2B5EF4-FFF2-40B4-BE49-F238E27FC236}">
                  <a16:creationId xmlns:a16="http://schemas.microsoft.com/office/drawing/2014/main" id="{7D89899F-E57C-43FE-82B7-5C6AEE5D4942}"/>
                </a:ext>
              </a:extLst>
            </p:cNvPr>
            <p:cNvSpPr/>
            <p:nvPr/>
          </p:nvSpPr>
          <p:spPr>
            <a:xfrm>
              <a:off x="2235197" y="155030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6352;p126">
              <a:extLst>
                <a:ext uri="{FF2B5EF4-FFF2-40B4-BE49-F238E27FC236}">
                  <a16:creationId xmlns:a16="http://schemas.microsoft.com/office/drawing/2014/main" id="{4FFA9AD5-BFF8-41FC-98C1-8893AEFD5849}"/>
                </a:ext>
              </a:extLst>
            </p:cNvPr>
            <p:cNvSpPr/>
            <p:nvPr/>
          </p:nvSpPr>
          <p:spPr>
            <a:xfrm>
              <a:off x="2242040" y="155454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6353;p126">
              <a:extLst>
                <a:ext uri="{FF2B5EF4-FFF2-40B4-BE49-F238E27FC236}">
                  <a16:creationId xmlns:a16="http://schemas.microsoft.com/office/drawing/2014/main" id="{200CCC15-1103-4536-9502-A7688605D00F}"/>
                </a:ext>
              </a:extLst>
            </p:cNvPr>
            <p:cNvSpPr/>
            <p:nvPr/>
          </p:nvSpPr>
          <p:spPr>
            <a:xfrm>
              <a:off x="2233486"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6354;p126">
              <a:extLst>
                <a:ext uri="{FF2B5EF4-FFF2-40B4-BE49-F238E27FC236}">
                  <a16:creationId xmlns:a16="http://schemas.microsoft.com/office/drawing/2014/main" id="{6F8C5A9F-AE8D-4AEE-94F5-21C34B535E3E}"/>
                </a:ext>
              </a:extLst>
            </p:cNvPr>
            <p:cNvSpPr/>
            <p:nvPr/>
          </p:nvSpPr>
          <p:spPr>
            <a:xfrm>
              <a:off x="2235007" y="1550173"/>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6355;p126">
              <a:extLst>
                <a:ext uri="{FF2B5EF4-FFF2-40B4-BE49-F238E27FC236}">
                  <a16:creationId xmlns:a16="http://schemas.microsoft.com/office/drawing/2014/main" id="{DC488380-F47C-4214-86C9-072B9A396F3B}"/>
                </a:ext>
              </a:extLst>
            </p:cNvPr>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6356;p126">
              <a:extLst>
                <a:ext uri="{FF2B5EF4-FFF2-40B4-BE49-F238E27FC236}">
                  <a16:creationId xmlns:a16="http://schemas.microsoft.com/office/drawing/2014/main" id="{09049084-5BEE-40A4-8B70-943C5B66F5C4}"/>
                </a:ext>
              </a:extLst>
            </p:cNvPr>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6357;p126">
              <a:extLst>
                <a:ext uri="{FF2B5EF4-FFF2-40B4-BE49-F238E27FC236}">
                  <a16:creationId xmlns:a16="http://schemas.microsoft.com/office/drawing/2014/main" id="{5033D010-90C8-4832-AFDA-42A4BBAEF678}"/>
                </a:ext>
              </a:extLst>
            </p:cNvPr>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6358;p126">
              <a:extLst>
                <a:ext uri="{FF2B5EF4-FFF2-40B4-BE49-F238E27FC236}">
                  <a16:creationId xmlns:a16="http://schemas.microsoft.com/office/drawing/2014/main" id="{E172F8E5-D96B-41D7-89FC-25CD05602D8A}"/>
                </a:ext>
              </a:extLst>
            </p:cNvPr>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6359;p126">
              <a:extLst>
                <a:ext uri="{FF2B5EF4-FFF2-40B4-BE49-F238E27FC236}">
                  <a16:creationId xmlns:a16="http://schemas.microsoft.com/office/drawing/2014/main" id="{28A41088-1316-43C9-B42B-51E37159B888}"/>
                </a:ext>
              </a:extLst>
            </p:cNvPr>
            <p:cNvSpPr/>
            <p:nvPr/>
          </p:nvSpPr>
          <p:spPr>
            <a:xfrm>
              <a:off x="2296513" y="2011767"/>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6360;p126">
              <a:extLst>
                <a:ext uri="{FF2B5EF4-FFF2-40B4-BE49-F238E27FC236}">
                  <a16:creationId xmlns:a16="http://schemas.microsoft.com/office/drawing/2014/main" id="{1E5F865B-54B3-4091-9E86-F6D146B3F3BC}"/>
                </a:ext>
              </a:extLst>
            </p:cNvPr>
            <p:cNvSpPr/>
            <p:nvPr/>
          </p:nvSpPr>
          <p:spPr>
            <a:xfrm>
              <a:off x="2296649" y="2011522"/>
              <a:ext cx="68" cy="109"/>
            </a:xfrm>
            <a:custGeom>
              <a:avLst/>
              <a:gdLst/>
              <a:ahLst/>
              <a:cxnLst/>
              <a:rect l="l" t="t" r="r" b="b"/>
              <a:pathLst>
                <a:path w="5"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6361;p126">
              <a:extLst>
                <a:ext uri="{FF2B5EF4-FFF2-40B4-BE49-F238E27FC236}">
                  <a16:creationId xmlns:a16="http://schemas.microsoft.com/office/drawing/2014/main" id="{93D9B89F-D81C-4072-9455-0BB7424033FC}"/>
                </a:ext>
              </a:extLst>
            </p:cNvPr>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6362;p126">
              <a:extLst>
                <a:ext uri="{FF2B5EF4-FFF2-40B4-BE49-F238E27FC236}">
                  <a16:creationId xmlns:a16="http://schemas.microsoft.com/office/drawing/2014/main" id="{D09A3ED8-1DDE-4F89-A3DF-876F2C2FC150}"/>
                </a:ext>
              </a:extLst>
            </p:cNvPr>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6363;p126">
              <a:extLst>
                <a:ext uri="{FF2B5EF4-FFF2-40B4-BE49-F238E27FC236}">
                  <a16:creationId xmlns:a16="http://schemas.microsoft.com/office/drawing/2014/main" id="{92E6527B-A520-4827-AA35-B73C82649430}"/>
                </a:ext>
              </a:extLst>
            </p:cNvPr>
            <p:cNvSpPr/>
            <p:nvPr/>
          </p:nvSpPr>
          <p:spPr>
            <a:xfrm>
              <a:off x="2306248" y="2008196"/>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6364;p126">
              <a:extLst>
                <a:ext uri="{FF2B5EF4-FFF2-40B4-BE49-F238E27FC236}">
                  <a16:creationId xmlns:a16="http://schemas.microsoft.com/office/drawing/2014/main" id="{067F97D0-3DF6-4036-BE59-3E811C786053}"/>
                </a:ext>
              </a:extLst>
            </p:cNvPr>
            <p:cNvSpPr/>
            <p:nvPr/>
          </p:nvSpPr>
          <p:spPr>
            <a:xfrm>
              <a:off x="2336336" y="201808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6365;p126">
              <a:extLst>
                <a:ext uri="{FF2B5EF4-FFF2-40B4-BE49-F238E27FC236}">
                  <a16:creationId xmlns:a16="http://schemas.microsoft.com/office/drawing/2014/main" id="{186A75F6-69AC-430B-8974-B931E44FB05E}"/>
                </a:ext>
              </a:extLst>
            </p:cNvPr>
            <p:cNvSpPr/>
            <p:nvPr/>
          </p:nvSpPr>
          <p:spPr>
            <a:xfrm>
              <a:off x="2336675" y="2017890"/>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6366;p126">
              <a:extLst>
                <a:ext uri="{FF2B5EF4-FFF2-40B4-BE49-F238E27FC236}">
                  <a16:creationId xmlns:a16="http://schemas.microsoft.com/office/drawing/2014/main" id="{2BC41AA3-2BAA-45C8-A921-7DFF4DE6C5F2}"/>
                </a:ext>
              </a:extLst>
            </p:cNvPr>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6367;p126">
              <a:extLst>
                <a:ext uri="{FF2B5EF4-FFF2-40B4-BE49-F238E27FC236}">
                  <a16:creationId xmlns:a16="http://schemas.microsoft.com/office/drawing/2014/main" id="{48F2CF52-84F9-419E-9A9A-50D4BABE57C4}"/>
                </a:ext>
              </a:extLst>
            </p:cNvPr>
            <p:cNvSpPr/>
            <p:nvPr/>
          </p:nvSpPr>
          <p:spPr>
            <a:xfrm>
              <a:off x="2335765" y="201823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6368;p126">
              <a:extLst>
                <a:ext uri="{FF2B5EF4-FFF2-40B4-BE49-F238E27FC236}">
                  <a16:creationId xmlns:a16="http://schemas.microsoft.com/office/drawing/2014/main" id="{FC8DD03B-E9F3-4487-A850-40D806B3908C}"/>
                </a:ext>
              </a:extLst>
            </p:cNvPr>
            <p:cNvSpPr/>
            <p:nvPr/>
          </p:nvSpPr>
          <p:spPr>
            <a:xfrm>
              <a:off x="2335480" y="2018230"/>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6369;p126">
              <a:extLst>
                <a:ext uri="{FF2B5EF4-FFF2-40B4-BE49-F238E27FC236}">
                  <a16:creationId xmlns:a16="http://schemas.microsoft.com/office/drawing/2014/main" id="{A6BDE616-6BA4-406A-8E5E-D3C7C1E228FA}"/>
                </a:ext>
              </a:extLst>
            </p:cNvPr>
            <p:cNvSpPr/>
            <p:nvPr/>
          </p:nvSpPr>
          <p:spPr>
            <a:xfrm>
              <a:off x="2335249" y="2018135"/>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6370;p126">
              <a:extLst>
                <a:ext uri="{FF2B5EF4-FFF2-40B4-BE49-F238E27FC236}">
                  <a16:creationId xmlns:a16="http://schemas.microsoft.com/office/drawing/2014/main" id="{3C315511-2EF5-46A6-9723-F172B3D0C8CB}"/>
                </a:ext>
              </a:extLst>
            </p:cNvPr>
            <p:cNvSpPr/>
            <p:nvPr/>
          </p:nvSpPr>
          <p:spPr>
            <a:xfrm>
              <a:off x="2336051" y="2018175"/>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6371;p126">
              <a:extLst>
                <a:ext uri="{FF2B5EF4-FFF2-40B4-BE49-F238E27FC236}">
                  <a16:creationId xmlns:a16="http://schemas.microsoft.com/office/drawing/2014/main" id="{55A91A8B-313E-488D-B325-F48807037891}"/>
                </a:ext>
              </a:extLst>
            </p:cNvPr>
            <p:cNvSpPr/>
            <p:nvPr/>
          </p:nvSpPr>
          <p:spPr>
            <a:xfrm>
              <a:off x="2335059" y="2017985"/>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6372;p126">
              <a:extLst>
                <a:ext uri="{FF2B5EF4-FFF2-40B4-BE49-F238E27FC236}">
                  <a16:creationId xmlns:a16="http://schemas.microsoft.com/office/drawing/2014/main" id="{22EE3E84-6FDA-4F7B-A3EF-193EEE8B74F0}"/>
                </a:ext>
              </a:extLst>
            </p:cNvPr>
            <p:cNvSpPr/>
            <p:nvPr/>
          </p:nvSpPr>
          <p:spPr>
            <a:xfrm>
              <a:off x="2337816" y="2016804"/>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6373;p126">
              <a:extLst>
                <a:ext uri="{FF2B5EF4-FFF2-40B4-BE49-F238E27FC236}">
                  <a16:creationId xmlns:a16="http://schemas.microsoft.com/office/drawing/2014/main" id="{B8CCA02E-F6E2-444F-A9B0-87C0A7A9F8A6}"/>
                </a:ext>
              </a:extLst>
            </p:cNvPr>
            <p:cNvSpPr/>
            <p:nvPr/>
          </p:nvSpPr>
          <p:spPr>
            <a:xfrm>
              <a:off x="2337245" y="2017415"/>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6374;p126">
              <a:extLst>
                <a:ext uri="{FF2B5EF4-FFF2-40B4-BE49-F238E27FC236}">
                  <a16:creationId xmlns:a16="http://schemas.microsoft.com/office/drawing/2014/main" id="{A68583AE-7FB4-482C-AE62-D2CFAEAA85A9}"/>
                </a:ext>
              </a:extLst>
            </p:cNvPr>
            <p:cNvSpPr/>
            <p:nvPr/>
          </p:nvSpPr>
          <p:spPr>
            <a:xfrm>
              <a:off x="2337571" y="201718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6375;p126">
              <a:extLst>
                <a:ext uri="{FF2B5EF4-FFF2-40B4-BE49-F238E27FC236}">
                  <a16:creationId xmlns:a16="http://schemas.microsoft.com/office/drawing/2014/main" id="{1B6D7E92-2272-4915-8630-B9B9F643B78F}"/>
                </a:ext>
              </a:extLst>
            </p:cNvPr>
            <p:cNvSpPr/>
            <p:nvPr/>
          </p:nvSpPr>
          <p:spPr>
            <a:xfrm>
              <a:off x="2336960" y="2017700"/>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6376;p126">
              <a:extLst>
                <a:ext uri="{FF2B5EF4-FFF2-40B4-BE49-F238E27FC236}">
                  <a16:creationId xmlns:a16="http://schemas.microsoft.com/office/drawing/2014/main" id="{605DC317-836B-4448-94F9-173BEEE4B8A7}"/>
                </a:ext>
              </a:extLst>
            </p:cNvPr>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6377;p126">
              <a:extLst>
                <a:ext uri="{FF2B5EF4-FFF2-40B4-BE49-F238E27FC236}">
                  <a16:creationId xmlns:a16="http://schemas.microsoft.com/office/drawing/2014/main" id="{01A2A1D0-7B8D-46D4-918B-7E41A147AD82}"/>
                </a:ext>
              </a:extLst>
            </p:cNvPr>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6378;p126">
              <a:extLst>
                <a:ext uri="{FF2B5EF4-FFF2-40B4-BE49-F238E27FC236}">
                  <a16:creationId xmlns:a16="http://schemas.microsoft.com/office/drawing/2014/main" id="{8C61118F-93B9-4F3A-B1D4-AB7A9D604409}"/>
                </a:ext>
              </a:extLst>
            </p:cNvPr>
            <p:cNvSpPr/>
            <p:nvPr/>
          </p:nvSpPr>
          <p:spPr>
            <a:xfrm>
              <a:off x="2310050" y="2009961"/>
              <a:ext cx="299" cy="149"/>
            </a:xfrm>
            <a:custGeom>
              <a:avLst/>
              <a:gdLst/>
              <a:ahLst/>
              <a:cxnLst/>
              <a:rect l="l" t="t" r="r" b="b"/>
              <a:pathLst>
                <a:path w="22" h="11" extrusionOk="0">
                  <a:moveTo>
                    <a:pt x="22"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6379;p126">
              <a:extLst>
                <a:ext uri="{FF2B5EF4-FFF2-40B4-BE49-F238E27FC236}">
                  <a16:creationId xmlns:a16="http://schemas.microsoft.com/office/drawing/2014/main" id="{61000DE1-0208-463F-BFDD-C68F9165B25F}"/>
                </a:ext>
              </a:extLst>
            </p:cNvPr>
            <p:cNvSpPr/>
            <p:nvPr/>
          </p:nvSpPr>
          <p:spPr>
            <a:xfrm>
              <a:off x="2351651" y="2013953"/>
              <a:ext cx="149" cy="54"/>
            </a:xfrm>
            <a:custGeom>
              <a:avLst/>
              <a:gdLst/>
              <a:ahLst/>
              <a:cxnLst/>
              <a:rect l="l" t="t" r="r" b="b"/>
              <a:pathLst>
                <a:path w="11" h="4" extrusionOk="0">
                  <a:moveTo>
                    <a:pt x="1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6380;p126">
              <a:extLst>
                <a:ext uri="{FF2B5EF4-FFF2-40B4-BE49-F238E27FC236}">
                  <a16:creationId xmlns:a16="http://schemas.microsoft.com/office/drawing/2014/main" id="{0F3649C7-E0BE-4650-B7A7-5E1C148C32A1}"/>
                </a:ext>
              </a:extLst>
            </p:cNvPr>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6381;p126">
              <a:extLst>
                <a:ext uri="{FF2B5EF4-FFF2-40B4-BE49-F238E27FC236}">
                  <a16:creationId xmlns:a16="http://schemas.microsoft.com/office/drawing/2014/main" id="{E0D98330-E47F-47A2-B4F6-0AF1397DD406}"/>
                </a:ext>
              </a:extLst>
            </p:cNvPr>
            <p:cNvSpPr/>
            <p:nvPr/>
          </p:nvSpPr>
          <p:spPr>
            <a:xfrm>
              <a:off x="2352072" y="2013858"/>
              <a:ext cx="68" cy="14"/>
            </a:xfrm>
            <a:custGeom>
              <a:avLst/>
              <a:gdLst/>
              <a:ahLst/>
              <a:cxnLst/>
              <a:rect l="l" t="t" r="r" b="b"/>
              <a:pathLst>
                <a:path w="5" h="1" extrusionOk="0">
                  <a:moveTo>
                    <a:pt x="4" y="0"/>
                  </a:moveTo>
                  <a:lnTo>
                    <a:pt x="4"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6382;p126">
              <a:extLst>
                <a:ext uri="{FF2B5EF4-FFF2-40B4-BE49-F238E27FC236}">
                  <a16:creationId xmlns:a16="http://schemas.microsoft.com/office/drawing/2014/main" id="{33073FF1-2FCE-4EBB-A487-3DE09E9AA0D6}"/>
                </a:ext>
              </a:extLst>
            </p:cNvPr>
            <p:cNvSpPr/>
            <p:nvPr/>
          </p:nvSpPr>
          <p:spPr>
            <a:xfrm>
              <a:off x="2351027" y="201414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6383;p126">
              <a:extLst>
                <a:ext uri="{FF2B5EF4-FFF2-40B4-BE49-F238E27FC236}">
                  <a16:creationId xmlns:a16="http://schemas.microsoft.com/office/drawing/2014/main" id="{7D04CB34-E7F6-4CA3-94CB-0A238F713166}"/>
                </a:ext>
              </a:extLst>
            </p:cNvPr>
            <p:cNvSpPr/>
            <p:nvPr/>
          </p:nvSpPr>
          <p:spPr>
            <a:xfrm>
              <a:off x="2351312" y="2014048"/>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6384;p126">
              <a:extLst>
                <a:ext uri="{FF2B5EF4-FFF2-40B4-BE49-F238E27FC236}">
                  <a16:creationId xmlns:a16="http://schemas.microsoft.com/office/drawing/2014/main" id="{2A90658B-CE0E-4191-A600-660765AD7F3C}"/>
                </a:ext>
              </a:extLst>
            </p:cNvPr>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6385;p126">
              <a:extLst>
                <a:ext uri="{FF2B5EF4-FFF2-40B4-BE49-F238E27FC236}">
                  <a16:creationId xmlns:a16="http://schemas.microsoft.com/office/drawing/2014/main" id="{251B9E79-4C9C-4174-9712-9402C66515C2}"/>
                </a:ext>
              </a:extLst>
            </p:cNvPr>
            <p:cNvSpPr/>
            <p:nvPr/>
          </p:nvSpPr>
          <p:spPr>
            <a:xfrm>
              <a:off x="2263710" y="205268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6386;p126">
              <a:extLst>
                <a:ext uri="{FF2B5EF4-FFF2-40B4-BE49-F238E27FC236}">
                  <a16:creationId xmlns:a16="http://schemas.microsoft.com/office/drawing/2014/main" id="{A76F0AA5-7795-43E8-8872-93D5C1D308A0}"/>
                </a:ext>
              </a:extLst>
            </p:cNvPr>
            <p:cNvSpPr/>
            <p:nvPr/>
          </p:nvSpPr>
          <p:spPr>
            <a:xfrm>
              <a:off x="2264144" y="2052540"/>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6387;p126">
              <a:extLst>
                <a:ext uri="{FF2B5EF4-FFF2-40B4-BE49-F238E27FC236}">
                  <a16:creationId xmlns:a16="http://schemas.microsoft.com/office/drawing/2014/main" id="{5C4BA58F-1B16-4B73-A77B-50335054F9E0}"/>
                </a:ext>
              </a:extLst>
            </p:cNvPr>
            <p:cNvSpPr/>
            <p:nvPr/>
          </p:nvSpPr>
          <p:spPr>
            <a:xfrm>
              <a:off x="2265135" y="2052024"/>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6388;p126">
              <a:extLst>
                <a:ext uri="{FF2B5EF4-FFF2-40B4-BE49-F238E27FC236}">
                  <a16:creationId xmlns:a16="http://schemas.microsoft.com/office/drawing/2014/main" id="{FD86DB1F-6B6E-482C-A891-FC962D35DA50}"/>
                </a:ext>
              </a:extLst>
            </p:cNvPr>
            <p:cNvSpPr/>
            <p:nvPr/>
          </p:nvSpPr>
          <p:spPr>
            <a:xfrm>
              <a:off x="2264524" y="2052404"/>
              <a:ext cx="109" cy="54"/>
            </a:xfrm>
            <a:custGeom>
              <a:avLst/>
              <a:gdLst/>
              <a:ahLst/>
              <a:cxnLst/>
              <a:rect l="l" t="t" r="r" b="b"/>
              <a:pathLst>
                <a:path w="8" h="4" extrusionOk="0">
                  <a:moveTo>
                    <a:pt x="0" y="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6389;p126">
              <a:extLst>
                <a:ext uri="{FF2B5EF4-FFF2-40B4-BE49-F238E27FC236}">
                  <a16:creationId xmlns:a16="http://schemas.microsoft.com/office/drawing/2014/main" id="{71B8F0F6-FFDD-439C-9DFC-01C81CD02A11}"/>
                </a:ext>
              </a:extLst>
            </p:cNvPr>
            <p:cNvSpPr/>
            <p:nvPr/>
          </p:nvSpPr>
          <p:spPr>
            <a:xfrm>
              <a:off x="2265475" y="2051834"/>
              <a:ext cx="394" cy="149"/>
            </a:xfrm>
            <a:custGeom>
              <a:avLst/>
              <a:gdLst/>
              <a:ahLst/>
              <a:cxnLst/>
              <a:rect l="l" t="t" r="r" b="b"/>
              <a:pathLst>
                <a:path w="29" h="11" extrusionOk="0">
                  <a:moveTo>
                    <a:pt x="0" y="11"/>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6390;p126">
              <a:extLst>
                <a:ext uri="{FF2B5EF4-FFF2-40B4-BE49-F238E27FC236}">
                  <a16:creationId xmlns:a16="http://schemas.microsoft.com/office/drawing/2014/main" id="{0E61FB6A-49EA-4B48-8F25-F672B96EBABC}"/>
                </a:ext>
              </a:extLst>
            </p:cNvPr>
            <p:cNvSpPr/>
            <p:nvPr/>
          </p:nvSpPr>
          <p:spPr>
            <a:xfrm>
              <a:off x="2266941" y="2051304"/>
              <a:ext cx="448" cy="163"/>
            </a:xfrm>
            <a:custGeom>
              <a:avLst/>
              <a:gdLst/>
              <a:ahLst/>
              <a:cxnLst/>
              <a:rect l="l" t="t" r="r" b="b"/>
              <a:pathLst>
                <a:path w="33" h="12" extrusionOk="0">
                  <a:moveTo>
                    <a:pt x="1" y="1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6391;p126">
              <a:extLst>
                <a:ext uri="{FF2B5EF4-FFF2-40B4-BE49-F238E27FC236}">
                  <a16:creationId xmlns:a16="http://schemas.microsoft.com/office/drawing/2014/main" id="{8891ED01-8D3E-46C5-81A6-0F6573F772FC}"/>
                </a:ext>
              </a:extLst>
            </p:cNvPr>
            <p:cNvSpPr/>
            <p:nvPr/>
          </p:nvSpPr>
          <p:spPr>
            <a:xfrm>
              <a:off x="2270037" y="2050503"/>
              <a:ext cx="149" cy="54"/>
            </a:xfrm>
            <a:custGeom>
              <a:avLst/>
              <a:gdLst/>
              <a:ahLst/>
              <a:cxnLst/>
              <a:rect l="l" t="t" r="r" b="b"/>
              <a:pathLst>
                <a:path w="11" h="4" extrusionOk="0">
                  <a:moveTo>
                    <a:pt x="1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6392;p126">
              <a:extLst>
                <a:ext uri="{FF2B5EF4-FFF2-40B4-BE49-F238E27FC236}">
                  <a16:creationId xmlns:a16="http://schemas.microsoft.com/office/drawing/2014/main" id="{8F00A755-EAAD-4D0B-888C-60C74C5F2227}"/>
                </a:ext>
              </a:extLst>
            </p:cNvPr>
            <p:cNvSpPr/>
            <p:nvPr/>
          </p:nvSpPr>
          <p:spPr>
            <a:xfrm>
              <a:off x="2263329" y="205273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6393;p126">
              <a:extLst>
                <a:ext uri="{FF2B5EF4-FFF2-40B4-BE49-F238E27FC236}">
                  <a16:creationId xmlns:a16="http://schemas.microsoft.com/office/drawing/2014/main" id="{480D72B6-89BB-4EEB-8A5C-DBF59DFC93C9}"/>
                </a:ext>
              </a:extLst>
            </p:cNvPr>
            <p:cNvSpPr/>
            <p:nvPr/>
          </p:nvSpPr>
          <p:spPr>
            <a:xfrm>
              <a:off x="2265896" y="2051644"/>
              <a:ext cx="489" cy="204"/>
            </a:xfrm>
            <a:custGeom>
              <a:avLst/>
              <a:gdLst/>
              <a:ahLst/>
              <a:cxnLst/>
              <a:rect l="l" t="t" r="r" b="b"/>
              <a:pathLst>
                <a:path w="36" h="15" extrusionOk="0">
                  <a:moveTo>
                    <a:pt x="1" y="14"/>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6394;p126">
              <a:extLst>
                <a:ext uri="{FF2B5EF4-FFF2-40B4-BE49-F238E27FC236}">
                  <a16:creationId xmlns:a16="http://schemas.microsoft.com/office/drawing/2014/main" id="{295FE3F6-5600-42AA-BA62-80EC6CB2B472}"/>
                </a:ext>
              </a:extLst>
            </p:cNvPr>
            <p:cNvSpPr/>
            <p:nvPr/>
          </p:nvSpPr>
          <p:spPr>
            <a:xfrm>
              <a:off x="2266371" y="2051495"/>
              <a:ext cx="543" cy="163"/>
            </a:xfrm>
            <a:custGeom>
              <a:avLst/>
              <a:gdLst/>
              <a:ahLst/>
              <a:cxnLst/>
              <a:rect l="l" t="t" r="r" b="b"/>
              <a:pathLst>
                <a:path w="40" h="12" extrusionOk="0">
                  <a:moveTo>
                    <a:pt x="1" y="11"/>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6395;p126">
              <a:extLst>
                <a:ext uri="{FF2B5EF4-FFF2-40B4-BE49-F238E27FC236}">
                  <a16:creationId xmlns:a16="http://schemas.microsoft.com/office/drawing/2014/main" id="{B47C149C-08B0-4B07-B3AF-0CF977E84331}"/>
                </a:ext>
              </a:extLst>
            </p:cNvPr>
            <p:cNvSpPr/>
            <p:nvPr/>
          </p:nvSpPr>
          <p:spPr>
            <a:xfrm>
              <a:off x="2267756" y="2051169"/>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6396;p126">
              <a:extLst>
                <a:ext uri="{FF2B5EF4-FFF2-40B4-BE49-F238E27FC236}">
                  <a16:creationId xmlns:a16="http://schemas.microsoft.com/office/drawing/2014/main" id="{AEDAF284-1E88-48E9-916B-09B2E2496432}"/>
                </a:ext>
              </a:extLst>
            </p:cNvPr>
            <p:cNvSpPr/>
            <p:nvPr/>
          </p:nvSpPr>
          <p:spPr>
            <a:xfrm>
              <a:off x="2280872" y="2017035"/>
              <a:ext cx="54" cy="68"/>
            </a:xfrm>
            <a:custGeom>
              <a:avLst/>
              <a:gdLst/>
              <a:ahLst/>
              <a:cxnLst/>
              <a:rect l="l" t="t" r="r" b="b"/>
              <a:pathLst>
                <a:path w="4" h="5" extrusionOk="0">
                  <a:moveTo>
                    <a:pt x="0"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6397;p126">
              <a:extLst>
                <a:ext uri="{FF2B5EF4-FFF2-40B4-BE49-F238E27FC236}">
                  <a16:creationId xmlns:a16="http://schemas.microsoft.com/office/drawing/2014/main" id="{4B3A4265-B19D-467B-8BDE-CDC8B103C275}"/>
                </a:ext>
              </a:extLst>
            </p:cNvPr>
            <p:cNvSpPr/>
            <p:nvPr/>
          </p:nvSpPr>
          <p:spPr>
            <a:xfrm>
              <a:off x="2281958" y="201751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6398;p126">
              <a:extLst>
                <a:ext uri="{FF2B5EF4-FFF2-40B4-BE49-F238E27FC236}">
                  <a16:creationId xmlns:a16="http://schemas.microsoft.com/office/drawing/2014/main" id="{D476278E-19FC-4CDF-9608-7FEB84F9ADE2}"/>
                </a:ext>
              </a:extLst>
            </p:cNvPr>
            <p:cNvSpPr/>
            <p:nvPr/>
          </p:nvSpPr>
          <p:spPr>
            <a:xfrm>
              <a:off x="2283098" y="2017184"/>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6399;p126">
              <a:extLst>
                <a:ext uri="{FF2B5EF4-FFF2-40B4-BE49-F238E27FC236}">
                  <a16:creationId xmlns:a16="http://schemas.microsoft.com/office/drawing/2014/main" id="{20E04430-5AF0-49F0-9AC5-722D1FB162D0}"/>
                </a:ext>
              </a:extLst>
            </p:cNvPr>
            <p:cNvSpPr/>
            <p:nvPr/>
          </p:nvSpPr>
          <p:spPr>
            <a:xfrm>
              <a:off x="2282338" y="201751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6400;p126">
              <a:extLst>
                <a:ext uri="{FF2B5EF4-FFF2-40B4-BE49-F238E27FC236}">
                  <a16:creationId xmlns:a16="http://schemas.microsoft.com/office/drawing/2014/main" id="{7790F2E5-5BA3-43D6-AE05-310A92AEA5C6}"/>
                </a:ext>
              </a:extLst>
            </p:cNvPr>
            <p:cNvSpPr/>
            <p:nvPr/>
          </p:nvSpPr>
          <p:spPr>
            <a:xfrm>
              <a:off x="2282528" y="2017510"/>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6401;p126">
              <a:extLst>
                <a:ext uri="{FF2B5EF4-FFF2-40B4-BE49-F238E27FC236}">
                  <a16:creationId xmlns:a16="http://schemas.microsoft.com/office/drawing/2014/main" id="{5FCA3A59-84A1-47E8-B2FE-7DD6DECD4F46}"/>
                </a:ext>
              </a:extLst>
            </p:cNvPr>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6402;p126">
              <a:extLst>
                <a:ext uri="{FF2B5EF4-FFF2-40B4-BE49-F238E27FC236}">
                  <a16:creationId xmlns:a16="http://schemas.microsoft.com/office/drawing/2014/main" id="{D570BDB4-7842-43D5-A245-C6A875DB94CF}"/>
                </a:ext>
              </a:extLst>
            </p:cNvPr>
            <p:cNvSpPr/>
            <p:nvPr/>
          </p:nvSpPr>
          <p:spPr>
            <a:xfrm>
              <a:off x="2282867" y="2017374"/>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6403;p126">
              <a:extLst>
                <a:ext uri="{FF2B5EF4-FFF2-40B4-BE49-F238E27FC236}">
                  <a16:creationId xmlns:a16="http://schemas.microsoft.com/office/drawing/2014/main" id="{96AED668-9733-4EF4-A440-738EB178DDAD}"/>
                </a:ext>
              </a:extLst>
            </p:cNvPr>
            <p:cNvSpPr/>
            <p:nvPr/>
          </p:nvSpPr>
          <p:spPr>
            <a:xfrm>
              <a:off x="2281673" y="2017415"/>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6404;p126">
              <a:extLst>
                <a:ext uri="{FF2B5EF4-FFF2-40B4-BE49-F238E27FC236}">
                  <a16:creationId xmlns:a16="http://schemas.microsoft.com/office/drawing/2014/main" id="{0166021B-EC5D-4D7C-9071-64FA7BEA44A0}"/>
                </a:ext>
              </a:extLst>
            </p:cNvPr>
            <p:cNvSpPr/>
            <p:nvPr/>
          </p:nvSpPr>
          <p:spPr>
            <a:xfrm>
              <a:off x="2280586" y="2016899"/>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6405;p126">
              <a:extLst>
                <a:ext uri="{FF2B5EF4-FFF2-40B4-BE49-F238E27FC236}">
                  <a16:creationId xmlns:a16="http://schemas.microsoft.com/office/drawing/2014/main" id="{8A52DDA5-4F90-4F27-A4E0-6F7B789FC1B1}"/>
                </a:ext>
              </a:extLst>
            </p:cNvPr>
            <p:cNvSpPr/>
            <p:nvPr/>
          </p:nvSpPr>
          <p:spPr>
            <a:xfrm>
              <a:off x="2280342" y="201675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6406;p126">
              <a:extLst>
                <a:ext uri="{FF2B5EF4-FFF2-40B4-BE49-F238E27FC236}">
                  <a16:creationId xmlns:a16="http://schemas.microsoft.com/office/drawing/2014/main" id="{AF61F068-37C6-4846-A993-73E8E5BF88E5}"/>
                </a:ext>
              </a:extLst>
            </p:cNvPr>
            <p:cNvSpPr/>
            <p:nvPr/>
          </p:nvSpPr>
          <p:spPr>
            <a:xfrm>
              <a:off x="2281442" y="2017320"/>
              <a:ext cx="54" cy="68"/>
            </a:xfrm>
            <a:custGeom>
              <a:avLst/>
              <a:gdLst/>
              <a:ahLst/>
              <a:cxnLst/>
              <a:rect l="l" t="t" r="r" b="b"/>
              <a:pathLst>
                <a:path w="4" h="5" extrusionOk="0">
                  <a:moveTo>
                    <a:pt x="0"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6407;p126">
              <a:extLst>
                <a:ext uri="{FF2B5EF4-FFF2-40B4-BE49-F238E27FC236}">
                  <a16:creationId xmlns:a16="http://schemas.microsoft.com/office/drawing/2014/main" id="{F13E4E7E-0182-43CC-98D8-2F24D078A019}"/>
                </a:ext>
              </a:extLst>
            </p:cNvPr>
            <p:cNvSpPr/>
            <p:nvPr/>
          </p:nvSpPr>
          <p:spPr>
            <a:xfrm>
              <a:off x="2281157" y="2017225"/>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6408;p126">
              <a:extLst>
                <a:ext uri="{FF2B5EF4-FFF2-40B4-BE49-F238E27FC236}">
                  <a16:creationId xmlns:a16="http://schemas.microsoft.com/office/drawing/2014/main" id="{DB9BD3C0-CDCC-466B-AAB6-A4D8B9206A89}"/>
                </a:ext>
              </a:extLst>
            </p:cNvPr>
            <p:cNvSpPr/>
            <p:nvPr/>
          </p:nvSpPr>
          <p:spPr>
            <a:xfrm>
              <a:off x="2295793" y="2037863"/>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6409;p126">
              <a:extLst>
                <a:ext uri="{FF2B5EF4-FFF2-40B4-BE49-F238E27FC236}">
                  <a16:creationId xmlns:a16="http://schemas.microsoft.com/office/drawing/2014/main" id="{40E1FEBD-AC6C-4F25-98CB-AA82BF358E09}"/>
                </a:ext>
              </a:extLst>
            </p:cNvPr>
            <p:cNvSpPr/>
            <p:nvPr/>
          </p:nvSpPr>
          <p:spPr>
            <a:xfrm>
              <a:off x="2295562" y="2038284"/>
              <a:ext cx="54" cy="163"/>
            </a:xfrm>
            <a:custGeom>
              <a:avLst/>
              <a:gdLst/>
              <a:ahLst/>
              <a:cxnLst/>
              <a:rect l="l" t="t" r="r" b="b"/>
              <a:pathLst>
                <a:path w="4" h="12" extrusionOk="0">
                  <a:moveTo>
                    <a:pt x="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6410;p126">
              <a:extLst>
                <a:ext uri="{FF2B5EF4-FFF2-40B4-BE49-F238E27FC236}">
                  <a16:creationId xmlns:a16="http://schemas.microsoft.com/office/drawing/2014/main" id="{F11E2622-81C5-4439-9116-7DA2DE3BD427}"/>
                </a:ext>
              </a:extLst>
            </p:cNvPr>
            <p:cNvSpPr/>
            <p:nvPr/>
          </p:nvSpPr>
          <p:spPr>
            <a:xfrm>
              <a:off x="2295413" y="2038569"/>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6411;p126">
              <a:extLst>
                <a:ext uri="{FF2B5EF4-FFF2-40B4-BE49-F238E27FC236}">
                  <a16:creationId xmlns:a16="http://schemas.microsoft.com/office/drawing/2014/main" id="{5B9FE1CD-FE53-4DF7-A87E-AFE9A49DCCCF}"/>
                </a:ext>
              </a:extLst>
            </p:cNvPr>
            <p:cNvSpPr/>
            <p:nvPr/>
          </p:nvSpPr>
          <p:spPr>
            <a:xfrm>
              <a:off x="2295698" y="2038053"/>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6412;p126">
              <a:extLst>
                <a:ext uri="{FF2B5EF4-FFF2-40B4-BE49-F238E27FC236}">
                  <a16:creationId xmlns:a16="http://schemas.microsoft.com/office/drawing/2014/main" id="{38392548-A66F-4956-9A6C-64243514D432}"/>
                </a:ext>
              </a:extLst>
            </p:cNvPr>
            <p:cNvSpPr/>
            <p:nvPr/>
          </p:nvSpPr>
          <p:spPr>
            <a:xfrm>
              <a:off x="2294897" y="2039669"/>
              <a:ext cx="54" cy="204"/>
            </a:xfrm>
            <a:custGeom>
              <a:avLst/>
              <a:gdLst/>
              <a:ahLst/>
              <a:cxnLst/>
              <a:rect l="l" t="t" r="r" b="b"/>
              <a:pathLst>
                <a:path w="4" h="15" extrusionOk="0">
                  <a:moveTo>
                    <a:pt x="4"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6413;p126">
              <a:extLst>
                <a:ext uri="{FF2B5EF4-FFF2-40B4-BE49-F238E27FC236}">
                  <a16:creationId xmlns:a16="http://schemas.microsoft.com/office/drawing/2014/main" id="{9F12F39F-85E6-4E90-BC37-E68294A9BE3D}"/>
                </a:ext>
              </a:extLst>
            </p:cNvPr>
            <p:cNvSpPr/>
            <p:nvPr/>
          </p:nvSpPr>
          <p:spPr>
            <a:xfrm>
              <a:off x="2295277" y="2038908"/>
              <a:ext cx="54" cy="149"/>
            </a:xfrm>
            <a:custGeom>
              <a:avLst/>
              <a:gdLst/>
              <a:ahLst/>
              <a:cxnLst/>
              <a:rect l="l" t="t" r="r" b="b"/>
              <a:pathLst>
                <a:path w="4" h="11" extrusionOk="0">
                  <a:moveTo>
                    <a:pt x="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6414;p126">
              <a:extLst>
                <a:ext uri="{FF2B5EF4-FFF2-40B4-BE49-F238E27FC236}">
                  <a16:creationId xmlns:a16="http://schemas.microsoft.com/office/drawing/2014/main" id="{B5325222-52AA-4C78-930B-2ED374DF536F}"/>
                </a:ext>
              </a:extLst>
            </p:cNvPr>
            <p:cNvSpPr/>
            <p:nvPr/>
          </p:nvSpPr>
          <p:spPr>
            <a:xfrm>
              <a:off x="2295087" y="2039234"/>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6415;p126">
              <a:extLst>
                <a:ext uri="{FF2B5EF4-FFF2-40B4-BE49-F238E27FC236}">
                  <a16:creationId xmlns:a16="http://schemas.microsoft.com/office/drawing/2014/main" id="{7D9C3E1C-6993-4BFF-AECB-970A49D9F735}"/>
                </a:ext>
              </a:extLst>
            </p:cNvPr>
            <p:cNvSpPr/>
            <p:nvPr/>
          </p:nvSpPr>
          <p:spPr>
            <a:xfrm>
              <a:off x="2296228" y="2037293"/>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6416;p126">
              <a:extLst>
                <a:ext uri="{FF2B5EF4-FFF2-40B4-BE49-F238E27FC236}">
                  <a16:creationId xmlns:a16="http://schemas.microsoft.com/office/drawing/2014/main" id="{DC78A863-CF90-4DCB-BB8A-DF7237ED39FE}"/>
                </a:ext>
              </a:extLst>
            </p:cNvPr>
            <p:cNvSpPr/>
            <p:nvPr/>
          </p:nvSpPr>
          <p:spPr>
            <a:xfrm>
              <a:off x="2296323" y="2037197"/>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6417;p126">
              <a:extLst>
                <a:ext uri="{FF2B5EF4-FFF2-40B4-BE49-F238E27FC236}">
                  <a16:creationId xmlns:a16="http://schemas.microsoft.com/office/drawing/2014/main" id="{FCD8D475-0C00-4389-AA96-3781B3A13744}"/>
                </a:ext>
              </a:extLst>
            </p:cNvPr>
            <p:cNvSpPr/>
            <p:nvPr/>
          </p:nvSpPr>
          <p:spPr>
            <a:xfrm>
              <a:off x="2294707" y="204028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6418;p126">
              <a:extLst>
                <a:ext uri="{FF2B5EF4-FFF2-40B4-BE49-F238E27FC236}">
                  <a16:creationId xmlns:a16="http://schemas.microsoft.com/office/drawing/2014/main" id="{17A022FA-D7E2-4B80-A62F-D5E202159D28}"/>
                </a:ext>
              </a:extLst>
            </p:cNvPr>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6419;p126">
              <a:extLst>
                <a:ext uri="{FF2B5EF4-FFF2-40B4-BE49-F238E27FC236}">
                  <a16:creationId xmlns:a16="http://schemas.microsoft.com/office/drawing/2014/main" id="{45EFAACB-36D0-40B2-BB4A-B4129B95B367}"/>
                </a:ext>
              </a:extLst>
            </p:cNvPr>
            <p:cNvSpPr/>
            <p:nvPr/>
          </p:nvSpPr>
          <p:spPr>
            <a:xfrm>
              <a:off x="2296133" y="2037388"/>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6420;p126">
              <a:extLst>
                <a:ext uri="{FF2B5EF4-FFF2-40B4-BE49-F238E27FC236}">
                  <a16:creationId xmlns:a16="http://schemas.microsoft.com/office/drawing/2014/main" id="{CC6593F9-A185-4543-9277-5123F0BCB4A0}"/>
                </a:ext>
              </a:extLst>
            </p:cNvPr>
            <p:cNvSpPr/>
            <p:nvPr/>
          </p:nvSpPr>
          <p:spPr>
            <a:xfrm>
              <a:off x="2295943" y="2037673"/>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6421;p126">
              <a:extLst>
                <a:ext uri="{FF2B5EF4-FFF2-40B4-BE49-F238E27FC236}">
                  <a16:creationId xmlns:a16="http://schemas.microsoft.com/office/drawing/2014/main" id="{EF0C3406-3169-4018-BCD6-6C0A0DD079E4}"/>
                </a:ext>
              </a:extLst>
            </p:cNvPr>
            <p:cNvSpPr/>
            <p:nvPr/>
          </p:nvSpPr>
          <p:spPr>
            <a:xfrm>
              <a:off x="2296038" y="2037523"/>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6422;p126">
              <a:extLst>
                <a:ext uri="{FF2B5EF4-FFF2-40B4-BE49-F238E27FC236}">
                  <a16:creationId xmlns:a16="http://schemas.microsoft.com/office/drawing/2014/main" id="{F90CF07D-DABD-4DA7-95EB-6140BC56D322}"/>
                </a:ext>
              </a:extLst>
            </p:cNvPr>
            <p:cNvSpPr/>
            <p:nvPr/>
          </p:nvSpPr>
          <p:spPr>
            <a:xfrm>
              <a:off x="2294422" y="2040809"/>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6423;p126">
              <a:extLst>
                <a:ext uri="{FF2B5EF4-FFF2-40B4-BE49-F238E27FC236}">
                  <a16:creationId xmlns:a16="http://schemas.microsoft.com/office/drawing/2014/main" id="{6759C351-299C-4869-A519-65825293FC48}"/>
                </a:ext>
              </a:extLst>
            </p:cNvPr>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6424;p126">
              <a:extLst>
                <a:ext uri="{FF2B5EF4-FFF2-40B4-BE49-F238E27FC236}">
                  <a16:creationId xmlns:a16="http://schemas.microsoft.com/office/drawing/2014/main" id="{10BE7AE1-94D3-4228-8FC3-4B3D324198D2}"/>
                </a:ext>
              </a:extLst>
            </p:cNvPr>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6425;p126">
              <a:extLst>
                <a:ext uri="{FF2B5EF4-FFF2-40B4-BE49-F238E27FC236}">
                  <a16:creationId xmlns:a16="http://schemas.microsoft.com/office/drawing/2014/main" id="{43B2D5EC-EBB5-4F57-95B5-B3C4432AF29E}"/>
                </a:ext>
              </a:extLst>
            </p:cNvPr>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6426;p126">
              <a:extLst>
                <a:ext uri="{FF2B5EF4-FFF2-40B4-BE49-F238E27FC236}">
                  <a16:creationId xmlns:a16="http://schemas.microsoft.com/office/drawing/2014/main" id="{FD5639E9-4BAD-4A01-8E01-2DFF82C3CDEC}"/>
                </a:ext>
              </a:extLst>
            </p:cNvPr>
            <p:cNvSpPr/>
            <p:nvPr/>
          </p:nvSpPr>
          <p:spPr>
            <a:xfrm>
              <a:off x="2579807" y="1723951"/>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6427;p126">
              <a:extLst>
                <a:ext uri="{FF2B5EF4-FFF2-40B4-BE49-F238E27FC236}">
                  <a16:creationId xmlns:a16="http://schemas.microsoft.com/office/drawing/2014/main" id="{4A9F0C5B-0DAC-4940-A190-2D6CA5AC0FD6}"/>
                </a:ext>
              </a:extLst>
            </p:cNvPr>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6428;p126">
              <a:extLst>
                <a:ext uri="{FF2B5EF4-FFF2-40B4-BE49-F238E27FC236}">
                  <a16:creationId xmlns:a16="http://schemas.microsoft.com/office/drawing/2014/main" id="{D01F7E3A-9CBE-4138-A356-F59093884DCF}"/>
                </a:ext>
              </a:extLst>
            </p:cNvPr>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6429;p126">
              <a:extLst>
                <a:ext uri="{FF2B5EF4-FFF2-40B4-BE49-F238E27FC236}">
                  <a16:creationId xmlns:a16="http://schemas.microsoft.com/office/drawing/2014/main" id="{90CD0DA1-A474-4BDF-BC2A-9CCD9BD6B209}"/>
                </a:ext>
              </a:extLst>
            </p:cNvPr>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6430;p126">
              <a:extLst>
                <a:ext uri="{FF2B5EF4-FFF2-40B4-BE49-F238E27FC236}">
                  <a16:creationId xmlns:a16="http://schemas.microsoft.com/office/drawing/2014/main" id="{46DFB4C5-0D60-4EC5-8FD3-89A832799217}"/>
                </a:ext>
              </a:extLst>
            </p:cNvPr>
            <p:cNvSpPr/>
            <p:nvPr/>
          </p:nvSpPr>
          <p:spPr>
            <a:xfrm>
              <a:off x="2576291" y="172524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6431;p126">
              <a:extLst>
                <a:ext uri="{FF2B5EF4-FFF2-40B4-BE49-F238E27FC236}">
                  <a16:creationId xmlns:a16="http://schemas.microsoft.com/office/drawing/2014/main" id="{69304568-7AD7-47B6-82B5-BC711A7A4DE1}"/>
                </a:ext>
              </a:extLst>
            </p:cNvPr>
            <p:cNvSpPr/>
            <p:nvPr/>
          </p:nvSpPr>
          <p:spPr>
            <a:xfrm>
              <a:off x="2579427" y="1724046"/>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6432;p126">
              <a:extLst>
                <a:ext uri="{FF2B5EF4-FFF2-40B4-BE49-F238E27FC236}">
                  <a16:creationId xmlns:a16="http://schemas.microsoft.com/office/drawing/2014/main" id="{FB8DD808-7269-4C41-BD6B-D0B530A28B15}"/>
                </a:ext>
              </a:extLst>
            </p:cNvPr>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6433;p126">
              <a:extLst>
                <a:ext uri="{FF2B5EF4-FFF2-40B4-BE49-F238E27FC236}">
                  <a16:creationId xmlns:a16="http://schemas.microsoft.com/office/drawing/2014/main" id="{2E28EC4E-D090-4A7E-A9B0-E76618A3FE1E}"/>
                </a:ext>
              </a:extLst>
            </p:cNvPr>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6434;p126">
              <a:extLst>
                <a:ext uri="{FF2B5EF4-FFF2-40B4-BE49-F238E27FC236}">
                  <a16:creationId xmlns:a16="http://schemas.microsoft.com/office/drawing/2014/main" id="{3521EE46-0666-4296-99F3-743FE6C9CD0C}"/>
                </a:ext>
              </a:extLst>
            </p:cNvPr>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6435;p126">
              <a:extLst>
                <a:ext uri="{FF2B5EF4-FFF2-40B4-BE49-F238E27FC236}">
                  <a16:creationId xmlns:a16="http://schemas.microsoft.com/office/drawing/2014/main" id="{ADD3AEA3-707E-4066-8771-8E17888E415D}"/>
                </a:ext>
              </a:extLst>
            </p:cNvPr>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6436;p126">
              <a:extLst>
                <a:ext uri="{FF2B5EF4-FFF2-40B4-BE49-F238E27FC236}">
                  <a16:creationId xmlns:a16="http://schemas.microsoft.com/office/drawing/2014/main" id="{280DD02D-4B02-48B4-ADF7-9541CE432E7B}"/>
                </a:ext>
              </a:extLst>
            </p:cNvPr>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6437;p126">
              <a:extLst>
                <a:ext uri="{FF2B5EF4-FFF2-40B4-BE49-F238E27FC236}">
                  <a16:creationId xmlns:a16="http://schemas.microsoft.com/office/drawing/2014/main" id="{E588E0FA-7BEC-4541-BD68-C7576CC65E1A}"/>
                </a:ext>
              </a:extLst>
            </p:cNvPr>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6438;p126">
              <a:extLst>
                <a:ext uri="{FF2B5EF4-FFF2-40B4-BE49-F238E27FC236}">
                  <a16:creationId xmlns:a16="http://schemas.microsoft.com/office/drawing/2014/main" id="{54909CE9-888A-4108-97AA-1EB2BB01A1A2}"/>
                </a:ext>
              </a:extLst>
            </p:cNvPr>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6439;p126">
              <a:extLst>
                <a:ext uri="{FF2B5EF4-FFF2-40B4-BE49-F238E27FC236}">
                  <a16:creationId xmlns:a16="http://schemas.microsoft.com/office/drawing/2014/main" id="{761DC797-763A-49A9-8424-84ED13B7E2ED}"/>
                </a:ext>
              </a:extLst>
            </p:cNvPr>
            <p:cNvSpPr/>
            <p:nvPr/>
          </p:nvSpPr>
          <p:spPr>
            <a:xfrm>
              <a:off x="2202543" y="1417887"/>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6440;p126">
              <a:extLst>
                <a:ext uri="{FF2B5EF4-FFF2-40B4-BE49-F238E27FC236}">
                  <a16:creationId xmlns:a16="http://schemas.microsoft.com/office/drawing/2014/main" id="{BB680423-DDC5-4EA9-9388-679709FD16C7}"/>
                </a:ext>
              </a:extLst>
            </p:cNvPr>
            <p:cNvSpPr/>
            <p:nvPr/>
          </p:nvSpPr>
          <p:spPr>
            <a:xfrm>
              <a:off x="2202258" y="1418267"/>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6441;p126">
              <a:extLst>
                <a:ext uri="{FF2B5EF4-FFF2-40B4-BE49-F238E27FC236}">
                  <a16:creationId xmlns:a16="http://schemas.microsoft.com/office/drawing/2014/main" id="{D7B5AE76-7AD3-4B82-A681-8DE00949C4B7}"/>
                </a:ext>
              </a:extLst>
            </p:cNvPr>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6442;p126">
              <a:extLst>
                <a:ext uri="{FF2B5EF4-FFF2-40B4-BE49-F238E27FC236}">
                  <a16:creationId xmlns:a16="http://schemas.microsoft.com/office/drawing/2014/main" id="{58F0DAF0-8F4D-4385-A9D6-7F11C62DCD73}"/>
                </a:ext>
              </a:extLst>
            </p:cNvPr>
            <p:cNvSpPr/>
            <p:nvPr/>
          </p:nvSpPr>
          <p:spPr>
            <a:xfrm>
              <a:off x="2201688" y="1419082"/>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6443;p126">
              <a:extLst>
                <a:ext uri="{FF2B5EF4-FFF2-40B4-BE49-F238E27FC236}">
                  <a16:creationId xmlns:a16="http://schemas.microsoft.com/office/drawing/2014/main" id="{8E16D761-59BD-484F-845D-81E827630556}"/>
                </a:ext>
              </a:extLst>
            </p:cNvPr>
            <p:cNvSpPr/>
            <p:nvPr/>
          </p:nvSpPr>
          <p:spPr>
            <a:xfrm>
              <a:off x="2201973" y="1418647"/>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6444;p126">
              <a:extLst>
                <a:ext uri="{FF2B5EF4-FFF2-40B4-BE49-F238E27FC236}">
                  <a16:creationId xmlns:a16="http://schemas.microsoft.com/office/drawing/2014/main" id="{A5BCF281-46FA-4EAC-B6A2-AEE9698D0101}"/>
                </a:ext>
              </a:extLst>
            </p:cNvPr>
            <p:cNvSpPr/>
            <p:nvPr/>
          </p:nvSpPr>
          <p:spPr>
            <a:xfrm>
              <a:off x="2206480" y="141604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6445;p126">
              <a:extLst>
                <a:ext uri="{FF2B5EF4-FFF2-40B4-BE49-F238E27FC236}">
                  <a16:creationId xmlns:a16="http://schemas.microsoft.com/office/drawing/2014/main" id="{14CE9039-7563-4617-94D4-D3B4CF61D763}"/>
                </a:ext>
              </a:extLst>
            </p:cNvPr>
            <p:cNvSpPr/>
            <p:nvPr/>
          </p:nvSpPr>
          <p:spPr>
            <a:xfrm>
              <a:off x="2202923" y="1417561"/>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6446;p126">
              <a:extLst>
                <a:ext uri="{FF2B5EF4-FFF2-40B4-BE49-F238E27FC236}">
                  <a16:creationId xmlns:a16="http://schemas.microsoft.com/office/drawing/2014/main" id="{624B0F14-9D57-4020-95B4-28F85BFBC26C}"/>
                </a:ext>
              </a:extLst>
            </p:cNvPr>
            <p:cNvSpPr/>
            <p:nvPr/>
          </p:nvSpPr>
          <p:spPr>
            <a:xfrm>
              <a:off x="2203249" y="1417222"/>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6447;p126">
              <a:extLst>
                <a:ext uri="{FF2B5EF4-FFF2-40B4-BE49-F238E27FC236}">
                  <a16:creationId xmlns:a16="http://schemas.microsoft.com/office/drawing/2014/main" id="{855CBCA8-68F3-4AB1-8D92-001B993211D4}"/>
                </a:ext>
              </a:extLst>
            </p:cNvPr>
            <p:cNvSpPr/>
            <p:nvPr/>
          </p:nvSpPr>
          <p:spPr>
            <a:xfrm>
              <a:off x="2205625" y="1416081"/>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6448;p126">
              <a:extLst>
                <a:ext uri="{FF2B5EF4-FFF2-40B4-BE49-F238E27FC236}">
                  <a16:creationId xmlns:a16="http://schemas.microsoft.com/office/drawing/2014/main" id="{1340DCF4-DA3F-48AB-A5C5-7D9CA92D6BC6}"/>
                </a:ext>
              </a:extLst>
            </p:cNvPr>
            <p:cNvSpPr/>
            <p:nvPr/>
          </p:nvSpPr>
          <p:spPr>
            <a:xfrm>
              <a:off x="2206060" y="1416040"/>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6449;p126">
              <a:extLst>
                <a:ext uri="{FF2B5EF4-FFF2-40B4-BE49-F238E27FC236}">
                  <a16:creationId xmlns:a16="http://schemas.microsoft.com/office/drawing/2014/main" id="{0BA223D4-8647-4C6D-B32E-579C80C9AF2C}"/>
                </a:ext>
              </a:extLst>
            </p:cNvPr>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6450;p126">
              <a:extLst>
                <a:ext uri="{FF2B5EF4-FFF2-40B4-BE49-F238E27FC236}">
                  <a16:creationId xmlns:a16="http://schemas.microsoft.com/office/drawing/2014/main" id="{C1F788DC-A30D-4790-9A35-827FD55685CE}"/>
                </a:ext>
              </a:extLst>
            </p:cNvPr>
            <p:cNvSpPr/>
            <p:nvPr/>
          </p:nvSpPr>
          <p:spPr>
            <a:xfrm>
              <a:off x="2204104" y="1416706"/>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6451;p126">
              <a:extLst>
                <a:ext uri="{FF2B5EF4-FFF2-40B4-BE49-F238E27FC236}">
                  <a16:creationId xmlns:a16="http://schemas.microsoft.com/office/drawing/2014/main" id="{76206918-BE2B-4CE3-B532-FEFAC2A870EB}"/>
                </a:ext>
              </a:extLst>
            </p:cNvPr>
            <p:cNvSpPr/>
            <p:nvPr/>
          </p:nvSpPr>
          <p:spPr>
            <a:xfrm>
              <a:off x="2264334" y="1413135"/>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6452;p126">
              <a:extLst>
                <a:ext uri="{FF2B5EF4-FFF2-40B4-BE49-F238E27FC236}">
                  <a16:creationId xmlns:a16="http://schemas.microsoft.com/office/drawing/2014/main" id="{0C97DE7D-9E52-4A64-B06E-68AE32EC9458}"/>
                </a:ext>
              </a:extLst>
            </p:cNvPr>
            <p:cNvSpPr/>
            <p:nvPr/>
          </p:nvSpPr>
          <p:spPr>
            <a:xfrm>
              <a:off x="2204865" y="1416271"/>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6453;p126">
              <a:extLst>
                <a:ext uri="{FF2B5EF4-FFF2-40B4-BE49-F238E27FC236}">
                  <a16:creationId xmlns:a16="http://schemas.microsoft.com/office/drawing/2014/main" id="{444482F9-F7C0-4303-8E2B-E5E0A950B6EE}"/>
                </a:ext>
              </a:extLst>
            </p:cNvPr>
            <p:cNvSpPr/>
            <p:nvPr/>
          </p:nvSpPr>
          <p:spPr>
            <a:xfrm>
              <a:off x="2204485" y="1416461"/>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6454;p126">
              <a:extLst>
                <a:ext uri="{FF2B5EF4-FFF2-40B4-BE49-F238E27FC236}">
                  <a16:creationId xmlns:a16="http://schemas.microsoft.com/office/drawing/2014/main" id="{0748EB8F-E4DA-4ED3-97C0-634A6DAE67E2}"/>
                </a:ext>
              </a:extLst>
            </p:cNvPr>
            <p:cNvSpPr/>
            <p:nvPr/>
          </p:nvSpPr>
          <p:spPr>
            <a:xfrm>
              <a:off x="2205245" y="1416176"/>
              <a:ext cx="204" cy="68"/>
            </a:xfrm>
            <a:custGeom>
              <a:avLst/>
              <a:gdLst/>
              <a:ahLst/>
              <a:cxnLst/>
              <a:rect l="l" t="t" r="r" b="b"/>
              <a:pathLst>
                <a:path w="15" h="5" extrusionOk="0">
                  <a:moveTo>
                    <a:pt x="1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6455;p126">
              <a:extLst>
                <a:ext uri="{FF2B5EF4-FFF2-40B4-BE49-F238E27FC236}">
                  <a16:creationId xmlns:a16="http://schemas.microsoft.com/office/drawing/2014/main" id="{3C89AB63-6FA2-4B8E-9380-F9CA94971B25}"/>
                </a:ext>
              </a:extLst>
            </p:cNvPr>
            <p:cNvSpPr/>
            <p:nvPr/>
          </p:nvSpPr>
          <p:spPr>
            <a:xfrm>
              <a:off x="2199162" y="1418932"/>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6456;p126">
              <a:extLst>
                <a:ext uri="{FF2B5EF4-FFF2-40B4-BE49-F238E27FC236}">
                  <a16:creationId xmlns:a16="http://schemas.microsoft.com/office/drawing/2014/main" id="{3A255A48-7F07-4A07-B635-530A78D139C1}"/>
                </a:ext>
              </a:extLst>
            </p:cNvPr>
            <p:cNvSpPr/>
            <p:nvPr/>
          </p:nvSpPr>
          <p:spPr>
            <a:xfrm>
              <a:off x="2198823" y="1419027"/>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6457;p126">
              <a:extLst>
                <a:ext uri="{FF2B5EF4-FFF2-40B4-BE49-F238E27FC236}">
                  <a16:creationId xmlns:a16="http://schemas.microsoft.com/office/drawing/2014/main" id="{226F1DC3-0A0A-429A-BECB-F04597731AF9}"/>
                </a:ext>
              </a:extLst>
            </p:cNvPr>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6458;p126">
              <a:extLst>
                <a:ext uri="{FF2B5EF4-FFF2-40B4-BE49-F238E27FC236}">
                  <a16:creationId xmlns:a16="http://schemas.microsoft.com/office/drawing/2014/main" id="{43260963-CD8D-4B26-AB19-9B1680DB0F52}"/>
                </a:ext>
              </a:extLst>
            </p:cNvPr>
            <p:cNvSpPr/>
            <p:nvPr/>
          </p:nvSpPr>
          <p:spPr>
            <a:xfrm>
              <a:off x="2200248" y="1418837"/>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6459;p126">
              <a:extLst>
                <a:ext uri="{FF2B5EF4-FFF2-40B4-BE49-F238E27FC236}">
                  <a16:creationId xmlns:a16="http://schemas.microsoft.com/office/drawing/2014/main" id="{4D35F724-4CE7-4A4C-80E5-31E7031A7249}"/>
                </a:ext>
              </a:extLst>
            </p:cNvPr>
            <p:cNvSpPr/>
            <p:nvPr/>
          </p:nvSpPr>
          <p:spPr>
            <a:xfrm>
              <a:off x="2199488" y="1418837"/>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6460;p126">
              <a:extLst>
                <a:ext uri="{FF2B5EF4-FFF2-40B4-BE49-F238E27FC236}">
                  <a16:creationId xmlns:a16="http://schemas.microsoft.com/office/drawing/2014/main" id="{63486591-6858-4EDB-9B4A-970D8853F5FC}"/>
                </a:ext>
              </a:extLst>
            </p:cNvPr>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6461;p126">
              <a:extLst>
                <a:ext uri="{FF2B5EF4-FFF2-40B4-BE49-F238E27FC236}">
                  <a16:creationId xmlns:a16="http://schemas.microsoft.com/office/drawing/2014/main" id="{65F59CBB-171E-4A48-8FAA-AE63844C2BC3}"/>
                </a:ext>
              </a:extLst>
            </p:cNvPr>
            <p:cNvSpPr/>
            <p:nvPr/>
          </p:nvSpPr>
          <p:spPr>
            <a:xfrm>
              <a:off x="2201158" y="1419082"/>
              <a:ext cx="244" cy="109"/>
            </a:xfrm>
            <a:custGeom>
              <a:avLst/>
              <a:gdLst/>
              <a:ahLst/>
              <a:cxnLst/>
              <a:rect l="l" t="t" r="r" b="b"/>
              <a:pathLst>
                <a:path w="18" h="8" extrusionOk="0">
                  <a:moveTo>
                    <a:pt x="1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6462;p126">
              <a:extLst>
                <a:ext uri="{FF2B5EF4-FFF2-40B4-BE49-F238E27FC236}">
                  <a16:creationId xmlns:a16="http://schemas.microsoft.com/office/drawing/2014/main" id="{FC40E3F4-F03A-4DC8-8D4C-AE0BAFE62356}"/>
                </a:ext>
              </a:extLst>
            </p:cNvPr>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6463;p126">
              <a:extLst>
                <a:ext uri="{FF2B5EF4-FFF2-40B4-BE49-F238E27FC236}">
                  <a16:creationId xmlns:a16="http://schemas.microsoft.com/office/drawing/2014/main" id="{A6F0B545-BF38-42A2-BEAF-6A1F4AFE9C00}"/>
                </a:ext>
              </a:extLst>
            </p:cNvPr>
            <p:cNvSpPr/>
            <p:nvPr/>
          </p:nvSpPr>
          <p:spPr>
            <a:xfrm>
              <a:off x="2199828" y="141883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6464;p126">
              <a:extLst>
                <a:ext uri="{FF2B5EF4-FFF2-40B4-BE49-F238E27FC236}">
                  <a16:creationId xmlns:a16="http://schemas.microsoft.com/office/drawing/2014/main" id="{5B176F79-F325-4101-986A-B9A63A817A64}"/>
                </a:ext>
              </a:extLst>
            </p:cNvPr>
            <p:cNvSpPr/>
            <p:nvPr/>
          </p:nvSpPr>
          <p:spPr>
            <a:xfrm>
              <a:off x="2200683" y="141893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6465;p126">
              <a:extLst>
                <a:ext uri="{FF2B5EF4-FFF2-40B4-BE49-F238E27FC236}">
                  <a16:creationId xmlns:a16="http://schemas.microsoft.com/office/drawing/2014/main" id="{ED91BEE3-17D2-4F81-A3E3-3F3B481DF568}"/>
                </a:ext>
              </a:extLst>
            </p:cNvPr>
            <p:cNvSpPr/>
            <p:nvPr/>
          </p:nvSpPr>
          <p:spPr>
            <a:xfrm>
              <a:off x="2133705" y="154057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6466;p126">
              <a:extLst>
                <a:ext uri="{FF2B5EF4-FFF2-40B4-BE49-F238E27FC236}">
                  <a16:creationId xmlns:a16="http://schemas.microsoft.com/office/drawing/2014/main" id="{E7E4E280-E793-4B53-8FC5-9881038BEC2A}"/>
                </a:ext>
              </a:extLst>
            </p:cNvPr>
            <p:cNvSpPr/>
            <p:nvPr/>
          </p:nvSpPr>
          <p:spPr>
            <a:xfrm>
              <a:off x="2134275" y="1540668"/>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6467;p126">
              <a:extLst>
                <a:ext uri="{FF2B5EF4-FFF2-40B4-BE49-F238E27FC236}">
                  <a16:creationId xmlns:a16="http://schemas.microsoft.com/office/drawing/2014/main" id="{5FD9E6A6-BFD2-4347-8596-FC52623A5A49}"/>
                </a:ext>
              </a:extLst>
            </p:cNvPr>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6468;p126">
              <a:extLst>
                <a:ext uri="{FF2B5EF4-FFF2-40B4-BE49-F238E27FC236}">
                  <a16:creationId xmlns:a16="http://schemas.microsoft.com/office/drawing/2014/main" id="{B990CE32-3D08-44A0-A9EA-59349502FA14}"/>
                </a:ext>
              </a:extLst>
            </p:cNvPr>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6469;p126">
              <a:extLst>
                <a:ext uri="{FF2B5EF4-FFF2-40B4-BE49-F238E27FC236}">
                  <a16:creationId xmlns:a16="http://schemas.microsoft.com/office/drawing/2014/main" id="{24E34770-86A9-4E74-9C91-B25A924A8A42}"/>
                </a:ext>
              </a:extLst>
            </p:cNvPr>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6470;p126">
              <a:extLst>
                <a:ext uri="{FF2B5EF4-FFF2-40B4-BE49-F238E27FC236}">
                  <a16:creationId xmlns:a16="http://schemas.microsoft.com/office/drawing/2014/main" id="{906F8462-0940-40DD-A90A-80CE18C2F034}"/>
                </a:ext>
              </a:extLst>
            </p:cNvPr>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6471;p126">
              <a:extLst>
                <a:ext uri="{FF2B5EF4-FFF2-40B4-BE49-F238E27FC236}">
                  <a16:creationId xmlns:a16="http://schemas.microsoft.com/office/drawing/2014/main" id="{074DF1FF-EE55-4313-BE96-F535A42FE9B5}"/>
                </a:ext>
              </a:extLst>
            </p:cNvPr>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6472;p126">
              <a:extLst>
                <a:ext uri="{FF2B5EF4-FFF2-40B4-BE49-F238E27FC236}">
                  <a16:creationId xmlns:a16="http://schemas.microsoft.com/office/drawing/2014/main" id="{5A1F0C80-05CD-48E7-AB94-57F8C1A45855}"/>
                </a:ext>
              </a:extLst>
            </p:cNvPr>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6473;p126">
              <a:extLst>
                <a:ext uri="{FF2B5EF4-FFF2-40B4-BE49-F238E27FC236}">
                  <a16:creationId xmlns:a16="http://schemas.microsoft.com/office/drawing/2014/main" id="{1107C3EF-891C-425F-AC75-9FE38E30E013}"/>
                </a:ext>
              </a:extLst>
            </p:cNvPr>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6474;p126">
              <a:extLst>
                <a:ext uri="{FF2B5EF4-FFF2-40B4-BE49-F238E27FC236}">
                  <a16:creationId xmlns:a16="http://schemas.microsoft.com/office/drawing/2014/main" id="{4E35A69D-BA82-48DA-95B0-DB1D0627155C}"/>
                </a:ext>
              </a:extLst>
            </p:cNvPr>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6475;p126">
              <a:extLst>
                <a:ext uri="{FF2B5EF4-FFF2-40B4-BE49-F238E27FC236}">
                  <a16:creationId xmlns:a16="http://schemas.microsoft.com/office/drawing/2014/main" id="{98180A3D-E791-47D5-97CB-E2966C514144}"/>
                </a:ext>
              </a:extLst>
            </p:cNvPr>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6476;p126">
              <a:extLst>
                <a:ext uri="{FF2B5EF4-FFF2-40B4-BE49-F238E27FC236}">
                  <a16:creationId xmlns:a16="http://schemas.microsoft.com/office/drawing/2014/main" id="{F9087EE4-4067-4BC9-B06D-978401DD5847}"/>
                </a:ext>
              </a:extLst>
            </p:cNvPr>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6477;p126">
              <a:extLst>
                <a:ext uri="{FF2B5EF4-FFF2-40B4-BE49-F238E27FC236}">
                  <a16:creationId xmlns:a16="http://schemas.microsoft.com/office/drawing/2014/main" id="{109A08E2-E30F-486A-973D-576D35149A8A}"/>
                </a:ext>
              </a:extLst>
            </p:cNvPr>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6478;p126">
              <a:extLst>
                <a:ext uri="{FF2B5EF4-FFF2-40B4-BE49-F238E27FC236}">
                  <a16:creationId xmlns:a16="http://schemas.microsoft.com/office/drawing/2014/main" id="{3323C915-A8BC-4BF5-B8BE-B49DE3A6CF8B}"/>
                </a:ext>
              </a:extLst>
            </p:cNvPr>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6479;p126">
              <a:extLst>
                <a:ext uri="{FF2B5EF4-FFF2-40B4-BE49-F238E27FC236}">
                  <a16:creationId xmlns:a16="http://schemas.microsoft.com/office/drawing/2014/main" id="{578B9337-40DD-4B8C-83DE-BBEC65BFFB06}"/>
                </a:ext>
              </a:extLst>
            </p:cNvPr>
            <p:cNvSpPr/>
            <p:nvPr/>
          </p:nvSpPr>
          <p:spPr>
            <a:xfrm>
              <a:off x="2704530" y="1833752"/>
              <a:ext cx="14" cy="149"/>
            </a:xfrm>
            <a:custGeom>
              <a:avLst/>
              <a:gdLst/>
              <a:ahLst/>
              <a:cxnLst/>
              <a:rect l="l" t="t" r="r" b="b"/>
              <a:pathLst>
                <a:path w="1" h="11" extrusionOk="0">
                  <a:moveTo>
                    <a:pt x="0" y="7"/>
                  </a:moveTo>
                  <a:lnTo>
                    <a:pt x="0" y="0"/>
                  </a:ln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6480;p126">
              <a:extLst>
                <a:ext uri="{FF2B5EF4-FFF2-40B4-BE49-F238E27FC236}">
                  <a16:creationId xmlns:a16="http://schemas.microsoft.com/office/drawing/2014/main" id="{69298E31-A278-404A-885E-452066573E45}"/>
                </a:ext>
              </a:extLst>
            </p:cNvPr>
            <p:cNvSpPr/>
            <p:nvPr/>
          </p:nvSpPr>
          <p:spPr>
            <a:xfrm>
              <a:off x="2645210" y="1808322"/>
              <a:ext cx="434" cy="299"/>
            </a:xfrm>
            <a:custGeom>
              <a:avLst/>
              <a:gdLst/>
              <a:ahLst/>
              <a:cxnLst/>
              <a:rect l="l" t="t" r="r" b="b"/>
              <a:pathLst>
                <a:path w="32" h="22" extrusionOk="0">
                  <a:moveTo>
                    <a:pt x="0" y="1"/>
                  </a:moveTo>
                  <a:lnTo>
                    <a:pt x="32"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6481;p126">
              <a:extLst>
                <a:ext uri="{FF2B5EF4-FFF2-40B4-BE49-F238E27FC236}">
                  <a16:creationId xmlns:a16="http://schemas.microsoft.com/office/drawing/2014/main" id="{02F7F432-8F7E-49E0-A228-FDAC8E513465}"/>
                </a:ext>
              </a:extLst>
            </p:cNvPr>
            <p:cNvSpPr/>
            <p:nvPr/>
          </p:nvSpPr>
          <p:spPr>
            <a:xfrm>
              <a:off x="2646201" y="1809041"/>
              <a:ext cx="448" cy="339"/>
            </a:xfrm>
            <a:custGeom>
              <a:avLst/>
              <a:gdLst/>
              <a:ahLst/>
              <a:cxnLst/>
              <a:rect l="l" t="t" r="r" b="b"/>
              <a:pathLst>
                <a:path w="33" h="25" extrusionOk="0">
                  <a:moveTo>
                    <a:pt x="1" y="0"/>
                  </a:moveTo>
                  <a:lnTo>
                    <a:pt x="3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6482;p126">
              <a:extLst>
                <a:ext uri="{FF2B5EF4-FFF2-40B4-BE49-F238E27FC236}">
                  <a16:creationId xmlns:a16="http://schemas.microsoft.com/office/drawing/2014/main" id="{F1417E48-FB17-47F1-8BB0-96B718BD9E33}"/>
                </a:ext>
              </a:extLst>
            </p:cNvPr>
            <p:cNvSpPr/>
            <p:nvPr/>
          </p:nvSpPr>
          <p:spPr>
            <a:xfrm>
              <a:off x="2645685" y="1808661"/>
              <a:ext cx="434" cy="339"/>
            </a:xfrm>
            <a:custGeom>
              <a:avLst/>
              <a:gdLst/>
              <a:ahLst/>
              <a:cxnLst/>
              <a:rect l="l" t="t" r="r" b="b"/>
              <a:pathLst>
                <a:path w="32" h="25" extrusionOk="0">
                  <a:moveTo>
                    <a:pt x="0" y="0"/>
                  </a:moveTo>
                  <a:lnTo>
                    <a:pt x="3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6483;p126">
              <a:extLst>
                <a:ext uri="{FF2B5EF4-FFF2-40B4-BE49-F238E27FC236}">
                  <a16:creationId xmlns:a16="http://schemas.microsoft.com/office/drawing/2014/main" id="{903BAC2D-922C-4B42-86A7-31B1E3578343}"/>
                </a:ext>
              </a:extLst>
            </p:cNvPr>
            <p:cNvSpPr/>
            <p:nvPr/>
          </p:nvSpPr>
          <p:spPr>
            <a:xfrm>
              <a:off x="2757863" y="1824818"/>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6484;p126">
              <a:extLst>
                <a:ext uri="{FF2B5EF4-FFF2-40B4-BE49-F238E27FC236}">
                  <a16:creationId xmlns:a16="http://schemas.microsoft.com/office/drawing/2014/main" id="{34949479-7F8E-4476-928B-8BFBC54B1F4D}"/>
                </a:ext>
              </a:extLst>
            </p:cNvPr>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6485;p126">
              <a:extLst>
                <a:ext uri="{FF2B5EF4-FFF2-40B4-BE49-F238E27FC236}">
                  <a16:creationId xmlns:a16="http://schemas.microsoft.com/office/drawing/2014/main" id="{A165E110-17D7-4DA2-9329-7AFF1373CC01}"/>
                </a:ext>
              </a:extLst>
            </p:cNvPr>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6486;p126">
              <a:extLst>
                <a:ext uri="{FF2B5EF4-FFF2-40B4-BE49-F238E27FC236}">
                  <a16:creationId xmlns:a16="http://schemas.microsoft.com/office/drawing/2014/main" id="{A2E1FD6A-7FB2-495C-9816-CF0971B5B86F}"/>
                </a:ext>
              </a:extLst>
            </p:cNvPr>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6487;p126">
              <a:extLst>
                <a:ext uri="{FF2B5EF4-FFF2-40B4-BE49-F238E27FC236}">
                  <a16:creationId xmlns:a16="http://schemas.microsoft.com/office/drawing/2014/main" id="{AB4B0847-663E-4DC8-8B64-6D96A14B7C12}"/>
                </a:ext>
              </a:extLst>
            </p:cNvPr>
            <p:cNvSpPr/>
            <p:nvPr/>
          </p:nvSpPr>
          <p:spPr>
            <a:xfrm>
              <a:off x="2642685" y="1805321"/>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6488;p126">
              <a:extLst>
                <a:ext uri="{FF2B5EF4-FFF2-40B4-BE49-F238E27FC236}">
                  <a16:creationId xmlns:a16="http://schemas.microsoft.com/office/drawing/2014/main" id="{7338ACE5-E82D-4532-A22C-CD79162C95F8}"/>
                </a:ext>
              </a:extLst>
            </p:cNvPr>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6489;p126">
              <a:extLst>
                <a:ext uri="{FF2B5EF4-FFF2-40B4-BE49-F238E27FC236}">
                  <a16:creationId xmlns:a16="http://schemas.microsoft.com/office/drawing/2014/main" id="{0665D97F-F82E-4551-8DDC-378DE3BEA079}"/>
                </a:ext>
              </a:extLst>
            </p:cNvPr>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6490;p126">
              <a:extLst>
                <a:ext uri="{FF2B5EF4-FFF2-40B4-BE49-F238E27FC236}">
                  <a16:creationId xmlns:a16="http://schemas.microsoft.com/office/drawing/2014/main" id="{5ABFD877-1B36-41AD-93EE-1080F2289D37}"/>
                </a:ext>
              </a:extLst>
            </p:cNvPr>
            <p:cNvSpPr/>
            <p:nvPr/>
          </p:nvSpPr>
          <p:spPr>
            <a:xfrm>
              <a:off x="2643404" y="1805945"/>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6491;p126">
              <a:extLst>
                <a:ext uri="{FF2B5EF4-FFF2-40B4-BE49-F238E27FC236}">
                  <a16:creationId xmlns:a16="http://schemas.microsoft.com/office/drawing/2014/main" id="{E8C91BC0-E3D5-4DF6-8535-EE981B5FBCF9}"/>
                </a:ext>
              </a:extLst>
            </p:cNvPr>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6492;p126">
              <a:extLst>
                <a:ext uri="{FF2B5EF4-FFF2-40B4-BE49-F238E27FC236}">
                  <a16:creationId xmlns:a16="http://schemas.microsoft.com/office/drawing/2014/main" id="{47644EFE-2E3B-4194-BA52-C73E2F30635E}"/>
                </a:ext>
              </a:extLst>
            </p:cNvPr>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6493;p126">
              <a:extLst>
                <a:ext uri="{FF2B5EF4-FFF2-40B4-BE49-F238E27FC236}">
                  <a16:creationId xmlns:a16="http://schemas.microsoft.com/office/drawing/2014/main" id="{DEAE028E-F7CF-499A-9EEE-EC8242F7C6BC}"/>
                </a:ext>
              </a:extLst>
            </p:cNvPr>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6494;p126">
              <a:extLst>
                <a:ext uri="{FF2B5EF4-FFF2-40B4-BE49-F238E27FC236}">
                  <a16:creationId xmlns:a16="http://schemas.microsoft.com/office/drawing/2014/main" id="{990D510D-82FD-4B55-81A0-DAB4DC222E7A}"/>
                </a:ext>
              </a:extLst>
            </p:cNvPr>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6495;p126">
              <a:extLst>
                <a:ext uri="{FF2B5EF4-FFF2-40B4-BE49-F238E27FC236}">
                  <a16:creationId xmlns:a16="http://schemas.microsoft.com/office/drawing/2014/main" id="{5E90A307-200A-4806-B3C9-D3B397ACF1C3}"/>
                </a:ext>
              </a:extLst>
            </p:cNvPr>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6496;p126">
              <a:extLst>
                <a:ext uri="{FF2B5EF4-FFF2-40B4-BE49-F238E27FC236}">
                  <a16:creationId xmlns:a16="http://schemas.microsoft.com/office/drawing/2014/main" id="{CE2E7A2B-F397-49FE-AB69-A5F0276AA033}"/>
                </a:ext>
              </a:extLst>
            </p:cNvPr>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6497;p126">
              <a:extLst>
                <a:ext uri="{FF2B5EF4-FFF2-40B4-BE49-F238E27FC236}">
                  <a16:creationId xmlns:a16="http://schemas.microsoft.com/office/drawing/2014/main" id="{A0F9EA4D-F5B3-4EB5-8645-98626B23F4F5}"/>
                </a:ext>
              </a:extLst>
            </p:cNvPr>
            <p:cNvSpPr/>
            <p:nvPr/>
          </p:nvSpPr>
          <p:spPr>
            <a:xfrm>
              <a:off x="2760049" y="1825959"/>
              <a:ext cx="204" cy="54"/>
            </a:xfrm>
            <a:custGeom>
              <a:avLst/>
              <a:gdLst/>
              <a:ahLst/>
              <a:cxnLst/>
              <a:rect l="l" t="t" r="r" b="b"/>
              <a:pathLst>
                <a:path w="15" h="4" extrusionOk="0">
                  <a:moveTo>
                    <a:pt x="0" y="0"/>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6498;p126">
              <a:extLst>
                <a:ext uri="{FF2B5EF4-FFF2-40B4-BE49-F238E27FC236}">
                  <a16:creationId xmlns:a16="http://schemas.microsoft.com/office/drawing/2014/main" id="{EBE02910-5D1C-47AD-8B46-31B6AE9D4F73}"/>
                </a:ext>
              </a:extLst>
            </p:cNvPr>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6499;p126">
              <a:extLst>
                <a:ext uri="{FF2B5EF4-FFF2-40B4-BE49-F238E27FC236}">
                  <a16:creationId xmlns:a16="http://schemas.microsoft.com/office/drawing/2014/main" id="{1A7C40CF-020B-4E2A-9751-49D78A338C76}"/>
                </a:ext>
              </a:extLst>
            </p:cNvPr>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6500;p126">
              <a:extLst>
                <a:ext uri="{FF2B5EF4-FFF2-40B4-BE49-F238E27FC236}">
                  <a16:creationId xmlns:a16="http://schemas.microsoft.com/office/drawing/2014/main" id="{04129E4F-BE09-4912-95A7-75D767AE4248}"/>
                </a:ext>
              </a:extLst>
            </p:cNvPr>
            <p:cNvSpPr/>
            <p:nvPr/>
          </p:nvSpPr>
          <p:spPr>
            <a:xfrm>
              <a:off x="2726580" y="1830426"/>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6501;p126">
              <a:extLst>
                <a:ext uri="{FF2B5EF4-FFF2-40B4-BE49-F238E27FC236}">
                  <a16:creationId xmlns:a16="http://schemas.microsoft.com/office/drawing/2014/main" id="{9B83094D-910C-4372-8A33-CF3368F1A64E}"/>
                </a:ext>
              </a:extLst>
            </p:cNvPr>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6502;p126">
              <a:extLst>
                <a:ext uri="{FF2B5EF4-FFF2-40B4-BE49-F238E27FC236}">
                  <a16:creationId xmlns:a16="http://schemas.microsoft.com/office/drawing/2014/main" id="{BFC2023B-2B2D-46D4-B2EB-BA416F005DD3}"/>
                </a:ext>
              </a:extLst>
            </p:cNvPr>
            <p:cNvSpPr/>
            <p:nvPr/>
          </p:nvSpPr>
          <p:spPr>
            <a:xfrm>
              <a:off x="2754577" y="170422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6503;p126">
              <a:extLst>
                <a:ext uri="{FF2B5EF4-FFF2-40B4-BE49-F238E27FC236}">
                  <a16:creationId xmlns:a16="http://schemas.microsoft.com/office/drawing/2014/main" id="{8566B90B-D331-4F76-B19A-D777EF500DA5}"/>
                </a:ext>
              </a:extLst>
            </p:cNvPr>
            <p:cNvSpPr/>
            <p:nvPr/>
          </p:nvSpPr>
          <p:spPr>
            <a:xfrm>
              <a:off x="2822125" y="1713781"/>
              <a:ext cx="163" cy="109"/>
            </a:xfrm>
            <a:custGeom>
              <a:avLst/>
              <a:gdLst/>
              <a:ahLst/>
              <a:cxnLst/>
              <a:rect l="l" t="t" r="r" b="b"/>
              <a:pathLst>
                <a:path w="12" h="8" extrusionOk="0">
                  <a:moveTo>
                    <a:pt x="1"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6504;p126">
              <a:extLst>
                <a:ext uri="{FF2B5EF4-FFF2-40B4-BE49-F238E27FC236}">
                  <a16:creationId xmlns:a16="http://schemas.microsoft.com/office/drawing/2014/main" id="{4DBEF1AE-DC29-499B-8D16-A7A8514AF8FB}"/>
                </a:ext>
              </a:extLst>
            </p:cNvPr>
            <p:cNvSpPr/>
            <p:nvPr/>
          </p:nvSpPr>
          <p:spPr>
            <a:xfrm>
              <a:off x="2821324" y="1714297"/>
              <a:ext cx="95" cy="68"/>
            </a:xfrm>
            <a:custGeom>
              <a:avLst/>
              <a:gdLst/>
              <a:ahLst/>
              <a:cxnLst/>
              <a:rect l="l" t="t" r="r" b="b"/>
              <a:pathLst>
                <a:path w="7"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6505;p126">
              <a:extLst>
                <a:ext uri="{FF2B5EF4-FFF2-40B4-BE49-F238E27FC236}">
                  <a16:creationId xmlns:a16="http://schemas.microsoft.com/office/drawing/2014/main" id="{1A394DEE-6F87-46A2-9DB3-E4B3759DB2CC}"/>
                </a:ext>
              </a:extLst>
            </p:cNvPr>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6506;p126">
              <a:extLst>
                <a:ext uri="{FF2B5EF4-FFF2-40B4-BE49-F238E27FC236}">
                  <a16:creationId xmlns:a16="http://schemas.microsoft.com/office/drawing/2014/main" id="{0D6448CA-D53A-4584-BA8C-B74C01A7F363}"/>
                </a:ext>
              </a:extLst>
            </p:cNvPr>
            <p:cNvSpPr/>
            <p:nvPr/>
          </p:nvSpPr>
          <p:spPr>
            <a:xfrm>
              <a:off x="2819124" y="1715343"/>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6507;p126">
              <a:extLst>
                <a:ext uri="{FF2B5EF4-FFF2-40B4-BE49-F238E27FC236}">
                  <a16:creationId xmlns:a16="http://schemas.microsoft.com/office/drawing/2014/main" id="{F6518B25-53C3-45D2-91D9-82FDAC38CEA9}"/>
                </a:ext>
              </a:extLst>
            </p:cNvPr>
            <p:cNvSpPr/>
            <p:nvPr/>
          </p:nvSpPr>
          <p:spPr>
            <a:xfrm>
              <a:off x="2822980" y="1713211"/>
              <a:ext cx="204" cy="109"/>
            </a:xfrm>
            <a:custGeom>
              <a:avLst/>
              <a:gdLst/>
              <a:ahLst/>
              <a:cxnLst/>
              <a:rect l="l" t="t" r="r" b="b"/>
              <a:pathLst>
                <a:path w="15" h="8" extrusionOk="0">
                  <a:moveTo>
                    <a:pt x="1" y="7"/>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6508;p126">
              <a:extLst>
                <a:ext uri="{FF2B5EF4-FFF2-40B4-BE49-F238E27FC236}">
                  <a16:creationId xmlns:a16="http://schemas.microsoft.com/office/drawing/2014/main" id="{FE7B6D5D-034C-46C6-894D-3054BC09C231}"/>
                </a:ext>
              </a:extLst>
            </p:cNvPr>
            <p:cNvSpPr/>
            <p:nvPr/>
          </p:nvSpPr>
          <p:spPr>
            <a:xfrm>
              <a:off x="2924459" y="1658548"/>
              <a:ext cx="869" cy="720"/>
            </a:xfrm>
            <a:custGeom>
              <a:avLst/>
              <a:gdLst/>
              <a:ahLst/>
              <a:cxnLst/>
              <a:rect l="l" t="t" r="r" b="b"/>
              <a:pathLst>
                <a:path w="64" h="53" extrusionOk="0">
                  <a:moveTo>
                    <a:pt x="64" y="53"/>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6509;p126">
              <a:extLst>
                <a:ext uri="{FF2B5EF4-FFF2-40B4-BE49-F238E27FC236}">
                  <a16:creationId xmlns:a16="http://schemas.microsoft.com/office/drawing/2014/main" id="{54C8C4FE-6098-4356-A300-EDC434FEEA84}"/>
                </a:ext>
              </a:extLst>
            </p:cNvPr>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6510;p126">
              <a:extLst>
                <a:ext uri="{FF2B5EF4-FFF2-40B4-BE49-F238E27FC236}">
                  <a16:creationId xmlns:a16="http://schemas.microsoft.com/office/drawing/2014/main" id="{4F580FDB-323B-4622-99D1-80F930C084F7}"/>
                </a:ext>
              </a:extLst>
            </p:cNvPr>
            <p:cNvSpPr/>
            <p:nvPr/>
          </p:nvSpPr>
          <p:spPr>
            <a:xfrm>
              <a:off x="2818459" y="1715533"/>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6511;p126">
              <a:extLst>
                <a:ext uri="{FF2B5EF4-FFF2-40B4-BE49-F238E27FC236}">
                  <a16:creationId xmlns:a16="http://schemas.microsoft.com/office/drawing/2014/main" id="{555FECAF-6DCA-4423-BF4A-FE9BBC2D2395}"/>
                </a:ext>
              </a:extLst>
            </p:cNvPr>
            <p:cNvSpPr/>
            <p:nvPr/>
          </p:nvSpPr>
          <p:spPr>
            <a:xfrm>
              <a:off x="2820550" y="171477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6512;p126">
              <a:extLst>
                <a:ext uri="{FF2B5EF4-FFF2-40B4-BE49-F238E27FC236}">
                  <a16:creationId xmlns:a16="http://schemas.microsoft.com/office/drawing/2014/main" id="{231D2F3F-4D6C-4390-8013-10823AB32CCD}"/>
                </a:ext>
              </a:extLst>
            </p:cNvPr>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6513;p126">
              <a:extLst>
                <a:ext uri="{FF2B5EF4-FFF2-40B4-BE49-F238E27FC236}">
                  <a16:creationId xmlns:a16="http://schemas.microsoft.com/office/drawing/2014/main" id="{1B9C9BC0-5C7A-435C-A0CA-1304035EFD0B}"/>
                </a:ext>
              </a:extLst>
            </p:cNvPr>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6514;p126">
              <a:extLst>
                <a:ext uri="{FF2B5EF4-FFF2-40B4-BE49-F238E27FC236}">
                  <a16:creationId xmlns:a16="http://schemas.microsoft.com/office/drawing/2014/main" id="{6506F27C-E6AE-4981-8C17-0E568A3A7A6C}"/>
                </a:ext>
              </a:extLst>
            </p:cNvPr>
            <p:cNvSpPr/>
            <p:nvPr/>
          </p:nvSpPr>
          <p:spPr>
            <a:xfrm>
              <a:off x="2817943" y="171558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6515;p126">
              <a:extLst>
                <a:ext uri="{FF2B5EF4-FFF2-40B4-BE49-F238E27FC236}">
                  <a16:creationId xmlns:a16="http://schemas.microsoft.com/office/drawing/2014/main" id="{DB152876-4F00-43A7-ABC5-731F66D62AF1}"/>
                </a:ext>
              </a:extLst>
            </p:cNvPr>
            <p:cNvSpPr/>
            <p:nvPr/>
          </p:nvSpPr>
          <p:spPr>
            <a:xfrm>
              <a:off x="2901594" y="1637965"/>
              <a:ext cx="5540" cy="10943"/>
            </a:xfrm>
            <a:custGeom>
              <a:avLst/>
              <a:gdLst/>
              <a:ahLst/>
              <a:cxnLst/>
              <a:rect l="l" t="t" r="r" b="b"/>
              <a:pathLst>
                <a:path w="408" h="806" extrusionOk="0">
                  <a:moveTo>
                    <a:pt x="407" y="1"/>
                  </a:moveTo>
                  <a:lnTo>
                    <a:pt x="1" y="80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6516;p126">
              <a:extLst>
                <a:ext uri="{FF2B5EF4-FFF2-40B4-BE49-F238E27FC236}">
                  <a16:creationId xmlns:a16="http://schemas.microsoft.com/office/drawing/2014/main" id="{79851C55-437E-400B-A347-E6EE63A32BB6}"/>
                </a:ext>
              </a:extLst>
            </p:cNvPr>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6517;p126">
              <a:extLst>
                <a:ext uri="{FF2B5EF4-FFF2-40B4-BE49-F238E27FC236}">
                  <a16:creationId xmlns:a16="http://schemas.microsoft.com/office/drawing/2014/main" id="{D373233A-219D-4565-901E-8AD67B1020C2}"/>
                </a:ext>
              </a:extLst>
            </p:cNvPr>
            <p:cNvSpPr/>
            <p:nvPr/>
          </p:nvSpPr>
          <p:spPr>
            <a:xfrm>
              <a:off x="2803687" y="1710645"/>
              <a:ext cx="679" cy="394"/>
            </a:xfrm>
            <a:custGeom>
              <a:avLst/>
              <a:gdLst/>
              <a:ahLst/>
              <a:cxnLst/>
              <a:rect l="l" t="t" r="r" b="b"/>
              <a:pathLst>
                <a:path w="50" h="29" extrusionOk="0">
                  <a:moveTo>
                    <a:pt x="0" y="0"/>
                  </a:moveTo>
                  <a:lnTo>
                    <a:pt x="49"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6518;p126">
              <a:extLst>
                <a:ext uri="{FF2B5EF4-FFF2-40B4-BE49-F238E27FC236}">
                  <a16:creationId xmlns:a16="http://schemas.microsoft.com/office/drawing/2014/main" id="{35A360D2-F5E8-4AF3-8923-4E2956BE5614}"/>
                </a:ext>
              </a:extLst>
            </p:cNvPr>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6519;p126">
              <a:extLst>
                <a:ext uri="{FF2B5EF4-FFF2-40B4-BE49-F238E27FC236}">
                  <a16:creationId xmlns:a16="http://schemas.microsoft.com/office/drawing/2014/main" id="{B138CF3D-6FBF-44CC-AB56-A433BEDFEDC0}"/>
                </a:ext>
              </a:extLst>
            </p:cNvPr>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6520;p126">
              <a:extLst>
                <a:ext uri="{FF2B5EF4-FFF2-40B4-BE49-F238E27FC236}">
                  <a16:creationId xmlns:a16="http://schemas.microsoft.com/office/drawing/2014/main" id="{E81131DF-74C0-4E25-954E-E495FB1125FA}"/>
                </a:ext>
              </a:extLst>
            </p:cNvPr>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6521;p126">
              <a:extLst>
                <a:ext uri="{FF2B5EF4-FFF2-40B4-BE49-F238E27FC236}">
                  <a16:creationId xmlns:a16="http://schemas.microsoft.com/office/drawing/2014/main" id="{A9D97128-048B-4B18-B69B-0E237B87776F}"/>
                </a:ext>
              </a:extLst>
            </p:cNvPr>
            <p:cNvSpPr/>
            <p:nvPr/>
          </p:nvSpPr>
          <p:spPr>
            <a:xfrm>
              <a:off x="2597825" y="1732030"/>
              <a:ext cx="109" cy="258"/>
            </a:xfrm>
            <a:custGeom>
              <a:avLst/>
              <a:gdLst/>
              <a:ahLst/>
              <a:cxnLst/>
              <a:rect l="l" t="t" r="r" b="b"/>
              <a:pathLst>
                <a:path w="8" h="19" extrusionOk="0">
                  <a:moveTo>
                    <a:pt x="7"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6522;p126">
              <a:extLst>
                <a:ext uri="{FF2B5EF4-FFF2-40B4-BE49-F238E27FC236}">
                  <a16:creationId xmlns:a16="http://schemas.microsoft.com/office/drawing/2014/main" id="{F3EF524E-D996-4B3C-870F-56618F81FF96}"/>
                </a:ext>
              </a:extLst>
            </p:cNvPr>
            <p:cNvSpPr/>
            <p:nvPr/>
          </p:nvSpPr>
          <p:spPr>
            <a:xfrm>
              <a:off x="2643975" y="1710455"/>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6523;p126">
              <a:extLst>
                <a:ext uri="{FF2B5EF4-FFF2-40B4-BE49-F238E27FC236}">
                  <a16:creationId xmlns:a16="http://schemas.microsoft.com/office/drawing/2014/main" id="{62B589AC-F492-4555-8C43-5F221CCE15F8}"/>
                </a:ext>
              </a:extLst>
            </p:cNvPr>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6524;p126">
              <a:extLst>
                <a:ext uri="{FF2B5EF4-FFF2-40B4-BE49-F238E27FC236}">
                  <a16:creationId xmlns:a16="http://schemas.microsoft.com/office/drawing/2014/main" id="{C3BEA9CC-CBB8-4558-AA12-AC96A3FCADCC}"/>
                </a:ext>
              </a:extLst>
            </p:cNvPr>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6525;p126">
              <a:extLst>
                <a:ext uri="{FF2B5EF4-FFF2-40B4-BE49-F238E27FC236}">
                  <a16:creationId xmlns:a16="http://schemas.microsoft.com/office/drawing/2014/main" id="{900CBD2F-2595-44D6-96DC-1884A417A64E}"/>
                </a:ext>
              </a:extLst>
            </p:cNvPr>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6526;p126">
              <a:extLst>
                <a:ext uri="{FF2B5EF4-FFF2-40B4-BE49-F238E27FC236}">
                  <a16:creationId xmlns:a16="http://schemas.microsoft.com/office/drawing/2014/main" id="{E27E2BDE-2923-43B5-B09A-C941C1BDAEB6}"/>
                </a:ext>
              </a:extLst>
            </p:cNvPr>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6527;p126">
              <a:extLst>
                <a:ext uri="{FF2B5EF4-FFF2-40B4-BE49-F238E27FC236}">
                  <a16:creationId xmlns:a16="http://schemas.microsoft.com/office/drawing/2014/main" id="{BFB6F8C7-776F-4B19-AB9A-DFFB5D8E76DE}"/>
                </a:ext>
              </a:extLst>
            </p:cNvPr>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6528;p126">
              <a:extLst>
                <a:ext uri="{FF2B5EF4-FFF2-40B4-BE49-F238E27FC236}">
                  <a16:creationId xmlns:a16="http://schemas.microsoft.com/office/drawing/2014/main" id="{78747C46-B4C1-4380-8F4B-225136321704}"/>
                </a:ext>
              </a:extLst>
            </p:cNvPr>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6529;p126">
              <a:extLst>
                <a:ext uri="{FF2B5EF4-FFF2-40B4-BE49-F238E27FC236}">
                  <a16:creationId xmlns:a16="http://schemas.microsoft.com/office/drawing/2014/main" id="{B2F8A2D5-6907-469A-9DB1-B9584933C027}"/>
                </a:ext>
              </a:extLst>
            </p:cNvPr>
            <p:cNvSpPr/>
            <p:nvPr/>
          </p:nvSpPr>
          <p:spPr>
            <a:xfrm>
              <a:off x="2627437" y="1766639"/>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6530;p126">
              <a:extLst>
                <a:ext uri="{FF2B5EF4-FFF2-40B4-BE49-F238E27FC236}">
                  <a16:creationId xmlns:a16="http://schemas.microsoft.com/office/drawing/2014/main" id="{9404549D-9B97-49C8-830F-C23FACCCC9A3}"/>
                </a:ext>
              </a:extLst>
            </p:cNvPr>
            <p:cNvSpPr/>
            <p:nvPr/>
          </p:nvSpPr>
          <p:spPr>
            <a:xfrm>
              <a:off x="2629094" y="17652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6531;p126">
              <a:extLst>
                <a:ext uri="{FF2B5EF4-FFF2-40B4-BE49-F238E27FC236}">
                  <a16:creationId xmlns:a16="http://schemas.microsoft.com/office/drawing/2014/main" id="{E92E8645-11FB-4F74-9224-00A4A96BAC05}"/>
                </a:ext>
              </a:extLst>
            </p:cNvPr>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6532;p126">
              <a:extLst>
                <a:ext uri="{FF2B5EF4-FFF2-40B4-BE49-F238E27FC236}">
                  <a16:creationId xmlns:a16="http://schemas.microsoft.com/office/drawing/2014/main" id="{B793F114-F2EC-443A-A3BB-12AC563EFCE9}"/>
                </a:ext>
              </a:extLst>
            </p:cNvPr>
            <p:cNvSpPr/>
            <p:nvPr/>
          </p:nvSpPr>
          <p:spPr>
            <a:xfrm>
              <a:off x="2634701" y="176283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6533;p126">
              <a:extLst>
                <a:ext uri="{FF2B5EF4-FFF2-40B4-BE49-F238E27FC236}">
                  <a16:creationId xmlns:a16="http://schemas.microsoft.com/office/drawing/2014/main" id="{8F7B92D6-AE1D-4E4D-BB35-6730934888C7}"/>
                </a:ext>
              </a:extLst>
            </p:cNvPr>
            <p:cNvSpPr/>
            <p:nvPr/>
          </p:nvSpPr>
          <p:spPr>
            <a:xfrm>
              <a:off x="2634701" y="1780759"/>
              <a:ext cx="679" cy="54"/>
            </a:xfrm>
            <a:custGeom>
              <a:avLst/>
              <a:gdLst/>
              <a:ahLst/>
              <a:cxnLst/>
              <a:rect l="l" t="t" r="r" b="b"/>
              <a:pathLst>
                <a:path w="50" h="4" extrusionOk="0">
                  <a:moveTo>
                    <a:pt x="50"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6534;p126">
              <a:extLst>
                <a:ext uri="{FF2B5EF4-FFF2-40B4-BE49-F238E27FC236}">
                  <a16:creationId xmlns:a16="http://schemas.microsoft.com/office/drawing/2014/main" id="{5AB553D3-549D-4671-90F2-99A192E914C9}"/>
                </a:ext>
              </a:extLst>
            </p:cNvPr>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6535;p126">
              <a:extLst>
                <a:ext uri="{FF2B5EF4-FFF2-40B4-BE49-F238E27FC236}">
                  <a16:creationId xmlns:a16="http://schemas.microsoft.com/office/drawing/2014/main" id="{90AA561C-9219-493C-9B2A-D47EA9EF9AA8}"/>
                </a:ext>
              </a:extLst>
            </p:cNvPr>
            <p:cNvSpPr/>
            <p:nvPr/>
          </p:nvSpPr>
          <p:spPr>
            <a:xfrm>
              <a:off x="2635421" y="1780705"/>
              <a:ext cx="625" cy="68"/>
            </a:xfrm>
            <a:custGeom>
              <a:avLst/>
              <a:gdLst/>
              <a:ahLst/>
              <a:cxnLst/>
              <a:rect l="l" t="t" r="r" b="b"/>
              <a:pathLst>
                <a:path w="46" h="5" extrusionOk="0">
                  <a:moveTo>
                    <a:pt x="46"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6536;p126">
              <a:extLst>
                <a:ext uri="{FF2B5EF4-FFF2-40B4-BE49-F238E27FC236}">
                  <a16:creationId xmlns:a16="http://schemas.microsoft.com/office/drawing/2014/main" id="{CDA7A787-12A0-43F7-9B24-853AED3E746D}"/>
                </a:ext>
              </a:extLst>
            </p:cNvPr>
            <p:cNvSpPr/>
            <p:nvPr/>
          </p:nvSpPr>
          <p:spPr>
            <a:xfrm>
              <a:off x="2636127" y="1780610"/>
              <a:ext cx="543" cy="68"/>
            </a:xfrm>
            <a:custGeom>
              <a:avLst/>
              <a:gdLst/>
              <a:ahLst/>
              <a:cxnLst/>
              <a:rect l="l" t="t" r="r" b="b"/>
              <a:pathLst>
                <a:path w="40" h="5" extrusionOk="0">
                  <a:moveTo>
                    <a:pt x="3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6537;p126">
              <a:extLst>
                <a:ext uri="{FF2B5EF4-FFF2-40B4-BE49-F238E27FC236}">
                  <a16:creationId xmlns:a16="http://schemas.microsoft.com/office/drawing/2014/main" id="{A5A8B1A5-8E89-4A2F-83AE-37D2FF687743}"/>
                </a:ext>
              </a:extLst>
            </p:cNvPr>
            <p:cNvSpPr/>
            <p:nvPr/>
          </p:nvSpPr>
          <p:spPr>
            <a:xfrm>
              <a:off x="2635272" y="176274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6538;p126">
              <a:extLst>
                <a:ext uri="{FF2B5EF4-FFF2-40B4-BE49-F238E27FC236}">
                  <a16:creationId xmlns:a16="http://schemas.microsoft.com/office/drawing/2014/main" id="{01384017-905C-4F4B-8794-F5BBFF52493C}"/>
                </a:ext>
              </a:extLst>
            </p:cNvPr>
            <p:cNvSpPr/>
            <p:nvPr/>
          </p:nvSpPr>
          <p:spPr>
            <a:xfrm>
              <a:off x="2636751" y="1780474"/>
              <a:ext cx="489" cy="109"/>
            </a:xfrm>
            <a:custGeom>
              <a:avLst/>
              <a:gdLst/>
              <a:ahLst/>
              <a:cxnLst/>
              <a:rect l="l" t="t" r="r" b="b"/>
              <a:pathLst>
                <a:path w="36" h="8" extrusionOk="0">
                  <a:moveTo>
                    <a:pt x="3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6539;p126">
              <a:extLst>
                <a:ext uri="{FF2B5EF4-FFF2-40B4-BE49-F238E27FC236}">
                  <a16:creationId xmlns:a16="http://schemas.microsoft.com/office/drawing/2014/main" id="{D62EA2E9-9A4B-4071-8EA0-EABF4E50EAB1}"/>
                </a:ext>
              </a:extLst>
            </p:cNvPr>
            <p:cNvSpPr/>
            <p:nvPr/>
          </p:nvSpPr>
          <p:spPr>
            <a:xfrm>
              <a:off x="2963060" y="1726992"/>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6540;p126">
              <a:extLst>
                <a:ext uri="{FF2B5EF4-FFF2-40B4-BE49-F238E27FC236}">
                  <a16:creationId xmlns:a16="http://schemas.microsoft.com/office/drawing/2014/main" id="{90882823-F518-4C39-B3F5-07DBF1CB418B}"/>
                </a:ext>
              </a:extLst>
            </p:cNvPr>
            <p:cNvSpPr/>
            <p:nvPr/>
          </p:nvSpPr>
          <p:spPr>
            <a:xfrm>
              <a:off x="2962449" y="1728038"/>
              <a:ext cx="149" cy="258"/>
            </a:xfrm>
            <a:custGeom>
              <a:avLst/>
              <a:gdLst/>
              <a:ahLst/>
              <a:cxnLst/>
              <a:rect l="l" t="t" r="r" b="b"/>
              <a:pathLst>
                <a:path w="11" h="19" extrusionOk="0">
                  <a:moveTo>
                    <a:pt x="11"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6541;p126">
              <a:extLst>
                <a:ext uri="{FF2B5EF4-FFF2-40B4-BE49-F238E27FC236}">
                  <a16:creationId xmlns:a16="http://schemas.microsoft.com/office/drawing/2014/main" id="{14416861-CA2C-4ADA-954C-DEDE6D8EB3CB}"/>
                </a:ext>
              </a:extLst>
            </p:cNvPr>
            <p:cNvSpPr/>
            <p:nvPr/>
          </p:nvSpPr>
          <p:spPr>
            <a:xfrm>
              <a:off x="3013201" y="1703272"/>
              <a:ext cx="299" cy="109"/>
            </a:xfrm>
            <a:custGeom>
              <a:avLst/>
              <a:gdLst/>
              <a:ahLst/>
              <a:cxnLst/>
              <a:rect l="l" t="t" r="r" b="b"/>
              <a:pathLst>
                <a:path w="22" h="8" extrusionOk="0">
                  <a:moveTo>
                    <a:pt x="22"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6542;p126">
              <a:extLst>
                <a:ext uri="{FF2B5EF4-FFF2-40B4-BE49-F238E27FC236}">
                  <a16:creationId xmlns:a16="http://schemas.microsoft.com/office/drawing/2014/main" id="{791561C6-DA72-484F-8140-39F4DF77F088}"/>
                </a:ext>
              </a:extLst>
            </p:cNvPr>
            <p:cNvSpPr/>
            <p:nvPr/>
          </p:nvSpPr>
          <p:spPr>
            <a:xfrm>
              <a:off x="2963684" y="1726286"/>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6543;p126">
              <a:extLst>
                <a:ext uri="{FF2B5EF4-FFF2-40B4-BE49-F238E27FC236}">
                  <a16:creationId xmlns:a16="http://schemas.microsoft.com/office/drawing/2014/main" id="{2E01DD82-138C-426D-94B7-B63BCCCB1903}"/>
                </a:ext>
              </a:extLst>
            </p:cNvPr>
            <p:cNvSpPr/>
            <p:nvPr/>
          </p:nvSpPr>
          <p:spPr>
            <a:xfrm>
              <a:off x="2962204" y="1728662"/>
              <a:ext cx="109" cy="244"/>
            </a:xfrm>
            <a:custGeom>
              <a:avLst/>
              <a:gdLst/>
              <a:ahLst/>
              <a:cxnLst/>
              <a:rect l="l" t="t" r="r" b="b"/>
              <a:pathLst>
                <a:path w="8" h="18" extrusionOk="0">
                  <a:moveTo>
                    <a:pt x="8"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6544;p126">
              <a:extLst>
                <a:ext uri="{FF2B5EF4-FFF2-40B4-BE49-F238E27FC236}">
                  <a16:creationId xmlns:a16="http://schemas.microsoft.com/office/drawing/2014/main" id="{2437B236-5FC1-49BC-96B9-89CB7879CC44}"/>
                </a:ext>
              </a:extLst>
            </p:cNvPr>
            <p:cNvSpPr/>
            <p:nvPr/>
          </p:nvSpPr>
          <p:spPr>
            <a:xfrm>
              <a:off x="2962774" y="1727468"/>
              <a:ext cx="109" cy="258"/>
            </a:xfrm>
            <a:custGeom>
              <a:avLst/>
              <a:gdLst/>
              <a:ahLst/>
              <a:cxnLst/>
              <a:rect l="l" t="t" r="r" b="b"/>
              <a:pathLst>
                <a:path w="8" h="19" extrusionOk="0">
                  <a:moveTo>
                    <a:pt x="8"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6545;p126">
              <a:extLst>
                <a:ext uri="{FF2B5EF4-FFF2-40B4-BE49-F238E27FC236}">
                  <a16:creationId xmlns:a16="http://schemas.microsoft.com/office/drawing/2014/main" id="{E9E39782-72C6-4B14-B663-521B8697A450}"/>
                </a:ext>
              </a:extLst>
            </p:cNvPr>
            <p:cNvSpPr/>
            <p:nvPr/>
          </p:nvSpPr>
          <p:spPr>
            <a:xfrm>
              <a:off x="3012536" y="1703177"/>
              <a:ext cx="258" cy="68"/>
            </a:xfrm>
            <a:custGeom>
              <a:avLst/>
              <a:gdLst/>
              <a:ahLst/>
              <a:cxnLst/>
              <a:rect l="l" t="t" r="r" b="b"/>
              <a:pathLst>
                <a:path w="19" h="5" extrusionOk="0">
                  <a:moveTo>
                    <a:pt x="1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6546;p126">
              <a:extLst>
                <a:ext uri="{FF2B5EF4-FFF2-40B4-BE49-F238E27FC236}">
                  <a16:creationId xmlns:a16="http://schemas.microsoft.com/office/drawing/2014/main" id="{53AE847F-7E77-445F-BC80-5A3CB3D68678}"/>
                </a:ext>
              </a:extLst>
            </p:cNvPr>
            <p:cNvSpPr/>
            <p:nvPr/>
          </p:nvSpPr>
          <p:spPr>
            <a:xfrm>
              <a:off x="2963345" y="1726612"/>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6547;p126">
              <a:extLst>
                <a:ext uri="{FF2B5EF4-FFF2-40B4-BE49-F238E27FC236}">
                  <a16:creationId xmlns:a16="http://schemas.microsoft.com/office/drawing/2014/main" id="{39E339A4-9A7F-499E-8579-F7EB28434755}"/>
                </a:ext>
              </a:extLst>
            </p:cNvPr>
            <p:cNvSpPr/>
            <p:nvPr/>
          </p:nvSpPr>
          <p:spPr>
            <a:xfrm>
              <a:off x="2964010" y="1726042"/>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6548;p126">
              <a:extLst>
                <a:ext uri="{FF2B5EF4-FFF2-40B4-BE49-F238E27FC236}">
                  <a16:creationId xmlns:a16="http://schemas.microsoft.com/office/drawing/2014/main" id="{F8332C4D-26F6-417F-88DA-DE7AB6A39F00}"/>
                </a:ext>
              </a:extLst>
            </p:cNvPr>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6549;p126">
              <a:extLst>
                <a:ext uri="{FF2B5EF4-FFF2-40B4-BE49-F238E27FC236}">
                  <a16:creationId xmlns:a16="http://schemas.microsoft.com/office/drawing/2014/main" id="{A80AE951-C773-4534-A502-D1AE32EDF341}"/>
                </a:ext>
              </a:extLst>
            </p:cNvPr>
            <p:cNvSpPr/>
            <p:nvPr/>
          </p:nvSpPr>
          <p:spPr>
            <a:xfrm>
              <a:off x="3011966" y="170317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6550;p126">
              <a:extLst>
                <a:ext uri="{FF2B5EF4-FFF2-40B4-BE49-F238E27FC236}">
                  <a16:creationId xmlns:a16="http://schemas.microsoft.com/office/drawing/2014/main" id="{42130189-9A19-4E80-8E77-D257CBF94BD7}"/>
                </a:ext>
              </a:extLst>
            </p:cNvPr>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6551;p126">
              <a:extLst>
                <a:ext uri="{FF2B5EF4-FFF2-40B4-BE49-F238E27FC236}">
                  <a16:creationId xmlns:a16="http://schemas.microsoft.com/office/drawing/2014/main" id="{9BFF8B3E-AADA-4F87-8CE6-852CD7A22313}"/>
                </a:ext>
              </a:extLst>
            </p:cNvPr>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6552;p126">
              <a:extLst>
                <a:ext uri="{FF2B5EF4-FFF2-40B4-BE49-F238E27FC236}">
                  <a16:creationId xmlns:a16="http://schemas.microsoft.com/office/drawing/2014/main" id="{5B6BAC89-78A8-419E-9833-B515AB4FDA4C}"/>
                </a:ext>
              </a:extLst>
            </p:cNvPr>
            <p:cNvSpPr/>
            <p:nvPr/>
          </p:nvSpPr>
          <p:spPr>
            <a:xfrm>
              <a:off x="2650343" y="181141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6553;p126">
              <a:extLst>
                <a:ext uri="{FF2B5EF4-FFF2-40B4-BE49-F238E27FC236}">
                  <a16:creationId xmlns:a16="http://schemas.microsoft.com/office/drawing/2014/main" id="{8E1B1DED-99D7-4C09-95AB-4C0EC9E37425}"/>
                </a:ext>
              </a:extLst>
            </p:cNvPr>
            <p:cNvSpPr/>
            <p:nvPr/>
          </p:nvSpPr>
          <p:spPr>
            <a:xfrm>
              <a:off x="2650723" y="1811322"/>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6554;p126">
              <a:extLst>
                <a:ext uri="{FF2B5EF4-FFF2-40B4-BE49-F238E27FC236}">
                  <a16:creationId xmlns:a16="http://schemas.microsoft.com/office/drawing/2014/main" id="{6DE4A094-222A-43B3-A1BA-BBC3B79A5F1C}"/>
                </a:ext>
              </a:extLst>
            </p:cNvPr>
            <p:cNvSpPr/>
            <p:nvPr/>
          </p:nvSpPr>
          <p:spPr>
            <a:xfrm>
              <a:off x="2698067" y="1830086"/>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6555;p126">
              <a:extLst>
                <a:ext uri="{FF2B5EF4-FFF2-40B4-BE49-F238E27FC236}">
                  <a16:creationId xmlns:a16="http://schemas.microsoft.com/office/drawing/2014/main" id="{53365726-6AA2-41AD-B215-91537F0A6D53}"/>
                </a:ext>
              </a:extLst>
            </p:cNvPr>
            <p:cNvSpPr/>
            <p:nvPr/>
          </p:nvSpPr>
          <p:spPr>
            <a:xfrm>
              <a:off x="2651008" y="1811227"/>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6556;p126">
              <a:extLst>
                <a:ext uri="{FF2B5EF4-FFF2-40B4-BE49-F238E27FC236}">
                  <a16:creationId xmlns:a16="http://schemas.microsoft.com/office/drawing/2014/main" id="{6DFC8A40-46B7-4AFF-9946-D3065EEA0A79}"/>
                </a:ext>
              </a:extLst>
            </p:cNvPr>
            <p:cNvSpPr/>
            <p:nvPr/>
          </p:nvSpPr>
          <p:spPr>
            <a:xfrm>
              <a:off x="2651198" y="181113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6557;p126">
              <a:extLst>
                <a:ext uri="{FF2B5EF4-FFF2-40B4-BE49-F238E27FC236}">
                  <a16:creationId xmlns:a16="http://schemas.microsoft.com/office/drawing/2014/main" id="{FE260BD5-50B4-41DB-B37D-B1D9834B82F8}"/>
                </a:ext>
              </a:extLst>
            </p:cNvPr>
            <p:cNvSpPr/>
            <p:nvPr/>
          </p:nvSpPr>
          <p:spPr>
            <a:xfrm>
              <a:off x="2649012" y="18116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6558;p126">
              <a:extLst>
                <a:ext uri="{FF2B5EF4-FFF2-40B4-BE49-F238E27FC236}">
                  <a16:creationId xmlns:a16="http://schemas.microsoft.com/office/drawing/2014/main" id="{0E8CB547-EC2A-435E-9905-C5007AF0CB23}"/>
                </a:ext>
              </a:extLst>
            </p:cNvPr>
            <p:cNvSpPr/>
            <p:nvPr/>
          </p:nvSpPr>
          <p:spPr>
            <a:xfrm>
              <a:off x="2649487" y="181155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6559;p126">
              <a:extLst>
                <a:ext uri="{FF2B5EF4-FFF2-40B4-BE49-F238E27FC236}">
                  <a16:creationId xmlns:a16="http://schemas.microsoft.com/office/drawing/2014/main" id="{3F8CDEFD-48BE-41E8-B406-CF4FD29591D5}"/>
                </a:ext>
              </a:extLst>
            </p:cNvPr>
            <p:cNvSpPr/>
            <p:nvPr/>
          </p:nvSpPr>
          <p:spPr>
            <a:xfrm>
              <a:off x="2649962" y="181145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6560;p126">
              <a:extLst>
                <a:ext uri="{FF2B5EF4-FFF2-40B4-BE49-F238E27FC236}">
                  <a16:creationId xmlns:a16="http://schemas.microsoft.com/office/drawing/2014/main" id="{75DF7433-E48D-4E4C-A7F9-5D8B837F9097}"/>
                </a:ext>
              </a:extLst>
            </p:cNvPr>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6561;p126">
              <a:extLst>
                <a:ext uri="{FF2B5EF4-FFF2-40B4-BE49-F238E27FC236}">
                  <a16:creationId xmlns:a16="http://schemas.microsoft.com/office/drawing/2014/main" id="{2BA40CEE-1DE2-4E32-A3F1-2CFB518C2E4F}"/>
                </a:ext>
              </a:extLst>
            </p:cNvPr>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6562;p126">
              <a:extLst>
                <a:ext uri="{FF2B5EF4-FFF2-40B4-BE49-F238E27FC236}">
                  <a16:creationId xmlns:a16="http://schemas.microsoft.com/office/drawing/2014/main" id="{7C514970-F367-4665-B527-739AE4F61189}"/>
                </a:ext>
              </a:extLst>
            </p:cNvPr>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6563;p126">
              <a:extLst>
                <a:ext uri="{FF2B5EF4-FFF2-40B4-BE49-F238E27FC236}">
                  <a16:creationId xmlns:a16="http://schemas.microsoft.com/office/drawing/2014/main" id="{49572CDB-0B60-4110-85B8-7A3620EBBBF5}"/>
                </a:ext>
              </a:extLst>
            </p:cNvPr>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6564;p126">
              <a:extLst>
                <a:ext uri="{FF2B5EF4-FFF2-40B4-BE49-F238E27FC236}">
                  <a16:creationId xmlns:a16="http://schemas.microsoft.com/office/drawing/2014/main" id="{62794608-97C8-486B-B989-3BFD4A9BA736}"/>
                </a:ext>
              </a:extLst>
            </p:cNvPr>
            <p:cNvSpPr/>
            <p:nvPr/>
          </p:nvSpPr>
          <p:spPr>
            <a:xfrm>
              <a:off x="2786661" y="1879766"/>
              <a:ext cx="394" cy="149"/>
            </a:xfrm>
            <a:custGeom>
              <a:avLst/>
              <a:gdLst/>
              <a:ahLst/>
              <a:cxnLst/>
              <a:rect l="l" t="t" r="r" b="b"/>
              <a:pathLst>
                <a:path w="29" h="11" extrusionOk="0">
                  <a:moveTo>
                    <a:pt x="1" y="11"/>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6565;p126">
              <a:extLst>
                <a:ext uri="{FF2B5EF4-FFF2-40B4-BE49-F238E27FC236}">
                  <a16:creationId xmlns:a16="http://schemas.microsoft.com/office/drawing/2014/main" id="{3FA9B838-DD1A-4759-BB15-E97D83F64548}"/>
                </a:ext>
              </a:extLst>
            </p:cNvPr>
            <p:cNvSpPr/>
            <p:nvPr/>
          </p:nvSpPr>
          <p:spPr>
            <a:xfrm>
              <a:off x="2761230" y="1825999"/>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6566;p126">
              <a:extLst>
                <a:ext uri="{FF2B5EF4-FFF2-40B4-BE49-F238E27FC236}">
                  <a16:creationId xmlns:a16="http://schemas.microsoft.com/office/drawing/2014/main" id="{BE2178A8-4306-4F69-91DA-B4999D339917}"/>
                </a:ext>
              </a:extLst>
            </p:cNvPr>
            <p:cNvSpPr/>
            <p:nvPr/>
          </p:nvSpPr>
          <p:spPr>
            <a:xfrm>
              <a:off x="2761474" y="1825864"/>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6567;p126">
              <a:extLst>
                <a:ext uri="{FF2B5EF4-FFF2-40B4-BE49-F238E27FC236}">
                  <a16:creationId xmlns:a16="http://schemas.microsoft.com/office/drawing/2014/main" id="{DE4BE8D7-9991-4472-B80F-CC0C3DA13BE5}"/>
                </a:ext>
              </a:extLst>
            </p:cNvPr>
            <p:cNvSpPr/>
            <p:nvPr/>
          </p:nvSpPr>
          <p:spPr>
            <a:xfrm>
              <a:off x="2761705" y="182576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6568;p126">
              <a:extLst>
                <a:ext uri="{FF2B5EF4-FFF2-40B4-BE49-F238E27FC236}">
                  <a16:creationId xmlns:a16="http://schemas.microsoft.com/office/drawing/2014/main" id="{5D5038FD-3CA9-4DEB-877F-8E9622523D85}"/>
                </a:ext>
              </a:extLst>
            </p:cNvPr>
            <p:cNvSpPr/>
            <p:nvPr/>
          </p:nvSpPr>
          <p:spPr>
            <a:xfrm>
              <a:off x="2760945" y="1826149"/>
              <a:ext cx="68" cy="54"/>
            </a:xfrm>
            <a:custGeom>
              <a:avLst/>
              <a:gdLst/>
              <a:ahLst/>
              <a:cxnLst/>
              <a:rect l="l" t="t" r="r" b="b"/>
              <a:pathLst>
                <a:path w="5" h="4" extrusionOk="0">
                  <a:moveTo>
                    <a:pt x="4" y="0"/>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6569;p126">
              <a:extLst>
                <a:ext uri="{FF2B5EF4-FFF2-40B4-BE49-F238E27FC236}">
                  <a16:creationId xmlns:a16="http://schemas.microsoft.com/office/drawing/2014/main" id="{54EEC317-8547-4362-AE37-3A9D3FB50A25}"/>
                </a:ext>
              </a:extLst>
            </p:cNvPr>
            <p:cNvSpPr/>
            <p:nvPr/>
          </p:nvSpPr>
          <p:spPr>
            <a:xfrm>
              <a:off x="2704530" y="1833793"/>
              <a:ext cx="54" cy="68"/>
            </a:xfrm>
            <a:custGeom>
              <a:avLst/>
              <a:gdLst/>
              <a:ahLst/>
              <a:cxnLst/>
              <a:rect l="l" t="t" r="r" b="b"/>
              <a:pathLst>
                <a:path w="4" h="5" extrusionOk="0">
                  <a:moveTo>
                    <a:pt x="4"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6570;p126">
              <a:extLst>
                <a:ext uri="{FF2B5EF4-FFF2-40B4-BE49-F238E27FC236}">
                  <a16:creationId xmlns:a16="http://schemas.microsoft.com/office/drawing/2014/main" id="{86A57A61-D59B-4E52-9E20-1FAE01472E17}"/>
                </a:ext>
              </a:extLst>
            </p:cNvPr>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6571;p126">
              <a:extLst>
                <a:ext uri="{FF2B5EF4-FFF2-40B4-BE49-F238E27FC236}">
                  <a16:creationId xmlns:a16="http://schemas.microsoft.com/office/drawing/2014/main" id="{3ACEF1CF-5AD4-4859-8700-B6BAA8F37BFD}"/>
                </a:ext>
              </a:extLst>
            </p:cNvPr>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6572;p126">
              <a:extLst>
                <a:ext uri="{FF2B5EF4-FFF2-40B4-BE49-F238E27FC236}">
                  <a16:creationId xmlns:a16="http://schemas.microsoft.com/office/drawing/2014/main" id="{76BEC439-E25E-4504-AC0E-1FFC73A13604}"/>
                </a:ext>
              </a:extLst>
            </p:cNvPr>
            <p:cNvSpPr/>
            <p:nvPr/>
          </p:nvSpPr>
          <p:spPr>
            <a:xfrm>
              <a:off x="2724204" y="1829570"/>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6573;p126">
              <a:extLst>
                <a:ext uri="{FF2B5EF4-FFF2-40B4-BE49-F238E27FC236}">
                  <a16:creationId xmlns:a16="http://schemas.microsoft.com/office/drawing/2014/main" id="{94F090E8-A5EC-4431-BE3B-431B714F0C95}"/>
                </a:ext>
              </a:extLst>
            </p:cNvPr>
            <p:cNvSpPr/>
            <p:nvPr/>
          </p:nvSpPr>
          <p:spPr>
            <a:xfrm>
              <a:off x="2722208" y="1828851"/>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6574;p126">
              <a:extLst>
                <a:ext uri="{FF2B5EF4-FFF2-40B4-BE49-F238E27FC236}">
                  <a16:creationId xmlns:a16="http://schemas.microsoft.com/office/drawing/2014/main" id="{19156A59-72D8-402B-977D-0DCC7521E8AA}"/>
                </a:ext>
              </a:extLst>
            </p:cNvPr>
            <p:cNvSpPr/>
            <p:nvPr/>
          </p:nvSpPr>
          <p:spPr>
            <a:xfrm>
              <a:off x="2724679" y="1829855"/>
              <a:ext cx="204" cy="149"/>
            </a:xfrm>
            <a:custGeom>
              <a:avLst/>
              <a:gdLst/>
              <a:ahLst/>
              <a:cxnLst/>
              <a:rect l="l" t="t" r="r" b="b"/>
              <a:pathLst>
                <a:path w="15" h="11" extrusionOk="0">
                  <a:moveTo>
                    <a:pt x="1" y="0"/>
                  </a:move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6575;p126">
              <a:extLst>
                <a:ext uri="{FF2B5EF4-FFF2-40B4-BE49-F238E27FC236}">
                  <a16:creationId xmlns:a16="http://schemas.microsoft.com/office/drawing/2014/main" id="{B29C5307-B7D1-44E4-AF01-625886670302}"/>
                </a:ext>
              </a:extLst>
            </p:cNvPr>
            <p:cNvSpPr/>
            <p:nvPr/>
          </p:nvSpPr>
          <p:spPr>
            <a:xfrm>
              <a:off x="2720593" y="1828905"/>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6576;p126">
              <a:extLst>
                <a:ext uri="{FF2B5EF4-FFF2-40B4-BE49-F238E27FC236}">
                  <a16:creationId xmlns:a16="http://schemas.microsoft.com/office/drawing/2014/main" id="{1CB967D4-FA61-4096-BC49-3551053E6279}"/>
                </a:ext>
              </a:extLst>
            </p:cNvPr>
            <p:cNvSpPr/>
            <p:nvPr/>
          </p:nvSpPr>
          <p:spPr>
            <a:xfrm>
              <a:off x="2720077" y="1828905"/>
              <a:ext cx="489" cy="54"/>
            </a:xfrm>
            <a:custGeom>
              <a:avLst/>
              <a:gdLst/>
              <a:ahLst/>
              <a:cxnLst/>
              <a:rect l="l" t="t" r="r" b="b"/>
              <a:pathLst>
                <a:path w="36" h="4" extrusionOk="0">
                  <a:moveTo>
                    <a:pt x="0" y="4"/>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6577;p126">
              <a:extLst>
                <a:ext uri="{FF2B5EF4-FFF2-40B4-BE49-F238E27FC236}">
                  <a16:creationId xmlns:a16="http://schemas.microsoft.com/office/drawing/2014/main" id="{BD7A42C2-BB70-40C0-8D1B-43C44C7FF01D}"/>
                </a:ext>
              </a:extLst>
            </p:cNvPr>
            <p:cNvSpPr/>
            <p:nvPr/>
          </p:nvSpPr>
          <p:spPr>
            <a:xfrm>
              <a:off x="2722588" y="1828946"/>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6578;p126">
              <a:extLst>
                <a:ext uri="{FF2B5EF4-FFF2-40B4-BE49-F238E27FC236}">
                  <a16:creationId xmlns:a16="http://schemas.microsoft.com/office/drawing/2014/main" id="{9A8EC4C4-9291-4768-8545-827ED6EA215F}"/>
                </a:ext>
              </a:extLst>
            </p:cNvPr>
            <p:cNvSpPr/>
            <p:nvPr/>
          </p:nvSpPr>
          <p:spPr>
            <a:xfrm>
              <a:off x="2723349" y="1829190"/>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6579;p126">
              <a:extLst>
                <a:ext uri="{FF2B5EF4-FFF2-40B4-BE49-F238E27FC236}">
                  <a16:creationId xmlns:a16="http://schemas.microsoft.com/office/drawing/2014/main" id="{9AA571B8-39D6-4DDC-BB91-D037D9BAB512}"/>
                </a:ext>
              </a:extLst>
            </p:cNvPr>
            <p:cNvSpPr/>
            <p:nvPr/>
          </p:nvSpPr>
          <p:spPr>
            <a:xfrm>
              <a:off x="2722969" y="1829041"/>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6580;p126">
              <a:extLst>
                <a:ext uri="{FF2B5EF4-FFF2-40B4-BE49-F238E27FC236}">
                  <a16:creationId xmlns:a16="http://schemas.microsoft.com/office/drawing/2014/main" id="{16FC6D81-9570-4215-8F84-BCF6FDE37439}"/>
                </a:ext>
              </a:extLst>
            </p:cNvPr>
            <p:cNvSpPr/>
            <p:nvPr/>
          </p:nvSpPr>
          <p:spPr>
            <a:xfrm>
              <a:off x="2723783" y="1829380"/>
              <a:ext cx="204" cy="109"/>
            </a:xfrm>
            <a:custGeom>
              <a:avLst/>
              <a:gdLst/>
              <a:ahLst/>
              <a:cxnLst/>
              <a:rect l="l" t="t" r="r" b="b"/>
              <a:pathLst>
                <a:path w="15" h="8" extrusionOk="0">
                  <a:moveTo>
                    <a:pt x="0" y="0"/>
                  </a:moveTo>
                  <a:lnTo>
                    <a:pt x="1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6581;p126">
              <a:extLst>
                <a:ext uri="{FF2B5EF4-FFF2-40B4-BE49-F238E27FC236}">
                  <a16:creationId xmlns:a16="http://schemas.microsoft.com/office/drawing/2014/main" id="{5F691818-B1C7-4F5E-B443-9C722FEDAF09}"/>
                </a:ext>
              </a:extLst>
            </p:cNvPr>
            <p:cNvSpPr/>
            <p:nvPr/>
          </p:nvSpPr>
          <p:spPr>
            <a:xfrm>
              <a:off x="2720878" y="1828851"/>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6582;p126">
              <a:extLst>
                <a:ext uri="{FF2B5EF4-FFF2-40B4-BE49-F238E27FC236}">
                  <a16:creationId xmlns:a16="http://schemas.microsoft.com/office/drawing/2014/main" id="{989E6865-8F9E-41D8-A53F-48AC3C57460F}"/>
                </a:ext>
              </a:extLst>
            </p:cNvPr>
            <p:cNvSpPr/>
            <p:nvPr/>
          </p:nvSpPr>
          <p:spPr>
            <a:xfrm>
              <a:off x="2721217" y="182881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6583;p126">
              <a:extLst>
                <a:ext uri="{FF2B5EF4-FFF2-40B4-BE49-F238E27FC236}">
                  <a16:creationId xmlns:a16="http://schemas.microsoft.com/office/drawing/2014/main" id="{2D9B1503-C1CB-4DB4-A3F7-DF0444AEC4D8}"/>
                </a:ext>
              </a:extLst>
            </p:cNvPr>
            <p:cNvSpPr/>
            <p:nvPr/>
          </p:nvSpPr>
          <p:spPr>
            <a:xfrm>
              <a:off x="2721882" y="1828810"/>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6584;p126">
              <a:extLst>
                <a:ext uri="{FF2B5EF4-FFF2-40B4-BE49-F238E27FC236}">
                  <a16:creationId xmlns:a16="http://schemas.microsoft.com/office/drawing/2014/main" id="{72CADE9C-047A-452F-90A5-C8B95A347B98}"/>
                </a:ext>
              </a:extLst>
            </p:cNvPr>
            <p:cNvSpPr/>
            <p:nvPr/>
          </p:nvSpPr>
          <p:spPr>
            <a:xfrm>
              <a:off x="2725155" y="1830181"/>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6585;p126">
              <a:extLst>
                <a:ext uri="{FF2B5EF4-FFF2-40B4-BE49-F238E27FC236}">
                  <a16:creationId xmlns:a16="http://schemas.microsoft.com/office/drawing/2014/main" id="{F7AE2023-CAC7-4748-8998-C574A9F77C22}"/>
                </a:ext>
              </a:extLst>
            </p:cNvPr>
            <p:cNvSpPr/>
            <p:nvPr/>
          </p:nvSpPr>
          <p:spPr>
            <a:xfrm>
              <a:off x="2721543" y="182881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6586;p126">
              <a:extLst>
                <a:ext uri="{FF2B5EF4-FFF2-40B4-BE49-F238E27FC236}">
                  <a16:creationId xmlns:a16="http://schemas.microsoft.com/office/drawing/2014/main" id="{85FA179C-61A7-4C73-9648-019CDFC299E9}"/>
                </a:ext>
              </a:extLst>
            </p:cNvPr>
            <p:cNvSpPr/>
            <p:nvPr/>
          </p:nvSpPr>
          <p:spPr>
            <a:xfrm>
              <a:off x="2725630" y="1830616"/>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6587;p126">
              <a:extLst>
                <a:ext uri="{FF2B5EF4-FFF2-40B4-BE49-F238E27FC236}">
                  <a16:creationId xmlns:a16="http://schemas.microsoft.com/office/drawing/2014/main" id="{0513761E-D5A6-476D-876D-C582C66F4E1A}"/>
                </a:ext>
              </a:extLst>
            </p:cNvPr>
            <p:cNvSpPr/>
            <p:nvPr/>
          </p:nvSpPr>
          <p:spPr>
            <a:xfrm>
              <a:off x="2704530" y="183388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6588;p126">
              <a:extLst>
                <a:ext uri="{FF2B5EF4-FFF2-40B4-BE49-F238E27FC236}">
                  <a16:creationId xmlns:a16="http://schemas.microsoft.com/office/drawing/2014/main" id="{D448E239-51B1-4DE9-AB91-DDD794510B6E}"/>
                </a:ext>
              </a:extLst>
            </p:cNvPr>
            <p:cNvSpPr/>
            <p:nvPr/>
          </p:nvSpPr>
          <p:spPr>
            <a:xfrm>
              <a:off x="2801976" y="1871403"/>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6589;p126">
              <a:extLst>
                <a:ext uri="{FF2B5EF4-FFF2-40B4-BE49-F238E27FC236}">
                  <a16:creationId xmlns:a16="http://schemas.microsoft.com/office/drawing/2014/main" id="{2FFB4566-10A2-46EB-9410-B7CCE696C773}"/>
                </a:ext>
              </a:extLst>
            </p:cNvPr>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6590;p126">
              <a:extLst>
                <a:ext uri="{FF2B5EF4-FFF2-40B4-BE49-F238E27FC236}">
                  <a16:creationId xmlns:a16="http://schemas.microsoft.com/office/drawing/2014/main" id="{FA52FCF5-0276-4B26-8F26-66DB5261A994}"/>
                </a:ext>
              </a:extLst>
            </p:cNvPr>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6591;p126">
              <a:extLst>
                <a:ext uri="{FF2B5EF4-FFF2-40B4-BE49-F238E27FC236}">
                  <a16:creationId xmlns:a16="http://schemas.microsoft.com/office/drawing/2014/main" id="{605844E2-07AF-4230-ADD5-5ED3DC34D699}"/>
                </a:ext>
              </a:extLst>
            </p:cNvPr>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6592;p126">
              <a:extLst>
                <a:ext uri="{FF2B5EF4-FFF2-40B4-BE49-F238E27FC236}">
                  <a16:creationId xmlns:a16="http://schemas.microsoft.com/office/drawing/2014/main" id="{7B20F723-13AB-4083-A113-77343DBE6165}"/>
                </a:ext>
              </a:extLst>
            </p:cNvPr>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6593;p126">
              <a:extLst>
                <a:ext uri="{FF2B5EF4-FFF2-40B4-BE49-F238E27FC236}">
                  <a16:creationId xmlns:a16="http://schemas.microsoft.com/office/drawing/2014/main" id="{5E5CAE1A-BF40-469C-A6EB-DAB1F9060979}"/>
                </a:ext>
              </a:extLst>
            </p:cNvPr>
            <p:cNvSpPr/>
            <p:nvPr/>
          </p:nvSpPr>
          <p:spPr>
            <a:xfrm>
              <a:off x="2822750" y="1866596"/>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6594;p126">
              <a:extLst>
                <a:ext uri="{FF2B5EF4-FFF2-40B4-BE49-F238E27FC236}">
                  <a16:creationId xmlns:a16="http://schemas.microsoft.com/office/drawing/2014/main" id="{A43FF0E6-65D0-46D2-86FB-86B9CFDDF4B3}"/>
                </a:ext>
              </a:extLst>
            </p:cNvPr>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6595;p126">
              <a:extLst>
                <a:ext uri="{FF2B5EF4-FFF2-40B4-BE49-F238E27FC236}">
                  <a16:creationId xmlns:a16="http://schemas.microsoft.com/office/drawing/2014/main" id="{CFB6C736-82B2-4273-855F-19DFF8FE4A08}"/>
                </a:ext>
              </a:extLst>
            </p:cNvPr>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6596;p126">
              <a:extLst>
                <a:ext uri="{FF2B5EF4-FFF2-40B4-BE49-F238E27FC236}">
                  <a16:creationId xmlns:a16="http://schemas.microsoft.com/office/drawing/2014/main" id="{D198EE33-A7A7-4F77-9B3D-942BE1BE0FB3}"/>
                </a:ext>
              </a:extLst>
            </p:cNvPr>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6597;p126">
              <a:extLst>
                <a:ext uri="{FF2B5EF4-FFF2-40B4-BE49-F238E27FC236}">
                  <a16:creationId xmlns:a16="http://schemas.microsoft.com/office/drawing/2014/main" id="{8E2517F8-5440-4FE2-8DAD-7E202E5142AB}"/>
                </a:ext>
              </a:extLst>
            </p:cNvPr>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6598;p126">
              <a:extLst>
                <a:ext uri="{FF2B5EF4-FFF2-40B4-BE49-F238E27FC236}">
                  <a16:creationId xmlns:a16="http://schemas.microsoft.com/office/drawing/2014/main" id="{308E2B2B-EEB5-4A6E-A4FE-0FDAA59CC7DB}"/>
                </a:ext>
              </a:extLst>
            </p:cNvPr>
            <p:cNvSpPr/>
            <p:nvPr/>
          </p:nvSpPr>
          <p:spPr>
            <a:xfrm>
              <a:off x="2796178" y="187368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6599;p126">
              <a:extLst>
                <a:ext uri="{FF2B5EF4-FFF2-40B4-BE49-F238E27FC236}">
                  <a16:creationId xmlns:a16="http://schemas.microsoft.com/office/drawing/2014/main" id="{6967D08E-94E4-420C-8A7D-0A4DBC69DD3E}"/>
                </a:ext>
              </a:extLst>
            </p:cNvPr>
            <p:cNvSpPr/>
            <p:nvPr/>
          </p:nvSpPr>
          <p:spPr>
            <a:xfrm>
              <a:off x="2795798" y="187377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6600;p126">
              <a:extLst>
                <a:ext uri="{FF2B5EF4-FFF2-40B4-BE49-F238E27FC236}">
                  <a16:creationId xmlns:a16="http://schemas.microsoft.com/office/drawing/2014/main" id="{8A42B735-8FF7-4E1B-B78D-10398FF69375}"/>
                </a:ext>
              </a:extLst>
            </p:cNvPr>
            <p:cNvSpPr/>
            <p:nvPr/>
          </p:nvSpPr>
          <p:spPr>
            <a:xfrm>
              <a:off x="2795459" y="187377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6601;p126">
              <a:extLst>
                <a:ext uri="{FF2B5EF4-FFF2-40B4-BE49-F238E27FC236}">
                  <a16:creationId xmlns:a16="http://schemas.microsoft.com/office/drawing/2014/main" id="{5D5DC16C-A8EC-4D4B-AE15-F0C0A0F19AA6}"/>
                </a:ext>
              </a:extLst>
            </p:cNvPr>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6602;p126">
              <a:extLst>
                <a:ext uri="{FF2B5EF4-FFF2-40B4-BE49-F238E27FC236}">
                  <a16:creationId xmlns:a16="http://schemas.microsoft.com/office/drawing/2014/main" id="{5F84B8C3-EA31-48F1-9AEA-849CDE4737CD}"/>
                </a:ext>
              </a:extLst>
            </p:cNvPr>
            <p:cNvSpPr/>
            <p:nvPr/>
          </p:nvSpPr>
          <p:spPr>
            <a:xfrm>
              <a:off x="2796559" y="1873399"/>
              <a:ext cx="299" cy="149"/>
            </a:xfrm>
            <a:custGeom>
              <a:avLst/>
              <a:gdLst/>
              <a:ahLst/>
              <a:cxnLst/>
              <a:rect l="l" t="t" r="r" b="b"/>
              <a:pathLst>
                <a:path w="22" h="11" extrusionOk="0">
                  <a:moveTo>
                    <a:pt x="0" y="11"/>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6603;p126">
              <a:extLst>
                <a:ext uri="{FF2B5EF4-FFF2-40B4-BE49-F238E27FC236}">
                  <a16:creationId xmlns:a16="http://schemas.microsoft.com/office/drawing/2014/main" id="{28899964-9C6A-4E0B-9A82-3F2961279698}"/>
                </a:ext>
              </a:extLst>
            </p:cNvPr>
            <p:cNvSpPr/>
            <p:nvPr/>
          </p:nvSpPr>
          <p:spPr>
            <a:xfrm>
              <a:off x="2794984" y="1873724"/>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6604;p126">
              <a:extLst>
                <a:ext uri="{FF2B5EF4-FFF2-40B4-BE49-F238E27FC236}">
                  <a16:creationId xmlns:a16="http://schemas.microsoft.com/office/drawing/2014/main" id="{8B89C369-0F2A-40DD-9A1D-A555559F9487}"/>
                </a:ext>
              </a:extLst>
            </p:cNvPr>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6605;p126">
              <a:extLst>
                <a:ext uri="{FF2B5EF4-FFF2-40B4-BE49-F238E27FC236}">
                  <a16:creationId xmlns:a16="http://schemas.microsoft.com/office/drawing/2014/main" id="{37E8FECA-3F30-4712-829C-2F81F7DBAE0B}"/>
                </a:ext>
              </a:extLst>
            </p:cNvPr>
            <p:cNvSpPr/>
            <p:nvPr/>
          </p:nvSpPr>
          <p:spPr>
            <a:xfrm>
              <a:off x="2796980" y="1873303"/>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6606;p126">
              <a:extLst>
                <a:ext uri="{FF2B5EF4-FFF2-40B4-BE49-F238E27FC236}">
                  <a16:creationId xmlns:a16="http://schemas.microsoft.com/office/drawing/2014/main" id="{182206EF-3DD9-4FC2-B4CA-8300D9C39984}"/>
                </a:ext>
              </a:extLst>
            </p:cNvPr>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6607;p126">
              <a:extLst>
                <a:ext uri="{FF2B5EF4-FFF2-40B4-BE49-F238E27FC236}">
                  <a16:creationId xmlns:a16="http://schemas.microsoft.com/office/drawing/2014/main" id="{144E9BB3-6F55-473E-9350-A029C8C3D9EE}"/>
                </a:ext>
              </a:extLst>
            </p:cNvPr>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6608;p126">
              <a:extLst>
                <a:ext uri="{FF2B5EF4-FFF2-40B4-BE49-F238E27FC236}">
                  <a16:creationId xmlns:a16="http://schemas.microsoft.com/office/drawing/2014/main" id="{E7DD105A-2BCD-4191-87BD-6945F0EC807B}"/>
                </a:ext>
              </a:extLst>
            </p:cNvPr>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6609;p126">
              <a:extLst>
                <a:ext uri="{FF2B5EF4-FFF2-40B4-BE49-F238E27FC236}">
                  <a16:creationId xmlns:a16="http://schemas.microsoft.com/office/drawing/2014/main" id="{79513C37-23E2-4698-989B-5E3142296DB0}"/>
                </a:ext>
              </a:extLst>
            </p:cNvPr>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6610;p126">
              <a:extLst>
                <a:ext uri="{FF2B5EF4-FFF2-40B4-BE49-F238E27FC236}">
                  <a16:creationId xmlns:a16="http://schemas.microsoft.com/office/drawing/2014/main" id="{A0607074-0BE8-46A2-947C-D1F51F475A26}"/>
                </a:ext>
              </a:extLst>
            </p:cNvPr>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6611;p126">
              <a:extLst>
                <a:ext uri="{FF2B5EF4-FFF2-40B4-BE49-F238E27FC236}">
                  <a16:creationId xmlns:a16="http://schemas.microsoft.com/office/drawing/2014/main" id="{10986859-989B-41A1-B430-865434443AD6}"/>
                </a:ext>
              </a:extLst>
            </p:cNvPr>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6612;p126">
              <a:extLst>
                <a:ext uri="{FF2B5EF4-FFF2-40B4-BE49-F238E27FC236}">
                  <a16:creationId xmlns:a16="http://schemas.microsoft.com/office/drawing/2014/main" id="{F9084A53-CB0C-469A-A717-38B79CCE08C4}"/>
                </a:ext>
              </a:extLst>
            </p:cNvPr>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6613;p126">
              <a:extLst>
                <a:ext uri="{FF2B5EF4-FFF2-40B4-BE49-F238E27FC236}">
                  <a16:creationId xmlns:a16="http://schemas.microsoft.com/office/drawing/2014/main" id="{6034904A-55E2-4E02-B943-FDC769A3257A}"/>
                </a:ext>
              </a:extLst>
            </p:cNvPr>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6614;p126">
              <a:extLst>
                <a:ext uri="{FF2B5EF4-FFF2-40B4-BE49-F238E27FC236}">
                  <a16:creationId xmlns:a16="http://schemas.microsoft.com/office/drawing/2014/main" id="{16FA07F7-5F44-410D-8741-33FFB9B238DF}"/>
                </a:ext>
              </a:extLst>
            </p:cNvPr>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6615;p126">
              <a:extLst>
                <a:ext uri="{FF2B5EF4-FFF2-40B4-BE49-F238E27FC236}">
                  <a16:creationId xmlns:a16="http://schemas.microsoft.com/office/drawing/2014/main" id="{B29F37FD-DB4F-4BCF-86A5-0B806E9C4A97}"/>
                </a:ext>
              </a:extLst>
            </p:cNvPr>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6616;p126">
              <a:extLst>
                <a:ext uri="{FF2B5EF4-FFF2-40B4-BE49-F238E27FC236}">
                  <a16:creationId xmlns:a16="http://schemas.microsoft.com/office/drawing/2014/main" id="{78CE0B1A-22DD-47AB-A484-A3832CD5EB2D}"/>
                </a:ext>
              </a:extLst>
            </p:cNvPr>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6617;p126">
              <a:extLst>
                <a:ext uri="{FF2B5EF4-FFF2-40B4-BE49-F238E27FC236}">
                  <a16:creationId xmlns:a16="http://schemas.microsoft.com/office/drawing/2014/main" id="{502F41BD-2770-489B-8067-5D320723240D}"/>
                </a:ext>
              </a:extLst>
            </p:cNvPr>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6618;p126">
              <a:extLst>
                <a:ext uri="{FF2B5EF4-FFF2-40B4-BE49-F238E27FC236}">
                  <a16:creationId xmlns:a16="http://schemas.microsoft.com/office/drawing/2014/main" id="{0451BF9A-B9CE-46F9-88EC-EE137FAA6499}"/>
                </a:ext>
              </a:extLst>
            </p:cNvPr>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6619;p126">
              <a:extLst>
                <a:ext uri="{FF2B5EF4-FFF2-40B4-BE49-F238E27FC236}">
                  <a16:creationId xmlns:a16="http://schemas.microsoft.com/office/drawing/2014/main" id="{B4C03ECD-80C8-4216-8295-7EE7189B4597}"/>
                </a:ext>
              </a:extLst>
            </p:cNvPr>
            <p:cNvSpPr/>
            <p:nvPr/>
          </p:nvSpPr>
          <p:spPr>
            <a:xfrm>
              <a:off x="2364237" y="1918829"/>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6620;p126">
              <a:extLst>
                <a:ext uri="{FF2B5EF4-FFF2-40B4-BE49-F238E27FC236}">
                  <a16:creationId xmlns:a16="http://schemas.microsoft.com/office/drawing/2014/main" id="{9E100ED6-2E04-4D6D-8DD2-4362886CBF4C}"/>
                </a:ext>
              </a:extLst>
            </p:cNvPr>
            <p:cNvSpPr/>
            <p:nvPr/>
          </p:nvSpPr>
          <p:spPr>
            <a:xfrm>
              <a:off x="2364713" y="191850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6621;p126">
              <a:extLst>
                <a:ext uri="{FF2B5EF4-FFF2-40B4-BE49-F238E27FC236}">
                  <a16:creationId xmlns:a16="http://schemas.microsoft.com/office/drawing/2014/main" id="{18C8A990-C453-453F-B053-E732A8CC45F7}"/>
                </a:ext>
              </a:extLst>
            </p:cNvPr>
            <p:cNvSpPr/>
            <p:nvPr/>
          </p:nvSpPr>
          <p:spPr>
            <a:xfrm>
              <a:off x="2364102" y="1918978"/>
              <a:ext cx="109" cy="54"/>
            </a:xfrm>
            <a:custGeom>
              <a:avLst/>
              <a:gdLst/>
              <a:ahLst/>
              <a:cxnLst/>
              <a:rect l="l" t="t" r="r" b="b"/>
              <a:pathLst>
                <a:path w="8" h="4" extrusionOk="0">
                  <a:moveTo>
                    <a:pt x="0" y="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6622;p126">
              <a:extLst>
                <a:ext uri="{FF2B5EF4-FFF2-40B4-BE49-F238E27FC236}">
                  <a16:creationId xmlns:a16="http://schemas.microsoft.com/office/drawing/2014/main" id="{03E39844-0A40-4F5F-B86C-33B34996DEB5}"/>
                </a:ext>
              </a:extLst>
            </p:cNvPr>
            <p:cNvSpPr/>
            <p:nvPr/>
          </p:nvSpPr>
          <p:spPr>
            <a:xfrm>
              <a:off x="2364672" y="191854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6623;p126">
              <a:extLst>
                <a:ext uri="{FF2B5EF4-FFF2-40B4-BE49-F238E27FC236}">
                  <a16:creationId xmlns:a16="http://schemas.microsoft.com/office/drawing/2014/main" id="{3679D8DF-6A59-45D3-9407-DD26B4EC5A58}"/>
                </a:ext>
              </a:extLst>
            </p:cNvPr>
            <p:cNvSpPr/>
            <p:nvPr/>
          </p:nvSpPr>
          <p:spPr>
            <a:xfrm>
              <a:off x="2364523" y="191869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6624;p126">
              <a:extLst>
                <a:ext uri="{FF2B5EF4-FFF2-40B4-BE49-F238E27FC236}">
                  <a16:creationId xmlns:a16="http://schemas.microsoft.com/office/drawing/2014/main" id="{60AB340A-EB2C-4860-8B9B-5AD78F6B6B8E}"/>
                </a:ext>
              </a:extLst>
            </p:cNvPr>
            <p:cNvSpPr/>
            <p:nvPr/>
          </p:nvSpPr>
          <p:spPr>
            <a:xfrm>
              <a:off x="2364387" y="1918734"/>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6625;p126">
              <a:extLst>
                <a:ext uri="{FF2B5EF4-FFF2-40B4-BE49-F238E27FC236}">
                  <a16:creationId xmlns:a16="http://schemas.microsoft.com/office/drawing/2014/main" id="{24891B04-81C0-463A-91C3-B2AA561D8066}"/>
                </a:ext>
              </a:extLst>
            </p:cNvPr>
            <p:cNvSpPr/>
            <p:nvPr/>
          </p:nvSpPr>
          <p:spPr>
            <a:xfrm>
              <a:off x="2363857" y="191907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6626;p126">
              <a:extLst>
                <a:ext uri="{FF2B5EF4-FFF2-40B4-BE49-F238E27FC236}">
                  <a16:creationId xmlns:a16="http://schemas.microsoft.com/office/drawing/2014/main" id="{B7229D11-3646-45F0-A693-EB0FEE00362C}"/>
                </a:ext>
              </a:extLst>
            </p:cNvPr>
            <p:cNvSpPr/>
            <p:nvPr/>
          </p:nvSpPr>
          <p:spPr>
            <a:xfrm>
              <a:off x="2363341" y="1919358"/>
              <a:ext cx="204" cy="109"/>
            </a:xfrm>
            <a:custGeom>
              <a:avLst/>
              <a:gdLst/>
              <a:ahLst/>
              <a:cxnLst/>
              <a:rect l="l" t="t" r="r" b="b"/>
              <a:pathLst>
                <a:path w="15"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6627;p126">
              <a:extLst>
                <a:ext uri="{FF2B5EF4-FFF2-40B4-BE49-F238E27FC236}">
                  <a16:creationId xmlns:a16="http://schemas.microsoft.com/office/drawing/2014/main" id="{C92F19FE-F3B3-4EA2-A941-A376FCB07E6A}"/>
                </a:ext>
              </a:extLst>
            </p:cNvPr>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6628;p126">
              <a:extLst>
                <a:ext uri="{FF2B5EF4-FFF2-40B4-BE49-F238E27FC236}">
                  <a16:creationId xmlns:a16="http://schemas.microsoft.com/office/drawing/2014/main" id="{40CF013C-4878-48D4-8B27-8986E3CBFF7D}"/>
                </a:ext>
              </a:extLst>
            </p:cNvPr>
            <p:cNvSpPr/>
            <p:nvPr/>
          </p:nvSpPr>
          <p:spPr>
            <a:xfrm>
              <a:off x="2363626" y="1919209"/>
              <a:ext cx="149" cy="68"/>
            </a:xfrm>
            <a:custGeom>
              <a:avLst/>
              <a:gdLst/>
              <a:ahLst/>
              <a:cxnLst/>
              <a:rect l="l" t="t" r="r" b="b"/>
              <a:pathLst>
                <a:path w="11" h="5" extrusionOk="0">
                  <a:moveTo>
                    <a:pt x="0" y="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6629;p126">
              <a:extLst>
                <a:ext uri="{FF2B5EF4-FFF2-40B4-BE49-F238E27FC236}">
                  <a16:creationId xmlns:a16="http://schemas.microsoft.com/office/drawing/2014/main" id="{EC38D0EF-0643-488E-A292-559A0B65F18A}"/>
                </a:ext>
              </a:extLst>
            </p:cNvPr>
            <p:cNvSpPr/>
            <p:nvPr/>
          </p:nvSpPr>
          <p:spPr>
            <a:xfrm>
              <a:off x="2361766" y="1920024"/>
              <a:ext cx="394" cy="204"/>
            </a:xfrm>
            <a:custGeom>
              <a:avLst/>
              <a:gdLst/>
              <a:ahLst/>
              <a:cxnLst/>
              <a:rect l="l" t="t" r="r" b="b"/>
              <a:pathLst>
                <a:path w="29" h="15" extrusionOk="0">
                  <a:moveTo>
                    <a:pt x="1" y="15"/>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6630;p126">
              <a:extLst>
                <a:ext uri="{FF2B5EF4-FFF2-40B4-BE49-F238E27FC236}">
                  <a16:creationId xmlns:a16="http://schemas.microsoft.com/office/drawing/2014/main" id="{970FA6BA-AD8A-4B24-8183-74D26D07712D}"/>
                </a:ext>
              </a:extLst>
            </p:cNvPr>
            <p:cNvSpPr/>
            <p:nvPr/>
          </p:nvSpPr>
          <p:spPr>
            <a:xfrm>
              <a:off x="2423463" y="1902672"/>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6631;p126">
              <a:extLst>
                <a:ext uri="{FF2B5EF4-FFF2-40B4-BE49-F238E27FC236}">
                  <a16:creationId xmlns:a16="http://schemas.microsoft.com/office/drawing/2014/main" id="{ABF59B91-7245-4C75-BE42-822B41A94262}"/>
                </a:ext>
              </a:extLst>
            </p:cNvPr>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6632;p126">
              <a:extLst>
                <a:ext uri="{FF2B5EF4-FFF2-40B4-BE49-F238E27FC236}">
                  <a16:creationId xmlns:a16="http://schemas.microsoft.com/office/drawing/2014/main" id="{57B1160C-3705-4C75-B778-98206FD1D74B}"/>
                </a:ext>
              </a:extLst>
            </p:cNvPr>
            <p:cNvSpPr/>
            <p:nvPr/>
          </p:nvSpPr>
          <p:spPr>
            <a:xfrm>
              <a:off x="2364618" y="191859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6633;p126">
              <a:extLst>
                <a:ext uri="{FF2B5EF4-FFF2-40B4-BE49-F238E27FC236}">
                  <a16:creationId xmlns:a16="http://schemas.microsoft.com/office/drawing/2014/main" id="{CAEB637B-F1C5-474F-A8D3-22F1DE07AF2C}"/>
                </a:ext>
              </a:extLst>
            </p:cNvPr>
            <p:cNvSpPr/>
            <p:nvPr/>
          </p:nvSpPr>
          <p:spPr>
            <a:xfrm>
              <a:off x="2364767" y="191840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6634;p126">
              <a:extLst>
                <a:ext uri="{FF2B5EF4-FFF2-40B4-BE49-F238E27FC236}">
                  <a16:creationId xmlns:a16="http://schemas.microsoft.com/office/drawing/2014/main" id="{55C22F3C-4056-4A9B-A758-7BE3A4672ED3}"/>
                </a:ext>
              </a:extLst>
            </p:cNvPr>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6635;p126">
              <a:extLst>
                <a:ext uri="{FF2B5EF4-FFF2-40B4-BE49-F238E27FC236}">
                  <a16:creationId xmlns:a16="http://schemas.microsoft.com/office/drawing/2014/main" id="{BCC92715-37A1-4F67-9EDA-CE35442EE458}"/>
                </a:ext>
              </a:extLst>
            </p:cNvPr>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6636;p126">
              <a:extLst>
                <a:ext uri="{FF2B5EF4-FFF2-40B4-BE49-F238E27FC236}">
                  <a16:creationId xmlns:a16="http://schemas.microsoft.com/office/drawing/2014/main" id="{C7FC4E9A-9A3E-493E-B0BF-607362409C0B}"/>
                </a:ext>
              </a:extLst>
            </p:cNvPr>
            <p:cNvSpPr/>
            <p:nvPr/>
          </p:nvSpPr>
          <p:spPr>
            <a:xfrm>
              <a:off x="2437773" y="1917172"/>
              <a:ext cx="394" cy="774"/>
            </a:xfrm>
            <a:custGeom>
              <a:avLst/>
              <a:gdLst/>
              <a:ahLst/>
              <a:cxnLst/>
              <a:rect l="l" t="t" r="r" b="b"/>
              <a:pathLst>
                <a:path w="29" h="57" extrusionOk="0">
                  <a:moveTo>
                    <a:pt x="1" y="0"/>
                  </a:moveTo>
                  <a:lnTo>
                    <a:pt x="29"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6637;p126">
              <a:extLst>
                <a:ext uri="{FF2B5EF4-FFF2-40B4-BE49-F238E27FC236}">
                  <a16:creationId xmlns:a16="http://schemas.microsoft.com/office/drawing/2014/main" id="{2C16FFA3-29B6-4B90-8A3C-474301DE9DCA}"/>
                </a:ext>
              </a:extLst>
            </p:cNvPr>
            <p:cNvSpPr/>
            <p:nvPr/>
          </p:nvSpPr>
          <p:spPr>
            <a:xfrm>
              <a:off x="2437203" y="1916032"/>
              <a:ext cx="448" cy="774"/>
            </a:xfrm>
            <a:custGeom>
              <a:avLst/>
              <a:gdLst/>
              <a:ahLst/>
              <a:cxnLst/>
              <a:rect l="l" t="t" r="r" b="b"/>
              <a:pathLst>
                <a:path w="33" h="57" extrusionOk="0">
                  <a:moveTo>
                    <a:pt x="1" y="0"/>
                  </a:moveTo>
                  <a:lnTo>
                    <a:pt x="32"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6638;p126">
              <a:extLst>
                <a:ext uri="{FF2B5EF4-FFF2-40B4-BE49-F238E27FC236}">
                  <a16:creationId xmlns:a16="http://schemas.microsoft.com/office/drawing/2014/main" id="{1B0BC59C-CFEA-40C7-9EB7-52CF53080999}"/>
                </a:ext>
              </a:extLst>
            </p:cNvPr>
            <p:cNvSpPr/>
            <p:nvPr/>
          </p:nvSpPr>
          <p:spPr>
            <a:xfrm>
              <a:off x="2436062" y="1913656"/>
              <a:ext cx="394" cy="774"/>
            </a:xfrm>
            <a:custGeom>
              <a:avLst/>
              <a:gdLst/>
              <a:ahLst/>
              <a:cxnLst/>
              <a:rect l="l" t="t" r="r" b="b"/>
              <a:pathLst>
                <a:path w="29" h="57" extrusionOk="0">
                  <a:moveTo>
                    <a:pt x="1" y="0"/>
                  </a:moveTo>
                  <a:lnTo>
                    <a:pt x="29"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6639;p126">
              <a:extLst>
                <a:ext uri="{FF2B5EF4-FFF2-40B4-BE49-F238E27FC236}">
                  <a16:creationId xmlns:a16="http://schemas.microsoft.com/office/drawing/2014/main" id="{87ACD65F-3AF6-4B8D-8E95-8D20D40F999B}"/>
                </a:ext>
              </a:extLst>
            </p:cNvPr>
            <p:cNvSpPr/>
            <p:nvPr/>
          </p:nvSpPr>
          <p:spPr>
            <a:xfrm>
              <a:off x="2436687" y="1914932"/>
              <a:ext cx="394" cy="733"/>
            </a:xfrm>
            <a:custGeom>
              <a:avLst/>
              <a:gdLst/>
              <a:ahLst/>
              <a:cxnLst/>
              <a:rect l="l" t="t" r="r" b="b"/>
              <a:pathLst>
                <a:path w="29" h="54" extrusionOk="0">
                  <a:moveTo>
                    <a:pt x="0" y="1"/>
                  </a:moveTo>
                  <a:lnTo>
                    <a:pt x="28"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6640;p126">
              <a:extLst>
                <a:ext uri="{FF2B5EF4-FFF2-40B4-BE49-F238E27FC236}">
                  <a16:creationId xmlns:a16="http://schemas.microsoft.com/office/drawing/2014/main" id="{1C509703-0A0D-408F-91E4-3C6108ABCF25}"/>
                </a:ext>
              </a:extLst>
            </p:cNvPr>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6641;p126">
              <a:extLst>
                <a:ext uri="{FF2B5EF4-FFF2-40B4-BE49-F238E27FC236}">
                  <a16:creationId xmlns:a16="http://schemas.microsoft.com/office/drawing/2014/main" id="{4C0341E9-0D1F-484C-B3DD-3442C6E7EBE5}"/>
                </a:ext>
              </a:extLst>
            </p:cNvPr>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6642;p126">
              <a:extLst>
                <a:ext uri="{FF2B5EF4-FFF2-40B4-BE49-F238E27FC236}">
                  <a16:creationId xmlns:a16="http://schemas.microsoft.com/office/drawing/2014/main" id="{AB0ECC1D-55FA-4A2A-8160-BDC7D4742CAC}"/>
                </a:ext>
              </a:extLst>
            </p:cNvPr>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6643;p126">
              <a:extLst>
                <a:ext uri="{FF2B5EF4-FFF2-40B4-BE49-F238E27FC236}">
                  <a16:creationId xmlns:a16="http://schemas.microsoft.com/office/drawing/2014/main" id="{14467DCB-382D-4B0D-AE16-DC4EE4B8FDBA}"/>
                </a:ext>
              </a:extLst>
            </p:cNvPr>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6644;p126">
              <a:extLst>
                <a:ext uri="{FF2B5EF4-FFF2-40B4-BE49-F238E27FC236}">
                  <a16:creationId xmlns:a16="http://schemas.microsoft.com/office/drawing/2014/main" id="{F9019B3B-A236-4D67-AE57-E5AF6A7981DB}"/>
                </a:ext>
              </a:extLst>
            </p:cNvPr>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6645;p126">
              <a:extLst>
                <a:ext uri="{FF2B5EF4-FFF2-40B4-BE49-F238E27FC236}">
                  <a16:creationId xmlns:a16="http://schemas.microsoft.com/office/drawing/2014/main" id="{E35AC3DF-8CE4-4FF7-97D4-B2B69C405F36}"/>
                </a:ext>
              </a:extLst>
            </p:cNvPr>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6646;p126">
              <a:extLst>
                <a:ext uri="{FF2B5EF4-FFF2-40B4-BE49-F238E27FC236}">
                  <a16:creationId xmlns:a16="http://schemas.microsoft.com/office/drawing/2014/main" id="{F72BA30D-F97E-4946-9890-C221C793DCD9}"/>
                </a:ext>
              </a:extLst>
            </p:cNvPr>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6647;p126">
              <a:extLst>
                <a:ext uri="{FF2B5EF4-FFF2-40B4-BE49-F238E27FC236}">
                  <a16:creationId xmlns:a16="http://schemas.microsoft.com/office/drawing/2014/main" id="{E74736F5-222A-43F6-B748-C475717EABC3}"/>
                </a:ext>
              </a:extLst>
            </p:cNvPr>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6648;p126">
              <a:extLst>
                <a:ext uri="{FF2B5EF4-FFF2-40B4-BE49-F238E27FC236}">
                  <a16:creationId xmlns:a16="http://schemas.microsoft.com/office/drawing/2014/main" id="{FEF506CA-53E6-4686-9D9E-D1D00E53577E}"/>
                </a:ext>
              </a:extLst>
            </p:cNvPr>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6649;p126">
              <a:extLst>
                <a:ext uri="{FF2B5EF4-FFF2-40B4-BE49-F238E27FC236}">
                  <a16:creationId xmlns:a16="http://schemas.microsoft.com/office/drawing/2014/main" id="{4886E3F4-527A-4783-9976-4A7A9261A37C}"/>
                </a:ext>
              </a:extLst>
            </p:cNvPr>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6650;p126">
              <a:extLst>
                <a:ext uri="{FF2B5EF4-FFF2-40B4-BE49-F238E27FC236}">
                  <a16:creationId xmlns:a16="http://schemas.microsoft.com/office/drawing/2014/main" id="{3EBCDD41-7E69-4A20-B77E-FFD95BF590DD}"/>
                </a:ext>
              </a:extLst>
            </p:cNvPr>
            <p:cNvSpPr/>
            <p:nvPr/>
          </p:nvSpPr>
          <p:spPr>
            <a:xfrm>
              <a:off x="2461928" y="1715967"/>
              <a:ext cx="204" cy="109"/>
            </a:xfrm>
            <a:custGeom>
              <a:avLst/>
              <a:gdLst/>
              <a:ahLst/>
              <a:cxnLst/>
              <a:rect l="l" t="t" r="r" b="b"/>
              <a:pathLst>
                <a:path w="15" h="8" extrusionOk="0">
                  <a:moveTo>
                    <a:pt x="1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6651;p126">
              <a:extLst>
                <a:ext uri="{FF2B5EF4-FFF2-40B4-BE49-F238E27FC236}">
                  <a16:creationId xmlns:a16="http://schemas.microsoft.com/office/drawing/2014/main" id="{8BCB7E4B-8290-45A5-B1DC-24E505D3F2AD}"/>
                </a:ext>
              </a:extLst>
            </p:cNvPr>
            <p:cNvSpPr/>
            <p:nvPr/>
          </p:nvSpPr>
          <p:spPr>
            <a:xfrm>
              <a:off x="2465159" y="1716823"/>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6652;p126">
              <a:extLst>
                <a:ext uri="{FF2B5EF4-FFF2-40B4-BE49-F238E27FC236}">
                  <a16:creationId xmlns:a16="http://schemas.microsoft.com/office/drawing/2014/main" id="{01148815-DEA0-47E6-9A59-339C92D35D26}"/>
                </a:ext>
              </a:extLst>
            </p:cNvPr>
            <p:cNvSpPr/>
            <p:nvPr/>
          </p:nvSpPr>
          <p:spPr>
            <a:xfrm>
              <a:off x="2462498" y="1716157"/>
              <a:ext cx="244" cy="109"/>
            </a:xfrm>
            <a:custGeom>
              <a:avLst/>
              <a:gdLst/>
              <a:ahLst/>
              <a:cxnLst/>
              <a:rect l="l" t="t" r="r" b="b"/>
              <a:pathLst>
                <a:path w="18" h="8" extrusionOk="0">
                  <a:moveTo>
                    <a:pt x="18"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6653;p126">
              <a:extLst>
                <a:ext uri="{FF2B5EF4-FFF2-40B4-BE49-F238E27FC236}">
                  <a16:creationId xmlns:a16="http://schemas.microsoft.com/office/drawing/2014/main" id="{ADA5BE0E-5B02-4EFD-B730-5F956262CF83}"/>
                </a:ext>
              </a:extLst>
            </p:cNvPr>
            <p:cNvSpPr/>
            <p:nvPr/>
          </p:nvSpPr>
          <p:spPr>
            <a:xfrm>
              <a:off x="2463733" y="1716538"/>
              <a:ext cx="299" cy="109"/>
            </a:xfrm>
            <a:custGeom>
              <a:avLst/>
              <a:gdLst/>
              <a:ahLst/>
              <a:cxnLst/>
              <a:rect l="l" t="t" r="r" b="b"/>
              <a:pathLst>
                <a:path w="22" h="8" extrusionOk="0">
                  <a:moveTo>
                    <a:pt x="2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6654;p126">
              <a:extLst>
                <a:ext uri="{FF2B5EF4-FFF2-40B4-BE49-F238E27FC236}">
                  <a16:creationId xmlns:a16="http://schemas.microsoft.com/office/drawing/2014/main" id="{BC70C954-22B4-4D2A-8A48-B87C8E7A86A2}"/>
                </a:ext>
              </a:extLst>
            </p:cNvPr>
            <p:cNvSpPr/>
            <p:nvPr/>
          </p:nvSpPr>
          <p:spPr>
            <a:xfrm>
              <a:off x="2463109" y="1716388"/>
              <a:ext cx="258" cy="68"/>
            </a:xfrm>
            <a:custGeom>
              <a:avLst/>
              <a:gdLst/>
              <a:ahLst/>
              <a:cxnLst/>
              <a:rect l="l" t="t" r="r" b="b"/>
              <a:pathLst>
                <a:path w="19" h="5" extrusionOk="0">
                  <a:moveTo>
                    <a:pt x="1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6655;p126">
              <a:extLst>
                <a:ext uri="{FF2B5EF4-FFF2-40B4-BE49-F238E27FC236}">
                  <a16:creationId xmlns:a16="http://schemas.microsoft.com/office/drawing/2014/main" id="{F71B78E3-C72B-4D6A-9663-699D1FDD323A}"/>
                </a:ext>
              </a:extLst>
            </p:cNvPr>
            <p:cNvSpPr/>
            <p:nvPr/>
          </p:nvSpPr>
          <p:spPr>
            <a:xfrm>
              <a:off x="2464399" y="1716728"/>
              <a:ext cx="299" cy="54"/>
            </a:xfrm>
            <a:custGeom>
              <a:avLst/>
              <a:gdLst/>
              <a:ahLst/>
              <a:cxnLst/>
              <a:rect l="l" t="t" r="r" b="b"/>
              <a:pathLst>
                <a:path w="22" h="4" extrusionOk="0">
                  <a:moveTo>
                    <a:pt x="2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6656;p126">
              <a:extLst>
                <a:ext uri="{FF2B5EF4-FFF2-40B4-BE49-F238E27FC236}">
                  <a16:creationId xmlns:a16="http://schemas.microsoft.com/office/drawing/2014/main" id="{A69BB76E-E591-4A23-955E-A3C11F48A7DF}"/>
                </a:ext>
              </a:extLst>
            </p:cNvPr>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6657;p126">
              <a:extLst>
                <a:ext uri="{FF2B5EF4-FFF2-40B4-BE49-F238E27FC236}">
                  <a16:creationId xmlns:a16="http://schemas.microsoft.com/office/drawing/2014/main" id="{DA9D0BA6-A1F5-4F67-B085-0A4CC018FB71}"/>
                </a:ext>
              </a:extLst>
            </p:cNvPr>
            <p:cNvSpPr/>
            <p:nvPr/>
          </p:nvSpPr>
          <p:spPr>
            <a:xfrm>
              <a:off x="2465919" y="1716959"/>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6658;p126">
              <a:extLst>
                <a:ext uri="{FF2B5EF4-FFF2-40B4-BE49-F238E27FC236}">
                  <a16:creationId xmlns:a16="http://schemas.microsoft.com/office/drawing/2014/main" id="{885FD9F8-D7E7-4216-AF1E-126EF945764E}"/>
                </a:ext>
              </a:extLst>
            </p:cNvPr>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6659;p126">
              <a:extLst>
                <a:ext uri="{FF2B5EF4-FFF2-40B4-BE49-F238E27FC236}">
                  <a16:creationId xmlns:a16="http://schemas.microsoft.com/office/drawing/2014/main" id="{69C13302-9F7C-4824-926C-B356604408A1}"/>
                </a:ext>
              </a:extLst>
            </p:cNvPr>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6660;p126">
              <a:extLst>
                <a:ext uri="{FF2B5EF4-FFF2-40B4-BE49-F238E27FC236}">
                  <a16:creationId xmlns:a16="http://schemas.microsoft.com/office/drawing/2014/main" id="{B5175E4D-6435-48DB-B3BA-D090F0658500}"/>
                </a:ext>
              </a:extLst>
            </p:cNvPr>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6661;p126">
              <a:extLst>
                <a:ext uri="{FF2B5EF4-FFF2-40B4-BE49-F238E27FC236}">
                  <a16:creationId xmlns:a16="http://schemas.microsoft.com/office/drawing/2014/main" id="{8773FD30-CE7B-465C-A69F-6C90575286AA}"/>
                </a:ext>
              </a:extLst>
            </p:cNvPr>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6662;p126">
              <a:extLst>
                <a:ext uri="{FF2B5EF4-FFF2-40B4-BE49-F238E27FC236}">
                  <a16:creationId xmlns:a16="http://schemas.microsoft.com/office/drawing/2014/main" id="{B1FDE763-50D8-4BB8-9935-9CF1A7DBE436}"/>
                </a:ext>
              </a:extLst>
            </p:cNvPr>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6663;p126">
              <a:extLst>
                <a:ext uri="{FF2B5EF4-FFF2-40B4-BE49-F238E27FC236}">
                  <a16:creationId xmlns:a16="http://schemas.microsoft.com/office/drawing/2014/main" id="{03038807-75B6-4084-BDE0-246896A253C8}"/>
                </a:ext>
              </a:extLst>
            </p:cNvPr>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6664;p126">
              <a:extLst>
                <a:ext uri="{FF2B5EF4-FFF2-40B4-BE49-F238E27FC236}">
                  <a16:creationId xmlns:a16="http://schemas.microsoft.com/office/drawing/2014/main" id="{61BCE255-9E2E-4344-98F6-A1CB4C2CE5A2}"/>
                </a:ext>
              </a:extLst>
            </p:cNvPr>
            <p:cNvSpPr/>
            <p:nvPr/>
          </p:nvSpPr>
          <p:spPr>
            <a:xfrm>
              <a:off x="2374135" y="1744385"/>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6665;p126">
              <a:extLst>
                <a:ext uri="{FF2B5EF4-FFF2-40B4-BE49-F238E27FC236}">
                  <a16:creationId xmlns:a16="http://schemas.microsoft.com/office/drawing/2014/main" id="{85BAAA1F-2FE9-43CD-A494-8551E20A6691}"/>
                </a:ext>
              </a:extLst>
            </p:cNvPr>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6666;p126">
              <a:extLst>
                <a:ext uri="{FF2B5EF4-FFF2-40B4-BE49-F238E27FC236}">
                  <a16:creationId xmlns:a16="http://schemas.microsoft.com/office/drawing/2014/main" id="{7197715F-DBE9-4851-90EC-B05FDF4A144C}"/>
                </a:ext>
              </a:extLst>
            </p:cNvPr>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6667;p126">
              <a:extLst>
                <a:ext uri="{FF2B5EF4-FFF2-40B4-BE49-F238E27FC236}">
                  <a16:creationId xmlns:a16="http://schemas.microsoft.com/office/drawing/2014/main" id="{B706B814-4284-4D3B-A715-84A112631963}"/>
                </a:ext>
              </a:extLst>
            </p:cNvPr>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6668;p126">
              <a:extLst>
                <a:ext uri="{FF2B5EF4-FFF2-40B4-BE49-F238E27FC236}">
                  <a16:creationId xmlns:a16="http://schemas.microsoft.com/office/drawing/2014/main" id="{36F9BD64-9A17-420D-BF3E-DB9DA5D3983E}"/>
                </a:ext>
              </a:extLst>
            </p:cNvPr>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6669;p126">
              <a:extLst>
                <a:ext uri="{FF2B5EF4-FFF2-40B4-BE49-F238E27FC236}">
                  <a16:creationId xmlns:a16="http://schemas.microsoft.com/office/drawing/2014/main" id="{EE6B6DD0-E35F-4497-BBA0-34E7F9B05FEF}"/>
                </a:ext>
              </a:extLst>
            </p:cNvPr>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6670;p126">
              <a:extLst>
                <a:ext uri="{FF2B5EF4-FFF2-40B4-BE49-F238E27FC236}">
                  <a16:creationId xmlns:a16="http://schemas.microsoft.com/office/drawing/2014/main" id="{506A7B00-6CDF-42BB-A443-173C098A297E}"/>
                </a:ext>
              </a:extLst>
            </p:cNvPr>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6671;p126">
              <a:extLst>
                <a:ext uri="{FF2B5EF4-FFF2-40B4-BE49-F238E27FC236}">
                  <a16:creationId xmlns:a16="http://schemas.microsoft.com/office/drawing/2014/main" id="{ACFEB7E5-18C1-402B-9A27-CDF712E830AF}"/>
                </a:ext>
              </a:extLst>
            </p:cNvPr>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6672;p126">
              <a:extLst>
                <a:ext uri="{FF2B5EF4-FFF2-40B4-BE49-F238E27FC236}">
                  <a16:creationId xmlns:a16="http://schemas.microsoft.com/office/drawing/2014/main" id="{8EE5C378-F2FA-4C56-AA50-66359342D1E9}"/>
                </a:ext>
              </a:extLst>
            </p:cNvPr>
            <p:cNvSpPr/>
            <p:nvPr/>
          </p:nvSpPr>
          <p:spPr>
            <a:xfrm>
              <a:off x="2374135" y="174482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6673;p126">
              <a:extLst>
                <a:ext uri="{FF2B5EF4-FFF2-40B4-BE49-F238E27FC236}">
                  <a16:creationId xmlns:a16="http://schemas.microsoft.com/office/drawing/2014/main" id="{4457CAB2-C932-492C-8EB6-EE73675E36A6}"/>
                </a:ext>
              </a:extLst>
            </p:cNvPr>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6674;p126">
              <a:extLst>
                <a:ext uri="{FF2B5EF4-FFF2-40B4-BE49-F238E27FC236}">
                  <a16:creationId xmlns:a16="http://schemas.microsoft.com/office/drawing/2014/main" id="{E2A2396A-5F37-4F02-8AA8-43F170CB2D96}"/>
                </a:ext>
              </a:extLst>
            </p:cNvPr>
            <p:cNvSpPr/>
            <p:nvPr/>
          </p:nvSpPr>
          <p:spPr>
            <a:xfrm>
              <a:off x="2402458" y="1807181"/>
              <a:ext cx="163" cy="204"/>
            </a:xfrm>
            <a:custGeom>
              <a:avLst/>
              <a:gdLst/>
              <a:ahLst/>
              <a:cxnLst/>
              <a:rect l="l" t="t" r="r" b="b"/>
              <a:pathLst>
                <a:path w="12" h="15" extrusionOk="0">
                  <a:moveTo>
                    <a:pt x="1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6675;p126">
              <a:extLst>
                <a:ext uri="{FF2B5EF4-FFF2-40B4-BE49-F238E27FC236}">
                  <a16:creationId xmlns:a16="http://schemas.microsoft.com/office/drawing/2014/main" id="{B22E7947-0D3F-4430-92F7-E1F151BAF4D2}"/>
                </a:ext>
              </a:extLst>
            </p:cNvPr>
            <p:cNvSpPr/>
            <p:nvPr/>
          </p:nvSpPr>
          <p:spPr>
            <a:xfrm>
              <a:off x="2403218" y="1808186"/>
              <a:ext cx="109" cy="149"/>
            </a:xfrm>
            <a:custGeom>
              <a:avLst/>
              <a:gdLst/>
              <a:ahLst/>
              <a:cxnLst/>
              <a:rect l="l" t="t" r="r" b="b"/>
              <a:pathLst>
                <a:path w="8" h="11" extrusionOk="0">
                  <a:moveTo>
                    <a:pt x="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6676;p126">
              <a:extLst>
                <a:ext uri="{FF2B5EF4-FFF2-40B4-BE49-F238E27FC236}">
                  <a16:creationId xmlns:a16="http://schemas.microsoft.com/office/drawing/2014/main" id="{6BFBDA1D-B396-4771-98BA-87F91A9449D8}"/>
                </a:ext>
              </a:extLst>
            </p:cNvPr>
            <p:cNvSpPr/>
            <p:nvPr/>
          </p:nvSpPr>
          <p:spPr>
            <a:xfrm>
              <a:off x="2403504" y="1808566"/>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6677;p126">
              <a:extLst>
                <a:ext uri="{FF2B5EF4-FFF2-40B4-BE49-F238E27FC236}">
                  <a16:creationId xmlns:a16="http://schemas.microsoft.com/office/drawing/2014/main" id="{62631783-44AC-4016-9614-4A7AA812F4EE}"/>
                </a:ext>
              </a:extLst>
            </p:cNvPr>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6678;p126">
              <a:extLst>
                <a:ext uri="{FF2B5EF4-FFF2-40B4-BE49-F238E27FC236}">
                  <a16:creationId xmlns:a16="http://schemas.microsoft.com/office/drawing/2014/main" id="{29903480-E076-43BB-BD65-676E3A95C467}"/>
                </a:ext>
              </a:extLst>
            </p:cNvPr>
            <p:cNvSpPr/>
            <p:nvPr/>
          </p:nvSpPr>
          <p:spPr>
            <a:xfrm>
              <a:off x="2403789" y="1808892"/>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6679;p126">
              <a:extLst>
                <a:ext uri="{FF2B5EF4-FFF2-40B4-BE49-F238E27FC236}">
                  <a16:creationId xmlns:a16="http://schemas.microsoft.com/office/drawing/2014/main" id="{FC974D68-FA03-411C-81E2-A507EEF35E47}"/>
                </a:ext>
              </a:extLst>
            </p:cNvPr>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6680;p126">
              <a:extLst>
                <a:ext uri="{FF2B5EF4-FFF2-40B4-BE49-F238E27FC236}">
                  <a16:creationId xmlns:a16="http://schemas.microsoft.com/office/drawing/2014/main" id="{BDD17AD8-3074-4215-9D37-9AFA71676D74}"/>
                </a:ext>
              </a:extLst>
            </p:cNvPr>
            <p:cNvSpPr/>
            <p:nvPr/>
          </p:nvSpPr>
          <p:spPr>
            <a:xfrm>
              <a:off x="2404508" y="180965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6681;p126">
              <a:extLst>
                <a:ext uri="{FF2B5EF4-FFF2-40B4-BE49-F238E27FC236}">
                  <a16:creationId xmlns:a16="http://schemas.microsoft.com/office/drawing/2014/main" id="{AB579A29-63EA-48DA-97D9-667935210555}"/>
                </a:ext>
              </a:extLst>
            </p:cNvPr>
            <p:cNvSpPr/>
            <p:nvPr/>
          </p:nvSpPr>
          <p:spPr>
            <a:xfrm>
              <a:off x="2402703" y="1807520"/>
              <a:ext cx="109" cy="149"/>
            </a:xfrm>
            <a:custGeom>
              <a:avLst/>
              <a:gdLst/>
              <a:ahLst/>
              <a:cxnLst/>
              <a:rect l="l" t="t" r="r" b="b"/>
              <a:pathLst>
                <a:path w="8" h="11" extrusionOk="0">
                  <a:moveTo>
                    <a:pt x="7"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6682;p126">
              <a:extLst>
                <a:ext uri="{FF2B5EF4-FFF2-40B4-BE49-F238E27FC236}">
                  <a16:creationId xmlns:a16="http://schemas.microsoft.com/office/drawing/2014/main" id="{45690DB7-CA5E-444A-ADA3-151A05392CB5}"/>
                </a:ext>
              </a:extLst>
            </p:cNvPr>
            <p:cNvSpPr/>
            <p:nvPr/>
          </p:nvSpPr>
          <p:spPr>
            <a:xfrm>
              <a:off x="2402933" y="1807901"/>
              <a:ext cx="109" cy="149"/>
            </a:xfrm>
            <a:custGeom>
              <a:avLst/>
              <a:gdLst/>
              <a:ahLst/>
              <a:cxnLst/>
              <a:rect l="l" t="t" r="r" b="b"/>
              <a:pathLst>
                <a:path w="8" h="11" extrusionOk="0">
                  <a:moveTo>
                    <a:pt x="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6683;p126">
              <a:extLst>
                <a:ext uri="{FF2B5EF4-FFF2-40B4-BE49-F238E27FC236}">
                  <a16:creationId xmlns:a16="http://schemas.microsoft.com/office/drawing/2014/main" id="{D2F7B63C-7EC2-4BCD-AE67-E4D28D465EC2}"/>
                </a:ext>
              </a:extLst>
            </p:cNvPr>
            <p:cNvSpPr/>
            <p:nvPr/>
          </p:nvSpPr>
          <p:spPr>
            <a:xfrm>
              <a:off x="2404128" y="1809272"/>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6684;p126">
              <a:extLst>
                <a:ext uri="{FF2B5EF4-FFF2-40B4-BE49-F238E27FC236}">
                  <a16:creationId xmlns:a16="http://schemas.microsoft.com/office/drawing/2014/main" id="{73B09B6E-A565-4655-85E6-274BF8B96193}"/>
                </a:ext>
              </a:extLst>
            </p:cNvPr>
            <p:cNvSpPr/>
            <p:nvPr/>
          </p:nvSpPr>
          <p:spPr>
            <a:xfrm>
              <a:off x="2378697" y="1753468"/>
              <a:ext cx="204" cy="299"/>
            </a:xfrm>
            <a:custGeom>
              <a:avLst/>
              <a:gdLst/>
              <a:ahLst/>
              <a:cxnLst/>
              <a:rect l="l" t="t" r="r" b="b"/>
              <a:pathLst>
                <a:path w="15" h="22" extrusionOk="0">
                  <a:moveTo>
                    <a:pt x="14"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6685;p126">
              <a:extLst>
                <a:ext uri="{FF2B5EF4-FFF2-40B4-BE49-F238E27FC236}">
                  <a16:creationId xmlns:a16="http://schemas.microsoft.com/office/drawing/2014/main" id="{B7D45A92-28F2-49C8-9D59-CAB61E32BC90}"/>
                </a:ext>
              </a:extLst>
            </p:cNvPr>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6686;p126">
              <a:extLst>
                <a:ext uri="{FF2B5EF4-FFF2-40B4-BE49-F238E27FC236}">
                  <a16:creationId xmlns:a16="http://schemas.microsoft.com/office/drawing/2014/main" id="{5A1FD637-4B00-4693-89B3-915556D75568}"/>
                </a:ext>
              </a:extLst>
            </p:cNvPr>
            <p:cNvSpPr/>
            <p:nvPr/>
          </p:nvSpPr>
          <p:spPr>
            <a:xfrm>
              <a:off x="2378032" y="175223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6687;p126">
              <a:extLst>
                <a:ext uri="{FF2B5EF4-FFF2-40B4-BE49-F238E27FC236}">
                  <a16:creationId xmlns:a16="http://schemas.microsoft.com/office/drawing/2014/main" id="{3D68DFCA-E6A0-4A8C-8A8C-A8364D97BB72}"/>
                </a:ext>
              </a:extLst>
            </p:cNvPr>
            <p:cNvSpPr/>
            <p:nvPr/>
          </p:nvSpPr>
          <p:spPr>
            <a:xfrm>
              <a:off x="2402268" y="1806896"/>
              <a:ext cx="109" cy="204"/>
            </a:xfrm>
            <a:custGeom>
              <a:avLst/>
              <a:gdLst/>
              <a:ahLst/>
              <a:cxnLst/>
              <a:rect l="l" t="t" r="r" b="b"/>
              <a:pathLst>
                <a:path w="8" h="15" extrusionOk="0">
                  <a:moveTo>
                    <a:pt x="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6688;p126">
              <a:extLst>
                <a:ext uri="{FF2B5EF4-FFF2-40B4-BE49-F238E27FC236}">
                  <a16:creationId xmlns:a16="http://schemas.microsoft.com/office/drawing/2014/main" id="{049E09B9-BE35-4BBB-AA74-5A3503D85466}"/>
                </a:ext>
              </a:extLst>
            </p:cNvPr>
            <p:cNvSpPr/>
            <p:nvPr/>
          </p:nvSpPr>
          <p:spPr>
            <a:xfrm>
              <a:off x="2449043" y="1751187"/>
              <a:ext cx="299" cy="68"/>
            </a:xfrm>
            <a:custGeom>
              <a:avLst/>
              <a:gdLst/>
              <a:ahLst/>
              <a:cxnLst/>
              <a:rect l="l" t="t" r="r" b="b"/>
              <a:pathLst>
                <a:path w="22" h="5" extrusionOk="0">
                  <a:moveTo>
                    <a:pt x="2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6689;p126">
              <a:extLst>
                <a:ext uri="{FF2B5EF4-FFF2-40B4-BE49-F238E27FC236}">
                  <a16:creationId xmlns:a16="http://schemas.microsoft.com/office/drawing/2014/main" id="{F2AA15A1-1B0F-4936-BE7E-CD7B41E7ED30}"/>
                </a:ext>
              </a:extLst>
            </p:cNvPr>
            <p:cNvSpPr/>
            <p:nvPr/>
          </p:nvSpPr>
          <p:spPr>
            <a:xfrm>
              <a:off x="2452559" y="1750088"/>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6690;p126">
              <a:extLst>
                <a:ext uri="{FF2B5EF4-FFF2-40B4-BE49-F238E27FC236}">
                  <a16:creationId xmlns:a16="http://schemas.microsoft.com/office/drawing/2014/main" id="{3912878E-4D66-49CE-872F-00F10BFEEDCA}"/>
                </a:ext>
              </a:extLst>
            </p:cNvPr>
            <p:cNvSpPr/>
            <p:nvPr/>
          </p:nvSpPr>
          <p:spPr>
            <a:xfrm>
              <a:off x="2448418" y="1751242"/>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6691;p126">
              <a:extLst>
                <a:ext uri="{FF2B5EF4-FFF2-40B4-BE49-F238E27FC236}">
                  <a16:creationId xmlns:a16="http://schemas.microsoft.com/office/drawing/2014/main" id="{880B1062-AC35-4B70-96E8-97FDB79029C6}"/>
                </a:ext>
              </a:extLst>
            </p:cNvPr>
            <p:cNvSpPr/>
            <p:nvPr/>
          </p:nvSpPr>
          <p:spPr>
            <a:xfrm>
              <a:off x="2451419" y="1750712"/>
              <a:ext cx="149" cy="54"/>
            </a:xfrm>
            <a:custGeom>
              <a:avLst/>
              <a:gdLst/>
              <a:ahLst/>
              <a:cxnLst/>
              <a:rect l="l" t="t" r="r" b="b"/>
              <a:pathLst>
                <a:path w="11" h="4"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6692;p126">
              <a:extLst>
                <a:ext uri="{FF2B5EF4-FFF2-40B4-BE49-F238E27FC236}">
                  <a16:creationId xmlns:a16="http://schemas.microsoft.com/office/drawing/2014/main" id="{831AA0E8-ACA6-4883-AD95-5BC5F6689E10}"/>
                </a:ext>
              </a:extLst>
            </p:cNvPr>
            <p:cNvSpPr/>
            <p:nvPr/>
          </p:nvSpPr>
          <p:spPr>
            <a:xfrm>
              <a:off x="2451038" y="1750807"/>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6693;p126">
              <a:extLst>
                <a:ext uri="{FF2B5EF4-FFF2-40B4-BE49-F238E27FC236}">
                  <a16:creationId xmlns:a16="http://schemas.microsoft.com/office/drawing/2014/main" id="{146B8FF5-38E5-4614-824D-3D4BAEA07292}"/>
                </a:ext>
              </a:extLst>
            </p:cNvPr>
            <p:cNvSpPr/>
            <p:nvPr/>
          </p:nvSpPr>
          <p:spPr>
            <a:xfrm>
              <a:off x="2452179" y="1750332"/>
              <a:ext cx="109" cy="54"/>
            </a:xfrm>
            <a:custGeom>
              <a:avLst/>
              <a:gdLst/>
              <a:ahLst/>
              <a:cxnLst/>
              <a:rect l="l" t="t" r="r" b="b"/>
              <a:pathLst>
                <a:path w="8" h="4"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6694;p126">
              <a:extLst>
                <a:ext uri="{FF2B5EF4-FFF2-40B4-BE49-F238E27FC236}">
                  <a16:creationId xmlns:a16="http://schemas.microsoft.com/office/drawing/2014/main" id="{BD40CDB6-1901-47C0-BBC6-B0204D0FAFD4}"/>
                </a:ext>
              </a:extLst>
            </p:cNvPr>
            <p:cNvSpPr/>
            <p:nvPr/>
          </p:nvSpPr>
          <p:spPr>
            <a:xfrm>
              <a:off x="2447658" y="1751282"/>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6695;p126">
              <a:extLst>
                <a:ext uri="{FF2B5EF4-FFF2-40B4-BE49-F238E27FC236}">
                  <a16:creationId xmlns:a16="http://schemas.microsoft.com/office/drawing/2014/main" id="{D8848526-3297-4EE9-8FC1-21C9B1E98066}"/>
                </a:ext>
              </a:extLst>
            </p:cNvPr>
            <p:cNvSpPr/>
            <p:nvPr/>
          </p:nvSpPr>
          <p:spPr>
            <a:xfrm>
              <a:off x="2446857" y="175133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6696;p126">
              <a:extLst>
                <a:ext uri="{FF2B5EF4-FFF2-40B4-BE49-F238E27FC236}">
                  <a16:creationId xmlns:a16="http://schemas.microsoft.com/office/drawing/2014/main" id="{3D3612FC-B4F7-4D63-B544-201E99A0A08A}"/>
                </a:ext>
              </a:extLst>
            </p:cNvPr>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6697;p126">
              <a:extLst>
                <a:ext uri="{FF2B5EF4-FFF2-40B4-BE49-F238E27FC236}">
                  <a16:creationId xmlns:a16="http://schemas.microsoft.com/office/drawing/2014/main" id="{95EBB46A-48D9-4BD5-A49C-761C808289C1}"/>
                </a:ext>
              </a:extLst>
            </p:cNvPr>
            <p:cNvSpPr/>
            <p:nvPr/>
          </p:nvSpPr>
          <p:spPr>
            <a:xfrm>
              <a:off x="2500610" y="1758886"/>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6698;p126">
              <a:extLst>
                <a:ext uri="{FF2B5EF4-FFF2-40B4-BE49-F238E27FC236}">
                  <a16:creationId xmlns:a16="http://schemas.microsoft.com/office/drawing/2014/main" id="{9DC393A3-171E-4DAE-835E-644EAF630E41}"/>
                </a:ext>
              </a:extLst>
            </p:cNvPr>
            <p:cNvSpPr/>
            <p:nvPr/>
          </p:nvSpPr>
          <p:spPr>
            <a:xfrm>
              <a:off x="2450658" y="1750902"/>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6699;p126">
              <a:extLst>
                <a:ext uri="{FF2B5EF4-FFF2-40B4-BE49-F238E27FC236}">
                  <a16:creationId xmlns:a16="http://schemas.microsoft.com/office/drawing/2014/main" id="{EDC676A9-A795-497B-9ED0-3DD3C4929D97}"/>
                </a:ext>
              </a:extLst>
            </p:cNvPr>
            <p:cNvSpPr/>
            <p:nvPr/>
          </p:nvSpPr>
          <p:spPr>
            <a:xfrm>
              <a:off x="2451989" y="1750481"/>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6700;p126">
              <a:extLst>
                <a:ext uri="{FF2B5EF4-FFF2-40B4-BE49-F238E27FC236}">
                  <a16:creationId xmlns:a16="http://schemas.microsoft.com/office/drawing/2014/main" id="{F60A8EE8-87F9-45F7-942E-57561E9CEDA6}"/>
                </a:ext>
              </a:extLst>
            </p:cNvPr>
            <p:cNvSpPr/>
            <p:nvPr/>
          </p:nvSpPr>
          <p:spPr>
            <a:xfrm>
              <a:off x="2449654" y="1751092"/>
              <a:ext cx="258" cy="68"/>
            </a:xfrm>
            <a:custGeom>
              <a:avLst/>
              <a:gdLst/>
              <a:ahLst/>
              <a:cxnLst/>
              <a:rect l="l" t="t" r="r" b="b"/>
              <a:pathLst>
                <a:path w="19" h="5" extrusionOk="0">
                  <a:moveTo>
                    <a:pt x="1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6701;p126">
              <a:extLst>
                <a:ext uri="{FF2B5EF4-FFF2-40B4-BE49-F238E27FC236}">
                  <a16:creationId xmlns:a16="http://schemas.microsoft.com/office/drawing/2014/main" id="{D15B2D9F-4C1E-43D4-9178-10628E5C5405}"/>
                </a:ext>
              </a:extLst>
            </p:cNvPr>
            <p:cNvSpPr/>
            <p:nvPr/>
          </p:nvSpPr>
          <p:spPr>
            <a:xfrm>
              <a:off x="2500664" y="1759266"/>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6702;p126">
              <a:extLst>
                <a:ext uri="{FF2B5EF4-FFF2-40B4-BE49-F238E27FC236}">
                  <a16:creationId xmlns:a16="http://schemas.microsoft.com/office/drawing/2014/main" id="{3C28CA5C-5D79-488D-A9E2-9E1952A0CF88}"/>
                </a:ext>
              </a:extLst>
            </p:cNvPr>
            <p:cNvSpPr/>
            <p:nvPr/>
          </p:nvSpPr>
          <p:spPr>
            <a:xfrm>
              <a:off x="2500800" y="1760787"/>
              <a:ext cx="14" cy="299"/>
            </a:xfrm>
            <a:custGeom>
              <a:avLst/>
              <a:gdLst/>
              <a:ahLst/>
              <a:cxnLst/>
              <a:rect l="l" t="t" r="r" b="b"/>
              <a:pathLst>
                <a:path w="1" h="22" extrusionOk="0">
                  <a:moveTo>
                    <a:pt x="1"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6703;p126">
              <a:extLst>
                <a:ext uri="{FF2B5EF4-FFF2-40B4-BE49-F238E27FC236}">
                  <a16:creationId xmlns:a16="http://schemas.microsoft.com/office/drawing/2014/main" id="{D20D47A7-F085-4771-B582-331FA81EF384}"/>
                </a:ext>
              </a:extLst>
            </p:cNvPr>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6704;p126">
              <a:extLst>
                <a:ext uri="{FF2B5EF4-FFF2-40B4-BE49-F238E27FC236}">
                  <a16:creationId xmlns:a16="http://schemas.microsoft.com/office/drawing/2014/main" id="{9F4FD622-9BE6-45CF-B94E-2F4FA7D73454}"/>
                </a:ext>
              </a:extLst>
            </p:cNvPr>
            <p:cNvSpPr/>
            <p:nvPr/>
          </p:nvSpPr>
          <p:spPr>
            <a:xfrm>
              <a:off x="2500759" y="1760216"/>
              <a:ext cx="14" cy="353"/>
            </a:xfrm>
            <a:custGeom>
              <a:avLst/>
              <a:gdLst/>
              <a:ahLst/>
              <a:cxnLst/>
              <a:rect l="l" t="t" r="r" b="b"/>
              <a:pathLst>
                <a:path w="1" h="26" extrusionOk="0">
                  <a:moveTo>
                    <a:pt x="0"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6705;p126">
              <a:extLst>
                <a:ext uri="{FF2B5EF4-FFF2-40B4-BE49-F238E27FC236}">
                  <a16:creationId xmlns:a16="http://schemas.microsoft.com/office/drawing/2014/main" id="{585882A0-D5C2-4FFD-B242-8A1047BCE867}"/>
                </a:ext>
              </a:extLst>
            </p:cNvPr>
            <p:cNvSpPr/>
            <p:nvPr/>
          </p:nvSpPr>
          <p:spPr>
            <a:xfrm>
              <a:off x="2451704" y="1750576"/>
              <a:ext cx="149" cy="95"/>
            </a:xfrm>
            <a:custGeom>
              <a:avLst/>
              <a:gdLst/>
              <a:ahLst/>
              <a:cxnLst/>
              <a:rect l="l" t="t" r="r" b="b"/>
              <a:pathLst>
                <a:path w="11" h="7"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6706;p126">
              <a:extLst>
                <a:ext uri="{FF2B5EF4-FFF2-40B4-BE49-F238E27FC236}">
                  <a16:creationId xmlns:a16="http://schemas.microsoft.com/office/drawing/2014/main" id="{116A66E9-FB00-4310-A54D-8E1F742FFFD5}"/>
                </a:ext>
              </a:extLst>
            </p:cNvPr>
            <p:cNvSpPr/>
            <p:nvPr/>
          </p:nvSpPr>
          <p:spPr>
            <a:xfrm>
              <a:off x="2450183" y="1750997"/>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6707;p126">
              <a:extLst>
                <a:ext uri="{FF2B5EF4-FFF2-40B4-BE49-F238E27FC236}">
                  <a16:creationId xmlns:a16="http://schemas.microsoft.com/office/drawing/2014/main" id="{CCE3E411-BD10-48D3-914E-64AC4E54D69A}"/>
                </a:ext>
              </a:extLst>
            </p:cNvPr>
            <p:cNvSpPr/>
            <p:nvPr/>
          </p:nvSpPr>
          <p:spPr>
            <a:xfrm>
              <a:off x="2452695" y="1749952"/>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6708;p126">
              <a:extLst>
                <a:ext uri="{FF2B5EF4-FFF2-40B4-BE49-F238E27FC236}">
                  <a16:creationId xmlns:a16="http://schemas.microsoft.com/office/drawing/2014/main" id="{FEDE5847-222F-46E9-9C10-DE4BF0EE1D3B}"/>
                </a:ext>
              </a:extLst>
            </p:cNvPr>
            <p:cNvSpPr/>
            <p:nvPr/>
          </p:nvSpPr>
          <p:spPr>
            <a:xfrm>
              <a:off x="2501044" y="1763312"/>
              <a:ext cx="54" cy="339"/>
            </a:xfrm>
            <a:custGeom>
              <a:avLst/>
              <a:gdLst/>
              <a:ahLst/>
              <a:cxnLst/>
              <a:rect l="l" t="t" r="r" b="b"/>
              <a:pathLst>
                <a:path w="4" h="25" extrusionOk="0">
                  <a:moveTo>
                    <a:pt x="4"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6709;p126">
              <a:extLst>
                <a:ext uri="{FF2B5EF4-FFF2-40B4-BE49-F238E27FC236}">
                  <a16:creationId xmlns:a16="http://schemas.microsoft.com/office/drawing/2014/main" id="{E8B41209-828E-4A02-9FF2-5C431D2212C2}"/>
                </a:ext>
              </a:extLst>
            </p:cNvPr>
            <p:cNvSpPr/>
            <p:nvPr/>
          </p:nvSpPr>
          <p:spPr>
            <a:xfrm>
              <a:off x="2501275" y="1764683"/>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6710;p126">
              <a:extLst>
                <a:ext uri="{FF2B5EF4-FFF2-40B4-BE49-F238E27FC236}">
                  <a16:creationId xmlns:a16="http://schemas.microsoft.com/office/drawing/2014/main" id="{A239B8C0-3F2D-473D-B7B6-47B9B0EDEBDA}"/>
                </a:ext>
              </a:extLst>
            </p:cNvPr>
            <p:cNvSpPr/>
            <p:nvPr/>
          </p:nvSpPr>
          <p:spPr>
            <a:xfrm>
              <a:off x="2501180" y="1763977"/>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6711;p126">
              <a:extLst>
                <a:ext uri="{FF2B5EF4-FFF2-40B4-BE49-F238E27FC236}">
                  <a16:creationId xmlns:a16="http://schemas.microsoft.com/office/drawing/2014/main" id="{59A6EA55-8D35-444F-899A-84B2E2719F1F}"/>
                </a:ext>
              </a:extLst>
            </p:cNvPr>
            <p:cNvSpPr/>
            <p:nvPr/>
          </p:nvSpPr>
          <p:spPr>
            <a:xfrm>
              <a:off x="2452369" y="1750237"/>
              <a:ext cx="109" cy="54"/>
            </a:xfrm>
            <a:custGeom>
              <a:avLst/>
              <a:gdLst/>
              <a:ahLst/>
              <a:cxnLst/>
              <a:rect l="l" t="t" r="r" b="b"/>
              <a:pathLst>
                <a:path w="8" h="4"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6712;p126">
              <a:extLst>
                <a:ext uri="{FF2B5EF4-FFF2-40B4-BE49-F238E27FC236}">
                  <a16:creationId xmlns:a16="http://schemas.microsoft.com/office/drawing/2014/main" id="{AD251AF3-709C-49B5-B563-E92BA2A53921}"/>
                </a:ext>
              </a:extLst>
            </p:cNvPr>
            <p:cNvSpPr/>
            <p:nvPr/>
          </p:nvSpPr>
          <p:spPr>
            <a:xfrm>
              <a:off x="2501425" y="1765403"/>
              <a:ext cx="54" cy="244"/>
            </a:xfrm>
            <a:custGeom>
              <a:avLst/>
              <a:gdLst/>
              <a:ahLst/>
              <a:cxnLst/>
              <a:rect l="l" t="t" r="r" b="b"/>
              <a:pathLst>
                <a:path w="4" h="18" extrusionOk="0">
                  <a:moveTo>
                    <a:pt x="4"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6713;p126">
              <a:extLst>
                <a:ext uri="{FF2B5EF4-FFF2-40B4-BE49-F238E27FC236}">
                  <a16:creationId xmlns:a16="http://schemas.microsoft.com/office/drawing/2014/main" id="{7FB2113B-567D-49CF-95CA-E0FB1713DC18}"/>
                </a:ext>
              </a:extLst>
            </p:cNvPr>
            <p:cNvSpPr/>
            <p:nvPr/>
          </p:nvSpPr>
          <p:spPr>
            <a:xfrm>
              <a:off x="2500800" y="1761357"/>
              <a:ext cx="68" cy="353"/>
            </a:xfrm>
            <a:custGeom>
              <a:avLst/>
              <a:gdLst/>
              <a:ahLst/>
              <a:cxnLst/>
              <a:rect l="l" t="t" r="r" b="b"/>
              <a:pathLst>
                <a:path w="5" h="26" extrusionOk="0">
                  <a:moveTo>
                    <a:pt x="4"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6714;p126">
              <a:extLst>
                <a:ext uri="{FF2B5EF4-FFF2-40B4-BE49-F238E27FC236}">
                  <a16:creationId xmlns:a16="http://schemas.microsoft.com/office/drawing/2014/main" id="{7A7E1556-E1E4-4BC0-AB4A-E5BABC8EAE49}"/>
                </a:ext>
              </a:extLst>
            </p:cNvPr>
            <p:cNvSpPr/>
            <p:nvPr/>
          </p:nvSpPr>
          <p:spPr>
            <a:xfrm>
              <a:off x="2500895" y="1761982"/>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6715;p126">
              <a:extLst>
                <a:ext uri="{FF2B5EF4-FFF2-40B4-BE49-F238E27FC236}">
                  <a16:creationId xmlns:a16="http://schemas.microsoft.com/office/drawing/2014/main" id="{9FF00E01-6025-4E23-8B75-1F1CD7CB8DB0}"/>
                </a:ext>
              </a:extLst>
            </p:cNvPr>
            <p:cNvSpPr/>
            <p:nvPr/>
          </p:nvSpPr>
          <p:spPr>
            <a:xfrm>
              <a:off x="2500949" y="1762647"/>
              <a:ext cx="54" cy="339"/>
            </a:xfrm>
            <a:custGeom>
              <a:avLst/>
              <a:gdLst/>
              <a:ahLst/>
              <a:cxnLst/>
              <a:rect l="l" t="t" r="r" b="b"/>
              <a:pathLst>
                <a:path w="4" h="25" extrusionOk="0">
                  <a:moveTo>
                    <a:pt x="4"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6716;p126">
              <a:extLst>
                <a:ext uri="{FF2B5EF4-FFF2-40B4-BE49-F238E27FC236}">
                  <a16:creationId xmlns:a16="http://schemas.microsoft.com/office/drawing/2014/main" id="{5488D3B8-D0EA-47C7-8FB2-146DD29A8E39}"/>
                </a:ext>
              </a:extLst>
            </p:cNvPr>
            <p:cNvSpPr/>
            <p:nvPr/>
          </p:nvSpPr>
          <p:spPr>
            <a:xfrm>
              <a:off x="2501615" y="1766258"/>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6717;p126">
              <a:extLst>
                <a:ext uri="{FF2B5EF4-FFF2-40B4-BE49-F238E27FC236}">
                  <a16:creationId xmlns:a16="http://schemas.microsoft.com/office/drawing/2014/main" id="{7CEE3867-7F90-4878-B831-D15E0F96A639}"/>
                </a:ext>
              </a:extLst>
            </p:cNvPr>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6718;p126">
              <a:extLst>
                <a:ext uri="{FF2B5EF4-FFF2-40B4-BE49-F238E27FC236}">
                  <a16:creationId xmlns:a16="http://schemas.microsoft.com/office/drawing/2014/main" id="{E5BBCFF3-3AD6-443D-B49D-BED41F5A814D}"/>
                </a:ext>
              </a:extLst>
            </p:cNvPr>
            <p:cNvSpPr/>
            <p:nvPr/>
          </p:nvSpPr>
          <p:spPr>
            <a:xfrm>
              <a:off x="2571159" y="1710115"/>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6719;p126">
              <a:extLst>
                <a:ext uri="{FF2B5EF4-FFF2-40B4-BE49-F238E27FC236}">
                  <a16:creationId xmlns:a16="http://schemas.microsoft.com/office/drawing/2014/main" id="{D800B887-E79A-4367-BE0C-142E349464E5}"/>
                </a:ext>
              </a:extLst>
            </p:cNvPr>
            <p:cNvSpPr/>
            <p:nvPr/>
          </p:nvSpPr>
          <p:spPr>
            <a:xfrm>
              <a:off x="2571960" y="1708839"/>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6720;p126">
              <a:extLst>
                <a:ext uri="{FF2B5EF4-FFF2-40B4-BE49-F238E27FC236}">
                  <a16:creationId xmlns:a16="http://schemas.microsoft.com/office/drawing/2014/main" id="{2D632FC8-1FC1-474D-9BF6-6A55545E9B2A}"/>
                </a:ext>
              </a:extLst>
            </p:cNvPr>
            <p:cNvSpPr/>
            <p:nvPr/>
          </p:nvSpPr>
          <p:spPr>
            <a:xfrm>
              <a:off x="2572340" y="170850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6721;p126">
              <a:extLst>
                <a:ext uri="{FF2B5EF4-FFF2-40B4-BE49-F238E27FC236}">
                  <a16:creationId xmlns:a16="http://schemas.microsoft.com/office/drawing/2014/main" id="{CFCF0027-05CB-4EA3-BABD-C3D6E55C69B3}"/>
                </a:ext>
              </a:extLst>
            </p:cNvPr>
            <p:cNvSpPr/>
            <p:nvPr/>
          </p:nvSpPr>
          <p:spPr>
            <a:xfrm>
              <a:off x="2572245" y="1708595"/>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6722;p126">
              <a:extLst>
                <a:ext uri="{FF2B5EF4-FFF2-40B4-BE49-F238E27FC236}">
                  <a16:creationId xmlns:a16="http://schemas.microsoft.com/office/drawing/2014/main" id="{AE682BA8-5384-4947-9791-485A55981DAE}"/>
                </a:ext>
              </a:extLst>
            </p:cNvPr>
            <p:cNvSpPr/>
            <p:nvPr/>
          </p:nvSpPr>
          <p:spPr>
            <a:xfrm>
              <a:off x="2571539" y="1709505"/>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6723;p126">
              <a:extLst>
                <a:ext uri="{FF2B5EF4-FFF2-40B4-BE49-F238E27FC236}">
                  <a16:creationId xmlns:a16="http://schemas.microsoft.com/office/drawing/2014/main" id="{2B974921-6F64-4B5E-B9E8-2B4F0CA62130}"/>
                </a:ext>
              </a:extLst>
            </p:cNvPr>
            <p:cNvSpPr/>
            <p:nvPr/>
          </p:nvSpPr>
          <p:spPr>
            <a:xfrm>
              <a:off x="2571729" y="1709219"/>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6724;p126">
              <a:extLst>
                <a:ext uri="{FF2B5EF4-FFF2-40B4-BE49-F238E27FC236}">
                  <a16:creationId xmlns:a16="http://schemas.microsoft.com/office/drawing/2014/main" id="{BE8468E8-BB79-4954-96FF-FFBB7E911BCA}"/>
                </a:ext>
              </a:extLst>
            </p:cNvPr>
            <p:cNvSpPr/>
            <p:nvPr/>
          </p:nvSpPr>
          <p:spPr>
            <a:xfrm>
              <a:off x="2571349" y="170979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6725;p126">
              <a:extLst>
                <a:ext uri="{FF2B5EF4-FFF2-40B4-BE49-F238E27FC236}">
                  <a16:creationId xmlns:a16="http://schemas.microsoft.com/office/drawing/2014/main" id="{5207EEB1-39A4-4105-9DFD-FE11A4ACD75F}"/>
                </a:ext>
              </a:extLst>
            </p:cNvPr>
            <p:cNvSpPr/>
            <p:nvPr/>
          </p:nvSpPr>
          <p:spPr>
            <a:xfrm>
              <a:off x="2572109" y="1708690"/>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6726;p126">
              <a:extLst>
                <a:ext uri="{FF2B5EF4-FFF2-40B4-BE49-F238E27FC236}">
                  <a16:creationId xmlns:a16="http://schemas.microsoft.com/office/drawing/2014/main" id="{36F0D8B8-F76A-43E0-9B4F-99E70912EC55}"/>
                </a:ext>
              </a:extLst>
            </p:cNvPr>
            <p:cNvSpPr/>
            <p:nvPr/>
          </p:nvSpPr>
          <p:spPr>
            <a:xfrm>
              <a:off x="2570968" y="171055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6727;p126">
              <a:extLst>
                <a:ext uri="{FF2B5EF4-FFF2-40B4-BE49-F238E27FC236}">
                  <a16:creationId xmlns:a16="http://schemas.microsoft.com/office/drawing/2014/main" id="{DE7AD3AD-302D-460B-944E-3A2D81D3E4B2}"/>
                </a:ext>
              </a:extLst>
            </p:cNvPr>
            <p:cNvSpPr/>
            <p:nvPr/>
          </p:nvSpPr>
          <p:spPr>
            <a:xfrm>
              <a:off x="2641218" y="17061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6728;p126">
              <a:extLst>
                <a:ext uri="{FF2B5EF4-FFF2-40B4-BE49-F238E27FC236}">
                  <a16:creationId xmlns:a16="http://schemas.microsoft.com/office/drawing/2014/main" id="{75FEF310-A516-4322-AD13-743C77D56A0D}"/>
                </a:ext>
              </a:extLst>
            </p:cNvPr>
            <p:cNvSpPr/>
            <p:nvPr/>
          </p:nvSpPr>
          <p:spPr>
            <a:xfrm>
              <a:off x="2572584" y="170836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6729;p126">
              <a:extLst>
                <a:ext uri="{FF2B5EF4-FFF2-40B4-BE49-F238E27FC236}">
                  <a16:creationId xmlns:a16="http://schemas.microsoft.com/office/drawing/2014/main" id="{B4E987A7-9655-4568-B896-699874BC6E00}"/>
                </a:ext>
              </a:extLst>
            </p:cNvPr>
            <p:cNvSpPr/>
            <p:nvPr/>
          </p:nvSpPr>
          <p:spPr>
            <a:xfrm>
              <a:off x="2641829" y="1706178"/>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6730;p126">
              <a:extLst>
                <a:ext uri="{FF2B5EF4-FFF2-40B4-BE49-F238E27FC236}">
                  <a16:creationId xmlns:a16="http://schemas.microsoft.com/office/drawing/2014/main" id="{F3129BB8-FC72-45FE-B563-19C0A6E1357E}"/>
                </a:ext>
              </a:extLst>
            </p:cNvPr>
            <p:cNvSpPr/>
            <p:nvPr/>
          </p:nvSpPr>
          <p:spPr>
            <a:xfrm>
              <a:off x="2571824" y="1709029"/>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6731;p126">
              <a:extLst>
                <a:ext uri="{FF2B5EF4-FFF2-40B4-BE49-F238E27FC236}">
                  <a16:creationId xmlns:a16="http://schemas.microsoft.com/office/drawing/2014/main" id="{BD05E846-F410-4B68-A033-ACC35D297207}"/>
                </a:ext>
              </a:extLst>
            </p:cNvPr>
            <p:cNvSpPr/>
            <p:nvPr/>
          </p:nvSpPr>
          <p:spPr>
            <a:xfrm>
              <a:off x="2642305" y="1706219"/>
              <a:ext cx="258" cy="68"/>
            </a:xfrm>
            <a:custGeom>
              <a:avLst/>
              <a:gdLst/>
              <a:ahLst/>
              <a:cxnLst/>
              <a:rect l="l" t="t" r="r" b="b"/>
              <a:pathLst>
                <a:path w="19" h="5" extrusionOk="0">
                  <a:moveTo>
                    <a:pt x="1"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6732;p126">
              <a:extLst>
                <a:ext uri="{FF2B5EF4-FFF2-40B4-BE49-F238E27FC236}">
                  <a16:creationId xmlns:a16="http://schemas.microsoft.com/office/drawing/2014/main" id="{29B22E45-711F-4E8E-99D4-2C714E613EB9}"/>
                </a:ext>
              </a:extLst>
            </p:cNvPr>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6733;p126">
              <a:extLst>
                <a:ext uri="{FF2B5EF4-FFF2-40B4-BE49-F238E27FC236}">
                  <a16:creationId xmlns:a16="http://schemas.microsoft.com/office/drawing/2014/main" id="{8CD5F438-A309-467D-9F22-AF2BB41945C5}"/>
                </a:ext>
              </a:extLst>
            </p:cNvPr>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6734;p126">
              <a:extLst>
                <a:ext uri="{FF2B5EF4-FFF2-40B4-BE49-F238E27FC236}">
                  <a16:creationId xmlns:a16="http://schemas.microsoft.com/office/drawing/2014/main" id="{83DC1DF7-7A09-4328-8488-B7E3A494669B}"/>
                </a:ext>
              </a:extLst>
            </p:cNvPr>
            <p:cNvSpPr/>
            <p:nvPr/>
          </p:nvSpPr>
          <p:spPr>
            <a:xfrm>
              <a:off x="2572489" y="1708459"/>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6735;p126">
              <a:extLst>
                <a:ext uri="{FF2B5EF4-FFF2-40B4-BE49-F238E27FC236}">
                  <a16:creationId xmlns:a16="http://schemas.microsoft.com/office/drawing/2014/main" id="{9AA24831-67A6-4BD4-AAC4-672D985D76DA}"/>
                </a:ext>
              </a:extLst>
            </p:cNvPr>
            <p:cNvSpPr/>
            <p:nvPr/>
          </p:nvSpPr>
          <p:spPr>
            <a:xfrm>
              <a:off x="2506177" y="1694053"/>
              <a:ext cx="244" cy="299"/>
            </a:xfrm>
            <a:custGeom>
              <a:avLst/>
              <a:gdLst/>
              <a:ahLst/>
              <a:cxnLst/>
              <a:rect l="l" t="t" r="r" b="b"/>
              <a:pathLst>
                <a:path w="18" h="22" extrusionOk="0">
                  <a:moveTo>
                    <a:pt x="0" y="1"/>
                  </a:moveTo>
                  <a:lnTo>
                    <a:pt x="18"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6736;p126">
              <a:extLst>
                <a:ext uri="{FF2B5EF4-FFF2-40B4-BE49-F238E27FC236}">
                  <a16:creationId xmlns:a16="http://schemas.microsoft.com/office/drawing/2014/main" id="{F9E5A538-02DE-4D34-AAE1-6C54DF40146E}"/>
                </a:ext>
              </a:extLst>
            </p:cNvPr>
            <p:cNvSpPr/>
            <p:nvPr/>
          </p:nvSpPr>
          <p:spPr>
            <a:xfrm>
              <a:off x="2504602" y="1692152"/>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6737;p126">
              <a:extLst>
                <a:ext uri="{FF2B5EF4-FFF2-40B4-BE49-F238E27FC236}">
                  <a16:creationId xmlns:a16="http://schemas.microsoft.com/office/drawing/2014/main" id="{59DD7AB2-D3A2-4C54-B11D-DC4967B12A77}"/>
                </a:ext>
              </a:extLst>
            </p:cNvPr>
            <p:cNvSpPr/>
            <p:nvPr/>
          </p:nvSpPr>
          <p:spPr>
            <a:xfrm>
              <a:off x="2505172" y="1692818"/>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6738;p126">
              <a:extLst>
                <a:ext uri="{FF2B5EF4-FFF2-40B4-BE49-F238E27FC236}">
                  <a16:creationId xmlns:a16="http://schemas.microsoft.com/office/drawing/2014/main" id="{FA67BDF0-3F35-4E4D-AE21-6AD9FBD4E425}"/>
                </a:ext>
              </a:extLst>
            </p:cNvPr>
            <p:cNvSpPr/>
            <p:nvPr/>
          </p:nvSpPr>
          <p:spPr>
            <a:xfrm>
              <a:off x="2503325" y="1690768"/>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6739;p126">
              <a:extLst>
                <a:ext uri="{FF2B5EF4-FFF2-40B4-BE49-F238E27FC236}">
                  <a16:creationId xmlns:a16="http://schemas.microsoft.com/office/drawing/2014/main" id="{81BC5563-F5DB-4847-B414-20CA8DB287A6}"/>
                </a:ext>
              </a:extLst>
            </p:cNvPr>
            <p:cNvSpPr/>
            <p:nvPr/>
          </p:nvSpPr>
          <p:spPr>
            <a:xfrm>
              <a:off x="2568497" y="1712166"/>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6740;p126">
              <a:extLst>
                <a:ext uri="{FF2B5EF4-FFF2-40B4-BE49-F238E27FC236}">
                  <a16:creationId xmlns:a16="http://schemas.microsoft.com/office/drawing/2014/main" id="{FB535764-855E-4C8E-9769-8C0005461117}"/>
                </a:ext>
              </a:extLst>
            </p:cNvPr>
            <p:cNvSpPr/>
            <p:nvPr/>
          </p:nvSpPr>
          <p:spPr>
            <a:xfrm>
              <a:off x="2567778" y="171235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6741;p126">
              <a:extLst>
                <a:ext uri="{FF2B5EF4-FFF2-40B4-BE49-F238E27FC236}">
                  <a16:creationId xmlns:a16="http://schemas.microsoft.com/office/drawing/2014/main" id="{CEA541E0-7429-406B-8371-67A90CC6DDEF}"/>
                </a:ext>
              </a:extLst>
            </p:cNvPr>
            <p:cNvSpPr/>
            <p:nvPr/>
          </p:nvSpPr>
          <p:spPr>
            <a:xfrm>
              <a:off x="2461873" y="1676280"/>
              <a:ext cx="19022" cy="5051"/>
            </a:xfrm>
            <a:custGeom>
              <a:avLst/>
              <a:gdLst/>
              <a:ahLst/>
              <a:cxnLst/>
              <a:rect l="l" t="t" r="r" b="b"/>
              <a:pathLst>
                <a:path w="1401" h="372" extrusionOk="0">
                  <a:moveTo>
                    <a:pt x="1401" y="0"/>
                  </a:moveTo>
                  <a:lnTo>
                    <a:pt x="1" y="37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6742;p126">
              <a:extLst>
                <a:ext uri="{FF2B5EF4-FFF2-40B4-BE49-F238E27FC236}">
                  <a16:creationId xmlns:a16="http://schemas.microsoft.com/office/drawing/2014/main" id="{3EC15CF6-9E23-401F-A7C1-F0B9BEDDC9AC}"/>
                </a:ext>
              </a:extLst>
            </p:cNvPr>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6743;p126">
              <a:extLst>
                <a:ext uri="{FF2B5EF4-FFF2-40B4-BE49-F238E27FC236}">
                  <a16:creationId xmlns:a16="http://schemas.microsoft.com/office/drawing/2014/main" id="{78BD85FF-8476-414C-BDCC-D3697360A91E}"/>
                </a:ext>
              </a:extLst>
            </p:cNvPr>
            <p:cNvSpPr/>
            <p:nvPr/>
          </p:nvSpPr>
          <p:spPr>
            <a:xfrm>
              <a:off x="2515260" y="169452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6744;p126">
              <a:extLst>
                <a:ext uri="{FF2B5EF4-FFF2-40B4-BE49-F238E27FC236}">
                  <a16:creationId xmlns:a16="http://schemas.microsoft.com/office/drawing/2014/main" id="{0232972A-30DB-4717-81DB-A53B1EEBBED0}"/>
                </a:ext>
              </a:extLst>
            </p:cNvPr>
            <p:cNvSpPr/>
            <p:nvPr/>
          </p:nvSpPr>
          <p:spPr>
            <a:xfrm>
              <a:off x="2514690" y="1694624"/>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6745;p126">
              <a:extLst>
                <a:ext uri="{FF2B5EF4-FFF2-40B4-BE49-F238E27FC236}">
                  <a16:creationId xmlns:a16="http://schemas.microsoft.com/office/drawing/2014/main" id="{8F3251D0-F83D-4E54-9ECA-423FF4F6FFCF}"/>
                </a:ext>
              </a:extLst>
            </p:cNvPr>
            <p:cNvSpPr/>
            <p:nvPr/>
          </p:nvSpPr>
          <p:spPr>
            <a:xfrm>
              <a:off x="2514119" y="1694678"/>
              <a:ext cx="149" cy="0"/>
            </a:xfrm>
            <a:custGeom>
              <a:avLst/>
              <a:gdLst/>
              <a:ahLst/>
              <a:cxnLst/>
              <a:rect l="l" t="t" r="r" b="b"/>
              <a:pathLst>
                <a:path w="1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6746;p126">
              <a:extLst>
                <a:ext uri="{FF2B5EF4-FFF2-40B4-BE49-F238E27FC236}">
                  <a16:creationId xmlns:a16="http://schemas.microsoft.com/office/drawing/2014/main" id="{5C594631-18A8-4901-B43E-2D965F3F7A5E}"/>
                </a:ext>
              </a:extLst>
            </p:cNvPr>
            <p:cNvSpPr/>
            <p:nvPr/>
          </p:nvSpPr>
          <p:spPr>
            <a:xfrm>
              <a:off x="2499374" y="1686830"/>
              <a:ext cx="299" cy="299"/>
            </a:xfrm>
            <a:custGeom>
              <a:avLst/>
              <a:gdLst/>
              <a:ahLst/>
              <a:cxnLst/>
              <a:rect l="l" t="t" r="r" b="b"/>
              <a:pathLst>
                <a:path w="22" h="22" extrusionOk="0">
                  <a:moveTo>
                    <a:pt x="1" y="0"/>
                  </a:moveTo>
                  <a:lnTo>
                    <a:pt x="22"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6747;p126">
              <a:extLst>
                <a:ext uri="{FF2B5EF4-FFF2-40B4-BE49-F238E27FC236}">
                  <a16:creationId xmlns:a16="http://schemas.microsoft.com/office/drawing/2014/main" id="{55A51CAC-5BE8-41D7-A42D-5036CFFAF331}"/>
                </a:ext>
              </a:extLst>
            </p:cNvPr>
            <p:cNvSpPr/>
            <p:nvPr/>
          </p:nvSpPr>
          <p:spPr>
            <a:xfrm>
              <a:off x="2505742" y="1693483"/>
              <a:ext cx="258" cy="299"/>
            </a:xfrm>
            <a:custGeom>
              <a:avLst/>
              <a:gdLst/>
              <a:ahLst/>
              <a:cxnLst/>
              <a:rect l="l" t="t" r="r" b="b"/>
              <a:pathLst>
                <a:path w="19" h="22" extrusionOk="0">
                  <a:moveTo>
                    <a:pt x="1"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6748;p126">
              <a:extLst>
                <a:ext uri="{FF2B5EF4-FFF2-40B4-BE49-F238E27FC236}">
                  <a16:creationId xmlns:a16="http://schemas.microsoft.com/office/drawing/2014/main" id="{A569F538-0112-4FD5-903D-353A24623EA8}"/>
                </a:ext>
              </a:extLst>
            </p:cNvPr>
            <p:cNvSpPr/>
            <p:nvPr/>
          </p:nvSpPr>
          <p:spPr>
            <a:xfrm>
              <a:off x="2498804" y="1686301"/>
              <a:ext cx="258" cy="258"/>
            </a:xfrm>
            <a:custGeom>
              <a:avLst/>
              <a:gdLst/>
              <a:ahLst/>
              <a:cxnLst/>
              <a:rect l="l" t="t" r="r" b="b"/>
              <a:pathLst>
                <a:path w="19" h="19" extrusionOk="0">
                  <a:moveTo>
                    <a:pt x="1" y="1"/>
                  </a:moveTo>
                  <a:lnTo>
                    <a:pt x="1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6749;p126">
              <a:extLst>
                <a:ext uri="{FF2B5EF4-FFF2-40B4-BE49-F238E27FC236}">
                  <a16:creationId xmlns:a16="http://schemas.microsoft.com/office/drawing/2014/main" id="{BAD85CF6-DD36-43C8-B5BE-A4A53C42280C}"/>
                </a:ext>
              </a:extLst>
            </p:cNvPr>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6750;p126">
              <a:extLst>
                <a:ext uri="{FF2B5EF4-FFF2-40B4-BE49-F238E27FC236}">
                  <a16:creationId xmlns:a16="http://schemas.microsoft.com/office/drawing/2014/main" id="{4AC7FB50-AD58-4C2F-A97D-64F05B9AB5D2}"/>
                </a:ext>
              </a:extLst>
            </p:cNvPr>
            <p:cNvSpPr/>
            <p:nvPr/>
          </p:nvSpPr>
          <p:spPr>
            <a:xfrm>
              <a:off x="2501329" y="1688677"/>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6751;p126">
              <a:extLst>
                <a:ext uri="{FF2B5EF4-FFF2-40B4-BE49-F238E27FC236}">
                  <a16:creationId xmlns:a16="http://schemas.microsoft.com/office/drawing/2014/main" id="{5799244D-503D-4F44-B385-12E73310C326}"/>
                </a:ext>
              </a:extLst>
            </p:cNvPr>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6752;p126">
              <a:extLst>
                <a:ext uri="{FF2B5EF4-FFF2-40B4-BE49-F238E27FC236}">
                  <a16:creationId xmlns:a16="http://schemas.microsoft.com/office/drawing/2014/main" id="{1B5B6DBF-5E48-4126-B96F-47C9594A9912}"/>
                </a:ext>
              </a:extLst>
            </p:cNvPr>
            <p:cNvSpPr/>
            <p:nvPr/>
          </p:nvSpPr>
          <p:spPr>
            <a:xfrm>
              <a:off x="2501995" y="1689342"/>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6753;p126">
              <a:extLst>
                <a:ext uri="{FF2B5EF4-FFF2-40B4-BE49-F238E27FC236}">
                  <a16:creationId xmlns:a16="http://schemas.microsoft.com/office/drawing/2014/main" id="{BB8A9980-CD22-4D2D-A010-73B5154B78B5}"/>
                </a:ext>
              </a:extLst>
            </p:cNvPr>
            <p:cNvSpPr/>
            <p:nvPr/>
          </p:nvSpPr>
          <p:spPr>
            <a:xfrm>
              <a:off x="2500664" y="1688011"/>
              <a:ext cx="299" cy="299"/>
            </a:xfrm>
            <a:custGeom>
              <a:avLst/>
              <a:gdLst/>
              <a:ahLst/>
              <a:cxnLst/>
              <a:rect l="l" t="t" r="r" b="b"/>
              <a:pathLst>
                <a:path w="22" h="22" extrusionOk="0">
                  <a:moveTo>
                    <a:pt x="0" y="1"/>
                  </a:moveTo>
                  <a:lnTo>
                    <a:pt x="2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6754;p126">
              <a:extLst>
                <a:ext uri="{FF2B5EF4-FFF2-40B4-BE49-F238E27FC236}">
                  <a16:creationId xmlns:a16="http://schemas.microsoft.com/office/drawing/2014/main" id="{B890B0B2-787A-42F1-A5D4-F7B0E97F4E4E}"/>
                </a:ext>
              </a:extLst>
            </p:cNvPr>
            <p:cNvSpPr/>
            <p:nvPr/>
          </p:nvSpPr>
          <p:spPr>
            <a:xfrm>
              <a:off x="2506937" y="1695153"/>
              <a:ext cx="149" cy="204"/>
            </a:xfrm>
            <a:custGeom>
              <a:avLst/>
              <a:gdLst/>
              <a:ahLst/>
              <a:cxnLst/>
              <a:rect l="l" t="t" r="r" b="b"/>
              <a:pathLst>
                <a:path w="11" h="15" extrusionOk="0">
                  <a:moveTo>
                    <a:pt x="0" y="0"/>
                  </a:moveTo>
                  <a:lnTo>
                    <a:pt x="1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6755;p126">
              <a:extLst>
                <a:ext uri="{FF2B5EF4-FFF2-40B4-BE49-F238E27FC236}">
                  <a16:creationId xmlns:a16="http://schemas.microsoft.com/office/drawing/2014/main" id="{AE7D6AF7-8BAB-4842-9FF4-00A47F8ED6E8}"/>
                </a:ext>
              </a:extLst>
            </p:cNvPr>
            <p:cNvSpPr/>
            <p:nvPr/>
          </p:nvSpPr>
          <p:spPr>
            <a:xfrm>
              <a:off x="2503991" y="1691487"/>
              <a:ext cx="299" cy="339"/>
            </a:xfrm>
            <a:custGeom>
              <a:avLst/>
              <a:gdLst/>
              <a:ahLst/>
              <a:cxnLst/>
              <a:rect l="l" t="t" r="r" b="b"/>
              <a:pathLst>
                <a:path w="22" h="25" extrusionOk="0">
                  <a:moveTo>
                    <a:pt x="0" y="0"/>
                  </a:moveTo>
                  <a:lnTo>
                    <a:pt x="2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6756;p126">
              <a:extLst>
                <a:ext uri="{FF2B5EF4-FFF2-40B4-BE49-F238E27FC236}">
                  <a16:creationId xmlns:a16="http://schemas.microsoft.com/office/drawing/2014/main" id="{84E53C79-FCD9-4855-B62F-58FDB78D53AC}"/>
                </a:ext>
              </a:extLst>
            </p:cNvPr>
            <p:cNvSpPr/>
            <p:nvPr/>
          </p:nvSpPr>
          <p:spPr>
            <a:xfrm>
              <a:off x="2506598" y="1694624"/>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6757;p126">
              <a:extLst>
                <a:ext uri="{FF2B5EF4-FFF2-40B4-BE49-F238E27FC236}">
                  <a16:creationId xmlns:a16="http://schemas.microsoft.com/office/drawing/2014/main" id="{4C336470-D4DD-4179-81C8-91D46E699553}"/>
                </a:ext>
              </a:extLst>
            </p:cNvPr>
            <p:cNvSpPr/>
            <p:nvPr/>
          </p:nvSpPr>
          <p:spPr>
            <a:xfrm>
              <a:off x="2515640" y="1694529"/>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6758;p126">
              <a:extLst>
                <a:ext uri="{FF2B5EF4-FFF2-40B4-BE49-F238E27FC236}">
                  <a16:creationId xmlns:a16="http://schemas.microsoft.com/office/drawing/2014/main" id="{00FB6D8D-EA72-4730-BA5F-226FAAD622DA}"/>
                </a:ext>
              </a:extLst>
            </p:cNvPr>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6759;p126">
              <a:extLst>
                <a:ext uri="{FF2B5EF4-FFF2-40B4-BE49-F238E27FC236}">
                  <a16:creationId xmlns:a16="http://schemas.microsoft.com/office/drawing/2014/main" id="{9CF9D728-C329-4991-A4F8-8D07689470D6}"/>
                </a:ext>
              </a:extLst>
            </p:cNvPr>
            <p:cNvSpPr/>
            <p:nvPr/>
          </p:nvSpPr>
          <p:spPr>
            <a:xfrm>
              <a:off x="2512640" y="1694909"/>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6760;p126">
              <a:extLst>
                <a:ext uri="{FF2B5EF4-FFF2-40B4-BE49-F238E27FC236}">
                  <a16:creationId xmlns:a16="http://schemas.microsoft.com/office/drawing/2014/main" id="{C67E2512-77E1-4B60-92B9-785DC4819E41}"/>
                </a:ext>
              </a:extLst>
            </p:cNvPr>
            <p:cNvSpPr/>
            <p:nvPr/>
          </p:nvSpPr>
          <p:spPr>
            <a:xfrm>
              <a:off x="2499999" y="1687400"/>
              <a:ext cx="299" cy="299"/>
            </a:xfrm>
            <a:custGeom>
              <a:avLst/>
              <a:gdLst/>
              <a:ahLst/>
              <a:cxnLst/>
              <a:rect l="l" t="t" r="r" b="b"/>
              <a:pathLst>
                <a:path w="22" h="22" extrusionOk="0">
                  <a:moveTo>
                    <a:pt x="0" y="0"/>
                  </a:moveTo>
                  <a:lnTo>
                    <a:pt x="2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6761;p126">
              <a:extLst>
                <a:ext uri="{FF2B5EF4-FFF2-40B4-BE49-F238E27FC236}">
                  <a16:creationId xmlns:a16="http://schemas.microsoft.com/office/drawing/2014/main" id="{A8F405B1-78F2-4EE5-9C7A-9A263101C0A7}"/>
                </a:ext>
              </a:extLst>
            </p:cNvPr>
            <p:cNvSpPr/>
            <p:nvPr/>
          </p:nvSpPr>
          <p:spPr>
            <a:xfrm>
              <a:off x="2513400" y="169477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6762;p126">
              <a:extLst>
                <a:ext uri="{FF2B5EF4-FFF2-40B4-BE49-F238E27FC236}">
                  <a16:creationId xmlns:a16="http://schemas.microsoft.com/office/drawing/2014/main" id="{E8AAFD4F-AC0D-4817-97D6-C90648A0A107}"/>
                </a:ext>
              </a:extLst>
            </p:cNvPr>
            <p:cNvSpPr/>
            <p:nvPr/>
          </p:nvSpPr>
          <p:spPr>
            <a:xfrm>
              <a:off x="2566963" y="1712546"/>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6763;p126">
              <a:extLst>
                <a:ext uri="{FF2B5EF4-FFF2-40B4-BE49-F238E27FC236}">
                  <a16:creationId xmlns:a16="http://schemas.microsoft.com/office/drawing/2014/main" id="{EE3E611D-EBC8-4D52-87C3-8FFF818DCAB7}"/>
                </a:ext>
              </a:extLst>
            </p:cNvPr>
            <p:cNvSpPr/>
            <p:nvPr/>
          </p:nvSpPr>
          <p:spPr>
            <a:xfrm>
              <a:off x="2502660" y="1690062"/>
              <a:ext cx="339" cy="339"/>
            </a:xfrm>
            <a:custGeom>
              <a:avLst/>
              <a:gdLst/>
              <a:ahLst/>
              <a:cxnLst/>
              <a:rect l="l" t="t" r="r" b="b"/>
              <a:pathLst>
                <a:path w="25" h="25" extrusionOk="0">
                  <a:moveTo>
                    <a:pt x="0" y="0"/>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6764;p126">
              <a:extLst>
                <a:ext uri="{FF2B5EF4-FFF2-40B4-BE49-F238E27FC236}">
                  <a16:creationId xmlns:a16="http://schemas.microsoft.com/office/drawing/2014/main" id="{D29234E9-41E4-4A6D-AFEE-E60449C6936D}"/>
                </a:ext>
              </a:extLst>
            </p:cNvPr>
            <p:cNvSpPr/>
            <p:nvPr/>
          </p:nvSpPr>
          <p:spPr>
            <a:xfrm>
              <a:off x="2690844" y="1643097"/>
              <a:ext cx="339" cy="489"/>
            </a:xfrm>
            <a:custGeom>
              <a:avLst/>
              <a:gdLst/>
              <a:ahLst/>
              <a:cxnLst/>
              <a:rect l="l" t="t" r="r" b="b"/>
              <a:pathLst>
                <a:path w="25" h="36" extrusionOk="0">
                  <a:moveTo>
                    <a:pt x="25" y="1"/>
                  </a:moveTo>
                  <a:lnTo>
                    <a:pt x="0" y="3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6765;p126">
              <a:extLst>
                <a:ext uri="{FF2B5EF4-FFF2-40B4-BE49-F238E27FC236}">
                  <a16:creationId xmlns:a16="http://schemas.microsoft.com/office/drawing/2014/main" id="{D54B1C66-DEEB-492C-84D9-2C0FBE1C014C}"/>
                </a:ext>
              </a:extLst>
            </p:cNvPr>
            <p:cNvSpPr/>
            <p:nvPr/>
          </p:nvSpPr>
          <p:spPr>
            <a:xfrm>
              <a:off x="2691319" y="1642622"/>
              <a:ext cx="244" cy="353"/>
            </a:xfrm>
            <a:custGeom>
              <a:avLst/>
              <a:gdLst/>
              <a:ahLst/>
              <a:cxnLst/>
              <a:rect l="l" t="t" r="r" b="b"/>
              <a:pathLst>
                <a:path w="18" h="26" extrusionOk="0">
                  <a:moveTo>
                    <a:pt x="18"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6766;p126">
              <a:extLst>
                <a:ext uri="{FF2B5EF4-FFF2-40B4-BE49-F238E27FC236}">
                  <a16:creationId xmlns:a16="http://schemas.microsoft.com/office/drawing/2014/main" id="{9E4B987F-3AEE-40BC-B257-CA90D7D2377F}"/>
                </a:ext>
              </a:extLst>
            </p:cNvPr>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6767;p126">
              <a:extLst>
                <a:ext uri="{FF2B5EF4-FFF2-40B4-BE49-F238E27FC236}">
                  <a16:creationId xmlns:a16="http://schemas.microsoft.com/office/drawing/2014/main" id="{4B25108E-6E52-4A64-BF49-AFAFA1EDC92B}"/>
                </a:ext>
              </a:extLst>
            </p:cNvPr>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6768;p126">
              <a:extLst>
                <a:ext uri="{FF2B5EF4-FFF2-40B4-BE49-F238E27FC236}">
                  <a16:creationId xmlns:a16="http://schemas.microsoft.com/office/drawing/2014/main" id="{C63DC39A-8B53-4FFF-A430-F150C0629BEA}"/>
                </a:ext>
              </a:extLst>
            </p:cNvPr>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6769;p126">
              <a:extLst>
                <a:ext uri="{FF2B5EF4-FFF2-40B4-BE49-F238E27FC236}">
                  <a16:creationId xmlns:a16="http://schemas.microsoft.com/office/drawing/2014/main" id="{B04143B8-2915-44AE-91F5-9B3931EE4835}"/>
                </a:ext>
              </a:extLst>
            </p:cNvPr>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6770;p126">
              <a:extLst>
                <a:ext uri="{FF2B5EF4-FFF2-40B4-BE49-F238E27FC236}">
                  <a16:creationId xmlns:a16="http://schemas.microsoft.com/office/drawing/2014/main" id="{E1E7A4AF-651B-4509-A0F5-6DBD5BC55D87}"/>
                </a:ext>
              </a:extLst>
            </p:cNvPr>
            <p:cNvSpPr/>
            <p:nvPr/>
          </p:nvSpPr>
          <p:spPr>
            <a:xfrm>
              <a:off x="2438968" y="1708269"/>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6771;p126">
              <a:extLst>
                <a:ext uri="{FF2B5EF4-FFF2-40B4-BE49-F238E27FC236}">
                  <a16:creationId xmlns:a16="http://schemas.microsoft.com/office/drawing/2014/main" id="{A6AE23F6-4729-48F0-83A9-03FFC680CB8B}"/>
                </a:ext>
              </a:extLst>
            </p:cNvPr>
            <p:cNvSpPr/>
            <p:nvPr/>
          </p:nvSpPr>
          <p:spPr>
            <a:xfrm>
              <a:off x="2438873" y="1708554"/>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6772;p126">
              <a:extLst>
                <a:ext uri="{FF2B5EF4-FFF2-40B4-BE49-F238E27FC236}">
                  <a16:creationId xmlns:a16="http://schemas.microsoft.com/office/drawing/2014/main" id="{751EE6D7-CB32-4E28-9E16-962EC7430681}"/>
                </a:ext>
              </a:extLst>
            </p:cNvPr>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6773;p126">
              <a:extLst>
                <a:ext uri="{FF2B5EF4-FFF2-40B4-BE49-F238E27FC236}">
                  <a16:creationId xmlns:a16="http://schemas.microsoft.com/office/drawing/2014/main" id="{12744765-9BB6-4989-88F0-558EA6957C76}"/>
                </a:ext>
              </a:extLst>
            </p:cNvPr>
            <p:cNvSpPr/>
            <p:nvPr/>
          </p:nvSpPr>
          <p:spPr>
            <a:xfrm>
              <a:off x="2438683" y="1709545"/>
              <a:ext cx="14" cy="163"/>
            </a:xfrm>
            <a:custGeom>
              <a:avLst/>
              <a:gdLst/>
              <a:ahLst/>
              <a:cxnLst/>
              <a:rect l="l" t="t" r="r" b="b"/>
              <a:pathLst>
                <a:path w="1" h="12" extrusionOk="0">
                  <a:moveTo>
                    <a:pt x="0"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6774;p126">
              <a:extLst>
                <a:ext uri="{FF2B5EF4-FFF2-40B4-BE49-F238E27FC236}">
                  <a16:creationId xmlns:a16="http://schemas.microsoft.com/office/drawing/2014/main" id="{3236CC9D-18D4-484F-9284-D56CDD2D5823}"/>
                </a:ext>
              </a:extLst>
            </p:cNvPr>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6775;p126">
              <a:extLst>
                <a:ext uri="{FF2B5EF4-FFF2-40B4-BE49-F238E27FC236}">
                  <a16:creationId xmlns:a16="http://schemas.microsoft.com/office/drawing/2014/main" id="{DB335461-017B-4E47-8570-7C186250D0FB}"/>
                </a:ext>
              </a:extLst>
            </p:cNvPr>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6776;p126">
              <a:extLst>
                <a:ext uri="{FF2B5EF4-FFF2-40B4-BE49-F238E27FC236}">
                  <a16:creationId xmlns:a16="http://schemas.microsoft.com/office/drawing/2014/main" id="{D9F2D2DD-8777-43DF-AA19-4E932082DE4E}"/>
                </a:ext>
              </a:extLst>
            </p:cNvPr>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6777;p126">
              <a:extLst>
                <a:ext uri="{FF2B5EF4-FFF2-40B4-BE49-F238E27FC236}">
                  <a16:creationId xmlns:a16="http://schemas.microsoft.com/office/drawing/2014/main" id="{E7568770-495D-4058-AA16-1D79164FFA8B}"/>
                </a:ext>
              </a:extLst>
            </p:cNvPr>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6778;p126">
              <a:extLst>
                <a:ext uri="{FF2B5EF4-FFF2-40B4-BE49-F238E27FC236}">
                  <a16:creationId xmlns:a16="http://schemas.microsoft.com/office/drawing/2014/main" id="{5CE3E974-BC9E-4314-97A3-4BB04937CE16}"/>
                </a:ext>
              </a:extLst>
            </p:cNvPr>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6779;p126">
              <a:extLst>
                <a:ext uri="{FF2B5EF4-FFF2-40B4-BE49-F238E27FC236}">
                  <a16:creationId xmlns:a16="http://schemas.microsoft.com/office/drawing/2014/main" id="{B92E1074-13F4-4E84-B7CC-A2447E24E7F7}"/>
                </a:ext>
              </a:extLst>
            </p:cNvPr>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6780;p126">
              <a:extLst>
                <a:ext uri="{FF2B5EF4-FFF2-40B4-BE49-F238E27FC236}">
                  <a16:creationId xmlns:a16="http://schemas.microsoft.com/office/drawing/2014/main" id="{297FF3E0-E64A-41DF-8CC8-891F54E0FC4D}"/>
                </a:ext>
              </a:extLst>
            </p:cNvPr>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6781;p126">
              <a:extLst>
                <a:ext uri="{FF2B5EF4-FFF2-40B4-BE49-F238E27FC236}">
                  <a16:creationId xmlns:a16="http://schemas.microsoft.com/office/drawing/2014/main" id="{057BB562-D70A-4D7D-9FD5-D3A98831B3A9}"/>
                </a:ext>
              </a:extLst>
            </p:cNvPr>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6782;p126">
              <a:extLst>
                <a:ext uri="{FF2B5EF4-FFF2-40B4-BE49-F238E27FC236}">
                  <a16:creationId xmlns:a16="http://schemas.microsoft.com/office/drawing/2014/main" id="{3BD2F2DB-7642-4297-9FED-80B23B986D18}"/>
                </a:ext>
              </a:extLst>
            </p:cNvPr>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6783;p126">
              <a:extLst>
                <a:ext uri="{FF2B5EF4-FFF2-40B4-BE49-F238E27FC236}">
                  <a16:creationId xmlns:a16="http://schemas.microsoft.com/office/drawing/2014/main" id="{FD09DFE6-6A25-4B0B-A0D8-EC59E68C4297}"/>
                </a:ext>
              </a:extLst>
            </p:cNvPr>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6784;p126">
              <a:extLst>
                <a:ext uri="{FF2B5EF4-FFF2-40B4-BE49-F238E27FC236}">
                  <a16:creationId xmlns:a16="http://schemas.microsoft.com/office/drawing/2014/main" id="{501FA959-E80B-4161-AAB7-3584832E317E}"/>
                </a:ext>
              </a:extLst>
            </p:cNvPr>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6785;p126">
              <a:extLst>
                <a:ext uri="{FF2B5EF4-FFF2-40B4-BE49-F238E27FC236}">
                  <a16:creationId xmlns:a16="http://schemas.microsoft.com/office/drawing/2014/main" id="{91C26891-B9E9-4766-BE56-B7E2686FABBE}"/>
                </a:ext>
              </a:extLst>
            </p:cNvPr>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6786;p126">
              <a:extLst>
                <a:ext uri="{FF2B5EF4-FFF2-40B4-BE49-F238E27FC236}">
                  <a16:creationId xmlns:a16="http://schemas.microsoft.com/office/drawing/2014/main" id="{8815647A-2D81-4DDE-AD67-EBBDDE33A552}"/>
                </a:ext>
              </a:extLst>
            </p:cNvPr>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6787;p126">
              <a:extLst>
                <a:ext uri="{FF2B5EF4-FFF2-40B4-BE49-F238E27FC236}">
                  <a16:creationId xmlns:a16="http://schemas.microsoft.com/office/drawing/2014/main" id="{E313C01C-3985-4276-BFC8-143011F06979}"/>
                </a:ext>
              </a:extLst>
            </p:cNvPr>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6788;p126">
              <a:extLst>
                <a:ext uri="{FF2B5EF4-FFF2-40B4-BE49-F238E27FC236}">
                  <a16:creationId xmlns:a16="http://schemas.microsoft.com/office/drawing/2014/main" id="{3FCCA99B-D2CB-44D2-9BBD-8798775C85BA}"/>
                </a:ext>
              </a:extLst>
            </p:cNvPr>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6789;p126">
              <a:extLst>
                <a:ext uri="{FF2B5EF4-FFF2-40B4-BE49-F238E27FC236}">
                  <a16:creationId xmlns:a16="http://schemas.microsoft.com/office/drawing/2014/main" id="{0B23E4F1-BEA4-45EC-8771-609369598B4F}"/>
                </a:ext>
              </a:extLst>
            </p:cNvPr>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6790;p126">
              <a:extLst>
                <a:ext uri="{FF2B5EF4-FFF2-40B4-BE49-F238E27FC236}">
                  <a16:creationId xmlns:a16="http://schemas.microsoft.com/office/drawing/2014/main" id="{FCDA65DF-9C87-432B-9A68-8BAA9F557E42}"/>
                </a:ext>
              </a:extLst>
            </p:cNvPr>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6791;p126">
              <a:extLst>
                <a:ext uri="{FF2B5EF4-FFF2-40B4-BE49-F238E27FC236}">
                  <a16:creationId xmlns:a16="http://schemas.microsoft.com/office/drawing/2014/main" id="{35939B14-A933-4F1C-AEA3-902886218CAF}"/>
                </a:ext>
              </a:extLst>
            </p:cNvPr>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6792;p126">
              <a:extLst>
                <a:ext uri="{FF2B5EF4-FFF2-40B4-BE49-F238E27FC236}">
                  <a16:creationId xmlns:a16="http://schemas.microsoft.com/office/drawing/2014/main" id="{AF8BE94B-F1F6-4092-85A7-4C2B61855636}"/>
                </a:ext>
              </a:extLst>
            </p:cNvPr>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6793;p126">
              <a:extLst>
                <a:ext uri="{FF2B5EF4-FFF2-40B4-BE49-F238E27FC236}">
                  <a16:creationId xmlns:a16="http://schemas.microsoft.com/office/drawing/2014/main" id="{A02830CE-48F0-4B2E-B9C3-20AECDE951D8}"/>
                </a:ext>
              </a:extLst>
            </p:cNvPr>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6794;p126">
              <a:extLst>
                <a:ext uri="{FF2B5EF4-FFF2-40B4-BE49-F238E27FC236}">
                  <a16:creationId xmlns:a16="http://schemas.microsoft.com/office/drawing/2014/main" id="{0AF259DD-D411-4100-AB2D-3074AD69933C}"/>
                </a:ext>
              </a:extLst>
            </p:cNvPr>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6795;p126">
              <a:extLst>
                <a:ext uri="{FF2B5EF4-FFF2-40B4-BE49-F238E27FC236}">
                  <a16:creationId xmlns:a16="http://schemas.microsoft.com/office/drawing/2014/main" id="{1BA197E6-3197-467E-B9CC-33079873E9EA}"/>
                </a:ext>
              </a:extLst>
            </p:cNvPr>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6796;p126">
              <a:extLst>
                <a:ext uri="{FF2B5EF4-FFF2-40B4-BE49-F238E27FC236}">
                  <a16:creationId xmlns:a16="http://schemas.microsoft.com/office/drawing/2014/main" id="{FD9B6F1F-E750-4E37-B0FB-ACB45030D10B}"/>
                </a:ext>
              </a:extLst>
            </p:cNvPr>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6797;p126">
              <a:extLst>
                <a:ext uri="{FF2B5EF4-FFF2-40B4-BE49-F238E27FC236}">
                  <a16:creationId xmlns:a16="http://schemas.microsoft.com/office/drawing/2014/main" id="{A8F164C7-74AB-4EA2-9062-CE10D1A940F3}"/>
                </a:ext>
              </a:extLst>
            </p:cNvPr>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6798;p126">
              <a:extLst>
                <a:ext uri="{FF2B5EF4-FFF2-40B4-BE49-F238E27FC236}">
                  <a16:creationId xmlns:a16="http://schemas.microsoft.com/office/drawing/2014/main" id="{ABD7BAED-B1C7-4135-BEB7-FBB47FB9DD72}"/>
                </a:ext>
              </a:extLst>
            </p:cNvPr>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6799;p126">
              <a:extLst>
                <a:ext uri="{FF2B5EF4-FFF2-40B4-BE49-F238E27FC236}">
                  <a16:creationId xmlns:a16="http://schemas.microsoft.com/office/drawing/2014/main" id="{0D7BEEE6-D5F5-4E63-B8DA-0D6F67F4B2AF}"/>
                </a:ext>
              </a:extLst>
            </p:cNvPr>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6800;p126">
              <a:extLst>
                <a:ext uri="{FF2B5EF4-FFF2-40B4-BE49-F238E27FC236}">
                  <a16:creationId xmlns:a16="http://schemas.microsoft.com/office/drawing/2014/main" id="{7A98BE92-4479-4720-BED7-97CCE1E6DA52}"/>
                </a:ext>
              </a:extLst>
            </p:cNvPr>
            <p:cNvSpPr/>
            <p:nvPr/>
          </p:nvSpPr>
          <p:spPr>
            <a:xfrm>
              <a:off x="2698353" y="1642147"/>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6801;p126">
              <a:extLst>
                <a:ext uri="{FF2B5EF4-FFF2-40B4-BE49-F238E27FC236}">
                  <a16:creationId xmlns:a16="http://schemas.microsoft.com/office/drawing/2014/main" id="{9E270694-24E6-4A5E-B1F0-F05F5E9FE68A}"/>
                </a:ext>
              </a:extLst>
            </p:cNvPr>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6802;p126">
              <a:extLst>
                <a:ext uri="{FF2B5EF4-FFF2-40B4-BE49-F238E27FC236}">
                  <a16:creationId xmlns:a16="http://schemas.microsoft.com/office/drawing/2014/main" id="{06573B4B-21F2-410B-AAE4-3BA2E06CEFD5}"/>
                </a:ext>
              </a:extLst>
            </p:cNvPr>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6803;p126">
              <a:extLst>
                <a:ext uri="{FF2B5EF4-FFF2-40B4-BE49-F238E27FC236}">
                  <a16:creationId xmlns:a16="http://schemas.microsoft.com/office/drawing/2014/main" id="{600FC9DA-49FE-4C47-8639-11FF5926D07F}"/>
                </a:ext>
              </a:extLst>
            </p:cNvPr>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6804;p126">
              <a:extLst>
                <a:ext uri="{FF2B5EF4-FFF2-40B4-BE49-F238E27FC236}">
                  <a16:creationId xmlns:a16="http://schemas.microsoft.com/office/drawing/2014/main" id="{FE8D5FF1-B396-4FCD-8CFE-102A967F0780}"/>
                </a:ext>
              </a:extLst>
            </p:cNvPr>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6805;p126">
              <a:extLst>
                <a:ext uri="{FF2B5EF4-FFF2-40B4-BE49-F238E27FC236}">
                  <a16:creationId xmlns:a16="http://schemas.microsoft.com/office/drawing/2014/main" id="{DC734434-110F-4D77-878D-209E3C6BC6C7}"/>
                </a:ext>
              </a:extLst>
            </p:cNvPr>
            <p:cNvSpPr/>
            <p:nvPr/>
          </p:nvSpPr>
          <p:spPr>
            <a:xfrm>
              <a:off x="2901553" y="1635249"/>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6806;p126">
              <a:extLst>
                <a:ext uri="{FF2B5EF4-FFF2-40B4-BE49-F238E27FC236}">
                  <a16:creationId xmlns:a16="http://schemas.microsoft.com/office/drawing/2014/main" id="{F9769576-DE60-41D8-9A9B-72A178DCE44E}"/>
                </a:ext>
              </a:extLst>
            </p:cNvPr>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6807;p126">
              <a:extLst>
                <a:ext uri="{FF2B5EF4-FFF2-40B4-BE49-F238E27FC236}">
                  <a16:creationId xmlns:a16="http://schemas.microsoft.com/office/drawing/2014/main" id="{B5C8DA75-5D5A-4F1E-8A85-347001639B23}"/>
                </a:ext>
              </a:extLst>
            </p:cNvPr>
            <p:cNvSpPr/>
            <p:nvPr/>
          </p:nvSpPr>
          <p:spPr>
            <a:xfrm>
              <a:off x="2902355" y="16351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6808;p126">
              <a:extLst>
                <a:ext uri="{FF2B5EF4-FFF2-40B4-BE49-F238E27FC236}">
                  <a16:creationId xmlns:a16="http://schemas.microsoft.com/office/drawing/2014/main" id="{BE894D63-C255-464C-A599-4B7D139040FA}"/>
                </a:ext>
              </a:extLst>
            </p:cNvPr>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6809;p126">
              <a:extLst>
                <a:ext uri="{FF2B5EF4-FFF2-40B4-BE49-F238E27FC236}">
                  <a16:creationId xmlns:a16="http://schemas.microsoft.com/office/drawing/2014/main" id="{50E03000-075C-44AD-88DD-5C6D51FC7977}"/>
                </a:ext>
              </a:extLst>
            </p:cNvPr>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6810;p126">
              <a:extLst>
                <a:ext uri="{FF2B5EF4-FFF2-40B4-BE49-F238E27FC236}">
                  <a16:creationId xmlns:a16="http://schemas.microsoft.com/office/drawing/2014/main" id="{567945E3-E726-41C4-A3D4-1BBC95B73E5D}"/>
                </a:ext>
              </a:extLst>
            </p:cNvPr>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6811;p126">
              <a:extLst>
                <a:ext uri="{FF2B5EF4-FFF2-40B4-BE49-F238E27FC236}">
                  <a16:creationId xmlns:a16="http://schemas.microsoft.com/office/drawing/2014/main" id="{A7E26977-CD77-4AC7-BE23-1AF1665AD219}"/>
                </a:ext>
              </a:extLst>
            </p:cNvPr>
            <p:cNvSpPr/>
            <p:nvPr/>
          </p:nvSpPr>
          <p:spPr>
            <a:xfrm>
              <a:off x="2699059" y="1641440"/>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6812;p126">
              <a:extLst>
                <a:ext uri="{FF2B5EF4-FFF2-40B4-BE49-F238E27FC236}">
                  <a16:creationId xmlns:a16="http://schemas.microsoft.com/office/drawing/2014/main" id="{A4A52FC9-7C52-450C-BEEE-30FBCF98B8D8}"/>
                </a:ext>
              </a:extLst>
            </p:cNvPr>
            <p:cNvSpPr/>
            <p:nvPr/>
          </p:nvSpPr>
          <p:spPr>
            <a:xfrm>
              <a:off x="2698869" y="1641576"/>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6813;p126">
              <a:extLst>
                <a:ext uri="{FF2B5EF4-FFF2-40B4-BE49-F238E27FC236}">
                  <a16:creationId xmlns:a16="http://schemas.microsoft.com/office/drawing/2014/main" id="{C3739EED-39C3-4FCA-897C-D18BDE948AC3}"/>
                </a:ext>
              </a:extLst>
            </p:cNvPr>
            <p:cNvSpPr/>
            <p:nvPr/>
          </p:nvSpPr>
          <p:spPr>
            <a:xfrm>
              <a:off x="2698678" y="1641726"/>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6814;p126">
              <a:extLst>
                <a:ext uri="{FF2B5EF4-FFF2-40B4-BE49-F238E27FC236}">
                  <a16:creationId xmlns:a16="http://schemas.microsoft.com/office/drawing/2014/main" id="{968D1519-E714-48B7-953F-CC124EE55E67}"/>
                </a:ext>
              </a:extLst>
            </p:cNvPr>
            <p:cNvSpPr/>
            <p:nvPr/>
          </p:nvSpPr>
          <p:spPr>
            <a:xfrm>
              <a:off x="2698543" y="1641916"/>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6815;p126">
              <a:extLst>
                <a:ext uri="{FF2B5EF4-FFF2-40B4-BE49-F238E27FC236}">
                  <a16:creationId xmlns:a16="http://schemas.microsoft.com/office/drawing/2014/main" id="{F64F9524-93D8-4F75-83EA-5D9A6F5FC2D7}"/>
                </a:ext>
              </a:extLst>
            </p:cNvPr>
            <p:cNvSpPr/>
            <p:nvPr/>
          </p:nvSpPr>
          <p:spPr>
            <a:xfrm>
              <a:off x="2700348" y="1640870"/>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6816;p126">
              <a:extLst>
                <a:ext uri="{FF2B5EF4-FFF2-40B4-BE49-F238E27FC236}">
                  <a16:creationId xmlns:a16="http://schemas.microsoft.com/office/drawing/2014/main" id="{EA713A1E-8681-42B6-948E-A589FAA12FCC}"/>
                </a:ext>
              </a:extLst>
            </p:cNvPr>
            <p:cNvSpPr/>
            <p:nvPr/>
          </p:nvSpPr>
          <p:spPr>
            <a:xfrm>
              <a:off x="2699629" y="164115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6817;p126">
              <a:extLst>
                <a:ext uri="{FF2B5EF4-FFF2-40B4-BE49-F238E27FC236}">
                  <a16:creationId xmlns:a16="http://schemas.microsoft.com/office/drawing/2014/main" id="{A967DA81-186E-40D9-BE0D-18B3E8A54723}"/>
                </a:ext>
              </a:extLst>
            </p:cNvPr>
            <p:cNvSpPr/>
            <p:nvPr/>
          </p:nvSpPr>
          <p:spPr>
            <a:xfrm>
              <a:off x="2698448" y="1642051"/>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6818;p126">
              <a:extLst>
                <a:ext uri="{FF2B5EF4-FFF2-40B4-BE49-F238E27FC236}">
                  <a16:creationId xmlns:a16="http://schemas.microsoft.com/office/drawing/2014/main" id="{3B2BDE64-6519-45CB-9316-B1EAC5626FBC}"/>
                </a:ext>
              </a:extLst>
            </p:cNvPr>
            <p:cNvSpPr/>
            <p:nvPr/>
          </p:nvSpPr>
          <p:spPr>
            <a:xfrm>
              <a:off x="2699968" y="1641006"/>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6819;p126">
              <a:extLst>
                <a:ext uri="{FF2B5EF4-FFF2-40B4-BE49-F238E27FC236}">
                  <a16:creationId xmlns:a16="http://schemas.microsoft.com/office/drawing/2014/main" id="{37901509-1A99-481B-9494-B79B0B10EA69}"/>
                </a:ext>
              </a:extLst>
            </p:cNvPr>
            <p:cNvSpPr/>
            <p:nvPr/>
          </p:nvSpPr>
          <p:spPr>
            <a:xfrm>
              <a:off x="2699303" y="1641291"/>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6820;p126">
              <a:extLst>
                <a:ext uri="{FF2B5EF4-FFF2-40B4-BE49-F238E27FC236}">
                  <a16:creationId xmlns:a16="http://schemas.microsoft.com/office/drawing/2014/main" id="{9E6BB1B4-ED5F-43A3-B4E6-3A971E1C65FF}"/>
                </a:ext>
              </a:extLst>
            </p:cNvPr>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6821;p126">
              <a:extLst>
                <a:ext uri="{FF2B5EF4-FFF2-40B4-BE49-F238E27FC236}">
                  <a16:creationId xmlns:a16="http://schemas.microsoft.com/office/drawing/2014/main" id="{353DDF63-88F8-4210-BE45-DE31AD9ACA63}"/>
                </a:ext>
              </a:extLst>
            </p:cNvPr>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6822;p126">
              <a:extLst>
                <a:ext uri="{FF2B5EF4-FFF2-40B4-BE49-F238E27FC236}">
                  <a16:creationId xmlns:a16="http://schemas.microsoft.com/office/drawing/2014/main" id="{8E8BD102-A841-4542-87B6-619B6CDBD8CA}"/>
                </a:ext>
              </a:extLst>
            </p:cNvPr>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6823;p126">
              <a:extLst>
                <a:ext uri="{FF2B5EF4-FFF2-40B4-BE49-F238E27FC236}">
                  <a16:creationId xmlns:a16="http://schemas.microsoft.com/office/drawing/2014/main" id="{DFE1B065-A396-46F1-98AA-F8C0C3A48418}"/>
                </a:ext>
              </a:extLst>
            </p:cNvPr>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6824;p126">
              <a:extLst>
                <a:ext uri="{FF2B5EF4-FFF2-40B4-BE49-F238E27FC236}">
                  <a16:creationId xmlns:a16="http://schemas.microsoft.com/office/drawing/2014/main" id="{995D871C-DF47-470E-BE58-013C098697C9}"/>
                </a:ext>
              </a:extLst>
            </p:cNvPr>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6825;p126">
              <a:extLst>
                <a:ext uri="{FF2B5EF4-FFF2-40B4-BE49-F238E27FC236}">
                  <a16:creationId xmlns:a16="http://schemas.microsoft.com/office/drawing/2014/main" id="{AA472E6D-8F2A-49A3-85EE-549F8499C9B9}"/>
                </a:ext>
              </a:extLst>
            </p:cNvPr>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6826;p126">
              <a:extLst>
                <a:ext uri="{FF2B5EF4-FFF2-40B4-BE49-F238E27FC236}">
                  <a16:creationId xmlns:a16="http://schemas.microsoft.com/office/drawing/2014/main" id="{08A69EA1-D368-4414-9F89-9D0F9B7180D9}"/>
                </a:ext>
              </a:extLst>
            </p:cNvPr>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6827;p126">
              <a:extLst>
                <a:ext uri="{FF2B5EF4-FFF2-40B4-BE49-F238E27FC236}">
                  <a16:creationId xmlns:a16="http://schemas.microsoft.com/office/drawing/2014/main" id="{840DF152-5A15-4D91-ABAF-62701E2B985F}"/>
                </a:ext>
              </a:extLst>
            </p:cNvPr>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6828;p126">
              <a:extLst>
                <a:ext uri="{FF2B5EF4-FFF2-40B4-BE49-F238E27FC236}">
                  <a16:creationId xmlns:a16="http://schemas.microsoft.com/office/drawing/2014/main" id="{B0CC2ADB-8E71-4167-AFCC-1A0DA1290663}"/>
                </a:ext>
              </a:extLst>
            </p:cNvPr>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6829;p126">
              <a:extLst>
                <a:ext uri="{FF2B5EF4-FFF2-40B4-BE49-F238E27FC236}">
                  <a16:creationId xmlns:a16="http://schemas.microsoft.com/office/drawing/2014/main" id="{BE24DB01-5E9E-4B34-BCE2-C726556D048D}"/>
                </a:ext>
              </a:extLst>
            </p:cNvPr>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6830;p126">
              <a:extLst>
                <a:ext uri="{FF2B5EF4-FFF2-40B4-BE49-F238E27FC236}">
                  <a16:creationId xmlns:a16="http://schemas.microsoft.com/office/drawing/2014/main" id="{FC6F6382-D90B-49F6-AA0A-D294DB9CD6D5}"/>
                </a:ext>
              </a:extLst>
            </p:cNvPr>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6831;p126">
              <a:extLst>
                <a:ext uri="{FF2B5EF4-FFF2-40B4-BE49-F238E27FC236}">
                  <a16:creationId xmlns:a16="http://schemas.microsoft.com/office/drawing/2014/main" id="{20E6A5D7-1502-4F58-8084-007E56AFA18E}"/>
                </a:ext>
              </a:extLst>
            </p:cNvPr>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6832;p126">
              <a:extLst>
                <a:ext uri="{FF2B5EF4-FFF2-40B4-BE49-F238E27FC236}">
                  <a16:creationId xmlns:a16="http://schemas.microsoft.com/office/drawing/2014/main" id="{6174686C-8878-4679-9E5F-105029C0C0F5}"/>
                </a:ext>
              </a:extLst>
            </p:cNvPr>
            <p:cNvSpPr/>
            <p:nvPr/>
          </p:nvSpPr>
          <p:spPr>
            <a:xfrm>
              <a:off x="2342147" y="1694393"/>
              <a:ext cx="190" cy="54"/>
            </a:xfrm>
            <a:custGeom>
              <a:avLst/>
              <a:gdLst/>
              <a:ahLst/>
              <a:cxnLst/>
              <a:rect l="l" t="t" r="r" b="b"/>
              <a:pathLst>
                <a:path w="14"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6833;p126">
              <a:extLst>
                <a:ext uri="{FF2B5EF4-FFF2-40B4-BE49-F238E27FC236}">
                  <a16:creationId xmlns:a16="http://schemas.microsoft.com/office/drawing/2014/main" id="{DD669AA1-4E33-4174-8263-30A3676EEE37}"/>
                </a:ext>
              </a:extLst>
            </p:cNvPr>
            <p:cNvSpPr/>
            <p:nvPr/>
          </p:nvSpPr>
          <p:spPr>
            <a:xfrm>
              <a:off x="2342527" y="1694243"/>
              <a:ext cx="109" cy="54"/>
            </a:xfrm>
            <a:custGeom>
              <a:avLst/>
              <a:gdLst/>
              <a:ahLst/>
              <a:cxnLst/>
              <a:rect l="l" t="t" r="r" b="b"/>
              <a:pathLst>
                <a:path w="8" h="4"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6834;p126">
              <a:extLst>
                <a:ext uri="{FF2B5EF4-FFF2-40B4-BE49-F238E27FC236}">
                  <a16:creationId xmlns:a16="http://schemas.microsoft.com/office/drawing/2014/main" id="{D39CBCEA-FDA5-4832-8C1E-530460E8B6A6}"/>
                </a:ext>
              </a:extLst>
            </p:cNvPr>
            <p:cNvSpPr/>
            <p:nvPr/>
          </p:nvSpPr>
          <p:spPr>
            <a:xfrm>
              <a:off x="2342812" y="1694148"/>
              <a:ext cx="109" cy="54"/>
            </a:xfrm>
            <a:custGeom>
              <a:avLst/>
              <a:gdLst/>
              <a:ahLst/>
              <a:cxnLst/>
              <a:rect l="l" t="t" r="r" b="b"/>
              <a:pathLst>
                <a:path w="8" h="4"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6835;p126">
              <a:extLst>
                <a:ext uri="{FF2B5EF4-FFF2-40B4-BE49-F238E27FC236}">
                  <a16:creationId xmlns:a16="http://schemas.microsoft.com/office/drawing/2014/main" id="{98EF2F38-2B7F-47E6-939F-B644F7A2DA65}"/>
                </a:ext>
              </a:extLst>
            </p:cNvPr>
            <p:cNvSpPr/>
            <p:nvPr/>
          </p:nvSpPr>
          <p:spPr>
            <a:xfrm>
              <a:off x="2341767" y="1694529"/>
              <a:ext cx="190" cy="109"/>
            </a:xfrm>
            <a:custGeom>
              <a:avLst/>
              <a:gdLst/>
              <a:ahLst/>
              <a:cxnLst/>
              <a:rect l="l" t="t" r="r" b="b"/>
              <a:pathLst>
                <a:path w="14"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6836;p126">
              <a:extLst>
                <a:ext uri="{FF2B5EF4-FFF2-40B4-BE49-F238E27FC236}">
                  <a16:creationId xmlns:a16="http://schemas.microsoft.com/office/drawing/2014/main" id="{BFDDE2B3-C2C8-4BBD-A0D6-F2A5723E910D}"/>
                </a:ext>
              </a:extLst>
            </p:cNvPr>
            <p:cNvSpPr/>
            <p:nvPr/>
          </p:nvSpPr>
          <p:spPr>
            <a:xfrm>
              <a:off x="2341278" y="1694773"/>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6837;p126">
              <a:extLst>
                <a:ext uri="{FF2B5EF4-FFF2-40B4-BE49-F238E27FC236}">
                  <a16:creationId xmlns:a16="http://schemas.microsoft.com/office/drawing/2014/main" id="{D17F8D2E-E84D-4761-A899-8771B85B6846}"/>
                </a:ext>
              </a:extLst>
            </p:cNvPr>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6838;p126">
              <a:extLst>
                <a:ext uri="{FF2B5EF4-FFF2-40B4-BE49-F238E27FC236}">
                  <a16:creationId xmlns:a16="http://schemas.microsoft.com/office/drawing/2014/main" id="{91E0FF29-802B-4041-B8B3-E3779FE745BF}"/>
                </a:ext>
              </a:extLst>
            </p:cNvPr>
            <p:cNvSpPr/>
            <p:nvPr/>
          </p:nvSpPr>
          <p:spPr>
            <a:xfrm>
              <a:off x="2343043" y="1694148"/>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6839;p126">
              <a:extLst>
                <a:ext uri="{FF2B5EF4-FFF2-40B4-BE49-F238E27FC236}">
                  <a16:creationId xmlns:a16="http://schemas.microsoft.com/office/drawing/2014/main" id="{FC1E7873-9BA5-4B05-9E56-B2B561216F85}"/>
                </a:ext>
              </a:extLst>
            </p:cNvPr>
            <p:cNvSpPr/>
            <p:nvPr/>
          </p:nvSpPr>
          <p:spPr>
            <a:xfrm>
              <a:off x="2385676" y="1707223"/>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6840;p126">
              <a:extLst>
                <a:ext uri="{FF2B5EF4-FFF2-40B4-BE49-F238E27FC236}">
                  <a16:creationId xmlns:a16="http://schemas.microsoft.com/office/drawing/2014/main" id="{E5DDD783-C7B6-41BD-9ADE-E747B70A026A}"/>
                </a:ext>
              </a:extLst>
            </p:cNvPr>
            <p:cNvSpPr/>
            <p:nvPr/>
          </p:nvSpPr>
          <p:spPr>
            <a:xfrm>
              <a:off x="2340708" y="1695058"/>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6841;p126">
              <a:extLst>
                <a:ext uri="{FF2B5EF4-FFF2-40B4-BE49-F238E27FC236}">
                  <a16:creationId xmlns:a16="http://schemas.microsoft.com/office/drawing/2014/main" id="{41BB952B-1D71-4ECC-868C-A0F630FCFCF0}"/>
                </a:ext>
              </a:extLst>
            </p:cNvPr>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6842;p126">
              <a:extLst>
                <a:ext uri="{FF2B5EF4-FFF2-40B4-BE49-F238E27FC236}">
                  <a16:creationId xmlns:a16="http://schemas.microsoft.com/office/drawing/2014/main" id="{3F5F98AB-63E5-44A0-B0DB-7FAD3997D0CC}"/>
                </a:ext>
              </a:extLst>
            </p:cNvPr>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6843;p126">
              <a:extLst>
                <a:ext uri="{FF2B5EF4-FFF2-40B4-BE49-F238E27FC236}">
                  <a16:creationId xmlns:a16="http://schemas.microsoft.com/office/drawing/2014/main" id="{A4AD6CB9-E4B7-4E46-B8E1-42E7DC27C752}"/>
                </a:ext>
              </a:extLst>
            </p:cNvPr>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6844;p126">
              <a:extLst>
                <a:ext uri="{FF2B5EF4-FFF2-40B4-BE49-F238E27FC236}">
                  <a16:creationId xmlns:a16="http://schemas.microsoft.com/office/drawing/2014/main" id="{7B252025-E265-40E8-8CD4-35529A6BBE87}"/>
                </a:ext>
              </a:extLst>
            </p:cNvPr>
            <p:cNvSpPr/>
            <p:nvPr/>
          </p:nvSpPr>
          <p:spPr>
            <a:xfrm>
              <a:off x="2385771" y="1707509"/>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6845;p126">
              <a:extLst>
                <a:ext uri="{FF2B5EF4-FFF2-40B4-BE49-F238E27FC236}">
                  <a16:creationId xmlns:a16="http://schemas.microsoft.com/office/drawing/2014/main" id="{48E07878-2EB2-4798-A94A-C045B7DBA38F}"/>
                </a:ext>
              </a:extLst>
            </p:cNvPr>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6846;p126">
              <a:extLst>
                <a:ext uri="{FF2B5EF4-FFF2-40B4-BE49-F238E27FC236}">
                  <a16:creationId xmlns:a16="http://schemas.microsoft.com/office/drawing/2014/main" id="{460E51D7-8613-43D5-B34E-51CB06F476DC}"/>
                </a:ext>
              </a:extLst>
            </p:cNvPr>
            <p:cNvSpPr/>
            <p:nvPr/>
          </p:nvSpPr>
          <p:spPr>
            <a:xfrm>
              <a:off x="2210472" y="158934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6847;p126">
              <a:extLst>
                <a:ext uri="{FF2B5EF4-FFF2-40B4-BE49-F238E27FC236}">
                  <a16:creationId xmlns:a16="http://schemas.microsoft.com/office/drawing/2014/main" id="{013DB072-E172-41A2-B3D8-081011237360}"/>
                </a:ext>
              </a:extLst>
            </p:cNvPr>
            <p:cNvSpPr/>
            <p:nvPr/>
          </p:nvSpPr>
          <p:spPr>
            <a:xfrm>
              <a:off x="2211138" y="158934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6848;p126">
              <a:extLst>
                <a:ext uri="{FF2B5EF4-FFF2-40B4-BE49-F238E27FC236}">
                  <a16:creationId xmlns:a16="http://schemas.microsoft.com/office/drawing/2014/main" id="{E70AE199-6D11-4409-9DD2-4384B2D2562D}"/>
                </a:ext>
              </a:extLst>
            </p:cNvPr>
            <p:cNvSpPr/>
            <p:nvPr/>
          </p:nvSpPr>
          <p:spPr>
            <a:xfrm>
              <a:off x="2198728" y="1588678"/>
              <a:ext cx="353" cy="54"/>
            </a:xfrm>
            <a:custGeom>
              <a:avLst/>
              <a:gdLst/>
              <a:ahLst/>
              <a:cxnLst/>
              <a:rect l="l" t="t" r="r" b="b"/>
              <a:pathLst>
                <a:path w="26" h="4" extrusionOk="0">
                  <a:moveTo>
                    <a:pt x="2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6849;p126">
              <a:extLst>
                <a:ext uri="{FF2B5EF4-FFF2-40B4-BE49-F238E27FC236}">
                  <a16:creationId xmlns:a16="http://schemas.microsoft.com/office/drawing/2014/main" id="{B2881279-67C0-4652-A14F-FDED7133EF13}"/>
                </a:ext>
              </a:extLst>
            </p:cNvPr>
            <p:cNvSpPr/>
            <p:nvPr/>
          </p:nvSpPr>
          <p:spPr>
            <a:xfrm>
              <a:off x="2198253" y="1588678"/>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6850;p126">
              <a:extLst>
                <a:ext uri="{FF2B5EF4-FFF2-40B4-BE49-F238E27FC236}">
                  <a16:creationId xmlns:a16="http://schemas.microsoft.com/office/drawing/2014/main" id="{615BC738-433B-4B44-9380-DE14D0EA470F}"/>
                </a:ext>
              </a:extLst>
            </p:cNvPr>
            <p:cNvSpPr/>
            <p:nvPr/>
          </p:nvSpPr>
          <p:spPr>
            <a:xfrm>
              <a:off x="2194071" y="1587579"/>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6851;p126">
              <a:extLst>
                <a:ext uri="{FF2B5EF4-FFF2-40B4-BE49-F238E27FC236}">
                  <a16:creationId xmlns:a16="http://schemas.microsoft.com/office/drawing/2014/main" id="{B83D6D54-8674-4FD8-BC09-EC4B7CA38260}"/>
                </a:ext>
              </a:extLst>
            </p:cNvPr>
            <p:cNvSpPr/>
            <p:nvPr/>
          </p:nvSpPr>
          <p:spPr>
            <a:xfrm>
              <a:off x="2193650" y="1587443"/>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6852;p126">
              <a:extLst>
                <a:ext uri="{FF2B5EF4-FFF2-40B4-BE49-F238E27FC236}">
                  <a16:creationId xmlns:a16="http://schemas.microsoft.com/office/drawing/2014/main" id="{9733BB34-527C-489C-B94C-9B701224FD50}"/>
                </a:ext>
              </a:extLst>
            </p:cNvPr>
            <p:cNvSpPr/>
            <p:nvPr/>
          </p:nvSpPr>
          <p:spPr>
            <a:xfrm>
              <a:off x="2197777" y="1588583"/>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6853;p126">
              <a:extLst>
                <a:ext uri="{FF2B5EF4-FFF2-40B4-BE49-F238E27FC236}">
                  <a16:creationId xmlns:a16="http://schemas.microsoft.com/office/drawing/2014/main" id="{B4E98D19-75B7-4104-9D3B-3383D495EEB2}"/>
                </a:ext>
              </a:extLst>
            </p:cNvPr>
            <p:cNvSpPr/>
            <p:nvPr/>
          </p:nvSpPr>
          <p:spPr>
            <a:xfrm>
              <a:off x="2209807" y="158938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6854;p126">
              <a:extLst>
                <a:ext uri="{FF2B5EF4-FFF2-40B4-BE49-F238E27FC236}">
                  <a16:creationId xmlns:a16="http://schemas.microsoft.com/office/drawing/2014/main" id="{AA8CC1F4-C00C-40AC-9F5E-4C0EB5A13151}"/>
                </a:ext>
              </a:extLst>
            </p:cNvPr>
            <p:cNvSpPr/>
            <p:nvPr/>
          </p:nvSpPr>
          <p:spPr>
            <a:xfrm>
              <a:off x="2199298" y="1588719"/>
              <a:ext cx="353" cy="68"/>
            </a:xfrm>
            <a:custGeom>
              <a:avLst/>
              <a:gdLst/>
              <a:ahLst/>
              <a:cxnLst/>
              <a:rect l="l" t="t" r="r" b="b"/>
              <a:pathLst>
                <a:path w="26" h="5" extrusionOk="0">
                  <a:moveTo>
                    <a:pt x="2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6855;p126">
              <a:extLst>
                <a:ext uri="{FF2B5EF4-FFF2-40B4-BE49-F238E27FC236}">
                  <a16:creationId xmlns:a16="http://schemas.microsoft.com/office/drawing/2014/main" id="{5A6B7573-C1ED-47F7-A7DC-A348C450BB51}"/>
                </a:ext>
              </a:extLst>
            </p:cNvPr>
            <p:cNvSpPr/>
            <p:nvPr/>
          </p:nvSpPr>
          <p:spPr>
            <a:xfrm>
              <a:off x="2208436" y="1589344"/>
              <a:ext cx="679" cy="14"/>
            </a:xfrm>
            <a:custGeom>
              <a:avLst/>
              <a:gdLst/>
              <a:ahLst/>
              <a:cxnLst/>
              <a:rect l="l" t="t" r="r" b="b"/>
              <a:pathLst>
                <a:path w="50" h="1" extrusionOk="0">
                  <a:moveTo>
                    <a:pt x="49"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6856;p126">
              <a:extLst>
                <a:ext uri="{FF2B5EF4-FFF2-40B4-BE49-F238E27FC236}">
                  <a16:creationId xmlns:a16="http://schemas.microsoft.com/office/drawing/2014/main" id="{A805EB2C-019F-45B5-B96D-BD5841DF258F}"/>
                </a:ext>
              </a:extLst>
            </p:cNvPr>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6857;p126">
              <a:extLst>
                <a:ext uri="{FF2B5EF4-FFF2-40B4-BE49-F238E27FC236}">
                  <a16:creationId xmlns:a16="http://schemas.microsoft.com/office/drawing/2014/main" id="{B460D06D-8686-402D-A01B-71335CE95653}"/>
                </a:ext>
              </a:extLst>
            </p:cNvPr>
            <p:cNvSpPr/>
            <p:nvPr/>
          </p:nvSpPr>
          <p:spPr>
            <a:xfrm>
              <a:off x="2213228" y="1589194"/>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6858;p126">
              <a:extLst>
                <a:ext uri="{FF2B5EF4-FFF2-40B4-BE49-F238E27FC236}">
                  <a16:creationId xmlns:a16="http://schemas.microsoft.com/office/drawing/2014/main" id="{1460911A-3817-4685-9FD4-4BF89BFA1A7E}"/>
                </a:ext>
              </a:extLst>
            </p:cNvPr>
            <p:cNvSpPr/>
            <p:nvPr/>
          </p:nvSpPr>
          <p:spPr>
            <a:xfrm>
              <a:off x="2212047" y="1589289"/>
              <a:ext cx="339" cy="14"/>
            </a:xfrm>
            <a:custGeom>
              <a:avLst/>
              <a:gdLst/>
              <a:ahLst/>
              <a:cxnLst/>
              <a:rect l="l" t="t" r="r" b="b"/>
              <a:pathLst>
                <a:path w="25" h="1" extrusionOk="0">
                  <a:moveTo>
                    <a:pt x="25"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6859;p126">
              <a:extLst>
                <a:ext uri="{FF2B5EF4-FFF2-40B4-BE49-F238E27FC236}">
                  <a16:creationId xmlns:a16="http://schemas.microsoft.com/office/drawing/2014/main" id="{7EEAB1C1-8EC9-43DA-9974-3341123AB4D4}"/>
                </a:ext>
              </a:extLst>
            </p:cNvPr>
            <p:cNvSpPr/>
            <p:nvPr/>
          </p:nvSpPr>
          <p:spPr>
            <a:xfrm>
              <a:off x="2211382" y="1589289"/>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6860;p126">
              <a:extLst>
                <a:ext uri="{FF2B5EF4-FFF2-40B4-BE49-F238E27FC236}">
                  <a16:creationId xmlns:a16="http://schemas.microsoft.com/office/drawing/2014/main" id="{733C7159-8ADA-4320-AB24-3FA7950B86C3}"/>
                </a:ext>
              </a:extLst>
            </p:cNvPr>
            <p:cNvSpPr/>
            <p:nvPr/>
          </p:nvSpPr>
          <p:spPr>
            <a:xfrm>
              <a:off x="2195876" y="1588244"/>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6861;p126">
              <a:extLst>
                <a:ext uri="{FF2B5EF4-FFF2-40B4-BE49-F238E27FC236}">
                  <a16:creationId xmlns:a16="http://schemas.microsoft.com/office/drawing/2014/main" id="{7415AD58-A710-4827-AA28-3AF489414380}"/>
                </a:ext>
              </a:extLst>
            </p:cNvPr>
            <p:cNvSpPr/>
            <p:nvPr/>
          </p:nvSpPr>
          <p:spPr>
            <a:xfrm>
              <a:off x="2195456" y="158810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6862;p126">
              <a:extLst>
                <a:ext uri="{FF2B5EF4-FFF2-40B4-BE49-F238E27FC236}">
                  <a16:creationId xmlns:a16="http://schemas.microsoft.com/office/drawing/2014/main" id="{FA46552D-ACE2-45FD-BFB9-9492D6537A40}"/>
                </a:ext>
              </a:extLst>
            </p:cNvPr>
            <p:cNvSpPr/>
            <p:nvPr/>
          </p:nvSpPr>
          <p:spPr>
            <a:xfrm>
              <a:off x="2196067" y="1588339"/>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6863;p126">
              <a:extLst>
                <a:ext uri="{FF2B5EF4-FFF2-40B4-BE49-F238E27FC236}">
                  <a16:creationId xmlns:a16="http://schemas.microsoft.com/office/drawing/2014/main" id="{8DA11F20-0727-4584-B743-0127BC4B3E2D}"/>
                </a:ext>
              </a:extLst>
            </p:cNvPr>
            <p:cNvSpPr/>
            <p:nvPr/>
          </p:nvSpPr>
          <p:spPr>
            <a:xfrm>
              <a:off x="2212658" y="1589249"/>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6864;p126">
              <a:extLst>
                <a:ext uri="{FF2B5EF4-FFF2-40B4-BE49-F238E27FC236}">
                  <a16:creationId xmlns:a16="http://schemas.microsoft.com/office/drawing/2014/main" id="{60745790-26AD-4C1F-8096-F5A15B27B8BE}"/>
                </a:ext>
              </a:extLst>
            </p:cNvPr>
            <p:cNvSpPr/>
            <p:nvPr/>
          </p:nvSpPr>
          <p:spPr>
            <a:xfrm>
              <a:off x="2196352" y="158839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6865;p126">
              <a:extLst>
                <a:ext uri="{FF2B5EF4-FFF2-40B4-BE49-F238E27FC236}">
                  <a16:creationId xmlns:a16="http://schemas.microsoft.com/office/drawing/2014/main" id="{65601FAA-9107-42B3-A228-919C2B086F8E}"/>
                </a:ext>
              </a:extLst>
            </p:cNvPr>
            <p:cNvSpPr/>
            <p:nvPr/>
          </p:nvSpPr>
          <p:spPr>
            <a:xfrm>
              <a:off x="2194641" y="1587769"/>
              <a:ext cx="258" cy="109"/>
            </a:xfrm>
            <a:custGeom>
              <a:avLst/>
              <a:gdLst/>
              <a:ahLst/>
              <a:cxnLst/>
              <a:rect l="l" t="t" r="r" b="b"/>
              <a:pathLst>
                <a:path w="19" h="8" extrusionOk="0">
                  <a:moveTo>
                    <a:pt x="1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6866;p126">
              <a:extLst>
                <a:ext uri="{FF2B5EF4-FFF2-40B4-BE49-F238E27FC236}">
                  <a16:creationId xmlns:a16="http://schemas.microsoft.com/office/drawing/2014/main" id="{161F80D5-A328-4B30-8EAA-344FA7974FD5}"/>
                </a:ext>
              </a:extLst>
            </p:cNvPr>
            <p:cNvSpPr/>
            <p:nvPr/>
          </p:nvSpPr>
          <p:spPr>
            <a:xfrm>
              <a:off x="2196976" y="1588488"/>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6867;p126">
              <a:extLst>
                <a:ext uri="{FF2B5EF4-FFF2-40B4-BE49-F238E27FC236}">
                  <a16:creationId xmlns:a16="http://schemas.microsoft.com/office/drawing/2014/main" id="{F1EC2EE7-0207-430C-B480-C7C7CEC3CDE0}"/>
                </a:ext>
              </a:extLst>
            </p:cNvPr>
            <p:cNvSpPr/>
            <p:nvPr/>
          </p:nvSpPr>
          <p:spPr>
            <a:xfrm>
              <a:off x="2195075" y="1587959"/>
              <a:ext cx="204" cy="68"/>
            </a:xfrm>
            <a:custGeom>
              <a:avLst/>
              <a:gdLst/>
              <a:ahLst/>
              <a:cxnLst/>
              <a:rect l="l" t="t" r="r" b="b"/>
              <a:pathLst>
                <a:path w="15" h="5" extrusionOk="0">
                  <a:moveTo>
                    <a:pt x="1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6868;p126">
              <a:extLst>
                <a:ext uri="{FF2B5EF4-FFF2-40B4-BE49-F238E27FC236}">
                  <a16:creationId xmlns:a16="http://schemas.microsoft.com/office/drawing/2014/main" id="{44AA6FB2-9729-4ECC-A39B-59C9DC12EC2F}"/>
                </a:ext>
              </a:extLst>
            </p:cNvPr>
            <p:cNvSpPr/>
            <p:nvPr/>
          </p:nvSpPr>
          <p:spPr>
            <a:xfrm>
              <a:off x="2197356" y="1588529"/>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6869;p126">
              <a:extLst>
                <a:ext uri="{FF2B5EF4-FFF2-40B4-BE49-F238E27FC236}">
                  <a16:creationId xmlns:a16="http://schemas.microsoft.com/office/drawing/2014/main" id="{3B7C044B-F677-4D9D-AAA0-C0C9BCD52962}"/>
                </a:ext>
              </a:extLst>
            </p:cNvPr>
            <p:cNvSpPr/>
            <p:nvPr/>
          </p:nvSpPr>
          <p:spPr>
            <a:xfrm>
              <a:off x="2196637" y="1588434"/>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6870;p126">
              <a:extLst>
                <a:ext uri="{FF2B5EF4-FFF2-40B4-BE49-F238E27FC236}">
                  <a16:creationId xmlns:a16="http://schemas.microsoft.com/office/drawing/2014/main" id="{4F5F573D-1EFC-4CCE-9BC3-4B7F024326BD}"/>
                </a:ext>
              </a:extLst>
            </p:cNvPr>
            <p:cNvSpPr/>
            <p:nvPr/>
          </p:nvSpPr>
          <p:spPr>
            <a:xfrm>
              <a:off x="2201783" y="1588963"/>
              <a:ext cx="625" cy="54"/>
            </a:xfrm>
            <a:custGeom>
              <a:avLst/>
              <a:gdLst/>
              <a:ahLst/>
              <a:cxnLst/>
              <a:rect l="l" t="t" r="r" b="b"/>
              <a:pathLst>
                <a:path w="46" h="4" extrusionOk="0">
                  <a:moveTo>
                    <a:pt x="46"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6871;p126">
              <a:extLst>
                <a:ext uri="{FF2B5EF4-FFF2-40B4-BE49-F238E27FC236}">
                  <a16:creationId xmlns:a16="http://schemas.microsoft.com/office/drawing/2014/main" id="{8667F101-4251-4D30-BD6D-6C69A2F4E414}"/>
                </a:ext>
              </a:extLst>
            </p:cNvPr>
            <p:cNvSpPr/>
            <p:nvPr/>
          </p:nvSpPr>
          <p:spPr>
            <a:xfrm>
              <a:off x="2201117" y="1588909"/>
              <a:ext cx="530" cy="68"/>
            </a:xfrm>
            <a:custGeom>
              <a:avLst/>
              <a:gdLst/>
              <a:ahLst/>
              <a:cxnLst/>
              <a:rect l="l" t="t" r="r" b="b"/>
              <a:pathLst>
                <a:path w="39" h="5" extrusionOk="0">
                  <a:moveTo>
                    <a:pt x="39"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6872;p126">
              <a:extLst>
                <a:ext uri="{FF2B5EF4-FFF2-40B4-BE49-F238E27FC236}">
                  <a16:creationId xmlns:a16="http://schemas.microsoft.com/office/drawing/2014/main" id="{379F7DAC-3607-4FC7-BC78-442B2242D88C}"/>
                </a:ext>
              </a:extLst>
            </p:cNvPr>
            <p:cNvSpPr/>
            <p:nvPr/>
          </p:nvSpPr>
          <p:spPr>
            <a:xfrm>
              <a:off x="2199868" y="1588814"/>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6873;p126">
              <a:extLst>
                <a:ext uri="{FF2B5EF4-FFF2-40B4-BE49-F238E27FC236}">
                  <a16:creationId xmlns:a16="http://schemas.microsoft.com/office/drawing/2014/main" id="{B6E78AB8-0285-467C-AF96-25DCCB11A183}"/>
                </a:ext>
              </a:extLst>
            </p:cNvPr>
            <p:cNvSpPr/>
            <p:nvPr/>
          </p:nvSpPr>
          <p:spPr>
            <a:xfrm>
              <a:off x="2200493" y="1588868"/>
              <a:ext cx="489" cy="54"/>
            </a:xfrm>
            <a:custGeom>
              <a:avLst/>
              <a:gdLst/>
              <a:ahLst/>
              <a:cxnLst/>
              <a:rect l="l" t="t" r="r" b="b"/>
              <a:pathLst>
                <a:path w="36" h="4" extrusionOk="0">
                  <a:moveTo>
                    <a:pt x="36"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6874;p126">
              <a:extLst>
                <a:ext uri="{FF2B5EF4-FFF2-40B4-BE49-F238E27FC236}">
                  <a16:creationId xmlns:a16="http://schemas.microsoft.com/office/drawing/2014/main" id="{2F9F42A4-2D22-4572-A36D-A08739362F26}"/>
                </a:ext>
              </a:extLst>
            </p:cNvPr>
            <p:cNvSpPr/>
            <p:nvPr/>
          </p:nvSpPr>
          <p:spPr>
            <a:xfrm>
              <a:off x="2213799" y="1589154"/>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6875;p126">
              <a:extLst>
                <a:ext uri="{FF2B5EF4-FFF2-40B4-BE49-F238E27FC236}">
                  <a16:creationId xmlns:a16="http://schemas.microsoft.com/office/drawing/2014/main" id="{E823E4F8-5CB6-4A74-9CB2-ED87F6C70729}"/>
                </a:ext>
              </a:extLst>
            </p:cNvPr>
            <p:cNvSpPr/>
            <p:nvPr/>
          </p:nvSpPr>
          <p:spPr>
            <a:xfrm>
              <a:off x="2328882" y="1660259"/>
              <a:ext cx="54" cy="149"/>
            </a:xfrm>
            <a:custGeom>
              <a:avLst/>
              <a:gdLst/>
              <a:ahLst/>
              <a:cxnLst/>
              <a:rect l="l" t="t" r="r" b="b"/>
              <a:pathLst>
                <a:path w="4" h="11" extrusionOk="0">
                  <a:moveTo>
                    <a:pt x="4"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6876;p126">
              <a:extLst>
                <a:ext uri="{FF2B5EF4-FFF2-40B4-BE49-F238E27FC236}">
                  <a16:creationId xmlns:a16="http://schemas.microsoft.com/office/drawing/2014/main" id="{8E09C7FD-B23C-418A-8B95-8A71C0FB6DE8}"/>
                </a:ext>
              </a:extLst>
            </p:cNvPr>
            <p:cNvSpPr/>
            <p:nvPr/>
          </p:nvSpPr>
          <p:spPr>
            <a:xfrm>
              <a:off x="2335860" y="1655032"/>
              <a:ext cx="1534" cy="204"/>
            </a:xfrm>
            <a:custGeom>
              <a:avLst/>
              <a:gdLst/>
              <a:ahLst/>
              <a:cxnLst/>
              <a:rect l="l" t="t" r="r" b="b"/>
              <a:pathLst>
                <a:path w="113" h="15" extrusionOk="0">
                  <a:moveTo>
                    <a:pt x="113"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6877;p126">
              <a:extLst>
                <a:ext uri="{FF2B5EF4-FFF2-40B4-BE49-F238E27FC236}">
                  <a16:creationId xmlns:a16="http://schemas.microsoft.com/office/drawing/2014/main" id="{B06CA4C1-DE0A-497A-AE08-B785D3846285}"/>
                </a:ext>
              </a:extLst>
            </p:cNvPr>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6878;p126">
              <a:extLst>
                <a:ext uri="{FF2B5EF4-FFF2-40B4-BE49-F238E27FC236}">
                  <a16:creationId xmlns:a16="http://schemas.microsoft.com/office/drawing/2014/main" id="{765B56C0-A247-4885-B4FC-427217EF622A}"/>
                </a:ext>
              </a:extLst>
            </p:cNvPr>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6879;p126">
              <a:extLst>
                <a:ext uri="{FF2B5EF4-FFF2-40B4-BE49-F238E27FC236}">
                  <a16:creationId xmlns:a16="http://schemas.microsoft.com/office/drawing/2014/main" id="{0E071532-CA29-4EAC-87A1-1D2993B5493C}"/>
                </a:ext>
              </a:extLst>
            </p:cNvPr>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6880;p126">
              <a:extLst>
                <a:ext uri="{FF2B5EF4-FFF2-40B4-BE49-F238E27FC236}">
                  <a16:creationId xmlns:a16="http://schemas.microsoft.com/office/drawing/2014/main" id="{31BD6CC3-89C7-43CC-A44C-DD9DE28D3556}"/>
                </a:ext>
              </a:extLst>
            </p:cNvPr>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6881;p126">
              <a:extLst>
                <a:ext uri="{FF2B5EF4-FFF2-40B4-BE49-F238E27FC236}">
                  <a16:creationId xmlns:a16="http://schemas.microsoft.com/office/drawing/2014/main" id="{E804C908-3D45-4299-A05F-D3DA814D4767}"/>
                </a:ext>
              </a:extLst>
            </p:cNvPr>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6882;p126">
              <a:extLst>
                <a:ext uri="{FF2B5EF4-FFF2-40B4-BE49-F238E27FC236}">
                  <a16:creationId xmlns:a16="http://schemas.microsoft.com/office/drawing/2014/main" id="{F522B9A5-8854-42F4-9325-83218D53E192}"/>
                </a:ext>
              </a:extLst>
            </p:cNvPr>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6883;p126">
              <a:extLst>
                <a:ext uri="{FF2B5EF4-FFF2-40B4-BE49-F238E27FC236}">
                  <a16:creationId xmlns:a16="http://schemas.microsoft.com/office/drawing/2014/main" id="{8B1D65BD-5D69-4428-B9F4-57C52C99E136}"/>
                </a:ext>
              </a:extLst>
            </p:cNvPr>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6884;p126">
              <a:extLst>
                <a:ext uri="{FF2B5EF4-FFF2-40B4-BE49-F238E27FC236}">
                  <a16:creationId xmlns:a16="http://schemas.microsoft.com/office/drawing/2014/main" id="{6370A90A-308A-49D3-954A-66E0282B20A4}"/>
                </a:ext>
              </a:extLst>
            </p:cNvPr>
            <p:cNvSpPr/>
            <p:nvPr/>
          </p:nvSpPr>
          <p:spPr>
            <a:xfrm>
              <a:off x="2341862" y="1642581"/>
              <a:ext cx="339" cy="339"/>
            </a:xfrm>
            <a:custGeom>
              <a:avLst/>
              <a:gdLst/>
              <a:ahLst/>
              <a:cxnLst/>
              <a:rect l="l" t="t" r="r" b="b"/>
              <a:pathLst>
                <a:path w="25" h="25" extrusionOk="0">
                  <a:moveTo>
                    <a:pt x="25"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6885;p126">
              <a:extLst>
                <a:ext uri="{FF2B5EF4-FFF2-40B4-BE49-F238E27FC236}">
                  <a16:creationId xmlns:a16="http://schemas.microsoft.com/office/drawing/2014/main" id="{7DD4EF47-6523-47F8-BE90-FBC9AF467A20}"/>
                </a:ext>
              </a:extLst>
            </p:cNvPr>
            <p:cNvSpPr/>
            <p:nvPr/>
          </p:nvSpPr>
          <p:spPr>
            <a:xfrm>
              <a:off x="2337476" y="16552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6886;p126">
              <a:extLst>
                <a:ext uri="{FF2B5EF4-FFF2-40B4-BE49-F238E27FC236}">
                  <a16:creationId xmlns:a16="http://schemas.microsoft.com/office/drawing/2014/main" id="{6BDD2078-F5FF-4048-89BB-DEDACEF2F411}"/>
                </a:ext>
              </a:extLst>
            </p:cNvPr>
            <p:cNvSpPr/>
            <p:nvPr/>
          </p:nvSpPr>
          <p:spPr>
            <a:xfrm>
              <a:off x="2328692" y="1659023"/>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6887;p126">
              <a:extLst>
                <a:ext uri="{FF2B5EF4-FFF2-40B4-BE49-F238E27FC236}">
                  <a16:creationId xmlns:a16="http://schemas.microsoft.com/office/drawing/2014/main" id="{5C0BEE38-A905-47C9-938B-038FF66DDFFA}"/>
                </a:ext>
              </a:extLst>
            </p:cNvPr>
            <p:cNvSpPr/>
            <p:nvPr/>
          </p:nvSpPr>
          <p:spPr>
            <a:xfrm>
              <a:off x="2328787" y="1659594"/>
              <a:ext cx="14" cy="204"/>
            </a:xfrm>
            <a:custGeom>
              <a:avLst/>
              <a:gdLst/>
              <a:ahLst/>
              <a:cxnLst/>
              <a:rect l="l" t="t" r="r" b="b"/>
              <a:pathLst>
                <a:path w="1" h="15" extrusionOk="0">
                  <a:moveTo>
                    <a:pt x="0"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6888;p126">
              <a:extLst>
                <a:ext uri="{FF2B5EF4-FFF2-40B4-BE49-F238E27FC236}">
                  <a16:creationId xmlns:a16="http://schemas.microsoft.com/office/drawing/2014/main" id="{E044763B-EE22-47E0-BA18-B6F7CBABD125}"/>
                </a:ext>
              </a:extLst>
            </p:cNvPr>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6889;p126">
              <a:extLst>
                <a:ext uri="{FF2B5EF4-FFF2-40B4-BE49-F238E27FC236}">
                  <a16:creationId xmlns:a16="http://schemas.microsoft.com/office/drawing/2014/main" id="{55CB4D39-8520-4D0D-BA90-43AD2E029095}"/>
                </a:ext>
              </a:extLst>
            </p:cNvPr>
            <p:cNvSpPr/>
            <p:nvPr/>
          </p:nvSpPr>
          <p:spPr>
            <a:xfrm>
              <a:off x="2328827" y="1659919"/>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6890;p126">
              <a:extLst>
                <a:ext uri="{FF2B5EF4-FFF2-40B4-BE49-F238E27FC236}">
                  <a16:creationId xmlns:a16="http://schemas.microsoft.com/office/drawing/2014/main" id="{C4B2DA93-5583-4B97-A78C-799F2CF80A01}"/>
                </a:ext>
              </a:extLst>
            </p:cNvPr>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6891;p126">
              <a:extLst>
                <a:ext uri="{FF2B5EF4-FFF2-40B4-BE49-F238E27FC236}">
                  <a16:creationId xmlns:a16="http://schemas.microsoft.com/office/drawing/2014/main" id="{18DAFA1A-E5FE-4633-9377-E09D4EBBF7D2}"/>
                </a:ext>
              </a:extLst>
            </p:cNvPr>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6892;p126">
              <a:extLst>
                <a:ext uri="{FF2B5EF4-FFF2-40B4-BE49-F238E27FC236}">
                  <a16:creationId xmlns:a16="http://schemas.microsoft.com/office/drawing/2014/main" id="{A6289528-34C5-4615-8C3C-1DB38D5A442F}"/>
                </a:ext>
              </a:extLst>
            </p:cNvPr>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6893;p126">
              <a:extLst>
                <a:ext uri="{FF2B5EF4-FFF2-40B4-BE49-F238E27FC236}">
                  <a16:creationId xmlns:a16="http://schemas.microsoft.com/office/drawing/2014/main" id="{2671AB64-60EA-4DAF-8913-AC8404ACD28F}"/>
                </a:ext>
              </a:extLst>
            </p:cNvPr>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6894;p126">
              <a:extLst>
                <a:ext uri="{FF2B5EF4-FFF2-40B4-BE49-F238E27FC236}">
                  <a16:creationId xmlns:a16="http://schemas.microsoft.com/office/drawing/2014/main" id="{18EA4725-F25F-496A-B8C2-1C8BE2D43478}"/>
                </a:ext>
              </a:extLst>
            </p:cNvPr>
            <p:cNvSpPr/>
            <p:nvPr/>
          </p:nvSpPr>
          <p:spPr>
            <a:xfrm>
              <a:off x="2283438" y="159432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6895;p126">
              <a:extLst>
                <a:ext uri="{FF2B5EF4-FFF2-40B4-BE49-F238E27FC236}">
                  <a16:creationId xmlns:a16="http://schemas.microsoft.com/office/drawing/2014/main" id="{2AD7C491-E408-4DC8-9E5D-7803ACEB8624}"/>
                </a:ext>
              </a:extLst>
            </p:cNvPr>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6896;p126">
              <a:extLst>
                <a:ext uri="{FF2B5EF4-FFF2-40B4-BE49-F238E27FC236}">
                  <a16:creationId xmlns:a16="http://schemas.microsoft.com/office/drawing/2014/main" id="{F48D4533-AF4A-4EA9-8013-8FCF8D38C0FD}"/>
                </a:ext>
              </a:extLst>
            </p:cNvPr>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6897;p126">
              <a:extLst>
                <a:ext uri="{FF2B5EF4-FFF2-40B4-BE49-F238E27FC236}">
                  <a16:creationId xmlns:a16="http://schemas.microsoft.com/office/drawing/2014/main" id="{2481A497-BEA0-4ABB-AD8E-304C51E1B115}"/>
                </a:ext>
              </a:extLst>
            </p:cNvPr>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6898;p126">
              <a:extLst>
                <a:ext uri="{FF2B5EF4-FFF2-40B4-BE49-F238E27FC236}">
                  <a16:creationId xmlns:a16="http://schemas.microsoft.com/office/drawing/2014/main" id="{AA8EE051-0436-4F99-B5C3-EAD5D3FB41BA}"/>
                </a:ext>
              </a:extLst>
            </p:cNvPr>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6899;p126">
              <a:extLst>
                <a:ext uri="{FF2B5EF4-FFF2-40B4-BE49-F238E27FC236}">
                  <a16:creationId xmlns:a16="http://schemas.microsoft.com/office/drawing/2014/main" id="{EF7C33D7-8DEB-4C5A-8D66-D59F59CD67B5}"/>
                </a:ext>
              </a:extLst>
            </p:cNvPr>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6900;p126">
              <a:extLst>
                <a:ext uri="{FF2B5EF4-FFF2-40B4-BE49-F238E27FC236}">
                  <a16:creationId xmlns:a16="http://schemas.microsoft.com/office/drawing/2014/main" id="{2AC8F5B0-B8A5-4A40-B714-39D709F7A835}"/>
                </a:ext>
              </a:extLst>
            </p:cNvPr>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6901;p126">
              <a:extLst>
                <a:ext uri="{FF2B5EF4-FFF2-40B4-BE49-F238E27FC236}">
                  <a16:creationId xmlns:a16="http://schemas.microsoft.com/office/drawing/2014/main" id="{AEAEB428-D001-4194-B833-701647F2207D}"/>
                </a:ext>
              </a:extLst>
            </p:cNvPr>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6902;p126">
              <a:extLst>
                <a:ext uri="{FF2B5EF4-FFF2-40B4-BE49-F238E27FC236}">
                  <a16:creationId xmlns:a16="http://schemas.microsoft.com/office/drawing/2014/main" id="{5D725FF9-32F4-4A33-86CD-A9551C4D6B81}"/>
                </a:ext>
              </a:extLst>
            </p:cNvPr>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6903;p126">
              <a:extLst>
                <a:ext uri="{FF2B5EF4-FFF2-40B4-BE49-F238E27FC236}">
                  <a16:creationId xmlns:a16="http://schemas.microsoft.com/office/drawing/2014/main" id="{382ABCA5-72A5-448A-9D57-E9B8482E3384}"/>
                </a:ext>
              </a:extLst>
            </p:cNvPr>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6904;p126">
              <a:extLst>
                <a:ext uri="{FF2B5EF4-FFF2-40B4-BE49-F238E27FC236}">
                  <a16:creationId xmlns:a16="http://schemas.microsoft.com/office/drawing/2014/main" id="{26CE86A3-5209-4458-8269-076366CA746F}"/>
                </a:ext>
              </a:extLst>
            </p:cNvPr>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6905;p126">
              <a:extLst>
                <a:ext uri="{FF2B5EF4-FFF2-40B4-BE49-F238E27FC236}">
                  <a16:creationId xmlns:a16="http://schemas.microsoft.com/office/drawing/2014/main" id="{95C05E30-4719-4DA1-BD21-8CD16E1DFFEE}"/>
                </a:ext>
              </a:extLst>
            </p:cNvPr>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6906;p126">
              <a:extLst>
                <a:ext uri="{FF2B5EF4-FFF2-40B4-BE49-F238E27FC236}">
                  <a16:creationId xmlns:a16="http://schemas.microsoft.com/office/drawing/2014/main" id="{A28D30F6-580E-4F74-9005-D629BA576023}"/>
                </a:ext>
              </a:extLst>
            </p:cNvPr>
            <p:cNvSpPr/>
            <p:nvPr/>
          </p:nvSpPr>
          <p:spPr>
            <a:xfrm>
              <a:off x="2211667" y="158330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6907;p126">
              <a:extLst>
                <a:ext uri="{FF2B5EF4-FFF2-40B4-BE49-F238E27FC236}">
                  <a16:creationId xmlns:a16="http://schemas.microsoft.com/office/drawing/2014/main" id="{149242E0-01E6-411A-BC02-60C17F9352DE}"/>
                </a:ext>
              </a:extLst>
            </p:cNvPr>
            <p:cNvSpPr/>
            <p:nvPr/>
          </p:nvSpPr>
          <p:spPr>
            <a:xfrm>
              <a:off x="2211898" y="158335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6908;p126">
              <a:extLst>
                <a:ext uri="{FF2B5EF4-FFF2-40B4-BE49-F238E27FC236}">
                  <a16:creationId xmlns:a16="http://schemas.microsoft.com/office/drawing/2014/main" id="{8716E555-582F-4E8E-A4AB-53D2C1D72880}"/>
                </a:ext>
              </a:extLst>
            </p:cNvPr>
            <p:cNvSpPr/>
            <p:nvPr/>
          </p:nvSpPr>
          <p:spPr>
            <a:xfrm>
              <a:off x="2211382" y="158330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6909;p126">
              <a:extLst>
                <a:ext uri="{FF2B5EF4-FFF2-40B4-BE49-F238E27FC236}">
                  <a16:creationId xmlns:a16="http://schemas.microsoft.com/office/drawing/2014/main" id="{38ACE168-43FC-4E6C-84F1-043612A1CB42}"/>
                </a:ext>
              </a:extLst>
            </p:cNvPr>
            <p:cNvSpPr/>
            <p:nvPr/>
          </p:nvSpPr>
          <p:spPr>
            <a:xfrm>
              <a:off x="2211477" y="158330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6910;p126">
              <a:extLst>
                <a:ext uri="{FF2B5EF4-FFF2-40B4-BE49-F238E27FC236}">
                  <a16:creationId xmlns:a16="http://schemas.microsoft.com/office/drawing/2014/main" id="{A521CF8C-CDD8-48C4-9F2C-D257E4C9E3E2}"/>
                </a:ext>
              </a:extLst>
            </p:cNvPr>
            <p:cNvSpPr/>
            <p:nvPr/>
          </p:nvSpPr>
          <p:spPr>
            <a:xfrm>
              <a:off x="2212753" y="1583736"/>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6911;p126">
              <a:extLst>
                <a:ext uri="{FF2B5EF4-FFF2-40B4-BE49-F238E27FC236}">
                  <a16:creationId xmlns:a16="http://schemas.microsoft.com/office/drawing/2014/main" id="{6CAAA0C3-6156-4B05-8B56-EB567D469105}"/>
                </a:ext>
              </a:extLst>
            </p:cNvPr>
            <p:cNvSpPr/>
            <p:nvPr/>
          </p:nvSpPr>
          <p:spPr>
            <a:xfrm>
              <a:off x="2212427" y="1583546"/>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6912;p126">
              <a:extLst>
                <a:ext uri="{FF2B5EF4-FFF2-40B4-BE49-F238E27FC236}">
                  <a16:creationId xmlns:a16="http://schemas.microsoft.com/office/drawing/2014/main" id="{E4E490D4-ECB7-4C46-8868-E4E8B547F376}"/>
                </a:ext>
              </a:extLst>
            </p:cNvPr>
            <p:cNvSpPr/>
            <p:nvPr/>
          </p:nvSpPr>
          <p:spPr>
            <a:xfrm>
              <a:off x="2212142" y="1583451"/>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6913;p126">
              <a:extLst>
                <a:ext uri="{FF2B5EF4-FFF2-40B4-BE49-F238E27FC236}">
                  <a16:creationId xmlns:a16="http://schemas.microsoft.com/office/drawing/2014/main" id="{B17683BD-6A45-41C4-9988-C0AEAED631A3}"/>
                </a:ext>
              </a:extLst>
            </p:cNvPr>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6914;p126">
              <a:extLst>
                <a:ext uri="{FF2B5EF4-FFF2-40B4-BE49-F238E27FC236}">
                  <a16:creationId xmlns:a16="http://schemas.microsoft.com/office/drawing/2014/main" id="{C963A3A8-93BA-4A16-B6EB-2240F79E0B8C}"/>
                </a:ext>
              </a:extLst>
            </p:cNvPr>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6915;p126">
              <a:extLst>
                <a:ext uri="{FF2B5EF4-FFF2-40B4-BE49-F238E27FC236}">
                  <a16:creationId xmlns:a16="http://schemas.microsoft.com/office/drawing/2014/main" id="{A223A5FA-DBDC-450E-8C51-0BA0B72C3486}"/>
                </a:ext>
              </a:extLst>
            </p:cNvPr>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6916;p126">
              <a:extLst>
                <a:ext uri="{FF2B5EF4-FFF2-40B4-BE49-F238E27FC236}">
                  <a16:creationId xmlns:a16="http://schemas.microsoft.com/office/drawing/2014/main" id="{8B4EC8C6-D19F-49E7-985E-AE9F2EA239BD}"/>
                </a:ext>
              </a:extLst>
            </p:cNvPr>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6917;p126">
              <a:extLst>
                <a:ext uri="{FF2B5EF4-FFF2-40B4-BE49-F238E27FC236}">
                  <a16:creationId xmlns:a16="http://schemas.microsoft.com/office/drawing/2014/main" id="{3227E41E-525C-4E67-B4FD-E2996E28E284}"/>
                </a:ext>
              </a:extLst>
            </p:cNvPr>
            <p:cNvSpPr/>
            <p:nvPr/>
          </p:nvSpPr>
          <p:spPr>
            <a:xfrm>
              <a:off x="2204824" y="158111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6918;p126">
              <a:extLst>
                <a:ext uri="{FF2B5EF4-FFF2-40B4-BE49-F238E27FC236}">
                  <a16:creationId xmlns:a16="http://schemas.microsoft.com/office/drawing/2014/main" id="{DE10788D-AA5A-4FEB-B4A7-49DD2BFA6B8D}"/>
                </a:ext>
              </a:extLst>
            </p:cNvPr>
            <p:cNvSpPr/>
            <p:nvPr/>
          </p:nvSpPr>
          <p:spPr>
            <a:xfrm>
              <a:off x="2205720" y="1581265"/>
              <a:ext cx="14" cy="0"/>
            </a:xfrm>
            <a:custGeom>
              <a:avLst/>
              <a:gdLst/>
              <a:ahLst/>
              <a:cxnLst/>
              <a:rect l="l" t="t" r="r" b="b"/>
              <a:pathLst>
                <a:path w="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6919;p126">
              <a:extLst>
                <a:ext uri="{FF2B5EF4-FFF2-40B4-BE49-F238E27FC236}">
                  <a16:creationId xmlns:a16="http://schemas.microsoft.com/office/drawing/2014/main" id="{2C881FD9-8199-48C8-B812-51C3031A4131}"/>
                </a:ext>
              </a:extLst>
            </p:cNvPr>
            <p:cNvSpPr/>
            <p:nvPr/>
          </p:nvSpPr>
          <p:spPr>
            <a:xfrm>
              <a:off x="2205530" y="158121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6920;p126">
              <a:extLst>
                <a:ext uri="{FF2B5EF4-FFF2-40B4-BE49-F238E27FC236}">
                  <a16:creationId xmlns:a16="http://schemas.microsoft.com/office/drawing/2014/main" id="{69623F51-2200-45CD-B9E2-0E3B54C27D0F}"/>
                </a:ext>
              </a:extLst>
            </p:cNvPr>
            <p:cNvSpPr/>
            <p:nvPr/>
          </p:nvSpPr>
          <p:spPr>
            <a:xfrm>
              <a:off x="2205055" y="1581156"/>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6921;p126">
              <a:extLst>
                <a:ext uri="{FF2B5EF4-FFF2-40B4-BE49-F238E27FC236}">
                  <a16:creationId xmlns:a16="http://schemas.microsoft.com/office/drawing/2014/main" id="{29C4C8A5-745E-47D1-BC4E-69F0B8A14E7F}"/>
                </a:ext>
              </a:extLst>
            </p:cNvPr>
            <p:cNvSpPr/>
            <p:nvPr/>
          </p:nvSpPr>
          <p:spPr>
            <a:xfrm>
              <a:off x="2205299" y="1581156"/>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6922;p126">
              <a:extLst>
                <a:ext uri="{FF2B5EF4-FFF2-40B4-BE49-F238E27FC236}">
                  <a16:creationId xmlns:a16="http://schemas.microsoft.com/office/drawing/2014/main" id="{8B0DD0E8-BF66-4BCC-AAF8-C21608295E4D}"/>
                </a:ext>
              </a:extLst>
            </p:cNvPr>
            <p:cNvSpPr/>
            <p:nvPr/>
          </p:nvSpPr>
          <p:spPr>
            <a:xfrm>
              <a:off x="2213894" y="158915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6923;p126">
              <a:extLst>
                <a:ext uri="{FF2B5EF4-FFF2-40B4-BE49-F238E27FC236}">
                  <a16:creationId xmlns:a16="http://schemas.microsoft.com/office/drawing/2014/main" id="{F04F80EC-C569-45CB-8B5E-DA4BEF9BAA47}"/>
                </a:ext>
              </a:extLst>
            </p:cNvPr>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6924;p126">
              <a:extLst>
                <a:ext uri="{FF2B5EF4-FFF2-40B4-BE49-F238E27FC236}">
                  <a16:creationId xmlns:a16="http://schemas.microsoft.com/office/drawing/2014/main" id="{85F1A90E-6D1E-4AEB-B237-6EED5D23A7AE}"/>
                </a:ext>
              </a:extLst>
            </p:cNvPr>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6925;p126">
              <a:extLst>
                <a:ext uri="{FF2B5EF4-FFF2-40B4-BE49-F238E27FC236}">
                  <a16:creationId xmlns:a16="http://schemas.microsoft.com/office/drawing/2014/main" id="{0344DD3F-BE03-447D-99CF-E241AC587C9A}"/>
                </a:ext>
              </a:extLst>
            </p:cNvPr>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6926;p126">
              <a:extLst>
                <a:ext uri="{FF2B5EF4-FFF2-40B4-BE49-F238E27FC236}">
                  <a16:creationId xmlns:a16="http://schemas.microsoft.com/office/drawing/2014/main" id="{7F014751-8405-4635-8DD6-F9B7E1C01D23}"/>
                </a:ext>
              </a:extLst>
            </p:cNvPr>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6927;p126">
              <a:extLst>
                <a:ext uri="{FF2B5EF4-FFF2-40B4-BE49-F238E27FC236}">
                  <a16:creationId xmlns:a16="http://schemas.microsoft.com/office/drawing/2014/main" id="{D0C29F40-546F-4E3C-A1F4-FF592BE537B0}"/>
                </a:ext>
              </a:extLst>
            </p:cNvPr>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6928;p126">
              <a:extLst>
                <a:ext uri="{FF2B5EF4-FFF2-40B4-BE49-F238E27FC236}">
                  <a16:creationId xmlns:a16="http://schemas.microsoft.com/office/drawing/2014/main" id="{204091C2-9DA5-4986-871E-A66420194D83}"/>
                </a:ext>
              </a:extLst>
            </p:cNvPr>
            <p:cNvSpPr/>
            <p:nvPr/>
          </p:nvSpPr>
          <p:spPr>
            <a:xfrm>
              <a:off x="2257002" y="1519610"/>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6929;p126">
              <a:extLst>
                <a:ext uri="{FF2B5EF4-FFF2-40B4-BE49-F238E27FC236}">
                  <a16:creationId xmlns:a16="http://schemas.microsoft.com/office/drawing/2014/main" id="{90A613BF-0850-4F74-B585-C85C93DCEB9B}"/>
                </a:ext>
              </a:extLst>
            </p:cNvPr>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6930;p126">
              <a:extLst>
                <a:ext uri="{FF2B5EF4-FFF2-40B4-BE49-F238E27FC236}">
                  <a16:creationId xmlns:a16="http://schemas.microsoft.com/office/drawing/2014/main" id="{75B0BA06-12E0-4D78-A5C3-FF61AB0A25F0}"/>
                </a:ext>
              </a:extLst>
            </p:cNvPr>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6931;p126">
              <a:extLst>
                <a:ext uri="{FF2B5EF4-FFF2-40B4-BE49-F238E27FC236}">
                  <a16:creationId xmlns:a16="http://schemas.microsoft.com/office/drawing/2014/main" id="{334CC7A9-E2D8-4F7C-B39C-A525FF049967}"/>
                </a:ext>
              </a:extLst>
            </p:cNvPr>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6932;p126">
              <a:extLst>
                <a:ext uri="{FF2B5EF4-FFF2-40B4-BE49-F238E27FC236}">
                  <a16:creationId xmlns:a16="http://schemas.microsoft.com/office/drawing/2014/main" id="{052F673D-4F19-4D65-9336-AD13E5274313}"/>
                </a:ext>
              </a:extLst>
            </p:cNvPr>
            <p:cNvSpPr/>
            <p:nvPr/>
          </p:nvSpPr>
          <p:spPr>
            <a:xfrm>
              <a:off x="2256581" y="1520126"/>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6933;p126">
              <a:extLst>
                <a:ext uri="{FF2B5EF4-FFF2-40B4-BE49-F238E27FC236}">
                  <a16:creationId xmlns:a16="http://schemas.microsoft.com/office/drawing/2014/main" id="{06EDE332-975F-4947-BFBD-4CE278EBAFA5}"/>
                </a:ext>
              </a:extLst>
            </p:cNvPr>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6934;p126">
              <a:extLst>
                <a:ext uri="{FF2B5EF4-FFF2-40B4-BE49-F238E27FC236}">
                  <a16:creationId xmlns:a16="http://schemas.microsoft.com/office/drawing/2014/main" id="{3D8E2690-DF7F-455B-AFCB-8BDC216779E9}"/>
                </a:ext>
              </a:extLst>
            </p:cNvPr>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6935;p126">
              <a:extLst>
                <a:ext uri="{FF2B5EF4-FFF2-40B4-BE49-F238E27FC236}">
                  <a16:creationId xmlns:a16="http://schemas.microsoft.com/office/drawing/2014/main" id="{E3FDF169-0619-4B2A-A3AF-450425F84685}"/>
                </a:ext>
              </a:extLst>
            </p:cNvPr>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6936;p126">
              <a:extLst>
                <a:ext uri="{FF2B5EF4-FFF2-40B4-BE49-F238E27FC236}">
                  <a16:creationId xmlns:a16="http://schemas.microsoft.com/office/drawing/2014/main" id="{053829B0-49B8-459A-9FEE-85998112B30B}"/>
                </a:ext>
              </a:extLst>
            </p:cNvPr>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6937;p126">
              <a:extLst>
                <a:ext uri="{FF2B5EF4-FFF2-40B4-BE49-F238E27FC236}">
                  <a16:creationId xmlns:a16="http://schemas.microsoft.com/office/drawing/2014/main" id="{91AF7B43-241D-492C-B86B-CC95323F83B8}"/>
                </a:ext>
              </a:extLst>
            </p:cNvPr>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6938;p126">
              <a:extLst>
                <a:ext uri="{FF2B5EF4-FFF2-40B4-BE49-F238E27FC236}">
                  <a16:creationId xmlns:a16="http://schemas.microsoft.com/office/drawing/2014/main" id="{04E05217-7160-4919-9A35-9CE2F020E6DF}"/>
                </a:ext>
              </a:extLst>
            </p:cNvPr>
            <p:cNvSpPr/>
            <p:nvPr/>
          </p:nvSpPr>
          <p:spPr>
            <a:xfrm>
              <a:off x="2254681" y="1537002"/>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6939;p126">
              <a:extLst>
                <a:ext uri="{FF2B5EF4-FFF2-40B4-BE49-F238E27FC236}">
                  <a16:creationId xmlns:a16="http://schemas.microsoft.com/office/drawing/2014/main" id="{523E7521-342C-4C43-BF94-FA6024297CD6}"/>
                </a:ext>
              </a:extLst>
            </p:cNvPr>
            <p:cNvSpPr/>
            <p:nvPr/>
          </p:nvSpPr>
          <p:spPr>
            <a:xfrm>
              <a:off x="2253961" y="1538048"/>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6940;p126">
              <a:extLst>
                <a:ext uri="{FF2B5EF4-FFF2-40B4-BE49-F238E27FC236}">
                  <a16:creationId xmlns:a16="http://schemas.microsoft.com/office/drawing/2014/main" id="{F721A407-55B1-466C-AA98-CE27DA8CBE61}"/>
                </a:ext>
              </a:extLst>
            </p:cNvPr>
            <p:cNvSpPr/>
            <p:nvPr/>
          </p:nvSpPr>
          <p:spPr>
            <a:xfrm>
              <a:off x="2254110" y="1537858"/>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6941;p126">
              <a:extLst>
                <a:ext uri="{FF2B5EF4-FFF2-40B4-BE49-F238E27FC236}">
                  <a16:creationId xmlns:a16="http://schemas.microsoft.com/office/drawing/2014/main" id="{4C19FEE7-B3D6-404C-9AD9-69BB76397D07}"/>
                </a:ext>
              </a:extLst>
            </p:cNvPr>
            <p:cNvSpPr/>
            <p:nvPr/>
          </p:nvSpPr>
          <p:spPr>
            <a:xfrm>
              <a:off x="2253825" y="1538238"/>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6942;p126">
              <a:extLst>
                <a:ext uri="{FF2B5EF4-FFF2-40B4-BE49-F238E27FC236}">
                  <a16:creationId xmlns:a16="http://schemas.microsoft.com/office/drawing/2014/main" id="{F687B288-72F1-4100-A5F1-A93265886AD8}"/>
                </a:ext>
              </a:extLst>
            </p:cNvPr>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6943;p126">
              <a:extLst>
                <a:ext uri="{FF2B5EF4-FFF2-40B4-BE49-F238E27FC236}">
                  <a16:creationId xmlns:a16="http://schemas.microsoft.com/office/drawing/2014/main" id="{5697FCBD-36F9-4EF4-9E1E-D134735916BC}"/>
                </a:ext>
              </a:extLst>
            </p:cNvPr>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6944;p126">
              <a:extLst>
                <a:ext uri="{FF2B5EF4-FFF2-40B4-BE49-F238E27FC236}">
                  <a16:creationId xmlns:a16="http://schemas.microsoft.com/office/drawing/2014/main" id="{F2FCF53A-141F-4083-B004-19BF03134491}"/>
                </a:ext>
              </a:extLst>
            </p:cNvPr>
            <p:cNvSpPr/>
            <p:nvPr/>
          </p:nvSpPr>
          <p:spPr>
            <a:xfrm>
              <a:off x="2254300" y="1537668"/>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6945;p126">
              <a:extLst>
                <a:ext uri="{FF2B5EF4-FFF2-40B4-BE49-F238E27FC236}">
                  <a16:creationId xmlns:a16="http://schemas.microsoft.com/office/drawing/2014/main" id="{891F6205-C63B-490B-9B6E-52ADF83D6BEB}"/>
                </a:ext>
              </a:extLst>
            </p:cNvPr>
            <p:cNvSpPr/>
            <p:nvPr/>
          </p:nvSpPr>
          <p:spPr>
            <a:xfrm>
              <a:off x="2252820" y="1539378"/>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6946;p126">
              <a:extLst>
                <a:ext uri="{FF2B5EF4-FFF2-40B4-BE49-F238E27FC236}">
                  <a16:creationId xmlns:a16="http://schemas.microsoft.com/office/drawing/2014/main" id="{E787659B-AE04-49A0-925F-CA1E42B188C0}"/>
                </a:ext>
              </a:extLst>
            </p:cNvPr>
            <p:cNvSpPr/>
            <p:nvPr/>
          </p:nvSpPr>
          <p:spPr>
            <a:xfrm>
              <a:off x="2254531" y="1534721"/>
              <a:ext cx="68" cy="163"/>
            </a:xfrm>
            <a:custGeom>
              <a:avLst/>
              <a:gdLst/>
              <a:ahLst/>
              <a:cxnLst/>
              <a:rect l="l" t="t" r="r" b="b"/>
              <a:pathLst>
                <a:path w="5" h="12" extrusionOk="0">
                  <a:moveTo>
                    <a:pt x="4"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6947;p126">
              <a:extLst>
                <a:ext uri="{FF2B5EF4-FFF2-40B4-BE49-F238E27FC236}">
                  <a16:creationId xmlns:a16="http://schemas.microsoft.com/office/drawing/2014/main" id="{D4372ABE-545D-4B51-BAC2-8D577C0D2D76}"/>
                </a:ext>
              </a:extLst>
            </p:cNvPr>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6948;p126">
              <a:extLst>
                <a:ext uri="{FF2B5EF4-FFF2-40B4-BE49-F238E27FC236}">
                  <a16:creationId xmlns:a16="http://schemas.microsoft.com/office/drawing/2014/main" id="{B2844A39-DD17-4DF3-8F8F-E4A5B633F392}"/>
                </a:ext>
              </a:extLst>
            </p:cNvPr>
            <p:cNvSpPr/>
            <p:nvPr/>
          </p:nvSpPr>
          <p:spPr>
            <a:xfrm>
              <a:off x="2254436" y="1537437"/>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6949;p126">
              <a:extLst>
                <a:ext uri="{FF2B5EF4-FFF2-40B4-BE49-F238E27FC236}">
                  <a16:creationId xmlns:a16="http://schemas.microsoft.com/office/drawing/2014/main" id="{F6743FE6-171C-40F2-98AE-7D11A0C05936}"/>
                </a:ext>
              </a:extLst>
            </p:cNvPr>
            <p:cNvSpPr/>
            <p:nvPr/>
          </p:nvSpPr>
          <p:spPr>
            <a:xfrm>
              <a:off x="2254871" y="1535767"/>
              <a:ext cx="14" cy="163"/>
            </a:xfrm>
            <a:custGeom>
              <a:avLst/>
              <a:gdLst/>
              <a:ahLst/>
              <a:cxnLst/>
              <a:rect l="l" t="t" r="r" b="b"/>
              <a:pathLst>
                <a:path w="1" h="12" extrusionOk="0">
                  <a:moveTo>
                    <a:pt x="0"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6950;p126">
              <a:extLst>
                <a:ext uri="{FF2B5EF4-FFF2-40B4-BE49-F238E27FC236}">
                  <a16:creationId xmlns:a16="http://schemas.microsoft.com/office/drawing/2014/main" id="{E213A77D-2B96-4B31-A5FB-A6F46B5A3109}"/>
                </a:ext>
              </a:extLst>
            </p:cNvPr>
            <p:cNvSpPr/>
            <p:nvPr/>
          </p:nvSpPr>
          <p:spPr>
            <a:xfrm>
              <a:off x="2254681" y="1535102"/>
              <a:ext cx="54" cy="163"/>
            </a:xfrm>
            <a:custGeom>
              <a:avLst/>
              <a:gdLst/>
              <a:ahLst/>
              <a:cxnLst/>
              <a:rect l="l" t="t" r="r" b="b"/>
              <a:pathLst>
                <a:path w="4" h="12" extrusionOk="0">
                  <a:moveTo>
                    <a:pt x="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6951;p126">
              <a:extLst>
                <a:ext uri="{FF2B5EF4-FFF2-40B4-BE49-F238E27FC236}">
                  <a16:creationId xmlns:a16="http://schemas.microsoft.com/office/drawing/2014/main" id="{4D5C3147-F77D-4272-8165-E8A4C30A7DFB}"/>
                </a:ext>
              </a:extLst>
            </p:cNvPr>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6952;p126">
              <a:extLst>
                <a:ext uri="{FF2B5EF4-FFF2-40B4-BE49-F238E27FC236}">
                  <a16:creationId xmlns:a16="http://schemas.microsoft.com/office/drawing/2014/main" id="{FF7771DC-9A60-49AF-9499-0FFA6661D6DD}"/>
                </a:ext>
              </a:extLst>
            </p:cNvPr>
            <p:cNvSpPr/>
            <p:nvPr/>
          </p:nvSpPr>
          <p:spPr>
            <a:xfrm>
              <a:off x="2254531" y="1537192"/>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6953;p126">
              <a:extLst>
                <a:ext uri="{FF2B5EF4-FFF2-40B4-BE49-F238E27FC236}">
                  <a16:creationId xmlns:a16="http://schemas.microsoft.com/office/drawing/2014/main" id="{41FDED3B-AD04-47EF-BB93-97D33BB2E6D0}"/>
                </a:ext>
              </a:extLst>
            </p:cNvPr>
            <p:cNvSpPr/>
            <p:nvPr/>
          </p:nvSpPr>
          <p:spPr>
            <a:xfrm>
              <a:off x="2254776" y="1536717"/>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6954;p126">
              <a:extLst>
                <a:ext uri="{FF2B5EF4-FFF2-40B4-BE49-F238E27FC236}">
                  <a16:creationId xmlns:a16="http://schemas.microsoft.com/office/drawing/2014/main" id="{7948122A-175F-4AAA-AA22-57111D78184A}"/>
                </a:ext>
              </a:extLst>
            </p:cNvPr>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6955;p126">
              <a:extLst>
                <a:ext uri="{FF2B5EF4-FFF2-40B4-BE49-F238E27FC236}">
                  <a16:creationId xmlns:a16="http://schemas.microsoft.com/office/drawing/2014/main" id="{0C75C7D1-1968-4D8B-95AA-697E74D88DA0}"/>
                </a:ext>
              </a:extLst>
            </p:cNvPr>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6956;p126">
              <a:extLst>
                <a:ext uri="{FF2B5EF4-FFF2-40B4-BE49-F238E27FC236}">
                  <a16:creationId xmlns:a16="http://schemas.microsoft.com/office/drawing/2014/main" id="{B12EAA27-90F6-4D50-8780-A7C66038D22D}"/>
                </a:ext>
              </a:extLst>
            </p:cNvPr>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6957;p126">
              <a:extLst>
                <a:ext uri="{FF2B5EF4-FFF2-40B4-BE49-F238E27FC236}">
                  <a16:creationId xmlns:a16="http://schemas.microsoft.com/office/drawing/2014/main" id="{00CFDB2D-FCFD-458A-A186-7B5804B63DDB}"/>
                </a:ext>
              </a:extLst>
            </p:cNvPr>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6958;p126">
              <a:extLst>
                <a:ext uri="{FF2B5EF4-FFF2-40B4-BE49-F238E27FC236}">
                  <a16:creationId xmlns:a16="http://schemas.microsoft.com/office/drawing/2014/main" id="{6DDCB736-829B-4C84-B913-1AFDED1FE0C8}"/>
                </a:ext>
              </a:extLst>
            </p:cNvPr>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6959;p126">
              <a:extLst>
                <a:ext uri="{FF2B5EF4-FFF2-40B4-BE49-F238E27FC236}">
                  <a16:creationId xmlns:a16="http://schemas.microsoft.com/office/drawing/2014/main" id="{6DC757C4-1BF4-41EA-91B5-E00F6FCAD88B}"/>
                </a:ext>
              </a:extLst>
            </p:cNvPr>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6960;p126">
              <a:extLst>
                <a:ext uri="{FF2B5EF4-FFF2-40B4-BE49-F238E27FC236}">
                  <a16:creationId xmlns:a16="http://schemas.microsoft.com/office/drawing/2014/main" id="{874EA0BF-0B67-4A55-88BD-FD1AF0C008DE}"/>
                </a:ext>
              </a:extLst>
            </p:cNvPr>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6961;p126">
              <a:extLst>
                <a:ext uri="{FF2B5EF4-FFF2-40B4-BE49-F238E27FC236}">
                  <a16:creationId xmlns:a16="http://schemas.microsoft.com/office/drawing/2014/main" id="{CD41E22C-E3F7-4E4B-A0BD-4EA6974A1ED4}"/>
                </a:ext>
              </a:extLst>
            </p:cNvPr>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6962;p126">
              <a:extLst>
                <a:ext uri="{FF2B5EF4-FFF2-40B4-BE49-F238E27FC236}">
                  <a16:creationId xmlns:a16="http://schemas.microsoft.com/office/drawing/2014/main" id="{D7B9C9EC-550B-4CA6-A6F5-74B986BC6330}"/>
                </a:ext>
              </a:extLst>
            </p:cNvPr>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6963;p126">
              <a:extLst>
                <a:ext uri="{FF2B5EF4-FFF2-40B4-BE49-F238E27FC236}">
                  <a16:creationId xmlns:a16="http://schemas.microsoft.com/office/drawing/2014/main" id="{E423A9F3-66BC-4C5D-AEA3-2CB549202F0B}"/>
                </a:ext>
              </a:extLst>
            </p:cNvPr>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6964;p126">
              <a:extLst>
                <a:ext uri="{FF2B5EF4-FFF2-40B4-BE49-F238E27FC236}">
                  <a16:creationId xmlns:a16="http://schemas.microsoft.com/office/drawing/2014/main" id="{B9269725-AD0D-440D-92DC-EA5A5D68C902}"/>
                </a:ext>
              </a:extLst>
            </p:cNvPr>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6965;p126">
              <a:extLst>
                <a:ext uri="{FF2B5EF4-FFF2-40B4-BE49-F238E27FC236}">
                  <a16:creationId xmlns:a16="http://schemas.microsoft.com/office/drawing/2014/main" id="{A262933E-187C-4692-BEE8-D19873717E13}"/>
                </a:ext>
              </a:extLst>
            </p:cNvPr>
            <p:cNvSpPr/>
            <p:nvPr/>
          </p:nvSpPr>
          <p:spPr>
            <a:xfrm>
              <a:off x="2906265" y="1635629"/>
              <a:ext cx="339" cy="109"/>
            </a:xfrm>
            <a:custGeom>
              <a:avLst/>
              <a:gdLst/>
              <a:ahLst/>
              <a:cxnLst/>
              <a:rect l="l" t="t" r="r" b="b"/>
              <a:pathLst>
                <a:path w="25" h="8" extrusionOk="0">
                  <a:moveTo>
                    <a:pt x="0" y="1"/>
                  </a:moveTo>
                  <a:lnTo>
                    <a:pt x="0" y="1"/>
                  </a:lnTo>
                  <a:lnTo>
                    <a:pt x="2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6966;p126">
              <a:extLst>
                <a:ext uri="{FF2B5EF4-FFF2-40B4-BE49-F238E27FC236}">
                  <a16:creationId xmlns:a16="http://schemas.microsoft.com/office/drawing/2014/main" id="{EFB74A97-AF69-4FD0-847E-7F87BC2074B7}"/>
                </a:ext>
              </a:extLst>
            </p:cNvPr>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6967;p126">
              <a:extLst>
                <a:ext uri="{FF2B5EF4-FFF2-40B4-BE49-F238E27FC236}">
                  <a16:creationId xmlns:a16="http://schemas.microsoft.com/office/drawing/2014/main" id="{6C7A3345-D089-4186-A858-35B0909BA21F}"/>
                </a:ext>
              </a:extLst>
            </p:cNvPr>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6968;p126">
              <a:extLst>
                <a:ext uri="{FF2B5EF4-FFF2-40B4-BE49-F238E27FC236}">
                  <a16:creationId xmlns:a16="http://schemas.microsoft.com/office/drawing/2014/main" id="{12C95D37-6F74-4C58-B3A1-CBDC62EF5E76}"/>
                </a:ext>
              </a:extLst>
            </p:cNvPr>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6969;p126">
              <a:extLst>
                <a:ext uri="{FF2B5EF4-FFF2-40B4-BE49-F238E27FC236}">
                  <a16:creationId xmlns:a16="http://schemas.microsoft.com/office/drawing/2014/main" id="{CC54C9A5-0589-4FCD-B1B9-9E632E021F17}"/>
                </a:ext>
              </a:extLst>
            </p:cNvPr>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6970;p126">
              <a:extLst>
                <a:ext uri="{FF2B5EF4-FFF2-40B4-BE49-F238E27FC236}">
                  <a16:creationId xmlns:a16="http://schemas.microsoft.com/office/drawing/2014/main" id="{0AF2BD9E-9825-46AE-A5E3-FBB1E449AD83}"/>
                </a:ext>
              </a:extLst>
            </p:cNvPr>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6971;p126">
              <a:extLst>
                <a:ext uri="{FF2B5EF4-FFF2-40B4-BE49-F238E27FC236}">
                  <a16:creationId xmlns:a16="http://schemas.microsoft.com/office/drawing/2014/main" id="{7A960B81-E34E-4940-AC23-1DAC86E1F88E}"/>
                </a:ext>
              </a:extLst>
            </p:cNvPr>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6972;p126">
              <a:extLst>
                <a:ext uri="{FF2B5EF4-FFF2-40B4-BE49-F238E27FC236}">
                  <a16:creationId xmlns:a16="http://schemas.microsoft.com/office/drawing/2014/main" id="{F3A2C4B5-3C7B-4096-A83A-1BCF06A98880}"/>
                </a:ext>
              </a:extLst>
            </p:cNvPr>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6973;p126">
              <a:extLst>
                <a:ext uri="{FF2B5EF4-FFF2-40B4-BE49-F238E27FC236}">
                  <a16:creationId xmlns:a16="http://schemas.microsoft.com/office/drawing/2014/main" id="{C2617293-0AC6-4C79-80DC-254B9BDD6F46}"/>
                </a:ext>
              </a:extLst>
            </p:cNvPr>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6974;p126">
              <a:extLst>
                <a:ext uri="{FF2B5EF4-FFF2-40B4-BE49-F238E27FC236}">
                  <a16:creationId xmlns:a16="http://schemas.microsoft.com/office/drawing/2014/main" id="{418A0FB7-CBAD-44CB-955A-6E8B5D3C006F}"/>
                </a:ext>
              </a:extLst>
            </p:cNvPr>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6975;p126">
              <a:extLst>
                <a:ext uri="{FF2B5EF4-FFF2-40B4-BE49-F238E27FC236}">
                  <a16:creationId xmlns:a16="http://schemas.microsoft.com/office/drawing/2014/main" id="{E514C50C-562D-4635-9A31-149A9D9CADF4}"/>
                </a:ext>
              </a:extLst>
            </p:cNvPr>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6976;p126">
              <a:extLst>
                <a:ext uri="{FF2B5EF4-FFF2-40B4-BE49-F238E27FC236}">
                  <a16:creationId xmlns:a16="http://schemas.microsoft.com/office/drawing/2014/main" id="{E368AC64-5267-4221-A712-048632711784}"/>
                </a:ext>
              </a:extLst>
            </p:cNvPr>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6977;p126">
              <a:extLst>
                <a:ext uri="{FF2B5EF4-FFF2-40B4-BE49-F238E27FC236}">
                  <a16:creationId xmlns:a16="http://schemas.microsoft.com/office/drawing/2014/main" id="{CD0A2616-8C57-4542-BD3D-E28E771C15D5}"/>
                </a:ext>
              </a:extLst>
            </p:cNvPr>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6978;p126">
              <a:extLst>
                <a:ext uri="{FF2B5EF4-FFF2-40B4-BE49-F238E27FC236}">
                  <a16:creationId xmlns:a16="http://schemas.microsoft.com/office/drawing/2014/main" id="{845DDC52-A99D-4E81-9842-E551CA5F4A91}"/>
                </a:ext>
              </a:extLst>
            </p:cNvPr>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6979;p126">
              <a:extLst>
                <a:ext uri="{FF2B5EF4-FFF2-40B4-BE49-F238E27FC236}">
                  <a16:creationId xmlns:a16="http://schemas.microsoft.com/office/drawing/2014/main" id="{DCC22639-FC37-476B-8E07-FD82AD96F2C7}"/>
                </a:ext>
              </a:extLst>
            </p:cNvPr>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6980;p126">
              <a:extLst>
                <a:ext uri="{FF2B5EF4-FFF2-40B4-BE49-F238E27FC236}">
                  <a16:creationId xmlns:a16="http://schemas.microsoft.com/office/drawing/2014/main" id="{0BB4648F-7061-4CD3-84AB-5AD19B011469}"/>
                </a:ext>
              </a:extLst>
            </p:cNvPr>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6981;p126">
              <a:extLst>
                <a:ext uri="{FF2B5EF4-FFF2-40B4-BE49-F238E27FC236}">
                  <a16:creationId xmlns:a16="http://schemas.microsoft.com/office/drawing/2014/main" id="{46568C27-E96F-4DBA-8802-6B7AC954D871}"/>
                </a:ext>
              </a:extLst>
            </p:cNvPr>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6982;p126">
              <a:extLst>
                <a:ext uri="{FF2B5EF4-FFF2-40B4-BE49-F238E27FC236}">
                  <a16:creationId xmlns:a16="http://schemas.microsoft.com/office/drawing/2014/main" id="{E3FE7B3D-275A-46CC-9260-93205568E0D7}"/>
                </a:ext>
              </a:extLst>
            </p:cNvPr>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6983;p126">
              <a:extLst>
                <a:ext uri="{FF2B5EF4-FFF2-40B4-BE49-F238E27FC236}">
                  <a16:creationId xmlns:a16="http://schemas.microsoft.com/office/drawing/2014/main" id="{8FF7D210-989B-400D-88AA-07AE9A7AA961}"/>
                </a:ext>
              </a:extLst>
            </p:cNvPr>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6984;p126">
              <a:extLst>
                <a:ext uri="{FF2B5EF4-FFF2-40B4-BE49-F238E27FC236}">
                  <a16:creationId xmlns:a16="http://schemas.microsoft.com/office/drawing/2014/main" id="{9C4827C2-A663-4061-9092-B27067F277FC}"/>
                </a:ext>
              </a:extLst>
            </p:cNvPr>
            <p:cNvSpPr/>
            <p:nvPr/>
          </p:nvSpPr>
          <p:spPr>
            <a:xfrm>
              <a:off x="2961824" y="1601129"/>
              <a:ext cx="339" cy="109"/>
            </a:xfrm>
            <a:custGeom>
              <a:avLst/>
              <a:gdLst/>
              <a:ahLst/>
              <a:cxnLst/>
              <a:rect l="l" t="t" r="r" b="b"/>
              <a:pathLst>
                <a:path w="25" h="8" extrusionOk="0">
                  <a:moveTo>
                    <a:pt x="2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6985;p126">
              <a:extLst>
                <a:ext uri="{FF2B5EF4-FFF2-40B4-BE49-F238E27FC236}">
                  <a16:creationId xmlns:a16="http://schemas.microsoft.com/office/drawing/2014/main" id="{2CAB152E-80AE-4F35-BBF3-8046D5795705}"/>
                </a:ext>
              </a:extLst>
            </p:cNvPr>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6986;p126">
              <a:extLst>
                <a:ext uri="{FF2B5EF4-FFF2-40B4-BE49-F238E27FC236}">
                  <a16:creationId xmlns:a16="http://schemas.microsoft.com/office/drawing/2014/main" id="{5B995C44-4E8A-4A78-BA2C-5932B49814A0}"/>
                </a:ext>
              </a:extLst>
            </p:cNvPr>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6987;p126">
              <a:extLst>
                <a:ext uri="{FF2B5EF4-FFF2-40B4-BE49-F238E27FC236}">
                  <a16:creationId xmlns:a16="http://schemas.microsoft.com/office/drawing/2014/main" id="{0D68EC92-97FE-4743-B25F-A968217DE02C}"/>
                </a:ext>
              </a:extLst>
            </p:cNvPr>
            <p:cNvSpPr/>
            <p:nvPr/>
          </p:nvSpPr>
          <p:spPr>
            <a:xfrm>
              <a:off x="2962829" y="1601509"/>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6988;p126">
              <a:extLst>
                <a:ext uri="{FF2B5EF4-FFF2-40B4-BE49-F238E27FC236}">
                  <a16:creationId xmlns:a16="http://schemas.microsoft.com/office/drawing/2014/main" id="{CC8EC498-077E-4326-AAAD-8753203C1BCB}"/>
                </a:ext>
              </a:extLst>
            </p:cNvPr>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6989;p126">
              <a:extLst>
                <a:ext uri="{FF2B5EF4-FFF2-40B4-BE49-F238E27FC236}">
                  <a16:creationId xmlns:a16="http://schemas.microsoft.com/office/drawing/2014/main" id="{F86526E3-91B2-458F-BAFE-8214A39B8EF6}"/>
                </a:ext>
              </a:extLst>
            </p:cNvPr>
            <p:cNvSpPr/>
            <p:nvPr/>
          </p:nvSpPr>
          <p:spPr>
            <a:xfrm>
              <a:off x="2998429" y="1641250"/>
              <a:ext cx="149" cy="54"/>
            </a:xfrm>
            <a:custGeom>
              <a:avLst/>
              <a:gdLst/>
              <a:ahLst/>
              <a:cxnLst/>
              <a:rect l="l" t="t" r="r" b="b"/>
              <a:pathLst>
                <a:path w="11" h="4" extrusionOk="0">
                  <a:moveTo>
                    <a:pt x="11" y="4"/>
                  </a:moveTo>
                  <a:lnTo>
                    <a:pt x="11" y="4"/>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6990;p126">
              <a:extLst>
                <a:ext uri="{FF2B5EF4-FFF2-40B4-BE49-F238E27FC236}">
                  <a16:creationId xmlns:a16="http://schemas.microsoft.com/office/drawing/2014/main" id="{8E6FAFD0-0AA9-495E-9F7E-29E58C97338E}"/>
                </a:ext>
              </a:extLst>
            </p:cNvPr>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6991;p126">
              <a:extLst>
                <a:ext uri="{FF2B5EF4-FFF2-40B4-BE49-F238E27FC236}">
                  <a16:creationId xmlns:a16="http://schemas.microsoft.com/office/drawing/2014/main" id="{16607AF7-B878-499C-9321-D491BDFF34FE}"/>
                </a:ext>
              </a:extLst>
            </p:cNvPr>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6992;p126">
              <a:extLst>
                <a:ext uri="{FF2B5EF4-FFF2-40B4-BE49-F238E27FC236}">
                  <a16:creationId xmlns:a16="http://schemas.microsoft.com/office/drawing/2014/main" id="{F9771DDB-D636-48E7-A85D-70D2751DAD22}"/>
                </a:ext>
              </a:extLst>
            </p:cNvPr>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6993;p126">
              <a:extLst>
                <a:ext uri="{FF2B5EF4-FFF2-40B4-BE49-F238E27FC236}">
                  <a16:creationId xmlns:a16="http://schemas.microsoft.com/office/drawing/2014/main" id="{6739EF5B-44AE-4D0F-9D7F-F27A43FD8DDA}"/>
                </a:ext>
              </a:extLst>
            </p:cNvPr>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6994;p126">
              <a:extLst>
                <a:ext uri="{FF2B5EF4-FFF2-40B4-BE49-F238E27FC236}">
                  <a16:creationId xmlns:a16="http://schemas.microsoft.com/office/drawing/2014/main" id="{1AC46569-A64D-4D28-9668-6379E1505BB7}"/>
                </a:ext>
              </a:extLst>
            </p:cNvPr>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6995;p126">
              <a:extLst>
                <a:ext uri="{FF2B5EF4-FFF2-40B4-BE49-F238E27FC236}">
                  <a16:creationId xmlns:a16="http://schemas.microsoft.com/office/drawing/2014/main" id="{95CA44F8-2067-479E-83C8-4AA689C75D0A}"/>
                </a:ext>
              </a:extLst>
            </p:cNvPr>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6996;p126">
              <a:extLst>
                <a:ext uri="{FF2B5EF4-FFF2-40B4-BE49-F238E27FC236}">
                  <a16:creationId xmlns:a16="http://schemas.microsoft.com/office/drawing/2014/main" id="{A21370A2-CD10-412B-8217-56442A8AC94A}"/>
                </a:ext>
              </a:extLst>
            </p:cNvPr>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6997;p126">
              <a:extLst>
                <a:ext uri="{FF2B5EF4-FFF2-40B4-BE49-F238E27FC236}">
                  <a16:creationId xmlns:a16="http://schemas.microsoft.com/office/drawing/2014/main" id="{E472105F-C3E8-4EE3-AFEC-4EAE16B040A3}"/>
                </a:ext>
              </a:extLst>
            </p:cNvPr>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6998;p126">
              <a:extLst>
                <a:ext uri="{FF2B5EF4-FFF2-40B4-BE49-F238E27FC236}">
                  <a16:creationId xmlns:a16="http://schemas.microsoft.com/office/drawing/2014/main" id="{A4CA4495-9958-4FFB-9871-9631459359BC}"/>
                </a:ext>
              </a:extLst>
            </p:cNvPr>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6999;p126">
              <a:extLst>
                <a:ext uri="{FF2B5EF4-FFF2-40B4-BE49-F238E27FC236}">
                  <a16:creationId xmlns:a16="http://schemas.microsoft.com/office/drawing/2014/main" id="{088410B0-5AC1-4D85-88C9-0293AC554831}"/>
                </a:ext>
              </a:extLst>
            </p:cNvPr>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7000;p126">
              <a:extLst>
                <a:ext uri="{FF2B5EF4-FFF2-40B4-BE49-F238E27FC236}">
                  <a16:creationId xmlns:a16="http://schemas.microsoft.com/office/drawing/2014/main" id="{12079F76-DFEC-4880-A61D-2D1C7F779DB4}"/>
                </a:ext>
              </a:extLst>
            </p:cNvPr>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7001;p126">
              <a:extLst>
                <a:ext uri="{FF2B5EF4-FFF2-40B4-BE49-F238E27FC236}">
                  <a16:creationId xmlns:a16="http://schemas.microsoft.com/office/drawing/2014/main" id="{CF115544-3DA8-4B9A-8FD8-A11B8E7582C6}"/>
                </a:ext>
              </a:extLst>
            </p:cNvPr>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7002;p126">
              <a:extLst>
                <a:ext uri="{FF2B5EF4-FFF2-40B4-BE49-F238E27FC236}">
                  <a16:creationId xmlns:a16="http://schemas.microsoft.com/office/drawing/2014/main" id="{4BF92149-DC40-4126-8DB0-FF101F380BD6}"/>
                </a:ext>
              </a:extLst>
            </p:cNvPr>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7003;p126">
              <a:extLst>
                <a:ext uri="{FF2B5EF4-FFF2-40B4-BE49-F238E27FC236}">
                  <a16:creationId xmlns:a16="http://schemas.microsoft.com/office/drawing/2014/main" id="{8134724B-FF88-4B57-BB5F-E45D92398248}"/>
                </a:ext>
              </a:extLst>
            </p:cNvPr>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7004;p126">
              <a:extLst>
                <a:ext uri="{FF2B5EF4-FFF2-40B4-BE49-F238E27FC236}">
                  <a16:creationId xmlns:a16="http://schemas.microsoft.com/office/drawing/2014/main" id="{46410C44-2CE2-4CD7-AA69-ECC1A82737AF}"/>
                </a:ext>
              </a:extLst>
            </p:cNvPr>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7005;p126">
              <a:extLst>
                <a:ext uri="{FF2B5EF4-FFF2-40B4-BE49-F238E27FC236}">
                  <a16:creationId xmlns:a16="http://schemas.microsoft.com/office/drawing/2014/main" id="{C7CDBD7F-43BB-4D53-BBD4-28B779F0138F}"/>
                </a:ext>
              </a:extLst>
            </p:cNvPr>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7006;p126">
              <a:extLst>
                <a:ext uri="{FF2B5EF4-FFF2-40B4-BE49-F238E27FC236}">
                  <a16:creationId xmlns:a16="http://schemas.microsoft.com/office/drawing/2014/main" id="{77E845EE-2940-430E-AAC9-2377990A1D6A}"/>
                </a:ext>
              </a:extLst>
            </p:cNvPr>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7007;p126">
              <a:extLst>
                <a:ext uri="{FF2B5EF4-FFF2-40B4-BE49-F238E27FC236}">
                  <a16:creationId xmlns:a16="http://schemas.microsoft.com/office/drawing/2014/main" id="{47AB1BE0-E65B-4502-A6B1-4182EA05A100}"/>
                </a:ext>
              </a:extLst>
            </p:cNvPr>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7008;p126">
              <a:extLst>
                <a:ext uri="{FF2B5EF4-FFF2-40B4-BE49-F238E27FC236}">
                  <a16:creationId xmlns:a16="http://schemas.microsoft.com/office/drawing/2014/main" id="{4CE628EF-D892-484B-9E15-9A3428878052}"/>
                </a:ext>
              </a:extLst>
            </p:cNvPr>
            <p:cNvSpPr/>
            <p:nvPr/>
          </p:nvSpPr>
          <p:spPr>
            <a:xfrm>
              <a:off x="2593969" y="159470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7009;p126">
              <a:extLst>
                <a:ext uri="{FF2B5EF4-FFF2-40B4-BE49-F238E27FC236}">
                  <a16:creationId xmlns:a16="http://schemas.microsoft.com/office/drawing/2014/main" id="{EF7EC5E8-BB82-464A-ACA0-B0D3D2ED5989}"/>
                </a:ext>
              </a:extLst>
            </p:cNvPr>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7010;p126">
              <a:extLst>
                <a:ext uri="{FF2B5EF4-FFF2-40B4-BE49-F238E27FC236}">
                  <a16:creationId xmlns:a16="http://schemas.microsoft.com/office/drawing/2014/main" id="{8B84C764-E32B-414D-8FC2-0BE15136BFAE}"/>
                </a:ext>
              </a:extLst>
            </p:cNvPr>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7011;p126">
              <a:extLst>
                <a:ext uri="{FF2B5EF4-FFF2-40B4-BE49-F238E27FC236}">
                  <a16:creationId xmlns:a16="http://schemas.microsoft.com/office/drawing/2014/main" id="{ADEB972E-4BAA-4C3A-8FE3-C8095FD4D1E1}"/>
                </a:ext>
              </a:extLst>
            </p:cNvPr>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7012;p126">
              <a:extLst>
                <a:ext uri="{FF2B5EF4-FFF2-40B4-BE49-F238E27FC236}">
                  <a16:creationId xmlns:a16="http://schemas.microsoft.com/office/drawing/2014/main" id="{43801623-03C3-439D-AC0F-21A3E7D90350}"/>
                </a:ext>
              </a:extLst>
            </p:cNvPr>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7013;p126">
              <a:extLst>
                <a:ext uri="{FF2B5EF4-FFF2-40B4-BE49-F238E27FC236}">
                  <a16:creationId xmlns:a16="http://schemas.microsoft.com/office/drawing/2014/main" id="{01E70BA1-0DF6-4A10-AC8A-945430ED370B}"/>
                </a:ext>
              </a:extLst>
            </p:cNvPr>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7014;p126">
              <a:extLst>
                <a:ext uri="{FF2B5EF4-FFF2-40B4-BE49-F238E27FC236}">
                  <a16:creationId xmlns:a16="http://schemas.microsoft.com/office/drawing/2014/main" id="{0F417C57-6F47-41F1-8ED8-172308F8AEB2}"/>
                </a:ext>
              </a:extLst>
            </p:cNvPr>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7015;p126">
              <a:extLst>
                <a:ext uri="{FF2B5EF4-FFF2-40B4-BE49-F238E27FC236}">
                  <a16:creationId xmlns:a16="http://schemas.microsoft.com/office/drawing/2014/main" id="{0FBCBCB1-122E-47DE-84A8-9DBD45FD1971}"/>
                </a:ext>
              </a:extLst>
            </p:cNvPr>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7016;p126">
              <a:extLst>
                <a:ext uri="{FF2B5EF4-FFF2-40B4-BE49-F238E27FC236}">
                  <a16:creationId xmlns:a16="http://schemas.microsoft.com/office/drawing/2014/main" id="{8EFEAF53-1455-4AA2-AC03-FCBBAE15FDE1}"/>
                </a:ext>
              </a:extLst>
            </p:cNvPr>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7017;p126">
              <a:extLst>
                <a:ext uri="{FF2B5EF4-FFF2-40B4-BE49-F238E27FC236}">
                  <a16:creationId xmlns:a16="http://schemas.microsoft.com/office/drawing/2014/main" id="{A67EE16B-1668-4132-AFE5-D29F864C4D29}"/>
                </a:ext>
              </a:extLst>
            </p:cNvPr>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7018;p126">
              <a:extLst>
                <a:ext uri="{FF2B5EF4-FFF2-40B4-BE49-F238E27FC236}">
                  <a16:creationId xmlns:a16="http://schemas.microsoft.com/office/drawing/2014/main" id="{4A24FE6D-1369-4F23-BD94-DFB46EA76DA6}"/>
                </a:ext>
              </a:extLst>
            </p:cNvPr>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7019;p126">
              <a:extLst>
                <a:ext uri="{FF2B5EF4-FFF2-40B4-BE49-F238E27FC236}">
                  <a16:creationId xmlns:a16="http://schemas.microsoft.com/office/drawing/2014/main" id="{0B52F1F4-F16B-4C99-98D8-3ED789432DBE}"/>
                </a:ext>
              </a:extLst>
            </p:cNvPr>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7020;p126">
              <a:extLst>
                <a:ext uri="{FF2B5EF4-FFF2-40B4-BE49-F238E27FC236}">
                  <a16:creationId xmlns:a16="http://schemas.microsoft.com/office/drawing/2014/main" id="{5498EF54-4683-4AD7-9618-6041DE199EB3}"/>
                </a:ext>
              </a:extLst>
            </p:cNvPr>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7021;p126">
              <a:extLst>
                <a:ext uri="{FF2B5EF4-FFF2-40B4-BE49-F238E27FC236}">
                  <a16:creationId xmlns:a16="http://schemas.microsoft.com/office/drawing/2014/main" id="{EDF2477B-1BEF-4E50-AB51-B57CD05C2076}"/>
                </a:ext>
              </a:extLst>
            </p:cNvPr>
            <p:cNvSpPr/>
            <p:nvPr/>
          </p:nvSpPr>
          <p:spPr>
            <a:xfrm>
              <a:off x="2601667" y="1598318"/>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7022;p126">
              <a:extLst>
                <a:ext uri="{FF2B5EF4-FFF2-40B4-BE49-F238E27FC236}">
                  <a16:creationId xmlns:a16="http://schemas.microsoft.com/office/drawing/2014/main" id="{D13FB140-E3EE-4A78-99F1-AB2273B865A9}"/>
                </a:ext>
              </a:extLst>
            </p:cNvPr>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7023;p126">
              <a:extLst>
                <a:ext uri="{FF2B5EF4-FFF2-40B4-BE49-F238E27FC236}">
                  <a16:creationId xmlns:a16="http://schemas.microsoft.com/office/drawing/2014/main" id="{45D79572-FBB1-42ED-919D-F8D5BEEB98D8}"/>
                </a:ext>
              </a:extLst>
            </p:cNvPr>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7024;p126">
              <a:extLst>
                <a:ext uri="{FF2B5EF4-FFF2-40B4-BE49-F238E27FC236}">
                  <a16:creationId xmlns:a16="http://schemas.microsoft.com/office/drawing/2014/main" id="{2A3644D6-4672-46DC-9B4C-81F51721CF29}"/>
                </a:ext>
              </a:extLst>
            </p:cNvPr>
            <p:cNvSpPr/>
            <p:nvPr/>
          </p:nvSpPr>
          <p:spPr>
            <a:xfrm>
              <a:off x="2501370" y="1605066"/>
              <a:ext cx="733" cy="109"/>
            </a:xfrm>
            <a:custGeom>
              <a:avLst/>
              <a:gdLst/>
              <a:ahLst/>
              <a:cxnLst/>
              <a:rect l="l" t="t" r="r" b="b"/>
              <a:pathLst>
                <a:path w="54" h="8" extrusionOk="0">
                  <a:moveTo>
                    <a:pt x="1" y="8"/>
                  </a:moveTo>
                  <a:lnTo>
                    <a:pt x="5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7025;p126">
              <a:extLst>
                <a:ext uri="{FF2B5EF4-FFF2-40B4-BE49-F238E27FC236}">
                  <a16:creationId xmlns:a16="http://schemas.microsoft.com/office/drawing/2014/main" id="{B8EACCEE-2674-4205-B348-8ECDD31FDFB1}"/>
                </a:ext>
              </a:extLst>
            </p:cNvPr>
            <p:cNvSpPr/>
            <p:nvPr/>
          </p:nvSpPr>
          <p:spPr>
            <a:xfrm>
              <a:off x="2590398" y="159324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7026;p126">
              <a:extLst>
                <a:ext uri="{FF2B5EF4-FFF2-40B4-BE49-F238E27FC236}">
                  <a16:creationId xmlns:a16="http://schemas.microsoft.com/office/drawing/2014/main" id="{65324D6C-11F9-4E4A-8DCA-E6B4571724BE}"/>
                </a:ext>
              </a:extLst>
            </p:cNvPr>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7027;p126">
              <a:extLst>
                <a:ext uri="{FF2B5EF4-FFF2-40B4-BE49-F238E27FC236}">
                  <a16:creationId xmlns:a16="http://schemas.microsoft.com/office/drawing/2014/main" id="{430CEB77-9B8E-45AC-98A9-A4FC96E75E18}"/>
                </a:ext>
              </a:extLst>
            </p:cNvPr>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7028;p126">
              <a:extLst>
                <a:ext uri="{FF2B5EF4-FFF2-40B4-BE49-F238E27FC236}">
                  <a16:creationId xmlns:a16="http://schemas.microsoft.com/office/drawing/2014/main" id="{1824B004-D952-4510-B64B-2FBCCF5F5DD2}"/>
                </a:ext>
              </a:extLst>
            </p:cNvPr>
            <p:cNvSpPr/>
            <p:nvPr/>
          </p:nvSpPr>
          <p:spPr>
            <a:xfrm>
              <a:off x="2142218" y="2087909"/>
              <a:ext cx="584" cy="339"/>
            </a:xfrm>
            <a:custGeom>
              <a:avLst/>
              <a:gdLst/>
              <a:ahLst/>
              <a:cxnLst/>
              <a:rect l="l" t="t" r="r" b="b"/>
              <a:pathLst>
                <a:path w="43" h="25" extrusionOk="0">
                  <a:moveTo>
                    <a:pt x="42"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7029;p126">
              <a:extLst>
                <a:ext uri="{FF2B5EF4-FFF2-40B4-BE49-F238E27FC236}">
                  <a16:creationId xmlns:a16="http://schemas.microsoft.com/office/drawing/2014/main" id="{3180E83B-EF56-4BB1-869C-EBBFE011A3B9}"/>
                </a:ext>
              </a:extLst>
            </p:cNvPr>
            <p:cNvSpPr/>
            <p:nvPr/>
          </p:nvSpPr>
          <p:spPr>
            <a:xfrm>
              <a:off x="2143834" y="2087244"/>
              <a:ext cx="339" cy="109"/>
            </a:xfrm>
            <a:custGeom>
              <a:avLst/>
              <a:gdLst/>
              <a:ahLst/>
              <a:cxnLst/>
              <a:rect l="l" t="t" r="r" b="b"/>
              <a:pathLst>
                <a:path w="25" h="8" extrusionOk="0">
                  <a:moveTo>
                    <a:pt x="2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7030;p126">
              <a:extLst>
                <a:ext uri="{FF2B5EF4-FFF2-40B4-BE49-F238E27FC236}">
                  <a16:creationId xmlns:a16="http://schemas.microsoft.com/office/drawing/2014/main" id="{554AB034-8CF0-4642-AAB9-33359F04A837}"/>
                </a:ext>
              </a:extLst>
            </p:cNvPr>
            <p:cNvSpPr/>
            <p:nvPr/>
          </p:nvSpPr>
          <p:spPr>
            <a:xfrm>
              <a:off x="2143399" y="2087380"/>
              <a:ext cx="448" cy="204"/>
            </a:xfrm>
            <a:custGeom>
              <a:avLst/>
              <a:gdLst/>
              <a:ahLst/>
              <a:cxnLst/>
              <a:rect l="l" t="t" r="r" b="b"/>
              <a:pathLst>
                <a:path w="33" h="15" extrusionOk="0">
                  <a:moveTo>
                    <a:pt x="32"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7031;p126">
              <a:extLst>
                <a:ext uri="{FF2B5EF4-FFF2-40B4-BE49-F238E27FC236}">
                  <a16:creationId xmlns:a16="http://schemas.microsoft.com/office/drawing/2014/main" id="{604512E1-FBFF-4D5A-8D4B-845E9B96D839}"/>
                </a:ext>
              </a:extLst>
            </p:cNvPr>
            <p:cNvSpPr/>
            <p:nvPr/>
          </p:nvSpPr>
          <p:spPr>
            <a:xfrm>
              <a:off x="2141553" y="2088235"/>
              <a:ext cx="679" cy="448"/>
            </a:xfrm>
            <a:custGeom>
              <a:avLst/>
              <a:gdLst/>
              <a:ahLst/>
              <a:cxnLst/>
              <a:rect l="l" t="t" r="r" b="b"/>
              <a:pathLst>
                <a:path w="50" h="33" extrusionOk="0">
                  <a:moveTo>
                    <a:pt x="49" y="1"/>
                  </a:moveTo>
                  <a:lnTo>
                    <a:pt x="0" y="3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7032;p126">
              <a:extLst>
                <a:ext uri="{FF2B5EF4-FFF2-40B4-BE49-F238E27FC236}">
                  <a16:creationId xmlns:a16="http://schemas.microsoft.com/office/drawing/2014/main" id="{7A1570DB-83C3-40E6-864D-6F99D7340E1C}"/>
                </a:ext>
              </a:extLst>
            </p:cNvPr>
            <p:cNvSpPr/>
            <p:nvPr/>
          </p:nvSpPr>
          <p:spPr>
            <a:xfrm>
              <a:off x="2142829" y="2087624"/>
              <a:ext cx="489" cy="244"/>
            </a:xfrm>
            <a:custGeom>
              <a:avLst/>
              <a:gdLst/>
              <a:ahLst/>
              <a:cxnLst/>
              <a:rect l="l" t="t" r="r" b="b"/>
              <a:pathLst>
                <a:path w="36" h="18" extrusionOk="0">
                  <a:moveTo>
                    <a:pt x="36"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7033;p126">
              <a:extLst>
                <a:ext uri="{FF2B5EF4-FFF2-40B4-BE49-F238E27FC236}">
                  <a16:creationId xmlns:a16="http://schemas.microsoft.com/office/drawing/2014/main" id="{0FC1DCCE-181D-4486-ABA9-409947BDC4E1}"/>
                </a:ext>
              </a:extLst>
            </p:cNvPr>
            <p:cNvSpPr/>
            <p:nvPr/>
          </p:nvSpPr>
          <p:spPr>
            <a:xfrm>
              <a:off x="2144214" y="2087095"/>
              <a:ext cx="299" cy="109"/>
            </a:xfrm>
            <a:custGeom>
              <a:avLst/>
              <a:gdLst/>
              <a:ahLst/>
              <a:cxnLst/>
              <a:rect l="l" t="t" r="r" b="b"/>
              <a:pathLst>
                <a:path w="22" h="8" extrusionOk="0">
                  <a:moveTo>
                    <a:pt x="22"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7034;p126">
              <a:extLst>
                <a:ext uri="{FF2B5EF4-FFF2-40B4-BE49-F238E27FC236}">
                  <a16:creationId xmlns:a16="http://schemas.microsoft.com/office/drawing/2014/main" id="{4EAA1E19-4D79-4E7C-8BA7-9C2E48638518}"/>
                </a:ext>
              </a:extLst>
            </p:cNvPr>
            <p:cNvSpPr/>
            <p:nvPr/>
          </p:nvSpPr>
          <p:spPr>
            <a:xfrm>
              <a:off x="2144554" y="2087054"/>
              <a:ext cx="244" cy="54"/>
            </a:xfrm>
            <a:custGeom>
              <a:avLst/>
              <a:gdLst/>
              <a:ahLst/>
              <a:cxnLst/>
              <a:rect l="l" t="t" r="r" b="b"/>
              <a:pathLst>
                <a:path w="18" h="4" extrusionOk="0">
                  <a:moveTo>
                    <a:pt x="18"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7035;p126">
              <a:extLst>
                <a:ext uri="{FF2B5EF4-FFF2-40B4-BE49-F238E27FC236}">
                  <a16:creationId xmlns:a16="http://schemas.microsoft.com/office/drawing/2014/main" id="{8EAE1B9F-4DC2-4CCB-A64C-0A126149FF0B}"/>
                </a:ext>
              </a:extLst>
            </p:cNvPr>
            <p:cNvSpPr/>
            <p:nvPr/>
          </p:nvSpPr>
          <p:spPr>
            <a:xfrm>
              <a:off x="2144839" y="2087000"/>
              <a:ext cx="190" cy="68"/>
            </a:xfrm>
            <a:custGeom>
              <a:avLst/>
              <a:gdLst/>
              <a:ahLst/>
              <a:cxnLst/>
              <a:rect l="l" t="t" r="r" b="b"/>
              <a:pathLst>
                <a:path w="14" h="5"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7036;p126">
              <a:extLst>
                <a:ext uri="{FF2B5EF4-FFF2-40B4-BE49-F238E27FC236}">
                  <a16:creationId xmlns:a16="http://schemas.microsoft.com/office/drawing/2014/main" id="{89E31343-D1C4-446E-AA90-4D613BCF3000}"/>
                </a:ext>
              </a:extLst>
            </p:cNvPr>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7037;p126">
              <a:extLst>
                <a:ext uri="{FF2B5EF4-FFF2-40B4-BE49-F238E27FC236}">
                  <a16:creationId xmlns:a16="http://schemas.microsoft.com/office/drawing/2014/main" id="{95160B6F-EAF7-47C2-9B6D-254EC34B686C}"/>
                </a:ext>
              </a:extLst>
            </p:cNvPr>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7038;p126">
              <a:extLst>
                <a:ext uri="{FF2B5EF4-FFF2-40B4-BE49-F238E27FC236}">
                  <a16:creationId xmlns:a16="http://schemas.microsoft.com/office/drawing/2014/main" id="{2481B20F-CFED-4A1F-A7AA-C45C27020A9C}"/>
                </a:ext>
              </a:extLst>
            </p:cNvPr>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7039;p126">
              <a:extLst>
                <a:ext uri="{FF2B5EF4-FFF2-40B4-BE49-F238E27FC236}">
                  <a16:creationId xmlns:a16="http://schemas.microsoft.com/office/drawing/2014/main" id="{01121F41-1E2C-4519-B097-0C57EC477D21}"/>
                </a:ext>
              </a:extLst>
            </p:cNvPr>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7040;p126">
              <a:extLst>
                <a:ext uri="{FF2B5EF4-FFF2-40B4-BE49-F238E27FC236}">
                  <a16:creationId xmlns:a16="http://schemas.microsoft.com/office/drawing/2014/main" id="{18369584-5BAF-4A70-AC85-41B7E935DA1E}"/>
                </a:ext>
              </a:extLst>
            </p:cNvPr>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7041;p126">
              <a:extLst>
                <a:ext uri="{FF2B5EF4-FFF2-40B4-BE49-F238E27FC236}">
                  <a16:creationId xmlns:a16="http://schemas.microsoft.com/office/drawing/2014/main" id="{DC7A209B-212D-4A6A-90DF-7FE378B5FCDA}"/>
                </a:ext>
              </a:extLst>
            </p:cNvPr>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7042;p126">
              <a:extLst>
                <a:ext uri="{FF2B5EF4-FFF2-40B4-BE49-F238E27FC236}">
                  <a16:creationId xmlns:a16="http://schemas.microsoft.com/office/drawing/2014/main" id="{2787111B-C2A5-4D42-9AE5-A41C5064F044}"/>
                </a:ext>
              </a:extLst>
            </p:cNvPr>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7043;p126">
              <a:extLst>
                <a:ext uri="{FF2B5EF4-FFF2-40B4-BE49-F238E27FC236}">
                  <a16:creationId xmlns:a16="http://schemas.microsoft.com/office/drawing/2014/main" id="{6369A8D2-76AB-4159-B06F-164E56E2B128}"/>
                </a:ext>
              </a:extLst>
            </p:cNvPr>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7044;p126">
              <a:extLst>
                <a:ext uri="{FF2B5EF4-FFF2-40B4-BE49-F238E27FC236}">
                  <a16:creationId xmlns:a16="http://schemas.microsoft.com/office/drawing/2014/main" id="{E92AEC0D-0D2D-4123-870B-92E79263F261}"/>
                </a:ext>
              </a:extLst>
            </p:cNvPr>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7045;p126">
              <a:extLst>
                <a:ext uri="{FF2B5EF4-FFF2-40B4-BE49-F238E27FC236}">
                  <a16:creationId xmlns:a16="http://schemas.microsoft.com/office/drawing/2014/main" id="{9FFE67B4-E61B-453A-955E-139C8912EFA1}"/>
                </a:ext>
              </a:extLst>
            </p:cNvPr>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7046;p126">
              <a:extLst>
                <a:ext uri="{FF2B5EF4-FFF2-40B4-BE49-F238E27FC236}">
                  <a16:creationId xmlns:a16="http://schemas.microsoft.com/office/drawing/2014/main" id="{C35E236E-7C09-45E9-AB3C-64E37A4C48FF}"/>
                </a:ext>
              </a:extLst>
            </p:cNvPr>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7047;p126">
              <a:extLst>
                <a:ext uri="{FF2B5EF4-FFF2-40B4-BE49-F238E27FC236}">
                  <a16:creationId xmlns:a16="http://schemas.microsoft.com/office/drawing/2014/main" id="{CD6D3B66-D31E-41F8-BA41-0CBDC29010E0}"/>
                </a:ext>
              </a:extLst>
            </p:cNvPr>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7048;p126">
              <a:extLst>
                <a:ext uri="{FF2B5EF4-FFF2-40B4-BE49-F238E27FC236}">
                  <a16:creationId xmlns:a16="http://schemas.microsoft.com/office/drawing/2014/main" id="{562ECE74-5B97-424A-B955-64FDC071DF62}"/>
                </a:ext>
              </a:extLst>
            </p:cNvPr>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7049;p126">
              <a:extLst>
                <a:ext uri="{FF2B5EF4-FFF2-40B4-BE49-F238E27FC236}">
                  <a16:creationId xmlns:a16="http://schemas.microsoft.com/office/drawing/2014/main" id="{12EF5A08-CCB9-4DE2-AA4F-BCF7275391B5}"/>
                </a:ext>
              </a:extLst>
            </p:cNvPr>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7050;p126">
              <a:extLst>
                <a:ext uri="{FF2B5EF4-FFF2-40B4-BE49-F238E27FC236}">
                  <a16:creationId xmlns:a16="http://schemas.microsoft.com/office/drawing/2014/main" id="{1EEA1C38-E0EC-4A41-AD76-F52F76B86BD1}"/>
                </a:ext>
              </a:extLst>
            </p:cNvPr>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7051;p126">
              <a:extLst>
                <a:ext uri="{FF2B5EF4-FFF2-40B4-BE49-F238E27FC236}">
                  <a16:creationId xmlns:a16="http://schemas.microsoft.com/office/drawing/2014/main" id="{DB2B9744-7C05-4496-B6EE-6A642A205AE1}"/>
                </a:ext>
              </a:extLst>
            </p:cNvPr>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7052;p126">
              <a:extLst>
                <a:ext uri="{FF2B5EF4-FFF2-40B4-BE49-F238E27FC236}">
                  <a16:creationId xmlns:a16="http://schemas.microsoft.com/office/drawing/2014/main" id="{389BC8A7-5F81-4405-87F7-E112072CFC82}"/>
                </a:ext>
              </a:extLst>
            </p:cNvPr>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7053;p126">
              <a:extLst>
                <a:ext uri="{FF2B5EF4-FFF2-40B4-BE49-F238E27FC236}">
                  <a16:creationId xmlns:a16="http://schemas.microsoft.com/office/drawing/2014/main" id="{2652ED26-BBC1-4253-9A02-A93A7A29CBD7}"/>
                </a:ext>
              </a:extLst>
            </p:cNvPr>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7054;p126">
              <a:extLst>
                <a:ext uri="{FF2B5EF4-FFF2-40B4-BE49-F238E27FC236}">
                  <a16:creationId xmlns:a16="http://schemas.microsoft.com/office/drawing/2014/main" id="{4148748C-5C90-446E-8775-B79DF2DCABA6}"/>
                </a:ext>
              </a:extLst>
            </p:cNvPr>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7055;p126">
              <a:extLst>
                <a:ext uri="{FF2B5EF4-FFF2-40B4-BE49-F238E27FC236}">
                  <a16:creationId xmlns:a16="http://schemas.microsoft.com/office/drawing/2014/main" id="{FC4C2302-CA77-4781-B3AC-6D4D186EB640}"/>
                </a:ext>
              </a:extLst>
            </p:cNvPr>
            <p:cNvSpPr/>
            <p:nvPr/>
          </p:nvSpPr>
          <p:spPr>
            <a:xfrm>
              <a:off x="2257057" y="2062194"/>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7056;p126">
              <a:extLst>
                <a:ext uri="{FF2B5EF4-FFF2-40B4-BE49-F238E27FC236}">
                  <a16:creationId xmlns:a16="http://schemas.microsoft.com/office/drawing/2014/main" id="{EE5B486F-B428-48E6-902D-1D003FDE3097}"/>
                </a:ext>
              </a:extLst>
            </p:cNvPr>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7057;p126">
              <a:extLst>
                <a:ext uri="{FF2B5EF4-FFF2-40B4-BE49-F238E27FC236}">
                  <a16:creationId xmlns:a16="http://schemas.microsoft.com/office/drawing/2014/main" id="{92D0BCFC-0531-4DE3-888E-0C80A09FEEA6}"/>
                </a:ext>
              </a:extLst>
            </p:cNvPr>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7058;p126">
              <a:extLst>
                <a:ext uri="{FF2B5EF4-FFF2-40B4-BE49-F238E27FC236}">
                  <a16:creationId xmlns:a16="http://schemas.microsoft.com/office/drawing/2014/main" id="{6CB4044A-1C44-41F3-A80F-0964995E18DB}"/>
                </a:ext>
              </a:extLst>
            </p:cNvPr>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7059;p126">
              <a:extLst>
                <a:ext uri="{FF2B5EF4-FFF2-40B4-BE49-F238E27FC236}">
                  <a16:creationId xmlns:a16="http://schemas.microsoft.com/office/drawing/2014/main" id="{EE234C1E-091E-4A4E-9711-9B41CBE8CF90}"/>
                </a:ext>
              </a:extLst>
            </p:cNvPr>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7060;p126">
              <a:extLst>
                <a:ext uri="{FF2B5EF4-FFF2-40B4-BE49-F238E27FC236}">
                  <a16:creationId xmlns:a16="http://schemas.microsoft.com/office/drawing/2014/main" id="{6F0F22D9-49E5-4721-B075-9303E04C4CD0}"/>
                </a:ext>
              </a:extLst>
            </p:cNvPr>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7061;p126">
              <a:extLst>
                <a:ext uri="{FF2B5EF4-FFF2-40B4-BE49-F238E27FC236}">
                  <a16:creationId xmlns:a16="http://schemas.microsoft.com/office/drawing/2014/main" id="{D55FCD30-2846-4AD1-BA57-D05E3D889F73}"/>
                </a:ext>
              </a:extLst>
            </p:cNvPr>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7062;p126">
              <a:extLst>
                <a:ext uri="{FF2B5EF4-FFF2-40B4-BE49-F238E27FC236}">
                  <a16:creationId xmlns:a16="http://schemas.microsoft.com/office/drawing/2014/main" id="{93B078F2-F776-4BBB-AA99-41461D96A164}"/>
                </a:ext>
              </a:extLst>
            </p:cNvPr>
            <p:cNvSpPr/>
            <p:nvPr/>
          </p:nvSpPr>
          <p:spPr>
            <a:xfrm>
              <a:off x="2183955" y="2018651"/>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7063;p126">
              <a:extLst>
                <a:ext uri="{FF2B5EF4-FFF2-40B4-BE49-F238E27FC236}">
                  <a16:creationId xmlns:a16="http://schemas.microsoft.com/office/drawing/2014/main" id="{E63EA2A3-A7C8-417B-A89E-620BC0377F46}"/>
                </a:ext>
              </a:extLst>
            </p:cNvPr>
            <p:cNvSpPr/>
            <p:nvPr/>
          </p:nvSpPr>
          <p:spPr>
            <a:xfrm>
              <a:off x="2139218" y="208154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7064;p126">
              <a:extLst>
                <a:ext uri="{FF2B5EF4-FFF2-40B4-BE49-F238E27FC236}">
                  <a16:creationId xmlns:a16="http://schemas.microsoft.com/office/drawing/2014/main" id="{73A3233B-3CE3-43EB-8F1D-88453216F2AC}"/>
                </a:ext>
              </a:extLst>
            </p:cNvPr>
            <p:cNvSpPr/>
            <p:nvPr/>
          </p:nvSpPr>
          <p:spPr>
            <a:xfrm>
              <a:off x="2144404" y="2078500"/>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7065;p126">
              <a:extLst>
                <a:ext uri="{FF2B5EF4-FFF2-40B4-BE49-F238E27FC236}">
                  <a16:creationId xmlns:a16="http://schemas.microsoft.com/office/drawing/2014/main" id="{3DD89744-E154-4F1F-80BA-79D57421DC7E}"/>
                </a:ext>
              </a:extLst>
            </p:cNvPr>
            <p:cNvSpPr/>
            <p:nvPr/>
          </p:nvSpPr>
          <p:spPr>
            <a:xfrm>
              <a:off x="2143644" y="2078785"/>
              <a:ext cx="204" cy="109"/>
            </a:xfrm>
            <a:custGeom>
              <a:avLst/>
              <a:gdLst/>
              <a:ahLst/>
              <a:cxnLst/>
              <a:rect l="l" t="t" r="r" b="b"/>
              <a:pathLst>
                <a:path w="15" h="8" extrusionOk="0">
                  <a:moveTo>
                    <a:pt x="0" y="7"/>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7066;p126">
              <a:extLst>
                <a:ext uri="{FF2B5EF4-FFF2-40B4-BE49-F238E27FC236}">
                  <a16:creationId xmlns:a16="http://schemas.microsoft.com/office/drawing/2014/main" id="{32A46DE6-189A-483A-A5AC-849380C3D343}"/>
                </a:ext>
              </a:extLst>
            </p:cNvPr>
            <p:cNvSpPr/>
            <p:nvPr/>
          </p:nvSpPr>
          <p:spPr>
            <a:xfrm>
              <a:off x="2182910" y="2023783"/>
              <a:ext cx="149" cy="299"/>
            </a:xfrm>
            <a:custGeom>
              <a:avLst/>
              <a:gdLst/>
              <a:ahLst/>
              <a:cxnLst/>
              <a:rect l="l" t="t" r="r" b="b"/>
              <a:pathLst>
                <a:path w="11" h="22" extrusionOk="0">
                  <a:moveTo>
                    <a:pt x="0" y="22"/>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7067;p126">
              <a:extLst>
                <a:ext uri="{FF2B5EF4-FFF2-40B4-BE49-F238E27FC236}">
                  <a16:creationId xmlns:a16="http://schemas.microsoft.com/office/drawing/2014/main" id="{D339B61F-507E-4A74-8ABE-68779E522D1E}"/>
                </a:ext>
              </a:extLst>
            </p:cNvPr>
            <p:cNvSpPr/>
            <p:nvPr/>
          </p:nvSpPr>
          <p:spPr>
            <a:xfrm>
              <a:off x="2143929" y="2078690"/>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7068;p126">
              <a:extLst>
                <a:ext uri="{FF2B5EF4-FFF2-40B4-BE49-F238E27FC236}">
                  <a16:creationId xmlns:a16="http://schemas.microsoft.com/office/drawing/2014/main" id="{3E0B330E-CA61-4A8D-919E-D9BE42DB2737}"/>
                </a:ext>
              </a:extLst>
            </p:cNvPr>
            <p:cNvSpPr/>
            <p:nvPr/>
          </p:nvSpPr>
          <p:spPr>
            <a:xfrm>
              <a:off x="2182720" y="2024163"/>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7069;p126">
              <a:extLst>
                <a:ext uri="{FF2B5EF4-FFF2-40B4-BE49-F238E27FC236}">
                  <a16:creationId xmlns:a16="http://schemas.microsoft.com/office/drawing/2014/main" id="{212D1D6E-3FC8-4945-97FD-76603E34F0E4}"/>
                </a:ext>
              </a:extLst>
            </p:cNvPr>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7070;p126">
              <a:extLst>
                <a:ext uri="{FF2B5EF4-FFF2-40B4-BE49-F238E27FC236}">
                  <a16:creationId xmlns:a16="http://schemas.microsoft.com/office/drawing/2014/main" id="{F3B23635-0A2A-4B71-A054-1E455FC9E69C}"/>
                </a:ext>
              </a:extLst>
            </p:cNvPr>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7071;p126">
              <a:extLst>
                <a:ext uri="{FF2B5EF4-FFF2-40B4-BE49-F238E27FC236}">
                  <a16:creationId xmlns:a16="http://schemas.microsoft.com/office/drawing/2014/main" id="{898AC985-1847-473D-A822-682EEED5E5A3}"/>
                </a:ext>
              </a:extLst>
            </p:cNvPr>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7072;p126">
              <a:extLst>
                <a:ext uri="{FF2B5EF4-FFF2-40B4-BE49-F238E27FC236}">
                  <a16:creationId xmlns:a16="http://schemas.microsoft.com/office/drawing/2014/main" id="{C5DF0D8C-2642-4F45-999B-46C0677F0BF3}"/>
                </a:ext>
              </a:extLst>
            </p:cNvPr>
            <p:cNvSpPr/>
            <p:nvPr/>
          </p:nvSpPr>
          <p:spPr>
            <a:xfrm>
              <a:off x="2143359" y="2078975"/>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7073;p126">
              <a:extLst>
                <a:ext uri="{FF2B5EF4-FFF2-40B4-BE49-F238E27FC236}">
                  <a16:creationId xmlns:a16="http://schemas.microsoft.com/office/drawing/2014/main" id="{B3B8526F-9914-4724-A3D4-B0E566F7FEDB}"/>
                </a:ext>
              </a:extLst>
            </p:cNvPr>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7074;p126">
              <a:extLst>
                <a:ext uri="{FF2B5EF4-FFF2-40B4-BE49-F238E27FC236}">
                  <a16:creationId xmlns:a16="http://schemas.microsoft.com/office/drawing/2014/main" id="{5CEA7F95-77CC-4FAF-AABA-BBB74410BA7C}"/>
                </a:ext>
              </a:extLst>
            </p:cNvPr>
            <p:cNvSpPr/>
            <p:nvPr/>
          </p:nvSpPr>
          <p:spPr>
            <a:xfrm>
              <a:off x="2142979" y="2079111"/>
              <a:ext cx="204" cy="109"/>
            </a:xfrm>
            <a:custGeom>
              <a:avLst/>
              <a:gdLst/>
              <a:ahLst/>
              <a:cxnLst/>
              <a:rect l="l" t="t" r="r" b="b"/>
              <a:pathLst>
                <a:path w="15"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7075;p126">
              <a:extLst>
                <a:ext uri="{FF2B5EF4-FFF2-40B4-BE49-F238E27FC236}">
                  <a16:creationId xmlns:a16="http://schemas.microsoft.com/office/drawing/2014/main" id="{A0716845-E520-4771-9863-B49BDB1CA2F7}"/>
                </a:ext>
              </a:extLst>
            </p:cNvPr>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7076;p126">
              <a:extLst>
                <a:ext uri="{FF2B5EF4-FFF2-40B4-BE49-F238E27FC236}">
                  <a16:creationId xmlns:a16="http://schemas.microsoft.com/office/drawing/2014/main" id="{91A2C183-DC36-41E0-8461-DE73A559BE43}"/>
                </a:ext>
              </a:extLst>
            </p:cNvPr>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7077;p126">
              <a:extLst>
                <a:ext uri="{FF2B5EF4-FFF2-40B4-BE49-F238E27FC236}">
                  <a16:creationId xmlns:a16="http://schemas.microsoft.com/office/drawing/2014/main" id="{81FEA44F-20FA-4D6A-A16F-6AC352BBF029}"/>
                </a:ext>
              </a:extLst>
            </p:cNvPr>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7078;p126">
              <a:extLst>
                <a:ext uri="{FF2B5EF4-FFF2-40B4-BE49-F238E27FC236}">
                  <a16:creationId xmlns:a16="http://schemas.microsoft.com/office/drawing/2014/main" id="{03A7A2AF-CDC0-44C2-AA5A-CBC8CEB1C81D}"/>
                </a:ext>
              </a:extLst>
            </p:cNvPr>
            <p:cNvSpPr/>
            <p:nvPr/>
          </p:nvSpPr>
          <p:spPr>
            <a:xfrm>
              <a:off x="2139462" y="2081107"/>
              <a:ext cx="394" cy="299"/>
            </a:xfrm>
            <a:custGeom>
              <a:avLst/>
              <a:gdLst/>
              <a:ahLst/>
              <a:cxnLst/>
              <a:rect l="l" t="t" r="r" b="b"/>
              <a:pathLst>
                <a:path w="29" h="22" extrusionOk="0">
                  <a:moveTo>
                    <a:pt x="0" y="22"/>
                  </a:move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7079;p126">
              <a:extLst>
                <a:ext uri="{FF2B5EF4-FFF2-40B4-BE49-F238E27FC236}">
                  <a16:creationId xmlns:a16="http://schemas.microsoft.com/office/drawing/2014/main" id="{EF5E052D-8B53-4AB3-BA9A-F487A3BF69DA}"/>
                </a:ext>
              </a:extLst>
            </p:cNvPr>
            <p:cNvSpPr/>
            <p:nvPr/>
          </p:nvSpPr>
          <p:spPr>
            <a:xfrm>
              <a:off x="2140127" y="2080727"/>
              <a:ext cx="339" cy="258"/>
            </a:xfrm>
            <a:custGeom>
              <a:avLst/>
              <a:gdLst/>
              <a:ahLst/>
              <a:cxnLst/>
              <a:rect l="l" t="t" r="r" b="b"/>
              <a:pathLst>
                <a:path w="25" h="19" extrusionOk="0">
                  <a:moveTo>
                    <a:pt x="0" y="1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7080;p126">
              <a:extLst>
                <a:ext uri="{FF2B5EF4-FFF2-40B4-BE49-F238E27FC236}">
                  <a16:creationId xmlns:a16="http://schemas.microsoft.com/office/drawing/2014/main" id="{8F0CA0C8-4D72-43BF-833A-75832E82C6FC}"/>
                </a:ext>
              </a:extLst>
            </p:cNvPr>
            <p:cNvSpPr/>
            <p:nvPr/>
          </p:nvSpPr>
          <p:spPr>
            <a:xfrm>
              <a:off x="2140697" y="2080401"/>
              <a:ext cx="299" cy="204"/>
            </a:xfrm>
            <a:custGeom>
              <a:avLst/>
              <a:gdLst/>
              <a:ahLst/>
              <a:cxnLst/>
              <a:rect l="l" t="t" r="r" b="b"/>
              <a:pathLst>
                <a:path w="22" h="15" extrusionOk="0">
                  <a:moveTo>
                    <a:pt x="0" y="1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7081;p126">
              <a:extLst>
                <a:ext uri="{FF2B5EF4-FFF2-40B4-BE49-F238E27FC236}">
                  <a16:creationId xmlns:a16="http://schemas.microsoft.com/office/drawing/2014/main" id="{2865C9B1-84AE-4260-BB84-17070043A149}"/>
                </a:ext>
              </a:extLst>
            </p:cNvPr>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7082;p126">
              <a:extLst>
                <a:ext uri="{FF2B5EF4-FFF2-40B4-BE49-F238E27FC236}">
                  <a16:creationId xmlns:a16="http://schemas.microsoft.com/office/drawing/2014/main" id="{B9C33889-CFBF-4F0F-BD82-A5365014C42F}"/>
                </a:ext>
              </a:extLst>
            </p:cNvPr>
            <p:cNvSpPr/>
            <p:nvPr/>
          </p:nvSpPr>
          <p:spPr>
            <a:xfrm>
              <a:off x="2141213" y="2080062"/>
              <a:ext cx="299" cy="204"/>
            </a:xfrm>
            <a:custGeom>
              <a:avLst/>
              <a:gdLst/>
              <a:ahLst/>
              <a:cxnLst/>
              <a:rect l="l" t="t" r="r" b="b"/>
              <a:pathLst>
                <a:path w="22" h="15" extrusionOk="0">
                  <a:moveTo>
                    <a:pt x="1" y="15"/>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7083;p126">
              <a:extLst>
                <a:ext uri="{FF2B5EF4-FFF2-40B4-BE49-F238E27FC236}">
                  <a16:creationId xmlns:a16="http://schemas.microsoft.com/office/drawing/2014/main" id="{FC748A14-B342-4655-8F78-06624A0AB11D}"/>
                </a:ext>
              </a:extLst>
            </p:cNvPr>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7084;p126">
              <a:extLst>
                <a:ext uri="{FF2B5EF4-FFF2-40B4-BE49-F238E27FC236}">
                  <a16:creationId xmlns:a16="http://schemas.microsoft.com/office/drawing/2014/main" id="{499A3D39-4A3C-413F-9B35-126B5460847F}"/>
                </a:ext>
              </a:extLst>
            </p:cNvPr>
            <p:cNvSpPr/>
            <p:nvPr/>
          </p:nvSpPr>
          <p:spPr>
            <a:xfrm>
              <a:off x="2141743" y="2079777"/>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7085;p126">
              <a:extLst>
                <a:ext uri="{FF2B5EF4-FFF2-40B4-BE49-F238E27FC236}">
                  <a16:creationId xmlns:a16="http://schemas.microsoft.com/office/drawing/2014/main" id="{0D07C36C-6A2D-4593-B016-5A745DA605D4}"/>
                </a:ext>
              </a:extLst>
            </p:cNvPr>
            <p:cNvSpPr/>
            <p:nvPr/>
          </p:nvSpPr>
          <p:spPr>
            <a:xfrm>
              <a:off x="2144214" y="2078595"/>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7086;p126">
              <a:extLst>
                <a:ext uri="{FF2B5EF4-FFF2-40B4-BE49-F238E27FC236}">
                  <a16:creationId xmlns:a16="http://schemas.microsoft.com/office/drawing/2014/main" id="{2BFCEC0A-D4D5-4299-953B-37F2601D5023}"/>
                </a:ext>
              </a:extLst>
            </p:cNvPr>
            <p:cNvSpPr/>
            <p:nvPr/>
          </p:nvSpPr>
          <p:spPr>
            <a:xfrm>
              <a:off x="2142164" y="2079546"/>
              <a:ext cx="258" cy="149"/>
            </a:xfrm>
            <a:custGeom>
              <a:avLst/>
              <a:gdLst/>
              <a:ahLst/>
              <a:cxnLst/>
              <a:rect l="l" t="t" r="r" b="b"/>
              <a:pathLst>
                <a:path w="19" h="11" extrusionOk="0">
                  <a:moveTo>
                    <a:pt x="1" y="1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7087;p126">
              <a:extLst>
                <a:ext uri="{FF2B5EF4-FFF2-40B4-BE49-F238E27FC236}">
                  <a16:creationId xmlns:a16="http://schemas.microsoft.com/office/drawing/2014/main" id="{103FD053-B05E-4685-ABC5-47BA0FA46CB3}"/>
                </a:ext>
              </a:extLst>
            </p:cNvPr>
            <p:cNvSpPr/>
            <p:nvPr/>
          </p:nvSpPr>
          <p:spPr>
            <a:xfrm>
              <a:off x="2142598" y="2079301"/>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7088;p126">
              <a:extLst>
                <a:ext uri="{FF2B5EF4-FFF2-40B4-BE49-F238E27FC236}">
                  <a16:creationId xmlns:a16="http://schemas.microsoft.com/office/drawing/2014/main" id="{939BA9C7-EB5D-470B-ADBC-0B5066770247}"/>
                </a:ext>
              </a:extLst>
            </p:cNvPr>
            <p:cNvSpPr/>
            <p:nvPr/>
          </p:nvSpPr>
          <p:spPr>
            <a:xfrm>
              <a:off x="2144594" y="2078500"/>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7089;p126">
              <a:extLst>
                <a:ext uri="{FF2B5EF4-FFF2-40B4-BE49-F238E27FC236}">
                  <a16:creationId xmlns:a16="http://schemas.microsoft.com/office/drawing/2014/main" id="{8B6E3436-9A37-4E38-AEF4-1EA9D8E621DF}"/>
                </a:ext>
              </a:extLst>
            </p:cNvPr>
            <p:cNvSpPr/>
            <p:nvPr/>
          </p:nvSpPr>
          <p:spPr>
            <a:xfrm>
              <a:off x="2144744" y="2078446"/>
              <a:ext cx="95" cy="14"/>
            </a:xfrm>
            <a:custGeom>
              <a:avLst/>
              <a:gdLst/>
              <a:ahLst/>
              <a:cxnLst/>
              <a:rect l="l" t="t" r="r" b="b"/>
              <a:pathLst>
                <a:path w="7"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7090;p126">
              <a:extLst>
                <a:ext uri="{FF2B5EF4-FFF2-40B4-BE49-F238E27FC236}">
                  <a16:creationId xmlns:a16="http://schemas.microsoft.com/office/drawing/2014/main" id="{C48C8C52-6628-4B1F-849D-0E2ACCF62A4C}"/>
                </a:ext>
              </a:extLst>
            </p:cNvPr>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7091;p126">
              <a:extLst>
                <a:ext uri="{FF2B5EF4-FFF2-40B4-BE49-F238E27FC236}">
                  <a16:creationId xmlns:a16="http://schemas.microsoft.com/office/drawing/2014/main" id="{B3A837B0-3717-4A18-95D1-0DD5CCC2ABED}"/>
                </a:ext>
              </a:extLst>
            </p:cNvPr>
            <p:cNvSpPr/>
            <p:nvPr/>
          </p:nvSpPr>
          <p:spPr>
            <a:xfrm>
              <a:off x="2246887" y="2005399"/>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7092;p126">
              <a:extLst>
                <a:ext uri="{FF2B5EF4-FFF2-40B4-BE49-F238E27FC236}">
                  <a16:creationId xmlns:a16="http://schemas.microsoft.com/office/drawing/2014/main" id="{0BAFEA3D-7E1C-425F-9D37-471766A73953}"/>
                </a:ext>
              </a:extLst>
            </p:cNvPr>
            <p:cNvSpPr/>
            <p:nvPr/>
          </p:nvSpPr>
          <p:spPr>
            <a:xfrm>
              <a:off x="2263194" y="200981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7093;p126">
              <a:extLst>
                <a:ext uri="{FF2B5EF4-FFF2-40B4-BE49-F238E27FC236}">
                  <a16:creationId xmlns:a16="http://schemas.microsoft.com/office/drawing/2014/main" id="{38948CBF-C096-4BCB-98B9-B690AC567962}"/>
                </a:ext>
              </a:extLst>
            </p:cNvPr>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7094;p126">
              <a:extLst>
                <a:ext uri="{FF2B5EF4-FFF2-40B4-BE49-F238E27FC236}">
                  <a16:creationId xmlns:a16="http://schemas.microsoft.com/office/drawing/2014/main" id="{4CE74127-F0B2-4408-847B-FFE2293EEEDC}"/>
                </a:ext>
              </a:extLst>
            </p:cNvPr>
            <p:cNvSpPr/>
            <p:nvPr/>
          </p:nvSpPr>
          <p:spPr>
            <a:xfrm>
              <a:off x="2266235" y="2012093"/>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7095;p126">
              <a:extLst>
                <a:ext uri="{FF2B5EF4-FFF2-40B4-BE49-F238E27FC236}">
                  <a16:creationId xmlns:a16="http://schemas.microsoft.com/office/drawing/2014/main" id="{A2495E56-81D6-4C8E-A9FE-CCFFACA2071D}"/>
                </a:ext>
              </a:extLst>
            </p:cNvPr>
            <p:cNvSpPr/>
            <p:nvPr/>
          </p:nvSpPr>
          <p:spPr>
            <a:xfrm>
              <a:off x="2265665" y="2011617"/>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7096;p126">
              <a:extLst>
                <a:ext uri="{FF2B5EF4-FFF2-40B4-BE49-F238E27FC236}">
                  <a16:creationId xmlns:a16="http://schemas.microsoft.com/office/drawing/2014/main" id="{C22A0839-9591-4D25-9623-F0EC1BDBA4AE}"/>
                </a:ext>
              </a:extLst>
            </p:cNvPr>
            <p:cNvSpPr/>
            <p:nvPr/>
          </p:nvSpPr>
          <p:spPr>
            <a:xfrm>
              <a:off x="2265190" y="2011197"/>
              <a:ext cx="339" cy="339"/>
            </a:xfrm>
            <a:custGeom>
              <a:avLst/>
              <a:gdLst/>
              <a:ahLst/>
              <a:cxnLst/>
              <a:rect l="l" t="t" r="r" b="b"/>
              <a:pathLst>
                <a:path w="25" h="25" extrusionOk="0">
                  <a:moveTo>
                    <a:pt x="25"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7097;p126">
              <a:extLst>
                <a:ext uri="{FF2B5EF4-FFF2-40B4-BE49-F238E27FC236}">
                  <a16:creationId xmlns:a16="http://schemas.microsoft.com/office/drawing/2014/main" id="{CDA52538-4E23-43DB-86DA-0C8C12C19394}"/>
                </a:ext>
              </a:extLst>
            </p:cNvPr>
            <p:cNvSpPr/>
            <p:nvPr/>
          </p:nvSpPr>
          <p:spPr>
            <a:xfrm>
              <a:off x="2246643" y="2005155"/>
              <a:ext cx="68" cy="68"/>
            </a:xfrm>
            <a:custGeom>
              <a:avLst/>
              <a:gdLst/>
              <a:ahLst/>
              <a:cxnLst/>
              <a:rect l="l" t="t" r="r" b="b"/>
              <a:pathLst>
                <a:path w="5" h="5" extrusionOk="0">
                  <a:moveTo>
                    <a:pt x="1" y="1"/>
                  </a:moveTo>
                  <a:lnTo>
                    <a:pt x="4" y="4"/>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7098;p126">
              <a:extLst>
                <a:ext uri="{FF2B5EF4-FFF2-40B4-BE49-F238E27FC236}">
                  <a16:creationId xmlns:a16="http://schemas.microsoft.com/office/drawing/2014/main" id="{B0167ECE-8CA9-4645-8902-F3DF3067BA10}"/>
                </a:ext>
              </a:extLst>
            </p:cNvPr>
            <p:cNvSpPr/>
            <p:nvPr/>
          </p:nvSpPr>
          <p:spPr>
            <a:xfrm>
              <a:off x="2263995" y="2010287"/>
              <a:ext cx="258" cy="204"/>
            </a:xfrm>
            <a:custGeom>
              <a:avLst/>
              <a:gdLst/>
              <a:ahLst/>
              <a:cxnLst/>
              <a:rect l="l" t="t" r="r" b="b"/>
              <a:pathLst>
                <a:path w="19" h="15" extrusionOk="0">
                  <a:moveTo>
                    <a:pt x="1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7099;p126">
              <a:extLst>
                <a:ext uri="{FF2B5EF4-FFF2-40B4-BE49-F238E27FC236}">
                  <a16:creationId xmlns:a16="http://schemas.microsoft.com/office/drawing/2014/main" id="{4C95F8C7-05B9-4F38-B08D-0C623F823113}"/>
                </a:ext>
              </a:extLst>
            </p:cNvPr>
            <p:cNvSpPr/>
            <p:nvPr/>
          </p:nvSpPr>
          <p:spPr>
            <a:xfrm>
              <a:off x="2266805" y="2012527"/>
              <a:ext cx="394" cy="394"/>
            </a:xfrm>
            <a:custGeom>
              <a:avLst/>
              <a:gdLst/>
              <a:ahLst/>
              <a:cxnLst/>
              <a:rect l="l" t="t" r="r" b="b"/>
              <a:pathLst>
                <a:path w="29" h="29" extrusionOk="0">
                  <a:moveTo>
                    <a:pt x="28" y="2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7100;p126">
              <a:extLst>
                <a:ext uri="{FF2B5EF4-FFF2-40B4-BE49-F238E27FC236}">
                  <a16:creationId xmlns:a16="http://schemas.microsoft.com/office/drawing/2014/main" id="{B37B1407-D720-4FEE-888A-1868CB5D7A7F}"/>
                </a:ext>
              </a:extLst>
            </p:cNvPr>
            <p:cNvSpPr/>
            <p:nvPr/>
          </p:nvSpPr>
          <p:spPr>
            <a:xfrm>
              <a:off x="2263710" y="2010056"/>
              <a:ext cx="258" cy="149"/>
            </a:xfrm>
            <a:custGeom>
              <a:avLst/>
              <a:gdLst/>
              <a:ahLst/>
              <a:cxnLst/>
              <a:rect l="l" t="t" r="r" b="b"/>
              <a:pathLst>
                <a:path w="19" h="11" extrusionOk="0">
                  <a:moveTo>
                    <a:pt x="1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7101;p126">
              <a:extLst>
                <a:ext uri="{FF2B5EF4-FFF2-40B4-BE49-F238E27FC236}">
                  <a16:creationId xmlns:a16="http://schemas.microsoft.com/office/drawing/2014/main" id="{A923519C-35B2-4E4D-97D5-B62B7D21D8FE}"/>
                </a:ext>
              </a:extLst>
            </p:cNvPr>
            <p:cNvSpPr/>
            <p:nvPr/>
          </p:nvSpPr>
          <p:spPr>
            <a:xfrm>
              <a:off x="2261429" y="201034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7102;p126">
              <a:extLst>
                <a:ext uri="{FF2B5EF4-FFF2-40B4-BE49-F238E27FC236}">
                  <a16:creationId xmlns:a16="http://schemas.microsoft.com/office/drawing/2014/main" id="{3CCAE27B-EB81-4FA5-BCD8-AA2F62862A05}"/>
                </a:ext>
              </a:extLst>
            </p:cNvPr>
            <p:cNvSpPr/>
            <p:nvPr/>
          </p:nvSpPr>
          <p:spPr>
            <a:xfrm>
              <a:off x="2264334" y="2010531"/>
              <a:ext cx="299" cy="244"/>
            </a:xfrm>
            <a:custGeom>
              <a:avLst/>
              <a:gdLst/>
              <a:ahLst/>
              <a:cxnLst/>
              <a:rect l="l" t="t" r="r" b="b"/>
              <a:pathLst>
                <a:path w="22" h="18" extrusionOk="0">
                  <a:moveTo>
                    <a:pt x="21"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7103;p126">
              <a:extLst>
                <a:ext uri="{FF2B5EF4-FFF2-40B4-BE49-F238E27FC236}">
                  <a16:creationId xmlns:a16="http://schemas.microsoft.com/office/drawing/2014/main" id="{BD1D5F21-CF07-4ACA-A81D-FA07ED0420A4}"/>
                </a:ext>
              </a:extLst>
            </p:cNvPr>
            <p:cNvSpPr/>
            <p:nvPr/>
          </p:nvSpPr>
          <p:spPr>
            <a:xfrm>
              <a:off x="2264714" y="2010857"/>
              <a:ext cx="339" cy="258"/>
            </a:xfrm>
            <a:custGeom>
              <a:avLst/>
              <a:gdLst/>
              <a:ahLst/>
              <a:cxnLst/>
              <a:rect l="l" t="t" r="r" b="b"/>
              <a:pathLst>
                <a:path w="25" h="19" extrusionOk="0">
                  <a:moveTo>
                    <a:pt x="25"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7104;p126">
              <a:extLst>
                <a:ext uri="{FF2B5EF4-FFF2-40B4-BE49-F238E27FC236}">
                  <a16:creationId xmlns:a16="http://schemas.microsoft.com/office/drawing/2014/main" id="{B0368E74-1096-43FA-B997-54831A39027D}"/>
                </a:ext>
              </a:extLst>
            </p:cNvPr>
            <p:cNvSpPr/>
            <p:nvPr/>
          </p:nvSpPr>
          <p:spPr>
            <a:xfrm>
              <a:off x="2263479" y="2009907"/>
              <a:ext cx="204" cy="163"/>
            </a:xfrm>
            <a:custGeom>
              <a:avLst/>
              <a:gdLst/>
              <a:ahLst/>
              <a:cxnLst/>
              <a:rect l="l" t="t" r="r" b="b"/>
              <a:pathLst>
                <a:path w="15" h="12" extrusionOk="0">
                  <a:moveTo>
                    <a:pt x="1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7105;p126">
              <a:extLst>
                <a:ext uri="{FF2B5EF4-FFF2-40B4-BE49-F238E27FC236}">
                  <a16:creationId xmlns:a16="http://schemas.microsoft.com/office/drawing/2014/main" id="{0F713DBB-DFF4-4073-B5AD-6E903636A531}"/>
                </a:ext>
              </a:extLst>
            </p:cNvPr>
            <p:cNvSpPr/>
            <p:nvPr/>
          </p:nvSpPr>
          <p:spPr>
            <a:xfrm>
              <a:off x="2262528" y="2009866"/>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7106;p126">
              <a:extLst>
                <a:ext uri="{FF2B5EF4-FFF2-40B4-BE49-F238E27FC236}">
                  <a16:creationId xmlns:a16="http://schemas.microsoft.com/office/drawing/2014/main" id="{8B4FAE9C-AFAF-4D3F-980F-C9C99DE8F2A6}"/>
                </a:ext>
              </a:extLst>
            </p:cNvPr>
            <p:cNvSpPr/>
            <p:nvPr/>
          </p:nvSpPr>
          <p:spPr>
            <a:xfrm>
              <a:off x="2262814" y="200981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7107;p126">
              <a:extLst>
                <a:ext uri="{FF2B5EF4-FFF2-40B4-BE49-F238E27FC236}">
                  <a16:creationId xmlns:a16="http://schemas.microsoft.com/office/drawing/2014/main" id="{20D4558B-AB07-46D5-9891-52E581411FC4}"/>
                </a:ext>
              </a:extLst>
            </p:cNvPr>
            <p:cNvSpPr/>
            <p:nvPr/>
          </p:nvSpPr>
          <p:spPr>
            <a:xfrm>
              <a:off x="2268706" y="2014143"/>
              <a:ext cx="394" cy="339"/>
            </a:xfrm>
            <a:custGeom>
              <a:avLst/>
              <a:gdLst/>
              <a:ahLst/>
              <a:cxnLst/>
              <a:rect l="l" t="t" r="r" b="b"/>
              <a:pathLst>
                <a:path w="29" h="25" extrusionOk="0">
                  <a:moveTo>
                    <a:pt x="28"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7108;p126">
              <a:extLst>
                <a:ext uri="{FF2B5EF4-FFF2-40B4-BE49-F238E27FC236}">
                  <a16:creationId xmlns:a16="http://schemas.microsoft.com/office/drawing/2014/main" id="{40492628-7197-4964-BC99-338CEDECD092}"/>
                </a:ext>
              </a:extLst>
            </p:cNvPr>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7109;p126">
              <a:extLst>
                <a:ext uri="{FF2B5EF4-FFF2-40B4-BE49-F238E27FC236}">
                  <a16:creationId xmlns:a16="http://schemas.microsoft.com/office/drawing/2014/main" id="{77ECC0C9-0E38-4F19-8F39-F2D05F601290}"/>
                </a:ext>
              </a:extLst>
            </p:cNvPr>
            <p:cNvSpPr/>
            <p:nvPr/>
          </p:nvSpPr>
          <p:spPr>
            <a:xfrm>
              <a:off x="2268041" y="2013613"/>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7110;p126">
              <a:extLst>
                <a:ext uri="{FF2B5EF4-FFF2-40B4-BE49-F238E27FC236}">
                  <a16:creationId xmlns:a16="http://schemas.microsoft.com/office/drawing/2014/main" id="{F1614FAC-7B30-4760-83E0-E5C7FECCCEBA}"/>
                </a:ext>
              </a:extLst>
            </p:cNvPr>
            <p:cNvSpPr/>
            <p:nvPr/>
          </p:nvSpPr>
          <p:spPr>
            <a:xfrm>
              <a:off x="2271367" y="2016560"/>
              <a:ext cx="149" cy="109"/>
            </a:xfrm>
            <a:custGeom>
              <a:avLst/>
              <a:gdLst/>
              <a:ahLst/>
              <a:cxnLst/>
              <a:rect l="l" t="t" r="r" b="b"/>
              <a:pathLst>
                <a:path w="11" h="8" extrusionOk="0">
                  <a:moveTo>
                    <a:pt x="0" y="1"/>
                  </a:moveTo>
                  <a:lnTo>
                    <a:pt x="11" y="8"/>
                  </a:ln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7111;p126">
              <a:extLst>
                <a:ext uri="{FF2B5EF4-FFF2-40B4-BE49-F238E27FC236}">
                  <a16:creationId xmlns:a16="http://schemas.microsoft.com/office/drawing/2014/main" id="{26EC97A1-F701-47D0-BCD4-D9B2143FE665}"/>
                </a:ext>
              </a:extLst>
            </p:cNvPr>
            <p:cNvSpPr/>
            <p:nvPr/>
          </p:nvSpPr>
          <p:spPr>
            <a:xfrm>
              <a:off x="2269371" y="2014754"/>
              <a:ext cx="339" cy="299"/>
            </a:xfrm>
            <a:custGeom>
              <a:avLst/>
              <a:gdLst/>
              <a:ahLst/>
              <a:cxnLst/>
              <a:rect l="l" t="t" r="r" b="b"/>
              <a:pathLst>
                <a:path w="25" h="22" extrusionOk="0">
                  <a:moveTo>
                    <a:pt x="25"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7112;p126">
              <a:extLst>
                <a:ext uri="{FF2B5EF4-FFF2-40B4-BE49-F238E27FC236}">
                  <a16:creationId xmlns:a16="http://schemas.microsoft.com/office/drawing/2014/main" id="{3D1DF835-3F58-40DC-BAF7-8340F76ADC25}"/>
                </a:ext>
              </a:extLst>
            </p:cNvPr>
            <p:cNvSpPr/>
            <p:nvPr/>
          </p:nvSpPr>
          <p:spPr>
            <a:xfrm>
              <a:off x="2270743" y="2015949"/>
              <a:ext cx="353" cy="299"/>
            </a:xfrm>
            <a:custGeom>
              <a:avLst/>
              <a:gdLst/>
              <a:ahLst/>
              <a:cxnLst/>
              <a:rect l="l" t="t" r="r" b="b"/>
              <a:pathLst>
                <a:path w="26" h="22" extrusionOk="0">
                  <a:moveTo>
                    <a:pt x="25"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7113;p126">
              <a:extLst>
                <a:ext uri="{FF2B5EF4-FFF2-40B4-BE49-F238E27FC236}">
                  <a16:creationId xmlns:a16="http://schemas.microsoft.com/office/drawing/2014/main" id="{B612BA6E-AA6E-4AF4-9F42-81C5E9340BF3}"/>
                </a:ext>
              </a:extLst>
            </p:cNvPr>
            <p:cNvSpPr/>
            <p:nvPr/>
          </p:nvSpPr>
          <p:spPr>
            <a:xfrm>
              <a:off x="2270037" y="2015324"/>
              <a:ext cx="339" cy="353"/>
            </a:xfrm>
            <a:custGeom>
              <a:avLst/>
              <a:gdLst/>
              <a:ahLst/>
              <a:cxnLst/>
              <a:rect l="l" t="t" r="r" b="b"/>
              <a:pathLst>
                <a:path w="25" h="26" extrusionOk="0">
                  <a:moveTo>
                    <a:pt x="25"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7114;p126">
              <a:extLst>
                <a:ext uri="{FF2B5EF4-FFF2-40B4-BE49-F238E27FC236}">
                  <a16:creationId xmlns:a16="http://schemas.microsoft.com/office/drawing/2014/main" id="{EAF1F136-02B2-482B-8737-D7DDF7A446EF}"/>
                </a:ext>
              </a:extLst>
            </p:cNvPr>
            <p:cNvSpPr/>
            <p:nvPr/>
          </p:nvSpPr>
          <p:spPr>
            <a:xfrm>
              <a:off x="2247172" y="2005684"/>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7115;p126">
              <a:extLst>
                <a:ext uri="{FF2B5EF4-FFF2-40B4-BE49-F238E27FC236}">
                  <a16:creationId xmlns:a16="http://schemas.microsoft.com/office/drawing/2014/main" id="{E800429C-CA8E-4B76-87BC-7AAE0F8A39FF}"/>
                </a:ext>
              </a:extLst>
            </p:cNvPr>
            <p:cNvSpPr/>
            <p:nvPr/>
          </p:nvSpPr>
          <p:spPr>
            <a:xfrm>
              <a:off x="2267416" y="2013043"/>
              <a:ext cx="394" cy="353"/>
            </a:xfrm>
            <a:custGeom>
              <a:avLst/>
              <a:gdLst/>
              <a:ahLst/>
              <a:cxnLst/>
              <a:rect l="l" t="t" r="r" b="b"/>
              <a:pathLst>
                <a:path w="29" h="26" extrusionOk="0">
                  <a:moveTo>
                    <a:pt x="29"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7116;p126">
              <a:extLst>
                <a:ext uri="{FF2B5EF4-FFF2-40B4-BE49-F238E27FC236}">
                  <a16:creationId xmlns:a16="http://schemas.microsoft.com/office/drawing/2014/main" id="{E7542836-D53B-47ED-B3BB-A2BC518592BD}"/>
                </a:ext>
              </a:extLst>
            </p:cNvPr>
            <p:cNvSpPr/>
            <p:nvPr/>
          </p:nvSpPr>
          <p:spPr>
            <a:xfrm>
              <a:off x="2247362" y="2005915"/>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7117;p126">
              <a:extLst>
                <a:ext uri="{FF2B5EF4-FFF2-40B4-BE49-F238E27FC236}">
                  <a16:creationId xmlns:a16="http://schemas.microsoft.com/office/drawing/2014/main" id="{99236A7C-80AF-4B62-9BC6-86B62599B6E8}"/>
                </a:ext>
              </a:extLst>
            </p:cNvPr>
            <p:cNvSpPr/>
            <p:nvPr/>
          </p:nvSpPr>
          <p:spPr>
            <a:xfrm>
              <a:off x="2271028" y="2020511"/>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7118;p126">
              <a:extLst>
                <a:ext uri="{FF2B5EF4-FFF2-40B4-BE49-F238E27FC236}">
                  <a16:creationId xmlns:a16="http://schemas.microsoft.com/office/drawing/2014/main" id="{FE16DB54-2D19-4C45-B293-7B1B0E1E64D2}"/>
                </a:ext>
              </a:extLst>
            </p:cNvPr>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7119;p126">
              <a:extLst>
                <a:ext uri="{FF2B5EF4-FFF2-40B4-BE49-F238E27FC236}">
                  <a16:creationId xmlns:a16="http://schemas.microsoft.com/office/drawing/2014/main" id="{A76529CA-415F-471E-B251-26716E0BED8D}"/>
                </a:ext>
              </a:extLst>
            </p:cNvPr>
            <p:cNvSpPr/>
            <p:nvPr/>
          </p:nvSpPr>
          <p:spPr>
            <a:xfrm>
              <a:off x="2270987" y="2020986"/>
              <a:ext cx="14" cy="204"/>
            </a:xfrm>
            <a:custGeom>
              <a:avLst/>
              <a:gdLst/>
              <a:ahLst/>
              <a:cxnLst/>
              <a:rect l="l" t="t" r="r" b="b"/>
              <a:pathLst>
                <a:path w="1" h="15" extrusionOk="0">
                  <a:moveTo>
                    <a:pt x="0"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7120;p126">
              <a:extLst>
                <a:ext uri="{FF2B5EF4-FFF2-40B4-BE49-F238E27FC236}">
                  <a16:creationId xmlns:a16="http://schemas.microsoft.com/office/drawing/2014/main" id="{A852B4CE-A99E-4C42-A274-31D4811D4477}"/>
                </a:ext>
              </a:extLst>
            </p:cNvPr>
            <p:cNvSpPr/>
            <p:nvPr/>
          </p:nvSpPr>
          <p:spPr>
            <a:xfrm>
              <a:off x="2271082" y="201998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7121;p126">
              <a:extLst>
                <a:ext uri="{FF2B5EF4-FFF2-40B4-BE49-F238E27FC236}">
                  <a16:creationId xmlns:a16="http://schemas.microsoft.com/office/drawing/2014/main" id="{AC630829-DC77-4485-8CC6-20EA76499F4E}"/>
                </a:ext>
              </a:extLst>
            </p:cNvPr>
            <p:cNvSpPr/>
            <p:nvPr/>
          </p:nvSpPr>
          <p:spPr>
            <a:xfrm>
              <a:off x="2271313" y="2017890"/>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7122;p126">
              <a:extLst>
                <a:ext uri="{FF2B5EF4-FFF2-40B4-BE49-F238E27FC236}">
                  <a16:creationId xmlns:a16="http://schemas.microsoft.com/office/drawing/2014/main" id="{7D6FA5BC-6B5F-459B-868D-31CBD662897A}"/>
                </a:ext>
              </a:extLst>
            </p:cNvPr>
            <p:cNvSpPr/>
            <p:nvPr/>
          </p:nvSpPr>
          <p:spPr>
            <a:xfrm>
              <a:off x="2270933" y="2021461"/>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7123;p126">
              <a:extLst>
                <a:ext uri="{FF2B5EF4-FFF2-40B4-BE49-F238E27FC236}">
                  <a16:creationId xmlns:a16="http://schemas.microsoft.com/office/drawing/2014/main" id="{197081B9-36AE-4E43-B8B3-14E9224575AD}"/>
                </a:ext>
              </a:extLst>
            </p:cNvPr>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7124;p126">
              <a:extLst>
                <a:ext uri="{FF2B5EF4-FFF2-40B4-BE49-F238E27FC236}">
                  <a16:creationId xmlns:a16="http://schemas.microsoft.com/office/drawing/2014/main" id="{8964F97D-2050-4362-A924-019F140FE4F4}"/>
                </a:ext>
              </a:extLst>
            </p:cNvPr>
            <p:cNvSpPr/>
            <p:nvPr/>
          </p:nvSpPr>
          <p:spPr>
            <a:xfrm>
              <a:off x="2271272" y="2018325"/>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7125;p126">
              <a:extLst>
                <a:ext uri="{FF2B5EF4-FFF2-40B4-BE49-F238E27FC236}">
                  <a16:creationId xmlns:a16="http://schemas.microsoft.com/office/drawing/2014/main" id="{9FEDC1AA-AEA7-45A1-B812-F6D260EE009A}"/>
                </a:ext>
              </a:extLst>
            </p:cNvPr>
            <p:cNvSpPr/>
            <p:nvPr/>
          </p:nvSpPr>
          <p:spPr>
            <a:xfrm>
              <a:off x="2271123" y="2019370"/>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7126;p126">
              <a:extLst>
                <a:ext uri="{FF2B5EF4-FFF2-40B4-BE49-F238E27FC236}">
                  <a16:creationId xmlns:a16="http://schemas.microsoft.com/office/drawing/2014/main" id="{C83C99C2-6B45-4881-B364-EB719EC612D1}"/>
                </a:ext>
              </a:extLst>
            </p:cNvPr>
            <p:cNvSpPr/>
            <p:nvPr/>
          </p:nvSpPr>
          <p:spPr>
            <a:xfrm>
              <a:off x="2270892" y="2021936"/>
              <a:ext cx="14" cy="149"/>
            </a:xfrm>
            <a:custGeom>
              <a:avLst/>
              <a:gdLst/>
              <a:ahLst/>
              <a:cxnLst/>
              <a:rect l="l" t="t" r="r" b="b"/>
              <a:pathLst>
                <a:path w="1" h="11" extrusionOk="0">
                  <a:moveTo>
                    <a:pt x="0"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7127;p126">
              <a:extLst>
                <a:ext uri="{FF2B5EF4-FFF2-40B4-BE49-F238E27FC236}">
                  <a16:creationId xmlns:a16="http://schemas.microsoft.com/office/drawing/2014/main" id="{EDDD0215-ADB6-43BF-8B66-CBF7A87F39E2}"/>
                </a:ext>
              </a:extLst>
            </p:cNvPr>
            <p:cNvSpPr/>
            <p:nvPr/>
          </p:nvSpPr>
          <p:spPr>
            <a:xfrm>
              <a:off x="2271177" y="2018800"/>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7128;p126">
              <a:extLst>
                <a:ext uri="{FF2B5EF4-FFF2-40B4-BE49-F238E27FC236}">
                  <a16:creationId xmlns:a16="http://schemas.microsoft.com/office/drawing/2014/main" id="{BD012373-6730-49C2-8CB0-CB730933E4A9}"/>
                </a:ext>
              </a:extLst>
            </p:cNvPr>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7129;p126">
              <a:extLst>
                <a:ext uri="{FF2B5EF4-FFF2-40B4-BE49-F238E27FC236}">
                  <a16:creationId xmlns:a16="http://schemas.microsoft.com/office/drawing/2014/main" id="{C70893B1-BA0E-4FA2-B70C-3E860970EEF8}"/>
                </a:ext>
              </a:extLst>
            </p:cNvPr>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7130;p126">
              <a:extLst>
                <a:ext uri="{FF2B5EF4-FFF2-40B4-BE49-F238E27FC236}">
                  <a16:creationId xmlns:a16="http://schemas.microsoft.com/office/drawing/2014/main" id="{284D9CF4-8CFD-4CB2-B75D-4735DA1CFFF5}"/>
                </a:ext>
              </a:extLst>
            </p:cNvPr>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7131;p126">
              <a:extLst>
                <a:ext uri="{FF2B5EF4-FFF2-40B4-BE49-F238E27FC236}">
                  <a16:creationId xmlns:a16="http://schemas.microsoft.com/office/drawing/2014/main" id="{35C57182-A2CE-4AFA-A897-5A7ABBB7DA6C}"/>
                </a:ext>
              </a:extLst>
            </p:cNvPr>
            <p:cNvSpPr/>
            <p:nvPr/>
          </p:nvSpPr>
          <p:spPr>
            <a:xfrm>
              <a:off x="2263044" y="206462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7132;p126">
              <a:extLst>
                <a:ext uri="{FF2B5EF4-FFF2-40B4-BE49-F238E27FC236}">
                  <a16:creationId xmlns:a16="http://schemas.microsoft.com/office/drawing/2014/main" id="{BFF6F6F4-57CD-4EF1-97D1-26AF23336D3E}"/>
                </a:ext>
              </a:extLst>
            </p:cNvPr>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7133;p126">
              <a:extLst>
                <a:ext uri="{FF2B5EF4-FFF2-40B4-BE49-F238E27FC236}">
                  <a16:creationId xmlns:a16="http://schemas.microsoft.com/office/drawing/2014/main" id="{93E20DF0-5D21-4531-A78F-05C6418D6D3A}"/>
                </a:ext>
              </a:extLst>
            </p:cNvPr>
            <p:cNvSpPr/>
            <p:nvPr/>
          </p:nvSpPr>
          <p:spPr>
            <a:xfrm>
              <a:off x="2261103" y="2064380"/>
              <a:ext cx="434" cy="109"/>
            </a:xfrm>
            <a:custGeom>
              <a:avLst/>
              <a:gdLst/>
              <a:ahLst/>
              <a:cxnLst/>
              <a:rect l="l" t="t" r="r" b="b"/>
              <a:pathLst>
                <a:path w="32" h="8" extrusionOk="0">
                  <a:moveTo>
                    <a:pt x="0" y="1"/>
                  </a:moveTo>
                  <a:lnTo>
                    <a:pt x="32"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7134;p126">
              <a:extLst>
                <a:ext uri="{FF2B5EF4-FFF2-40B4-BE49-F238E27FC236}">
                  <a16:creationId xmlns:a16="http://schemas.microsoft.com/office/drawing/2014/main" id="{6AA5EE1D-9ED1-4350-94C3-262FA4545533}"/>
                </a:ext>
              </a:extLst>
            </p:cNvPr>
            <p:cNvSpPr/>
            <p:nvPr/>
          </p:nvSpPr>
          <p:spPr>
            <a:xfrm>
              <a:off x="2264904" y="2064054"/>
              <a:ext cx="149" cy="109"/>
            </a:xfrm>
            <a:custGeom>
              <a:avLst/>
              <a:gdLst/>
              <a:ahLst/>
              <a:cxnLst/>
              <a:rect l="l" t="t" r="r" b="b"/>
              <a:pathLst>
                <a:path w="11" h="8" extrusionOk="0">
                  <a:moveTo>
                    <a:pt x="0"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7135;p126">
              <a:extLst>
                <a:ext uri="{FF2B5EF4-FFF2-40B4-BE49-F238E27FC236}">
                  <a16:creationId xmlns:a16="http://schemas.microsoft.com/office/drawing/2014/main" id="{AB7F28E2-ED90-4BC8-8F4C-634187FA46AC}"/>
                </a:ext>
              </a:extLst>
            </p:cNvPr>
            <p:cNvSpPr/>
            <p:nvPr/>
          </p:nvSpPr>
          <p:spPr>
            <a:xfrm>
              <a:off x="2264375" y="2064339"/>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7136;p126">
              <a:extLst>
                <a:ext uri="{FF2B5EF4-FFF2-40B4-BE49-F238E27FC236}">
                  <a16:creationId xmlns:a16="http://schemas.microsoft.com/office/drawing/2014/main" id="{3AB7058E-3180-4F08-A781-6261BA39E83A}"/>
                </a:ext>
              </a:extLst>
            </p:cNvPr>
            <p:cNvSpPr/>
            <p:nvPr/>
          </p:nvSpPr>
          <p:spPr>
            <a:xfrm>
              <a:off x="2262243" y="2064570"/>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7137;p126">
              <a:extLst>
                <a:ext uri="{FF2B5EF4-FFF2-40B4-BE49-F238E27FC236}">
                  <a16:creationId xmlns:a16="http://schemas.microsoft.com/office/drawing/2014/main" id="{0C0D59B0-0DD5-4901-A7A9-C9BF526DDC9C}"/>
                </a:ext>
              </a:extLst>
            </p:cNvPr>
            <p:cNvSpPr/>
            <p:nvPr/>
          </p:nvSpPr>
          <p:spPr>
            <a:xfrm>
              <a:off x="2263615" y="2064570"/>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7138;p126">
              <a:extLst>
                <a:ext uri="{FF2B5EF4-FFF2-40B4-BE49-F238E27FC236}">
                  <a16:creationId xmlns:a16="http://schemas.microsoft.com/office/drawing/2014/main" id="{36082CB2-B884-4291-A86F-D158E351A6F7}"/>
                </a:ext>
              </a:extLst>
            </p:cNvPr>
            <p:cNvSpPr/>
            <p:nvPr/>
          </p:nvSpPr>
          <p:spPr>
            <a:xfrm>
              <a:off x="2260668" y="2064380"/>
              <a:ext cx="258" cy="14"/>
            </a:xfrm>
            <a:custGeom>
              <a:avLst/>
              <a:gdLst/>
              <a:ahLst/>
              <a:cxnLst/>
              <a:rect l="l" t="t" r="r" b="b"/>
              <a:pathLst>
                <a:path w="19" h="1" extrusionOk="0">
                  <a:moveTo>
                    <a:pt x="18"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7139;p126">
              <a:extLst>
                <a:ext uri="{FF2B5EF4-FFF2-40B4-BE49-F238E27FC236}">
                  <a16:creationId xmlns:a16="http://schemas.microsoft.com/office/drawing/2014/main" id="{0521DD2C-533B-499A-AF8C-8A46B943638A}"/>
                </a:ext>
              </a:extLst>
            </p:cNvPr>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7140;p126">
              <a:extLst>
                <a:ext uri="{FF2B5EF4-FFF2-40B4-BE49-F238E27FC236}">
                  <a16:creationId xmlns:a16="http://schemas.microsoft.com/office/drawing/2014/main" id="{8A6B9677-8420-4CBD-AEB5-6285A5A0EC7C}"/>
                </a:ext>
              </a:extLst>
            </p:cNvPr>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7141;p126">
              <a:extLst>
                <a:ext uri="{FF2B5EF4-FFF2-40B4-BE49-F238E27FC236}">
                  <a16:creationId xmlns:a16="http://schemas.microsoft.com/office/drawing/2014/main" id="{62D93B10-4E62-4240-9D59-3A6136986D69}"/>
                </a:ext>
              </a:extLst>
            </p:cNvPr>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7142;p126">
              <a:extLst>
                <a:ext uri="{FF2B5EF4-FFF2-40B4-BE49-F238E27FC236}">
                  <a16:creationId xmlns:a16="http://schemas.microsoft.com/office/drawing/2014/main" id="{86CB4C9C-CCB6-41CE-975D-5B357941BF39}"/>
                </a:ext>
              </a:extLst>
            </p:cNvPr>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7143;p126">
              <a:extLst>
                <a:ext uri="{FF2B5EF4-FFF2-40B4-BE49-F238E27FC236}">
                  <a16:creationId xmlns:a16="http://schemas.microsoft.com/office/drawing/2014/main" id="{D6D9BDFF-2C8D-4CB7-AAC5-D9D5A25AE37A}"/>
                </a:ext>
              </a:extLst>
            </p:cNvPr>
            <p:cNvSpPr/>
            <p:nvPr/>
          </p:nvSpPr>
          <p:spPr>
            <a:xfrm>
              <a:off x="2344428" y="2155362"/>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7144;p126">
              <a:extLst>
                <a:ext uri="{FF2B5EF4-FFF2-40B4-BE49-F238E27FC236}">
                  <a16:creationId xmlns:a16="http://schemas.microsoft.com/office/drawing/2014/main" id="{7C979268-D907-4653-B16A-3CCA507D838F}"/>
                </a:ext>
              </a:extLst>
            </p:cNvPr>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7145;p126">
              <a:extLst>
                <a:ext uri="{FF2B5EF4-FFF2-40B4-BE49-F238E27FC236}">
                  <a16:creationId xmlns:a16="http://schemas.microsoft.com/office/drawing/2014/main" id="{414D2C30-2514-4C8F-8E4E-018EA20A67C5}"/>
                </a:ext>
              </a:extLst>
            </p:cNvPr>
            <p:cNvSpPr/>
            <p:nvPr/>
          </p:nvSpPr>
          <p:spPr>
            <a:xfrm>
              <a:off x="2276119" y="2212116"/>
              <a:ext cx="1059" cy="964"/>
            </a:xfrm>
            <a:custGeom>
              <a:avLst/>
              <a:gdLst/>
              <a:ahLst/>
              <a:cxnLst/>
              <a:rect l="l" t="t" r="r" b="b"/>
              <a:pathLst>
                <a:path w="78" h="71" extrusionOk="0">
                  <a:moveTo>
                    <a:pt x="77" y="0"/>
                  </a:moveTo>
                  <a:lnTo>
                    <a:pt x="0" y="7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7146;p126">
              <a:extLst>
                <a:ext uri="{FF2B5EF4-FFF2-40B4-BE49-F238E27FC236}">
                  <a16:creationId xmlns:a16="http://schemas.microsoft.com/office/drawing/2014/main" id="{E38851C3-5004-4624-B122-30248C06206E}"/>
                </a:ext>
              </a:extLst>
            </p:cNvPr>
            <p:cNvSpPr/>
            <p:nvPr/>
          </p:nvSpPr>
          <p:spPr>
            <a:xfrm>
              <a:off x="2280777" y="2242204"/>
              <a:ext cx="14" cy="339"/>
            </a:xfrm>
            <a:custGeom>
              <a:avLst/>
              <a:gdLst/>
              <a:ahLst/>
              <a:cxnLst/>
              <a:rect l="l" t="t" r="r" b="b"/>
              <a:pathLst>
                <a:path w="1" h="25" extrusionOk="0">
                  <a:moveTo>
                    <a:pt x="0" y="25"/>
                  </a:moveTo>
                  <a:lnTo>
                    <a:pt x="0" y="0"/>
                  </a:ln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7147;p126">
              <a:extLst>
                <a:ext uri="{FF2B5EF4-FFF2-40B4-BE49-F238E27FC236}">
                  <a16:creationId xmlns:a16="http://schemas.microsoft.com/office/drawing/2014/main" id="{CC1C532B-3BD7-42FF-9986-D609B6B63259}"/>
                </a:ext>
              </a:extLst>
            </p:cNvPr>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7148;p126">
              <a:extLst>
                <a:ext uri="{FF2B5EF4-FFF2-40B4-BE49-F238E27FC236}">
                  <a16:creationId xmlns:a16="http://schemas.microsoft.com/office/drawing/2014/main" id="{99610FDC-4DC4-4225-A984-D894A5140858}"/>
                </a:ext>
              </a:extLst>
            </p:cNvPr>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7149;p126">
              <a:extLst>
                <a:ext uri="{FF2B5EF4-FFF2-40B4-BE49-F238E27FC236}">
                  <a16:creationId xmlns:a16="http://schemas.microsoft.com/office/drawing/2014/main" id="{CB04FF18-CBD7-4B3A-BE52-A787E419058E}"/>
                </a:ext>
              </a:extLst>
            </p:cNvPr>
            <p:cNvSpPr/>
            <p:nvPr/>
          </p:nvSpPr>
          <p:spPr>
            <a:xfrm>
              <a:off x="2276215" y="2216393"/>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7150;p126">
              <a:extLst>
                <a:ext uri="{FF2B5EF4-FFF2-40B4-BE49-F238E27FC236}">
                  <a16:creationId xmlns:a16="http://schemas.microsoft.com/office/drawing/2014/main" id="{320DFF56-E2E3-4457-829B-3721C6A99035}"/>
                </a:ext>
              </a:extLst>
            </p:cNvPr>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7151;p126">
              <a:extLst>
                <a:ext uri="{FF2B5EF4-FFF2-40B4-BE49-F238E27FC236}">
                  <a16:creationId xmlns:a16="http://schemas.microsoft.com/office/drawing/2014/main" id="{8BDDCDFF-E6B3-4998-909C-0E6ED70606C6}"/>
                </a:ext>
              </a:extLst>
            </p:cNvPr>
            <p:cNvSpPr/>
            <p:nvPr/>
          </p:nvSpPr>
          <p:spPr>
            <a:xfrm>
              <a:off x="2281917" y="224870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7152;p126">
              <a:extLst>
                <a:ext uri="{FF2B5EF4-FFF2-40B4-BE49-F238E27FC236}">
                  <a16:creationId xmlns:a16="http://schemas.microsoft.com/office/drawing/2014/main" id="{60BE6094-A764-40DE-A48B-77D5761A0971}"/>
                </a:ext>
              </a:extLst>
            </p:cNvPr>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7153;p126">
              <a:extLst>
                <a:ext uri="{FF2B5EF4-FFF2-40B4-BE49-F238E27FC236}">
                  <a16:creationId xmlns:a16="http://schemas.microsoft.com/office/drawing/2014/main" id="{6DBD9F4D-4C91-4856-8F6D-A7C742C93C32}"/>
                </a:ext>
              </a:extLst>
            </p:cNvPr>
            <p:cNvSpPr/>
            <p:nvPr/>
          </p:nvSpPr>
          <p:spPr>
            <a:xfrm>
              <a:off x="2275875" y="2215158"/>
              <a:ext cx="68" cy="109"/>
            </a:xfrm>
            <a:custGeom>
              <a:avLst/>
              <a:gdLst/>
              <a:ahLst/>
              <a:cxnLst/>
              <a:rect l="l" t="t" r="r" b="b"/>
              <a:pathLst>
                <a:path w="5" h="8" extrusionOk="0">
                  <a:moveTo>
                    <a:pt x="1"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7154;p126">
              <a:extLst>
                <a:ext uri="{FF2B5EF4-FFF2-40B4-BE49-F238E27FC236}">
                  <a16:creationId xmlns:a16="http://schemas.microsoft.com/office/drawing/2014/main" id="{0C1D2918-B08B-48D6-804A-CF7847F52438}"/>
                </a:ext>
              </a:extLst>
            </p:cNvPr>
            <p:cNvSpPr/>
            <p:nvPr/>
          </p:nvSpPr>
          <p:spPr>
            <a:xfrm>
              <a:off x="2275780" y="221468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7155;p126">
              <a:extLst>
                <a:ext uri="{FF2B5EF4-FFF2-40B4-BE49-F238E27FC236}">
                  <a16:creationId xmlns:a16="http://schemas.microsoft.com/office/drawing/2014/main" id="{7A5CF9D2-A125-447E-ACA4-307CE5FBF413}"/>
                </a:ext>
              </a:extLst>
            </p:cNvPr>
            <p:cNvSpPr/>
            <p:nvPr/>
          </p:nvSpPr>
          <p:spPr>
            <a:xfrm>
              <a:off x="2276024" y="2215728"/>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7156;p126">
              <a:extLst>
                <a:ext uri="{FF2B5EF4-FFF2-40B4-BE49-F238E27FC236}">
                  <a16:creationId xmlns:a16="http://schemas.microsoft.com/office/drawing/2014/main" id="{478B49F9-F98A-4C83-BBDC-F8124948A0B7}"/>
                </a:ext>
              </a:extLst>
            </p:cNvPr>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7157;p126">
              <a:extLst>
                <a:ext uri="{FF2B5EF4-FFF2-40B4-BE49-F238E27FC236}">
                  <a16:creationId xmlns:a16="http://schemas.microsoft.com/office/drawing/2014/main" id="{067BC877-072F-400A-87B8-E69B66B51E10}"/>
                </a:ext>
              </a:extLst>
            </p:cNvPr>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7158;p126">
              <a:extLst>
                <a:ext uri="{FF2B5EF4-FFF2-40B4-BE49-F238E27FC236}">
                  <a16:creationId xmlns:a16="http://schemas.microsoft.com/office/drawing/2014/main" id="{74D3DAD4-F01E-4269-B728-642B469C7C1A}"/>
                </a:ext>
              </a:extLst>
            </p:cNvPr>
            <p:cNvSpPr/>
            <p:nvPr/>
          </p:nvSpPr>
          <p:spPr>
            <a:xfrm>
              <a:off x="2269222" y="2162721"/>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7159;p126">
              <a:extLst>
                <a:ext uri="{FF2B5EF4-FFF2-40B4-BE49-F238E27FC236}">
                  <a16:creationId xmlns:a16="http://schemas.microsoft.com/office/drawing/2014/main" id="{18AAE9D1-D130-4AF5-89EE-D80AF97CD1FA}"/>
                </a:ext>
              </a:extLst>
            </p:cNvPr>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7160;p126">
              <a:extLst>
                <a:ext uri="{FF2B5EF4-FFF2-40B4-BE49-F238E27FC236}">
                  <a16:creationId xmlns:a16="http://schemas.microsoft.com/office/drawing/2014/main" id="{84D7F4F4-EF1E-40AF-92DE-8D0ED132A5AB}"/>
                </a:ext>
              </a:extLst>
            </p:cNvPr>
            <p:cNvSpPr/>
            <p:nvPr/>
          </p:nvSpPr>
          <p:spPr>
            <a:xfrm>
              <a:off x="2267851" y="2156693"/>
              <a:ext cx="720" cy="244"/>
            </a:xfrm>
            <a:custGeom>
              <a:avLst/>
              <a:gdLst/>
              <a:ahLst/>
              <a:cxnLst/>
              <a:rect l="l" t="t" r="r" b="b"/>
              <a:pathLst>
                <a:path w="53" h="18" extrusionOk="0">
                  <a:moveTo>
                    <a:pt x="53"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7161;p126">
              <a:extLst>
                <a:ext uri="{FF2B5EF4-FFF2-40B4-BE49-F238E27FC236}">
                  <a16:creationId xmlns:a16="http://schemas.microsoft.com/office/drawing/2014/main" id="{93A3823F-B70E-4D28-828C-F6424AFCE97C}"/>
                </a:ext>
              </a:extLst>
            </p:cNvPr>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7162;p126">
              <a:extLst>
                <a:ext uri="{FF2B5EF4-FFF2-40B4-BE49-F238E27FC236}">
                  <a16:creationId xmlns:a16="http://schemas.microsoft.com/office/drawing/2014/main" id="{03565167-890F-4186-927F-ED2BBEA0EBA0}"/>
                </a:ext>
              </a:extLst>
            </p:cNvPr>
            <p:cNvSpPr/>
            <p:nvPr/>
          </p:nvSpPr>
          <p:spPr>
            <a:xfrm>
              <a:off x="2274164" y="2107447"/>
              <a:ext cx="258" cy="54"/>
            </a:xfrm>
            <a:custGeom>
              <a:avLst/>
              <a:gdLst/>
              <a:ahLst/>
              <a:cxnLst/>
              <a:rect l="l" t="t" r="r" b="b"/>
              <a:pathLst>
                <a:path w="19" h="4" extrusionOk="0">
                  <a:moveTo>
                    <a:pt x="1" y="0"/>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7163;p126">
              <a:extLst>
                <a:ext uri="{FF2B5EF4-FFF2-40B4-BE49-F238E27FC236}">
                  <a16:creationId xmlns:a16="http://schemas.microsoft.com/office/drawing/2014/main" id="{AB57B039-C656-428F-8670-043FD8071321}"/>
                </a:ext>
              </a:extLst>
            </p:cNvPr>
            <p:cNvSpPr/>
            <p:nvPr/>
          </p:nvSpPr>
          <p:spPr>
            <a:xfrm>
              <a:off x="2273173" y="2107203"/>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7164;p126">
              <a:extLst>
                <a:ext uri="{FF2B5EF4-FFF2-40B4-BE49-F238E27FC236}">
                  <a16:creationId xmlns:a16="http://schemas.microsoft.com/office/drawing/2014/main" id="{8B4B7C94-E33D-491E-BBC4-023A300C4FF4}"/>
                </a:ext>
              </a:extLst>
            </p:cNvPr>
            <p:cNvSpPr/>
            <p:nvPr/>
          </p:nvSpPr>
          <p:spPr>
            <a:xfrm>
              <a:off x="2275739" y="2108058"/>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7165;p126">
              <a:extLst>
                <a:ext uri="{FF2B5EF4-FFF2-40B4-BE49-F238E27FC236}">
                  <a16:creationId xmlns:a16="http://schemas.microsoft.com/office/drawing/2014/main" id="{D7008DAF-B358-4A06-A419-5F03361608FC}"/>
                </a:ext>
              </a:extLst>
            </p:cNvPr>
            <p:cNvSpPr/>
            <p:nvPr/>
          </p:nvSpPr>
          <p:spPr>
            <a:xfrm>
              <a:off x="2274694" y="2107583"/>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7166;p126">
              <a:extLst>
                <a:ext uri="{FF2B5EF4-FFF2-40B4-BE49-F238E27FC236}">
                  <a16:creationId xmlns:a16="http://schemas.microsoft.com/office/drawing/2014/main" id="{64BE23B2-D108-4359-AB96-824D3EE15C5A}"/>
                </a:ext>
              </a:extLst>
            </p:cNvPr>
            <p:cNvSpPr/>
            <p:nvPr/>
          </p:nvSpPr>
          <p:spPr>
            <a:xfrm>
              <a:off x="2275210" y="2107828"/>
              <a:ext cx="258" cy="109"/>
            </a:xfrm>
            <a:custGeom>
              <a:avLst/>
              <a:gdLst/>
              <a:ahLst/>
              <a:cxnLst/>
              <a:rect l="l" t="t" r="r" b="b"/>
              <a:pathLst>
                <a:path w="19" h="8" extrusionOk="0">
                  <a:moveTo>
                    <a:pt x="1"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7167;p126">
              <a:extLst>
                <a:ext uri="{FF2B5EF4-FFF2-40B4-BE49-F238E27FC236}">
                  <a16:creationId xmlns:a16="http://schemas.microsoft.com/office/drawing/2014/main" id="{1210D318-3BA8-43D4-9D6D-3B09B4DE372F}"/>
                </a:ext>
              </a:extLst>
            </p:cNvPr>
            <p:cNvSpPr/>
            <p:nvPr/>
          </p:nvSpPr>
          <p:spPr>
            <a:xfrm>
              <a:off x="2273648" y="2107298"/>
              <a:ext cx="244" cy="68"/>
            </a:xfrm>
            <a:custGeom>
              <a:avLst/>
              <a:gdLst/>
              <a:ahLst/>
              <a:cxnLst/>
              <a:rect l="l" t="t" r="r" b="b"/>
              <a:pathLst>
                <a:path w="18" h="5" extrusionOk="0">
                  <a:moveTo>
                    <a:pt x="0"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7168;p126">
              <a:extLst>
                <a:ext uri="{FF2B5EF4-FFF2-40B4-BE49-F238E27FC236}">
                  <a16:creationId xmlns:a16="http://schemas.microsoft.com/office/drawing/2014/main" id="{26FC388D-65BC-4D2B-94EC-F51505154171}"/>
                </a:ext>
              </a:extLst>
            </p:cNvPr>
            <p:cNvSpPr/>
            <p:nvPr/>
          </p:nvSpPr>
          <p:spPr>
            <a:xfrm>
              <a:off x="2276310" y="2108344"/>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7169;p126">
              <a:extLst>
                <a:ext uri="{FF2B5EF4-FFF2-40B4-BE49-F238E27FC236}">
                  <a16:creationId xmlns:a16="http://schemas.microsoft.com/office/drawing/2014/main" id="{E3E7467A-85E3-4CBA-B043-738CA2226A38}"/>
                </a:ext>
              </a:extLst>
            </p:cNvPr>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7170;p126">
              <a:extLst>
                <a:ext uri="{FF2B5EF4-FFF2-40B4-BE49-F238E27FC236}">
                  <a16:creationId xmlns:a16="http://schemas.microsoft.com/office/drawing/2014/main" id="{3F625912-88AA-4A8C-9B37-9E88A6BB7989}"/>
                </a:ext>
              </a:extLst>
            </p:cNvPr>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7171;p126">
              <a:extLst>
                <a:ext uri="{FF2B5EF4-FFF2-40B4-BE49-F238E27FC236}">
                  <a16:creationId xmlns:a16="http://schemas.microsoft.com/office/drawing/2014/main" id="{078FF666-862A-4167-9FA2-89D9D2674505}"/>
                </a:ext>
              </a:extLst>
            </p:cNvPr>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7172;p126">
              <a:extLst>
                <a:ext uri="{FF2B5EF4-FFF2-40B4-BE49-F238E27FC236}">
                  <a16:creationId xmlns:a16="http://schemas.microsoft.com/office/drawing/2014/main" id="{69E9EDB8-ED72-4E59-A541-AF2445369F30}"/>
                </a:ext>
              </a:extLst>
            </p:cNvPr>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7173;p126">
              <a:extLst>
                <a:ext uri="{FF2B5EF4-FFF2-40B4-BE49-F238E27FC236}">
                  <a16:creationId xmlns:a16="http://schemas.microsoft.com/office/drawing/2014/main" id="{7D28FB1A-E88F-41AF-B6A2-773EDAB7805E}"/>
                </a:ext>
              </a:extLst>
            </p:cNvPr>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7174;p126">
              <a:extLst>
                <a:ext uri="{FF2B5EF4-FFF2-40B4-BE49-F238E27FC236}">
                  <a16:creationId xmlns:a16="http://schemas.microsoft.com/office/drawing/2014/main" id="{29A6283F-CA36-4B84-8974-0A6F6ADAAC56}"/>
                </a:ext>
              </a:extLst>
            </p:cNvPr>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7175;p126">
              <a:extLst>
                <a:ext uri="{FF2B5EF4-FFF2-40B4-BE49-F238E27FC236}">
                  <a16:creationId xmlns:a16="http://schemas.microsoft.com/office/drawing/2014/main" id="{285257D2-D7F6-481A-B4C1-48B4D1661197}"/>
                </a:ext>
              </a:extLst>
            </p:cNvPr>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7176;p126">
              <a:extLst>
                <a:ext uri="{FF2B5EF4-FFF2-40B4-BE49-F238E27FC236}">
                  <a16:creationId xmlns:a16="http://schemas.microsoft.com/office/drawing/2014/main" id="{2A6722BF-928E-4001-A1CA-C68D4D6B6BAB}"/>
                </a:ext>
              </a:extLst>
            </p:cNvPr>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7177;p126">
              <a:extLst>
                <a:ext uri="{FF2B5EF4-FFF2-40B4-BE49-F238E27FC236}">
                  <a16:creationId xmlns:a16="http://schemas.microsoft.com/office/drawing/2014/main" id="{E5A1F01A-71A0-4BDF-9D4B-FBE3979AC1EB}"/>
                </a:ext>
              </a:extLst>
            </p:cNvPr>
            <p:cNvSpPr/>
            <p:nvPr/>
          </p:nvSpPr>
          <p:spPr>
            <a:xfrm>
              <a:off x="2270227" y="2064285"/>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7178;p126">
              <a:extLst>
                <a:ext uri="{FF2B5EF4-FFF2-40B4-BE49-F238E27FC236}">
                  <a16:creationId xmlns:a16="http://schemas.microsoft.com/office/drawing/2014/main" id="{7585F030-5FD5-4885-9D07-55915C7A9D07}"/>
                </a:ext>
              </a:extLst>
            </p:cNvPr>
            <p:cNvSpPr/>
            <p:nvPr/>
          </p:nvSpPr>
          <p:spPr>
            <a:xfrm>
              <a:off x="2270227" y="2063579"/>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7179;p126">
              <a:extLst>
                <a:ext uri="{FF2B5EF4-FFF2-40B4-BE49-F238E27FC236}">
                  <a16:creationId xmlns:a16="http://schemas.microsoft.com/office/drawing/2014/main" id="{0A33AF14-58D5-4633-BEE2-8DDF48866D88}"/>
                </a:ext>
              </a:extLst>
            </p:cNvPr>
            <p:cNvSpPr/>
            <p:nvPr/>
          </p:nvSpPr>
          <p:spPr>
            <a:xfrm>
              <a:off x="2264375" y="2076314"/>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7180;p126">
              <a:extLst>
                <a:ext uri="{FF2B5EF4-FFF2-40B4-BE49-F238E27FC236}">
                  <a16:creationId xmlns:a16="http://schemas.microsoft.com/office/drawing/2014/main" id="{ECE57317-A529-4943-A4DA-A3FC4C256C84}"/>
                </a:ext>
              </a:extLst>
            </p:cNvPr>
            <p:cNvSpPr/>
            <p:nvPr/>
          </p:nvSpPr>
          <p:spPr>
            <a:xfrm>
              <a:off x="2270227" y="206390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7181;p126">
              <a:extLst>
                <a:ext uri="{FF2B5EF4-FFF2-40B4-BE49-F238E27FC236}">
                  <a16:creationId xmlns:a16="http://schemas.microsoft.com/office/drawing/2014/main" id="{64C11337-44C8-49B3-AEC7-D6FB439CFD8B}"/>
                </a:ext>
              </a:extLst>
            </p:cNvPr>
            <p:cNvSpPr/>
            <p:nvPr/>
          </p:nvSpPr>
          <p:spPr>
            <a:xfrm>
              <a:off x="2265380" y="2075839"/>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7182;p126">
              <a:extLst>
                <a:ext uri="{FF2B5EF4-FFF2-40B4-BE49-F238E27FC236}">
                  <a16:creationId xmlns:a16="http://schemas.microsoft.com/office/drawing/2014/main" id="{18B3879F-19DC-44C1-AB44-D4F0D01FA8BD}"/>
                </a:ext>
              </a:extLst>
            </p:cNvPr>
            <p:cNvSpPr/>
            <p:nvPr/>
          </p:nvSpPr>
          <p:spPr>
            <a:xfrm>
              <a:off x="2265190" y="2075880"/>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7183;p126">
              <a:extLst>
                <a:ext uri="{FF2B5EF4-FFF2-40B4-BE49-F238E27FC236}">
                  <a16:creationId xmlns:a16="http://schemas.microsoft.com/office/drawing/2014/main" id="{452DC929-68F4-4F55-8BD6-1BF5BA37743C}"/>
                </a:ext>
              </a:extLst>
            </p:cNvPr>
            <p:cNvSpPr/>
            <p:nvPr/>
          </p:nvSpPr>
          <p:spPr>
            <a:xfrm>
              <a:off x="2263900" y="2076599"/>
              <a:ext cx="258" cy="109"/>
            </a:xfrm>
            <a:custGeom>
              <a:avLst/>
              <a:gdLst/>
              <a:ahLst/>
              <a:cxnLst/>
              <a:rect l="l" t="t" r="r" b="b"/>
              <a:pathLst>
                <a:path w="19" h="8" extrusionOk="0">
                  <a:moveTo>
                    <a:pt x="1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7184;p126">
              <a:extLst>
                <a:ext uri="{FF2B5EF4-FFF2-40B4-BE49-F238E27FC236}">
                  <a16:creationId xmlns:a16="http://schemas.microsoft.com/office/drawing/2014/main" id="{9FDD46D0-320F-4267-B75E-50C9EE3CE8C9}"/>
                </a:ext>
              </a:extLst>
            </p:cNvPr>
            <p:cNvSpPr/>
            <p:nvPr/>
          </p:nvSpPr>
          <p:spPr>
            <a:xfrm>
              <a:off x="2265000" y="2075975"/>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7185;p126">
              <a:extLst>
                <a:ext uri="{FF2B5EF4-FFF2-40B4-BE49-F238E27FC236}">
                  <a16:creationId xmlns:a16="http://schemas.microsoft.com/office/drawing/2014/main" id="{1E9C184D-ED4A-4A1D-89A7-9CB094963702}"/>
                </a:ext>
              </a:extLst>
            </p:cNvPr>
            <p:cNvSpPr/>
            <p:nvPr/>
          </p:nvSpPr>
          <p:spPr>
            <a:xfrm>
              <a:off x="2264714" y="2076124"/>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7186;p126">
              <a:extLst>
                <a:ext uri="{FF2B5EF4-FFF2-40B4-BE49-F238E27FC236}">
                  <a16:creationId xmlns:a16="http://schemas.microsoft.com/office/drawing/2014/main" id="{543DC58C-C7D9-4565-A940-7139480CC105}"/>
                </a:ext>
              </a:extLst>
            </p:cNvPr>
            <p:cNvSpPr/>
            <p:nvPr/>
          </p:nvSpPr>
          <p:spPr>
            <a:xfrm>
              <a:off x="2262949" y="2077210"/>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7187;p126">
              <a:extLst>
                <a:ext uri="{FF2B5EF4-FFF2-40B4-BE49-F238E27FC236}">
                  <a16:creationId xmlns:a16="http://schemas.microsoft.com/office/drawing/2014/main" id="{0B4723AE-F2F8-4256-8B34-75FD6CFCC668}"/>
                </a:ext>
              </a:extLst>
            </p:cNvPr>
            <p:cNvSpPr/>
            <p:nvPr/>
          </p:nvSpPr>
          <p:spPr>
            <a:xfrm>
              <a:off x="2270077" y="2062058"/>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7188;p126">
              <a:extLst>
                <a:ext uri="{FF2B5EF4-FFF2-40B4-BE49-F238E27FC236}">
                  <a16:creationId xmlns:a16="http://schemas.microsoft.com/office/drawing/2014/main" id="{54B83956-BC1B-4D53-998A-C050424F61C2}"/>
                </a:ext>
              </a:extLst>
            </p:cNvPr>
            <p:cNvSpPr/>
            <p:nvPr/>
          </p:nvSpPr>
          <p:spPr>
            <a:xfrm>
              <a:off x="2270132" y="206257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7189;p126">
              <a:extLst>
                <a:ext uri="{FF2B5EF4-FFF2-40B4-BE49-F238E27FC236}">
                  <a16:creationId xmlns:a16="http://schemas.microsoft.com/office/drawing/2014/main" id="{57C2A054-1519-4C94-9CB5-0B1624BC3D87}"/>
                </a:ext>
              </a:extLst>
            </p:cNvPr>
            <p:cNvSpPr/>
            <p:nvPr/>
          </p:nvSpPr>
          <p:spPr>
            <a:xfrm>
              <a:off x="2263289" y="2076830"/>
              <a:ext cx="394" cy="258"/>
            </a:xfrm>
            <a:custGeom>
              <a:avLst/>
              <a:gdLst/>
              <a:ahLst/>
              <a:cxnLst/>
              <a:rect l="l" t="t" r="r" b="b"/>
              <a:pathLst>
                <a:path w="29" h="19" extrusionOk="0">
                  <a:moveTo>
                    <a:pt x="28"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7190;p126">
              <a:extLst>
                <a:ext uri="{FF2B5EF4-FFF2-40B4-BE49-F238E27FC236}">
                  <a16:creationId xmlns:a16="http://schemas.microsoft.com/office/drawing/2014/main" id="{7D6E1EAF-FD76-4CF1-98EF-F36E85BECA27}"/>
                </a:ext>
              </a:extLst>
            </p:cNvPr>
            <p:cNvSpPr/>
            <p:nvPr/>
          </p:nvSpPr>
          <p:spPr>
            <a:xfrm>
              <a:off x="2270173" y="206310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7191;p126">
              <a:extLst>
                <a:ext uri="{FF2B5EF4-FFF2-40B4-BE49-F238E27FC236}">
                  <a16:creationId xmlns:a16="http://schemas.microsoft.com/office/drawing/2014/main" id="{42B671D9-678C-408C-A29F-31BEED15006B}"/>
                </a:ext>
              </a:extLst>
            </p:cNvPr>
            <p:cNvSpPr/>
            <p:nvPr/>
          </p:nvSpPr>
          <p:spPr>
            <a:xfrm>
              <a:off x="2334109" y="212622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7192;p126">
              <a:extLst>
                <a:ext uri="{FF2B5EF4-FFF2-40B4-BE49-F238E27FC236}">
                  <a16:creationId xmlns:a16="http://schemas.microsoft.com/office/drawing/2014/main" id="{E0A7EEE0-4E4E-4D46-A191-8B59DC43EF2C}"/>
                </a:ext>
              </a:extLst>
            </p:cNvPr>
            <p:cNvSpPr/>
            <p:nvPr/>
          </p:nvSpPr>
          <p:spPr>
            <a:xfrm>
              <a:off x="2334204" y="2126076"/>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7193;p126">
              <a:extLst>
                <a:ext uri="{FF2B5EF4-FFF2-40B4-BE49-F238E27FC236}">
                  <a16:creationId xmlns:a16="http://schemas.microsoft.com/office/drawing/2014/main" id="{F8785AA6-CF53-4931-AE8B-392D8C1B9B19}"/>
                </a:ext>
              </a:extLst>
            </p:cNvPr>
            <p:cNvSpPr/>
            <p:nvPr/>
          </p:nvSpPr>
          <p:spPr>
            <a:xfrm>
              <a:off x="2334150" y="212613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7194;p126">
              <a:extLst>
                <a:ext uri="{FF2B5EF4-FFF2-40B4-BE49-F238E27FC236}">
                  <a16:creationId xmlns:a16="http://schemas.microsoft.com/office/drawing/2014/main" id="{49B301AF-411B-4F96-9F4D-0EC2B02BF0C7}"/>
                </a:ext>
              </a:extLst>
            </p:cNvPr>
            <p:cNvSpPr/>
            <p:nvPr/>
          </p:nvSpPr>
          <p:spPr>
            <a:xfrm>
              <a:off x="2334204" y="2126035"/>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7195;p126">
              <a:extLst>
                <a:ext uri="{FF2B5EF4-FFF2-40B4-BE49-F238E27FC236}">
                  <a16:creationId xmlns:a16="http://schemas.microsoft.com/office/drawing/2014/main" id="{C445601D-28ED-4CD9-A8D0-DC46E2D52043}"/>
                </a:ext>
              </a:extLst>
            </p:cNvPr>
            <p:cNvSpPr/>
            <p:nvPr/>
          </p:nvSpPr>
          <p:spPr>
            <a:xfrm>
              <a:off x="2334055" y="212632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7196;p126">
              <a:extLst>
                <a:ext uri="{FF2B5EF4-FFF2-40B4-BE49-F238E27FC236}">
                  <a16:creationId xmlns:a16="http://schemas.microsoft.com/office/drawing/2014/main" id="{3995264E-8E91-4DF2-ACB8-518DCB60F06F}"/>
                </a:ext>
              </a:extLst>
            </p:cNvPr>
            <p:cNvSpPr/>
            <p:nvPr/>
          </p:nvSpPr>
          <p:spPr>
            <a:xfrm>
              <a:off x="2334109" y="212626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7197;p126">
              <a:extLst>
                <a:ext uri="{FF2B5EF4-FFF2-40B4-BE49-F238E27FC236}">
                  <a16:creationId xmlns:a16="http://schemas.microsoft.com/office/drawing/2014/main" id="{F4B3DEA6-7177-4489-A61F-A759032AC8E1}"/>
                </a:ext>
              </a:extLst>
            </p:cNvPr>
            <p:cNvSpPr/>
            <p:nvPr/>
          </p:nvSpPr>
          <p:spPr>
            <a:xfrm>
              <a:off x="2336580" y="2124365"/>
              <a:ext cx="204" cy="163"/>
            </a:xfrm>
            <a:custGeom>
              <a:avLst/>
              <a:gdLst/>
              <a:ahLst/>
              <a:cxnLst/>
              <a:rect l="l" t="t" r="r" b="b"/>
              <a:pathLst>
                <a:path w="15" h="12" extrusionOk="0">
                  <a:moveTo>
                    <a:pt x="1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7198;p126">
              <a:extLst>
                <a:ext uri="{FF2B5EF4-FFF2-40B4-BE49-F238E27FC236}">
                  <a16:creationId xmlns:a16="http://schemas.microsoft.com/office/drawing/2014/main" id="{14209820-B697-4A7D-8790-360210622DC4}"/>
                </a:ext>
              </a:extLst>
            </p:cNvPr>
            <p:cNvSpPr/>
            <p:nvPr/>
          </p:nvSpPr>
          <p:spPr>
            <a:xfrm>
              <a:off x="2304306" y="212978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7199;p126">
              <a:extLst>
                <a:ext uri="{FF2B5EF4-FFF2-40B4-BE49-F238E27FC236}">
                  <a16:creationId xmlns:a16="http://schemas.microsoft.com/office/drawing/2014/main" id="{7B9D9118-81E6-4E86-A8EE-86E0183BFECE}"/>
                </a:ext>
              </a:extLst>
            </p:cNvPr>
            <p:cNvSpPr/>
            <p:nvPr/>
          </p:nvSpPr>
          <p:spPr>
            <a:xfrm>
              <a:off x="2337245" y="2123985"/>
              <a:ext cx="299" cy="163"/>
            </a:xfrm>
            <a:custGeom>
              <a:avLst/>
              <a:gdLst/>
              <a:ahLst/>
              <a:cxnLst/>
              <a:rect l="l" t="t" r="r" b="b"/>
              <a:pathLst>
                <a:path w="22" h="12" extrusionOk="0">
                  <a:moveTo>
                    <a:pt x="2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7200;p126">
              <a:extLst>
                <a:ext uri="{FF2B5EF4-FFF2-40B4-BE49-F238E27FC236}">
                  <a16:creationId xmlns:a16="http://schemas.microsoft.com/office/drawing/2014/main" id="{F0251194-8A8F-4703-BE29-D2E42655D778}"/>
                </a:ext>
              </a:extLst>
            </p:cNvPr>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7201;p126">
              <a:extLst>
                <a:ext uri="{FF2B5EF4-FFF2-40B4-BE49-F238E27FC236}">
                  <a16:creationId xmlns:a16="http://schemas.microsoft.com/office/drawing/2014/main" id="{BBDF88DD-8583-4259-B467-99D04ECF90B2}"/>
                </a:ext>
              </a:extLst>
            </p:cNvPr>
            <p:cNvSpPr/>
            <p:nvPr/>
          </p:nvSpPr>
          <p:spPr>
            <a:xfrm>
              <a:off x="2304687" y="2129782"/>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7202;p126">
              <a:extLst>
                <a:ext uri="{FF2B5EF4-FFF2-40B4-BE49-F238E27FC236}">
                  <a16:creationId xmlns:a16="http://schemas.microsoft.com/office/drawing/2014/main" id="{7EC5CB58-971C-4E0F-9E2E-2F5AFCC59A13}"/>
                </a:ext>
              </a:extLst>
            </p:cNvPr>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7203;p126">
              <a:extLst>
                <a:ext uri="{FF2B5EF4-FFF2-40B4-BE49-F238E27FC236}">
                  <a16:creationId xmlns:a16="http://schemas.microsoft.com/office/drawing/2014/main" id="{90990037-58A9-44A8-8C1E-B6DC2EFA66FB}"/>
                </a:ext>
              </a:extLst>
            </p:cNvPr>
            <p:cNvSpPr/>
            <p:nvPr/>
          </p:nvSpPr>
          <p:spPr>
            <a:xfrm>
              <a:off x="2336241" y="2124555"/>
              <a:ext cx="258" cy="109"/>
            </a:xfrm>
            <a:custGeom>
              <a:avLst/>
              <a:gdLst/>
              <a:ahLst/>
              <a:cxnLst/>
              <a:rect l="l" t="t" r="r" b="b"/>
              <a:pathLst>
                <a:path w="19" h="8" extrusionOk="0">
                  <a:moveTo>
                    <a:pt x="1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7204;p126">
              <a:extLst>
                <a:ext uri="{FF2B5EF4-FFF2-40B4-BE49-F238E27FC236}">
                  <a16:creationId xmlns:a16="http://schemas.microsoft.com/office/drawing/2014/main" id="{A3EA3C9D-3477-4018-90BC-4432A4CF2B7F}"/>
                </a:ext>
              </a:extLst>
            </p:cNvPr>
            <p:cNvSpPr/>
            <p:nvPr/>
          </p:nvSpPr>
          <p:spPr>
            <a:xfrm>
              <a:off x="2336010" y="2124704"/>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7205;p126">
              <a:extLst>
                <a:ext uri="{FF2B5EF4-FFF2-40B4-BE49-F238E27FC236}">
                  <a16:creationId xmlns:a16="http://schemas.microsoft.com/office/drawing/2014/main" id="{16E6FDE7-3A38-445B-8E5B-BCF12A1FC9D4}"/>
                </a:ext>
              </a:extLst>
            </p:cNvPr>
            <p:cNvSpPr/>
            <p:nvPr/>
          </p:nvSpPr>
          <p:spPr>
            <a:xfrm>
              <a:off x="2335725" y="2124895"/>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7206;p126">
              <a:extLst>
                <a:ext uri="{FF2B5EF4-FFF2-40B4-BE49-F238E27FC236}">
                  <a16:creationId xmlns:a16="http://schemas.microsoft.com/office/drawing/2014/main" id="{40C13482-8EB1-4499-858E-159E7AD87AC8}"/>
                </a:ext>
              </a:extLst>
            </p:cNvPr>
            <p:cNvSpPr/>
            <p:nvPr/>
          </p:nvSpPr>
          <p:spPr>
            <a:xfrm>
              <a:off x="2341237" y="2121989"/>
              <a:ext cx="530" cy="258"/>
            </a:xfrm>
            <a:custGeom>
              <a:avLst/>
              <a:gdLst/>
              <a:ahLst/>
              <a:cxnLst/>
              <a:rect l="l" t="t" r="r" b="b"/>
              <a:pathLst>
                <a:path w="39" h="19" extrusionOk="0">
                  <a:moveTo>
                    <a:pt x="39"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7207;p126">
              <a:extLst>
                <a:ext uri="{FF2B5EF4-FFF2-40B4-BE49-F238E27FC236}">
                  <a16:creationId xmlns:a16="http://schemas.microsoft.com/office/drawing/2014/main" id="{3DFCFE57-D733-438F-9F96-C02DF0ED2A76}"/>
                </a:ext>
              </a:extLst>
            </p:cNvPr>
            <p:cNvSpPr/>
            <p:nvPr/>
          </p:nvSpPr>
          <p:spPr>
            <a:xfrm>
              <a:off x="2336865" y="2124229"/>
              <a:ext cx="299" cy="109"/>
            </a:xfrm>
            <a:custGeom>
              <a:avLst/>
              <a:gdLst/>
              <a:ahLst/>
              <a:cxnLst/>
              <a:rect l="l" t="t" r="r" b="b"/>
              <a:pathLst>
                <a:path w="22" h="8" extrusionOk="0">
                  <a:moveTo>
                    <a:pt x="2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7208;p126">
              <a:extLst>
                <a:ext uri="{FF2B5EF4-FFF2-40B4-BE49-F238E27FC236}">
                  <a16:creationId xmlns:a16="http://schemas.microsoft.com/office/drawing/2014/main" id="{D4AF0AAE-22D5-4995-83FB-AE88A1597782}"/>
                </a:ext>
              </a:extLst>
            </p:cNvPr>
            <p:cNvSpPr/>
            <p:nvPr/>
          </p:nvSpPr>
          <p:spPr>
            <a:xfrm>
              <a:off x="2339472" y="2122844"/>
              <a:ext cx="448" cy="204"/>
            </a:xfrm>
            <a:custGeom>
              <a:avLst/>
              <a:gdLst/>
              <a:ahLst/>
              <a:cxnLst/>
              <a:rect l="l" t="t" r="r" b="b"/>
              <a:pathLst>
                <a:path w="33" h="15" extrusionOk="0">
                  <a:moveTo>
                    <a:pt x="32"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7209;p126">
              <a:extLst>
                <a:ext uri="{FF2B5EF4-FFF2-40B4-BE49-F238E27FC236}">
                  <a16:creationId xmlns:a16="http://schemas.microsoft.com/office/drawing/2014/main" id="{11623DB0-0406-4DDB-B661-7DEFA6B6239F}"/>
                </a:ext>
              </a:extLst>
            </p:cNvPr>
            <p:cNvSpPr/>
            <p:nvPr/>
          </p:nvSpPr>
          <p:spPr>
            <a:xfrm>
              <a:off x="2301876" y="2129457"/>
              <a:ext cx="679" cy="109"/>
            </a:xfrm>
            <a:custGeom>
              <a:avLst/>
              <a:gdLst/>
              <a:ahLst/>
              <a:cxnLst/>
              <a:rect l="l" t="t" r="r" b="b"/>
              <a:pathLst>
                <a:path w="50" h="8" extrusionOk="0">
                  <a:moveTo>
                    <a:pt x="1" y="0"/>
                  </a:moveTo>
                  <a:lnTo>
                    <a:pt x="5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7210;p126">
              <a:extLst>
                <a:ext uri="{FF2B5EF4-FFF2-40B4-BE49-F238E27FC236}">
                  <a16:creationId xmlns:a16="http://schemas.microsoft.com/office/drawing/2014/main" id="{BCCC6BF6-563E-4765-9402-90B18373CFA0}"/>
                </a:ext>
              </a:extLst>
            </p:cNvPr>
            <p:cNvSpPr/>
            <p:nvPr/>
          </p:nvSpPr>
          <p:spPr>
            <a:xfrm>
              <a:off x="2340572" y="2122274"/>
              <a:ext cx="530" cy="258"/>
            </a:xfrm>
            <a:custGeom>
              <a:avLst/>
              <a:gdLst/>
              <a:ahLst/>
              <a:cxnLst/>
              <a:rect l="l" t="t" r="r" b="b"/>
              <a:pathLst>
                <a:path w="39" h="19" extrusionOk="0">
                  <a:moveTo>
                    <a:pt x="39"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7211;p126">
              <a:extLst>
                <a:ext uri="{FF2B5EF4-FFF2-40B4-BE49-F238E27FC236}">
                  <a16:creationId xmlns:a16="http://schemas.microsoft.com/office/drawing/2014/main" id="{1667E12D-D899-415E-8243-40CC9C2F0964}"/>
                </a:ext>
              </a:extLst>
            </p:cNvPr>
            <p:cNvSpPr/>
            <p:nvPr/>
          </p:nvSpPr>
          <p:spPr>
            <a:xfrm>
              <a:off x="2334340" y="2125886"/>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7212;p126">
              <a:extLst>
                <a:ext uri="{FF2B5EF4-FFF2-40B4-BE49-F238E27FC236}">
                  <a16:creationId xmlns:a16="http://schemas.microsoft.com/office/drawing/2014/main" id="{037AED11-4C99-44A5-ABF1-39EEC90B9C31}"/>
                </a:ext>
              </a:extLst>
            </p:cNvPr>
            <p:cNvSpPr/>
            <p:nvPr/>
          </p:nvSpPr>
          <p:spPr>
            <a:xfrm>
              <a:off x="2338956" y="2123129"/>
              <a:ext cx="394" cy="163"/>
            </a:xfrm>
            <a:custGeom>
              <a:avLst/>
              <a:gdLst/>
              <a:ahLst/>
              <a:cxnLst/>
              <a:rect l="l" t="t" r="r" b="b"/>
              <a:pathLst>
                <a:path w="29" h="12" extrusionOk="0">
                  <a:moveTo>
                    <a:pt x="28"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7213;p126">
              <a:extLst>
                <a:ext uri="{FF2B5EF4-FFF2-40B4-BE49-F238E27FC236}">
                  <a16:creationId xmlns:a16="http://schemas.microsoft.com/office/drawing/2014/main" id="{497E54A5-CA4C-4473-8E3B-ED5A5C2CDB56}"/>
                </a:ext>
              </a:extLst>
            </p:cNvPr>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7214;p126">
              <a:extLst>
                <a:ext uri="{FF2B5EF4-FFF2-40B4-BE49-F238E27FC236}">
                  <a16:creationId xmlns:a16="http://schemas.microsoft.com/office/drawing/2014/main" id="{58380577-A051-44A5-90A4-EF6FCA53E2B0}"/>
                </a:ext>
              </a:extLst>
            </p:cNvPr>
            <p:cNvSpPr/>
            <p:nvPr/>
          </p:nvSpPr>
          <p:spPr>
            <a:xfrm>
              <a:off x="2338481" y="2123374"/>
              <a:ext cx="339" cy="149"/>
            </a:xfrm>
            <a:custGeom>
              <a:avLst/>
              <a:gdLst/>
              <a:ahLst/>
              <a:cxnLst/>
              <a:rect l="l" t="t" r="r" b="b"/>
              <a:pathLst>
                <a:path w="25" h="11" extrusionOk="0">
                  <a:moveTo>
                    <a:pt x="25"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7215;p126">
              <a:extLst>
                <a:ext uri="{FF2B5EF4-FFF2-40B4-BE49-F238E27FC236}">
                  <a16:creationId xmlns:a16="http://schemas.microsoft.com/office/drawing/2014/main" id="{CAC30690-2F50-4F2F-9119-7F6CF93C2A68}"/>
                </a:ext>
              </a:extLst>
            </p:cNvPr>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7216;p126">
              <a:extLst>
                <a:ext uri="{FF2B5EF4-FFF2-40B4-BE49-F238E27FC236}">
                  <a16:creationId xmlns:a16="http://schemas.microsoft.com/office/drawing/2014/main" id="{B12E91BB-0D31-400D-99A6-A3426D5A5CB5}"/>
                </a:ext>
              </a:extLst>
            </p:cNvPr>
            <p:cNvSpPr/>
            <p:nvPr/>
          </p:nvSpPr>
          <p:spPr>
            <a:xfrm>
              <a:off x="2302691" y="2129592"/>
              <a:ext cx="489" cy="68"/>
            </a:xfrm>
            <a:custGeom>
              <a:avLst/>
              <a:gdLst/>
              <a:ahLst/>
              <a:cxnLst/>
              <a:rect l="l" t="t" r="r" b="b"/>
              <a:pathLst>
                <a:path w="36" h="5" extrusionOk="0">
                  <a:moveTo>
                    <a:pt x="35"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7217;p126">
              <a:extLst>
                <a:ext uri="{FF2B5EF4-FFF2-40B4-BE49-F238E27FC236}">
                  <a16:creationId xmlns:a16="http://schemas.microsoft.com/office/drawing/2014/main" id="{1D44FABE-FB52-4068-87E0-B24860713CF2}"/>
                </a:ext>
              </a:extLst>
            </p:cNvPr>
            <p:cNvSpPr/>
            <p:nvPr/>
          </p:nvSpPr>
          <p:spPr>
            <a:xfrm>
              <a:off x="2334245" y="2125981"/>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7218;p126">
              <a:extLst>
                <a:ext uri="{FF2B5EF4-FFF2-40B4-BE49-F238E27FC236}">
                  <a16:creationId xmlns:a16="http://schemas.microsoft.com/office/drawing/2014/main" id="{70576E44-1889-4593-8EE1-4A9EEA90C54D}"/>
                </a:ext>
              </a:extLst>
            </p:cNvPr>
            <p:cNvSpPr/>
            <p:nvPr/>
          </p:nvSpPr>
          <p:spPr>
            <a:xfrm>
              <a:off x="2334489" y="2125750"/>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7219;p126">
              <a:extLst>
                <a:ext uri="{FF2B5EF4-FFF2-40B4-BE49-F238E27FC236}">
                  <a16:creationId xmlns:a16="http://schemas.microsoft.com/office/drawing/2014/main" id="{853745FC-6554-479E-85DC-A18254571868}"/>
                </a:ext>
              </a:extLst>
            </p:cNvPr>
            <p:cNvSpPr/>
            <p:nvPr/>
          </p:nvSpPr>
          <p:spPr>
            <a:xfrm>
              <a:off x="2303302" y="2129647"/>
              <a:ext cx="394" cy="54"/>
            </a:xfrm>
            <a:custGeom>
              <a:avLst/>
              <a:gdLst/>
              <a:ahLst/>
              <a:cxnLst/>
              <a:rect l="l" t="t" r="r" b="b"/>
              <a:pathLst>
                <a:path w="29" h="4" extrusionOk="0">
                  <a:moveTo>
                    <a:pt x="29"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7220;p126">
              <a:extLst>
                <a:ext uri="{FF2B5EF4-FFF2-40B4-BE49-F238E27FC236}">
                  <a16:creationId xmlns:a16="http://schemas.microsoft.com/office/drawing/2014/main" id="{E289E050-F719-4AA5-B645-D258506480AD}"/>
                </a:ext>
              </a:extLst>
            </p:cNvPr>
            <p:cNvSpPr/>
            <p:nvPr/>
          </p:nvSpPr>
          <p:spPr>
            <a:xfrm>
              <a:off x="2333294" y="212645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7221;p126">
              <a:extLst>
                <a:ext uri="{FF2B5EF4-FFF2-40B4-BE49-F238E27FC236}">
                  <a16:creationId xmlns:a16="http://schemas.microsoft.com/office/drawing/2014/main" id="{66847C01-FB18-49D4-8445-FDCCB645F78C}"/>
                </a:ext>
              </a:extLst>
            </p:cNvPr>
            <p:cNvSpPr/>
            <p:nvPr/>
          </p:nvSpPr>
          <p:spPr>
            <a:xfrm>
              <a:off x="2334394" y="2125845"/>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7222;p126">
              <a:extLst>
                <a:ext uri="{FF2B5EF4-FFF2-40B4-BE49-F238E27FC236}">
                  <a16:creationId xmlns:a16="http://schemas.microsoft.com/office/drawing/2014/main" id="{B77FEA08-911C-4F26-B210-795D32720AFD}"/>
                </a:ext>
              </a:extLst>
            </p:cNvPr>
            <p:cNvSpPr/>
            <p:nvPr/>
          </p:nvSpPr>
          <p:spPr>
            <a:xfrm>
              <a:off x="2340002" y="2122559"/>
              <a:ext cx="489" cy="258"/>
            </a:xfrm>
            <a:custGeom>
              <a:avLst/>
              <a:gdLst/>
              <a:ahLst/>
              <a:cxnLst/>
              <a:rect l="l" t="t" r="r" b="b"/>
              <a:pathLst>
                <a:path w="36" h="19" extrusionOk="0">
                  <a:moveTo>
                    <a:pt x="35"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7223;p126">
              <a:extLst>
                <a:ext uri="{FF2B5EF4-FFF2-40B4-BE49-F238E27FC236}">
                  <a16:creationId xmlns:a16="http://schemas.microsoft.com/office/drawing/2014/main" id="{7FD49F09-DD76-4AF2-BD2E-DDCC548A4171}"/>
                </a:ext>
              </a:extLst>
            </p:cNvPr>
            <p:cNvSpPr/>
            <p:nvPr/>
          </p:nvSpPr>
          <p:spPr>
            <a:xfrm>
              <a:off x="2334530" y="2125655"/>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7224;p126">
              <a:extLst>
                <a:ext uri="{FF2B5EF4-FFF2-40B4-BE49-F238E27FC236}">
                  <a16:creationId xmlns:a16="http://schemas.microsoft.com/office/drawing/2014/main" id="{58388043-2AC8-404E-BB0F-017EDDC3CBE3}"/>
                </a:ext>
              </a:extLst>
            </p:cNvPr>
            <p:cNvSpPr/>
            <p:nvPr/>
          </p:nvSpPr>
          <p:spPr>
            <a:xfrm>
              <a:off x="2305202" y="212983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7225;p126">
              <a:extLst>
                <a:ext uri="{FF2B5EF4-FFF2-40B4-BE49-F238E27FC236}">
                  <a16:creationId xmlns:a16="http://schemas.microsoft.com/office/drawing/2014/main" id="{D082082A-B2DD-4199-93E5-23A6E772D475}"/>
                </a:ext>
              </a:extLst>
            </p:cNvPr>
            <p:cNvSpPr/>
            <p:nvPr/>
          </p:nvSpPr>
          <p:spPr>
            <a:xfrm>
              <a:off x="2335100" y="2125275"/>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7226;p126">
              <a:extLst>
                <a:ext uri="{FF2B5EF4-FFF2-40B4-BE49-F238E27FC236}">
                  <a16:creationId xmlns:a16="http://schemas.microsoft.com/office/drawing/2014/main" id="{6D5AA078-6DF0-482A-83EA-A51EF8A58DAA}"/>
                </a:ext>
              </a:extLst>
            </p:cNvPr>
            <p:cNvSpPr/>
            <p:nvPr/>
          </p:nvSpPr>
          <p:spPr>
            <a:xfrm>
              <a:off x="2334964" y="212537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7227;p126">
              <a:extLst>
                <a:ext uri="{FF2B5EF4-FFF2-40B4-BE49-F238E27FC236}">
                  <a16:creationId xmlns:a16="http://schemas.microsoft.com/office/drawing/2014/main" id="{20EDA35A-1861-426A-B14B-73ED23B868C6}"/>
                </a:ext>
              </a:extLst>
            </p:cNvPr>
            <p:cNvSpPr/>
            <p:nvPr/>
          </p:nvSpPr>
          <p:spPr>
            <a:xfrm>
              <a:off x="2335535" y="2124990"/>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7228;p126">
              <a:extLst>
                <a:ext uri="{FF2B5EF4-FFF2-40B4-BE49-F238E27FC236}">
                  <a16:creationId xmlns:a16="http://schemas.microsoft.com/office/drawing/2014/main" id="{E6FF86D8-3F09-4FF0-8F47-3A1F19475494}"/>
                </a:ext>
              </a:extLst>
            </p:cNvPr>
            <p:cNvSpPr/>
            <p:nvPr/>
          </p:nvSpPr>
          <p:spPr>
            <a:xfrm>
              <a:off x="2338046" y="2123605"/>
              <a:ext cx="299" cy="163"/>
            </a:xfrm>
            <a:custGeom>
              <a:avLst/>
              <a:gdLst/>
              <a:ahLst/>
              <a:cxnLst/>
              <a:rect l="l" t="t" r="r" b="b"/>
              <a:pathLst>
                <a:path w="22" h="12" extrusionOk="0">
                  <a:moveTo>
                    <a:pt x="22"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7229;p126">
              <a:extLst>
                <a:ext uri="{FF2B5EF4-FFF2-40B4-BE49-F238E27FC236}">
                  <a16:creationId xmlns:a16="http://schemas.microsoft.com/office/drawing/2014/main" id="{ABCD1BC4-7210-441F-957F-5145B2E32EE2}"/>
                </a:ext>
              </a:extLst>
            </p:cNvPr>
            <p:cNvSpPr/>
            <p:nvPr/>
          </p:nvSpPr>
          <p:spPr>
            <a:xfrm>
              <a:off x="2303831" y="2129742"/>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7230;p126">
              <a:extLst>
                <a:ext uri="{FF2B5EF4-FFF2-40B4-BE49-F238E27FC236}">
                  <a16:creationId xmlns:a16="http://schemas.microsoft.com/office/drawing/2014/main" id="{BCD85AD4-4977-470D-8312-2C0B196A7D4B}"/>
                </a:ext>
              </a:extLst>
            </p:cNvPr>
            <p:cNvSpPr/>
            <p:nvPr/>
          </p:nvSpPr>
          <p:spPr>
            <a:xfrm>
              <a:off x="2335290" y="2125125"/>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7231;p126">
              <a:extLst>
                <a:ext uri="{FF2B5EF4-FFF2-40B4-BE49-F238E27FC236}">
                  <a16:creationId xmlns:a16="http://schemas.microsoft.com/office/drawing/2014/main" id="{F1B52A86-7D76-4914-B804-CAD11F4C6149}"/>
                </a:ext>
              </a:extLst>
            </p:cNvPr>
            <p:cNvSpPr/>
            <p:nvPr/>
          </p:nvSpPr>
          <p:spPr>
            <a:xfrm>
              <a:off x="2334679" y="212556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7232;p126">
              <a:extLst>
                <a:ext uri="{FF2B5EF4-FFF2-40B4-BE49-F238E27FC236}">
                  <a16:creationId xmlns:a16="http://schemas.microsoft.com/office/drawing/2014/main" id="{2661AC16-46D4-46DC-B7E8-4A476808C74F}"/>
                </a:ext>
              </a:extLst>
            </p:cNvPr>
            <p:cNvSpPr/>
            <p:nvPr/>
          </p:nvSpPr>
          <p:spPr>
            <a:xfrm>
              <a:off x="2337626" y="2123795"/>
              <a:ext cx="299" cy="163"/>
            </a:xfrm>
            <a:custGeom>
              <a:avLst/>
              <a:gdLst/>
              <a:ahLst/>
              <a:cxnLst/>
              <a:rect l="l" t="t" r="r" b="b"/>
              <a:pathLst>
                <a:path w="22" h="12" extrusionOk="0">
                  <a:moveTo>
                    <a:pt x="2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7233;p126">
              <a:extLst>
                <a:ext uri="{FF2B5EF4-FFF2-40B4-BE49-F238E27FC236}">
                  <a16:creationId xmlns:a16="http://schemas.microsoft.com/office/drawing/2014/main" id="{2E7B9343-DCE6-4210-B31F-3B0847B28190}"/>
                </a:ext>
              </a:extLst>
            </p:cNvPr>
            <p:cNvSpPr/>
            <p:nvPr/>
          </p:nvSpPr>
          <p:spPr>
            <a:xfrm>
              <a:off x="2334815" y="2125465"/>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7234;p126">
              <a:extLst>
                <a:ext uri="{FF2B5EF4-FFF2-40B4-BE49-F238E27FC236}">
                  <a16:creationId xmlns:a16="http://schemas.microsoft.com/office/drawing/2014/main" id="{5AD1D68D-5BF8-44CA-966C-96142EF12577}"/>
                </a:ext>
              </a:extLst>
            </p:cNvPr>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7235;p126">
              <a:extLst>
                <a:ext uri="{FF2B5EF4-FFF2-40B4-BE49-F238E27FC236}">
                  <a16:creationId xmlns:a16="http://schemas.microsoft.com/office/drawing/2014/main" id="{59B75191-9F33-4892-B85C-E0EE82589772}"/>
                </a:ext>
              </a:extLst>
            </p:cNvPr>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7236;p126">
              <a:extLst>
                <a:ext uri="{FF2B5EF4-FFF2-40B4-BE49-F238E27FC236}">
                  <a16:creationId xmlns:a16="http://schemas.microsoft.com/office/drawing/2014/main" id="{19918DEB-9475-4917-98C3-91C9C3DD7FCD}"/>
                </a:ext>
              </a:extLst>
            </p:cNvPr>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7237;p126">
              <a:extLst>
                <a:ext uri="{FF2B5EF4-FFF2-40B4-BE49-F238E27FC236}">
                  <a16:creationId xmlns:a16="http://schemas.microsoft.com/office/drawing/2014/main" id="{05D39C96-51A8-44B8-ABB1-D728375EB4EC}"/>
                </a:ext>
              </a:extLst>
            </p:cNvPr>
            <p:cNvSpPr/>
            <p:nvPr/>
          </p:nvSpPr>
          <p:spPr>
            <a:xfrm>
              <a:off x="2292942" y="2120903"/>
              <a:ext cx="68" cy="149"/>
            </a:xfrm>
            <a:custGeom>
              <a:avLst/>
              <a:gdLst/>
              <a:ahLst/>
              <a:cxnLst/>
              <a:rect l="l" t="t" r="r" b="b"/>
              <a:pathLst>
                <a:path w="5" h="11" extrusionOk="0">
                  <a:moveTo>
                    <a:pt x="4"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7238;p126">
              <a:extLst>
                <a:ext uri="{FF2B5EF4-FFF2-40B4-BE49-F238E27FC236}">
                  <a16:creationId xmlns:a16="http://schemas.microsoft.com/office/drawing/2014/main" id="{4CD83438-CA9D-45FD-AC9A-47CFCD83E5F0}"/>
                </a:ext>
              </a:extLst>
            </p:cNvPr>
            <p:cNvSpPr/>
            <p:nvPr/>
          </p:nvSpPr>
          <p:spPr>
            <a:xfrm>
              <a:off x="2292711" y="2120183"/>
              <a:ext cx="109" cy="353"/>
            </a:xfrm>
            <a:custGeom>
              <a:avLst/>
              <a:gdLst/>
              <a:ahLst/>
              <a:cxnLst/>
              <a:rect l="l" t="t" r="r" b="b"/>
              <a:pathLst>
                <a:path w="8" h="26" extrusionOk="0">
                  <a:moveTo>
                    <a:pt x="7"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7239;p126">
              <a:extLst>
                <a:ext uri="{FF2B5EF4-FFF2-40B4-BE49-F238E27FC236}">
                  <a16:creationId xmlns:a16="http://schemas.microsoft.com/office/drawing/2014/main" id="{1C4BF647-3E6E-45F0-817C-A1199AB7B41E}"/>
                </a:ext>
              </a:extLst>
            </p:cNvPr>
            <p:cNvSpPr/>
            <p:nvPr/>
          </p:nvSpPr>
          <p:spPr>
            <a:xfrm>
              <a:off x="2293376" y="2122464"/>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7240;p126">
              <a:extLst>
                <a:ext uri="{FF2B5EF4-FFF2-40B4-BE49-F238E27FC236}">
                  <a16:creationId xmlns:a16="http://schemas.microsoft.com/office/drawing/2014/main" id="{7E8A878D-B5E6-4D2C-98EC-A07B26159D11}"/>
                </a:ext>
              </a:extLst>
            </p:cNvPr>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7241;p126">
              <a:extLst>
                <a:ext uri="{FF2B5EF4-FFF2-40B4-BE49-F238E27FC236}">
                  <a16:creationId xmlns:a16="http://schemas.microsoft.com/office/drawing/2014/main" id="{0D033B10-11CB-4A35-8228-61AFE427DDE0}"/>
                </a:ext>
              </a:extLst>
            </p:cNvPr>
            <p:cNvSpPr/>
            <p:nvPr/>
          </p:nvSpPr>
          <p:spPr>
            <a:xfrm>
              <a:off x="2293281" y="2122043"/>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7242;p126">
              <a:extLst>
                <a:ext uri="{FF2B5EF4-FFF2-40B4-BE49-F238E27FC236}">
                  <a16:creationId xmlns:a16="http://schemas.microsoft.com/office/drawing/2014/main" id="{D3ECBBB5-4178-4108-B0E0-78C53F64430A}"/>
                </a:ext>
              </a:extLst>
            </p:cNvPr>
            <p:cNvSpPr/>
            <p:nvPr/>
          </p:nvSpPr>
          <p:spPr>
            <a:xfrm>
              <a:off x="2287769" y="2147800"/>
              <a:ext cx="54" cy="163"/>
            </a:xfrm>
            <a:custGeom>
              <a:avLst/>
              <a:gdLst/>
              <a:ahLst/>
              <a:cxnLst/>
              <a:rect l="l" t="t" r="r" b="b"/>
              <a:pathLst>
                <a:path w="4" h="12" extrusionOk="0">
                  <a:moveTo>
                    <a:pt x="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7243;p126">
              <a:extLst>
                <a:ext uri="{FF2B5EF4-FFF2-40B4-BE49-F238E27FC236}">
                  <a16:creationId xmlns:a16="http://schemas.microsoft.com/office/drawing/2014/main" id="{112872A2-60B0-40C8-9223-5931B6E798DC}"/>
                </a:ext>
              </a:extLst>
            </p:cNvPr>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7244;p126">
              <a:extLst>
                <a:ext uri="{FF2B5EF4-FFF2-40B4-BE49-F238E27FC236}">
                  <a16:creationId xmlns:a16="http://schemas.microsoft.com/office/drawing/2014/main" id="{4B912F9A-C954-4C26-AF4F-D3BDC0A0C7DA}"/>
                </a:ext>
              </a:extLst>
            </p:cNvPr>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7245;p126">
              <a:extLst>
                <a:ext uri="{FF2B5EF4-FFF2-40B4-BE49-F238E27FC236}">
                  <a16:creationId xmlns:a16="http://schemas.microsoft.com/office/drawing/2014/main" id="{70C30D84-73A6-447F-A27A-8E267CC925CB}"/>
                </a:ext>
              </a:extLst>
            </p:cNvPr>
            <p:cNvSpPr/>
            <p:nvPr/>
          </p:nvSpPr>
          <p:spPr>
            <a:xfrm>
              <a:off x="2288760" y="2148709"/>
              <a:ext cx="299" cy="299"/>
            </a:xfrm>
            <a:custGeom>
              <a:avLst/>
              <a:gdLst/>
              <a:ahLst/>
              <a:cxnLst/>
              <a:rect l="l" t="t" r="r" b="b"/>
              <a:pathLst>
                <a:path w="22" h="22" extrusionOk="0">
                  <a:moveTo>
                    <a:pt x="22"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7246;p126">
              <a:extLst>
                <a:ext uri="{FF2B5EF4-FFF2-40B4-BE49-F238E27FC236}">
                  <a16:creationId xmlns:a16="http://schemas.microsoft.com/office/drawing/2014/main" id="{DA902559-6F64-4F2E-A0E7-E46AF0F17108}"/>
                </a:ext>
              </a:extLst>
            </p:cNvPr>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7247;p126">
              <a:extLst>
                <a:ext uri="{FF2B5EF4-FFF2-40B4-BE49-F238E27FC236}">
                  <a16:creationId xmlns:a16="http://schemas.microsoft.com/office/drawing/2014/main" id="{9EC3A496-B4FA-4010-BCFD-E101A31E72A8}"/>
                </a:ext>
              </a:extLst>
            </p:cNvPr>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7248;p126">
              <a:extLst>
                <a:ext uri="{FF2B5EF4-FFF2-40B4-BE49-F238E27FC236}">
                  <a16:creationId xmlns:a16="http://schemas.microsoft.com/office/drawing/2014/main" id="{370C684A-B1BD-4B59-A7C0-1F1F6ACADAD0}"/>
                </a:ext>
              </a:extLst>
            </p:cNvPr>
            <p:cNvSpPr/>
            <p:nvPr/>
          </p:nvSpPr>
          <p:spPr>
            <a:xfrm>
              <a:off x="2293227" y="2151126"/>
              <a:ext cx="638" cy="204"/>
            </a:xfrm>
            <a:custGeom>
              <a:avLst/>
              <a:gdLst/>
              <a:ahLst/>
              <a:cxnLst/>
              <a:rect l="l" t="t" r="r" b="b"/>
              <a:pathLst>
                <a:path w="47" h="15" extrusionOk="0">
                  <a:moveTo>
                    <a:pt x="46"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7249;p126">
              <a:extLst>
                <a:ext uri="{FF2B5EF4-FFF2-40B4-BE49-F238E27FC236}">
                  <a16:creationId xmlns:a16="http://schemas.microsoft.com/office/drawing/2014/main" id="{9E32AF15-5C37-477C-AE69-B0898D148A41}"/>
                </a:ext>
              </a:extLst>
            </p:cNvPr>
            <p:cNvSpPr/>
            <p:nvPr/>
          </p:nvSpPr>
          <p:spPr>
            <a:xfrm>
              <a:off x="2296703" y="2150800"/>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7250;p126">
              <a:extLst>
                <a:ext uri="{FF2B5EF4-FFF2-40B4-BE49-F238E27FC236}">
                  <a16:creationId xmlns:a16="http://schemas.microsoft.com/office/drawing/2014/main" id="{4EE10112-6CF3-4D30-A2E6-3AD1755CA6C3}"/>
                </a:ext>
              </a:extLst>
            </p:cNvPr>
            <p:cNvSpPr/>
            <p:nvPr/>
          </p:nvSpPr>
          <p:spPr>
            <a:xfrm>
              <a:off x="2289195" y="2149130"/>
              <a:ext cx="489" cy="394"/>
            </a:xfrm>
            <a:custGeom>
              <a:avLst/>
              <a:gdLst/>
              <a:ahLst/>
              <a:cxnLst/>
              <a:rect l="l" t="t" r="r" b="b"/>
              <a:pathLst>
                <a:path w="36" h="29" extrusionOk="0">
                  <a:moveTo>
                    <a:pt x="35"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7251;p126">
              <a:extLst>
                <a:ext uri="{FF2B5EF4-FFF2-40B4-BE49-F238E27FC236}">
                  <a16:creationId xmlns:a16="http://schemas.microsoft.com/office/drawing/2014/main" id="{CA254163-8C37-4B55-8CDC-D776A165C36B}"/>
                </a:ext>
              </a:extLst>
            </p:cNvPr>
            <p:cNvSpPr/>
            <p:nvPr/>
          </p:nvSpPr>
          <p:spPr>
            <a:xfrm>
              <a:off x="2297273" y="2150895"/>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7252;p126">
              <a:extLst>
                <a:ext uri="{FF2B5EF4-FFF2-40B4-BE49-F238E27FC236}">
                  <a16:creationId xmlns:a16="http://schemas.microsoft.com/office/drawing/2014/main" id="{4AB899DC-DF1B-4570-B990-9D54B91508DD}"/>
                </a:ext>
              </a:extLst>
            </p:cNvPr>
            <p:cNvSpPr/>
            <p:nvPr/>
          </p:nvSpPr>
          <p:spPr>
            <a:xfrm>
              <a:off x="2293987" y="2150936"/>
              <a:ext cx="543" cy="163"/>
            </a:xfrm>
            <a:custGeom>
              <a:avLst/>
              <a:gdLst/>
              <a:ahLst/>
              <a:cxnLst/>
              <a:rect l="l" t="t" r="r" b="b"/>
              <a:pathLst>
                <a:path w="40" h="12" extrusionOk="0">
                  <a:moveTo>
                    <a:pt x="39"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7253;p126">
              <a:extLst>
                <a:ext uri="{FF2B5EF4-FFF2-40B4-BE49-F238E27FC236}">
                  <a16:creationId xmlns:a16="http://schemas.microsoft.com/office/drawing/2014/main" id="{DF677C16-BF92-4E92-AF7C-71FF0E422150}"/>
                </a:ext>
              </a:extLst>
            </p:cNvPr>
            <p:cNvSpPr/>
            <p:nvPr/>
          </p:nvSpPr>
          <p:spPr>
            <a:xfrm>
              <a:off x="2306913" y="2152701"/>
              <a:ext cx="258" cy="299"/>
            </a:xfrm>
            <a:custGeom>
              <a:avLst/>
              <a:gdLst/>
              <a:ahLst/>
              <a:cxnLst/>
              <a:rect l="l" t="t" r="r" b="b"/>
              <a:pathLst>
                <a:path w="19" h="22" extrusionOk="0">
                  <a:moveTo>
                    <a:pt x="1"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7254;p126">
              <a:extLst>
                <a:ext uri="{FF2B5EF4-FFF2-40B4-BE49-F238E27FC236}">
                  <a16:creationId xmlns:a16="http://schemas.microsoft.com/office/drawing/2014/main" id="{84668315-75BC-45C7-98C2-CFCC92C33B75}"/>
                </a:ext>
              </a:extLst>
            </p:cNvPr>
            <p:cNvSpPr/>
            <p:nvPr/>
          </p:nvSpPr>
          <p:spPr>
            <a:xfrm>
              <a:off x="2307293" y="2153081"/>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7255;p126">
              <a:extLst>
                <a:ext uri="{FF2B5EF4-FFF2-40B4-BE49-F238E27FC236}">
                  <a16:creationId xmlns:a16="http://schemas.microsoft.com/office/drawing/2014/main" id="{0BDE49AA-0456-403A-935C-943DD5CB1D7A}"/>
                </a:ext>
              </a:extLst>
            </p:cNvPr>
            <p:cNvSpPr/>
            <p:nvPr/>
          </p:nvSpPr>
          <p:spPr>
            <a:xfrm>
              <a:off x="2305352" y="2151126"/>
              <a:ext cx="530" cy="543"/>
            </a:xfrm>
            <a:custGeom>
              <a:avLst/>
              <a:gdLst/>
              <a:ahLst/>
              <a:cxnLst/>
              <a:rect l="l" t="t" r="r" b="b"/>
              <a:pathLst>
                <a:path w="39" h="40" extrusionOk="0">
                  <a:moveTo>
                    <a:pt x="0" y="1"/>
                  </a:moveTo>
                  <a:lnTo>
                    <a:pt x="39"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7256;p126">
              <a:extLst>
                <a:ext uri="{FF2B5EF4-FFF2-40B4-BE49-F238E27FC236}">
                  <a16:creationId xmlns:a16="http://schemas.microsoft.com/office/drawing/2014/main" id="{2E9F777A-C434-462E-B19E-603C35E7FF78}"/>
                </a:ext>
              </a:extLst>
            </p:cNvPr>
            <p:cNvSpPr/>
            <p:nvPr/>
          </p:nvSpPr>
          <p:spPr>
            <a:xfrm>
              <a:off x="2305922" y="2151697"/>
              <a:ext cx="434" cy="448"/>
            </a:xfrm>
            <a:custGeom>
              <a:avLst/>
              <a:gdLst/>
              <a:ahLst/>
              <a:cxnLst/>
              <a:rect l="l" t="t" r="r" b="b"/>
              <a:pathLst>
                <a:path w="32" h="33" extrusionOk="0">
                  <a:moveTo>
                    <a:pt x="0" y="1"/>
                  </a:moveTo>
                  <a:lnTo>
                    <a:pt x="32"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7257;p126">
              <a:extLst>
                <a:ext uri="{FF2B5EF4-FFF2-40B4-BE49-F238E27FC236}">
                  <a16:creationId xmlns:a16="http://schemas.microsoft.com/office/drawing/2014/main" id="{42687233-D772-42A8-A807-3EB4A1B8B8C8}"/>
                </a:ext>
              </a:extLst>
            </p:cNvPr>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7258;p126">
              <a:extLst>
                <a:ext uri="{FF2B5EF4-FFF2-40B4-BE49-F238E27FC236}">
                  <a16:creationId xmlns:a16="http://schemas.microsoft.com/office/drawing/2014/main" id="{0FF0C934-EDC5-4E85-BEA1-10B4FD7F9D92}"/>
                </a:ext>
              </a:extLst>
            </p:cNvPr>
            <p:cNvSpPr/>
            <p:nvPr/>
          </p:nvSpPr>
          <p:spPr>
            <a:xfrm>
              <a:off x="2306492" y="2152267"/>
              <a:ext cx="299" cy="299"/>
            </a:xfrm>
            <a:custGeom>
              <a:avLst/>
              <a:gdLst/>
              <a:ahLst/>
              <a:cxnLst/>
              <a:rect l="l" t="t" r="r" b="b"/>
              <a:pathLst>
                <a:path w="22" h="22" extrusionOk="0">
                  <a:moveTo>
                    <a:pt x="0" y="1"/>
                  </a:moveTo>
                  <a:lnTo>
                    <a:pt x="2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7259;p126">
              <a:extLst>
                <a:ext uri="{FF2B5EF4-FFF2-40B4-BE49-F238E27FC236}">
                  <a16:creationId xmlns:a16="http://schemas.microsoft.com/office/drawing/2014/main" id="{8D886D81-A4A3-4C4B-9097-4E826CE667F9}"/>
                </a:ext>
              </a:extLst>
            </p:cNvPr>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7260;p126">
              <a:extLst>
                <a:ext uri="{FF2B5EF4-FFF2-40B4-BE49-F238E27FC236}">
                  <a16:creationId xmlns:a16="http://schemas.microsoft.com/office/drawing/2014/main" id="{3AD75BA2-C681-4A15-8404-3F72449BF4AE}"/>
                </a:ext>
              </a:extLst>
            </p:cNvPr>
            <p:cNvSpPr/>
            <p:nvPr/>
          </p:nvSpPr>
          <p:spPr>
            <a:xfrm>
              <a:off x="2304727" y="2150610"/>
              <a:ext cx="489" cy="434"/>
            </a:xfrm>
            <a:custGeom>
              <a:avLst/>
              <a:gdLst/>
              <a:ahLst/>
              <a:cxnLst/>
              <a:rect l="l" t="t" r="r" b="b"/>
              <a:pathLst>
                <a:path w="36" h="32" extrusionOk="0">
                  <a:moveTo>
                    <a:pt x="1" y="0"/>
                  </a:moveTo>
                  <a:lnTo>
                    <a:pt x="36"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7261;p126">
              <a:extLst>
                <a:ext uri="{FF2B5EF4-FFF2-40B4-BE49-F238E27FC236}">
                  <a16:creationId xmlns:a16="http://schemas.microsoft.com/office/drawing/2014/main" id="{5A585426-8799-4D70-AF21-922F4E55F977}"/>
                </a:ext>
              </a:extLst>
            </p:cNvPr>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7262;p126">
              <a:extLst>
                <a:ext uri="{FF2B5EF4-FFF2-40B4-BE49-F238E27FC236}">
                  <a16:creationId xmlns:a16="http://schemas.microsoft.com/office/drawing/2014/main" id="{432A32CF-1EFA-4A18-8BC7-3A3D902933D4}"/>
                </a:ext>
              </a:extLst>
            </p:cNvPr>
            <p:cNvSpPr/>
            <p:nvPr/>
          </p:nvSpPr>
          <p:spPr>
            <a:xfrm>
              <a:off x="2291951" y="2116436"/>
              <a:ext cx="14" cy="0"/>
            </a:xfrm>
            <a:custGeom>
              <a:avLst/>
              <a:gdLst/>
              <a:ahLst/>
              <a:cxnLst/>
              <a:rect l="l" t="t" r="r" b="b"/>
              <a:pathLst>
                <a:path w="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7263;p126">
              <a:extLst>
                <a:ext uri="{FF2B5EF4-FFF2-40B4-BE49-F238E27FC236}">
                  <a16:creationId xmlns:a16="http://schemas.microsoft.com/office/drawing/2014/main" id="{D2A4CED4-78F3-4760-B817-0C7CFA6D39B4}"/>
                </a:ext>
              </a:extLst>
            </p:cNvPr>
            <p:cNvSpPr/>
            <p:nvPr/>
          </p:nvSpPr>
          <p:spPr>
            <a:xfrm>
              <a:off x="2292562" y="2116436"/>
              <a:ext cx="14" cy="0"/>
            </a:xfrm>
            <a:custGeom>
              <a:avLst/>
              <a:gdLst/>
              <a:ahLst/>
              <a:cxnLst/>
              <a:rect l="l" t="t" r="r" b="b"/>
              <a:pathLst>
                <a:path w="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7264;p126">
              <a:extLst>
                <a:ext uri="{FF2B5EF4-FFF2-40B4-BE49-F238E27FC236}">
                  <a16:creationId xmlns:a16="http://schemas.microsoft.com/office/drawing/2014/main" id="{82F8ACE4-FDFF-4E05-BA9E-81085773F3A8}"/>
                </a:ext>
              </a:extLst>
            </p:cNvPr>
            <p:cNvSpPr/>
            <p:nvPr/>
          </p:nvSpPr>
          <p:spPr>
            <a:xfrm>
              <a:off x="2291095" y="211647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7265;p126">
              <a:extLst>
                <a:ext uri="{FF2B5EF4-FFF2-40B4-BE49-F238E27FC236}">
                  <a16:creationId xmlns:a16="http://schemas.microsoft.com/office/drawing/2014/main" id="{078B1B85-4253-4755-84FD-0AFB8698C193}"/>
                </a:ext>
              </a:extLst>
            </p:cNvPr>
            <p:cNvSpPr/>
            <p:nvPr/>
          </p:nvSpPr>
          <p:spPr>
            <a:xfrm>
              <a:off x="2293132" y="2116436"/>
              <a:ext cx="14" cy="0"/>
            </a:xfrm>
            <a:custGeom>
              <a:avLst/>
              <a:gdLst/>
              <a:ahLst/>
              <a:cxnLst/>
              <a:rect l="l" t="t" r="r" b="b"/>
              <a:pathLst>
                <a:path w="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7266;p126">
              <a:extLst>
                <a:ext uri="{FF2B5EF4-FFF2-40B4-BE49-F238E27FC236}">
                  <a16:creationId xmlns:a16="http://schemas.microsoft.com/office/drawing/2014/main" id="{F73B1C57-26EC-4E56-952F-716DF28B5451}"/>
                </a:ext>
              </a:extLst>
            </p:cNvPr>
            <p:cNvSpPr/>
            <p:nvPr/>
          </p:nvSpPr>
          <p:spPr>
            <a:xfrm>
              <a:off x="2291326" y="2116476"/>
              <a:ext cx="448" cy="14"/>
            </a:xfrm>
            <a:custGeom>
              <a:avLst/>
              <a:gdLst/>
              <a:ahLst/>
              <a:cxnLst/>
              <a:rect l="l" t="t" r="r" b="b"/>
              <a:pathLst>
                <a:path w="33" h="1" extrusionOk="0">
                  <a:moveTo>
                    <a:pt x="1" y="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7267;p126">
              <a:extLst>
                <a:ext uri="{FF2B5EF4-FFF2-40B4-BE49-F238E27FC236}">
                  <a16:creationId xmlns:a16="http://schemas.microsoft.com/office/drawing/2014/main" id="{D4EEB0DA-A7FC-4894-9B7D-3E8DD32C7907}"/>
                </a:ext>
              </a:extLst>
            </p:cNvPr>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7268;p126">
              <a:extLst>
                <a:ext uri="{FF2B5EF4-FFF2-40B4-BE49-F238E27FC236}">
                  <a16:creationId xmlns:a16="http://schemas.microsoft.com/office/drawing/2014/main" id="{5DA1C803-70D8-42FD-9B79-C042AE4704D9}"/>
                </a:ext>
              </a:extLst>
            </p:cNvPr>
            <p:cNvSpPr/>
            <p:nvPr/>
          </p:nvSpPr>
          <p:spPr>
            <a:xfrm>
              <a:off x="2585741" y="173408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7269;p126">
              <a:extLst>
                <a:ext uri="{FF2B5EF4-FFF2-40B4-BE49-F238E27FC236}">
                  <a16:creationId xmlns:a16="http://schemas.microsoft.com/office/drawing/2014/main" id="{1C942744-20DA-42F1-BD5E-096619141933}"/>
                </a:ext>
              </a:extLst>
            </p:cNvPr>
            <p:cNvSpPr/>
            <p:nvPr/>
          </p:nvSpPr>
          <p:spPr>
            <a:xfrm>
              <a:off x="2587696" y="1734365"/>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7270;p126">
              <a:extLst>
                <a:ext uri="{FF2B5EF4-FFF2-40B4-BE49-F238E27FC236}">
                  <a16:creationId xmlns:a16="http://schemas.microsoft.com/office/drawing/2014/main" id="{C6C6F8A7-DC3B-4FFC-8252-E8C29CB2E02D}"/>
                </a:ext>
              </a:extLst>
            </p:cNvPr>
            <p:cNvSpPr/>
            <p:nvPr/>
          </p:nvSpPr>
          <p:spPr>
            <a:xfrm>
              <a:off x="2588782" y="1734365"/>
              <a:ext cx="489" cy="14"/>
            </a:xfrm>
            <a:custGeom>
              <a:avLst/>
              <a:gdLst/>
              <a:ahLst/>
              <a:cxnLst/>
              <a:rect l="l" t="t" r="r" b="b"/>
              <a:pathLst>
                <a:path w="36" h="1" extrusionOk="0">
                  <a:moveTo>
                    <a:pt x="1" y="0"/>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7271;p126">
              <a:extLst>
                <a:ext uri="{FF2B5EF4-FFF2-40B4-BE49-F238E27FC236}">
                  <a16:creationId xmlns:a16="http://schemas.microsoft.com/office/drawing/2014/main" id="{301CBB1A-B072-4D95-BC9C-00035E3155B7}"/>
                </a:ext>
              </a:extLst>
            </p:cNvPr>
            <p:cNvSpPr/>
            <p:nvPr/>
          </p:nvSpPr>
          <p:spPr>
            <a:xfrm>
              <a:off x="2587221" y="1734365"/>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7272;p126">
              <a:extLst>
                <a:ext uri="{FF2B5EF4-FFF2-40B4-BE49-F238E27FC236}">
                  <a16:creationId xmlns:a16="http://schemas.microsoft.com/office/drawing/2014/main" id="{C1DDD24B-3928-4430-ACCE-7412D2FF6B4B}"/>
                </a:ext>
              </a:extLst>
            </p:cNvPr>
            <p:cNvSpPr/>
            <p:nvPr/>
          </p:nvSpPr>
          <p:spPr>
            <a:xfrm>
              <a:off x="2586786" y="1734270"/>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7273;p126">
              <a:extLst>
                <a:ext uri="{FF2B5EF4-FFF2-40B4-BE49-F238E27FC236}">
                  <a16:creationId xmlns:a16="http://schemas.microsoft.com/office/drawing/2014/main" id="{849F65CE-AB94-4223-B429-31294079986D}"/>
                </a:ext>
              </a:extLst>
            </p:cNvPr>
            <p:cNvSpPr/>
            <p:nvPr/>
          </p:nvSpPr>
          <p:spPr>
            <a:xfrm>
              <a:off x="2588646" y="173436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7274;p126">
              <a:extLst>
                <a:ext uri="{FF2B5EF4-FFF2-40B4-BE49-F238E27FC236}">
                  <a16:creationId xmlns:a16="http://schemas.microsoft.com/office/drawing/2014/main" id="{15CA728D-8580-4496-BBE0-04BA1BA6D7B0}"/>
                </a:ext>
              </a:extLst>
            </p:cNvPr>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7275;p126">
              <a:extLst>
                <a:ext uri="{FF2B5EF4-FFF2-40B4-BE49-F238E27FC236}">
                  <a16:creationId xmlns:a16="http://schemas.microsoft.com/office/drawing/2014/main" id="{EA7483C6-22B1-4923-84C5-2C824BD8790D}"/>
                </a:ext>
              </a:extLst>
            </p:cNvPr>
            <p:cNvSpPr/>
            <p:nvPr/>
          </p:nvSpPr>
          <p:spPr>
            <a:xfrm>
              <a:off x="2586121" y="173408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7276;p126">
              <a:extLst>
                <a:ext uri="{FF2B5EF4-FFF2-40B4-BE49-F238E27FC236}">
                  <a16:creationId xmlns:a16="http://schemas.microsoft.com/office/drawing/2014/main" id="{902FD5A7-3C53-470C-BBEA-CBB8019FF2FB}"/>
                </a:ext>
              </a:extLst>
            </p:cNvPr>
            <p:cNvSpPr/>
            <p:nvPr/>
          </p:nvSpPr>
          <p:spPr>
            <a:xfrm>
              <a:off x="2585075" y="1734080"/>
              <a:ext cx="258" cy="14"/>
            </a:xfrm>
            <a:custGeom>
              <a:avLst/>
              <a:gdLst/>
              <a:ahLst/>
              <a:cxnLst/>
              <a:rect l="l" t="t" r="r" b="b"/>
              <a:pathLst>
                <a:path w="19" h="1" extrusionOk="0">
                  <a:moveTo>
                    <a:pt x="1"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7277;p126">
              <a:extLst>
                <a:ext uri="{FF2B5EF4-FFF2-40B4-BE49-F238E27FC236}">
                  <a16:creationId xmlns:a16="http://schemas.microsoft.com/office/drawing/2014/main" id="{D296B963-CF41-4736-8BB4-E795F58A181A}"/>
                </a:ext>
              </a:extLst>
            </p:cNvPr>
            <p:cNvSpPr/>
            <p:nvPr/>
          </p:nvSpPr>
          <p:spPr>
            <a:xfrm>
              <a:off x="2553752" y="174913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7278;p126">
              <a:extLst>
                <a:ext uri="{FF2B5EF4-FFF2-40B4-BE49-F238E27FC236}">
                  <a16:creationId xmlns:a16="http://schemas.microsoft.com/office/drawing/2014/main" id="{25DF7002-2E4F-4C72-B8FC-F2BA40894425}"/>
                </a:ext>
              </a:extLst>
            </p:cNvPr>
            <p:cNvSpPr/>
            <p:nvPr/>
          </p:nvSpPr>
          <p:spPr>
            <a:xfrm>
              <a:off x="2553997" y="1748716"/>
              <a:ext cx="109" cy="244"/>
            </a:xfrm>
            <a:custGeom>
              <a:avLst/>
              <a:gdLst/>
              <a:ahLst/>
              <a:cxnLst/>
              <a:rect l="l" t="t" r="r" b="b"/>
              <a:pathLst>
                <a:path w="8" h="18" extrusionOk="0">
                  <a:moveTo>
                    <a:pt x="7"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7279;p126">
              <a:extLst>
                <a:ext uri="{FF2B5EF4-FFF2-40B4-BE49-F238E27FC236}">
                  <a16:creationId xmlns:a16="http://schemas.microsoft.com/office/drawing/2014/main" id="{747ADDB7-7A9F-4C4E-955B-5D9EC361012E}"/>
                </a:ext>
              </a:extLst>
            </p:cNvPr>
            <p:cNvSpPr/>
            <p:nvPr/>
          </p:nvSpPr>
          <p:spPr>
            <a:xfrm>
              <a:off x="2555612" y="1746720"/>
              <a:ext cx="244" cy="204"/>
            </a:xfrm>
            <a:custGeom>
              <a:avLst/>
              <a:gdLst/>
              <a:ahLst/>
              <a:cxnLst/>
              <a:rect l="l" t="t" r="r" b="b"/>
              <a:pathLst>
                <a:path w="18" h="15" extrusionOk="0">
                  <a:moveTo>
                    <a:pt x="18"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7280;p126">
              <a:extLst>
                <a:ext uri="{FF2B5EF4-FFF2-40B4-BE49-F238E27FC236}">
                  <a16:creationId xmlns:a16="http://schemas.microsoft.com/office/drawing/2014/main" id="{D530F30E-690A-41BB-AFF2-BBAF03F1DAEE}"/>
                </a:ext>
              </a:extLst>
            </p:cNvPr>
            <p:cNvSpPr/>
            <p:nvPr/>
          </p:nvSpPr>
          <p:spPr>
            <a:xfrm>
              <a:off x="2554893" y="1747426"/>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7281;p126">
              <a:extLst>
                <a:ext uri="{FF2B5EF4-FFF2-40B4-BE49-F238E27FC236}">
                  <a16:creationId xmlns:a16="http://schemas.microsoft.com/office/drawing/2014/main" id="{77D24896-5499-4772-913A-C6FC389ABBCF}"/>
                </a:ext>
              </a:extLst>
            </p:cNvPr>
            <p:cNvSpPr/>
            <p:nvPr/>
          </p:nvSpPr>
          <p:spPr>
            <a:xfrm>
              <a:off x="2554187" y="1748377"/>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7282;p126">
              <a:extLst>
                <a:ext uri="{FF2B5EF4-FFF2-40B4-BE49-F238E27FC236}">
                  <a16:creationId xmlns:a16="http://schemas.microsoft.com/office/drawing/2014/main" id="{8A92E1DF-5200-4422-9BBE-19A215DDFE0C}"/>
                </a:ext>
              </a:extLst>
            </p:cNvPr>
            <p:cNvSpPr/>
            <p:nvPr/>
          </p:nvSpPr>
          <p:spPr>
            <a:xfrm>
              <a:off x="2555368" y="1746951"/>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7283;p126">
              <a:extLst>
                <a:ext uri="{FF2B5EF4-FFF2-40B4-BE49-F238E27FC236}">
                  <a16:creationId xmlns:a16="http://schemas.microsoft.com/office/drawing/2014/main" id="{0216361D-3E7D-4C1A-BC4A-EA3BF2986F40}"/>
                </a:ext>
              </a:extLst>
            </p:cNvPr>
            <p:cNvSpPr/>
            <p:nvPr/>
          </p:nvSpPr>
          <p:spPr>
            <a:xfrm>
              <a:off x="2554417" y="174799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7284;p126">
              <a:extLst>
                <a:ext uri="{FF2B5EF4-FFF2-40B4-BE49-F238E27FC236}">
                  <a16:creationId xmlns:a16="http://schemas.microsoft.com/office/drawing/2014/main" id="{FA5BEB16-72F2-4671-BA30-8C2D8F98DB62}"/>
                </a:ext>
              </a:extLst>
            </p:cNvPr>
            <p:cNvSpPr/>
            <p:nvPr/>
          </p:nvSpPr>
          <p:spPr>
            <a:xfrm>
              <a:off x="2553616" y="1749572"/>
              <a:ext cx="109" cy="244"/>
            </a:xfrm>
            <a:custGeom>
              <a:avLst/>
              <a:gdLst/>
              <a:ahLst/>
              <a:cxnLst/>
              <a:rect l="l" t="t" r="r" b="b"/>
              <a:pathLst>
                <a:path w="8" h="18" extrusionOk="0">
                  <a:moveTo>
                    <a:pt x="7"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7285;p126">
              <a:extLst>
                <a:ext uri="{FF2B5EF4-FFF2-40B4-BE49-F238E27FC236}">
                  <a16:creationId xmlns:a16="http://schemas.microsoft.com/office/drawing/2014/main" id="{88CE721A-354E-4ACF-ACF0-543065AC61F2}"/>
                </a:ext>
              </a:extLst>
            </p:cNvPr>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7286;p126">
              <a:extLst>
                <a:ext uri="{FF2B5EF4-FFF2-40B4-BE49-F238E27FC236}">
                  <a16:creationId xmlns:a16="http://schemas.microsoft.com/office/drawing/2014/main" id="{7442667C-8A67-48D2-B96F-8F942DA7D6A2}"/>
                </a:ext>
              </a:extLst>
            </p:cNvPr>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7287;p126">
              <a:extLst>
                <a:ext uri="{FF2B5EF4-FFF2-40B4-BE49-F238E27FC236}">
                  <a16:creationId xmlns:a16="http://schemas.microsoft.com/office/drawing/2014/main" id="{7C56603A-67A9-4B75-BD64-CA5A89803096}"/>
                </a:ext>
              </a:extLst>
            </p:cNvPr>
            <p:cNvSpPr/>
            <p:nvPr/>
          </p:nvSpPr>
          <p:spPr>
            <a:xfrm>
              <a:off x="2553087" y="1753143"/>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7288;p126">
              <a:extLst>
                <a:ext uri="{FF2B5EF4-FFF2-40B4-BE49-F238E27FC236}">
                  <a16:creationId xmlns:a16="http://schemas.microsoft.com/office/drawing/2014/main" id="{55EE1D80-0333-48E4-9C99-612AB59F9799}"/>
                </a:ext>
              </a:extLst>
            </p:cNvPr>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7289;p126">
              <a:extLst>
                <a:ext uri="{FF2B5EF4-FFF2-40B4-BE49-F238E27FC236}">
                  <a16:creationId xmlns:a16="http://schemas.microsoft.com/office/drawing/2014/main" id="{A73A615B-D0F2-4FD8-8059-2EFC7D6DA715}"/>
                </a:ext>
              </a:extLst>
            </p:cNvPr>
            <p:cNvSpPr/>
            <p:nvPr/>
          </p:nvSpPr>
          <p:spPr>
            <a:xfrm>
              <a:off x="2555137" y="1747196"/>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7290;p126">
              <a:extLst>
                <a:ext uri="{FF2B5EF4-FFF2-40B4-BE49-F238E27FC236}">
                  <a16:creationId xmlns:a16="http://schemas.microsoft.com/office/drawing/2014/main" id="{1BB2D3C0-CE4D-4939-929E-EC8E2CCDC9CA}"/>
                </a:ext>
              </a:extLst>
            </p:cNvPr>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7291;p126">
              <a:extLst>
                <a:ext uri="{FF2B5EF4-FFF2-40B4-BE49-F238E27FC236}">
                  <a16:creationId xmlns:a16="http://schemas.microsoft.com/office/drawing/2014/main" id="{FE23A34D-0A71-4638-8DB2-6B5AEE8CF337}"/>
                </a:ext>
              </a:extLst>
            </p:cNvPr>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7292;p126">
              <a:extLst>
                <a:ext uri="{FF2B5EF4-FFF2-40B4-BE49-F238E27FC236}">
                  <a16:creationId xmlns:a16="http://schemas.microsoft.com/office/drawing/2014/main" id="{77C3C4FD-FFC9-44C7-BDB2-DED391717EB5}"/>
                </a:ext>
              </a:extLst>
            </p:cNvPr>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7293;p126">
              <a:extLst>
                <a:ext uri="{FF2B5EF4-FFF2-40B4-BE49-F238E27FC236}">
                  <a16:creationId xmlns:a16="http://schemas.microsoft.com/office/drawing/2014/main" id="{A1B5EB0A-7E91-401F-B087-902BD4DEA2FF}"/>
                </a:ext>
              </a:extLst>
            </p:cNvPr>
            <p:cNvSpPr/>
            <p:nvPr/>
          </p:nvSpPr>
          <p:spPr>
            <a:xfrm>
              <a:off x="2570398" y="1725716"/>
              <a:ext cx="54" cy="54"/>
            </a:xfrm>
            <a:custGeom>
              <a:avLst/>
              <a:gdLst/>
              <a:ahLst/>
              <a:cxnLst/>
              <a:rect l="l" t="t" r="r" b="b"/>
              <a:pathLst>
                <a:path w="4" h="4" extrusionOk="0">
                  <a:moveTo>
                    <a:pt x="4" y="0"/>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7294;p126">
              <a:extLst>
                <a:ext uri="{FF2B5EF4-FFF2-40B4-BE49-F238E27FC236}">
                  <a16:creationId xmlns:a16="http://schemas.microsoft.com/office/drawing/2014/main" id="{32E2B327-7103-4F9C-ABE7-A9FC4D3EBC18}"/>
                </a:ext>
              </a:extLst>
            </p:cNvPr>
            <p:cNvSpPr/>
            <p:nvPr/>
          </p:nvSpPr>
          <p:spPr>
            <a:xfrm>
              <a:off x="2554662" y="1747712"/>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7295;p126">
              <a:extLst>
                <a:ext uri="{FF2B5EF4-FFF2-40B4-BE49-F238E27FC236}">
                  <a16:creationId xmlns:a16="http://schemas.microsoft.com/office/drawing/2014/main" id="{AFF2B208-8D11-4FC6-BC71-4BD7FD275745}"/>
                </a:ext>
              </a:extLst>
            </p:cNvPr>
            <p:cNvSpPr/>
            <p:nvPr/>
          </p:nvSpPr>
          <p:spPr>
            <a:xfrm>
              <a:off x="2572014" y="1722675"/>
              <a:ext cx="109" cy="190"/>
            </a:xfrm>
            <a:custGeom>
              <a:avLst/>
              <a:gdLst/>
              <a:ahLst/>
              <a:cxnLst/>
              <a:rect l="l" t="t" r="r" b="b"/>
              <a:pathLst>
                <a:path w="8" h="14"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7296;p126">
              <a:extLst>
                <a:ext uri="{FF2B5EF4-FFF2-40B4-BE49-F238E27FC236}">
                  <a16:creationId xmlns:a16="http://schemas.microsoft.com/office/drawing/2014/main" id="{FD8506D8-C019-4B42-BE53-622E96DA538A}"/>
                </a:ext>
              </a:extLst>
            </p:cNvPr>
            <p:cNvSpPr/>
            <p:nvPr/>
          </p:nvSpPr>
          <p:spPr>
            <a:xfrm>
              <a:off x="2572489" y="1721616"/>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7297;p126">
              <a:extLst>
                <a:ext uri="{FF2B5EF4-FFF2-40B4-BE49-F238E27FC236}">
                  <a16:creationId xmlns:a16="http://schemas.microsoft.com/office/drawing/2014/main" id="{A4B1C517-975B-48D0-A3A3-087C8D9CB0AE}"/>
                </a:ext>
              </a:extLst>
            </p:cNvPr>
            <p:cNvSpPr/>
            <p:nvPr/>
          </p:nvSpPr>
          <p:spPr>
            <a:xfrm>
              <a:off x="2572299" y="1722050"/>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7298;p126">
              <a:extLst>
                <a:ext uri="{FF2B5EF4-FFF2-40B4-BE49-F238E27FC236}">
                  <a16:creationId xmlns:a16="http://schemas.microsoft.com/office/drawing/2014/main" id="{F53046CC-0799-456D-B81D-3795463363BC}"/>
                </a:ext>
              </a:extLst>
            </p:cNvPr>
            <p:cNvSpPr/>
            <p:nvPr/>
          </p:nvSpPr>
          <p:spPr>
            <a:xfrm>
              <a:off x="2571824" y="1723001"/>
              <a:ext cx="109" cy="204"/>
            </a:xfrm>
            <a:custGeom>
              <a:avLst/>
              <a:gdLst/>
              <a:ahLst/>
              <a:cxnLst/>
              <a:rect l="l" t="t" r="r" b="b"/>
              <a:pathLst>
                <a:path w="8" h="15" extrusionOk="0">
                  <a:moveTo>
                    <a:pt x="0" y="15"/>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7299;p126">
              <a:extLst>
                <a:ext uri="{FF2B5EF4-FFF2-40B4-BE49-F238E27FC236}">
                  <a16:creationId xmlns:a16="http://schemas.microsoft.com/office/drawing/2014/main" id="{EDF05AAB-2A4F-4245-B792-EB886DE381C8}"/>
                </a:ext>
              </a:extLst>
            </p:cNvPr>
            <p:cNvSpPr/>
            <p:nvPr/>
          </p:nvSpPr>
          <p:spPr>
            <a:xfrm>
              <a:off x="2572394" y="172186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7300;p126">
              <a:extLst>
                <a:ext uri="{FF2B5EF4-FFF2-40B4-BE49-F238E27FC236}">
                  <a16:creationId xmlns:a16="http://schemas.microsoft.com/office/drawing/2014/main" id="{E181798D-8446-4184-94C8-90E9AC5B4BF9}"/>
                </a:ext>
              </a:extLst>
            </p:cNvPr>
            <p:cNvSpPr/>
            <p:nvPr/>
          </p:nvSpPr>
          <p:spPr>
            <a:xfrm>
              <a:off x="2572150" y="1722335"/>
              <a:ext cx="109" cy="204"/>
            </a:xfrm>
            <a:custGeom>
              <a:avLst/>
              <a:gdLst/>
              <a:ahLst/>
              <a:cxnLst/>
              <a:rect l="l" t="t" r="r" b="b"/>
              <a:pathLst>
                <a:path w="8" h="15" extrusionOk="0">
                  <a:moveTo>
                    <a:pt x="1" y="15"/>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7301;p126">
              <a:extLst>
                <a:ext uri="{FF2B5EF4-FFF2-40B4-BE49-F238E27FC236}">
                  <a16:creationId xmlns:a16="http://schemas.microsoft.com/office/drawing/2014/main" id="{73A77970-D034-4540-BE8B-41A91DA05B73}"/>
                </a:ext>
              </a:extLst>
            </p:cNvPr>
            <p:cNvSpPr/>
            <p:nvPr/>
          </p:nvSpPr>
          <p:spPr>
            <a:xfrm>
              <a:off x="2570914" y="1724671"/>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7302;p126">
              <a:extLst>
                <a:ext uri="{FF2B5EF4-FFF2-40B4-BE49-F238E27FC236}">
                  <a16:creationId xmlns:a16="http://schemas.microsoft.com/office/drawing/2014/main" id="{DB69C0B0-9F70-48D8-BD06-89B78D99ECEF}"/>
                </a:ext>
              </a:extLst>
            </p:cNvPr>
            <p:cNvSpPr/>
            <p:nvPr/>
          </p:nvSpPr>
          <p:spPr>
            <a:xfrm>
              <a:off x="2570588" y="1725187"/>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7303;p126">
              <a:extLst>
                <a:ext uri="{FF2B5EF4-FFF2-40B4-BE49-F238E27FC236}">
                  <a16:creationId xmlns:a16="http://schemas.microsoft.com/office/drawing/2014/main" id="{F0AB2C45-6182-46F1-BD9E-B32EA79D3D09}"/>
                </a:ext>
              </a:extLst>
            </p:cNvPr>
            <p:cNvSpPr/>
            <p:nvPr/>
          </p:nvSpPr>
          <p:spPr>
            <a:xfrm>
              <a:off x="2571634" y="1723381"/>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7304;p126">
              <a:extLst>
                <a:ext uri="{FF2B5EF4-FFF2-40B4-BE49-F238E27FC236}">
                  <a16:creationId xmlns:a16="http://schemas.microsoft.com/office/drawing/2014/main" id="{7871577C-AF4A-4A80-934E-CDB1C49DB609}"/>
                </a:ext>
              </a:extLst>
            </p:cNvPr>
            <p:cNvSpPr/>
            <p:nvPr/>
          </p:nvSpPr>
          <p:spPr>
            <a:xfrm>
              <a:off x="2571159" y="1724195"/>
              <a:ext cx="149" cy="244"/>
            </a:xfrm>
            <a:custGeom>
              <a:avLst/>
              <a:gdLst/>
              <a:ahLst/>
              <a:cxnLst/>
              <a:rect l="l" t="t" r="r" b="b"/>
              <a:pathLst>
                <a:path w="11" h="18" extrusionOk="0">
                  <a:moveTo>
                    <a:pt x="0"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7305;p126">
              <a:extLst>
                <a:ext uri="{FF2B5EF4-FFF2-40B4-BE49-F238E27FC236}">
                  <a16:creationId xmlns:a16="http://schemas.microsoft.com/office/drawing/2014/main" id="{8DA1BD71-BB7C-4D1C-A092-1DA2198E2CAB}"/>
                </a:ext>
              </a:extLst>
            </p:cNvPr>
            <p:cNvSpPr/>
            <p:nvPr/>
          </p:nvSpPr>
          <p:spPr>
            <a:xfrm>
              <a:off x="2571389" y="1723761"/>
              <a:ext cx="163" cy="258"/>
            </a:xfrm>
            <a:custGeom>
              <a:avLst/>
              <a:gdLst/>
              <a:ahLst/>
              <a:cxnLst/>
              <a:rect l="l" t="t" r="r" b="b"/>
              <a:pathLst>
                <a:path w="12" h="19" extrusionOk="0">
                  <a:moveTo>
                    <a:pt x="1"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7306;p126">
              <a:extLst>
                <a:ext uri="{FF2B5EF4-FFF2-40B4-BE49-F238E27FC236}">
                  <a16:creationId xmlns:a16="http://schemas.microsoft.com/office/drawing/2014/main" id="{ED130F43-6C9D-45FC-A99B-7E7B50C6BD0E}"/>
                </a:ext>
              </a:extLst>
            </p:cNvPr>
            <p:cNvSpPr/>
            <p:nvPr/>
          </p:nvSpPr>
          <p:spPr>
            <a:xfrm>
              <a:off x="2572679" y="1721140"/>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7307;p126">
              <a:extLst>
                <a:ext uri="{FF2B5EF4-FFF2-40B4-BE49-F238E27FC236}">
                  <a16:creationId xmlns:a16="http://schemas.microsoft.com/office/drawing/2014/main" id="{3341BA9A-5C64-47A8-A9E0-F893A72E2E7A}"/>
                </a:ext>
              </a:extLst>
            </p:cNvPr>
            <p:cNvSpPr/>
            <p:nvPr/>
          </p:nvSpPr>
          <p:spPr>
            <a:xfrm>
              <a:off x="2572584" y="1721426"/>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7308;p126">
              <a:extLst>
                <a:ext uri="{FF2B5EF4-FFF2-40B4-BE49-F238E27FC236}">
                  <a16:creationId xmlns:a16="http://schemas.microsoft.com/office/drawing/2014/main" id="{FF79996B-2FD7-4A0B-A885-B9B2911F5E35}"/>
                </a:ext>
              </a:extLst>
            </p:cNvPr>
            <p:cNvSpPr/>
            <p:nvPr/>
          </p:nvSpPr>
          <p:spPr>
            <a:xfrm>
              <a:off x="2572625" y="1721235"/>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7309;p126">
              <a:extLst>
                <a:ext uri="{FF2B5EF4-FFF2-40B4-BE49-F238E27FC236}">
                  <a16:creationId xmlns:a16="http://schemas.microsoft.com/office/drawing/2014/main" id="{F27259A0-8EBC-4B28-9A58-42C20FAC3624}"/>
                </a:ext>
              </a:extLst>
            </p:cNvPr>
            <p:cNvSpPr/>
            <p:nvPr/>
          </p:nvSpPr>
          <p:spPr>
            <a:xfrm>
              <a:off x="2604994" y="1750237"/>
              <a:ext cx="14" cy="149"/>
            </a:xfrm>
            <a:custGeom>
              <a:avLst/>
              <a:gdLst/>
              <a:ahLst/>
              <a:cxnLst/>
              <a:rect l="l" t="t" r="r" b="b"/>
              <a:pathLst>
                <a:path w="1" h="11" extrusionOk="0">
                  <a:moveTo>
                    <a:pt x="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7310;p126">
              <a:extLst>
                <a:ext uri="{FF2B5EF4-FFF2-40B4-BE49-F238E27FC236}">
                  <a16:creationId xmlns:a16="http://schemas.microsoft.com/office/drawing/2014/main" id="{D98CFBC1-B87F-4A65-9CFE-137D1566662E}"/>
                </a:ext>
              </a:extLst>
            </p:cNvPr>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7311;p126">
              <a:extLst>
                <a:ext uri="{FF2B5EF4-FFF2-40B4-BE49-F238E27FC236}">
                  <a16:creationId xmlns:a16="http://schemas.microsoft.com/office/drawing/2014/main" id="{446747C2-80D6-4D58-884C-795960CEE217}"/>
                </a:ext>
              </a:extLst>
            </p:cNvPr>
            <p:cNvSpPr/>
            <p:nvPr/>
          </p:nvSpPr>
          <p:spPr>
            <a:xfrm>
              <a:off x="2605048" y="1750807"/>
              <a:ext cx="54" cy="244"/>
            </a:xfrm>
            <a:custGeom>
              <a:avLst/>
              <a:gdLst/>
              <a:ahLst/>
              <a:cxnLst/>
              <a:rect l="l" t="t" r="r" b="b"/>
              <a:pathLst>
                <a:path w="4" h="18" extrusionOk="0">
                  <a:moveTo>
                    <a:pt x="0" y="1"/>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7312;p126">
              <a:extLst>
                <a:ext uri="{FF2B5EF4-FFF2-40B4-BE49-F238E27FC236}">
                  <a16:creationId xmlns:a16="http://schemas.microsoft.com/office/drawing/2014/main" id="{FF0FF9C1-EFD6-4C8B-892C-5F01F8576647}"/>
                </a:ext>
              </a:extLst>
            </p:cNvPr>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7313;p126">
              <a:extLst>
                <a:ext uri="{FF2B5EF4-FFF2-40B4-BE49-F238E27FC236}">
                  <a16:creationId xmlns:a16="http://schemas.microsoft.com/office/drawing/2014/main" id="{8AB98A2D-A4BE-4C22-903C-FCBF48325FC3}"/>
                </a:ext>
              </a:extLst>
            </p:cNvPr>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7314;p126">
              <a:extLst>
                <a:ext uri="{FF2B5EF4-FFF2-40B4-BE49-F238E27FC236}">
                  <a16:creationId xmlns:a16="http://schemas.microsoft.com/office/drawing/2014/main" id="{BFE75852-3FA9-45D0-AA68-D104C0BB03D4}"/>
                </a:ext>
              </a:extLst>
            </p:cNvPr>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7315;p126">
              <a:extLst>
                <a:ext uri="{FF2B5EF4-FFF2-40B4-BE49-F238E27FC236}">
                  <a16:creationId xmlns:a16="http://schemas.microsoft.com/office/drawing/2014/main" id="{94F8CBFD-B05A-4590-91AA-DA7138341E7B}"/>
                </a:ext>
              </a:extLst>
            </p:cNvPr>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7316;p126">
              <a:extLst>
                <a:ext uri="{FF2B5EF4-FFF2-40B4-BE49-F238E27FC236}">
                  <a16:creationId xmlns:a16="http://schemas.microsoft.com/office/drawing/2014/main" id="{2466776A-786B-4882-8EE8-D5D5B55C1469}"/>
                </a:ext>
              </a:extLst>
            </p:cNvPr>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7317;p126">
              <a:extLst>
                <a:ext uri="{FF2B5EF4-FFF2-40B4-BE49-F238E27FC236}">
                  <a16:creationId xmlns:a16="http://schemas.microsoft.com/office/drawing/2014/main" id="{53232333-F120-4CEB-872C-3D45E7343838}"/>
                </a:ext>
              </a:extLst>
            </p:cNvPr>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7318;p126">
              <a:extLst>
                <a:ext uri="{FF2B5EF4-FFF2-40B4-BE49-F238E27FC236}">
                  <a16:creationId xmlns:a16="http://schemas.microsoft.com/office/drawing/2014/main" id="{3420269C-733D-446E-9C2B-FCB1CF9A9739}"/>
                </a:ext>
              </a:extLst>
            </p:cNvPr>
            <p:cNvSpPr/>
            <p:nvPr/>
          </p:nvSpPr>
          <p:spPr>
            <a:xfrm>
              <a:off x="2376321" y="1716673"/>
              <a:ext cx="584" cy="68"/>
            </a:xfrm>
            <a:custGeom>
              <a:avLst/>
              <a:gdLst/>
              <a:ahLst/>
              <a:cxnLst/>
              <a:rect l="l" t="t" r="r" b="b"/>
              <a:pathLst>
                <a:path w="43" h="5" extrusionOk="0">
                  <a:moveTo>
                    <a:pt x="0" y="1"/>
                  </a:moveTo>
                  <a:lnTo>
                    <a:pt x="4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7319;p126">
              <a:extLst>
                <a:ext uri="{FF2B5EF4-FFF2-40B4-BE49-F238E27FC236}">
                  <a16:creationId xmlns:a16="http://schemas.microsoft.com/office/drawing/2014/main" id="{B4141D73-6724-4AFA-868A-60DC04A53A2A}"/>
                </a:ext>
              </a:extLst>
            </p:cNvPr>
            <p:cNvSpPr/>
            <p:nvPr/>
          </p:nvSpPr>
          <p:spPr>
            <a:xfrm>
              <a:off x="2377122" y="1716728"/>
              <a:ext cx="543" cy="109"/>
            </a:xfrm>
            <a:custGeom>
              <a:avLst/>
              <a:gdLst/>
              <a:ahLst/>
              <a:cxnLst/>
              <a:rect l="l" t="t" r="r" b="b"/>
              <a:pathLst>
                <a:path w="40" h="8" extrusionOk="0">
                  <a:moveTo>
                    <a:pt x="1" y="0"/>
                  </a:moveTo>
                  <a:lnTo>
                    <a:pt x="39"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7320;p126">
              <a:extLst>
                <a:ext uri="{FF2B5EF4-FFF2-40B4-BE49-F238E27FC236}">
                  <a16:creationId xmlns:a16="http://schemas.microsoft.com/office/drawing/2014/main" id="{8F86EEE7-904C-4119-8FB4-5F1360D67DA2}"/>
                </a:ext>
              </a:extLst>
            </p:cNvPr>
            <p:cNvSpPr/>
            <p:nvPr/>
          </p:nvSpPr>
          <p:spPr>
            <a:xfrm>
              <a:off x="2378833" y="1717013"/>
              <a:ext cx="543" cy="109"/>
            </a:xfrm>
            <a:custGeom>
              <a:avLst/>
              <a:gdLst/>
              <a:ahLst/>
              <a:cxnLst/>
              <a:rect l="l" t="t" r="r" b="b"/>
              <a:pathLst>
                <a:path w="40" h="8" extrusionOk="0">
                  <a:moveTo>
                    <a:pt x="1" y="0"/>
                  </a:moveTo>
                  <a:lnTo>
                    <a:pt x="39"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7321;p126">
              <a:extLst>
                <a:ext uri="{FF2B5EF4-FFF2-40B4-BE49-F238E27FC236}">
                  <a16:creationId xmlns:a16="http://schemas.microsoft.com/office/drawing/2014/main" id="{AF1EDAFD-14E4-49BF-BE68-6AC088A6C924}"/>
                </a:ext>
              </a:extLst>
            </p:cNvPr>
            <p:cNvSpPr/>
            <p:nvPr/>
          </p:nvSpPr>
          <p:spPr>
            <a:xfrm>
              <a:off x="2377937" y="1716864"/>
              <a:ext cx="584" cy="68"/>
            </a:xfrm>
            <a:custGeom>
              <a:avLst/>
              <a:gdLst/>
              <a:ahLst/>
              <a:cxnLst/>
              <a:rect l="l" t="t" r="r" b="b"/>
              <a:pathLst>
                <a:path w="43" h="5" extrusionOk="0">
                  <a:moveTo>
                    <a:pt x="0" y="1"/>
                  </a:moveTo>
                  <a:lnTo>
                    <a:pt x="4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7322;p126">
              <a:extLst>
                <a:ext uri="{FF2B5EF4-FFF2-40B4-BE49-F238E27FC236}">
                  <a16:creationId xmlns:a16="http://schemas.microsoft.com/office/drawing/2014/main" id="{0E8D90A4-5E72-4DC1-A0A7-235213DC378D}"/>
                </a:ext>
              </a:extLst>
            </p:cNvPr>
            <p:cNvSpPr/>
            <p:nvPr/>
          </p:nvSpPr>
          <p:spPr>
            <a:xfrm>
              <a:off x="2375561" y="1716633"/>
              <a:ext cx="584" cy="14"/>
            </a:xfrm>
            <a:custGeom>
              <a:avLst/>
              <a:gdLst/>
              <a:ahLst/>
              <a:cxnLst/>
              <a:rect l="l" t="t" r="r" b="b"/>
              <a:pathLst>
                <a:path w="43" h="1" extrusionOk="0">
                  <a:moveTo>
                    <a:pt x="0" y="0"/>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7323;p126">
              <a:extLst>
                <a:ext uri="{FF2B5EF4-FFF2-40B4-BE49-F238E27FC236}">
                  <a16:creationId xmlns:a16="http://schemas.microsoft.com/office/drawing/2014/main" id="{18DF568D-9333-48C6-934F-355F343E8E70}"/>
                </a:ext>
              </a:extLst>
            </p:cNvPr>
            <p:cNvSpPr/>
            <p:nvPr/>
          </p:nvSpPr>
          <p:spPr>
            <a:xfrm>
              <a:off x="2379784" y="1717203"/>
              <a:ext cx="299" cy="54"/>
            </a:xfrm>
            <a:custGeom>
              <a:avLst/>
              <a:gdLst/>
              <a:ahLst/>
              <a:cxnLst/>
              <a:rect l="l" t="t" r="r" b="b"/>
              <a:pathLst>
                <a:path w="22" h="4" extrusionOk="0">
                  <a:moveTo>
                    <a:pt x="22"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7324;p126">
              <a:extLst>
                <a:ext uri="{FF2B5EF4-FFF2-40B4-BE49-F238E27FC236}">
                  <a16:creationId xmlns:a16="http://schemas.microsoft.com/office/drawing/2014/main" id="{3B9D10C5-B4EB-4574-8035-E6BB4D7C5898}"/>
                </a:ext>
              </a:extLst>
            </p:cNvPr>
            <p:cNvSpPr/>
            <p:nvPr/>
          </p:nvSpPr>
          <p:spPr>
            <a:xfrm>
              <a:off x="2368134" y="1717773"/>
              <a:ext cx="828" cy="149"/>
            </a:xfrm>
            <a:custGeom>
              <a:avLst/>
              <a:gdLst/>
              <a:ahLst/>
              <a:cxnLst/>
              <a:rect l="l" t="t" r="r" b="b"/>
              <a:pathLst>
                <a:path w="61" h="11" extrusionOk="0">
                  <a:moveTo>
                    <a:pt x="1" y="11"/>
                  </a:moveTo>
                  <a:lnTo>
                    <a:pt x="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7325;p126">
              <a:extLst>
                <a:ext uri="{FF2B5EF4-FFF2-40B4-BE49-F238E27FC236}">
                  <a16:creationId xmlns:a16="http://schemas.microsoft.com/office/drawing/2014/main" id="{5FD8B23F-D205-4832-8A11-589C34885AAB}"/>
                </a:ext>
              </a:extLst>
            </p:cNvPr>
            <p:cNvSpPr/>
            <p:nvPr/>
          </p:nvSpPr>
          <p:spPr>
            <a:xfrm>
              <a:off x="2374896" y="171663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7326;p126">
              <a:extLst>
                <a:ext uri="{FF2B5EF4-FFF2-40B4-BE49-F238E27FC236}">
                  <a16:creationId xmlns:a16="http://schemas.microsoft.com/office/drawing/2014/main" id="{50FE9B4A-7B04-413C-98BB-BDB152FE95F0}"/>
                </a:ext>
              </a:extLst>
            </p:cNvPr>
            <p:cNvSpPr/>
            <p:nvPr/>
          </p:nvSpPr>
          <p:spPr>
            <a:xfrm>
              <a:off x="2369234" y="1717488"/>
              <a:ext cx="964" cy="244"/>
            </a:xfrm>
            <a:custGeom>
              <a:avLst/>
              <a:gdLst/>
              <a:ahLst/>
              <a:cxnLst/>
              <a:rect l="l" t="t" r="r" b="b"/>
              <a:pathLst>
                <a:path w="71" h="18" extrusionOk="0">
                  <a:moveTo>
                    <a:pt x="0" y="18"/>
                  </a:moveTo>
                  <a:lnTo>
                    <a:pt x="7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7327;p126">
              <a:extLst>
                <a:ext uri="{FF2B5EF4-FFF2-40B4-BE49-F238E27FC236}">
                  <a16:creationId xmlns:a16="http://schemas.microsoft.com/office/drawing/2014/main" id="{959024F9-55A9-41D8-A4B9-322AD3FBD374}"/>
                </a:ext>
              </a:extLst>
            </p:cNvPr>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7328;p126">
              <a:extLst>
                <a:ext uri="{FF2B5EF4-FFF2-40B4-BE49-F238E27FC236}">
                  <a16:creationId xmlns:a16="http://schemas.microsoft.com/office/drawing/2014/main" id="{C3423572-E513-47D1-8C74-D7EE0E2A6CD3}"/>
                </a:ext>
              </a:extLst>
            </p:cNvPr>
            <p:cNvSpPr/>
            <p:nvPr/>
          </p:nvSpPr>
          <p:spPr>
            <a:xfrm>
              <a:off x="2374611" y="1725051"/>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7329;p126">
              <a:extLst>
                <a:ext uri="{FF2B5EF4-FFF2-40B4-BE49-F238E27FC236}">
                  <a16:creationId xmlns:a16="http://schemas.microsoft.com/office/drawing/2014/main" id="{D84A2027-17FF-4242-B261-4E44DFF64DF7}"/>
                </a:ext>
              </a:extLst>
            </p:cNvPr>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7330;p126">
              <a:extLst>
                <a:ext uri="{FF2B5EF4-FFF2-40B4-BE49-F238E27FC236}">
                  <a16:creationId xmlns:a16="http://schemas.microsoft.com/office/drawing/2014/main" id="{DBEBC48B-897D-424E-96F8-B81BBEEF15D5}"/>
                </a:ext>
              </a:extLst>
            </p:cNvPr>
            <p:cNvSpPr/>
            <p:nvPr/>
          </p:nvSpPr>
          <p:spPr>
            <a:xfrm>
              <a:off x="2374461" y="1724901"/>
              <a:ext cx="163" cy="109"/>
            </a:xfrm>
            <a:custGeom>
              <a:avLst/>
              <a:gdLst/>
              <a:ahLst/>
              <a:cxnLst/>
              <a:rect l="l" t="t" r="r" b="b"/>
              <a:pathLst>
                <a:path w="12" h="8" extrusionOk="0">
                  <a:moveTo>
                    <a:pt x="1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7331;p126">
              <a:extLst>
                <a:ext uri="{FF2B5EF4-FFF2-40B4-BE49-F238E27FC236}">
                  <a16:creationId xmlns:a16="http://schemas.microsoft.com/office/drawing/2014/main" id="{C9B46554-2A4F-4C14-809F-5EE7D6126509}"/>
                </a:ext>
              </a:extLst>
            </p:cNvPr>
            <p:cNvSpPr/>
            <p:nvPr/>
          </p:nvSpPr>
          <p:spPr>
            <a:xfrm>
              <a:off x="2374896" y="1725377"/>
              <a:ext cx="149" cy="258"/>
            </a:xfrm>
            <a:custGeom>
              <a:avLst/>
              <a:gdLst/>
              <a:ahLst/>
              <a:cxnLst/>
              <a:rect l="l" t="t" r="r" b="b"/>
              <a:pathLst>
                <a:path w="11" h="19" extrusionOk="0">
                  <a:moveTo>
                    <a:pt x="1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7332;p126">
              <a:extLst>
                <a:ext uri="{FF2B5EF4-FFF2-40B4-BE49-F238E27FC236}">
                  <a16:creationId xmlns:a16="http://schemas.microsoft.com/office/drawing/2014/main" id="{95C35B72-7991-42F8-AFFF-10DFC2BBC5DF}"/>
                </a:ext>
              </a:extLst>
            </p:cNvPr>
            <p:cNvSpPr/>
            <p:nvPr/>
          </p:nvSpPr>
          <p:spPr>
            <a:xfrm>
              <a:off x="2374746" y="1725187"/>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7333;p126">
              <a:extLst>
                <a:ext uri="{FF2B5EF4-FFF2-40B4-BE49-F238E27FC236}">
                  <a16:creationId xmlns:a16="http://schemas.microsoft.com/office/drawing/2014/main" id="{125EA324-0A1B-4480-9D71-F20B78B300A7}"/>
                </a:ext>
              </a:extLst>
            </p:cNvPr>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7334;p126">
              <a:extLst>
                <a:ext uri="{FF2B5EF4-FFF2-40B4-BE49-F238E27FC236}">
                  <a16:creationId xmlns:a16="http://schemas.microsoft.com/office/drawing/2014/main" id="{900DF3E8-E365-4D04-8140-D811CEBCA657}"/>
                </a:ext>
              </a:extLst>
            </p:cNvPr>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7335;p126">
              <a:extLst>
                <a:ext uri="{FF2B5EF4-FFF2-40B4-BE49-F238E27FC236}">
                  <a16:creationId xmlns:a16="http://schemas.microsoft.com/office/drawing/2014/main" id="{48E2E318-15AC-45DA-A369-36C5B86B3433}"/>
                </a:ext>
              </a:extLst>
            </p:cNvPr>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7336;p126">
              <a:extLst>
                <a:ext uri="{FF2B5EF4-FFF2-40B4-BE49-F238E27FC236}">
                  <a16:creationId xmlns:a16="http://schemas.microsoft.com/office/drawing/2014/main" id="{11DA54DE-7393-4BF2-960D-F2556C02290A}"/>
                </a:ext>
              </a:extLst>
            </p:cNvPr>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7337;p126">
              <a:extLst>
                <a:ext uri="{FF2B5EF4-FFF2-40B4-BE49-F238E27FC236}">
                  <a16:creationId xmlns:a16="http://schemas.microsoft.com/office/drawing/2014/main" id="{A35F3A57-8F1F-4D71-B1FD-4792054E4ED1}"/>
                </a:ext>
              </a:extLst>
            </p:cNvPr>
            <p:cNvSpPr/>
            <p:nvPr/>
          </p:nvSpPr>
          <p:spPr>
            <a:xfrm>
              <a:off x="2376702" y="1727617"/>
              <a:ext cx="339" cy="109"/>
            </a:xfrm>
            <a:custGeom>
              <a:avLst/>
              <a:gdLst/>
              <a:ahLst/>
              <a:cxnLst/>
              <a:rect l="l" t="t" r="r" b="b"/>
              <a:pathLst>
                <a:path w="25" h="8" extrusionOk="0">
                  <a:moveTo>
                    <a:pt x="2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7338;p126">
              <a:extLst>
                <a:ext uri="{FF2B5EF4-FFF2-40B4-BE49-F238E27FC236}">
                  <a16:creationId xmlns:a16="http://schemas.microsoft.com/office/drawing/2014/main" id="{F4A49EF6-3EE7-4F57-9258-82731203188D}"/>
                </a:ext>
              </a:extLst>
            </p:cNvPr>
            <p:cNvSpPr/>
            <p:nvPr/>
          </p:nvSpPr>
          <p:spPr>
            <a:xfrm>
              <a:off x="2377177" y="1727753"/>
              <a:ext cx="244" cy="163"/>
            </a:xfrm>
            <a:custGeom>
              <a:avLst/>
              <a:gdLst/>
              <a:ahLst/>
              <a:cxnLst/>
              <a:rect l="l" t="t" r="r" b="b"/>
              <a:pathLst>
                <a:path w="18" h="12" extrusionOk="0">
                  <a:moveTo>
                    <a:pt x="18"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7339;p126">
              <a:extLst>
                <a:ext uri="{FF2B5EF4-FFF2-40B4-BE49-F238E27FC236}">
                  <a16:creationId xmlns:a16="http://schemas.microsoft.com/office/drawing/2014/main" id="{1DDA6031-42D0-48E4-A15B-2045774209D2}"/>
                </a:ext>
              </a:extLst>
            </p:cNvPr>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7340;p126">
              <a:extLst>
                <a:ext uri="{FF2B5EF4-FFF2-40B4-BE49-F238E27FC236}">
                  <a16:creationId xmlns:a16="http://schemas.microsoft.com/office/drawing/2014/main" id="{1921D14A-49B5-45C2-843A-3B8094195239}"/>
                </a:ext>
              </a:extLst>
            </p:cNvPr>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7341;p126">
              <a:extLst>
                <a:ext uri="{FF2B5EF4-FFF2-40B4-BE49-F238E27FC236}">
                  <a16:creationId xmlns:a16="http://schemas.microsoft.com/office/drawing/2014/main" id="{18B893B3-5F86-4E77-816A-E133C28A983D}"/>
                </a:ext>
              </a:extLst>
            </p:cNvPr>
            <p:cNvSpPr/>
            <p:nvPr/>
          </p:nvSpPr>
          <p:spPr>
            <a:xfrm>
              <a:off x="2377937" y="172832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7342;p126">
              <a:extLst>
                <a:ext uri="{FF2B5EF4-FFF2-40B4-BE49-F238E27FC236}">
                  <a16:creationId xmlns:a16="http://schemas.microsoft.com/office/drawing/2014/main" id="{488E1AC6-28F5-4DCB-B00E-177B0D367AFF}"/>
                </a:ext>
              </a:extLst>
            </p:cNvPr>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7343;p126">
              <a:extLst>
                <a:ext uri="{FF2B5EF4-FFF2-40B4-BE49-F238E27FC236}">
                  <a16:creationId xmlns:a16="http://schemas.microsoft.com/office/drawing/2014/main" id="{DF4823B2-25C1-4919-846C-B3260AE3FDDC}"/>
                </a:ext>
              </a:extLst>
            </p:cNvPr>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7344;p126">
              <a:extLst>
                <a:ext uri="{FF2B5EF4-FFF2-40B4-BE49-F238E27FC236}">
                  <a16:creationId xmlns:a16="http://schemas.microsoft.com/office/drawing/2014/main" id="{78730E2D-1552-4B62-8778-2060B5467E37}"/>
                </a:ext>
              </a:extLst>
            </p:cNvPr>
            <p:cNvSpPr/>
            <p:nvPr/>
          </p:nvSpPr>
          <p:spPr>
            <a:xfrm>
              <a:off x="2389668" y="1712682"/>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7345;p126">
              <a:extLst>
                <a:ext uri="{FF2B5EF4-FFF2-40B4-BE49-F238E27FC236}">
                  <a16:creationId xmlns:a16="http://schemas.microsoft.com/office/drawing/2014/main" id="{1F5C3787-BCA3-4D70-9749-D36A2795115F}"/>
                </a:ext>
              </a:extLst>
            </p:cNvPr>
            <p:cNvSpPr/>
            <p:nvPr/>
          </p:nvSpPr>
          <p:spPr>
            <a:xfrm>
              <a:off x="2389953" y="1712111"/>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7346;p126">
              <a:extLst>
                <a:ext uri="{FF2B5EF4-FFF2-40B4-BE49-F238E27FC236}">
                  <a16:creationId xmlns:a16="http://schemas.microsoft.com/office/drawing/2014/main" id="{661A4735-65E9-4368-BE7F-DCE6813C95C2}"/>
                </a:ext>
              </a:extLst>
            </p:cNvPr>
            <p:cNvSpPr/>
            <p:nvPr/>
          </p:nvSpPr>
          <p:spPr>
            <a:xfrm>
              <a:off x="2389532" y="1713021"/>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7347;p126">
              <a:extLst>
                <a:ext uri="{FF2B5EF4-FFF2-40B4-BE49-F238E27FC236}">
                  <a16:creationId xmlns:a16="http://schemas.microsoft.com/office/drawing/2014/main" id="{DB0810E7-A51E-4255-91A2-0D1C05FB5838}"/>
                </a:ext>
              </a:extLst>
            </p:cNvPr>
            <p:cNvSpPr/>
            <p:nvPr/>
          </p:nvSpPr>
          <p:spPr>
            <a:xfrm>
              <a:off x="2389573" y="1712872"/>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7348;p126">
              <a:extLst>
                <a:ext uri="{FF2B5EF4-FFF2-40B4-BE49-F238E27FC236}">
                  <a16:creationId xmlns:a16="http://schemas.microsoft.com/office/drawing/2014/main" id="{D029A945-7322-4466-AB9C-6F6F1CB489D1}"/>
                </a:ext>
              </a:extLst>
            </p:cNvPr>
            <p:cNvSpPr/>
            <p:nvPr/>
          </p:nvSpPr>
          <p:spPr>
            <a:xfrm>
              <a:off x="2389763" y="1712397"/>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7349;p126">
              <a:extLst>
                <a:ext uri="{FF2B5EF4-FFF2-40B4-BE49-F238E27FC236}">
                  <a16:creationId xmlns:a16="http://schemas.microsoft.com/office/drawing/2014/main" id="{3366EC0B-D27D-43BE-8469-3D0F7AB8A202}"/>
                </a:ext>
              </a:extLst>
            </p:cNvPr>
            <p:cNvSpPr/>
            <p:nvPr/>
          </p:nvSpPr>
          <p:spPr>
            <a:xfrm>
              <a:off x="2389478" y="1713116"/>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7350;p126">
              <a:extLst>
                <a:ext uri="{FF2B5EF4-FFF2-40B4-BE49-F238E27FC236}">
                  <a16:creationId xmlns:a16="http://schemas.microsoft.com/office/drawing/2014/main" id="{FA9EEC40-7F2D-4466-B3BB-3B7965DD4832}"/>
                </a:ext>
              </a:extLst>
            </p:cNvPr>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7351;p126">
              <a:extLst>
                <a:ext uri="{FF2B5EF4-FFF2-40B4-BE49-F238E27FC236}">
                  <a16:creationId xmlns:a16="http://schemas.microsoft.com/office/drawing/2014/main" id="{DD319D92-EEDF-4265-BDDF-B4BDEB3E1657}"/>
                </a:ext>
              </a:extLst>
            </p:cNvPr>
            <p:cNvSpPr/>
            <p:nvPr/>
          </p:nvSpPr>
          <p:spPr>
            <a:xfrm>
              <a:off x="2381114" y="1715248"/>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7352;p126">
              <a:extLst>
                <a:ext uri="{FF2B5EF4-FFF2-40B4-BE49-F238E27FC236}">
                  <a16:creationId xmlns:a16="http://schemas.microsoft.com/office/drawing/2014/main" id="{07DFA859-A7EA-420F-9C04-88C8E9BABAEF}"/>
                </a:ext>
              </a:extLst>
            </p:cNvPr>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7353;p126">
              <a:extLst>
                <a:ext uri="{FF2B5EF4-FFF2-40B4-BE49-F238E27FC236}">
                  <a16:creationId xmlns:a16="http://schemas.microsoft.com/office/drawing/2014/main" id="{F63B3CF1-ADE9-4076-8804-57EDB2EF45D1}"/>
                </a:ext>
              </a:extLst>
            </p:cNvPr>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7354;p126">
              <a:extLst>
                <a:ext uri="{FF2B5EF4-FFF2-40B4-BE49-F238E27FC236}">
                  <a16:creationId xmlns:a16="http://schemas.microsoft.com/office/drawing/2014/main" id="{0DD3581F-3B28-4B4E-84B6-5469D9A71106}"/>
                </a:ext>
              </a:extLst>
            </p:cNvPr>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7355;p126">
              <a:extLst>
                <a:ext uri="{FF2B5EF4-FFF2-40B4-BE49-F238E27FC236}">
                  <a16:creationId xmlns:a16="http://schemas.microsoft.com/office/drawing/2014/main" id="{238DDEFA-5025-4A85-BC57-A6AB5A7B3E27}"/>
                </a:ext>
              </a:extLst>
            </p:cNvPr>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7356;p126">
              <a:extLst>
                <a:ext uri="{FF2B5EF4-FFF2-40B4-BE49-F238E27FC236}">
                  <a16:creationId xmlns:a16="http://schemas.microsoft.com/office/drawing/2014/main" id="{B9D9553A-F11F-46B8-A853-513A60ADF810}"/>
                </a:ext>
              </a:extLst>
            </p:cNvPr>
            <p:cNvSpPr/>
            <p:nvPr/>
          </p:nvSpPr>
          <p:spPr>
            <a:xfrm>
              <a:off x="2403748" y="1738262"/>
              <a:ext cx="339" cy="244"/>
            </a:xfrm>
            <a:custGeom>
              <a:avLst/>
              <a:gdLst/>
              <a:ahLst/>
              <a:cxnLst/>
              <a:rect l="l" t="t" r="r" b="b"/>
              <a:pathLst>
                <a:path w="25" h="18" extrusionOk="0">
                  <a:moveTo>
                    <a:pt x="25"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7357;p126">
              <a:extLst>
                <a:ext uri="{FF2B5EF4-FFF2-40B4-BE49-F238E27FC236}">
                  <a16:creationId xmlns:a16="http://schemas.microsoft.com/office/drawing/2014/main" id="{EB81EAF7-EDA0-4603-9680-28323C4362CA}"/>
                </a:ext>
              </a:extLst>
            </p:cNvPr>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7358;p126">
              <a:extLst>
                <a:ext uri="{FF2B5EF4-FFF2-40B4-BE49-F238E27FC236}">
                  <a16:creationId xmlns:a16="http://schemas.microsoft.com/office/drawing/2014/main" id="{28D95297-3CD6-474D-BD92-61200A87FA8B}"/>
                </a:ext>
              </a:extLst>
            </p:cNvPr>
            <p:cNvSpPr/>
            <p:nvPr/>
          </p:nvSpPr>
          <p:spPr>
            <a:xfrm>
              <a:off x="2403273" y="1737922"/>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7359;p126">
              <a:extLst>
                <a:ext uri="{FF2B5EF4-FFF2-40B4-BE49-F238E27FC236}">
                  <a16:creationId xmlns:a16="http://schemas.microsoft.com/office/drawing/2014/main" id="{C7824866-4B14-4644-9F9F-854188BDC1F4}"/>
                </a:ext>
              </a:extLst>
            </p:cNvPr>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7360;p126">
              <a:extLst>
                <a:ext uri="{FF2B5EF4-FFF2-40B4-BE49-F238E27FC236}">
                  <a16:creationId xmlns:a16="http://schemas.microsoft.com/office/drawing/2014/main" id="{E9208554-6E0A-43BE-B1EC-F43FB84D2FF0}"/>
                </a:ext>
              </a:extLst>
            </p:cNvPr>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7361;p126">
              <a:extLst>
                <a:ext uri="{FF2B5EF4-FFF2-40B4-BE49-F238E27FC236}">
                  <a16:creationId xmlns:a16="http://schemas.microsoft.com/office/drawing/2014/main" id="{CF9AD9DD-7AC9-4C14-B05C-8988B48427D4}"/>
                </a:ext>
              </a:extLst>
            </p:cNvPr>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7362;p126">
              <a:extLst>
                <a:ext uri="{FF2B5EF4-FFF2-40B4-BE49-F238E27FC236}">
                  <a16:creationId xmlns:a16="http://schemas.microsoft.com/office/drawing/2014/main" id="{39C08390-073F-4D0E-A844-F9ECE8221745}"/>
                </a:ext>
              </a:extLst>
            </p:cNvPr>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7363;p126">
              <a:extLst>
                <a:ext uri="{FF2B5EF4-FFF2-40B4-BE49-F238E27FC236}">
                  <a16:creationId xmlns:a16="http://schemas.microsoft.com/office/drawing/2014/main" id="{C427ACA1-06C8-4204-BA8B-A4AB486B88CB}"/>
                </a:ext>
              </a:extLst>
            </p:cNvPr>
            <p:cNvSpPr/>
            <p:nvPr/>
          </p:nvSpPr>
          <p:spPr>
            <a:xfrm>
              <a:off x="2402933" y="1737596"/>
              <a:ext cx="258" cy="204"/>
            </a:xfrm>
            <a:custGeom>
              <a:avLst/>
              <a:gdLst/>
              <a:ahLst/>
              <a:cxnLst/>
              <a:rect l="l" t="t" r="r" b="b"/>
              <a:pathLst>
                <a:path w="19" h="15" extrusionOk="0">
                  <a:moveTo>
                    <a:pt x="18"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7364;p126">
              <a:extLst>
                <a:ext uri="{FF2B5EF4-FFF2-40B4-BE49-F238E27FC236}">
                  <a16:creationId xmlns:a16="http://schemas.microsoft.com/office/drawing/2014/main" id="{79C35D55-A4DA-4804-AF07-20B08D1D014F}"/>
                </a:ext>
              </a:extLst>
            </p:cNvPr>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7365;p126">
              <a:extLst>
                <a:ext uri="{FF2B5EF4-FFF2-40B4-BE49-F238E27FC236}">
                  <a16:creationId xmlns:a16="http://schemas.microsoft.com/office/drawing/2014/main" id="{29CDE87B-93EA-4F0A-AE94-6590B69BBDF0}"/>
                </a:ext>
              </a:extLst>
            </p:cNvPr>
            <p:cNvSpPr/>
            <p:nvPr/>
          </p:nvSpPr>
          <p:spPr>
            <a:xfrm>
              <a:off x="2380069" y="1732695"/>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7366;p126">
              <a:extLst>
                <a:ext uri="{FF2B5EF4-FFF2-40B4-BE49-F238E27FC236}">
                  <a16:creationId xmlns:a16="http://schemas.microsoft.com/office/drawing/2014/main" id="{90B5DD3B-7027-4E32-8B4F-D9E839A185CA}"/>
                </a:ext>
              </a:extLst>
            </p:cNvPr>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7367;p126">
              <a:extLst>
                <a:ext uri="{FF2B5EF4-FFF2-40B4-BE49-F238E27FC236}">
                  <a16:creationId xmlns:a16="http://schemas.microsoft.com/office/drawing/2014/main" id="{3DD5B300-7B48-479A-AEA3-FE2867A49C80}"/>
                </a:ext>
              </a:extLst>
            </p:cNvPr>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7368;p126">
              <a:extLst>
                <a:ext uri="{FF2B5EF4-FFF2-40B4-BE49-F238E27FC236}">
                  <a16:creationId xmlns:a16="http://schemas.microsoft.com/office/drawing/2014/main" id="{1AAA3B42-3B53-497F-B221-5C90478C39CF}"/>
                </a:ext>
              </a:extLst>
            </p:cNvPr>
            <p:cNvSpPr/>
            <p:nvPr/>
          </p:nvSpPr>
          <p:spPr>
            <a:xfrm>
              <a:off x="2404264" y="1738588"/>
              <a:ext cx="543" cy="353"/>
            </a:xfrm>
            <a:custGeom>
              <a:avLst/>
              <a:gdLst/>
              <a:ahLst/>
              <a:cxnLst/>
              <a:rect l="l" t="t" r="r" b="b"/>
              <a:pathLst>
                <a:path w="40" h="26" extrusionOk="0">
                  <a:moveTo>
                    <a:pt x="39"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7369;p126">
              <a:extLst>
                <a:ext uri="{FF2B5EF4-FFF2-40B4-BE49-F238E27FC236}">
                  <a16:creationId xmlns:a16="http://schemas.microsoft.com/office/drawing/2014/main" id="{D54C59A7-DC51-4748-8433-79DCD0C20359}"/>
                </a:ext>
              </a:extLst>
            </p:cNvPr>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7370;p126">
              <a:extLst>
                <a:ext uri="{FF2B5EF4-FFF2-40B4-BE49-F238E27FC236}">
                  <a16:creationId xmlns:a16="http://schemas.microsoft.com/office/drawing/2014/main" id="{6EAD2F15-22C9-4800-9E8A-D358CA8272CF}"/>
                </a:ext>
              </a:extLst>
            </p:cNvPr>
            <p:cNvSpPr/>
            <p:nvPr/>
          </p:nvSpPr>
          <p:spPr>
            <a:xfrm>
              <a:off x="2405364" y="1714447"/>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7371;p126">
              <a:extLst>
                <a:ext uri="{FF2B5EF4-FFF2-40B4-BE49-F238E27FC236}">
                  <a16:creationId xmlns:a16="http://schemas.microsoft.com/office/drawing/2014/main" id="{71C5C7BB-A919-43F0-A8EA-E8395C4FC2B3}"/>
                </a:ext>
              </a:extLst>
            </p:cNvPr>
            <p:cNvSpPr/>
            <p:nvPr/>
          </p:nvSpPr>
          <p:spPr>
            <a:xfrm>
              <a:off x="2400612" y="171729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7372;p126">
              <a:extLst>
                <a:ext uri="{FF2B5EF4-FFF2-40B4-BE49-F238E27FC236}">
                  <a16:creationId xmlns:a16="http://schemas.microsoft.com/office/drawing/2014/main" id="{59A51AF5-EC4B-47A9-9567-B48D30369DA2}"/>
                </a:ext>
              </a:extLst>
            </p:cNvPr>
            <p:cNvSpPr/>
            <p:nvPr/>
          </p:nvSpPr>
          <p:spPr>
            <a:xfrm>
              <a:off x="2403884" y="1715153"/>
              <a:ext cx="299" cy="109"/>
            </a:xfrm>
            <a:custGeom>
              <a:avLst/>
              <a:gdLst/>
              <a:ahLst/>
              <a:cxnLst/>
              <a:rect l="l" t="t" r="r" b="b"/>
              <a:pathLst>
                <a:path w="22" h="8" extrusionOk="0">
                  <a:moveTo>
                    <a:pt x="1" y="8"/>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7373;p126">
              <a:extLst>
                <a:ext uri="{FF2B5EF4-FFF2-40B4-BE49-F238E27FC236}">
                  <a16:creationId xmlns:a16="http://schemas.microsoft.com/office/drawing/2014/main" id="{72F95CA9-7784-432A-9570-AD6157B47A23}"/>
                </a:ext>
              </a:extLst>
            </p:cNvPr>
            <p:cNvSpPr/>
            <p:nvPr/>
          </p:nvSpPr>
          <p:spPr>
            <a:xfrm>
              <a:off x="2404603" y="1714868"/>
              <a:ext cx="299" cy="109"/>
            </a:xfrm>
            <a:custGeom>
              <a:avLst/>
              <a:gdLst/>
              <a:ahLst/>
              <a:cxnLst/>
              <a:rect l="l" t="t" r="r" b="b"/>
              <a:pathLst>
                <a:path w="22" h="8" extrusionOk="0">
                  <a:moveTo>
                    <a:pt x="0" y="8"/>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7374;p126">
              <a:extLst>
                <a:ext uri="{FF2B5EF4-FFF2-40B4-BE49-F238E27FC236}">
                  <a16:creationId xmlns:a16="http://schemas.microsoft.com/office/drawing/2014/main" id="{CB5C45CA-CFC3-4707-A190-DB9CCBB4DC21}"/>
                </a:ext>
              </a:extLst>
            </p:cNvPr>
            <p:cNvSpPr/>
            <p:nvPr/>
          </p:nvSpPr>
          <p:spPr>
            <a:xfrm>
              <a:off x="2403504" y="1715302"/>
              <a:ext cx="299" cy="109"/>
            </a:xfrm>
            <a:custGeom>
              <a:avLst/>
              <a:gdLst/>
              <a:ahLst/>
              <a:cxnLst/>
              <a:rect l="l" t="t" r="r" b="b"/>
              <a:pathLst>
                <a:path w="22" h="8" extrusionOk="0">
                  <a:moveTo>
                    <a:pt x="1" y="7"/>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7375;p126">
              <a:extLst>
                <a:ext uri="{FF2B5EF4-FFF2-40B4-BE49-F238E27FC236}">
                  <a16:creationId xmlns:a16="http://schemas.microsoft.com/office/drawing/2014/main" id="{CA01D8C3-525F-43A7-8D2D-2B623E5B8182}"/>
                </a:ext>
              </a:extLst>
            </p:cNvPr>
            <p:cNvSpPr/>
            <p:nvPr/>
          </p:nvSpPr>
          <p:spPr>
            <a:xfrm>
              <a:off x="2404929" y="1714637"/>
              <a:ext cx="353" cy="204"/>
            </a:xfrm>
            <a:custGeom>
              <a:avLst/>
              <a:gdLst/>
              <a:ahLst/>
              <a:cxnLst/>
              <a:rect l="l" t="t" r="r" b="b"/>
              <a:pathLst>
                <a:path w="26" h="15" extrusionOk="0">
                  <a:moveTo>
                    <a:pt x="1" y="14"/>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7376;p126">
              <a:extLst>
                <a:ext uri="{FF2B5EF4-FFF2-40B4-BE49-F238E27FC236}">
                  <a16:creationId xmlns:a16="http://schemas.microsoft.com/office/drawing/2014/main" id="{57F2ACF5-2C95-4227-917A-FC0F8095FA2A}"/>
                </a:ext>
              </a:extLst>
            </p:cNvPr>
            <p:cNvSpPr/>
            <p:nvPr/>
          </p:nvSpPr>
          <p:spPr>
            <a:xfrm>
              <a:off x="2404223" y="1715017"/>
              <a:ext cx="299" cy="149"/>
            </a:xfrm>
            <a:custGeom>
              <a:avLst/>
              <a:gdLst/>
              <a:ahLst/>
              <a:cxnLst/>
              <a:rect l="l" t="t" r="r" b="b"/>
              <a:pathLst>
                <a:path w="22" h="11" extrusionOk="0">
                  <a:moveTo>
                    <a:pt x="0" y="11"/>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7377;p126">
              <a:extLst>
                <a:ext uri="{FF2B5EF4-FFF2-40B4-BE49-F238E27FC236}">
                  <a16:creationId xmlns:a16="http://schemas.microsoft.com/office/drawing/2014/main" id="{9A08B165-0329-4D99-9447-991B680B0D23}"/>
                </a:ext>
              </a:extLst>
            </p:cNvPr>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7378;p126">
              <a:extLst>
                <a:ext uri="{FF2B5EF4-FFF2-40B4-BE49-F238E27FC236}">
                  <a16:creationId xmlns:a16="http://schemas.microsoft.com/office/drawing/2014/main" id="{8DE0C5DE-CA77-473D-A0F7-47BDC54E43F2}"/>
                </a:ext>
              </a:extLst>
            </p:cNvPr>
            <p:cNvSpPr/>
            <p:nvPr/>
          </p:nvSpPr>
          <p:spPr>
            <a:xfrm>
              <a:off x="2390958" y="1712261"/>
              <a:ext cx="394" cy="149"/>
            </a:xfrm>
            <a:custGeom>
              <a:avLst/>
              <a:gdLst/>
              <a:ahLst/>
              <a:cxnLst/>
              <a:rect l="l" t="t" r="r" b="b"/>
              <a:pathLst>
                <a:path w="29" h="11" extrusionOk="0">
                  <a:moveTo>
                    <a:pt x="0" y="0"/>
                  </a:moveTo>
                  <a:lnTo>
                    <a:pt x="2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7379;p126">
              <a:extLst>
                <a:ext uri="{FF2B5EF4-FFF2-40B4-BE49-F238E27FC236}">
                  <a16:creationId xmlns:a16="http://schemas.microsoft.com/office/drawing/2014/main" id="{0BB90D18-F167-4035-ABB6-32EBAF25781F}"/>
                </a:ext>
              </a:extLst>
            </p:cNvPr>
            <p:cNvSpPr/>
            <p:nvPr/>
          </p:nvSpPr>
          <p:spPr>
            <a:xfrm>
              <a:off x="2391664" y="1712492"/>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7380;p126">
              <a:extLst>
                <a:ext uri="{FF2B5EF4-FFF2-40B4-BE49-F238E27FC236}">
                  <a16:creationId xmlns:a16="http://schemas.microsoft.com/office/drawing/2014/main" id="{CE779A9C-F640-44B4-A2A1-E8D3CD967C12}"/>
                </a:ext>
              </a:extLst>
            </p:cNvPr>
            <p:cNvSpPr/>
            <p:nvPr/>
          </p:nvSpPr>
          <p:spPr>
            <a:xfrm>
              <a:off x="2400136" y="1717244"/>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7381;p126">
              <a:extLst>
                <a:ext uri="{FF2B5EF4-FFF2-40B4-BE49-F238E27FC236}">
                  <a16:creationId xmlns:a16="http://schemas.microsoft.com/office/drawing/2014/main" id="{449D79E3-4A92-430E-AB6E-FBB65983C5EC}"/>
                </a:ext>
              </a:extLst>
            </p:cNvPr>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7382;p126">
              <a:extLst>
                <a:ext uri="{FF2B5EF4-FFF2-40B4-BE49-F238E27FC236}">
                  <a16:creationId xmlns:a16="http://schemas.microsoft.com/office/drawing/2014/main" id="{CC295D29-6482-4CF4-A07A-E8E44FD1D069}"/>
                </a:ext>
              </a:extLst>
            </p:cNvPr>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7383;p126">
              <a:extLst>
                <a:ext uri="{FF2B5EF4-FFF2-40B4-BE49-F238E27FC236}">
                  <a16:creationId xmlns:a16="http://schemas.microsoft.com/office/drawing/2014/main" id="{50C305E6-1FAE-4A6A-BBD6-566F97D61F19}"/>
                </a:ext>
              </a:extLst>
            </p:cNvPr>
            <p:cNvSpPr/>
            <p:nvPr/>
          </p:nvSpPr>
          <p:spPr>
            <a:xfrm>
              <a:off x="2399702" y="1717108"/>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7384;p126">
              <a:extLst>
                <a:ext uri="{FF2B5EF4-FFF2-40B4-BE49-F238E27FC236}">
                  <a16:creationId xmlns:a16="http://schemas.microsoft.com/office/drawing/2014/main" id="{D187B987-5899-4D4A-9907-272180F2E85D}"/>
                </a:ext>
              </a:extLst>
            </p:cNvPr>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7385;p126">
              <a:extLst>
                <a:ext uri="{FF2B5EF4-FFF2-40B4-BE49-F238E27FC236}">
                  <a16:creationId xmlns:a16="http://schemas.microsoft.com/office/drawing/2014/main" id="{1A572622-F395-4677-B67D-BD60828D5F2B}"/>
                </a:ext>
              </a:extLst>
            </p:cNvPr>
            <p:cNvSpPr/>
            <p:nvPr/>
          </p:nvSpPr>
          <p:spPr>
            <a:xfrm>
              <a:off x="2400747" y="171724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7386;p126">
              <a:extLst>
                <a:ext uri="{FF2B5EF4-FFF2-40B4-BE49-F238E27FC236}">
                  <a16:creationId xmlns:a16="http://schemas.microsoft.com/office/drawing/2014/main" id="{E810ECE0-D872-4070-A0E1-A863633FA05E}"/>
                </a:ext>
              </a:extLst>
            </p:cNvPr>
            <p:cNvSpPr/>
            <p:nvPr/>
          </p:nvSpPr>
          <p:spPr>
            <a:xfrm>
              <a:off x="2399322" y="1716959"/>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7387;p126">
              <a:extLst>
                <a:ext uri="{FF2B5EF4-FFF2-40B4-BE49-F238E27FC236}">
                  <a16:creationId xmlns:a16="http://schemas.microsoft.com/office/drawing/2014/main" id="{C05F2A43-EB6E-490B-8945-CA643D5C754D}"/>
                </a:ext>
              </a:extLst>
            </p:cNvPr>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7388;p126">
              <a:extLst>
                <a:ext uri="{FF2B5EF4-FFF2-40B4-BE49-F238E27FC236}">
                  <a16:creationId xmlns:a16="http://schemas.microsoft.com/office/drawing/2014/main" id="{838E352A-7DCF-47E2-8753-1BAB50594D47}"/>
                </a:ext>
              </a:extLst>
            </p:cNvPr>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7389;p126">
              <a:extLst>
                <a:ext uri="{FF2B5EF4-FFF2-40B4-BE49-F238E27FC236}">
                  <a16:creationId xmlns:a16="http://schemas.microsoft.com/office/drawing/2014/main" id="{2AA75795-4B0F-4429-BEE4-050763CAC301}"/>
                </a:ext>
              </a:extLst>
            </p:cNvPr>
            <p:cNvSpPr/>
            <p:nvPr/>
          </p:nvSpPr>
          <p:spPr>
            <a:xfrm>
              <a:off x="2390958" y="1732790"/>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7390;p126">
              <a:extLst>
                <a:ext uri="{FF2B5EF4-FFF2-40B4-BE49-F238E27FC236}">
                  <a16:creationId xmlns:a16="http://schemas.microsoft.com/office/drawing/2014/main" id="{1372EDD4-4B44-4FBF-81E8-BD34DFD79941}"/>
                </a:ext>
              </a:extLst>
            </p:cNvPr>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7391;p126">
              <a:extLst>
                <a:ext uri="{FF2B5EF4-FFF2-40B4-BE49-F238E27FC236}">
                  <a16:creationId xmlns:a16="http://schemas.microsoft.com/office/drawing/2014/main" id="{86E1BFC2-50F5-4674-9E45-9B6D427594EB}"/>
                </a:ext>
              </a:extLst>
            </p:cNvPr>
            <p:cNvSpPr/>
            <p:nvPr/>
          </p:nvSpPr>
          <p:spPr>
            <a:xfrm>
              <a:off x="2391243" y="1733550"/>
              <a:ext cx="149" cy="353"/>
            </a:xfrm>
            <a:custGeom>
              <a:avLst/>
              <a:gdLst/>
              <a:ahLst/>
              <a:cxnLst/>
              <a:rect l="l" t="t" r="r" b="b"/>
              <a:pathLst>
                <a:path w="11" h="26" extrusionOk="0">
                  <a:moveTo>
                    <a:pt x="0"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7392;p126">
              <a:extLst>
                <a:ext uri="{FF2B5EF4-FFF2-40B4-BE49-F238E27FC236}">
                  <a16:creationId xmlns:a16="http://schemas.microsoft.com/office/drawing/2014/main" id="{3C1401C0-4461-4FAE-AEFB-C24452CB6608}"/>
                </a:ext>
              </a:extLst>
            </p:cNvPr>
            <p:cNvSpPr/>
            <p:nvPr/>
          </p:nvSpPr>
          <p:spPr>
            <a:xfrm>
              <a:off x="2391813" y="1734691"/>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7393;p126">
              <a:extLst>
                <a:ext uri="{FF2B5EF4-FFF2-40B4-BE49-F238E27FC236}">
                  <a16:creationId xmlns:a16="http://schemas.microsoft.com/office/drawing/2014/main" id="{B9C24A5B-ADE8-4926-A8FD-218089BAE100}"/>
                </a:ext>
              </a:extLst>
            </p:cNvPr>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7394;p126">
              <a:extLst>
                <a:ext uri="{FF2B5EF4-FFF2-40B4-BE49-F238E27FC236}">
                  <a16:creationId xmlns:a16="http://schemas.microsoft.com/office/drawing/2014/main" id="{6732788C-2B02-40D1-889E-67E4E8924194}"/>
                </a:ext>
              </a:extLst>
            </p:cNvPr>
            <p:cNvSpPr/>
            <p:nvPr/>
          </p:nvSpPr>
          <p:spPr>
            <a:xfrm>
              <a:off x="2390904" y="1732559"/>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7395;p126">
              <a:extLst>
                <a:ext uri="{FF2B5EF4-FFF2-40B4-BE49-F238E27FC236}">
                  <a16:creationId xmlns:a16="http://schemas.microsoft.com/office/drawing/2014/main" id="{3CE7D773-91C5-4717-B5CD-07FCEA4FAEC0}"/>
                </a:ext>
              </a:extLst>
            </p:cNvPr>
            <p:cNvSpPr/>
            <p:nvPr/>
          </p:nvSpPr>
          <p:spPr>
            <a:xfrm>
              <a:off x="2391094" y="1733170"/>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7396;p126">
              <a:extLst>
                <a:ext uri="{FF2B5EF4-FFF2-40B4-BE49-F238E27FC236}">
                  <a16:creationId xmlns:a16="http://schemas.microsoft.com/office/drawing/2014/main" id="{9C8777BD-FEAF-467F-892A-9B6E13965630}"/>
                </a:ext>
              </a:extLst>
            </p:cNvPr>
            <p:cNvSpPr/>
            <p:nvPr/>
          </p:nvSpPr>
          <p:spPr>
            <a:xfrm>
              <a:off x="2384726" y="1733930"/>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7397;p126">
              <a:extLst>
                <a:ext uri="{FF2B5EF4-FFF2-40B4-BE49-F238E27FC236}">
                  <a16:creationId xmlns:a16="http://schemas.microsoft.com/office/drawing/2014/main" id="{5FC5BB5D-968D-4B11-9A7E-B613EBF4D171}"/>
                </a:ext>
              </a:extLst>
            </p:cNvPr>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7398;p126">
              <a:extLst>
                <a:ext uri="{FF2B5EF4-FFF2-40B4-BE49-F238E27FC236}">
                  <a16:creationId xmlns:a16="http://schemas.microsoft.com/office/drawing/2014/main" id="{30ECD106-0374-419D-B1D5-E939AC8C16F2}"/>
                </a:ext>
              </a:extLst>
            </p:cNvPr>
            <p:cNvSpPr/>
            <p:nvPr/>
          </p:nvSpPr>
          <p:spPr>
            <a:xfrm>
              <a:off x="2385350" y="1734691"/>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7399;p126">
              <a:extLst>
                <a:ext uri="{FF2B5EF4-FFF2-40B4-BE49-F238E27FC236}">
                  <a16:creationId xmlns:a16="http://schemas.microsoft.com/office/drawing/2014/main" id="{83B0EAE8-743D-4DF9-A05A-58C044405972}"/>
                </a:ext>
              </a:extLst>
            </p:cNvPr>
            <p:cNvSpPr/>
            <p:nvPr/>
          </p:nvSpPr>
          <p:spPr>
            <a:xfrm>
              <a:off x="2379784" y="1731744"/>
              <a:ext cx="543" cy="299"/>
            </a:xfrm>
            <a:custGeom>
              <a:avLst/>
              <a:gdLst/>
              <a:ahLst/>
              <a:cxnLst/>
              <a:rect l="l" t="t" r="r" b="b"/>
              <a:pathLst>
                <a:path w="40" h="22" extrusionOk="0">
                  <a:moveTo>
                    <a:pt x="39"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7400;p126">
              <a:extLst>
                <a:ext uri="{FF2B5EF4-FFF2-40B4-BE49-F238E27FC236}">
                  <a16:creationId xmlns:a16="http://schemas.microsoft.com/office/drawing/2014/main" id="{08BCAB30-FA17-489C-9ABA-F0AAD68ACF00}"/>
                </a:ext>
              </a:extLst>
            </p:cNvPr>
            <p:cNvSpPr/>
            <p:nvPr/>
          </p:nvSpPr>
          <p:spPr>
            <a:xfrm>
              <a:off x="2385826" y="173579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7401;p126">
              <a:extLst>
                <a:ext uri="{FF2B5EF4-FFF2-40B4-BE49-F238E27FC236}">
                  <a16:creationId xmlns:a16="http://schemas.microsoft.com/office/drawing/2014/main" id="{BBAA1EBC-798B-48CF-B715-EC10F014A2E4}"/>
                </a:ext>
              </a:extLst>
            </p:cNvPr>
            <p:cNvSpPr/>
            <p:nvPr/>
          </p:nvSpPr>
          <p:spPr>
            <a:xfrm>
              <a:off x="2385676" y="1735220"/>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7402;p126">
              <a:extLst>
                <a:ext uri="{FF2B5EF4-FFF2-40B4-BE49-F238E27FC236}">
                  <a16:creationId xmlns:a16="http://schemas.microsoft.com/office/drawing/2014/main" id="{DD2B5E33-C6DB-4FEE-9FBB-47DB8B34B0E6}"/>
                </a:ext>
              </a:extLst>
            </p:cNvPr>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7403;p126">
              <a:extLst>
                <a:ext uri="{FF2B5EF4-FFF2-40B4-BE49-F238E27FC236}">
                  <a16:creationId xmlns:a16="http://schemas.microsoft.com/office/drawing/2014/main" id="{7E5E670F-2904-45AC-A521-CC856DCB4E61}"/>
                </a:ext>
              </a:extLst>
            </p:cNvPr>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7404;p126">
              <a:extLst>
                <a:ext uri="{FF2B5EF4-FFF2-40B4-BE49-F238E27FC236}">
                  <a16:creationId xmlns:a16="http://schemas.microsoft.com/office/drawing/2014/main" id="{263A5AC4-62E0-4F63-B0B5-AD03E2BE6357}"/>
                </a:ext>
              </a:extLst>
            </p:cNvPr>
            <p:cNvSpPr/>
            <p:nvPr/>
          </p:nvSpPr>
          <p:spPr>
            <a:xfrm>
              <a:off x="2385826" y="1735981"/>
              <a:ext cx="14" cy="14"/>
            </a:xfrm>
            <a:custGeom>
              <a:avLst/>
              <a:gdLst/>
              <a:ahLst/>
              <a:cxnLst/>
              <a:rect l="l" t="t" r="r" b="b"/>
              <a:pathLst>
                <a:path w="1" h="1" extrusionOk="0">
                  <a:moveTo>
                    <a:pt x="0" y="0"/>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7405;p126">
              <a:extLst>
                <a:ext uri="{FF2B5EF4-FFF2-40B4-BE49-F238E27FC236}">
                  <a16:creationId xmlns:a16="http://schemas.microsoft.com/office/drawing/2014/main" id="{2B4703CC-9CF4-4ADC-BDF4-F9EBD46566A8}"/>
                </a:ext>
              </a:extLst>
            </p:cNvPr>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7406;p126">
              <a:extLst>
                <a:ext uri="{FF2B5EF4-FFF2-40B4-BE49-F238E27FC236}">
                  <a16:creationId xmlns:a16="http://schemas.microsoft.com/office/drawing/2014/main" id="{C4AF5412-76C2-4674-B2AB-664C3F487E3E}"/>
                </a:ext>
              </a:extLst>
            </p:cNvPr>
            <p:cNvSpPr/>
            <p:nvPr/>
          </p:nvSpPr>
          <p:spPr>
            <a:xfrm>
              <a:off x="2595449" y="1751378"/>
              <a:ext cx="0" cy="14"/>
            </a:xfrm>
            <a:custGeom>
              <a:avLst/>
              <a:gdLst/>
              <a:ahLst/>
              <a:cxnLst/>
              <a:rect l="l" t="t" r="r" b="b"/>
              <a:pathLst>
                <a:path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7407;p126">
              <a:extLst>
                <a:ext uri="{FF2B5EF4-FFF2-40B4-BE49-F238E27FC236}">
                  <a16:creationId xmlns:a16="http://schemas.microsoft.com/office/drawing/2014/main" id="{480B1528-9E1F-4184-9ADA-FC11B6A0B079}"/>
                </a:ext>
              </a:extLst>
            </p:cNvPr>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7408;p126">
              <a:extLst>
                <a:ext uri="{FF2B5EF4-FFF2-40B4-BE49-F238E27FC236}">
                  <a16:creationId xmlns:a16="http://schemas.microsoft.com/office/drawing/2014/main" id="{13F099E9-96BD-4BC0-968D-7E1A90C757B4}"/>
                </a:ext>
              </a:extLst>
            </p:cNvPr>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7409;p126">
              <a:extLst>
                <a:ext uri="{FF2B5EF4-FFF2-40B4-BE49-F238E27FC236}">
                  <a16:creationId xmlns:a16="http://schemas.microsoft.com/office/drawing/2014/main" id="{04FBF4EA-83B0-477C-91D2-F276C9EA15A7}"/>
                </a:ext>
              </a:extLst>
            </p:cNvPr>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7410;p126">
              <a:extLst>
                <a:ext uri="{FF2B5EF4-FFF2-40B4-BE49-F238E27FC236}">
                  <a16:creationId xmlns:a16="http://schemas.microsoft.com/office/drawing/2014/main" id="{2CE5EB04-59BD-4D04-96F9-4CF982FE1DDD}"/>
                </a:ext>
              </a:extLst>
            </p:cNvPr>
            <p:cNvSpPr/>
            <p:nvPr/>
          </p:nvSpPr>
          <p:spPr>
            <a:xfrm>
              <a:off x="2549950" y="1753523"/>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7411;p126">
              <a:extLst>
                <a:ext uri="{FF2B5EF4-FFF2-40B4-BE49-F238E27FC236}">
                  <a16:creationId xmlns:a16="http://schemas.microsoft.com/office/drawing/2014/main" id="{E0F6BA37-67BD-42C5-94C8-E013A847A230}"/>
                </a:ext>
              </a:extLst>
            </p:cNvPr>
            <p:cNvSpPr/>
            <p:nvPr/>
          </p:nvSpPr>
          <p:spPr>
            <a:xfrm>
              <a:off x="2550236" y="1753618"/>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7412;p126">
              <a:extLst>
                <a:ext uri="{FF2B5EF4-FFF2-40B4-BE49-F238E27FC236}">
                  <a16:creationId xmlns:a16="http://schemas.microsoft.com/office/drawing/2014/main" id="{952DCD0A-7A67-4D58-9AED-5F4DF82117D8}"/>
                </a:ext>
              </a:extLst>
            </p:cNvPr>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7413;p126">
              <a:extLst>
                <a:ext uri="{FF2B5EF4-FFF2-40B4-BE49-F238E27FC236}">
                  <a16:creationId xmlns:a16="http://schemas.microsoft.com/office/drawing/2014/main" id="{11F523AC-E048-42DF-9010-A312FA00D0D0}"/>
                </a:ext>
              </a:extLst>
            </p:cNvPr>
            <p:cNvSpPr/>
            <p:nvPr/>
          </p:nvSpPr>
          <p:spPr>
            <a:xfrm>
              <a:off x="2550480" y="1753754"/>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7414;p126">
              <a:extLst>
                <a:ext uri="{FF2B5EF4-FFF2-40B4-BE49-F238E27FC236}">
                  <a16:creationId xmlns:a16="http://schemas.microsoft.com/office/drawing/2014/main" id="{A82900FD-7B8D-481E-BF6B-DCD4F9D0416F}"/>
                </a:ext>
              </a:extLst>
            </p:cNvPr>
            <p:cNvSpPr/>
            <p:nvPr/>
          </p:nvSpPr>
          <p:spPr>
            <a:xfrm>
              <a:off x="2550711" y="1753903"/>
              <a:ext cx="204" cy="109"/>
            </a:xfrm>
            <a:custGeom>
              <a:avLst/>
              <a:gdLst/>
              <a:ahLst/>
              <a:cxnLst/>
              <a:rect l="l" t="t" r="r" b="b"/>
              <a:pathLst>
                <a:path w="15" h="8" extrusionOk="0">
                  <a:moveTo>
                    <a:pt x="1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7415;p126">
              <a:extLst>
                <a:ext uri="{FF2B5EF4-FFF2-40B4-BE49-F238E27FC236}">
                  <a16:creationId xmlns:a16="http://schemas.microsoft.com/office/drawing/2014/main" id="{7670378B-F818-40D3-9C43-88903C000F41}"/>
                </a:ext>
              </a:extLst>
            </p:cNvPr>
            <p:cNvSpPr/>
            <p:nvPr/>
          </p:nvSpPr>
          <p:spPr>
            <a:xfrm>
              <a:off x="2549625" y="1753373"/>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7416;p126">
              <a:extLst>
                <a:ext uri="{FF2B5EF4-FFF2-40B4-BE49-F238E27FC236}">
                  <a16:creationId xmlns:a16="http://schemas.microsoft.com/office/drawing/2014/main" id="{F2148603-9964-4660-9A96-66D229223BC2}"/>
                </a:ext>
              </a:extLst>
            </p:cNvPr>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7417;p126">
              <a:extLst>
                <a:ext uri="{FF2B5EF4-FFF2-40B4-BE49-F238E27FC236}">
                  <a16:creationId xmlns:a16="http://schemas.microsoft.com/office/drawing/2014/main" id="{8341562E-F4CB-4613-BCE2-6C881872BC42}"/>
                </a:ext>
              </a:extLst>
            </p:cNvPr>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7418;p126">
              <a:extLst>
                <a:ext uri="{FF2B5EF4-FFF2-40B4-BE49-F238E27FC236}">
                  <a16:creationId xmlns:a16="http://schemas.microsoft.com/office/drawing/2014/main" id="{639FFC63-82AF-4FE0-A556-05A31EDF9E65}"/>
                </a:ext>
              </a:extLst>
            </p:cNvPr>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7419;p126">
              <a:extLst>
                <a:ext uri="{FF2B5EF4-FFF2-40B4-BE49-F238E27FC236}">
                  <a16:creationId xmlns:a16="http://schemas.microsoft.com/office/drawing/2014/main" id="{CF52DCF8-6873-4B6D-8354-4C6455A751B1}"/>
                </a:ext>
              </a:extLst>
            </p:cNvPr>
            <p:cNvSpPr/>
            <p:nvPr/>
          </p:nvSpPr>
          <p:spPr>
            <a:xfrm>
              <a:off x="2511499" y="1770440"/>
              <a:ext cx="489" cy="14"/>
            </a:xfrm>
            <a:custGeom>
              <a:avLst/>
              <a:gdLst/>
              <a:ahLst/>
              <a:cxnLst/>
              <a:rect l="l" t="t" r="r" b="b"/>
              <a:pathLst>
                <a:path w="36" h="1" extrusionOk="0">
                  <a:moveTo>
                    <a:pt x="15" y="0"/>
                  </a:moveTo>
                  <a:lnTo>
                    <a:pt x="36"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7420;p126">
              <a:extLst>
                <a:ext uri="{FF2B5EF4-FFF2-40B4-BE49-F238E27FC236}">
                  <a16:creationId xmlns:a16="http://schemas.microsoft.com/office/drawing/2014/main" id="{5BB9DB96-99AB-44AC-9B91-A0F26D221904}"/>
                </a:ext>
              </a:extLst>
            </p:cNvPr>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7421;p126">
              <a:extLst>
                <a:ext uri="{FF2B5EF4-FFF2-40B4-BE49-F238E27FC236}">
                  <a16:creationId xmlns:a16="http://schemas.microsoft.com/office/drawing/2014/main" id="{A40F0B35-C877-44BC-8E2F-E9E9B41CF2E9}"/>
                </a:ext>
              </a:extLst>
            </p:cNvPr>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7422;p126">
              <a:extLst>
                <a:ext uri="{FF2B5EF4-FFF2-40B4-BE49-F238E27FC236}">
                  <a16:creationId xmlns:a16="http://schemas.microsoft.com/office/drawing/2014/main" id="{66DE7EB1-5FD4-48A1-9F4C-4CB22A30D546}"/>
                </a:ext>
              </a:extLst>
            </p:cNvPr>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7423;p126">
              <a:extLst>
                <a:ext uri="{FF2B5EF4-FFF2-40B4-BE49-F238E27FC236}">
                  <a16:creationId xmlns:a16="http://schemas.microsoft.com/office/drawing/2014/main" id="{D718B43A-1069-4C80-A9A5-87281926E7BC}"/>
                </a:ext>
              </a:extLst>
            </p:cNvPr>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7424;p126">
              <a:extLst>
                <a:ext uri="{FF2B5EF4-FFF2-40B4-BE49-F238E27FC236}">
                  <a16:creationId xmlns:a16="http://schemas.microsoft.com/office/drawing/2014/main" id="{351E3BF2-5A2D-4F5A-805B-02B6D18C4CB1}"/>
                </a:ext>
              </a:extLst>
            </p:cNvPr>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7425;p126">
              <a:extLst>
                <a:ext uri="{FF2B5EF4-FFF2-40B4-BE49-F238E27FC236}">
                  <a16:creationId xmlns:a16="http://schemas.microsoft.com/office/drawing/2014/main" id="{B29D5716-D58B-49E1-8FBD-6236D7742F28}"/>
                </a:ext>
              </a:extLst>
            </p:cNvPr>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7426;p126">
              <a:extLst>
                <a:ext uri="{FF2B5EF4-FFF2-40B4-BE49-F238E27FC236}">
                  <a16:creationId xmlns:a16="http://schemas.microsoft.com/office/drawing/2014/main" id="{E223DBFB-ED9E-4EA0-807A-26C49C522D3D}"/>
                </a:ext>
              </a:extLst>
            </p:cNvPr>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7427;p126">
              <a:extLst>
                <a:ext uri="{FF2B5EF4-FFF2-40B4-BE49-F238E27FC236}">
                  <a16:creationId xmlns:a16="http://schemas.microsoft.com/office/drawing/2014/main" id="{791B5925-C756-46BC-8CBD-288FA2864B9C}"/>
                </a:ext>
              </a:extLst>
            </p:cNvPr>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7428;p126">
              <a:extLst>
                <a:ext uri="{FF2B5EF4-FFF2-40B4-BE49-F238E27FC236}">
                  <a16:creationId xmlns:a16="http://schemas.microsoft.com/office/drawing/2014/main" id="{EB35F771-9AED-425E-8BE0-A7215C72DF27}"/>
                </a:ext>
              </a:extLst>
            </p:cNvPr>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7429;p126">
              <a:extLst>
                <a:ext uri="{FF2B5EF4-FFF2-40B4-BE49-F238E27FC236}">
                  <a16:creationId xmlns:a16="http://schemas.microsoft.com/office/drawing/2014/main" id="{4AF23AC8-F5A1-46C0-B464-714D06A08AAE}"/>
                </a:ext>
              </a:extLst>
            </p:cNvPr>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7430;p126">
              <a:extLst>
                <a:ext uri="{FF2B5EF4-FFF2-40B4-BE49-F238E27FC236}">
                  <a16:creationId xmlns:a16="http://schemas.microsoft.com/office/drawing/2014/main" id="{F27036B5-5764-4AB6-963B-E449B3256B96}"/>
                </a:ext>
              </a:extLst>
            </p:cNvPr>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7431;p126">
              <a:extLst>
                <a:ext uri="{FF2B5EF4-FFF2-40B4-BE49-F238E27FC236}">
                  <a16:creationId xmlns:a16="http://schemas.microsoft.com/office/drawing/2014/main" id="{12F3CC2B-2D26-40F1-8BE6-034D1505A033}"/>
                </a:ext>
              </a:extLst>
            </p:cNvPr>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7432;p126">
              <a:extLst>
                <a:ext uri="{FF2B5EF4-FFF2-40B4-BE49-F238E27FC236}">
                  <a16:creationId xmlns:a16="http://schemas.microsoft.com/office/drawing/2014/main" id="{E68E2547-B311-4A6E-BAAD-653B50693803}"/>
                </a:ext>
              </a:extLst>
            </p:cNvPr>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7433;p126">
              <a:extLst>
                <a:ext uri="{FF2B5EF4-FFF2-40B4-BE49-F238E27FC236}">
                  <a16:creationId xmlns:a16="http://schemas.microsoft.com/office/drawing/2014/main" id="{0D93EED6-72C0-401B-AD92-466DCDC96A7A}"/>
                </a:ext>
              </a:extLst>
            </p:cNvPr>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7434;p126">
              <a:extLst>
                <a:ext uri="{FF2B5EF4-FFF2-40B4-BE49-F238E27FC236}">
                  <a16:creationId xmlns:a16="http://schemas.microsoft.com/office/drawing/2014/main" id="{BFE9CABA-64AF-408D-AD56-6A0140288D62}"/>
                </a:ext>
              </a:extLst>
            </p:cNvPr>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7435;p126">
              <a:extLst>
                <a:ext uri="{FF2B5EF4-FFF2-40B4-BE49-F238E27FC236}">
                  <a16:creationId xmlns:a16="http://schemas.microsoft.com/office/drawing/2014/main" id="{460CA46C-1454-450A-B6C6-E48D75F4B1B3}"/>
                </a:ext>
              </a:extLst>
            </p:cNvPr>
            <p:cNvSpPr/>
            <p:nvPr/>
          </p:nvSpPr>
          <p:spPr>
            <a:xfrm>
              <a:off x="2579848" y="1757895"/>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7436;p126">
              <a:extLst>
                <a:ext uri="{FF2B5EF4-FFF2-40B4-BE49-F238E27FC236}">
                  <a16:creationId xmlns:a16="http://schemas.microsoft.com/office/drawing/2014/main" id="{E2CA673B-5288-465D-8521-6519930AEE4D}"/>
                </a:ext>
              </a:extLst>
            </p:cNvPr>
            <p:cNvSpPr/>
            <p:nvPr/>
          </p:nvSpPr>
          <p:spPr>
            <a:xfrm>
              <a:off x="2583419" y="1758221"/>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7437;p126">
              <a:extLst>
                <a:ext uri="{FF2B5EF4-FFF2-40B4-BE49-F238E27FC236}">
                  <a16:creationId xmlns:a16="http://schemas.microsoft.com/office/drawing/2014/main" id="{E427BF68-1978-41DE-8A8F-F61F13CA9D35}"/>
                </a:ext>
              </a:extLst>
            </p:cNvPr>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7438;p126">
              <a:extLst>
                <a:ext uri="{FF2B5EF4-FFF2-40B4-BE49-F238E27FC236}">
                  <a16:creationId xmlns:a16="http://schemas.microsoft.com/office/drawing/2014/main" id="{00E20D90-838C-4F16-B582-47EB5C8D613A}"/>
                </a:ext>
              </a:extLst>
            </p:cNvPr>
            <p:cNvSpPr/>
            <p:nvPr/>
          </p:nvSpPr>
          <p:spPr>
            <a:xfrm>
              <a:off x="2582319" y="1758465"/>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7439;p126">
              <a:extLst>
                <a:ext uri="{FF2B5EF4-FFF2-40B4-BE49-F238E27FC236}">
                  <a16:creationId xmlns:a16="http://schemas.microsoft.com/office/drawing/2014/main" id="{43913DB4-0C0B-481B-8594-5880919F2346}"/>
                </a:ext>
              </a:extLst>
            </p:cNvPr>
            <p:cNvSpPr/>
            <p:nvPr/>
          </p:nvSpPr>
          <p:spPr>
            <a:xfrm>
              <a:off x="2584030" y="1758126"/>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7440;p126">
              <a:extLst>
                <a:ext uri="{FF2B5EF4-FFF2-40B4-BE49-F238E27FC236}">
                  <a16:creationId xmlns:a16="http://schemas.microsoft.com/office/drawing/2014/main" id="{A8E67AD3-8C0A-48F7-9097-83252D4AB70F}"/>
                </a:ext>
              </a:extLst>
            </p:cNvPr>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7441;p126">
              <a:extLst>
                <a:ext uri="{FF2B5EF4-FFF2-40B4-BE49-F238E27FC236}">
                  <a16:creationId xmlns:a16="http://schemas.microsoft.com/office/drawing/2014/main" id="{2578FA5F-8CC3-4F7E-AD90-EB8933F7655F}"/>
                </a:ext>
              </a:extLst>
            </p:cNvPr>
            <p:cNvSpPr/>
            <p:nvPr/>
          </p:nvSpPr>
          <p:spPr>
            <a:xfrm>
              <a:off x="2582890" y="1758370"/>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7442;p126">
              <a:extLst>
                <a:ext uri="{FF2B5EF4-FFF2-40B4-BE49-F238E27FC236}">
                  <a16:creationId xmlns:a16="http://schemas.microsoft.com/office/drawing/2014/main" id="{A91C160F-5081-4C72-8F7B-0002492F75BA}"/>
                </a:ext>
              </a:extLst>
            </p:cNvPr>
            <p:cNvSpPr/>
            <p:nvPr/>
          </p:nvSpPr>
          <p:spPr>
            <a:xfrm>
              <a:off x="2581803" y="175850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7443;p126">
              <a:extLst>
                <a:ext uri="{FF2B5EF4-FFF2-40B4-BE49-F238E27FC236}">
                  <a16:creationId xmlns:a16="http://schemas.microsoft.com/office/drawing/2014/main" id="{BF7330B2-9722-4DBF-AAEA-37362EFC9A1F}"/>
                </a:ext>
              </a:extLst>
            </p:cNvPr>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7444;p126">
              <a:extLst>
                <a:ext uri="{FF2B5EF4-FFF2-40B4-BE49-F238E27FC236}">
                  <a16:creationId xmlns:a16="http://schemas.microsoft.com/office/drawing/2014/main" id="{34DC3109-A2C0-4FCA-9798-4C14AF7B3D60}"/>
                </a:ext>
              </a:extLst>
            </p:cNvPr>
            <p:cNvSpPr/>
            <p:nvPr/>
          </p:nvSpPr>
          <p:spPr>
            <a:xfrm>
              <a:off x="2600147" y="1753618"/>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7445;p126">
              <a:extLst>
                <a:ext uri="{FF2B5EF4-FFF2-40B4-BE49-F238E27FC236}">
                  <a16:creationId xmlns:a16="http://schemas.microsoft.com/office/drawing/2014/main" id="{A699D7C0-949D-4509-8B2C-788CCC13BE31}"/>
                </a:ext>
              </a:extLst>
            </p:cNvPr>
            <p:cNvSpPr/>
            <p:nvPr/>
          </p:nvSpPr>
          <p:spPr>
            <a:xfrm>
              <a:off x="2596250" y="1752097"/>
              <a:ext cx="54" cy="54"/>
            </a:xfrm>
            <a:custGeom>
              <a:avLst/>
              <a:gdLst/>
              <a:ahLst/>
              <a:cxnLst/>
              <a:rect l="l" t="t" r="r" b="b"/>
              <a:pathLst>
                <a:path w="4" h="4" extrusionOk="0">
                  <a:moveTo>
                    <a:pt x="1"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7446;p126">
              <a:extLst>
                <a:ext uri="{FF2B5EF4-FFF2-40B4-BE49-F238E27FC236}">
                  <a16:creationId xmlns:a16="http://schemas.microsoft.com/office/drawing/2014/main" id="{45A9992D-C4A5-468C-8A1A-8E6A8E355A33}"/>
                </a:ext>
              </a:extLst>
            </p:cNvPr>
            <p:cNvSpPr/>
            <p:nvPr/>
          </p:nvSpPr>
          <p:spPr>
            <a:xfrm>
              <a:off x="2599536" y="1753563"/>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7447;p126">
              <a:extLst>
                <a:ext uri="{FF2B5EF4-FFF2-40B4-BE49-F238E27FC236}">
                  <a16:creationId xmlns:a16="http://schemas.microsoft.com/office/drawing/2014/main" id="{5F2FA1CD-6799-49EC-845C-AC16B6C116E6}"/>
                </a:ext>
              </a:extLst>
            </p:cNvPr>
            <p:cNvSpPr/>
            <p:nvPr/>
          </p:nvSpPr>
          <p:spPr>
            <a:xfrm>
              <a:off x="2595639" y="1751473"/>
              <a:ext cx="190" cy="163"/>
            </a:xfrm>
            <a:custGeom>
              <a:avLst/>
              <a:gdLst/>
              <a:ahLst/>
              <a:cxnLst/>
              <a:rect l="l" t="t" r="r" b="b"/>
              <a:pathLst>
                <a:path w="14"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7448;p126">
              <a:extLst>
                <a:ext uri="{FF2B5EF4-FFF2-40B4-BE49-F238E27FC236}">
                  <a16:creationId xmlns:a16="http://schemas.microsoft.com/office/drawing/2014/main" id="{CBE32E3E-A19F-420E-941D-92F3C7FC1452}"/>
                </a:ext>
              </a:extLst>
            </p:cNvPr>
            <p:cNvSpPr/>
            <p:nvPr/>
          </p:nvSpPr>
          <p:spPr>
            <a:xfrm>
              <a:off x="2595965" y="1751758"/>
              <a:ext cx="149" cy="109"/>
            </a:xfrm>
            <a:custGeom>
              <a:avLst/>
              <a:gdLst/>
              <a:ahLst/>
              <a:cxnLst/>
              <a:rect l="l" t="t" r="r" b="b"/>
              <a:pathLst>
                <a:path w="11"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7449;p126">
              <a:extLst>
                <a:ext uri="{FF2B5EF4-FFF2-40B4-BE49-F238E27FC236}">
                  <a16:creationId xmlns:a16="http://schemas.microsoft.com/office/drawing/2014/main" id="{D4D6FF8E-CF6D-49E8-A212-173A595B5A8C}"/>
                </a:ext>
              </a:extLst>
            </p:cNvPr>
            <p:cNvSpPr/>
            <p:nvPr/>
          </p:nvSpPr>
          <p:spPr>
            <a:xfrm>
              <a:off x="2600812" y="17537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7450;p126">
              <a:extLst>
                <a:ext uri="{FF2B5EF4-FFF2-40B4-BE49-F238E27FC236}">
                  <a16:creationId xmlns:a16="http://schemas.microsoft.com/office/drawing/2014/main" id="{A1B17F3C-A757-457F-A5E8-FCBE7BF25C0E}"/>
                </a:ext>
              </a:extLst>
            </p:cNvPr>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7451;p126">
              <a:extLst>
                <a:ext uri="{FF2B5EF4-FFF2-40B4-BE49-F238E27FC236}">
                  <a16:creationId xmlns:a16="http://schemas.microsoft.com/office/drawing/2014/main" id="{EBA9BD6E-8AAC-4B6C-A661-CBB55B7C8845}"/>
                </a:ext>
              </a:extLst>
            </p:cNvPr>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7452;p126">
              <a:extLst>
                <a:ext uri="{FF2B5EF4-FFF2-40B4-BE49-F238E27FC236}">
                  <a16:creationId xmlns:a16="http://schemas.microsoft.com/office/drawing/2014/main" id="{22A44E97-8D26-4D2A-BF87-70D3A8CE5BBA}"/>
                </a:ext>
              </a:extLst>
            </p:cNvPr>
            <p:cNvSpPr/>
            <p:nvPr/>
          </p:nvSpPr>
          <p:spPr>
            <a:xfrm>
              <a:off x="2556033" y="1755138"/>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7453;p126">
              <a:extLst>
                <a:ext uri="{FF2B5EF4-FFF2-40B4-BE49-F238E27FC236}">
                  <a16:creationId xmlns:a16="http://schemas.microsoft.com/office/drawing/2014/main" id="{A809EE71-DD4A-4939-9447-0858FD46DD9D}"/>
                </a:ext>
              </a:extLst>
            </p:cNvPr>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7454;p126">
              <a:extLst>
                <a:ext uri="{FF2B5EF4-FFF2-40B4-BE49-F238E27FC236}">
                  <a16:creationId xmlns:a16="http://schemas.microsoft.com/office/drawing/2014/main" id="{49CC4A82-3D02-49D5-8929-C1256A165600}"/>
                </a:ext>
              </a:extLst>
            </p:cNvPr>
            <p:cNvSpPr/>
            <p:nvPr/>
          </p:nvSpPr>
          <p:spPr>
            <a:xfrm>
              <a:off x="2552951" y="1755274"/>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7455;p126">
              <a:extLst>
                <a:ext uri="{FF2B5EF4-FFF2-40B4-BE49-F238E27FC236}">
                  <a16:creationId xmlns:a16="http://schemas.microsoft.com/office/drawing/2014/main" id="{7B83C1AF-B74B-40DB-A994-CEEDB8CF19CC}"/>
                </a:ext>
              </a:extLst>
            </p:cNvPr>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7456;p126">
              <a:extLst>
                <a:ext uri="{FF2B5EF4-FFF2-40B4-BE49-F238E27FC236}">
                  <a16:creationId xmlns:a16="http://schemas.microsoft.com/office/drawing/2014/main" id="{AC06ECFC-FF0F-459B-9911-C0DE069E3E61}"/>
                </a:ext>
              </a:extLst>
            </p:cNvPr>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7457;p126">
              <a:extLst>
                <a:ext uri="{FF2B5EF4-FFF2-40B4-BE49-F238E27FC236}">
                  <a16:creationId xmlns:a16="http://schemas.microsoft.com/office/drawing/2014/main" id="{5CD2FFD4-28C9-4EA2-BBF1-4E8F2E0D4505}"/>
                </a:ext>
              </a:extLst>
            </p:cNvPr>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7458;p126">
              <a:extLst>
                <a:ext uri="{FF2B5EF4-FFF2-40B4-BE49-F238E27FC236}">
                  <a16:creationId xmlns:a16="http://schemas.microsoft.com/office/drawing/2014/main" id="{B74738A9-CCC6-455C-8725-078BA4433AA9}"/>
                </a:ext>
              </a:extLst>
            </p:cNvPr>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7459;p126">
              <a:extLst>
                <a:ext uri="{FF2B5EF4-FFF2-40B4-BE49-F238E27FC236}">
                  <a16:creationId xmlns:a16="http://schemas.microsoft.com/office/drawing/2014/main" id="{1CF49BA0-3E67-4B81-B2A2-40D08C08DBF6}"/>
                </a:ext>
              </a:extLst>
            </p:cNvPr>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7460;p126">
              <a:extLst>
                <a:ext uri="{FF2B5EF4-FFF2-40B4-BE49-F238E27FC236}">
                  <a16:creationId xmlns:a16="http://schemas.microsoft.com/office/drawing/2014/main" id="{64DCF383-1BE5-46A8-8E0D-A2B808D2FDA8}"/>
                </a:ext>
              </a:extLst>
            </p:cNvPr>
            <p:cNvSpPr/>
            <p:nvPr/>
          </p:nvSpPr>
          <p:spPr>
            <a:xfrm>
              <a:off x="2580663" y="1829951"/>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7461;p126">
              <a:extLst>
                <a:ext uri="{FF2B5EF4-FFF2-40B4-BE49-F238E27FC236}">
                  <a16:creationId xmlns:a16="http://schemas.microsoft.com/office/drawing/2014/main" id="{13EB5A74-2199-4407-92D5-FD8D640D9E14}"/>
                </a:ext>
              </a:extLst>
            </p:cNvPr>
            <p:cNvSpPr/>
            <p:nvPr/>
          </p:nvSpPr>
          <p:spPr>
            <a:xfrm>
              <a:off x="2555273" y="1862360"/>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7462;p126">
              <a:extLst>
                <a:ext uri="{FF2B5EF4-FFF2-40B4-BE49-F238E27FC236}">
                  <a16:creationId xmlns:a16="http://schemas.microsoft.com/office/drawing/2014/main" id="{7FDF595C-F2A5-4449-94DF-803EEA693B4F}"/>
                </a:ext>
              </a:extLst>
            </p:cNvPr>
            <p:cNvSpPr/>
            <p:nvPr/>
          </p:nvSpPr>
          <p:spPr>
            <a:xfrm>
              <a:off x="2554798" y="1863080"/>
              <a:ext cx="68" cy="54"/>
            </a:xfrm>
            <a:custGeom>
              <a:avLst/>
              <a:gdLst/>
              <a:ahLst/>
              <a:cxnLst/>
              <a:rect l="l" t="t" r="r" b="b"/>
              <a:pathLst>
                <a:path w="5" h="4" extrusionOk="0">
                  <a:moveTo>
                    <a:pt x="1" y="4"/>
                  </a:moveTo>
                  <a:lnTo>
                    <a:pt x="4" y="1"/>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7463;p126">
              <a:extLst>
                <a:ext uri="{FF2B5EF4-FFF2-40B4-BE49-F238E27FC236}">
                  <a16:creationId xmlns:a16="http://schemas.microsoft.com/office/drawing/2014/main" id="{27480560-6574-4174-94ED-F0E5465AACBF}"/>
                </a:ext>
              </a:extLst>
            </p:cNvPr>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7464;p126">
              <a:extLst>
                <a:ext uri="{FF2B5EF4-FFF2-40B4-BE49-F238E27FC236}">
                  <a16:creationId xmlns:a16="http://schemas.microsoft.com/office/drawing/2014/main" id="{EA3855F1-056D-4564-BCCE-2D26926FA407}"/>
                </a:ext>
              </a:extLst>
            </p:cNvPr>
            <p:cNvSpPr/>
            <p:nvPr/>
          </p:nvSpPr>
          <p:spPr>
            <a:xfrm>
              <a:off x="2620255" y="1767725"/>
              <a:ext cx="530" cy="258"/>
            </a:xfrm>
            <a:custGeom>
              <a:avLst/>
              <a:gdLst/>
              <a:ahLst/>
              <a:cxnLst/>
              <a:rect l="l" t="t" r="r" b="b"/>
              <a:pathLst>
                <a:path w="39" h="19" extrusionOk="0">
                  <a:moveTo>
                    <a:pt x="0" y="1"/>
                  </a:moveTo>
                  <a:lnTo>
                    <a:pt x="39"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7465;p126">
              <a:extLst>
                <a:ext uri="{FF2B5EF4-FFF2-40B4-BE49-F238E27FC236}">
                  <a16:creationId xmlns:a16="http://schemas.microsoft.com/office/drawing/2014/main" id="{534632C3-75C7-4488-BFCA-DEFBBD30C427}"/>
                </a:ext>
              </a:extLst>
            </p:cNvPr>
            <p:cNvSpPr/>
            <p:nvPr/>
          </p:nvSpPr>
          <p:spPr>
            <a:xfrm>
              <a:off x="2619589" y="1767345"/>
              <a:ext cx="434" cy="258"/>
            </a:xfrm>
            <a:custGeom>
              <a:avLst/>
              <a:gdLst/>
              <a:ahLst/>
              <a:cxnLst/>
              <a:rect l="l" t="t" r="r" b="b"/>
              <a:pathLst>
                <a:path w="32" h="19" extrusionOk="0">
                  <a:moveTo>
                    <a:pt x="0" y="1"/>
                  </a:moveTo>
                  <a:lnTo>
                    <a:pt x="3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7466;p126">
              <a:extLst>
                <a:ext uri="{FF2B5EF4-FFF2-40B4-BE49-F238E27FC236}">
                  <a16:creationId xmlns:a16="http://schemas.microsoft.com/office/drawing/2014/main" id="{F1272FF8-1CAC-4AAD-93E1-3BCF211CD44F}"/>
                </a:ext>
              </a:extLst>
            </p:cNvPr>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7467;p126">
              <a:extLst>
                <a:ext uri="{FF2B5EF4-FFF2-40B4-BE49-F238E27FC236}">
                  <a16:creationId xmlns:a16="http://schemas.microsoft.com/office/drawing/2014/main" id="{43C57D60-6616-418F-B8DA-25E41D6FB014}"/>
                </a:ext>
              </a:extLst>
            </p:cNvPr>
            <p:cNvSpPr/>
            <p:nvPr/>
          </p:nvSpPr>
          <p:spPr>
            <a:xfrm>
              <a:off x="2620920" y="1768064"/>
              <a:ext cx="530" cy="339"/>
            </a:xfrm>
            <a:custGeom>
              <a:avLst/>
              <a:gdLst/>
              <a:ahLst/>
              <a:cxnLst/>
              <a:rect l="l" t="t" r="r" b="b"/>
              <a:pathLst>
                <a:path w="39" h="25" extrusionOk="0">
                  <a:moveTo>
                    <a:pt x="39"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7468;p126">
              <a:extLst>
                <a:ext uri="{FF2B5EF4-FFF2-40B4-BE49-F238E27FC236}">
                  <a16:creationId xmlns:a16="http://schemas.microsoft.com/office/drawing/2014/main" id="{336BC37C-73AF-4093-9309-2F29DEFA7573}"/>
                </a:ext>
              </a:extLst>
            </p:cNvPr>
            <p:cNvSpPr/>
            <p:nvPr/>
          </p:nvSpPr>
          <p:spPr>
            <a:xfrm>
              <a:off x="2618870" y="1766964"/>
              <a:ext cx="448" cy="258"/>
            </a:xfrm>
            <a:custGeom>
              <a:avLst/>
              <a:gdLst/>
              <a:ahLst/>
              <a:cxnLst/>
              <a:rect l="l" t="t" r="r" b="b"/>
              <a:pathLst>
                <a:path w="33" h="19" extrusionOk="0">
                  <a:moveTo>
                    <a:pt x="1" y="1"/>
                  </a:moveTo>
                  <a:lnTo>
                    <a:pt x="3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7469;p126">
              <a:extLst>
                <a:ext uri="{FF2B5EF4-FFF2-40B4-BE49-F238E27FC236}">
                  <a16:creationId xmlns:a16="http://schemas.microsoft.com/office/drawing/2014/main" id="{F7E41919-C126-4FE8-8A19-7749159E3C6C}"/>
                </a:ext>
              </a:extLst>
            </p:cNvPr>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7470;p126">
              <a:extLst>
                <a:ext uri="{FF2B5EF4-FFF2-40B4-BE49-F238E27FC236}">
                  <a16:creationId xmlns:a16="http://schemas.microsoft.com/office/drawing/2014/main" id="{10CF6262-6656-4F6F-A001-8A6739FB6FD9}"/>
                </a:ext>
              </a:extLst>
            </p:cNvPr>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7471;p126">
              <a:extLst>
                <a:ext uri="{FF2B5EF4-FFF2-40B4-BE49-F238E27FC236}">
                  <a16:creationId xmlns:a16="http://schemas.microsoft.com/office/drawing/2014/main" id="{08D2A484-6068-44A3-B2A7-A099A6A5FD82}"/>
                </a:ext>
              </a:extLst>
            </p:cNvPr>
            <p:cNvSpPr/>
            <p:nvPr/>
          </p:nvSpPr>
          <p:spPr>
            <a:xfrm>
              <a:off x="2616358" y="1765783"/>
              <a:ext cx="720" cy="339"/>
            </a:xfrm>
            <a:custGeom>
              <a:avLst/>
              <a:gdLst/>
              <a:ahLst/>
              <a:cxnLst/>
              <a:rect l="l" t="t" r="r" b="b"/>
              <a:pathLst>
                <a:path w="53" h="25" extrusionOk="0">
                  <a:moveTo>
                    <a:pt x="0" y="0"/>
                  </a:moveTo>
                  <a:lnTo>
                    <a:pt x="53"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7472;p126">
              <a:extLst>
                <a:ext uri="{FF2B5EF4-FFF2-40B4-BE49-F238E27FC236}">
                  <a16:creationId xmlns:a16="http://schemas.microsoft.com/office/drawing/2014/main" id="{A686D3AB-7F5A-4447-9AD9-54DA491EAD7F}"/>
                </a:ext>
              </a:extLst>
            </p:cNvPr>
            <p:cNvSpPr/>
            <p:nvPr/>
          </p:nvSpPr>
          <p:spPr>
            <a:xfrm>
              <a:off x="2618164" y="1766639"/>
              <a:ext cx="394" cy="204"/>
            </a:xfrm>
            <a:custGeom>
              <a:avLst/>
              <a:gdLst/>
              <a:ahLst/>
              <a:cxnLst/>
              <a:rect l="l" t="t" r="r" b="b"/>
              <a:pathLst>
                <a:path w="29" h="15" extrusionOk="0">
                  <a:moveTo>
                    <a:pt x="0" y="0"/>
                  </a:moveTo>
                  <a:lnTo>
                    <a:pt x="2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7473;p126">
              <a:extLst>
                <a:ext uri="{FF2B5EF4-FFF2-40B4-BE49-F238E27FC236}">
                  <a16:creationId xmlns:a16="http://schemas.microsoft.com/office/drawing/2014/main" id="{D44F2100-2265-44E6-9CE2-0EDE060581F3}"/>
                </a:ext>
              </a:extLst>
            </p:cNvPr>
            <p:cNvSpPr/>
            <p:nvPr/>
          </p:nvSpPr>
          <p:spPr>
            <a:xfrm>
              <a:off x="2607465" y="1755940"/>
              <a:ext cx="1208" cy="828"/>
            </a:xfrm>
            <a:custGeom>
              <a:avLst/>
              <a:gdLst/>
              <a:ahLst/>
              <a:cxnLst/>
              <a:rect l="l" t="t" r="r" b="b"/>
              <a:pathLst>
                <a:path w="89" h="61" extrusionOk="0">
                  <a:moveTo>
                    <a:pt x="1" y="1"/>
                  </a:moveTo>
                  <a:lnTo>
                    <a:pt x="88"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7474;p126">
              <a:extLst>
                <a:ext uri="{FF2B5EF4-FFF2-40B4-BE49-F238E27FC236}">
                  <a16:creationId xmlns:a16="http://schemas.microsoft.com/office/drawing/2014/main" id="{9D5E41D9-ECBE-4843-84C1-CF5E2023EAD3}"/>
                </a:ext>
              </a:extLst>
            </p:cNvPr>
            <p:cNvSpPr/>
            <p:nvPr/>
          </p:nvSpPr>
          <p:spPr>
            <a:xfrm>
              <a:off x="2617349" y="1766258"/>
              <a:ext cx="489" cy="204"/>
            </a:xfrm>
            <a:custGeom>
              <a:avLst/>
              <a:gdLst/>
              <a:ahLst/>
              <a:cxnLst/>
              <a:rect l="l" t="t" r="r" b="b"/>
              <a:pathLst>
                <a:path w="36" h="15" extrusionOk="0">
                  <a:moveTo>
                    <a:pt x="1" y="0"/>
                  </a:moveTo>
                  <a:lnTo>
                    <a:pt x="36"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7475;p126">
              <a:extLst>
                <a:ext uri="{FF2B5EF4-FFF2-40B4-BE49-F238E27FC236}">
                  <a16:creationId xmlns:a16="http://schemas.microsoft.com/office/drawing/2014/main" id="{61B18E12-C741-412D-8C9D-E70D9D0B0513}"/>
                </a:ext>
              </a:extLst>
            </p:cNvPr>
            <p:cNvSpPr/>
            <p:nvPr/>
          </p:nvSpPr>
          <p:spPr>
            <a:xfrm>
              <a:off x="2514350" y="183280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7476;p126">
              <a:extLst>
                <a:ext uri="{FF2B5EF4-FFF2-40B4-BE49-F238E27FC236}">
                  <a16:creationId xmlns:a16="http://schemas.microsoft.com/office/drawing/2014/main" id="{15B1E814-813E-4142-9B99-0CA742790E2C}"/>
                </a:ext>
              </a:extLst>
            </p:cNvPr>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7477;p126">
              <a:extLst>
                <a:ext uri="{FF2B5EF4-FFF2-40B4-BE49-F238E27FC236}">
                  <a16:creationId xmlns:a16="http://schemas.microsoft.com/office/drawing/2014/main" id="{1FE6757C-C5F7-40F2-ADF0-690B7E1C05D1}"/>
                </a:ext>
              </a:extLst>
            </p:cNvPr>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7478;p126">
              <a:extLst>
                <a:ext uri="{FF2B5EF4-FFF2-40B4-BE49-F238E27FC236}">
                  <a16:creationId xmlns:a16="http://schemas.microsoft.com/office/drawing/2014/main" id="{B9A41920-D8CF-4783-8048-14EDA35DAF1D}"/>
                </a:ext>
              </a:extLst>
            </p:cNvPr>
            <p:cNvSpPr/>
            <p:nvPr/>
          </p:nvSpPr>
          <p:spPr>
            <a:xfrm>
              <a:off x="2517772" y="183783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7479;p126">
              <a:extLst>
                <a:ext uri="{FF2B5EF4-FFF2-40B4-BE49-F238E27FC236}">
                  <a16:creationId xmlns:a16="http://schemas.microsoft.com/office/drawing/2014/main" id="{31AC6163-197E-47C4-B296-DB3966F4E330}"/>
                </a:ext>
              </a:extLst>
            </p:cNvPr>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7480;p126">
              <a:extLst>
                <a:ext uri="{FF2B5EF4-FFF2-40B4-BE49-F238E27FC236}">
                  <a16:creationId xmlns:a16="http://schemas.microsoft.com/office/drawing/2014/main" id="{1764E447-A141-4EF1-8797-D75D803C8EE5}"/>
                </a:ext>
              </a:extLst>
            </p:cNvPr>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7481;p126">
              <a:extLst>
                <a:ext uri="{FF2B5EF4-FFF2-40B4-BE49-F238E27FC236}">
                  <a16:creationId xmlns:a16="http://schemas.microsoft.com/office/drawing/2014/main" id="{76B11E04-FEA3-4909-B74C-C5B02F153953}"/>
                </a:ext>
              </a:extLst>
            </p:cNvPr>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7482;p126">
              <a:extLst>
                <a:ext uri="{FF2B5EF4-FFF2-40B4-BE49-F238E27FC236}">
                  <a16:creationId xmlns:a16="http://schemas.microsoft.com/office/drawing/2014/main" id="{FBBEF20F-5C92-4901-B52F-52D9A05CD5AB}"/>
                </a:ext>
              </a:extLst>
            </p:cNvPr>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7483;p126">
              <a:extLst>
                <a:ext uri="{FF2B5EF4-FFF2-40B4-BE49-F238E27FC236}">
                  <a16:creationId xmlns:a16="http://schemas.microsoft.com/office/drawing/2014/main" id="{58BA8CAA-D525-4DA8-9B21-58313855A476}"/>
                </a:ext>
              </a:extLst>
            </p:cNvPr>
            <p:cNvSpPr/>
            <p:nvPr/>
          </p:nvSpPr>
          <p:spPr>
            <a:xfrm>
              <a:off x="2514500" y="183337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7484;p126">
              <a:extLst>
                <a:ext uri="{FF2B5EF4-FFF2-40B4-BE49-F238E27FC236}">
                  <a16:creationId xmlns:a16="http://schemas.microsoft.com/office/drawing/2014/main" id="{D63400EE-B9EB-4C6C-B80B-26CAAEF6E6A1}"/>
                </a:ext>
              </a:extLst>
            </p:cNvPr>
            <p:cNvSpPr/>
            <p:nvPr/>
          </p:nvSpPr>
          <p:spPr>
            <a:xfrm>
              <a:off x="2503556" y="181883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7485;p126">
              <a:extLst>
                <a:ext uri="{FF2B5EF4-FFF2-40B4-BE49-F238E27FC236}">
                  <a16:creationId xmlns:a16="http://schemas.microsoft.com/office/drawing/2014/main" id="{35B746E7-5BA3-447D-9434-FD2D3EEF0FA3}"/>
                </a:ext>
              </a:extLst>
            </p:cNvPr>
            <p:cNvSpPr/>
            <p:nvPr/>
          </p:nvSpPr>
          <p:spPr>
            <a:xfrm>
              <a:off x="2514310" y="18324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7486;p126">
              <a:extLst>
                <a:ext uri="{FF2B5EF4-FFF2-40B4-BE49-F238E27FC236}">
                  <a16:creationId xmlns:a16="http://schemas.microsoft.com/office/drawing/2014/main" id="{ABCC35EB-8E1B-4414-A2F8-3D8823D36AC2}"/>
                </a:ext>
              </a:extLst>
            </p:cNvPr>
            <p:cNvSpPr/>
            <p:nvPr/>
          </p:nvSpPr>
          <p:spPr>
            <a:xfrm>
              <a:off x="2505606" y="185043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7487;p126">
              <a:extLst>
                <a:ext uri="{FF2B5EF4-FFF2-40B4-BE49-F238E27FC236}">
                  <a16:creationId xmlns:a16="http://schemas.microsoft.com/office/drawing/2014/main" id="{DDDE96FD-2F7E-4675-B122-A9C0B7B51E1C}"/>
                </a:ext>
              </a:extLst>
            </p:cNvPr>
            <p:cNvSpPr/>
            <p:nvPr/>
          </p:nvSpPr>
          <p:spPr>
            <a:xfrm>
              <a:off x="2503801" y="1819251"/>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7488;p126">
              <a:extLst>
                <a:ext uri="{FF2B5EF4-FFF2-40B4-BE49-F238E27FC236}">
                  <a16:creationId xmlns:a16="http://schemas.microsoft.com/office/drawing/2014/main" id="{925385CB-E51E-43B1-8B25-EDEB921D781A}"/>
                </a:ext>
              </a:extLst>
            </p:cNvPr>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7489;p126">
              <a:extLst>
                <a:ext uri="{FF2B5EF4-FFF2-40B4-BE49-F238E27FC236}">
                  <a16:creationId xmlns:a16="http://schemas.microsoft.com/office/drawing/2014/main" id="{69FFD864-FE58-40B0-BF04-1C21EE66984B}"/>
                </a:ext>
              </a:extLst>
            </p:cNvPr>
            <p:cNvSpPr/>
            <p:nvPr/>
          </p:nvSpPr>
          <p:spPr>
            <a:xfrm>
              <a:off x="2514405" y="1833087"/>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7490;p126">
              <a:extLst>
                <a:ext uri="{FF2B5EF4-FFF2-40B4-BE49-F238E27FC236}">
                  <a16:creationId xmlns:a16="http://schemas.microsoft.com/office/drawing/2014/main" id="{6F3BD585-8E92-4DED-B2AA-CA7602452E86}"/>
                </a:ext>
              </a:extLst>
            </p:cNvPr>
            <p:cNvSpPr/>
            <p:nvPr/>
          </p:nvSpPr>
          <p:spPr>
            <a:xfrm>
              <a:off x="2514255" y="18321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7491;p126">
              <a:extLst>
                <a:ext uri="{FF2B5EF4-FFF2-40B4-BE49-F238E27FC236}">
                  <a16:creationId xmlns:a16="http://schemas.microsoft.com/office/drawing/2014/main" id="{2377874E-DFAE-4D6C-B9E3-946AFE116D34}"/>
                </a:ext>
              </a:extLst>
            </p:cNvPr>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7492;p126">
              <a:extLst>
                <a:ext uri="{FF2B5EF4-FFF2-40B4-BE49-F238E27FC236}">
                  <a16:creationId xmlns:a16="http://schemas.microsoft.com/office/drawing/2014/main" id="{97D08BA4-1079-4F1A-BBAB-B9D2DC7A2D40}"/>
                </a:ext>
              </a:extLst>
            </p:cNvPr>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7493;p126">
              <a:extLst>
                <a:ext uri="{FF2B5EF4-FFF2-40B4-BE49-F238E27FC236}">
                  <a16:creationId xmlns:a16="http://schemas.microsoft.com/office/drawing/2014/main" id="{287869F4-2746-4F09-B239-F4EC9965E4A8}"/>
                </a:ext>
              </a:extLst>
            </p:cNvPr>
            <p:cNvSpPr/>
            <p:nvPr/>
          </p:nvSpPr>
          <p:spPr>
            <a:xfrm>
              <a:off x="2605564" y="1754799"/>
              <a:ext cx="394" cy="109"/>
            </a:xfrm>
            <a:custGeom>
              <a:avLst/>
              <a:gdLst/>
              <a:ahLst/>
              <a:cxnLst/>
              <a:rect l="l" t="t" r="r" b="b"/>
              <a:pathLst>
                <a:path w="29" h="8" extrusionOk="0">
                  <a:moveTo>
                    <a:pt x="1" y="8"/>
                  </a:moveTo>
                  <a:lnTo>
                    <a:pt x="29" y="1"/>
                  </a:ln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7494;p126">
              <a:extLst>
                <a:ext uri="{FF2B5EF4-FFF2-40B4-BE49-F238E27FC236}">
                  <a16:creationId xmlns:a16="http://schemas.microsoft.com/office/drawing/2014/main" id="{9AE8923B-4634-44BC-833A-15F76EE32FE9}"/>
                </a:ext>
              </a:extLst>
            </p:cNvPr>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7495;p126">
              <a:extLst>
                <a:ext uri="{FF2B5EF4-FFF2-40B4-BE49-F238E27FC236}">
                  <a16:creationId xmlns:a16="http://schemas.microsoft.com/office/drawing/2014/main" id="{2A85010F-1364-4067-A8A4-B1B0E2FB7D43}"/>
                </a:ext>
              </a:extLst>
            </p:cNvPr>
            <p:cNvSpPr/>
            <p:nvPr/>
          </p:nvSpPr>
          <p:spPr>
            <a:xfrm>
              <a:off x="2599196" y="1756374"/>
              <a:ext cx="299" cy="109"/>
            </a:xfrm>
            <a:custGeom>
              <a:avLst/>
              <a:gdLst/>
              <a:ahLst/>
              <a:cxnLst/>
              <a:rect l="l" t="t" r="r" b="b"/>
              <a:pathLst>
                <a:path w="22" h="8" extrusionOk="0">
                  <a:moveTo>
                    <a:pt x="2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7496;p126">
              <a:extLst>
                <a:ext uri="{FF2B5EF4-FFF2-40B4-BE49-F238E27FC236}">
                  <a16:creationId xmlns:a16="http://schemas.microsoft.com/office/drawing/2014/main" id="{5676B86E-69E0-412A-B70D-FDF84121F54C}"/>
                </a:ext>
              </a:extLst>
            </p:cNvPr>
            <p:cNvSpPr/>
            <p:nvPr/>
          </p:nvSpPr>
          <p:spPr>
            <a:xfrm>
              <a:off x="2502796" y="1817215"/>
              <a:ext cx="964" cy="109"/>
            </a:xfrm>
            <a:custGeom>
              <a:avLst/>
              <a:gdLst/>
              <a:ahLst/>
              <a:cxnLst/>
              <a:rect l="l" t="t" r="r" b="b"/>
              <a:pathLst>
                <a:path w="71" h="8" extrusionOk="0">
                  <a:moveTo>
                    <a:pt x="7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7497;p126">
              <a:extLst>
                <a:ext uri="{FF2B5EF4-FFF2-40B4-BE49-F238E27FC236}">
                  <a16:creationId xmlns:a16="http://schemas.microsoft.com/office/drawing/2014/main" id="{9E21AF12-9C73-43EE-B7B4-40B084FCF1C8}"/>
                </a:ext>
              </a:extLst>
            </p:cNvPr>
            <p:cNvSpPr/>
            <p:nvPr/>
          </p:nvSpPr>
          <p:spPr>
            <a:xfrm>
              <a:off x="2513264" y="181839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7498;p126">
              <a:extLst>
                <a:ext uri="{FF2B5EF4-FFF2-40B4-BE49-F238E27FC236}">
                  <a16:creationId xmlns:a16="http://schemas.microsoft.com/office/drawing/2014/main" id="{B44152BA-33C9-4AE2-A01E-3D439F7CA847}"/>
                </a:ext>
              </a:extLst>
            </p:cNvPr>
            <p:cNvSpPr/>
            <p:nvPr/>
          </p:nvSpPr>
          <p:spPr>
            <a:xfrm>
              <a:off x="2516020" y="181830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7499;p126">
              <a:extLst>
                <a:ext uri="{FF2B5EF4-FFF2-40B4-BE49-F238E27FC236}">
                  <a16:creationId xmlns:a16="http://schemas.microsoft.com/office/drawing/2014/main" id="{A10742E1-57AD-4A0C-8758-23E2D90D98B4}"/>
                </a:ext>
              </a:extLst>
            </p:cNvPr>
            <p:cNvSpPr/>
            <p:nvPr/>
          </p:nvSpPr>
          <p:spPr>
            <a:xfrm>
              <a:off x="2514119" y="181839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7500;p126">
              <a:extLst>
                <a:ext uri="{FF2B5EF4-FFF2-40B4-BE49-F238E27FC236}">
                  <a16:creationId xmlns:a16="http://schemas.microsoft.com/office/drawing/2014/main" id="{5BA9A4AC-7122-48E2-97C3-1B0C6FA93A14}"/>
                </a:ext>
              </a:extLst>
            </p:cNvPr>
            <p:cNvSpPr/>
            <p:nvPr/>
          </p:nvSpPr>
          <p:spPr>
            <a:xfrm>
              <a:off x="2596725" y="175684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7501;p126">
              <a:extLst>
                <a:ext uri="{FF2B5EF4-FFF2-40B4-BE49-F238E27FC236}">
                  <a16:creationId xmlns:a16="http://schemas.microsoft.com/office/drawing/2014/main" id="{3B637459-CCD2-4B1B-A031-E30965817686}"/>
                </a:ext>
              </a:extLst>
            </p:cNvPr>
            <p:cNvSpPr/>
            <p:nvPr/>
          </p:nvSpPr>
          <p:spPr>
            <a:xfrm>
              <a:off x="2599766" y="1756184"/>
              <a:ext cx="299" cy="109"/>
            </a:xfrm>
            <a:custGeom>
              <a:avLst/>
              <a:gdLst/>
              <a:ahLst/>
              <a:cxnLst/>
              <a:rect l="l" t="t" r="r" b="b"/>
              <a:pathLst>
                <a:path w="22" h="8" extrusionOk="0">
                  <a:moveTo>
                    <a:pt x="2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7502;p126">
              <a:extLst>
                <a:ext uri="{FF2B5EF4-FFF2-40B4-BE49-F238E27FC236}">
                  <a16:creationId xmlns:a16="http://schemas.microsoft.com/office/drawing/2014/main" id="{A2C278D7-D422-43F1-8F72-D217BF990C4D}"/>
                </a:ext>
              </a:extLst>
            </p:cNvPr>
            <p:cNvSpPr/>
            <p:nvPr/>
          </p:nvSpPr>
          <p:spPr>
            <a:xfrm>
              <a:off x="2502131" y="1817161"/>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7503;p126">
              <a:extLst>
                <a:ext uri="{FF2B5EF4-FFF2-40B4-BE49-F238E27FC236}">
                  <a16:creationId xmlns:a16="http://schemas.microsoft.com/office/drawing/2014/main" id="{8A0810F2-A830-490D-BD91-F823EDCAE288}"/>
                </a:ext>
              </a:extLst>
            </p:cNvPr>
            <p:cNvSpPr/>
            <p:nvPr/>
          </p:nvSpPr>
          <p:spPr>
            <a:xfrm>
              <a:off x="2595109" y="1756659"/>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7504;p126">
              <a:extLst>
                <a:ext uri="{FF2B5EF4-FFF2-40B4-BE49-F238E27FC236}">
                  <a16:creationId xmlns:a16="http://schemas.microsoft.com/office/drawing/2014/main" id="{D713BAB6-A38C-43A7-9234-5EB025E6FC0B}"/>
                </a:ext>
              </a:extLst>
            </p:cNvPr>
            <p:cNvSpPr/>
            <p:nvPr/>
          </p:nvSpPr>
          <p:spPr>
            <a:xfrm>
              <a:off x="2602672" y="1754568"/>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7505;p126">
              <a:extLst>
                <a:ext uri="{FF2B5EF4-FFF2-40B4-BE49-F238E27FC236}">
                  <a16:creationId xmlns:a16="http://schemas.microsoft.com/office/drawing/2014/main" id="{F72A4921-B7CD-4DC8-B44F-C8DDF74BC85C}"/>
                </a:ext>
              </a:extLst>
            </p:cNvPr>
            <p:cNvSpPr/>
            <p:nvPr/>
          </p:nvSpPr>
          <p:spPr>
            <a:xfrm>
              <a:off x="2595544" y="1756795"/>
              <a:ext cx="190" cy="14"/>
            </a:xfrm>
            <a:custGeom>
              <a:avLst/>
              <a:gdLst/>
              <a:ahLst/>
              <a:cxnLst/>
              <a:rect l="l" t="t" r="r" b="b"/>
              <a:pathLst>
                <a:path w="14"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7506;p126">
              <a:extLst>
                <a:ext uri="{FF2B5EF4-FFF2-40B4-BE49-F238E27FC236}">
                  <a16:creationId xmlns:a16="http://schemas.microsoft.com/office/drawing/2014/main" id="{C7DDE9B3-0576-4F94-B19C-1ABF5592E99E}"/>
                </a:ext>
              </a:extLst>
            </p:cNvPr>
            <p:cNvSpPr/>
            <p:nvPr/>
          </p:nvSpPr>
          <p:spPr>
            <a:xfrm>
              <a:off x="2595965" y="1756849"/>
              <a:ext cx="244" cy="14"/>
            </a:xfrm>
            <a:custGeom>
              <a:avLst/>
              <a:gdLst/>
              <a:ahLst/>
              <a:cxnLst/>
              <a:rect l="l" t="t" r="r" b="b"/>
              <a:pathLst>
                <a:path w="18"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7507;p126">
              <a:extLst>
                <a:ext uri="{FF2B5EF4-FFF2-40B4-BE49-F238E27FC236}">
                  <a16:creationId xmlns:a16="http://schemas.microsoft.com/office/drawing/2014/main" id="{6DD25C02-AD45-472D-AC02-18C1F363C50C}"/>
                </a:ext>
              </a:extLst>
            </p:cNvPr>
            <p:cNvSpPr/>
            <p:nvPr/>
          </p:nvSpPr>
          <p:spPr>
            <a:xfrm>
              <a:off x="2602047" y="1754948"/>
              <a:ext cx="204" cy="149"/>
            </a:xfrm>
            <a:custGeom>
              <a:avLst/>
              <a:gdLst/>
              <a:ahLst/>
              <a:cxnLst/>
              <a:rect l="l" t="t" r="r" b="b"/>
              <a:pathLst>
                <a:path w="15" h="11" extrusionOk="0">
                  <a:moveTo>
                    <a:pt x="15"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7508;p126">
              <a:extLst>
                <a:ext uri="{FF2B5EF4-FFF2-40B4-BE49-F238E27FC236}">
                  <a16:creationId xmlns:a16="http://schemas.microsoft.com/office/drawing/2014/main" id="{26E56C26-8C43-4C76-837D-9F4BD0BEE246}"/>
                </a:ext>
              </a:extLst>
            </p:cNvPr>
            <p:cNvSpPr/>
            <p:nvPr/>
          </p:nvSpPr>
          <p:spPr>
            <a:xfrm>
              <a:off x="2507127" y="1817690"/>
              <a:ext cx="1005" cy="109"/>
            </a:xfrm>
            <a:custGeom>
              <a:avLst/>
              <a:gdLst/>
              <a:ahLst/>
              <a:cxnLst/>
              <a:rect l="l" t="t" r="r" b="b"/>
              <a:pathLst>
                <a:path w="74" h="8" extrusionOk="0">
                  <a:moveTo>
                    <a:pt x="7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7509;p126">
              <a:extLst>
                <a:ext uri="{FF2B5EF4-FFF2-40B4-BE49-F238E27FC236}">
                  <a16:creationId xmlns:a16="http://schemas.microsoft.com/office/drawing/2014/main" id="{F22C93D8-3587-4ABE-A7AC-3FBF88842EC7}"/>
                </a:ext>
              </a:extLst>
            </p:cNvPr>
            <p:cNvSpPr/>
            <p:nvPr/>
          </p:nvSpPr>
          <p:spPr>
            <a:xfrm>
              <a:off x="2526665" y="181721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7510;p126">
              <a:extLst>
                <a:ext uri="{FF2B5EF4-FFF2-40B4-BE49-F238E27FC236}">
                  <a16:creationId xmlns:a16="http://schemas.microsoft.com/office/drawing/2014/main" id="{E4AB1647-91A3-4888-B758-F5E4E53D0190}"/>
                </a:ext>
              </a:extLst>
            </p:cNvPr>
            <p:cNvSpPr/>
            <p:nvPr/>
          </p:nvSpPr>
          <p:spPr>
            <a:xfrm>
              <a:off x="2597010" y="1756795"/>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7511;p126">
              <a:extLst>
                <a:ext uri="{FF2B5EF4-FFF2-40B4-BE49-F238E27FC236}">
                  <a16:creationId xmlns:a16="http://schemas.microsoft.com/office/drawing/2014/main" id="{FF4E5165-90F9-4004-8BC7-0B4F500AD3CC}"/>
                </a:ext>
              </a:extLst>
            </p:cNvPr>
            <p:cNvSpPr/>
            <p:nvPr/>
          </p:nvSpPr>
          <p:spPr>
            <a:xfrm>
              <a:off x="2527330" y="181712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7512;p126">
              <a:extLst>
                <a:ext uri="{FF2B5EF4-FFF2-40B4-BE49-F238E27FC236}">
                  <a16:creationId xmlns:a16="http://schemas.microsoft.com/office/drawing/2014/main" id="{6090C646-E65D-4C10-A2FD-A5E4B794604E}"/>
                </a:ext>
              </a:extLst>
            </p:cNvPr>
            <p:cNvSpPr/>
            <p:nvPr/>
          </p:nvSpPr>
          <p:spPr>
            <a:xfrm>
              <a:off x="2598626" y="1756564"/>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7513;p126">
              <a:extLst>
                <a:ext uri="{FF2B5EF4-FFF2-40B4-BE49-F238E27FC236}">
                  <a16:creationId xmlns:a16="http://schemas.microsoft.com/office/drawing/2014/main" id="{A30D367E-C583-4B4D-9E4F-223AEEEECE34}"/>
                </a:ext>
              </a:extLst>
            </p:cNvPr>
            <p:cNvSpPr/>
            <p:nvPr/>
          </p:nvSpPr>
          <p:spPr>
            <a:xfrm>
              <a:off x="2600337" y="1755940"/>
              <a:ext cx="299" cy="109"/>
            </a:xfrm>
            <a:custGeom>
              <a:avLst/>
              <a:gdLst/>
              <a:ahLst/>
              <a:cxnLst/>
              <a:rect l="l" t="t" r="r" b="b"/>
              <a:pathLst>
                <a:path w="22" h="8" extrusionOk="0">
                  <a:moveTo>
                    <a:pt x="22"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7514;p126">
              <a:extLst>
                <a:ext uri="{FF2B5EF4-FFF2-40B4-BE49-F238E27FC236}">
                  <a16:creationId xmlns:a16="http://schemas.microsoft.com/office/drawing/2014/main" id="{2B8C3784-9747-43EC-B3FA-8EDE2AEAB1DB}"/>
                </a:ext>
              </a:extLst>
            </p:cNvPr>
            <p:cNvSpPr/>
            <p:nvPr/>
          </p:nvSpPr>
          <p:spPr>
            <a:xfrm>
              <a:off x="2598056" y="1756659"/>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7515;p126">
              <a:extLst>
                <a:ext uri="{FF2B5EF4-FFF2-40B4-BE49-F238E27FC236}">
                  <a16:creationId xmlns:a16="http://schemas.microsoft.com/office/drawing/2014/main" id="{8435D51F-B747-4596-B1FD-834133F9418D}"/>
                </a:ext>
              </a:extLst>
            </p:cNvPr>
            <p:cNvSpPr/>
            <p:nvPr/>
          </p:nvSpPr>
          <p:spPr>
            <a:xfrm>
              <a:off x="2597485" y="1756754"/>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7516;p126">
              <a:extLst>
                <a:ext uri="{FF2B5EF4-FFF2-40B4-BE49-F238E27FC236}">
                  <a16:creationId xmlns:a16="http://schemas.microsoft.com/office/drawing/2014/main" id="{931A0A30-60BE-4695-B915-8280181E7EC1}"/>
                </a:ext>
              </a:extLst>
            </p:cNvPr>
            <p:cNvSpPr/>
            <p:nvPr/>
          </p:nvSpPr>
          <p:spPr>
            <a:xfrm>
              <a:off x="2601477" y="1755329"/>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7517;p126">
              <a:extLst>
                <a:ext uri="{FF2B5EF4-FFF2-40B4-BE49-F238E27FC236}">
                  <a16:creationId xmlns:a16="http://schemas.microsoft.com/office/drawing/2014/main" id="{3AF620D5-FE46-4C1E-8A26-ED8261295538}"/>
                </a:ext>
              </a:extLst>
            </p:cNvPr>
            <p:cNvSpPr/>
            <p:nvPr/>
          </p:nvSpPr>
          <p:spPr>
            <a:xfrm>
              <a:off x="2508498" y="1817880"/>
              <a:ext cx="923" cy="109"/>
            </a:xfrm>
            <a:custGeom>
              <a:avLst/>
              <a:gdLst/>
              <a:ahLst/>
              <a:cxnLst/>
              <a:rect l="l" t="t" r="r" b="b"/>
              <a:pathLst>
                <a:path w="68" h="8" extrusionOk="0">
                  <a:moveTo>
                    <a:pt x="67"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7518;p126">
              <a:extLst>
                <a:ext uri="{FF2B5EF4-FFF2-40B4-BE49-F238E27FC236}">
                  <a16:creationId xmlns:a16="http://schemas.microsoft.com/office/drawing/2014/main" id="{C288BB8B-8A75-4D2D-8C11-0488F620B16B}"/>
                </a:ext>
              </a:extLst>
            </p:cNvPr>
            <p:cNvSpPr/>
            <p:nvPr/>
          </p:nvSpPr>
          <p:spPr>
            <a:xfrm>
              <a:off x="2600907" y="1755654"/>
              <a:ext cx="258" cy="163"/>
            </a:xfrm>
            <a:custGeom>
              <a:avLst/>
              <a:gdLst/>
              <a:ahLst/>
              <a:cxnLst/>
              <a:rect l="l" t="t" r="r" b="b"/>
              <a:pathLst>
                <a:path w="19" h="12" extrusionOk="0">
                  <a:moveTo>
                    <a:pt x="1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7519;p126">
              <a:extLst>
                <a:ext uri="{FF2B5EF4-FFF2-40B4-BE49-F238E27FC236}">
                  <a16:creationId xmlns:a16="http://schemas.microsoft.com/office/drawing/2014/main" id="{FCC15F8F-B885-4697-937F-9C0EFE013D32}"/>
                </a:ext>
              </a:extLst>
            </p:cNvPr>
            <p:cNvSpPr/>
            <p:nvPr/>
          </p:nvSpPr>
          <p:spPr>
            <a:xfrm>
              <a:off x="2504181" y="1817310"/>
              <a:ext cx="1195" cy="149"/>
            </a:xfrm>
            <a:custGeom>
              <a:avLst/>
              <a:gdLst/>
              <a:ahLst/>
              <a:cxnLst/>
              <a:rect l="l" t="t" r="r" b="b"/>
              <a:pathLst>
                <a:path w="88" h="11" extrusionOk="0">
                  <a:moveTo>
                    <a:pt x="88"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7520;p126">
              <a:extLst>
                <a:ext uri="{FF2B5EF4-FFF2-40B4-BE49-F238E27FC236}">
                  <a16:creationId xmlns:a16="http://schemas.microsoft.com/office/drawing/2014/main" id="{5B4890D5-900B-408F-BA6C-D3835E0DE865}"/>
                </a:ext>
              </a:extLst>
            </p:cNvPr>
            <p:cNvSpPr/>
            <p:nvPr/>
          </p:nvSpPr>
          <p:spPr>
            <a:xfrm>
              <a:off x="2512640" y="181839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7521;p126">
              <a:extLst>
                <a:ext uri="{FF2B5EF4-FFF2-40B4-BE49-F238E27FC236}">
                  <a16:creationId xmlns:a16="http://schemas.microsoft.com/office/drawing/2014/main" id="{D4A11BFC-03F4-47CE-AD27-969AC382EDE4}"/>
                </a:ext>
              </a:extLst>
            </p:cNvPr>
            <p:cNvSpPr/>
            <p:nvPr/>
          </p:nvSpPr>
          <p:spPr>
            <a:xfrm>
              <a:off x="2505457" y="1817446"/>
              <a:ext cx="1344" cy="204"/>
            </a:xfrm>
            <a:custGeom>
              <a:avLst/>
              <a:gdLst/>
              <a:ahLst/>
              <a:cxnLst/>
              <a:rect l="l" t="t" r="r" b="b"/>
              <a:pathLst>
                <a:path w="99" h="15" extrusionOk="0">
                  <a:moveTo>
                    <a:pt x="99"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7522;p126">
              <a:extLst>
                <a:ext uri="{FF2B5EF4-FFF2-40B4-BE49-F238E27FC236}">
                  <a16:creationId xmlns:a16="http://schemas.microsoft.com/office/drawing/2014/main" id="{61A9D500-3A41-4E08-9B8C-014B1EF954F5}"/>
                </a:ext>
              </a:extLst>
            </p:cNvPr>
            <p:cNvSpPr/>
            <p:nvPr/>
          </p:nvSpPr>
          <p:spPr>
            <a:xfrm>
              <a:off x="2509788" y="1818070"/>
              <a:ext cx="1195" cy="204"/>
            </a:xfrm>
            <a:custGeom>
              <a:avLst/>
              <a:gdLst/>
              <a:ahLst/>
              <a:cxnLst/>
              <a:rect l="l" t="t" r="r" b="b"/>
              <a:pathLst>
                <a:path w="88" h="15" extrusionOk="0">
                  <a:moveTo>
                    <a:pt x="88"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7523;p126">
              <a:extLst>
                <a:ext uri="{FF2B5EF4-FFF2-40B4-BE49-F238E27FC236}">
                  <a16:creationId xmlns:a16="http://schemas.microsoft.com/office/drawing/2014/main" id="{EC356EE5-522B-493A-844B-10F3D1ECFA05}"/>
                </a:ext>
              </a:extLst>
            </p:cNvPr>
            <p:cNvSpPr/>
            <p:nvPr/>
          </p:nvSpPr>
          <p:spPr>
            <a:xfrm>
              <a:off x="2511404" y="1818355"/>
              <a:ext cx="149" cy="14"/>
            </a:xfrm>
            <a:custGeom>
              <a:avLst/>
              <a:gdLst/>
              <a:ahLst/>
              <a:cxnLst/>
              <a:rect l="l" t="t" r="r" b="b"/>
              <a:pathLst>
                <a:path w="11"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7524;p126">
              <a:extLst>
                <a:ext uri="{FF2B5EF4-FFF2-40B4-BE49-F238E27FC236}">
                  <a16:creationId xmlns:a16="http://schemas.microsoft.com/office/drawing/2014/main" id="{7604886F-6230-437A-B0F2-638561D2EF63}"/>
                </a:ext>
              </a:extLst>
            </p:cNvPr>
            <p:cNvSpPr/>
            <p:nvPr/>
          </p:nvSpPr>
          <p:spPr>
            <a:xfrm>
              <a:off x="2512029" y="181835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7525;p126">
              <a:extLst>
                <a:ext uri="{FF2B5EF4-FFF2-40B4-BE49-F238E27FC236}">
                  <a16:creationId xmlns:a16="http://schemas.microsoft.com/office/drawing/2014/main" id="{8D9094B2-FA01-4393-860A-9F59E03D27D2}"/>
                </a:ext>
              </a:extLst>
            </p:cNvPr>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7526;p126">
              <a:extLst>
                <a:ext uri="{FF2B5EF4-FFF2-40B4-BE49-F238E27FC236}">
                  <a16:creationId xmlns:a16="http://schemas.microsoft.com/office/drawing/2014/main" id="{8B05223B-3278-4776-B4DF-D357980B8A8A}"/>
                </a:ext>
              </a:extLst>
            </p:cNvPr>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7527;p126">
              <a:extLst>
                <a:ext uri="{FF2B5EF4-FFF2-40B4-BE49-F238E27FC236}">
                  <a16:creationId xmlns:a16="http://schemas.microsoft.com/office/drawing/2014/main" id="{5AA66BDA-FDB9-4325-8B75-E48CEFFF4D24}"/>
                </a:ext>
              </a:extLst>
            </p:cNvPr>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7528;p126">
              <a:extLst>
                <a:ext uri="{FF2B5EF4-FFF2-40B4-BE49-F238E27FC236}">
                  <a16:creationId xmlns:a16="http://schemas.microsoft.com/office/drawing/2014/main" id="{D63D5857-C900-42ED-934C-B922B00398B8}"/>
                </a:ext>
              </a:extLst>
            </p:cNvPr>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7529;p126">
              <a:extLst>
                <a:ext uri="{FF2B5EF4-FFF2-40B4-BE49-F238E27FC236}">
                  <a16:creationId xmlns:a16="http://schemas.microsoft.com/office/drawing/2014/main" id="{96050362-0808-4781-B441-65F540FB6321}"/>
                </a:ext>
              </a:extLst>
            </p:cNvPr>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7530;p126">
              <a:extLst>
                <a:ext uri="{FF2B5EF4-FFF2-40B4-BE49-F238E27FC236}">
                  <a16:creationId xmlns:a16="http://schemas.microsoft.com/office/drawing/2014/main" id="{079754F6-AD13-444E-933C-2116E4B9C949}"/>
                </a:ext>
              </a:extLst>
            </p:cNvPr>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7531;p126">
              <a:extLst>
                <a:ext uri="{FF2B5EF4-FFF2-40B4-BE49-F238E27FC236}">
                  <a16:creationId xmlns:a16="http://schemas.microsoft.com/office/drawing/2014/main" id="{7D8C2907-3483-47C2-B723-8D4D1412181A}"/>
                </a:ext>
              </a:extLst>
            </p:cNvPr>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7532;p126">
              <a:extLst>
                <a:ext uri="{FF2B5EF4-FFF2-40B4-BE49-F238E27FC236}">
                  <a16:creationId xmlns:a16="http://schemas.microsoft.com/office/drawing/2014/main" id="{C6888814-28D5-4316-AD7F-251A77FF55BA}"/>
                </a:ext>
              </a:extLst>
            </p:cNvPr>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7533;p126">
              <a:extLst>
                <a:ext uri="{FF2B5EF4-FFF2-40B4-BE49-F238E27FC236}">
                  <a16:creationId xmlns:a16="http://schemas.microsoft.com/office/drawing/2014/main" id="{A4CF63A8-37F6-425F-B8AA-7D2EB2646B3E}"/>
                </a:ext>
              </a:extLst>
            </p:cNvPr>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7534;p126">
              <a:extLst>
                <a:ext uri="{FF2B5EF4-FFF2-40B4-BE49-F238E27FC236}">
                  <a16:creationId xmlns:a16="http://schemas.microsoft.com/office/drawing/2014/main" id="{CA93E741-9C1F-403E-A505-8BA2C11186FF}"/>
                </a:ext>
              </a:extLst>
            </p:cNvPr>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7535;p126">
              <a:extLst>
                <a:ext uri="{FF2B5EF4-FFF2-40B4-BE49-F238E27FC236}">
                  <a16:creationId xmlns:a16="http://schemas.microsoft.com/office/drawing/2014/main" id="{0DC90BC4-0631-474A-BA17-603A98C3121E}"/>
                </a:ext>
              </a:extLst>
            </p:cNvPr>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7536;p126">
              <a:extLst>
                <a:ext uri="{FF2B5EF4-FFF2-40B4-BE49-F238E27FC236}">
                  <a16:creationId xmlns:a16="http://schemas.microsoft.com/office/drawing/2014/main" id="{E495A067-AE04-49FF-8710-4330D878DBF2}"/>
                </a:ext>
              </a:extLst>
            </p:cNvPr>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7537;p126">
              <a:extLst>
                <a:ext uri="{FF2B5EF4-FFF2-40B4-BE49-F238E27FC236}">
                  <a16:creationId xmlns:a16="http://schemas.microsoft.com/office/drawing/2014/main" id="{37D16AC2-9F99-4A95-BBCB-7FC1B81BF542}"/>
                </a:ext>
              </a:extLst>
            </p:cNvPr>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7538;p126">
              <a:extLst>
                <a:ext uri="{FF2B5EF4-FFF2-40B4-BE49-F238E27FC236}">
                  <a16:creationId xmlns:a16="http://schemas.microsoft.com/office/drawing/2014/main" id="{33BEF3AF-6949-4009-B9E8-6C273D0FE9FB}"/>
                </a:ext>
              </a:extLst>
            </p:cNvPr>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7539;p126">
              <a:extLst>
                <a:ext uri="{FF2B5EF4-FFF2-40B4-BE49-F238E27FC236}">
                  <a16:creationId xmlns:a16="http://schemas.microsoft.com/office/drawing/2014/main" id="{32F18C1D-3F69-4998-8EE1-605B9A6E281C}"/>
                </a:ext>
              </a:extLst>
            </p:cNvPr>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7540;p126">
              <a:extLst>
                <a:ext uri="{FF2B5EF4-FFF2-40B4-BE49-F238E27FC236}">
                  <a16:creationId xmlns:a16="http://schemas.microsoft.com/office/drawing/2014/main" id="{543EFE39-8C58-4092-B407-54E2570C3F63}"/>
                </a:ext>
              </a:extLst>
            </p:cNvPr>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7541;p126">
              <a:extLst>
                <a:ext uri="{FF2B5EF4-FFF2-40B4-BE49-F238E27FC236}">
                  <a16:creationId xmlns:a16="http://schemas.microsoft.com/office/drawing/2014/main" id="{01E35332-9956-45A3-9A6E-A829A263F440}"/>
                </a:ext>
              </a:extLst>
            </p:cNvPr>
            <p:cNvSpPr/>
            <p:nvPr/>
          </p:nvSpPr>
          <p:spPr>
            <a:xfrm>
              <a:off x="2859015" y="2039003"/>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7542;p126">
              <a:extLst>
                <a:ext uri="{FF2B5EF4-FFF2-40B4-BE49-F238E27FC236}">
                  <a16:creationId xmlns:a16="http://schemas.microsoft.com/office/drawing/2014/main" id="{75A05137-2F4A-4C1C-91FA-C259429BD97B}"/>
                </a:ext>
              </a:extLst>
            </p:cNvPr>
            <p:cNvSpPr/>
            <p:nvPr/>
          </p:nvSpPr>
          <p:spPr>
            <a:xfrm>
              <a:off x="2860481" y="2039098"/>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7543;p126">
              <a:extLst>
                <a:ext uri="{FF2B5EF4-FFF2-40B4-BE49-F238E27FC236}">
                  <a16:creationId xmlns:a16="http://schemas.microsoft.com/office/drawing/2014/main" id="{2B8ED431-3CB9-446E-BC2E-155C55C7E8EC}"/>
                </a:ext>
              </a:extLst>
            </p:cNvPr>
            <p:cNvSpPr/>
            <p:nvPr/>
          </p:nvSpPr>
          <p:spPr>
            <a:xfrm>
              <a:off x="2860156" y="2039193"/>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7544;p126">
              <a:extLst>
                <a:ext uri="{FF2B5EF4-FFF2-40B4-BE49-F238E27FC236}">
                  <a16:creationId xmlns:a16="http://schemas.microsoft.com/office/drawing/2014/main" id="{DA3F366B-177E-4603-AAE4-BD305C6A7C0D}"/>
                </a:ext>
              </a:extLst>
            </p:cNvPr>
            <p:cNvSpPr/>
            <p:nvPr/>
          </p:nvSpPr>
          <p:spPr>
            <a:xfrm>
              <a:off x="2858160" y="203856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7545;p126">
              <a:extLst>
                <a:ext uri="{FF2B5EF4-FFF2-40B4-BE49-F238E27FC236}">
                  <a16:creationId xmlns:a16="http://schemas.microsoft.com/office/drawing/2014/main" id="{21C890AD-8CD6-457E-9483-31160FF6DFF2}"/>
                </a:ext>
              </a:extLst>
            </p:cNvPr>
            <p:cNvSpPr/>
            <p:nvPr/>
          </p:nvSpPr>
          <p:spPr>
            <a:xfrm>
              <a:off x="2858581" y="2038759"/>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7546;p126">
              <a:extLst>
                <a:ext uri="{FF2B5EF4-FFF2-40B4-BE49-F238E27FC236}">
                  <a16:creationId xmlns:a16="http://schemas.microsoft.com/office/drawing/2014/main" id="{38BBEBFF-B09A-4FEE-966F-421CE3E1F432}"/>
                </a:ext>
              </a:extLst>
            </p:cNvPr>
            <p:cNvSpPr/>
            <p:nvPr/>
          </p:nvSpPr>
          <p:spPr>
            <a:xfrm>
              <a:off x="2860821" y="2038949"/>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7547;p126">
              <a:extLst>
                <a:ext uri="{FF2B5EF4-FFF2-40B4-BE49-F238E27FC236}">
                  <a16:creationId xmlns:a16="http://schemas.microsoft.com/office/drawing/2014/main" id="{182BA137-988D-4E11-A07A-17743AAC592D}"/>
                </a:ext>
              </a:extLst>
            </p:cNvPr>
            <p:cNvSpPr/>
            <p:nvPr/>
          </p:nvSpPr>
          <p:spPr>
            <a:xfrm>
              <a:off x="2852457" y="2033776"/>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7548;p126">
              <a:extLst>
                <a:ext uri="{FF2B5EF4-FFF2-40B4-BE49-F238E27FC236}">
                  <a16:creationId xmlns:a16="http://schemas.microsoft.com/office/drawing/2014/main" id="{88411EE0-53B4-4C7D-9D11-7B62F7761549}"/>
                </a:ext>
              </a:extLst>
            </p:cNvPr>
            <p:cNvSpPr/>
            <p:nvPr/>
          </p:nvSpPr>
          <p:spPr>
            <a:xfrm>
              <a:off x="2852267" y="2033301"/>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7549;p126">
              <a:extLst>
                <a:ext uri="{FF2B5EF4-FFF2-40B4-BE49-F238E27FC236}">
                  <a16:creationId xmlns:a16="http://schemas.microsoft.com/office/drawing/2014/main" id="{EE21562F-188A-4780-ADAD-0A786A1D5D6D}"/>
                </a:ext>
              </a:extLst>
            </p:cNvPr>
            <p:cNvSpPr/>
            <p:nvPr/>
          </p:nvSpPr>
          <p:spPr>
            <a:xfrm>
              <a:off x="2852647" y="2034156"/>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7550;p126">
              <a:extLst>
                <a:ext uri="{FF2B5EF4-FFF2-40B4-BE49-F238E27FC236}">
                  <a16:creationId xmlns:a16="http://schemas.microsoft.com/office/drawing/2014/main" id="{1F0409AA-52AE-4E6D-8D2C-B3ECD891F070}"/>
                </a:ext>
              </a:extLst>
            </p:cNvPr>
            <p:cNvSpPr/>
            <p:nvPr/>
          </p:nvSpPr>
          <p:spPr>
            <a:xfrm>
              <a:off x="2852118" y="2032826"/>
              <a:ext cx="109" cy="244"/>
            </a:xfrm>
            <a:custGeom>
              <a:avLst/>
              <a:gdLst/>
              <a:ahLst/>
              <a:cxnLst/>
              <a:rect l="l" t="t" r="r" b="b"/>
              <a:pathLst>
                <a:path w="8" h="18" extrusionOk="0">
                  <a:moveTo>
                    <a:pt x="1" y="0"/>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7551;p126">
              <a:extLst>
                <a:ext uri="{FF2B5EF4-FFF2-40B4-BE49-F238E27FC236}">
                  <a16:creationId xmlns:a16="http://schemas.microsoft.com/office/drawing/2014/main" id="{1C638766-114F-4066-A0F3-AB78FF1253D7}"/>
                </a:ext>
              </a:extLst>
            </p:cNvPr>
            <p:cNvSpPr/>
            <p:nvPr/>
          </p:nvSpPr>
          <p:spPr>
            <a:xfrm>
              <a:off x="2851602" y="2031060"/>
              <a:ext cx="109" cy="339"/>
            </a:xfrm>
            <a:custGeom>
              <a:avLst/>
              <a:gdLst/>
              <a:ahLst/>
              <a:cxnLst/>
              <a:rect l="l" t="t" r="r" b="b"/>
              <a:pathLst>
                <a:path w="8" h="25" extrusionOk="0">
                  <a:moveTo>
                    <a:pt x="0" y="0"/>
                  </a:moveTo>
                  <a:lnTo>
                    <a:pt x="7"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7552;p126">
              <a:extLst>
                <a:ext uri="{FF2B5EF4-FFF2-40B4-BE49-F238E27FC236}">
                  <a16:creationId xmlns:a16="http://schemas.microsoft.com/office/drawing/2014/main" id="{1503AAE2-5B44-4045-873E-E9A8BD14BFFD}"/>
                </a:ext>
              </a:extLst>
            </p:cNvPr>
            <p:cNvSpPr/>
            <p:nvPr/>
          </p:nvSpPr>
          <p:spPr>
            <a:xfrm>
              <a:off x="2851928" y="2032296"/>
              <a:ext cx="109" cy="244"/>
            </a:xfrm>
            <a:custGeom>
              <a:avLst/>
              <a:gdLst/>
              <a:ahLst/>
              <a:cxnLst/>
              <a:rect l="l" t="t" r="r" b="b"/>
              <a:pathLst>
                <a:path w="8" h="18"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7553;p126">
              <a:extLst>
                <a:ext uri="{FF2B5EF4-FFF2-40B4-BE49-F238E27FC236}">
                  <a16:creationId xmlns:a16="http://schemas.microsoft.com/office/drawing/2014/main" id="{01ED5689-CD21-4324-93EC-7B40EEB41EE3}"/>
                </a:ext>
              </a:extLst>
            </p:cNvPr>
            <p:cNvSpPr/>
            <p:nvPr/>
          </p:nvSpPr>
          <p:spPr>
            <a:xfrm>
              <a:off x="2857725" y="2038189"/>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7554;p126">
              <a:extLst>
                <a:ext uri="{FF2B5EF4-FFF2-40B4-BE49-F238E27FC236}">
                  <a16:creationId xmlns:a16="http://schemas.microsoft.com/office/drawing/2014/main" id="{9AA9BE33-FDCC-4B3B-AC22-395BFE5F46C4}"/>
                </a:ext>
              </a:extLst>
            </p:cNvPr>
            <p:cNvSpPr/>
            <p:nvPr/>
          </p:nvSpPr>
          <p:spPr>
            <a:xfrm>
              <a:off x="2851792" y="2031671"/>
              <a:ext cx="109" cy="299"/>
            </a:xfrm>
            <a:custGeom>
              <a:avLst/>
              <a:gdLst/>
              <a:ahLst/>
              <a:cxnLst/>
              <a:rect l="l" t="t" r="r" b="b"/>
              <a:pathLst>
                <a:path w="8" h="22" extrusionOk="0">
                  <a:moveTo>
                    <a:pt x="0" y="1"/>
                  </a:moveTo>
                  <a:lnTo>
                    <a:pt x="7"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7555;p126">
              <a:extLst>
                <a:ext uri="{FF2B5EF4-FFF2-40B4-BE49-F238E27FC236}">
                  <a16:creationId xmlns:a16="http://schemas.microsoft.com/office/drawing/2014/main" id="{2E4AF2E2-6CF2-44D3-9432-4121E3F5FFF4}"/>
                </a:ext>
              </a:extLst>
            </p:cNvPr>
            <p:cNvSpPr/>
            <p:nvPr/>
          </p:nvSpPr>
          <p:spPr>
            <a:xfrm>
              <a:off x="2852837" y="2034482"/>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7556;p126">
              <a:extLst>
                <a:ext uri="{FF2B5EF4-FFF2-40B4-BE49-F238E27FC236}">
                  <a16:creationId xmlns:a16="http://schemas.microsoft.com/office/drawing/2014/main" id="{66DA4A47-F47F-4366-ABB3-BB6A9C1BCB06}"/>
                </a:ext>
              </a:extLst>
            </p:cNvPr>
            <p:cNvSpPr/>
            <p:nvPr/>
          </p:nvSpPr>
          <p:spPr>
            <a:xfrm>
              <a:off x="2856870" y="2037523"/>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7557;p126">
              <a:extLst>
                <a:ext uri="{FF2B5EF4-FFF2-40B4-BE49-F238E27FC236}">
                  <a16:creationId xmlns:a16="http://schemas.microsoft.com/office/drawing/2014/main" id="{0B3BB432-594C-41DF-9C9A-511672D5A04A}"/>
                </a:ext>
              </a:extLst>
            </p:cNvPr>
            <p:cNvSpPr/>
            <p:nvPr/>
          </p:nvSpPr>
          <p:spPr>
            <a:xfrm>
              <a:off x="2852973" y="2034821"/>
              <a:ext cx="109" cy="149"/>
            </a:xfrm>
            <a:custGeom>
              <a:avLst/>
              <a:gdLst/>
              <a:ahLst/>
              <a:cxnLst/>
              <a:rect l="l" t="t" r="r" b="b"/>
              <a:pathLst>
                <a:path w="8" h="11" extrusionOk="0">
                  <a:moveTo>
                    <a:pt x="1" y="0"/>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7558;p126">
              <a:extLst>
                <a:ext uri="{FF2B5EF4-FFF2-40B4-BE49-F238E27FC236}">
                  <a16:creationId xmlns:a16="http://schemas.microsoft.com/office/drawing/2014/main" id="{74F1A1B0-3A6A-4B00-B390-509E386C32EA}"/>
                </a:ext>
              </a:extLst>
            </p:cNvPr>
            <p:cNvSpPr/>
            <p:nvPr/>
          </p:nvSpPr>
          <p:spPr>
            <a:xfrm>
              <a:off x="2854019" y="2035772"/>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7559;p126">
              <a:extLst>
                <a:ext uri="{FF2B5EF4-FFF2-40B4-BE49-F238E27FC236}">
                  <a16:creationId xmlns:a16="http://schemas.microsoft.com/office/drawing/2014/main" id="{345BF245-DE1C-4FBF-878A-C5DCADF9F327}"/>
                </a:ext>
              </a:extLst>
            </p:cNvPr>
            <p:cNvSpPr/>
            <p:nvPr/>
          </p:nvSpPr>
          <p:spPr>
            <a:xfrm>
              <a:off x="2857304" y="203790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7560;p126">
              <a:extLst>
                <a:ext uri="{FF2B5EF4-FFF2-40B4-BE49-F238E27FC236}">
                  <a16:creationId xmlns:a16="http://schemas.microsoft.com/office/drawing/2014/main" id="{3F27079F-A29A-459B-87E0-67C55CF6E2A0}"/>
                </a:ext>
              </a:extLst>
            </p:cNvPr>
            <p:cNvSpPr/>
            <p:nvPr/>
          </p:nvSpPr>
          <p:spPr>
            <a:xfrm>
              <a:off x="2854263" y="203581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7561;p126">
              <a:extLst>
                <a:ext uri="{FF2B5EF4-FFF2-40B4-BE49-F238E27FC236}">
                  <a16:creationId xmlns:a16="http://schemas.microsoft.com/office/drawing/2014/main" id="{58F37052-4649-4E8C-B9B6-C779FFE842D0}"/>
                </a:ext>
              </a:extLst>
            </p:cNvPr>
            <p:cNvSpPr/>
            <p:nvPr/>
          </p:nvSpPr>
          <p:spPr>
            <a:xfrm>
              <a:off x="2853163" y="2035107"/>
              <a:ext cx="109" cy="109"/>
            </a:xfrm>
            <a:custGeom>
              <a:avLst/>
              <a:gdLst/>
              <a:ahLst/>
              <a:cxnLst/>
              <a:rect l="l" t="t" r="r" b="b"/>
              <a:pathLst>
                <a:path w="8" h="8" extrusionOk="0">
                  <a:moveTo>
                    <a:pt x="1" y="0"/>
                  </a:move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7562;p126">
              <a:extLst>
                <a:ext uri="{FF2B5EF4-FFF2-40B4-BE49-F238E27FC236}">
                  <a16:creationId xmlns:a16="http://schemas.microsoft.com/office/drawing/2014/main" id="{37EDEE5F-2E68-4A65-B521-26EC991E2341}"/>
                </a:ext>
              </a:extLst>
            </p:cNvPr>
            <p:cNvSpPr/>
            <p:nvPr/>
          </p:nvSpPr>
          <p:spPr>
            <a:xfrm>
              <a:off x="2853598" y="2035487"/>
              <a:ext cx="109" cy="109"/>
            </a:xfrm>
            <a:custGeom>
              <a:avLst/>
              <a:gdLst/>
              <a:ahLst/>
              <a:cxnLst/>
              <a:rect l="l" t="t" r="r" b="b"/>
              <a:pathLst>
                <a:path w="8" h="8" extrusionOk="0">
                  <a:moveTo>
                    <a:pt x="0" y="0"/>
                  </a:moveTo>
                  <a:lnTo>
                    <a:pt x="7"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7563;p126">
              <a:extLst>
                <a:ext uri="{FF2B5EF4-FFF2-40B4-BE49-F238E27FC236}">
                  <a16:creationId xmlns:a16="http://schemas.microsoft.com/office/drawing/2014/main" id="{68DA7C5E-5D49-400B-B619-06E72002607E}"/>
                </a:ext>
              </a:extLst>
            </p:cNvPr>
            <p:cNvSpPr/>
            <p:nvPr/>
          </p:nvSpPr>
          <p:spPr>
            <a:xfrm>
              <a:off x="2853788" y="2035622"/>
              <a:ext cx="109" cy="109"/>
            </a:xfrm>
            <a:custGeom>
              <a:avLst/>
              <a:gdLst/>
              <a:ahLst/>
              <a:cxnLst/>
              <a:rect l="l" t="t" r="r" b="b"/>
              <a:pathLst>
                <a:path w="8" h="8" extrusionOk="0">
                  <a:moveTo>
                    <a:pt x="0" y="1"/>
                  </a:moveTo>
                  <a:lnTo>
                    <a:pt x="7"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7564;p126">
              <a:extLst>
                <a:ext uri="{FF2B5EF4-FFF2-40B4-BE49-F238E27FC236}">
                  <a16:creationId xmlns:a16="http://schemas.microsoft.com/office/drawing/2014/main" id="{972B8B3F-6C91-4D68-9813-CD0567B4FBDF}"/>
                </a:ext>
              </a:extLst>
            </p:cNvPr>
            <p:cNvSpPr/>
            <p:nvPr/>
          </p:nvSpPr>
          <p:spPr>
            <a:xfrm>
              <a:off x="2859490" y="2039139"/>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7565;p126">
              <a:extLst>
                <a:ext uri="{FF2B5EF4-FFF2-40B4-BE49-F238E27FC236}">
                  <a16:creationId xmlns:a16="http://schemas.microsoft.com/office/drawing/2014/main" id="{7071D0D7-3725-4E2D-8B1C-EAFF36C5E954}"/>
                </a:ext>
              </a:extLst>
            </p:cNvPr>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7566;p126">
              <a:extLst>
                <a:ext uri="{FF2B5EF4-FFF2-40B4-BE49-F238E27FC236}">
                  <a16:creationId xmlns:a16="http://schemas.microsoft.com/office/drawing/2014/main" id="{D949562C-2332-4CC5-A8C7-21463D84E66F}"/>
                </a:ext>
              </a:extLst>
            </p:cNvPr>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7567;p126">
              <a:extLst>
                <a:ext uri="{FF2B5EF4-FFF2-40B4-BE49-F238E27FC236}">
                  <a16:creationId xmlns:a16="http://schemas.microsoft.com/office/drawing/2014/main" id="{658796F8-8EEA-4E69-94C2-ABACD23B1CBB}"/>
                </a:ext>
              </a:extLst>
            </p:cNvPr>
            <p:cNvSpPr/>
            <p:nvPr/>
          </p:nvSpPr>
          <p:spPr>
            <a:xfrm>
              <a:off x="2910922" y="2013858"/>
              <a:ext cx="54" cy="14"/>
            </a:xfrm>
            <a:custGeom>
              <a:avLst/>
              <a:gdLst/>
              <a:ahLst/>
              <a:cxnLst/>
              <a:rect l="l" t="t" r="r" b="b"/>
              <a:pathLst>
                <a:path w="4" h="1" extrusionOk="0">
                  <a:moveTo>
                    <a:pt x="4" y="0"/>
                  </a:moveTo>
                  <a:lnTo>
                    <a:pt x="0" y="0"/>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7568;p126">
              <a:extLst>
                <a:ext uri="{FF2B5EF4-FFF2-40B4-BE49-F238E27FC236}">
                  <a16:creationId xmlns:a16="http://schemas.microsoft.com/office/drawing/2014/main" id="{7707478E-F709-4BA9-A3C6-FC66B460CD1E}"/>
                </a:ext>
              </a:extLst>
            </p:cNvPr>
            <p:cNvSpPr/>
            <p:nvPr/>
          </p:nvSpPr>
          <p:spPr>
            <a:xfrm>
              <a:off x="2853353" y="2035297"/>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7569;p126">
              <a:extLst>
                <a:ext uri="{FF2B5EF4-FFF2-40B4-BE49-F238E27FC236}">
                  <a16:creationId xmlns:a16="http://schemas.microsoft.com/office/drawing/2014/main" id="{8DBE57E1-54E1-468E-B66B-B01F3BF723BA}"/>
                </a:ext>
              </a:extLst>
            </p:cNvPr>
            <p:cNvSpPr/>
            <p:nvPr/>
          </p:nvSpPr>
          <p:spPr>
            <a:xfrm>
              <a:off x="2860006" y="203919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7570;p126">
              <a:extLst>
                <a:ext uri="{FF2B5EF4-FFF2-40B4-BE49-F238E27FC236}">
                  <a16:creationId xmlns:a16="http://schemas.microsoft.com/office/drawing/2014/main" id="{683A252F-EBC5-4D7E-A6B1-D3B400558B8E}"/>
                </a:ext>
              </a:extLst>
            </p:cNvPr>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7571;p126">
              <a:extLst>
                <a:ext uri="{FF2B5EF4-FFF2-40B4-BE49-F238E27FC236}">
                  <a16:creationId xmlns:a16="http://schemas.microsoft.com/office/drawing/2014/main" id="{3281E0D5-5422-4C06-81A3-E1870B19011B}"/>
                </a:ext>
              </a:extLst>
            </p:cNvPr>
            <p:cNvSpPr/>
            <p:nvPr/>
          </p:nvSpPr>
          <p:spPr>
            <a:xfrm>
              <a:off x="2909971" y="2013518"/>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7572;p126">
              <a:extLst>
                <a:ext uri="{FF2B5EF4-FFF2-40B4-BE49-F238E27FC236}">
                  <a16:creationId xmlns:a16="http://schemas.microsoft.com/office/drawing/2014/main" id="{7C766CD1-39E7-4EC5-BD1E-3CABA7EAEC79}"/>
                </a:ext>
              </a:extLst>
            </p:cNvPr>
            <p:cNvSpPr/>
            <p:nvPr/>
          </p:nvSpPr>
          <p:spPr>
            <a:xfrm>
              <a:off x="2909632" y="2013478"/>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7573;p126">
              <a:extLst>
                <a:ext uri="{FF2B5EF4-FFF2-40B4-BE49-F238E27FC236}">
                  <a16:creationId xmlns:a16="http://schemas.microsoft.com/office/drawing/2014/main" id="{5E2DE997-A570-47BE-A329-CFB370257AB3}"/>
                </a:ext>
              </a:extLst>
            </p:cNvPr>
            <p:cNvSpPr/>
            <p:nvPr/>
          </p:nvSpPr>
          <p:spPr>
            <a:xfrm>
              <a:off x="2910392" y="2013668"/>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7574;p126">
              <a:extLst>
                <a:ext uri="{FF2B5EF4-FFF2-40B4-BE49-F238E27FC236}">
                  <a16:creationId xmlns:a16="http://schemas.microsoft.com/office/drawing/2014/main" id="{B0C8F5F5-9535-417B-8DC8-BC409035F815}"/>
                </a:ext>
              </a:extLst>
            </p:cNvPr>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7575;p126">
              <a:extLst>
                <a:ext uri="{FF2B5EF4-FFF2-40B4-BE49-F238E27FC236}">
                  <a16:creationId xmlns:a16="http://schemas.microsoft.com/office/drawing/2014/main" id="{09AB603C-4C05-4DFD-8116-22531CA411DA}"/>
                </a:ext>
              </a:extLst>
            </p:cNvPr>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7576;p126">
              <a:extLst>
                <a:ext uri="{FF2B5EF4-FFF2-40B4-BE49-F238E27FC236}">
                  <a16:creationId xmlns:a16="http://schemas.microsoft.com/office/drawing/2014/main" id="{8D9D46B8-883C-4F08-967C-0A12943C7B22}"/>
                </a:ext>
              </a:extLst>
            </p:cNvPr>
            <p:cNvSpPr/>
            <p:nvPr/>
          </p:nvSpPr>
          <p:spPr>
            <a:xfrm>
              <a:off x="2962679" y="2114861"/>
              <a:ext cx="54" cy="14"/>
            </a:xfrm>
            <a:custGeom>
              <a:avLst/>
              <a:gdLst/>
              <a:ahLst/>
              <a:cxnLst/>
              <a:rect l="l" t="t" r="r" b="b"/>
              <a:pathLst>
                <a:path w="4"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7577;p126">
              <a:extLst>
                <a:ext uri="{FF2B5EF4-FFF2-40B4-BE49-F238E27FC236}">
                  <a16:creationId xmlns:a16="http://schemas.microsoft.com/office/drawing/2014/main" id="{46ABDF2D-EC84-4FA4-A75D-6184495B46E0}"/>
                </a:ext>
              </a:extLst>
            </p:cNvPr>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7578;p126">
              <a:extLst>
                <a:ext uri="{FF2B5EF4-FFF2-40B4-BE49-F238E27FC236}">
                  <a16:creationId xmlns:a16="http://schemas.microsoft.com/office/drawing/2014/main" id="{DBC703D7-92A4-40D0-9794-D4FE22B64331}"/>
                </a:ext>
              </a:extLst>
            </p:cNvPr>
            <p:cNvSpPr/>
            <p:nvPr/>
          </p:nvSpPr>
          <p:spPr>
            <a:xfrm>
              <a:off x="2962544" y="2114806"/>
              <a:ext cx="0" cy="14"/>
            </a:xfrm>
            <a:custGeom>
              <a:avLst/>
              <a:gdLst/>
              <a:ahLst/>
              <a:cxnLst/>
              <a:rect l="l" t="t" r="r" b="b"/>
              <a:pathLst>
                <a:path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7579;p126">
              <a:extLst>
                <a:ext uri="{FF2B5EF4-FFF2-40B4-BE49-F238E27FC236}">
                  <a16:creationId xmlns:a16="http://schemas.microsoft.com/office/drawing/2014/main" id="{FB5898B9-F2F6-4B05-AE7B-4100ED845592}"/>
                </a:ext>
              </a:extLst>
            </p:cNvPr>
            <p:cNvSpPr/>
            <p:nvPr/>
          </p:nvSpPr>
          <p:spPr>
            <a:xfrm>
              <a:off x="2962924" y="211471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7580;p126">
              <a:extLst>
                <a:ext uri="{FF2B5EF4-FFF2-40B4-BE49-F238E27FC236}">
                  <a16:creationId xmlns:a16="http://schemas.microsoft.com/office/drawing/2014/main" id="{3DCD8C06-CC7A-4437-A726-2C8B9576BA6B}"/>
                </a:ext>
              </a:extLst>
            </p:cNvPr>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7581;p126">
              <a:extLst>
                <a:ext uri="{FF2B5EF4-FFF2-40B4-BE49-F238E27FC236}">
                  <a16:creationId xmlns:a16="http://schemas.microsoft.com/office/drawing/2014/main" id="{FF682E7C-BF67-425A-9814-5B2C6C6CE59D}"/>
                </a:ext>
              </a:extLst>
            </p:cNvPr>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7582;p126">
              <a:extLst>
                <a:ext uri="{FF2B5EF4-FFF2-40B4-BE49-F238E27FC236}">
                  <a16:creationId xmlns:a16="http://schemas.microsoft.com/office/drawing/2014/main" id="{DFA24860-C9FB-4133-BC6D-8573AFA315E5}"/>
                </a:ext>
              </a:extLst>
            </p:cNvPr>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7583;p126">
              <a:extLst>
                <a:ext uri="{FF2B5EF4-FFF2-40B4-BE49-F238E27FC236}">
                  <a16:creationId xmlns:a16="http://schemas.microsoft.com/office/drawing/2014/main" id="{3CAD9AE7-7ACA-45B3-9440-A45682F44A25}"/>
                </a:ext>
              </a:extLst>
            </p:cNvPr>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7584;p126">
              <a:extLst>
                <a:ext uri="{FF2B5EF4-FFF2-40B4-BE49-F238E27FC236}">
                  <a16:creationId xmlns:a16="http://schemas.microsoft.com/office/drawing/2014/main" id="{AA7AB83F-0F85-49BA-91F7-E6ED897C5517}"/>
                </a:ext>
              </a:extLst>
            </p:cNvPr>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7585;p126">
              <a:extLst>
                <a:ext uri="{FF2B5EF4-FFF2-40B4-BE49-F238E27FC236}">
                  <a16:creationId xmlns:a16="http://schemas.microsoft.com/office/drawing/2014/main" id="{7C0C6BF7-3910-4062-AD30-287FF0431625}"/>
                </a:ext>
              </a:extLst>
            </p:cNvPr>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7586;p126">
              <a:extLst>
                <a:ext uri="{FF2B5EF4-FFF2-40B4-BE49-F238E27FC236}">
                  <a16:creationId xmlns:a16="http://schemas.microsoft.com/office/drawing/2014/main" id="{79D41CFA-5367-4052-B3E5-2DDBCEB85CC0}"/>
                </a:ext>
              </a:extLst>
            </p:cNvPr>
            <p:cNvSpPr/>
            <p:nvPr/>
          </p:nvSpPr>
          <p:spPr>
            <a:xfrm>
              <a:off x="2142734" y="1667061"/>
              <a:ext cx="923" cy="149"/>
            </a:xfrm>
            <a:custGeom>
              <a:avLst/>
              <a:gdLst/>
              <a:ahLst/>
              <a:cxnLst/>
              <a:rect l="l" t="t" r="r" b="b"/>
              <a:pathLst>
                <a:path w="68" h="11" extrusionOk="0">
                  <a:moveTo>
                    <a:pt x="67"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7587;p126">
              <a:extLst>
                <a:ext uri="{FF2B5EF4-FFF2-40B4-BE49-F238E27FC236}">
                  <a16:creationId xmlns:a16="http://schemas.microsoft.com/office/drawing/2014/main" id="{A0535253-2737-4FFC-A4F2-4F1FB314176C}"/>
                </a:ext>
              </a:extLst>
            </p:cNvPr>
            <p:cNvSpPr/>
            <p:nvPr/>
          </p:nvSpPr>
          <p:spPr>
            <a:xfrm>
              <a:off x="2105477" y="1674515"/>
              <a:ext cx="299" cy="14"/>
            </a:xfrm>
            <a:custGeom>
              <a:avLst/>
              <a:gdLst/>
              <a:ahLst/>
              <a:cxnLst/>
              <a:rect l="l" t="t" r="r" b="b"/>
              <a:pathLst>
                <a:path w="22" h="1" extrusionOk="0">
                  <a:moveTo>
                    <a:pt x="2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7588;p126">
              <a:extLst>
                <a:ext uri="{FF2B5EF4-FFF2-40B4-BE49-F238E27FC236}">
                  <a16:creationId xmlns:a16="http://schemas.microsoft.com/office/drawing/2014/main" id="{84BCB873-EC6B-496A-99AE-43E600FE3BF1}"/>
                </a:ext>
              </a:extLst>
            </p:cNvPr>
            <p:cNvSpPr/>
            <p:nvPr/>
          </p:nvSpPr>
          <p:spPr>
            <a:xfrm>
              <a:off x="2105097" y="1674570"/>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7589;p126">
              <a:extLst>
                <a:ext uri="{FF2B5EF4-FFF2-40B4-BE49-F238E27FC236}">
                  <a16:creationId xmlns:a16="http://schemas.microsoft.com/office/drawing/2014/main" id="{C027EBB6-EEAC-4B6D-8FF9-12426C80D32C}"/>
                </a:ext>
              </a:extLst>
            </p:cNvPr>
            <p:cNvSpPr/>
            <p:nvPr/>
          </p:nvSpPr>
          <p:spPr>
            <a:xfrm>
              <a:off x="2101866" y="1674610"/>
              <a:ext cx="2770" cy="204"/>
            </a:xfrm>
            <a:custGeom>
              <a:avLst/>
              <a:gdLst/>
              <a:ahLst/>
              <a:cxnLst/>
              <a:rect l="l" t="t" r="r" b="b"/>
              <a:pathLst>
                <a:path w="204" h="15" extrusionOk="0">
                  <a:moveTo>
                    <a:pt x="203"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7590;p126">
              <a:extLst>
                <a:ext uri="{FF2B5EF4-FFF2-40B4-BE49-F238E27FC236}">
                  <a16:creationId xmlns:a16="http://schemas.microsoft.com/office/drawing/2014/main" id="{EC2B915A-5BE9-4FBA-9754-4E56D3A8ED96}"/>
                </a:ext>
              </a:extLst>
            </p:cNvPr>
            <p:cNvSpPr/>
            <p:nvPr/>
          </p:nvSpPr>
          <p:spPr>
            <a:xfrm>
              <a:off x="2104622" y="1674570"/>
              <a:ext cx="394" cy="14"/>
            </a:xfrm>
            <a:custGeom>
              <a:avLst/>
              <a:gdLst/>
              <a:ahLst/>
              <a:cxnLst/>
              <a:rect l="l" t="t" r="r" b="b"/>
              <a:pathLst>
                <a:path w="29" h="1" extrusionOk="0">
                  <a:moveTo>
                    <a:pt x="2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7591;p126">
              <a:extLst>
                <a:ext uri="{FF2B5EF4-FFF2-40B4-BE49-F238E27FC236}">
                  <a16:creationId xmlns:a16="http://schemas.microsoft.com/office/drawing/2014/main" id="{8CC9442E-9031-464D-B103-1D0EFECC415E}"/>
                </a:ext>
              </a:extLst>
            </p:cNvPr>
            <p:cNvSpPr/>
            <p:nvPr/>
          </p:nvSpPr>
          <p:spPr>
            <a:xfrm>
              <a:off x="2101526" y="1674855"/>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7592;p126">
              <a:extLst>
                <a:ext uri="{FF2B5EF4-FFF2-40B4-BE49-F238E27FC236}">
                  <a16:creationId xmlns:a16="http://schemas.microsoft.com/office/drawing/2014/main" id="{F269775A-0AC2-4AA0-8F18-32CFBF84E9C3}"/>
                </a:ext>
              </a:extLst>
            </p:cNvPr>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7593;p126">
              <a:extLst>
                <a:ext uri="{FF2B5EF4-FFF2-40B4-BE49-F238E27FC236}">
                  <a16:creationId xmlns:a16="http://schemas.microsoft.com/office/drawing/2014/main" id="{69EE6411-1307-451F-805F-92E6A4A7429B}"/>
                </a:ext>
              </a:extLst>
            </p:cNvPr>
            <p:cNvSpPr/>
            <p:nvPr/>
          </p:nvSpPr>
          <p:spPr>
            <a:xfrm>
              <a:off x="2106903" y="167447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7594;p126">
              <a:extLst>
                <a:ext uri="{FF2B5EF4-FFF2-40B4-BE49-F238E27FC236}">
                  <a16:creationId xmlns:a16="http://schemas.microsoft.com/office/drawing/2014/main" id="{4824D0E9-1832-40AB-BB5A-4E5E835B0497}"/>
                </a:ext>
              </a:extLst>
            </p:cNvPr>
            <p:cNvSpPr/>
            <p:nvPr/>
          </p:nvSpPr>
          <p:spPr>
            <a:xfrm>
              <a:off x="2106659" y="167447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7595;p126">
              <a:extLst>
                <a:ext uri="{FF2B5EF4-FFF2-40B4-BE49-F238E27FC236}">
                  <a16:creationId xmlns:a16="http://schemas.microsoft.com/office/drawing/2014/main" id="{B647DFA4-B339-4313-89FF-51A688561C62}"/>
                </a:ext>
              </a:extLst>
            </p:cNvPr>
            <p:cNvSpPr/>
            <p:nvPr/>
          </p:nvSpPr>
          <p:spPr>
            <a:xfrm>
              <a:off x="2105858" y="1674515"/>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7596;p126">
              <a:extLst>
                <a:ext uri="{FF2B5EF4-FFF2-40B4-BE49-F238E27FC236}">
                  <a16:creationId xmlns:a16="http://schemas.microsoft.com/office/drawing/2014/main" id="{FE2045D0-91BB-428B-B691-AC0A8782772D}"/>
                </a:ext>
              </a:extLst>
            </p:cNvPr>
            <p:cNvSpPr/>
            <p:nvPr/>
          </p:nvSpPr>
          <p:spPr>
            <a:xfrm>
              <a:off x="2107134" y="167447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7597;p126">
              <a:extLst>
                <a:ext uri="{FF2B5EF4-FFF2-40B4-BE49-F238E27FC236}">
                  <a16:creationId xmlns:a16="http://schemas.microsoft.com/office/drawing/2014/main" id="{7532314E-8DAA-4759-9897-3E74CAEB2CE0}"/>
                </a:ext>
              </a:extLst>
            </p:cNvPr>
            <p:cNvSpPr/>
            <p:nvPr/>
          </p:nvSpPr>
          <p:spPr>
            <a:xfrm>
              <a:off x="2106183" y="1674475"/>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7598;p126">
              <a:extLst>
                <a:ext uri="{FF2B5EF4-FFF2-40B4-BE49-F238E27FC236}">
                  <a16:creationId xmlns:a16="http://schemas.microsoft.com/office/drawing/2014/main" id="{D11664E7-D393-4B99-BC31-F1AA4AEC7C78}"/>
                </a:ext>
              </a:extLst>
            </p:cNvPr>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7599;p126">
              <a:extLst>
                <a:ext uri="{FF2B5EF4-FFF2-40B4-BE49-F238E27FC236}">
                  <a16:creationId xmlns:a16="http://schemas.microsoft.com/office/drawing/2014/main" id="{852464EF-8A88-47F4-8EC0-C7D9D61B06F6}"/>
                </a:ext>
              </a:extLst>
            </p:cNvPr>
            <p:cNvSpPr/>
            <p:nvPr/>
          </p:nvSpPr>
          <p:spPr>
            <a:xfrm>
              <a:off x="2101771" y="1676416"/>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7600;p126">
              <a:extLst>
                <a:ext uri="{FF2B5EF4-FFF2-40B4-BE49-F238E27FC236}">
                  <a16:creationId xmlns:a16="http://schemas.microsoft.com/office/drawing/2014/main" id="{12421F91-CEAB-4B45-B43E-BB900C55341F}"/>
                </a:ext>
              </a:extLst>
            </p:cNvPr>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7601;p126">
              <a:extLst>
                <a:ext uri="{FF2B5EF4-FFF2-40B4-BE49-F238E27FC236}">
                  <a16:creationId xmlns:a16="http://schemas.microsoft.com/office/drawing/2014/main" id="{2E076C4B-9F23-40F2-83C3-013932E0934C}"/>
                </a:ext>
              </a:extLst>
            </p:cNvPr>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7602;p126">
              <a:extLst>
                <a:ext uri="{FF2B5EF4-FFF2-40B4-BE49-F238E27FC236}">
                  <a16:creationId xmlns:a16="http://schemas.microsoft.com/office/drawing/2014/main" id="{A9F1F540-8183-48CA-83FE-39038F3ED701}"/>
                </a:ext>
              </a:extLst>
            </p:cNvPr>
            <p:cNvSpPr/>
            <p:nvPr/>
          </p:nvSpPr>
          <p:spPr>
            <a:xfrm>
              <a:off x="2101676" y="167628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7603;p126">
              <a:extLst>
                <a:ext uri="{FF2B5EF4-FFF2-40B4-BE49-F238E27FC236}">
                  <a16:creationId xmlns:a16="http://schemas.microsoft.com/office/drawing/2014/main" id="{9F689BE9-2F2D-4A61-86BF-6CB4CADFD293}"/>
                </a:ext>
              </a:extLst>
            </p:cNvPr>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7604;p126">
              <a:extLst>
                <a:ext uri="{FF2B5EF4-FFF2-40B4-BE49-F238E27FC236}">
                  <a16:creationId xmlns:a16="http://schemas.microsoft.com/office/drawing/2014/main" id="{2A0A6DAF-C07E-40D1-B258-0552392D5073}"/>
                </a:ext>
              </a:extLst>
            </p:cNvPr>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7605;p126">
              <a:extLst>
                <a:ext uri="{FF2B5EF4-FFF2-40B4-BE49-F238E27FC236}">
                  <a16:creationId xmlns:a16="http://schemas.microsoft.com/office/drawing/2014/main" id="{EE66232A-DE6C-4EF4-A563-72E0140629BD}"/>
                </a:ext>
              </a:extLst>
            </p:cNvPr>
            <p:cNvSpPr/>
            <p:nvPr/>
          </p:nvSpPr>
          <p:spPr>
            <a:xfrm>
              <a:off x="2143304" y="1674760"/>
              <a:ext cx="14" cy="489"/>
            </a:xfrm>
            <a:custGeom>
              <a:avLst/>
              <a:gdLst/>
              <a:ahLst/>
              <a:cxnLst/>
              <a:rect l="l" t="t" r="r" b="b"/>
              <a:pathLst>
                <a:path w="1" h="36" extrusionOk="0">
                  <a:moveTo>
                    <a:pt x="1" y="0"/>
                  </a:moveTo>
                  <a:lnTo>
                    <a:pt x="1"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7606;p126">
              <a:extLst>
                <a:ext uri="{FF2B5EF4-FFF2-40B4-BE49-F238E27FC236}">
                  <a16:creationId xmlns:a16="http://schemas.microsoft.com/office/drawing/2014/main" id="{39E61FA7-74B0-4A01-B656-831354FFCCDC}"/>
                </a:ext>
              </a:extLst>
            </p:cNvPr>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7607;p126">
              <a:extLst>
                <a:ext uri="{FF2B5EF4-FFF2-40B4-BE49-F238E27FC236}">
                  <a16:creationId xmlns:a16="http://schemas.microsoft.com/office/drawing/2014/main" id="{B32F84E4-7196-452C-9873-79DD91EC481C}"/>
                </a:ext>
              </a:extLst>
            </p:cNvPr>
            <p:cNvSpPr/>
            <p:nvPr/>
          </p:nvSpPr>
          <p:spPr>
            <a:xfrm>
              <a:off x="2143304" y="1672044"/>
              <a:ext cx="14" cy="258"/>
            </a:xfrm>
            <a:custGeom>
              <a:avLst/>
              <a:gdLst/>
              <a:ahLst/>
              <a:cxnLst/>
              <a:rect l="l" t="t" r="r" b="b"/>
              <a:pathLst>
                <a:path w="1" h="19" extrusionOk="0">
                  <a:moveTo>
                    <a:pt x="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7608;p126">
              <a:extLst>
                <a:ext uri="{FF2B5EF4-FFF2-40B4-BE49-F238E27FC236}">
                  <a16:creationId xmlns:a16="http://schemas.microsoft.com/office/drawing/2014/main" id="{DA34B4CF-8D72-49F6-B1CE-12B28534F0F5}"/>
                </a:ext>
              </a:extLst>
            </p:cNvPr>
            <p:cNvSpPr/>
            <p:nvPr/>
          </p:nvSpPr>
          <p:spPr>
            <a:xfrm>
              <a:off x="2143304" y="1673524"/>
              <a:ext cx="14" cy="394"/>
            </a:xfrm>
            <a:custGeom>
              <a:avLst/>
              <a:gdLst/>
              <a:ahLst/>
              <a:cxnLst/>
              <a:rect l="l" t="t" r="r" b="b"/>
              <a:pathLst>
                <a:path w="1" h="29" extrusionOk="0">
                  <a:moveTo>
                    <a:pt x="1"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7609;p126">
              <a:extLst>
                <a:ext uri="{FF2B5EF4-FFF2-40B4-BE49-F238E27FC236}">
                  <a16:creationId xmlns:a16="http://schemas.microsoft.com/office/drawing/2014/main" id="{B4C3D6CE-39AC-4F8E-8EF1-42550CE4D71E}"/>
                </a:ext>
              </a:extLst>
            </p:cNvPr>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7610;p126">
              <a:extLst>
                <a:ext uri="{FF2B5EF4-FFF2-40B4-BE49-F238E27FC236}">
                  <a16:creationId xmlns:a16="http://schemas.microsoft.com/office/drawing/2014/main" id="{8FE9B32E-2F06-4EFD-BBDF-63FE1F74049B}"/>
                </a:ext>
              </a:extLst>
            </p:cNvPr>
            <p:cNvSpPr/>
            <p:nvPr/>
          </p:nvSpPr>
          <p:spPr>
            <a:xfrm>
              <a:off x="2143589" y="1667251"/>
              <a:ext cx="68" cy="394"/>
            </a:xfrm>
            <a:custGeom>
              <a:avLst/>
              <a:gdLst/>
              <a:ahLst/>
              <a:cxnLst/>
              <a:rect l="l" t="t" r="r" b="b"/>
              <a:pathLst>
                <a:path w="5" h="29" extrusionOk="0">
                  <a:moveTo>
                    <a:pt x="4" y="0"/>
                  </a:move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7611;p126">
              <a:extLst>
                <a:ext uri="{FF2B5EF4-FFF2-40B4-BE49-F238E27FC236}">
                  <a16:creationId xmlns:a16="http://schemas.microsoft.com/office/drawing/2014/main" id="{65A577E8-F5F4-4975-A940-BFB450BC0B8E}"/>
                </a:ext>
              </a:extLst>
            </p:cNvPr>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7612;p126">
              <a:extLst>
                <a:ext uri="{FF2B5EF4-FFF2-40B4-BE49-F238E27FC236}">
                  <a16:creationId xmlns:a16="http://schemas.microsoft.com/office/drawing/2014/main" id="{FD2D7361-3F91-41FB-9316-D9FB2F6CB2E8}"/>
                </a:ext>
              </a:extLst>
            </p:cNvPr>
            <p:cNvSpPr/>
            <p:nvPr/>
          </p:nvSpPr>
          <p:spPr>
            <a:xfrm>
              <a:off x="2184336" y="17022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7613;p126">
              <a:extLst>
                <a:ext uri="{FF2B5EF4-FFF2-40B4-BE49-F238E27FC236}">
                  <a16:creationId xmlns:a16="http://schemas.microsoft.com/office/drawing/2014/main" id="{9431F3CF-5C4E-427E-A489-3FD1EE624498}"/>
                </a:ext>
              </a:extLst>
            </p:cNvPr>
            <p:cNvSpPr/>
            <p:nvPr/>
          </p:nvSpPr>
          <p:spPr>
            <a:xfrm>
              <a:off x="2184376" y="170266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7614;p126">
              <a:extLst>
                <a:ext uri="{FF2B5EF4-FFF2-40B4-BE49-F238E27FC236}">
                  <a16:creationId xmlns:a16="http://schemas.microsoft.com/office/drawing/2014/main" id="{D0480AC7-9E9F-4256-853C-0CDB1EAD86F6}"/>
                </a:ext>
              </a:extLst>
            </p:cNvPr>
            <p:cNvSpPr/>
            <p:nvPr/>
          </p:nvSpPr>
          <p:spPr>
            <a:xfrm>
              <a:off x="2184376" y="17024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7615;p126">
              <a:extLst>
                <a:ext uri="{FF2B5EF4-FFF2-40B4-BE49-F238E27FC236}">
                  <a16:creationId xmlns:a16="http://schemas.microsoft.com/office/drawing/2014/main" id="{BE78CD59-8C15-4900-ADC3-5C17DC0B91D6}"/>
                </a:ext>
              </a:extLst>
            </p:cNvPr>
            <p:cNvSpPr/>
            <p:nvPr/>
          </p:nvSpPr>
          <p:spPr>
            <a:xfrm>
              <a:off x="2184336" y="1702132"/>
              <a:ext cx="14" cy="68"/>
            </a:xfrm>
            <a:custGeom>
              <a:avLst/>
              <a:gdLst/>
              <a:ahLst/>
              <a:cxnLst/>
              <a:rect l="l" t="t" r="r" b="b"/>
              <a:pathLst>
                <a:path w="1" h="5" extrusionOk="0">
                  <a:moveTo>
                    <a:pt x="0" y="1"/>
                  </a:moveTo>
                  <a:lnTo>
                    <a:pt x="0" y="4"/>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7616;p126">
              <a:extLst>
                <a:ext uri="{FF2B5EF4-FFF2-40B4-BE49-F238E27FC236}">
                  <a16:creationId xmlns:a16="http://schemas.microsoft.com/office/drawing/2014/main" id="{F9789CDD-F3D9-47E1-B298-ADA36C01856D}"/>
                </a:ext>
              </a:extLst>
            </p:cNvPr>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7617;p126">
              <a:extLst>
                <a:ext uri="{FF2B5EF4-FFF2-40B4-BE49-F238E27FC236}">
                  <a16:creationId xmlns:a16="http://schemas.microsoft.com/office/drawing/2014/main" id="{FD5E27FF-38ED-49B0-94F2-EB47FE78B7D5}"/>
                </a:ext>
              </a:extLst>
            </p:cNvPr>
            <p:cNvSpPr/>
            <p:nvPr/>
          </p:nvSpPr>
          <p:spPr>
            <a:xfrm>
              <a:off x="2184241" y="1703558"/>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7618;p126">
              <a:extLst>
                <a:ext uri="{FF2B5EF4-FFF2-40B4-BE49-F238E27FC236}">
                  <a16:creationId xmlns:a16="http://schemas.microsoft.com/office/drawing/2014/main" id="{E97FC47A-BB3F-497F-BA87-936FD589747C}"/>
                </a:ext>
              </a:extLst>
            </p:cNvPr>
            <p:cNvSpPr/>
            <p:nvPr/>
          </p:nvSpPr>
          <p:spPr>
            <a:xfrm>
              <a:off x="2184145" y="1704033"/>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7619;p126">
              <a:extLst>
                <a:ext uri="{FF2B5EF4-FFF2-40B4-BE49-F238E27FC236}">
                  <a16:creationId xmlns:a16="http://schemas.microsoft.com/office/drawing/2014/main" id="{FC13E97A-2E7B-41CD-953D-84EEB94F4C31}"/>
                </a:ext>
              </a:extLst>
            </p:cNvPr>
            <p:cNvSpPr/>
            <p:nvPr/>
          </p:nvSpPr>
          <p:spPr>
            <a:xfrm>
              <a:off x="2185422" y="169952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7620;p126">
              <a:extLst>
                <a:ext uri="{FF2B5EF4-FFF2-40B4-BE49-F238E27FC236}">
                  <a16:creationId xmlns:a16="http://schemas.microsoft.com/office/drawing/2014/main" id="{DF1F40F0-3A11-4D5F-92CB-D4D73B9B931F}"/>
                </a:ext>
              </a:extLst>
            </p:cNvPr>
            <p:cNvSpPr/>
            <p:nvPr/>
          </p:nvSpPr>
          <p:spPr>
            <a:xfrm>
              <a:off x="2184336" y="17029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7621;p126">
              <a:extLst>
                <a:ext uri="{FF2B5EF4-FFF2-40B4-BE49-F238E27FC236}">
                  <a16:creationId xmlns:a16="http://schemas.microsoft.com/office/drawing/2014/main" id="{BC5662B2-B6D5-4980-92EC-6AE354238F2F}"/>
                </a:ext>
              </a:extLst>
            </p:cNvPr>
            <p:cNvSpPr/>
            <p:nvPr/>
          </p:nvSpPr>
          <p:spPr>
            <a:xfrm>
              <a:off x="2184336" y="170323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7622;p126">
              <a:extLst>
                <a:ext uri="{FF2B5EF4-FFF2-40B4-BE49-F238E27FC236}">
                  <a16:creationId xmlns:a16="http://schemas.microsoft.com/office/drawing/2014/main" id="{7E5A6C0B-A6C1-4C11-9299-3A8C3C66C932}"/>
                </a:ext>
              </a:extLst>
            </p:cNvPr>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7623;p126">
              <a:extLst>
                <a:ext uri="{FF2B5EF4-FFF2-40B4-BE49-F238E27FC236}">
                  <a16:creationId xmlns:a16="http://schemas.microsoft.com/office/drawing/2014/main" id="{8BE556F4-687C-4675-8583-54C712BD70B8}"/>
                </a:ext>
              </a:extLst>
            </p:cNvPr>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7624;p126">
              <a:extLst>
                <a:ext uri="{FF2B5EF4-FFF2-40B4-BE49-F238E27FC236}">
                  <a16:creationId xmlns:a16="http://schemas.microsoft.com/office/drawing/2014/main" id="{2A3A8D6D-E56B-4A2F-A988-2AD2D01CBE05}"/>
                </a:ext>
              </a:extLst>
            </p:cNvPr>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7625;p126">
              <a:extLst>
                <a:ext uri="{FF2B5EF4-FFF2-40B4-BE49-F238E27FC236}">
                  <a16:creationId xmlns:a16="http://schemas.microsoft.com/office/drawing/2014/main" id="{F1C14EB7-C655-40D5-B742-9AFB03115F87}"/>
                </a:ext>
              </a:extLst>
            </p:cNvPr>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7626;p126">
              <a:extLst>
                <a:ext uri="{FF2B5EF4-FFF2-40B4-BE49-F238E27FC236}">
                  <a16:creationId xmlns:a16="http://schemas.microsoft.com/office/drawing/2014/main" id="{B9166CB2-DDFD-4F29-82F3-18E39C4722DA}"/>
                </a:ext>
              </a:extLst>
            </p:cNvPr>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7627;p126">
              <a:extLst>
                <a:ext uri="{FF2B5EF4-FFF2-40B4-BE49-F238E27FC236}">
                  <a16:creationId xmlns:a16="http://schemas.microsoft.com/office/drawing/2014/main" id="{FCADCB32-F28E-451C-8C20-866CCFC590AD}"/>
                </a:ext>
              </a:extLst>
            </p:cNvPr>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7628;p126">
              <a:extLst>
                <a:ext uri="{FF2B5EF4-FFF2-40B4-BE49-F238E27FC236}">
                  <a16:creationId xmlns:a16="http://schemas.microsoft.com/office/drawing/2014/main" id="{87F0FA9B-654B-4B7A-B93A-4C846C5614E5}"/>
                </a:ext>
              </a:extLst>
            </p:cNvPr>
            <p:cNvSpPr/>
            <p:nvPr/>
          </p:nvSpPr>
          <p:spPr>
            <a:xfrm>
              <a:off x="2190649" y="16926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7629;p126">
              <a:extLst>
                <a:ext uri="{FF2B5EF4-FFF2-40B4-BE49-F238E27FC236}">
                  <a16:creationId xmlns:a16="http://schemas.microsoft.com/office/drawing/2014/main" id="{1375365D-F00B-4DB7-B661-BB88B13B9A9F}"/>
                </a:ext>
              </a:extLst>
            </p:cNvPr>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7630;p126">
              <a:extLst>
                <a:ext uri="{FF2B5EF4-FFF2-40B4-BE49-F238E27FC236}">
                  <a16:creationId xmlns:a16="http://schemas.microsoft.com/office/drawing/2014/main" id="{E39757C0-7D48-4482-B947-CF35587E9C8E}"/>
                </a:ext>
              </a:extLst>
            </p:cNvPr>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7631;p126">
              <a:extLst>
                <a:ext uri="{FF2B5EF4-FFF2-40B4-BE49-F238E27FC236}">
                  <a16:creationId xmlns:a16="http://schemas.microsoft.com/office/drawing/2014/main" id="{F5790D18-A65E-4F13-91C9-FDF5E6F6937B}"/>
                </a:ext>
              </a:extLst>
            </p:cNvPr>
            <p:cNvSpPr/>
            <p:nvPr/>
          </p:nvSpPr>
          <p:spPr>
            <a:xfrm>
              <a:off x="2186331" y="1673334"/>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7632;p126">
              <a:extLst>
                <a:ext uri="{FF2B5EF4-FFF2-40B4-BE49-F238E27FC236}">
                  <a16:creationId xmlns:a16="http://schemas.microsoft.com/office/drawing/2014/main" id="{E4CE62E3-3D0E-43E8-AD31-42BA37525CAE}"/>
                </a:ext>
              </a:extLst>
            </p:cNvPr>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7633;p126">
              <a:extLst>
                <a:ext uri="{FF2B5EF4-FFF2-40B4-BE49-F238E27FC236}">
                  <a16:creationId xmlns:a16="http://schemas.microsoft.com/office/drawing/2014/main" id="{3C1C87C0-E7DC-4CC0-81FF-921F3683A5CB}"/>
                </a:ext>
              </a:extLst>
            </p:cNvPr>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7634;p126">
              <a:extLst>
                <a:ext uri="{FF2B5EF4-FFF2-40B4-BE49-F238E27FC236}">
                  <a16:creationId xmlns:a16="http://schemas.microsoft.com/office/drawing/2014/main" id="{6352EC1A-0FEA-49E3-AC1F-3DD55950B13C}"/>
                </a:ext>
              </a:extLst>
            </p:cNvPr>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7635;p126">
              <a:extLst>
                <a:ext uri="{FF2B5EF4-FFF2-40B4-BE49-F238E27FC236}">
                  <a16:creationId xmlns:a16="http://schemas.microsoft.com/office/drawing/2014/main" id="{3D780113-FDA1-4E82-95CE-204C5F56C994}"/>
                </a:ext>
              </a:extLst>
            </p:cNvPr>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7636;p126">
              <a:extLst>
                <a:ext uri="{FF2B5EF4-FFF2-40B4-BE49-F238E27FC236}">
                  <a16:creationId xmlns:a16="http://schemas.microsoft.com/office/drawing/2014/main" id="{310B2F67-AED4-4C22-A582-2A5BC0AD8DCB}"/>
                </a:ext>
              </a:extLst>
            </p:cNvPr>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7637;p126">
              <a:extLst>
                <a:ext uri="{FF2B5EF4-FFF2-40B4-BE49-F238E27FC236}">
                  <a16:creationId xmlns:a16="http://schemas.microsoft.com/office/drawing/2014/main" id="{0ED244D1-2B90-477F-AE81-149B6752E109}"/>
                </a:ext>
              </a:extLst>
            </p:cNvPr>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7638;p126">
              <a:extLst>
                <a:ext uri="{FF2B5EF4-FFF2-40B4-BE49-F238E27FC236}">
                  <a16:creationId xmlns:a16="http://schemas.microsoft.com/office/drawing/2014/main" id="{C2146CC9-DCA4-4DD8-A4E0-6E0C1961F53D}"/>
                </a:ext>
              </a:extLst>
            </p:cNvPr>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7639;p126">
              <a:extLst>
                <a:ext uri="{FF2B5EF4-FFF2-40B4-BE49-F238E27FC236}">
                  <a16:creationId xmlns:a16="http://schemas.microsoft.com/office/drawing/2014/main" id="{60A9558D-7C7B-48C5-A7C5-7E294669E690}"/>
                </a:ext>
              </a:extLst>
            </p:cNvPr>
            <p:cNvSpPr/>
            <p:nvPr/>
          </p:nvSpPr>
          <p:spPr>
            <a:xfrm>
              <a:off x="2190989" y="168511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7640;p126">
              <a:extLst>
                <a:ext uri="{FF2B5EF4-FFF2-40B4-BE49-F238E27FC236}">
                  <a16:creationId xmlns:a16="http://schemas.microsoft.com/office/drawing/2014/main" id="{A354772F-18FD-43C2-B0BB-91F5C529A279}"/>
                </a:ext>
              </a:extLst>
            </p:cNvPr>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7641;p126">
              <a:extLst>
                <a:ext uri="{FF2B5EF4-FFF2-40B4-BE49-F238E27FC236}">
                  <a16:creationId xmlns:a16="http://schemas.microsoft.com/office/drawing/2014/main" id="{685B8346-2A1B-49EA-8406-AC548A81A4CC}"/>
                </a:ext>
              </a:extLst>
            </p:cNvPr>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7642;p126">
              <a:extLst>
                <a:ext uri="{FF2B5EF4-FFF2-40B4-BE49-F238E27FC236}">
                  <a16:creationId xmlns:a16="http://schemas.microsoft.com/office/drawing/2014/main" id="{DB25F68C-169C-4C5D-BFAE-B5B997EEE5EE}"/>
                </a:ext>
              </a:extLst>
            </p:cNvPr>
            <p:cNvSpPr/>
            <p:nvPr/>
          </p:nvSpPr>
          <p:spPr>
            <a:xfrm>
              <a:off x="2192740" y="1702512"/>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7643;p126">
              <a:extLst>
                <a:ext uri="{FF2B5EF4-FFF2-40B4-BE49-F238E27FC236}">
                  <a16:creationId xmlns:a16="http://schemas.microsoft.com/office/drawing/2014/main" id="{86AF5752-A60D-4F13-B64E-C529FDF169F2}"/>
                </a:ext>
              </a:extLst>
            </p:cNvPr>
            <p:cNvSpPr/>
            <p:nvPr/>
          </p:nvSpPr>
          <p:spPr>
            <a:xfrm>
              <a:off x="2194546" y="1703272"/>
              <a:ext cx="679" cy="353"/>
            </a:xfrm>
            <a:custGeom>
              <a:avLst/>
              <a:gdLst/>
              <a:ahLst/>
              <a:cxnLst/>
              <a:rect l="l" t="t" r="r" b="b"/>
              <a:pathLst>
                <a:path w="50" h="26" extrusionOk="0">
                  <a:moveTo>
                    <a:pt x="50"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7644;p126">
              <a:extLst>
                <a:ext uri="{FF2B5EF4-FFF2-40B4-BE49-F238E27FC236}">
                  <a16:creationId xmlns:a16="http://schemas.microsoft.com/office/drawing/2014/main" id="{B79B5E73-A0EA-4B49-B09E-0B8E7065E08D}"/>
                </a:ext>
              </a:extLst>
            </p:cNvPr>
            <p:cNvSpPr/>
            <p:nvPr/>
          </p:nvSpPr>
          <p:spPr>
            <a:xfrm>
              <a:off x="2193270" y="1702661"/>
              <a:ext cx="299" cy="149"/>
            </a:xfrm>
            <a:custGeom>
              <a:avLst/>
              <a:gdLst/>
              <a:ahLst/>
              <a:cxnLst/>
              <a:rect l="l" t="t" r="r" b="b"/>
              <a:pathLst>
                <a:path w="22" h="11" extrusionOk="0">
                  <a:moveTo>
                    <a:pt x="2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7645;p126">
              <a:extLst>
                <a:ext uri="{FF2B5EF4-FFF2-40B4-BE49-F238E27FC236}">
                  <a16:creationId xmlns:a16="http://schemas.microsoft.com/office/drawing/2014/main" id="{261B394C-66D1-4C88-86AD-7BD910E3F53E}"/>
                </a:ext>
              </a:extLst>
            </p:cNvPr>
            <p:cNvSpPr/>
            <p:nvPr/>
          </p:nvSpPr>
          <p:spPr>
            <a:xfrm>
              <a:off x="2195646" y="1703843"/>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7646;p126">
              <a:extLst>
                <a:ext uri="{FF2B5EF4-FFF2-40B4-BE49-F238E27FC236}">
                  <a16:creationId xmlns:a16="http://schemas.microsoft.com/office/drawing/2014/main" id="{FDE7C479-E879-4E53-B8BB-9F5397B2EEBD}"/>
                </a:ext>
              </a:extLst>
            </p:cNvPr>
            <p:cNvSpPr/>
            <p:nvPr/>
          </p:nvSpPr>
          <p:spPr>
            <a:xfrm>
              <a:off x="2196067" y="1672098"/>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7647;p126">
              <a:extLst>
                <a:ext uri="{FF2B5EF4-FFF2-40B4-BE49-F238E27FC236}">
                  <a16:creationId xmlns:a16="http://schemas.microsoft.com/office/drawing/2014/main" id="{326AF415-619A-4416-8F4E-22A4BA16044F}"/>
                </a:ext>
              </a:extLst>
            </p:cNvPr>
            <p:cNvSpPr/>
            <p:nvPr/>
          </p:nvSpPr>
          <p:spPr>
            <a:xfrm>
              <a:off x="2197017" y="1672289"/>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7648;p126">
              <a:extLst>
                <a:ext uri="{FF2B5EF4-FFF2-40B4-BE49-F238E27FC236}">
                  <a16:creationId xmlns:a16="http://schemas.microsoft.com/office/drawing/2014/main" id="{534B128B-56E9-4020-B8D9-15F14C69B3EF}"/>
                </a:ext>
              </a:extLst>
            </p:cNvPr>
            <p:cNvSpPr/>
            <p:nvPr/>
          </p:nvSpPr>
          <p:spPr>
            <a:xfrm>
              <a:off x="2196596" y="1672194"/>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7649;p126">
              <a:extLst>
                <a:ext uri="{FF2B5EF4-FFF2-40B4-BE49-F238E27FC236}">
                  <a16:creationId xmlns:a16="http://schemas.microsoft.com/office/drawing/2014/main" id="{D0768F41-9970-40B4-82D8-80F4CFCD5A4B}"/>
                </a:ext>
              </a:extLst>
            </p:cNvPr>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7650;p126">
              <a:extLst>
                <a:ext uri="{FF2B5EF4-FFF2-40B4-BE49-F238E27FC236}">
                  <a16:creationId xmlns:a16="http://schemas.microsoft.com/office/drawing/2014/main" id="{B5CEEDF3-DE23-4BCA-9A16-442F076B5337}"/>
                </a:ext>
              </a:extLst>
            </p:cNvPr>
            <p:cNvSpPr/>
            <p:nvPr/>
          </p:nvSpPr>
          <p:spPr>
            <a:xfrm>
              <a:off x="2196311" y="1672139"/>
              <a:ext cx="204" cy="68"/>
            </a:xfrm>
            <a:custGeom>
              <a:avLst/>
              <a:gdLst/>
              <a:ahLst/>
              <a:cxnLst/>
              <a:rect l="l" t="t" r="r" b="b"/>
              <a:pathLst>
                <a:path w="15" h="5" extrusionOk="0">
                  <a:moveTo>
                    <a:pt x="1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7651;p126">
              <a:extLst>
                <a:ext uri="{FF2B5EF4-FFF2-40B4-BE49-F238E27FC236}">
                  <a16:creationId xmlns:a16="http://schemas.microsoft.com/office/drawing/2014/main" id="{AB55AF60-7FDC-4744-8EEF-26E101CC44F3}"/>
                </a:ext>
              </a:extLst>
            </p:cNvPr>
            <p:cNvSpPr/>
            <p:nvPr/>
          </p:nvSpPr>
          <p:spPr>
            <a:xfrm>
              <a:off x="2197397" y="1672614"/>
              <a:ext cx="68" cy="109"/>
            </a:xfrm>
            <a:custGeom>
              <a:avLst/>
              <a:gdLst/>
              <a:ahLst/>
              <a:cxnLst/>
              <a:rect l="l" t="t" r="r" b="b"/>
              <a:pathLst>
                <a:path w="5" h="8" extrusionOk="0">
                  <a:moveTo>
                    <a:pt x="4"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7652;p126">
              <a:extLst>
                <a:ext uri="{FF2B5EF4-FFF2-40B4-BE49-F238E27FC236}">
                  <a16:creationId xmlns:a16="http://schemas.microsoft.com/office/drawing/2014/main" id="{77158A04-4543-488B-87E6-1D4DC4555060}"/>
                </a:ext>
              </a:extLst>
            </p:cNvPr>
            <p:cNvSpPr/>
            <p:nvPr/>
          </p:nvSpPr>
          <p:spPr>
            <a:xfrm>
              <a:off x="2197546" y="1672900"/>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7653;p126">
              <a:extLst>
                <a:ext uri="{FF2B5EF4-FFF2-40B4-BE49-F238E27FC236}">
                  <a16:creationId xmlns:a16="http://schemas.microsoft.com/office/drawing/2014/main" id="{847A0767-36D1-46DB-9AFB-18EF3B3661EA}"/>
                </a:ext>
              </a:extLst>
            </p:cNvPr>
            <p:cNvSpPr/>
            <p:nvPr/>
          </p:nvSpPr>
          <p:spPr>
            <a:xfrm>
              <a:off x="2197302" y="1672329"/>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7654;p126">
              <a:extLst>
                <a:ext uri="{FF2B5EF4-FFF2-40B4-BE49-F238E27FC236}">
                  <a16:creationId xmlns:a16="http://schemas.microsoft.com/office/drawing/2014/main" id="{DC501DE0-A4CA-4204-B9BE-BF3FE0D38206}"/>
                </a:ext>
              </a:extLst>
            </p:cNvPr>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7655;p126">
              <a:extLst>
                <a:ext uri="{FF2B5EF4-FFF2-40B4-BE49-F238E27FC236}">
                  <a16:creationId xmlns:a16="http://schemas.microsoft.com/office/drawing/2014/main" id="{B7BFEE1F-C970-4878-AC4B-9788E459F911}"/>
                </a:ext>
              </a:extLst>
            </p:cNvPr>
            <p:cNvSpPr/>
            <p:nvPr/>
          </p:nvSpPr>
          <p:spPr>
            <a:xfrm>
              <a:off x="2198253" y="1673904"/>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7656;p126">
              <a:extLst>
                <a:ext uri="{FF2B5EF4-FFF2-40B4-BE49-F238E27FC236}">
                  <a16:creationId xmlns:a16="http://schemas.microsoft.com/office/drawing/2014/main" id="{A5C976E4-B01A-448E-94B6-F0DB369318A7}"/>
                </a:ext>
              </a:extLst>
            </p:cNvPr>
            <p:cNvSpPr/>
            <p:nvPr/>
          </p:nvSpPr>
          <p:spPr>
            <a:xfrm>
              <a:off x="2198022" y="1673565"/>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7657;p126">
              <a:extLst>
                <a:ext uri="{FF2B5EF4-FFF2-40B4-BE49-F238E27FC236}">
                  <a16:creationId xmlns:a16="http://schemas.microsoft.com/office/drawing/2014/main" id="{DFD0C17A-C645-45DC-B72B-657F415DFC06}"/>
                </a:ext>
              </a:extLst>
            </p:cNvPr>
            <p:cNvSpPr/>
            <p:nvPr/>
          </p:nvSpPr>
          <p:spPr>
            <a:xfrm>
              <a:off x="2197777" y="1673280"/>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7658;p126">
              <a:extLst>
                <a:ext uri="{FF2B5EF4-FFF2-40B4-BE49-F238E27FC236}">
                  <a16:creationId xmlns:a16="http://schemas.microsoft.com/office/drawing/2014/main" id="{3EFAA9DF-E67C-43A1-ACE5-6544F46409A1}"/>
                </a:ext>
              </a:extLst>
            </p:cNvPr>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7659;p126">
              <a:extLst>
                <a:ext uri="{FF2B5EF4-FFF2-40B4-BE49-F238E27FC236}">
                  <a16:creationId xmlns:a16="http://schemas.microsoft.com/office/drawing/2014/main" id="{1446F7C7-673E-47A8-9B8A-69510A45CB51}"/>
                </a:ext>
              </a:extLst>
            </p:cNvPr>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7660;p126">
              <a:extLst>
                <a:ext uri="{FF2B5EF4-FFF2-40B4-BE49-F238E27FC236}">
                  <a16:creationId xmlns:a16="http://schemas.microsoft.com/office/drawing/2014/main" id="{FA2C5C57-3795-451D-808C-EADCF7B691A8}"/>
                </a:ext>
              </a:extLst>
            </p:cNvPr>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7661;p126">
              <a:extLst>
                <a:ext uri="{FF2B5EF4-FFF2-40B4-BE49-F238E27FC236}">
                  <a16:creationId xmlns:a16="http://schemas.microsoft.com/office/drawing/2014/main" id="{46681F83-030D-4C3F-AA39-0CFA7F531DA6}"/>
                </a:ext>
              </a:extLst>
            </p:cNvPr>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7662;p126">
              <a:extLst>
                <a:ext uri="{FF2B5EF4-FFF2-40B4-BE49-F238E27FC236}">
                  <a16:creationId xmlns:a16="http://schemas.microsoft.com/office/drawing/2014/main" id="{2ED55352-0013-4480-9BED-3C6F2B58A1A0}"/>
                </a:ext>
              </a:extLst>
            </p:cNvPr>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7663;p126">
              <a:extLst>
                <a:ext uri="{FF2B5EF4-FFF2-40B4-BE49-F238E27FC236}">
                  <a16:creationId xmlns:a16="http://schemas.microsoft.com/office/drawing/2014/main" id="{94B26BAD-40C0-44CD-9121-E009B89DD813}"/>
                </a:ext>
              </a:extLst>
            </p:cNvPr>
            <p:cNvSpPr/>
            <p:nvPr/>
          </p:nvSpPr>
          <p:spPr>
            <a:xfrm>
              <a:off x="2200208" y="1705703"/>
              <a:ext cx="2444" cy="489"/>
            </a:xfrm>
            <a:custGeom>
              <a:avLst/>
              <a:gdLst/>
              <a:ahLst/>
              <a:cxnLst/>
              <a:rect l="l" t="t" r="r" b="b"/>
              <a:pathLst>
                <a:path w="180" h="36" extrusionOk="0">
                  <a:moveTo>
                    <a:pt x="179" y="0"/>
                  </a:moveTo>
                  <a:lnTo>
                    <a:pt x="0"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7664;p126">
              <a:extLst>
                <a:ext uri="{FF2B5EF4-FFF2-40B4-BE49-F238E27FC236}">
                  <a16:creationId xmlns:a16="http://schemas.microsoft.com/office/drawing/2014/main" id="{921F75B1-04E5-44C4-BC19-7F8B6F631907}"/>
                </a:ext>
              </a:extLst>
            </p:cNvPr>
            <p:cNvSpPr/>
            <p:nvPr/>
          </p:nvSpPr>
          <p:spPr>
            <a:xfrm>
              <a:off x="2207906" y="1704657"/>
              <a:ext cx="584" cy="109"/>
            </a:xfrm>
            <a:custGeom>
              <a:avLst/>
              <a:gdLst/>
              <a:ahLst/>
              <a:cxnLst/>
              <a:rect l="l" t="t" r="r" b="b"/>
              <a:pathLst>
                <a:path w="43" h="8" extrusionOk="0">
                  <a:moveTo>
                    <a:pt x="43"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7665;p126">
              <a:extLst>
                <a:ext uri="{FF2B5EF4-FFF2-40B4-BE49-F238E27FC236}">
                  <a16:creationId xmlns:a16="http://schemas.microsoft.com/office/drawing/2014/main" id="{646D7465-539C-4F9A-9171-630AB16BBC08}"/>
                </a:ext>
              </a:extLst>
            </p:cNvPr>
            <p:cNvSpPr/>
            <p:nvPr/>
          </p:nvSpPr>
          <p:spPr>
            <a:xfrm>
              <a:off x="2208857" y="1704467"/>
              <a:ext cx="543" cy="109"/>
            </a:xfrm>
            <a:custGeom>
              <a:avLst/>
              <a:gdLst/>
              <a:ahLst/>
              <a:cxnLst/>
              <a:rect l="l" t="t" r="r" b="b"/>
              <a:pathLst>
                <a:path w="40" h="8" extrusionOk="0">
                  <a:moveTo>
                    <a:pt x="39"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7666;p126">
              <a:extLst>
                <a:ext uri="{FF2B5EF4-FFF2-40B4-BE49-F238E27FC236}">
                  <a16:creationId xmlns:a16="http://schemas.microsoft.com/office/drawing/2014/main" id="{DCE0CAFE-2FC7-4F8C-9F4F-7A4E4D311176}"/>
                </a:ext>
              </a:extLst>
            </p:cNvPr>
            <p:cNvSpPr/>
            <p:nvPr/>
          </p:nvSpPr>
          <p:spPr>
            <a:xfrm>
              <a:off x="2206100" y="1704942"/>
              <a:ext cx="584" cy="109"/>
            </a:xfrm>
            <a:custGeom>
              <a:avLst/>
              <a:gdLst/>
              <a:ahLst/>
              <a:cxnLst/>
              <a:rect l="l" t="t" r="r" b="b"/>
              <a:pathLst>
                <a:path w="43" h="8" extrusionOk="0">
                  <a:moveTo>
                    <a:pt x="43"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7667;p126">
              <a:extLst>
                <a:ext uri="{FF2B5EF4-FFF2-40B4-BE49-F238E27FC236}">
                  <a16:creationId xmlns:a16="http://schemas.microsoft.com/office/drawing/2014/main" id="{EB078F25-7DB3-4C03-8C80-15A6AA2AF268}"/>
                </a:ext>
              </a:extLst>
            </p:cNvPr>
            <p:cNvSpPr/>
            <p:nvPr/>
          </p:nvSpPr>
          <p:spPr>
            <a:xfrm>
              <a:off x="2209766" y="1704318"/>
              <a:ext cx="489" cy="109"/>
            </a:xfrm>
            <a:custGeom>
              <a:avLst/>
              <a:gdLst/>
              <a:ahLst/>
              <a:cxnLst/>
              <a:rect l="l" t="t" r="r" b="b"/>
              <a:pathLst>
                <a:path w="36" h="8" extrusionOk="0">
                  <a:moveTo>
                    <a:pt x="3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7668;p126">
              <a:extLst>
                <a:ext uri="{FF2B5EF4-FFF2-40B4-BE49-F238E27FC236}">
                  <a16:creationId xmlns:a16="http://schemas.microsoft.com/office/drawing/2014/main" id="{26301B6D-5B14-47E5-9911-3DF3C4CC54EF}"/>
                </a:ext>
              </a:extLst>
            </p:cNvPr>
            <p:cNvSpPr/>
            <p:nvPr/>
          </p:nvSpPr>
          <p:spPr>
            <a:xfrm>
              <a:off x="2203493" y="1705418"/>
              <a:ext cx="625" cy="149"/>
            </a:xfrm>
            <a:custGeom>
              <a:avLst/>
              <a:gdLst/>
              <a:ahLst/>
              <a:cxnLst/>
              <a:rect l="l" t="t" r="r" b="b"/>
              <a:pathLst>
                <a:path w="46" h="11" extrusionOk="0">
                  <a:moveTo>
                    <a:pt x="46"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7669;p126">
              <a:extLst>
                <a:ext uri="{FF2B5EF4-FFF2-40B4-BE49-F238E27FC236}">
                  <a16:creationId xmlns:a16="http://schemas.microsoft.com/office/drawing/2014/main" id="{6557F09F-1C47-46BA-B0A9-4ED1C933094F}"/>
                </a:ext>
              </a:extLst>
            </p:cNvPr>
            <p:cNvSpPr/>
            <p:nvPr/>
          </p:nvSpPr>
          <p:spPr>
            <a:xfrm>
              <a:off x="2210662" y="1704182"/>
              <a:ext cx="489" cy="109"/>
            </a:xfrm>
            <a:custGeom>
              <a:avLst/>
              <a:gdLst/>
              <a:ahLst/>
              <a:cxnLst/>
              <a:rect l="l" t="t" r="r" b="b"/>
              <a:pathLst>
                <a:path w="36" h="8" extrusionOk="0">
                  <a:moveTo>
                    <a:pt x="36"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7670;p126">
              <a:extLst>
                <a:ext uri="{FF2B5EF4-FFF2-40B4-BE49-F238E27FC236}">
                  <a16:creationId xmlns:a16="http://schemas.microsoft.com/office/drawing/2014/main" id="{81B490BE-1D1A-4D62-8681-5843ABF02611}"/>
                </a:ext>
              </a:extLst>
            </p:cNvPr>
            <p:cNvSpPr/>
            <p:nvPr/>
          </p:nvSpPr>
          <p:spPr>
            <a:xfrm>
              <a:off x="2205150" y="1705078"/>
              <a:ext cx="679" cy="163"/>
            </a:xfrm>
            <a:custGeom>
              <a:avLst/>
              <a:gdLst/>
              <a:ahLst/>
              <a:cxnLst/>
              <a:rect l="l" t="t" r="r" b="b"/>
              <a:pathLst>
                <a:path w="50" h="12" extrusionOk="0">
                  <a:moveTo>
                    <a:pt x="50"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7671;p126">
              <a:extLst>
                <a:ext uri="{FF2B5EF4-FFF2-40B4-BE49-F238E27FC236}">
                  <a16:creationId xmlns:a16="http://schemas.microsoft.com/office/drawing/2014/main" id="{227A75E5-20E3-49B6-9858-51E516AD56D0}"/>
                </a:ext>
              </a:extLst>
            </p:cNvPr>
            <p:cNvSpPr/>
            <p:nvPr/>
          </p:nvSpPr>
          <p:spPr>
            <a:xfrm>
              <a:off x="2202679" y="1705553"/>
              <a:ext cx="679" cy="163"/>
            </a:xfrm>
            <a:custGeom>
              <a:avLst/>
              <a:gdLst/>
              <a:ahLst/>
              <a:cxnLst/>
              <a:rect l="l" t="t" r="r" b="b"/>
              <a:pathLst>
                <a:path w="50" h="12" extrusionOk="0">
                  <a:moveTo>
                    <a:pt x="50"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7672;p126">
              <a:extLst>
                <a:ext uri="{FF2B5EF4-FFF2-40B4-BE49-F238E27FC236}">
                  <a16:creationId xmlns:a16="http://schemas.microsoft.com/office/drawing/2014/main" id="{74EC50A4-2C21-4E49-BD10-401B23F9F223}"/>
                </a:ext>
              </a:extLst>
            </p:cNvPr>
            <p:cNvSpPr/>
            <p:nvPr/>
          </p:nvSpPr>
          <p:spPr>
            <a:xfrm>
              <a:off x="2204295" y="1705268"/>
              <a:ext cx="679" cy="109"/>
            </a:xfrm>
            <a:custGeom>
              <a:avLst/>
              <a:gdLst/>
              <a:ahLst/>
              <a:cxnLst/>
              <a:rect l="l" t="t" r="r" b="b"/>
              <a:pathLst>
                <a:path w="50" h="8" extrusionOk="0">
                  <a:moveTo>
                    <a:pt x="50"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7673;p126">
              <a:extLst>
                <a:ext uri="{FF2B5EF4-FFF2-40B4-BE49-F238E27FC236}">
                  <a16:creationId xmlns:a16="http://schemas.microsoft.com/office/drawing/2014/main" id="{90F88887-92FA-4109-BFA3-BB196FE18708}"/>
                </a:ext>
              </a:extLst>
            </p:cNvPr>
            <p:cNvSpPr/>
            <p:nvPr/>
          </p:nvSpPr>
          <p:spPr>
            <a:xfrm>
              <a:off x="2207010" y="1704793"/>
              <a:ext cx="584" cy="109"/>
            </a:xfrm>
            <a:custGeom>
              <a:avLst/>
              <a:gdLst/>
              <a:ahLst/>
              <a:cxnLst/>
              <a:rect l="l" t="t" r="r" b="b"/>
              <a:pathLst>
                <a:path w="43" h="8" extrusionOk="0">
                  <a:moveTo>
                    <a:pt x="42"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7674;p126">
              <a:extLst>
                <a:ext uri="{FF2B5EF4-FFF2-40B4-BE49-F238E27FC236}">
                  <a16:creationId xmlns:a16="http://schemas.microsoft.com/office/drawing/2014/main" id="{18F3D011-5235-406B-B0C3-00ABBE16C5E1}"/>
                </a:ext>
              </a:extLst>
            </p:cNvPr>
            <p:cNvSpPr/>
            <p:nvPr/>
          </p:nvSpPr>
          <p:spPr>
            <a:xfrm>
              <a:off x="2189604" y="1699050"/>
              <a:ext cx="299" cy="339"/>
            </a:xfrm>
            <a:custGeom>
              <a:avLst/>
              <a:gdLst/>
              <a:ahLst/>
              <a:cxnLst/>
              <a:rect l="l" t="t" r="r" b="b"/>
              <a:pathLst>
                <a:path w="22" h="25" extrusionOk="0">
                  <a:moveTo>
                    <a:pt x="22"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7675;p126">
              <a:extLst>
                <a:ext uri="{FF2B5EF4-FFF2-40B4-BE49-F238E27FC236}">
                  <a16:creationId xmlns:a16="http://schemas.microsoft.com/office/drawing/2014/main" id="{571BEB5F-E551-4725-904E-F6441874BBFF}"/>
                </a:ext>
              </a:extLst>
            </p:cNvPr>
            <p:cNvSpPr/>
            <p:nvPr/>
          </p:nvSpPr>
          <p:spPr>
            <a:xfrm>
              <a:off x="2190364" y="1699946"/>
              <a:ext cx="353" cy="394"/>
            </a:xfrm>
            <a:custGeom>
              <a:avLst/>
              <a:gdLst/>
              <a:ahLst/>
              <a:cxnLst/>
              <a:rect l="l" t="t" r="r" b="b"/>
              <a:pathLst>
                <a:path w="26" h="29" extrusionOk="0">
                  <a:moveTo>
                    <a:pt x="25"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7676;p126">
              <a:extLst>
                <a:ext uri="{FF2B5EF4-FFF2-40B4-BE49-F238E27FC236}">
                  <a16:creationId xmlns:a16="http://schemas.microsoft.com/office/drawing/2014/main" id="{F1C325D4-621E-45CB-A51F-E5F9D2D9BBC5}"/>
                </a:ext>
              </a:extLst>
            </p:cNvPr>
            <p:cNvSpPr/>
            <p:nvPr/>
          </p:nvSpPr>
          <p:spPr>
            <a:xfrm>
              <a:off x="2191314" y="1701046"/>
              <a:ext cx="299" cy="394"/>
            </a:xfrm>
            <a:custGeom>
              <a:avLst/>
              <a:gdLst/>
              <a:ahLst/>
              <a:cxnLst/>
              <a:rect l="l" t="t" r="r" b="b"/>
              <a:pathLst>
                <a:path w="22" h="29" extrusionOk="0">
                  <a:moveTo>
                    <a:pt x="22"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7677;p126">
              <a:extLst>
                <a:ext uri="{FF2B5EF4-FFF2-40B4-BE49-F238E27FC236}">
                  <a16:creationId xmlns:a16="http://schemas.microsoft.com/office/drawing/2014/main" id="{87A9FB61-C2E7-46BB-A9F5-EF4BEEB6BDF8}"/>
                </a:ext>
              </a:extLst>
            </p:cNvPr>
            <p:cNvSpPr/>
            <p:nvPr/>
          </p:nvSpPr>
          <p:spPr>
            <a:xfrm>
              <a:off x="2188178" y="1697475"/>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7678;p126">
              <a:extLst>
                <a:ext uri="{FF2B5EF4-FFF2-40B4-BE49-F238E27FC236}">
                  <a16:creationId xmlns:a16="http://schemas.microsoft.com/office/drawing/2014/main" id="{BA144ABF-3AFC-47B3-A840-3F9E9F0EB60F}"/>
                </a:ext>
              </a:extLst>
            </p:cNvPr>
            <p:cNvSpPr/>
            <p:nvPr/>
          </p:nvSpPr>
          <p:spPr>
            <a:xfrm>
              <a:off x="2188843" y="1698235"/>
              <a:ext cx="299" cy="353"/>
            </a:xfrm>
            <a:custGeom>
              <a:avLst/>
              <a:gdLst/>
              <a:ahLst/>
              <a:cxnLst/>
              <a:rect l="l" t="t" r="r" b="b"/>
              <a:pathLst>
                <a:path w="22" h="26" extrusionOk="0">
                  <a:moveTo>
                    <a:pt x="22"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7679;p126">
              <a:extLst>
                <a:ext uri="{FF2B5EF4-FFF2-40B4-BE49-F238E27FC236}">
                  <a16:creationId xmlns:a16="http://schemas.microsoft.com/office/drawing/2014/main" id="{236D259E-E792-4DC2-BDD1-B00309588847}"/>
                </a:ext>
              </a:extLst>
            </p:cNvPr>
            <p:cNvSpPr/>
            <p:nvPr/>
          </p:nvSpPr>
          <p:spPr>
            <a:xfrm>
              <a:off x="2191980" y="1701901"/>
              <a:ext cx="299" cy="394"/>
            </a:xfrm>
            <a:custGeom>
              <a:avLst/>
              <a:gdLst/>
              <a:ahLst/>
              <a:cxnLst/>
              <a:rect l="l" t="t" r="r" b="b"/>
              <a:pathLst>
                <a:path w="22" h="29" extrusionOk="0">
                  <a:moveTo>
                    <a:pt x="22"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7680;p126">
              <a:extLst>
                <a:ext uri="{FF2B5EF4-FFF2-40B4-BE49-F238E27FC236}">
                  <a16:creationId xmlns:a16="http://schemas.microsoft.com/office/drawing/2014/main" id="{EA1904CF-7668-4788-9151-A28559C3169C}"/>
                </a:ext>
              </a:extLst>
            </p:cNvPr>
            <p:cNvSpPr/>
            <p:nvPr/>
          </p:nvSpPr>
          <p:spPr>
            <a:xfrm>
              <a:off x="2187513" y="1696769"/>
              <a:ext cx="204" cy="204"/>
            </a:xfrm>
            <a:custGeom>
              <a:avLst/>
              <a:gdLst/>
              <a:ahLst/>
              <a:cxnLst/>
              <a:rect l="l" t="t" r="r" b="b"/>
              <a:pathLst>
                <a:path w="15" h="15" extrusionOk="0">
                  <a:moveTo>
                    <a:pt x="15"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1" name="Google Shape;3481;p77"/>
          <p:cNvSpPr txBox="1">
            <a:spLocks noGrp="1"/>
          </p:cNvSpPr>
          <p:nvPr>
            <p:ph type="title"/>
          </p:nvPr>
        </p:nvSpPr>
        <p:spPr>
          <a:xfrm>
            <a:off x="2648100" y="890050"/>
            <a:ext cx="12991800" cy="1145400"/>
          </a:xfrm>
          <a:prstGeom prst="rect">
            <a:avLst/>
          </a:prstGeom>
        </p:spPr>
        <p:txBody>
          <a:bodyPr spcFirstLastPara="1" vert="horz" wrap="square" lIns="182850" tIns="182850" rIns="182850" bIns="182850" rtlCol="0" anchor="t" anchorCtr="0">
            <a:noAutofit/>
          </a:bodyPr>
          <a:lstStyle/>
          <a:p>
            <a:pPr>
              <a:spcBef>
                <a:spcPts val="0"/>
              </a:spcBef>
            </a:pPr>
            <a:r>
              <a:rPr lang="en" sz="5400" dirty="0">
                <a:latin typeface="Gill Sans Ultra Bold Condensed" panose="020B0A06020104020203" pitchFamily="34" charset="0"/>
              </a:rPr>
              <a:t>Question 3</a:t>
            </a:r>
            <a:endParaRPr sz="5400" dirty="0">
              <a:latin typeface="Gill Sans Ultra Bold Condensed" panose="020B0A06020104020203" pitchFamily="34" charset="0"/>
            </a:endParaRPr>
          </a:p>
        </p:txBody>
      </p:sp>
      <p:sp>
        <p:nvSpPr>
          <p:cNvPr id="3482" name="Đúng A"/>
          <p:cNvSpPr/>
          <p:nvPr/>
        </p:nvSpPr>
        <p:spPr>
          <a:xfrm>
            <a:off x="12217742" y="5154478"/>
            <a:ext cx="5410200" cy="1555986"/>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C. cleaning</a:t>
            </a:r>
            <a:endParaRPr sz="2400" dirty="0">
              <a:solidFill>
                <a:schemeClr val="tx1">
                  <a:lumMod val="95000"/>
                  <a:lumOff val="5000"/>
                </a:schemeClr>
              </a:solidFill>
              <a:latin typeface="Gill Sans Ultra Bold Condensed" panose="020B0A06020104020203" pitchFamily="34" charset="0"/>
            </a:endParaRPr>
          </a:p>
        </p:txBody>
      </p:sp>
      <p:sp>
        <p:nvSpPr>
          <p:cNvPr id="3484" name="Sai C"/>
          <p:cNvSpPr/>
          <p:nvPr/>
        </p:nvSpPr>
        <p:spPr>
          <a:xfrm flipH="1">
            <a:off x="1237969" y="5295900"/>
            <a:ext cx="5410200" cy="1586382"/>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A. sleeping</a:t>
            </a:r>
            <a:endParaRPr sz="4000" dirty="0">
              <a:solidFill>
                <a:schemeClr val="tx1">
                  <a:lumMod val="95000"/>
                  <a:lumOff val="5000"/>
                </a:schemeClr>
              </a:solidFill>
              <a:latin typeface="Gill Sans Ultra Bold Condensed" panose="020B0A06020104020203" pitchFamily="34" charset="0"/>
            </a:endParaRPr>
          </a:p>
        </p:txBody>
      </p:sp>
      <p:grpSp>
        <p:nvGrpSpPr>
          <p:cNvPr id="3491" name="Google Shape;3491;p77"/>
          <p:cNvGrpSpPr/>
          <p:nvPr/>
        </p:nvGrpSpPr>
        <p:grpSpPr>
          <a:xfrm rot="-647731">
            <a:off x="14264057" y="8894791"/>
            <a:ext cx="1067038" cy="1059670"/>
            <a:chOff x="-1241687" y="1182283"/>
            <a:chExt cx="720480" cy="684288"/>
          </a:xfrm>
        </p:grpSpPr>
        <p:sp>
          <p:nvSpPr>
            <p:cNvPr id="3492" name="Google Shape;3492;p77"/>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chemeClr val="lt2"/>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3" name="Google Shape;3493;p77"/>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chemeClr val="lt2"/>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nvGrpSpPr>
          <p:cNvPr id="3494" name="Google Shape;3494;p77"/>
          <p:cNvGrpSpPr/>
          <p:nvPr/>
        </p:nvGrpSpPr>
        <p:grpSpPr>
          <a:xfrm rot="-696796">
            <a:off x="2044677" y="1670937"/>
            <a:ext cx="1019606" cy="1017622"/>
            <a:chOff x="-1158200" y="1575175"/>
            <a:chExt cx="491503" cy="490546"/>
          </a:xfrm>
        </p:grpSpPr>
        <p:sp>
          <p:nvSpPr>
            <p:cNvPr id="3495" name="Google Shape;3495;p7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6" name="Google Shape;3496;p7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nvGrpSpPr>
            <p:cNvPr id="3497" name="Google Shape;3497;p77"/>
            <p:cNvGrpSpPr/>
            <p:nvPr/>
          </p:nvGrpSpPr>
          <p:grpSpPr>
            <a:xfrm>
              <a:off x="-1023447" y="1674407"/>
              <a:ext cx="221998" cy="292083"/>
              <a:chOff x="-1023443" y="1674418"/>
              <a:chExt cx="221998" cy="292083"/>
            </a:xfrm>
          </p:grpSpPr>
          <p:sp>
            <p:nvSpPr>
              <p:cNvPr id="3498" name="Google Shape;3498;p7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9" name="Google Shape;3499;p7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0" name="Google Shape;3500;p7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1" name="Google Shape;3501;p7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2" name="Google Shape;3502;p7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grpSp>
        <p:nvGrpSpPr>
          <p:cNvPr id="3503" name="Google Shape;3503;p77"/>
          <p:cNvGrpSpPr/>
          <p:nvPr/>
        </p:nvGrpSpPr>
        <p:grpSpPr>
          <a:xfrm rot="1900954">
            <a:off x="17212113" y="8859970"/>
            <a:ext cx="717584" cy="716272"/>
            <a:chOff x="-1158200" y="1575175"/>
            <a:chExt cx="491503" cy="490546"/>
          </a:xfrm>
        </p:grpSpPr>
        <p:sp>
          <p:nvSpPr>
            <p:cNvPr id="3504" name="Google Shape;3504;p7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5" name="Google Shape;3505;p7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nvGrpSpPr>
            <p:cNvPr id="3506" name="Google Shape;3506;p77"/>
            <p:cNvGrpSpPr/>
            <p:nvPr/>
          </p:nvGrpSpPr>
          <p:grpSpPr>
            <a:xfrm>
              <a:off x="-1023447" y="1674407"/>
              <a:ext cx="221998" cy="292083"/>
              <a:chOff x="-1023443" y="1674418"/>
              <a:chExt cx="221998" cy="292083"/>
            </a:xfrm>
          </p:grpSpPr>
          <p:sp>
            <p:nvSpPr>
              <p:cNvPr id="3507" name="Google Shape;3507;p7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8" name="Google Shape;3508;p7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9" name="Google Shape;3509;p7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10" name="Google Shape;3510;p7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11" name="Google Shape;3511;p77">
                <a:hlinkClick r:id="rId7" action="ppaction://hlinksldjump"/>
              </p:cNvPr>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sp>
        <p:nvSpPr>
          <p:cNvPr id="3527" name="Google Shape;3527;p77"/>
          <p:cNvSpPr txBox="1">
            <a:spLocks noGrp="1"/>
          </p:cNvSpPr>
          <p:nvPr>
            <p:ph type="body" idx="4294967295"/>
          </p:nvPr>
        </p:nvSpPr>
        <p:spPr>
          <a:xfrm>
            <a:off x="1292" y="2361509"/>
            <a:ext cx="17678400" cy="784200"/>
          </a:xfrm>
          <a:prstGeom prst="rect">
            <a:avLst/>
          </a:prstGeom>
        </p:spPr>
        <p:txBody>
          <a:bodyPr spcFirstLastPara="1" vert="horz" wrap="square" lIns="182850" tIns="182850" rIns="182850" bIns="182850" rtlCol="0" anchor="t" anchorCtr="0">
            <a:noAutofit/>
          </a:bodyPr>
          <a:lstStyle/>
          <a:p>
            <a:pPr marL="0" indent="0" algn="ctr">
              <a:spcAft>
                <a:spcPts val="3200"/>
              </a:spcAft>
              <a:buNone/>
            </a:pPr>
            <a:r>
              <a:rPr lang="en-US" sz="5400" b="1" dirty="0">
                <a:latin typeface="Gill Sans Ultra Bold Condensed" panose="020B0A06020104020203" pitchFamily="34" charset="0"/>
                <a:ea typeface="Questrial" panose="020B0604020202020204" charset="0"/>
                <a:cs typeface="Questrial" panose="020B0604020202020204" charset="0"/>
              </a:rPr>
              <a:t>3. </a:t>
            </a:r>
            <a:r>
              <a:rPr lang="en-US" sz="5400" dirty="0">
                <a:latin typeface="Gill Sans Ultra Bold Condensed" panose="020B0A06020104020203" pitchFamily="34" charset="0"/>
              </a:rPr>
              <a:t>Learning basic life skills, such as cooking and __________, is an essential step toward living independently.</a:t>
            </a:r>
          </a:p>
        </p:txBody>
      </p:sp>
      <p:grpSp>
        <p:nvGrpSpPr>
          <p:cNvPr id="3528" name="Google Shape;3528;p77"/>
          <p:cNvGrpSpPr/>
          <p:nvPr/>
        </p:nvGrpSpPr>
        <p:grpSpPr>
          <a:xfrm>
            <a:off x="16624402" y="441101"/>
            <a:ext cx="760860" cy="747846"/>
            <a:chOff x="4932401" y="4252000"/>
            <a:chExt cx="380430" cy="373923"/>
          </a:xfrm>
        </p:grpSpPr>
        <p:sp>
          <p:nvSpPr>
            <p:cNvPr id="3529" name="Google Shape;3529;p77"/>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30" name="Google Shape;3530;p77"/>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sp>
        <p:nvSpPr>
          <p:cNvPr id="3531" name="Google Shape;3531;p77">
            <a:hlinkClick r:id="rId8" action="ppaction://hlinksldjump"/>
          </p:cNvPr>
          <p:cNvSpPr/>
          <p:nvPr/>
        </p:nvSpPr>
        <p:spPr>
          <a:xfrm>
            <a:off x="16624426" y="422950"/>
            <a:ext cx="784200" cy="7842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62" name="Sai B"/>
          <p:cNvSpPr/>
          <p:nvPr/>
        </p:nvSpPr>
        <p:spPr>
          <a:xfrm>
            <a:off x="6900016" y="7673677"/>
            <a:ext cx="5724372" cy="1572798"/>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B. playing</a:t>
            </a:r>
            <a:endParaRPr sz="2400" dirty="0">
              <a:solidFill>
                <a:schemeClr val="tx1">
                  <a:lumMod val="95000"/>
                  <a:lumOff val="5000"/>
                </a:schemeClr>
              </a:solidFill>
              <a:latin typeface="Gill Sans Ultra Bold Condensed" panose="020B0A06020104020203" pitchFamily="34" charset="0"/>
            </a:endParaRPr>
          </a:p>
        </p:txBody>
      </p:sp>
      <p:pic>
        <p:nvPicPr>
          <p:cNvPr id="4032" name="Picture 4031">
            <a:extLst>
              <a:ext uri="{FF2B5EF4-FFF2-40B4-BE49-F238E27FC236}">
                <a16:creationId xmlns:a16="http://schemas.microsoft.com/office/drawing/2014/main" id="{1459E7B5-3A3C-4C2A-9F2B-8169738F150B}"/>
              </a:ext>
            </a:extLst>
          </p:cNvPr>
          <p:cNvPicPr>
            <a:picLocks noChangeAspect="1"/>
          </p:cNvPicPr>
          <p:nvPr/>
        </p:nvPicPr>
        <p:blipFill>
          <a:blip r:embed="rId9"/>
          <a:stretch>
            <a:fillRect/>
          </a:stretch>
        </p:blipFill>
        <p:spPr>
          <a:xfrm>
            <a:off x="-87191" y="88294"/>
            <a:ext cx="1770362" cy="2123658"/>
          </a:xfrm>
          <a:prstGeom prst="rect">
            <a:avLst/>
          </a:prstGeom>
        </p:spPr>
      </p:pic>
      <p:grpSp>
        <p:nvGrpSpPr>
          <p:cNvPr id="4033" name="Group 4032">
            <a:extLst>
              <a:ext uri="{FF2B5EF4-FFF2-40B4-BE49-F238E27FC236}">
                <a16:creationId xmlns:a16="http://schemas.microsoft.com/office/drawing/2014/main" id="{6BF0A83A-9F41-4D39-8402-1068FC8803A3}"/>
              </a:ext>
            </a:extLst>
          </p:cNvPr>
          <p:cNvGrpSpPr/>
          <p:nvPr/>
        </p:nvGrpSpPr>
        <p:grpSpPr>
          <a:xfrm>
            <a:off x="435640" y="791823"/>
            <a:ext cx="724699" cy="879765"/>
            <a:chOff x="435640" y="2399906"/>
            <a:chExt cx="724699" cy="879765"/>
          </a:xfrm>
        </p:grpSpPr>
        <p:sp>
          <p:nvSpPr>
            <p:cNvPr id="4034" name="Oval 4033">
              <a:extLst>
                <a:ext uri="{FF2B5EF4-FFF2-40B4-BE49-F238E27FC236}">
                  <a16:creationId xmlns:a16="http://schemas.microsoft.com/office/drawing/2014/main" id="{8A88C522-1859-4BD8-85EC-40F0BE6ED4F0}"/>
                </a:ext>
              </a:extLst>
            </p:cNvPr>
            <p:cNvSpPr/>
            <p:nvPr/>
          </p:nvSpPr>
          <p:spPr>
            <a:xfrm>
              <a:off x="435640" y="2399906"/>
              <a:ext cx="724699" cy="87976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035" name="Straight Connector 4034">
              <a:extLst>
                <a:ext uri="{FF2B5EF4-FFF2-40B4-BE49-F238E27FC236}">
                  <a16:creationId xmlns:a16="http://schemas.microsoft.com/office/drawing/2014/main" id="{8A1B8958-797D-4A79-8FB9-CD55DF9D1D31}"/>
                </a:ext>
              </a:extLst>
            </p:cNvPr>
            <p:cNvCxnSpPr>
              <a:cxnSpLocks/>
            </p:cNvCxnSpPr>
            <p:nvPr/>
          </p:nvCxnSpPr>
          <p:spPr>
            <a:xfrm>
              <a:off x="797989" y="2399906"/>
              <a:ext cx="0" cy="439882"/>
            </a:xfrm>
            <a:prstGeom prst="line">
              <a:avLst/>
            </a:prstGeom>
            <a:ln>
              <a:solidFill>
                <a:srgbClr val="FFC1E0"/>
              </a:solidFill>
            </a:ln>
          </p:spPr>
          <p:style>
            <a:lnRef idx="3">
              <a:schemeClr val="dk1"/>
            </a:lnRef>
            <a:fillRef idx="0">
              <a:schemeClr val="dk1"/>
            </a:fillRef>
            <a:effectRef idx="2">
              <a:schemeClr val="dk1"/>
            </a:effectRef>
            <a:fontRef idx="minor">
              <a:schemeClr val="tx1"/>
            </a:fontRef>
          </p:style>
        </p:cxnSp>
      </p:grpSp>
    </p:spTree>
    <p:custDataLst>
      <p:tags r:id="rId1"/>
    </p:custDataLst>
    <p:extLst>
      <p:ext uri="{BB962C8B-B14F-4D97-AF65-F5344CB8AC3E}">
        <p14:creationId xmlns:p14="http://schemas.microsoft.com/office/powerpoint/2010/main" val="2337859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481"/>
                                        </p:tgtEl>
                                        <p:attrNameLst>
                                          <p:attrName>style.visibility</p:attrName>
                                        </p:attrNameLst>
                                      </p:cBhvr>
                                      <p:to>
                                        <p:strVal val="visible"/>
                                      </p:to>
                                    </p:set>
                                    <p:animEffect transition="in" filter="fade">
                                      <p:cBhvr>
                                        <p:cTn id="7" dur="500"/>
                                        <p:tgtEl>
                                          <p:spTgt spid="3481"/>
                                        </p:tgtEl>
                                      </p:cBhvr>
                                    </p:animEffect>
                                    <p:anim calcmode="lin" valueType="num">
                                      <p:cBhvr>
                                        <p:cTn id="8" dur="500" fill="hold"/>
                                        <p:tgtEl>
                                          <p:spTgt spid="3481"/>
                                        </p:tgtEl>
                                        <p:attrNameLst>
                                          <p:attrName>ppt_x</p:attrName>
                                        </p:attrNameLst>
                                      </p:cBhvr>
                                      <p:tavLst>
                                        <p:tav tm="0">
                                          <p:val>
                                            <p:strVal val="#ppt_x"/>
                                          </p:val>
                                        </p:tav>
                                        <p:tav tm="100000">
                                          <p:val>
                                            <p:strVal val="#ppt_x"/>
                                          </p:val>
                                        </p:tav>
                                      </p:tavLst>
                                    </p:anim>
                                    <p:anim calcmode="lin" valueType="num">
                                      <p:cBhvr>
                                        <p:cTn id="9" dur="500" fill="hold"/>
                                        <p:tgtEl>
                                          <p:spTgt spid="34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527">
                                            <p:txEl>
                                              <p:pRg st="0" end="0"/>
                                            </p:txEl>
                                          </p:spTgt>
                                        </p:tgtEl>
                                        <p:attrNameLst>
                                          <p:attrName>style.visibility</p:attrName>
                                        </p:attrNameLst>
                                      </p:cBhvr>
                                      <p:to>
                                        <p:strVal val="visible"/>
                                      </p:to>
                                    </p:set>
                                    <p:animEffect transition="in" filter="fade">
                                      <p:cBhvr>
                                        <p:cTn id="12" dur="500"/>
                                        <p:tgtEl>
                                          <p:spTgt spid="3527">
                                            <p:txEl>
                                              <p:pRg st="0" end="0"/>
                                            </p:txEl>
                                          </p:spTgt>
                                        </p:tgtEl>
                                      </p:cBhvr>
                                    </p:animEffect>
                                    <p:anim calcmode="lin" valueType="num">
                                      <p:cBhvr>
                                        <p:cTn id="13" dur="500" fill="hold"/>
                                        <p:tgtEl>
                                          <p:spTgt spid="352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352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482"/>
                                        </p:tgtEl>
                                        <p:attrNameLst>
                                          <p:attrName>style.visibility</p:attrName>
                                        </p:attrNameLst>
                                      </p:cBhvr>
                                      <p:to>
                                        <p:strVal val="visible"/>
                                      </p:to>
                                    </p:set>
                                    <p:animEffect transition="in" filter="fade">
                                      <p:cBhvr>
                                        <p:cTn id="17" dur="500"/>
                                        <p:tgtEl>
                                          <p:spTgt spid="3482"/>
                                        </p:tgtEl>
                                      </p:cBhvr>
                                    </p:animEffect>
                                    <p:anim calcmode="lin" valueType="num">
                                      <p:cBhvr>
                                        <p:cTn id="18" dur="500" fill="hold"/>
                                        <p:tgtEl>
                                          <p:spTgt spid="3482"/>
                                        </p:tgtEl>
                                        <p:attrNameLst>
                                          <p:attrName>ppt_x</p:attrName>
                                        </p:attrNameLst>
                                      </p:cBhvr>
                                      <p:tavLst>
                                        <p:tav tm="0">
                                          <p:val>
                                            <p:strVal val="#ppt_x"/>
                                          </p:val>
                                        </p:tav>
                                        <p:tav tm="100000">
                                          <p:val>
                                            <p:strVal val="#ppt_x"/>
                                          </p:val>
                                        </p:tav>
                                      </p:tavLst>
                                    </p:anim>
                                    <p:anim calcmode="lin" valueType="num">
                                      <p:cBhvr>
                                        <p:cTn id="19" dur="500" fill="hold"/>
                                        <p:tgtEl>
                                          <p:spTgt spid="348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484"/>
                                        </p:tgtEl>
                                        <p:attrNameLst>
                                          <p:attrName>style.visibility</p:attrName>
                                        </p:attrNameLst>
                                      </p:cBhvr>
                                      <p:to>
                                        <p:strVal val="visible"/>
                                      </p:to>
                                    </p:set>
                                    <p:animEffect transition="in" filter="fade">
                                      <p:cBhvr>
                                        <p:cTn id="22" dur="500"/>
                                        <p:tgtEl>
                                          <p:spTgt spid="3484"/>
                                        </p:tgtEl>
                                      </p:cBhvr>
                                    </p:animEffect>
                                    <p:anim calcmode="lin" valueType="num">
                                      <p:cBhvr>
                                        <p:cTn id="23" dur="500" fill="hold"/>
                                        <p:tgtEl>
                                          <p:spTgt spid="3484"/>
                                        </p:tgtEl>
                                        <p:attrNameLst>
                                          <p:attrName>ppt_x</p:attrName>
                                        </p:attrNameLst>
                                      </p:cBhvr>
                                      <p:tavLst>
                                        <p:tav tm="0">
                                          <p:val>
                                            <p:strVal val="#ppt_x"/>
                                          </p:val>
                                        </p:tav>
                                        <p:tav tm="100000">
                                          <p:val>
                                            <p:strVal val="#ppt_x"/>
                                          </p:val>
                                        </p:tav>
                                      </p:tavLst>
                                    </p:anim>
                                    <p:anim calcmode="lin" valueType="num">
                                      <p:cBhvr>
                                        <p:cTn id="24" dur="500" fill="hold"/>
                                        <p:tgtEl>
                                          <p:spTgt spid="3484"/>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fade">
                                      <p:cBhvr>
                                        <p:cTn id="27" dur="500"/>
                                        <p:tgtEl>
                                          <p:spTgt spid="62"/>
                                        </p:tgtEl>
                                      </p:cBhvr>
                                    </p:animEffect>
                                    <p:anim calcmode="lin" valueType="num">
                                      <p:cBhvr>
                                        <p:cTn id="28" dur="500" fill="hold"/>
                                        <p:tgtEl>
                                          <p:spTgt spid="62"/>
                                        </p:tgtEl>
                                        <p:attrNameLst>
                                          <p:attrName>ppt_x</p:attrName>
                                        </p:attrNameLst>
                                      </p:cBhvr>
                                      <p:tavLst>
                                        <p:tav tm="0">
                                          <p:val>
                                            <p:strVal val="#ppt_x"/>
                                          </p:val>
                                        </p:tav>
                                        <p:tav tm="100000">
                                          <p:val>
                                            <p:strVal val="#ppt_x"/>
                                          </p:val>
                                        </p:tav>
                                      </p:tavLst>
                                    </p:anim>
                                    <p:anim calcmode="lin" valueType="num">
                                      <p:cBhvr>
                                        <p:cTn id="29" dur="500" fill="hold"/>
                                        <p:tgtEl>
                                          <p:spTgt spid="62"/>
                                        </p:tgtEl>
                                        <p:attrNameLst>
                                          <p:attrName>ppt_y</p:attrName>
                                        </p:attrNameLst>
                                      </p:cBhvr>
                                      <p:tavLst>
                                        <p:tav tm="0">
                                          <p:val>
                                            <p:strVal val="#ppt_y+.1"/>
                                          </p:val>
                                        </p:tav>
                                        <p:tav tm="100000">
                                          <p:val>
                                            <p:strVal val="#ppt_y"/>
                                          </p:val>
                                        </p:tav>
                                      </p:tavLst>
                                    </p:anim>
                                  </p:childTnLst>
                                </p:cTn>
                              </p:par>
                              <p:par>
                                <p:cTn id="30" presetID="8" presetClass="emph" presetSubtype="0" fill="hold" nodeType="withEffect">
                                  <p:stCondLst>
                                    <p:cond delay="0"/>
                                  </p:stCondLst>
                                  <p:childTnLst>
                                    <p:animRot by="21600000">
                                      <p:cBhvr>
                                        <p:cTn id="31" dur="10000" fill="hold"/>
                                        <p:tgtEl>
                                          <p:spTgt spid="4033"/>
                                        </p:tgtEl>
                                        <p:attrNameLst>
                                          <p:attrName>r</p:attrName>
                                        </p:attrNameLst>
                                      </p:cBhvr>
                                    </p:animRot>
                                  </p:childTnLst>
                                </p:cTn>
                              </p:par>
                              <p:par>
                                <p:cTn id="32" presetID="1" presetClass="mediacall" presetSubtype="0" fill="hold" nodeType="withEffect">
                                  <p:stCondLst>
                                    <p:cond delay="0"/>
                                  </p:stCondLst>
                                  <p:childTnLst>
                                    <p:cmd type="call" cmd="playFrom(0.0)">
                                      <p:cBhvr>
                                        <p:cTn id="33" dur="10947" fill="hold"/>
                                        <p:tgtEl>
                                          <p:spTgt spid="403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348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500" fill="hold"/>
                                        <p:tgtEl>
                                          <p:spTgt spid="3482"/>
                                        </p:tgtEl>
                                        <p:attrNameLst>
                                          <p:attrName>fillcolor</p:attrName>
                                        </p:attrNameLst>
                                      </p:cBhvr>
                                      <p:to>
                                        <a:srgbClr val="92D050"/>
                                      </p:to>
                                    </p:animClr>
                                    <p:set>
                                      <p:cBhvr>
                                        <p:cTn id="39" dur="500" fill="hold"/>
                                        <p:tgtEl>
                                          <p:spTgt spid="3482"/>
                                        </p:tgtEl>
                                        <p:attrNameLst>
                                          <p:attrName>fill.type</p:attrName>
                                        </p:attrNameLst>
                                      </p:cBhvr>
                                      <p:to>
                                        <p:strVal val="solid"/>
                                      </p:to>
                                    </p:set>
                                    <p:set>
                                      <p:cBhvr>
                                        <p:cTn id="40" dur="500" fill="hold"/>
                                        <p:tgtEl>
                                          <p:spTgt spid="3482"/>
                                        </p:tgtEl>
                                        <p:attrNameLst>
                                          <p:attrName>fill.on</p:attrName>
                                        </p:attrNameLst>
                                      </p:cBhvr>
                                      <p:to>
                                        <p:strVal val="true"/>
                                      </p:to>
                                    </p:set>
                                  </p:childTnLst>
                                </p:cTn>
                              </p:par>
                            </p:childTnLst>
                          </p:cTn>
                        </p:par>
                      </p:childTnLst>
                    </p:cTn>
                  </p:par>
                </p:childTnLst>
              </p:cTn>
              <p:nextCondLst>
                <p:cond evt="onClick" delay="0">
                  <p:tgtEl>
                    <p:spTgt spid="3482"/>
                  </p:tgtEl>
                </p:cond>
              </p:nextCondLst>
            </p:seq>
            <p:seq concurrent="1" nextAc="seek">
              <p:cTn id="41" restart="whenNotActive" fill="hold" evtFilter="cancelBubble" nodeType="interactiveSeq">
                <p:stCondLst>
                  <p:cond evt="onClick" delay="0">
                    <p:tgtEl>
                      <p:spTgt spid="62"/>
                    </p:tgtEl>
                  </p:cond>
                </p:stCondLst>
                <p:endSync evt="end" delay="0">
                  <p:rtn val="all"/>
                </p:endSync>
                <p:childTnLst>
                  <p:par>
                    <p:cTn id="42" fill="hold">
                      <p:stCondLst>
                        <p:cond delay="0"/>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500"/>
                                        <p:tgtEl>
                                          <p:spTgt spid="62"/>
                                        </p:tgtEl>
                                      </p:cBhvr>
                                    </p:animEffect>
                                    <p:anim calcmode="lin" valueType="num">
                                      <p:cBhvr>
                                        <p:cTn id="46" dur="500"/>
                                        <p:tgtEl>
                                          <p:spTgt spid="62"/>
                                        </p:tgtEl>
                                        <p:attrNameLst>
                                          <p:attrName>ppt_x</p:attrName>
                                        </p:attrNameLst>
                                      </p:cBhvr>
                                      <p:tavLst>
                                        <p:tav tm="0">
                                          <p:val>
                                            <p:strVal val="ppt_x"/>
                                          </p:val>
                                        </p:tav>
                                        <p:tav tm="100000">
                                          <p:val>
                                            <p:strVal val="ppt_x"/>
                                          </p:val>
                                        </p:tav>
                                      </p:tavLst>
                                    </p:anim>
                                    <p:anim calcmode="lin" valueType="num">
                                      <p:cBhvr>
                                        <p:cTn id="47" dur="500"/>
                                        <p:tgtEl>
                                          <p:spTgt spid="62"/>
                                        </p:tgtEl>
                                        <p:attrNameLst>
                                          <p:attrName>ppt_y</p:attrName>
                                        </p:attrNameLst>
                                      </p:cBhvr>
                                      <p:tavLst>
                                        <p:tav tm="0">
                                          <p:val>
                                            <p:strVal val="ppt_y"/>
                                          </p:val>
                                        </p:tav>
                                        <p:tav tm="100000">
                                          <p:val>
                                            <p:strVal val="ppt_y+.1"/>
                                          </p:val>
                                        </p:tav>
                                      </p:tavLst>
                                    </p:anim>
                                    <p:set>
                                      <p:cBhvr>
                                        <p:cTn id="48" dur="1" fill="hold">
                                          <p:stCondLst>
                                            <p:cond delay="49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2"/>
                  </p:tgtEl>
                </p:cond>
              </p:nextCondLst>
            </p:seq>
            <p:seq concurrent="1" nextAc="seek">
              <p:cTn id="49" restart="whenNotActive" fill="hold" evtFilter="cancelBubble" nodeType="interactiveSeq">
                <p:stCondLst>
                  <p:cond evt="onClick" delay="0">
                    <p:tgtEl>
                      <p:spTgt spid="3484"/>
                    </p:tgtEl>
                  </p:cond>
                </p:stCondLst>
                <p:endSync evt="end" delay="0">
                  <p:rtn val="all"/>
                </p:endSync>
                <p:childTnLst>
                  <p:par>
                    <p:cTn id="50" fill="hold">
                      <p:stCondLst>
                        <p:cond delay="0"/>
                      </p:stCondLst>
                      <p:childTnLst>
                        <p:par>
                          <p:cTn id="51" fill="hold">
                            <p:stCondLst>
                              <p:cond delay="0"/>
                            </p:stCondLst>
                            <p:childTnLst>
                              <p:par>
                                <p:cTn id="52" presetID="42" presetClass="exit" presetSubtype="0" fill="hold" grpId="1" nodeType="clickEffect">
                                  <p:stCondLst>
                                    <p:cond delay="0"/>
                                  </p:stCondLst>
                                  <p:childTnLst>
                                    <p:animEffect transition="out" filter="fade">
                                      <p:cBhvr>
                                        <p:cTn id="53" dur="500"/>
                                        <p:tgtEl>
                                          <p:spTgt spid="3484"/>
                                        </p:tgtEl>
                                      </p:cBhvr>
                                    </p:animEffect>
                                    <p:anim calcmode="lin" valueType="num">
                                      <p:cBhvr>
                                        <p:cTn id="54" dur="500"/>
                                        <p:tgtEl>
                                          <p:spTgt spid="3484"/>
                                        </p:tgtEl>
                                        <p:attrNameLst>
                                          <p:attrName>ppt_x</p:attrName>
                                        </p:attrNameLst>
                                      </p:cBhvr>
                                      <p:tavLst>
                                        <p:tav tm="0">
                                          <p:val>
                                            <p:strVal val="ppt_x"/>
                                          </p:val>
                                        </p:tav>
                                        <p:tav tm="100000">
                                          <p:val>
                                            <p:strVal val="ppt_x"/>
                                          </p:val>
                                        </p:tav>
                                      </p:tavLst>
                                    </p:anim>
                                    <p:anim calcmode="lin" valueType="num">
                                      <p:cBhvr>
                                        <p:cTn id="55" dur="500"/>
                                        <p:tgtEl>
                                          <p:spTgt spid="3484"/>
                                        </p:tgtEl>
                                        <p:attrNameLst>
                                          <p:attrName>ppt_y</p:attrName>
                                        </p:attrNameLst>
                                      </p:cBhvr>
                                      <p:tavLst>
                                        <p:tav tm="0">
                                          <p:val>
                                            <p:strVal val="ppt_y"/>
                                          </p:val>
                                        </p:tav>
                                        <p:tav tm="100000">
                                          <p:val>
                                            <p:strVal val="ppt_y+.1"/>
                                          </p:val>
                                        </p:tav>
                                      </p:tavLst>
                                    </p:anim>
                                    <p:set>
                                      <p:cBhvr>
                                        <p:cTn id="56" dur="1" fill="hold">
                                          <p:stCondLst>
                                            <p:cond delay="499"/>
                                          </p:stCondLst>
                                        </p:cTn>
                                        <p:tgtEl>
                                          <p:spTgt spid="3484"/>
                                        </p:tgtEl>
                                        <p:attrNameLst>
                                          <p:attrName>style.visibility</p:attrName>
                                        </p:attrNameLst>
                                      </p:cBhvr>
                                      <p:to>
                                        <p:strVal val="hidden"/>
                                      </p:to>
                                    </p:set>
                                  </p:childTnLst>
                                </p:cTn>
                              </p:par>
                            </p:childTnLst>
                          </p:cTn>
                        </p:par>
                      </p:childTnLst>
                    </p:cTn>
                  </p:par>
                </p:childTnLst>
              </p:cTn>
              <p:nextCondLst>
                <p:cond evt="onClick" delay="0">
                  <p:tgtEl>
                    <p:spTgt spid="3484"/>
                  </p:tgtEl>
                </p:cond>
              </p:nextCondLst>
            </p:seq>
            <p:audio>
              <p:cMediaNode vol="80000">
                <p:cTn id="57" fill="hold" display="0">
                  <p:stCondLst>
                    <p:cond delay="indefinite"/>
                  </p:stCondLst>
                  <p:endCondLst>
                    <p:cond evt="onStopAudio" delay="0">
                      <p:tgtEl>
                        <p:sldTgt/>
                      </p:tgtEl>
                    </p:cond>
                  </p:endCondLst>
                </p:cTn>
                <p:tgtEl>
                  <p:spTgt spid="4036"/>
                </p:tgtEl>
              </p:cMediaNode>
            </p:audio>
          </p:childTnLst>
        </p:cTn>
      </p:par>
    </p:tnLst>
    <p:bldLst>
      <p:bldP spid="3481" grpId="0"/>
      <p:bldP spid="3482" grpId="0" animBg="1"/>
      <p:bldP spid="3484" grpId="0" animBg="1"/>
      <p:bldP spid="3484" grpId="1" animBg="1"/>
      <p:bldP spid="3527" grpId="0" build="p"/>
      <p:bldP spid="62" grpId="0" animBg="1"/>
      <p:bldP spid="62"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480"/>
        <p:cNvGrpSpPr/>
        <p:nvPr/>
      </p:nvGrpSpPr>
      <p:grpSpPr>
        <a:xfrm>
          <a:off x="0" y="0"/>
          <a:ext cx="0" cy="0"/>
          <a:chOff x="0" y="0"/>
          <a:chExt cx="0" cy="0"/>
        </a:xfrm>
      </p:grpSpPr>
      <p:pic>
        <p:nvPicPr>
          <p:cNvPr id="4036" name="Am_thanh_dong_ho_Dem_nguoc_10_giay-www_tiengdong_com">
            <a:hlinkClick r:id="" action="ppaction://media"/>
            <a:extLst>
              <a:ext uri="{FF2B5EF4-FFF2-40B4-BE49-F238E27FC236}">
                <a16:creationId xmlns:a16="http://schemas.microsoft.com/office/drawing/2014/main" id="{D44F15B0-1031-4409-8C8A-8004C39272E0}"/>
              </a:ext>
            </a:extLst>
          </p:cNvPr>
          <p:cNvPicPr>
            <a:picLocks noChangeAspect="1"/>
          </p:cNvPicPr>
          <p:nvPr>
            <a:audioFile r:link="rId2"/>
            <p:extLst>
              <p:ext uri="{DAA4B4D4-6D71-4841-9C94-3DE7FCFB9230}">
                <p14:media xmlns:p14="http://schemas.microsoft.com/office/powerpoint/2010/main" r:embed="rId3">
                  <p14:trim end="3916.6666"/>
                </p14:media>
              </p:ext>
            </p:extLst>
          </p:nvPr>
        </p:nvPicPr>
        <p:blipFill>
          <a:blip r:embed="rId6"/>
          <a:stretch>
            <a:fillRect/>
          </a:stretch>
        </p:blipFill>
        <p:spPr>
          <a:xfrm>
            <a:off x="797989" y="855456"/>
            <a:ext cx="406400" cy="406400"/>
          </a:xfrm>
          <a:prstGeom prst="rect">
            <a:avLst/>
          </a:prstGeom>
        </p:spPr>
      </p:pic>
      <p:grpSp>
        <p:nvGrpSpPr>
          <p:cNvPr id="33" name="Google Shape;3713;p126">
            <a:extLst>
              <a:ext uri="{FF2B5EF4-FFF2-40B4-BE49-F238E27FC236}">
                <a16:creationId xmlns:a16="http://schemas.microsoft.com/office/drawing/2014/main" id="{618886BB-E117-4AF8-B664-A176BB8698C5}"/>
              </a:ext>
            </a:extLst>
          </p:cNvPr>
          <p:cNvGrpSpPr/>
          <p:nvPr/>
        </p:nvGrpSpPr>
        <p:grpSpPr>
          <a:xfrm>
            <a:off x="449924" y="1960324"/>
            <a:ext cx="16174478" cy="8401239"/>
            <a:chOff x="793334" y="1192826"/>
            <a:chExt cx="2665073" cy="1317140"/>
          </a:xfrm>
          <a:solidFill>
            <a:schemeClr val="accent5">
              <a:lumMod val="20000"/>
              <a:lumOff val="80000"/>
            </a:schemeClr>
          </a:solidFill>
        </p:grpSpPr>
        <p:sp>
          <p:nvSpPr>
            <p:cNvPr id="34" name="Google Shape;3714;p126">
              <a:extLst>
                <a:ext uri="{FF2B5EF4-FFF2-40B4-BE49-F238E27FC236}">
                  <a16:creationId xmlns:a16="http://schemas.microsoft.com/office/drawing/2014/main" id="{499B5027-1283-437F-B156-532E846825A9}"/>
                </a:ext>
              </a:extLst>
            </p:cNvPr>
            <p:cNvSpPr/>
            <p:nvPr/>
          </p:nvSpPr>
          <p:spPr>
            <a:xfrm>
              <a:off x="2759899" y="20345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715;p126">
              <a:extLst>
                <a:ext uri="{FF2B5EF4-FFF2-40B4-BE49-F238E27FC236}">
                  <a16:creationId xmlns:a16="http://schemas.microsoft.com/office/drawing/2014/main" id="{1AB80580-F804-4B48-9F55-23D577FAA2F1}"/>
                </a:ext>
              </a:extLst>
            </p:cNvPr>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716;p126">
              <a:extLst>
                <a:ext uri="{FF2B5EF4-FFF2-40B4-BE49-F238E27FC236}">
                  <a16:creationId xmlns:a16="http://schemas.microsoft.com/office/drawing/2014/main" id="{ABEB2086-5696-438D-B82E-75499B7BE20E}"/>
                </a:ext>
              </a:extLst>
            </p:cNvPr>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17;p126">
              <a:extLst>
                <a:ext uri="{FF2B5EF4-FFF2-40B4-BE49-F238E27FC236}">
                  <a16:creationId xmlns:a16="http://schemas.microsoft.com/office/drawing/2014/main" id="{D1114ABB-1B00-4628-AF47-CD9D0ED74E03}"/>
                </a:ext>
              </a:extLst>
            </p:cNvPr>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718;p126">
              <a:extLst>
                <a:ext uri="{FF2B5EF4-FFF2-40B4-BE49-F238E27FC236}">
                  <a16:creationId xmlns:a16="http://schemas.microsoft.com/office/drawing/2014/main" id="{8215F987-7E5D-4C5D-8BF2-7ECC392667D9}"/>
                </a:ext>
              </a:extLst>
            </p:cNvPr>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719;p126">
              <a:extLst>
                <a:ext uri="{FF2B5EF4-FFF2-40B4-BE49-F238E27FC236}">
                  <a16:creationId xmlns:a16="http://schemas.microsoft.com/office/drawing/2014/main" id="{CC87F926-F175-4BCC-AAC0-50DA944D6814}"/>
                </a:ext>
              </a:extLst>
            </p:cNvPr>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720;p126">
              <a:extLst>
                <a:ext uri="{FF2B5EF4-FFF2-40B4-BE49-F238E27FC236}">
                  <a16:creationId xmlns:a16="http://schemas.microsoft.com/office/drawing/2014/main" id="{E3E0D96C-D89C-4F5D-9775-34221B3ED0C0}"/>
                </a:ext>
              </a:extLst>
            </p:cNvPr>
            <p:cNvSpPr/>
            <p:nvPr/>
          </p:nvSpPr>
          <p:spPr>
            <a:xfrm>
              <a:off x="1460410" y="1905428"/>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721;p126">
              <a:extLst>
                <a:ext uri="{FF2B5EF4-FFF2-40B4-BE49-F238E27FC236}">
                  <a16:creationId xmlns:a16="http://schemas.microsoft.com/office/drawing/2014/main" id="{2B7BDB98-4BA4-4D27-9869-CFFB64F46529}"/>
                </a:ext>
              </a:extLst>
            </p:cNvPr>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722;p126">
              <a:extLst>
                <a:ext uri="{FF2B5EF4-FFF2-40B4-BE49-F238E27FC236}">
                  <a16:creationId xmlns:a16="http://schemas.microsoft.com/office/drawing/2014/main" id="{D0E1D316-33C4-4527-9E75-88D0238F147C}"/>
                </a:ext>
              </a:extLst>
            </p:cNvPr>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723;p126">
              <a:extLst>
                <a:ext uri="{FF2B5EF4-FFF2-40B4-BE49-F238E27FC236}">
                  <a16:creationId xmlns:a16="http://schemas.microsoft.com/office/drawing/2014/main" id="{748883B8-8720-4E78-BD52-A1D13713B223}"/>
                </a:ext>
              </a:extLst>
            </p:cNvPr>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724;p126">
              <a:extLst>
                <a:ext uri="{FF2B5EF4-FFF2-40B4-BE49-F238E27FC236}">
                  <a16:creationId xmlns:a16="http://schemas.microsoft.com/office/drawing/2014/main" id="{30345997-A585-43A0-A060-BDE14B4DB8B9}"/>
                </a:ext>
              </a:extLst>
            </p:cNvPr>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725;p126">
              <a:extLst>
                <a:ext uri="{FF2B5EF4-FFF2-40B4-BE49-F238E27FC236}">
                  <a16:creationId xmlns:a16="http://schemas.microsoft.com/office/drawing/2014/main" id="{291E07B0-3153-4492-BC3C-B34E95CBE1AC}"/>
                </a:ext>
              </a:extLst>
            </p:cNvPr>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726;p126">
              <a:extLst>
                <a:ext uri="{FF2B5EF4-FFF2-40B4-BE49-F238E27FC236}">
                  <a16:creationId xmlns:a16="http://schemas.microsoft.com/office/drawing/2014/main" id="{DE239D6D-A72B-4C46-8A60-0096A5C6E76C}"/>
                </a:ext>
              </a:extLst>
            </p:cNvPr>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727;p126">
              <a:extLst>
                <a:ext uri="{FF2B5EF4-FFF2-40B4-BE49-F238E27FC236}">
                  <a16:creationId xmlns:a16="http://schemas.microsoft.com/office/drawing/2014/main" id="{72D41E19-E8D2-483E-A33B-BBAE6F29F331}"/>
                </a:ext>
              </a:extLst>
            </p:cNvPr>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728;p126">
              <a:extLst>
                <a:ext uri="{FF2B5EF4-FFF2-40B4-BE49-F238E27FC236}">
                  <a16:creationId xmlns:a16="http://schemas.microsoft.com/office/drawing/2014/main" id="{85D9E36B-85A9-4CDB-B21C-70A23854C7C7}"/>
                </a:ext>
              </a:extLst>
            </p:cNvPr>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729;p126">
              <a:extLst>
                <a:ext uri="{FF2B5EF4-FFF2-40B4-BE49-F238E27FC236}">
                  <a16:creationId xmlns:a16="http://schemas.microsoft.com/office/drawing/2014/main" id="{8BE0D9EA-306F-45DA-9942-6786F0D8714E}"/>
                </a:ext>
              </a:extLst>
            </p:cNvPr>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730;p126">
              <a:extLst>
                <a:ext uri="{FF2B5EF4-FFF2-40B4-BE49-F238E27FC236}">
                  <a16:creationId xmlns:a16="http://schemas.microsoft.com/office/drawing/2014/main" id="{C2BC7DA5-45EB-4B7E-8069-8EA34502299C}"/>
                </a:ext>
              </a:extLst>
            </p:cNvPr>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731;p126">
              <a:extLst>
                <a:ext uri="{FF2B5EF4-FFF2-40B4-BE49-F238E27FC236}">
                  <a16:creationId xmlns:a16="http://schemas.microsoft.com/office/drawing/2014/main" id="{C92A7894-8CAB-4FF5-812C-681830DFD5E2}"/>
                </a:ext>
              </a:extLst>
            </p:cNvPr>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732;p126">
              <a:extLst>
                <a:ext uri="{FF2B5EF4-FFF2-40B4-BE49-F238E27FC236}">
                  <a16:creationId xmlns:a16="http://schemas.microsoft.com/office/drawing/2014/main" id="{D06AAB09-7E1C-42E9-9FA3-C9F150E48F59}"/>
                </a:ext>
              </a:extLst>
            </p:cNvPr>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733;p126">
              <a:extLst>
                <a:ext uri="{FF2B5EF4-FFF2-40B4-BE49-F238E27FC236}">
                  <a16:creationId xmlns:a16="http://schemas.microsoft.com/office/drawing/2014/main" id="{1D60D7B1-D1A4-4293-93E3-279B6DF250D9}"/>
                </a:ext>
              </a:extLst>
            </p:cNvPr>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734;p126">
              <a:extLst>
                <a:ext uri="{FF2B5EF4-FFF2-40B4-BE49-F238E27FC236}">
                  <a16:creationId xmlns:a16="http://schemas.microsoft.com/office/drawing/2014/main" id="{9EBE98ED-0A00-476B-A118-DB885C91B671}"/>
                </a:ext>
              </a:extLst>
            </p:cNvPr>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735;p126">
              <a:extLst>
                <a:ext uri="{FF2B5EF4-FFF2-40B4-BE49-F238E27FC236}">
                  <a16:creationId xmlns:a16="http://schemas.microsoft.com/office/drawing/2014/main" id="{D7C983D9-D8D8-4AA8-BC1F-F75A12921B5E}"/>
                </a:ext>
              </a:extLst>
            </p:cNvPr>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36;p126">
              <a:extLst>
                <a:ext uri="{FF2B5EF4-FFF2-40B4-BE49-F238E27FC236}">
                  <a16:creationId xmlns:a16="http://schemas.microsoft.com/office/drawing/2014/main" id="{3BB61D30-405A-4833-AC4F-401571D77F85}"/>
                </a:ext>
              </a:extLst>
            </p:cNvPr>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37;p126">
              <a:extLst>
                <a:ext uri="{FF2B5EF4-FFF2-40B4-BE49-F238E27FC236}">
                  <a16:creationId xmlns:a16="http://schemas.microsoft.com/office/drawing/2014/main" id="{E7151B83-D0B0-4CF3-B60E-A67335414616}"/>
                </a:ext>
              </a:extLst>
            </p:cNvPr>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38;p126">
              <a:extLst>
                <a:ext uri="{FF2B5EF4-FFF2-40B4-BE49-F238E27FC236}">
                  <a16:creationId xmlns:a16="http://schemas.microsoft.com/office/drawing/2014/main" id="{9BC475AF-8996-4BD2-858C-AAA4ECCF3AC1}"/>
                </a:ext>
              </a:extLst>
            </p:cNvPr>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39;p126">
              <a:extLst>
                <a:ext uri="{FF2B5EF4-FFF2-40B4-BE49-F238E27FC236}">
                  <a16:creationId xmlns:a16="http://schemas.microsoft.com/office/drawing/2014/main" id="{BFE76006-D8B6-44BF-AC0A-523DB4DB2569}"/>
                </a:ext>
              </a:extLst>
            </p:cNvPr>
            <p:cNvSpPr/>
            <p:nvPr/>
          </p:nvSpPr>
          <p:spPr>
            <a:xfrm>
              <a:off x="1309917" y="1312268"/>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740;p126">
              <a:extLst>
                <a:ext uri="{FF2B5EF4-FFF2-40B4-BE49-F238E27FC236}">
                  <a16:creationId xmlns:a16="http://schemas.microsoft.com/office/drawing/2014/main" id="{83F73C66-FC5B-4A94-870A-78A374ABAAA0}"/>
                </a:ext>
              </a:extLst>
            </p:cNvPr>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741;p126">
              <a:extLst>
                <a:ext uri="{FF2B5EF4-FFF2-40B4-BE49-F238E27FC236}">
                  <a16:creationId xmlns:a16="http://schemas.microsoft.com/office/drawing/2014/main" id="{605B7106-201D-4AE2-885B-133DB1362062}"/>
                </a:ext>
              </a:extLst>
            </p:cNvPr>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742;p126">
              <a:extLst>
                <a:ext uri="{FF2B5EF4-FFF2-40B4-BE49-F238E27FC236}">
                  <a16:creationId xmlns:a16="http://schemas.microsoft.com/office/drawing/2014/main" id="{128915DA-B71B-4C7A-938B-7175B1EBD3E5}"/>
                </a:ext>
              </a:extLst>
            </p:cNvPr>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743;p126">
              <a:extLst>
                <a:ext uri="{FF2B5EF4-FFF2-40B4-BE49-F238E27FC236}">
                  <a16:creationId xmlns:a16="http://schemas.microsoft.com/office/drawing/2014/main" id="{501E1BCA-C1F9-4842-9EA8-C553B1A036A3}"/>
                </a:ext>
              </a:extLst>
            </p:cNvPr>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744;p126">
              <a:extLst>
                <a:ext uri="{FF2B5EF4-FFF2-40B4-BE49-F238E27FC236}">
                  <a16:creationId xmlns:a16="http://schemas.microsoft.com/office/drawing/2014/main" id="{965B48AC-781B-4A44-93A9-E184CE995674}"/>
                </a:ext>
              </a:extLst>
            </p:cNvPr>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745;p126">
              <a:extLst>
                <a:ext uri="{FF2B5EF4-FFF2-40B4-BE49-F238E27FC236}">
                  <a16:creationId xmlns:a16="http://schemas.microsoft.com/office/drawing/2014/main" id="{4EAD1435-854E-490A-9755-79547FCCB5C7}"/>
                </a:ext>
              </a:extLst>
            </p:cNvPr>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746;p126">
              <a:extLst>
                <a:ext uri="{FF2B5EF4-FFF2-40B4-BE49-F238E27FC236}">
                  <a16:creationId xmlns:a16="http://schemas.microsoft.com/office/drawing/2014/main" id="{31C9F76B-5564-430B-92F5-7F366B87F5AC}"/>
                </a:ext>
              </a:extLst>
            </p:cNvPr>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747;p126">
              <a:extLst>
                <a:ext uri="{FF2B5EF4-FFF2-40B4-BE49-F238E27FC236}">
                  <a16:creationId xmlns:a16="http://schemas.microsoft.com/office/drawing/2014/main" id="{83D21085-8305-4753-A2EB-4EEBE2176D5A}"/>
                </a:ext>
              </a:extLst>
            </p:cNvPr>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748;p126">
              <a:extLst>
                <a:ext uri="{FF2B5EF4-FFF2-40B4-BE49-F238E27FC236}">
                  <a16:creationId xmlns:a16="http://schemas.microsoft.com/office/drawing/2014/main" id="{05336D0A-9611-4544-93C7-050F4943C4AC}"/>
                </a:ext>
              </a:extLst>
            </p:cNvPr>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749;p126">
              <a:extLst>
                <a:ext uri="{FF2B5EF4-FFF2-40B4-BE49-F238E27FC236}">
                  <a16:creationId xmlns:a16="http://schemas.microsoft.com/office/drawing/2014/main" id="{D99A1FEF-6EAC-45B8-B51B-B37256355551}"/>
                </a:ext>
              </a:extLst>
            </p:cNvPr>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750;p126">
              <a:extLst>
                <a:ext uri="{FF2B5EF4-FFF2-40B4-BE49-F238E27FC236}">
                  <a16:creationId xmlns:a16="http://schemas.microsoft.com/office/drawing/2014/main" id="{A5CE01F3-A673-4E5C-9E67-EE55700016CD}"/>
                </a:ext>
              </a:extLst>
            </p:cNvPr>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751;p126">
              <a:extLst>
                <a:ext uri="{FF2B5EF4-FFF2-40B4-BE49-F238E27FC236}">
                  <a16:creationId xmlns:a16="http://schemas.microsoft.com/office/drawing/2014/main" id="{950B0CA0-4028-4C9B-BF18-C1133DA18497}"/>
                </a:ext>
              </a:extLst>
            </p:cNvPr>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752;p126">
              <a:extLst>
                <a:ext uri="{FF2B5EF4-FFF2-40B4-BE49-F238E27FC236}">
                  <a16:creationId xmlns:a16="http://schemas.microsoft.com/office/drawing/2014/main" id="{3C7ABE6B-52AA-4AFC-A14D-441D6E06A705}"/>
                </a:ext>
              </a:extLst>
            </p:cNvPr>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753;p126">
              <a:extLst>
                <a:ext uri="{FF2B5EF4-FFF2-40B4-BE49-F238E27FC236}">
                  <a16:creationId xmlns:a16="http://schemas.microsoft.com/office/drawing/2014/main" id="{BB9FCDBA-9D51-4FCB-BE5A-0428F934794E}"/>
                </a:ext>
              </a:extLst>
            </p:cNvPr>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754;p126">
              <a:extLst>
                <a:ext uri="{FF2B5EF4-FFF2-40B4-BE49-F238E27FC236}">
                  <a16:creationId xmlns:a16="http://schemas.microsoft.com/office/drawing/2014/main" id="{6471A9E6-81AD-498E-8E66-096F1FCF30D6}"/>
                </a:ext>
              </a:extLst>
            </p:cNvPr>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755;p126">
              <a:extLst>
                <a:ext uri="{FF2B5EF4-FFF2-40B4-BE49-F238E27FC236}">
                  <a16:creationId xmlns:a16="http://schemas.microsoft.com/office/drawing/2014/main" id="{E24A6AEF-339F-44B4-9510-A5427B9BFCD2}"/>
                </a:ext>
              </a:extLst>
            </p:cNvPr>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756;p126">
              <a:extLst>
                <a:ext uri="{FF2B5EF4-FFF2-40B4-BE49-F238E27FC236}">
                  <a16:creationId xmlns:a16="http://schemas.microsoft.com/office/drawing/2014/main" id="{6AB04929-DB15-4D8B-8BC0-48DD6DAD6CA4}"/>
                </a:ext>
              </a:extLst>
            </p:cNvPr>
            <p:cNvSpPr/>
            <p:nvPr/>
          </p:nvSpPr>
          <p:spPr>
            <a:xfrm>
              <a:off x="2229155" y="2179503"/>
              <a:ext cx="54" cy="14"/>
            </a:xfrm>
            <a:custGeom>
              <a:avLst/>
              <a:gdLst/>
              <a:ahLst/>
              <a:cxnLst/>
              <a:rect l="l" t="t" r="r" b="b"/>
              <a:pathLst>
                <a:path w="4" h="1" extrusionOk="0">
                  <a:moveTo>
                    <a:pt x="4" y="1"/>
                  </a:moveTo>
                  <a:lnTo>
                    <a:pt x="1"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757;p126">
              <a:extLst>
                <a:ext uri="{FF2B5EF4-FFF2-40B4-BE49-F238E27FC236}">
                  <a16:creationId xmlns:a16="http://schemas.microsoft.com/office/drawing/2014/main" id="{719F0197-1398-41CD-B824-3712083FC479}"/>
                </a:ext>
              </a:extLst>
            </p:cNvPr>
            <p:cNvSpPr/>
            <p:nvPr/>
          </p:nvSpPr>
          <p:spPr>
            <a:xfrm>
              <a:off x="2229209" y="2179503"/>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758;p126">
              <a:extLst>
                <a:ext uri="{FF2B5EF4-FFF2-40B4-BE49-F238E27FC236}">
                  <a16:creationId xmlns:a16="http://schemas.microsoft.com/office/drawing/2014/main" id="{72239E3A-A14B-4B6A-B607-BCB4ACEE5B6D}"/>
                </a:ext>
              </a:extLst>
            </p:cNvPr>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759;p126">
              <a:extLst>
                <a:ext uri="{FF2B5EF4-FFF2-40B4-BE49-F238E27FC236}">
                  <a16:creationId xmlns:a16="http://schemas.microsoft.com/office/drawing/2014/main" id="{E3F220DF-CF15-45AC-AD11-1B3448F4638E}"/>
                </a:ext>
              </a:extLst>
            </p:cNvPr>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760;p126">
              <a:extLst>
                <a:ext uri="{FF2B5EF4-FFF2-40B4-BE49-F238E27FC236}">
                  <a16:creationId xmlns:a16="http://schemas.microsoft.com/office/drawing/2014/main" id="{2A6EBC2A-2104-4023-AB18-10710871BA1F}"/>
                </a:ext>
              </a:extLst>
            </p:cNvPr>
            <p:cNvSpPr/>
            <p:nvPr/>
          </p:nvSpPr>
          <p:spPr>
            <a:xfrm>
              <a:off x="2233106" y="2183400"/>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761;p126">
              <a:extLst>
                <a:ext uri="{FF2B5EF4-FFF2-40B4-BE49-F238E27FC236}">
                  <a16:creationId xmlns:a16="http://schemas.microsoft.com/office/drawing/2014/main" id="{9789D974-8E30-4A3E-A10D-719776A09F0B}"/>
                </a:ext>
              </a:extLst>
            </p:cNvPr>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762;p126">
              <a:extLst>
                <a:ext uri="{FF2B5EF4-FFF2-40B4-BE49-F238E27FC236}">
                  <a16:creationId xmlns:a16="http://schemas.microsoft.com/office/drawing/2014/main" id="{C8649F1A-E865-4789-BECD-DACD14254371}"/>
                </a:ext>
              </a:extLst>
            </p:cNvPr>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763;p126">
              <a:extLst>
                <a:ext uri="{FF2B5EF4-FFF2-40B4-BE49-F238E27FC236}">
                  <a16:creationId xmlns:a16="http://schemas.microsoft.com/office/drawing/2014/main" id="{DBCB3009-6731-4D09-BAAB-A6854446F265}"/>
                </a:ext>
              </a:extLst>
            </p:cNvPr>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764;p126">
              <a:extLst>
                <a:ext uri="{FF2B5EF4-FFF2-40B4-BE49-F238E27FC236}">
                  <a16:creationId xmlns:a16="http://schemas.microsoft.com/office/drawing/2014/main" id="{B29EAF18-B9F7-4D84-9A15-D252322B7532}"/>
                </a:ext>
              </a:extLst>
            </p:cNvPr>
            <p:cNvSpPr/>
            <p:nvPr/>
          </p:nvSpPr>
          <p:spPr>
            <a:xfrm>
              <a:off x="2229915" y="2180508"/>
              <a:ext cx="163" cy="149"/>
            </a:xfrm>
            <a:custGeom>
              <a:avLst/>
              <a:gdLst/>
              <a:ahLst/>
              <a:cxnLst/>
              <a:rect l="l" t="t" r="r" b="b"/>
              <a:pathLst>
                <a:path w="12" h="11" extrusionOk="0">
                  <a:moveTo>
                    <a:pt x="1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765;p126">
              <a:extLst>
                <a:ext uri="{FF2B5EF4-FFF2-40B4-BE49-F238E27FC236}">
                  <a16:creationId xmlns:a16="http://schemas.microsoft.com/office/drawing/2014/main" id="{3BDCAF8C-1308-4EA2-9F6A-DD6B6D410568}"/>
                </a:ext>
              </a:extLst>
            </p:cNvPr>
            <p:cNvSpPr/>
            <p:nvPr/>
          </p:nvSpPr>
          <p:spPr>
            <a:xfrm>
              <a:off x="2230200" y="2180834"/>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766;p126">
              <a:extLst>
                <a:ext uri="{FF2B5EF4-FFF2-40B4-BE49-F238E27FC236}">
                  <a16:creationId xmlns:a16="http://schemas.microsoft.com/office/drawing/2014/main" id="{CE507D2B-BFCC-45E3-BAF1-3E3323D78BB5}"/>
                </a:ext>
              </a:extLst>
            </p:cNvPr>
            <p:cNvSpPr/>
            <p:nvPr/>
          </p:nvSpPr>
          <p:spPr>
            <a:xfrm>
              <a:off x="2229399" y="2179843"/>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767;p126">
              <a:extLst>
                <a:ext uri="{FF2B5EF4-FFF2-40B4-BE49-F238E27FC236}">
                  <a16:creationId xmlns:a16="http://schemas.microsoft.com/office/drawing/2014/main" id="{E3759C10-692E-48E0-A866-6DA0581CDB48}"/>
                </a:ext>
              </a:extLst>
            </p:cNvPr>
            <p:cNvSpPr/>
            <p:nvPr/>
          </p:nvSpPr>
          <p:spPr>
            <a:xfrm>
              <a:off x="2229684" y="2180169"/>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68;p126">
              <a:extLst>
                <a:ext uri="{FF2B5EF4-FFF2-40B4-BE49-F238E27FC236}">
                  <a16:creationId xmlns:a16="http://schemas.microsoft.com/office/drawing/2014/main" id="{0BB6C50C-7361-4CD3-A8E8-8D7214A2BFDE}"/>
                </a:ext>
              </a:extLst>
            </p:cNvPr>
            <p:cNvSpPr/>
            <p:nvPr/>
          </p:nvSpPr>
          <p:spPr>
            <a:xfrm>
              <a:off x="2230485" y="2181173"/>
              <a:ext cx="163" cy="204"/>
            </a:xfrm>
            <a:custGeom>
              <a:avLst/>
              <a:gdLst/>
              <a:ahLst/>
              <a:cxnLst/>
              <a:rect l="l" t="t" r="r" b="b"/>
              <a:pathLst>
                <a:path w="12" h="15" extrusionOk="0">
                  <a:moveTo>
                    <a:pt x="1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769;p126">
              <a:extLst>
                <a:ext uri="{FF2B5EF4-FFF2-40B4-BE49-F238E27FC236}">
                  <a16:creationId xmlns:a16="http://schemas.microsoft.com/office/drawing/2014/main" id="{7F21A608-34DB-4BBB-8DE0-F1AECEEBD46A}"/>
                </a:ext>
              </a:extLst>
            </p:cNvPr>
            <p:cNvSpPr/>
            <p:nvPr/>
          </p:nvSpPr>
          <p:spPr>
            <a:xfrm>
              <a:off x="2232156" y="2182830"/>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770;p126">
              <a:extLst>
                <a:ext uri="{FF2B5EF4-FFF2-40B4-BE49-F238E27FC236}">
                  <a16:creationId xmlns:a16="http://schemas.microsoft.com/office/drawing/2014/main" id="{6C359B66-A833-4E98-91D5-740F02653000}"/>
                </a:ext>
              </a:extLst>
            </p:cNvPr>
            <p:cNvSpPr/>
            <p:nvPr/>
          </p:nvSpPr>
          <p:spPr>
            <a:xfrm>
              <a:off x="2231870" y="2182545"/>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771;p126">
              <a:extLst>
                <a:ext uri="{FF2B5EF4-FFF2-40B4-BE49-F238E27FC236}">
                  <a16:creationId xmlns:a16="http://schemas.microsoft.com/office/drawing/2014/main" id="{38E92548-D46C-4773-8772-837AC27377A4}"/>
                </a:ext>
              </a:extLst>
            </p:cNvPr>
            <p:cNvSpPr/>
            <p:nvPr/>
          </p:nvSpPr>
          <p:spPr>
            <a:xfrm>
              <a:off x="2232821" y="2183264"/>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772;p126">
              <a:extLst>
                <a:ext uri="{FF2B5EF4-FFF2-40B4-BE49-F238E27FC236}">
                  <a16:creationId xmlns:a16="http://schemas.microsoft.com/office/drawing/2014/main" id="{66F2F203-6216-4B1C-A19D-48CBA8E4CB28}"/>
                </a:ext>
              </a:extLst>
            </p:cNvPr>
            <p:cNvSpPr/>
            <p:nvPr/>
          </p:nvSpPr>
          <p:spPr>
            <a:xfrm>
              <a:off x="2231205" y="2181974"/>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773;p126">
              <a:extLst>
                <a:ext uri="{FF2B5EF4-FFF2-40B4-BE49-F238E27FC236}">
                  <a16:creationId xmlns:a16="http://schemas.microsoft.com/office/drawing/2014/main" id="{AE31E26E-B1D7-4144-B359-0379D1F1C62F}"/>
                </a:ext>
              </a:extLst>
            </p:cNvPr>
            <p:cNvSpPr/>
            <p:nvPr/>
          </p:nvSpPr>
          <p:spPr>
            <a:xfrm>
              <a:off x="2231531" y="2182259"/>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774;p126">
              <a:extLst>
                <a:ext uri="{FF2B5EF4-FFF2-40B4-BE49-F238E27FC236}">
                  <a16:creationId xmlns:a16="http://schemas.microsoft.com/office/drawing/2014/main" id="{0FE76DCF-A788-46E7-A19C-BDEB1197CB9A}"/>
                </a:ext>
              </a:extLst>
            </p:cNvPr>
            <p:cNvSpPr/>
            <p:nvPr/>
          </p:nvSpPr>
          <p:spPr>
            <a:xfrm>
              <a:off x="2230771" y="2181553"/>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775;p126">
              <a:extLst>
                <a:ext uri="{FF2B5EF4-FFF2-40B4-BE49-F238E27FC236}">
                  <a16:creationId xmlns:a16="http://schemas.microsoft.com/office/drawing/2014/main" id="{8DD97B17-4AEC-43DE-8891-852E82DB2FA6}"/>
                </a:ext>
              </a:extLst>
            </p:cNvPr>
            <p:cNvSpPr/>
            <p:nvPr/>
          </p:nvSpPr>
          <p:spPr>
            <a:xfrm>
              <a:off x="2232481" y="2183074"/>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776;p126">
              <a:extLst>
                <a:ext uri="{FF2B5EF4-FFF2-40B4-BE49-F238E27FC236}">
                  <a16:creationId xmlns:a16="http://schemas.microsoft.com/office/drawing/2014/main" id="{6D4B5618-10DA-4262-A14F-AB67B7FBCE8D}"/>
                </a:ext>
              </a:extLst>
            </p:cNvPr>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777;p126">
              <a:extLst>
                <a:ext uri="{FF2B5EF4-FFF2-40B4-BE49-F238E27FC236}">
                  <a16:creationId xmlns:a16="http://schemas.microsoft.com/office/drawing/2014/main" id="{73885128-0BCE-4C4C-AA91-757C8F7682C8}"/>
                </a:ext>
              </a:extLst>
            </p:cNvPr>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778;p126">
              <a:extLst>
                <a:ext uri="{FF2B5EF4-FFF2-40B4-BE49-F238E27FC236}">
                  <a16:creationId xmlns:a16="http://schemas.microsoft.com/office/drawing/2014/main" id="{77474A1D-F5F4-48C9-A5C8-4C813FFE631C}"/>
                </a:ext>
              </a:extLst>
            </p:cNvPr>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779;p126">
              <a:extLst>
                <a:ext uri="{FF2B5EF4-FFF2-40B4-BE49-F238E27FC236}">
                  <a16:creationId xmlns:a16="http://schemas.microsoft.com/office/drawing/2014/main" id="{8F8BA3A8-7C70-4DC1-9923-11375A8F3CA8}"/>
                </a:ext>
              </a:extLst>
            </p:cNvPr>
            <p:cNvSpPr/>
            <p:nvPr/>
          </p:nvSpPr>
          <p:spPr>
            <a:xfrm>
              <a:off x="2185707" y="226682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780;p126">
              <a:extLst>
                <a:ext uri="{FF2B5EF4-FFF2-40B4-BE49-F238E27FC236}">
                  <a16:creationId xmlns:a16="http://schemas.microsoft.com/office/drawing/2014/main" id="{2C123CEB-46D5-49A6-A632-A2587F1977A0}"/>
                </a:ext>
              </a:extLst>
            </p:cNvPr>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781;p126">
              <a:extLst>
                <a:ext uri="{FF2B5EF4-FFF2-40B4-BE49-F238E27FC236}">
                  <a16:creationId xmlns:a16="http://schemas.microsoft.com/office/drawing/2014/main" id="{F9A6B4CE-B6DA-45D5-B48B-B87DDF84A905}"/>
                </a:ext>
              </a:extLst>
            </p:cNvPr>
            <p:cNvSpPr/>
            <p:nvPr/>
          </p:nvSpPr>
          <p:spPr>
            <a:xfrm>
              <a:off x="2182435" y="2266725"/>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782;p126">
              <a:extLst>
                <a:ext uri="{FF2B5EF4-FFF2-40B4-BE49-F238E27FC236}">
                  <a16:creationId xmlns:a16="http://schemas.microsoft.com/office/drawing/2014/main" id="{F1B1480A-EFC5-4492-8745-D69FA775E302}"/>
                </a:ext>
              </a:extLst>
            </p:cNvPr>
            <p:cNvSpPr/>
            <p:nvPr/>
          </p:nvSpPr>
          <p:spPr>
            <a:xfrm>
              <a:off x="2184336" y="226682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783;p126">
              <a:extLst>
                <a:ext uri="{FF2B5EF4-FFF2-40B4-BE49-F238E27FC236}">
                  <a16:creationId xmlns:a16="http://schemas.microsoft.com/office/drawing/2014/main" id="{B3865B73-9EA1-4175-AC73-F2A2B23F54D5}"/>
                </a:ext>
              </a:extLst>
            </p:cNvPr>
            <p:cNvSpPr/>
            <p:nvPr/>
          </p:nvSpPr>
          <p:spPr>
            <a:xfrm>
              <a:off x="2186236" y="2266779"/>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784;p126">
              <a:extLst>
                <a:ext uri="{FF2B5EF4-FFF2-40B4-BE49-F238E27FC236}">
                  <a16:creationId xmlns:a16="http://schemas.microsoft.com/office/drawing/2014/main" id="{21279596-823D-4533-8008-0ECAAE4ADB6D}"/>
                </a:ext>
              </a:extLst>
            </p:cNvPr>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785;p126">
              <a:extLst>
                <a:ext uri="{FF2B5EF4-FFF2-40B4-BE49-F238E27FC236}">
                  <a16:creationId xmlns:a16="http://schemas.microsoft.com/office/drawing/2014/main" id="{129694F0-3567-4AB4-B97E-6B0D1F92F288}"/>
                </a:ext>
              </a:extLst>
            </p:cNvPr>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786;p126">
              <a:extLst>
                <a:ext uri="{FF2B5EF4-FFF2-40B4-BE49-F238E27FC236}">
                  <a16:creationId xmlns:a16="http://schemas.microsoft.com/office/drawing/2014/main" id="{6102C418-E75A-4C1A-8FF9-E99184C76C01}"/>
                </a:ext>
              </a:extLst>
            </p:cNvPr>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787;p126">
              <a:extLst>
                <a:ext uri="{FF2B5EF4-FFF2-40B4-BE49-F238E27FC236}">
                  <a16:creationId xmlns:a16="http://schemas.microsoft.com/office/drawing/2014/main" id="{C84EBD60-2EC6-46AB-8CF5-48EB8EAEBEAF}"/>
                </a:ext>
              </a:extLst>
            </p:cNvPr>
            <p:cNvSpPr/>
            <p:nvPr/>
          </p:nvSpPr>
          <p:spPr>
            <a:xfrm>
              <a:off x="2188178" y="2266019"/>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788;p126">
              <a:extLst>
                <a:ext uri="{FF2B5EF4-FFF2-40B4-BE49-F238E27FC236}">
                  <a16:creationId xmlns:a16="http://schemas.microsoft.com/office/drawing/2014/main" id="{93E9B334-8E21-4188-84D0-82A495686002}"/>
                </a:ext>
              </a:extLst>
            </p:cNvPr>
            <p:cNvSpPr/>
            <p:nvPr/>
          </p:nvSpPr>
          <p:spPr>
            <a:xfrm>
              <a:off x="2187893" y="2266250"/>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789;p126">
              <a:extLst>
                <a:ext uri="{FF2B5EF4-FFF2-40B4-BE49-F238E27FC236}">
                  <a16:creationId xmlns:a16="http://schemas.microsoft.com/office/drawing/2014/main" id="{2CF81672-82A0-4740-AA82-9CF41402C6BC}"/>
                </a:ext>
              </a:extLst>
            </p:cNvPr>
            <p:cNvSpPr/>
            <p:nvPr/>
          </p:nvSpPr>
          <p:spPr>
            <a:xfrm>
              <a:off x="2187608" y="2266440"/>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790;p126">
              <a:extLst>
                <a:ext uri="{FF2B5EF4-FFF2-40B4-BE49-F238E27FC236}">
                  <a16:creationId xmlns:a16="http://schemas.microsoft.com/office/drawing/2014/main" id="{07D8AD04-BC3A-411E-9ABA-53F57B111ED9}"/>
                </a:ext>
              </a:extLst>
            </p:cNvPr>
            <p:cNvSpPr/>
            <p:nvPr/>
          </p:nvSpPr>
          <p:spPr>
            <a:xfrm>
              <a:off x="2186712" y="2266725"/>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791;p126">
              <a:extLst>
                <a:ext uri="{FF2B5EF4-FFF2-40B4-BE49-F238E27FC236}">
                  <a16:creationId xmlns:a16="http://schemas.microsoft.com/office/drawing/2014/main" id="{F2ABFB04-FF88-487B-98E7-80C7A35D321C}"/>
                </a:ext>
              </a:extLst>
            </p:cNvPr>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792;p126">
              <a:extLst>
                <a:ext uri="{FF2B5EF4-FFF2-40B4-BE49-F238E27FC236}">
                  <a16:creationId xmlns:a16="http://schemas.microsoft.com/office/drawing/2014/main" id="{13241B82-D0A6-40D2-80D2-F2B263B22409}"/>
                </a:ext>
              </a:extLst>
            </p:cNvPr>
            <p:cNvSpPr/>
            <p:nvPr/>
          </p:nvSpPr>
          <p:spPr>
            <a:xfrm>
              <a:off x="2201728" y="225032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793;p126">
              <a:extLst>
                <a:ext uri="{FF2B5EF4-FFF2-40B4-BE49-F238E27FC236}">
                  <a16:creationId xmlns:a16="http://schemas.microsoft.com/office/drawing/2014/main" id="{EC3A6870-1531-4956-89DC-0BB6C643AB98}"/>
                </a:ext>
              </a:extLst>
            </p:cNvPr>
            <p:cNvSpPr/>
            <p:nvPr/>
          </p:nvSpPr>
          <p:spPr>
            <a:xfrm>
              <a:off x="2193881" y="2234886"/>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794;p126">
              <a:extLst>
                <a:ext uri="{FF2B5EF4-FFF2-40B4-BE49-F238E27FC236}">
                  <a16:creationId xmlns:a16="http://schemas.microsoft.com/office/drawing/2014/main" id="{A6B6FDE3-DE9E-4DCC-AD61-73D8E85BC13C}"/>
                </a:ext>
              </a:extLst>
            </p:cNvPr>
            <p:cNvSpPr/>
            <p:nvPr/>
          </p:nvSpPr>
          <p:spPr>
            <a:xfrm>
              <a:off x="2203113" y="225041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795;p126">
              <a:extLst>
                <a:ext uri="{FF2B5EF4-FFF2-40B4-BE49-F238E27FC236}">
                  <a16:creationId xmlns:a16="http://schemas.microsoft.com/office/drawing/2014/main" id="{800C7A2F-74AC-4DBD-93A6-F1548BA43E31}"/>
                </a:ext>
              </a:extLst>
            </p:cNvPr>
            <p:cNvSpPr/>
            <p:nvPr/>
          </p:nvSpPr>
          <p:spPr>
            <a:xfrm>
              <a:off x="2195021" y="223568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796;p126">
              <a:extLst>
                <a:ext uri="{FF2B5EF4-FFF2-40B4-BE49-F238E27FC236}">
                  <a16:creationId xmlns:a16="http://schemas.microsoft.com/office/drawing/2014/main" id="{10AC3BED-2D91-47D9-A6A6-EC59108AD659}"/>
                </a:ext>
              </a:extLst>
            </p:cNvPr>
            <p:cNvSpPr/>
            <p:nvPr/>
          </p:nvSpPr>
          <p:spPr>
            <a:xfrm>
              <a:off x="2195211" y="223593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797;p126">
              <a:extLst>
                <a:ext uri="{FF2B5EF4-FFF2-40B4-BE49-F238E27FC236}">
                  <a16:creationId xmlns:a16="http://schemas.microsoft.com/office/drawing/2014/main" id="{9E8E6CC0-1108-437E-AB18-00AC17B5B0BD}"/>
                </a:ext>
              </a:extLst>
            </p:cNvPr>
            <p:cNvSpPr/>
            <p:nvPr/>
          </p:nvSpPr>
          <p:spPr>
            <a:xfrm>
              <a:off x="2200927" y="2250228"/>
              <a:ext cx="95" cy="14"/>
            </a:xfrm>
            <a:custGeom>
              <a:avLst/>
              <a:gdLst/>
              <a:ahLst/>
              <a:cxnLst/>
              <a:rect l="l" t="t" r="r" b="b"/>
              <a:pathLst>
                <a:path w="7"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798;p126">
              <a:extLst>
                <a:ext uri="{FF2B5EF4-FFF2-40B4-BE49-F238E27FC236}">
                  <a16:creationId xmlns:a16="http://schemas.microsoft.com/office/drawing/2014/main" id="{43FF095C-1DA0-4A46-857E-4B8003265D6E}"/>
                </a:ext>
              </a:extLst>
            </p:cNvPr>
            <p:cNvSpPr/>
            <p:nvPr/>
          </p:nvSpPr>
          <p:spPr>
            <a:xfrm>
              <a:off x="2194600" y="2235361"/>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799;p126">
              <a:extLst>
                <a:ext uri="{FF2B5EF4-FFF2-40B4-BE49-F238E27FC236}">
                  <a16:creationId xmlns:a16="http://schemas.microsoft.com/office/drawing/2014/main" id="{CF124E72-547E-4480-BD7A-632FA1F86B3D}"/>
                </a:ext>
              </a:extLst>
            </p:cNvPr>
            <p:cNvSpPr/>
            <p:nvPr/>
          </p:nvSpPr>
          <p:spPr>
            <a:xfrm>
              <a:off x="2194315" y="2235117"/>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800;p126">
              <a:extLst>
                <a:ext uri="{FF2B5EF4-FFF2-40B4-BE49-F238E27FC236}">
                  <a16:creationId xmlns:a16="http://schemas.microsoft.com/office/drawing/2014/main" id="{42DA9801-677A-43DE-B01A-AD5AB400E645}"/>
                </a:ext>
              </a:extLst>
            </p:cNvPr>
            <p:cNvSpPr/>
            <p:nvPr/>
          </p:nvSpPr>
          <p:spPr>
            <a:xfrm>
              <a:off x="2203588" y="225041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801;p126">
              <a:extLst>
                <a:ext uri="{FF2B5EF4-FFF2-40B4-BE49-F238E27FC236}">
                  <a16:creationId xmlns:a16="http://schemas.microsoft.com/office/drawing/2014/main" id="{4FED9245-BC96-436A-B4AF-2B180AB1383A}"/>
                </a:ext>
              </a:extLst>
            </p:cNvPr>
            <p:cNvSpPr/>
            <p:nvPr/>
          </p:nvSpPr>
          <p:spPr>
            <a:xfrm>
              <a:off x="2195116" y="22358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802;p126">
              <a:extLst>
                <a:ext uri="{FF2B5EF4-FFF2-40B4-BE49-F238E27FC236}">
                  <a16:creationId xmlns:a16="http://schemas.microsoft.com/office/drawing/2014/main" id="{A27F479F-3049-4C46-891C-4CE3FADF7BB5}"/>
                </a:ext>
              </a:extLst>
            </p:cNvPr>
            <p:cNvSpPr/>
            <p:nvPr/>
          </p:nvSpPr>
          <p:spPr>
            <a:xfrm>
              <a:off x="2194831" y="2235497"/>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803;p126">
              <a:extLst>
                <a:ext uri="{FF2B5EF4-FFF2-40B4-BE49-F238E27FC236}">
                  <a16:creationId xmlns:a16="http://schemas.microsoft.com/office/drawing/2014/main" id="{75D87F63-FF61-4DAC-98B0-8FEEE971C366}"/>
                </a:ext>
              </a:extLst>
            </p:cNvPr>
            <p:cNvSpPr/>
            <p:nvPr/>
          </p:nvSpPr>
          <p:spPr>
            <a:xfrm>
              <a:off x="2206005" y="2249468"/>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804;p126">
              <a:extLst>
                <a:ext uri="{FF2B5EF4-FFF2-40B4-BE49-F238E27FC236}">
                  <a16:creationId xmlns:a16="http://schemas.microsoft.com/office/drawing/2014/main" id="{94E4CF69-487A-45A3-8D10-80C331A4D814}"/>
                </a:ext>
              </a:extLst>
            </p:cNvPr>
            <p:cNvSpPr/>
            <p:nvPr/>
          </p:nvSpPr>
          <p:spPr>
            <a:xfrm>
              <a:off x="2205625" y="224975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805;p126">
              <a:extLst>
                <a:ext uri="{FF2B5EF4-FFF2-40B4-BE49-F238E27FC236}">
                  <a16:creationId xmlns:a16="http://schemas.microsoft.com/office/drawing/2014/main" id="{24AC1689-3DE2-4EAB-A892-71CF6736BE75}"/>
                </a:ext>
              </a:extLst>
            </p:cNvPr>
            <p:cNvSpPr/>
            <p:nvPr/>
          </p:nvSpPr>
          <p:spPr>
            <a:xfrm>
              <a:off x="2258102" y="2213298"/>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806;p126">
              <a:extLst>
                <a:ext uri="{FF2B5EF4-FFF2-40B4-BE49-F238E27FC236}">
                  <a16:creationId xmlns:a16="http://schemas.microsoft.com/office/drawing/2014/main" id="{9F303232-2411-4D7A-8C91-C64D41883FB4}"/>
                </a:ext>
              </a:extLst>
            </p:cNvPr>
            <p:cNvSpPr/>
            <p:nvPr/>
          </p:nvSpPr>
          <p:spPr>
            <a:xfrm>
              <a:off x="2257722" y="2213732"/>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807;p126">
              <a:extLst>
                <a:ext uri="{FF2B5EF4-FFF2-40B4-BE49-F238E27FC236}">
                  <a16:creationId xmlns:a16="http://schemas.microsoft.com/office/drawing/2014/main" id="{4C78CA3D-DC28-4D5A-9669-2AE3F054E32B}"/>
                </a:ext>
              </a:extLst>
            </p:cNvPr>
            <p:cNvSpPr/>
            <p:nvPr/>
          </p:nvSpPr>
          <p:spPr>
            <a:xfrm>
              <a:off x="2257152" y="2214533"/>
              <a:ext cx="54" cy="109"/>
            </a:xfrm>
            <a:custGeom>
              <a:avLst/>
              <a:gdLst/>
              <a:ahLst/>
              <a:cxnLst/>
              <a:rect l="l" t="t" r="r" b="b"/>
              <a:pathLst>
                <a:path w="4"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808;p126">
              <a:extLst>
                <a:ext uri="{FF2B5EF4-FFF2-40B4-BE49-F238E27FC236}">
                  <a16:creationId xmlns:a16="http://schemas.microsoft.com/office/drawing/2014/main" id="{F81A6357-36E2-4A33-BA7F-021DD2043A40}"/>
                </a:ext>
              </a:extLst>
            </p:cNvPr>
            <p:cNvSpPr/>
            <p:nvPr/>
          </p:nvSpPr>
          <p:spPr>
            <a:xfrm>
              <a:off x="2257437" y="2214153"/>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809;p126">
              <a:extLst>
                <a:ext uri="{FF2B5EF4-FFF2-40B4-BE49-F238E27FC236}">
                  <a16:creationId xmlns:a16="http://schemas.microsoft.com/office/drawing/2014/main" id="{3F3E38B8-DF97-462D-A894-69AAF51BB69F}"/>
                </a:ext>
              </a:extLst>
            </p:cNvPr>
            <p:cNvSpPr/>
            <p:nvPr/>
          </p:nvSpPr>
          <p:spPr>
            <a:xfrm>
              <a:off x="2258482" y="2212687"/>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810;p126">
              <a:extLst>
                <a:ext uri="{FF2B5EF4-FFF2-40B4-BE49-F238E27FC236}">
                  <a16:creationId xmlns:a16="http://schemas.microsoft.com/office/drawing/2014/main" id="{5D8FFEED-E5F7-492D-A6D0-56311C7F1ADC}"/>
                </a:ext>
              </a:extLst>
            </p:cNvPr>
            <p:cNvSpPr/>
            <p:nvPr/>
          </p:nvSpPr>
          <p:spPr>
            <a:xfrm>
              <a:off x="2204865" y="2250133"/>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811;p126">
              <a:extLst>
                <a:ext uri="{FF2B5EF4-FFF2-40B4-BE49-F238E27FC236}">
                  <a16:creationId xmlns:a16="http://schemas.microsoft.com/office/drawing/2014/main" id="{6712DBE3-5F99-4487-B470-00BB5D65C4AF}"/>
                </a:ext>
              </a:extLst>
            </p:cNvPr>
            <p:cNvSpPr/>
            <p:nvPr/>
          </p:nvSpPr>
          <p:spPr>
            <a:xfrm>
              <a:off x="2258822" y="2212211"/>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812;p126">
              <a:extLst>
                <a:ext uri="{FF2B5EF4-FFF2-40B4-BE49-F238E27FC236}">
                  <a16:creationId xmlns:a16="http://schemas.microsoft.com/office/drawing/2014/main" id="{B8C8DC90-ACFE-4C3F-81B4-28A5F1062D60}"/>
                </a:ext>
              </a:extLst>
            </p:cNvPr>
            <p:cNvSpPr/>
            <p:nvPr/>
          </p:nvSpPr>
          <p:spPr>
            <a:xfrm>
              <a:off x="2193460" y="2234696"/>
              <a:ext cx="14" cy="14"/>
            </a:xfrm>
            <a:custGeom>
              <a:avLst/>
              <a:gdLst/>
              <a:ahLst/>
              <a:cxnLst/>
              <a:rect l="l" t="t" r="r" b="b"/>
              <a:pathLst>
                <a:path w="1" h="1" extrusionOk="0">
                  <a:moveTo>
                    <a:pt x="0" y="0"/>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813;p126">
              <a:extLst>
                <a:ext uri="{FF2B5EF4-FFF2-40B4-BE49-F238E27FC236}">
                  <a16:creationId xmlns:a16="http://schemas.microsoft.com/office/drawing/2014/main" id="{C9571719-6D06-4B17-AF42-BD27AFDC177E}"/>
                </a:ext>
              </a:extLst>
            </p:cNvPr>
            <p:cNvSpPr/>
            <p:nvPr/>
          </p:nvSpPr>
          <p:spPr>
            <a:xfrm>
              <a:off x="2205245" y="224994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814;p126">
              <a:extLst>
                <a:ext uri="{FF2B5EF4-FFF2-40B4-BE49-F238E27FC236}">
                  <a16:creationId xmlns:a16="http://schemas.microsoft.com/office/drawing/2014/main" id="{C3820E45-757C-4832-BA18-F0678C9E29C2}"/>
                </a:ext>
              </a:extLst>
            </p:cNvPr>
            <p:cNvSpPr/>
            <p:nvPr/>
          </p:nvSpPr>
          <p:spPr>
            <a:xfrm>
              <a:off x="2204485" y="225028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815;p126">
              <a:extLst>
                <a:ext uri="{FF2B5EF4-FFF2-40B4-BE49-F238E27FC236}">
                  <a16:creationId xmlns:a16="http://schemas.microsoft.com/office/drawing/2014/main" id="{B6068D7F-9B69-407E-9ABC-46CB10808F52}"/>
                </a:ext>
              </a:extLst>
            </p:cNvPr>
            <p:cNvSpPr/>
            <p:nvPr/>
          </p:nvSpPr>
          <p:spPr>
            <a:xfrm>
              <a:off x="2278916" y="2252890"/>
              <a:ext cx="258" cy="163"/>
            </a:xfrm>
            <a:custGeom>
              <a:avLst/>
              <a:gdLst/>
              <a:ahLst/>
              <a:cxnLst/>
              <a:rect l="l" t="t" r="r" b="b"/>
              <a:pathLst>
                <a:path w="19" h="12" extrusionOk="0">
                  <a:moveTo>
                    <a:pt x="1"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816;p126">
              <a:extLst>
                <a:ext uri="{FF2B5EF4-FFF2-40B4-BE49-F238E27FC236}">
                  <a16:creationId xmlns:a16="http://schemas.microsoft.com/office/drawing/2014/main" id="{20A2FF99-27ED-4539-9AB0-6A3D8751666A}"/>
                </a:ext>
              </a:extLst>
            </p:cNvPr>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817;p126">
              <a:extLst>
                <a:ext uri="{FF2B5EF4-FFF2-40B4-BE49-F238E27FC236}">
                  <a16:creationId xmlns:a16="http://schemas.microsoft.com/office/drawing/2014/main" id="{76A7A40A-4E0E-4554-9949-FE08EB37A3D0}"/>
                </a:ext>
              </a:extLst>
            </p:cNvPr>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818;p126">
              <a:extLst>
                <a:ext uri="{FF2B5EF4-FFF2-40B4-BE49-F238E27FC236}">
                  <a16:creationId xmlns:a16="http://schemas.microsoft.com/office/drawing/2014/main" id="{82045D39-7B7F-414C-873A-04E30FC6C859}"/>
                </a:ext>
              </a:extLst>
            </p:cNvPr>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819;p126">
              <a:extLst>
                <a:ext uri="{FF2B5EF4-FFF2-40B4-BE49-F238E27FC236}">
                  <a16:creationId xmlns:a16="http://schemas.microsoft.com/office/drawing/2014/main" id="{E78F3E09-7801-4123-8CA2-C689F7CF3DCD}"/>
                </a:ext>
              </a:extLst>
            </p:cNvPr>
            <p:cNvSpPr/>
            <p:nvPr/>
          </p:nvSpPr>
          <p:spPr>
            <a:xfrm>
              <a:off x="2276445" y="225360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820;p126">
              <a:extLst>
                <a:ext uri="{FF2B5EF4-FFF2-40B4-BE49-F238E27FC236}">
                  <a16:creationId xmlns:a16="http://schemas.microsoft.com/office/drawing/2014/main" id="{BC3ED0A4-C035-4496-819D-AC799B02EA7D}"/>
                </a:ext>
              </a:extLst>
            </p:cNvPr>
            <p:cNvSpPr/>
            <p:nvPr/>
          </p:nvSpPr>
          <p:spPr>
            <a:xfrm>
              <a:off x="2280301" y="2250704"/>
              <a:ext cx="14" cy="14"/>
            </a:xfrm>
            <a:custGeom>
              <a:avLst/>
              <a:gdLst/>
              <a:ahLst/>
              <a:cxnLst/>
              <a:rect l="l" t="t" r="r" b="b"/>
              <a:pathLst>
                <a:path w="1" h="1" extrusionOk="0">
                  <a:moveTo>
                    <a:pt x="0" y="1"/>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821;p126">
              <a:extLst>
                <a:ext uri="{FF2B5EF4-FFF2-40B4-BE49-F238E27FC236}">
                  <a16:creationId xmlns:a16="http://schemas.microsoft.com/office/drawing/2014/main" id="{F7D5E061-A8A8-4670-BCD4-22EC1A26E040}"/>
                </a:ext>
              </a:extLst>
            </p:cNvPr>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822;p126">
              <a:extLst>
                <a:ext uri="{FF2B5EF4-FFF2-40B4-BE49-F238E27FC236}">
                  <a16:creationId xmlns:a16="http://schemas.microsoft.com/office/drawing/2014/main" id="{409D4BB6-E609-40DD-BD2E-E38F123AED30}"/>
                </a:ext>
              </a:extLst>
            </p:cNvPr>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823;p126">
              <a:extLst>
                <a:ext uri="{FF2B5EF4-FFF2-40B4-BE49-F238E27FC236}">
                  <a16:creationId xmlns:a16="http://schemas.microsoft.com/office/drawing/2014/main" id="{1EF8BF92-3C68-49E2-BBA5-10F3FB8E6CAD}"/>
                </a:ext>
              </a:extLst>
            </p:cNvPr>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824;p126">
              <a:extLst>
                <a:ext uri="{FF2B5EF4-FFF2-40B4-BE49-F238E27FC236}">
                  <a16:creationId xmlns:a16="http://schemas.microsoft.com/office/drawing/2014/main" id="{331E8EE8-2A6C-4135-996F-DEC6182ECD1F}"/>
                </a:ext>
              </a:extLst>
            </p:cNvPr>
            <p:cNvSpPr/>
            <p:nvPr/>
          </p:nvSpPr>
          <p:spPr>
            <a:xfrm>
              <a:off x="2276119" y="2239584"/>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825;p126">
              <a:extLst>
                <a:ext uri="{FF2B5EF4-FFF2-40B4-BE49-F238E27FC236}">
                  <a16:creationId xmlns:a16="http://schemas.microsoft.com/office/drawing/2014/main" id="{2FF01F48-FDE5-4147-84F9-A73F6C01C0B7}"/>
                </a:ext>
              </a:extLst>
            </p:cNvPr>
            <p:cNvSpPr/>
            <p:nvPr/>
          </p:nvSpPr>
          <p:spPr>
            <a:xfrm>
              <a:off x="2277111" y="2239869"/>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826;p126">
              <a:extLst>
                <a:ext uri="{FF2B5EF4-FFF2-40B4-BE49-F238E27FC236}">
                  <a16:creationId xmlns:a16="http://schemas.microsoft.com/office/drawing/2014/main" id="{726D8228-E835-4A1E-B490-9A4FC3CA9B59}"/>
                </a:ext>
              </a:extLst>
            </p:cNvPr>
            <p:cNvSpPr/>
            <p:nvPr/>
          </p:nvSpPr>
          <p:spPr>
            <a:xfrm>
              <a:off x="2276595" y="2239679"/>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827;p126">
              <a:extLst>
                <a:ext uri="{FF2B5EF4-FFF2-40B4-BE49-F238E27FC236}">
                  <a16:creationId xmlns:a16="http://schemas.microsoft.com/office/drawing/2014/main" id="{B4A692D5-AC85-4BEC-B5E2-6D456D79FE84}"/>
                </a:ext>
              </a:extLst>
            </p:cNvPr>
            <p:cNvSpPr/>
            <p:nvPr/>
          </p:nvSpPr>
          <p:spPr>
            <a:xfrm>
              <a:off x="2277735" y="2240154"/>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828;p126">
              <a:extLst>
                <a:ext uri="{FF2B5EF4-FFF2-40B4-BE49-F238E27FC236}">
                  <a16:creationId xmlns:a16="http://schemas.microsoft.com/office/drawing/2014/main" id="{E25E2E07-D6C2-43D4-B415-0FF632F11F52}"/>
                </a:ext>
              </a:extLst>
            </p:cNvPr>
            <p:cNvSpPr/>
            <p:nvPr/>
          </p:nvSpPr>
          <p:spPr>
            <a:xfrm>
              <a:off x="2278210" y="2240439"/>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829;p126">
              <a:extLst>
                <a:ext uri="{FF2B5EF4-FFF2-40B4-BE49-F238E27FC236}">
                  <a16:creationId xmlns:a16="http://schemas.microsoft.com/office/drawing/2014/main" id="{A8CF3DC9-0EC2-4B9C-BF15-F7AD44104494}"/>
                </a:ext>
              </a:extLst>
            </p:cNvPr>
            <p:cNvSpPr/>
            <p:nvPr/>
          </p:nvSpPr>
          <p:spPr>
            <a:xfrm>
              <a:off x="2278726" y="2240779"/>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830;p126">
              <a:extLst>
                <a:ext uri="{FF2B5EF4-FFF2-40B4-BE49-F238E27FC236}">
                  <a16:creationId xmlns:a16="http://schemas.microsoft.com/office/drawing/2014/main" id="{58E6D425-12D9-4FAD-AC31-D68E8EBD9A42}"/>
                </a:ext>
              </a:extLst>
            </p:cNvPr>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831;p126">
              <a:extLst>
                <a:ext uri="{FF2B5EF4-FFF2-40B4-BE49-F238E27FC236}">
                  <a16:creationId xmlns:a16="http://schemas.microsoft.com/office/drawing/2014/main" id="{774BFB96-6C0B-4E76-A200-D7A7BC343ADF}"/>
                </a:ext>
              </a:extLst>
            </p:cNvPr>
            <p:cNvSpPr/>
            <p:nvPr/>
          </p:nvSpPr>
          <p:spPr>
            <a:xfrm>
              <a:off x="2277396" y="2253460"/>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832;p126">
              <a:extLst>
                <a:ext uri="{FF2B5EF4-FFF2-40B4-BE49-F238E27FC236}">
                  <a16:creationId xmlns:a16="http://schemas.microsoft.com/office/drawing/2014/main" id="{45118C61-1ECB-40B0-9E26-F33A0AF52D72}"/>
                </a:ext>
              </a:extLst>
            </p:cNvPr>
            <p:cNvSpPr/>
            <p:nvPr/>
          </p:nvSpPr>
          <p:spPr>
            <a:xfrm>
              <a:off x="2276921" y="2253514"/>
              <a:ext cx="394" cy="54"/>
            </a:xfrm>
            <a:custGeom>
              <a:avLst/>
              <a:gdLst/>
              <a:ahLst/>
              <a:cxnLst/>
              <a:rect l="l" t="t" r="r" b="b"/>
              <a:pathLst>
                <a:path w="29" h="4" extrusionOk="0">
                  <a:moveTo>
                    <a:pt x="1" y="4"/>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833;p126">
              <a:extLst>
                <a:ext uri="{FF2B5EF4-FFF2-40B4-BE49-F238E27FC236}">
                  <a16:creationId xmlns:a16="http://schemas.microsoft.com/office/drawing/2014/main" id="{DDE7BC93-406A-4DEA-AA78-A89A53B62693}"/>
                </a:ext>
              </a:extLst>
            </p:cNvPr>
            <p:cNvSpPr/>
            <p:nvPr/>
          </p:nvSpPr>
          <p:spPr>
            <a:xfrm>
              <a:off x="2277776" y="2253419"/>
              <a:ext cx="299" cy="54"/>
            </a:xfrm>
            <a:custGeom>
              <a:avLst/>
              <a:gdLst/>
              <a:ahLst/>
              <a:cxnLst/>
              <a:rect l="l" t="t" r="r" b="b"/>
              <a:pathLst>
                <a:path w="22" h="4" extrusionOk="0">
                  <a:moveTo>
                    <a:pt x="1" y="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834;p126">
              <a:extLst>
                <a:ext uri="{FF2B5EF4-FFF2-40B4-BE49-F238E27FC236}">
                  <a16:creationId xmlns:a16="http://schemas.microsoft.com/office/drawing/2014/main" id="{3A6422E4-9E97-49CA-9EC3-5A8640EA78B4}"/>
                </a:ext>
              </a:extLst>
            </p:cNvPr>
            <p:cNvSpPr/>
            <p:nvPr/>
          </p:nvSpPr>
          <p:spPr>
            <a:xfrm>
              <a:off x="2276595" y="2253609"/>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835;p126">
              <a:extLst>
                <a:ext uri="{FF2B5EF4-FFF2-40B4-BE49-F238E27FC236}">
                  <a16:creationId xmlns:a16="http://schemas.microsoft.com/office/drawing/2014/main" id="{F966176A-6D6E-4AE2-98DF-B244DCF05391}"/>
                </a:ext>
              </a:extLst>
            </p:cNvPr>
            <p:cNvSpPr/>
            <p:nvPr/>
          </p:nvSpPr>
          <p:spPr>
            <a:xfrm>
              <a:off x="2275644" y="225355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836;p126">
              <a:extLst>
                <a:ext uri="{FF2B5EF4-FFF2-40B4-BE49-F238E27FC236}">
                  <a16:creationId xmlns:a16="http://schemas.microsoft.com/office/drawing/2014/main" id="{7B497903-AC80-4BF3-A8BC-477EC627E863}"/>
                </a:ext>
              </a:extLst>
            </p:cNvPr>
            <p:cNvSpPr/>
            <p:nvPr/>
          </p:nvSpPr>
          <p:spPr>
            <a:xfrm>
              <a:off x="2252019" y="2279556"/>
              <a:ext cx="149" cy="353"/>
            </a:xfrm>
            <a:custGeom>
              <a:avLst/>
              <a:gdLst/>
              <a:ahLst/>
              <a:cxnLst/>
              <a:rect l="l" t="t" r="r" b="b"/>
              <a:pathLst>
                <a:path w="11" h="26" extrusionOk="0">
                  <a:moveTo>
                    <a:pt x="11"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837;p126">
              <a:extLst>
                <a:ext uri="{FF2B5EF4-FFF2-40B4-BE49-F238E27FC236}">
                  <a16:creationId xmlns:a16="http://schemas.microsoft.com/office/drawing/2014/main" id="{D6797EB5-1733-41B4-9D62-55A02D9125BE}"/>
                </a:ext>
              </a:extLst>
            </p:cNvPr>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838;p126">
              <a:extLst>
                <a:ext uri="{FF2B5EF4-FFF2-40B4-BE49-F238E27FC236}">
                  <a16:creationId xmlns:a16="http://schemas.microsoft.com/office/drawing/2014/main" id="{D7404D0E-ED9A-4D10-B7F2-A3E9311B5B80}"/>
                </a:ext>
              </a:extLst>
            </p:cNvPr>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839;p126">
              <a:extLst>
                <a:ext uri="{FF2B5EF4-FFF2-40B4-BE49-F238E27FC236}">
                  <a16:creationId xmlns:a16="http://schemas.microsoft.com/office/drawing/2014/main" id="{CF3DB7CB-58D4-45CA-BD55-0247BE861ABF}"/>
                </a:ext>
              </a:extLst>
            </p:cNvPr>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840;p126">
              <a:extLst>
                <a:ext uri="{FF2B5EF4-FFF2-40B4-BE49-F238E27FC236}">
                  <a16:creationId xmlns:a16="http://schemas.microsoft.com/office/drawing/2014/main" id="{B5F7AA83-DC52-4686-A7EE-C02E072DBBCD}"/>
                </a:ext>
              </a:extLst>
            </p:cNvPr>
            <p:cNvSpPr/>
            <p:nvPr/>
          </p:nvSpPr>
          <p:spPr>
            <a:xfrm>
              <a:off x="2193595" y="217727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41;p126">
              <a:extLst>
                <a:ext uri="{FF2B5EF4-FFF2-40B4-BE49-F238E27FC236}">
                  <a16:creationId xmlns:a16="http://schemas.microsoft.com/office/drawing/2014/main" id="{FCFB494B-808D-4B8E-9DF9-D5A7028E014F}"/>
                </a:ext>
              </a:extLst>
            </p:cNvPr>
            <p:cNvSpPr/>
            <p:nvPr/>
          </p:nvSpPr>
          <p:spPr>
            <a:xfrm>
              <a:off x="2185897" y="2177697"/>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42;p126">
              <a:extLst>
                <a:ext uri="{FF2B5EF4-FFF2-40B4-BE49-F238E27FC236}">
                  <a16:creationId xmlns:a16="http://schemas.microsoft.com/office/drawing/2014/main" id="{7472AA3B-25F3-4192-AC5B-B58F84B4BF38}"/>
                </a:ext>
              </a:extLst>
            </p:cNvPr>
            <p:cNvSpPr/>
            <p:nvPr/>
          </p:nvSpPr>
          <p:spPr>
            <a:xfrm>
              <a:off x="2200113" y="2177372"/>
              <a:ext cx="625" cy="109"/>
            </a:xfrm>
            <a:custGeom>
              <a:avLst/>
              <a:gdLst/>
              <a:ahLst/>
              <a:cxnLst/>
              <a:rect l="l" t="t" r="r" b="b"/>
              <a:pathLst>
                <a:path w="46" h="8" extrusionOk="0">
                  <a:moveTo>
                    <a:pt x="46"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43;p126">
              <a:extLst>
                <a:ext uri="{FF2B5EF4-FFF2-40B4-BE49-F238E27FC236}">
                  <a16:creationId xmlns:a16="http://schemas.microsoft.com/office/drawing/2014/main" id="{B3F2FE45-94D0-422B-81BF-9895710BAF95}"/>
                </a:ext>
              </a:extLst>
            </p:cNvPr>
            <p:cNvSpPr/>
            <p:nvPr/>
          </p:nvSpPr>
          <p:spPr>
            <a:xfrm>
              <a:off x="2192889" y="2177317"/>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44;p126">
              <a:extLst>
                <a:ext uri="{FF2B5EF4-FFF2-40B4-BE49-F238E27FC236}">
                  <a16:creationId xmlns:a16="http://schemas.microsoft.com/office/drawing/2014/main" id="{D49A71FA-6A33-43E2-B8C6-A0E40E5548A7}"/>
                </a:ext>
              </a:extLst>
            </p:cNvPr>
            <p:cNvSpPr/>
            <p:nvPr/>
          </p:nvSpPr>
          <p:spPr>
            <a:xfrm>
              <a:off x="2197492" y="2177277"/>
              <a:ext cx="774" cy="14"/>
            </a:xfrm>
            <a:custGeom>
              <a:avLst/>
              <a:gdLst/>
              <a:ahLst/>
              <a:cxnLst/>
              <a:rect l="l" t="t" r="r" b="b"/>
              <a:pathLst>
                <a:path w="57" h="1" extrusionOk="0">
                  <a:moveTo>
                    <a:pt x="57"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45;p126">
              <a:extLst>
                <a:ext uri="{FF2B5EF4-FFF2-40B4-BE49-F238E27FC236}">
                  <a16:creationId xmlns:a16="http://schemas.microsoft.com/office/drawing/2014/main" id="{1D3CEC5D-9654-4BF0-9489-BB92D987FAB6}"/>
                </a:ext>
              </a:extLst>
            </p:cNvPr>
            <p:cNvSpPr/>
            <p:nvPr/>
          </p:nvSpPr>
          <p:spPr>
            <a:xfrm>
              <a:off x="2198497" y="2177277"/>
              <a:ext cx="679" cy="54"/>
            </a:xfrm>
            <a:custGeom>
              <a:avLst/>
              <a:gdLst/>
              <a:ahLst/>
              <a:cxnLst/>
              <a:rect l="l" t="t" r="r" b="b"/>
              <a:pathLst>
                <a:path w="50" h="4" extrusionOk="0">
                  <a:moveTo>
                    <a:pt x="49"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46;p126">
              <a:extLst>
                <a:ext uri="{FF2B5EF4-FFF2-40B4-BE49-F238E27FC236}">
                  <a16:creationId xmlns:a16="http://schemas.microsoft.com/office/drawing/2014/main" id="{18D5D031-07BF-474E-A338-784B21D48B6B}"/>
                </a:ext>
              </a:extLst>
            </p:cNvPr>
            <p:cNvSpPr/>
            <p:nvPr/>
          </p:nvSpPr>
          <p:spPr>
            <a:xfrm>
              <a:off x="2197261" y="217722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47;p126">
              <a:extLst>
                <a:ext uri="{FF2B5EF4-FFF2-40B4-BE49-F238E27FC236}">
                  <a16:creationId xmlns:a16="http://schemas.microsoft.com/office/drawing/2014/main" id="{81B2008C-AA5E-4D05-B6D8-A41362E909D8}"/>
                </a:ext>
              </a:extLst>
            </p:cNvPr>
            <p:cNvSpPr/>
            <p:nvPr/>
          </p:nvSpPr>
          <p:spPr>
            <a:xfrm>
              <a:off x="2195401" y="217727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48;p126">
              <a:extLst>
                <a:ext uri="{FF2B5EF4-FFF2-40B4-BE49-F238E27FC236}">
                  <a16:creationId xmlns:a16="http://schemas.microsoft.com/office/drawing/2014/main" id="{097ABD02-6FFC-4EB6-9DCF-499242A97352}"/>
                </a:ext>
              </a:extLst>
            </p:cNvPr>
            <p:cNvSpPr/>
            <p:nvPr/>
          </p:nvSpPr>
          <p:spPr>
            <a:xfrm>
              <a:off x="2136421" y="2173421"/>
              <a:ext cx="679" cy="149"/>
            </a:xfrm>
            <a:custGeom>
              <a:avLst/>
              <a:gdLst/>
              <a:ahLst/>
              <a:cxnLst/>
              <a:rect l="l" t="t" r="r" b="b"/>
              <a:pathLst>
                <a:path w="50" h="11" extrusionOk="0">
                  <a:moveTo>
                    <a:pt x="0" y="11"/>
                  </a:moveTo>
                  <a:lnTo>
                    <a:pt x="4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49;p126">
              <a:extLst>
                <a:ext uri="{FF2B5EF4-FFF2-40B4-BE49-F238E27FC236}">
                  <a16:creationId xmlns:a16="http://schemas.microsoft.com/office/drawing/2014/main" id="{45AD2422-5B46-4027-A3FA-D73B90CDDD65}"/>
                </a:ext>
              </a:extLst>
            </p:cNvPr>
            <p:cNvSpPr/>
            <p:nvPr/>
          </p:nvSpPr>
          <p:spPr>
            <a:xfrm>
              <a:off x="2199257" y="2177317"/>
              <a:ext cx="679" cy="68"/>
            </a:xfrm>
            <a:custGeom>
              <a:avLst/>
              <a:gdLst/>
              <a:ahLst/>
              <a:cxnLst/>
              <a:rect l="l" t="t" r="r" b="b"/>
              <a:pathLst>
                <a:path w="50" h="5" extrusionOk="0">
                  <a:moveTo>
                    <a:pt x="49"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850;p126">
              <a:extLst>
                <a:ext uri="{FF2B5EF4-FFF2-40B4-BE49-F238E27FC236}">
                  <a16:creationId xmlns:a16="http://schemas.microsoft.com/office/drawing/2014/main" id="{156E11BF-69FE-4175-9CFB-528D4732D00B}"/>
                </a:ext>
              </a:extLst>
            </p:cNvPr>
            <p:cNvSpPr/>
            <p:nvPr/>
          </p:nvSpPr>
          <p:spPr>
            <a:xfrm>
              <a:off x="2187852" y="2177562"/>
              <a:ext cx="394" cy="14"/>
            </a:xfrm>
            <a:custGeom>
              <a:avLst/>
              <a:gdLst/>
              <a:ahLst/>
              <a:cxnLst/>
              <a:rect l="l" t="t" r="r" b="b"/>
              <a:pathLst>
                <a:path w="29" h="1" extrusionOk="0">
                  <a:moveTo>
                    <a:pt x="2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851;p126">
              <a:extLst>
                <a:ext uri="{FF2B5EF4-FFF2-40B4-BE49-F238E27FC236}">
                  <a16:creationId xmlns:a16="http://schemas.microsoft.com/office/drawing/2014/main" id="{692E2491-0F5E-418D-B220-2A33030C4C25}"/>
                </a:ext>
              </a:extLst>
            </p:cNvPr>
            <p:cNvSpPr/>
            <p:nvPr/>
          </p:nvSpPr>
          <p:spPr>
            <a:xfrm>
              <a:off x="2187323" y="2177602"/>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852;p126">
              <a:extLst>
                <a:ext uri="{FF2B5EF4-FFF2-40B4-BE49-F238E27FC236}">
                  <a16:creationId xmlns:a16="http://schemas.microsoft.com/office/drawing/2014/main" id="{FAF9386F-02E2-4648-8341-100766EAFA3F}"/>
                </a:ext>
              </a:extLst>
            </p:cNvPr>
            <p:cNvSpPr/>
            <p:nvPr/>
          </p:nvSpPr>
          <p:spPr>
            <a:xfrm>
              <a:off x="2186847" y="217760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853;p126">
              <a:extLst>
                <a:ext uri="{FF2B5EF4-FFF2-40B4-BE49-F238E27FC236}">
                  <a16:creationId xmlns:a16="http://schemas.microsoft.com/office/drawing/2014/main" id="{962DBCB2-4469-4FD1-AFD4-634404209A8E}"/>
                </a:ext>
              </a:extLst>
            </p:cNvPr>
            <p:cNvSpPr/>
            <p:nvPr/>
          </p:nvSpPr>
          <p:spPr>
            <a:xfrm>
              <a:off x="2200832" y="2177467"/>
              <a:ext cx="475" cy="109"/>
            </a:xfrm>
            <a:custGeom>
              <a:avLst/>
              <a:gdLst/>
              <a:ahLst/>
              <a:cxnLst/>
              <a:rect l="l" t="t" r="r" b="b"/>
              <a:pathLst>
                <a:path w="35" h="8" extrusionOk="0">
                  <a:moveTo>
                    <a:pt x="3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854;p126">
              <a:extLst>
                <a:ext uri="{FF2B5EF4-FFF2-40B4-BE49-F238E27FC236}">
                  <a16:creationId xmlns:a16="http://schemas.microsoft.com/office/drawing/2014/main" id="{01FAA4A1-9270-491E-992B-86DB2214DCDB}"/>
                </a:ext>
              </a:extLst>
            </p:cNvPr>
            <p:cNvSpPr/>
            <p:nvPr/>
          </p:nvSpPr>
          <p:spPr>
            <a:xfrm>
              <a:off x="2186372" y="217765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855;p126">
              <a:extLst>
                <a:ext uri="{FF2B5EF4-FFF2-40B4-BE49-F238E27FC236}">
                  <a16:creationId xmlns:a16="http://schemas.microsoft.com/office/drawing/2014/main" id="{A33A9E3F-E32E-4761-9CC7-8BC6A6DF0780}"/>
                </a:ext>
              </a:extLst>
            </p:cNvPr>
            <p:cNvSpPr/>
            <p:nvPr/>
          </p:nvSpPr>
          <p:spPr>
            <a:xfrm>
              <a:off x="2192075" y="2177317"/>
              <a:ext cx="489" cy="14"/>
            </a:xfrm>
            <a:custGeom>
              <a:avLst/>
              <a:gdLst/>
              <a:ahLst/>
              <a:cxnLst/>
              <a:rect l="l" t="t" r="r" b="b"/>
              <a:pathLst>
                <a:path w="36" h="1" extrusionOk="0">
                  <a:moveTo>
                    <a:pt x="36"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856;p126">
              <a:extLst>
                <a:ext uri="{FF2B5EF4-FFF2-40B4-BE49-F238E27FC236}">
                  <a16:creationId xmlns:a16="http://schemas.microsoft.com/office/drawing/2014/main" id="{E205790F-C0F7-4517-9EB7-4C946D59B832}"/>
                </a:ext>
              </a:extLst>
            </p:cNvPr>
            <p:cNvSpPr/>
            <p:nvPr/>
          </p:nvSpPr>
          <p:spPr>
            <a:xfrm>
              <a:off x="2191219" y="2177372"/>
              <a:ext cx="394" cy="14"/>
            </a:xfrm>
            <a:custGeom>
              <a:avLst/>
              <a:gdLst/>
              <a:ahLst/>
              <a:cxnLst/>
              <a:rect l="l" t="t" r="r" b="b"/>
              <a:pathLst>
                <a:path w="29" h="1" extrusionOk="0">
                  <a:moveTo>
                    <a:pt x="29"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857;p126">
              <a:extLst>
                <a:ext uri="{FF2B5EF4-FFF2-40B4-BE49-F238E27FC236}">
                  <a16:creationId xmlns:a16="http://schemas.microsoft.com/office/drawing/2014/main" id="{AED5BB54-4D7D-402C-A347-8FD3A30389C2}"/>
                </a:ext>
              </a:extLst>
            </p:cNvPr>
            <p:cNvSpPr/>
            <p:nvPr/>
          </p:nvSpPr>
          <p:spPr>
            <a:xfrm>
              <a:off x="2190513" y="2177412"/>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858;p126">
              <a:extLst>
                <a:ext uri="{FF2B5EF4-FFF2-40B4-BE49-F238E27FC236}">
                  <a16:creationId xmlns:a16="http://schemas.microsoft.com/office/drawing/2014/main" id="{71D5645B-839E-4A48-B7B0-5D8B4879699A}"/>
                </a:ext>
              </a:extLst>
            </p:cNvPr>
            <p:cNvSpPr/>
            <p:nvPr/>
          </p:nvSpPr>
          <p:spPr>
            <a:xfrm>
              <a:off x="2189223" y="217746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859;p126">
              <a:extLst>
                <a:ext uri="{FF2B5EF4-FFF2-40B4-BE49-F238E27FC236}">
                  <a16:creationId xmlns:a16="http://schemas.microsoft.com/office/drawing/2014/main" id="{1FCE3B9F-352C-49F7-9435-02921BCD2293}"/>
                </a:ext>
              </a:extLst>
            </p:cNvPr>
            <p:cNvSpPr/>
            <p:nvPr/>
          </p:nvSpPr>
          <p:spPr>
            <a:xfrm>
              <a:off x="2188558" y="2177507"/>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860;p126">
              <a:extLst>
                <a:ext uri="{FF2B5EF4-FFF2-40B4-BE49-F238E27FC236}">
                  <a16:creationId xmlns:a16="http://schemas.microsoft.com/office/drawing/2014/main" id="{92F77958-B09E-46D0-9622-3895843082BD}"/>
                </a:ext>
              </a:extLst>
            </p:cNvPr>
            <p:cNvSpPr/>
            <p:nvPr/>
          </p:nvSpPr>
          <p:spPr>
            <a:xfrm>
              <a:off x="2189889" y="2177412"/>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861;p126">
              <a:extLst>
                <a:ext uri="{FF2B5EF4-FFF2-40B4-BE49-F238E27FC236}">
                  <a16:creationId xmlns:a16="http://schemas.microsoft.com/office/drawing/2014/main" id="{F8AC8CED-95C8-4FE4-80D4-DDB5C55F5AA5}"/>
                </a:ext>
              </a:extLst>
            </p:cNvPr>
            <p:cNvSpPr/>
            <p:nvPr/>
          </p:nvSpPr>
          <p:spPr>
            <a:xfrm>
              <a:off x="2194695" y="217727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862;p126">
              <a:extLst>
                <a:ext uri="{FF2B5EF4-FFF2-40B4-BE49-F238E27FC236}">
                  <a16:creationId xmlns:a16="http://schemas.microsoft.com/office/drawing/2014/main" id="{B4FA2DD0-465F-44B7-8012-46DE4499AD42}"/>
                </a:ext>
              </a:extLst>
            </p:cNvPr>
            <p:cNvSpPr/>
            <p:nvPr/>
          </p:nvSpPr>
          <p:spPr>
            <a:xfrm>
              <a:off x="2195971" y="21772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863;p126">
              <a:extLst>
                <a:ext uri="{FF2B5EF4-FFF2-40B4-BE49-F238E27FC236}">
                  <a16:creationId xmlns:a16="http://schemas.microsoft.com/office/drawing/2014/main" id="{96AEA413-F3A8-46B1-839B-985130546311}"/>
                </a:ext>
              </a:extLst>
            </p:cNvPr>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864;p126">
              <a:extLst>
                <a:ext uri="{FF2B5EF4-FFF2-40B4-BE49-F238E27FC236}">
                  <a16:creationId xmlns:a16="http://schemas.microsoft.com/office/drawing/2014/main" id="{D372FB82-1F9F-47B8-864C-86AA4239D98B}"/>
                </a:ext>
              </a:extLst>
            </p:cNvPr>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865;p126">
              <a:extLst>
                <a:ext uri="{FF2B5EF4-FFF2-40B4-BE49-F238E27FC236}">
                  <a16:creationId xmlns:a16="http://schemas.microsoft.com/office/drawing/2014/main" id="{E3CE0D20-8062-4D7E-9AE4-B76A7E481BFF}"/>
                </a:ext>
              </a:extLst>
            </p:cNvPr>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866;p126">
              <a:extLst>
                <a:ext uri="{FF2B5EF4-FFF2-40B4-BE49-F238E27FC236}">
                  <a16:creationId xmlns:a16="http://schemas.microsoft.com/office/drawing/2014/main" id="{A0FF0DD6-68A7-4599-AEAE-A2EBD7ECC424}"/>
                </a:ext>
              </a:extLst>
            </p:cNvPr>
            <p:cNvSpPr/>
            <p:nvPr/>
          </p:nvSpPr>
          <p:spPr>
            <a:xfrm>
              <a:off x="2229915" y="217699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867;p126">
              <a:extLst>
                <a:ext uri="{FF2B5EF4-FFF2-40B4-BE49-F238E27FC236}">
                  <a16:creationId xmlns:a16="http://schemas.microsoft.com/office/drawing/2014/main" id="{0FCAC10B-4156-452F-B094-3617F135224D}"/>
                </a:ext>
              </a:extLst>
            </p:cNvPr>
            <p:cNvSpPr/>
            <p:nvPr/>
          </p:nvSpPr>
          <p:spPr>
            <a:xfrm>
              <a:off x="2229250" y="2175661"/>
              <a:ext cx="109" cy="109"/>
            </a:xfrm>
            <a:custGeom>
              <a:avLst/>
              <a:gdLst/>
              <a:ahLst/>
              <a:cxnLst/>
              <a:rect l="l" t="t" r="r" b="b"/>
              <a:pathLst>
                <a:path w="8" h="8" extrusionOk="0">
                  <a:moveTo>
                    <a:pt x="1" y="0"/>
                  </a:moveTo>
                  <a:lnTo>
                    <a:pt x="8" y="7"/>
                  </a:ln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868;p126">
              <a:extLst>
                <a:ext uri="{FF2B5EF4-FFF2-40B4-BE49-F238E27FC236}">
                  <a16:creationId xmlns:a16="http://schemas.microsoft.com/office/drawing/2014/main" id="{B601A5EA-3EB3-4A19-8AD6-529091D3CC9A}"/>
                </a:ext>
              </a:extLst>
            </p:cNvPr>
            <p:cNvSpPr/>
            <p:nvPr/>
          </p:nvSpPr>
          <p:spPr>
            <a:xfrm>
              <a:off x="2230065" y="2177412"/>
              <a:ext cx="14" cy="68"/>
            </a:xfrm>
            <a:custGeom>
              <a:avLst/>
              <a:gdLst/>
              <a:ahLst/>
              <a:cxnLst/>
              <a:rect l="l" t="t" r="r" b="b"/>
              <a:pathLst>
                <a:path w="1" h="5" extrusionOk="0">
                  <a:moveTo>
                    <a:pt x="0"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869;p126">
              <a:extLst>
                <a:ext uri="{FF2B5EF4-FFF2-40B4-BE49-F238E27FC236}">
                  <a16:creationId xmlns:a16="http://schemas.microsoft.com/office/drawing/2014/main" id="{BF73093C-773B-4C34-A704-132D5F21212B}"/>
                </a:ext>
              </a:extLst>
            </p:cNvPr>
            <p:cNvSpPr/>
            <p:nvPr/>
          </p:nvSpPr>
          <p:spPr>
            <a:xfrm>
              <a:off x="2229494" y="2175892"/>
              <a:ext cx="95" cy="109"/>
            </a:xfrm>
            <a:custGeom>
              <a:avLst/>
              <a:gdLst/>
              <a:ahLst/>
              <a:cxnLst/>
              <a:rect l="l" t="t" r="r" b="b"/>
              <a:pathLst>
                <a:path w="7" h="8" extrusionOk="0">
                  <a:moveTo>
                    <a:pt x="0" y="1"/>
                  </a:moveTo>
                  <a:lnTo>
                    <a:pt x="7"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870;p126">
              <a:extLst>
                <a:ext uri="{FF2B5EF4-FFF2-40B4-BE49-F238E27FC236}">
                  <a16:creationId xmlns:a16="http://schemas.microsoft.com/office/drawing/2014/main" id="{6A1721DC-D892-45B8-9840-C9A4620DE8F4}"/>
                </a:ext>
              </a:extLst>
            </p:cNvPr>
            <p:cNvSpPr/>
            <p:nvPr/>
          </p:nvSpPr>
          <p:spPr>
            <a:xfrm>
              <a:off x="2228965" y="2175566"/>
              <a:ext cx="244" cy="54"/>
            </a:xfrm>
            <a:custGeom>
              <a:avLst/>
              <a:gdLst/>
              <a:ahLst/>
              <a:cxnLst/>
              <a:rect l="l" t="t" r="r" b="b"/>
              <a:pathLst>
                <a:path w="18" h="4" extrusionOk="0">
                  <a:moveTo>
                    <a:pt x="1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871;p126">
              <a:extLst>
                <a:ext uri="{FF2B5EF4-FFF2-40B4-BE49-F238E27FC236}">
                  <a16:creationId xmlns:a16="http://schemas.microsoft.com/office/drawing/2014/main" id="{B25A4D3E-466E-42AF-B06C-F76EBC0B6A40}"/>
                </a:ext>
              </a:extLst>
            </p:cNvPr>
            <p:cNvSpPr/>
            <p:nvPr/>
          </p:nvSpPr>
          <p:spPr>
            <a:xfrm>
              <a:off x="2230010" y="217718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72;p126">
              <a:extLst>
                <a:ext uri="{FF2B5EF4-FFF2-40B4-BE49-F238E27FC236}">
                  <a16:creationId xmlns:a16="http://schemas.microsoft.com/office/drawing/2014/main" id="{4B69E99B-35D8-4011-B68E-FB6BA998B34E}"/>
                </a:ext>
              </a:extLst>
            </p:cNvPr>
            <p:cNvSpPr/>
            <p:nvPr/>
          </p:nvSpPr>
          <p:spPr>
            <a:xfrm>
              <a:off x="2229915" y="21768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73;p126">
              <a:extLst>
                <a:ext uri="{FF2B5EF4-FFF2-40B4-BE49-F238E27FC236}">
                  <a16:creationId xmlns:a16="http://schemas.microsoft.com/office/drawing/2014/main" id="{70A08CDA-277B-467A-972E-19B2373FC7D0}"/>
                </a:ext>
              </a:extLst>
            </p:cNvPr>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74;p126">
              <a:extLst>
                <a:ext uri="{FF2B5EF4-FFF2-40B4-BE49-F238E27FC236}">
                  <a16:creationId xmlns:a16="http://schemas.microsoft.com/office/drawing/2014/main" id="{8B11B753-3B0A-4991-866B-767F3210EF44}"/>
                </a:ext>
              </a:extLst>
            </p:cNvPr>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75;p126">
              <a:extLst>
                <a:ext uri="{FF2B5EF4-FFF2-40B4-BE49-F238E27FC236}">
                  <a16:creationId xmlns:a16="http://schemas.microsoft.com/office/drawing/2014/main" id="{FDFE7634-8167-4A39-8542-EE27D1A49B49}"/>
                </a:ext>
              </a:extLst>
            </p:cNvPr>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76;p126">
              <a:extLst>
                <a:ext uri="{FF2B5EF4-FFF2-40B4-BE49-F238E27FC236}">
                  <a16:creationId xmlns:a16="http://schemas.microsoft.com/office/drawing/2014/main" id="{E669849A-E701-4C08-B100-4FB66291A8B5}"/>
                </a:ext>
              </a:extLst>
            </p:cNvPr>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77;p126">
              <a:extLst>
                <a:ext uri="{FF2B5EF4-FFF2-40B4-BE49-F238E27FC236}">
                  <a16:creationId xmlns:a16="http://schemas.microsoft.com/office/drawing/2014/main" id="{F088D657-E5A7-4C54-B919-F258259E303E}"/>
                </a:ext>
              </a:extLst>
            </p:cNvPr>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878;p126">
              <a:extLst>
                <a:ext uri="{FF2B5EF4-FFF2-40B4-BE49-F238E27FC236}">
                  <a16:creationId xmlns:a16="http://schemas.microsoft.com/office/drawing/2014/main" id="{B84BB450-6815-4741-A1DE-6EDAA875A456}"/>
                </a:ext>
              </a:extLst>
            </p:cNvPr>
            <p:cNvSpPr/>
            <p:nvPr/>
          </p:nvSpPr>
          <p:spPr>
            <a:xfrm>
              <a:off x="2231056" y="2177127"/>
              <a:ext cx="638" cy="109"/>
            </a:xfrm>
            <a:custGeom>
              <a:avLst/>
              <a:gdLst/>
              <a:ahLst/>
              <a:cxnLst/>
              <a:rect l="l" t="t" r="r" b="b"/>
              <a:pathLst>
                <a:path w="47" h="8" extrusionOk="0">
                  <a:moveTo>
                    <a:pt x="1" y="8"/>
                  </a:moveTo>
                  <a:lnTo>
                    <a:pt x="4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79;p126">
              <a:extLst>
                <a:ext uri="{FF2B5EF4-FFF2-40B4-BE49-F238E27FC236}">
                  <a16:creationId xmlns:a16="http://schemas.microsoft.com/office/drawing/2014/main" id="{56E6FAE1-AE41-4345-8C81-7C3E54E4EEEE}"/>
                </a:ext>
              </a:extLst>
            </p:cNvPr>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80;p126">
              <a:extLst>
                <a:ext uri="{FF2B5EF4-FFF2-40B4-BE49-F238E27FC236}">
                  <a16:creationId xmlns:a16="http://schemas.microsoft.com/office/drawing/2014/main" id="{6F78C640-B9BF-428F-B1A7-5FC6B22DFE46}"/>
                </a:ext>
              </a:extLst>
            </p:cNvPr>
            <p:cNvSpPr/>
            <p:nvPr/>
          </p:nvSpPr>
          <p:spPr>
            <a:xfrm>
              <a:off x="2232536" y="2177032"/>
              <a:ext cx="489" cy="14"/>
            </a:xfrm>
            <a:custGeom>
              <a:avLst/>
              <a:gdLst/>
              <a:ahLst/>
              <a:cxnLst/>
              <a:rect l="l" t="t" r="r" b="b"/>
              <a:pathLst>
                <a:path w="36" h="1" extrusionOk="0">
                  <a:moveTo>
                    <a:pt x="0" y="1"/>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81;p126">
              <a:extLst>
                <a:ext uri="{FF2B5EF4-FFF2-40B4-BE49-F238E27FC236}">
                  <a16:creationId xmlns:a16="http://schemas.microsoft.com/office/drawing/2014/main" id="{BA2DFB20-FC8E-44B9-94CA-7B604BE9E0C9}"/>
                </a:ext>
              </a:extLst>
            </p:cNvPr>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82;p126">
              <a:extLst>
                <a:ext uri="{FF2B5EF4-FFF2-40B4-BE49-F238E27FC236}">
                  <a16:creationId xmlns:a16="http://schemas.microsoft.com/office/drawing/2014/main" id="{C6CC215D-EBA0-468F-9E63-B0E4421C17D0}"/>
                </a:ext>
              </a:extLst>
            </p:cNvPr>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83;p126">
              <a:extLst>
                <a:ext uri="{FF2B5EF4-FFF2-40B4-BE49-F238E27FC236}">
                  <a16:creationId xmlns:a16="http://schemas.microsoft.com/office/drawing/2014/main" id="{8DEA3C25-769F-4BB7-9086-C316FF83E3C1}"/>
                </a:ext>
              </a:extLst>
            </p:cNvPr>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84;p126">
              <a:extLst>
                <a:ext uri="{FF2B5EF4-FFF2-40B4-BE49-F238E27FC236}">
                  <a16:creationId xmlns:a16="http://schemas.microsoft.com/office/drawing/2014/main" id="{D84C547B-6390-4FE3-9CC6-FF159F338D51}"/>
                </a:ext>
              </a:extLst>
            </p:cNvPr>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885;p126">
              <a:extLst>
                <a:ext uri="{FF2B5EF4-FFF2-40B4-BE49-F238E27FC236}">
                  <a16:creationId xmlns:a16="http://schemas.microsoft.com/office/drawing/2014/main" id="{5A58D440-7466-42DE-825E-A3FFDDD22813}"/>
                </a:ext>
              </a:extLst>
            </p:cNvPr>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886;p126">
              <a:extLst>
                <a:ext uri="{FF2B5EF4-FFF2-40B4-BE49-F238E27FC236}">
                  <a16:creationId xmlns:a16="http://schemas.microsoft.com/office/drawing/2014/main" id="{12EAD610-6FB3-4C64-8F0F-07C0984E6F82}"/>
                </a:ext>
              </a:extLst>
            </p:cNvPr>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887;p126">
              <a:extLst>
                <a:ext uri="{FF2B5EF4-FFF2-40B4-BE49-F238E27FC236}">
                  <a16:creationId xmlns:a16="http://schemas.microsoft.com/office/drawing/2014/main" id="{8B8CF1AF-DA60-428C-A7CB-4361C1B3F845}"/>
                </a:ext>
              </a:extLst>
            </p:cNvPr>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888;p126">
              <a:extLst>
                <a:ext uri="{FF2B5EF4-FFF2-40B4-BE49-F238E27FC236}">
                  <a16:creationId xmlns:a16="http://schemas.microsoft.com/office/drawing/2014/main" id="{C1AE7409-7A4C-4707-93F6-ABD0E9573770}"/>
                </a:ext>
              </a:extLst>
            </p:cNvPr>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889;p126">
              <a:extLst>
                <a:ext uri="{FF2B5EF4-FFF2-40B4-BE49-F238E27FC236}">
                  <a16:creationId xmlns:a16="http://schemas.microsoft.com/office/drawing/2014/main" id="{4953034E-DDD6-418C-A578-CC63A5142E9C}"/>
                </a:ext>
              </a:extLst>
            </p:cNvPr>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890;p126">
              <a:extLst>
                <a:ext uri="{FF2B5EF4-FFF2-40B4-BE49-F238E27FC236}">
                  <a16:creationId xmlns:a16="http://schemas.microsoft.com/office/drawing/2014/main" id="{E6554660-C0C7-4C20-9D68-75C2D68BA4F4}"/>
                </a:ext>
              </a:extLst>
            </p:cNvPr>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891;p126">
              <a:extLst>
                <a:ext uri="{FF2B5EF4-FFF2-40B4-BE49-F238E27FC236}">
                  <a16:creationId xmlns:a16="http://schemas.microsoft.com/office/drawing/2014/main" id="{50B28F8D-E638-4FC7-B32A-DD5F087FA617}"/>
                </a:ext>
              </a:extLst>
            </p:cNvPr>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892;p126">
              <a:extLst>
                <a:ext uri="{FF2B5EF4-FFF2-40B4-BE49-F238E27FC236}">
                  <a16:creationId xmlns:a16="http://schemas.microsoft.com/office/drawing/2014/main" id="{63012169-1C68-484F-9F24-ECAF8D253825}"/>
                </a:ext>
              </a:extLst>
            </p:cNvPr>
            <p:cNvSpPr/>
            <p:nvPr/>
          </p:nvSpPr>
          <p:spPr>
            <a:xfrm>
              <a:off x="2034182" y="1771051"/>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893;p126">
              <a:extLst>
                <a:ext uri="{FF2B5EF4-FFF2-40B4-BE49-F238E27FC236}">
                  <a16:creationId xmlns:a16="http://schemas.microsoft.com/office/drawing/2014/main" id="{7B367F99-46C2-4A22-93E8-94EA06D32696}"/>
                </a:ext>
              </a:extLst>
            </p:cNvPr>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94;p126">
              <a:extLst>
                <a:ext uri="{FF2B5EF4-FFF2-40B4-BE49-F238E27FC236}">
                  <a16:creationId xmlns:a16="http://schemas.microsoft.com/office/drawing/2014/main" id="{762BCA4B-8BC0-49CD-AD1C-5CACCC0B9D34}"/>
                </a:ext>
              </a:extLst>
            </p:cNvPr>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95;p126">
              <a:extLst>
                <a:ext uri="{FF2B5EF4-FFF2-40B4-BE49-F238E27FC236}">
                  <a16:creationId xmlns:a16="http://schemas.microsoft.com/office/drawing/2014/main" id="{3F2CE628-A3CC-411B-B9D7-9D99F7204A1E}"/>
                </a:ext>
              </a:extLst>
            </p:cNvPr>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96;p126">
              <a:extLst>
                <a:ext uri="{FF2B5EF4-FFF2-40B4-BE49-F238E27FC236}">
                  <a16:creationId xmlns:a16="http://schemas.microsoft.com/office/drawing/2014/main" id="{7C01E3EA-227D-4955-BBF4-1A9FF9B706C8}"/>
                </a:ext>
              </a:extLst>
            </p:cNvPr>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97;p126">
              <a:extLst>
                <a:ext uri="{FF2B5EF4-FFF2-40B4-BE49-F238E27FC236}">
                  <a16:creationId xmlns:a16="http://schemas.microsoft.com/office/drawing/2014/main" id="{9CDCFFBE-9F46-43B7-8AD6-B5D6CD4FBE82}"/>
                </a:ext>
              </a:extLst>
            </p:cNvPr>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98;p126">
              <a:extLst>
                <a:ext uri="{FF2B5EF4-FFF2-40B4-BE49-F238E27FC236}">
                  <a16:creationId xmlns:a16="http://schemas.microsoft.com/office/drawing/2014/main" id="{D55A7CF6-EF55-40C1-A18B-979318B16D39}"/>
                </a:ext>
              </a:extLst>
            </p:cNvPr>
            <p:cNvSpPr/>
            <p:nvPr/>
          </p:nvSpPr>
          <p:spPr>
            <a:xfrm>
              <a:off x="2110039" y="1759836"/>
              <a:ext cx="14" cy="448"/>
            </a:xfrm>
            <a:custGeom>
              <a:avLst/>
              <a:gdLst/>
              <a:ahLst/>
              <a:cxnLst/>
              <a:rect l="l" t="t" r="r" b="b"/>
              <a:pathLst>
                <a:path w="1" h="33" extrusionOk="0">
                  <a:moveTo>
                    <a:pt x="0" y="1"/>
                  </a:moveTo>
                  <a:lnTo>
                    <a:pt x="0"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99;p126">
              <a:extLst>
                <a:ext uri="{FF2B5EF4-FFF2-40B4-BE49-F238E27FC236}">
                  <a16:creationId xmlns:a16="http://schemas.microsoft.com/office/drawing/2014/main" id="{5B13EA9B-84C9-4B3A-839A-6933C3BB59FA}"/>
                </a:ext>
              </a:extLst>
            </p:cNvPr>
            <p:cNvSpPr/>
            <p:nvPr/>
          </p:nvSpPr>
          <p:spPr>
            <a:xfrm>
              <a:off x="2110039" y="1762878"/>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900;p126">
              <a:extLst>
                <a:ext uri="{FF2B5EF4-FFF2-40B4-BE49-F238E27FC236}">
                  <a16:creationId xmlns:a16="http://schemas.microsoft.com/office/drawing/2014/main" id="{613F5FE1-7ED3-4163-A479-C4CFD3CB0EFC}"/>
                </a:ext>
              </a:extLst>
            </p:cNvPr>
            <p:cNvSpPr/>
            <p:nvPr/>
          </p:nvSpPr>
          <p:spPr>
            <a:xfrm>
              <a:off x="2119218" y="180970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901;p126">
              <a:extLst>
                <a:ext uri="{FF2B5EF4-FFF2-40B4-BE49-F238E27FC236}">
                  <a16:creationId xmlns:a16="http://schemas.microsoft.com/office/drawing/2014/main" id="{212ECEC6-7094-476B-A20F-04B08F136110}"/>
                </a:ext>
              </a:extLst>
            </p:cNvPr>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902;p126">
              <a:extLst>
                <a:ext uri="{FF2B5EF4-FFF2-40B4-BE49-F238E27FC236}">
                  <a16:creationId xmlns:a16="http://schemas.microsoft.com/office/drawing/2014/main" id="{5E34DCB2-5BD1-4D6B-92BA-8E74D3A24AEF}"/>
                </a:ext>
              </a:extLst>
            </p:cNvPr>
            <p:cNvSpPr/>
            <p:nvPr/>
          </p:nvSpPr>
          <p:spPr>
            <a:xfrm>
              <a:off x="2119028" y="1808987"/>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903;p126">
              <a:extLst>
                <a:ext uri="{FF2B5EF4-FFF2-40B4-BE49-F238E27FC236}">
                  <a16:creationId xmlns:a16="http://schemas.microsoft.com/office/drawing/2014/main" id="{3D5E0EED-2BD3-4AFE-B569-DB666CEFEE71}"/>
                </a:ext>
              </a:extLst>
            </p:cNvPr>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904;p126">
              <a:extLst>
                <a:ext uri="{FF2B5EF4-FFF2-40B4-BE49-F238E27FC236}">
                  <a16:creationId xmlns:a16="http://schemas.microsoft.com/office/drawing/2014/main" id="{EB7555AA-871E-46B3-9C66-22C73E889F3D}"/>
                </a:ext>
              </a:extLst>
            </p:cNvPr>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905;p126">
              <a:extLst>
                <a:ext uri="{FF2B5EF4-FFF2-40B4-BE49-F238E27FC236}">
                  <a16:creationId xmlns:a16="http://schemas.microsoft.com/office/drawing/2014/main" id="{3B90D63B-986F-4C3F-9E8E-2C930CE476A1}"/>
                </a:ext>
              </a:extLst>
            </p:cNvPr>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906;p126">
              <a:extLst>
                <a:ext uri="{FF2B5EF4-FFF2-40B4-BE49-F238E27FC236}">
                  <a16:creationId xmlns:a16="http://schemas.microsoft.com/office/drawing/2014/main" id="{33F3425E-5F0C-41AF-B9D4-7B92854247C4}"/>
                </a:ext>
              </a:extLst>
            </p:cNvPr>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907;p126">
              <a:extLst>
                <a:ext uri="{FF2B5EF4-FFF2-40B4-BE49-F238E27FC236}">
                  <a16:creationId xmlns:a16="http://schemas.microsoft.com/office/drawing/2014/main" id="{BE9DAAFF-1A81-4FEC-8EED-1B401D52A34C}"/>
                </a:ext>
              </a:extLst>
            </p:cNvPr>
            <p:cNvSpPr/>
            <p:nvPr/>
          </p:nvSpPr>
          <p:spPr>
            <a:xfrm>
              <a:off x="2109985" y="1761452"/>
              <a:ext cx="14" cy="394"/>
            </a:xfrm>
            <a:custGeom>
              <a:avLst/>
              <a:gdLst/>
              <a:ahLst/>
              <a:cxnLst/>
              <a:rect l="l" t="t" r="r" b="b"/>
              <a:pathLst>
                <a:path w="1" h="29" extrusionOk="0">
                  <a:moveTo>
                    <a:pt x="1"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908;p126">
              <a:extLst>
                <a:ext uri="{FF2B5EF4-FFF2-40B4-BE49-F238E27FC236}">
                  <a16:creationId xmlns:a16="http://schemas.microsoft.com/office/drawing/2014/main" id="{F5F3D20B-574D-4100-A652-8072C04F43A3}"/>
                </a:ext>
              </a:extLst>
            </p:cNvPr>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909;p126">
              <a:extLst>
                <a:ext uri="{FF2B5EF4-FFF2-40B4-BE49-F238E27FC236}">
                  <a16:creationId xmlns:a16="http://schemas.microsoft.com/office/drawing/2014/main" id="{1DD28788-D57E-4DC8-B5D1-28263638D513}"/>
                </a:ext>
              </a:extLst>
            </p:cNvPr>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910;p126">
              <a:extLst>
                <a:ext uri="{FF2B5EF4-FFF2-40B4-BE49-F238E27FC236}">
                  <a16:creationId xmlns:a16="http://schemas.microsoft.com/office/drawing/2014/main" id="{48EEDB53-E43D-4F10-87A7-B67E2A16EAE8}"/>
                </a:ext>
              </a:extLst>
            </p:cNvPr>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911;p126">
              <a:extLst>
                <a:ext uri="{FF2B5EF4-FFF2-40B4-BE49-F238E27FC236}">
                  <a16:creationId xmlns:a16="http://schemas.microsoft.com/office/drawing/2014/main" id="{361437C3-A870-4E37-B641-5E9EED064E73}"/>
                </a:ext>
              </a:extLst>
            </p:cNvPr>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912;p126">
              <a:extLst>
                <a:ext uri="{FF2B5EF4-FFF2-40B4-BE49-F238E27FC236}">
                  <a16:creationId xmlns:a16="http://schemas.microsoft.com/office/drawing/2014/main" id="{439FB1CD-07A3-410D-9861-3A229F7BC038}"/>
                </a:ext>
              </a:extLst>
            </p:cNvPr>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913;p126">
              <a:extLst>
                <a:ext uri="{FF2B5EF4-FFF2-40B4-BE49-F238E27FC236}">
                  <a16:creationId xmlns:a16="http://schemas.microsoft.com/office/drawing/2014/main" id="{5C4CE669-60B1-4A68-870C-D13066144B21}"/>
                </a:ext>
              </a:extLst>
            </p:cNvPr>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914;p126">
              <a:extLst>
                <a:ext uri="{FF2B5EF4-FFF2-40B4-BE49-F238E27FC236}">
                  <a16:creationId xmlns:a16="http://schemas.microsoft.com/office/drawing/2014/main" id="{5CA1F8F0-3D4F-4E09-AA2E-6634451038C8}"/>
                </a:ext>
              </a:extLst>
            </p:cNvPr>
            <p:cNvSpPr/>
            <p:nvPr/>
          </p:nvSpPr>
          <p:spPr>
            <a:xfrm>
              <a:off x="2135375" y="1790168"/>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915;p126">
              <a:extLst>
                <a:ext uri="{FF2B5EF4-FFF2-40B4-BE49-F238E27FC236}">
                  <a16:creationId xmlns:a16="http://schemas.microsoft.com/office/drawing/2014/main" id="{FFA7E518-32B9-47AE-A906-27FF49C0C3AD}"/>
                </a:ext>
              </a:extLst>
            </p:cNvPr>
            <p:cNvSpPr/>
            <p:nvPr/>
          </p:nvSpPr>
          <p:spPr>
            <a:xfrm>
              <a:off x="2127962" y="1796916"/>
              <a:ext cx="434" cy="434"/>
            </a:xfrm>
            <a:custGeom>
              <a:avLst/>
              <a:gdLst/>
              <a:ahLst/>
              <a:cxnLst/>
              <a:rect l="l" t="t" r="r" b="b"/>
              <a:pathLst>
                <a:path w="32" h="32" extrusionOk="0">
                  <a:moveTo>
                    <a:pt x="0" y="32"/>
                  </a:move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916;p126">
              <a:extLst>
                <a:ext uri="{FF2B5EF4-FFF2-40B4-BE49-F238E27FC236}">
                  <a16:creationId xmlns:a16="http://schemas.microsoft.com/office/drawing/2014/main" id="{5C5D4C3D-FE78-48B5-AC3C-F63FDA2AB516}"/>
                </a:ext>
              </a:extLst>
            </p:cNvPr>
            <p:cNvSpPr/>
            <p:nvPr/>
          </p:nvSpPr>
          <p:spPr>
            <a:xfrm>
              <a:off x="2128573" y="1796577"/>
              <a:ext cx="109" cy="163"/>
            </a:xfrm>
            <a:custGeom>
              <a:avLst/>
              <a:gdLst/>
              <a:ahLst/>
              <a:cxnLst/>
              <a:rect l="l" t="t" r="r" b="b"/>
              <a:pathLst>
                <a:path w="8" h="12" extrusionOk="0">
                  <a:moveTo>
                    <a:pt x="1" y="1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917;p126">
              <a:extLst>
                <a:ext uri="{FF2B5EF4-FFF2-40B4-BE49-F238E27FC236}">
                  <a16:creationId xmlns:a16="http://schemas.microsoft.com/office/drawing/2014/main" id="{CB583E73-3394-4D4D-8C64-C25CBE22CFB5}"/>
                </a:ext>
              </a:extLst>
            </p:cNvPr>
            <p:cNvSpPr/>
            <p:nvPr/>
          </p:nvSpPr>
          <p:spPr>
            <a:xfrm>
              <a:off x="2135416" y="17890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918;p126">
              <a:extLst>
                <a:ext uri="{FF2B5EF4-FFF2-40B4-BE49-F238E27FC236}">
                  <a16:creationId xmlns:a16="http://schemas.microsoft.com/office/drawing/2014/main" id="{9D9B8360-7423-436A-9AF2-7B14B8079C41}"/>
                </a:ext>
              </a:extLst>
            </p:cNvPr>
            <p:cNvSpPr/>
            <p:nvPr/>
          </p:nvSpPr>
          <p:spPr>
            <a:xfrm>
              <a:off x="2131668" y="1793821"/>
              <a:ext cx="54" cy="14"/>
            </a:xfrm>
            <a:custGeom>
              <a:avLst/>
              <a:gdLst/>
              <a:ahLst/>
              <a:cxnLst/>
              <a:rect l="l" t="t" r="r" b="b"/>
              <a:pathLst>
                <a:path w="4" h="1" extrusionOk="0">
                  <a:moveTo>
                    <a:pt x="0" y="1"/>
                  </a:move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919;p126">
              <a:extLst>
                <a:ext uri="{FF2B5EF4-FFF2-40B4-BE49-F238E27FC236}">
                  <a16:creationId xmlns:a16="http://schemas.microsoft.com/office/drawing/2014/main" id="{CB49D426-575B-4F2D-839B-9AE114B45981}"/>
                </a:ext>
              </a:extLst>
            </p:cNvPr>
            <p:cNvSpPr/>
            <p:nvPr/>
          </p:nvSpPr>
          <p:spPr>
            <a:xfrm>
              <a:off x="2131899" y="1793726"/>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920;p126">
              <a:extLst>
                <a:ext uri="{FF2B5EF4-FFF2-40B4-BE49-F238E27FC236}">
                  <a16:creationId xmlns:a16="http://schemas.microsoft.com/office/drawing/2014/main" id="{DD334D69-C41A-4828-B18F-77CF40C744B0}"/>
                </a:ext>
              </a:extLst>
            </p:cNvPr>
            <p:cNvSpPr/>
            <p:nvPr/>
          </p:nvSpPr>
          <p:spPr>
            <a:xfrm>
              <a:off x="2131763" y="1793821"/>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921;p126">
              <a:extLst>
                <a:ext uri="{FF2B5EF4-FFF2-40B4-BE49-F238E27FC236}">
                  <a16:creationId xmlns:a16="http://schemas.microsoft.com/office/drawing/2014/main" id="{894A8331-BBD0-49B7-ABB6-916B51D808DE}"/>
                </a:ext>
              </a:extLst>
            </p:cNvPr>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922;p126">
              <a:extLst>
                <a:ext uri="{FF2B5EF4-FFF2-40B4-BE49-F238E27FC236}">
                  <a16:creationId xmlns:a16="http://schemas.microsoft.com/office/drawing/2014/main" id="{9ACC5275-B17E-4FE5-A5E2-9AECCBFDE565}"/>
                </a:ext>
              </a:extLst>
            </p:cNvPr>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923;p126">
              <a:extLst>
                <a:ext uri="{FF2B5EF4-FFF2-40B4-BE49-F238E27FC236}">
                  <a16:creationId xmlns:a16="http://schemas.microsoft.com/office/drawing/2014/main" id="{103C57F5-7EE1-4A16-AB6E-8FBF940ACE4C}"/>
                </a:ext>
              </a:extLst>
            </p:cNvPr>
            <p:cNvSpPr/>
            <p:nvPr/>
          </p:nvSpPr>
          <p:spPr>
            <a:xfrm>
              <a:off x="2135375" y="178963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924;p126">
              <a:extLst>
                <a:ext uri="{FF2B5EF4-FFF2-40B4-BE49-F238E27FC236}">
                  <a16:creationId xmlns:a16="http://schemas.microsoft.com/office/drawing/2014/main" id="{16D5FDF2-5BB2-4265-9915-4CF9E7433CCD}"/>
                </a:ext>
              </a:extLst>
            </p:cNvPr>
            <p:cNvSpPr/>
            <p:nvPr/>
          </p:nvSpPr>
          <p:spPr>
            <a:xfrm>
              <a:off x="2135470" y="178830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925;p126">
              <a:extLst>
                <a:ext uri="{FF2B5EF4-FFF2-40B4-BE49-F238E27FC236}">
                  <a16:creationId xmlns:a16="http://schemas.microsoft.com/office/drawing/2014/main" id="{7500AAEA-AE1A-4B0D-B5CA-7A89C9D19FC1}"/>
                </a:ext>
              </a:extLst>
            </p:cNvPr>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926;p126">
              <a:extLst>
                <a:ext uri="{FF2B5EF4-FFF2-40B4-BE49-F238E27FC236}">
                  <a16:creationId xmlns:a16="http://schemas.microsoft.com/office/drawing/2014/main" id="{384AED0A-2115-4058-8D3A-D22626C306B1}"/>
                </a:ext>
              </a:extLst>
            </p:cNvPr>
            <p:cNvSpPr/>
            <p:nvPr/>
          </p:nvSpPr>
          <p:spPr>
            <a:xfrm>
              <a:off x="2137222" y="1859943"/>
              <a:ext cx="163" cy="244"/>
            </a:xfrm>
            <a:custGeom>
              <a:avLst/>
              <a:gdLst/>
              <a:ahLst/>
              <a:cxnLst/>
              <a:rect l="l" t="t" r="r" b="b"/>
              <a:pathLst>
                <a:path w="12" h="18" extrusionOk="0">
                  <a:moveTo>
                    <a:pt x="1" y="0"/>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927;p126">
              <a:extLst>
                <a:ext uri="{FF2B5EF4-FFF2-40B4-BE49-F238E27FC236}">
                  <a16:creationId xmlns:a16="http://schemas.microsoft.com/office/drawing/2014/main" id="{58B1AC07-5246-4A73-B4C3-8FC0CB5CB6BA}"/>
                </a:ext>
              </a:extLst>
            </p:cNvPr>
            <p:cNvSpPr/>
            <p:nvPr/>
          </p:nvSpPr>
          <p:spPr>
            <a:xfrm>
              <a:off x="2134615" y="1857418"/>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928;p126">
              <a:extLst>
                <a:ext uri="{FF2B5EF4-FFF2-40B4-BE49-F238E27FC236}">
                  <a16:creationId xmlns:a16="http://schemas.microsoft.com/office/drawing/2014/main" id="{127E3F27-F451-4201-9261-6355C39D9745}"/>
                </a:ext>
              </a:extLst>
            </p:cNvPr>
            <p:cNvSpPr/>
            <p:nvPr/>
          </p:nvSpPr>
          <p:spPr>
            <a:xfrm>
              <a:off x="2136706" y="1859034"/>
              <a:ext cx="149" cy="204"/>
            </a:xfrm>
            <a:custGeom>
              <a:avLst/>
              <a:gdLst/>
              <a:ahLst/>
              <a:cxnLst/>
              <a:rect l="l" t="t" r="r" b="b"/>
              <a:pathLst>
                <a:path w="11" h="15" extrusionOk="0">
                  <a:moveTo>
                    <a:pt x="0" y="1"/>
                  </a:moveTo>
                  <a:lnTo>
                    <a:pt x="1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929;p126">
              <a:extLst>
                <a:ext uri="{FF2B5EF4-FFF2-40B4-BE49-F238E27FC236}">
                  <a16:creationId xmlns:a16="http://schemas.microsoft.com/office/drawing/2014/main" id="{6EB603A8-8392-4CC6-A83C-62E8325B68AD}"/>
                </a:ext>
              </a:extLst>
            </p:cNvPr>
            <p:cNvSpPr/>
            <p:nvPr/>
          </p:nvSpPr>
          <p:spPr>
            <a:xfrm>
              <a:off x="2137466" y="1860459"/>
              <a:ext cx="149" cy="258"/>
            </a:xfrm>
            <a:custGeom>
              <a:avLst/>
              <a:gdLst/>
              <a:ahLst/>
              <a:cxnLst/>
              <a:rect l="l" t="t" r="r" b="b"/>
              <a:pathLst>
                <a:path w="11" h="19" extrusionOk="0">
                  <a:moveTo>
                    <a:pt x="0" y="1"/>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930;p126">
              <a:extLst>
                <a:ext uri="{FF2B5EF4-FFF2-40B4-BE49-F238E27FC236}">
                  <a16:creationId xmlns:a16="http://schemas.microsoft.com/office/drawing/2014/main" id="{437BD746-357A-4D02-9BF4-A74DE23C366B}"/>
                </a:ext>
              </a:extLst>
            </p:cNvPr>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931;p126">
              <a:extLst>
                <a:ext uri="{FF2B5EF4-FFF2-40B4-BE49-F238E27FC236}">
                  <a16:creationId xmlns:a16="http://schemas.microsoft.com/office/drawing/2014/main" id="{501C8555-9E92-4CCD-AE61-75750D3C3115}"/>
                </a:ext>
              </a:extLst>
            </p:cNvPr>
            <p:cNvSpPr/>
            <p:nvPr/>
          </p:nvSpPr>
          <p:spPr>
            <a:xfrm>
              <a:off x="2137697" y="1861029"/>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932;p126">
              <a:extLst>
                <a:ext uri="{FF2B5EF4-FFF2-40B4-BE49-F238E27FC236}">
                  <a16:creationId xmlns:a16="http://schemas.microsoft.com/office/drawing/2014/main" id="{BCD148D2-6810-45FC-B39E-A3FB0CF1CB05}"/>
                </a:ext>
              </a:extLst>
            </p:cNvPr>
            <p:cNvSpPr/>
            <p:nvPr/>
          </p:nvSpPr>
          <p:spPr>
            <a:xfrm>
              <a:off x="2135036" y="1857567"/>
              <a:ext cx="163" cy="54"/>
            </a:xfrm>
            <a:custGeom>
              <a:avLst/>
              <a:gdLst/>
              <a:ahLst/>
              <a:cxnLst/>
              <a:rect l="l" t="t" r="r" b="b"/>
              <a:pathLst>
                <a:path w="12" h="4" extrusionOk="0">
                  <a:moveTo>
                    <a:pt x="1" y="0"/>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933;p126">
              <a:extLst>
                <a:ext uri="{FF2B5EF4-FFF2-40B4-BE49-F238E27FC236}">
                  <a16:creationId xmlns:a16="http://schemas.microsoft.com/office/drawing/2014/main" id="{07CE3FA8-B93D-49D8-A007-81C277455742}"/>
                </a:ext>
              </a:extLst>
            </p:cNvPr>
            <p:cNvSpPr/>
            <p:nvPr/>
          </p:nvSpPr>
          <p:spPr>
            <a:xfrm>
              <a:off x="2137982" y="1861654"/>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934;p126">
              <a:extLst>
                <a:ext uri="{FF2B5EF4-FFF2-40B4-BE49-F238E27FC236}">
                  <a16:creationId xmlns:a16="http://schemas.microsoft.com/office/drawing/2014/main" id="{CA36BC68-381F-40E3-BDAB-5F4589657A27}"/>
                </a:ext>
              </a:extLst>
            </p:cNvPr>
            <p:cNvSpPr/>
            <p:nvPr/>
          </p:nvSpPr>
          <p:spPr>
            <a:xfrm>
              <a:off x="2138172" y="1862265"/>
              <a:ext cx="68" cy="204"/>
            </a:xfrm>
            <a:custGeom>
              <a:avLst/>
              <a:gdLst/>
              <a:ahLst/>
              <a:cxnLst/>
              <a:rect l="l" t="t" r="r" b="b"/>
              <a:pathLst>
                <a:path w="5" h="15" extrusionOk="0">
                  <a:moveTo>
                    <a:pt x="1"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935;p126">
              <a:extLst>
                <a:ext uri="{FF2B5EF4-FFF2-40B4-BE49-F238E27FC236}">
                  <a16:creationId xmlns:a16="http://schemas.microsoft.com/office/drawing/2014/main" id="{72C47D66-E9F8-4371-9CFA-BE6D79B8172D}"/>
                </a:ext>
              </a:extLst>
            </p:cNvPr>
            <p:cNvSpPr/>
            <p:nvPr/>
          </p:nvSpPr>
          <p:spPr>
            <a:xfrm>
              <a:off x="2136081" y="1858273"/>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936;p126">
              <a:extLst>
                <a:ext uri="{FF2B5EF4-FFF2-40B4-BE49-F238E27FC236}">
                  <a16:creationId xmlns:a16="http://schemas.microsoft.com/office/drawing/2014/main" id="{7033533C-5D28-4281-84A4-28D7826458F3}"/>
                </a:ext>
              </a:extLst>
            </p:cNvPr>
            <p:cNvSpPr/>
            <p:nvPr/>
          </p:nvSpPr>
          <p:spPr>
            <a:xfrm>
              <a:off x="2136421" y="1858613"/>
              <a:ext cx="149" cy="204"/>
            </a:xfrm>
            <a:custGeom>
              <a:avLst/>
              <a:gdLst/>
              <a:ahLst/>
              <a:cxnLst/>
              <a:rect l="l" t="t" r="r" b="b"/>
              <a:pathLst>
                <a:path w="11" h="15" extrusionOk="0">
                  <a:moveTo>
                    <a:pt x="0" y="0"/>
                  </a:moveTo>
                  <a:lnTo>
                    <a:pt x="1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937;p126">
              <a:extLst>
                <a:ext uri="{FF2B5EF4-FFF2-40B4-BE49-F238E27FC236}">
                  <a16:creationId xmlns:a16="http://schemas.microsoft.com/office/drawing/2014/main" id="{278389BA-B49E-4FB8-9522-C60361C21F7D}"/>
                </a:ext>
              </a:extLst>
            </p:cNvPr>
            <p:cNvSpPr/>
            <p:nvPr/>
          </p:nvSpPr>
          <p:spPr>
            <a:xfrm>
              <a:off x="2135755" y="1857947"/>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938;p126">
              <a:extLst>
                <a:ext uri="{FF2B5EF4-FFF2-40B4-BE49-F238E27FC236}">
                  <a16:creationId xmlns:a16="http://schemas.microsoft.com/office/drawing/2014/main" id="{F95BEFF7-51E5-46AE-9E0E-E803AED72526}"/>
                </a:ext>
              </a:extLst>
            </p:cNvPr>
            <p:cNvSpPr/>
            <p:nvPr/>
          </p:nvSpPr>
          <p:spPr>
            <a:xfrm>
              <a:off x="2119883" y="1812408"/>
              <a:ext cx="54" cy="109"/>
            </a:xfrm>
            <a:custGeom>
              <a:avLst/>
              <a:gdLst/>
              <a:ahLst/>
              <a:cxnLst/>
              <a:rect l="l" t="t" r="r" b="b"/>
              <a:pathLst>
                <a:path w="4" h="8" extrusionOk="0">
                  <a:moveTo>
                    <a:pt x="0"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939;p126">
              <a:extLst>
                <a:ext uri="{FF2B5EF4-FFF2-40B4-BE49-F238E27FC236}">
                  <a16:creationId xmlns:a16="http://schemas.microsoft.com/office/drawing/2014/main" id="{1D395D3B-6179-415D-B804-B94B7F51B7FA}"/>
                </a:ext>
              </a:extLst>
            </p:cNvPr>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940;p126">
              <a:extLst>
                <a:ext uri="{FF2B5EF4-FFF2-40B4-BE49-F238E27FC236}">
                  <a16:creationId xmlns:a16="http://schemas.microsoft.com/office/drawing/2014/main" id="{A993BE50-8D42-49B6-BDD0-0F0DA7835FED}"/>
                </a:ext>
              </a:extLst>
            </p:cNvPr>
            <p:cNvSpPr/>
            <p:nvPr/>
          </p:nvSpPr>
          <p:spPr>
            <a:xfrm>
              <a:off x="2135416" y="1857703"/>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941;p126">
              <a:extLst>
                <a:ext uri="{FF2B5EF4-FFF2-40B4-BE49-F238E27FC236}">
                  <a16:creationId xmlns:a16="http://schemas.microsoft.com/office/drawing/2014/main" id="{AF13290E-37CA-4424-9FFC-CBA60224A16C}"/>
                </a:ext>
              </a:extLst>
            </p:cNvPr>
            <p:cNvSpPr/>
            <p:nvPr/>
          </p:nvSpPr>
          <p:spPr>
            <a:xfrm>
              <a:off x="2119978" y="1812653"/>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942;p126">
              <a:extLst>
                <a:ext uri="{FF2B5EF4-FFF2-40B4-BE49-F238E27FC236}">
                  <a16:creationId xmlns:a16="http://schemas.microsoft.com/office/drawing/2014/main" id="{C7D387F5-7991-45BF-A562-EDF9321D54E8}"/>
                </a:ext>
              </a:extLst>
            </p:cNvPr>
            <p:cNvSpPr/>
            <p:nvPr/>
          </p:nvSpPr>
          <p:spPr>
            <a:xfrm>
              <a:off x="2136991" y="1859468"/>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943;p126">
              <a:extLst>
                <a:ext uri="{FF2B5EF4-FFF2-40B4-BE49-F238E27FC236}">
                  <a16:creationId xmlns:a16="http://schemas.microsoft.com/office/drawing/2014/main" id="{555693FF-D492-48D3-B2C7-8A23CE3F9824}"/>
                </a:ext>
              </a:extLst>
            </p:cNvPr>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944;p126">
              <a:extLst>
                <a:ext uri="{FF2B5EF4-FFF2-40B4-BE49-F238E27FC236}">
                  <a16:creationId xmlns:a16="http://schemas.microsoft.com/office/drawing/2014/main" id="{63927843-F1DC-48B0-9FF9-95CAC70B52FE}"/>
                </a:ext>
              </a:extLst>
            </p:cNvPr>
            <p:cNvSpPr/>
            <p:nvPr/>
          </p:nvSpPr>
          <p:spPr>
            <a:xfrm>
              <a:off x="2121730" y="1810562"/>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945;p126">
              <a:extLst>
                <a:ext uri="{FF2B5EF4-FFF2-40B4-BE49-F238E27FC236}">
                  <a16:creationId xmlns:a16="http://schemas.microsoft.com/office/drawing/2014/main" id="{AF28DCB9-C556-4BC7-8B43-65F99A6FF95A}"/>
                </a:ext>
              </a:extLst>
            </p:cNvPr>
            <p:cNvSpPr/>
            <p:nvPr/>
          </p:nvSpPr>
          <p:spPr>
            <a:xfrm>
              <a:off x="2138362" y="1862985"/>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946;p126">
              <a:extLst>
                <a:ext uri="{FF2B5EF4-FFF2-40B4-BE49-F238E27FC236}">
                  <a16:creationId xmlns:a16="http://schemas.microsoft.com/office/drawing/2014/main" id="{7730E111-C725-473B-95DC-C69D0FB6545E}"/>
                </a:ext>
              </a:extLst>
            </p:cNvPr>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947;p126">
              <a:extLst>
                <a:ext uri="{FF2B5EF4-FFF2-40B4-BE49-F238E27FC236}">
                  <a16:creationId xmlns:a16="http://schemas.microsoft.com/office/drawing/2014/main" id="{50CD03CC-7703-405B-92B0-AFA1351C2F05}"/>
                </a:ext>
              </a:extLst>
            </p:cNvPr>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948;p126">
              <a:extLst>
                <a:ext uri="{FF2B5EF4-FFF2-40B4-BE49-F238E27FC236}">
                  <a16:creationId xmlns:a16="http://schemas.microsoft.com/office/drawing/2014/main" id="{4403C179-E7ED-4478-AAC3-0F775E70ED23}"/>
                </a:ext>
              </a:extLst>
            </p:cNvPr>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949;p126">
              <a:extLst>
                <a:ext uri="{FF2B5EF4-FFF2-40B4-BE49-F238E27FC236}">
                  <a16:creationId xmlns:a16="http://schemas.microsoft.com/office/drawing/2014/main" id="{3F2E42AC-7FCD-4AAB-B28E-74D9E4D0A677}"/>
                </a:ext>
              </a:extLst>
            </p:cNvPr>
            <p:cNvSpPr/>
            <p:nvPr/>
          </p:nvSpPr>
          <p:spPr>
            <a:xfrm>
              <a:off x="1924802" y="1946215"/>
              <a:ext cx="163" cy="54"/>
            </a:xfrm>
            <a:custGeom>
              <a:avLst/>
              <a:gdLst/>
              <a:ahLst/>
              <a:cxnLst/>
              <a:rect l="l" t="t" r="r" b="b"/>
              <a:pathLst>
                <a:path w="12" h="4" extrusionOk="0">
                  <a:moveTo>
                    <a:pt x="1" y="4"/>
                  </a:moveTo>
                  <a:lnTo>
                    <a:pt x="1" y="4"/>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950;p126">
              <a:extLst>
                <a:ext uri="{FF2B5EF4-FFF2-40B4-BE49-F238E27FC236}">
                  <a16:creationId xmlns:a16="http://schemas.microsoft.com/office/drawing/2014/main" id="{74A42A6C-BC2E-4B0B-8CCE-B9068E0C090F}"/>
                </a:ext>
              </a:extLst>
            </p:cNvPr>
            <p:cNvSpPr/>
            <p:nvPr/>
          </p:nvSpPr>
          <p:spPr>
            <a:xfrm>
              <a:off x="1925752" y="1946065"/>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951;p126">
              <a:extLst>
                <a:ext uri="{FF2B5EF4-FFF2-40B4-BE49-F238E27FC236}">
                  <a16:creationId xmlns:a16="http://schemas.microsoft.com/office/drawing/2014/main" id="{1F165E32-CD30-4C10-BF08-D84EC2F7475C}"/>
                </a:ext>
              </a:extLst>
            </p:cNvPr>
            <p:cNvSpPr/>
            <p:nvPr/>
          </p:nvSpPr>
          <p:spPr>
            <a:xfrm>
              <a:off x="1928943" y="1940268"/>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952;p126">
              <a:extLst>
                <a:ext uri="{FF2B5EF4-FFF2-40B4-BE49-F238E27FC236}">
                  <a16:creationId xmlns:a16="http://schemas.microsoft.com/office/drawing/2014/main" id="{74C34024-906D-4705-9AD4-DE1423813B24}"/>
                </a:ext>
              </a:extLst>
            </p:cNvPr>
            <p:cNvSpPr/>
            <p:nvPr/>
          </p:nvSpPr>
          <p:spPr>
            <a:xfrm>
              <a:off x="1925752" y="194026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953;p126">
              <a:extLst>
                <a:ext uri="{FF2B5EF4-FFF2-40B4-BE49-F238E27FC236}">
                  <a16:creationId xmlns:a16="http://schemas.microsoft.com/office/drawing/2014/main" id="{0708D9D5-09C7-43BC-A87F-D4C5B816E31E}"/>
                </a:ext>
              </a:extLst>
            </p:cNvPr>
            <p:cNvSpPr/>
            <p:nvPr/>
          </p:nvSpPr>
          <p:spPr>
            <a:xfrm>
              <a:off x="1932880" y="1939181"/>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954;p126">
              <a:extLst>
                <a:ext uri="{FF2B5EF4-FFF2-40B4-BE49-F238E27FC236}">
                  <a16:creationId xmlns:a16="http://schemas.microsoft.com/office/drawing/2014/main" id="{33040FDD-3B1B-47E6-9D13-CB1E4BC18EFB}"/>
                </a:ext>
              </a:extLst>
            </p:cNvPr>
            <p:cNvSpPr/>
            <p:nvPr/>
          </p:nvSpPr>
          <p:spPr>
            <a:xfrm>
              <a:off x="1931835" y="1939562"/>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955;p126">
              <a:extLst>
                <a:ext uri="{FF2B5EF4-FFF2-40B4-BE49-F238E27FC236}">
                  <a16:creationId xmlns:a16="http://schemas.microsoft.com/office/drawing/2014/main" id="{DBEB32A4-27D9-4738-8030-53020615CBD4}"/>
                </a:ext>
              </a:extLst>
            </p:cNvPr>
            <p:cNvSpPr/>
            <p:nvPr/>
          </p:nvSpPr>
          <p:spPr>
            <a:xfrm>
              <a:off x="1925901" y="1946025"/>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956;p126">
              <a:extLst>
                <a:ext uri="{FF2B5EF4-FFF2-40B4-BE49-F238E27FC236}">
                  <a16:creationId xmlns:a16="http://schemas.microsoft.com/office/drawing/2014/main" id="{5496F69A-CFD6-4856-B4D3-E0C82E38E77C}"/>
                </a:ext>
              </a:extLst>
            </p:cNvPr>
            <p:cNvSpPr/>
            <p:nvPr/>
          </p:nvSpPr>
          <p:spPr>
            <a:xfrm>
              <a:off x="1925521" y="1946120"/>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957;p126">
              <a:extLst>
                <a:ext uri="{FF2B5EF4-FFF2-40B4-BE49-F238E27FC236}">
                  <a16:creationId xmlns:a16="http://schemas.microsoft.com/office/drawing/2014/main" id="{0A2C2346-E25B-4B8C-A8B7-80410C61E003}"/>
                </a:ext>
              </a:extLst>
            </p:cNvPr>
            <p:cNvSpPr/>
            <p:nvPr/>
          </p:nvSpPr>
          <p:spPr>
            <a:xfrm>
              <a:off x="1926947" y="19403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958;p126">
              <a:extLst>
                <a:ext uri="{FF2B5EF4-FFF2-40B4-BE49-F238E27FC236}">
                  <a16:creationId xmlns:a16="http://schemas.microsoft.com/office/drawing/2014/main" id="{CC7D9304-C2D3-41BA-A532-3EAB6A73F5E0}"/>
                </a:ext>
              </a:extLst>
            </p:cNvPr>
            <p:cNvSpPr/>
            <p:nvPr/>
          </p:nvSpPr>
          <p:spPr>
            <a:xfrm>
              <a:off x="1925087" y="1946160"/>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959;p126">
              <a:extLst>
                <a:ext uri="{FF2B5EF4-FFF2-40B4-BE49-F238E27FC236}">
                  <a16:creationId xmlns:a16="http://schemas.microsoft.com/office/drawing/2014/main" id="{BCCDA03C-6FC6-43A5-91BD-51E0245D04BD}"/>
                </a:ext>
              </a:extLst>
            </p:cNvPr>
            <p:cNvSpPr/>
            <p:nvPr/>
          </p:nvSpPr>
          <p:spPr>
            <a:xfrm>
              <a:off x="1928033" y="19403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960;p126">
              <a:extLst>
                <a:ext uri="{FF2B5EF4-FFF2-40B4-BE49-F238E27FC236}">
                  <a16:creationId xmlns:a16="http://schemas.microsoft.com/office/drawing/2014/main" id="{E9F0668A-86FD-456F-8E89-B1977EBD59E5}"/>
                </a:ext>
              </a:extLst>
            </p:cNvPr>
            <p:cNvSpPr/>
            <p:nvPr/>
          </p:nvSpPr>
          <p:spPr>
            <a:xfrm>
              <a:off x="1926037" y="194602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961;p126">
              <a:extLst>
                <a:ext uri="{FF2B5EF4-FFF2-40B4-BE49-F238E27FC236}">
                  <a16:creationId xmlns:a16="http://schemas.microsoft.com/office/drawing/2014/main" id="{BE3CD7A0-7F32-40AF-A3F9-2EBCCFEC337D}"/>
                </a:ext>
              </a:extLst>
            </p:cNvPr>
            <p:cNvSpPr/>
            <p:nvPr/>
          </p:nvSpPr>
          <p:spPr>
            <a:xfrm>
              <a:off x="1929893" y="1940132"/>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962;p126">
              <a:extLst>
                <a:ext uri="{FF2B5EF4-FFF2-40B4-BE49-F238E27FC236}">
                  <a16:creationId xmlns:a16="http://schemas.microsoft.com/office/drawing/2014/main" id="{1773C5DC-A0D2-4BE6-BB22-982F95DD9D9A}"/>
                </a:ext>
              </a:extLst>
            </p:cNvPr>
            <p:cNvSpPr/>
            <p:nvPr/>
          </p:nvSpPr>
          <p:spPr>
            <a:xfrm>
              <a:off x="1930884" y="1939888"/>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963;p126">
              <a:extLst>
                <a:ext uri="{FF2B5EF4-FFF2-40B4-BE49-F238E27FC236}">
                  <a16:creationId xmlns:a16="http://schemas.microsoft.com/office/drawing/2014/main" id="{5EE60105-F7CE-4BA0-B4C2-0B8AA8FBB31A}"/>
                </a:ext>
              </a:extLst>
            </p:cNvPr>
            <p:cNvSpPr/>
            <p:nvPr/>
          </p:nvSpPr>
          <p:spPr>
            <a:xfrm>
              <a:off x="1926132" y="194597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964;p126">
              <a:extLst>
                <a:ext uri="{FF2B5EF4-FFF2-40B4-BE49-F238E27FC236}">
                  <a16:creationId xmlns:a16="http://schemas.microsoft.com/office/drawing/2014/main" id="{7E892B59-E76A-4515-B09F-D64B2D66DA42}"/>
                </a:ext>
              </a:extLst>
            </p:cNvPr>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965;p126">
              <a:extLst>
                <a:ext uri="{FF2B5EF4-FFF2-40B4-BE49-F238E27FC236}">
                  <a16:creationId xmlns:a16="http://schemas.microsoft.com/office/drawing/2014/main" id="{54AEB25B-D50B-4FA3-9A95-A07EAF52BD64}"/>
                </a:ext>
              </a:extLst>
            </p:cNvPr>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966;p126">
              <a:extLst>
                <a:ext uri="{FF2B5EF4-FFF2-40B4-BE49-F238E27FC236}">
                  <a16:creationId xmlns:a16="http://schemas.microsoft.com/office/drawing/2014/main" id="{5590AFBF-AFB4-4108-AA2B-2BBE98E8F7B4}"/>
                </a:ext>
              </a:extLst>
            </p:cNvPr>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967;p126">
              <a:extLst>
                <a:ext uri="{FF2B5EF4-FFF2-40B4-BE49-F238E27FC236}">
                  <a16:creationId xmlns:a16="http://schemas.microsoft.com/office/drawing/2014/main" id="{7BCFD3AF-4142-464B-B7B4-4B355318BEF2}"/>
                </a:ext>
              </a:extLst>
            </p:cNvPr>
            <p:cNvSpPr/>
            <p:nvPr/>
          </p:nvSpPr>
          <p:spPr>
            <a:xfrm>
              <a:off x="1944856" y="194940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968;p126">
              <a:extLst>
                <a:ext uri="{FF2B5EF4-FFF2-40B4-BE49-F238E27FC236}">
                  <a16:creationId xmlns:a16="http://schemas.microsoft.com/office/drawing/2014/main" id="{3ECC8150-6A7D-480F-AA97-A245B6405020}"/>
                </a:ext>
              </a:extLst>
            </p:cNvPr>
            <p:cNvSpPr/>
            <p:nvPr/>
          </p:nvSpPr>
          <p:spPr>
            <a:xfrm>
              <a:off x="1945141" y="1949500"/>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969;p126">
              <a:extLst>
                <a:ext uri="{FF2B5EF4-FFF2-40B4-BE49-F238E27FC236}">
                  <a16:creationId xmlns:a16="http://schemas.microsoft.com/office/drawing/2014/main" id="{850526CD-44EE-417F-BD2C-9D43178CCA1A}"/>
                </a:ext>
              </a:extLst>
            </p:cNvPr>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970;p126">
              <a:extLst>
                <a:ext uri="{FF2B5EF4-FFF2-40B4-BE49-F238E27FC236}">
                  <a16:creationId xmlns:a16="http://schemas.microsoft.com/office/drawing/2014/main" id="{E3BD64DE-1EC0-4037-AB20-8EF5A69E69E0}"/>
                </a:ext>
              </a:extLst>
            </p:cNvPr>
            <p:cNvSpPr/>
            <p:nvPr/>
          </p:nvSpPr>
          <p:spPr>
            <a:xfrm>
              <a:off x="1927612" y="19505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971;p126">
              <a:extLst>
                <a:ext uri="{FF2B5EF4-FFF2-40B4-BE49-F238E27FC236}">
                  <a16:creationId xmlns:a16="http://schemas.microsoft.com/office/drawing/2014/main" id="{F708ABE0-0FF8-4E93-BB63-921689F2AAD9}"/>
                </a:ext>
              </a:extLst>
            </p:cNvPr>
            <p:cNvSpPr/>
            <p:nvPr/>
          </p:nvSpPr>
          <p:spPr>
            <a:xfrm>
              <a:off x="1927843" y="195077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972;p126">
              <a:extLst>
                <a:ext uri="{FF2B5EF4-FFF2-40B4-BE49-F238E27FC236}">
                  <a16:creationId xmlns:a16="http://schemas.microsoft.com/office/drawing/2014/main" id="{6598B35C-1695-4C88-90FF-E5DB35C87134}"/>
                </a:ext>
              </a:extLst>
            </p:cNvPr>
            <p:cNvSpPr/>
            <p:nvPr/>
          </p:nvSpPr>
          <p:spPr>
            <a:xfrm>
              <a:off x="1944666" y="194935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973;p126">
              <a:extLst>
                <a:ext uri="{FF2B5EF4-FFF2-40B4-BE49-F238E27FC236}">
                  <a16:creationId xmlns:a16="http://schemas.microsoft.com/office/drawing/2014/main" id="{8EEDBCAD-5666-47DF-8BB4-A7B4CE0FB7FB}"/>
                </a:ext>
              </a:extLst>
            </p:cNvPr>
            <p:cNvSpPr/>
            <p:nvPr/>
          </p:nvSpPr>
          <p:spPr>
            <a:xfrm>
              <a:off x="1927802" y="195073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974;p126">
              <a:extLst>
                <a:ext uri="{FF2B5EF4-FFF2-40B4-BE49-F238E27FC236}">
                  <a16:creationId xmlns:a16="http://schemas.microsoft.com/office/drawing/2014/main" id="{5C74A9AB-383A-4F5D-903C-90C629BF04B2}"/>
                </a:ext>
              </a:extLst>
            </p:cNvPr>
            <p:cNvSpPr/>
            <p:nvPr/>
          </p:nvSpPr>
          <p:spPr>
            <a:xfrm>
              <a:off x="1927748" y="195068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975;p126">
              <a:extLst>
                <a:ext uri="{FF2B5EF4-FFF2-40B4-BE49-F238E27FC236}">
                  <a16:creationId xmlns:a16="http://schemas.microsoft.com/office/drawing/2014/main" id="{C7E224AA-E56F-4FA7-ACE3-24F3A4E7BF2C}"/>
                </a:ext>
              </a:extLst>
            </p:cNvPr>
            <p:cNvSpPr/>
            <p:nvPr/>
          </p:nvSpPr>
          <p:spPr>
            <a:xfrm>
              <a:off x="1927137" y="195054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976;p126">
              <a:extLst>
                <a:ext uri="{FF2B5EF4-FFF2-40B4-BE49-F238E27FC236}">
                  <a16:creationId xmlns:a16="http://schemas.microsoft.com/office/drawing/2014/main" id="{7403B9D4-CD4E-40F6-B240-9A504CE58875}"/>
                </a:ext>
              </a:extLst>
            </p:cNvPr>
            <p:cNvSpPr/>
            <p:nvPr/>
          </p:nvSpPr>
          <p:spPr>
            <a:xfrm>
              <a:off x="1944475" y="194931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977;p126">
              <a:extLst>
                <a:ext uri="{FF2B5EF4-FFF2-40B4-BE49-F238E27FC236}">
                  <a16:creationId xmlns:a16="http://schemas.microsoft.com/office/drawing/2014/main" id="{3BF2BA47-1B87-4090-ABB8-851F5EBCD4BB}"/>
                </a:ext>
              </a:extLst>
            </p:cNvPr>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978;p126">
              <a:extLst>
                <a:ext uri="{FF2B5EF4-FFF2-40B4-BE49-F238E27FC236}">
                  <a16:creationId xmlns:a16="http://schemas.microsoft.com/office/drawing/2014/main" id="{69C65E6C-BB67-4E86-8D5C-F9480DD22C7A}"/>
                </a:ext>
              </a:extLst>
            </p:cNvPr>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979;p126">
              <a:extLst>
                <a:ext uri="{FF2B5EF4-FFF2-40B4-BE49-F238E27FC236}">
                  <a16:creationId xmlns:a16="http://schemas.microsoft.com/office/drawing/2014/main" id="{DF0C5609-7D72-4594-8815-61C4A4D4413F}"/>
                </a:ext>
              </a:extLst>
            </p:cNvPr>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980;p126">
              <a:extLst>
                <a:ext uri="{FF2B5EF4-FFF2-40B4-BE49-F238E27FC236}">
                  <a16:creationId xmlns:a16="http://schemas.microsoft.com/office/drawing/2014/main" id="{FDC89C1A-0C24-4B67-9C00-85358F91EE2A}"/>
                </a:ext>
              </a:extLst>
            </p:cNvPr>
            <p:cNvSpPr/>
            <p:nvPr/>
          </p:nvSpPr>
          <p:spPr>
            <a:xfrm>
              <a:off x="2074819" y="19584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981;p126">
              <a:extLst>
                <a:ext uri="{FF2B5EF4-FFF2-40B4-BE49-F238E27FC236}">
                  <a16:creationId xmlns:a16="http://schemas.microsoft.com/office/drawing/2014/main" id="{9AF2E8EF-E98E-4DB7-8E12-36BFBFE8E635}"/>
                </a:ext>
              </a:extLst>
            </p:cNvPr>
            <p:cNvSpPr/>
            <p:nvPr/>
          </p:nvSpPr>
          <p:spPr>
            <a:xfrm>
              <a:off x="2069972" y="1992704"/>
              <a:ext cx="109" cy="109"/>
            </a:xfrm>
            <a:custGeom>
              <a:avLst/>
              <a:gdLst/>
              <a:ahLst/>
              <a:cxnLst/>
              <a:rect l="l" t="t" r="r" b="b"/>
              <a:pathLst>
                <a:path w="8" h="8" extrusionOk="0">
                  <a:moveTo>
                    <a:pt x="7"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982;p126">
              <a:extLst>
                <a:ext uri="{FF2B5EF4-FFF2-40B4-BE49-F238E27FC236}">
                  <a16:creationId xmlns:a16="http://schemas.microsoft.com/office/drawing/2014/main" id="{E0FB722F-3E39-4132-A848-7F5C634AFC52}"/>
                </a:ext>
              </a:extLst>
            </p:cNvPr>
            <p:cNvSpPr/>
            <p:nvPr/>
          </p:nvSpPr>
          <p:spPr>
            <a:xfrm>
              <a:off x="2074860" y="195885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83;p126">
              <a:extLst>
                <a:ext uri="{FF2B5EF4-FFF2-40B4-BE49-F238E27FC236}">
                  <a16:creationId xmlns:a16="http://schemas.microsoft.com/office/drawing/2014/main" id="{CAA80C8E-09C8-452A-AE1E-C15E86F969C4}"/>
                </a:ext>
              </a:extLst>
            </p:cNvPr>
            <p:cNvSpPr/>
            <p:nvPr/>
          </p:nvSpPr>
          <p:spPr>
            <a:xfrm>
              <a:off x="2074670" y="195752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84;p126">
              <a:extLst>
                <a:ext uri="{FF2B5EF4-FFF2-40B4-BE49-F238E27FC236}">
                  <a16:creationId xmlns:a16="http://schemas.microsoft.com/office/drawing/2014/main" id="{EE7A34F8-D17B-4E64-9F77-BBD41DB24D40}"/>
                </a:ext>
              </a:extLst>
            </p:cNvPr>
            <p:cNvSpPr/>
            <p:nvPr/>
          </p:nvSpPr>
          <p:spPr>
            <a:xfrm>
              <a:off x="2074385" y="1955678"/>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85;p126">
              <a:extLst>
                <a:ext uri="{FF2B5EF4-FFF2-40B4-BE49-F238E27FC236}">
                  <a16:creationId xmlns:a16="http://schemas.microsoft.com/office/drawing/2014/main" id="{AC8ACC64-49A9-4984-844C-7B1A180BF6C0}"/>
                </a:ext>
              </a:extLst>
            </p:cNvPr>
            <p:cNvSpPr/>
            <p:nvPr/>
          </p:nvSpPr>
          <p:spPr>
            <a:xfrm>
              <a:off x="2074480" y="195638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86;p126">
              <a:extLst>
                <a:ext uri="{FF2B5EF4-FFF2-40B4-BE49-F238E27FC236}">
                  <a16:creationId xmlns:a16="http://schemas.microsoft.com/office/drawing/2014/main" id="{B2F4EC0E-7EA7-42C6-9641-D69B7D070379}"/>
                </a:ext>
              </a:extLst>
            </p:cNvPr>
            <p:cNvSpPr/>
            <p:nvPr/>
          </p:nvSpPr>
          <p:spPr>
            <a:xfrm>
              <a:off x="2074344" y="1955244"/>
              <a:ext cx="54" cy="258"/>
            </a:xfrm>
            <a:custGeom>
              <a:avLst/>
              <a:gdLst/>
              <a:ahLst/>
              <a:cxnLst/>
              <a:rect l="l" t="t" r="r" b="b"/>
              <a:pathLst>
                <a:path w="4" h="19" extrusionOk="0">
                  <a:moveTo>
                    <a:pt x="4" y="18"/>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87;p126">
              <a:extLst>
                <a:ext uri="{FF2B5EF4-FFF2-40B4-BE49-F238E27FC236}">
                  <a16:creationId xmlns:a16="http://schemas.microsoft.com/office/drawing/2014/main" id="{6970B7B6-5851-46C2-8A4F-AA6985E1F5CE}"/>
                </a:ext>
              </a:extLst>
            </p:cNvPr>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88;p126">
              <a:extLst>
                <a:ext uri="{FF2B5EF4-FFF2-40B4-BE49-F238E27FC236}">
                  <a16:creationId xmlns:a16="http://schemas.microsoft.com/office/drawing/2014/main" id="{3DDDD723-0E4F-4E9C-B74B-4B3276587AD0}"/>
                </a:ext>
              </a:extLst>
            </p:cNvPr>
            <p:cNvSpPr/>
            <p:nvPr/>
          </p:nvSpPr>
          <p:spPr>
            <a:xfrm>
              <a:off x="2054141" y="1965983"/>
              <a:ext cx="109" cy="204"/>
            </a:xfrm>
            <a:custGeom>
              <a:avLst/>
              <a:gdLst/>
              <a:ahLst/>
              <a:cxnLst/>
              <a:rect l="l" t="t" r="r" b="b"/>
              <a:pathLst>
                <a:path w="8" h="15" extrusionOk="0">
                  <a:moveTo>
                    <a:pt x="0" y="1"/>
                  </a:moveTo>
                  <a:lnTo>
                    <a:pt x="7"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989;p126">
              <a:extLst>
                <a:ext uri="{FF2B5EF4-FFF2-40B4-BE49-F238E27FC236}">
                  <a16:creationId xmlns:a16="http://schemas.microsoft.com/office/drawing/2014/main" id="{044EA41E-EE83-4DD7-B60A-3CD65CFFAE9E}"/>
                </a:ext>
              </a:extLst>
            </p:cNvPr>
            <p:cNvSpPr/>
            <p:nvPr/>
          </p:nvSpPr>
          <p:spPr>
            <a:xfrm>
              <a:off x="2054331" y="1966323"/>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990;p126">
              <a:extLst>
                <a:ext uri="{FF2B5EF4-FFF2-40B4-BE49-F238E27FC236}">
                  <a16:creationId xmlns:a16="http://schemas.microsoft.com/office/drawing/2014/main" id="{E44642E8-6B1B-4760-B0E9-1EE096336AF4}"/>
                </a:ext>
              </a:extLst>
            </p:cNvPr>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991;p126">
              <a:extLst>
                <a:ext uri="{FF2B5EF4-FFF2-40B4-BE49-F238E27FC236}">
                  <a16:creationId xmlns:a16="http://schemas.microsoft.com/office/drawing/2014/main" id="{AD960709-3889-4776-930B-AD26C2BD7755}"/>
                </a:ext>
              </a:extLst>
            </p:cNvPr>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992;p126">
              <a:extLst>
                <a:ext uri="{FF2B5EF4-FFF2-40B4-BE49-F238E27FC236}">
                  <a16:creationId xmlns:a16="http://schemas.microsoft.com/office/drawing/2014/main" id="{A96C5FC9-588F-4F2D-8971-7BC7AE52A88A}"/>
                </a:ext>
              </a:extLst>
            </p:cNvPr>
            <p:cNvSpPr/>
            <p:nvPr/>
          </p:nvSpPr>
          <p:spPr>
            <a:xfrm>
              <a:off x="2060414" y="1992514"/>
              <a:ext cx="14" cy="774"/>
            </a:xfrm>
            <a:custGeom>
              <a:avLst/>
              <a:gdLst/>
              <a:ahLst/>
              <a:cxnLst/>
              <a:rect l="l" t="t" r="r" b="b"/>
              <a:pathLst>
                <a:path w="1" h="57" extrusionOk="0">
                  <a:moveTo>
                    <a:pt x="1" y="0"/>
                  </a:moveTo>
                  <a:lnTo>
                    <a:pt x="1"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993;p126">
              <a:extLst>
                <a:ext uri="{FF2B5EF4-FFF2-40B4-BE49-F238E27FC236}">
                  <a16:creationId xmlns:a16="http://schemas.microsoft.com/office/drawing/2014/main" id="{6217EFB5-9B1B-40F7-9A53-079ED69F5336}"/>
                </a:ext>
              </a:extLst>
            </p:cNvPr>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994;p126">
              <a:extLst>
                <a:ext uri="{FF2B5EF4-FFF2-40B4-BE49-F238E27FC236}">
                  <a16:creationId xmlns:a16="http://schemas.microsoft.com/office/drawing/2014/main" id="{9408391A-59AE-48DD-8BC5-248224A717B4}"/>
                </a:ext>
              </a:extLst>
            </p:cNvPr>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95;p126">
              <a:extLst>
                <a:ext uri="{FF2B5EF4-FFF2-40B4-BE49-F238E27FC236}">
                  <a16:creationId xmlns:a16="http://schemas.microsoft.com/office/drawing/2014/main" id="{3B772438-BF9F-4729-992B-7E7AE3086AD1}"/>
                </a:ext>
              </a:extLst>
            </p:cNvPr>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996;p126">
              <a:extLst>
                <a:ext uri="{FF2B5EF4-FFF2-40B4-BE49-F238E27FC236}">
                  <a16:creationId xmlns:a16="http://schemas.microsoft.com/office/drawing/2014/main" id="{0E41C8EE-1683-4E4D-AC9B-298BFBD6C131}"/>
                </a:ext>
              </a:extLst>
            </p:cNvPr>
            <p:cNvSpPr/>
            <p:nvPr/>
          </p:nvSpPr>
          <p:spPr>
            <a:xfrm>
              <a:off x="2060319" y="1990369"/>
              <a:ext cx="14" cy="638"/>
            </a:xfrm>
            <a:custGeom>
              <a:avLst/>
              <a:gdLst/>
              <a:ahLst/>
              <a:cxnLst/>
              <a:rect l="l" t="t" r="r" b="b"/>
              <a:pathLst>
                <a:path w="1" h="47" extrusionOk="0">
                  <a:moveTo>
                    <a:pt x="1" y="1"/>
                  </a:moveTo>
                  <a:lnTo>
                    <a:pt x="1" y="4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997;p126">
              <a:extLst>
                <a:ext uri="{FF2B5EF4-FFF2-40B4-BE49-F238E27FC236}">
                  <a16:creationId xmlns:a16="http://schemas.microsoft.com/office/drawing/2014/main" id="{4185A7E5-7B73-4DE4-B12A-6026A767EFAC}"/>
                </a:ext>
              </a:extLst>
            </p:cNvPr>
            <p:cNvSpPr/>
            <p:nvPr/>
          </p:nvSpPr>
          <p:spPr>
            <a:xfrm>
              <a:off x="2060319" y="1989378"/>
              <a:ext cx="14" cy="584"/>
            </a:xfrm>
            <a:custGeom>
              <a:avLst/>
              <a:gdLst/>
              <a:ahLst/>
              <a:cxnLst/>
              <a:rect l="l" t="t" r="r" b="b"/>
              <a:pathLst>
                <a:path w="1" h="43" extrusionOk="0">
                  <a:moveTo>
                    <a:pt x="1"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998;p126">
              <a:extLst>
                <a:ext uri="{FF2B5EF4-FFF2-40B4-BE49-F238E27FC236}">
                  <a16:creationId xmlns:a16="http://schemas.microsoft.com/office/drawing/2014/main" id="{12205725-1D8E-4DF1-B5F5-01F9B9392C15}"/>
                </a:ext>
              </a:extLst>
            </p:cNvPr>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999;p126">
              <a:extLst>
                <a:ext uri="{FF2B5EF4-FFF2-40B4-BE49-F238E27FC236}">
                  <a16:creationId xmlns:a16="http://schemas.microsoft.com/office/drawing/2014/main" id="{A3B55058-6412-4F2A-9074-9722A24BCD32}"/>
                </a:ext>
              </a:extLst>
            </p:cNvPr>
            <p:cNvSpPr/>
            <p:nvPr/>
          </p:nvSpPr>
          <p:spPr>
            <a:xfrm>
              <a:off x="2054806" y="1966934"/>
              <a:ext cx="149" cy="163"/>
            </a:xfrm>
            <a:custGeom>
              <a:avLst/>
              <a:gdLst/>
              <a:ahLst/>
              <a:cxnLst/>
              <a:rect l="l" t="t" r="r" b="b"/>
              <a:pathLst>
                <a:path w="11" h="12" extrusionOk="0">
                  <a:moveTo>
                    <a:pt x="11"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000;p126">
              <a:extLst>
                <a:ext uri="{FF2B5EF4-FFF2-40B4-BE49-F238E27FC236}">
                  <a16:creationId xmlns:a16="http://schemas.microsoft.com/office/drawing/2014/main" id="{AF54D7CE-315D-413B-A3F6-E06E6A65F23C}"/>
                </a:ext>
              </a:extLst>
            </p:cNvPr>
            <p:cNvSpPr/>
            <p:nvPr/>
          </p:nvSpPr>
          <p:spPr>
            <a:xfrm>
              <a:off x="2053951" y="1965603"/>
              <a:ext cx="109" cy="204"/>
            </a:xfrm>
            <a:custGeom>
              <a:avLst/>
              <a:gdLst/>
              <a:ahLst/>
              <a:cxnLst/>
              <a:rect l="l" t="t" r="r" b="b"/>
              <a:pathLst>
                <a:path w="8" h="15" extrusionOk="0">
                  <a:moveTo>
                    <a:pt x="0" y="1"/>
                  </a:moveTo>
                  <a:lnTo>
                    <a:pt x="7"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001;p126">
              <a:extLst>
                <a:ext uri="{FF2B5EF4-FFF2-40B4-BE49-F238E27FC236}">
                  <a16:creationId xmlns:a16="http://schemas.microsoft.com/office/drawing/2014/main" id="{608607DB-0C09-46B2-AC64-E6C0136F9CD3}"/>
                </a:ext>
              </a:extLst>
            </p:cNvPr>
            <p:cNvSpPr/>
            <p:nvPr/>
          </p:nvSpPr>
          <p:spPr>
            <a:xfrm>
              <a:off x="2060373" y="1991414"/>
              <a:ext cx="0" cy="679"/>
            </a:xfrm>
            <a:custGeom>
              <a:avLst/>
              <a:gdLst/>
              <a:ahLst/>
              <a:cxnLst/>
              <a:rect l="l" t="t" r="r" b="b"/>
              <a:pathLst>
                <a:path h="50" extrusionOk="0">
                  <a:moveTo>
                    <a:pt x="0" y="1"/>
                  </a:moveTo>
                  <a:lnTo>
                    <a:pt x="0" y="5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002;p126">
              <a:extLst>
                <a:ext uri="{FF2B5EF4-FFF2-40B4-BE49-F238E27FC236}">
                  <a16:creationId xmlns:a16="http://schemas.microsoft.com/office/drawing/2014/main" id="{07748201-6CF9-4C58-8BE3-20D452DD0560}"/>
                </a:ext>
              </a:extLst>
            </p:cNvPr>
            <p:cNvSpPr/>
            <p:nvPr/>
          </p:nvSpPr>
          <p:spPr>
            <a:xfrm>
              <a:off x="2053801" y="1965128"/>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003;p126">
              <a:extLst>
                <a:ext uri="{FF2B5EF4-FFF2-40B4-BE49-F238E27FC236}">
                  <a16:creationId xmlns:a16="http://schemas.microsoft.com/office/drawing/2014/main" id="{44C6A422-C989-48A6-8BF3-82C1868F20A4}"/>
                </a:ext>
              </a:extLst>
            </p:cNvPr>
            <p:cNvSpPr/>
            <p:nvPr/>
          </p:nvSpPr>
          <p:spPr>
            <a:xfrm>
              <a:off x="2060224" y="1987477"/>
              <a:ext cx="14" cy="584"/>
            </a:xfrm>
            <a:custGeom>
              <a:avLst/>
              <a:gdLst/>
              <a:ahLst/>
              <a:cxnLst/>
              <a:rect l="l" t="t" r="r" b="b"/>
              <a:pathLst>
                <a:path w="1" h="43" extrusionOk="0">
                  <a:moveTo>
                    <a:pt x="1"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004;p126">
              <a:extLst>
                <a:ext uri="{FF2B5EF4-FFF2-40B4-BE49-F238E27FC236}">
                  <a16:creationId xmlns:a16="http://schemas.microsoft.com/office/drawing/2014/main" id="{B9E5FF8D-3E76-40B1-BEA7-FD06AAD0E7A0}"/>
                </a:ext>
              </a:extLst>
            </p:cNvPr>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005;p126">
              <a:extLst>
                <a:ext uri="{FF2B5EF4-FFF2-40B4-BE49-F238E27FC236}">
                  <a16:creationId xmlns:a16="http://schemas.microsoft.com/office/drawing/2014/main" id="{C6E06A5E-D8BE-4984-90C3-FD206D2EE557}"/>
                </a:ext>
              </a:extLst>
            </p:cNvPr>
            <p:cNvSpPr/>
            <p:nvPr/>
          </p:nvSpPr>
          <p:spPr>
            <a:xfrm>
              <a:off x="2059939" y="1982820"/>
              <a:ext cx="14" cy="434"/>
            </a:xfrm>
            <a:custGeom>
              <a:avLst/>
              <a:gdLst/>
              <a:ahLst/>
              <a:cxnLst/>
              <a:rect l="l" t="t" r="r" b="b"/>
              <a:pathLst>
                <a:path w="1" h="32" extrusionOk="0">
                  <a:moveTo>
                    <a:pt x="1" y="0"/>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006;p126">
              <a:extLst>
                <a:ext uri="{FF2B5EF4-FFF2-40B4-BE49-F238E27FC236}">
                  <a16:creationId xmlns:a16="http://schemas.microsoft.com/office/drawing/2014/main" id="{DD67173F-DC16-4C55-8DBD-5AFCD9F60C32}"/>
                </a:ext>
              </a:extLst>
            </p:cNvPr>
            <p:cNvSpPr/>
            <p:nvPr/>
          </p:nvSpPr>
          <p:spPr>
            <a:xfrm>
              <a:off x="2060088" y="1984435"/>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007;p126">
              <a:extLst>
                <a:ext uri="{FF2B5EF4-FFF2-40B4-BE49-F238E27FC236}">
                  <a16:creationId xmlns:a16="http://schemas.microsoft.com/office/drawing/2014/main" id="{EF3D0813-35CA-4449-A8E1-D860B68D3B89}"/>
                </a:ext>
              </a:extLst>
            </p:cNvPr>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008;p126">
              <a:extLst>
                <a:ext uri="{FF2B5EF4-FFF2-40B4-BE49-F238E27FC236}">
                  <a16:creationId xmlns:a16="http://schemas.microsoft.com/office/drawing/2014/main" id="{77F5190D-CBD3-42B2-A53E-D97D7CBFDE8A}"/>
                </a:ext>
              </a:extLst>
            </p:cNvPr>
            <p:cNvSpPr/>
            <p:nvPr/>
          </p:nvSpPr>
          <p:spPr>
            <a:xfrm>
              <a:off x="2060468" y="1993695"/>
              <a:ext cx="54" cy="923"/>
            </a:xfrm>
            <a:custGeom>
              <a:avLst/>
              <a:gdLst/>
              <a:ahLst/>
              <a:cxnLst/>
              <a:rect l="l" t="t" r="r" b="b"/>
              <a:pathLst>
                <a:path w="4" h="68" extrusionOk="0">
                  <a:moveTo>
                    <a:pt x="0" y="1"/>
                  </a:moveTo>
                  <a:lnTo>
                    <a:pt x="4" y="6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009;p126">
              <a:extLst>
                <a:ext uri="{FF2B5EF4-FFF2-40B4-BE49-F238E27FC236}">
                  <a16:creationId xmlns:a16="http://schemas.microsoft.com/office/drawing/2014/main" id="{6F88B6D9-DA88-4705-9350-9F8024B35DC2}"/>
                </a:ext>
              </a:extLst>
            </p:cNvPr>
            <p:cNvSpPr/>
            <p:nvPr/>
          </p:nvSpPr>
          <p:spPr>
            <a:xfrm>
              <a:off x="2060183" y="1986621"/>
              <a:ext cx="0" cy="584"/>
            </a:xfrm>
            <a:custGeom>
              <a:avLst/>
              <a:gdLst/>
              <a:ahLst/>
              <a:cxnLst/>
              <a:rect l="l" t="t" r="r" b="b"/>
              <a:pathLst>
                <a:path h="43" extrusionOk="0">
                  <a:moveTo>
                    <a:pt x="0" y="0"/>
                  </a:moveTo>
                  <a:lnTo>
                    <a:pt x="0"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010;p126">
              <a:extLst>
                <a:ext uri="{FF2B5EF4-FFF2-40B4-BE49-F238E27FC236}">
                  <a16:creationId xmlns:a16="http://schemas.microsoft.com/office/drawing/2014/main" id="{D01B157E-9018-4622-B5F5-65841D74F0A6}"/>
                </a:ext>
              </a:extLst>
            </p:cNvPr>
            <p:cNvSpPr/>
            <p:nvPr/>
          </p:nvSpPr>
          <p:spPr>
            <a:xfrm>
              <a:off x="2060129" y="1985807"/>
              <a:ext cx="14" cy="638"/>
            </a:xfrm>
            <a:custGeom>
              <a:avLst/>
              <a:gdLst/>
              <a:ahLst/>
              <a:cxnLst/>
              <a:rect l="l" t="t" r="r" b="b"/>
              <a:pathLst>
                <a:path w="1" h="47" extrusionOk="0">
                  <a:moveTo>
                    <a:pt x="1" y="1"/>
                  </a:moveTo>
                  <a:lnTo>
                    <a:pt x="1" y="4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011;p126">
              <a:extLst>
                <a:ext uri="{FF2B5EF4-FFF2-40B4-BE49-F238E27FC236}">
                  <a16:creationId xmlns:a16="http://schemas.microsoft.com/office/drawing/2014/main" id="{AD8DF719-EA46-4229-98AD-AD533AEE1433}"/>
                </a:ext>
              </a:extLst>
            </p:cNvPr>
            <p:cNvSpPr/>
            <p:nvPr/>
          </p:nvSpPr>
          <p:spPr>
            <a:xfrm>
              <a:off x="2060088" y="1985101"/>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012;p126">
              <a:extLst>
                <a:ext uri="{FF2B5EF4-FFF2-40B4-BE49-F238E27FC236}">
                  <a16:creationId xmlns:a16="http://schemas.microsoft.com/office/drawing/2014/main" id="{4389CB91-F943-415A-82E0-5E8620318373}"/>
                </a:ext>
              </a:extLst>
            </p:cNvPr>
            <p:cNvSpPr/>
            <p:nvPr/>
          </p:nvSpPr>
          <p:spPr>
            <a:xfrm>
              <a:off x="2054562" y="1966649"/>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013;p126">
              <a:extLst>
                <a:ext uri="{FF2B5EF4-FFF2-40B4-BE49-F238E27FC236}">
                  <a16:creationId xmlns:a16="http://schemas.microsoft.com/office/drawing/2014/main" id="{24184796-F151-4922-8868-E33CDEB316F1}"/>
                </a:ext>
              </a:extLst>
            </p:cNvPr>
            <p:cNvSpPr/>
            <p:nvPr/>
          </p:nvSpPr>
          <p:spPr>
            <a:xfrm>
              <a:off x="2060509" y="1994795"/>
              <a:ext cx="14" cy="530"/>
            </a:xfrm>
            <a:custGeom>
              <a:avLst/>
              <a:gdLst/>
              <a:ahLst/>
              <a:cxnLst/>
              <a:rect l="l" t="t" r="r" b="b"/>
              <a:pathLst>
                <a:path w="1" h="39" extrusionOk="0">
                  <a:moveTo>
                    <a:pt x="1" y="39"/>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014;p126">
              <a:extLst>
                <a:ext uri="{FF2B5EF4-FFF2-40B4-BE49-F238E27FC236}">
                  <a16:creationId xmlns:a16="http://schemas.microsoft.com/office/drawing/2014/main" id="{69728263-A273-499D-87D3-6F2DBB8611B8}"/>
                </a:ext>
              </a:extLst>
            </p:cNvPr>
            <p:cNvSpPr/>
            <p:nvPr/>
          </p:nvSpPr>
          <p:spPr>
            <a:xfrm>
              <a:off x="2055091" y="1967178"/>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015;p126">
              <a:extLst>
                <a:ext uri="{FF2B5EF4-FFF2-40B4-BE49-F238E27FC236}">
                  <a16:creationId xmlns:a16="http://schemas.microsoft.com/office/drawing/2014/main" id="{D76E1794-11D4-43E5-89A8-3DA29214DDFF}"/>
                </a:ext>
              </a:extLst>
            </p:cNvPr>
            <p:cNvSpPr/>
            <p:nvPr/>
          </p:nvSpPr>
          <p:spPr>
            <a:xfrm>
              <a:off x="2055376" y="1967463"/>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016;p126">
              <a:extLst>
                <a:ext uri="{FF2B5EF4-FFF2-40B4-BE49-F238E27FC236}">
                  <a16:creationId xmlns:a16="http://schemas.microsoft.com/office/drawing/2014/main" id="{A078DFBB-B5CA-4703-BEC6-7ADF9AB6EE02}"/>
                </a:ext>
              </a:extLst>
            </p:cNvPr>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017;p126">
              <a:extLst>
                <a:ext uri="{FF2B5EF4-FFF2-40B4-BE49-F238E27FC236}">
                  <a16:creationId xmlns:a16="http://schemas.microsoft.com/office/drawing/2014/main" id="{EC9F0347-22E8-4C2F-B46A-F65BC40B0278}"/>
                </a:ext>
              </a:extLst>
            </p:cNvPr>
            <p:cNvSpPr/>
            <p:nvPr/>
          </p:nvSpPr>
          <p:spPr>
            <a:xfrm>
              <a:off x="2060278" y="1988427"/>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018;p126">
              <a:extLst>
                <a:ext uri="{FF2B5EF4-FFF2-40B4-BE49-F238E27FC236}">
                  <a16:creationId xmlns:a16="http://schemas.microsoft.com/office/drawing/2014/main" id="{219BBEEF-A79D-4E2D-8CC3-DB49310A720D}"/>
                </a:ext>
              </a:extLst>
            </p:cNvPr>
            <p:cNvSpPr/>
            <p:nvPr/>
          </p:nvSpPr>
          <p:spPr>
            <a:xfrm>
              <a:off x="2056137" y="1967884"/>
              <a:ext cx="149" cy="109"/>
            </a:xfrm>
            <a:custGeom>
              <a:avLst/>
              <a:gdLst/>
              <a:ahLst/>
              <a:cxnLst/>
              <a:rect l="l" t="t" r="r" b="b"/>
              <a:pathLst>
                <a:path w="11" h="8" extrusionOk="0">
                  <a:moveTo>
                    <a:pt x="0"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019;p126">
              <a:extLst>
                <a:ext uri="{FF2B5EF4-FFF2-40B4-BE49-F238E27FC236}">
                  <a16:creationId xmlns:a16="http://schemas.microsoft.com/office/drawing/2014/main" id="{D1D19D96-0127-4CCB-9606-0A34782B3A2E}"/>
                </a:ext>
              </a:extLst>
            </p:cNvPr>
            <p:cNvSpPr/>
            <p:nvPr/>
          </p:nvSpPr>
          <p:spPr>
            <a:xfrm>
              <a:off x="2055757" y="1967654"/>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020;p126">
              <a:extLst>
                <a:ext uri="{FF2B5EF4-FFF2-40B4-BE49-F238E27FC236}">
                  <a16:creationId xmlns:a16="http://schemas.microsoft.com/office/drawing/2014/main" id="{4A20E3D5-B29D-4BD7-8E01-53E991A70438}"/>
                </a:ext>
              </a:extLst>
            </p:cNvPr>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021;p126">
              <a:extLst>
                <a:ext uri="{FF2B5EF4-FFF2-40B4-BE49-F238E27FC236}">
                  <a16:creationId xmlns:a16="http://schemas.microsoft.com/office/drawing/2014/main" id="{62E953CA-29C4-4FD7-9BF7-754D734F19E5}"/>
                </a:ext>
              </a:extLst>
            </p:cNvPr>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022;p126">
              <a:extLst>
                <a:ext uri="{FF2B5EF4-FFF2-40B4-BE49-F238E27FC236}">
                  <a16:creationId xmlns:a16="http://schemas.microsoft.com/office/drawing/2014/main" id="{07E23AA0-8C01-4204-8A65-A91EC814CEF1}"/>
                </a:ext>
              </a:extLst>
            </p:cNvPr>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023;p126">
              <a:extLst>
                <a:ext uri="{FF2B5EF4-FFF2-40B4-BE49-F238E27FC236}">
                  <a16:creationId xmlns:a16="http://schemas.microsoft.com/office/drawing/2014/main" id="{A1F3057C-2F92-44D3-8635-A9CEB903BE6B}"/>
                </a:ext>
              </a:extLst>
            </p:cNvPr>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024;p126">
              <a:extLst>
                <a:ext uri="{FF2B5EF4-FFF2-40B4-BE49-F238E27FC236}">
                  <a16:creationId xmlns:a16="http://schemas.microsoft.com/office/drawing/2014/main" id="{DFDE7B0F-5AAE-4E9A-8D9D-67C5252B2616}"/>
                </a:ext>
              </a:extLst>
            </p:cNvPr>
            <p:cNvSpPr/>
            <p:nvPr/>
          </p:nvSpPr>
          <p:spPr>
            <a:xfrm>
              <a:off x="2159136" y="1988902"/>
              <a:ext cx="204" cy="299"/>
            </a:xfrm>
            <a:custGeom>
              <a:avLst/>
              <a:gdLst/>
              <a:ahLst/>
              <a:cxnLst/>
              <a:rect l="l" t="t" r="r" b="b"/>
              <a:pathLst>
                <a:path w="15" h="22" extrusionOk="0">
                  <a:moveTo>
                    <a:pt x="1" y="2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025;p126">
              <a:extLst>
                <a:ext uri="{FF2B5EF4-FFF2-40B4-BE49-F238E27FC236}">
                  <a16:creationId xmlns:a16="http://schemas.microsoft.com/office/drawing/2014/main" id="{81542520-03C7-40D4-9EF5-DE68AAC4B972}"/>
                </a:ext>
              </a:extLst>
            </p:cNvPr>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026;p126">
              <a:extLst>
                <a:ext uri="{FF2B5EF4-FFF2-40B4-BE49-F238E27FC236}">
                  <a16:creationId xmlns:a16="http://schemas.microsoft.com/office/drawing/2014/main" id="{BEC002EE-1F70-4989-8612-B3935E6CA402}"/>
                </a:ext>
              </a:extLst>
            </p:cNvPr>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027;p126">
              <a:extLst>
                <a:ext uri="{FF2B5EF4-FFF2-40B4-BE49-F238E27FC236}">
                  <a16:creationId xmlns:a16="http://schemas.microsoft.com/office/drawing/2014/main" id="{747BB328-186A-43F4-A8E8-EA59F5EC7A86}"/>
                </a:ext>
              </a:extLst>
            </p:cNvPr>
            <p:cNvSpPr/>
            <p:nvPr/>
          </p:nvSpPr>
          <p:spPr>
            <a:xfrm>
              <a:off x="2159611" y="1988332"/>
              <a:ext cx="204" cy="299"/>
            </a:xfrm>
            <a:custGeom>
              <a:avLst/>
              <a:gdLst/>
              <a:ahLst/>
              <a:cxnLst/>
              <a:rect l="l" t="t" r="r" b="b"/>
              <a:pathLst>
                <a:path w="15" h="22" extrusionOk="0">
                  <a:moveTo>
                    <a:pt x="1" y="2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028;p126">
              <a:extLst>
                <a:ext uri="{FF2B5EF4-FFF2-40B4-BE49-F238E27FC236}">
                  <a16:creationId xmlns:a16="http://schemas.microsoft.com/office/drawing/2014/main" id="{5681951A-1D60-4293-BF3B-1372D716EB44}"/>
                </a:ext>
              </a:extLst>
            </p:cNvPr>
            <p:cNvSpPr/>
            <p:nvPr/>
          </p:nvSpPr>
          <p:spPr>
            <a:xfrm>
              <a:off x="2161132" y="1986757"/>
              <a:ext cx="258" cy="258"/>
            </a:xfrm>
            <a:custGeom>
              <a:avLst/>
              <a:gdLst/>
              <a:ahLst/>
              <a:cxnLst/>
              <a:rect l="l" t="t" r="r" b="b"/>
              <a:pathLst>
                <a:path w="19" h="19" extrusionOk="0">
                  <a:moveTo>
                    <a:pt x="1" y="1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029;p126">
              <a:extLst>
                <a:ext uri="{FF2B5EF4-FFF2-40B4-BE49-F238E27FC236}">
                  <a16:creationId xmlns:a16="http://schemas.microsoft.com/office/drawing/2014/main" id="{9EE11169-33ED-411B-B6C4-7E90C775583E}"/>
                </a:ext>
              </a:extLst>
            </p:cNvPr>
            <p:cNvSpPr/>
            <p:nvPr/>
          </p:nvSpPr>
          <p:spPr>
            <a:xfrm>
              <a:off x="2160086" y="1987803"/>
              <a:ext cx="258" cy="258"/>
            </a:xfrm>
            <a:custGeom>
              <a:avLst/>
              <a:gdLst/>
              <a:ahLst/>
              <a:cxnLst/>
              <a:rect l="l" t="t" r="r" b="b"/>
              <a:pathLst>
                <a:path w="19" h="19" extrusionOk="0">
                  <a:moveTo>
                    <a:pt x="1" y="1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030;p126">
              <a:extLst>
                <a:ext uri="{FF2B5EF4-FFF2-40B4-BE49-F238E27FC236}">
                  <a16:creationId xmlns:a16="http://schemas.microsoft.com/office/drawing/2014/main" id="{A144C1E1-B796-4B9D-9746-3E780C33C3F3}"/>
                </a:ext>
              </a:extLst>
            </p:cNvPr>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031;p126">
              <a:extLst>
                <a:ext uri="{FF2B5EF4-FFF2-40B4-BE49-F238E27FC236}">
                  <a16:creationId xmlns:a16="http://schemas.microsoft.com/office/drawing/2014/main" id="{2FAA92B1-BDBB-4676-8A8F-3E5B6565DDBE}"/>
                </a:ext>
              </a:extLst>
            </p:cNvPr>
            <p:cNvSpPr/>
            <p:nvPr/>
          </p:nvSpPr>
          <p:spPr>
            <a:xfrm>
              <a:off x="2160616" y="1987287"/>
              <a:ext cx="244" cy="244"/>
            </a:xfrm>
            <a:custGeom>
              <a:avLst/>
              <a:gdLst/>
              <a:ahLst/>
              <a:cxnLst/>
              <a:rect l="l" t="t" r="r" b="b"/>
              <a:pathLst>
                <a:path w="18" h="18" extrusionOk="0">
                  <a:moveTo>
                    <a:pt x="0" y="18"/>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032;p126">
              <a:extLst>
                <a:ext uri="{FF2B5EF4-FFF2-40B4-BE49-F238E27FC236}">
                  <a16:creationId xmlns:a16="http://schemas.microsoft.com/office/drawing/2014/main" id="{6B5C010B-1571-4E7A-9E61-21DEB2F16B00}"/>
                </a:ext>
              </a:extLst>
            </p:cNvPr>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033;p126">
              <a:extLst>
                <a:ext uri="{FF2B5EF4-FFF2-40B4-BE49-F238E27FC236}">
                  <a16:creationId xmlns:a16="http://schemas.microsoft.com/office/drawing/2014/main" id="{39496FA4-FD01-4A41-B26C-FF680090F71C}"/>
                </a:ext>
              </a:extLst>
            </p:cNvPr>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034;p126">
              <a:extLst>
                <a:ext uri="{FF2B5EF4-FFF2-40B4-BE49-F238E27FC236}">
                  <a16:creationId xmlns:a16="http://schemas.microsoft.com/office/drawing/2014/main" id="{58CD1CDF-96AE-4AEB-A95C-05A6C36BC80C}"/>
                </a:ext>
              </a:extLst>
            </p:cNvPr>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035;p126">
              <a:extLst>
                <a:ext uri="{FF2B5EF4-FFF2-40B4-BE49-F238E27FC236}">
                  <a16:creationId xmlns:a16="http://schemas.microsoft.com/office/drawing/2014/main" id="{4C1D7FEC-0451-41CF-8FAE-B1DF144D171F}"/>
                </a:ext>
              </a:extLst>
            </p:cNvPr>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036;p126">
              <a:extLst>
                <a:ext uri="{FF2B5EF4-FFF2-40B4-BE49-F238E27FC236}">
                  <a16:creationId xmlns:a16="http://schemas.microsoft.com/office/drawing/2014/main" id="{CF05EE27-4559-4FA7-95D3-DF93EBF365D1}"/>
                </a:ext>
              </a:extLst>
            </p:cNvPr>
            <p:cNvSpPr/>
            <p:nvPr/>
          </p:nvSpPr>
          <p:spPr>
            <a:xfrm>
              <a:off x="2115213" y="2000688"/>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037;p126">
              <a:extLst>
                <a:ext uri="{FF2B5EF4-FFF2-40B4-BE49-F238E27FC236}">
                  <a16:creationId xmlns:a16="http://schemas.microsoft.com/office/drawing/2014/main" id="{01E727A1-B6A8-4540-9E9B-193AF8ECB619}"/>
                </a:ext>
              </a:extLst>
            </p:cNvPr>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038;p126">
              <a:extLst>
                <a:ext uri="{FF2B5EF4-FFF2-40B4-BE49-F238E27FC236}">
                  <a16:creationId xmlns:a16="http://schemas.microsoft.com/office/drawing/2014/main" id="{B2B85B45-B790-4C7F-8907-6CED0E9103CF}"/>
                </a:ext>
              </a:extLst>
            </p:cNvPr>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039;p126">
              <a:extLst>
                <a:ext uri="{FF2B5EF4-FFF2-40B4-BE49-F238E27FC236}">
                  <a16:creationId xmlns:a16="http://schemas.microsoft.com/office/drawing/2014/main" id="{DEDABF44-4E78-46CE-9E86-96EFC78ED949}"/>
                </a:ext>
              </a:extLst>
            </p:cNvPr>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040;p126">
              <a:extLst>
                <a:ext uri="{FF2B5EF4-FFF2-40B4-BE49-F238E27FC236}">
                  <a16:creationId xmlns:a16="http://schemas.microsoft.com/office/drawing/2014/main" id="{64E8A103-8A3E-4460-A919-8AE8EA2B6FA7}"/>
                </a:ext>
              </a:extLst>
            </p:cNvPr>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041;p126">
              <a:extLst>
                <a:ext uri="{FF2B5EF4-FFF2-40B4-BE49-F238E27FC236}">
                  <a16:creationId xmlns:a16="http://schemas.microsoft.com/office/drawing/2014/main" id="{511BF126-F315-4011-86FA-6F6B75AF5A56}"/>
                </a:ext>
              </a:extLst>
            </p:cNvPr>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042;p126">
              <a:extLst>
                <a:ext uri="{FF2B5EF4-FFF2-40B4-BE49-F238E27FC236}">
                  <a16:creationId xmlns:a16="http://schemas.microsoft.com/office/drawing/2014/main" id="{6CFBAFC9-D0A8-4995-8261-7229240E56A3}"/>
                </a:ext>
              </a:extLst>
            </p:cNvPr>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043;p126">
              <a:extLst>
                <a:ext uri="{FF2B5EF4-FFF2-40B4-BE49-F238E27FC236}">
                  <a16:creationId xmlns:a16="http://schemas.microsoft.com/office/drawing/2014/main" id="{9A541B6E-2440-40DF-8BF6-5D75FEB2BEF5}"/>
                </a:ext>
              </a:extLst>
            </p:cNvPr>
            <p:cNvSpPr/>
            <p:nvPr/>
          </p:nvSpPr>
          <p:spPr>
            <a:xfrm>
              <a:off x="2153718" y="1945875"/>
              <a:ext cx="68" cy="204"/>
            </a:xfrm>
            <a:custGeom>
              <a:avLst/>
              <a:gdLst/>
              <a:ahLst/>
              <a:cxnLst/>
              <a:rect l="l" t="t" r="r" b="b"/>
              <a:pathLst>
                <a:path w="5" h="15" extrusionOk="0">
                  <a:moveTo>
                    <a:pt x="4"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044;p126">
              <a:extLst>
                <a:ext uri="{FF2B5EF4-FFF2-40B4-BE49-F238E27FC236}">
                  <a16:creationId xmlns:a16="http://schemas.microsoft.com/office/drawing/2014/main" id="{173D0597-F5CD-4E2B-A1A4-C62CA149B0E0}"/>
                </a:ext>
              </a:extLst>
            </p:cNvPr>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045;p126">
              <a:extLst>
                <a:ext uri="{FF2B5EF4-FFF2-40B4-BE49-F238E27FC236}">
                  <a16:creationId xmlns:a16="http://schemas.microsoft.com/office/drawing/2014/main" id="{380179C5-D54E-4594-B284-3B75AE5319D8}"/>
                </a:ext>
              </a:extLst>
            </p:cNvPr>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046;p126">
              <a:extLst>
                <a:ext uri="{FF2B5EF4-FFF2-40B4-BE49-F238E27FC236}">
                  <a16:creationId xmlns:a16="http://schemas.microsoft.com/office/drawing/2014/main" id="{AC722230-94A0-4780-9698-68A717E08A95}"/>
                </a:ext>
              </a:extLst>
            </p:cNvPr>
            <p:cNvSpPr/>
            <p:nvPr/>
          </p:nvSpPr>
          <p:spPr>
            <a:xfrm>
              <a:off x="2115172" y="2000918"/>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047;p126">
              <a:extLst>
                <a:ext uri="{FF2B5EF4-FFF2-40B4-BE49-F238E27FC236}">
                  <a16:creationId xmlns:a16="http://schemas.microsoft.com/office/drawing/2014/main" id="{726238EC-F584-4C6F-ACB9-305310524130}"/>
                </a:ext>
              </a:extLst>
            </p:cNvPr>
            <p:cNvSpPr/>
            <p:nvPr/>
          </p:nvSpPr>
          <p:spPr>
            <a:xfrm>
              <a:off x="2153487" y="1948645"/>
              <a:ext cx="14" cy="299"/>
            </a:xfrm>
            <a:custGeom>
              <a:avLst/>
              <a:gdLst/>
              <a:ahLst/>
              <a:cxnLst/>
              <a:rect l="l" t="t" r="r" b="b"/>
              <a:pathLst>
                <a:path w="1" h="22"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048;p126">
              <a:extLst>
                <a:ext uri="{FF2B5EF4-FFF2-40B4-BE49-F238E27FC236}">
                  <a16:creationId xmlns:a16="http://schemas.microsoft.com/office/drawing/2014/main" id="{BAFC7A56-EB98-4C37-A906-38B858AC6C17}"/>
                </a:ext>
              </a:extLst>
            </p:cNvPr>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049;p126">
              <a:extLst>
                <a:ext uri="{FF2B5EF4-FFF2-40B4-BE49-F238E27FC236}">
                  <a16:creationId xmlns:a16="http://schemas.microsoft.com/office/drawing/2014/main" id="{09BEE997-99BF-4F7E-9911-0F0A7579AF33}"/>
                </a:ext>
              </a:extLst>
            </p:cNvPr>
            <p:cNvSpPr/>
            <p:nvPr/>
          </p:nvSpPr>
          <p:spPr>
            <a:xfrm>
              <a:off x="2113597" y="2006825"/>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050;p126">
              <a:extLst>
                <a:ext uri="{FF2B5EF4-FFF2-40B4-BE49-F238E27FC236}">
                  <a16:creationId xmlns:a16="http://schemas.microsoft.com/office/drawing/2014/main" id="{C5318E3C-2F90-49AE-A61C-21B3F737C655}"/>
                </a:ext>
              </a:extLst>
            </p:cNvPr>
            <p:cNvSpPr/>
            <p:nvPr/>
          </p:nvSpPr>
          <p:spPr>
            <a:xfrm>
              <a:off x="2114506" y="2003824"/>
              <a:ext cx="54" cy="244"/>
            </a:xfrm>
            <a:custGeom>
              <a:avLst/>
              <a:gdLst/>
              <a:ahLst/>
              <a:cxnLst/>
              <a:rect l="l" t="t" r="r" b="b"/>
              <a:pathLst>
                <a:path w="4" h="18"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051;p126">
              <a:extLst>
                <a:ext uri="{FF2B5EF4-FFF2-40B4-BE49-F238E27FC236}">
                  <a16:creationId xmlns:a16="http://schemas.microsoft.com/office/drawing/2014/main" id="{1F77F7D5-A41C-4403-8AF2-A1D935EEE00F}"/>
                </a:ext>
              </a:extLst>
            </p:cNvPr>
            <p:cNvSpPr/>
            <p:nvPr/>
          </p:nvSpPr>
          <p:spPr>
            <a:xfrm>
              <a:off x="2115117" y="2001204"/>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052;p126">
              <a:extLst>
                <a:ext uri="{FF2B5EF4-FFF2-40B4-BE49-F238E27FC236}">
                  <a16:creationId xmlns:a16="http://schemas.microsoft.com/office/drawing/2014/main" id="{F08776F4-8AB3-4E97-B763-178F1A04CD14}"/>
                </a:ext>
              </a:extLst>
            </p:cNvPr>
            <p:cNvSpPr/>
            <p:nvPr/>
          </p:nvSpPr>
          <p:spPr>
            <a:xfrm>
              <a:off x="2113977" y="2005535"/>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053;p126">
              <a:extLst>
                <a:ext uri="{FF2B5EF4-FFF2-40B4-BE49-F238E27FC236}">
                  <a16:creationId xmlns:a16="http://schemas.microsoft.com/office/drawing/2014/main" id="{CBC8C3A7-CC9B-4672-9B9F-D3A14FF7BA23}"/>
                </a:ext>
              </a:extLst>
            </p:cNvPr>
            <p:cNvSpPr/>
            <p:nvPr/>
          </p:nvSpPr>
          <p:spPr>
            <a:xfrm>
              <a:off x="2114602" y="2003254"/>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054;p126">
              <a:extLst>
                <a:ext uri="{FF2B5EF4-FFF2-40B4-BE49-F238E27FC236}">
                  <a16:creationId xmlns:a16="http://schemas.microsoft.com/office/drawing/2014/main" id="{4AEE11C7-0F6D-4A28-B192-90356E89970D}"/>
                </a:ext>
              </a:extLst>
            </p:cNvPr>
            <p:cNvSpPr/>
            <p:nvPr/>
          </p:nvSpPr>
          <p:spPr>
            <a:xfrm>
              <a:off x="2114221" y="2004924"/>
              <a:ext cx="54" cy="299"/>
            </a:xfrm>
            <a:custGeom>
              <a:avLst/>
              <a:gdLst/>
              <a:ahLst/>
              <a:cxnLst/>
              <a:rect l="l" t="t" r="r" b="b"/>
              <a:pathLst>
                <a:path w="4" h="22" extrusionOk="0">
                  <a:moveTo>
                    <a:pt x="0" y="21"/>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055;p126">
              <a:extLst>
                <a:ext uri="{FF2B5EF4-FFF2-40B4-BE49-F238E27FC236}">
                  <a16:creationId xmlns:a16="http://schemas.microsoft.com/office/drawing/2014/main" id="{C6E87BC7-6588-41F6-A4DD-B238E85E8D33}"/>
                </a:ext>
              </a:extLst>
            </p:cNvPr>
            <p:cNvSpPr/>
            <p:nvPr/>
          </p:nvSpPr>
          <p:spPr>
            <a:xfrm>
              <a:off x="2113787" y="2006159"/>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056;p126">
              <a:extLst>
                <a:ext uri="{FF2B5EF4-FFF2-40B4-BE49-F238E27FC236}">
                  <a16:creationId xmlns:a16="http://schemas.microsoft.com/office/drawing/2014/main" id="{99FBFB13-8A9D-41D4-A36E-81B98E1FA444}"/>
                </a:ext>
              </a:extLst>
            </p:cNvPr>
            <p:cNvSpPr/>
            <p:nvPr/>
          </p:nvSpPr>
          <p:spPr>
            <a:xfrm>
              <a:off x="2114316" y="2004353"/>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057;p126">
              <a:extLst>
                <a:ext uri="{FF2B5EF4-FFF2-40B4-BE49-F238E27FC236}">
                  <a16:creationId xmlns:a16="http://schemas.microsoft.com/office/drawing/2014/main" id="{07BA7128-BD17-47B5-B0E0-79814979B53A}"/>
                </a:ext>
              </a:extLst>
            </p:cNvPr>
            <p:cNvSpPr/>
            <p:nvPr/>
          </p:nvSpPr>
          <p:spPr>
            <a:xfrm>
              <a:off x="2114982" y="2001923"/>
              <a:ext cx="14" cy="204"/>
            </a:xfrm>
            <a:custGeom>
              <a:avLst/>
              <a:gdLst/>
              <a:ahLst/>
              <a:cxnLst/>
              <a:rect l="l" t="t" r="r" b="b"/>
              <a:pathLst>
                <a:path w="1" h="15" extrusionOk="0">
                  <a:moveTo>
                    <a:pt x="0"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058;p126">
              <a:extLst>
                <a:ext uri="{FF2B5EF4-FFF2-40B4-BE49-F238E27FC236}">
                  <a16:creationId xmlns:a16="http://schemas.microsoft.com/office/drawing/2014/main" id="{5C512E47-F34E-424D-867A-41B59B80BC38}"/>
                </a:ext>
              </a:extLst>
            </p:cNvPr>
            <p:cNvSpPr/>
            <p:nvPr/>
          </p:nvSpPr>
          <p:spPr>
            <a:xfrm>
              <a:off x="2114737" y="2002779"/>
              <a:ext cx="68" cy="244"/>
            </a:xfrm>
            <a:custGeom>
              <a:avLst/>
              <a:gdLst/>
              <a:ahLst/>
              <a:cxnLst/>
              <a:rect l="l" t="t" r="r" b="b"/>
              <a:pathLst>
                <a:path w="5" h="18" extrusionOk="0">
                  <a:moveTo>
                    <a:pt x="1"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059;p126">
              <a:extLst>
                <a:ext uri="{FF2B5EF4-FFF2-40B4-BE49-F238E27FC236}">
                  <a16:creationId xmlns:a16="http://schemas.microsoft.com/office/drawing/2014/main" id="{71B37119-F8E1-4C9D-9EE6-00C6015A5AD3}"/>
                </a:ext>
              </a:extLst>
            </p:cNvPr>
            <p:cNvSpPr/>
            <p:nvPr/>
          </p:nvSpPr>
          <p:spPr>
            <a:xfrm>
              <a:off x="2114832" y="2002344"/>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060;p126">
              <a:extLst>
                <a:ext uri="{FF2B5EF4-FFF2-40B4-BE49-F238E27FC236}">
                  <a16:creationId xmlns:a16="http://schemas.microsoft.com/office/drawing/2014/main" id="{088E5926-D43E-4B48-AD60-E79B48500A83}"/>
                </a:ext>
              </a:extLst>
            </p:cNvPr>
            <p:cNvSpPr/>
            <p:nvPr/>
          </p:nvSpPr>
          <p:spPr>
            <a:xfrm>
              <a:off x="2113366" y="2007490"/>
              <a:ext cx="54" cy="204"/>
            </a:xfrm>
            <a:custGeom>
              <a:avLst/>
              <a:gdLst/>
              <a:ahLst/>
              <a:cxnLst/>
              <a:rect l="l" t="t" r="r" b="b"/>
              <a:pathLst>
                <a:path w="4" h="15" extrusionOk="0">
                  <a:moveTo>
                    <a:pt x="0" y="1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061;p126">
              <a:extLst>
                <a:ext uri="{FF2B5EF4-FFF2-40B4-BE49-F238E27FC236}">
                  <a16:creationId xmlns:a16="http://schemas.microsoft.com/office/drawing/2014/main" id="{09BFC942-FB8D-4BA2-AD72-23D58D07D62E}"/>
                </a:ext>
              </a:extLst>
            </p:cNvPr>
            <p:cNvSpPr/>
            <p:nvPr/>
          </p:nvSpPr>
          <p:spPr>
            <a:xfrm>
              <a:off x="2115022" y="2001543"/>
              <a:ext cx="68" cy="204"/>
            </a:xfrm>
            <a:custGeom>
              <a:avLst/>
              <a:gdLst/>
              <a:ahLst/>
              <a:cxnLst/>
              <a:rect l="l" t="t" r="r" b="b"/>
              <a:pathLst>
                <a:path w="5" h="15" extrusionOk="0">
                  <a:moveTo>
                    <a:pt x="1" y="1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062;p126">
              <a:extLst>
                <a:ext uri="{FF2B5EF4-FFF2-40B4-BE49-F238E27FC236}">
                  <a16:creationId xmlns:a16="http://schemas.microsoft.com/office/drawing/2014/main" id="{40443355-2EDB-4EE5-8B0C-07F6039691CA}"/>
                </a:ext>
              </a:extLst>
            </p:cNvPr>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063;p126">
              <a:extLst>
                <a:ext uri="{FF2B5EF4-FFF2-40B4-BE49-F238E27FC236}">
                  <a16:creationId xmlns:a16="http://schemas.microsoft.com/office/drawing/2014/main" id="{A9674B46-8479-48F6-8BB5-D81F9771B190}"/>
                </a:ext>
              </a:extLst>
            </p:cNvPr>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064;p126">
              <a:extLst>
                <a:ext uri="{FF2B5EF4-FFF2-40B4-BE49-F238E27FC236}">
                  <a16:creationId xmlns:a16="http://schemas.microsoft.com/office/drawing/2014/main" id="{A0C18883-5207-4E98-9E75-047BF9835465}"/>
                </a:ext>
              </a:extLst>
            </p:cNvPr>
            <p:cNvSpPr/>
            <p:nvPr/>
          </p:nvSpPr>
          <p:spPr>
            <a:xfrm>
              <a:off x="2053761" y="1996316"/>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065;p126">
              <a:extLst>
                <a:ext uri="{FF2B5EF4-FFF2-40B4-BE49-F238E27FC236}">
                  <a16:creationId xmlns:a16="http://schemas.microsoft.com/office/drawing/2014/main" id="{DC6B80BF-75BC-4135-8BBD-9DEE3229DEE6}"/>
                </a:ext>
              </a:extLst>
            </p:cNvPr>
            <p:cNvSpPr/>
            <p:nvPr/>
          </p:nvSpPr>
          <p:spPr>
            <a:xfrm>
              <a:off x="2053516" y="1995786"/>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066;p126">
              <a:extLst>
                <a:ext uri="{FF2B5EF4-FFF2-40B4-BE49-F238E27FC236}">
                  <a16:creationId xmlns:a16="http://schemas.microsoft.com/office/drawing/2014/main" id="{94E3D217-E7CD-4DCF-B9D6-55EA87EC5B51}"/>
                </a:ext>
              </a:extLst>
            </p:cNvPr>
            <p:cNvSpPr/>
            <p:nvPr/>
          </p:nvSpPr>
          <p:spPr>
            <a:xfrm>
              <a:off x="2052905" y="1993980"/>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067;p126">
              <a:extLst>
                <a:ext uri="{FF2B5EF4-FFF2-40B4-BE49-F238E27FC236}">
                  <a16:creationId xmlns:a16="http://schemas.microsoft.com/office/drawing/2014/main" id="{7FD91622-0F4F-4116-8C74-E8457BF3B66B}"/>
                </a:ext>
              </a:extLst>
            </p:cNvPr>
            <p:cNvSpPr/>
            <p:nvPr/>
          </p:nvSpPr>
          <p:spPr>
            <a:xfrm>
              <a:off x="2053326" y="1995175"/>
              <a:ext cx="68" cy="244"/>
            </a:xfrm>
            <a:custGeom>
              <a:avLst/>
              <a:gdLst/>
              <a:ahLst/>
              <a:cxnLst/>
              <a:rect l="l" t="t" r="r" b="b"/>
              <a:pathLst>
                <a:path w="5" h="18" extrusionOk="0">
                  <a:moveTo>
                    <a:pt x="1" y="0"/>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068;p126">
              <a:extLst>
                <a:ext uri="{FF2B5EF4-FFF2-40B4-BE49-F238E27FC236}">
                  <a16:creationId xmlns:a16="http://schemas.microsoft.com/office/drawing/2014/main" id="{808E9433-2222-47F0-81C8-EB19D03ADA75}"/>
                </a:ext>
              </a:extLst>
            </p:cNvPr>
            <p:cNvSpPr/>
            <p:nvPr/>
          </p:nvSpPr>
          <p:spPr>
            <a:xfrm>
              <a:off x="2053095" y="1994605"/>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069;p126">
              <a:extLst>
                <a:ext uri="{FF2B5EF4-FFF2-40B4-BE49-F238E27FC236}">
                  <a16:creationId xmlns:a16="http://schemas.microsoft.com/office/drawing/2014/main" id="{E65DCC03-A18A-4768-B20B-47CB4E29BE4B}"/>
                </a:ext>
              </a:extLst>
            </p:cNvPr>
            <p:cNvSpPr/>
            <p:nvPr/>
          </p:nvSpPr>
          <p:spPr>
            <a:xfrm>
              <a:off x="2054277" y="1997497"/>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070;p126">
              <a:extLst>
                <a:ext uri="{FF2B5EF4-FFF2-40B4-BE49-F238E27FC236}">
                  <a16:creationId xmlns:a16="http://schemas.microsoft.com/office/drawing/2014/main" id="{4A4B5589-5A6B-4C14-A088-6E167680D12A}"/>
                </a:ext>
              </a:extLst>
            </p:cNvPr>
            <p:cNvSpPr/>
            <p:nvPr/>
          </p:nvSpPr>
          <p:spPr>
            <a:xfrm>
              <a:off x="2053992" y="1996927"/>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071;p126">
              <a:extLst>
                <a:ext uri="{FF2B5EF4-FFF2-40B4-BE49-F238E27FC236}">
                  <a16:creationId xmlns:a16="http://schemas.microsoft.com/office/drawing/2014/main" id="{4EF9B8A5-4CBB-4A4A-B69B-1D8584B2D78F}"/>
                </a:ext>
              </a:extLst>
            </p:cNvPr>
            <p:cNvSpPr/>
            <p:nvPr/>
          </p:nvSpPr>
          <p:spPr>
            <a:xfrm>
              <a:off x="2054467" y="1997931"/>
              <a:ext cx="109" cy="204"/>
            </a:xfrm>
            <a:custGeom>
              <a:avLst/>
              <a:gdLst/>
              <a:ahLst/>
              <a:cxnLst/>
              <a:rect l="l" t="t" r="r" b="b"/>
              <a:pathLst>
                <a:path w="8" h="15" extrusionOk="0">
                  <a:moveTo>
                    <a:pt x="1" y="0"/>
                  </a:moveTo>
                  <a:lnTo>
                    <a:pt x="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072;p126">
              <a:extLst>
                <a:ext uri="{FF2B5EF4-FFF2-40B4-BE49-F238E27FC236}">
                  <a16:creationId xmlns:a16="http://schemas.microsoft.com/office/drawing/2014/main" id="{B5B73E42-E607-4E37-AC03-5F392A4CA5DD}"/>
                </a:ext>
              </a:extLst>
            </p:cNvPr>
            <p:cNvSpPr/>
            <p:nvPr/>
          </p:nvSpPr>
          <p:spPr>
            <a:xfrm>
              <a:off x="2048004" y="1965087"/>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073;p126">
              <a:extLst>
                <a:ext uri="{FF2B5EF4-FFF2-40B4-BE49-F238E27FC236}">
                  <a16:creationId xmlns:a16="http://schemas.microsoft.com/office/drawing/2014/main" id="{C25B4AC0-B17F-4ADF-AD19-C403C970EBB4}"/>
                </a:ext>
              </a:extLst>
            </p:cNvPr>
            <p:cNvSpPr/>
            <p:nvPr/>
          </p:nvSpPr>
          <p:spPr>
            <a:xfrm>
              <a:off x="2047909" y="1964897"/>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74;p126">
              <a:extLst>
                <a:ext uri="{FF2B5EF4-FFF2-40B4-BE49-F238E27FC236}">
                  <a16:creationId xmlns:a16="http://schemas.microsoft.com/office/drawing/2014/main" id="{6B44BBB3-A99A-4FEC-A2E1-7255B79538C5}"/>
                </a:ext>
              </a:extLst>
            </p:cNvPr>
            <p:cNvSpPr/>
            <p:nvPr/>
          </p:nvSpPr>
          <p:spPr>
            <a:xfrm>
              <a:off x="2048343" y="1965563"/>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75;p126">
              <a:extLst>
                <a:ext uri="{FF2B5EF4-FFF2-40B4-BE49-F238E27FC236}">
                  <a16:creationId xmlns:a16="http://schemas.microsoft.com/office/drawing/2014/main" id="{0789AC1C-C9A3-4361-B0CD-962221914F3B}"/>
                </a:ext>
              </a:extLst>
            </p:cNvPr>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76;p126">
              <a:extLst>
                <a:ext uri="{FF2B5EF4-FFF2-40B4-BE49-F238E27FC236}">
                  <a16:creationId xmlns:a16="http://schemas.microsoft.com/office/drawing/2014/main" id="{8897B25F-E5C9-4920-964D-3053CDB5F8FF}"/>
                </a:ext>
              </a:extLst>
            </p:cNvPr>
            <p:cNvSpPr/>
            <p:nvPr/>
          </p:nvSpPr>
          <p:spPr>
            <a:xfrm>
              <a:off x="2052376" y="1991849"/>
              <a:ext cx="68" cy="244"/>
            </a:xfrm>
            <a:custGeom>
              <a:avLst/>
              <a:gdLst/>
              <a:ahLst/>
              <a:cxnLst/>
              <a:rect l="l" t="t" r="r" b="b"/>
              <a:pathLst>
                <a:path w="5" h="18" extrusionOk="0">
                  <a:moveTo>
                    <a:pt x="1" y="0"/>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77;p126">
              <a:extLst>
                <a:ext uri="{FF2B5EF4-FFF2-40B4-BE49-F238E27FC236}">
                  <a16:creationId xmlns:a16="http://schemas.microsoft.com/office/drawing/2014/main" id="{8C654E94-A96B-4DB2-A8AE-B990C455ABD5}"/>
                </a:ext>
              </a:extLst>
            </p:cNvPr>
            <p:cNvSpPr/>
            <p:nvPr/>
          </p:nvSpPr>
          <p:spPr>
            <a:xfrm>
              <a:off x="2047393" y="1963472"/>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78;p126">
              <a:extLst>
                <a:ext uri="{FF2B5EF4-FFF2-40B4-BE49-F238E27FC236}">
                  <a16:creationId xmlns:a16="http://schemas.microsoft.com/office/drawing/2014/main" id="{4C9332EF-BFA6-438A-B568-883B350BD0F7}"/>
                </a:ext>
              </a:extLst>
            </p:cNvPr>
            <p:cNvSpPr/>
            <p:nvPr/>
          </p:nvSpPr>
          <p:spPr>
            <a:xfrm>
              <a:off x="2047773" y="1964612"/>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79;p126">
              <a:extLst>
                <a:ext uri="{FF2B5EF4-FFF2-40B4-BE49-F238E27FC236}">
                  <a16:creationId xmlns:a16="http://schemas.microsoft.com/office/drawing/2014/main" id="{9B88E766-8827-4C5D-B09C-38980D7F2DA4}"/>
                </a:ext>
              </a:extLst>
            </p:cNvPr>
            <p:cNvSpPr/>
            <p:nvPr/>
          </p:nvSpPr>
          <p:spPr>
            <a:xfrm>
              <a:off x="2047529" y="1963947"/>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80;p126">
              <a:extLst>
                <a:ext uri="{FF2B5EF4-FFF2-40B4-BE49-F238E27FC236}">
                  <a16:creationId xmlns:a16="http://schemas.microsoft.com/office/drawing/2014/main" id="{A7130935-06E7-4381-BB19-C68CAD978977}"/>
                </a:ext>
              </a:extLst>
            </p:cNvPr>
            <p:cNvSpPr/>
            <p:nvPr/>
          </p:nvSpPr>
          <p:spPr>
            <a:xfrm>
              <a:off x="2047678" y="1964273"/>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81;p126">
              <a:extLst>
                <a:ext uri="{FF2B5EF4-FFF2-40B4-BE49-F238E27FC236}">
                  <a16:creationId xmlns:a16="http://schemas.microsoft.com/office/drawing/2014/main" id="{BBB45ECD-5378-4092-8376-100C8A0D24DC}"/>
                </a:ext>
              </a:extLst>
            </p:cNvPr>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82;p126">
              <a:extLst>
                <a:ext uri="{FF2B5EF4-FFF2-40B4-BE49-F238E27FC236}">
                  <a16:creationId xmlns:a16="http://schemas.microsoft.com/office/drawing/2014/main" id="{5FD7AD24-F467-4D1B-A936-24E5329488BE}"/>
                </a:ext>
              </a:extLst>
            </p:cNvPr>
            <p:cNvSpPr/>
            <p:nvPr/>
          </p:nvSpPr>
          <p:spPr>
            <a:xfrm>
              <a:off x="2048153" y="196531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83;p126">
              <a:extLst>
                <a:ext uri="{FF2B5EF4-FFF2-40B4-BE49-F238E27FC236}">
                  <a16:creationId xmlns:a16="http://schemas.microsoft.com/office/drawing/2014/main" id="{65E67058-B55A-483B-83C8-E992AB1CBBD1}"/>
                </a:ext>
              </a:extLst>
            </p:cNvPr>
            <p:cNvSpPr/>
            <p:nvPr/>
          </p:nvSpPr>
          <p:spPr>
            <a:xfrm>
              <a:off x="2048438" y="1965658"/>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84;p126">
              <a:extLst>
                <a:ext uri="{FF2B5EF4-FFF2-40B4-BE49-F238E27FC236}">
                  <a16:creationId xmlns:a16="http://schemas.microsoft.com/office/drawing/2014/main" id="{B4908AD6-D792-4C93-83C3-D144433252EB}"/>
                </a:ext>
              </a:extLst>
            </p:cNvPr>
            <p:cNvSpPr/>
            <p:nvPr/>
          </p:nvSpPr>
          <p:spPr>
            <a:xfrm>
              <a:off x="2047298" y="1962942"/>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85;p126">
              <a:extLst>
                <a:ext uri="{FF2B5EF4-FFF2-40B4-BE49-F238E27FC236}">
                  <a16:creationId xmlns:a16="http://schemas.microsoft.com/office/drawing/2014/main" id="{23E14055-A2BD-440D-BD6D-83B604880B06}"/>
                </a:ext>
              </a:extLst>
            </p:cNvPr>
            <p:cNvSpPr/>
            <p:nvPr/>
          </p:nvSpPr>
          <p:spPr>
            <a:xfrm>
              <a:off x="2052661" y="1993179"/>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6;p126">
              <a:extLst>
                <a:ext uri="{FF2B5EF4-FFF2-40B4-BE49-F238E27FC236}">
                  <a16:creationId xmlns:a16="http://schemas.microsoft.com/office/drawing/2014/main" id="{E8B284A1-5385-4380-BFFA-619A9D4B0156}"/>
                </a:ext>
              </a:extLst>
            </p:cNvPr>
            <p:cNvSpPr/>
            <p:nvPr/>
          </p:nvSpPr>
          <p:spPr>
            <a:xfrm>
              <a:off x="2048574" y="196575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87;p126">
              <a:extLst>
                <a:ext uri="{FF2B5EF4-FFF2-40B4-BE49-F238E27FC236}">
                  <a16:creationId xmlns:a16="http://schemas.microsoft.com/office/drawing/2014/main" id="{5D15EA79-DBC5-4953-A155-7F448BAB45DD}"/>
                </a:ext>
              </a:extLst>
            </p:cNvPr>
            <p:cNvSpPr/>
            <p:nvPr/>
          </p:nvSpPr>
          <p:spPr>
            <a:xfrm>
              <a:off x="2052525" y="1992514"/>
              <a:ext cx="54" cy="204"/>
            </a:xfrm>
            <a:custGeom>
              <a:avLst/>
              <a:gdLst/>
              <a:ahLst/>
              <a:cxnLst/>
              <a:rect l="l" t="t" r="r" b="b"/>
              <a:pathLst>
                <a:path w="4" h="15" extrusionOk="0">
                  <a:moveTo>
                    <a:pt x="0"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088;p126">
              <a:extLst>
                <a:ext uri="{FF2B5EF4-FFF2-40B4-BE49-F238E27FC236}">
                  <a16:creationId xmlns:a16="http://schemas.microsoft.com/office/drawing/2014/main" id="{6EE71125-1FF2-4BBF-9CEC-821CA9B47C28}"/>
                </a:ext>
              </a:extLst>
            </p:cNvPr>
            <p:cNvSpPr/>
            <p:nvPr/>
          </p:nvSpPr>
          <p:spPr>
            <a:xfrm>
              <a:off x="2047149" y="1962426"/>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089;p126">
              <a:extLst>
                <a:ext uri="{FF2B5EF4-FFF2-40B4-BE49-F238E27FC236}">
                  <a16:creationId xmlns:a16="http://schemas.microsoft.com/office/drawing/2014/main" id="{72FDC7CC-4D4F-4BF6-9AB2-CA7652619CDA}"/>
                </a:ext>
              </a:extLst>
            </p:cNvPr>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090;p126">
              <a:extLst>
                <a:ext uri="{FF2B5EF4-FFF2-40B4-BE49-F238E27FC236}">
                  <a16:creationId xmlns:a16="http://schemas.microsoft.com/office/drawing/2014/main" id="{8DEE635D-B1F5-42E4-B76D-668F590AB8AE}"/>
                </a:ext>
              </a:extLst>
            </p:cNvPr>
            <p:cNvSpPr/>
            <p:nvPr/>
          </p:nvSpPr>
          <p:spPr>
            <a:xfrm>
              <a:off x="2048248" y="1965468"/>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091;p126">
              <a:extLst>
                <a:ext uri="{FF2B5EF4-FFF2-40B4-BE49-F238E27FC236}">
                  <a16:creationId xmlns:a16="http://schemas.microsoft.com/office/drawing/2014/main" id="{76BD8C64-BA5B-4EAF-9F3D-B31EEC54172D}"/>
                </a:ext>
              </a:extLst>
            </p:cNvPr>
            <p:cNvSpPr/>
            <p:nvPr/>
          </p:nvSpPr>
          <p:spPr>
            <a:xfrm>
              <a:off x="2030082" y="1976927"/>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092;p126">
              <a:extLst>
                <a:ext uri="{FF2B5EF4-FFF2-40B4-BE49-F238E27FC236}">
                  <a16:creationId xmlns:a16="http://schemas.microsoft.com/office/drawing/2014/main" id="{0E9B9E92-6E96-4961-9B69-008E247784B7}"/>
                </a:ext>
              </a:extLst>
            </p:cNvPr>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093;p126">
              <a:extLst>
                <a:ext uri="{FF2B5EF4-FFF2-40B4-BE49-F238E27FC236}">
                  <a16:creationId xmlns:a16="http://schemas.microsoft.com/office/drawing/2014/main" id="{E9AC4DA4-A8C0-4D5D-9206-5018A6792CCB}"/>
                </a:ext>
              </a:extLst>
            </p:cNvPr>
            <p:cNvSpPr/>
            <p:nvPr/>
          </p:nvSpPr>
          <p:spPr>
            <a:xfrm>
              <a:off x="2029756" y="1975203"/>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094;p126">
              <a:extLst>
                <a:ext uri="{FF2B5EF4-FFF2-40B4-BE49-F238E27FC236}">
                  <a16:creationId xmlns:a16="http://schemas.microsoft.com/office/drawing/2014/main" id="{CCDCF553-F12D-4406-9C9F-F855EAF22A3B}"/>
                </a:ext>
              </a:extLst>
            </p:cNvPr>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095;p126">
              <a:extLst>
                <a:ext uri="{FF2B5EF4-FFF2-40B4-BE49-F238E27FC236}">
                  <a16:creationId xmlns:a16="http://schemas.microsoft.com/office/drawing/2014/main" id="{FD7D792E-1D2E-40C8-B405-BC18F576F3B0}"/>
                </a:ext>
              </a:extLst>
            </p:cNvPr>
            <p:cNvSpPr/>
            <p:nvPr/>
          </p:nvSpPr>
          <p:spPr>
            <a:xfrm>
              <a:off x="2028561" y="2003444"/>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096;p126">
              <a:extLst>
                <a:ext uri="{FF2B5EF4-FFF2-40B4-BE49-F238E27FC236}">
                  <a16:creationId xmlns:a16="http://schemas.microsoft.com/office/drawing/2014/main" id="{A975534A-BA96-4D9D-93DB-04673C80FFEF}"/>
                </a:ext>
              </a:extLst>
            </p:cNvPr>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097;p126">
              <a:extLst>
                <a:ext uri="{FF2B5EF4-FFF2-40B4-BE49-F238E27FC236}">
                  <a16:creationId xmlns:a16="http://schemas.microsoft.com/office/drawing/2014/main" id="{0363BB04-3F3E-4BD4-A59F-498CBD988342}"/>
                </a:ext>
              </a:extLst>
            </p:cNvPr>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098;p126">
              <a:extLst>
                <a:ext uri="{FF2B5EF4-FFF2-40B4-BE49-F238E27FC236}">
                  <a16:creationId xmlns:a16="http://schemas.microsoft.com/office/drawing/2014/main" id="{3B17C8E0-E7A4-482B-9EB7-1C13271B0AB2}"/>
                </a:ext>
              </a:extLst>
            </p:cNvPr>
            <p:cNvSpPr/>
            <p:nvPr/>
          </p:nvSpPr>
          <p:spPr>
            <a:xfrm>
              <a:off x="2030231" y="1977728"/>
              <a:ext cx="54" cy="353"/>
            </a:xfrm>
            <a:custGeom>
              <a:avLst/>
              <a:gdLst/>
              <a:ahLst/>
              <a:cxnLst/>
              <a:rect l="l" t="t" r="r" b="b"/>
              <a:pathLst>
                <a:path w="4" h="26" extrusionOk="0">
                  <a:moveTo>
                    <a:pt x="4"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099;p126">
              <a:extLst>
                <a:ext uri="{FF2B5EF4-FFF2-40B4-BE49-F238E27FC236}">
                  <a16:creationId xmlns:a16="http://schemas.microsoft.com/office/drawing/2014/main" id="{F70FCBCC-38A4-4532-AF41-69A0D29B9DDC}"/>
                </a:ext>
              </a:extLst>
            </p:cNvPr>
            <p:cNvSpPr/>
            <p:nvPr/>
          </p:nvSpPr>
          <p:spPr>
            <a:xfrm>
              <a:off x="2030747" y="1981530"/>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100;p126">
              <a:extLst>
                <a:ext uri="{FF2B5EF4-FFF2-40B4-BE49-F238E27FC236}">
                  <a16:creationId xmlns:a16="http://schemas.microsoft.com/office/drawing/2014/main" id="{ACC36BC2-74B5-466E-859B-95FE2B580F1F}"/>
                </a:ext>
              </a:extLst>
            </p:cNvPr>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101;p126">
              <a:extLst>
                <a:ext uri="{FF2B5EF4-FFF2-40B4-BE49-F238E27FC236}">
                  <a16:creationId xmlns:a16="http://schemas.microsoft.com/office/drawing/2014/main" id="{288CA306-2EC7-4FEB-9062-3AB1862EA4E3}"/>
                </a:ext>
              </a:extLst>
            </p:cNvPr>
            <p:cNvSpPr/>
            <p:nvPr/>
          </p:nvSpPr>
          <p:spPr>
            <a:xfrm>
              <a:off x="2030557" y="1979914"/>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102;p126">
              <a:extLst>
                <a:ext uri="{FF2B5EF4-FFF2-40B4-BE49-F238E27FC236}">
                  <a16:creationId xmlns:a16="http://schemas.microsoft.com/office/drawing/2014/main" id="{9B8AEDB1-310D-42AE-A492-AD7AF68CE2CD}"/>
                </a:ext>
              </a:extLst>
            </p:cNvPr>
            <p:cNvSpPr/>
            <p:nvPr/>
          </p:nvSpPr>
          <p:spPr>
            <a:xfrm>
              <a:off x="2029281" y="1973397"/>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103;p126">
              <a:extLst>
                <a:ext uri="{FF2B5EF4-FFF2-40B4-BE49-F238E27FC236}">
                  <a16:creationId xmlns:a16="http://schemas.microsoft.com/office/drawing/2014/main" id="{1C8E1F30-AAD5-4117-9C4D-2C6C807BB712}"/>
                </a:ext>
              </a:extLst>
            </p:cNvPr>
            <p:cNvSpPr/>
            <p:nvPr/>
          </p:nvSpPr>
          <p:spPr>
            <a:xfrm>
              <a:off x="2030367" y="1978488"/>
              <a:ext cx="68" cy="353"/>
            </a:xfrm>
            <a:custGeom>
              <a:avLst/>
              <a:gdLst/>
              <a:ahLst/>
              <a:cxnLst/>
              <a:rect l="l" t="t" r="r" b="b"/>
              <a:pathLst>
                <a:path w="5" h="26" extrusionOk="0">
                  <a:moveTo>
                    <a:pt x="4"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104;p126">
              <a:extLst>
                <a:ext uri="{FF2B5EF4-FFF2-40B4-BE49-F238E27FC236}">
                  <a16:creationId xmlns:a16="http://schemas.microsoft.com/office/drawing/2014/main" id="{7006C924-912F-4994-9696-5F0DC53E7867}"/>
                </a:ext>
              </a:extLst>
            </p:cNvPr>
            <p:cNvSpPr/>
            <p:nvPr/>
          </p:nvSpPr>
          <p:spPr>
            <a:xfrm>
              <a:off x="2029511" y="1974306"/>
              <a:ext cx="109" cy="394"/>
            </a:xfrm>
            <a:custGeom>
              <a:avLst/>
              <a:gdLst/>
              <a:ahLst/>
              <a:cxnLst/>
              <a:rect l="l" t="t" r="r" b="b"/>
              <a:pathLst>
                <a:path w="8" h="29" extrusionOk="0">
                  <a:moveTo>
                    <a:pt x="8"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105;p126">
              <a:extLst>
                <a:ext uri="{FF2B5EF4-FFF2-40B4-BE49-F238E27FC236}">
                  <a16:creationId xmlns:a16="http://schemas.microsoft.com/office/drawing/2014/main" id="{3CA6D4C4-E70C-4EB2-BBAD-F29566D9280C}"/>
                </a:ext>
              </a:extLst>
            </p:cNvPr>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106;p126">
              <a:extLst>
                <a:ext uri="{FF2B5EF4-FFF2-40B4-BE49-F238E27FC236}">
                  <a16:creationId xmlns:a16="http://schemas.microsoft.com/office/drawing/2014/main" id="{C10CF0DA-B335-4554-A673-9F6F94360446}"/>
                </a:ext>
              </a:extLst>
            </p:cNvPr>
            <p:cNvSpPr/>
            <p:nvPr/>
          </p:nvSpPr>
          <p:spPr>
            <a:xfrm>
              <a:off x="2030462" y="1979249"/>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107;p126">
              <a:extLst>
                <a:ext uri="{FF2B5EF4-FFF2-40B4-BE49-F238E27FC236}">
                  <a16:creationId xmlns:a16="http://schemas.microsoft.com/office/drawing/2014/main" id="{AB17FD48-561F-4649-A77C-921D85C79A4F}"/>
                </a:ext>
              </a:extLst>
            </p:cNvPr>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108;p126">
              <a:extLst>
                <a:ext uri="{FF2B5EF4-FFF2-40B4-BE49-F238E27FC236}">
                  <a16:creationId xmlns:a16="http://schemas.microsoft.com/office/drawing/2014/main" id="{1EB7B4CB-E712-46B2-AB15-37772618B402}"/>
                </a:ext>
              </a:extLst>
            </p:cNvPr>
            <p:cNvSpPr/>
            <p:nvPr/>
          </p:nvSpPr>
          <p:spPr>
            <a:xfrm>
              <a:off x="2028995" y="1972541"/>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109;p126">
              <a:extLst>
                <a:ext uri="{FF2B5EF4-FFF2-40B4-BE49-F238E27FC236}">
                  <a16:creationId xmlns:a16="http://schemas.microsoft.com/office/drawing/2014/main" id="{D9B9843A-E9BB-4EC7-A3D4-F6003153D6DA}"/>
                </a:ext>
              </a:extLst>
            </p:cNvPr>
            <p:cNvSpPr/>
            <p:nvPr/>
          </p:nvSpPr>
          <p:spPr>
            <a:xfrm>
              <a:off x="2029892" y="1976072"/>
              <a:ext cx="109" cy="339"/>
            </a:xfrm>
            <a:custGeom>
              <a:avLst/>
              <a:gdLst/>
              <a:ahLst/>
              <a:cxnLst/>
              <a:rect l="l" t="t" r="r" b="b"/>
              <a:pathLst>
                <a:path w="8" h="25" extrusionOk="0">
                  <a:moveTo>
                    <a:pt x="8"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110;p126">
              <a:extLst>
                <a:ext uri="{FF2B5EF4-FFF2-40B4-BE49-F238E27FC236}">
                  <a16:creationId xmlns:a16="http://schemas.microsoft.com/office/drawing/2014/main" id="{040A24AA-A5AA-4EC9-930E-C84F918011E6}"/>
                </a:ext>
              </a:extLst>
            </p:cNvPr>
            <p:cNvSpPr/>
            <p:nvPr/>
          </p:nvSpPr>
          <p:spPr>
            <a:xfrm>
              <a:off x="2028425" y="1970885"/>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111;p126">
              <a:extLst>
                <a:ext uri="{FF2B5EF4-FFF2-40B4-BE49-F238E27FC236}">
                  <a16:creationId xmlns:a16="http://schemas.microsoft.com/office/drawing/2014/main" id="{DCA365BD-5A03-42C9-9076-31C3D3520C61}"/>
                </a:ext>
              </a:extLst>
            </p:cNvPr>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112;p126">
              <a:extLst>
                <a:ext uri="{FF2B5EF4-FFF2-40B4-BE49-F238E27FC236}">
                  <a16:creationId xmlns:a16="http://schemas.microsoft.com/office/drawing/2014/main" id="{B0CD0FB2-0709-40CF-B5F3-CB2255400356}"/>
                </a:ext>
              </a:extLst>
            </p:cNvPr>
            <p:cNvSpPr/>
            <p:nvPr/>
          </p:nvSpPr>
          <p:spPr>
            <a:xfrm>
              <a:off x="2028710" y="1971686"/>
              <a:ext cx="109" cy="353"/>
            </a:xfrm>
            <a:custGeom>
              <a:avLst/>
              <a:gdLst/>
              <a:ahLst/>
              <a:cxnLst/>
              <a:rect l="l" t="t" r="r" b="b"/>
              <a:pathLst>
                <a:path w="8" h="26" extrusionOk="0">
                  <a:moveTo>
                    <a:pt x="7"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113;p126">
              <a:extLst>
                <a:ext uri="{FF2B5EF4-FFF2-40B4-BE49-F238E27FC236}">
                  <a16:creationId xmlns:a16="http://schemas.microsoft.com/office/drawing/2014/main" id="{18D9C422-1617-4646-8A71-44C8CD54654D}"/>
                </a:ext>
              </a:extLst>
            </p:cNvPr>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114;p126">
              <a:extLst>
                <a:ext uri="{FF2B5EF4-FFF2-40B4-BE49-F238E27FC236}">
                  <a16:creationId xmlns:a16="http://schemas.microsoft.com/office/drawing/2014/main" id="{11947AAA-49E7-4D57-9F25-55D4CE713597}"/>
                </a:ext>
              </a:extLst>
            </p:cNvPr>
            <p:cNvSpPr/>
            <p:nvPr/>
          </p:nvSpPr>
          <p:spPr>
            <a:xfrm>
              <a:off x="1956464" y="195258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115;p126">
              <a:extLst>
                <a:ext uri="{FF2B5EF4-FFF2-40B4-BE49-F238E27FC236}">
                  <a16:creationId xmlns:a16="http://schemas.microsoft.com/office/drawing/2014/main" id="{4D2D8EA7-532B-426C-84D2-A347412A0F8A}"/>
                </a:ext>
              </a:extLst>
            </p:cNvPr>
            <p:cNvSpPr/>
            <p:nvPr/>
          </p:nvSpPr>
          <p:spPr>
            <a:xfrm>
              <a:off x="1957510" y="195258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116;p126">
              <a:extLst>
                <a:ext uri="{FF2B5EF4-FFF2-40B4-BE49-F238E27FC236}">
                  <a16:creationId xmlns:a16="http://schemas.microsoft.com/office/drawing/2014/main" id="{1FBE44FA-3ED3-4A37-9ADA-8CEDAB6DDC4C}"/>
                </a:ext>
              </a:extLst>
            </p:cNvPr>
            <p:cNvSpPr/>
            <p:nvPr/>
          </p:nvSpPr>
          <p:spPr>
            <a:xfrm>
              <a:off x="1953898" y="1952352"/>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117;p126">
              <a:extLst>
                <a:ext uri="{FF2B5EF4-FFF2-40B4-BE49-F238E27FC236}">
                  <a16:creationId xmlns:a16="http://schemas.microsoft.com/office/drawing/2014/main" id="{EDB3470B-1CF3-4A04-A00B-7CBFB5E38216}"/>
                </a:ext>
              </a:extLst>
            </p:cNvPr>
            <p:cNvSpPr/>
            <p:nvPr/>
          </p:nvSpPr>
          <p:spPr>
            <a:xfrm>
              <a:off x="1953138" y="1952162"/>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118;p126">
              <a:extLst>
                <a:ext uri="{FF2B5EF4-FFF2-40B4-BE49-F238E27FC236}">
                  <a16:creationId xmlns:a16="http://schemas.microsoft.com/office/drawing/2014/main" id="{DB0B1B7A-396C-4DE1-B3AB-1F452EA842FD}"/>
                </a:ext>
              </a:extLst>
            </p:cNvPr>
            <p:cNvSpPr/>
            <p:nvPr/>
          </p:nvSpPr>
          <p:spPr>
            <a:xfrm>
              <a:off x="1951997" y="1951822"/>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119;p126">
              <a:extLst>
                <a:ext uri="{FF2B5EF4-FFF2-40B4-BE49-F238E27FC236}">
                  <a16:creationId xmlns:a16="http://schemas.microsoft.com/office/drawing/2014/main" id="{F43B574F-8D9D-41C9-9EA0-A16CF0C6FC4B}"/>
                </a:ext>
              </a:extLst>
            </p:cNvPr>
            <p:cNvSpPr/>
            <p:nvPr/>
          </p:nvSpPr>
          <p:spPr>
            <a:xfrm>
              <a:off x="1952513" y="195201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120;p126">
              <a:extLst>
                <a:ext uri="{FF2B5EF4-FFF2-40B4-BE49-F238E27FC236}">
                  <a16:creationId xmlns:a16="http://schemas.microsoft.com/office/drawing/2014/main" id="{FE20BC1D-B1A5-4986-A879-DC5607D868C8}"/>
                </a:ext>
              </a:extLst>
            </p:cNvPr>
            <p:cNvSpPr/>
            <p:nvPr/>
          </p:nvSpPr>
          <p:spPr>
            <a:xfrm>
              <a:off x="1955650" y="1952542"/>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121;p126">
              <a:extLst>
                <a:ext uri="{FF2B5EF4-FFF2-40B4-BE49-F238E27FC236}">
                  <a16:creationId xmlns:a16="http://schemas.microsoft.com/office/drawing/2014/main" id="{A45E1F6F-9348-4797-8264-3E6529A4A494}"/>
                </a:ext>
              </a:extLst>
            </p:cNvPr>
            <p:cNvSpPr/>
            <p:nvPr/>
          </p:nvSpPr>
          <p:spPr>
            <a:xfrm>
              <a:off x="1958026" y="1952582"/>
              <a:ext cx="353" cy="14"/>
            </a:xfrm>
            <a:custGeom>
              <a:avLst/>
              <a:gdLst/>
              <a:ahLst/>
              <a:cxnLst/>
              <a:rect l="l" t="t" r="r" b="b"/>
              <a:pathLst>
                <a:path w="26" h="1" extrusionOk="0">
                  <a:moveTo>
                    <a:pt x="2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122;p126">
              <a:extLst>
                <a:ext uri="{FF2B5EF4-FFF2-40B4-BE49-F238E27FC236}">
                  <a16:creationId xmlns:a16="http://schemas.microsoft.com/office/drawing/2014/main" id="{EE2664A5-F116-4D72-9BCC-59846FF92793}"/>
                </a:ext>
              </a:extLst>
            </p:cNvPr>
            <p:cNvSpPr/>
            <p:nvPr/>
          </p:nvSpPr>
          <p:spPr>
            <a:xfrm>
              <a:off x="1958745" y="1952542"/>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123;p126">
              <a:extLst>
                <a:ext uri="{FF2B5EF4-FFF2-40B4-BE49-F238E27FC236}">
                  <a16:creationId xmlns:a16="http://schemas.microsoft.com/office/drawing/2014/main" id="{1FF080E5-314E-469D-AA98-986E59F9080C}"/>
                </a:ext>
              </a:extLst>
            </p:cNvPr>
            <p:cNvSpPr/>
            <p:nvPr/>
          </p:nvSpPr>
          <p:spPr>
            <a:xfrm>
              <a:off x="1960972" y="1952202"/>
              <a:ext cx="543" cy="109"/>
            </a:xfrm>
            <a:custGeom>
              <a:avLst/>
              <a:gdLst/>
              <a:ahLst/>
              <a:cxnLst/>
              <a:rect l="l" t="t" r="r" b="b"/>
              <a:pathLst>
                <a:path w="40" h="8" extrusionOk="0">
                  <a:moveTo>
                    <a:pt x="39"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124;p126">
              <a:extLst>
                <a:ext uri="{FF2B5EF4-FFF2-40B4-BE49-F238E27FC236}">
                  <a16:creationId xmlns:a16="http://schemas.microsoft.com/office/drawing/2014/main" id="{A0C859A5-336E-41DE-AF20-06612DD6BC98}"/>
                </a:ext>
              </a:extLst>
            </p:cNvPr>
            <p:cNvSpPr/>
            <p:nvPr/>
          </p:nvSpPr>
          <p:spPr>
            <a:xfrm>
              <a:off x="1959451" y="1952487"/>
              <a:ext cx="353" cy="68"/>
            </a:xfrm>
            <a:custGeom>
              <a:avLst/>
              <a:gdLst/>
              <a:ahLst/>
              <a:cxnLst/>
              <a:rect l="l" t="t" r="r" b="b"/>
              <a:pathLst>
                <a:path w="26" h="5" extrusionOk="0">
                  <a:moveTo>
                    <a:pt x="2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125;p126">
              <a:extLst>
                <a:ext uri="{FF2B5EF4-FFF2-40B4-BE49-F238E27FC236}">
                  <a16:creationId xmlns:a16="http://schemas.microsoft.com/office/drawing/2014/main" id="{FAA7C7E4-66DD-4C91-A7F5-5BB4CBDA8935}"/>
                </a:ext>
              </a:extLst>
            </p:cNvPr>
            <p:cNvSpPr/>
            <p:nvPr/>
          </p:nvSpPr>
          <p:spPr>
            <a:xfrm>
              <a:off x="1960171" y="1952392"/>
              <a:ext cx="394" cy="68"/>
            </a:xfrm>
            <a:custGeom>
              <a:avLst/>
              <a:gdLst/>
              <a:ahLst/>
              <a:cxnLst/>
              <a:rect l="l" t="t" r="r" b="b"/>
              <a:pathLst>
                <a:path w="29" h="5" extrusionOk="0">
                  <a:moveTo>
                    <a:pt x="28"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126;p126">
              <a:extLst>
                <a:ext uri="{FF2B5EF4-FFF2-40B4-BE49-F238E27FC236}">
                  <a16:creationId xmlns:a16="http://schemas.microsoft.com/office/drawing/2014/main" id="{01C52825-B61D-4D35-AE6E-B7ECFB26369E}"/>
                </a:ext>
              </a:extLst>
            </p:cNvPr>
            <p:cNvSpPr/>
            <p:nvPr/>
          </p:nvSpPr>
          <p:spPr>
            <a:xfrm>
              <a:off x="1961732" y="1952067"/>
              <a:ext cx="448" cy="109"/>
            </a:xfrm>
            <a:custGeom>
              <a:avLst/>
              <a:gdLst/>
              <a:ahLst/>
              <a:cxnLst/>
              <a:rect l="l" t="t" r="r" b="b"/>
              <a:pathLst>
                <a:path w="33" h="8" extrusionOk="0">
                  <a:moveTo>
                    <a:pt x="3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127;p126">
              <a:extLst>
                <a:ext uri="{FF2B5EF4-FFF2-40B4-BE49-F238E27FC236}">
                  <a16:creationId xmlns:a16="http://schemas.microsoft.com/office/drawing/2014/main" id="{AAC23FA6-6B32-4DF4-90D0-4DB58D4231AE}"/>
                </a:ext>
              </a:extLst>
            </p:cNvPr>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128;p126">
              <a:extLst>
                <a:ext uri="{FF2B5EF4-FFF2-40B4-BE49-F238E27FC236}">
                  <a16:creationId xmlns:a16="http://schemas.microsoft.com/office/drawing/2014/main" id="{FE30822B-526D-4906-B253-0E1C8188D83A}"/>
                </a:ext>
              </a:extLst>
            </p:cNvPr>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129;p126">
              <a:extLst>
                <a:ext uri="{FF2B5EF4-FFF2-40B4-BE49-F238E27FC236}">
                  <a16:creationId xmlns:a16="http://schemas.microsoft.com/office/drawing/2014/main" id="{D3B9E770-7197-4B01-8051-D65882F5AE2D}"/>
                </a:ext>
              </a:extLst>
            </p:cNvPr>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130;p126">
              <a:extLst>
                <a:ext uri="{FF2B5EF4-FFF2-40B4-BE49-F238E27FC236}">
                  <a16:creationId xmlns:a16="http://schemas.microsoft.com/office/drawing/2014/main" id="{8408BD44-245B-4929-9B01-BAC4424594F7}"/>
                </a:ext>
              </a:extLst>
            </p:cNvPr>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131;p126">
              <a:extLst>
                <a:ext uri="{FF2B5EF4-FFF2-40B4-BE49-F238E27FC236}">
                  <a16:creationId xmlns:a16="http://schemas.microsoft.com/office/drawing/2014/main" id="{28617CA5-350D-4455-8DA0-5E24E22072CD}"/>
                </a:ext>
              </a:extLst>
            </p:cNvPr>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132;p126">
              <a:extLst>
                <a:ext uri="{FF2B5EF4-FFF2-40B4-BE49-F238E27FC236}">
                  <a16:creationId xmlns:a16="http://schemas.microsoft.com/office/drawing/2014/main" id="{6CD7C081-B76E-4466-B209-A1FD141C1A11}"/>
                </a:ext>
              </a:extLst>
            </p:cNvPr>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133;p126">
              <a:extLst>
                <a:ext uri="{FF2B5EF4-FFF2-40B4-BE49-F238E27FC236}">
                  <a16:creationId xmlns:a16="http://schemas.microsoft.com/office/drawing/2014/main" id="{1CFD1964-BCEC-476C-92AD-D30AF64E3D0E}"/>
                </a:ext>
              </a:extLst>
            </p:cNvPr>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34;p126">
              <a:extLst>
                <a:ext uri="{FF2B5EF4-FFF2-40B4-BE49-F238E27FC236}">
                  <a16:creationId xmlns:a16="http://schemas.microsoft.com/office/drawing/2014/main" id="{A1BC0233-500E-4AE5-90ED-CA511A10C73B}"/>
                </a:ext>
              </a:extLst>
            </p:cNvPr>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35;p126">
              <a:extLst>
                <a:ext uri="{FF2B5EF4-FFF2-40B4-BE49-F238E27FC236}">
                  <a16:creationId xmlns:a16="http://schemas.microsoft.com/office/drawing/2014/main" id="{9D6150F8-66FC-499E-BEE7-87A271D59279}"/>
                </a:ext>
              </a:extLst>
            </p:cNvPr>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36;p126">
              <a:extLst>
                <a:ext uri="{FF2B5EF4-FFF2-40B4-BE49-F238E27FC236}">
                  <a16:creationId xmlns:a16="http://schemas.microsoft.com/office/drawing/2014/main" id="{5CEE1760-91B0-4376-A370-DC4A256D5FD4}"/>
                </a:ext>
              </a:extLst>
            </p:cNvPr>
            <p:cNvSpPr/>
            <p:nvPr/>
          </p:nvSpPr>
          <p:spPr>
            <a:xfrm>
              <a:off x="1946865" y="1950206"/>
              <a:ext cx="0" cy="68"/>
            </a:xfrm>
            <a:custGeom>
              <a:avLst/>
              <a:gdLst/>
              <a:ahLst/>
              <a:cxnLst/>
              <a:rect l="l" t="t" r="r" b="b"/>
              <a:pathLst>
                <a:path h="5" extrusionOk="0">
                  <a:moveTo>
                    <a:pt x="0"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37;p126">
              <a:extLst>
                <a:ext uri="{FF2B5EF4-FFF2-40B4-BE49-F238E27FC236}">
                  <a16:creationId xmlns:a16="http://schemas.microsoft.com/office/drawing/2014/main" id="{080452C5-9E8E-448A-8F46-BC6380950EFA}"/>
                </a:ext>
              </a:extLst>
            </p:cNvPr>
            <p:cNvSpPr/>
            <p:nvPr/>
          </p:nvSpPr>
          <p:spPr>
            <a:xfrm>
              <a:off x="1946960" y="1949595"/>
              <a:ext cx="0" cy="109"/>
            </a:xfrm>
            <a:custGeom>
              <a:avLst/>
              <a:gdLst/>
              <a:ahLst/>
              <a:cxnLst/>
              <a:rect l="l" t="t" r="r" b="b"/>
              <a:pathLst>
                <a:path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38;p126">
              <a:extLst>
                <a:ext uri="{FF2B5EF4-FFF2-40B4-BE49-F238E27FC236}">
                  <a16:creationId xmlns:a16="http://schemas.microsoft.com/office/drawing/2014/main" id="{E7DC9DA1-9D95-4A4E-957B-04B8457EC807}"/>
                </a:ext>
              </a:extLst>
            </p:cNvPr>
            <p:cNvSpPr/>
            <p:nvPr/>
          </p:nvSpPr>
          <p:spPr>
            <a:xfrm>
              <a:off x="1987217" y="1973261"/>
              <a:ext cx="109" cy="109"/>
            </a:xfrm>
            <a:custGeom>
              <a:avLst/>
              <a:gdLst/>
              <a:ahLst/>
              <a:cxnLst/>
              <a:rect l="l" t="t" r="r" b="b"/>
              <a:pathLst>
                <a:path w="8" h="8" extrusionOk="0">
                  <a:moveTo>
                    <a:pt x="7"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139;p126">
              <a:extLst>
                <a:ext uri="{FF2B5EF4-FFF2-40B4-BE49-F238E27FC236}">
                  <a16:creationId xmlns:a16="http://schemas.microsoft.com/office/drawing/2014/main" id="{B4DD74E1-89F8-4642-9F7A-C1CCAC8F17B0}"/>
                </a:ext>
              </a:extLst>
            </p:cNvPr>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140;p126">
              <a:extLst>
                <a:ext uri="{FF2B5EF4-FFF2-40B4-BE49-F238E27FC236}">
                  <a16:creationId xmlns:a16="http://schemas.microsoft.com/office/drawing/2014/main" id="{0603E326-8078-4D0F-8075-C283F09FBA7D}"/>
                </a:ext>
              </a:extLst>
            </p:cNvPr>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141;p126">
              <a:extLst>
                <a:ext uri="{FF2B5EF4-FFF2-40B4-BE49-F238E27FC236}">
                  <a16:creationId xmlns:a16="http://schemas.microsoft.com/office/drawing/2014/main" id="{C2A97EB6-F8DA-47B7-95B6-39CA83953829}"/>
                </a:ext>
              </a:extLst>
            </p:cNvPr>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142;p126">
              <a:extLst>
                <a:ext uri="{FF2B5EF4-FFF2-40B4-BE49-F238E27FC236}">
                  <a16:creationId xmlns:a16="http://schemas.microsoft.com/office/drawing/2014/main" id="{9BD02616-DC05-4265-9369-B30D282EF378}"/>
                </a:ext>
              </a:extLst>
            </p:cNvPr>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143;p126">
              <a:extLst>
                <a:ext uri="{FF2B5EF4-FFF2-40B4-BE49-F238E27FC236}">
                  <a16:creationId xmlns:a16="http://schemas.microsoft.com/office/drawing/2014/main" id="{CFEE4ABA-EECC-488A-A367-56301F74BAED}"/>
                </a:ext>
              </a:extLst>
            </p:cNvPr>
            <p:cNvSpPr/>
            <p:nvPr/>
          </p:nvSpPr>
          <p:spPr>
            <a:xfrm>
              <a:off x="1986878" y="1967789"/>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144;p126">
              <a:extLst>
                <a:ext uri="{FF2B5EF4-FFF2-40B4-BE49-F238E27FC236}">
                  <a16:creationId xmlns:a16="http://schemas.microsoft.com/office/drawing/2014/main" id="{CCD7C7F6-EA2D-4F50-8FDD-5DE4F656AE28}"/>
                </a:ext>
              </a:extLst>
            </p:cNvPr>
            <p:cNvSpPr/>
            <p:nvPr/>
          </p:nvSpPr>
          <p:spPr>
            <a:xfrm>
              <a:off x="1986742" y="1968319"/>
              <a:ext cx="54" cy="244"/>
            </a:xfrm>
            <a:custGeom>
              <a:avLst/>
              <a:gdLst/>
              <a:ahLst/>
              <a:cxnLst/>
              <a:rect l="l" t="t" r="r" b="b"/>
              <a:pathLst>
                <a:path w="4" h="18" extrusionOk="0">
                  <a:moveTo>
                    <a:pt x="0"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145;p126">
              <a:extLst>
                <a:ext uri="{FF2B5EF4-FFF2-40B4-BE49-F238E27FC236}">
                  <a16:creationId xmlns:a16="http://schemas.microsoft.com/office/drawing/2014/main" id="{C4AF3531-9CFD-4AD1-8C5B-213B4A66EC18}"/>
                </a:ext>
              </a:extLst>
            </p:cNvPr>
            <p:cNvSpPr/>
            <p:nvPr/>
          </p:nvSpPr>
          <p:spPr>
            <a:xfrm>
              <a:off x="1986457" y="1971211"/>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146;p126">
              <a:extLst>
                <a:ext uri="{FF2B5EF4-FFF2-40B4-BE49-F238E27FC236}">
                  <a16:creationId xmlns:a16="http://schemas.microsoft.com/office/drawing/2014/main" id="{684DFC4D-E094-4000-98A2-9D8ACC00567F}"/>
                </a:ext>
              </a:extLst>
            </p:cNvPr>
            <p:cNvSpPr/>
            <p:nvPr/>
          </p:nvSpPr>
          <p:spPr>
            <a:xfrm>
              <a:off x="1986688" y="1968835"/>
              <a:ext cx="14" cy="258"/>
            </a:xfrm>
            <a:custGeom>
              <a:avLst/>
              <a:gdLst/>
              <a:ahLst/>
              <a:cxnLst/>
              <a:rect l="l" t="t" r="r" b="b"/>
              <a:pathLst>
                <a:path w="1" h="19" extrusionOk="0">
                  <a:moveTo>
                    <a:pt x="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147;p126">
              <a:extLst>
                <a:ext uri="{FF2B5EF4-FFF2-40B4-BE49-F238E27FC236}">
                  <a16:creationId xmlns:a16="http://schemas.microsoft.com/office/drawing/2014/main" id="{1FB2B885-50A8-4766-A8A1-D9BA41BAF77C}"/>
                </a:ext>
              </a:extLst>
            </p:cNvPr>
            <p:cNvSpPr/>
            <p:nvPr/>
          </p:nvSpPr>
          <p:spPr>
            <a:xfrm>
              <a:off x="1986457" y="1970736"/>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148;p126">
              <a:extLst>
                <a:ext uri="{FF2B5EF4-FFF2-40B4-BE49-F238E27FC236}">
                  <a16:creationId xmlns:a16="http://schemas.microsoft.com/office/drawing/2014/main" id="{31250FF5-8F11-4A74-A8AA-D5255E12EBA9}"/>
                </a:ext>
              </a:extLst>
            </p:cNvPr>
            <p:cNvSpPr/>
            <p:nvPr/>
          </p:nvSpPr>
          <p:spPr>
            <a:xfrm>
              <a:off x="1986973" y="1967273"/>
              <a:ext cx="68" cy="244"/>
            </a:xfrm>
            <a:custGeom>
              <a:avLst/>
              <a:gdLst/>
              <a:ahLst/>
              <a:cxnLst/>
              <a:rect l="l" t="t" r="r" b="b"/>
              <a:pathLst>
                <a:path w="5" h="18" extrusionOk="0">
                  <a:moveTo>
                    <a:pt x="1"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149;p126">
              <a:extLst>
                <a:ext uri="{FF2B5EF4-FFF2-40B4-BE49-F238E27FC236}">
                  <a16:creationId xmlns:a16="http://schemas.microsoft.com/office/drawing/2014/main" id="{E0F53A65-C171-4D85-8C4E-3DD556B197AD}"/>
                </a:ext>
              </a:extLst>
            </p:cNvPr>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150;p126">
              <a:extLst>
                <a:ext uri="{FF2B5EF4-FFF2-40B4-BE49-F238E27FC236}">
                  <a16:creationId xmlns:a16="http://schemas.microsoft.com/office/drawing/2014/main" id="{230A4E3F-6203-45B3-81EC-0DAF2B2D9D74}"/>
                </a:ext>
              </a:extLst>
            </p:cNvPr>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151;p126">
              <a:extLst>
                <a:ext uri="{FF2B5EF4-FFF2-40B4-BE49-F238E27FC236}">
                  <a16:creationId xmlns:a16="http://schemas.microsoft.com/office/drawing/2014/main" id="{0E0EF650-D621-460F-AF7C-CA200B511D5D}"/>
                </a:ext>
              </a:extLst>
            </p:cNvPr>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152;p126">
              <a:extLst>
                <a:ext uri="{FF2B5EF4-FFF2-40B4-BE49-F238E27FC236}">
                  <a16:creationId xmlns:a16="http://schemas.microsoft.com/office/drawing/2014/main" id="{26B54F32-9A43-48E8-A3AE-57B86EC9439E}"/>
                </a:ext>
              </a:extLst>
            </p:cNvPr>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153;p126">
              <a:extLst>
                <a:ext uri="{FF2B5EF4-FFF2-40B4-BE49-F238E27FC236}">
                  <a16:creationId xmlns:a16="http://schemas.microsoft.com/office/drawing/2014/main" id="{BC3E9C7B-8337-43CE-98F6-C3F89AEE789E}"/>
                </a:ext>
              </a:extLst>
            </p:cNvPr>
            <p:cNvSpPr/>
            <p:nvPr/>
          </p:nvSpPr>
          <p:spPr>
            <a:xfrm>
              <a:off x="1986593" y="1969310"/>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154;p126">
              <a:extLst>
                <a:ext uri="{FF2B5EF4-FFF2-40B4-BE49-F238E27FC236}">
                  <a16:creationId xmlns:a16="http://schemas.microsoft.com/office/drawing/2014/main" id="{662DCD80-27C8-463A-BD3C-C059305D4D45}"/>
                </a:ext>
              </a:extLst>
            </p:cNvPr>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155;p126">
              <a:extLst>
                <a:ext uri="{FF2B5EF4-FFF2-40B4-BE49-F238E27FC236}">
                  <a16:creationId xmlns:a16="http://schemas.microsoft.com/office/drawing/2014/main" id="{AA2D3A17-92AB-4110-835B-30F0BBA24C4B}"/>
                </a:ext>
              </a:extLst>
            </p:cNvPr>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156;p126">
              <a:extLst>
                <a:ext uri="{FF2B5EF4-FFF2-40B4-BE49-F238E27FC236}">
                  <a16:creationId xmlns:a16="http://schemas.microsoft.com/office/drawing/2014/main" id="{FF61351F-1DB5-4798-ADF9-C45179574E1C}"/>
                </a:ext>
              </a:extLst>
            </p:cNvPr>
            <p:cNvSpPr/>
            <p:nvPr/>
          </p:nvSpPr>
          <p:spPr>
            <a:xfrm>
              <a:off x="1991345" y="2005630"/>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157;p126">
              <a:extLst>
                <a:ext uri="{FF2B5EF4-FFF2-40B4-BE49-F238E27FC236}">
                  <a16:creationId xmlns:a16="http://schemas.microsoft.com/office/drawing/2014/main" id="{AEAADE03-2FC8-4D5C-8159-76118D28E651}"/>
                </a:ext>
              </a:extLst>
            </p:cNvPr>
            <p:cNvSpPr/>
            <p:nvPr/>
          </p:nvSpPr>
          <p:spPr>
            <a:xfrm>
              <a:off x="1990259" y="2008766"/>
              <a:ext cx="54" cy="299"/>
            </a:xfrm>
            <a:custGeom>
              <a:avLst/>
              <a:gdLst/>
              <a:ahLst/>
              <a:cxnLst/>
              <a:rect l="l" t="t" r="r" b="b"/>
              <a:pathLst>
                <a:path w="4" h="22" extrusionOk="0">
                  <a:moveTo>
                    <a:pt x="4"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158;p126">
              <a:extLst>
                <a:ext uri="{FF2B5EF4-FFF2-40B4-BE49-F238E27FC236}">
                  <a16:creationId xmlns:a16="http://schemas.microsoft.com/office/drawing/2014/main" id="{4242D62F-FAB6-4E79-BD07-B5C31F90E5C1}"/>
                </a:ext>
              </a:extLst>
            </p:cNvPr>
            <p:cNvSpPr/>
            <p:nvPr/>
          </p:nvSpPr>
          <p:spPr>
            <a:xfrm>
              <a:off x="1990639" y="2007490"/>
              <a:ext cx="54" cy="244"/>
            </a:xfrm>
            <a:custGeom>
              <a:avLst/>
              <a:gdLst/>
              <a:ahLst/>
              <a:cxnLst/>
              <a:rect l="l" t="t" r="r" b="b"/>
              <a:pathLst>
                <a:path w="4" h="18" extrusionOk="0">
                  <a:moveTo>
                    <a:pt x="4"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159;p126">
              <a:extLst>
                <a:ext uri="{FF2B5EF4-FFF2-40B4-BE49-F238E27FC236}">
                  <a16:creationId xmlns:a16="http://schemas.microsoft.com/office/drawing/2014/main" id="{DAAEB292-B0AB-4E02-93CF-3EE69993C37E}"/>
                </a:ext>
              </a:extLst>
            </p:cNvPr>
            <p:cNvSpPr/>
            <p:nvPr/>
          </p:nvSpPr>
          <p:spPr>
            <a:xfrm>
              <a:off x="1991155" y="2006064"/>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160;p126">
              <a:extLst>
                <a:ext uri="{FF2B5EF4-FFF2-40B4-BE49-F238E27FC236}">
                  <a16:creationId xmlns:a16="http://schemas.microsoft.com/office/drawing/2014/main" id="{A5EC8065-510C-4799-A972-822EA9192F14}"/>
                </a:ext>
              </a:extLst>
            </p:cNvPr>
            <p:cNvSpPr/>
            <p:nvPr/>
          </p:nvSpPr>
          <p:spPr>
            <a:xfrm>
              <a:off x="1990449" y="2008101"/>
              <a:ext cx="54" cy="258"/>
            </a:xfrm>
            <a:custGeom>
              <a:avLst/>
              <a:gdLst/>
              <a:ahLst/>
              <a:cxnLst/>
              <a:rect l="l" t="t" r="r" b="b"/>
              <a:pathLst>
                <a:path w="4" h="19" extrusionOk="0">
                  <a:moveTo>
                    <a:pt x="4"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161;p126">
              <a:extLst>
                <a:ext uri="{FF2B5EF4-FFF2-40B4-BE49-F238E27FC236}">
                  <a16:creationId xmlns:a16="http://schemas.microsoft.com/office/drawing/2014/main" id="{CCF3A16F-D997-4F50-B05D-C4192FD95A5E}"/>
                </a:ext>
              </a:extLst>
            </p:cNvPr>
            <p:cNvSpPr/>
            <p:nvPr/>
          </p:nvSpPr>
          <p:spPr>
            <a:xfrm>
              <a:off x="1990965" y="2006485"/>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162;p126">
              <a:extLst>
                <a:ext uri="{FF2B5EF4-FFF2-40B4-BE49-F238E27FC236}">
                  <a16:creationId xmlns:a16="http://schemas.microsoft.com/office/drawing/2014/main" id="{60B3C0CA-C3C3-4EF5-9AF0-102B9AB1620E}"/>
                </a:ext>
              </a:extLst>
            </p:cNvPr>
            <p:cNvSpPr/>
            <p:nvPr/>
          </p:nvSpPr>
          <p:spPr>
            <a:xfrm>
              <a:off x="1990775" y="2006960"/>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163;p126">
              <a:extLst>
                <a:ext uri="{FF2B5EF4-FFF2-40B4-BE49-F238E27FC236}">
                  <a16:creationId xmlns:a16="http://schemas.microsoft.com/office/drawing/2014/main" id="{086825A2-7739-47CE-BCE6-340950270132}"/>
                </a:ext>
              </a:extLst>
            </p:cNvPr>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164;p126">
              <a:extLst>
                <a:ext uri="{FF2B5EF4-FFF2-40B4-BE49-F238E27FC236}">
                  <a16:creationId xmlns:a16="http://schemas.microsoft.com/office/drawing/2014/main" id="{313E0574-EF47-43BF-BECB-468CC6B4E9CC}"/>
                </a:ext>
              </a:extLst>
            </p:cNvPr>
            <p:cNvSpPr/>
            <p:nvPr/>
          </p:nvSpPr>
          <p:spPr>
            <a:xfrm>
              <a:off x="1980795" y="199065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165;p126">
              <a:extLst>
                <a:ext uri="{FF2B5EF4-FFF2-40B4-BE49-F238E27FC236}">
                  <a16:creationId xmlns:a16="http://schemas.microsoft.com/office/drawing/2014/main" id="{A7548E06-5EBC-45CD-94AB-231B20A4A66E}"/>
                </a:ext>
              </a:extLst>
            </p:cNvPr>
            <p:cNvSpPr/>
            <p:nvPr/>
          </p:nvSpPr>
          <p:spPr>
            <a:xfrm>
              <a:off x="1979845" y="199065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166;p126">
              <a:extLst>
                <a:ext uri="{FF2B5EF4-FFF2-40B4-BE49-F238E27FC236}">
                  <a16:creationId xmlns:a16="http://schemas.microsoft.com/office/drawing/2014/main" id="{F2844576-6784-4CE0-B12E-A470205D613B}"/>
                </a:ext>
              </a:extLst>
            </p:cNvPr>
            <p:cNvSpPr/>
            <p:nvPr/>
          </p:nvSpPr>
          <p:spPr>
            <a:xfrm>
              <a:off x="1971481" y="198191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167;p126">
              <a:extLst>
                <a:ext uri="{FF2B5EF4-FFF2-40B4-BE49-F238E27FC236}">
                  <a16:creationId xmlns:a16="http://schemas.microsoft.com/office/drawing/2014/main" id="{38CDA8DA-3883-44FD-97DD-D088850F9860}"/>
                </a:ext>
              </a:extLst>
            </p:cNvPr>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168;p126">
              <a:extLst>
                <a:ext uri="{FF2B5EF4-FFF2-40B4-BE49-F238E27FC236}">
                  <a16:creationId xmlns:a16="http://schemas.microsoft.com/office/drawing/2014/main" id="{B6EC42A7-B628-4057-90F0-10DBC8C3276E}"/>
                </a:ext>
              </a:extLst>
            </p:cNvPr>
            <p:cNvSpPr/>
            <p:nvPr/>
          </p:nvSpPr>
          <p:spPr>
            <a:xfrm>
              <a:off x="1981800" y="1990084"/>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169;p126">
              <a:extLst>
                <a:ext uri="{FF2B5EF4-FFF2-40B4-BE49-F238E27FC236}">
                  <a16:creationId xmlns:a16="http://schemas.microsoft.com/office/drawing/2014/main" id="{539731CF-B611-4B2A-A010-FF1C828FA401}"/>
                </a:ext>
              </a:extLst>
            </p:cNvPr>
            <p:cNvSpPr/>
            <p:nvPr/>
          </p:nvSpPr>
          <p:spPr>
            <a:xfrm>
              <a:off x="1974468" y="1981299"/>
              <a:ext cx="353" cy="54"/>
            </a:xfrm>
            <a:custGeom>
              <a:avLst/>
              <a:gdLst/>
              <a:ahLst/>
              <a:cxnLst/>
              <a:rect l="l" t="t" r="r" b="b"/>
              <a:pathLst>
                <a:path w="26" h="4" extrusionOk="0">
                  <a:moveTo>
                    <a:pt x="1" y="4"/>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170;p126">
              <a:extLst>
                <a:ext uri="{FF2B5EF4-FFF2-40B4-BE49-F238E27FC236}">
                  <a16:creationId xmlns:a16="http://schemas.microsoft.com/office/drawing/2014/main" id="{578665A8-E9DA-4811-8142-C988455DCE02}"/>
                </a:ext>
              </a:extLst>
            </p:cNvPr>
            <p:cNvSpPr/>
            <p:nvPr/>
          </p:nvSpPr>
          <p:spPr>
            <a:xfrm>
              <a:off x="1972567" y="1981584"/>
              <a:ext cx="448" cy="109"/>
            </a:xfrm>
            <a:custGeom>
              <a:avLst/>
              <a:gdLst/>
              <a:ahLst/>
              <a:cxnLst/>
              <a:rect l="l" t="t" r="r" b="b"/>
              <a:pathLst>
                <a:path w="33" h="8" extrusionOk="0">
                  <a:moveTo>
                    <a:pt x="1" y="7"/>
                  </a:move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171;p126">
              <a:extLst>
                <a:ext uri="{FF2B5EF4-FFF2-40B4-BE49-F238E27FC236}">
                  <a16:creationId xmlns:a16="http://schemas.microsoft.com/office/drawing/2014/main" id="{80D5ECE1-984E-4AFD-87DF-81F0D525EA7A}"/>
                </a:ext>
              </a:extLst>
            </p:cNvPr>
            <p:cNvSpPr/>
            <p:nvPr/>
          </p:nvSpPr>
          <p:spPr>
            <a:xfrm>
              <a:off x="1984597" y="1988373"/>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172;p126">
              <a:extLst>
                <a:ext uri="{FF2B5EF4-FFF2-40B4-BE49-F238E27FC236}">
                  <a16:creationId xmlns:a16="http://schemas.microsoft.com/office/drawing/2014/main" id="{A7699892-0572-4489-B34B-3321957ADEED}"/>
                </a:ext>
              </a:extLst>
            </p:cNvPr>
            <p:cNvSpPr/>
            <p:nvPr/>
          </p:nvSpPr>
          <p:spPr>
            <a:xfrm>
              <a:off x="1980374" y="1990708"/>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173;p126">
              <a:extLst>
                <a:ext uri="{FF2B5EF4-FFF2-40B4-BE49-F238E27FC236}">
                  <a16:creationId xmlns:a16="http://schemas.microsoft.com/office/drawing/2014/main" id="{C88C5BD3-D275-41E8-8FDD-18D74D8B7F2F}"/>
                </a:ext>
              </a:extLst>
            </p:cNvPr>
            <p:cNvSpPr/>
            <p:nvPr/>
          </p:nvSpPr>
          <p:spPr>
            <a:xfrm>
              <a:off x="1984081" y="1987952"/>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174;p126">
              <a:extLst>
                <a:ext uri="{FF2B5EF4-FFF2-40B4-BE49-F238E27FC236}">
                  <a16:creationId xmlns:a16="http://schemas.microsoft.com/office/drawing/2014/main" id="{610BC532-9CED-4A38-883B-51E4D27036C5}"/>
                </a:ext>
              </a:extLst>
            </p:cNvPr>
            <p:cNvSpPr/>
            <p:nvPr/>
          </p:nvSpPr>
          <p:spPr>
            <a:xfrm>
              <a:off x="1984312" y="1988183"/>
              <a:ext cx="204" cy="109"/>
            </a:xfrm>
            <a:custGeom>
              <a:avLst/>
              <a:gdLst/>
              <a:ahLst/>
              <a:cxnLst/>
              <a:rect l="l" t="t" r="r" b="b"/>
              <a:pathLst>
                <a:path w="15" h="8" extrusionOk="0">
                  <a:moveTo>
                    <a:pt x="1" y="1"/>
                  </a:moveTo>
                  <a:lnTo>
                    <a:pt x="1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175;p126">
              <a:extLst>
                <a:ext uri="{FF2B5EF4-FFF2-40B4-BE49-F238E27FC236}">
                  <a16:creationId xmlns:a16="http://schemas.microsoft.com/office/drawing/2014/main" id="{3264520A-2FDA-42A0-A2C1-16B2EC6775AE}"/>
                </a:ext>
              </a:extLst>
            </p:cNvPr>
            <p:cNvSpPr/>
            <p:nvPr/>
          </p:nvSpPr>
          <p:spPr>
            <a:xfrm>
              <a:off x="1981366" y="1990369"/>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176;p126">
              <a:extLst>
                <a:ext uri="{FF2B5EF4-FFF2-40B4-BE49-F238E27FC236}">
                  <a16:creationId xmlns:a16="http://schemas.microsoft.com/office/drawing/2014/main" id="{26FA0304-5009-4A2F-A72E-BF059C66A321}"/>
                </a:ext>
              </a:extLst>
            </p:cNvPr>
            <p:cNvSpPr/>
            <p:nvPr/>
          </p:nvSpPr>
          <p:spPr>
            <a:xfrm>
              <a:off x="1973898" y="1981340"/>
              <a:ext cx="394" cy="109"/>
            </a:xfrm>
            <a:custGeom>
              <a:avLst/>
              <a:gdLst/>
              <a:ahLst/>
              <a:cxnLst/>
              <a:rect l="l" t="t" r="r" b="b"/>
              <a:pathLst>
                <a:path w="29" h="8" extrusionOk="0">
                  <a:moveTo>
                    <a:pt x="1" y="8"/>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177;p126">
              <a:extLst>
                <a:ext uri="{FF2B5EF4-FFF2-40B4-BE49-F238E27FC236}">
                  <a16:creationId xmlns:a16="http://schemas.microsoft.com/office/drawing/2014/main" id="{2F350DC1-D19A-46FA-A3FB-05483E90627E}"/>
                </a:ext>
              </a:extLst>
            </p:cNvPr>
            <p:cNvSpPr/>
            <p:nvPr/>
          </p:nvSpPr>
          <p:spPr>
            <a:xfrm>
              <a:off x="1973233" y="1981435"/>
              <a:ext cx="448" cy="109"/>
            </a:xfrm>
            <a:custGeom>
              <a:avLst/>
              <a:gdLst/>
              <a:ahLst/>
              <a:cxnLst/>
              <a:rect l="l" t="t" r="r" b="b"/>
              <a:pathLst>
                <a:path w="33" h="8" extrusionOk="0">
                  <a:moveTo>
                    <a:pt x="1" y="8"/>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178;p126">
              <a:extLst>
                <a:ext uri="{FF2B5EF4-FFF2-40B4-BE49-F238E27FC236}">
                  <a16:creationId xmlns:a16="http://schemas.microsoft.com/office/drawing/2014/main" id="{25B081E0-6311-44B8-9ED8-B281F5DD699B}"/>
                </a:ext>
              </a:extLst>
            </p:cNvPr>
            <p:cNvSpPr/>
            <p:nvPr/>
          </p:nvSpPr>
          <p:spPr>
            <a:xfrm>
              <a:off x="1971766" y="1981720"/>
              <a:ext cx="530" cy="109"/>
            </a:xfrm>
            <a:custGeom>
              <a:avLst/>
              <a:gdLst/>
              <a:ahLst/>
              <a:cxnLst/>
              <a:rect l="l" t="t" r="r" b="b"/>
              <a:pathLst>
                <a:path w="39" h="8" extrusionOk="0">
                  <a:moveTo>
                    <a:pt x="0" y="8"/>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179;p126">
              <a:extLst>
                <a:ext uri="{FF2B5EF4-FFF2-40B4-BE49-F238E27FC236}">
                  <a16:creationId xmlns:a16="http://schemas.microsoft.com/office/drawing/2014/main" id="{7A14BE4E-42DE-4A67-A0BB-C588207A1B91}"/>
                </a:ext>
              </a:extLst>
            </p:cNvPr>
            <p:cNvSpPr/>
            <p:nvPr/>
          </p:nvSpPr>
          <p:spPr>
            <a:xfrm>
              <a:off x="1975378" y="1981150"/>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180;p126">
              <a:extLst>
                <a:ext uri="{FF2B5EF4-FFF2-40B4-BE49-F238E27FC236}">
                  <a16:creationId xmlns:a16="http://schemas.microsoft.com/office/drawing/2014/main" id="{9B7FA24A-1571-448B-9E8C-ACB41B6FEFA4}"/>
                </a:ext>
              </a:extLst>
            </p:cNvPr>
            <p:cNvSpPr/>
            <p:nvPr/>
          </p:nvSpPr>
          <p:spPr>
            <a:xfrm>
              <a:off x="1974943" y="1981204"/>
              <a:ext cx="299" cy="54"/>
            </a:xfrm>
            <a:custGeom>
              <a:avLst/>
              <a:gdLst/>
              <a:ahLst/>
              <a:cxnLst/>
              <a:rect l="l" t="t" r="r" b="b"/>
              <a:pathLst>
                <a:path w="22" h="4" extrusionOk="0">
                  <a:moveTo>
                    <a:pt x="1" y="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181;p126">
              <a:extLst>
                <a:ext uri="{FF2B5EF4-FFF2-40B4-BE49-F238E27FC236}">
                  <a16:creationId xmlns:a16="http://schemas.microsoft.com/office/drawing/2014/main" id="{723CA8DB-3910-4000-96FC-F970EC9A51FD}"/>
                </a:ext>
              </a:extLst>
            </p:cNvPr>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182;p126">
              <a:extLst>
                <a:ext uri="{FF2B5EF4-FFF2-40B4-BE49-F238E27FC236}">
                  <a16:creationId xmlns:a16="http://schemas.microsoft.com/office/drawing/2014/main" id="{AA83AA18-AE9A-49B9-868B-C34F834CB9D6}"/>
                </a:ext>
              </a:extLst>
            </p:cNvPr>
            <p:cNvSpPr/>
            <p:nvPr/>
          </p:nvSpPr>
          <p:spPr>
            <a:xfrm>
              <a:off x="1953749" y="1973166"/>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183;p126">
              <a:extLst>
                <a:ext uri="{FF2B5EF4-FFF2-40B4-BE49-F238E27FC236}">
                  <a16:creationId xmlns:a16="http://schemas.microsoft.com/office/drawing/2014/main" id="{A0556E95-DAD8-40D2-B24D-B770089F8ACB}"/>
                </a:ext>
              </a:extLst>
            </p:cNvPr>
            <p:cNvSpPr/>
            <p:nvPr/>
          </p:nvSpPr>
          <p:spPr>
            <a:xfrm>
              <a:off x="1954754" y="1971876"/>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184;p126">
              <a:extLst>
                <a:ext uri="{FF2B5EF4-FFF2-40B4-BE49-F238E27FC236}">
                  <a16:creationId xmlns:a16="http://schemas.microsoft.com/office/drawing/2014/main" id="{0B478EEF-0C2C-4ED1-9096-017A9B32D3F3}"/>
                </a:ext>
              </a:extLst>
            </p:cNvPr>
            <p:cNvSpPr/>
            <p:nvPr/>
          </p:nvSpPr>
          <p:spPr>
            <a:xfrm>
              <a:off x="1951563" y="1975257"/>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185;p126">
              <a:extLst>
                <a:ext uri="{FF2B5EF4-FFF2-40B4-BE49-F238E27FC236}">
                  <a16:creationId xmlns:a16="http://schemas.microsoft.com/office/drawing/2014/main" id="{4D3C9603-8B3D-4956-A8C6-36D9ACE36F4D}"/>
                </a:ext>
              </a:extLst>
            </p:cNvPr>
            <p:cNvSpPr/>
            <p:nvPr/>
          </p:nvSpPr>
          <p:spPr>
            <a:xfrm>
              <a:off x="1954564" y="1972161"/>
              <a:ext cx="109" cy="163"/>
            </a:xfrm>
            <a:custGeom>
              <a:avLst/>
              <a:gdLst/>
              <a:ahLst/>
              <a:cxnLst/>
              <a:rect l="l" t="t" r="r" b="b"/>
              <a:pathLst>
                <a:path w="8" h="12" extrusionOk="0">
                  <a:moveTo>
                    <a:pt x="0" y="1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186;p126">
              <a:extLst>
                <a:ext uri="{FF2B5EF4-FFF2-40B4-BE49-F238E27FC236}">
                  <a16:creationId xmlns:a16="http://schemas.microsoft.com/office/drawing/2014/main" id="{704A53FF-2230-4C4C-B1CF-C3C036DFD72C}"/>
                </a:ext>
              </a:extLst>
            </p:cNvPr>
            <p:cNvSpPr/>
            <p:nvPr/>
          </p:nvSpPr>
          <p:spPr>
            <a:xfrm>
              <a:off x="1950382" y="1976357"/>
              <a:ext cx="204" cy="149"/>
            </a:xfrm>
            <a:custGeom>
              <a:avLst/>
              <a:gdLst/>
              <a:ahLst/>
              <a:cxnLst/>
              <a:rect l="l" t="t" r="r" b="b"/>
              <a:pathLst>
                <a:path w="15" h="11" extrusionOk="0">
                  <a:moveTo>
                    <a:pt x="0" y="11"/>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187;p126">
              <a:extLst>
                <a:ext uri="{FF2B5EF4-FFF2-40B4-BE49-F238E27FC236}">
                  <a16:creationId xmlns:a16="http://schemas.microsoft.com/office/drawing/2014/main" id="{3FBDA25B-3BD1-4734-8806-C654A1161855}"/>
                </a:ext>
              </a:extLst>
            </p:cNvPr>
            <p:cNvSpPr/>
            <p:nvPr/>
          </p:nvSpPr>
          <p:spPr>
            <a:xfrm>
              <a:off x="1954319" y="1972501"/>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188;p126">
              <a:extLst>
                <a:ext uri="{FF2B5EF4-FFF2-40B4-BE49-F238E27FC236}">
                  <a16:creationId xmlns:a16="http://schemas.microsoft.com/office/drawing/2014/main" id="{F1054DA5-D744-4DFC-BF3B-24D8878B950C}"/>
                </a:ext>
              </a:extLst>
            </p:cNvPr>
            <p:cNvSpPr/>
            <p:nvPr/>
          </p:nvSpPr>
          <p:spPr>
            <a:xfrm>
              <a:off x="1955039" y="197136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189;p126">
              <a:extLst>
                <a:ext uri="{FF2B5EF4-FFF2-40B4-BE49-F238E27FC236}">
                  <a16:creationId xmlns:a16="http://schemas.microsoft.com/office/drawing/2014/main" id="{679BC0C3-EF47-480F-BD94-D9AF7F0574D8}"/>
                </a:ext>
              </a:extLst>
            </p:cNvPr>
            <p:cNvSpPr/>
            <p:nvPr/>
          </p:nvSpPr>
          <p:spPr>
            <a:xfrm>
              <a:off x="1954889" y="1971591"/>
              <a:ext cx="68" cy="163"/>
            </a:xfrm>
            <a:custGeom>
              <a:avLst/>
              <a:gdLst/>
              <a:ahLst/>
              <a:cxnLst/>
              <a:rect l="l" t="t" r="r" b="b"/>
              <a:pathLst>
                <a:path w="5" h="12" extrusionOk="0">
                  <a:moveTo>
                    <a:pt x="1"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190;p126">
              <a:extLst>
                <a:ext uri="{FF2B5EF4-FFF2-40B4-BE49-F238E27FC236}">
                  <a16:creationId xmlns:a16="http://schemas.microsoft.com/office/drawing/2014/main" id="{798B5216-C1C1-4792-B2CF-64BB4DE384C8}"/>
                </a:ext>
              </a:extLst>
            </p:cNvPr>
            <p:cNvSpPr/>
            <p:nvPr/>
          </p:nvSpPr>
          <p:spPr>
            <a:xfrm>
              <a:off x="1955134" y="1971116"/>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191;p126">
              <a:extLst>
                <a:ext uri="{FF2B5EF4-FFF2-40B4-BE49-F238E27FC236}">
                  <a16:creationId xmlns:a16="http://schemas.microsoft.com/office/drawing/2014/main" id="{EB1BA5A2-A99D-4BB6-9DCD-99D22FCE9940}"/>
                </a:ext>
              </a:extLst>
            </p:cNvPr>
            <p:cNvSpPr/>
            <p:nvPr/>
          </p:nvSpPr>
          <p:spPr>
            <a:xfrm>
              <a:off x="1952608" y="1974347"/>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192;p126">
              <a:extLst>
                <a:ext uri="{FF2B5EF4-FFF2-40B4-BE49-F238E27FC236}">
                  <a16:creationId xmlns:a16="http://schemas.microsoft.com/office/drawing/2014/main" id="{8B55458E-6663-4B72-AA04-59178D9452A6}"/>
                </a:ext>
              </a:extLst>
            </p:cNvPr>
            <p:cNvSpPr/>
            <p:nvPr/>
          </p:nvSpPr>
          <p:spPr>
            <a:xfrm>
              <a:off x="1952092" y="1974782"/>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193;p126">
              <a:extLst>
                <a:ext uri="{FF2B5EF4-FFF2-40B4-BE49-F238E27FC236}">
                  <a16:creationId xmlns:a16="http://schemas.microsoft.com/office/drawing/2014/main" id="{EED363A6-C0B1-499A-AF5A-D29CCA4B9B07}"/>
                </a:ext>
              </a:extLst>
            </p:cNvPr>
            <p:cNvSpPr/>
            <p:nvPr/>
          </p:nvSpPr>
          <p:spPr>
            <a:xfrm>
              <a:off x="1950993" y="1975786"/>
              <a:ext cx="204" cy="190"/>
            </a:xfrm>
            <a:custGeom>
              <a:avLst/>
              <a:gdLst/>
              <a:ahLst/>
              <a:cxnLst/>
              <a:rect l="l" t="t" r="r" b="b"/>
              <a:pathLst>
                <a:path w="15" h="14" extrusionOk="0">
                  <a:moveTo>
                    <a:pt x="1" y="14"/>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194;p126">
              <a:extLst>
                <a:ext uri="{FF2B5EF4-FFF2-40B4-BE49-F238E27FC236}">
                  <a16:creationId xmlns:a16="http://schemas.microsoft.com/office/drawing/2014/main" id="{53558750-F920-4FB1-ADE4-498C497FE1F5}"/>
                </a:ext>
              </a:extLst>
            </p:cNvPr>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195;p126">
              <a:extLst>
                <a:ext uri="{FF2B5EF4-FFF2-40B4-BE49-F238E27FC236}">
                  <a16:creationId xmlns:a16="http://schemas.microsoft.com/office/drawing/2014/main" id="{549CECD6-AF46-48C6-AB7A-9F291FD63843}"/>
                </a:ext>
              </a:extLst>
            </p:cNvPr>
            <p:cNvSpPr/>
            <p:nvPr/>
          </p:nvSpPr>
          <p:spPr>
            <a:xfrm>
              <a:off x="1954034" y="1972827"/>
              <a:ext cx="163" cy="163"/>
            </a:xfrm>
            <a:custGeom>
              <a:avLst/>
              <a:gdLst/>
              <a:ahLst/>
              <a:cxnLst/>
              <a:rect l="l" t="t" r="r" b="b"/>
              <a:pathLst>
                <a:path w="12" h="12" extrusionOk="0">
                  <a:moveTo>
                    <a:pt x="1"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196;p126">
              <a:extLst>
                <a:ext uri="{FF2B5EF4-FFF2-40B4-BE49-F238E27FC236}">
                  <a16:creationId xmlns:a16="http://schemas.microsoft.com/office/drawing/2014/main" id="{4186448B-E27D-456C-9AA2-A34A468F3459}"/>
                </a:ext>
              </a:extLst>
            </p:cNvPr>
            <p:cNvSpPr/>
            <p:nvPr/>
          </p:nvSpPr>
          <p:spPr>
            <a:xfrm>
              <a:off x="1953369" y="1973546"/>
              <a:ext cx="204" cy="204"/>
            </a:xfrm>
            <a:custGeom>
              <a:avLst/>
              <a:gdLst/>
              <a:ahLst/>
              <a:cxnLst/>
              <a:rect l="l" t="t" r="r" b="b"/>
              <a:pathLst>
                <a:path w="15" h="15" extrusionOk="0">
                  <a:moveTo>
                    <a:pt x="1" y="14"/>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197;p126">
              <a:extLst>
                <a:ext uri="{FF2B5EF4-FFF2-40B4-BE49-F238E27FC236}">
                  <a16:creationId xmlns:a16="http://schemas.microsoft.com/office/drawing/2014/main" id="{97401FAA-7BA5-4857-941D-4D5C94E3D0F6}"/>
                </a:ext>
              </a:extLst>
            </p:cNvPr>
            <p:cNvSpPr/>
            <p:nvPr/>
          </p:nvSpPr>
          <p:spPr>
            <a:xfrm>
              <a:off x="1952989" y="1973926"/>
              <a:ext cx="204" cy="204"/>
            </a:xfrm>
            <a:custGeom>
              <a:avLst/>
              <a:gdLst/>
              <a:ahLst/>
              <a:cxnLst/>
              <a:rect l="l" t="t" r="r" b="b"/>
              <a:pathLst>
                <a:path w="15" h="15" extrusionOk="0">
                  <a:moveTo>
                    <a:pt x="15"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198;p126">
              <a:extLst>
                <a:ext uri="{FF2B5EF4-FFF2-40B4-BE49-F238E27FC236}">
                  <a16:creationId xmlns:a16="http://schemas.microsoft.com/office/drawing/2014/main" id="{ACFA44AD-25EC-447D-9273-69E5B8A71FD6}"/>
                </a:ext>
              </a:extLst>
            </p:cNvPr>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199;p126">
              <a:extLst>
                <a:ext uri="{FF2B5EF4-FFF2-40B4-BE49-F238E27FC236}">
                  <a16:creationId xmlns:a16="http://schemas.microsoft.com/office/drawing/2014/main" id="{6BB62A8C-5480-44D7-9584-921FC314CC2A}"/>
                </a:ext>
              </a:extLst>
            </p:cNvPr>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200;p126">
              <a:extLst>
                <a:ext uri="{FF2B5EF4-FFF2-40B4-BE49-F238E27FC236}">
                  <a16:creationId xmlns:a16="http://schemas.microsoft.com/office/drawing/2014/main" id="{DE90F2ED-418C-477E-842A-46A270CE4FCC}"/>
                </a:ext>
              </a:extLst>
            </p:cNvPr>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201;p126">
              <a:extLst>
                <a:ext uri="{FF2B5EF4-FFF2-40B4-BE49-F238E27FC236}">
                  <a16:creationId xmlns:a16="http://schemas.microsoft.com/office/drawing/2014/main" id="{FE751E3F-900B-447D-9BAE-6E3BFC7F6BA3}"/>
                </a:ext>
              </a:extLst>
            </p:cNvPr>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202;p126">
              <a:extLst>
                <a:ext uri="{FF2B5EF4-FFF2-40B4-BE49-F238E27FC236}">
                  <a16:creationId xmlns:a16="http://schemas.microsoft.com/office/drawing/2014/main" id="{EEDE4E22-7812-461A-9E15-664A8F29B309}"/>
                </a:ext>
              </a:extLst>
            </p:cNvPr>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203;p126">
              <a:extLst>
                <a:ext uri="{FF2B5EF4-FFF2-40B4-BE49-F238E27FC236}">
                  <a16:creationId xmlns:a16="http://schemas.microsoft.com/office/drawing/2014/main" id="{91485EDA-98B0-4F6C-8801-052EAE59A28A}"/>
                </a:ext>
              </a:extLst>
            </p:cNvPr>
            <p:cNvSpPr/>
            <p:nvPr/>
          </p:nvSpPr>
          <p:spPr>
            <a:xfrm>
              <a:off x="1969675" y="1982005"/>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204;p126">
              <a:extLst>
                <a:ext uri="{FF2B5EF4-FFF2-40B4-BE49-F238E27FC236}">
                  <a16:creationId xmlns:a16="http://schemas.microsoft.com/office/drawing/2014/main" id="{FCC34836-1363-4D52-966A-D542E71C1733}"/>
                </a:ext>
              </a:extLst>
            </p:cNvPr>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205;p126">
              <a:extLst>
                <a:ext uri="{FF2B5EF4-FFF2-40B4-BE49-F238E27FC236}">
                  <a16:creationId xmlns:a16="http://schemas.microsoft.com/office/drawing/2014/main" id="{4D7AECB9-DB4F-4D93-98F9-DCF029B0E57A}"/>
                </a:ext>
              </a:extLst>
            </p:cNvPr>
            <p:cNvSpPr/>
            <p:nvPr/>
          </p:nvSpPr>
          <p:spPr>
            <a:xfrm>
              <a:off x="1969580" y="198139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206;p126">
              <a:extLst>
                <a:ext uri="{FF2B5EF4-FFF2-40B4-BE49-F238E27FC236}">
                  <a16:creationId xmlns:a16="http://schemas.microsoft.com/office/drawing/2014/main" id="{EACBF940-583D-4300-8F6D-E2FA9D11FB91}"/>
                </a:ext>
              </a:extLst>
            </p:cNvPr>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207;p126">
              <a:extLst>
                <a:ext uri="{FF2B5EF4-FFF2-40B4-BE49-F238E27FC236}">
                  <a16:creationId xmlns:a16="http://schemas.microsoft.com/office/drawing/2014/main" id="{57C370E1-4125-409E-B1AF-F41DD6E302C6}"/>
                </a:ext>
              </a:extLst>
            </p:cNvPr>
            <p:cNvSpPr/>
            <p:nvPr/>
          </p:nvSpPr>
          <p:spPr>
            <a:xfrm>
              <a:off x="1982370" y="1833793"/>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208;p126">
              <a:extLst>
                <a:ext uri="{FF2B5EF4-FFF2-40B4-BE49-F238E27FC236}">
                  <a16:creationId xmlns:a16="http://schemas.microsoft.com/office/drawing/2014/main" id="{A7B24AF4-614C-40BA-B5A9-B992CB9BF96A}"/>
                </a:ext>
              </a:extLst>
            </p:cNvPr>
            <p:cNvSpPr/>
            <p:nvPr/>
          </p:nvSpPr>
          <p:spPr>
            <a:xfrm>
              <a:off x="1982275" y="1833508"/>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209;p126">
              <a:extLst>
                <a:ext uri="{FF2B5EF4-FFF2-40B4-BE49-F238E27FC236}">
                  <a16:creationId xmlns:a16="http://schemas.microsoft.com/office/drawing/2014/main" id="{13DFCEF0-AC75-4306-941B-A9FF85BFB3EF}"/>
                </a:ext>
              </a:extLst>
            </p:cNvPr>
            <p:cNvSpPr/>
            <p:nvPr/>
          </p:nvSpPr>
          <p:spPr>
            <a:xfrm>
              <a:off x="1982465" y="1834078"/>
              <a:ext cx="54" cy="163"/>
            </a:xfrm>
            <a:custGeom>
              <a:avLst/>
              <a:gdLst/>
              <a:ahLst/>
              <a:cxnLst/>
              <a:rect l="l" t="t" r="r" b="b"/>
              <a:pathLst>
                <a:path w="4" h="12" extrusionOk="0">
                  <a:moveTo>
                    <a:pt x="0"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210;p126">
              <a:extLst>
                <a:ext uri="{FF2B5EF4-FFF2-40B4-BE49-F238E27FC236}">
                  <a16:creationId xmlns:a16="http://schemas.microsoft.com/office/drawing/2014/main" id="{2C38DC7A-AF3C-4E92-A570-06D04FABDBB7}"/>
                </a:ext>
              </a:extLst>
            </p:cNvPr>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211;p126">
              <a:extLst>
                <a:ext uri="{FF2B5EF4-FFF2-40B4-BE49-F238E27FC236}">
                  <a16:creationId xmlns:a16="http://schemas.microsoft.com/office/drawing/2014/main" id="{F672DD75-8097-4A36-BE6C-2F664ED17843}"/>
                </a:ext>
              </a:extLst>
            </p:cNvPr>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212;p126">
              <a:extLst>
                <a:ext uri="{FF2B5EF4-FFF2-40B4-BE49-F238E27FC236}">
                  <a16:creationId xmlns:a16="http://schemas.microsoft.com/office/drawing/2014/main" id="{B2F49C34-F2BF-4A3E-AAD3-9D49E2A0458F}"/>
                </a:ext>
              </a:extLst>
            </p:cNvPr>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213;p126">
              <a:extLst>
                <a:ext uri="{FF2B5EF4-FFF2-40B4-BE49-F238E27FC236}">
                  <a16:creationId xmlns:a16="http://schemas.microsoft.com/office/drawing/2014/main" id="{84BDF208-B6B8-4FC6-BF93-864E7CE39A3B}"/>
                </a:ext>
              </a:extLst>
            </p:cNvPr>
            <p:cNvSpPr/>
            <p:nvPr/>
          </p:nvSpPr>
          <p:spPr>
            <a:xfrm>
              <a:off x="1984502" y="1836183"/>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214;p126">
              <a:extLst>
                <a:ext uri="{FF2B5EF4-FFF2-40B4-BE49-F238E27FC236}">
                  <a16:creationId xmlns:a16="http://schemas.microsoft.com/office/drawing/2014/main" id="{56138E7B-4988-4A7F-86CC-414FD40CA130}"/>
                </a:ext>
              </a:extLst>
            </p:cNvPr>
            <p:cNvSpPr/>
            <p:nvPr/>
          </p:nvSpPr>
          <p:spPr>
            <a:xfrm>
              <a:off x="1924517" y="1921218"/>
              <a:ext cx="68" cy="54"/>
            </a:xfrm>
            <a:custGeom>
              <a:avLst/>
              <a:gdLst/>
              <a:ahLst/>
              <a:cxnLst/>
              <a:rect l="l" t="t" r="r" b="b"/>
              <a:pathLst>
                <a:path w="5" h="4" extrusionOk="0">
                  <a:moveTo>
                    <a:pt x="1" y="4"/>
                  </a:moveTo>
                  <a:lnTo>
                    <a:pt x="4" y="0"/>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215;p126">
              <a:extLst>
                <a:ext uri="{FF2B5EF4-FFF2-40B4-BE49-F238E27FC236}">
                  <a16:creationId xmlns:a16="http://schemas.microsoft.com/office/drawing/2014/main" id="{221C1D84-CE97-44F1-8D0F-B5AC90511407}"/>
                </a:ext>
              </a:extLst>
            </p:cNvPr>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216;p126">
              <a:extLst>
                <a:ext uri="{FF2B5EF4-FFF2-40B4-BE49-F238E27FC236}">
                  <a16:creationId xmlns:a16="http://schemas.microsoft.com/office/drawing/2014/main" id="{438FA405-556F-4807-A50F-046F5ADD7C8A}"/>
                </a:ext>
              </a:extLst>
            </p:cNvPr>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217;p126">
              <a:extLst>
                <a:ext uri="{FF2B5EF4-FFF2-40B4-BE49-F238E27FC236}">
                  <a16:creationId xmlns:a16="http://schemas.microsoft.com/office/drawing/2014/main" id="{33FDBC68-3E85-4B42-B567-24CC648C896F}"/>
                </a:ext>
              </a:extLst>
            </p:cNvPr>
            <p:cNvSpPr/>
            <p:nvPr/>
          </p:nvSpPr>
          <p:spPr>
            <a:xfrm>
              <a:off x="1983796" y="1845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218;p126">
              <a:extLst>
                <a:ext uri="{FF2B5EF4-FFF2-40B4-BE49-F238E27FC236}">
                  <a16:creationId xmlns:a16="http://schemas.microsoft.com/office/drawing/2014/main" id="{A7A85219-F4C1-43DD-B0EA-8D17335CFE90}"/>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219;p126">
              <a:extLst>
                <a:ext uri="{FF2B5EF4-FFF2-40B4-BE49-F238E27FC236}">
                  <a16:creationId xmlns:a16="http://schemas.microsoft.com/office/drawing/2014/main" id="{0221C2D8-F7D5-48C9-A513-2CE5AA226838}"/>
                </a:ext>
              </a:extLst>
            </p:cNvPr>
            <p:cNvSpPr/>
            <p:nvPr/>
          </p:nvSpPr>
          <p:spPr>
            <a:xfrm>
              <a:off x="1984081" y="184515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220;p126">
              <a:extLst>
                <a:ext uri="{FF2B5EF4-FFF2-40B4-BE49-F238E27FC236}">
                  <a16:creationId xmlns:a16="http://schemas.microsoft.com/office/drawing/2014/main" id="{6BBCCF0B-0B46-43C3-AA4F-E87BE4D31A04}"/>
                </a:ext>
              </a:extLst>
            </p:cNvPr>
            <p:cNvSpPr/>
            <p:nvPr/>
          </p:nvSpPr>
          <p:spPr>
            <a:xfrm>
              <a:off x="1983891" y="1845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221;p126">
              <a:extLst>
                <a:ext uri="{FF2B5EF4-FFF2-40B4-BE49-F238E27FC236}">
                  <a16:creationId xmlns:a16="http://schemas.microsoft.com/office/drawing/2014/main" id="{6E6C3F9C-07F0-4EBC-9924-26613CBA1404}"/>
                </a:ext>
              </a:extLst>
            </p:cNvPr>
            <p:cNvSpPr/>
            <p:nvPr/>
          </p:nvSpPr>
          <p:spPr>
            <a:xfrm>
              <a:off x="1984122" y="1845062"/>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222;p126">
              <a:extLst>
                <a:ext uri="{FF2B5EF4-FFF2-40B4-BE49-F238E27FC236}">
                  <a16:creationId xmlns:a16="http://schemas.microsoft.com/office/drawing/2014/main" id="{F1C3C5E3-CB42-4F4B-92D8-DEC660BF6973}"/>
                </a:ext>
              </a:extLst>
            </p:cNvPr>
            <p:cNvSpPr/>
            <p:nvPr/>
          </p:nvSpPr>
          <p:spPr>
            <a:xfrm>
              <a:off x="1984366" y="18434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223;p126">
              <a:extLst>
                <a:ext uri="{FF2B5EF4-FFF2-40B4-BE49-F238E27FC236}">
                  <a16:creationId xmlns:a16="http://schemas.microsoft.com/office/drawing/2014/main" id="{1E9B3074-159B-4E72-9F8B-ED9843F50C1E}"/>
                </a:ext>
              </a:extLst>
            </p:cNvPr>
            <p:cNvSpPr/>
            <p:nvPr/>
          </p:nvSpPr>
          <p:spPr>
            <a:xfrm>
              <a:off x="1983932" y="184540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224;p126">
              <a:extLst>
                <a:ext uri="{FF2B5EF4-FFF2-40B4-BE49-F238E27FC236}">
                  <a16:creationId xmlns:a16="http://schemas.microsoft.com/office/drawing/2014/main" id="{73AA95FB-651B-49C6-8350-F265AD4F1D61}"/>
                </a:ext>
              </a:extLst>
            </p:cNvPr>
            <p:cNvSpPr/>
            <p:nvPr/>
          </p:nvSpPr>
          <p:spPr>
            <a:xfrm>
              <a:off x="1984027" y="184525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225;p126">
              <a:extLst>
                <a:ext uri="{FF2B5EF4-FFF2-40B4-BE49-F238E27FC236}">
                  <a16:creationId xmlns:a16="http://schemas.microsoft.com/office/drawing/2014/main" id="{83F7CD1A-8B00-4AA9-A92C-318DD3A8D641}"/>
                </a:ext>
              </a:extLst>
            </p:cNvPr>
            <p:cNvSpPr/>
            <p:nvPr/>
          </p:nvSpPr>
          <p:spPr>
            <a:xfrm>
              <a:off x="1984407" y="1840269"/>
              <a:ext cx="14" cy="394"/>
            </a:xfrm>
            <a:custGeom>
              <a:avLst/>
              <a:gdLst/>
              <a:ahLst/>
              <a:cxnLst/>
              <a:rect l="l" t="t" r="r" b="b"/>
              <a:pathLst>
                <a:path w="1" h="29" extrusionOk="0">
                  <a:moveTo>
                    <a:pt x="1"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226;p126">
              <a:extLst>
                <a:ext uri="{FF2B5EF4-FFF2-40B4-BE49-F238E27FC236}">
                  <a16:creationId xmlns:a16="http://schemas.microsoft.com/office/drawing/2014/main" id="{C2E52D8D-967B-4B67-9EE8-4205A38C4DBE}"/>
                </a:ext>
              </a:extLst>
            </p:cNvPr>
            <p:cNvSpPr/>
            <p:nvPr/>
          </p:nvSpPr>
          <p:spPr>
            <a:xfrm>
              <a:off x="1984407" y="1841790"/>
              <a:ext cx="14" cy="244"/>
            </a:xfrm>
            <a:custGeom>
              <a:avLst/>
              <a:gdLst/>
              <a:ahLst/>
              <a:cxnLst/>
              <a:rect l="l" t="t" r="r" b="b"/>
              <a:pathLst>
                <a:path w="1" h="18" extrusionOk="0">
                  <a:moveTo>
                    <a:pt x="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227;p126">
              <a:extLst>
                <a:ext uri="{FF2B5EF4-FFF2-40B4-BE49-F238E27FC236}">
                  <a16:creationId xmlns:a16="http://schemas.microsoft.com/office/drawing/2014/main" id="{EEA44E26-12E3-40A2-A716-FEBC13130E82}"/>
                </a:ext>
              </a:extLst>
            </p:cNvPr>
            <p:cNvSpPr/>
            <p:nvPr/>
          </p:nvSpPr>
          <p:spPr>
            <a:xfrm>
              <a:off x="1984217" y="18447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228;p126">
              <a:extLst>
                <a:ext uri="{FF2B5EF4-FFF2-40B4-BE49-F238E27FC236}">
                  <a16:creationId xmlns:a16="http://schemas.microsoft.com/office/drawing/2014/main" id="{4B0C7693-7411-4CCD-B0D6-A57855BCC851}"/>
                </a:ext>
              </a:extLst>
            </p:cNvPr>
            <p:cNvSpPr/>
            <p:nvPr/>
          </p:nvSpPr>
          <p:spPr>
            <a:xfrm>
              <a:off x="1984271" y="18445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229;p126">
              <a:extLst>
                <a:ext uri="{FF2B5EF4-FFF2-40B4-BE49-F238E27FC236}">
                  <a16:creationId xmlns:a16="http://schemas.microsoft.com/office/drawing/2014/main" id="{077D49E1-34BF-434B-A223-35693369D731}"/>
                </a:ext>
              </a:extLst>
            </p:cNvPr>
            <p:cNvSpPr/>
            <p:nvPr/>
          </p:nvSpPr>
          <p:spPr>
            <a:xfrm>
              <a:off x="1984366" y="184373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230;p126">
              <a:extLst>
                <a:ext uri="{FF2B5EF4-FFF2-40B4-BE49-F238E27FC236}">
                  <a16:creationId xmlns:a16="http://schemas.microsoft.com/office/drawing/2014/main" id="{4005FF05-3DEE-474F-8CCB-5DBCFB2BCCEC}"/>
                </a:ext>
              </a:extLst>
            </p:cNvPr>
            <p:cNvSpPr/>
            <p:nvPr/>
          </p:nvSpPr>
          <p:spPr>
            <a:xfrm>
              <a:off x="1984366" y="184397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231;p126">
              <a:extLst>
                <a:ext uri="{FF2B5EF4-FFF2-40B4-BE49-F238E27FC236}">
                  <a16:creationId xmlns:a16="http://schemas.microsoft.com/office/drawing/2014/main" id="{5F09BBEA-4D47-491B-AFB9-E4FE1FDECE38}"/>
                </a:ext>
              </a:extLst>
            </p:cNvPr>
            <p:cNvSpPr/>
            <p:nvPr/>
          </p:nvSpPr>
          <p:spPr>
            <a:xfrm>
              <a:off x="1984407" y="184278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232;p126">
              <a:extLst>
                <a:ext uri="{FF2B5EF4-FFF2-40B4-BE49-F238E27FC236}">
                  <a16:creationId xmlns:a16="http://schemas.microsoft.com/office/drawing/2014/main" id="{5C159E4B-9872-47B4-B2B8-D8B4F540F2A4}"/>
                </a:ext>
              </a:extLst>
            </p:cNvPr>
            <p:cNvSpPr/>
            <p:nvPr/>
          </p:nvSpPr>
          <p:spPr>
            <a:xfrm>
              <a:off x="1984312" y="184439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233;p126">
              <a:extLst>
                <a:ext uri="{FF2B5EF4-FFF2-40B4-BE49-F238E27FC236}">
                  <a16:creationId xmlns:a16="http://schemas.microsoft.com/office/drawing/2014/main" id="{1E3A1542-37AF-4785-B382-05E05E29D698}"/>
                </a:ext>
              </a:extLst>
            </p:cNvPr>
            <p:cNvSpPr/>
            <p:nvPr/>
          </p:nvSpPr>
          <p:spPr>
            <a:xfrm>
              <a:off x="1984176" y="1844967"/>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234;p126">
              <a:extLst>
                <a:ext uri="{FF2B5EF4-FFF2-40B4-BE49-F238E27FC236}">
                  <a16:creationId xmlns:a16="http://schemas.microsoft.com/office/drawing/2014/main" id="{6DF0137F-1362-4907-BD71-19AAC7DBCA58}"/>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235;p126">
              <a:extLst>
                <a:ext uri="{FF2B5EF4-FFF2-40B4-BE49-F238E27FC236}">
                  <a16:creationId xmlns:a16="http://schemas.microsoft.com/office/drawing/2014/main" id="{24A6F99B-BCDF-4ED9-90AB-0EDFBB19CD08}"/>
                </a:ext>
              </a:extLst>
            </p:cNvPr>
            <p:cNvSpPr/>
            <p:nvPr/>
          </p:nvSpPr>
          <p:spPr>
            <a:xfrm>
              <a:off x="1984176" y="1844831"/>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236;p126">
              <a:extLst>
                <a:ext uri="{FF2B5EF4-FFF2-40B4-BE49-F238E27FC236}">
                  <a16:creationId xmlns:a16="http://schemas.microsoft.com/office/drawing/2014/main" id="{A439000D-69B5-4DC7-B80E-12A4FB3E4FE8}"/>
                </a:ext>
              </a:extLst>
            </p:cNvPr>
            <p:cNvSpPr/>
            <p:nvPr/>
          </p:nvSpPr>
          <p:spPr>
            <a:xfrm>
              <a:off x="1984407" y="1842971"/>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237;p126">
              <a:extLst>
                <a:ext uri="{FF2B5EF4-FFF2-40B4-BE49-F238E27FC236}">
                  <a16:creationId xmlns:a16="http://schemas.microsoft.com/office/drawing/2014/main" id="{F6E9DF8A-7177-45E9-BC44-0B1599EAAC53}"/>
                </a:ext>
              </a:extLst>
            </p:cNvPr>
            <p:cNvSpPr/>
            <p:nvPr/>
          </p:nvSpPr>
          <p:spPr>
            <a:xfrm>
              <a:off x="1984407" y="1840785"/>
              <a:ext cx="14" cy="353"/>
            </a:xfrm>
            <a:custGeom>
              <a:avLst/>
              <a:gdLst/>
              <a:ahLst/>
              <a:cxnLst/>
              <a:rect l="l" t="t" r="r" b="b"/>
              <a:pathLst>
                <a:path w="1" h="26" extrusionOk="0">
                  <a:moveTo>
                    <a:pt x="1"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238;p126">
              <a:extLst>
                <a:ext uri="{FF2B5EF4-FFF2-40B4-BE49-F238E27FC236}">
                  <a16:creationId xmlns:a16="http://schemas.microsoft.com/office/drawing/2014/main" id="{9F57B3C2-342E-400E-892F-645322CB69AE}"/>
                </a:ext>
              </a:extLst>
            </p:cNvPr>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239;p126">
              <a:extLst>
                <a:ext uri="{FF2B5EF4-FFF2-40B4-BE49-F238E27FC236}">
                  <a16:creationId xmlns:a16="http://schemas.microsoft.com/office/drawing/2014/main" id="{EDCDD97A-35EE-4639-8861-B5A246A5D271}"/>
                </a:ext>
              </a:extLst>
            </p:cNvPr>
            <p:cNvSpPr/>
            <p:nvPr/>
          </p:nvSpPr>
          <p:spPr>
            <a:xfrm>
              <a:off x="1984407" y="1841315"/>
              <a:ext cx="14" cy="299"/>
            </a:xfrm>
            <a:custGeom>
              <a:avLst/>
              <a:gdLst/>
              <a:ahLst/>
              <a:cxnLst/>
              <a:rect l="l" t="t" r="r" b="b"/>
              <a:pathLst>
                <a:path w="1" h="22" extrusionOk="0">
                  <a:moveTo>
                    <a:pt x="1"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240;p126">
              <a:extLst>
                <a:ext uri="{FF2B5EF4-FFF2-40B4-BE49-F238E27FC236}">
                  <a16:creationId xmlns:a16="http://schemas.microsoft.com/office/drawing/2014/main" id="{4AC1FF33-D991-4CDB-A194-F2939DE45B85}"/>
                </a:ext>
              </a:extLst>
            </p:cNvPr>
            <p:cNvSpPr/>
            <p:nvPr/>
          </p:nvSpPr>
          <p:spPr>
            <a:xfrm>
              <a:off x="1984407" y="1842211"/>
              <a:ext cx="14" cy="258"/>
            </a:xfrm>
            <a:custGeom>
              <a:avLst/>
              <a:gdLst/>
              <a:ahLst/>
              <a:cxnLst/>
              <a:rect l="l" t="t" r="r" b="b"/>
              <a:pathLst>
                <a:path w="1" h="19" extrusionOk="0">
                  <a:moveTo>
                    <a:pt x="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241;p126">
              <a:extLst>
                <a:ext uri="{FF2B5EF4-FFF2-40B4-BE49-F238E27FC236}">
                  <a16:creationId xmlns:a16="http://schemas.microsoft.com/office/drawing/2014/main" id="{3F2C8F8B-B6C6-4DDC-B082-908D0A4676CF}"/>
                </a:ext>
              </a:extLst>
            </p:cNvPr>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242;p126">
              <a:extLst>
                <a:ext uri="{FF2B5EF4-FFF2-40B4-BE49-F238E27FC236}">
                  <a16:creationId xmlns:a16="http://schemas.microsoft.com/office/drawing/2014/main" id="{99450E00-9D9C-4873-BFA4-930C4907FBA9}"/>
                </a:ext>
              </a:extLst>
            </p:cNvPr>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243;p126">
              <a:extLst>
                <a:ext uri="{FF2B5EF4-FFF2-40B4-BE49-F238E27FC236}">
                  <a16:creationId xmlns:a16="http://schemas.microsoft.com/office/drawing/2014/main" id="{D92D93F5-3760-4EAA-ACE3-A1D58D1127D7}"/>
                </a:ext>
              </a:extLst>
            </p:cNvPr>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244;p126">
              <a:extLst>
                <a:ext uri="{FF2B5EF4-FFF2-40B4-BE49-F238E27FC236}">
                  <a16:creationId xmlns:a16="http://schemas.microsoft.com/office/drawing/2014/main" id="{DEB77ACF-576E-4367-9BD7-F2F54EFE9F4F}"/>
                </a:ext>
              </a:extLst>
            </p:cNvPr>
            <p:cNvSpPr/>
            <p:nvPr/>
          </p:nvSpPr>
          <p:spPr>
            <a:xfrm>
              <a:off x="2072729" y="1900635"/>
              <a:ext cx="14" cy="1154"/>
            </a:xfrm>
            <a:custGeom>
              <a:avLst/>
              <a:gdLst/>
              <a:ahLst/>
              <a:cxnLst/>
              <a:rect l="l" t="t" r="r" b="b"/>
              <a:pathLst>
                <a:path w="1" h="85" extrusionOk="0">
                  <a:moveTo>
                    <a:pt x="0" y="0"/>
                  </a:moveTo>
                  <a:lnTo>
                    <a:pt x="0" y="84"/>
                  </a:lnTo>
                  <a:lnTo>
                    <a:pt x="0" y="8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245;p126">
              <a:extLst>
                <a:ext uri="{FF2B5EF4-FFF2-40B4-BE49-F238E27FC236}">
                  <a16:creationId xmlns:a16="http://schemas.microsoft.com/office/drawing/2014/main" id="{905BCF22-8F4F-4439-9C4A-36A9BC9885A7}"/>
                </a:ext>
              </a:extLst>
            </p:cNvPr>
            <p:cNvSpPr/>
            <p:nvPr/>
          </p:nvSpPr>
          <p:spPr>
            <a:xfrm>
              <a:off x="2055607" y="1883514"/>
              <a:ext cx="299" cy="204"/>
            </a:xfrm>
            <a:custGeom>
              <a:avLst/>
              <a:gdLst/>
              <a:ahLst/>
              <a:cxnLst/>
              <a:rect l="l" t="t" r="r" b="b"/>
              <a:pathLst>
                <a:path w="22" h="15" extrusionOk="0">
                  <a:moveTo>
                    <a:pt x="22"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246;p126">
              <a:extLst>
                <a:ext uri="{FF2B5EF4-FFF2-40B4-BE49-F238E27FC236}">
                  <a16:creationId xmlns:a16="http://schemas.microsoft.com/office/drawing/2014/main" id="{718EE290-48D3-4FF9-8F5C-C548F4A31282}"/>
                </a:ext>
              </a:extLst>
            </p:cNvPr>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247;p126">
              <a:extLst>
                <a:ext uri="{FF2B5EF4-FFF2-40B4-BE49-F238E27FC236}">
                  <a16:creationId xmlns:a16="http://schemas.microsoft.com/office/drawing/2014/main" id="{AEA35B65-7A01-4095-93D1-EB0A9C7A84F8}"/>
                </a:ext>
              </a:extLst>
            </p:cNvPr>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248;p126">
              <a:extLst>
                <a:ext uri="{FF2B5EF4-FFF2-40B4-BE49-F238E27FC236}">
                  <a16:creationId xmlns:a16="http://schemas.microsoft.com/office/drawing/2014/main" id="{60AA6217-2D14-460E-817B-BF0E9111ADE7}"/>
                </a:ext>
              </a:extLst>
            </p:cNvPr>
            <p:cNvSpPr/>
            <p:nvPr/>
          </p:nvSpPr>
          <p:spPr>
            <a:xfrm>
              <a:off x="2056042" y="1883799"/>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249;p126">
              <a:extLst>
                <a:ext uri="{FF2B5EF4-FFF2-40B4-BE49-F238E27FC236}">
                  <a16:creationId xmlns:a16="http://schemas.microsoft.com/office/drawing/2014/main" id="{0F6510B3-0125-4961-9CB7-7D1B0B878B96}"/>
                </a:ext>
              </a:extLst>
            </p:cNvPr>
            <p:cNvSpPr/>
            <p:nvPr/>
          </p:nvSpPr>
          <p:spPr>
            <a:xfrm>
              <a:off x="2072443" y="1898164"/>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250;p126">
              <a:extLst>
                <a:ext uri="{FF2B5EF4-FFF2-40B4-BE49-F238E27FC236}">
                  <a16:creationId xmlns:a16="http://schemas.microsoft.com/office/drawing/2014/main" id="{D737987F-852D-4C96-81D1-DB196D35011E}"/>
                </a:ext>
              </a:extLst>
            </p:cNvPr>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251;p126">
              <a:extLst>
                <a:ext uri="{FF2B5EF4-FFF2-40B4-BE49-F238E27FC236}">
                  <a16:creationId xmlns:a16="http://schemas.microsoft.com/office/drawing/2014/main" id="{5FD62166-30FF-4C7C-9CBA-F2356476258A}"/>
                </a:ext>
              </a:extLst>
            </p:cNvPr>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252;p126">
              <a:extLst>
                <a:ext uri="{FF2B5EF4-FFF2-40B4-BE49-F238E27FC236}">
                  <a16:creationId xmlns:a16="http://schemas.microsoft.com/office/drawing/2014/main" id="{1248CBF2-6741-4B62-83D5-368DE377EBB2}"/>
                </a:ext>
              </a:extLst>
            </p:cNvPr>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253;p126">
              <a:extLst>
                <a:ext uri="{FF2B5EF4-FFF2-40B4-BE49-F238E27FC236}">
                  <a16:creationId xmlns:a16="http://schemas.microsoft.com/office/drawing/2014/main" id="{29AB4D2E-1352-4CCA-BD67-F9A026257B8F}"/>
                </a:ext>
              </a:extLst>
            </p:cNvPr>
            <p:cNvSpPr/>
            <p:nvPr/>
          </p:nvSpPr>
          <p:spPr>
            <a:xfrm>
              <a:off x="2072253" y="1897594"/>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254;p126">
              <a:extLst>
                <a:ext uri="{FF2B5EF4-FFF2-40B4-BE49-F238E27FC236}">
                  <a16:creationId xmlns:a16="http://schemas.microsoft.com/office/drawing/2014/main" id="{B55F99E2-3635-40B5-BCF5-BA350F07B252}"/>
                </a:ext>
              </a:extLst>
            </p:cNvPr>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255;p126">
              <a:extLst>
                <a:ext uri="{FF2B5EF4-FFF2-40B4-BE49-F238E27FC236}">
                  <a16:creationId xmlns:a16="http://schemas.microsoft.com/office/drawing/2014/main" id="{E0DC0EDC-B7BB-4A34-B418-8EEB5E1374EC}"/>
                </a:ext>
              </a:extLst>
            </p:cNvPr>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256;p126">
              <a:extLst>
                <a:ext uri="{FF2B5EF4-FFF2-40B4-BE49-F238E27FC236}">
                  <a16:creationId xmlns:a16="http://schemas.microsoft.com/office/drawing/2014/main" id="{71B49D17-CD8C-4977-97F1-D6AE3E5F92F7}"/>
                </a:ext>
              </a:extLst>
            </p:cNvPr>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257;p126">
              <a:extLst>
                <a:ext uri="{FF2B5EF4-FFF2-40B4-BE49-F238E27FC236}">
                  <a16:creationId xmlns:a16="http://schemas.microsoft.com/office/drawing/2014/main" id="{5CE38E95-181A-4E5D-9283-CD5080CC6F41}"/>
                </a:ext>
              </a:extLst>
            </p:cNvPr>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258;p126">
              <a:extLst>
                <a:ext uri="{FF2B5EF4-FFF2-40B4-BE49-F238E27FC236}">
                  <a16:creationId xmlns:a16="http://schemas.microsoft.com/office/drawing/2014/main" id="{541146E2-5DC3-4F40-B600-85EC6FA08F62}"/>
                </a:ext>
              </a:extLst>
            </p:cNvPr>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259;p126">
              <a:extLst>
                <a:ext uri="{FF2B5EF4-FFF2-40B4-BE49-F238E27FC236}">
                  <a16:creationId xmlns:a16="http://schemas.microsoft.com/office/drawing/2014/main" id="{88F0FB8C-65EB-4EE3-A99C-F1314DA90B20}"/>
                </a:ext>
              </a:extLst>
            </p:cNvPr>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260;p126">
              <a:extLst>
                <a:ext uri="{FF2B5EF4-FFF2-40B4-BE49-F238E27FC236}">
                  <a16:creationId xmlns:a16="http://schemas.microsoft.com/office/drawing/2014/main" id="{4352D6AD-AEF9-4084-A666-0E17BB482E49}"/>
                </a:ext>
              </a:extLst>
            </p:cNvPr>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261;p126">
              <a:extLst>
                <a:ext uri="{FF2B5EF4-FFF2-40B4-BE49-F238E27FC236}">
                  <a16:creationId xmlns:a16="http://schemas.microsoft.com/office/drawing/2014/main" id="{02047293-9AEB-4961-800C-E7A21FBFB06C}"/>
                </a:ext>
              </a:extLst>
            </p:cNvPr>
            <p:cNvSpPr/>
            <p:nvPr/>
          </p:nvSpPr>
          <p:spPr>
            <a:xfrm>
              <a:off x="2072729" y="1900486"/>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262;p126">
              <a:extLst>
                <a:ext uri="{FF2B5EF4-FFF2-40B4-BE49-F238E27FC236}">
                  <a16:creationId xmlns:a16="http://schemas.microsoft.com/office/drawing/2014/main" id="{D3559D2C-A9CF-4146-B134-26C1954120B9}"/>
                </a:ext>
              </a:extLst>
            </p:cNvPr>
            <p:cNvSpPr/>
            <p:nvPr/>
          </p:nvSpPr>
          <p:spPr>
            <a:xfrm>
              <a:off x="2079042" y="1900391"/>
              <a:ext cx="68" cy="14"/>
            </a:xfrm>
            <a:custGeom>
              <a:avLst/>
              <a:gdLst/>
              <a:ahLst/>
              <a:cxnLst/>
              <a:rect l="l" t="t" r="r" b="b"/>
              <a:pathLst>
                <a:path w="5" h="1" extrusionOk="0">
                  <a:moveTo>
                    <a:pt x="1" y="1"/>
                  </a:moveTo>
                  <a:lnTo>
                    <a:pt x="4"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263;p126">
              <a:extLst>
                <a:ext uri="{FF2B5EF4-FFF2-40B4-BE49-F238E27FC236}">
                  <a16:creationId xmlns:a16="http://schemas.microsoft.com/office/drawing/2014/main" id="{89E5A312-553F-47A6-926E-552CA236DABA}"/>
                </a:ext>
              </a:extLst>
            </p:cNvPr>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264;p126">
              <a:extLst>
                <a:ext uri="{FF2B5EF4-FFF2-40B4-BE49-F238E27FC236}">
                  <a16:creationId xmlns:a16="http://schemas.microsoft.com/office/drawing/2014/main" id="{08E2422D-62A8-418F-BB28-75C84B6D2F88}"/>
                </a:ext>
              </a:extLst>
            </p:cNvPr>
            <p:cNvSpPr/>
            <p:nvPr/>
          </p:nvSpPr>
          <p:spPr>
            <a:xfrm>
              <a:off x="2071873" y="1896453"/>
              <a:ext cx="109" cy="149"/>
            </a:xfrm>
            <a:custGeom>
              <a:avLst/>
              <a:gdLst/>
              <a:ahLst/>
              <a:cxnLst/>
              <a:rect l="l" t="t" r="r" b="b"/>
              <a:pathLst>
                <a:path w="8" h="11" extrusionOk="0">
                  <a:moveTo>
                    <a:pt x="7"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265;p126">
              <a:extLst>
                <a:ext uri="{FF2B5EF4-FFF2-40B4-BE49-F238E27FC236}">
                  <a16:creationId xmlns:a16="http://schemas.microsoft.com/office/drawing/2014/main" id="{D59AF355-F32D-4A1D-A12A-E9F6EE7948DB}"/>
                </a:ext>
              </a:extLst>
            </p:cNvPr>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266;p126">
              <a:extLst>
                <a:ext uri="{FF2B5EF4-FFF2-40B4-BE49-F238E27FC236}">
                  <a16:creationId xmlns:a16="http://schemas.microsoft.com/office/drawing/2014/main" id="{9A5404E8-6286-4E3A-9059-E165F7F5E756}"/>
                </a:ext>
              </a:extLst>
            </p:cNvPr>
            <p:cNvSpPr/>
            <p:nvPr/>
          </p:nvSpPr>
          <p:spPr>
            <a:xfrm>
              <a:off x="1964013" y="1950872"/>
              <a:ext cx="14" cy="543"/>
            </a:xfrm>
            <a:custGeom>
              <a:avLst/>
              <a:gdLst/>
              <a:ahLst/>
              <a:cxnLst/>
              <a:rect l="l" t="t" r="r" b="b"/>
              <a:pathLst>
                <a:path w="1" h="40" extrusionOk="0">
                  <a:moveTo>
                    <a:pt x="1" y="3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267;p126">
              <a:extLst>
                <a:ext uri="{FF2B5EF4-FFF2-40B4-BE49-F238E27FC236}">
                  <a16:creationId xmlns:a16="http://schemas.microsoft.com/office/drawing/2014/main" id="{D59E28A3-3277-48A5-931A-AA80CB58D533}"/>
                </a:ext>
              </a:extLst>
            </p:cNvPr>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268;p126">
              <a:extLst>
                <a:ext uri="{FF2B5EF4-FFF2-40B4-BE49-F238E27FC236}">
                  <a16:creationId xmlns:a16="http://schemas.microsoft.com/office/drawing/2014/main" id="{24122521-C5DF-4A58-8774-10B2B7660280}"/>
                </a:ext>
              </a:extLst>
            </p:cNvPr>
            <p:cNvSpPr/>
            <p:nvPr/>
          </p:nvSpPr>
          <p:spPr>
            <a:xfrm>
              <a:off x="1992866" y="1964748"/>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269;p126">
              <a:extLst>
                <a:ext uri="{FF2B5EF4-FFF2-40B4-BE49-F238E27FC236}">
                  <a16:creationId xmlns:a16="http://schemas.microsoft.com/office/drawing/2014/main" id="{CAD304F2-9648-4A82-A361-072BA15ACD62}"/>
                </a:ext>
              </a:extLst>
            </p:cNvPr>
            <p:cNvSpPr/>
            <p:nvPr/>
          </p:nvSpPr>
          <p:spPr>
            <a:xfrm>
              <a:off x="1994631" y="1966269"/>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270;p126">
              <a:extLst>
                <a:ext uri="{FF2B5EF4-FFF2-40B4-BE49-F238E27FC236}">
                  <a16:creationId xmlns:a16="http://schemas.microsoft.com/office/drawing/2014/main" id="{2536FFF2-271B-4670-BDBC-878D730CE133}"/>
                </a:ext>
              </a:extLst>
            </p:cNvPr>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271;p126">
              <a:extLst>
                <a:ext uri="{FF2B5EF4-FFF2-40B4-BE49-F238E27FC236}">
                  <a16:creationId xmlns:a16="http://schemas.microsoft.com/office/drawing/2014/main" id="{34B521DF-2BF9-4A44-B29C-D1E8054AF978}"/>
                </a:ext>
              </a:extLst>
            </p:cNvPr>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272;p126">
              <a:extLst>
                <a:ext uri="{FF2B5EF4-FFF2-40B4-BE49-F238E27FC236}">
                  <a16:creationId xmlns:a16="http://schemas.microsoft.com/office/drawing/2014/main" id="{6D531455-7F6D-4CF8-AEFB-47362C70D762}"/>
                </a:ext>
              </a:extLst>
            </p:cNvPr>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273;p126">
              <a:extLst>
                <a:ext uri="{FF2B5EF4-FFF2-40B4-BE49-F238E27FC236}">
                  <a16:creationId xmlns:a16="http://schemas.microsoft.com/office/drawing/2014/main" id="{324D3798-053F-408E-9D19-E669B00BBE6A}"/>
                </a:ext>
              </a:extLst>
            </p:cNvPr>
            <p:cNvSpPr/>
            <p:nvPr/>
          </p:nvSpPr>
          <p:spPr>
            <a:xfrm>
              <a:off x="1992390" y="1964612"/>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274;p126">
              <a:extLst>
                <a:ext uri="{FF2B5EF4-FFF2-40B4-BE49-F238E27FC236}">
                  <a16:creationId xmlns:a16="http://schemas.microsoft.com/office/drawing/2014/main" id="{5EE98528-1206-4C67-AD38-D077FF4732C4}"/>
                </a:ext>
              </a:extLst>
            </p:cNvPr>
            <p:cNvSpPr/>
            <p:nvPr/>
          </p:nvSpPr>
          <p:spPr>
            <a:xfrm>
              <a:off x="1989539" y="1966133"/>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275;p126">
              <a:extLst>
                <a:ext uri="{FF2B5EF4-FFF2-40B4-BE49-F238E27FC236}">
                  <a16:creationId xmlns:a16="http://schemas.microsoft.com/office/drawing/2014/main" id="{8EFBDE42-DD8D-4722-B8E3-151A5DDEA313}"/>
                </a:ext>
              </a:extLst>
            </p:cNvPr>
            <p:cNvSpPr/>
            <p:nvPr/>
          </p:nvSpPr>
          <p:spPr>
            <a:xfrm>
              <a:off x="1994196" y="1965848"/>
              <a:ext cx="163" cy="149"/>
            </a:xfrm>
            <a:custGeom>
              <a:avLst/>
              <a:gdLst/>
              <a:ahLst/>
              <a:cxnLst/>
              <a:rect l="l" t="t" r="r" b="b"/>
              <a:pathLst>
                <a:path w="12" h="11" extrusionOk="0">
                  <a:moveTo>
                    <a:pt x="1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276;p126">
              <a:extLst>
                <a:ext uri="{FF2B5EF4-FFF2-40B4-BE49-F238E27FC236}">
                  <a16:creationId xmlns:a16="http://schemas.microsoft.com/office/drawing/2014/main" id="{D755845E-76AA-4387-A4D3-A54712B465E8}"/>
                </a:ext>
              </a:extLst>
            </p:cNvPr>
            <p:cNvSpPr/>
            <p:nvPr/>
          </p:nvSpPr>
          <p:spPr>
            <a:xfrm>
              <a:off x="1993816" y="1965468"/>
              <a:ext cx="163" cy="149"/>
            </a:xfrm>
            <a:custGeom>
              <a:avLst/>
              <a:gdLst/>
              <a:ahLst/>
              <a:cxnLst/>
              <a:rect l="l" t="t" r="r" b="b"/>
              <a:pathLst>
                <a:path w="12" h="11" extrusionOk="0">
                  <a:moveTo>
                    <a:pt x="1"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277;p126">
              <a:extLst>
                <a:ext uri="{FF2B5EF4-FFF2-40B4-BE49-F238E27FC236}">
                  <a16:creationId xmlns:a16="http://schemas.microsoft.com/office/drawing/2014/main" id="{5C023E8F-15D8-460E-BB78-3B529D7681D9}"/>
                </a:ext>
              </a:extLst>
            </p:cNvPr>
            <p:cNvSpPr/>
            <p:nvPr/>
          </p:nvSpPr>
          <p:spPr>
            <a:xfrm>
              <a:off x="1991875" y="1964517"/>
              <a:ext cx="244" cy="14"/>
            </a:xfrm>
            <a:custGeom>
              <a:avLst/>
              <a:gdLst/>
              <a:ahLst/>
              <a:cxnLst/>
              <a:rect l="l" t="t" r="r" b="b"/>
              <a:pathLst>
                <a:path w="18" h="1" extrusionOk="0">
                  <a:moveTo>
                    <a:pt x="1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278;p126">
              <a:extLst>
                <a:ext uri="{FF2B5EF4-FFF2-40B4-BE49-F238E27FC236}">
                  <a16:creationId xmlns:a16="http://schemas.microsoft.com/office/drawing/2014/main" id="{BAA5137F-CA6A-4646-AE7B-CDAB8A11310C}"/>
                </a:ext>
              </a:extLst>
            </p:cNvPr>
            <p:cNvSpPr/>
            <p:nvPr/>
          </p:nvSpPr>
          <p:spPr>
            <a:xfrm>
              <a:off x="1989349" y="1966364"/>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279;p126">
              <a:extLst>
                <a:ext uri="{FF2B5EF4-FFF2-40B4-BE49-F238E27FC236}">
                  <a16:creationId xmlns:a16="http://schemas.microsoft.com/office/drawing/2014/main" id="{541DA41F-3EF9-47B7-9DBF-95406AE25AAF}"/>
                </a:ext>
              </a:extLst>
            </p:cNvPr>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280;p126">
              <a:extLst>
                <a:ext uri="{FF2B5EF4-FFF2-40B4-BE49-F238E27FC236}">
                  <a16:creationId xmlns:a16="http://schemas.microsoft.com/office/drawing/2014/main" id="{C8443A9D-1629-4747-ABE9-BDFB7405C413}"/>
                </a:ext>
              </a:extLst>
            </p:cNvPr>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281;p126">
              <a:extLst>
                <a:ext uri="{FF2B5EF4-FFF2-40B4-BE49-F238E27FC236}">
                  <a16:creationId xmlns:a16="http://schemas.microsoft.com/office/drawing/2014/main" id="{E6C7A5B9-6E8D-40F2-AA5B-A825FD1D8971}"/>
                </a:ext>
              </a:extLst>
            </p:cNvPr>
            <p:cNvSpPr/>
            <p:nvPr/>
          </p:nvSpPr>
          <p:spPr>
            <a:xfrm>
              <a:off x="1993341" y="1965087"/>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282;p126">
              <a:extLst>
                <a:ext uri="{FF2B5EF4-FFF2-40B4-BE49-F238E27FC236}">
                  <a16:creationId xmlns:a16="http://schemas.microsoft.com/office/drawing/2014/main" id="{DCD63D6B-F8C8-44F5-8185-D638FF1C70D0}"/>
                </a:ext>
              </a:extLst>
            </p:cNvPr>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283;p126">
              <a:extLst>
                <a:ext uri="{FF2B5EF4-FFF2-40B4-BE49-F238E27FC236}">
                  <a16:creationId xmlns:a16="http://schemas.microsoft.com/office/drawing/2014/main" id="{B70B9714-1101-4F13-AE42-872AB03CA795}"/>
                </a:ext>
              </a:extLst>
            </p:cNvPr>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284;p126">
              <a:extLst>
                <a:ext uri="{FF2B5EF4-FFF2-40B4-BE49-F238E27FC236}">
                  <a16:creationId xmlns:a16="http://schemas.microsoft.com/office/drawing/2014/main" id="{C349E2F2-7E83-46D3-BDA3-6B0BCE96FCA0}"/>
                </a:ext>
              </a:extLst>
            </p:cNvPr>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285;p126">
              <a:extLst>
                <a:ext uri="{FF2B5EF4-FFF2-40B4-BE49-F238E27FC236}">
                  <a16:creationId xmlns:a16="http://schemas.microsoft.com/office/drawing/2014/main" id="{EFA53CE0-2AD5-4662-8FAC-99BC1DB21739}"/>
                </a:ext>
              </a:extLst>
            </p:cNvPr>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286;p126">
              <a:extLst>
                <a:ext uri="{FF2B5EF4-FFF2-40B4-BE49-F238E27FC236}">
                  <a16:creationId xmlns:a16="http://schemas.microsoft.com/office/drawing/2014/main" id="{0EA30EDF-A9B2-4EC6-99F7-7ACA270139A5}"/>
                </a:ext>
              </a:extLst>
            </p:cNvPr>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287;p126">
              <a:extLst>
                <a:ext uri="{FF2B5EF4-FFF2-40B4-BE49-F238E27FC236}">
                  <a16:creationId xmlns:a16="http://schemas.microsoft.com/office/drawing/2014/main" id="{BDA63AEE-BB23-434A-A474-F9607B208F9D}"/>
                </a:ext>
              </a:extLst>
            </p:cNvPr>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288;p126">
              <a:extLst>
                <a:ext uri="{FF2B5EF4-FFF2-40B4-BE49-F238E27FC236}">
                  <a16:creationId xmlns:a16="http://schemas.microsoft.com/office/drawing/2014/main" id="{39352362-0AC0-41EC-9373-3E359FAE6D03}"/>
                </a:ext>
              </a:extLst>
            </p:cNvPr>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289;p126">
              <a:extLst>
                <a:ext uri="{FF2B5EF4-FFF2-40B4-BE49-F238E27FC236}">
                  <a16:creationId xmlns:a16="http://schemas.microsoft.com/office/drawing/2014/main" id="{C53C7B4D-ABF1-4C25-82DF-E6E1157D0D03}"/>
                </a:ext>
              </a:extLst>
            </p:cNvPr>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290;p126">
              <a:extLst>
                <a:ext uri="{FF2B5EF4-FFF2-40B4-BE49-F238E27FC236}">
                  <a16:creationId xmlns:a16="http://schemas.microsoft.com/office/drawing/2014/main" id="{FA67035D-41D2-4D26-A220-FC4EFF29BE8B}"/>
                </a:ext>
              </a:extLst>
            </p:cNvPr>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291;p126">
              <a:extLst>
                <a:ext uri="{FF2B5EF4-FFF2-40B4-BE49-F238E27FC236}">
                  <a16:creationId xmlns:a16="http://schemas.microsoft.com/office/drawing/2014/main" id="{86AC5A07-A6B8-4F46-A23E-9979C89C8163}"/>
                </a:ext>
              </a:extLst>
            </p:cNvPr>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292;p126">
              <a:extLst>
                <a:ext uri="{FF2B5EF4-FFF2-40B4-BE49-F238E27FC236}">
                  <a16:creationId xmlns:a16="http://schemas.microsoft.com/office/drawing/2014/main" id="{BA9695CB-E2F0-435C-B33E-B32D356E062D}"/>
                </a:ext>
              </a:extLst>
            </p:cNvPr>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293;p126">
              <a:extLst>
                <a:ext uri="{FF2B5EF4-FFF2-40B4-BE49-F238E27FC236}">
                  <a16:creationId xmlns:a16="http://schemas.microsoft.com/office/drawing/2014/main" id="{6302259B-F7A0-44D4-ACC9-B23AAF672702}"/>
                </a:ext>
              </a:extLst>
            </p:cNvPr>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294;p126">
              <a:extLst>
                <a:ext uri="{FF2B5EF4-FFF2-40B4-BE49-F238E27FC236}">
                  <a16:creationId xmlns:a16="http://schemas.microsoft.com/office/drawing/2014/main" id="{4232633C-48C3-461A-8DE8-17E44AA4A754}"/>
                </a:ext>
              </a:extLst>
            </p:cNvPr>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295;p126">
              <a:extLst>
                <a:ext uri="{FF2B5EF4-FFF2-40B4-BE49-F238E27FC236}">
                  <a16:creationId xmlns:a16="http://schemas.microsoft.com/office/drawing/2014/main" id="{F708811A-F342-4618-A5B6-499A4E83E521}"/>
                </a:ext>
              </a:extLst>
            </p:cNvPr>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296;p126">
              <a:extLst>
                <a:ext uri="{FF2B5EF4-FFF2-40B4-BE49-F238E27FC236}">
                  <a16:creationId xmlns:a16="http://schemas.microsoft.com/office/drawing/2014/main" id="{C5B8DD3B-FA52-4C5F-AF4D-C73F9E0EE032}"/>
                </a:ext>
              </a:extLst>
            </p:cNvPr>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297;p126">
              <a:extLst>
                <a:ext uri="{FF2B5EF4-FFF2-40B4-BE49-F238E27FC236}">
                  <a16:creationId xmlns:a16="http://schemas.microsoft.com/office/drawing/2014/main" id="{2DC31EF0-C5CC-4496-8555-DB482EA8824C}"/>
                </a:ext>
              </a:extLst>
            </p:cNvPr>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298;p126">
              <a:extLst>
                <a:ext uri="{FF2B5EF4-FFF2-40B4-BE49-F238E27FC236}">
                  <a16:creationId xmlns:a16="http://schemas.microsoft.com/office/drawing/2014/main" id="{8E47BED2-04B5-4A2F-85AC-01877995CC1E}"/>
                </a:ext>
              </a:extLst>
            </p:cNvPr>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299;p126">
              <a:extLst>
                <a:ext uri="{FF2B5EF4-FFF2-40B4-BE49-F238E27FC236}">
                  <a16:creationId xmlns:a16="http://schemas.microsoft.com/office/drawing/2014/main" id="{980D2B61-BD21-44F5-A252-1BDD25E54924}"/>
                </a:ext>
              </a:extLst>
            </p:cNvPr>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300;p126">
              <a:extLst>
                <a:ext uri="{FF2B5EF4-FFF2-40B4-BE49-F238E27FC236}">
                  <a16:creationId xmlns:a16="http://schemas.microsoft.com/office/drawing/2014/main" id="{AECC4826-3585-498E-808F-7548C45383E6}"/>
                </a:ext>
              </a:extLst>
            </p:cNvPr>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301;p126">
              <a:extLst>
                <a:ext uri="{FF2B5EF4-FFF2-40B4-BE49-F238E27FC236}">
                  <a16:creationId xmlns:a16="http://schemas.microsoft.com/office/drawing/2014/main" id="{473AC1FC-99DD-46A3-8725-703E8432452D}"/>
                </a:ext>
              </a:extLst>
            </p:cNvPr>
            <p:cNvSpPr/>
            <p:nvPr/>
          </p:nvSpPr>
          <p:spPr>
            <a:xfrm>
              <a:off x="2066591" y="1954864"/>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302;p126">
              <a:extLst>
                <a:ext uri="{FF2B5EF4-FFF2-40B4-BE49-F238E27FC236}">
                  <a16:creationId xmlns:a16="http://schemas.microsoft.com/office/drawing/2014/main" id="{477D8EC3-7337-49F1-97AA-A90D63FB9BEC}"/>
                </a:ext>
              </a:extLst>
            </p:cNvPr>
            <p:cNvSpPr/>
            <p:nvPr/>
          </p:nvSpPr>
          <p:spPr>
            <a:xfrm>
              <a:off x="2066401" y="1954959"/>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303;p126">
              <a:extLst>
                <a:ext uri="{FF2B5EF4-FFF2-40B4-BE49-F238E27FC236}">
                  <a16:creationId xmlns:a16="http://schemas.microsoft.com/office/drawing/2014/main" id="{188B2584-9DAB-41BE-AF52-B627727CA569}"/>
                </a:ext>
              </a:extLst>
            </p:cNvPr>
            <p:cNvSpPr/>
            <p:nvPr/>
          </p:nvSpPr>
          <p:spPr>
            <a:xfrm>
              <a:off x="2066687" y="1954768"/>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304;p126">
              <a:extLst>
                <a:ext uri="{FF2B5EF4-FFF2-40B4-BE49-F238E27FC236}">
                  <a16:creationId xmlns:a16="http://schemas.microsoft.com/office/drawing/2014/main" id="{6CE6D90D-1A5B-4070-AE2A-85D69F38119F}"/>
                </a:ext>
              </a:extLst>
            </p:cNvPr>
            <p:cNvSpPr/>
            <p:nvPr/>
          </p:nvSpPr>
          <p:spPr>
            <a:xfrm>
              <a:off x="2055037" y="196014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305;p126">
              <a:extLst>
                <a:ext uri="{FF2B5EF4-FFF2-40B4-BE49-F238E27FC236}">
                  <a16:creationId xmlns:a16="http://schemas.microsoft.com/office/drawing/2014/main" id="{154AE689-CF91-4BFD-8033-87A8D0644D22}"/>
                </a:ext>
              </a:extLst>
            </p:cNvPr>
            <p:cNvSpPr/>
            <p:nvPr/>
          </p:nvSpPr>
          <p:spPr>
            <a:xfrm>
              <a:off x="2066171" y="1955108"/>
              <a:ext cx="204" cy="149"/>
            </a:xfrm>
            <a:custGeom>
              <a:avLst/>
              <a:gdLst/>
              <a:ahLst/>
              <a:cxnLst/>
              <a:rect l="l" t="t" r="r" b="b"/>
              <a:pathLst>
                <a:path w="15" h="11" extrusionOk="0">
                  <a:moveTo>
                    <a:pt x="1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306;p126">
              <a:extLst>
                <a:ext uri="{FF2B5EF4-FFF2-40B4-BE49-F238E27FC236}">
                  <a16:creationId xmlns:a16="http://schemas.microsoft.com/office/drawing/2014/main" id="{D749E55C-4D78-43BD-BCD3-6C6A84D437DC}"/>
                </a:ext>
              </a:extLst>
            </p:cNvPr>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307;p126">
              <a:extLst>
                <a:ext uri="{FF2B5EF4-FFF2-40B4-BE49-F238E27FC236}">
                  <a16:creationId xmlns:a16="http://schemas.microsoft.com/office/drawing/2014/main" id="{42CF9294-468A-4213-9F6D-EFD556A2C8AC}"/>
                </a:ext>
              </a:extLst>
            </p:cNvPr>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308;p126">
              <a:extLst>
                <a:ext uri="{FF2B5EF4-FFF2-40B4-BE49-F238E27FC236}">
                  <a16:creationId xmlns:a16="http://schemas.microsoft.com/office/drawing/2014/main" id="{349CDC20-99CE-4396-92A9-79B6DA564279}"/>
                </a:ext>
              </a:extLst>
            </p:cNvPr>
            <p:cNvSpPr/>
            <p:nvPr/>
          </p:nvSpPr>
          <p:spPr>
            <a:xfrm>
              <a:off x="2048343" y="19591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309;p126">
              <a:extLst>
                <a:ext uri="{FF2B5EF4-FFF2-40B4-BE49-F238E27FC236}">
                  <a16:creationId xmlns:a16="http://schemas.microsoft.com/office/drawing/2014/main" id="{CF59B145-C93C-4081-8BA6-407E1E650658}"/>
                </a:ext>
              </a:extLst>
            </p:cNvPr>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310;p126">
              <a:extLst>
                <a:ext uri="{FF2B5EF4-FFF2-40B4-BE49-F238E27FC236}">
                  <a16:creationId xmlns:a16="http://schemas.microsoft.com/office/drawing/2014/main" id="{95A959D7-4C0E-4B43-B8E6-525E2F1C3C02}"/>
                </a:ext>
              </a:extLst>
            </p:cNvPr>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311;p126">
              <a:extLst>
                <a:ext uri="{FF2B5EF4-FFF2-40B4-BE49-F238E27FC236}">
                  <a16:creationId xmlns:a16="http://schemas.microsoft.com/office/drawing/2014/main" id="{F50A601F-F801-438B-8FEC-5A89C9C13B2E}"/>
                </a:ext>
              </a:extLst>
            </p:cNvPr>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312;p126">
              <a:extLst>
                <a:ext uri="{FF2B5EF4-FFF2-40B4-BE49-F238E27FC236}">
                  <a16:creationId xmlns:a16="http://schemas.microsoft.com/office/drawing/2014/main" id="{78609342-448C-4CA5-A990-B936FC4A1585}"/>
                </a:ext>
              </a:extLst>
            </p:cNvPr>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313;p126">
              <a:extLst>
                <a:ext uri="{FF2B5EF4-FFF2-40B4-BE49-F238E27FC236}">
                  <a16:creationId xmlns:a16="http://schemas.microsoft.com/office/drawing/2014/main" id="{BD6A88A6-74AF-486C-94AD-8442848E403B}"/>
                </a:ext>
              </a:extLst>
            </p:cNvPr>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314;p126">
              <a:extLst>
                <a:ext uri="{FF2B5EF4-FFF2-40B4-BE49-F238E27FC236}">
                  <a16:creationId xmlns:a16="http://schemas.microsoft.com/office/drawing/2014/main" id="{3C490295-118D-4338-A05B-702C967360ED}"/>
                </a:ext>
              </a:extLst>
            </p:cNvPr>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315;p126">
              <a:extLst>
                <a:ext uri="{FF2B5EF4-FFF2-40B4-BE49-F238E27FC236}">
                  <a16:creationId xmlns:a16="http://schemas.microsoft.com/office/drawing/2014/main" id="{AF340652-818F-47C1-B952-AC8286699381}"/>
                </a:ext>
              </a:extLst>
            </p:cNvPr>
            <p:cNvSpPr/>
            <p:nvPr/>
          </p:nvSpPr>
          <p:spPr>
            <a:xfrm>
              <a:off x="2045397" y="1961001"/>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316;p126">
              <a:extLst>
                <a:ext uri="{FF2B5EF4-FFF2-40B4-BE49-F238E27FC236}">
                  <a16:creationId xmlns:a16="http://schemas.microsoft.com/office/drawing/2014/main" id="{184197AF-99BD-4EB8-A9D1-4D3583D7622C}"/>
                </a:ext>
              </a:extLst>
            </p:cNvPr>
            <p:cNvSpPr/>
            <p:nvPr/>
          </p:nvSpPr>
          <p:spPr>
            <a:xfrm>
              <a:off x="2045058" y="1960905"/>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317;p126">
              <a:extLst>
                <a:ext uri="{FF2B5EF4-FFF2-40B4-BE49-F238E27FC236}">
                  <a16:creationId xmlns:a16="http://schemas.microsoft.com/office/drawing/2014/main" id="{1F84E656-609D-41FC-B6BC-421DF96C7315}"/>
                </a:ext>
              </a:extLst>
            </p:cNvPr>
            <p:cNvSpPr/>
            <p:nvPr/>
          </p:nvSpPr>
          <p:spPr>
            <a:xfrm>
              <a:off x="2044677" y="1960810"/>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318;p126">
              <a:extLst>
                <a:ext uri="{FF2B5EF4-FFF2-40B4-BE49-F238E27FC236}">
                  <a16:creationId xmlns:a16="http://schemas.microsoft.com/office/drawing/2014/main" id="{65141A61-1B41-41AD-9F49-7F79FDAD6438}"/>
                </a:ext>
              </a:extLst>
            </p:cNvPr>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319;p126">
              <a:extLst>
                <a:ext uri="{FF2B5EF4-FFF2-40B4-BE49-F238E27FC236}">
                  <a16:creationId xmlns:a16="http://schemas.microsoft.com/office/drawing/2014/main" id="{BB3DF041-2430-414E-8605-CBE0A82EEAEF}"/>
                </a:ext>
              </a:extLst>
            </p:cNvPr>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320;p126">
              <a:extLst>
                <a:ext uri="{FF2B5EF4-FFF2-40B4-BE49-F238E27FC236}">
                  <a16:creationId xmlns:a16="http://schemas.microsoft.com/office/drawing/2014/main" id="{79B33110-5D62-427D-ABCD-8753E3196543}"/>
                </a:ext>
              </a:extLst>
            </p:cNvPr>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321;p126">
              <a:extLst>
                <a:ext uri="{FF2B5EF4-FFF2-40B4-BE49-F238E27FC236}">
                  <a16:creationId xmlns:a16="http://schemas.microsoft.com/office/drawing/2014/main" id="{08ACE41E-05DC-4B48-9E5D-D1540D1995FA}"/>
                </a:ext>
              </a:extLst>
            </p:cNvPr>
            <p:cNvSpPr/>
            <p:nvPr/>
          </p:nvSpPr>
          <p:spPr>
            <a:xfrm>
              <a:off x="2044257" y="196071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322;p126">
              <a:extLst>
                <a:ext uri="{FF2B5EF4-FFF2-40B4-BE49-F238E27FC236}">
                  <a16:creationId xmlns:a16="http://schemas.microsoft.com/office/drawing/2014/main" id="{87701870-DD5A-4EE0-B6CB-E0FD2F53D4AA}"/>
                </a:ext>
              </a:extLst>
            </p:cNvPr>
            <p:cNvSpPr/>
            <p:nvPr/>
          </p:nvSpPr>
          <p:spPr>
            <a:xfrm>
              <a:off x="2048153" y="19591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323;p126">
              <a:extLst>
                <a:ext uri="{FF2B5EF4-FFF2-40B4-BE49-F238E27FC236}">
                  <a16:creationId xmlns:a16="http://schemas.microsoft.com/office/drawing/2014/main" id="{108FD504-4B06-4293-AF29-3A6001E04029}"/>
                </a:ext>
              </a:extLst>
            </p:cNvPr>
            <p:cNvSpPr/>
            <p:nvPr/>
          </p:nvSpPr>
          <p:spPr>
            <a:xfrm>
              <a:off x="2027190" y="1969595"/>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324;p126">
              <a:extLst>
                <a:ext uri="{FF2B5EF4-FFF2-40B4-BE49-F238E27FC236}">
                  <a16:creationId xmlns:a16="http://schemas.microsoft.com/office/drawing/2014/main" id="{489CD1D3-A740-4E32-9D10-CEA12AB4649C}"/>
                </a:ext>
              </a:extLst>
            </p:cNvPr>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325;p126">
              <a:extLst>
                <a:ext uri="{FF2B5EF4-FFF2-40B4-BE49-F238E27FC236}">
                  <a16:creationId xmlns:a16="http://schemas.microsoft.com/office/drawing/2014/main" id="{8855A70F-A2FF-48BB-A8B5-622B849E062E}"/>
                </a:ext>
              </a:extLst>
            </p:cNvPr>
            <p:cNvSpPr/>
            <p:nvPr/>
          </p:nvSpPr>
          <p:spPr>
            <a:xfrm>
              <a:off x="2009036" y="196189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326;p126">
              <a:extLst>
                <a:ext uri="{FF2B5EF4-FFF2-40B4-BE49-F238E27FC236}">
                  <a16:creationId xmlns:a16="http://schemas.microsoft.com/office/drawing/2014/main" id="{F48D14AB-90CB-4F7E-8A9E-4F1B0C13A558}"/>
                </a:ext>
              </a:extLst>
            </p:cNvPr>
            <p:cNvSpPr/>
            <p:nvPr/>
          </p:nvSpPr>
          <p:spPr>
            <a:xfrm>
              <a:off x="2008276" y="1963947"/>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327;p126">
              <a:extLst>
                <a:ext uri="{FF2B5EF4-FFF2-40B4-BE49-F238E27FC236}">
                  <a16:creationId xmlns:a16="http://schemas.microsoft.com/office/drawing/2014/main" id="{D94DBF24-3880-4D3C-A223-DD355BEE8EC4}"/>
                </a:ext>
              </a:extLst>
            </p:cNvPr>
            <p:cNvSpPr/>
            <p:nvPr/>
          </p:nvSpPr>
          <p:spPr>
            <a:xfrm>
              <a:off x="2008561" y="1963187"/>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328;p126">
              <a:extLst>
                <a:ext uri="{FF2B5EF4-FFF2-40B4-BE49-F238E27FC236}">
                  <a16:creationId xmlns:a16="http://schemas.microsoft.com/office/drawing/2014/main" id="{22E972F2-4B81-4FE6-9EC4-30A69E2B4D7A}"/>
                </a:ext>
              </a:extLst>
            </p:cNvPr>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329;p126">
              <a:extLst>
                <a:ext uri="{FF2B5EF4-FFF2-40B4-BE49-F238E27FC236}">
                  <a16:creationId xmlns:a16="http://schemas.microsoft.com/office/drawing/2014/main" id="{362A1BD5-1471-40BE-9410-2D5DD93136D0}"/>
                </a:ext>
              </a:extLst>
            </p:cNvPr>
            <p:cNvSpPr/>
            <p:nvPr/>
          </p:nvSpPr>
          <p:spPr>
            <a:xfrm>
              <a:off x="2008846" y="1962521"/>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330;p126">
              <a:extLst>
                <a:ext uri="{FF2B5EF4-FFF2-40B4-BE49-F238E27FC236}">
                  <a16:creationId xmlns:a16="http://schemas.microsoft.com/office/drawing/2014/main" id="{7DDB497E-B459-49E3-91D8-62DDBC237957}"/>
                </a:ext>
              </a:extLst>
            </p:cNvPr>
            <p:cNvSpPr/>
            <p:nvPr/>
          </p:nvSpPr>
          <p:spPr>
            <a:xfrm>
              <a:off x="2009647" y="1960335"/>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331;p126">
              <a:extLst>
                <a:ext uri="{FF2B5EF4-FFF2-40B4-BE49-F238E27FC236}">
                  <a16:creationId xmlns:a16="http://schemas.microsoft.com/office/drawing/2014/main" id="{D3CC4380-27FC-433E-AE20-64D416F04CF6}"/>
                </a:ext>
              </a:extLst>
            </p:cNvPr>
            <p:cNvSpPr/>
            <p:nvPr/>
          </p:nvSpPr>
          <p:spPr>
            <a:xfrm>
              <a:off x="2029796" y="1937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332;p126">
              <a:extLst>
                <a:ext uri="{FF2B5EF4-FFF2-40B4-BE49-F238E27FC236}">
                  <a16:creationId xmlns:a16="http://schemas.microsoft.com/office/drawing/2014/main" id="{47DFE34A-9FD3-40B4-8391-F48B6052C3A9}"/>
                </a:ext>
              </a:extLst>
            </p:cNvPr>
            <p:cNvSpPr/>
            <p:nvPr/>
          </p:nvSpPr>
          <p:spPr>
            <a:xfrm>
              <a:off x="2009267" y="1961286"/>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333;p126">
              <a:extLst>
                <a:ext uri="{FF2B5EF4-FFF2-40B4-BE49-F238E27FC236}">
                  <a16:creationId xmlns:a16="http://schemas.microsoft.com/office/drawing/2014/main" id="{081F788C-C95F-4F54-83CB-B3B54EFC1186}"/>
                </a:ext>
              </a:extLst>
            </p:cNvPr>
            <p:cNvSpPr/>
            <p:nvPr/>
          </p:nvSpPr>
          <p:spPr>
            <a:xfrm>
              <a:off x="2009457" y="1960756"/>
              <a:ext cx="68" cy="109"/>
            </a:xfrm>
            <a:custGeom>
              <a:avLst/>
              <a:gdLst/>
              <a:ahLst/>
              <a:cxnLst/>
              <a:rect l="l" t="t" r="r" b="b"/>
              <a:pathLst>
                <a:path w="5"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334;p126">
              <a:extLst>
                <a:ext uri="{FF2B5EF4-FFF2-40B4-BE49-F238E27FC236}">
                  <a16:creationId xmlns:a16="http://schemas.microsoft.com/office/drawing/2014/main" id="{A7F320A9-B106-4041-A920-854D1A97043D}"/>
                </a:ext>
              </a:extLst>
            </p:cNvPr>
            <p:cNvSpPr/>
            <p:nvPr/>
          </p:nvSpPr>
          <p:spPr>
            <a:xfrm>
              <a:off x="2008086" y="196474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335;p126">
              <a:extLst>
                <a:ext uri="{FF2B5EF4-FFF2-40B4-BE49-F238E27FC236}">
                  <a16:creationId xmlns:a16="http://schemas.microsoft.com/office/drawing/2014/main" id="{AB552497-1E6B-462A-AE25-F8E47A70E999}"/>
                </a:ext>
              </a:extLst>
            </p:cNvPr>
            <p:cNvSpPr/>
            <p:nvPr/>
          </p:nvSpPr>
          <p:spPr>
            <a:xfrm>
              <a:off x="2008086" y="1964748"/>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336;p126">
              <a:extLst>
                <a:ext uri="{FF2B5EF4-FFF2-40B4-BE49-F238E27FC236}">
                  <a16:creationId xmlns:a16="http://schemas.microsoft.com/office/drawing/2014/main" id="{00816329-4008-4946-9ACE-456B34F1AE00}"/>
                </a:ext>
              </a:extLst>
            </p:cNvPr>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337;p126">
              <a:extLst>
                <a:ext uri="{FF2B5EF4-FFF2-40B4-BE49-F238E27FC236}">
                  <a16:creationId xmlns:a16="http://schemas.microsoft.com/office/drawing/2014/main" id="{CD31B5CF-80E4-4D11-BF9E-E233E066EF20}"/>
                </a:ext>
              </a:extLst>
            </p:cNvPr>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338;p126">
              <a:extLst>
                <a:ext uri="{FF2B5EF4-FFF2-40B4-BE49-F238E27FC236}">
                  <a16:creationId xmlns:a16="http://schemas.microsoft.com/office/drawing/2014/main" id="{3066F67E-4632-46AA-AF4D-7229DCE0083B}"/>
                </a:ext>
              </a:extLst>
            </p:cNvPr>
            <p:cNvSpPr/>
            <p:nvPr/>
          </p:nvSpPr>
          <p:spPr>
            <a:xfrm>
              <a:off x="2147120" y="1866841"/>
              <a:ext cx="299" cy="109"/>
            </a:xfrm>
            <a:custGeom>
              <a:avLst/>
              <a:gdLst/>
              <a:ahLst/>
              <a:cxnLst/>
              <a:rect l="l" t="t" r="r" b="b"/>
              <a:pathLst>
                <a:path w="22" h="8" extrusionOk="0">
                  <a:moveTo>
                    <a:pt x="0" y="0"/>
                  </a:moveTo>
                  <a:lnTo>
                    <a:pt x="2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339;p126">
              <a:extLst>
                <a:ext uri="{FF2B5EF4-FFF2-40B4-BE49-F238E27FC236}">
                  <a16:creationId xmlns:a16="http://schemas.microsoft.com/office/drawing/2014/main" id="{AC5924EC-B7A7-43D7-A7F0-590C85CDA5DA}"/>
                </a:ext>
              </a:extLst>
            </p:cNvPr>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340;p126">
              <a:extLst>
                <a:ext uri="{FF2B5EF4-FFF2-40B4-BE49-F238E27FC236}">
                  <a16:creationId xmlns:a16="http://schemas.microsoft.com/office/drawing/2014/main" id="{98C1943F-00C5-4E67-856D-E9140EA69FFD}"/>
                </a:ext>
              </a:extLst>
            </p:cNvPr>
            <p:cNvSpPr/>
            <p:nvPr/>
          </p:nvSpPr>
          <p:spPr>
            <a:xfrm>
              <a:off x="2140888" y="1865646"/>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341;p126">
              <a:extLst>
                <a:ext uri="{FF2B5EF4-FFF2-40B4-BE49-F238E27FC236}">
                  <a16:creationId xmlns:a16="http://schemas.microsoft.com/office/drawing/2014/main" id="{C75B9DA8-F11C-46C2-B737-6AA44E9C563D}"/>
                </a:ext>
              </a:extLst>
            </p:cNvPr>
            <p:cNvSpPr/>
            <p:nvPr/>
          </p:nvSpPr>
          <p:spPr>
            <a:xfrm>
              <a:off x="2145219" y="1866311"/>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342;p126">
              <a:extLst>
                <a:ext uri="{FF2B5EF4-FFF2-40B4-BE49-F238E27FC236}">
                  <a16:creationId xmlns:a16="http://schemas.microsoft.com/office/drawing/2014/main" id="{6D7F7921-1691-4603-A748-E2B7EDF2F79A}"/>
                </a:ext>
              </a:extLst>
            </p:cNvPr>
            <p:cNvSpPr/>
            <p:nvPr/>
          </p:nvSpPr>
          <p:spPr>
            <a:xfrm>
              <a:off x="2147690" y="1867071"/>
              <a:ext cx="204" cy="163"/>
            </a:xfrm>
            <a:custGeom>
              <a:avLst/>
              <a:gdLst/>
              <a:ahLst/>
              <a:cxnLst/>
              <a:rect l="l" t="t" r="r" b="b"/>
              <a:pathLst>
                <a:path w="15"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343;p126">
              <a:extLst>
                <a:ext uri="{FF2B5EF4-FFF2-40B4-BE49-F238E27FC236}">
                  <a16:creationId xmlns:a16="http://schemas.microsoft.com/office/drawing/2014/main" id="{983B05DD-DE75-4D67-939C-4934B7BFD773}"/>
                </a:ext>
              </a:extLst>
            </p:cNvPr>
            <p:cNvSpPr/>
            <p:nvPr/>
          </p:nvSpPr>
          <p:spPr>
            <a:xfrm>
              <a:off x="2144554" y="1866175"/>
              <a:ext cx="285" cy="54"/>
            </a:xfrm>
            <a:custGeom>
              <a:avLst/>
              <a:gdLst/>
              <a:ahLst/>
              <a:cxnLst/>
              <a:rect l="l" t="t" r="r" b="b"/>
              <a:pathLst>
                <a:path w="21" h="4" extrusionOk="0">
                  <a:moveTo>
                    <a:pt x="0" y="0"/>
                  </a:moveTo>
                  <a:lnTo>
                    <a:pt x="2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344;p126">
              <a:extLst>
                <a:ext uri="{FF2B5EF4-FFF2-40B4-BE49-F238E27FC236}">
                  <a16:creationId xmlns:a16="http://schemas.microsoft.com/office/drawing/2014/main" id="{FFAE30AE-99CB-4F6B-9B52-AD2A578CFDFD}"/>
                </a:ext>
              </a:extLst>
            </p:cNvPr>
            <p:cNvSpPr/>
            <p:nvPr/>
          </p:nvSpPr>
          <p:spPr>
            <a:xfrm>
              <a:off x="2146495" y="1866650"/>
              <a:ext cx="353" cy="109"/>
            </a:xfrm>
            <a:custGeom>
              <a:avLst/>
              <a:gdLst/>
              <a:ahLst/>
              <a:cxnLst/>
              <a:rect l="l" t="t" r="r" b="b"/>
              <a:pathLst>
                <a:path w="26" h="8" extrusionOk="0">
                  <a:moveTo>
                    <a:pt x="1" y="0"/>
                  </a:moveTo>
                  <a:lnTo>
                    <a:pt x="2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345;p126">
              <a:extLst>
                <a:ext uri="{FF2B5EF4-FFF2-40B4-BE49-F238E27FC236}">
                  <a16:creationId xmlns:a16="http://schemas.microsoft.com/office/drawing/2014/main" id="{8683F8F4-96BF-45BB-A793-312226CE90E6}"/>
                </a:ext>
              </a:extLst>
            </p:cNvPr>
            <p:cNvSpPr/>
            <p:nvPr/>
          </p:nvSpPr>
          <p:spPr>
            <a:xfrm>
              <a:off x="2145884" y="1866460"/>
              <a:ext cx="339" cy="109"/>
            </a:xfrm>
            <a:custGeom>
              <a:avLst/>
              <a:gdLst/>
              <a:ahLst/>
              <a:cxnLst/>
              <a:rect l="l" t="t" r="r" b="b"/>
              <a:pathLst>
                <a:path w="25" h="8" extrusionOk="0">
                  <a:moveTo>
                    <a:pt x="0" y="0"/>
                  </a:moveTo>
                  <a:lnTo>
                    <a:pt x="2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346;p126">
              <a:extLst>
                <a:ext uri="{FF2B5EF4-FFF2-40B4-BE49-F238E27FC236}">
                  <a16:creationId xmlns:a16="http://schemas.microsoft.com/office/drawing/2014/main" id="{0154E1DB-3AC9-4B21-8EEC-8248A7A7FF04}"/>
                </a:ext>
              </a:extLst>
            </p:cNvPr>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347;p126">
              <a:extLst>
                <a:ext uri="{FF2B5EF4-FFF2-40B4-BE49-F238E27FC236}">
                  <a16:creationId xmlns:a16="http://schemas.microsoft.com/office/drawing/2014/main" id="{0FD9A64D-FBB6-4665-B3A9-4921E0D5CA2D}"/>
                </a:ext>
              </a:extLst>
            </p:cNvPr>
            <p:cNvSpPr/>
            <p:nvPr/>
          </p:nvSpPr>
          <p:spPr>
            <a:xfrm>
              <a:off x="2143875" y="1866026"/>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348;p126">
              <a:extLst>
                <a:ext uri="{FF2B5EF4-FFF2-40B4-BE49-F238E27FC236}">
                  <a16:creationId xmlns:a16="http://schemas.microsoft.com/office/drawing/2014/main" id="{97DC031B-1E6A-4F1A-8438-690EEC430FD0}"/>
                </a:ext>
              </a:extLst>
            </p:cNvPr>
            <p:cNvSpPr/>
            <p:nvPr/>
          </p:nvSpPr>
          <p:spPr>
            <a:xfrm>
              <a:off x="2143169" y="1865931"/>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349;p126">
              <a:extLst>
                <a:ext uri="{FF2B5EF4-FFF2-40B4-BE49-F238E27FC236}">
                  <a16:creationId xmlns:a16="http://schemas.microsoft.com/office/drawing/2014/main" id="{2A329631-CA45-4288-A1BA-C6D768F51272}"/>
                </a:ext>
              </a:extLst>
            </p:cNvPr>
            <p:cNvSpPr/>
            <p:nvPr/>
          </p:nvSpPr>
          <p:spPr>
            <a:xfrm>
              <a:off x="2141648" y="1865741"/>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350;p126">
              <a:extLst>
                <a:ext uri="{FF2B5EF4-FFF2-40B4-BE49-F238E27FC236}">
                  <a16:creationId xmlns:a16="http://schemas.microsoft.com/office/drawing/2014/main" id="{013A34DA-7E0D-4AE8-A118-9527613907D6}"/>
                </a:ext>
              </a:extLst>
            </p:cNvPr>
            <p:cNvSpPr/>
            <p:nvPr/>
          </p:nvSpPr>
          <p:spPr>
            <a:xfrm>
              <a:off x="2142449" y="1865836"/>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351;p126">
              <a:extLst>
                <a:ext uri="{FF2B5EF4-FFF2-40B4-BE49-F238E27FC236}">
                  <a16:creationId xmlns:a16="http://schemas.microsoft.com/office/drawing/2014/main" id="{E7644385-19BE-4ECF-ADFC-C2CB3E399143}"/>
                </a:ext>
              </a:extLst>
            </p:cNvPr>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352;p126">
              <a:extLst>
                <a:ext uri="{FF2B5EF4-FFF2-40B4-BE49-F238E27FC236}">
                  <a16:creationId xmlns:a16="http://schemas.microsoft.com/office/drawing/2014/main" id="{776E40B0-39E6-4BE1-B60E-B81BED731A15}"/>
                </a:ext>
              </a:extLst>
            </p:cNvPr>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353;p126">
              <a:extLst>
                <a:ext uri="{FF2B5EF4-FFF2-40B4-BE49-F238E27FC236}">
                  <a16:creationId xmlns:a16="http://schemas.microsoft.com/office/drawing/2014/main" id="{FFC19E69-6DA3-489F-B826-3D30B7E95F29}"/>
                </a:ext>
              </a:extLst>
            </p:cNvPr>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354;p126">
              <a:extLst>
                <a:ext uri="{FF2B5EF4-FFF2-40B4-BE49-F238E27FC236}">
                  <a16:creationId xmlns:a16="http://schemas.microsoft.com/office/drawing/2014/main" id="{62FC3F80-BC90-492F-9141-D425DEE5D784}"/>
                </a:ext>
              </a:extLst>
            </p:cNvPr>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355;p126">
              <a:extLst>
                <a:ext uri="{FF2B5EF4-FFF2-40B4-BE49-F238E27FC236}">
                  <a16:creationId xmlns:a16="http://schemas.microsoft.com/office/drawing/2014/main" id="{D6374EA1-347C-42FE-8777-D01A68B8A527}"/>
                </a:ext>
              </a:extLst>
            </p:cNvPr>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356;p126">
              <a:extLst>
                <a:ext uri="{FF2B5EF4-FFF2-40B4-BE49-F238E27FC236}">
                  <a16:creationId xmlns:a16="http://schemas.microsoft.com/office/drawing/2014/main" id="{CA3F2E9F-A309-456D-BEF2-CA5FFD78248F}"/>
                </a:ext>
              </a:extLst>
            </p:cNvPr>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357;p126">
              <a:extLst>
                <a:ext uri="{FF2B5EF4-FFF2-40B4-BE49-F238E27FC236}">
                  <a16:creationId xmlns:a16="http://schemas.microsoft.com/office/drawing/2014/main" id="{80D7083D-D850-4DFA-9172-57273577D444}"/>
                </a:ext>
              </a:extLst>
            </p:cNvPr>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358;p126">
              <a:extLst>
                <a:ext uri="{FF2B5EF4-FFF2-40B4-BE49-F238E27FC236}">
                  <a16:creationId xmlns:a16="http://schemas.microsoft.com/office/drawing/2014/main" id="{43E86E7E-D63C-47C7-BD75-A757C20A225F}"/>
                </a:ext>
              </a:extLst>
            </p:cNvPr>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359;p126">
              <a:extLst>
                <a:ext uri="{FF2B5EF4-FFF2-40B4-BE49-F238E27FC236}">
                  <a16:creationId xmlns:a16="http://schemas.microsoft.com/office/drawing/2014/main" id="{04ED463D-0504-4E77-8896-4A007D79AA37}"/>
                </a:ext>
              </a:extLst>
            </p:cNvPr>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360;p126">
              <a:extLst>
                <a:ext uri="{FF2B5EF4-FFF2-40B4-BE49-F238E27FC236}">
                  <a16:creationId xmlns:a16="http://schemas.microsoft.com/office/drawing/2014/main" id="{19BC216A-4AED-4F9E-9EDE-69C53E468F28}"/>
                </a:ext>
              </a:extLst>
            </p:cNvPr>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361;p126">
              <a:extLst>
                <a:ext uri="{FF2B5EF4-FFF2-40B4-BE49-F238E27FC236}">
                  <a16:creationId xmlns:a16="http://schemas.microsoft.com/office/drawing/2014/main" id="{93BDC78A-BD90-4DA8-AB32-273098BFB5D6}"/>
                </a:ext>
              </a:extLst>
            </p:cNvPr>
            <p:cNvSpPr/>
            <p:nvPr/>
          </p:nvSpPr>
          <p:spPr>
            <a:xfrm>
              <a:off x="2069633" y="1949446"/>
              <a:ext cx="353" cy="14"/>
            </a:xfrm>
            <a:custGeom>
              <a:avLst/>
              <a:gdLst/>
              <a:ahLst/>
              <a:cxnLst/>
              <a:rect l="l" t="t" r="r" b="b"/>
              <a:pathLst>
                <a:path w="26" h="1" extrusionOk="0">
                  <a:moveTo>
                    <a:pt x="1"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362;p126">
              <a:extLst>
                <a:ext uri="{FF2B5EF4-FFF2-40B4-BE49-F238E27FC236}">
                  <a16:creationId xmlns:a16="http://schemas.microsoft.com/office/drawing/2014/main" id="{06DF188D-8DB4-4ACC-A4EA-9117C37DC7FE}"/>
                </a:ext>
              </a:extLst>
            </p:cNvPr>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363;p126">
              <a:extLst>
                <a:ext uri="{FF2B5EF4-FFF2-40B4-BE49-F238E27FC236}">
                  <a16:creationId xmlns:a16="http://schemas.microsoft.com/office/drawing/2014/main" id="{27427B70-3323-4307-972A-08EE314B2CDD}"/>
                </a:ext>
              </a:extLst>
            </p:cNvPr>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364;p126">
              <a:extLst>
                <a:ext uri="{FF2B5EF4-FFF2-40B4-BE49-F238E27FC236}">
                  <a16:creationId xmlns:a16="http://schemas.microsoft.com/office/drawing/2014/main" id="{5BFF0731-65C4-47F1-82F1-F283F6B0A778}"/>
                </a:ext>
              </a:extLst>
            </p:cNvPr>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365;p126">
              <a:extLst>
                <a:ext uri="{FF2B5EF4-FFF2-40B4-BE49-F238E27FC236}">
                  <a16:creationId xmlns:a16="http://schemas.microsoft.com/office/drawing/2014/main" id="{AB96EA2C-D6F6-44FC-8204-5FFCE642DAA5}"/>
                </a:ext>
              </a:extLst>
            </p:cNvPr>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366;p126">
              <a:extLst>
                <a:ext uri="{FF2B5EF4-FFF2-40B4-BE49-F238E27FC236}">
                  <a16:creationId xmlns:a16="http://schemas.microsoft.com/office/drawing/2014/main" id="{1FA75829-B4B2-4D50-B7BA-7B5BE4F84A56}"/>
                </a:ext>
              </a:extLst>
            </p:cNvPr>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367;p126">
              <a:extLst>
                <a:ext uri="{FF2B5EF4-FFF2-40B4-BE49-F238E27FC236}">
                  <a16:creationId xmlns:a16="http://schemas.microsoft.com/office/drawing/2014/main" id="{66608051-A24E-47C4-AC4A-3C355B8B56A6}"/>
                </a:ext>
              </a:extLst>
            </p:cNvPr>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368;p126">
              <a:extLst>
                <a:ext uri="{FF2B5EF4-FFF2-40B4-BE49-F238E27FC236}">
                  <a16:creationId xmlns:a16="http://schemas.microsoft.com/office/drawing/2014/main" id="{55567345-C544-45CE-82A1-796C7C6FFBCB}"/>
                </a:ext>
              </a:extLst>
            </p:cNvPr>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369;p126">
              <a:extLst>
                <a:ext uri="{FF2B5EF4-FFF2-40B4-BE49-F238E27FC236}">
                  <a16:creationId xmlns:a16="http://schemas.microsoft.com/office/drawing/2014/main" id="{A131573F-E95C-4262-A441-CA5252B163D7}"/>
                </a:ext>
              </a:extLst>
            </p:cNvPr>
            <p:cNvSpPr/>
            <p:nvPr/>
          </p:nvSpPr>
          <p:spPr>
            <a:xfrm>
              <a:off x="2080943" y="1903961"/>
              <a:ext cx="14" cy="530"/>
            </a:xfrm>
            <a:custGeom>
              <a:avLst/>
              <a:gdLst/>
              <a:ahLst/>
              <a:cxnLst/>
              <a:rect l="l" t="t" r="r" b="b"/>
              <a:pathLst>
                <a:path w="1" h="39" extrusionOk="0">
                  <a:moveTo>
                    <a:pt x="1" y="0"/>
                  </a:moveTo>
                  <a:lnTo>
                    <a:pt x="1"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370;p126">
              <a:extLst>
                <a:ext uri="{FF2B5EF4-FFF2-40B4-BE49-F238E27FC236}">
                  <a16:creationId xmlns:a16="http://schemas.microsoft.com/office/drawing/2014/main" id="{595B5031-9491-460E-9C51-83A4C56ED2C0}"/>
                </a:ext>
              </a:extLst>
            </p:cNvPr>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371;p126">
              <a:extLst>
                <a:ext uri="{FF2B5EF4-FFF2-40B4-BE49-F238E27FC236}">
                  <a16:creationId xmlns:a16="http://schemas.microsoft.com/office/drawing/2014/main" id="{A4245456-2599-4EE5-A845-983F9F137C92}"/>
                </a:ext>
              </a:extLst>
            </p:cNvPr>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372;p126">
              <a:extLst>
                <a:ext uri="{FF2B5EF4-FFF2-40B4-BE49-F238E27FC236}">
                  <a16:creationId xmlns:a16="http://schemas.microsoft.com/office/drawing/2014/main" id="{0C39535F-E92D-4A84-B146-5335B6EAF28B}"/>
                </a:ext>
              </a:extLst>
            </p:cNvPr>
            <p:cNvSpPr/>
            <p:nvPr/>
          </p:nvSpPr>
          <p:spPr>
            <a:xfrm>
              <a:off x="2080563" y="1918449"/>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373;p126">
              <a:extLst>
                <a:ext uri="{FF2B5EF4-FFF2-40B4-BE49-F238E27FC236}">
                  <a16:creationId xmlns:a16="http://schemas.microsoft.com/office/drawing/2014/main" id="{D1831D87-E045-431E-B2BE-A1AA44DE8F4E}"/>
                </a:ext>
              </a:extLst>
            </p:cNvPr>
            <p:cNvSpPr/>
            <p:nvPr/>
          </p:nvSpPr>
          <p:spPr>
            <a:xfrm>
              <a:off x="2080617" y="191816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374;p126">
              <a:extLst>
                <a:ext uri="{FF2B5EF4-FFF2-40B4-BE49-F238E27FC236}">
                  <a16:creationId xmlns:a16="http://schemas.microsoft.com/office/drawing/2014/main" id="{1D80CD90-2138-4A45-B130-A928AE513E9A}"/>
                </a:ext>
              </a:extLst>
            </p:cNvPr>
            <p:cNvSpPr/>
            <p:nvPr/>
          </p:nvSpPr>
          <p:spPr>
            <a:xfrm>
              <a:off x="2080902" y="1913276"/>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375;p126">
              <a:extLst>
                <a:ext uri="{FF2B5EF4-FFF2-40B4-BE49-F238E27FC236}">
                  <a16:creationId xmlns:a16="http://schemas.microsoft.com/office/drawing/2014/main" id="{93F5EF63-50F4-49BE-AEEC-31F7E5D26921}"/>
                </a:ext>
              </a:extLst>
            </p:cNvPr>
            <p:cNvSpPr/>
            <p:nvPr/>
          </p:nvSpPr>
          <p:spPr>
            <a:xfrm>
              <a:off x="2080658" y="1917838"/>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376;p126">
              <a:extLst>
                <a:ext uri="{FF2B5EF4-FFF2-40B4-BE49-F238E27FC236}">
                  <a16:creationId xmlns:a16="http://schemas.microsoft.com/office/drawing/2014/main" id="{01374EB6-0967-4761-832F-8BA2C247D012}"/>
                </a:ext>
              </a:extLst>
            </p:cNvPr>
            <p:cNvSpPr/>
            <p:nvPr/>
          </p:nvSpPr>
          <p:spPr>
            <a:xfrm>
              <a:off x="2080522" y="1918693"/>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377;p126">
              <a:extLst>
                <a:ext uri="{FF2B5EF4-FFF2-40B4-BE49-F238E27FC236}">
                  <a16:creationId xmlns:a16="http://schemas.microsoft.com/office/drawing/2014/main" id="{699CD056-FCBF-4840-B5F9-3CEFF40BA5F2}"/>
                </a:ext>
              </a:extLst>
            </p:cNvPr>
            <p:cNvSpPr/>
            <p:nvPr/>
          </p:nvSpPr>
          <p:spPr>
            <a:xfrm>
              <a:off x="2080373" y="1919209"/>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378;p126">
              <a:extLst>
                <a:ext uri="{FF2B5EF4-FFF2-40B4-BE49-F238E27FC236}">
                  <a16:creationId xmlns:a16="http://schemas.microsoft.com/office/drawing/2014/main" id="{7F9DE697-7195-4F82-BD1C-FFC40790702F}"/>
                </a:ext>
              </a:extLst>
            </p:cNvPr>
            <p:cNvSpPr/>
            <p:nvPr/>
          </p:nvSpPr>
          <p:spPr>
            <a:xfrm>
              <a:off x="2080468" y="1918924"/>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379;p126">
              <a:extLst>
                <a:ext uri="{FF2B5EF4-FFF2-40B4-BE49-F238E27FC236}">
                  <a16:creationId xmlns:a16="http://schemas.microsoft.com/office/drawing/2014/main" id="{576FB6B0-A0B9-48EF-A97E-6ED57D814F24}"/>
                </a:ext>
              </a:extLst>
            </p:cNvPr>
            <p:cNvSpPr/>
            <p:nvPr/>
          </p:nvSpPr>
          <p:spPr>
            <a:xfrm>
              <a:off x="2080427" y="1919073"/>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380;p126">
              <a:extLst>
                <a:ext uri="{FF2B5EF4-FFF2-40B4-BE49-F238E27FC236}">
                  <a16:creationId xmlns:a16="http://schemas.microsoft.com/office/drawing/2014/main" id="{C0ACE412-8888-4E83-8ADF-33213E651CD1}"/>
                </a:ext>
              </a:extLst>
            </p:cNvPr>
            <p:cNvSpPr/>
            <p:nvPr/>
          </p:nvSpPr>
          <p:spPr>
            <a:xfrm>
              <a:off x="2080943" y="1910424"/>
              <a:ext cx="14" cy="394"/>
            </a:xfrm>
            <a:custGeom>
              <a:avLst/>
              <a:gdLst/>
              <a:ahLst/>
              <a:cxnLst/>
              <a:rect l="l" t="t" r="r" b="b"/>
              <a:pathLst>
                <a:path w="1" h="29" extrusionOk="0">
                  <a:moveTo>
                    <a:pt x="1" y="0"/>
                  </a:move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381;p126">
              <a:extLst>
                <a:ext uri="{FF2B5EF4-FFF2-40B4-BE49-F238E27FC236}">
                  <a16:creationId xmlns:a16="http://schemas.microsoft.com/office/drawing/2014/main" id="{1A4DE584-B699-4B00-A7FC-2562A1EABF65}"/>
                </a:ext>
              </a:extLst>
            </p:cNvPr>
            <p:cNvSpPr/>
            <p:nvPr/>
          </p:nvSpPr>
          <p:spPr>
            <a:xfrm>
              <a:off x="2080943" y="191147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382;p126">
              <a:extLst>
                <a:ext uri="{FF2B5EF4-FFF2-40B4-BE49-F238E27FC236}">
                  <a16:creationId xmlns:a16="http://schemas.microsoft.com/office/drawing/2014/main" id="{27C087A1-CFF7-43CB-B3ED-2D230577EC7F}"/>
                </a:ext>
              </a:extLst>
            </p:cNvPr>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383;p126">
              <a:extLst>
                <a:ext uri="{FF2B5EF4-FFF2-40B4-BE49-F238E27FC236}">
                  <a16:creationId xmlns:a16="http://schemas.microsoft.com/office/drawing/2014/main" id="{405ACAE0-9CBD-4E3F-BBE8-11B2D9CFEDDE}"/>
                </a:ext>
              </a:extLst>
            </p:cNvPr>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384;p126">
              <a:extLst>
                <a:ext uri="{FF2B5EF4-FFF2-40B4-BE49-F238E27FC236}">
                  <a16:creationId xmlns:a16="http://schemas.microsoft.com/office/drawing/2014/main" id="{78BEA946-F8B9-476D-A7EA-8CA61406CBF0}"/>
                </a:ext>
              </a:extLst>
            </p:cNvPr>
            <p:cNvSpPr/>
            <p:nvPr/>
          </p:nvSpPr>
          <p:spPr>
            <a:xfrm>
              <a:off x="2080753" y="1916548"/>
              <a:ext cx="14" cy="258"/>
            </a:xfrm>
            <a:custGeom>
              <a:avLst/>
              <a:gdLst/>
              <a:ahLst/>
              <a:cxnLst/>
              <a:rect l="l" t="t" r="r" b="b"/>
              <a:pathLst>
                <a:path w="1" h="19" extrusionOk="0">
                  <a:moveTo>
                    <a:pt x="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385;p126">
              <a:extLst>
                <a:ext uri="{FF2B5EF4-FFF2-40B4-BE49-F238E27FC236}">
                  <a16:creationId xmlns:a16="http://schemas.microsoft.com/office/drawing/2014/main" id="{0D9495FB-6775-43B7-BFF4-D07D86410653}"/>
                </a:ext>
              </a:extLst>
            </p:cNvPr>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386;p126">
              <a:extLst>
                <a:ext uri="{FF2B5EF4-FFF2-40B4-BE49-F238E27FC236}">
                  <a16:creationId xmlns:a16="http://schemas.microsoft.com/office/drawing/2014/main" id="{8DA282CD-E4B7-4087-AE0E-77F93A05AED8}"/>
                </a:ext>
              </a:extLst>
            </p:cNvPr>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387;p126">
              <a:extLst>
                <a:ext uri="{FF2B5EF4-FFF2-40B4-BE49-F238E27FC236}">
                  <a16:creationId xmlns:a16="http://schemas.microsoft.com/office/drawing/2014/main" id="{B78D4AA2-CB7B-463C-8BED-E8F2E5E53FE4}"/>
                </a:ext>
              </a:extLst>
            </p:cNvPr>
            <p:cNvSpPr/>
            <p:nvPr/>
          </p:nvSpPr>
          <p:spPr>
            <a:xfrm>
              <a:off x="2080658" y="1917457"/>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388;p126">
              <a:extLst>
                <a:ext uri="{FF2B5EF4-FFF2-40B4-BE49-F238E27FC236}">
                  <a16:creationId xmlns:a16="http://schemas.microsoft.com/office/drawing/2014/main" id="{9985337C-726D-4C6F-BA66-43246AA9AB1B}"/>
                </a:ext>
              </a:extLst>
            </p:cNvPr>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389;p126">
              <a:extLst>
                <a:ext uri="{FF2B5EF4-FFF2-40B4-BE49-F238E27FC236}">
                  <a16:creationId xmlns:a16="http://schemas.microsoft.com/office/drawing/2014/main" id="{8047B7FD-FAD1-49F7-A4D3-989271ED7CDD}"/>
                </a:ext>
              </a:extLst>
            </p:cNvPr>
            <p:cNvSpPr/>
            <p:nvPr/>
          </p:nvSpPr>
          <p:spPr>
            <a:xfrm>
              <a:off x="2080943" y="1905482"/>
              <a:ext cx="14" cy="434"/>
            </a:xfrm>
            <a:custGeom>
              <a:avLst/>
              <a:gdLst/>
              <a:ahLst/>
              <a:cxnLst/>
              <a:rect l="l" t="t" r="r" b="b"/>
              <a:pathLst>
                <a:path w="1" h="32" extrusionOk="0">
                  <a:moveTo>
                    <a:pt x="1" y="0"/>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390;p126">
              <a:extLst>
                <a:ext uri="{FF2B5EF4-FFF2-40B4-BE49-F238E27FC236}">
                  <a16:creationId xmlns:a16="http://schemas.microsoft.com/office/drawing/2014/main" id="{9C067458-AE94-442C-A300-650521683392}"/>
                </a:ext>
              </a:extLst>
            </p:cNvPr>
            <p:cNvSpPr/>
            <p:nvPr/>
          </p:nvSpPr>
          <p:spPr>
            <a:xfrm>
              <a:off x="2080943" y="1906813"/>
              <a:ext cx="14" cy="489"/>
            </a:xfrm>
            <a:custGeom>
              <a:avLst/>
              <a:gdLst/>
              <a:ahLst/>
              <a:cxnLst/>
              <a:rect l="l" t="t" r="r" b="b"/>
              <a:pathLst>
                <a:path w="1" h="36" extrusionOk="0">
                  <a:moveTo>
                    <a:pt x="1" y="0"/>
                  </a:moveTo>
                  <a:lnTo>
                    <a:pt x="1"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391;p126">
              <a:extLst>
                <a:ext uri="{FF2B5EF4-FFF2-40B4-BE49-F238E27FC236}">
                  <a16:creationId xmlns:a16="http://schemas.microsoft.com/office/drawing/2014/main" id="{D1E30AD9-D877-4D75-B70B-31380C634459}"/>
                </a:ext>
              </a:extLst>
            </p:cNvPr>
            <p:cNvSpPr/>
            <p:nvPr/>
          </p:nvSpPr>
          <p:spPr>
            <a:xfrm>
              <a:off x="2054996" y="1931714"/>
              <a:ext cx="244" cy="109"/>
            </a:xfrm>
            <a:custGeom>
              <a:avLst/>
              <a:gdLst/>
              <a:ahLst/>
              <a:cxnLst/>
              <a:rect l="l" t="t" r="r" b="b"/>
              <a:pathLst>
                <a:path w="18" h="8" extrusionOk="0">
                  <a:moveTo>
                    <a:pt x="18"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392;p126">
              <a:extLst>
                <a:ext uri="{FF2B5EF4-FFF2-40B4-BE49-F238E27FC236}">
                  <a16:creationId xmlns:a16="http://schemas.microsoft.com/office/drawing/2014/main" id="{15E58D4B-E9CA-4F4A-90C9-93E2622FE678}"/>
                </a:ext>
              </a:extLst>
            </p:cNvPr>
            <p:cNvSpPr/>
            <p:nvPr/>
          </p:nvSpPr>
          <p:spPr>
            <a:xfrm>
              <a:off x="2080943" y="1909325"/>
              <a:ext cx="14" cy="394"/>
            </a:xfrm>
            <a:custGeom>
              <a:avLst/>
              <a:gdLst/>
              <a:ahLst/>
              <a:cxnLst/>
              <a:rect l="l" t="t" r="r" b="b"/>
              <a:pathLst>
                <a:path w="1" h="29" extrusionOk="0">
                  <a:moveTo>
                    <a:pt x="1" y="1"/>
                  </a:moveTo>
                  <a:lnTo>
                    <a:pt x="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393;p126">
              <a:extLst>
                <a:ext uri="{FF2B5EF4-FFF2-40B4-BE49-F238E27FC236}">
                  <a16:creationId xmlns:a16="http://schemas.microsoft.com/office/drawing/2014/main" id="{35BEC7A0-295E-45FF-87A5-AA045B974646}"/>
                </a:ext>
              </a:extLst>
            </p:cNvPr>
            <p:cNvSpPr/>
            <p:nvPr/>
          </p:nvSpPr>
          <p:spPr>
            <a:xfrm>
              <a:off x="2080943" y="190808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394;p126">
              <a:extLst>
                <a:ext uri="{FF2B5EF4-FFF2-40B4-BE49-F238E27FC236}">
                  <a16:creationId xmlns:a16="http://schemas.microsoft.com/office/drawing/2014/main" id="{6F146402-DFE3-44A6-BFBD-DCA75B8DC385}"/>
                </a:ext>
              </a:extLst>
            </p:cNvPr>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395;p126">
              <a:extLst>
                <a:ext uri="{FF2B5EF4-FFF2-40B4-BE49-F238E27FC236}">
                  <a16:creationId xmlns:a16="http://schemas.microsoft.com/office/drawing/2014/main" id="{3B1C0D57-A85A-4A6E-9B29-D140D5789CC5}"/>
                </a:ext>
              </a:extLst>
            </p:cNvPr>
            <p:cNvSpPr/>
            <p:nvPr/>
          </p:nvSpPr>
          <p:spPr>
            <a:xfrm>
              <a:off x="2080237" y="1919548"/>
              <a:ext cx="14" cy="54"/>
            </a:xfrm>
            <a:custGeom>
              <a:avLst/>
              <a:gdLst/>
              <a:ahLst/>
              <a:cxnLst/>
              <a:rect l="l" t="t" r="r" b="b"/>
              <a:pathLst>
                <a:path w="1" h="4"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396;p126">
              <a:extLst>
                <a:ext uri="{FF2B5EF4-FFF2-40B4-BE49-F238E27FC236}">
                  <a16:creationId xmlns:a16="http://schemas.microsoft.com/office/drawing/2014/main" id="{81CDF8B3-29CF-4084-A9F0-5283F0D84EC0}"/>
                </a:ext>
              </a:extLst>
            </p:cNvPr>
            <p:cNvSpPr/>
            <p:nvPr/>
          </p:nvSpPr>
          <p:spPr>
            <a:xfrm>
              <a:off x="2080332" y="1919358"/>
              <a:ext cx="14" cy="54"/>
            </a:xfrm>
            <a:custGeom>
              <a:avLst/>
              <a:gdLst/>
              <a:ahLst/>
              <a:cxnLst/>
              <a:rect l="l" t="t" r="r" b="b"/>
              <a:pathLst>
                <a:path w="1" h="4"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397;p126">
              <a:extLst>
                <a:ext uri="{FF2B5EF4-FFF2-40B4-BE49-F238E27FC236}">
                  <a16:creationId xmlns:a16="http://schemas.microsoft.com/office/drawing/2014/main" id="{B918FF71-A40D-4547-9593-7001473182E8}"/>
                </a:ext>
              </a:extLst>
            </p:cNvPr>
            <p:cNvSpPr/>
            <p:nvPr/>
          </p:nvSpPr>
          <p:spPr>
            <a:xfrm>
              <a:off x="2080278" y="1919453"/>
              <a:ext cx="14" cy="54"/>
            </a:xfrm>
            <a:custGeom>
              <a:avLst/>
              <a:gdLst/>
              <a:ahLst/>
              <a:cxnLst/>
              <a:rect l="l" t="t" r="r" b="b"/>
              <a:pathLst>
                <a:path w="1" h="4"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398;p126">
              <a:extLst>
                <a:ext uri="{FF2B5EF4-FFF2-40B4-BE49-F238E27FC236}">
                  <a16:creationId xmlns:a16="http://schemas.microsoft.com/office/drawing/2014/main" id="{C87DC697-0881-4DF7-84E3-C08F69C9CF0B}"/>
                </a:ext>
              </a:extLst>
            </p:cNvPr>
            <p:cNvSpPr/>
            <p:nvPr/>
          </p:nvSpPr>
          <p:spPr>
            <a:xfrm>
              <a:off x="2080183" y="1919603"/>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399;p126">
              <a:extLst>
                <a:ext uri="{FF2B5EF4-FFF2-40B4-BE49-F238E27FC236}">
                  <a16:creationId xmlns:a16="http://schemas.microsoft.com/office/drawing/2014/main" id="{C753E8EE-8C8F-44F5-A30F-21E774875E88}"/>
                </a:ext>
              </a:extLst>
            </p:cNvPr>
            <p:cNvSpPr/>
            <p:nvPr/>
          </p:nvSpPr>
          <p:spPr>
            <a:xfrm>
              <a:off x="2080142" y="191964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400;p126">
              <a:extLst>
                <a:ext uri="{FF2B5EF4-FFF2-40B4-BE49-F238E27FC236}">
                  <a16:creationId xmlns:a16="http://schemas.microsoft.com/office/drawing/2014/main" id="{EBC2A0D8-3EC1-42CA-94E1-444F96D5EC45}"/>
                </a:ext>
              </a:extLst>
            </p:cNvPr>
            <p:cNvSpPr/>
            <p:nvPr/>
          </p:nvSpPr>
          <p:spPr>
            <a:xfrm>
              <a:off x="2079992" y="1919739"/>
              <a:ext cx="109" cy="54"/>
            </a:xfrm>
            <a:custGeom>
              <a:avLst/>
              <a:gdLst/>
              <a:ahLst/>
              <a:cxnLst/>
              <a:rect l="l" t="t" r="r" b="b"/>
              <a:pathLst>
                <a:path w="8" h="4"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401;p126">
              <a:extLst>
                <a:ext uri="{FF2B5EF4-FFF2-40B4-BE49-F238E27FC236}">
                  <a16:creationId xmlns:a16="http://schemas.microsoft.com/office/drawing/2014/main" id="{BABBC4E6-53BA-4BB4-A76B-823B01E4AC10}"/>
                </a:ext>
              </a:extLst>
            </p:cNvPr>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402;p126">
              <a:extLst>
                <a:ext uri="{FF2B5EF4-FFF2-40B4-BE49-F238E27FC236}">
                  <a16:creationId xmlns:a16="http://schemas.microsoft.com/office/drawing/2014/main" id="{3D8BD5F2-D9EB-424E-B1CE-37CD41D150E5}"/>
                </a:ext>
              </a:extLst>
            </p:cNvPr>
            <p:cNvSpPr/>
            <p:nvPr/>
          </p:nvSpPr>
          <p:spPr>
            <a:xfrm>
              <a:off x="2050855" y="193214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403;p126">
              <a:extLst>
                <a:ext uri="{FF2B5EF4-FFF2-40B4-BE49-F238E27FC236}">
                  <a16:creationId xmlns:a16="http://schemas.microsoft.com/office/drawing/2014/main" id="{92BC9F58-62B4-40AE-B84B-244BEFE25789}"/>
                </a:ext>
              </a:extLst>
            </p:cNvPr>
            <p:cNvSpPr/>
            <p:nvPr/>
          </p:nvSpPr>
          <p:spPr>
            <a:xfrm>
              <a:off x="2050719" y="193390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404;p126">
              <a:extLst>
                <a:ext uri="{FF2B5EF4-FFF2-40B4-BE49-F238E27FC236}">
                  <a16:creationId xmlns:a16="http://schemas.microsoft.com/office/drawing/2014/main" id="{A83B6F82-1B42-4ACC-B039-BE75A34F178B}"/>
                </a:ext>
              </a:extLst>
            </p:cNvPr>
            <p:cNvSpPr/>
            <p:nvPr/>
          </p:nvSpPr>
          <p:spPr>
            <a:xfrm>
              <a:off x="2066401" y="1952067"/>
              <a:ext cx="299" cy="149"/>
            </a:xfrm>
            <a:custGeom>
              <a:avLst/>
              <a:gdLst/>
              <a:ahLst/>
              <a:cxnLst/>
              <a:rect l="l" t="t" r="r" b="b"/>
              <a:pathLst>
                <a:path w="22" h="11" extrusionOk="0">
                  <a:moveTo>
                    <a:pt x="22"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405;p126">
              <a:extLst>
                <a:ext uri="{FF2B5EF4-FFF2-40B4-BE49-F238E27FC236}">
                  <a16:creationId xmlns:a16="http://schemas.microsoft.com/office/drawing/2014/main" id="{F8ADC492-4FDA-4F25-977F-A503028DEBCA}"/>
                </a:ext>
              </a:extLst>
            </p:cNvPr>
            <p:cNvSpPr/>
            <p:nvPr/>
          </p:nvSpPr>
          <p:spPr>
            <a:xfrm>
              <a:off x="2050760" y="193275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406;p126">
              <a:extLst>
                <a:ext uri="{FF2B5EF4-FFF2-40B4-BE49-F238E27FC236}">
                  <a16:creationId xmlns:a16="http://schemas.microsoft.com/office/drawing/2014/main" id="{0BB93874-B88D-4750-9819-DBF8F223C6FA}"/>
                </a:ext>
              </a:extLst>
            </p:cNvPr>
            <p:cNvSpPr/>
            <p:nvPr/>
          </p:nvSpPr>
          <p:spPr>
            <a:xfrm>
              <a:off x="2065981" y="1951917"/>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407;p126">
              <a:extLst>
                <a:ext uri="{FF2B5EF4-FFF2-40B4-BE49-F238E27FC236}">
                  <a16:creationId xmlns:a16="http://schemas.microsoft.com/office/drawing/2014/main" id="{FEC3C3A1-B6E2-4730-981B-0914A1FF3E2F}"/>
                </a:ext>
              </a:extLst>
            </p:cNvPr>
            <p:cNvSpPr/>
            <p:nvPr/>
          </p:nvSpPr>
          <p:spPr>
            <a:xfrm>
              <a:off x="2050719" y="193418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408;p126">
              <a:extLst>
                <a:ext uri="{FF2B5EF4-FFF2-40B4-BE49-F238E27FC236}">
                  <a16:creationId xmlns:a16="http://schemas.microsoft.com/office/drawing/2014/main" id="{CAD1EFE5-0E33-4495-87AD-52F161FF5958}"/>
                </a:ext>
              </a:extLst>
            </p:cNvPr>
            <p:cNvSpPr/>
            <p:nvPr/>
          </p:nvSpPr>
          <p:spPr>
            <a:xfrm>
              <a:off x="2050719" y="19343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409;p126">
              <a:extLst>
                <a:ext uri="{FF2B5EF4-FFF2-40B4-BE49-F238E27FC236}">
                  <a16:creationId xmlns:a16="http://schemas.microsoft.com/office/drawing/2014/main" id="{37A99BA8-0C9F-44BC-8829-486276034725}"/>
                </a:ext>
              </a:extLst>
            </p:cNvPr>
            <p:cNvSpPr/>
            <p:nvPr/>
          </p:nvSpPr>
          <p:spPr>
            <a:xfrm>
              <a:off x="2050719" y="193452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410;p126">
              <a:extLst>
                <a:ext uri="{FF2B5EF4-FFF2-40B4-BE49-F238E27FC236}">
                  <a16:creationId xmlns:a16="http://schemas.microsoft.com/office/drawing/2014/main" id="{02FC14D1-857D-4BB3-A3EE-5F3651542B98}"/>
                </a:ext>
              </a:extLst>
            </p:cNvPr>
            <p:cNvSpPr/>
            <p:nvPr/>
          </p:nvSpPr>
          <p:spPr>
            <a:xfrm>
              <a:off x="2065166" y="195168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411;p126">
              <a:extLst>
                <a:ext uri="{FF2B5EF4-FFF2-40B4-BE49-F238E27FC236}">
                  <a16:creationId xmlns:a16="http://schemas.microsoft.com/office/drawing/2014/main" id="{43E7D2AB-A67A-4D2C-88D8-79A4C50FD01A}"/>
                </a:ext>
              </a:extLst>
            </p:cNvPr>
            <p:cNvSpPr/>
            <p:nvPr/>
          </p:nvSpPr>
          <p:spPr>
            <a:xfrm>
              <a:off x="2050719" y="19336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412;p126">
              <a:extLst>
                <a:ext uri="{FF2B5EF4-FFF2-40B4-BE49-F238E27FC236}">
                  <a16:creationId xmlns:a16="http://schemas.microsoft.com/office/drawing/2014/main" id="{7D549E46-80DF-460C-8C8F-957759F067C0}"/>
                </a:ext>
              </a:extLst>
            </p:cNvPr>
            <p:cNvSpPr/>
            <p:nvPr/>
          </p:nvSpPr>
          <p:spPr>
            <a:xfrm>
              <a:off x="2065600" y="1951822"/>
              <a:ext cx="299" cy="68"/>
            </a:xfrm>
            <a:custGeom>
              <a:avLst/>
              <a:gdLst/>
              <a:ahLst/>
              <a:cxnLst/>
              <a:rect l="l" t="t" r="r" b="b"/>
              <a:pathLst>
                <a:path w="22" h="5" extrusionOk="0">
                  <a:moveTo>
                    <a:pt x="2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413;p126">
              <a:extLst>
                <a:ext uri="{FF2B5EF4-FFF2-40B4-BE49-F238E27FC236}">
                  <a16:creationId xmlns:a16="http://schemas.microsoft.com/office/drawing/2014/main" id="{816DC35D-7021-40A8-97BF-F2CD097A5E57}"/>
                </a:ext>
              </a:extLst>
            </p:cNvPr>
            <p:cNvSpPr/>
            <p:nvPr/>
          </p:nvSpPr>
          <p:spPr>
            <a:xfrm>
              <a:off x="2050719" y="193323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414;p126">
              <a:extLst>
                <a:ext uri="{FF2B5EF4-FFF2-40B4-BE49-F238E27FC236}">
                  <a16:creationId xmlns:a16="http://schemas.microsoft.com/office/drawing/2014/main" id="{EDE23CA0-D421-47AE-9885-E87F932ED2C7}"/>
                </a:ext>
              </a:extLst>
            </p:cNvPr>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415;p126">
              <a:extLst>
                <a:ext uri="{FF2B5EF4-FFF2-40B4-BE49-F238E27FC236}">
                  <a16:creationId xmlns:a16="http://schemas.microsoft.com/office/drawing/2014/main" id="{0005DA25-F281-4B95-93D4-E32516E23EB9}"/>
                </a:ext>
              </a:extLst>
            </p:cNvPr>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416;p126">
              <a:extLst>
                <a:ext uri="{FF2B5EF4-FFF2-40B4-BE49-F238E27FC236}">
                  <a16:creationId xmlns:a16="http://schemas.microsoft.com/office/drawing/2014/main" id="{57EA70EC-1410-43C3-9259-3275D221614E}"/>
                </a:ext>
              </a:extLst>
            </p:cNvPr>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417;p126">
              <a:extLst>
                <a:ext uri="{FF2B5EF4-FFF2-40B4-BE49-F238E27FC236}">
                  <a16:creationId xmlns:a16="http://schemas.microsoft.com/office/drawing/2014/main" id="{4AE97958-DAE5-473D-B0E6-EC7A7EB9CE90}"/>
                </a:ext>
              </a:extLst>
            </p:cNvPr>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418;p126">
              <a:extLst>
                <a:ext uri="{FF2B5EF4-FFF2-40B4-BE49-F238E27FC236}">
                  <a16:creationId xmlns:a16="http://schemas.microsoft.com/office/drawing/2014/main" id="{1113A528-FF6D-49DB-B06B-69AEBBFEA99E}"/>
                </a:ext>
              </a:extLst>
            </p:cNvPr>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419;p126">
              <a:extLst>
                <a:ext uri="{FF2B5EF4-FFF2-40B4-BE49-F238E27FC236}">
                  <a16:creationId xmlns:a16="http://schemas.microsoft.com/office/drawing/2014/main" id="{0F4384A3-FA47-44B0-9964-9CC715C6507D}"/>
                </a:ext>
              </a:extLst>
            </p:cNvPr>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420;p126">
              <a:extLst>
                <a:ext uri="{FF2B5EF4-FFF2-40B4-BE49-F238E27FC236}">
                  <a16:creationId xmlns:a16="http://schemas.microsoft.com/office/drawing/2014/main" id="{9F32DB64-FE92-4B90-BB97-F5081C7EE009}"/>
                </a:ext>
              </a:extLst>
            </p:cNvPr>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421;p126">
              <a:extLst>
                <a:ext uri="{FF2B5EF4-FFF2-40B4-BE49-F238E27FC236}">
                  <a16:creationId xmlns:a16="http://schemas.microsoft.com/office/drawing/2014/main" id="{C0901A78-8AE5-4434-9F54-D9A82D0A5256}"/>
                </a:ext>
              </a:extLst>
            </p:cNvPr>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422;p126">
              <a:extLst>
                <a:ext uri="{FF2B5EF4-FFF2-40B4-BE49-F238E27FC236}">
                  <a16:creationId xmlns:a16="http://schemas.microsoft.com/office/drawing/2014/main" id="{FE57AA31-D233-485A-87B5-77E8C4FD1C1E}"/>
                </a:ext>
              </a:extLst>
            </p:cNvPr>
            <p:cNvSpPr/>
            <p:nvPr/>
          </p:nvSpPr>
          <p:spPr>
            <a:xfrm>
              <a:off x="2154153" y="194416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423;p126">
              <a:extLst>
                <a:ext uri="{FF2B5EF4-FFF2-40B4-BE49-F238E27FC236}">
                  <a16:creationId xmlns:a16="http://schemas.microsoft.com/office/drawing/2014/main" id="{923FAB77-F932-4632-88F7-35895997B725}"/>
                </a:ext>
              </a:extLst>
            </p:cNvPr>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424;p126">
              <a:extLst>
                <a:ext uri="{FF2B5EF4-FFF2-40B4-BE49-F238E27FC236}">
                  <a16:creationId xmlns:a16="http://schemas.microsoft.com/office/drawing/2014/main" id="{E1DEB163-CFB4-4E45-A4DA-07F41C547E46}"/>
                </a:ext>
              </a:extLst>
            </p:cNvPr>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425;p126">
              <a:extLst>
                <a:ext uri="{FF2B5EF4-FFF2-40B4-BE49-F238E27FC236}">
                  <a16:creationId xmlns:a16="http://schemas.microsoft.com/office/drawing/2014/main" id="{DF565D93-EA70-4D9B-8A2D-DA78E1CC1353}"/>
                </a:ext>
              </a:extLst>
            </p:cNvPr>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426;p126">
              <a:extLst>
                <a:ext uri="{FF2B5EF4-FFF2-40B4-BE49-F238E27FC236}">
                  <a16:creationId xmlns:a16="http://schemas.microsoft.com/office/drawing/2014/main" id="{C84315A1-767D-46EA-8C89-F19F735479EE}"/>
                </a:ext>
              </a:extLst>
            </p:cNvPr>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427;p126">
              <a:extLst>
                <a:ext uri="{FF2B5EF4-FFF2-40B4-BE49-F238E27FC236}">
                  <a16:creationId xmlns:a16="http://schemas.microsoft.com/office/drawing/2014/main" id="{A5CF3627-E241-4C63-9F0D-A769A3FDFFFA}"/>
                </a:ext>
              </a:extLst>
            </p:cNvPr>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428;p126">
              <a:extLst>
                <a:ext uri="{FF2B5EF4-FFF2-40B4-BE49-F238E27FC236}">
                  <a16:creationId xmlns:a16="http://schemas.microsoft.com/office/drawing/2014/main" id="{68701D65-71A7-40DB-A6DE-EE1648C695D7}"/>
                </a:ext>
              </a:extLst>
            </p:cNvPr>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429;p126">
              <a:extLst>
                <a:ext uri="{FF2B5EF4-FFF2-40B4-BE49-F238E27FC236}">
                  <a16:creationId xmlns:a16="http://schemas.microsoft.com/office/drawing/2014/main" id="{84786C38-B516-46EF-94B2-0C64A11901BA}"/>
                </a:ext>
              </a:extLst>
            </p:cNvPr>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430;p126">
              <a:extLst>
                <a:ext uri="{FF2B5EF4-FFF2-40B4-BE49-F238E27FC236}">
                  <a16:creationId xmlns:a16="http://schemas.microsoft.com/office/drawing/2014/main" id="{A2BDC54D-1C3D-44CE-A8DA-7B692DF71916}"/>
                </a:ext>
              </a:extLst>
            </p:cNvPr>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431;p126">
              <a:extLst>
                <a:ext uri="{FF2B5EF4-FFF2-40B4-BE49-F238E27FC236}">
                  <a16:creationId xmlns:a16="http://schemas.microsoft.com/office/drawing/2014/main" id="{81B940AF-B646-4BB3-AD7E-5A41FDC36275}"/>
                </a:ext>
              </a:extLst>
            </p:cNvPr>
            <p:cNvSpPr/>
            <p:nvPr/>
          </p:nvSpPr>
          <p:spPr>
            <a:xfrm>
              <a:off x="2160751" y="187743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432;p126">
              <a:extLst>
                <a:ext uri="{FF2B5EF4-FFF2-40B4-BE49-F238E27FC236}">
                  <a16:creationId xmlns:a16="http://schemas.microsoft.com/office/drawing/2014/main" id="{3CEBB2F8-1AE4-4B40-8032-BB324EF0AA0E}"/>
                </a:ext>
              </a:extLst>
            </p:cNvPr>
            <p:cNvSpPr/>
            <p:nvPr/>
          </p:nvSpPr>
          <p:spPr>
            <a:xfrm>
              <a:off x="2160656" y="1875055"/>
              <a:ext cx="14" cy="489"/>
            </a:xfrm>
            <a:custGeom>
              <a:avLst/>
              <a:gdLst/>
              <a:ahLst/>
              <a:cxnLst/>
              <a:rect l="l" t="t" r="r" b="b"/>
              <a:pathLst>
                <a:path w="1" h="36" extrusionOk="0">
                  <a:moveTo>
                    <a:pt x="1" y="1"/>
                  </a:moveTo>
                  <a:lnTo>
                    <a:pt x="1" y="3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433;p126">
              <a:extLst>
                <a:ext uri="{FF2B5EF4-FFF2-40B4-BE49-F238E27FC236}">
                  <a16:creationId xmlns:a16="http://schemas.microsoft.com/office/drawing/2014/main" id="{A724A336-DD9B-4805-8A40-FF631B3EB50D}"/>
                </a:ext>
              </a:extLst>
            </p:cNvPr>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434;p126">
              <a:extLst>
                <a:ext uri="{FF2B5EF4-FFF2-40B4-BE49-F238E27FC236}">
                  <a16:creationId xmlns:a16="http://schemas.microsoft.com/office/drawing/2014/main" id="{38084870-763C-45EF-8901-DC7549569BEF}"/>
                </a:ext>
              </a:extLst>
            </p:cNvPr>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435;p126">
              <a:extLst>
                <a:ext uri="{FF2B5EF4-FFF2-40B4-BE49-F238E27FC236}">
                  <a16:creationId xmlns:a16="http://schemas.microsoft.com/office/drawing/2014/main" id="{D63DEA2E-618E-4075-8560-E67245245E96}"/>
                </a:ext>
              </a:extLst>
            </p:cNvPr>
            <p:cNvSpPr/>
            <p:nvPr/>
          </p:nvSpPr>
          <p:spPr>
            <a:xfrm>
              <a:off x="2149536" y="1938896"/>
              <a:ext cx="14" cy="869"/>
            </a:xfrm>
            <a:custGeom>
              <a:avLst/>
              <a:gdLst/>
              <a:ahLst/>
              <a:cxnLst/>
              <a:rect l="l" t="t" r="r" b="b"/>
              <a:pathLst>
                <a:path w="1" h="64" extrusionOk="0">
                  <a:moveTo>
                    <a:pt x="1" y="63"/>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436;p126">
              <a:extLst>
                <a:ext uri="{FF2B5EF4-FFF2-40B4-BE49-F238E27FC236}">
                  <a16:creationId xmlns:a16="http://schemas.microsoft.com/office/drawing/2014/main" id="{FF79BB0E-F2CE-4344-BE2E-724BFFEF5ADE}"/>
                </a:ext>
              </a:extLst>
            </p:cNvPr>
            <p:cNvSpPr/>
            <p:nvPr/>
          </p:nvSpPr>
          <p:spPr>
            <a:xfrm>
              <a:off x="2160616" y="1874444"/>
              <a:ext cx="14" cy="584"/>
            </a:xfrm>
            <a:custGeom>
              <a:avLst/>
              <a:gdLst/>
              <a:ahLst/>
              <a:cxnLst/>
              <a:rect l="l" t="t" r="r" b="b"/>
              <a:pathLst>
                <a:path w="1" h="43" extrusionOk="0">
                  <a:moveTo>
                    <a:pt x="0" y="0"/>
                  </a:moveTo>
                  <a:lnTo>
                    <a:pt x="0"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437;p126">
              <a:extLst>
                <a:ext uri="{FF2B5EF4-FFF2-40B4-BE49-F238E27FC236}">
                  <a16:creationId xmlns:a16="http://schemas.microsoft.com/office/drawing/2014/main" id="{673D07DC-B5F6-42B6-B455-460FAEA2A6D2}"/>
                </a:ext>
              </a:extLst>
            </p:cNvPr>
            <p:cNvSpPr/>
            <p:nvPr/>
          </p:nvSpPr>
          <p:spPr>
            <a:xfrm>
              <a:off x="2160711" y="1876195"/>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438;p126">
              <a:extLst>
                <a:ext uri="{FF2B5EF4-FFF2-40B4-BE49-F238E27FC236}">
                  <a16:creationId xmlns:a16="http://schemas.microsoft.com/office/drawing/2014/main" id="{E8AF36EF-E295-49B1-A26D-4A11C96E9B76}"/>
                </a:ext>
              </a:extLst>
            </p:cNvPr>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439;p126">
              <a:extLst>
                <a:ext uri="{FF2B5EF4-FFF2-40B4-BE49-F238E27FC236}">
                  <a16:creationId xmlns:a16="http://schemas.microsoft.com/office/drawing/2014/main" id="{95592E12-AAAE-4D0E-BD1A-C6E7B6ABEA85}"/>
                </a:ext>
              </a:extLst>
            </p:cNvPr>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440;p126">
              <a:extLst>
                <a:ext uri="{FF2B5EF4-FFF2-40B4-BE49-F238E27FC236}">
                  <a16:creationId xmlns:a16="http://schemas.microsoft.com/office/drawing/2014/main" id="{2880CB52-F862-44DB-979A-A4F15ECF96FF}"/>
                </a:ext>
              </a:extLst>
            </p:cNvPr>
            <p:cNvSpPr/>
            <p:nvPr/>
          </p:nvSpPr>
          <p:spPr>
            <a:xfrm>
              <a:off x="2149536" y="193975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441;p126">
              <a:extLst>
                <a:ext uri="{FF2B5EF4-FFF2-40B4-BE49-F238E27FC236}">
                  <a16:creationId xmlns:a16="http://schemas.microsoft.com/office/drawing/2014/main" id="{24156814-15AF-4D09-8DFB-67340406DD23}"/>
                </a:ext>
              </a:extLst>
            </p:cNvPr>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442;p126">
              <a:extLst>
                <a:ext uri="{FF2B5EF4-FFF2-40B4-BE49-F238E27FC236}">
                  <a16:creationId xmlns:a16="http://schemas.microsoft.com/office/drawing/2014/main" id="{AC2EC011-93BA-4925-82E7-00F6AD0A2702}"/>
                </a:ext>
              </a:extLst>
            </p:cNvPr>
            <p:cNvSpPr/>
            <p:nvPr/>
          </p:nvSpPr>
          <p:spPr>
            <a:xfrm>
              <a:off x="2231531" y="1797813"/>
              <a:ext cx="109" cy="258"/>
            </a:xfrm>
            <a:custGeom>
              <a:avLst/>
              <a:gdLst/>
              <a:ahLst/>
              <a:cxnLst/>
              <a:rect l="l" t="t" r="r" b="b"/>
              <a:pathLst>
                <a:path w="8" h="19" extrusionOk="0">
                  <a:moveTo>
                    <a:pt x="8"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443;p126">
              <a:extLst>
                <a:ext uri="{FF2B5EF4-FFF2-40B4-BE49-F238E27FC236}">
                  <a16:creationId xmlns:a16="http://schemas.microsoft.com/office/drawing/2014/main" id="{8F33C6B1-B33F-4266-ABD8-608774DC0E06}"/>
                </a:ext>
              </a:extLst>
            </p:cNvPr>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444;p126">
              <a:extLst>
                <a:ext uri="{FF2B5EF4-FFF2-40B4-BE49-F238E27FC236}">
                  <a16:creationId xmlns:a16="http://schemas.microsoft.com/office/drawing/2014/main" id="{FA5B3D68-3984-4E8F-AC0A-473D7B515BBC}"/>
                </a:ext>
              </a:extLst>
            </p:cNvPr>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445;p126">
              <a:extLst>
                <a:ext uri="{FF2B5EF4-FFF2-40B4-BE49-F238E27FC236}">
                  <a16:creationId xmlns:a16="http://schemas.microsoft.com/office/drawing/2014/main" id="{7E6BE04E-238A-409B-908F-0F69A7F556E6}"/>
                </a:ext>
              </a:extLst>
            </p:cNvPr>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446;p126">
              <a:extLst>
                <a:ext uri="{FF2B5EF4-FFF2-40B4-BE49-F238E27FC236}">
                  <a16:creationId xmlns:a16="http://schemas.microsoft.com/office/drawing/2014/main" id="{C68EFCDD-3C0F-47FE-B5FD-F63389FB6B0B}"/>
                </a:ext>
              </a:extLst>
            </p:cNvPr>
            <p:cNvSpPr/>
            <p:nvPr/>
          </p:nvSpPr>
          <p:spPr>
            <a:xfrm>
              <a:off x="2132184" y="2028019"/>
              <a:ext cx="163" cy="54"/>
            </a:xfrm>
            <a:custGeom>
              <a:avLst/>
              <a:gdLst/>
              <a:ahLst/>
              <a:cxnLst/>
              <a:rect l="l" t="t" r="r" b="b"/>
              <a:pathLst>
                <a:path w="12" h="4" extrusionOk="0">
                  <a:moveTo>
                    <a:pt x="11" y="0"/>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447;p126">
              <a:extLst>
                <a:ext uri="{FF2B5EF4-FFF2-40B4-BE49-F238E27FC236}">
                  <a16:creationId xmlns:a16="http://schemas.microsoft.com/office/drawing/2014/main" id="{85E3DAA1-546B-483D-8437-6FCD769C6F7E}"/>
                </a:ext>
              </a:extLst>
            </p:cNvPr>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448;p126">
              <a:extLst>
                <a:ext uri="{FF2B5EF4-FFF2-40B4-BE49-F238E27FC236}">
                  <a16:creationId xmlns:a16="http://schemas.microsoft.com/office/drawing/2014/main" id="{F547F3A2-BFDE-4959-AF16-5A7C0BBD2C3A}"/>
                </a:ext>
              </a:extLst>
            </p:cNvPr>
            <p:cNvSpPr/>
            <p:nvPr/>
          </p:nvSpPr>
          <p:spPr>
            <a:xfrm>
              <a:off x="2133040" y="2027870"/>
              <a:ext cx="14" cy="163"/>
            </a:xfrm>
            <a:custGeom>
              <a:avLst/>
              <a:gdLst/>
              <a:ahLst/>
              <a:cxnLst/>
              <a:rect l="l" t="t" r="r" b="b"/>
              <a:pathLst>
                <a:path w="1" h="12" extrusionOk="0">
                  <a:moveTo>
                    <a:pt x="1" y="1"/>
                  </a:moveTo>
                  <a:lnTo>
                    <a:pt x="1" y="1"/>
                  </a:ln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449;p126">
              <a:extLst>
                <a:ext uri="{FF2B5EF4-FFF2-40B4-BE49-F238E27FC236}">
                  <a16:creationId xmlns:a16="http://schemas.microsoft.com/office/drawing/2014/main" id="{D66D494F-9C90-44A0-9679-73B1F81371A2}"/>
                </a:ext>
              </a:extLst>
            </p:cNvPr>
            <p:cNvSpPr/>
            <p:nvPr/>
          </p:nvSpPr>
          <p:spPr>
            <a:xfrm>
              <a:off x="2133094" y="2030246"/>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450;p126">
              <a:extLst>
                <a:ext uri="{FF2B5EF4-FFF2-40B4-BE49-F238E27FC236}">
                  <a16:creationId xmlns:a16="http://schemas.microsoft.com/office/drawing/2014/main" id="{C738C07D-DA95-472E-84CA-D7D8DC2A2B9F}"/>
                </a:ext>
              </a:extLst>
            </p:cNvPr>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451;p126">
              <a:extLst>
                <a:ext uri="{FF2B5EF4-FFF2-40B4-BE49-F238E27FC236}">
                  <a16:creationId xmlns:a16="http://schemas.microsoft.com/office/drawing/2014/main" id="{76943B8E-8D7E-4714-8AB1-D7FD62711B8C}"/>
                </a:ext>
              </a:extLst>
            </p:cNvPr>
            <p:cNvSpPr/>
            <p:nvPr/>
          </p:nvSpPr>
          <p:spPr>
            <a:xfrm>
              <a:off x="2133094" y="2029010"/>
              <a:ext cx="14" cy="258"/>
            </a:xfrm>
            <a:custGeom>
              <a:avLst/>
              <a:gdLst/>
              <a:ahLst/>
              <a:cxnLst/>
              <a:rect l="l" t="t" r="r" b="b"/>
              <a:pathLst>
                <a:path w="1" h="19" extrusionOk="0">
                  <a:moveTo>
                    <a:pt x="0"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452;p126">
              <a:extLst>
                <a:ext uri="{FF2B5EF4-FFF2-40B4-BE49-F238E27FC236}">
                  <a16:creationId xmlns:a16="http://schemas.microsoft.com/office/drawing/2014/main" id="{C3FCD580-CCD2-41C2-9A1C-3145083E75E1}"/>
                </a:ext>
              </a:extLst>
            </p:cNvPr>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453;p126">
              <a:extLst>
                <a:ext uri="{FF2B5EF4-FFF2-40B4-BE49-F238E27FC236}">
                  <a16:creationId xmlns:a16="http://schemas.microsoft.com/office/drawing/2014/main" id="{6BA8527F-27DD-4666-BF56-DBC024BC868A}"/>
                </a:ext>
              </a:extLst>
            </p:cNvPr>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454;p126">
              <a:extLst>
                <a:ext uri="{FF2B5EF4-FFF2-40B4-BE49-F238E27FC236}">
                  <a16:creationId xmlns:a16="http://schemas.microsoft.com/office/drawing/2014/main" id="{82FD0FE4-6A04-4BB6-9EBB-C4AD41758EFA}"/>
                </a:ext>
              </a:extLst>
            </p:cNvPr>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455;p126">
              <a:extLst>
                <a:ext uri="{FF2B5EF4-FFF2-40B4-BE49-F238E27FC236}">
                  <a16:creationId xmlns:a16="http://schemas.microsoft.com/office/drawing/2014/main" id="{C2E90BFA-0DBC-4C34-B767-7D1FECBDB48D}"/>
                </a:ext>
              </a:extLst>
            </p:cNvPr>
            <p:cNvSpPr/>
            <p:nvPr/>
          </p:nvSpPr>
          <p:spPr>
            <a:xfrm>
              <a:off x="2132809" y="2034767"/>
              <a:ext cx="54" cy="353"/>
            </a:xfrm>
            <a:custGeom>
              <a:avLst/>
              <a:gdLst/>
              <a:ahLst/>
              <a:cxnLst/>
              <a:rect l="l" t="t" r="r" b="b"/>
              <a:pathLst>
                <a:path w="4" h="26" extrusionOk="0">
                  <a:moveTo>
                    <a:pt x="4"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456;p126">
              <a:extLst>
                <a:ext uri="{FF2B5EF4-FFF2-40B4-BE49-F238E27FC236}">
                  <a16:creationId xmlns:a16="http://schemas.microsoft.com/office/drawing/2014/main" id="{93130253-B531-4377-B12E-F6B3E25CDF47}"/>
                </a:ext>
              </a:extLst>
            </p:cNvPr>
            <p:cNvSpPr/>
            <p:nvPr/>
          </p:nvSpPr>
          <p:spPr>
            <a:xfrm>
              <a:off x="2132809" y="2035107"/>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457;p126">
              <a:extLst>
                <a:ext uri="{FF2B5EF4-FFF2-40B4-BE49-F238E27FC236}">
                  <a16:creationId xmlns:a16="http://schemas.microsoft.com/office/drawing/2014/main" id="{A99FE61B-8480-4F2B-A069-E8B530184939}"/>
                </a:ext>
              </a:extLst>
            </p:cNvPr>
            <p:cNvSpPr/>
            <p:nvPr/>
          </p:nvSpPr>
          <p:spPr>
            <a:xfrm>
              <a:off x="2122680" y="2035867"/>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458;p126">
              <a:extLst>
                <a:ext uri="{FF2B5EF4-FFF2-40B4-BE49-F238E27FC236}">
                  <a16:creationId xmlns:a16="http://schemas.microsoft.com/office/drawing/2014/main" id="{6BA6D5F5-AB7F-4CA6-99A9-2D2DEF7DAD5A}"/>
                </a:ext>
              </a:extLst>
            </p:cNvPr>
            <p:cNvSpPr/>
            <p:nvPr/>
          </p:nvSpPr>
          <p:spPr>
            <a:xfrm>
              <a:off x="2132904" y="2034441"/>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459;p126">
              <a:extLst>
                <a:ext uri="{FF2B5EF4-FFF2-40B4-BE49-F238E27FC236}">
                  <a16:creationId xmlns:a16="http://schemas.microsoft.com/office/drawing/2014/main" id="{16CA367F-5936-4B1A-AF90-258812B8DF2C}"/>
                </a:ext>
              </a:extLst>
            </p:cNvPr>
            <p:cNvSpPr/>
            <p:nvPr/>
          </p:nvSpPr>
          <p:spPr>
            <a:xfrm>
              <a:off x="2132904" y="2034061"/>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460;p126">
              <a:extLst>
                <a:ext uri="{FF2B5EF4-FFF2-40B4-BE49-F238E27FC236}">
                  <a16:creationId xmlns:a16="http://schemas.microsoft.com/office/drawing/2014/main" id="{7E7EA876-14EF-4C46-94F0-17C6856F8B6D}"/>
                </a:ext>
              </a:extLst>
            </p:cNvPr>
            <p:cNvSpPr/>
            <p:nvPr/>
          </p:nvSpPr>
          <p:spPr>
            <a:xfrm>
              <a:off x="2123400" y="203581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461;p126">
              <a:extLst>
                <a:ext uri="{FF2B5EF4-FFF2-40B4-BE49-F238E27FC236}">
                  <a16:creationId xmlns:a16="http://schemas.microsoft.com/office/drawing/2014/main" id="{5C9E4E19-552C-4838-9C89-4E2780C20083}"/>
                </a:ext>
              </a:extLst>
            </p:cNvPr>
            <p:cNvSpPr/>
            <p:nvPr/>
          </p:nvSpPr>
          <p:spPr>
            <a:xfrm>
              <a:off x="2123495" y="203581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462;p126">
              <a:extLst>
                <a:ext uri="{FF2B5EF4-FFF2-40B4-BE49-F238E27FC236}">
                  <a16:creationId xmlns:a16="http://schemas.microsoft.com/office/drawing/2014/main" id="{7EC49FC1-0CE6-45FC-9C37-8B37A3740AA5}"/>
                </a:ext>
              </a:extLst>
            </p:cNvPr>
            <p:cNvSpPr/>
            <p:nvPr/>
          </p:nvSpPr>
          <p:spPr>
            <a:xfrm>
              <a:off x="2122925" y="2035813"/>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463;p126">
              <a:extLst>
                <a:ext uri="{FF2B5EF4-FFF2-40B4-BE49-F238E27FC236}">
                  <a16:creationId xmlns:a16="http://schemas.microsoft.com/office/drawing/2014/main" id="{179DE08E-6625-4625-8E40-EDE39AA065B7}"/>
                </a:ext>
              </a:extLst>
            </p:cNvPr>
            <p:cNvSpPr/>
            <p:nvPr/>
          </p:nvSpPr>
          <p:spPr>
            <a:xfrm>
              <a:off x="2123115" y="203581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464;p126">
              <a:extLst>
                <a:ext uri="{FF2B5EF4-FFF2-40B4-BE49-F238E27FC236}">
                  <a16:creationId xmlns:a16="http://schemas.microsoft.com/office/drawing/2014/main" id="{DC927C43-3E65-4821-BAF8-CF052A80CFDB}"/>
                </a:ext>
              </a:extLst>
            </p:cNvPr>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465;p126">
              <a:extLst>
                <a:ext uri="{FF2B5EF4-FFF2-40B4-BE49-F238E27FC236}">
                  <a16:creationId xmlns:a16="http://schemas.microsoft.com/office/drawing/2014/main" id="{BBC40DA3-30EE-4E8B-93C8-79A2A1807146}"/>
                </a:ext>
              </a:extLst>
            </p:cNvPr>
            <p:cNvSpPr/>
            <p:nvPr/>
          </p:nvSpPr>
          <p:spPr>
            <a:xfrm>
              <a:off x="2121974" y="2035908"/>
              <a:ext cx="299" cy="68"/>
            </a:xfrm>
            <a:custGeom>
              <a:avLst/>
              <a:gdLst/>
              <a:ahLst/>
              <a:cxnLst/>
              <a:rect l="l" t="t" r="r" b="b"/>
              <a:pathLst>
                <a:path w="22" h="5" extrusionOk="0">
                  <a:moveTo>
                    <a:pt x="2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466;p126">
              <a:extLst>
                <a:ext uri="{FF2B5EF4-FFF2-40B4-BE49-F238E27FC236}">
                  <a16:creationId xmlns:a16="http://schemas.microsoft.com/office/drawing/2014/main" id="{E48EF41B-B7B0-4525-9F0C-AA061A99BA66}"/>
                </a:ext>
              </a:extLst>
            </p:cNvPr>
            <p:cNvSpPr/>
            <p:nvPr/>
          </p:nvSpPr>
          <p:spPr>
            <a:xfrm>
              <a:off x="2132945" y="2033627"/>
              <a:ext cx="14" cy="299"/>
            </a:xfrm>
            <a:custGeom>
              <a:avLst/>
              <a:gdLst/>
              <a:ahLst/>
              <a:cxnLst/>
              <a:rect l="l" t="t" r="r" b="b"/>
              <a:pathLst>
                <a:path w="1" h="22" extrusionOk="0">
                  <a:moveTo>
                    <a:pt x="1"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467;p126">
              <a:extLst>
                <a:ext uri="{FF2B5EF4-FFF2-40B4-BE49-F238E27FC236}">
                  <a16:creationId xmlns:a16="http://schemas.microsoft.com/office/drawing/2014/main" id="{C09E3A04-1193-4965-8CD8-2C550A792BC4}"/>
                </a:ext>
              </a:extLst>
            </p:cNvPr>
            <p:cNvSpPr/>
            <p:nvPr/>
          </p:nvSpPr>
          <p:spPr>
            <a:xfrm>
              <a:off x="2121499" y="2035962"/>
              <a:ext cx="394" cy="54"/>
            </a:xfrm>
            <a:custGeom>
              <a:avLst/>
              <a:gdLst/>
              <a:ahLst/>
              <a:cxnLst/>
              <a:rect l="l" t="t" r="r" b="b"/>
              <a:pathLst>
                <a:path w="29" h="4" extrusionOk="0">
                  <a:moveTo>
                    <a:pt x="28"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468;p126">
              <a:extLst>
                <a:ext uri="{FF2B5EF4-FFF2-40B4-BE49-F238E27FC236}">
                  <a16:creationId xmlns:a16="http://schemas.microsoft.com/office/drawing/2014/main" id="{837A06D9-220E-45DE-B3CA-C96803773026}"/>
                </a:ext>
              </a:extLst>
            </p:cNvPr>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469;p126">
              <a:extLst>
                <a:ext uri="{FF2B5EF4-FFF2-40B4-BE49-F238E27FC236}">
                  <a16:creationId xmlns:a16="http://schemas.microsoft.com/office/drawing/2014/main" id="{62CC072D-6782-4CBE-9931-1560D9FF18CA}"/>
                </a:ext>
              </a:extLst>
            </p:cNvPr>
            <p:cNvSpPr/>
            <p:nvPr/>
          </p:nvSpPr>
          <p:spPr>
            <a:xfrm>
              <a:off x="2122354" y="2035867"/>
              <a:ext cx="299" cy="54"/>
            </a:xfrm>
            <a:custGeom>
              <a:avLst/>
              <a:gdLst/>
              <a:ahLst/>
              <a:cxnLst/>
              <a:rect l="l" t="t" r="r" b="b"/>
              <a:pathLst>
                <a:path w="22" h="4" extrusionOk="0">
                  <a:moveTo>
                    <a:pt x="2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470;p126">
              <a:extLst>
                <a:ext uri="{FF2B5EF4-FFF2-40B4-BE49-F238E27FC236}">
                  <a16:creationId xmlns:a16="http://schemas.microsoft.com/office/drawing/2014/main" id="{8D85FBA0-855F-4C44-B267-210659F56C5C}"/>
                </a:ext>
              </a:extLst>
            </p:cNvPr>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471;p126">
              <a:extLst>
                <a:ext uri="{FF2B5EF4-FFF2-40B4-BE49-F238E27FC236}">
                  <a16:creationId xmlns:a16="http://schemas.microsoft.com/office/drawing/2014/main" id="{03CE2378-C5E5-4A12-9098-2719871CBAE9}"/>
                </a:ext>
              </a:extLst>
            </p:cNvPr>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472;p126">
              <a:extLst>
                <a:ext uri="{FF2B5EF4-FFF2-40B4-BE49-F238E27FC236}">
                  <a16:creationId xmlns:a16="http://schemas.microsoft.com/office/drawing/2014/main" id="{48437CFA-3BD6-4E66-9635-6973C2B45474}"/>
                </a:ext>
              </a:extLst>
            </p:cNvPr>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473;p126">
              <a:extLst>
                <a:ext uri="{FF2B5EF4-FFF2-40B4-BE49-F238E27FC236}">
                  <a16:creationId xmlns:a16="http://schemas.microsoft.com/office/drawing/2014/main" id="{6CE56A28-CB49-48A6-AE5A-A5690F5E4DFB}"/>
                </a:ext>
              </a:extLst>
            </p:cNvPr>
            <p:cNvSpPr/>
            <p:nvPr/>
          </p:nvSpPr>
          <p:spPr>
            <a:xfrm>
              <a:off x="2147065" y="2027639"/>
              <a:ext cx="1779" cy="54"/>
            </a:xfrm>
            <a:custGeom>
              <a:avLst/>
              <a:gdLst/>
              <a:ahLst/>
              <a:cxnLst/>
              <a:rect l="l" t="t" r="r" b="b"/>
              <a:pathLst>
                <a:path w="131" h="4" extrusionOk="0">
                  <a:moveTo>
                    <a:pt x="1" y="0"/>
                  </a:moveTo>
                  <a:lnTo>
                    <a:pt x="13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474;p126">
              <a:extLst>
                <a:ext uri="{FF2B5EF4-FFF2-40B4-BE49-F238E27FC236}">
                  <a16:creationId xmlns:a16="http://schemas.microsoft.com/office/drawing/2014/main" id="{52713BCA-AD71-4CF4-A9AE-19101C6FF1AC}"/>
                </a:ext>
              </a:extLst>
            </p:cNvPr>
            <p:cNvSpPr/>
            <p:nvPr/>
          </p:nvSpPr>
          <p:spPr>
            <a:xfrm>
              <a:off x="2149306" y="202773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475;p126">
              <a:extLst>
                <a:ext uri="{FF2B5EF4-FFF2-40B4-BE49-F238E27FC236}">
                  <a16:creationId xmlns:a16="http://schemas.microsoft.com/office/drawing/2014/main" id="{60A9EA78-A4D2-4B12-992D-F2C2671B7D61}"/>
                </a:ext>
              </a:extLst>
            </p:cNvPr>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476;p126">
              <a:extLst>
                <a:ext uri="{FF2B5EF4-FFF2-40B4-BE49-F238E27FC236}">
                  <a16:creationId xmlns:a16="http://schemas.microsoft.com/office/drawing/2014/main" id="{3271C054-D4BE-4DD6-8109-785563529A49}"/>
                </a:ext>
              </a:extLst>
            </p:cNvPr>
            <p:cNvSpPr/>
            <p:nvPr/>
          </p:nvSpPr>
          <p:spPr>
            <a:xfrm>
              <a:off x="2132184" y="2072553"/>
              <a:ext cx="68" cy="68"/>
            </a:xfrm>
            <a:custGeom>
              <a:avLst/>
              <a:gdLst/>
              <a:ahLst/>
              <a:cxnLst/>
              <a:rect l="l" t="t" r="r" b="b"/>
              <a:pathLst>
                <a:path w="5" h="5" extrusionOk="0">
                  <a:moveTo>
                    <a:pt x="1" y="4"/>
                  </a:moveTo>
                  <a:lnTo>
                    <a:pt x="1" y="4"/>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477;p126">
              <a:extLst>
                <a:ext uri="{FF2B5EF4-FFF2-40B4-BE49-F238E27FC236}">
                  <a16:creationId xmlns:a16="http://schemas.microsoft.com/office/drawing/2014/main" id="{91B9A056-B0E7-4A4E-A6F4-A6D83D6C0DE8}"/>
                </a:ext>
              </a:extLst>
            </p:cNvPr>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478;p126">
              <a:extLst>
                <a:ext uri="{FF2B5EF4-FFF2-40B4-BE49-F238E27FC236}">
                  <a16:creationId xmlns:a16="http://schemas.microsoft.com/office/drawing/2014/main" id="{410DF4AC-2420-49D4-9883-105D64A91592}"/>
                </a:ext>
              </a:extLst>
            </p:cNvPr>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479;p126">
              <a:extLst>
                <a:ext uri="{FF2B5EF4-FFF2-40B4-BE49-F238E27FC236}">
                  <a16:creationId xmlns:a16="http://schemas.microsoft.com/office/drawing/2014/main" id="{39C75CDF-9032-411C-A3B3-2F6BD7E70ACF}"/>
                </a:ext>
              </a:extLst>
            </p:cNvPr>
            <p:cNvSpPr/>
            <p:nvPr/>
          </p:nvSpPr>
          <p:spPr>
            <a:xfrm>
              <a:off x="2133759" y="2071603"/>
              <a:ext cx="244" cy="68"/>
            </a:xfrm>
            <a:custGeom>
              <a:avLst/>
              <a:gdLst/>
              <a:ahLst/>
              <a:cxnLst/>
              <a:rect l="l" t="t" r="r" b="b"/>
              <a:pathLst>
                <a:path w="18" h="5" extrusionOk="0">
                  <a:moveTo>
                    <a:pt x="0"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480;p126">
              <a:extLst>
                <a:ext uri="{FF2B5EF4-FFF2-40B4-BE49-F238E27FC236}">
                  <a16:creationId xmlns:a16="http://schemas.microsoft.com/office/drawing/2014/main" id="{D4824F33-3231-48A8-8ED3-7419250418F2}"/>
                </a:ext>
              </a:extLst>
            </p:cNvPr>
            <p:cNvSpPr/>
            <p:nvPr/>
          </p:nvSpPr>
          <p:spPr>
            <a:xfrm>
              <a:off x="2132334" y="2072268"/>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481;p126">
              <a:extLst>
                <a:ext uri="{FF2B5EF4-FFF2-40B4-BE49-F238E27FC236}">
                  <a16:creationId xmlns:a16="http://schemas.microsoft.com/office/drawing/2014/main" id="{8D5902A9-36C4-4625-92F7-E541B94CBAEE}"/>
                </a:ext>
              </a:extLst>
            </p:cNvPr>
            <p:cNvSpPr/>
            <p:nvPr/>
          </p:nvSpPr>
          <p:spPr>
            <a:xfrm>
              <a:off x="2133379" y="2071657"/>
              <a:ext cx="244" cy="109"/>
            </a:xfrm>
            <a:custGeom>
              <a:avLst/>
              <a:gdLst/>
              <a:ahLst/>
              <a:cxnLst/>
              <a:rect l="l" t="t" r="r" b="b"/>
              <a:pathLst>
                <a:path w="18" h="8" extrusionOk="0">
                  <a:moveTo>
                    <a:pt x="0"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482;p126">
              <a:extLst>
                <a:ext uri="{FF2B5EF4-FFF2-40B4-BE49-F238E27FC236}">
                  <a16:creationId xmlns:a16="http://schemas.microsoft.com/office/drawing/2014/main" id="{4A716458-9E30-4182-A060-C78F9C68BE5B}"/>
                </a:ext>
              </a:extLst>
            </p:cNvPr>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483;p126">
              <a:extLst>
                <a:ext uri="{FF2B5EF4-FFF2-40B4-BE49-F238E27FC236}">
                  <a16:creationId xmlns:a16="http://schemas.microsoft.com/office/drawing/2014/main" id="{A56642AE-8B13-40FC-82D7-7382361A0FA8}"/>
                </a:ext>
              </a:extLst>
            </p:cNvPr>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484;p126">
              <a:extLst>
                <a:ext uri="{FF2B5EF4-FFF2-40B4-BE49-F238E27FC236}">
                  <a16:creationId xmlns:a16="http://schemas.microsoft.com/office/drawing/2014/main" id="{7BB68FCC-BBEC-457D-89F1-86A7345D4401}"/>
                </a:ext>
              </a:extLst>
            </p:cNvPr>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485;p126">
              <a:extLst>
                <a:ext uri="{FF2B5EF4-FFF2-40B4-BE49-F238E27FC236}">
                  <a16:creationId xmlns:a16="http://schemas.microsoft.com/office/drawing/2014/main" id="{F248F9A1-3FF9-421A-8B47-8F49D699A831}"/>
                </a:ext>
              </a:extLst>
            </p:cNvPr>
            <p:cNvSpPr/>
            <p:nvPr/>
          </p:nvSpPr>
          <p:spPr>
            <a:xfrm>
              <a:off x="2146780" y="2029350"/>
              <a:ext cx="109" cy="910"/>
            </a:xfrm>
            <a:custGeom>
              <a:avLst/>
              <a:gdLst/>
              <a:ahLst/>
              <a:cxnLst/>
              <a:rect l="l" t="t" r="r" b="b"/>
              <a:pathLst>
                <a:path w="8" h="67" extrusionOk="0">
                  <a:moveTo>
                    <a:pt x="1" y="6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486;p126">
              <a:extLst>
                <a:ext uri="{FF2B5EF4-FFF2-40B4-BE49-F238E27FC236}">
                  <a16:creationId xmlns:a16="http://schemas.microsoft.com/office/drawing/2014/main" id="{E99954F5-1D99-49F9-88FE-399695A4A299}"/>
                </a:ext>
              </a:extLst>
            </p:cNvPr>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487;p126">
              <a:extLst>
                <a:ext uri="{FF2B5EF4-FFF2-40B4-BE49-F238E27FC236}">
                  <a16:creationId xmlns:a16="http://schemas.microsoft.com/office/drawing/2014/main" id="{54F131EA-EBA5-4452-AFF5-6398323097B8}"/>
                </a:ext>
              </a:extLst>
            </p:cNvPr>
            <p:cNvSpPr/>
            <p:nvPr/>
          </p:nvSpPr>
          <p:spPr>
            <a:xfrm>
              <a:off x="2146590" y="2031386"/>
              <a:ext cx="68" cy="638"/>
            </a:xfrm>
            <a:custGeom>
              <a:avLst/>
              <a:gdLst/>
              <a:ahLst/>
              <a:cxnLst/>
              <a:rect l="l" t="t" r="r" b="b"/>
              <a:pathLst>
                <a:path w="5" h="47" extrusionOk="0">
                  <a:moveTo>
                    <a:pt x="1" y="47"/>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488;p126">
              <a:extLst>
                <a:ext uri="{FF2B5EF4-FFF2-40B4-BE49-F238E27FC236}">
                  <a16:creationId xmlns:a16="http://schemas.microsoft.com/office/drawing/2014/main" id="{A3442D2A-B51D-42C1-8521-C03634C59D3E}"/>
                </a:ext>
              </a:extLst>
            </p:cNvPr>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489;p126">
              <a:extLst>
                <a:ext uri="{FF2B5EF4-FFF2-40B4-BE49-F238E27FC236}">
                  <a16:creationId xmlns:a16="http://schemas.microsoft.com/office/drawing/2014/main" id="{B66A832A-3487-4F9C-83BF-8BE5A2574BA4}"/>
                </a:ext>
              </a:extLst>
            </p:cNvPr>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490;p126">
              <a:extLst>
                <a:ext uri="{FF2B5EF4-FFF2-40B4-BE49-F238E27FC236}">
                  <a16:creationId xmlns:a16="http://schemas.microsoft.com/office/drawing/2014/main" id="{6544B0B5-67B4-4CB8-84A6-CB22AC4BF263}"/>
                </a:ext>
              </a:extLst>
            </p:cNvPr>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491;p126">
              <a:extLst>
                <a:ext uri="{FF2B5EF4-FFF2-40B4-BE49-F238E27FC236}">
                  <a16:creationId xmlns:a16="http://schemas.microsoft.com/office/drawing/2014/main" id="{BD49B8A0-A674-4915-9222-BFA6B4FD8840}"/>
                </a:ext>
              </a:extLst>
            </p:cNvPr>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492;p126">
              <a:extLst>
                <a:ext uri="{FF2B5EF4-FFF2-40B4-BE49-F238E27FC236}">
                  <a16:creationId xmlns:a16="http://schemas.microsoft.com/office/drawing/2014/main" id="{89C09848-545C-47CA-91CA-F88F9E8A2277}"/>
                </a:ext>
              </a:extLst>
            </p:cNvPr>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493;p126">
              <a:extLst>
                <a:ext uri="{FF2B5EF4-FFF2-40B4-BE49-F238E27FC236}">
                  <a16:creationId xmlns:a16="http://schemas.microsoft.com/office/drawing/2014/main" id="{0B4E1924-2E0A-4A11-B441-8966AA7B3AB2}"/>
                </a:ext>
              </a:extLst>
            </p:cNvPr>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494;p126">
              <a:extLst>
                <a:ext uri="{FF2B5EF4-FFF2-40B4-BE49-F238E27FC236}">
                  <a16:creationId xmlns:a16="http://schemas.microsoft.com/office/drawing/2014/main" id="{CEDA8913-DD5A-4BAE-8034-A0ACFAB7A830}"/>
                </a:ext>
              </a:extLst>
            </p:cNvPr>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495;p126">
              <a:extLst>
                <a:ext uri="{FF2B5EF4-FFF2-40B4-BE49-F238E27FC236}">
                  <a16:creationId xmlns:a16="http://schemas.microsoft.com/office/drawing/2014/main" id="{3DE274FA-59EE-400F-8D62-AE0599809A54}"/>
                </a:ext>
              </a:extLst>
            </p:cNvPr>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496;p126">
              <a:extLst>
                <a:ext uri="{FF2B5EF4-FFF2-40B4-BE49-F238E27FC236}">
                  <a16:creationId xmlns:a16="http://schemas.microsoft.com/office/drawing/2014/main" id="{29E02B59-D750-4A3A-9A48-F7FB6D41260D}"/>
                </a:ext>
              </a:extLst>
            </p:cNvPr>
            <p:cNvSpPr/>
            <p:nvPr/>
          </p:nvSpPr>
          <p:spPr>
            <a:xfrm>
              <a:off x="2214994" y="1959385"/>
              <a:ext cx="244" cy="720"/>
            </a:xfrm>
            <a:custGeom>
              <a:avLst/>
              <a:gdLst/>
              <a:ahLst/>
              <a:cxnLst/>
              <a:rect l="l" t="t" r="r" b="b"/>
              <a:pathLst>
                <a:path w="18" h="53" extrusionOk="0">
                  <a:moveTo>
                    <a:pt x="0" y="53"/>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497;p126">
              <a:extLst>
                <a:ext uri="{FF2B5EF4-FFF2-40B4-BE49-F238E27FC236}">
                  <a16:creationId xmlns:a16="http://schemas.microsoft.com/office/drawing/2014/main" id="{1B915CD9-006B-4D7D-8A0D-43FB407F6B10}"/>
                </a:ext>
              </a:extLst>
            </p:cNvPr>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498;p126">
              <a:extLst>
                <a:ext uri="{FF2B5EF4-FFF2-40B4-BE49-F238E27FC236}">
                  <a16:creationId xmlns:a16="http://schemas.microsoft.com/office/drawing/2014/main" id="{4D1357A8-401D-4EE7-9B78-B6DE8AA3D0D3}"/>
                </a:ext>
              </a:extLst>
            </p:cNvPr>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499;p126">
              <a:extLst>
                <a:ext uri="{FF2B5EF4-FFF2-40B4-BE49-F238E27FC236}">
                  <a16:creationId xmlns:a16="http://schemas.microsoft.com/office/drawing/2014/main" id="{C1C750AE-7DE1-4468-A3BD-AE989CB2EC6E}"/>
                </a:ext>
              </a:extLst>
            </p:cNvPr>
            <p:cNvSpPr/>
            <p:nvPr/>
          </p:nvSpPr>
          <p:spPr>
            <a:xfrm>
              <a:off x="2215279" y="1956343"/>
              <a:ext cx="54" cy="14"/>
            </a:xfrm>
            <a:custGeom>
              <a:avLst/>
              <a:gdLst/>
              <a:ahLst/>
              <a:cxnLst/>
              <a:rect l="l" t="t" r="r" b="b"/>
              <a:pathLst>
                <a:path w="4" h="1" extrusionOk="0">
                  <a:moveTo>
                    <a:pt x="4" y="0"/>
                  </a:moveTo>
                  <a:lnTo>
                    <a:pt x="4"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500;p126">
              <a:extLst>
                <a:ext uri="{FF2B5EF4-FFF2-40B4-BE49-F238E27FC236}">
                  <a16:creationId xmlns:a16="http://schemas.microsoft.com/office/drawing/2014/main" id="{58D5DEDA-035B-4043-B490-9B332943AB83}"/>
                </a:ext>
              </a:extLst>
            </p:cNvPr>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501;p126">
              <a:extLst>
                <a:ext uri="{FF2B5EF4-FFF2-40B4-BE49-F238E27FC236}">
                  <a16:creationId xmlns:a16="http://schemas.microsoft.com/office/drawing/2014/main" id="{6E2D06E6-F7C9-481C-8586-A9E051A3FECF}"/>
                </a:ext>
              </a:extLst>
            </p:cNvPr>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502;p126">
              <a:extLst>
                <a:ext uri="{FF2B5EF4-FFF2-40B4-BE49-F238E27FC236}">
                  <a16:creationId xmlns:a16="http://schemas.microsoft.com/office/drawing/2014/main" id="{7C06ACCE-3FBA-4C94-9D6C-10B5155D83D3}"/>
                </a:ext>
              </a:extLst>
            </p:cNvPr>
            <p:cNvSpPr/>
            <p:nvPr/>
          </p:nvSpPr>
          <p:spPr>
            <a:xfrm>
              <a:off x="2216080" y="1961421"/>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503;p126">
              <a:extLst>
                <a:ext uri="{FF2B5EF4-FFF2-40B4-BE49-F238E27FC236}">
                  <a16:creationId xmlns:a16="http://schemas.microsoft.com/office/drawing/2014/main" id="{771A35CD-5CA3-496D-ADC7-D87DC2D6339A}"/>
                </a:ext>
              </a:extLst>
            </p:cNvPr>
            <p:cNvSpPr/>
            <p:nvPr/>
          </p:nvSpPr>
          <p:spPr>
            <a:xfrm>
              <a:off x="2307348" y="1867601"/>
              <a:ext cx="394" cy="489"/>
            </a:xfrm>
            <a:custGeom>
              <a:avLst/>
              <a:gdLst/>
              <a:ahLst/>
              <a:cxnLst/>
              <a:rect l="l" t="t" r="r" b="b"/>
              <a:pathLst>
                <a:path w="29" h="36" extrusionOk="0">
                  <a:moveTo>
                    <a:pt x="0" y="35"/>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504;p126">
              <a:extLst>
                <a:ext uri="{FF2B5EF4-FFF2-40B4-BE49-F238E27FC236}">
                  <a16:creationId xmlns:a16="http://schemas.microsoft.com/office/drawing/2014/main" id="{BDBFEAEB-190E-4818-906F-2311D4CDF164}"/>
                </a:ext>
              </a:extLst>
            </p:cNvPr>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505;p126">
              <a:extLst>
                <a:ext uri="{FF2B5EF4-FFF2-40B4-BE49-F238E27FC236}">
                  <a16:creationId xmlns:a16="http://schemas.microsoft.com/office/drawing/2014/main" id="{0C548508-C1A5-4BD9-A8BE-8C220ADE6917}"/>
                </a:ext>
              </a:extLst>
            </p:cNvPr>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506;p126">
              <a:extLst>
                <a:ext uri="{FF2B5EF4-FFF2-40B4-BE49-F238E27FC236}">
                  <a16:creationId xmlns:a16="http://schemas.microsoft.com/office/drawing/2014/main" id="{C689FED6-B5F3-4DA5-8FC6-A85C5EB0D482}"/>
                </a:ext>
              </a:extLst>
            </p:cNvPr>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507;p126">
              <a:extLst>
                <a:ext uri="{FF2B5EF4-FFF2-40B4-BE49-F238E27FC236}">
                  <a16:creationId xmlns:a16="http://schemas.microsoft.com/office/drawing/2014/main" id="{568D452B-2670-4F80-8FF8-8DC656583EC0}"/>
                </a:ext>
              </a:extLst>
            </p:cNvPr>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508;p126">
              <a:extLst>
                <a:ext uri="{FF2B5EF4-FFF2-40B4-BE49-F238E27FC236}">
                  <a16:creationId xmlns:a16="http://schemas.microsoft.com/office/drawing/2014/main" id="{B158E923-1ACE-4346-A088-4BCF4059FB0F}"/>
                </a:ext>
              </a:extLst>
            </p:cNvPr>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509;p126">
              <a:extLst>
                <a:ext uri="{FF2B5EF4-FFF2-40B4-BE49-F238E27FC236}">
                  <a16:creationId xmlns:a16="http://schemas.microsoft.com/office/drawing/2014/main" id="{04416908-A7EB-4492-AEE3-1E720CB14C6A}"/>
                </a:ext>
              </a:extLst>
            </p:cNvPr>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510;p126">
              <a:extLst>
                <a:ext uri="{FF2B5EF4-FFF2-40B4-BE49-F238E27FC236}">
                  <a16:creationId xmlns:a16="http://schemas.microsoft.com/office/drawing/2014/main" id="{DA41E186-117E-474E-BDFB-208CF5BF23FE}"/>
                </a:ext>
              </a:extLst>
            </p:cNvPr>
            <p:cNvSpPr/>
            <p:nvPr/>
          </p:nvSpPr>
          <p:spPr>
            <a:xfrm>
              <a:off x="2305067" y="18694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511;p126">
              <a:extLst>
                <a:ext uri="{FF2B5EF4-FFF2-40B4-BE49-F238E27FC236}">
                  <a16:creationId xmlns:a16="http://schemas.microsoft.com/office/drawing/2014/main" id="{E12A410A-2769-4E7F-A7E6-8E16058F45B1}"/>
                </a:ext>
              </a:extLst>
            </p:cNvPr>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512;p126">
              <a:extLst>
                <a:ext uri="{FF2B5EF4-FFF2-40B4-BE49-F238E27FC236}">
                  <a16:creationId xmlns:a16="http://schemas.microsoft.com/office/drawing/2014/main" id="{5B706E56-2795-43B8-91F4-0D48D87ADBA7}"/>
                </a:ext>
              </a:extLst>
            </p:cNvPr>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513;p126">
              <a:extLst>
                <a:ext uri="{FF2B5EF4-FFF2-40B4-BE49-F238E27FC236}">
                  <a16:creationId xmlns:a16="http://schemas.microsoft.com/office/drawing/2014/main" id="{5BF71511-D7DE-421D-8540-0F8FEF000FDD}"/>
                </a:ext>
              </a:extLst>
            </p:cNvPr>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514;p126">
              <a:extLst>
                <a:ext uri="{FF2B5EF4-FFF2-40B4-BE49-F238E27FC236}">
                  <a16:creationId xmlns:a16="http://schemas.microsoft.com/office/drawing/2014/main" id="{121D9664-9009-4920-93A3-38BAD7FCD2B9}"/>
                </a:ext>
              </a:extLst>
            </p:cNvPr>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515;p126">
              <a:extLst>
                <a:ext uri="{FF2B5EF4-FFF2-40B4-BE49-F238E27FC236}">
                  <a16:creationId xmlns:a16="http://schemas.microsoft.com/office/drawing/2014/main" id="{2034C146-0EB6-4BBA-9BDC-0FD8FCB57774}"/>
                </a:ext>
              </a:extLst>
            </p:cNvPr>
            <p:cNvSpPr/>
            <p:nvPr/>
          </p:nvSpPr>
          <p:spPr>
            <a:xfrm>
              <a:off x="2324034" y="1913126"/>
              <a:ext cx="489" cy="353"/>
            </a:xfrm>
            <a:custGeom>
              <a:avLst/>
              <a:gdLst/>
              <a:ahLst/>
              <a:cxnLst/>
              <a:rect l="l" t="t" r="r" b="b"/>
              <a:pathLst>
                <a:path w="36" h="26" extrusionOk="0">
                  <a:moveTo>
                    <a:pt x="0" y="25"/>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516;p126">
              <a:extLst>
                <a:ext uri="{FF2B5EF4-FFF2-40B4-BE49-F238E27FC236}">
                  <a16:creationId xmlns:a16="http://schemas.microsoft.com/office/drawing/2014/main" id="{8F8C8F5B-084F-496E-BBF8-C1FCCAA808DA}"/>
                </a:ext>
              </a:extLst>
            </p:cNvPr>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517;p126">
              <a:extLst>
                <a:ext uri="{FF2B5EF4-FFF2-40B4-BE49-F238E27FC236}">
                  <a16:creationId xmlns:a16="http://schemas.microsoft.com/office/drawing/2014/main" id="{5DC52F5D-302D-4550-96AD-4BA3475E0D8D}"/>
                </a:ext>
              </a:extLst>
            </p:cNvPr>
            <p:cNvSpPr/>
            <p:nvPr/>
          </p:nvSpPr>
          <p:spPr>
            <a:xfrm>
              <a:off x="2324605" y="1912705"/>
              <a:ext cx="530" cy="394"/>
            </a:xfrm>
            <a:custGeom>
              <a:avLst/>
              <a:gdLst/>
              <a:ahLst/>
              <a:cxnLst/>
              <a:rect l="l" t="t" r="r" b="b"/>
              <a:pathLst>
                <a:path w="39" h="29" extrusionOk="0">
                  <a:moveTo>
                    <a:pt x="0" y="28"/>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518;p126">
              <a:extLst>
                <a:ext uri="{FF2B5EF4-FFF2-40B4-BE49-F238E27FC236}">
                  <a16:creationId xmlns:a16="http://schemas.microsoft.com/office/drawing/2014/main" id="{313A843F-1AC0-4673-854D-7BA3701559FB}"/>
                </a:ext>
              </a:extLst>
            </p:cNvPr>
            <p:cNvSpPr/>
            <p:nvPr/>
          </p:nvSpPr>
          <p:spPr>
            <a:xfrm>
              <a:off x="2325216" y="1912230"/>
              <a:ext cx="584" cy="434"/>
            </a:xfrm>
            <a:custGeom>
              <a:avLst/>
              <a:gdLst/>
              <a:ahLst/>
              <a:cxnLst/>
              <a:rect l="l" t="t" r="r" b="b"/>
              <a:pathLst>
                <a:path w="43" h="32" extrusionOk="0">
                  <a:moveTo>
                    <a:pt x="1" y="32"/>
                  </a:moveTo>
                  <a:lnTo>
                    <a:pt x="4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519;p126">
              <a:extLst>
                <a:ext uri="{FF2B5EF4-FFF2-40B4-BE49-F238E27FC236}">
                  <a16:creationId xmlns:a16="http://schemas.microsoft.com/office/drawing/2014/main" id="{59CF159C-137E-4722-9859-19F9DAC52426}"/>
                </a:ext>
              </a:extLst>
            </p:cNvPr>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520;p126">
              <a:extLst>
                <a:ext uri="{FF2B5EF4-FFF2-40B4-BE49-F238E27FC236}">
                  <a16:creationId xmlns:a16="http://schemas.microsoft.com/office/drawing/2014/main" id="{929F1B71-9F98-46AA-9418-88E8C0177EBD}"/>
                </a:ext>
              </a:extLst>
            </p:cNvPr>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521;p126">
              <a:extLst>
                <a:ext uri="{FF2B5EF4-FFF2-40B4-BE49-F238E27FC236}">
                  <a16:creationId xmlns:a16="http://schemas.microsoft.com/office/drawing/2014/main" id="{0F228EB0-EC5A-4E8F-9DF5-A99B4B093555}"/>
                </a:ext>
              </a:extLst>
            </p:cNvPr>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522;p126">
              <a:extLst>
                <a:ext uri="{FF2B5EF4-FFF2-40B4-BE49-F238E27FC236}">
                  <a16:creationId xmlns:a16="http://schemas.microsoft.com/office/drawing/2014/main" id="{96E0577C-57C2-435A-B570-F68D23A68C63}"/>
                </a:ext>
              </a:extLst>
            </p:cNvPr>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523;p126">
              <a:extLst>
                <a:ext uri="{FF2B5EF4-FFF2-40B4-BE49-F238E27FC236}">
                  <a16:creationId xmlns:a16="http://schemas.microsoft.com/office/drawing/2014/main" id="{2A1F576D-72FB-4CDC-B360-709BEF404652}"/>
                </a:ext>
              </a:extLst>
            </p:cNvPr>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524;p126">
              <a:extLst>
                <a:ext uri="{FF2B5EF4-FFF2-40B4-BE49-F238E27FC236}">
                  <a16:creationId xmlns:a16="http://schemas.microsoft.com/office/drawing/2014/main" id="{1B0ED7A3-BCE3-4D01-9259-BBD52F104A21}"/>
                </a:ext>
              </a:extLst>
            </p:cNvPr>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525;p126">
              <a:extLst>
                <a:ext uri="{FF2B5EF4-FFF2-40B4-BE49-F238E27FC236}">
                  <a16:creationId xmlns:a16="http://schemas.microsoft.com/office/drawing/2014/main" id="{C90ACA4B-A839-4A41-B06F-FCFB326F3622}"/>
                </a:ext>
              </a:extLst>
            </p:cNvPr>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526;p126">
              <a:extLst>
                <a:ext uri="{FF2B5EF4-FFF2-40B4-BE49-F238E27FC236}">
                  <a16:creationId xmlns:a16="http://schemas.microsoft.com/office/drawing/2014/main" id="{9EEE1BE3-66D0-43F7-9589-278236A4F6E5}"/>
                </a:ext>
              </a:extLst>
            </p:cNvPr>
            <p:cNvSpPr/>
            <p:nvPr/>
          </p:nvSpPr>
          <p:spPr>
            <a:xfrm>
              <a:off x="2361250" y="1948170"/>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527;p126">
              <a:extLst>
                <a:ext uri="{FF2B5EF4-FFF2-40B4-BE49-F238E27FC236}">
                  <a16:creationId xmlns:a16="http://schemas.microsoft.com/office/drawing/2014/main" id="{72743A28-21B1-493A-9ACE-313868936AE7}"/>
                </a:ext>
              </a:extLst>
            </p:cNvPr>
            <p:cNvSpPr/>
            <p:nvPr/>
          </p:nvSpPr>
          <p:spPr>
            <a:xfrm>
              <a:off x="2361861" y="1947735"/>
              <a:ext cx="109" cy="109"/>
            </a:xfrm>
            <a:custGeom>
              <a:avLst/>
              <a:gdLst/>
              <a:ahLst/>
              <a:cxnLst/>
              <a:rect l="l" t="t" r="r" b="b"/>
              <a:pathLst>
                <a:path w="8" h="8" extrusionOk="0">
                  <a:moveTo>
                    <a:pt x="8" y="1"/>
                  </a:moveTo>
                  <a:lnTo>
                    <a:pt x="8" y="1"/>
                  </a:ln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528;p126">
              <a:extLst>
                <a:ext uri="{FF2B5EF4-FFF2-40B4-BE49-F238E27FC236}">
                  <a16:creationId xmlns:a16="http://schemas.microsoft.com/office/drawing/2014/main" id="{B21C2F2B-7E1A-4FFB-A279-8C13D2A9B20B}"/>
                </a:ext>
              </a:extLst>
            </p:cNvPr>
            <p:cNvSpPr/>
            <p:nvPr/>
          </p:nvSpPr>
          <p:spPr>
            <a:xfrm>
              <a:off x="2360870" y="1948496"/>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529;p126">
              <a:extLst>
                <a:ext uri="{FF2B5EF4-FFF2-40B4-BE49-F238E27FC236}">
                  <a16:creationId xmlns:a16="http://schemas.microsoft.com/office/drawing/2014/main" id="{7731ECF3-4802-4990-A847-4705533E3E3E}"/>
                </a:ext>
              </a:extLst>
            </p:cNvPr>
            <p:cNvSpPr/>
            <p:nvPr/>
          </p:nvSpPr>
          <p:spPr>
            <a:xfrm>
              <a:off x="2361481" y="1947980"/>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530;p126">
              <a:extLst>
                <a:ext uri="{FF2B5EF4-FFF2-40B4-BE49-F238E27FC236}">
                  <a16:creationId xmlns:a16="http://schemas.microsoft.com/office/drawing/2014/main" id="{5D16D616-9613-4DFD-8CA0-55D8FFD29B5B}"/>
                </a:ext>
              </a:extLst>
            </p:cNvPr>
            <p:cNvSpPr/>
            <p:nvPr/>
          </p:nvSpPr>
          <p:spPr>
            <a:xfrm>
              <a:off x="2361060" y="194836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531;p126">
              <a:extLst>
                <a:ext uri="{FF2B5EF4-FFF2-40B4-BE49-F238E27FC236}">
                  <a16:creationId xmlns:a16="http://schemas.microsoft.com/office/drawing/2014/main" id="{9086DA6E-B629-41D8-98C8-D279826CBFA7}"/>
                </a:ext>
              </a:extLst>
            </p:cNvPr>
            <p:cNvSpPr/>
            <p:nvPr/>
          </p:nvSpPr>
          <p:spPr>
            <a:xfrm>
              <a:off x="2360721" y="1948645"/>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532;p126">
              <a:extLst>
                <a:ext uri="{FF2B5EF4-FFF2-40B4-BE49-F238E27FC236}">
                  <a16:creationId xmlns:a16="http://schemas.microsoft.com/office/drawing/2014/main" id="{63B72FF7-953F-4101-8EEA-503C06B15A02}"/>
                </a:ext>
              </a:extLst>
            </p:cNvPr>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533;p126">
              <a:extLst>
                <a:ext uri="{FF2B5EF4-FFF2-40B4-BE49-F238E27FC236}">
                  <a16:creationId xmlns:a16="http://schemas.microsoft.com/office/drawing/2014/main" id="{E36FED37-0041-4DC1-AE29-77DAC1D91C87}"/>
                </a:ext>
              </a:extLst>
            </p:cNvPr>
            <p:cNvSpPr/>
            <p:nvPr/>
          </p:nvSpPr>
          <p:spPr>
            <a:xfrm>
              <a:off x="2360015" y="1962711"/>
              <a:ext cx="149" cy="204"/>
            </a:xfrm>
            <a:custGeom>
              <a:avLst/>
              <a:gdLst/>
              <a:ahLst/>
              <a:cxnLst/>
              <a:rect l="l" t="t" r="r" b="b"/>
              <a:pathLst>
                <a:path w="11" h="15" extrusionOk="0">
                  <a:moveTo>
                    <a:pt x="11"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534;p126">
              <a:extLst>
                <a:ext uri="{FF2B5EF4-FFF2-40B4-BE49-F238E27FC236}">
                  <a16:creationId xmlns:a16="http://schemas.microsoft.com/office/drawing/2014/main" id="{9D2B6992-9E0D-4132-BCEA-C251F7CB623D}"/>
                </a:ext>
              </a:extLst>
            </p:cNvPr>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535;p126">
              <a:extLst>
                <a:ext uri="{FF2B5EF4-FFF2-40B4-BE49-F238E27FC236}">
                  <a16:creationId xmlns:a16="http://schemas.microsoft.com/office/drawing/2014/main" id="{DC8A52F9-87BE-4A06-A245-D5283CDE2CF6}"/>
                </a:ext>
              </a:extLst>
            </p:cNvPr>
            <p:cNvSpPr/>
            <p:nvPr/>
          </p:nvSpPr>
          <p:spPr>
            <a:xfrm>
              <a:off x="2359580" y="196470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536;p126">
              <a:extLst>
                <a:ext uri="{FF2B5EF4-FFF2-40B4-BE49-F238E27FC236}">
                  <a16:creationId xmlns:a16="http://schemas.microsoft.com/office/drawing/2014/main" id="{B430C276-4FCC-4A15-BE68-79A17B39026F}"/>
                </a:ext>
              </a:extLst>
            </p:cNvPr>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537;p126">
              <a:extLst>
                <a:ext uri="{FF2B5EF4-FFF2-40B4-BE49-F238E27FC236}">
                  <a16:creationId xmlns:a16="http://schemas.microsoft.com/office/drawing/2014/main" id="{00AB7A70-866F-45C9-A748-E2C93A30FE18}"/>
                </a:ext>
              </a:extLst>
            </p:cNvPr>
            <p:cNvSpPr/>
            <p:nvPr/>
          </p:nvSpPr>
          <p:spPr>
            <a:xfrm>
              <a:off x="2354027" y="2011522"/>
              <a:ext cx="149" cy="14"/>
            </a:xfrm>
            <a:custGeom>
              <a:avLst/>
              <a:gdLst/>
              <a:ahLst/>
              <a:cxnLst/>
              <a:rect l="l" t="t" r="r" b="b"/>
              <a:pathLst>
                <a:path w="11" h="1" extrusionOk="0">
                  <a:moveTo>
                    <a:pt x="0" y="1"/>
                  </a:moveTo>
                  <a:lnTo>
                    <a:pt x="7" y="1"/>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538;p126">
              <a:extLst>
                <a:ext uri="{FF2B5EF4-FFF2-40B4-BE49-F238E27FC236}">
                  <a16:creationId xmlns:a16="http://schemas.microsoft.com/office/drawing/2014/main" id="{6CCEFDEB-BBAD-4793-A840-3D5D1A309DD6}"/>
                </a:ext>
              </a:extLst>
            </p:cNvPr>
            <p:cNvSpPr/>
            <p:nvPr/>
          </p:nvSpPr>
          <p:spPr>
            <a:xfrm>
              <a:off x="2353647" y="2011577"/>
              <a:ext cx="299" cy="54"/>
            </a:xfrm>
            <a:custGeom>
              <a:avLst/>
              <a:gdLst/>
              <a:ahLst/>
              <a:cxnLst/>
              <a:rect l="l" t="t" r="r" b="b"/>
              <a:pathLst>
                <a:path w="22" h="4" extrusionOk="0">
                  <a:moveTo>
                    <a:pt x="0" y="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539;p126">
              <a:extLst>
                <a:ext uri="{FF2B5EF4-FFF2-40B4-BE49-F238E27FC236}">
                  <a16:creationId xmlns:a16="http://schemas.microsoft.com/office/drawing/2014/main" id="{845E1F64-3C1E-48A5-9598-4BFB9DC21832}"/>
                </a:ext>
              </a:extLst>
            </p:cNvPr>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540;p126">
              <a:extLst>
                <a:ext uri="{FF2B5EF4-FFF2-40B4-BE49-F238E27FC236}">
                  <a16:creationId xmlns:a16="http://schemas.microsoft.com/office/drawing/2014/main" id="{1C761CC8-894B-48FC-814B-F670D059EA53}"/>
                </a:ext>
              </a:extLst>
            </p:cNvPr>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541;p126">
              <a:extLst>
                <a:ext uri="{FF2B5EF4-FFF2-40B4-BE49-F238E27FC236}">
                  <a16:creationId xmlns:a16="http://schemas.microsoft.com/office/drawing/2014/main" id="{440ACC58-B37A-4BD7-B5C3-AFB423841A4E}"/>
                </a:ext>
              </a:extLst>
            </p:cNvPr>
            <p:cNvSpPr/>
            <p:nvPr/>
          </p:nvSpPr>
          <p:spPr>
            <a:xfrm>
              <a:off x="2314381" y="1940268"/>
              <a:ext cx="258" cy="543"/>
            </a:xfrm>
            <a:custGeom>
              <a:avLst/>
              <a:gdLst/>
              <a:ahLst/>
              <a:cxnLst/>
              <a:rect l="l" t="t" r="r" b="b"/>
              <a:pathLst>
                <a:path w="19" h="40" extrusionOk="0">
                  <a:moveTo>
                    <a:pt x="1" y="39"/>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542;p126">
              <a:extLst>
                <a:ext uri="{FF2B5EF4-FFF2-40B4-BE49-F238E27FC236}">
                  <a16:creationId xmlns:a16="http://schemas.microsoft.com/office/drawing/2014/main" id="{D0D33DAF-E6C7-4135-94A2-689006EB6760}"/>
                </a:ext>
              </a:extLst>
            </p:cNvPr>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543;p126">
              <a:extLst>
                <a:ext uri="{FF2B5EF4-FFF2-40B4-BE49-F238E27FC236}">
                  <a16:creationId xmlns:a16="http://schemas.microsoft.com/office/drawing/2014/main" id="{E365A73A-7940-458A-AD42-DE4DC519E7D0}"/>
                </a:ext>
              </a:extLst>
            </p:cNvPr>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544;p126">
              <a:extLst>
                <a:ext uri="{FF2B5EF4-FFF2-40B4-BE49-F238E27FC236}">
                  <a16:creationId xmlns:a16="http://schemas.microsoft.com/office/drawing/2014/main" id="{01F54276-6FE7-4A87-9ED3-4477AA559AD6}"/>
                </a:ext>
              </a:extLst>
            </p:cNvPr>
            <p:cNvSpPr/>
            <p:nvPr/>
          </p:nvSpPr>
          <p:spPr>
            <a:xfrm>
              <a:off x="2314055" y="1940933"/>
              <a:ext cx="244" cy="489"/>
            </a:xfrm>
            <a:custGeom>
              <a:avLst/>
              <a:gdLst/>
              <a:ahLst/>
              <a:cxnLst/>
              <a:rect l="l" t="t" r="r" b="b"/>
              <a:pathLst>
                <a:path w="18" h="36" extrusionOk="0">
                  <a:moveTo>
                    <a:pt x="0" y="36"/>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545;p126">
              <a:extLst>
                <a:ext uri="{FF2B5EF4-FFF2-40B4-BE49-F238E27FC236}">
                  <a16:creationId xmlns:a16="http://schemas.microsoft.com/office/drawing/2014/main" id="{53E2881D-D500-453F-8020-707B3A064005}"/>
                </a:ext>
              </a:extLst>
            </p:cNvPr>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546;p126">
              <a:extLst>
                <a:ext uri="{FF2B5EF4-FFF2-40B4-BE49-F238E27FC236}">
                  <a16:creationId xmlns:a16="http://schemas.microsoft.com/office/drawing/2014/main" id="{88D44697-6978-44A5-A131-C59EFD058DB5}"/>
                </a:ext>
              </a:extLst>
            </p:cNvPr>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547;p126">
              <a:extLst>
                <a:ext uri="{FF2B5EF4-FFF2-40B4-BE49-F238E27FC236}">
                  <a16:creationId xmlns:a16="http://schemas.microsoft.com/office/drawing/2014/main" id="{194A5682-2AE7-4A93-B8D6-46D64DBEBB67}"/>
                </a:ext>
              </a:extLst>
            </p:cNvPr>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548;p126">
              <a:extLst>
                <a:ext uri="{FF2B5EF4-FFF2-40B4-BE49-F238E27FC236}">
                  <a16:creationId xmlns:a16="http://schemas.microsoft.com/office/drawing/2014/main" id="{B24963BB-800D-4574-A6B7-1E4CBA91A292}"/>
                </a:ext>
              </a:extLst>
            </p:cNvPr>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549;p126">
              <a:extLst>
                <a:ext uri="{FF2B5EF4-FFF2-40B4-BE49-F238E27FC236}">
                  <a16:creationId xmlns:a16="http://schemas.microsoft.com/office/drawing/2014/main" id="{C92FEBB4-2FD8-4028-BBFC-438568D18AD4}"/>
                </a:ext>
              </a:extLst>
            </p:cNvPr>
            <p:cNvSpPr/>
            <p:nvPr/>
          </p:nvSpPr>
          <p:spPr>
            <a:xfrm>
              <a:off x="2309534" y="2006390"/>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550;p126">
              <a:extLst>
                <a:ext uri="{FF2B5EF4-FFF2-40B4-BE49-F238E27FC236}">
                  <a16:creationId xmlns:a16="http://schemas.microsoft.com/office/drawing/2014/main" id="{5AB197B2-6A32-457B-AFD5-EEBFF80E8451}"/>
                </a:ext>
              </a:extLst>
            </p:cNvPr>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551;p126">
              <a:extLst>
                <a:ext uri="{FF2B5EF4-FFF2-40B4-BE49-F238E27FC236}">
                  <a16:creationId xmlns:a16="http://schemas.microsoft.com/office/drawing/2014/main" id="{A8A95EB4-D3E9-4A76-BA57-0D9807908690}"/>
                </a:ext>
              </a:extLst>
            </p:cNvPr>
            <p:cNvSpPr/>
            <p:nvPr/>
          </p:nvSpPr>
          <p:spPr>
            <a:xfrm>
              <a:off x="2309344" y="200777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552;p126">
              <a:extLst>
                <a:ext uri="{FF2B5EF4-FFF2-40B4-BE49-F238E27FC236}">
                  <a16:creationId xmlns:a16="http://schemas.microsoft.com/office/drawing/2014/main" id="{6724D4D8-C88B-4C93-A029-2AB6F3F2B120}"/>
                </a:ext>
              </a:extLst>
            </p:cNvPr>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553;p126">
              <a:extLst>
                <a:ext uri="{FF2B5EF4-FFF2-40B4-BE49-F238E27FC236}">
                  <a16:creationId xmlns:a16="http://schemas.microsoft.com/office/drawing/2014/main" id="{08833B79-182D-482F-BE3B-1E9F9889073F}"/>
                </a:ext>
              </a:extLst>
            </p:cNvPr>
            <p:cNvSpPr/>
            <p:nvPr/>
          </p:nvSpPr>
          <p:spPr>
            <a:xfrm>
              <a:off x="2359064" y="196132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554;p126">
              <a:extLst>
                <a:ext uri="{FF2B5EF4-FFF2-40B4-BE49-F238E27FC236}">
                  <a16:creationId xmlns:a16="http://schemas.microsoft.com/office/drawing/2014/main" id="{A1D08677-E943-4321-B7FD-FB44E958B6ED}"/>
                </a:ext>
              </a:extLst>
            </p:cNvPr>
            <p:cNvSpPr/>
            <p:nvPr/>
          </p:nvSpPr>
          <p:spPr>
            <a:xfrm>
              <a:off x="2354407" y="1952868"/>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555;p126">
              <a:extLst>
                <a:ext uri="{FF2B5EF4-FFF2-40B4-BE49-F238E27FC236}">
                  <a16:creationId xmlns:a16="http://schemas.microsoft.com/office/drawing/2014/main" id="{E2C6F62E-8E90-483C-A012-D51154FD193E}"/>
                </a:ext>
              </a:extLst>
            </p:cNvPr>
            <p:cNvSpPr/>
            <p:nvPr/>
          </p:nvSpPr>
          <p:spPr>
            <a:xfrm>
              <a:off x="2355779" y="1950967"/>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556;p126">
              <a:extLst>
                <a:ext uri="{FF2B5EF4-FFF2-40B4-BE49-F238E27FC236}">
                  <a16:creationId xmlns:a16="http://schemas.microsoft.com/office/drawing/2014/main" id="{17FC9639-3985-4AD2-9E7A-AEB220E70377}"/>
                </a:ext>
              </a:extLst>
            </p:cNvPr>
            <p:cNvSpPr/>
            <p:nvPr/>
          </p:nvSpPr>
          <p:spPr>
            <a:xfrm>
              <a:off x="2353932" y="1953533"/>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557;p126">
              <a:extLst>
                <a:ext uri="{FF2B5EF4-FFF2-40B4-BE49-F238E27FC236}">
                  <a16:creationId xmlns:a16="http://schemas.microsoft.com/office/drawing/2014/main" id="{1487556D-2698-4B7C-9DA0-816CFBDF56AD}"/>
                </a:ext>
              </a:extLst>
            </p:cNvPr>
            <p:cNvSpPr/>
            <p:nvPr/>
          </p:nvSpPr>
          <p:spPr>
            <a:xfrm>
              <a:off x="2358915" y="196132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558;p126">
              <a:extLst>
                <a:ext uri="{FF2B5EF4-FFF2-40B4-BE49-F238E27FC236}">
                  <a16:creationId xmlns:a16="http://schemas.microsoft.com/office/drawing/2014/main" id="{292431B0-E573-4170-93F7-5D3E25049667}"/>
                </a:ext>
              </a:extLst>
            </p:cNvPr>
            <p:cNvSpPr/>
            <p:nvPr/>
          </p:nvSpPr>
          <p:spPr>
            <a:xfrm>
              <a:off x="2354828" y="195229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559;p126">
              <a:extLst>
                <a:ext uri="{FF2B5EF4-FFF2-40B4-BE49-F238E27FC236}">
                  <a16:creationId xmlns:a16="http://schemas.microsoft.com/office/drawing/2014/main" id="{76D9BE10-6C01-4BB2-87A6-1767DF76BF8B}"/>
                </a:ext>
              </a:extLst>
            </p:cNvPr>
            <p:cNvSpPr/>
            <p:nvPr/>
          </p:nvSpPr>
          <p:spPr>
            <a:xfrm>
              <a:off x="2358779" y="19613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560;p126">
              <a:extLst>
                <a:ext uri="{FF2B5EF4-FFF2-40B4-BE49-F238E27FC236}">
                  <a16:creationId xmlns:a16="http://schemas.microsoft.com/office/drawing/2014/main" id="{35866CE5-EAF8-4811-9FC4-5AD413A2005D}"/>
                </a:ext>
              </a:extLst>
            </p:cNvPr>
            <p:cNvSpPr/>
            <p:nvPr/>
          </p:nvSpPr>
          <p:spPr>
            <a:xfrm>
              <a:off x="2359445" y="19613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561;p126">
              <a:extLst>
                <a:ext uri="{FF2B5EF4-FFF2-40B4-BE49-F238E27FC236}">
                  <a16:creationId xmlns:a16="http://schemas.microsoft.com/office/drawing/2014/main" id="{A35F347F-6F53-4274-A0FE-9E038FA4C7BE}"/>
                </a:ext>
              </a:extLst>
            </p:cNvPr>
            <p:cNvSpPr/>
            <p:nvPr/>
          </p:nvSpPr>
          <p:spPr>
            <a:xfrm>
              <a:off x="2356118" y="1950451"/>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562;p126">
              <a:extLst>
                <a:ext uri="{FF2B5EF4-FFF2-40B4-BE49-F238E27FC236}">
                  <a16:creationId xmlns:a16="http://schemas.microsoft.com/office/drawing/2014/main" id="{80EFD6C4-E5FA-487D-A8BE-EBBDFA378EA5}"/>
                </a:ext>
              </a:extLst>
            </p:cNvPr>
            <p:cNvSpPr/>
            <p:nvPr/>
          </p:nvSpPr>
          <p:spPr>
            <a:xfrm>
              <a:off x="2360056" y="1961761"/>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563;p126">
              <a:extLst>
                <a:ext uri="{FF2B5EF4-FFF2-40B4-BE49-F238E27FC236}">
                  <a16:creationId xmlns:a16="http://schemas.microsoft.com/office/drawing/2014/main" id="{9280755C-535C-491B-95B1-4B70A5615A4B}"/>
                </a:ext>
              </a:extLst>
            </p:cNvPr>
            <p:cNvSpPr/>
            <p:nvPr/>
          </p:nvSpPr>
          <p:spPr>
            <a:xfrm>
              <a:off x="2359730" y="1961516"/>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564;p126">
              <a:extLst>
                <a:ext uri="{FF2B5EF4-FFF2-40B4-BE49-F238E27FC236}">
                  <a16:creationId xmlns:a16="http://schemas.microsoft.com/office/drawing/2014/main" id="{5A737AF2-E28D-49EB-B6D8-E23A7D1FBE48}"/>
                </a:ext>
              </a:extLst>
            </p:cNvPr>
            <p:cNvSpPr/>
            <p:nvPr/>
          </p:nvSpPr>
          <p:spPr>
            <a:xfrm>
              <a:off x="2355263" y="1951591"/>
              <a:ext cx="204" cy="244"/>
            </a:xfrm>
            <a:custGeom>
              <a:avLst/>
              <a:gdLst/>
              <a:ahLst/>
              <a:cxnLst/>
              <a:rect l="l" t="t" r="r" b="b"/>
              <a:pathLst>
                <a:path w="15" h="18" extrusionOk="0">
                  <a:moveTo>
                    <a:pt x="14"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565;p126">
              <a:extLst>
                <a:ext uri="{FF2B5EF4-FFF2-40B4-BE49-F238E27FC236}">
                  <a16:creationId xmlns:a16="http://schemas.microsoft.com/office/drawing/2014/main" id="{AD5AEF64-9944-4A1D-B489-BCC1D7A5F69E}"/>
                </a:ext>
              </a:extLst>
            </p:cNvPr>
            <p:cNvSpPr/>
            <p:nvPr/>
          </p:nvSpPr>
          <p:spPr>
            <a:xfrm>
              <a:off x="2356539" y="194992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566;p126">
              <a:extLst>
                <a:ext uri="{FF2B5EF4-FFF2-40B4-BE49-F238E27FC236}">
                  <a16:creationId xmlns:a16="http://schemas.microsoft.com/office/drawing/2014/main" id="{32C4A866-6C00-43E8-905F-2CF15D0DB7CF}"/>
                </a:ext>
              </a:extLst>
            </p:cNvPr>
            <p:cNvSpPr/>
            <p:nvPr/>
          </p:nvSpPr>
          <p:spPr>
            <a:xfrm>
              <a:off x="2360490" y="1962087"/>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567;p126">
              <a:extLst>
                <a:ext uri="{FF2B5EF4-FFF2-40B4-BE49-F238E27FC236}">
                  <a16:creationId xmlns:a16="http://schemas.microsoft.com/office/drawing/2014/main" id="{4CEFC022-EC22-4D8A-B2A5-28578B2BA315}"/>
                </a:ext>
              </a:extLst>
            </p:cNvPr>
            <p:cNvSpPr/>
            <p:nvPr/>
          </p:nvSpPr>
          <p:spPr>
            <a:xfrm>
              <a:off x="2319703" y="1935991"/>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568;p126">
              <a:extLst>
                <a:ext uri="{FF2B5EF4-FFF2-40B4-BE49-F238E27FC236}">
                  <a16:creationId xmlns:a16="http://schemas.microsoft.com/office/drawing/2014/main" id="{9388725E-6F9B-46F7-AAFC-48C85BA2F41E}"/>
                </a:ext>
              </a:extLst>
            </p:cNvPr>
            <p:cNvSpPr/>
            <p:nvPr/>
          </p:nvSpPr>
          <p:spPr>
            <a:xfrm>
              <a:off x="2355113" y="1947735"/>
              <a:ext cx="1724" cy="1779"/>
            </a:xfrm>
            <a:custGeom>
              <a:avLst/>
              <a:gdLst/>
              <a:ahLst/>
              <a:cxnLst/>
              <a:rect l="l" t="t" r="r" b="b"/>
              <a:pathLst>
                <a:path w="127" h="131" extrusionOk="0">
                  <a:moveTo>
                    <a:pt x="127" y="13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569;p126">
              <a:extLst>
                <a:ext uri="{FF2B5EF4-FFF2-40B4-BE49-F238E27FC236}">
                  <a16:creationId xmlns:a16="http://schemas.microsoft.com/office/drawing/2014/main" id="{358BAC09-28BE-40E0-8963-0E6A1AC4894C}"/>
                </a:ext>
              </a:extLst>
            </p:cNvPr>
            <p:cNvSpPr/>
            <p:nvPr/>
          </p:nvSpPr>
          <p:spPr>
            <a:xfrm>
              <a:off x="2320464" y="1936140"/>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570;p126">
              <a:extLst>
                <a:ext uri="{FF2B5EF4-FFF2-40B4-BE49-F238E27FC236}">
                  <a16:creationId xmlns:a16="http://schemas.microsoft.com/office/drawing/2014/main" id="{FB8A0F06-2232-426C-B0CF-02697FE18E47}"/>
                </a:ext>
              </a:extLst>
            </p:cNvPr>
            <p:cNvSpPr/>
            <p:nvPr/>
          </p:nvSpPr>
          <p:spPr>
            <a:xfrm>
              <a:off x="2320423" y="1936140"/>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571;p126">
              <a:extLst>
                <a:ext uri="{FF2B5EF4-FFF2-40B4-BE49-F238E27FC236}">
                  <a16:creationId xmlns:a16="http://schemas.microsoft.com/office/drawing/2014/main" id="{A6A7FCB4-19B0-499E-891C-C795E99C7741}"/>
                </a:ext>
              </a:extLst>
            </p:cNvPr>
            <p:cNvSpPr/>
            <p:nvPr/>
          </p:nvSpPr>
          <p:spPr>
            <a:xfrm>
              <a:off x="2320233" y="1936086"/>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572;p126">
              <a:extLst>
                <a:ext uri="{FF2B5EF4-FFF2-40B4-BE49-F238E27FC236}">
                  <a16:creationId xmlns:a16="http://schemas.microsoft.com/office/drawing/2014/main" id="{79ECE53A-A617-49EA-BC50-C4A238C9ADDD}"/>
                </a:ext>
              </a:extLst>
            </p:cNvPr>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573;p126">
              <a:extLst>
                <a:ext uri="{FF2B5EF4-FFF2-40B4-BE49-F238E27FC236}">
                  <a16:creationId xmlns:a16="http://schemas.microsoft.com/office/drawing/2014/main" id="{08BF349F-58E1-46BC-897D-8A6A3C59A0D7}"/>
                </a:ext>
              </a:extLst>
            </p:cNvPr>
            <p:cNvSpPr/>
            <p:nvPr/>
          </p:nvSpPr>
          <p:spPr>
            <a:xfrm>
              <a:off x="2319893" y="1936045"/>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574;p126">
              <a:extLst>
                <a:ext uri="{FF2B5EF4-FFF2-40B4-BE49-F238E27FC236}">
                  <a16:creationId xmlns:a16="http://schemas.microsoft.com/office/drawing/2014/main" id="{A861A3A1-27FD-48C1-8B12-8FA0FDD4A7D7}"/>
                </a:ext>
              </a:extLst>
            </p:cNvPr>
            <p:cNvSpPr/>
            <p:nvPr/>
          </p:nvSpPr>
          <p:spPr>
            <a:xfrm>
              <a:off x="2320369" y="1936086"/>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575;p126">
              <a:extLst>
                <a:ext uri="{FF2B5EF4-FFF2-40B4-BE49-F238E27FC236}">
                  <a16:creationId xmlns:a16="http://schemas.microsoft.com/office/drawing/2014/main" id="{BB275FEC-D877-451E-80F2-11E7EE51015A}"/>
                </a:ext>
              </a:extLst>
            </p:cNvPr>
            <p:cNvSpPr/>
            <p:nvPr/>
          </p:nvSpPr>
          <p:spPr>
            <a:xfrm>
              <a:off x="2320083" y="1936045"/>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76;p126">
              <a:extLst>
                <a:ext uri="{FF2B5EF4-FFF2-40B4-BE49-F238E27FC236}">
                  <a16:creationId xmlns:a16="http://schemas.microsoft.com/office/drawing/2014/main" id="{55E05500-0785-445F-B12B-2862970A7D82}"/>
                </a:ext>
              </a:extLst>
            </p:cNvPr>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577;p126">
              <a:extLst>
                <a:ext uri="{FF2B5EF4-FFF2-40B4-BE49-F238E27FC236}">
                  <a16:creationId xmlns:a16="http://schemas.microsoft.com/office/drawing/2014/main" id="{467B0665-A241-4DBD-B1FF-BA113C594777}"/>
                </a:ext>
              </a:extLst>
            </p:cNvPr>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578;p126">
              <a:extLst>
                <a:ext uri="{FF2B5EF4-FFF2-40B4-BE49-F238E27FC236}">
                  <a16:creationId xmlns:a16="http://schemas.microsoft.com/office/drawing/2014/main" id="{C39E2F7C-E265-4CF5-B187-D24C9ED274A5}"/>
                </a:ext>
              </a:extLst>
            </p:cNvPr>
            <p:cNvSpPr/>
            <p:nvPr/>
          </p:nvSpPr>
          <p:spPr>
            <a:xfrm>
              <a:off x="2318753" y="193595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579;p126">
              <a:extLst>
                <a:ext uri="{FF2B5EF4-FFF2-40B4-BE49-F238E27FC236}">
                  <a16:creationId xmlns:a16="http://schemas.microsoft.com/office/drawing/2014/main" id="{B13A7C80-6499-41C5-B7D9-FD4233570021}"/>
                </a:ext>
              </a:extLst>
            </p:cNvPr>
            <p:cNvSpPr/>
            <p:nvPr/>
          </p:nvSpPr>
          <p:spPr>
            <a:xfrm>
              <a:off x="2319133" y="1935950"/>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580;p126">
              <a:extLst>
                <a:ext uri="{FF2B5EF4-FFF2-40B4-BE49-F238E27FC236}">
                  <a16:creationId xmlns:a16="http://schemas.microsoft.com/office/drawing/2014/main" id="{4BDFF592-8D8F-4C6C-9067-221AE3AB0C0A}"/>
                </a:ext>
              </a:extLst>
            </p:cNvPr>
            <p:cNvSpPr/>
            <p:nvPr/>
          </p:nvSpPr>
          <p:spPr>
            <a:xfrm>
              <a:off x="2318332" y="193595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581;p126">
              <a:extLst>
                <a:ext uri="{FF2B5EF4-FFF2-40B4-BE49-F238E27FC236}">
                  <a16:creationId xmlns:a16="http://schemas.microsoft.com/office/drawing/2014/main" id="{F91C4729-2A3A-416D-AD99-EF62BB88114A}"/>
                </a:ext>
              </a:extLst>
            </p:cNvPr>
            <p:cNvSpPr/>
            <p:nvPr/>
          </p:nvSpPr>
          <p:spPr>
            <a:xfrm>
              <a:off x="2317762" y="193595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582;p126">
              <a:extLst>
                <a:ext uri="{FF2B5EF4-FFF2-40B4-BE49-F238E27FC236}">
                  <a16:creationId xmlns:a16="http://schemas.microsoft.com/office/drawing/2014/main" id="{497481F2-3EB6-4447-B257-F818AA4680A0}"/>
                </a:ext>
              </a:extLst>
            </p:cNvPr>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583;p126">
              <a:extLst>
                <a:ext uri="{FF2B5EF4-FFF2-40B4-BE49-F238E27FC236}">
                  <a16:creationId xmlns:a16="http://schemas.microsoft.com/office/drawing/2014/main" id="{7F1A8814-FF55-4B50-8E75-F9400F1EE598}"/>
                </a:ext>
              </a:extLst>
            </p:cNvPr>
            <p:cNvSpPr/>
            <p:nvPr/>
          </p:nvSpPr>
          <p:spPr>
            <a:xfrm>
              <a:off x="2319418" y="1935991"/>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584;p126">
              <a:extLst>
                <a:ext uri="{FF2B5EF4-FFF2-40B4-BE49-F238E27FC236}">
                  <a16:creationId xmlns:a16="http://schemas.microsoft.com/office/drawing/2014/main" id="{E18E15AE-116E-4C01-8CD3-7AC51418E10D}"/>
                </a:ext>
              </a:extLst>
            </p:cNvPr>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585;p126">
              <a:extLst>
                <a:ext uri="{FF2B5EF4-FFF2-40B4-BE49-F238E27FC236}">
                  <a16:creationId xmlns:a16="http://schemas.microsoft.com/office/drawing/2014/main" id="{98A89F41-EC57-4463-B6A4-6A520424F539}"/>
                </a:ext>
              </a:extLst>
            </p:cNvPr>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586;p126">
              <a:extLst>
                <a:ext uri="{FF2B5EF4-FFF2-40B4-BE49-F238E27FC236}">
                  <a16:creationId xmlns:a16="http://schemas.microsoft.com/office/drawing/2014/main" id="{3A8E1F71-3339-44F5-AC3B-75C6E9E122E5}"/>
                </a:ext>
              </a:extLst>
            </p:cNvPr>
            <p:cNvSpPr/>
            <p:nvPr/>
          </p:nvSpPr>
          <p:spPr>
            <a:xfrm>
              <a:off x="2314625" y="1772192"/>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587;p126">
              <a:extLst>
                <a:ext uri="{FF2B5EF4-FFF2-40B4-BE49-F238E27FC236}">
                  <a16:creationId xmlns:a16="http://schemas.microsoft.com/office/drawing/2014/main" id="{8CA1CEDD-30A8-45BD-830F-9041FEB58AE3}"/>
                </a:ext>
              </a:extLst>
            </p:cNvPr>
            <p:cNvSpPr/>
            <p:nvPr/>
          </p:nvSpPr>
          <p:spPr>
            <a:xfrm>
              <a:off x="2313770" y="1779334"/>
              <a:ext cx="190" cy="204"/>
            </a:xfrm>
            <a:custGeom>
              <a:avLst/>
              <a:gdLst/>
              <a:ahLst/>
              <a:cxnLst/>
              <a:rect l="l" t="t" r="r" b="b"/>
              <a:pathLst>
                <a:path w="14"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588;p126">
              <a:extLst>
                <a:ext uri="{FF2B5EF4-FFF2-40B4-BE49-F238E27FC236}">
                  <a16:creationId xmlns:a16="http://schemas.microsoft.com/office/drawing/2014/main" id="{B89711B4-4A7C-4DCE-BD19-EFCD00C0E4BA}"/>
                </a:ext>
              </a:extLst>
            </p:cNvPr>
            <p:cNvSpPr/>
            <p:nvPr/>
          </p:nvSpPr>
          <p:spPr>
            <a:xfrm>
              <a:off x="2315671" y="1773427"/>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589;p126">
              <a:extLst>
                <a:ext uri="{FF2B5EF4-FFF2-40B4-BE49-F238E27FC236}">
                  <a16:creationId xmlns:a16="http://schemas.microsoft.com/office/drawing/2014/main" id="{98079CA1-5FF6-4BD1-A311-B8EBE9F18795}"/>
                </a:ext>
              </a:extLst>
            </p:cNvPr>
            <p:cNvSpPr/>
            <p:nvPr/>
          </p:nvSpPr>
          <p:spPr>
            <a:xfrm>
              <a:off x="2315521" y="1773237"/>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590;p126">
              <a:extLst>
                <a:ext uri="{FF2B5EF4-FFF2-40B4-BE49-F238E27FC236}">
                  <a16:creationId xmlns:a16="http://schemas.microsoft.com/office/drawing/2014/main" id="{7372FA32-5091-4C5A-A986-3DDEADFAF831}"/>
                </a:ext>
              </a:extLst>
            </p:cNvPr>
            <p:cNvSpPr/>
            <p:nvPr/>
          </p:nvSpPr>
          <p:spPr>
            <a:xfrm>
              <a:off x="2313485" y="1771527"/>
              <a:ext cx="244" cy="163"/>
            </a:xfrm>
            <a:custGeom>
              <a:avLst/>
              <a:gdLst/>
              <a:ahLst/>
              <a:cxnLst/>
              <a:rect l="l" t="t" r="r" b="b"/>
              <a:pathLst>
                <a:path w="18" h="12" extrusionOk="0">
                  <a:moveTo>
                    <a:pt x="18"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591;p126">
              <a:extLst>
                <a:ext uri="{FF2B5EF4-FFF2-40B4-BE49-F238E27FC236}">
                  <a16:creationId xmlns:a16="http://schemas.microsoft.com/office/drawing/2014/main" id="{AA14653E-5A7D-4BDC-9715-BD2859ED899F}"/>
                </a:ext>
              </a:extLst>
            </p:cNvPr>
            <p:cNvSpPr/>
            <p:nvPr/>
          </p:nvSpPr>
          <p:spPr>
            <a:xfrm>
              <a:off x="2314055" y="1779048"/>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592;p126">
              <a:extLst>
                <a:ext uri="{FF2B5EF4-FFF2-40B4-BE49-F238E27FC236}">
                  <a16:creationId xmlns:a16="http://schemas.microsoft.com/office/drawing/2014/main" id="{75A0CA7C-A7B7-43DE-A8D6-27ECBF59E8EF}"/>
                </a:ext>
              </a:extLst>
            </p:cNvPr>
            <p:cNvSpPr/>
            <p:nvPr/>
          </p:nvSpPr>
          <p:spPr>
            <a:xfrm>
              <a:off x="2314530" y="1778519"/>
              <a:ext cx="204" cy="149"/>
            </a:xfrm>
            <a:custGeom>
              <a:avLst/>
              <a:gdLst/>
              <a:ahLst/>
              <a:cxnLst/>
              <a:rect l="l" t="t" r="r" b="b"/>
              <a:pathLst>
                <a:path w="15" h="11"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593;p126">
              <a:extLst>
                <a:ext uri="{FF2B5EF4-FFF2-40B4-BE49-F238E27FC236}">
                  <a16:creationId xmlns:a16="http://schemas.microsoft.com/office/drawing/2014/main" id="{4F1545E1-D9B7-4E25-BB30-229F0552F26B}"/>
                </a:ext>
              </a:extLst>
            </p:cNvPr>
            <p:cNvSpPr/>
            <p:nvPr/>
          </p:nvSpPr>
          <p:spPr>
            <a:xfrm>
              <a:off x="2313811" y="1771676"/>
              <a:ext cx="244" cy="149"/>
            </a:xfrm>
            <a:custGeom>
              <a:avLst/>
              <a:gdLst/>
              <a:ahLst/>
              <a:cxnLst/>
              <a:rect l="l" t="t" r="r" b="b"/>
              <a:pathLst>
                <a:path w="18" h="11" extrusionOk="0">
                  <a:moveTo>
                    <a:pt x="1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594;p126">
              <a:extLst>
                <a:ext uri="{FF2B5EF4-FFF2-40B4-BE49-F238E27FC236}">
                  <a16:creationId xmlns:a16="http://schemas.microsoft.com/office/drawing/2014/main" id="{3361C420-6FB8-4503-BA88-37D0D5E203EB}"/>
                </a:ext>
              </a:extLst>
            </p:cNvPr>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595;p126">
              <a:extLst>
                <a:ext uri="{FF2B5EF4-FFF2-40B4-BE49-F238E27FC236}">
                  <a16:creationId xmlns:a16="http://schemas.microsoft.com/office/drawing/2014/main" id="{F78E2F39-8681-4E07-B411-1E6BE9D75141}"/>
                </a:ext>
              </a:extLst>
            </p:cNvPr>
            <p:cNvSpPr/>
            <p:nvPr/>
          </p:nvSpPr>
          <p:spPr>
            <a:xfrm>
              <a:off x="2315386" y="1773006"/>
              <a:ext cx="54" cy="109"/>
            </a:xfrm>
            <a:custGeom>
              <a:avLst/>
              <a:gdLst/>
              <a:ahLst/>
              <a:cxnLst/>
              <a:rect l="l" t="t" r="r" b="b"/>
              <a:pathLst>
                <a:path w="4" h="8" extrusionOk="0">
                  <a:moveTo>
                    <a:pt x="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596;p126">
              <a:extLst>
                <a:ext uri="{FF2B5EF4-FFF2-40B4-BE49-F238E27FC236}">
                  <a16:creationId xmlns:a16="http://schemas.microsoft.com/office/drawing/2014/main" id="{3D2C799D-2454-43C9-B3F0-47EDB1428916}"/>
                </a:ext>
              </a:extLst>
            </p:cNvPr>
            <p:cNvSpPr/>
            <p:nvPr/>
          </p:nvSpPr>
          <p:spPr>
            <a:xfrm>
              <a:off x="2315236" y="1772816"/>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597;p126">
              <a:extLst>
                <a:ext uri="{FF2B5EF4-FFF2-40B4-BE49-F238E27FC236}">
                  <a16:creationId xmlns:a16="http://schemas.microsoft.com/office/drawing/2014/main" id="{220AF4FB-FCFC-4963-9CD3-9A16E1DEEE19}"/>
                </a:ext>
              </a:extLst>
            </p:cNvPr>
            <p:cNvSpPr/>
            <p:nvPr/>
          </p:nvSpPr>
          <p:spPr>
            <a:xfrm>
              <a:off x="2315046" y="1772572"/>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598;p126">
              <a:extLst>
                <a:ext uri="{FF2B5EF4-FFF2-40B4-BE49-F238E27FC236}">
                  <a16:creationId xmlns:a16="http://schemas.microsoft.com/office/drawing/2014/main" id="{20FA0AE2-1096-4C40-9634-DFFDC66A0DA8}"/>
                </a:ext>
              </a:extLst>
            </p:cNvPr>
            <p:cNvSpPr/>
            <p:nvPr/>
          </p:nvSpPr>
          <p:spPr>
            <a:xfrm>
              <a:off x="2314286" y="1778709"/>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599;p126">
              <a:extLst>
                <a:ext uri="{FF2B5EF4-FFF2-40B4-BE49-F238E27FC236}">
                  <a16:creationId xmlns:a16="http://schemas.microsoft.com/office/drawing/2014/main" id="{2316BCE1-9BA3-4B74-B469-2C9F340BEF51}"/>
                </a:ext>
              </a:extLst>
            </p:cNvPr>
            <p:cNvSpPr/>
            <p:nvPr/>
          </p:nvSpPr>
          <p:spPr>
            <a:xfrm>
              <a:off x="2310769" y="1783081"/>
              <a:ext cx="339" cy="543"/>
            </a:xfrm>
            <a:custGeom>
              <a:avLst/>
              <a:gdLst/>
              <a:ahLst/>
              <a:cxnLst/>
              <a:rect l="l" t="t" r="r" b="b"/>
              <a:pathLst>
                <a:path w="25" h="40" extrusionOk="0">
                  <a:moveTo>
                    <a:pt x="0" y="39"/>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600;p126">
              <a:extLst>
                <a:ext uri="{FF2B5EF4-FFF2-40B4-BE49-F238E27FC236}">
                  <a16:creationId xmlns:a16="http://schemas.microsoft.com/office/drawing/2014/main" id="{821727F3-6664-45EA-BB6C-86C9C328740E}"/>
                </a:ext>
              </a:extLst>
            </p:cNvPr>
            <p:cNvSpPr/>
            <p:nvPr/>
          </p:nvSpPr>
          <p:spPr>
            <a:xfrm>
              <a:off x="2310335" y="1783651"/>
              <a:ext cx="394" cy="638"/>
            </a:xfrm>
            <a:custGeom>
              <a:avLst/>
              <a:gdLst/>
              <a:ahLst/>
              <a:cxnLst/>
              <a:rect l="l" t="t" r="r" b="b"/>
              <a:pathLst>
                <a:path w="29" h="47" extrusionOk="0">
                  <a:moveTo>
                    <a:pt x="1" y="46"/>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601;p126">
              <a:extLst>
                <a:ext uri="{FF2B5EF4-FFF2-40B4-BE49-F238E27FC236}">
                  <a16:creationId xmlns:a16="http://schemas.microsoft.com/office/drawing/2014/main" id="{CBA42A85-366B-43E6-A4E6-73D82FBDF1A2}"/>
                </a:ext>
              </a:extLst>
            </p:cNvPr>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602;p126">
              <a:extLst>
                <a:ext uri="{FF2B5EF4-FFF2-40B4-BE49-F238E27FC236}">
                  <a16:creationId xmlns:a16="http://schemas.microsoft.com/office/drawing/2014/main" id="{1751A7F8-EA80-4632-A2C5-8224FBE32342}"/>
                </a:ext>
              </a:extLst>
            </p:cNvPr>
            <p:cNvSpPr/>
            <p:nvPr/>
          </p:nvSpPr>
          <p:spPr>
            <a:xfrm>
              <a:off x="2313430" y="1779659"/>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603;p126">
              <a:extLst>
                <a:ext uri="{FF2B5EF4-FFF2-40B4-BE49-F238E27FC236}">
                  <a16:creationId xmlns:a16="http://schemas.microsoft.com/office/drawing/2014/main" id="{BAE32824-3952-4D0B-8B6E-6BA8005E3591}"/>
                </a:ext>
              </a:extLst>
            </p:cNvPr>
            <p:cNvSpPr/>
            <p:nvPr/>
          </p:nvSpPr>
          <p:spPr>
            <a:xfrm>
              <a:off x="2311190" y="1782511"/>
              <a:ext cx="299" cy="394"/>
            </a:xfrm>
            <a:custGeom>
              <a:avLst/>
              <a:gdLst/>
              <a:ahLst/>
              <a:cxnLst/>
              <a:rect l="l" t="t" r="r" b="b"/>
              <a:pathLst>
                <a:path w="22" h="29" extrusionOk="0">
                  <a:moveTo>
                    <a:pt x="1" y="29"/>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604;p126">
              <a:extLst>
                <a:ext uri="{FF2B5EF4-FFF2-40B4-BE49-F238E27FC236}">
                  <a16:creationId xmlns:a16="http://schemas.microsoft.com/office/drawing/2014/main" id="{1D75F140-9B70-45CB-A210-4EAF4C601263}"/>
                </a:ext>
              </a:extLst>
            </p:cNvPr>
            <p:cNvSpPr/>
            <p:nvPr/>
          </p:nvSpPr>
          <p:spPr>
            <a:xfrm>
              <a:off x="2314856" y="1772382"/>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605;p126">
              <a:extLst>
                <a:ext uri="{FF2B5EF4-FFF2-40B4-BE49-F238E27FC236}">
                  <a16:creationId xmlns:a16="http://schemas.microsoft.com/office/drawing/2014/main" id="{F1AA6F32-DCC9-48B3-8526-A903EC5F0E5C}"/>
                </a:ext>
              </a:extLst>
            </p:cNvPr>
            <p:cNvSpPr/>
            <p:nvPr/>
          </p:nvSpPr>
          <p:spPr>
            <a:xfrm>
              <a:off x="2313091" y="1780094"/>
              <a:ext cx="258" cy="244"/>
            </a:xfrm>
            <a:custGeom>
              <a:avLst/>
              <a:gdLst/>
              <a:ahLst/>
              <a:cxnLst/>
              <a:rect l="l" t="t" r="r" b="b"/>
              <a:pathLst>
                <a:path w="19" h="18" extrusionOk="0">
                  <a:moveTo>
                    <a:pt x="1" y="18"/>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606;p126">
              <a:extLst>
                <a:ext uri="{FF2B5EF4-FFF2-40B4-BE49-F238E27FC236}">
                  <a16:creationId xmlns:a16="http://schemas.microsoft.com/office/drawing/2014/main" id="{23CE95B9-FE71-4625-B2FC-3B75B6CB1E83}"/>
                </a:ext>
              </a:extLst>
            </p:cNvPr>
            <p:cNvSpPr/>
            <p:nvPr/>
          </p:nvSpPr>
          <p:spPr>
            <a:xfrm>
              <a:off x="2312765" y="1780515"/>
              <a:ext cx="244" cy="299"/>
            </a:xfrm>
            <a:custGeom>
              <a:avLst/>
              <a:gdLst/>
              <a:ahLst/>
              <a:cxnLst/>
              <a:rect l="l" t="t" r="r" b="b"/>
              <a:pathLst>
                <a:path w="18" h="22" extrusionOk="0">
                  <a:moveTo>
                    <a:pt x="0" y="22"/>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607;p126">
              <a:extLst>
                <a:ext uri="{FF2B5EF4-FFF2-40B4-BE49-F238E27FC236}">
                  <a16:creationId xmlns:a16="http://schemas.microsoft.com/office/drawing/2014/main" id="{0D80ED66-C92B-48C1-845F-07B2FE24771B}"/>
                </a:ext>
              </a:extLst>
            </p:cNvPr>
            <p:cNvSpPr/>
            <p:nvPr/>
          </p:nvSpPr>
          <p:spPr>
            <a:xfrm>
              <a:off x="2312385" y="1780990"/>
              <a:ext cx="244" cy="299"/>
            </a:xfrm>
            <a:custGeom>
              <a:avLst/>
              <a:gdLst/>
              <a:ahLst/>
              <a:cxnLst/>
              <a:rect l="l" t="t" r="r" b="b"/>
              <a:pathLst>
                <a:path w="18" h="22" extrusionOk="0">
                  <a:moveTo>
                    <a:pt x="0" y="22"/>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608;p126">
              <a:extLst>
                <a:ext uri="{FF2B5EF4-FFF2-40B4-BE49-F238E27FC236}">
                  <a16:creationId xmlns:a16="http://schemas.microsoft.com/office/drawing/2014/main" id="{7B9AEB31-3ADE-485B-A03D-246C309A9889}"/>
                </a:ext>
              </a:extLst>
            </p:cNvPr>
            <p:cNvSpPr/>
            <p:nvPr/>
          </p:nvSpPr>
          <p:spPr>
            <a:xfrm>
              <a:off x="2312005" y="1781465"/>
              <a:ext cx="244" cy="353"/>
            </a:xfrm>
            <a:custGeom>
              <a:avLst/>
              <a:gdLst/>
              <a:ahLst/>
              <a:cxnLst/>
              <a:rect l="l" t="t" r="r" b="b"/>
              <a:pathLst>
                <a:path w="18" h="26" extrusionOk="0">
                  <a:moveTo>
                    <a:pt x="0" y="2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609;p126">
              <a:extLst>
                <a:ext uri="{FF2B5EF4-FFF2-40B4-BE49-F238E27FC236}">
                  <a16:creationId xmlns:a16="http://schemas.microsoft.com/office/drawing/2014/main" id="{17C028B9-BB6C-41F3-ACF5-4286F6B621B3}"/>
                </a:ext>
              </a:extLst>
            </p:cNvPr>
            <p:cNvSpPr/>
            <p:nvPr/>
          </p:nvSpPr>
          <p:spPr>
            <a:xfrm>
              <a:off x="2311625" y="1781995"/>
              <a:ext cx="244" cy="339"/>
            </a:xfrm>
            <a:custGeom>
              <a:avLst/>
              <a:gdLst/>
              <a:ahLst/>
              <a:cxnLst/>
              <a:rect l="l" t="t" r="r" b="b"/>
              <a:pathLst>
                <a:path w="18" h="25" extrusionOk="0">
                  <a:moveTo>
                    <a:pt x="0"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610;p126">
              <a:extLst>
                <a:ext uri="{FF2B5EF4-FFF2-40B4-BE49-F238E27FC236}">
                  <a16:creationId xmlns:a16="http://schemas.microsoft.com/office/drawing/2014/main" id="{2EE8FE94-ADED-4A50-A318-615A2E569F15}"/>
                </a:ext>
              </a:extLst>
            </p:cNvPr>
            <p:cNvSpPr/>
            <p:nvPr/>
          </p:nvSpPr>
          <p:spPr>
            <a:xfrm>
              <a:off x="2309955" y="1784276"/>
              <a:ext cx="394" cy="584"/>
            </a:xfrm>
            <a:custGeom>
              <a:avLst/>
              <a:gdLst/>
              <a:ahLst/>
              <a:cxnLst/>
              <a:rect l="l" t="t" r="r" b="b"/>
              <a:pathLst>
                <a:path w="29" h="43" extrusionOk="0">
                  <a:moveTo>
                    <a:pt x="1" y="42"/>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611;p126">
              <a:extLst>
                <a:ext uri="{FF2B5EF4-FFF2-40B4-BE49-F238E27FC236}">
                  <a16:creationId xmlns:a16="http://schemas.microsoft.com/office/drawing/2014/main" id="{ED4D230E-C477-4C3E-B7BB-5388049A9DF0}"/>
                </a:ext>
              </a:extLst>
            </p:cNvPr>
            <p:cNvSpPr/>
            <p:nvPr/>
          </p:nvSpPr>
          <p:spPr>
            <a:xfrm>
              <a:off x="2312141" y="1771241"/>
              <a:ext cx="394" cy="68"/>
            </a:xfrm>
            <a:custGeom>
              <a:avLst/>
              <a:gdLst/>
              <a:ahLst/>
              <a:cxnLst/>
              <a:rect l="l" t="t" r="r" b="b"/>
              <a:pathLst>
                <a:path w="29" h="5" extrusionOk="0">
                  <a:moveTo>
                    <a:pt x="29"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612;p126">
              <a:extLst>
                <a:ext uri="{FF2B5EF4-FFF2-40B4-BE49-F238E27FC236}">
                  <a16:creationId xmlns:a16="http://schemas.microsoft.com/office/drawing/2014/main" id="{A840B390-DE6D-4290-9E95-FA0AF28D43B9}"/>
                </a:ext>
              </a:extLst>
            </p:cNvPr>
            <p:cNvSpPr/>
            <p:nvPr/>
          </p:nvSpPr>
          <p:spPr>
            <a:xfrm>
              <a:off x="2312616" y="177129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613;p126">
              <a:extLst>
                <a:ext uri="{FF2B5EF4-FFF2-40B4-BE49-F238E27FC236}">
                  <a16:creationId xmlns:a16="http://schemas.microsoft.com/office/drawing/2014/main" id="{037CF9B6-6467-4F3E-8AF0-3FAE96C39870}"/>
                </a:ext>
              </a:extLst>
            </p:cNvPr>
            <p:cNvSpPr/>
            <p:nvPr/>
          </p:nvSpPr>
          <p:spPr>
            <a:xfrm>
              <a:off x="2311665" y="1771146"/>
              <a:ext cx="394" cy="68"/>
            </a:xfrm>
            <a:custGeom>
              <a:avLst/>
              <a:gdLst/>
              <a:ahLst/>
              <a:cxnLst/>
              <a:rect l="l" t="t" r="r" b="b"/>
              <a:pathLst>
                <a:path w="29" h="5" extrusionOk="0">
                  <a:moveTo>
                    <a:pt x="29"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614;p126">
              <a:extLst>
                <a:ext uri="{FF2B5EF4-FFF2-40B4-BE49-F238E27FC236}">
                  <a16:creationId xmlns:a16="http://schemas.microsoft.com/office/drawing/2014/main" id="{12561E13-66B6-4D44-9C30-753583ECE7F6}"/>
                </a:ext>
              </a:extLst>
            </p:cNvPr>
            <p:cNvSpPr/>
            <p:nvPr/>
          </p:nvSpPr>
          <p:spPr>
            <a:xfrm>
              <a:off x="2313050" y="1771431"/>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615;p126">
              <a:extLst>
                <a:ext uri="{FF2B5EF4-FFF2-40B4-BE49-F238E27FC236}">
                  <a16:creationId xmlns:a16="http://schemas.microsoft.com/office/drawing/2014/main" id="{FF2E85CE-A529-457F-9A96-E67984B2B30E}"/>
                </a:ext>
              </a:extLst>
            </p:cNvPr>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616;p126">
              <a:extLst>
                <a:ext uri="{FF2B5EF4-FFF2-40B4-BE49-F238E27FC236}">
                  <a16:creationId xmlns:a16="http://schemas.microsoft.com/office/drawing/2014/main" id="{7081B3A4-027C-4A06-95EA-EFA30D2F6D1D}"/>
                </a:ext>
              </a:extLst>
            </p:cNvPr>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617;p126">
              <a:extLst>
                <a:ext uri="{FF2B5EF4-FFF2-40B4-BE49-F238E27FC236}">
                  <a16:creationId xmlns:a16="http://schemas.microsoft.com/office/drawing/2014/main" id="{C1405C41-ED2B-47E8-815A-541FDFEFFB42}"/>
                </a:ext>
              </a:extLst>
            </p:cNvPr>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618;p126">
              <a:extLst>
                <a:ext uri="{FF2B5EF4-FFF2-40B4-BE49-F238E27FC236}">
                  <a16:creationId xmlns:a16="http://schemas.microsoft.com/office/drawing/2014/main" id="{C416A865-7BF8-4DF2-8C54-7F8A7924EDB4}"/>
                </a:ext>
              </a:extLst>
            </p:cNvPr>
            <p:cNvSpPr/>
            <p:nvPr/>
          </p:nvSpPr>
          <p:spPr>
            <a:xfrm>
              <a:off x="2702915" y="1869217"/>
              <a:ext cx="109" cy="394"/>
            </a:xfrm>
            <a:custGeom>
              <a:avLst/>
              <a:gdLst/>
              <a:ahLst/>
              <a:cxnLst/>
              <a:rect l="l" t="t" r="r" b="b"/>
              <a:pathLst>
                <a:path w="8" h="29" extrusionOk="0">
                  <a:moveTo>
                    <a:pt x="0" y="0"/>
                  </a:moveTo>
                  <a:lnTo>
                    <a:pt x="7"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619;p126">
              <a:extLst>
                <a:ext uri="{FF2B5EF4-FFF2-40B4-BE49-F238E27FC236}">
                  <a16:creationId xmlns:a16="http://schemas.microsoft.com/office/drawing/2014/main" id="{B6B7F0D1-A72B-4B69-9CA8-F1E9E425AFDF}"/>
                </a:ext>
              </a:extLst>
            </p:cNvPr>
            <p:cNvSpPr/>
            <p:nvPr/>
          </p:nvSpPr>
          <p:spPr>
            <a:xfrm>
              <a:off x="2730382" y="1871783"/>
              <a:ext cx="204" cy="1290"/>
            </a:xfrm>
            <a:custGeom>
              <a:avLst/>
              <a:gdLst/>
              <a:ahLst/>
              <a:cxnLst/>
              <a:rect l="l" t="t" r="r" b="b"/>
              <a:pathLst>
                <a:path w="15" h="95" extrusionOk="0">
                  <a:moveTo>
                    <a:pt x="15" y="9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620;p126">
              <a:extLst>
                <a:ext uri="{FF2B5EF4-FFF2-40B4-BE49-F238E27FC236}">
                  <a16:creationId xmlns:a16="http://schemas.microsoft.com/office/drawing/2014/main" id="{9A084BC8-2D3F-4ABC-AC7B-5E00B5563A19}"/>
                </a:ext>
              </a:extLst>
            </p:cNvPr>
            <p:cNvSpPr/>
            <p:nvPr/>
          </p:nvSpPr>
          <p:spPr>
            <a:xfrm>
              <a:off x="2703105" y="1870018"/>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621;p126">
              <a:extLst>
                <a:ext uri="{FF2B5EF4-FFF2-40B4-BE49-F238E27FC236}">
                  <a16:creationId xmlns:a16="http://schemas.microsoft.com/office/drawing/2014/main" id="{17840EE3-7D3F-4A85-840E-110A9F6E4617}"/>
                </a:ext>
              </a:extLst>
            </p:cNvPr>
            <p:cNvSpPr/>
            <p:nvPr/>
          </p:nvSpPr>
          <p:spPr>
            <a:xfrm>
              <a:off x="2702480" y="1867737"/>
              <a:ext cx="109" cy="394"/>
            </a:xfrm>
            <a:custGeom>
              <a:avLst/>
              <a:gdLst/>
              <a:ahLst/>
              <a:cxnLst/>
              <a:rect l="l" t="t" r="r" b="b"/>
              <a:pathLst>
                <a:path w="8" h="29" extrusionOk="0">
                  <a:moveTo>
                    <a:pt x="1" y="1"/>
                  </a:moveTo>
                  <a:lnTo>
                    <a:pt x="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622;p126">
              <a:extLst>
                <a:ext uri="{FF2B5EF4-FFF2-40B4-BE49-F238E27FC236}">
                  <a16:creationId xmlns:a16="http://schemas.microsoft.com/office/drawing/2014/main" id="{70370C28-4ABB-497B-A12C-8F534D787DC9}"/>
                </a:ext>
              </a:extLst>
            </p:cNvPr>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623;p126">
              <a:extLst>
                <a:ext uri="{FF2B5EF4-FFF2-40B4-BE49-F238E27FC236}">
                  <a16:creationId xmlns:a16="http://schemas.microsoft.com/office/drawing/2014/main" id="{80796243-F307-476A-9366-210B0B3AF81C}"/>
                </a:ext>
              </a:extLst>
            </p:cNvPr>
            <p:cNvSpPr/>
            <p:nvPr/>
          </p:nvSpPr>
          <p:spPr>
            <a:xfrm>
              <a:off x="2730667" y="1873439"/>
              <a:ext cx="163" cy="964"/>
            </a:xfrm>
            <a:custGeom>
              <a:avLst/>
              <a:gdLst/>
              <a:ahLst/>
              <a:cxnLst/>
              <a:rect l="l" t="t" r="r" b="b"/>
              <a:pathLst>
                <a:path w="12" h="71" extrusionOk="0">
                  <a:moveTo>
                    <a:pt x="11" y="7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624;p126">
              <a:extLst>
                <a:ext uri="{FF2B5EF4-FFF2-40B4-BE49-F238E27FC236}">
                  <a16:creationId xmlns:a16="http://schemas.microsoft.com/office/drawing/2014/main" id="{A0B91079-1918-409B-A5DD-A8A15C87E339}"/>
                </a:ext>
              </a:extLst>
            </p:cNvPr>
            <p:cNvSpPr/>
            <p:nvPr/>
          </p:nvSpPr>
          <p:spPr>
            <a:xfrm>
              <a:off x="2730911" y="1874919"/>
              <a:ext cx="149" cy="1005"/>
            </a:xfrm>
            <a:custGeom>
              <a:avLst/>
              <a:gdLst/>
              <a:ahLst/>
              <a:cxnLst/>
              <a:rect l="l" t="t" r="r" b="b"/>
              <a:pathLst>
                <a:path w="11" h="74" extrusionOk="0">
                  <a:moveTo>
                    <a:pt x="11" y="7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625;p126">
              <a:extLst>
                <a:ext uri="{FF2B5EF4-FFF2-40B4-BE49-F238E27FC236}">
                  <a16:creationId xmlns:a16="http://schemas.microsoft.com/office/drawing/2014/main" id="{F5E3EE5C-04F1-4334-A9E9-EC939EAFB41F}"/>
                </a:ext>
              </a:extLst>
            </p:cNvPr>
            <p:cNvSpPr/>
            <p:nvPr/>
          </p:nvSpPr>
          <p:spPr>
            <a:xfrm>
              <a:off x="2702290" y="1867071"/>
              <a:ext cx="109" cy="353"/>
            </a:xfrm>
            <a:custGeom>
              <a:avLst/>
              <a:gdLst/>
              <a:ahLst/>
              <a:cxnLst/>
              <a:rect l="l" t="t" r="r" b="b"/>
              <a:pathLst>
                <a:path w="8" h="26" extrusionOk="0">
                  <a:moveTo>
                    <a:pt x="1" y="1"/>
                  </a:moveTo>
                  <a:lnTo>
                    <a:pt x="8"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626;p126">
              <a:extLst>
                <a:ext uri="{FF2B5EF4-FFF2-40B4-BE49-F238E27FC236}">
                  <a16:creationId xmlns:a16="http://schemas.microsoft.com/office/drawing/2014/main" id="{B5D58D2F-AE50-4B3B-BA10-C39232BB2B6B}"/>
                </a:ext>
              </a:extLst>
            </p:cNvPr>
            <p:cNvSpPr/>
            <p:nvPr/>
          </p:nvSpPr>
          <p:spPr>
            <a:xfrm>
              <a:off x="2703675" y="1872638"/>
              <a:ext cx="54" cy="434"/>
            </a:xfrm>
            <a:custGeom>
              <a:avLst/>
              <a:gdLst/>
              <a:ahLst/>
              <a:cxnLst/>
              <a:rect l="l" t="t" r="r" b="b"/>
              <a:pathLst>
                <a:path w="4" h="32" extrusionOk="0">
                  <a:moveTo>
                    <a:pt x="0" y="0"/>
                  </a:moveTo>
                  <a:lnTo>
                    <a:pt x="4"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627;p126">
              <a:extLst>
                <a:ext uri="{FF2B5EF4-FFF2-40B4-BE49-F238E27FC236}">
                  <a16:creationId xmlns:a16="http://schemas.microsoft.com/office/drawing/2014/main" id="{8666C093-8569-49F2-ACD3-FE47E07635BC}"/>
                </a:ext>
              </a:extLst>
            </p:cNvPr>
            <p:cNvSpPr/>
            <p:nvPr/>
          </p:nvSpPr>
          <p:spPr>
            <a:xfrm>
              <a:off x="2703485" y="1871728"/>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628;p126">
              <a:extLst>
                <a:ext uri="{FF2B5EF4-FFF2-40B4-BE49-F238E27FC236}">
                  <a16:creationId xmlns:a16="http://schemas.microsoft.com/office/drawing/2014/main" id="{D80A4775-34F1-45E9-A4F4-08506DB0BBF6}"/>
                </a:ext>
              </a:extLst>
            </p:cNvPr>
            <p:cNvSpPr/>
            <p:nvPr/>
          </p:nvSpPr>
          <p:spPr>
            <a:xfrm>
              <a:off x="2702670" y="1868497"/>
              <a:ext cx="163" cy="353"/>
            </a:xfrm>
            <a:custGeom>
              <a:avLst/>
              <a:gdLst/>
              <a:ahLst/>
              <a:cxnLst/>
              <a:rect l="l" t="t" r="r" b="b"/>
              <a:pathLst>
                <a:path w="12" h="26" extrusionOk="0">
                  <a:moveTo>
                    <a:pt x="1"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629;p126">
              <a:extLst>
                <a:ext uri="{FF2B5EF4-FFF2-40B4-BE49-F238E27FC236}">
                  <a16:creationId xmlns:a16="http://schemas.microsoft.com/office/drawing/2014/main" id="{10E2C671-F3E5-4ED6-84AC-A88BE9B00A47}"/>
                </a:ext>
              </a:extLst>
            </p:cNvPr>
            <p:cNvSpPr/>
            <p:nvPr/>
          </p:nvSpPr>
          <p:spPr>
            <a:xfrm>
              <a:off x="2731142" y="1876345"/>
              <a:ext cx="14" cy="109"/>
            </a:xfrm>
            <a:custGeom>
              <a:avLst/>
              <a:gdLst/>
              <a:ahLst/>
              <a:cxnLst/>
              <a:rect l="l" t="t" r="r" b="b"/>
              <a:pathLst>
                <a:path w="1" h="8" extrusionOk="0">
                  <a:moveTo>
                    <a:pt x="1" y="7"/>
                  </a:moveTo>
                  <a:lnTo>
                    <a:pt x="1" y="7"/>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630;p126">
              <a:extLst>
                <a:ext uri="{FF2B5EF4-FFF2-40B4-BE49-F238E27FC236}">
                  <a16:creationId xmlns:a16="http://schemas.microsoft.com/office/drawing/2014/main" id="{3F91D2B9-BB33-48A4-A4D4-2DFEA452E5F4}"/>
                </a:ext>
              </a:extLst>
            </p:cNvPr>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631;p126">
              <a:extLst>
                <a:ext uri="{FF2B5EF4-FFF2-40B4-BE49-F238E27FC236}">
                  <a16:creationId xmlns:a16="http://schemas.microsoft.com/office/drawing/2014/main" id="{B3DD8191-DC02-4BC7-BF1E-DC0D9EB6FF6B}"/>
                </a:ext>
              </a:extLst>
            </p:cNvPr>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632;p126">
              <a:extLst>
                <a:ext uri="{FF2B5EF4-FFF2-40B4-BE49-F238E27FC236}">
                  <a16:creationId xmlns:a16="http://schemas.microsoft.com/office/drawing/2014/main" id="{F651682E-F19A-427B-91C7-DDB94D59ACF3}"/>
                </a:ext>
              </a:extLst>
            </p:cNvPr>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633;p126">
              <a:extLst>
                <a:ext uri="{FF2B5EF4-FFF2-40B4-BE49-F238E27FC236}">
                  <a16:creationId xmlns:a16="http://schemas.microsoft.com/office/drawing/2014/main" id="{49CD3E0F-D3DC-4C38-B633-7F64C1D7086F}"/>
                </a:ext>
              </a:extLst>
            </p:cNvPr>
            <p:cNvSpPr/>
            <p:nvPr/>
          </p:nvSpPr>
          <p:spPr>
            <a:xfrm>
              <a:off x="2703295" y="1870873"/>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634;p126">
              <a:extLst>
                <a:ext uri="{FF2B5EF4-FFF2-40B4-BE49-F238E27FC236}">
                  <a16:creationId xmlns:a16="http://schemas.microsoft.com/office/drawing/2014/main" id="{D293A458-CAA6-48CB-B805-B154659459AC}"/>
                </a:ext>
              </a:extLst>
            </p:cNvPr>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635;p126">
              <a:extLst>
                <a:ext uri="{FF2B5EF4-FFF2-40B4-BE49-F238E27FC236}">
                  <a16:creationId xmlns:a16="http://schemas.microsoft.com/office/drawing/2014/main" id="{19DABCF2-A21C-46B2-BFDE-C834C816FBAC}"/>
                </a:ext>
              </a:extLst>
            </p:cNvPr>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636;p126">
              <a:extLst>
                <a:ext uri="{FF2B5EF4-FFF2-40B4-BE49-F238E27FC236}">
                  <a16:creationId xmlns:a16="http://schemas.microsoft.com/office/drawing/2014/main" id="{74699C7B-183C-4AD6-895F-B7833A5DA3D6}"/>
                </a:ext>
              </a:extLst>
            </p:cNvPr>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637;p126">
              <a:extLst>
                <a:ext uri="{FF2B5EF4-FFF2-40B4-BE49-F238E27FC236}">
                  <a16:creationId xmlns:a16="http://schemas.microsoft.com/office/drawing/2014/main" id="{6930C456-5ABC-40BC-A875-C424FFA4C68F}"/>
                </a:ext>
              </a:extLst>
            </p:cNvPr>
            <p:cNvSpPr/>
            <p:nvPr/>
          </p:nvSpPr>
          <p:spPr>
            <a:xfrm>
              <a:off x="2704286" y="1878151"/>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638;p126">
              <a:extLst>
                <a:ext uri="{FF2B5EF4-FFF2-40B4-BE49-F238E27FC236}">
                  <a16:creationId xmlns:a16="http://schemas.microsoft.com/office/drawing/2014/main" id="{D719A11E-57D7-4C9F-AEED-489430FF9F44}"/>
                </a:ext>
              </a:extLst>
            </p:cNvPr>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639;p126">
              <a:extLst>
                <a:ext uri="{FF2B5EF4-FFF2-40B4-BE49-F238E27FC236}">
                  <a16:creationId xmlns:a16="http://schemas.microsoft.com/office/drawing/2014/main" id="{FB2F87DA-FBE7-4B87-8E58-89BE869C010B}"/>
                </a:ext>
              </a:extLst>
            </p:cNvPr>
            <p:cNvSpPr/>
            <p:nvPr/>
          </p:nvSpPr>
          <p:spPr>
            <a:xfrm>
              <a:off x="2702059" y="1866460"/>
              <a:ext cx="149" cy="339"/>
            </a:xfrm>
            <a:custGeom>
              <a:avLst/>
              <a:gdLst/>
              <a:ahLst/>
              <a:cxnLst/>
              <a:rect l="l" t="t" r="r" b="b"/>
              <a:pathLst>
                <a:path w="11" h="25" extrusionOk="0">
                  <a:moveTo>
                    <a:pt x="0" y="0"/>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640;p126">
              <a:extLst>
                <a:ext uri="{FF2B5EF4-FFF2-40B4-BE49-F238E27FC236}">
                  <a16:creationId xmlns:a16="http://schemas.microsoft.com/office/drawing/2014/main" id="{2D733F9A-AAC7-46F9-8D8A-68A27B9B6C2E}"/>
                </a:ext>
              </a:extLst>
            </p:cNvPr>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641;p126">
              <a:extLst>
                <a:ext uri="{FF2B5EF4-FFF2-40B4-BE49-F238E27FC236}">
                  <a16:creationId xmlns:a16="http://schemas.microsoft.com/office/drawing/2014/main" id="{2A94AA7F-E340-4F0A-87B3-50EF4A77EF50}"/>
                </a:ext>
              </a:extLst>
            </p:cNvPr>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642;p126">
              <a:extLst>
                <a:ext uri="{FF2B5EF4-FFF2-40B4-BE49-F238E27FC236}">
                  <a16:creationId xmlns:a16="http://schemas.microsoft.com/office/drawing/2014/main" id="{41AAB3C7-BDC6-4828-9039-4F3767228372}"/>
                </a:ext>
              </a:extLst>
            </p:cNvPr>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643;p126">
              <a:extLst>
                <a:ext uri="{FF2B5EF4-FFF2-40B4-BE49-F238E27FC236}">
                  <a16:creationId xmlns:a16="http://schemas.microsoft.com/office/drawing/2014/main" id="{43730CB4-2A49-4F66-8F90-92DA4B0008FA}"/>
                </a:ext>
              </a:extLst>
            </p:cNvPr>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644;p126">
              <a:extLst>
                <a:ext uri="{FF2B5EF4-FFF2-40B4-BE49-F238E27FC236}">
                  <a16:creationId xmlns:a16="http://schemas.microsoft.com/office/drawing/2014/main" id="{57D7BC4C-ECBE-4D89-A142-F56DD2AF1480}"/>
                </a:ext>
              </a:extLst>
            </p:cNvPr>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645;p126">
              <a:extLst>
                <a:ext uri="{FF2B5EF4-FFF2-40B4-BE49-F238E27FC236}">
                  <a16:creationId xmlns:a16="http://schemas.microsoft.com/office/drawing/2014/main" id="{A44E36F4-31DB-4A02-80E2-1BD2081E9DFB}"/>
                </a:ext>
              </a:extLst>
            </p:cNvPr>
            <p:cNvSpPr/>
            <p:nvPr/>
          </p:nvSpPr>
          <p:spPr>
            <a:xfrm>
              <a:off x="2307063" y="178973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646;p126">
              <a:extLst>
                <a:ext uri="{FF2B5EF4-FFF2-40B4-BE49-F238E27FC236}">
                  <a16:creationId xmlns:a16="http://schemas.microsoft.com/office/drawing/2014/main" id="{16590FE6-393A-470F-A2B0-23E615B7F576}"/>
                </a:ext>
              </a:extLst>
            </p:cNvPr>
            <p:cNvSpPr/>
            <p:nvPr/>
          </p:nvSpPr>
          <p:spPr>
            <a:xfrm>
              <a:off x="2305542" y="1789924"/>
              <a:ext cx="54" cy="14"/>
            </a:xfrm>
            <a:custGeom>
              <a:avLst/>
              <a:gdLst/>
              <a:ahLst/>
              <a:cxnLst/>
              <a:rect l="l" t="t" r="r" b="b"/>
              <a:pathLst>
                <a:path w="4" h="1" extrusionOk="0">
                  <a:moveTo>
                    <a:pt x="0" y="1"/>
                  </a:move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647;p126">
              <a:extLst>
                <a:ext uri="{FF2B5EF4-FFF2-40B4-BE49-F238E27FC236}">
                  <a16:creationId xmlns:a16="http://schemas.microsoft.com/office/drawing/2014/main" id="{195F07DA-77BE-4DEB-8499-D71A10DBF165}"/>
                </a:ext>
              </a:extLst>
            </p:cNvPr>
            <p:cNvSpPr/>
            <p:nvPr/>
          </p:nvSpPr>
          <p:spPr>
            <a:xfrm>
              <a:off x="2305827" y="178982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648;p126">
              <a:extLst>
                <a:ext uri="{FF2B5EF4-FFF2-40B4-BE49-F238E27FC236}">
                  <a16:creationId xmlns:a16="http://schemas.microsoft.com/office/drawing/2014/main" id="{209D5320-E7D2-40A4-9D82-C7BD9D1B2140}"/>
                </a:ext>
              </a:extLst>
            </p:cNvPr>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649;p126">
              <a:extLst>
                <a:ext uri="{FF2B5EF4-FFF2-40B4-BE49-F238E27FC236}">
                  <a16:creationId xmlns:a16="http://schemas.microsoft.com/office/drawing/2014/main" id="{2E90A840-A222-44F6-98C8-185577CEC0F2}"/>
                </a:ext>
              </a:extLst>
            </p:cNvPr>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650;p126">
              <a:extLst>
                <a:ext uri="{FF2B5EF4-FFF2-40B4-BE49-F238E27FC236}">
                  <a16:creationId xmlns:a16="http://schemas.microsoft.com/office/drawing/2014/main" id="{74907C8E-D055-4086-BA65-A128761D065C}"/>
                </a:ext>
              </a:extLst>
            </p:cNvPr>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651;p126">
              <a:extLst>
                <a:ext uri="{FF2B5EF4-FFF2-40B4-BE49-F238E27FC236}">
                  <a16:creationId xmlns:a16="http://schemas.microsoft.com/office/drawing/2014/main" id="{14B0B63A-2145-47CA-BA2B-FA3986FA1E6F}"/>
                </a:ext>
              </a:extLst>
            </p:cNvPr>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652;p126">
              <a:extLst>
                <a:ext uri="{FF2B5EF4-FFF2-40B4-BE49-F238E27FC236}">
                  <a16:creationId xmlns:a16="http://schemas.microsoft.com/office/drawing/2014/main" id="{43196F2C-5CDB-4E64-982D-AEFC28879674}"/>
                </a:ext>
              </a:extLst>
            </p:cNvPr>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653;p126">
              <a:extLst>
                <a:ext uri="{FF2B5EF4-FFF2-40B4-BE49-F238E27FC236}">
                  <a16:creationId xmlns:a16="http://schemas.microsoft.com/office/drawing/2014/main" id="{A011E12F-E910-41E4-B9D6-42146388CC97}"/>
                </a:ext>
              </a:extLst>
            </p:cNvPr>
            <p:cNvSpPr/>
            <p:nvPr/>
          </p:nvSpPr>
          <p:spPr>
            <a:xfrm>
              <a:off x="2305637" y="1789883"/>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654;p126">
              <a:extLst>
                <a:ext uri="{FF2B5EF4-FFF2-40B4-BE49-F238E27FC236}">
                  <a16:creationId xmlns:a16="http://schemas.microsoft.com/office/drawing/2014/main" id="{3EE62C96-9492-4020-9062-5A841E1B42C6}"/>
                </a:ext>
              </a:extLst>
            </p:cNvPr>
            <p:cNvSpPr/>
            <p:nvPr/>
          </p:nvSpPr>
          <p:spPr>
            <a:xfrm>
              <a:off x="2306017" y="178978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655;p126">
              <a:extLst>
                <a:ext uri="{FF2B5EF4-FFF2-40B4-BE49-F238E27FC236}">
                  <a16:creationId xmlns:a16="http://schemas.microsoft.com/office/drawing/2014/main" id="{00838BF6-CF9A-4E6B-BCF9-D9AABC008EBE}"/>
                </a:ext>
              </a:extLst>
            </p:cNvPr>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656;p126">
              <a:extLst>
                <a:ext uri="{FF2B5EF4-FFF2-40B4-BE49-F238E27FC236}">
                  <a16:creationId xmlns:a16="http://schemas.microsoft.com/office/drawing/2014/main" id="{AA3E8F18-5665-45BE-807B-8932FA56F193}"/>
                </a:ext>
              </a:extLst>
            </p:cNvPr>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657;p126">
              <a:extLst>
                <a:ext uri="{FF2B5EF4-FFF2-40B4-BE49-F238E27FC236}">
                  <a16:creationId xmlns:a16="http://schemas.microsoft.com/office/drawing/2014/main" id="{A8BAAB2E-30CB-4B00-BA70-7E4BF008FB15}"/>
                </a:ext>
              </a:extLst>
            </p:cNvPr>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658;p126">
              <a:extLst>
                <a:ext uri="{FF2B5EF4-FFF2-40B4-BE49-F238E27FC236}">
                  <a16:creationId xmlns:a16="http://schemas.microsoft.com/office/drawing/2014/main" id="{750B7A4A-766E-4771-9018-2619D88ACFB9}"/>
                </a:ext>
              </a:extLst>
            </p:cNvPr>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659;p126">
              <a:extLst>
                <a:ext uri="{FF2B5EF4-FFF2-40B4-BE49-F238E27FC236}">
                  <a16:creationId xmlns:a16="http://schemas.microsoft.com/office/drawing/2014/main" id="{52EA3DD5-FAAF-4E39-A4A0-D72399246B72}"/>
                </a:ext>
              </a:extLst>
            </p:cNvPr>
            <p:cNvSpPr/>
            <p:nvPr/>
          </p:nvSpPr>
          <p:spPr>
            <a:xfrm>
              <a:off x="2317422" y="1791784"/>
              <a:ext cx="584" cy="394"/>
            </a:xfrm>
            <a:custGeom>
              <a:avLst/>
              <a:gdLst/>
              <a:ahLst/>
              <a:cxnLst/>
              <a:rect l="l" t="t" r="r" b="b"/>
              <a:pathLst>
                <a:path w="43" h="29" extrusionOk="0">
                  <a:moveTo>
                    <a:pt x="1" y="28"/>
                  </a:moveTo>
                  <a:lnTo>
                    <a:pt x="4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660;p126">
              <a:extLst>
                <a:ext uri="{FF2B5EF4-FFF2-40B4-BE49-F238E27FC236}">
                  <a16:creationId xmlns:a16="http://schemas.microsoft.com/office/drawing/2014/main" id="{8115563E-6075-41E5-BE9B-1408A978EDF7}"/>
                </a:ext>
              </a:extLst>
            </p:cNvPr>
            <p:cNvSpPr/>
            <p:nvPr/>
          </p:nvSpPr>
          <p:spPr>
            <a:xfrm>
              <a:off x="2308773" y="1792069"/>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661;p126">
              <a:extLst>
                <a:ext uri="{FF2B5EF4-FFF2-40B4-BE49-F238E27FC236}">
                  <a16:creationId xmlns:a16="http://schemas.microsoft.com/office/drawing/2014/main" id="{B642A772-F705-4013-8D65-9DA4933651A1}"/>
                </a:ext>
              </a:extLst>
            </p:cNvPr>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662;p126">
              <a:extLst>
                <a:ext uri="{FF2B5EF4-FFF2-40B4-BE49-F238E27FC236}">
                  <a16:creationId xmlns:a16="http://schemas.microsoft.com/office/drawing/2014/main" id="{A6F84227-0EF1-4ABF-B181-BC5AD82471E2}"/>
                </a:ext>
              </a:extLst>
            </p:cNvPr>
            <p:cNvSpPr/>
            <p:nvPr/>
          </p:nvSpPr>
          <p:spPr>
            <a:xfrm>
              <a:off x="2309058" y="1789829"/>
              <a:ext cx="54" cy="394"/>
            </a:xfrm>
            <a:custGeom>
              <a:avLst/>
              <a:gdLst/>
              <a:ahLst/>
              <a:cxnLst/>
              <a:rect l="l" t="t" r="r" b="b"/>
              <a:pathLst>
                <a:path w="4" h="29" extrusionOk="0">
                  <a:moveTo>
                    <a:pt x="4" y="1"/>
                  </a:moveTo>
                  <a:lnTo>
                    <a:pt x="4" y="1"/>
                  </a:lnTo>
                  <a:lnTo>
                    <a:pt x="0"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663;p126">
              <a:extLst>
                <a:ext uri="{FF2B5EF4-FFF2-40B4-BE49-F238E27FC236}">
                  <a16:creationId xmlns:a16="http://schemas.microsoft.com/office/drawing/2014/main" id="{42DFC841-A5F8-4008-AEB2-81384F497F56}"/>
                </a:ext>
              </a:extLst>
            </p:cNvPr>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664;p126">
              <a:extLst>
                <a:ext uri="{FF2B5EF4-FFF2-40B4-BE49-F238E27FC236}">
                  <a16:creationId xmlns:a16="http://schemas.microsoft.com/office/drawing/2014/main" id="{0CC0E7F9-5CB5-480A-B3CB-F3AEAE805B55}"/>
                </a:ext>
              </a:extLst>
            </p:cNvPr>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665;p126">
              <a:extLst>
                <a:ext uri="{FF2B5EF4-FFF2-40B4-BE49-F238E27FC236}">
                  <a16:creationId xmlns:a16="http://schemas.microsoft.com/office/drawing/2014/main" id="{EE7DBD74-0515-4825-8508-C6DCE79C9D3C}"/>
                </a:ext>
              </a:extLst>
            </p:cNvPr>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666;p126">
              <a:extLst>
                <a:ext uri="{FF2B5EF4-FFF2-40B4-BE49-F238E27FC236}">
                  <a16:creationId xmlns:a16="http://schemas.microsoft.com/office/drawing/2014/main" id="{337D74AA-24B9-4A82-B61F-F12E952E6A4B}"/>
                </a:ext>
              </a:extLst>
            </p:cNvPr>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667;p126">
              <a:extLst>
                <a:ext uri="{FF2B5EF4-FFF2-40B4-BE49-F238E27FC236}">
                  <a16:creationId xmlns:a16="http://schemas.microsoft.com/office/drawing/2014/main" id="{4061F430-FFD8-4C54-92EA-C48BA6017870}"/>
                </a:ext>
              </a:extLst>
            </p:cNvPr>
            <p:cNvSpPr/>
            <p:nvPr/>
          </p:nvSpPr>
          <p:spPr>
            <a:xfrm>
              <a:off x="2306397" y="1805701"/>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668;p126">
              <a:extLst>
                <a:ext uri="{FF2B5EF4-FFF2-40B4-BE49-F238E27FC236}">
                  <a16:creationId xmlns:a16="http://schemas.microsoft.com/office/drawing/2014/main" id="{A87BCDBD-5D9D-4A87-9778-66BE710AB5A1}"/>
                </a:ext>
              </a:extLst>
            </p:cNvPr>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669;p126">
              <a:extLst>
                <a:ext uri="{FF2B5EF4-FFF2-40B4-BE49-F238E27FC236}">
                  <a16:creationId xmlns:a16="http://schemas.microsoft.com/office/drawing/2014/main" id="{281187AB-048D-49A2-A3F6-EF53669200D1}"/>
                </a:ext>
              </a:extLst>
            </p:cNvPr>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670;p126">
              <a:extLst>
                <a:ext uri="{FF2B5EF4-FFF2-40B4-BE49-F238E27FC236}">
                  <a16:creationId xmlns:a16="http://schemas.microsoft.com/office/drawing/2014/main" id="{44C897A4-4452-439B-A259-4CCE9CFB2750}"/>
                </a:ext>
              </a:extLst>
            </p:cNvPr>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671;p126">
              <a:extLst>
                <a:ext uri="{FF2B5EF4-FFF2-40B4-BE49-F238E27FC236}">
                  <a16:creationId xmlns:a16="http://schemas.microsoft.com/office/drawing/2014/main" id="{249E5403-EFCC-4EF2-9182-1B709324CFB1}"/>
                </a:ext>
              </a:extLst>
            </p:cNvPr>
            <p:cNvSpPr/>
            <p:nvPr/>
          </p:nvSpPr>
          <p:spPr>
            <a:xfrm>
              <a:off x="2308868" y="1791404"/>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672;p126">
              <a:extLst>
                <a:ext uri="{FF2B5EF4-FFF2-40B4-BE49-F238E27FC236}">
                  <a16:creationId xmlns:a16="http://schemas.microsoft.com/office/drawing/2014/main" id="{4946D73A-F284-49CD-9E06-8630B59A36E8}"/>
                </a:ext>
              </a:extLst>
            </p:cNvPr>
            <p:cNvSpPr/>
            <p:nvPr/>
          </p:nvSpPr>
          <p:spPr>
            <a:xfrm>
              <a:off x="2307538" y="1802809"/>
              <a:ext cx="54" cy="299"/>
            </a:xfrm>
            <a:custGeom>
              <a:avLst/>
              <a:gdLst/>
              <a:ahLst/>
              <a:cxnLst/>
              <a:rect l="l" t="t" r="r" b="b"/>
              <a:pathLst>
                <a:path w="4" h="22" extrusionOk="0">
                  <a:moveTo>
                    <a:pt x="0" y="21"/>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673;p126">
              <a:extLst>
                <a:ext uri="{FF2B5EF4-FFF2-40B4-BE49-F238E27FC236}">
                  <a16:creationId xmlns:a16="http://schemas.microsoft.com/office/drawing/2014/main" id="{A511550D-EEBF-479E-8B9B-A60F2ACE5B8E}"/>
                </a:ext>
              </a:extLst>
            </p:cNvPr>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674;p126">
              <a:extLst>
                <a:ext uri="{FF2B5EF4-FFF2-40B4-BE49-F238E27FC236}">
                  <a16:creationId xmlns:a16="http://schemas.microsoft.com/office/drawing/2014/main" id="{56475187-EB40-4B6D-AC96-06DC9066721A}"/>
                </a:ext>
              </a:extLst>
            </p:cNvPr>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675;p126">
              <a:extLst>
                <a:ext uri="{FF2B5EF4-FFF2-40B4-BE49-F238E27FC236}">
                  <a16:creationId xmlns:a16="http://schemas.microsoft.com/office/drawing/2014/main" id="{EE274206-7062-4966-B291-8AD15F00DB56}"/>
                </a:ext>
              </a:extLst>
            </p:cNvPr>
            <p:cNvSpPr/>
            <p:nvPr/>
          </p:nvSpPr>
          <p:spPr>
            <a:xfrm>
              <a:off x="2306248" y="1806041"/>
              <a:ext cx="109" cy="299"/>
            </a:xfrm>
            <a:custGeom>
              <a:avLst/>
              <a:gdLst/>
              <a:ahLst/>
              <a:cxnLst/>
              <a:rect l="l" t="t" r="r" b="b"/>
              <a:pathLst>
                <a:path w="8" h="22" extrusionOk="0">
                  <a:moveTo>
                    <a:pt x="1" y="2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676;p126">
              <a:extLst>
                <a:ext uri="{FF2B5EF4-FFF2-40B4-BE49-F238E27FC236}">
                  <a16:creationId xmlns:a16="http://schemas.microsoft.com/office/drawing/2014/main" id="{FAD2482F-1A83-4C9D-83EA-0A1D74668B41}"/>
                </a:ext>
              </a:extLst>
            </p:cNvPr>
            <p:cNvSpPr/>
            <p:nvPr/>
          </p:nvSpPr>
          <p:spPr>
            <a:xfrm>
              <a:off x="2306492" y="1805375"/>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677;p126">
              <a:extLst>
                <a:ext uri="{FF2B5EF4-FFF2-40B4-BE49-F238E27FC236}">
                  <a16:creationId xmlns:a16="http://schemas.microsoft.com/office/drawing/2014/main" id="{A22FFFC2-B60B-4D0E-AFC2-5D309BF71AF7}"/>
                </a:ext>
              </a:extLst>
            </p:cNvPr>
            <p:cNvSpPr/>
            <p:nvPr/>
          </p:nvSpPr>
          <p:spPr>
            <a:xfrm>
              <a:off x="2305393" y="1809652"/>
              <a:ext cx="109" cy="489"/>
            </a:xfrm>
            <a:custGeom>
              <a:avLst/>
              <a:gdLst/>
              <a:ahLst/>
              <a:cxnLst/>
              <a:rect l="l" t="t" r="r" b="b"/>
              <a:pathLst>
                <a:path w="8" h="36" extrusionOk="0">
                  <a:moveTo>
                    <a:pt x="1" y="36"/>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678;p126">
              <a:extLst>
                <a:ext uri="{FF2B5EF4-FFF2-40B4-BE49-F238E27FC236}">
                  <a16:creationId xmlns:a16="http://schemas.microsoft.com/office/drawing/2014/main" id="{7C88C844-FAD7-4998-8213-288F6972F8E8}"/>
                </a:ext>
              </a:extLst>
            </p:cNvPr>
            <p:cNvSpPr/>
            <p:nvPr/>
          </p:nvSpPr>
          <p:spPr>
            <a:xfrm>
              <a:off x="2304687" y="1814404"/>
              <a:ext cx="14" cy="299"/>
            </a:xfrm>
            <a:custGeom>
              <a:avLst/>
              <a:gdLst/>
              <a:ahLst/>
              <a:cxnLst/>
              <a:rect l="l" t="t" r="r" b="b"/>
              <a:pathLst>
                <a:path w="1" h="22" extrusionOk="0">
                  <a:moveTo>
                    <a:pt x="0" y="22"/>
                  </a:moveTo>
                  <a:lnTo>
                    <a:pt x="0" y="22"/>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679;p126">
              <a:extLst>
                <a:ext uri="{FF2B5EF4-FFF2-40B4-BE49-F238E27FC236}">
                  <a16:creationId xmlns:a16="http://schemas.microsoft.com/office/drawing/2014/main" id="{245A8C88-E9CA-468C-87AA-1AF1168B4C62}"/>
                </a:ext>
              </a:extLst>
            </p:cNvPr>
            <p:cNvSpPr/>
            <p:nvPr/>
          </p:nvSpPr>
          <p:spPr>
            <a:xfrm>
              <a:off x="2304917" y="1812313"/>
              <a:ext cx="109" cy="584"/>
            </a:xfrm>
            <a:custGeom>
              <a:avLst/>
              <a:gdLst/>
              <a:ahLst/>
              <a:cxnLst/>
              <a:rect l="l" t="t" r="r" b="b"/>
              <a:pathLst>
                <a:path w="8" h="43" extrusionOk="0">
                  <a:moveTo>
                    <a:pt x="1" y="43"/>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680;p126">
              <a:extLst>
                <a:ext uri="{FF2B5EF4-FFF2-40B4-BE49-F238E27FC236}">
                  <a16:creationId xmlns:a16="http://schemas.microsoft.com/office/drawing/2014/main" id="{ACA5F861-591A-4B96-9B9F-069BA2467249}"/>
                </a:ext>
              </a:extLst>
            </p:cNvPr>
            <p:cNvSpPr/>
            <p:nvPr/>
          </p:nvSpPr>
          <p:spPr>
            <a:xfrm>
              <a:off x="2305868" y="1807561"/>
              <a:ext cx="109" cy="394"/>
            </a:xfrm>
            <a:custGeom>
              <a:avLst/>
              <a:gdLst/>
              <a:ahLst/>
              <a:cxnLst/>
              <a:rect l="l" t="t" r="r" b="b"/>
              <a:pathLst>
                <a:path w="8" h="29" extrusionOk="0">
                  <a:moveTo>
                    <a:pt x="1" y="29"/>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681;p126">
              <a:extLst>
                <a:ext uri="{FF2B5EF4-FFF2-40B4-BE49-F238E27FC236}">
                  <a16:creationId xmlns:a16="http://schemas.microsoft.com/office/drawing/2014/main" id="{BACF124E-20B7-4647-9A7B-B7BA71453CD6}"/>
                </a:ext>
              </a:extLst>
            </p:cNvPr>
            <p:cNvSpPr/>
            <p:nvPr/>
          </p:nvSpPr>
          <p:spPr>
            <a:xfrm>
              <a:off x="2305732" y="1808186"/>
              <a:ext cx="109" cy="434"/>
            </a:xfrm>
            <a:custGeom>
              <a:avLst/>
              <a:gdLst/>
              <a:ahLst/>
              <a:cxnLst/>
              <a:rect l="l" t="t" r="r" b="b"/>
              <a:pathLst>
                <a:path w="8" h="32" extrusionOk="0">
                  <a:moveTo>
                    <a:pt x="0" y="32"/>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682;p126">
              <a:extLst>
                <a:ext uri="{FF2B5EF4-FFF2-40B4-BE49-F238E27FC236}">
                  <a16:creationId xmlns:a16="http://schemas.microsoft.com/office/drawing/2014/main" id="{7A65AD39-21DB-4A72-850C-7BB4F2CD96D3}"/>
                </a:ext>
              </a:extLst>
            </p:cNvPr>
            <p:cNvSpPr/>
            <p:nvPr/>
          </p:nvSpPr>
          <p:spPr>
            <a:xfrm>
              <a:off x="2305107" y="1811363"/>
              <a:ext cx="109" cy="584"/>
            </a:xfrm>
            <a:custGeom>
              <a:avLst/>
              <a:gdLst/>
              <a:ahLst/>
              <a:cxnLst/>
              <a:rect l="l" t="t" r="r" b="b"/>
              <a:pathLst>
                <a:path w="8" h="43" extrusionOk="0">
                  <a:moveTo>
                    <a:pt x="1" y="43"/>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683;p126">
              <a:extLst>
                <a:ext uri="{FF2B5EF4-FFF2-40B4-BE49-F238E27FC236}">
                  <a16:creationId xmlns:a16="http://schemas.microsoft.com/office/drawing/2014/main" id="{3C00FCF1-4CCC-47DA-AADE-43C1768C7D4A}"/>
                </a:ext>
              </a:extLst>
            </p:cNvPr>
            <p:cNvSpPr/>
            <p:nvPr/>
          </p:nvSpPr>
          <p:spPr>
            <a:xfrm>
              <a:off x="2304782" y="1813359"/>
              <a:ext cx="109" cy="638"/>
            </a:xfrm>
            <a:custGeom>
              <a:avLst/>
              <a:gdLst/>
              <a:ahLst/>
              <a:cxnLst/>
              <a:rect l="l" t="t" r="r" b="b"/>
              <a:pathLst>
                <a:path w="8" h="47" extrusionOk="0">
                  <a:moveTo>
                    <a:pt x="0" y="46"/>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684;p126">
              <a:extLst>
                <a:ext uri="{FF2B5EF4-FFF2-40B4-BE49-F238E27FC236}">
                  <a16:creationId xmlns:a16="http://schemas.microsoft.com/office/drawing/2014/main" id="{F064282F-A68A-4039-95BA-F3F71B9B22D1}"/>
                </a:ext>
              </a:extLst>
            </p:cNvPr>
            <p:cNvSpPr/>
            <p:nvPr/>
          </p:nvSpPr>
          <p:spPr>
            <a:xfrm>
              <a:off x="2305257" y="1810467"/>
              <a:ext cx="109" cy="530"/>
            </a:xfrm>
            <a:custGeom>
              <a:avLst/>
              <a:gdLst/>
              <a:ahLst/>
              <a:cxnLst/>
              <a:rect l="l" t="t" r="r" b="b"/>
              <a:pathLst>
                <a:path w="8" h="39" extrusionOk="0">
                  <a:moveTo>
                    <a:pt x="0" y="39"/>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685;p126">
              <a:extLst>
                <a:ext uri="{FF2B5EF4-FFF2-40B4-BE49-F238E27FC236}">
                  <a16:creationId xmlns:a16="http://schemas.microsoft.com/office/drawing/2014/main" id="{F10FCC0C-63C3-4AF7-83BA-2798625C4871}"/>
                </a:ext>
              </a:extLst>
            </p:cNvPr>
            <p:cNvSpPr/>
            <p:nvPr/>
          </p:nvSpPr>
          <p:spPr>
            <a:xfrm>
              <a:off x="2305542" y="1808892"/>
              <a:ext cx="109" cy="489"/>
            </a:xfrm>
            <a:custGeom>
              <a:avLst/>
              <a:gdLst/>
              <a:ahLst/>
              <a:cxnLst/>
              <a:rect l="l" t="t" r="r" b="b"/>
              <a:pathLst>
                <a:path w="8" h="36" extrusionOk="0">
                  <a:moveTo>
                    <a:pt x="0" y="36"/>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686;p126">
              <a:extLst>
                <a:ext uri="{FF2B5EF4-FFF2-40B4-BE49-F238E27FC236}">
                  <a16:creationId xmlns:a16="http://schemas.microsoft.com/office/drawing/2014/main" id="{7322EC42-BA67-46AF-99C3-28033DCA7306}"/>
                </a:ext>
              </a:extLst>
            </p:cNvPr>
            <p:cNvSpPr/>
            <p:nvPr/>
          </p:nvSpPr>
          <p:spPr>
            <a:xfrm>
              <a:off x="2306112" y="1806516"/>
              <a:ext cx="109" cy="339"/>
            </a:xfrm>
            <a:custGeom>
              <a:avLst/>
              <a:gdLst/>
              <a:ahLst/>
              <a:cxnLst/>
              <a:rect l="l" t="t" r="r" b="b"/>
              <a:pathLst>
                <a:path w="8" h="25" extrusionOk="0">
                  <a:moveTo>
                    <a:pt x="0" y="25"/>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687;p126">
              <a:extLst>
                <a:ext uri="{FF2B5EF4-FFF2-40B4-BE49-F238E27FC236}">
                  <a16:creationId xmlns:a16="http://schemas.microsoft.com/office/drawing/2014/main" id="{9F6C7E94-1023-40AB-BBD2-7F5D563A3DD7}"/>
                </a:ext>
              </a:extLst>
            </p:cNvPr>
            <p:cNvSpPr/>
            <p:nvPr/>
          </p:nvSpPr>
          <p:spPr>
            <a:xfrm>
              <a:off x="2306017" y="1806991"/>
              <a:ext cx="54" cy="394"/>
            </a:xfrm>
            <a:custGeom>
              <a:avLst/>
              <a:gdLst/>
              <a:ahLst/>
              <a:cxnLst/>
              <a:rect l="l" t="t" r="r" b="b"/>
              <a:pathLst>
                <a:path w="4" h="29" extrusionOk="0">
                  <a:moveTo>
                    <a:pt x="0" y="29"/>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688;p126">
              <a:extLst>
                <a:ext uri="{FF2B5EF4-FFF2-40B4-BE49-F238E27FC236}">
                  <a16:creationId xmlns:a16="http://schemas.microsoft.com/office/drawing/2014/main" id="{845EA6A0-1F34-4DD9-BC3C-B97987D6B336}"/>
                </a:ext>
              </a:extLst>
            </p:cNvPr>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689;p126">
              <a:extLst>
                <a:ext uri="{FF2B5EF4-FFF2-40B4-BE49-F238E27FC236}">
                  <a16:creationId xmlns:a16="http://schemas.microsoft.com/office/drawing/2014/main" id="{63EA846A-84C8-41BF-9737-5355ABEE5740}"/>
                </a:ext>
              </a:extLst>
            </p:cNvPr>
            <p:cNvSpPr/>
            <p:nvPr/>
          </p:nvSpPr>
          <p:spPr>
            <a:xfrm>
              <a:off x="2307633" y="1802280"/>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690;p126">
              <a:extLst>
                <a:ext uri="{FF2B5EF4-FFF2-40B4-BE49-F238E27FC236}">
                  <a16:creationId xmlns:a16="http://schemas.microsoft.com/office/drawing/2014/main" id="{D61466A6-A255-479D-AAFC-3CF007D2680F}"/>
                </a:ext>
              </a:extLst>
            </p:cNvPr>
            <p:cNvSpPr/>
            <p:nvPr/>
          </p:nvSpPr>
          <p:spPr>
            <a:xfrm>
              <a:off x="2307769" y="1801614"/>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691;p126">
              <a:extLst>
                <a:ext uri="{FF2B5EF4-FFF2-40B4-BE49-F238E27FC236}">
                  <a16:creationId xmlns:a16="http://schemas.microsoft.com/office/drawing/2014/main" id="{AD93630F-7369-4C9A-B35C-41C263035722}"/>
                </a:ext>
              </a:extLst>
            </p:cNvPr>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692;p126">
              <a:extLst>
                <a:ext uri="{FF2B5EF4-FFF2-40B4-BE49-F238E27FC236}">
                  <a16:creationId xmlns:a16="http://schemas.microsoft.com/office/drawing/2014/main" id="{7F23754E-4B11-4174-B243-EC8920AA10FA}"/>
                </a:ext>
              </a:extLst>
            </p:cNvPr>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693;p126">
              <a:extLst>
                <a:ext uri="{FF2B5EF4-FFF2-40B4-BE49-F238E27FC236}">
                  <a16:creationId xmlns:a16="http://schemas.microsoft.com/office/drawing/2014/main" id="{317E4405-CAA8-4293-9AA5-190CD3F0F095}"/>
                </a:ext>
              </a:extLst>
            </p:cNvPr>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694;p126">
              <a:extLst>
                <a:ext uri="{FF2B5EF4-FFF2-40B4-BE49-F238E27FC236}">
                  <a16:creationId xmlns:a16="http://schemas.microsoft.com/office/drawing/2014/main" id="{5C758738-471B-4A12-9BB6-8E0B3C6DC598}"/>
                </a:ext>
              </a:extLst>
            </p:cNvPr>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695;p126">
              <a:extLst>
                <a:ext uri="{FF2B5EF4-FFF2-40B4-BE49-F238E27FC236}">
                  <a16:creationId xmlns:a16="http://schemas.microsoft.com/office/drawing/2014/main" id="{CAA12548-F3E2-4484-803E-B17BE12AB5FC}"/>
                </a:ext>
              </a:extLst>
            </p:cNvPr>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696;p126">
              <a:extLst>
                <a:ext uri="{FF2B5EF4-FFF2-40B4-BE49-F238E27FC236}">
                  <a16:creationId xmlns:a16="http://schemas.microsoft.com/office/drawing/2014/main" id="{D37C15C2-28F3-40A1-9537-EB651D4F5DF5}"/>
                </a:ext>
              </a:extLst>
            </p:cNvPr>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697;p126">
              <a:extLst>
                <a:ext uri="{FF2B5EF4-FFF2-40B4-BE49-F238E27FC236}">
                  <a16:creationId xmlns:a16="http://schemas.microsoft.com/office/drawing/2014/main" id="{F8E58514-A9C8-4734-BA04-810AE5E36484}"/>
                </a:ext>
              </a:extLst>
            </p:cNvPr>
            <p:cNvSpPr/>
            <p:nvPr/>
          </p:nvSpPr>
          <p:spPr>
            <a:xfrm>
              <a:off x="2314530" y="1758886"/>
              <a:ext cx="14" cy="204"/>
            </a:xfrm>
            <a:custGeom>
              <a:avLst/>
              <a:gdLst/>
              <a:ahLst/>
              <a:cxnLst/>
              <a:rect l="l" t="t" r="r" b="b"/>
              <a:pathLst>
                <a:path w="1" h="15" extrusionOk="0">
                  <a:moveTo>
                    <a:pt x="0"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698;p126">
              <a:extLst>
                <a:ext uri="{FF2B5EF4-FFF2-40B4-BE49-F238E27FC236}">
                  <a16:creationId xmlns:a16="http://schemas.microsoft.com/office/drawing/2014/main" id="{5E9BFEA1-5E58-4F15-A966-2236E9045CC4}"/>
                </a:ext>
              </a:extLst>
            </p:cNvPr>
            <p:cNvSpPr/>
            <p:nvPr/>
          </p:nvSpPr>
          <p:spPr>
            <a:xfrm>
              <a:off x="2314625" y="1758275"/>
              <a:ext cx="14" cy="244"/>
            </a:xfrm>
            <a:custGeom>
              <a:avLst/>
              <a:gdLst/>
              <a:ahLst/>
              <a:cxnLst/>
              <a:rect l="l" t="t" r="r" b="b"/>
              <a:pathLst>
                <a:path w="1" h="18" extrusionOk="0">
                  <a:moveTo>
                    <a:pt x="0"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699;p126">
              <a:extLst>
                <a:ext uri="{FF2B5EF4-FFF2-40B4-BE49-F238E27FC236}">
                  <a16:creationId xmlns:a16="http://schemas.microsoft.com/office/drawing/2014/main" id="{E16C3ED6-E262-471D-AC06-A93FB96B7E55}"/>
                </a:ext>
              </a:extLst>
            </p:cNvPr>
            <p:cNvSpPr/>
            <p:nvPr/>
          </p:nvSpPr>
          <p:spPr>
            <a:xfrm>
              <a:off x="2314571" y="1758601"/>
              <a:ext cx="14" cy="204"/>
            </a:xfrm>
            <a:custGeom>
              <a:avLst/>
              <a:gdLst/>
              <a:ahLst/>
              <a:cxnLst/>
              <a:rect l="l" t="t" r="r" b="b"/>
              <a:pathLst>
                <a:path w="1" h="15" extrusionOk="0">
                  <a:moveTo>
                    <a:pt x="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700;p126">
              <a:extLst>
                <a:ext uri="{FF2B5EF4-FFF2-40B4-BE49-F238E27FC236}">
                  <a16:creationId xmlns:a16="http://schemas.microsoft.com/office/drawing/2014/main" id="{D38C2CDA-1064-4845-A2C3-37AFDAC7A7BD}"/>
                </a:ext>
              </a:extLst>
            </p:cNvPr>
            <p:cNvSpPr/>
            <p:nvPr/>
          </p:nvSpPr>
          <p:spPr>
            <a:xfrm>
              <a:off x="2314435" y="1759171"/>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701;p126">
              <a:extLst>
                <a:ext uri="{FF2B5EF4-FFF2-40B4-BE49-F238E27FC236}">
                  <a16:creationId xmlns:a16="http://schemas.microsoft.com/office/drawing/2014/main" id="{B0A7F4E3-DA45-4C42-B474-2645B296379A}"/>
                </a:ext>
              </a:extLst>
            </p:cNvPr>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702;p126">
              <a:extLst>
                <a:ext uri="{FF2B5EF4-FFF2-40B4-BE49-F238E27FC236}">
                  <a16:creationId xmlns:a16="http://schemas.microsoft.com/office/drawing/2014/main" id="{DE4532C3-B009-487D-B23B-FCA5D9950E68}"/>
                </a:ext>
              </a:extLst>
            </p:cNvPr>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703;p126">
              <a:extLst>
                <a:ext uri="{FF2B5EF4-FFF2-40B4-BE49-F238E27FC236}">
                  <a16:creationId xmlns:a16="http://schemas.microsoft.com/office/drawing/2014/main" id="{12414FF6-0744-4CC6-AF08-CDEDCBCF7FFC}"/>
                </a:ext>
              </a:extLst>
            </p:cNvPr>
            <p:cNvSpPr/>
            <p:nvPr/>
          </p:nvSpPr>
          <p:spPr>
            <a:xfrm>
              <a:off x="2313811" y="1760556"/>
              <a:ext cx="149" cy="149"/>
            </a:xfrm>
            <a:custGeom>
              <a:avLst/>
              <a:gdLst/>
              <a:ahLst/>
              <a:cxnLst/>
              <a:rect l="l" t="t" r="r" b="b"/>
              <a:pathLst>
                <a:path w="11"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704;p126">
              <a:extLst>
                <a:ext uri="{FF2B5EF4-FFF2-40B4-BE49-F238E27FC236}">
                  <a16:creationId xmlns:a16="http://schemas.microsoft.com/office/drawing/2014/main" id="{A6AE9172-2E66-4AA8-A93F-1964CA489F9E}"/>
                </a:ext>
              </a:extLst>
            </p:cNvPr>
            <p:cNvSpPr/>
            <p:nvPr/>
          </p:nvSpPr>
          <p:spPr>
            <a:xfrm>
              <a:off x="2313580" y="1760787"/>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705;p126">
              <a:extLst>
                <a:ext uri="{FF2B5EF4-FFF2-40B4-BE49-F238E27FC236}">
                  <a16:creationId xmlns:a16="http://schemas.microsoft.com/office/drawing/2014/main" id="{C6B03E48-DEF9-46AD-A5FD-5DDD5AA42E41}"/>
                </a:ext>
              </a:extLst>
            </p:cNvPr>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706;p126">
              <a:extLst>
                <a:ext uri="{FF2B5EF4-FFF2-40B4-BE49-F238E27FC236}">
                  <a16:creationId xmlns:a16="http://schemas.microsoft.com/office/drawing/2014/main" id="{A9E3B040-BBF5-4EC0-816B-85E9D293B498}"/>
                </a:ext>
              </a:extLst>
            </p:cNvPr>
            <p:cNvSpPr/>
            <p:nvPr/>
          </p:nvSpPr>
          <p:spPr>
            <a:xfrm>
              <a:off x="2312236" y="1761601"/>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707;p126">
              <a:extLst>
                <a:ext uri="{FF2B5EF4-FFF2-40B4-BE49-F238E27FC236}">
                  <a16:creationId xmlns:a16="http://schemas.microsoft.com/office/drawing/2014/main" id="{B6986F25-BA2D-4EEE-BC75-E475C42C6543}"/>
                </a:ext>
              </a:extLst>
            </p:cNvPr>
            <p:cNvSpPr/>
            <p:nvPr/>
          </p:nvSpPr>
          <p:spPr>
            <a:xfrm>
              <a:off x="2314001" y="1760312"/>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708;p126">
              <a:extLst>
                <a:ext uri="{FF2B5EF4-FFF2-40B4-BE49-F238E27FC236}">
                  <a16:creationId xmlns:a16="http://schemas.microsoft.com/office/drawing/2014/main" id="{38D06019-E536-44EB-A5FD-9BE72177F1F4}"/>
                </a:ext>
              </a:extLst>
            </p:cNvPr>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709;p126">
              <a:extLst>
                <a:ext uri="{FF2B5EF4-FFF2-40B4-BE49-F238E27FC236}">
                  <a16:creationId xmlns:a16="http://schemas.microsoft.com/office/drawing/2014/main" id="{C80971F5-0DFF-4512-A915-09C98C3BD410}"/>
                </a:ext>
              </a:extLst>
            </p:cNvPr>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710;p126">
              <a:extLst>
                <a:ext uri="{FF2B5EF4-FFF2-40B4-BE49-F238E27FC236}">
                  <a16:creationId xmlns:a16="http://schemas.microsoft.com/office/drawing/2014/main" id="{6D6DE7B2-F876-4017-8CCB-E79783F15C17}"/>
                </a:ext>
              </a:extLst>
            </p:cNvPr>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711;p126">
              <a:extLst>
                <a:ext uri="{FF2B5EF4-FFF2-40B4-BE49-F238E27FC236}">
                  <a16:creationId xmlns:a16="http://schemas.microsoft.com/office/drawing/2014/main" id="{36B9DF50-8A2C-4E90-94E4-026FF0D77A64}"/>
                </a:ext>
              </a:extLst>
            </p:cNvPr>
            <p:cNvSpPr/>
            <p:nvPr/>
          </p:nvSpPr>
          <p:spPr>
            <a:xfrm>
              <a:off x="2313335" y="1761031"/>
              <a:ext cx="204" cy="109"/>
            </a:xfrm>
            <a:custGeom>
              <a:avLst/>
              <a:gdLst/>
              <a:ahLst/>
              <a:cxnLst/>
              <a:rect l="l" t="t" r="r" b="b"/>
              <a:pathLst>
                <a:path w="15" h="8" extrusionOk="0">
                  <a:moveTo>
                    <a:pt x="1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712;p126">
              <a:extLst>
                <a:ext uri="{FF2B5EF4-FFF2-40B4-BE49-F238E27FC236}">
                  <a16:creationId xmlns:a16="http://schemas.microsoft.com/office/drawing/2014/main" id="{4A3F4966-053F-4353-A361-9176E1E9DD5A}"/>
                </a:ext>
              </a:extLst>
            </p:cNvPr>
            <p:cNvSpPr/>
            <p:nvPr/>
          </p:nvSpPr>
          <p:spPr>
            <a:xfrm>
              <a:off x="2360911" y="1713591"/>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713;p126">
              <a:extLst>
                <a:ext uri="{FF2B5EF4-FFF2-40B4-BE49-F238E27FC236}">
                  <a16:creationId xmlns:a16="http://schemas.microsoft.com/office/drawing/2014/main" id="{29C00879-9F64-4EDB-B1CD-0C4CBF28EE9E}"/>
                </a:ext>
              </a:extLst>
            </p:cNvPr>
            <p:cNvSpPr/>
            <p:nvPr/>
          </p:nvSpPr>
          <p:spPr>
            <a:xfrm>
              <a:off x="2360531" y="1713686"/>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714;p126">
              <a:extLst>
                <a:ext uri="{FF2B5EF4-FFF2-40B4-BE49-F238E27FC236}">
                  <a16:creationId xmlns:a16="http://schemas.microsoft.com/office/drawing/2014/main" id="{48B58614-4FD6-457C-98EF-5B3E6DCD5CA7}"/>
                </a:ext>
              </a:extLst>
            </p:cNvPr>
            <p:cNvSpPr/>
            <p:nvPr/>
          </p:nvSpPr>
          <p:spPr>
            <a:xfrm>
              <a:off x="2361291" y="1713442"/>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715;p126">
              <a:extLst>
                <a:ext uri="{FF2B5EF4-FFF2-40B4-BE49-F238E27FC236}">
                  <a16:creationId xmlns:a16="http://schemas.microsoft.com/office/drawing/2014/main" id="{2A881A18-E90F-40BE-B81D-56BFECF709CB}"/>
                </a:ext>
              </a:extLst>
            </p:cNvPr>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716;p126">
              <a:extLst>
                <a:ext uri="{FF2B5EF4-FFF2-40B4-BE49-F238E27FC236}">
                  <a16:creationId xmlns:a16="http://schemas.microsoft.com/office/drawing/2014/main" id="{F1B819E1-7A7D-40AA-874B-0608C80639B7}"/>
                </a:ext>
              </a:extLst>
            </p:cNvPr>
            <p:cNvSpPr/>
            <p:nvPr/>
          </p:nvSpPr>
          <p:spPr>
            <a:xfrm>
              <a:off x="2358725" y="1713917"/>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717;p126">
              <a:extLst>
                <a:ext uri="{FF2B5EF4-FFF2-40B4-BE49-F238E27FC236}">
                  <a16:creationId xmlns:a16="http://schemas.microsoft.com/office/drawing/2014/main" id="{13AB0357-DD0F-4A05-A69D-4A856CB061B3}"/>
                </a:ext>
              </a:extLst>
            </p:cNvPr>
            <p:cNvSpPr/>
            <p:nvPr/>
          </p:nvSpPr>
          <p:spPr>
            <a:xfrm>
              <a:off x="2354163" y="1713822"/>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718;p126">
              <a:extLst>
                <a:ext uri="{FF2B5EF4-FFF2-40B4-BE49-F238E27FC236}">
                  <a16:creationId xmlns:a16="http://schemas.microsoft.com/office/drawing/2014/main" id="{AB41A53C-9ECB-464B-9451-7CB93FF8501B}"/>
                </a:ext>
              </a:extLst>
            </p:cNvPr>
            <p:cNvSpPr/>
            <p:nvPr/>
          </p:nvSpPr>
          <p:spPr>
            <a:xfrm>
              <a:off x="2353552" y="1713781"/>
              <a:ext cx="394" cy="14"/>
            </a:xfrm>
            <a:custGeom>
              <a:avLst/>
              <a:gdLst/>
              <a:ahLst/>
              <a:cxnLst/>
              <a:rect l="l" t="t" r="r" b="b"/>
              <a:pathLst>
                <a:path w="29"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719;p126">
              <a:extLst>
                <a:ext uri="{FF2B5EF4-FFF2-40B4-BE49-F238E27FC236}">
                  <a16:creationId xmlns:a16="http://schemas.microsoft.com/office/drawing/2014/main" id="{C1DA99DB-A3E0-4E42-927F-7B120DDD0BA8}"/>
                </a:ext>
              </a:extLst>
            </p:cNvPr>
            <p:cNvSpPr/>
            <p:nvPr/>
          </p:nvSpPr>
          <p:spPr>
            <a:xfrm>
              <a:off x="2359200" y="1713876"/>
              <a:ext cx="258" cy="14"/>
            </a:xfrm>
            <a:custGeom>
              <a:avLst/>
              <a:gdLst/>
              <a:ahLst/>
              <a:cxnLst/>
              <a:rect l="l" t="t" r="r" b="b"/>
              <a:pathLst>
                <a:path w="19" h="1" extrusionOk="0">
                  <a:moveTo>
                    <a:pt x="1"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720;p126">
              <a:extLst>
                <a:ext uri="{FF2B5EF4-FFF2-40B4-BE49-F238E27FC236}">
                  <a16:creationId xmlns:a16="http://schemas.microsoft.com/office/drawing/2014/main" id="{407668D8-892A-4010-BF5F-7B93FFE6EBBC}"/>
                </a:ext>
              </a:extLst>
            </p:cNvPr>
            <p:cNvSpPr/>
            <p:nvPr/>
          </p:nvSpPr>
          <p:spPr>
            <a:xfrm>
              <a:off x="2365812" y="1717814"/>
              <a:ext cx="14" cy="14"/>
            </a:xfrm>
            <a:custGeom>
              <a:avLst/>
              <a:gdLst/>
              <a:ahLst/>
              <a:cxnLst/>
              <a:rect l="l" t="t" r="r" b="b"/>
              <a:pathLst>
                <a:path w="1" h="1" extrusionOk="0">
                  <a:moveTo>
                    <a:pt x="0" y="1"/>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721;p126">
              <a:extLst>
                <a:ext uri="{FF2B5EF4-FFF2-40B4-BE49-F238E27FC236}">
                  <a16:creationId xmlns:a16="http://schemas.microsoft.com/office/drawing/2014/main" id="{B7EAAA5D-6278-445B-8925-292E65CB9558}"/>
                </a:ext>
              </a:extLst>
            </p:cNvPr>
            <p:cNvSpPr/>
            <p:nvPr/>
          </p:nvSpPr>
          <p:spPr>
            <a:xfrm>
              <a:off x="2354788" y="171387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722;p126">
              <a:extLst>
                <a:ext uri="{FF2B5EF4-FFF2-40B4-BE49-F238E27FC236}">
                  <a16:creationId xmlns:a16="http://schemas.microsoft.com/office/drawing/2014/main" id="{D5FD26BF-7019-47D6-A576-8C66F80FB300}"/>
                </a:ext>
              </a:extLst>
            </p:cNvPr>
            <p:cNvSpPr/>
            <p:nvPr/>
          </p:nvSpPr>
          <p:spPr>
            <a:xfrm>
              <a:off x="2355358" y="171391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723;p126">
              <a:extLst>
                <a:ext uri="{FF2B5EF4-FFF2-40B4-BE49-F238E27FC236}">
                  <a16:creationId xmlns:a16="http://schemas.microsoft.com/office/drawing/2014/main" id="{70FE46DA-95A2-41D9-8D62-AE91F1BFC0E8}"/>
                </a:ext>
              </a:extLst>
            </p:cNvPr>
            <p:cNvSpPr/>
            <p:nvPr/>
          </p:nvSpPr>
          <p:spPr>
            <a:xfrm>
              <a:off x="2357680" y="171397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724;p126">
              <a:extLst>
                <a:ext uri="{FF2B5EF4-FFF2-40B4-BE49-F238E27FC236}">
                  <a16:creationId xmlns:a16="http://schemas.microsoft.com/office/drawing/2014/main" id="{2D6D0C45-CED6-4190-8FFD-135C057CC7DB}"/>
                </a:ext>
              </a:extLst>
            </p:cNvPr>
            <p:cNvSpPr/>
            <p:nvPr/>
          </p:nvSpPr>
          <p:spPr>
            <a:xfrm>
              <a:off x="2359675" y="1713822"/>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725;p126">
              <a:extLst>
                <a:ext uri="{FF2B5EF4-FFF2-40B4-BE49-F238E27FC236}">
                  <a16:creationId xmlns:a16="http://schemas.microsoft.com/office/drawing/2014/main" id="{324528E1-CDD0-4926-A7DF-F31C4E24A47D}"/>
                </a:ext>
              </a:extLst>
            </p:cNvPr>
            <p:cNvSpPr/>
            <p:nvPr/>
          </p:nvSpPr>
          <p:spPr>
            <a:xfrm>
              <a:off x="2358209" y="171391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726;p126">
              <a:extLst>
                <a:ext uri="{FF2B5EF4-FFF2-40B4-BE49-F238E27FC236}">
                  <a16:creationId xmlns:a16="http://schemas.microsoft.com/office/drawing/2014/main" id="{C144A390-21E1-4BD3-B848-63801349AC75}"/>
                </a:ext>
              </a:extLst>
            </p:cNvPr>
            <p:cNvSpPr/>
            <p:nvPr/>
          </p:nvSpPr>
          <p:spPr>
            <a:xfrm>
              <a:off x="2356539" y="17139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727;p126">
              <a:extLst>
                <a:ext uri="{FF2B5EF4-FFF2-40B4-BE49-F238E27FC236}">
                  <a16:creationId xmlns:a16="http://schemas.microsoft.com/office/drawing/2014/main" id="{A7ED82DE-3F2E-4919-8930-262C81514D79}"/>
                </a:ext>
              </a:extLst>
            </p:cNvPr>
            <p:cNvSpPr/>
            <p:nvPr/>
          </p:nvSpPr>
          <p:spPr>
            <a:xfrm>
              <a:off x="2360110" y="1713781"/>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728;p126">
              <a:extLst>
                <a:ext uri="{FF2B5EF4-FFF2-40B4-BE49-F238E27FC236}">
                  <a16:creationId xmlns:a16="http://schemas.microsoft.com/office/drawing/2014/main" id="{8383A5D3-7F4C-4FAF-A3AB-DDF0B2831391}"/>
                </a:ext>
              </a:extLst>
            </p:cNvPr>
            <p:cNvSpPr/>
            <p:nvPr/>
          </p:nvSpPr>
          <p:spPr>
            <a:xfrm>
              <a:off x="2357299" y="171397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729;p126">
              <a:extLst>
                <a:ext uri="{FF2B5EF4-FFF2-40B4-BE49-F238E27FC236}">
                  <a16:creationId xmlns:a16="http://schemas.microsoft.com/office/drawing/2014/main" id="{23DA0CB7-186A-41EF-8405-34B7F6674BA0}"/>
                </a:ext>
              </a:extLst>
            </p:cNvPr>
            <p:cNvSpPr/>
            <p:nvPr/>
          </p:nvSpPr>
          <p:spPr>
            <a:xfrm>
              <a:off x="2355969" y="17139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730;p126">
              <a:extLst>
                <a:ext uri="{FF2B5EF4-FFF2-40B4-BE49-F238E27FC236}">
                  <a16:creationId xmlns:a16="http://schemas.microsoft.com/office/drawing/2014/main" id="{B5D63384-3C93-439C-B24D-DFFC6280F598}"/>
                </a:ext>
              </a:extLst>
            </p:cNvPr>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731;p126">
              <a:extLst>
                <a:ext uri="{FF2B5EF4-FFF2-40B4-BE49-F238E27FC236}">
                  <a16:creationId xmlns:a16="http://schemas.microsoft.com/office/drawing/2014/main" id="{90CD7E47-3772-45C8-ABC7-8FFF4E2512A7}"/>
                </a:ext>
              </a:extLst>
            </p:cNvPr>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732;p126">
              <a:extLst>
                <a:ext uri="{FF2B5EF4-FFF2-40B4-BE49-F238E27FC236}">
                  <a16:creationId xmlns:a16="http://schemas.microsoft.com/office/drawing/2014/main" id="{D557AAC5-A800-4809-8D18-BEC5DFBD776B}"/>
                </a:ext>
              </a:extLst>
            </p:cNvPr>
            <p:cNvSpPr/>
            <p:nvPr/>
          </p:nvSpPr>
          <p:spPr>
            <a:xfrm>
              <a:off x="2633846" y="1775002"/>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733;p126">
              <a:extLst>
                <a:ext uri="{FF2B5EF4-FFF2-40B4-BE49-F238E27FC236}">
                  <a16:creationId xmlns:a16="http://schemas.microsoft.com/office/drawing/2014/main" id="{2DFA0AF5-C6EC-401C-AEFC-FBE56099E26D}"/>
                </a:ext>
              </a:extLst>
            </p:cNvPr>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734;p126">
              <a:extLst>
                <a:ext uri="{FF2B5EF4-FFF2-40B4-BE49-F238E27FC236}">
                  <a16:creationId xmlns:a16="http://schemas.microsoft.com/office/drawing/2014/main" id="{E792BA60-3E1D-4EBC-99CC-D62726383EC6}"/>
                </a:ext>
              </a:extLst>
            </p:cNvPr>
            <p:cNvSpPr/>
            <p:nvPr/>
          </p:nvSpPr>
          <p:spPr>
            <a:xfrm>
              <a:off x="2634891" y="1778858"/>
              <a:ext cx="14" cy="95"/>
            </a:xfrm>
            <a:custGeom>
              <a:avLst/>
              <a:gdLst/>
              <a:ahLst/>
              <a:cxnLst/>
              <a:rect l="l" t="t" r="r" b="b"/>
              <a:pathLst>
                <a:path w="1" h="7"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735;p126">
              <a:extLst>
                <a:ext uri="{FF2B5EF4-FFF2-40B4-BE49-F238E27FC236}">
                  <a16:creationId xmlns:a16="http://schemas.microsoft.com/office/drawing/2014/main" id="{40F1A92D-0721-4D47-9C2E-BC5B1F5B0D1C}"/>
                </a:ext>
              </a:extLst>
            </p:cNvPr>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736;p126">
              <a:extLst>
                <a:ext uri="{FF2B5EF4-FFF2-40B4-BE49-F238E27FC236}">
                  <a16:creationId xmlns:a16="http://schemas.microsoft.com/office/drawing/2014/main" id="{BD28F210-DDE9-4C49-91BD-2048BEBBAFCB}"/>
                </a:ext>
              </a:extLst>
            </p:cNvPr>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737;p126">
              <a:extLst>
                <a:ext uri="{FF2B5EF4-FFF2-40B4-BE49-F238E27FC236}">
                  <a16:creationId xmlns:a16="http://schemas.microsoft.com/office/drawing/2014/main" id="{521CC3A4-666D-44FC-876B-4A6E0A3DF286}"/>
                </a:ext>
              </a:extLst>
            </p:cNvPr>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738;p126">
              <a:extLst>
                <a:ext uri="{FF2B5EF4-FFF2-40B4-BE49-F238E27FC236}">
                  <a16:creationId xmlns:a16="http://schemas.microsoft.com/office/drawing/2014/main" id="{E0BE8318-8868-4BC6-8EA8-0A814722A3B9}"/>
                </a:ext>
              </a:extLst>
            </p:cNvPr>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739;p126">
              <a:extLst>
                <a:ext uri="{FF2B5EF4-FFF2-40B4-BE49-F238E27FC236}">
                  <a16:creationId xmlns:a16="http://schemas.microsoft.com/office/drawing/2014/main" id="{9E67D5C2-6033-4CCB-9C2F-AD26C7B204EF}"/>
                </a:ext>
              </a:extLst>
            </p:cNvPr>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740;p126">
              <a:extLst>
                <a:ext uri="{FF2B5EF4-FFF2-40B4-BE49-F238E27FC236}">
                  <a16:creationId xmlns:a16="http://schemas.microsoft.com/office/drawing/2014/main" id="{F3B3373F-7C27-44FA-8B91-96D5AB92B9BC}"/>
                </a:ext>
              </a:extLst>
            </p:cNvPr>
            <p:cNvSpPr/>
            <p:nvPr/>
          </p:nvSpPr>
          <p:spPr>
            <a:xfrm>
              <a:off x="2991817" y="1742539"/>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741;p126">
              <a:extLst>
                <a:ext uri="{FF2B5EF4-FFF2-40B4-BE49-F238E27FC236}">
                  <a16:creationId xmlns:a16="http://schemas.microsoft.com/office/drawing/2014/main" id="{0F95C8AD-8A0F-4350-AF56-9CC9FAD2021A}"/>
                </a:ext>
              </a:extLst>
            </p:cNvPr>
            <p:cNvSpPr/>
            <p:nvPr/>
          </p:nvSpPr>
          <p:spPr>
            <a:xfrm>
              <a:off x="2987920" y="1742769"/>
              <a:ext cx="625" cy="68"/>
            </a:xfrm>
            <a:custGeom>
              <a:avLst/>
              <a:gdLst/>
              <a:ahLst/>
              <a:cxnLst/>
              <a:rect l="l" t="t" r="r" b="b"/>
              <a:pathLst>
                <a:path w="46" h="5" extrusionOk="0">
                  <a:moveTo>
                    <a:pt x="46"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742;p126">
              <a:extLst>
                <a:ext uri="{FF2B5EF4-FFF2-40B4-BE49-F238E27FC236}">
                  <a16:creationId xmlns:a16="http://schemas.microsoft.com/office/drawing/2014/main" id="{E7C6373E-7721-4B7E-8FF8-119CCF402664}"/>
                </a:ext>
              </a:extLst>
            </p:cNvPr>
            <p:cNvSpPr/>
            <p:nvPr/>
          </p:nvSpPr>
          <p:spPr>
            <a:xfrm>
              <a:off x="2992387" y="1742294"/>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743;p126">
              <a:extLst>
                <a:ext uri="{FF2B5EF4-FFF2-40B4-BE49-F238E27FC236}">
                  <a16:creationId xmlns:a16="http://schemas.microsoft.com/office/drawing/2014/main" id="{D1E2D911-A0FA-4F0C-98E8-B7FC8B70910F}"/>
                </a:ext>
              </a:extLst>
            </p:cNvPr>
            <p:cNvSpPr/>
            <p:nvPr/>
          </p:nvSpPr>
          <p:spPr>
            <a:xfrm>
              <a:off x="2980547" y="1745770"/>
              <a:ext cx="774" cy="584"/>
            </a:xfrm>
            <a:custGeom>
              <a:avLst/>
              <a:gdLst/>
              <a:ahLst/>
              <a:cxnLst/>
              <a:rect l="l" t="t" r="r" b="b"/>
              <a:pathLst>
                <a:path w="57" h="43" extrusionOk="0">
                  <a:moveTo>
                    <a:pt x="57"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744;p126">
              <a:extLst>
                <a:ext uri="{FF2B5EF4-FFF2-40B4-BE49-F238E27FC236}">
                  <a16:creationId xmlns:a16="http://schemas.microsoft.com/office/drawing/2014/main" id="{D3EA061E-2CB7-4EE5-A35D-D27EF54AD83C}"/>
                </a:ext>
              </a:extLst>
            </p:cNvPr>
            <p:cNvSpPr/>
            <p:nvPr/>
          </p:nvSpPr>
          <p:spPr>
            <a:xfrm>
              <a:off x="2979556" y="1746476"/>
              <a:ext cx="815" cy="584"/>
            </a:xfrm>
            <a:custGeom>
              <a:avLst/>
              <a:gdLst/>
              <a:ahLst/>
              <a:cxnLst/>
              <a:rect l="l" t="t" r="r" b="b"/>
              <a:pathLst>
                <a:path w="60" h="43" extrusionOk="0">
                  <a:moveTo>
                    <a:pt x="60" y="1"/>
                  </a:moveTo>
                  <a:lnTo>
                    <a:pt x="0"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745;p126">
              <a:extLst>
                <a:ext uri="{FF2B5EF4-FFF2-40B4-BE49-F238E27FC236}">
                  <a16:creationId xmlns:a16="http://schemas.microsoft.com/office/drawing/2014/main" id="{067FE514-841D-46FF-A2A0-A13637EC7D08}"/>
                </a:ext>
              </a:extLst>
            </p:cNvPr>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746;p126">
              <a:extLst>
                <a:ext uri="{FF2B5EF4-FFF2-40B4-BE49-F238E27FC236}">
                  <a16:creationId xmlns:a16="http://schemas.microsoft.com/office/drawing/2014/main" id="{9CE15634-BAF9-4071-9CA2-744E361AD5CA}"/>
                </a:ext>
              </a:extLst>
            </p:cNvPr>
            <p:cNvSpPr/>
            <p:nvPr/>
          </p:nvSpPr>
          <p:spPr>
            <a:xfrm>
              <a:off x="2989101" y="1742674"/>
              <a:ext cx="1398" cy="14"/>
            </a:xfrm>
            <a:custGeom>
              <a:avLst/>
              <a:gdLst/>
              <a:ahLst/>
              <a:cxnLst/>
              <a:rect l="l" t="t" r="r" b="b"/>
              <a:pathLst>
                <a:path w="103" h="1" extrusionOk="0">
                  <a:moveTo>
                    <a:pt x="103"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747;p126">
              <a:extLst>
                <a:ext uri="{FF2B5EF4-FFF2-40B4-BE49-F238E27FC236}">
                  <a16:creationId xmlns:a16="http://schemas.microsoft.com/office/drawing/2014/main" id="{70636FA6-2510-4704-8461-DF7FD5EF4E22}"/>
                </a:ext>
              </a:extLst>
            </p:cNvPr>
            <p:cNvSpPr/>
            <p:nvPr/>
          </p:nvSpPr>
          <p:spPr>
            <a:xfrm>
              <a:off x="2993052" y="174196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748;p126">
              <a:extLst>
                <a:ext uri="{FF2B5EF4-FFF2-40B4-BE49-F238E27FC236}">
                  <a16:creationId xmlns:a16="http://schemas.microsoft.com/office/drawing/2014/main" id="{217C99DE-0778-4E93-8574-71499BF0C13B}"/>
                </a:ext>
              </a:extLst>
            </p:cNvPr>
            <p:cNvSpPr/>
            <p:nvPr/>
          </p:nvSpPr>
          <p:spPr>
            <a:xfrm>
              <a:off x="2991111" y="1742674"/>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749;p126">
              <a:extLst>
                <a:ext uri="{FF2B5EF4-FFF2-40B4-BE49-F238E27FC236}">
                  <a16:creationId xmlns:a16="http://schemas.microsoft.com/office/drawing/2014/main" id="{317925D5-C444-411F-A42C-7E3283C72D97}"/>
                </a:ext>
              </a:extLst>
            </p:cNvPr>
            <p:cNvSpPr/>
            <p:nvPr/>
          </p:nvSpPr>
          <p:spPr>
            <a:xfrm>
              <a:off x="3253575" y="202480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750;p126">
              <a:extLst>
                <a:ext uri="{FF2B5EF4-FFF2-40B4-BE49-F238E27FC236}">
                  <a16:creationId xmlns:a16="http://schemas.microsoft.com/office/drawing/2014/main" id="{BEE23D5F-F523-4D99-8E67-DA20344D627B}"/>
                </a:ext>
              </a:extLst>
            </p:cNvPr>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751;p126">
              <a:extLst>
                <a:ext uri="{FF2B5EF4-FFF2-40B4-BE49-F238E27FC236}">
                  <a16:creationId xmlns:a16="http://schemas.microsoft.com/office/drawing/2014/main" id="{8056709C-ADF5-47FD-BA77-815C83B4220F}"/>
                </a:ext>
              </a:extLst>
            </p:cNvPr>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752;p126">
              <a:extLst>
                <a:ext uri="{FF2B5EF4-FFF2-40B4-BE49-F238E27FC236}">
                  <a16:creationId xmlns:a16="http://schemas.microsoft.com/office/drawing/2014/main" id="{8C88F204-EC22-492E-874D-66AAD1D19535}"/>
                </a:ext>
              </a:extLst>
            </p:cNvPr>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753;p126">
              <a:extLst>
                <a:ext uri="{FF2B5EF4-FFF2-40B4-BE49-F238E27FC236}">
                  <a16:creationId xmlns:a16="http://schemas.microsoft.com/office/drawing/2014/main" id="{2D7C768C-7909-407F-A460-5F496A0C78A2}"/>
                </a:ext>
              </a:extLst>
            </p:cNvPr>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754;p126">
              <a:extLst>
                <a:ext uri="{FF2B5EF4-FFF2-40B4-BE49-F238E27FC236}">
                  <a16:creationId xmlns:a16="http://schemas.microsoft.com/office/drawing/2014/main" id="{1ED38AE0-176F-46CD-B721-58BBBCCD6F9D}"/>
                </a:ext>
              </a:extLst>
            </p:cNvPr>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755;p126">
              <a:extLst>
                <a:ext uri="{FF2B5EF4-FFF2-40B4-BE49-F238E27FC236}">
                  <a16:creationId xmlns:a16="http://schemas.microsoft.com/office/drawing/2014/main" id="{4910D69D-6298-499B-9C68-3E3167B2BE4A}"/>
                </a:ext>
              </a:extLst>
            </p:cNvPr>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756;p126">
              <a:extLst>
                <a:ext uri="{FF2B5EF4-FFF2-40B4-BE49-F238E27FC236}">
                  <a16:creationId xmlns:a16="http://schemas.microsoft.com/office/drawing/2014/main" id="{2FA850BC-E719-429A-9360-CBFB5058D2AB}"/>
                </a:ext>
              </a:extLst>
            </p:cNvPr>
            <p:cNvSpPr/>
            <p:nvPr/>
          </p:nvSpPr>
          <p:spPr>
            <a:xfrm>
              <a:off x="2728671" y="1883663"/>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757;p126">
              <a:extLst>
                <a:ext uri="{FF2B5EF4-FFF2-40B4-BE49-F238E27FC236}">
                  <a16:creationId xmlns:a16="http://schemas.microsoft.com/office/drawing/2014/main" id="{BF9013C4-F456-4887-A099-E6A50E04B869}"/>
                </a:ext>
              </a:extLst>
            </p:cNvPr>
            <p:cNvSpPr/>
            <p:nvPr/>
          </p:nvSpPr>
          <p:spPr>
            <a:xfrm>
              <a:off x="2729241" y="1883039"/>
              <a:ext cx="14" cy="68"/>
            </a:xfrm>
            <a:custGeom>
              <a:avLst/>
              <a:gdLst/>
              <a:ahLst/>
              <a:cxnLst/>
              <a:rect l="l" t="t" r="r" b="b"/>
              <a:pathLst>
                <a:path w="1" h="5" extrusionOk="0">
                  <a:moveTo>
                    <a:pt x="1" y="1"/>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758;p126">
              <a:extLst>
                <a:ext uri="{FF2B5EF4-FFF2-40B4-BE49-F238E27FC236}">
                  <a16:creationId xmlns:a16="http://schemas.microsoft.com/office/drawing/2014/main" id="{63B7C496-7197-4D8D-A117-D98CFDDDF21F}"/>
                </a:ext>
              </a:extLst>
            </p:cNvPr>
            <p:cNvSpPr/>
            <p:nvPr/>
          </p:nvSpPr>
          <p:spPr>
            <a:xfrm>
              <a:off x="2728155" y="1883989"/>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759;p126">
              <a:extLst>
                <a:ext uri="{FF2B5EF4-FFF2-40B4-BE49-F238E27FC236}">
                  <a16:creationId xmlns:a16="http://schemas.microsoft.com/office/drawing/2014/main" id="{8932B3A9-1F4B-4004-B8B3-B948174FA9A1}"/>
                </a:ext>
              </a:extLst>
            </p:cNvPr>
            <p:cNvSpPr/>
            <p:nvPr/>
          </p:nvSpPr>
          <p:spPr>
            <a:xfrm>
              <a:off x="2728820" y="1883568"/>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760;p126">
              <a:extLst>
                <a:ext uri="{FF2B5EF4-FFF2-40B4-BE49-F238E27FC236}">
                  <a16:creationId xmlns:a16="http://schemas.microsoft.com/office/drawing/2014/main" id="{B872118A-31A4-45D6-AC7F-7670080427FD}"/>
                </a:ext>
              </a:extLst>
            </p:cNvPr>
            <p:cNvSpPr/>
            <p:nvPr/>
          </p:nvSpPr>
          <p:spPr>
            <a:xfrm>
              <a:off x="2728440" y="1883799"/>
              <a:ext cx="149" cy="109"/>
            </a:xfrm>
            <a:custGeom>
              <a:avLst/>
              <a:gdLst/>
              <a:ahLst/>
              <a:cxnLst/>
              <a:rect l="l" t="t" r="r" b="b"/>
              <a:pathLst>
                <a:path w="11" h="8" extrusionOk="0">
                  <a:moveTo>
                    <a:pt x="0"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761;p126">
              <a:extLst>
                <a:ext uri="{FF2B5EF4-FFF2-40B4-BE49-F238E27FC236}">
                  <a16:creationId xmlns:a16="http://schemas.microsoft.com/office/drawing/2014/main" id="{457C4C54-59DF-4D51-B4A1-A59C50BA080D}"/>
                </a:ext>
              </a:extLst>
            </p:cNvPr>
            <p:cNvSpPr/>
            <p:nvPr/>
          </p:nvSpPr>
          <p:spPr>
            <a:xfrm>
              <a:off x="2727341" y="1884518"/>
              <a:ext cx="299" cy="244"/>
            </a:xfrm>
            <a:custGeom>
              <a:avLst/>
              <a:gdLst/>
              <a:ahLst/>
              <a:cxnLst/>
              <a:rect l="l" t="t" r="r" b="b"/>
              <a:pathLst>
                <a:path w="22" h="18" extrusionOk="0">
                  <a:moveTo>
                    <a:pt x="1" y="18"/>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762;p126">
              <a:extLst>
                <a:ext uri="{FF2B5EF4-FFF2-40B4-BE49-F238E27FC236}">
                  <a16:creationId xmlns:a16="http://schemas.microsoft.com/office/drawing/2014/main" id="{D4E319C1-A6CC-49F5-915F-3884C1875FCF}"/>
                </a:ext>
              </a:extLst>
            </p:cNvPr>
            <p:cNvSpPr/>
            <p:nvPr/>
          </p:nvSpPr>
          <p:spPr>
            <a:xfrm>
              <a:off x="2727775" y="1884233"/>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763;p126">
              <a:extLst>
                <a:ext uri="{FF2B5EF4-FFF2-40B4-BE49-F238E27FC236}">
                  <a16:creationId xmlns:a16="http://schemas.microsoft.com/office/drawing/2014/main" id="{C0C5D617-2BEA-47A4-8D81-D5CBEAE43AB7}"/>
                </a:ext>
              </a:extLst>
            </p:cNvPr>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764;p126">
              <a:extLst>
                <a:ext uri="{FF2B5EF4-FFF2-40B4-BE49-F238E27FC236}">
                  <a16:creationId xmlns:a16="http://schemas.microsoft.com/office/drawing/2014/main" id="{8F0D4EB1-B78E-4A06-AE97-3E8836775EA9}"/>
                </a:ext>
              </a:extLst>
            </p:cNvPr>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765;p126">
              <a:extLst>
                <a:ext uri="{FF2B5EF4-FFF2-40B4-BE49-F238E27FC236}">
                  <a16:creationId xmlns:a16="http://schemas.microsoft.com/office/drawing/2014/main" id="{B08B401F-E1FB-45B2-A95B-1E2268C84A2B}"/>
                </a:ext>
              </a:extLst>
            </p:cNvPr>
            <p:cNvSpPr/>
            <p:nvPr/>
          </p:nvSpPr>
          <p:spPr>
            <a:xfrm>
              <a:off x="2733668" y="18746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766;p126">
              <a:extLst>
                <a:ext uri="{FF2B5EF4-FFF2-40B4-BE49-F238E27FC236}">
                  <a16:creationId xmlns:a16="http://schemas.microsoft.com/office/drawing/2014/main" id="{97401918-7AA6-40E3-9DBC-9B46A9D86816}"/>
                </a:ext>
              </a:extLst>
            </p:cNvPr>
            <p:cNvSpPr/>
            <p:nvPr/>
          </p:nvSpPr>
          <p:spPr>
            <a:xfrm>
              <a:off x="2760334" y="1831037"/>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767;p126">
              <a:extLst>
                <a:ext uri="{FF2B5EF4-FFF2-40B4-BE49-F238E27FC236}">
                  <a16:creationId xmlns:a16="http://schemas.microsoft.com/office/drawing/2014/main" id="{59F82CB1-7459-45BF-8884-BA5634C94C05}"/>
                </a:ext>
              </a:extLst>
            </p:cNvPr>
            <p:cNvSpPr/>
            <p:nvPr/>
          </p:nvSpPr>
          <p:spPr>
            <a:xfrm>
              <a:off x="2760565" y="1830806"/>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768;p126">
              <a:extLst>
                <a:ext uri="{FF2B5EF4-FFF2-40B4-BE49-F238E27FC236}">
                  <a16:creationId xmlns:a16="http://schemas.microsoft.com/office/drawing/2014/main" id="{37ADCA8D-B4D0-436F-8774-7B5D179E3D07}"/>
                </a:ext>
              </a:extLst>
            </p:cNvPr>
            <p:cNvSpPr/>
            <p:nvPr/>
          </p:nvSpPr>
          <p:spPr>
            <a:xfrm>
              <a:off x="2760945" y="1830236"/>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769;p126">
              <a:extLst>
                <a:ext uri="{FF2B5EF4-FFF2-40B4-BE49-F238E27FC236}">
                  <a16:creationId xmlns:a16="http://schemas.microsoft.com/office/drawing/2014/main" id="{5EF45E1D-7217-40C6-A099-AD1A6AB75B56}"/>
                </a:ext>
              </a:extLst>
            </p:cNvPr>
            <p:cNvSpPr/>
            <p:nvPr/>
          </p:nvSpPr>
          <p:spPr>
            <a:xfrm>
              <a:off x="2760089" y="1831227"/>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770;p126">
              <a:extLst>
                <a:ext uri="{FF2B5EF4-FFF2-40B4-BE49-F238E27FC236}">
                  <a16:creationId xmlns:a16="http://schemas.microsoft.com/office/drawing/2014/main" id="{564B23E7-6079-405E-90E7-00EA7EE2D056}"/>
                </a:ext>
              </a:extLst>
            </p:cNvPr>
            <p:cNvSpPr/>
            <p:nvPr/>
          </p:nvSpPr>
          <p:spPr>
            <a:xfrm>
              <a:off x="2760755" y="1830521"/>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771;p126">
              <a:extLst>
                <a:ext uri="{FF2B5EF4-FFF2-40B4-BE49-F238E27FC236}">
                  <a16:creationId xmlns:a16="http://schemas.microsoft.com/office/drawing/2014/main" id="{EDB802D8-0BDC-4502-9A0C-A1B7428F3F0C}"/>
                </a:ext>
              </a:extLst>
            </p:cNvPr>
            <p:cNvSpPr/>
            <p:nvPr/>
          </p:nvSpPr>
          <p:spPr>
            <a:xfrm>
              <a:off x="2761135" y="1829951"/>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772;p126">
              <a:extLst>
                <a:ext uri="{FF2B5EF4-FFF2-40B4-BE49-F238E27FC236}">
                  <a16:creationId xmlns:a16="http://schemas.microsoft.com/office/drawing/2014/main" id="{78EB407E-3ED2-48B2-9682-2039E65BE588}"/>
                </a:ext>
              </a:extLst>
            </p:cNvPr>
            <p:cNvSpPr/>
            <p:nvPr/>
          </p:nvSpPr>
          <p:spPr>
            <a:xfrm>
              <a:off x="2755297" y="18362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773;p126">
              <a:extLst>
                <a:ext uri="{FF2B5EF4-FFF2-40B4-BE49-F238E27FC236}">
                  <a16:creationId xmlns:a16="http://schemas.microsoft.com/office/drawing/2014/main" id="{E0A3A820-3B43-4544-82D1-E93EE04D9CE5}"/>
                </a:ext>
              </a:extLst>
            </p:cNvPr>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774;p126">
              <a:extLst>
                <a:ext uri="{FF2B5EF4-FFF2-40B4-BE49-F238E27FC236}">
                  <a16:creationId xmlns:a16="http://schemas.microsoft.com/office/drawing/2014/main" id="{461F5F2F-C88C-4A39-8173-5FF7E0BF5744}"/>
                </a:ext>
              </a:extLst>
            </p:cNvPr>
            <p:cNvSpPr/>
            <p:nvPr/>
          </p:nvSpPr>
          <p:spPr>
            <a:xfrm>
              <a:off x="2731903" y="1878151"/>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775;p126">
              <a:extLst>
                <a:ext uri="{FF2B5EF4-FFF2-40B4-BE49-F238E27FC236}">
                  <a16:creationId xmlns:a16="http://schemas.microsoft.com/office/drawing/2014/main" id="{B496A00F-EDD9-4179-B110-7B4F781374DC}"/>
                </a:ext>
              </a:extLst>
            </p:cNvPr>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776;p126">
              <a:extLst>
                <a:ext uri="{FF2B5EF4-FFF2-40B4-BE49-F238E27FC236}">
                  <a16:creationId xmlns:a16="http://schemas.microsoft.com/office/drawing/2014/main" id="{AACE3AEE-66CC-4AE5-96B0-76CC08F016CC}"/>
                </a:ext>
              </a:extLst>
            </p:cNvPr>
            <p:cNvSpPr/>
            <p:nvPr/>
          </p:nvSpPr>
          <p:spPr>
            <a:xfrm>
              <a:off x="2755527" y="1836128"/>
              <a:ext cx="204" cy="68"/>
            </a:xfrm>
            <a:custGeom>
              <a:avLst/>
              <a:gdLst/>
              <a:ahLst/>
              <a:cxnLst/>
              <a:rect l="l" t="t" r="r" b="b"/>
              <a:pathLst>
                <a:path w="15" h="5" extrusionOk="0">
                  <a:moveTo>
                    <a:pt x="1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777;p126">
              <a:extLst>
                <a:ext uri="{FF2B5EF4-FFF2-40B4-BE49-F238E27FC236}">
                  <a16:creationId xmlns:a16="http://schemas.microsoft.com/office/drawing/2014/main" id="{7D7637B1-0D96-44C6-BB0F-5177C01980A8}"/>
                </a:ext>
              </a:extLst>
            </p:cNvPr>
            <p:cNvSpPr/>
            <p:nvPr/>
          </p:nvSpPr>
          <p:spPr>
            <a:xfrm>
              <a:off x="2761990" y="1827805"/>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778;p126">
              <a:extLst>
                <a:ext uri="{FF2B5EF4-FFF2-40B4-BE49-F238E27FC236}">
                  <a16:creationId xmlns:a16="http://schemas.microsoft.com/office/drawing/2014/main" id="{C49B4502-FBDE-4F23-89F4-5A1E19C7C3E3}"/>
                </a:ext>
              </a:extLst>
            </p:cNvPr>
            <p:cNvSpPr/>
            <p:nvPr/>
          </p:nvSpPr>
          <p:spPr>
            <a:xfrm>
              <a:off x="2762045" y="18276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779;p126">
              <a:extLst>
                <a:ext uri="{FF2B5EF4-FFF2-40B4-BE49-F238E27FC236}">
                  <a16:creationId xmlns:a16="http://schemas.microsoft.com/office/drawing/2014/main" id="{1D9FE07C-DC05-439C-AB62-BDE58534D96B}"/>
                </a:ext>
              </a:extLst>
            </p:cNvPr>
            <p:cNvSpPr/>
            <p:nvPr/>
          </p:nvSpPr>
          <p:spPr>
            <a:xfrm>
              <a:off x="2732717" y="1877716"/>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780;p126">
              <a:extLst>
                <a:ext uri="{FF2B5EF4-FFF2-40B4-BE49-F238E27FC236}">
                  <a16:creationId xmlns:a16="http://schemas.microsoft.com/office/drawing/2014/main" id="{594A9E04-B4C1-489F-985D-38D91EF795C5}"/>
                </a:ext>
              </a:extLst>
            </p:cNvPr>
            <p:cNvSpPr/>
            <p:nvPr/>
          </p:nvSpPr>
          <p:spPr>
            <a:xfrm>
              <a:off x="2761895" y="1828050"/>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781;p126">
              <a:extLst>
                <a:ext uri="{FF2B5EF4-FFF2-40B4-BE49-F238E27FC236}">
                  <a16:creationId xmlns:a16="http://schemas.microsoft.com/office/drawing/2014/main" id="{9D4D004F-4B0E-436B-A602-2679B6F232BF}"/>
                </a:ext>
              </a:extLst>
            </p:cNvPr>
            <p:cNvSpPr/>
            <p:nvPr/>
          </p:nvSpPr>
          <p:spPr>
            <a:xfrm>
              <a:off x="2761325" y="1829665"/>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782;p126">
              <a:extLst>
                <a:ext uri="{FF2B5EF4-FFF2-40B4-BE49-F238E27FC236}">
                  <a16:creationId xmlns:a16="http://schemas.microsoft.com/office/drawing/2014/main" id="{E88758AE-CE3D-4A27-A9A3-555FAAE1A6F7}"/>
                </a:ext>
              </a:extLst>
            </p:cNvPr>
            <p:cNvSpPr/>
            <p:nvPr/>
          </p:nvSpPr>
          <p:spPr>
            <a:xfrm>
              <a:off x="2732188" y="1878056"/>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783;p126">
              <a:extLst>
                <a:ext uri="{FF2B5EF4-FFF2-40B4-BE49-F238E27FC236}">
                  <a16:creationId xmlns:a16="http://schemas.microsoft.com/office/drawing/2014/main" id="{FEF5AB83-FDDE-4BFE-AD7D-66E2C4B5AAE2}"/>
                </a:ext>
              </a:extLst>
            </p:cNvPr>
            <p:cNvSpPr/>
            <p:nvPr/>
          </p:nvSpPr>
          <p:spPr>
            <a:xfrm>
              <a:off x="2761855" y="1828335"/>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784;p126">
              <a:extLst>
                <a:ext uri="{FF2B5EF4-FFF2-40B4-BE49-F238E27FC236}">
                  <a16:creationId xmlns:a16="http://schemas.microsoft.com/office/drawing/2014/main" id="{390DE1D9-7B33-41ED-B41B-C87C2AD80A93}"/>
                </a:ext>
              </a:extLst>
            </p:cNvPr>
            <p:cNvSpPr/>
            <p:nvPr/>
          </p:nvSpPr>
          <p:spPr>
            <a:xfrm>
              <a:off x="2761474" y="1829231"/>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785;p126">
              <a:extLst>
                <a:ext uri="{FF2B5EF4-FFF2-40B4-BE49-F238E27FC236}">
                  <a16:creationId xmlns:a16="http://schemas.microsoft.com/office/drawing/2014/main" id="{0BE75D6E-D926-4D6F-9651-8B87CD4942A1}"/>
                </a:ext>
              </a:extLst>
            </p:cNvPr>
            <p:cNvSpPr/>
            <p:nvPr/>
          </p:nvSpPr>
          <p:spPr>
            <a:xfrm>
              <a:off x="2761610" y="1828905"/>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786;p126">
              <a:extLst>
                <a:ext uri="{FF2B5EF4-FFF2-40B4-BE49-F238E27FC236}">
                  <a16:creationId xmlns:a16="http://schemas.microsoft.com/office/drawing/2014/main" id="{80897E87-5224-4D74-A66F-04277F4C9A8F}"/>
                </a:ext>
              </a:extLst>
            </p:cNvPr>
            <p:cNvSpPr/>
            <p:nvPr/>
          </p:nvSpPr>
          <p:spPr>
            <a:xfrm>
              <a:off x="2761705" y="1828620"/>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787;p126">
              <a:extLst>
                <a:ext uri="{FF2B5EF4-FFF2-40B4-BE49-F238E27FC236}">
                  <a16:creationId xmlns:a16="http://schemas.microsoft.com/office/drawing/2014/main" id="{E5D44924-99A9-43CA-BB3C-85D4C08036C9}"/>
                </a:ext>
              </a:extLst>
            </p:cNvPr>
            <p:cNvSpPr/>
            <p:nvPr/>
          </p:nvSpPr>
          <p:spPr>
            <a:xfrm>
              <a:off x="2732473" y="1877906"/>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788;p126">
              <a:extLst>
                <a:ext uri="{FF2B5EF4-FFF2-40B4-BE49-F238E27FC236}">
                  <a16:creationId xmlns:a16="http://schemas.microsoft.com/office/drawing/2014/main" id="{F5C73854-18BC-4B26-9DE7-5018C6623503}"/>
                </a:ext>
              </a:extLst>
            </p:cNvPr>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789;p126">
              <a:extLst>
                <a:ext uri="{FF2B5EF4-FFF2-40B4-BE49-F238E27FC236}">
                  <a16:creationId xmlns:a16="http://schemas.microsoft.com/office/drawing/2014/main" id="{3DBC83A4-F24D-414B-BB83-7781B20DBE7E}"/>
                </a:ext>
              </a:extLst>
            </p:cNvPr>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790;p126">
              <a:extLst>
                <a:ext uri="{FF2B5EF4-FFF2-40B4-BE49-F238E27FC236}">
                  <a16:creationId xmlns:a16="http://schemas.microsoft.com/office/drawing/2014/main" id="{80EAEACA-B5A8-460F-99A8-227D6D6AA5D7}"/>
                </a:ext>
              </a:extLst>
            </p:cNvPr>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791;p126">
              <a:extLst>
                <a:ext uri="{FF2B5EF4-FFF2-40B4-BE49-F238E27FC236}">
                  <a16:creationId xmlns:a16="http://schemas.microsoft.com/office/drawing/2014/main" id="{1E8408BE-4FA5-467F-B89E-C0CBB567E93C}"/>
                </a:ext>
              </a:extLst>
            </p:cNvPr>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792;p126">
              <a:extLst>
                <a:ext uri="{FF2B5EF4-FFF2-40B4-BE49-F238E27FC236}">
                  <a16:creationId xmlns:a16="http://schemas.microsoft.com/office/drawing/2014/main" id="{26C7B22A-FE84-4F1E-86AF-CE5D2F1E3A7A}"/>
                </a:ext>
              </a:extLst>
            </p:cNvPr>
            <p:cNvSpPr/>
            <p:nvPr/>
          </p:nvSpPr>
          <p:spPr>
            <a:xfrm>
              <a:off x="2713179" y="1838314"/>
              <a:ext cx="489" cy="163"/>
            </a:xfrm>
            <a:custGeom>
              <a:avLst/>
              <a:gdLst/>
              <a:ahLst/>
              <a:cxnLst/>
              <a:rect l="l" t="t" r="r" b="b"/>
              <a:pathLst>
                <a:path w="36" h="12" extrusionOk="0">
                  <a:moveTo>
                    <a:pt x="36"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793;p126">
              <a:extLst>
                <a:ext uri="{FF2B5EF4-FFF2-40B4-BE49-F238E27FC236}">
                  <a16:creationId xmlns:a16="http://schemas.microsoft.com/office/drawing/2014/main" id="{A0994F71-C03E-4E8C-920B-0AEDF2A8DEF9}"/>
                </a:ext>
              </a:extLst>
            </p:cNvPr>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794;p126">
              <a:extLst>
                <a:ext uri="{FF2B5EF4-FFF2-40B4-BE49-F238E27FC236}">
                  <a16:creationId xmlns:a16="http://schemas.microsoft.com/office/drawing/2014/main" id="{2F021C02-F9A0-4162-A2CE-7382FFED53DC}"/>
                </a:ext>
              </a:extLst>
            </p:cNvPr>
            <p:cNvSpPr/>
            <p:nvPr/>
          </p:nvSpPr>
          <p:spPr>
            <a:xfrm>
              <a:off x="2713804" y="1838504"/>
              <a:ext cx="489" cy="163"/>
            </a:xfrm>
            <a:custGeom>
              <a:avLst/>
              <a:gdLst/>
              <a:ahLst/>
              <a:cxnLst/>
              <a:rect l="l" t="t" r="r" b="b"/>
              <a:pathLst>
                <a:path w="36" h="12" extrusionOk="0">
                  <a:moveTo>
                    <a:pt x="35"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795;p126">
              <a:extLst>
                <a:ext uri="{FF2B5EF4-FFF2-40B4-BE49-F238E27FC236}">
                  <a16:creationId xmlns:a16="http://schemas.microsoft.com/office/drawing/2014/main" id="{5B79B85D-476E-4892-87CB-9A78C9A0905F}"/>
                </a:ext>
              </a:extLst>
            </p:cNvPr>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796;p126">
              <a:extLst>
                <a:ext uri="{FF2B5EF4-FFF2-40B4-BE49-F238E27FC236}">
                  <a16:creationId xmlns:a16="http://schemas.microsoft.com/office/drawing/2014/main" id="{2BDED6A1-E500-4CC4-B961-1AB3540756F4}"/>
                </a:ext>
              </a:extLst>
            </p:cNvPr>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797;p126">
              <a:extLst>
                <a:ext uri="{FF2B5EF4-FFF2-40B4-BE49-F238E27FC236}">
                  <a16:creationId xmlns:a16="http://schemas.microsoft.com/office/drawing/2014/main" id="{F3ED0EB6-9EA0-44E9-A7E1-BD61F912769F}"/>
                </a:ext>
              </a:extLst>
            </p:cNvPr>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798;p126">
              <a:extLst>
                <a:ext uri="{FF2B5EF4-FFF2-40B4-BE49-F238E27FC236}">
                  <a16:creationId xmlns:a16="http://schemas.microsoft.com/office/drawing/2014/main" id="{DAB9DF9E-8CC7-48A0-AABF-7404344F6177}"/>
                </a:ext>
              </a:extLst>
            </p:cNvPr>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799;p126">
              <a:extLst>
                <a:ext uri="{FF2B5EF4-FFF2-40B4-BE49-F238E27FC236}">
                  <a16:creationId xmlns:a16="http://schemas.microsoft.com/office/drawing/2014/main" id="{340FDB92-941B-403F-833F-255C8543E351}"/>
                </a:ext>
              </a:extLst>
            </p:cNvPr>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800;p126">
              <a:extLst>
                <a:ext uri="{FF2B5EF4-FFF2-40B4-BE49-F238E27FC236}">
                  <a16:creationId xmlns:a16="http://schemas.microsoft.com/office/drawing/2014/main" id="{27A2F375-C7A8-47FC-ABA5-761EF7FB0CAE}"/>
                </a:ext>
              </a:extLst>
            </p:cNvPr>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801;p126">
              <a:extLst>
                <a:ext uri="{FF2B5EF4-FFF2-40B4-BE49-F238E27FC236}">
                  <a16:creationId xmlns:a16="http://schemas.microsoft.com/office/drawing/2014/main" id="{72FA82CD-E4EC-4935-8EC9-72CF8FE07A44}"/>
                </a:ext>
              </a:extLst>
            </p:cNvPr>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802;p126">
              <a:extLst>
                <a:ext uri="{FF2B5EF4-FFF2-40B4-BE49-F238E27FC236}">
                  <a16:creationId xmlns:a16="http://schemas.microsoft.com/office/drawing/2014/main" id="{20520998-4651-4604-93BB-5C67FAC09AE0}"/>
                </a:ext>
              </a:extLst>
            </p:cNvPr>
            <p:cNvSpPr/>
            <p:nvPr/>
          </p:nvSpPr>
          <p:spPr>
            <a:xfrm>
              <a:off x="2816708" y="1965033"/>
              <a:ext cx="204" cy="163"/>
            </a:xfrm>
            <a:custGeom>
              <a:avLst/>
              <a:gdLst/>
              <a:ahLst/>
              <a:cxnLst/>
              <a:rect l="l" t="t" r="r" b="b"/>
              <a:pathLst>
                <a:path w="15" h="12" extrusionOk="0">
                  <a:moveTo>
                    <a:pt x="1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803;p126">
              <a:extLst>
                <a:ext uri="{FF2B5EF4-FFF2-40B4-BE49-F238E27FC236}">
                  <a16:creationId xmlns:a16="http://schemas.microsoft.com/office/drawing/2014/main" id="{59D61915-419F-4687-B39B-4A759DD7CF68}"/>
                </a:ext>
              </a:extLst>
            </p:cNvPr>
            <p:cNvSpPr/>
            <p:nvPr/>
          </p:nvSpPr>
          <p:spPr>
            <a:xfrm>
              <a:off x="2815798" y="1965563"/>
              <a:ext cx="299" cy="149"/>
            </a:xfrm>
            <a:custGeom>
              <a:avLst/>
              <a:gdLst/>
              <a:ahLst/>
              <a:cxnLst/>
              <a:rect l="l" t="t" r="r" b="b"/>
              <a:pathLst>
                <a:path w="22" h="11" extrusionOk="0">
                  <a:moveTo>
                    <a:pt x="22"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804;p126">
              <a:extLst>
                <a:ext uri="{FF2B5EF4-FFF2-40B4-BE49-F238E27FC236}">
                  <a16:creationId xmlns:a16="http://schemas.microsoft.com/office/drawing/2014/main" id="{ACFD8FD6-B3E2-4BF3-B717-F266340913CB}"/>
                </a:ext>
              </a:extLst>
            </p:cNvPr>
            <p:cNvSpPr/>
            <p:nvPr/>
          </p:nvSpPr>
          <p:spPr>
            <a:xfrm>
              <a:off x="2817033" y="1964802"/>
              <a:ext cx="204" cy="149"/>
            </a:xfrm>
            <a:custGeom>
              <a:avLst/>
              <a:gdLst/>
              <a:ahLst/>
              <a:cxnLst/>
              <a:rect l="l" t="t" r="r" b="b"/>
              <a:pathLst>
                <a:path w="15" h="11" extrusionOk="0">
                  <a:moveTo>
                    <a:pt x="15"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805;p126">
              <a:extLst>
                <a:ext uri="{FF2B5EF4-FFF2-40B4-BE49-F238E27FC236}">
                  <a16:creationId xmlns:a16="http://schemas.microsoft.com/office/drawing/2014/main" id="{F277F316-112C-4FF1-8A8B-030D11AB6E9D}"/>
                </a:ext>
              </a:extLst>
            </p:cNvPr>
            <p:cNvSpPr/>
            <p:nvPr/>
          </p:nvSpPr>
          <p:spPr>
            <a:xfrm>
              <a:off x="2815133" y="1965848"/>
              <a:ext cx="448" cy="204"/>
            </a:xfrm>
            <a:custGeom>
              <a:avLst/>
              <a:gdLst/>
              <a:ahLst/>
              <a:cxnLst/>
              <a:rect l="l" t="t" r="r" b="b"/>
              <a:pathLst>
                <a:path w="33" h="15" extrusionOk="0">
                  <a:moveTo>
                    <a:pt x="32"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806;p126">
              <a:extLst>
                <a:ext uri="{FF2B5EF4-FFF2-40B4-BE49-F238E27FC236}">
                  <a16:creationId xmlns:a16="http://schemas.microsoft.com/office/drawing/2014/main" id="{DB65C3E9-155F-465F-B27C-4B6EBB74D0DD}"/>
                </a:ext>
              </a:extLst>
            </p:cNvPr>
            <p:cNvSpPr/>
            <p:nvPr/>
          </p:nvSpPr>
          <p:spPr>
            <a:xfrm>
              <a:off x="2816273" y="1965277"/>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807;p126">
              <a:extLst>
                <a:ext uri="{FF2B5EF4-FFF2-40B4-BE49-F238E27FC236}">
                  <a16:creationId xmlns:a16="http://schemas.microsoft.com/office/drawing/2014/main" id="{D24686ED-CB84-45C4-8F03-1427F32C5DF5}"/>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808;p126">
              <a:extLst>
                <a:ext uri="{FF2B5EF4-FFF2-40B4-BE49-F238E27FC236}">
                  <a16:creationId xmlns:a16="http://schemas.microsoft.com/office/drawing/2014/main" id="{E9AA4535-7F58-4768-836A-686CB09EC1C0}"/>
                </a:ext>
              </a:extLst>
            </p:cNvPr>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809;p126">
              <a:extLst>
                <a:ext uri="{FF2B5EF4-FFF2-40B4-BE49-F238E27FC236}">
                  <a16:creationId xmlns:a16="http://schemas.microsoft.com/office/drawing/2014/main" id="{37EE80B4-A42B-4DC0-9C07-2A828067E440}"/>
                </a:ext>
              </a:extLst>
            </p:cNvPr>
            <p:cNvSpPr/>
            <p:nvPr/>
          </p:nvSpPr>
          <p:spPr>
            <a:xfrm>
              <a:off x="2818364" y="1963702"/>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810;p126">
              <a:extLst>
                <a:ext uri="{FF2B5EF4-FFF2-40B4-BE49-F238E27FC236}">
                  <a16:creationId xmlns:a16="http://schemas.microsoft.com/office/drawing/2014/main" id="{E38F46C7-6731-4253-A04A-479B483D392C}"/>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811;p126">
              <a:extLst>
                <a:ext uri="{FF2B5EF4-FFF2-40B4-BE49-F238E27FC236}">
                  <a16:creationId xmlns:a16="http://schemas.microsoft.com/office/drawing/2014/main" id="{7DD141F5-A2B6-49F7-BD59-129794BA54CB}"/>
                </a:ext>
              </a:extLst>
            </p:cNvPr>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812;p126">
              <a:extLst>
                <a:ext uri="{FF2B5EF4-FFF2-40B4-BE49-F238E27FC236}">
                  <a16:creationId xmlns:a16="http://schemas.microsoft.com/office/drawing/2014/main" id="{D0BA72A7-BA20-4BFF-96CE-C79D0B14A9DF}"/>
                </a:ext>
              </a:extLst>
            </p:cNvPr>
            <p:cNvSpPr/>
            <p:nvPr/>
          </p:nvSpPr>
          <p:spPr>
            <a:xfrm>
              <a:off x="2817373" y="1964612"/>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813;p126">
              <a:extLst>
                <a:ext uri="{FF2B5EF4-FFF2-40B4-BE49-F238E27FC236}">
                  <a16:creationId xmlns:a16="http://schemas.microsoft.com/office/drawing/2014/main" id="{9FD3A2C4-C24F-4CF1-B656-DB05FD2E992B}"/>
                </a:ext>
              </a:extLst>
            </p:cNvPr>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814;p126">
              <a:extLst>
                <a:ext uri="{FF2B5EF4-FFF2-40B4-BE49-F238E27FC236}">
                  <a16:creationId xmlns:a16="http://schemas.microsoft.com/office/drawing/2014/main" id="{B0291106-7C24-4F3A-8B47-E636C29D60C0}"/>
                </a:ext>
              </a:extLst>
            </p:cNvPr>
            <p:cNvSpPr/>
            <p:nvPr/>
          </p:nvSpPr>
          <p:spPr>
            <a:xfrm>
              <a:off x="2818133" y="1963947"/>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815;p126">
              <a:extLst>
                <a:ext uri="{FF2B5EF4-FFF2-40B4-BE49-F238E27FC236}">
                  <a16:creationId xmlns:a16="http://schemas.microsoft.com/office/drawing/2014/main" id="{61E46B91-228E-410D-A377-DD8D66D8FCC8}"/>
                </a:ext>
              </a:extLst>
            </p:cNvPr>
            <p:cNvSpPr/>
            <p:nvPr/>
          </p:nvSpPr>
          <p:spPr>
            <a:xfrm>
              <a:off x="2817848" y="1964273"/>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816;p126">
              <a:extLst>
                <a:ext uri="{FF2B5EF4-FFF2-40B4-BE49-F238E27FC236}">
                  <a16:creationId xmlns:a16="http://schemas.microsoft.com/office/drawing/2014/main" id="{FDA16A56-29E0-48D6-8EBE-D3FD6FF0C04B}"/>
                </a:ext>
              </a:extLst>
            </p:cNvPr>
            <p:cNvSpPr/>
            <p:nvPr/>
          </p:nvSpPr>
          <p:spPr>
            <a:xfrm>
              <a:off x="2817604" y="1964422"/>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817;p126">
              <a:extLst>
                <a:ext uri="{FF2B5EF4-FFF2-40B4-BE49-F238E27FC236}">
                  <a16:creationId xmlns:a16="http://schemas.microsoft.com/office/drawing/2014/main" id="{69D5D000-0C3B-48BF-BC8A-2ABB920711A5}"/>
                </a:ext>
              </a:extLst>
            </p:cNvPr>
            <p:cNvSpPr/>
            <p:nvPr/>
          </p:nvSpPr>
          <p:spPr>
            <a:xfrm>
              <a:off x="2817984" y="1964083"/>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818;p126">
              <a:extLst>
                <a:ext uri="{FF2B5EF4-FFF2-40B4-BE49-F238E27FC236}">
                  <a16:creationId xmlns:a16="http://schemas.microsoft.com/office/drawing/2014/main" id="{3EAF8ED0-46A6-4DE6-8D1F-114F493699DD}"/>
                </a:ext>
              </a:extLst>
            </p:cNvPr>
            <p:cNvSpPr/>
            <p:nvPr/>
          </p:nvSpPr>
          <p:spPr>
            <a:xfrm>
              <a:off x="2818228" y="1963852"/>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819;p126">
              <a:extLst>
                <a:ext uri="{FF2B5EF4-FFF2-40B4-BE49-F238E27FC236}">
                  <a16:creationId xmlns:a16="http://schemas.microsoft.com/office/drawing/2014/main" id="{4B245A82-8FD5-46D4-9E52-404C1FF9A31C}"/>
                </a:ext>
              </a:extLst>
            </p:cNvPr>
            <p:cNvSpPr/>
            <p:nvPr/>
          </p:nvSpPr>
          <p:spPr>
            <a:xfrm>
              <a:off x="2818323" y="1963757"/>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820;p126">
              <a:extLst>
                <a:ext uri="{FF2B5EF4-FFF2-40B4-BE49-F238E27FC236}">
                  <a16:creationId xmlns:a16="http://schemas.microsoft.com/office/drawing/2014/main" id="{CCC717C6-9CD5-46FB-9F02-F707CF6B0234}"/>
                </a:ext>
              </a:extLst>
            </p:cNvPr>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821;p126">
              <a:extLst>
                <a:ext uri="{FF2B5EF4-FFF2-40B4-BE49-F238E27FC236}">
                  <a16:creationId xmlns:a16="http://schemas.microsoft.com/office/drawing/2014/main" id="{1A4F00A4-F9B3-4EA9-AB51-98457EDAE449}"/>
                </a:ext>
              </a:extLst>
            </p:cNvPr>
            <p:cNvSpPr/>
            <p:nvPr/>
          </p:nvSpPr>
          <p:spPr>
            <a:xfrm>
              <a:off x="2786525" y="1885469"/>
              <a:ext cx="54" cy="204"/>
            </a:xfrm>
            <a:custGeom>
              <a:avLst/>
              <a:gdLst/>
              <a:ahLst/>
              <a:cxnLst/>
              <a:rect l="l" t="t" r="r" b="b"/>
              <a:pathLst>
                <a:path w="4" h="15" extrusionOk="0">
                  <a:moveTo>
                    <a:pt x="4"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822;p126">
              <a:extLst>
                <a:ext uri="{FF2B5EF4-FFF2-40B4-BE49-F238E27FC236}">
                  <a16:creationId xmlns:a16="http://schemas.microsoft.com/office/drawing/2014/main" id="{8E4641F2-25A4-4B2E-84C0-DBBFB3782023}"/>
                </a:ext>
              </a:extLst>
            </p:cNvPr>
            <p:cNvSpPr/>
            <p:nvPr/>
          </p:nvSpPr>
          <p:spPr>
            <a:xfrm>
              <a:off x="2788086" y="1882998"/>
              <a:ext cx="163" cy="204"/>
            </a:xfrm>
            <a:custGeom>
              <a:avLst/>
              <a:gdLst/>
              <a:ahLst/>
              <a:cxnLst/>
              <a:rect l="l" t="t" r="r" b="b"/>
              <a:pathLst>
                <a:path w="12" h="15" extrusionOk="0">
                  <a:moveTo>
                    <a:pt x="1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823;p126">
              <a:extLst>
                <a:ext uri="{FF2B5EF4-FFF2-40B4-BE49-F238E27FC236}">
                  <a16:creationId xmlns:a16="http://schemas.microsoft.com/office/drawing/2014/main" id="{7A78F1CB-5A13-44E1-8581-969F42FDA981}"/>
                </a:ext>
              </a:extLst>
            </p:cNvPr>
            <p:cNvSpPr/>
            <p:nvPr/>
          </p:nvSpPr>
          <p:spPr>
            <a:xfrm>
              <a:off x="2785615" y="1887981"/>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824;p126">
              <a:extLst>
                <a:ext uri="{FF2B5EF4-FFF2-40B4-BE49-F238E27FC236}">
                  <a16:creationId xmlns:a16="http://schemas.microsoft.com/office/drawing/2014/main" id="{46AB4018-4E04-40D5-B4C0-AA9C5597102B}"/>
                </a:ext>
              </a:extLst>
            </p:cNvPr>
            <p:cNvSpPr/>
            <p:nvPr/>
          </p:nvSpPr>
          <p:spPr>
            <a:xfrm>
              <a:off x="2788996" y="1881857"/>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825;p126">
              <a:extLst>
                <a:ext uri="{FF2B5EF4-FFF2-40B4-BE49-F238E27FC236}">
                  <a16:creationId xmlns:a16="http://schemas.microsoft.com/office/drawing/2014/main" id="{66E7E682-3270-4320-A22B-FF4C5E36CBBC}"/>
                </a:ext>
              </a:extLst>
            </p:cNvPr>
            <p:cNvSpPr/>
            <p:nvPr/>
          </p:nvSpPr>
          <p:spPr>
            <a:xfrm>
              <a:off x="2788371" y="1882618"/>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826;p126">
              <a:extLst>
                <a:ext uri="{FF2B5EF4-FFF2-40B4-BE49-F238E27FC236}">
                  <a16:creationId xmlns:a16="http://schemas.microsoft.com/office/drawing/2014/main" id="{453F6787-56D9-414E-9637-779462D95322}"/>
                </a:ext>
              </a:extLst>
            </p:cNvPr>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827;p126">
              <a:extLst>
                <a:ext uri="{FF2B5EF4-FFF2-40B4-BE49-F238E27FC236}">
                  <a16:creationId xmlns:a16="http://schemas.microsoft.com/office/drawing/2014/main" id="{00E5B01B-AE99-42F4-80D5-6EB21DCA9A84}"/>
                </a:ext>
              </a:extLst>
            </p:cNvPr>
            <p:cNvSpPr/>
            <p:nvPr/>
          </p:nvSpPr>
          <p:spPr>
            <a:xfrm>
              <a:off x="2786376" y="1885795"/>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828;p126">
              <a:extLst>
                <a:ext uri="{FF2B5EF4-FFF2-40B4-BE49-F238E27FC236}">
                  <a16:creationId xmlns:a16="http://schemas.microsoft.com/office/drawing/2014/main" id="{B10EC342-1C0C-4ED4-8E00-BE54D240D243}"/>
                </a:ext>
              </a:extLst>
            </p:cNvPr>
            <p:cNvSpPr/>
            <p:nvPr/>
          </p:nvSpPr>
          <p:spPr>
            <a:xfrm>
              <a:off x="2786280" y="1886039"/>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829;p126">
              <a:extLst>
                <a:ext uri="{FF2B5EF4-FFF2-40B4-BE49-F238E27FC236}">
                  <a16:creationId xmlns:a16="http://schemas.microsoft.com/office/drawing/2014/main" id="{F7B33714-EF5F-4A8B-9C5F-07644F5975BC}"/>
                </a:ext>
              </a:extLst>
            </p:cNvPr>
            <p:cNvSpPr/>
            <p:nvPr/>
          </p:nvSpPr>
          <p:spPr>
            <a:xfrm>
              <a:off x="2787801" y="1883378"/>
              <a:ext cx="163" cy="204"/>
            </a:xfrm>
            <a:custGeom>
              <a:avLst/>
              <a:gdLst/>
              <a:ahLst/>
              <a:cxnLst/>
              <a:rect l="l" t="t" r="r" b="b"/>
              <a:pathLst>
                <a:path w="12" h="15" extrusionOk="0">
                  <a:moveTo>
                    <a:pt x="1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830;p126">
              <a:extLst>
                <a:ext uri="{FF2B5EF4-FFF2-40B4-BE49-F238E27FC236}">
                  <a16:creationId xmlns:a16="http://schemas.microsoft.com/office/drawing/2014/main" id="{F22BAAC4-E6FB-4932-A2A4-8AE5B692A62D}"/>
                </a:ext>
              </a:extLst>
            </p:cNvPr>
            <p:cNvSpPr/>
            <p:nvPr/>
          </p:nvSpPr>
          <p:spPr>
            <a:xfrm>
              <a:off x="2788657" y="1882237"/>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831;p126">
              <a:extLst>
                <a:ext uri="{FF2B5EF4-FFF2-40B4-BE49-F238E27FC236}">
                  <a16:creationId xmlns:a16="http://schemas.microsoft.com/office/drawing/2014/main" id="{5762748C-5FF3-44ED-ABED-39B1A45B9AAC}"/>
                </a:ext>
              </a:extLst>
            </p:cNvPr>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832;p126">
              <a:extLst>
                <a:ext uri="{FF2B5EF4-FFF2-40B4-BE49-F238E27FC236}">
                  <a16:creationId xmlns:a16="http://schemas.microsoft.com/office/drawing/2014/main" id="{83F3A25B-48E7-49E2-89B4-7D4D9BEFA6BD}"/>
                </a:ext>
              </a:extLst>
            </p:cNvPr>
            <p:cNvSpPr/>
            <p:nvPr/>
          </p:nvSpPr>
          <p:spPr>
            <a:xfrm>
              <a:off x="2785289" y="188832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833;p126">
              <a:extLst>
                <a:ext uri="{FF2B5EF4-FFF2-40B4-BE49-F238E27FC236}">
                  <a16:creationId xmlns:a16="http://schemas.microsoft.com/office/drawing/2014/main" id="{C322FE7F-11DB-40B1-B234-B37198FF85C0}"/>
                </a:ext>
              </a:extLst>
            </p:cNvPr>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834;p126">
              <a:extLst>
                <a:ext uri="{FF2B5EF4-FFF2-40B4-BE49-F238E27FC236}">
                  <a16:creationId xmlns:a16="http://schemas.microsoft.com/office/drawing/2014/main" id="{03906072-DF8C-4DA0-84F4-679AEACAD9CB}"/>
                </a:ext>
              </a:extLst>
            </p:cNvPr>
            <p:cNvSpPr/>
            <p:nvPr/>
          </p:nvSpPr>
          <p:spPr>
            <a:xfrm>
              <a:off x="2785860" y="1887601"/>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835;p126">
              <a:extLst>
                <a:ext uri="{FF2B5EF4-FFF2-40B4-BE49-F238E27FC236}">
                  <a16:creationId xmlns:a16="http://schemas.microsoft.com/office/drawing/2014/main" id="{7D3F5DD1-45EE-495C-9AD4-9E37FD7CA12D}"/>
                </a:ext>
              </a:extLst>
            </p:cNvPr>
            <p:cNvSpPr/>
            <p:nvPr/>
          </p:nvSpPr>
          <p:spPr>
            <a:xfrm>
              <a:off x="2787570" y="1883758"/>
              <a:ext cx="109" cy="204"/>
            </a:xfrm>
            <a:custGeom>
              <a:avLst/>
              <a:gdLst/>
              <a:ahLst/>
              <a:cxnLst/>
              <a:rect l="l" t="t" r="r" b="b"/>
              <a:pathLst>
                <a:path w="8" h="15" extrusionOk="0">
                  <a:moveTo>
                    <a:pt x="7"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836;p126">
              <a:extLst>
                <a:ext uri="{FF2B5EF4-FFF2-40B4-BE49-F238E27FC236}">
                  <a16:creationId xmlns:a16="http://schemas.microsoft.com/office/drawing/2014/main" id="{EA4B9764-1785-4466-B9F4-97A5D0B54B6C}"/>
                </a:ext>
              </a:extLst>
            </p:cNvPr>
            <p:cNvSpPr/>
            <p:nvPr/>
          </p:nvSpPr>
          <p:spPr>
            <a:xfrm>
              <a:off x="2789281" y="1881572"/>
              <a:ext cx="54" cy="109"/>
            </a:xfrm>
            <a:custGeom>
              <a:avLst/>
              <a:gdLst/>
              <a:ahLst/>
              <a:cxnLst/>
              <a:rect l="l" t="t" r="r" b="b"/>
              <a:pathLst>
                <a:path w="4" h="8" extrusionOk="0">
                  <a:moveTo>
                    <a:pt x="0" y="7"/>
                  </a:moveTo>
                  <a:lnTo>
                    <a:pt x="4" y="0"/>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837;p126">
              <a:extLst>
                <a:ext uri="{FF2B5EF4-FFF2-40B4-BE49-F238E27FC236}">
                  <a16:creationId xmlns:a16="http://schemas.microsoft.com/office/drawing/2014/main" id="{F3251A42-20C3-46A9-99BA-633EE65D5A92}"/>
                </a:ext>
              </a:extLst>
            </p:cNvPr>
            <p:cNvSpPr/>
            <p:nvPr/>
          </p:nvSpPr>
          <p:spPr>
            <a:xfrm>
              <a:off x="2787285" y="1884138"/>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838;p126">
              <a:extLst>
                <a:ext uri="{FF2B5EF4-FFF2-40B4-BE49-F238E27FC236}">
                  <a16:creationId xmlns:a16="http://schemas.microsoft.com/office/drawing/2014/main" id="{A9842F3D-197E-48AD-8EB2-5B1ABE743CDA}"/>
                </a:ext>
              </a:extLst>
            </p:cNvPr>
            <p:cNvSpPr/>
            <p:nvPr/>
          </p:nvSpPr>
          <p:spPr>
            <a:xfrm>
              <a:off x="2787041" y="1884464"/>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839;p126">
              <a:extLst>
                <a:ext uri="{FF2B5EF4-FFF2-40B4-BE49-F238E27FC236}">
                  <a16:creationId xmlns:a16="http://schemas.microsoft.com/office/drawing/2014/main" id="{0A8E07B0-8331-4B72-8876-839A03ACA8C3}"/>
                </a:ext>
              </a:extLst>
            </p:cNvPr>
            <p:cNvSpPr/>
            <p:nvPr/>
          </p:nvSpPr>
          <p:spPr>
            <a:xfrm>
              <a:off x="2786851" y="1884844"/>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840;p126">
              <a:extLst>
                <a:ext uri="{FF2B5EF4-FFF2-40B4-BE49-F238E27FC236}">
                  <a16:creationId xmlns:a16="http://schemas.microsoft.com/office/drawing/2014/main" id="{50F49E36-F63F-40C5-8F52-7D82B93205CE}"/>
                </a:ext>
              </a:extLst>
            </p:cNvPr>
            <p:cNvSpPr/>
            <p:nvPr/>
          </p:nvSpPr>
          <p:spPr>
            <a:xfrm>
              <a:off x="2786715" y="1885184"/>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841;p126">
              <a:extLst>
                <a:ext uri="{FF2B5EF4-FFF2-40B4-BE49-F238E27FC236}">
                  <a16:creationId xmlns:a16="http://schemas.microsoft.com/office/drawing/2014/main" id="{B636A63C-DEF6-4524-9844-42FA5A7B7EB2}"/>
                </a:ext>
              </a:extLst>
            </p:cNvPr>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842;p126">
              <a:extLst>
                <a:ext uri="{FF2B5EF4-FFF2-40B4-BE49-F238E27FC236}">
                  <a16:creationId xmlns:a16="http://schemas.microsoft.com/office/drawing/2014/main" id="{7A15DCA9-FA96-452A-B8ED-1BBCE88BC1CA}"/>
                </a:ext>
              </a:extLst>
            </p:cNvPr>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843;p126">
              <a:extLst>
                <a:ext uri="{FF2B5EF4-FFF2-40B4-BE49-F238E27FC236}">
                  <a16:creationId xmlns:a16="http://schemas.microsoft.com/office/drawing/2014/main" id="{070706C8-C2A7-463C-A9F8-BCAAF5ABF6F2}"/>
                </a:ext>
              </a:extLst>
            </p:cNvPr>
            <p:cNvSpPr/>
            <p:nvPr/>
          </p:nvSpPr>
          <p:spPr>
            <a:xfrm>
              <a:off x="2797075" y="1875245"/>
              <a:ext cx="14" cy="14"/>
            </a:xfrm>
            <a:custGeom>
              <a:avLst/>
              <a:gdLst/>
              <a:ahLst/>
              <a:cxnLst/>
              <a:rect l="l" t="t" r="r" b="b"/>
              <a:pathLst>
                <a:path w="1" h="1" extrusionOk="0">
                  <a:moveTo>
                    <a:pt x="1"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844;p126">
              <a:extLst>
                <a:ext uri="{FF2B5EF4-FFF2-40B4-BE49-F238E27FC236}">
                  <a16:creationId xmlns:a16="http://schemas.microsoft.com/office/drawing/2014/main" id="{6BC139D6-AA03-48FC-843D-CC9B4EEEAB00}"/>
                </a:ext>
              </a:extLst>
            </p:cNvPr>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845;p126">
              <a:extLst>
                <a:ext uri="{FF2B5EF4-FFF2-40B4-BE49-F238E27FC236}">
                  <a16:creationId xmlns:a16="http://schemas.microsoft.com/office/drawing/2014/main" id="{0385851E-BDD3-4715-8AD7-6BB804EA3D35}"/>
                </a:ext>
              </a:extLst>
            </p:cNvPr>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846;p126">
              <a:extLst>
                <a:ext uri="{FF2B5EF4-FFF2-40B4-BE49-F238E27FC236}">
                  <a16:creationId xmlns:a16="http://schemas.microsoft.com/office/drawing/2014/main" id="{B2D4B450-047A-41A8-8E7F-BEF16803B327}"/>
                </a:ext>
              </a:extLst>
            </p:cNvPr>
            <p:cNvSpPr/>
            <p:nvPr/>
          </p:nvSpPr>
          <p:spPr>
            <a:xfrm>
              <a:off x="2832960" y="1935570"/>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847;p126">
              <a:extLst>
                <a:ext uri="{FF2B5EF4-FFF2-40B4-BE49-F238E27FC236}">
                  <a16:creationId xmlns:a16="http://schemas.microsoft.com/office/drawing/2014/main" id="{57C37B0E-000C-4F9E-A6F8-9E3772DED9CF}"/>
                </a:ext>
              </a:extLst>
            </p:cNvPr>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848;p126">
              <a:extLst>
                <a:ext uri="{FF2B5EF4-FFF2-40B4-BE49-F238E27FC236}">
                  <a16:creationId xmlns:a16="http://schemas.microsoft.com/office/drawing/2014/main" id="{44FABCFF-69DC-4426-9B52-F468B21BC7EE}"/>
                </a:ext>
              </a:extLst>
            </p:cNvPr>
            <p:cNvSpPr/>
            <p:nvPr/>
          </p:nvSpPr>
          <p:spPr>
            <a:xfrm>
              <a:off x="2835865" y="1934714"/>
              <a:ext cx="149" cy="109"/>
            </a:xfrm>
            <a:custGeom>
              <a:avLst/>
              <a:gdLst/>
              <a:ahLst/>
              <a:cxnLst/>
              <a:rect l="l" t="t" r="r" b="b"/>
              <a:pathLst>
                <a:path w="11" h="8" extrusionOk="0">
                  <a:moveTo>
                    <a:pt x="0" y="7"/>
                  </a:moveTo>
                  <a:lnTo>
                    <a:pt x="11" y="0"/>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849;p126">
              <a:extLst>
                <a:ext uri="{FF2B5EF4-FFF2-40B4-BE49-F238E27FC236}">
                  <a16:creationId xmlns:a16="http://schemas.microsoft.com/office/drawing/2014/main" id="{110459FD-765E-457F-BAF2-AB956789084C}"/>
                </a:ext>
              </a:extLst>
            </p:cNvPr>
            <p:cNvSpPr/>
            <p:nvPr/>
          </p:nvSpPr>
          <p:spPr>
            <a:xfrm>
              <a:off x="2833489" y="1935570"/>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850;p126">
              <a:extLst>
                <a:ext uri="{FF2B5EF4-FFF2-40B4-BE49-F238E27FC236}">
                  <a16:creationId xmlns:a16="http://schemas.microsoft.com/office/drawing/2014/main" id="{87B8E9B9-AE28-4CD7-83CB-E27D2E3453F3}"/>
                </a:ext>
              </a:extLst>
            </p:cNvPr>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851;p126">
              <a:extLst>
                <a:ext uri="{FF2B5EF4-FFF2-40B4-BE49-F238E27FC236}">
                  <a16:creationId xmlns:a16="http://schemas.microsoft.com/office/drawing/2014/main" id="{1884C851-748B-48E6-B7E5-E73E74E948F9}"/>
                </a:ext>
              </a:extLst>
            </p:cNvPr>
            <p:cNvSpPr/>
            <p:nvPr/>
          </p:nvSpPr>
          <p:spPr>
            <a:xfrm>
              <a:off x="2834671" y="1935230"/>
              <a:ext cx="353" cy="163"/>
            </a:xfrm>
            <a:custGeom>
              <a:avLst/>
              <a:gdLst/>
              <a:ahLst/>
              <a:cxnLst/>
              <a:rect l="l" t="t" r="r" b="b"/>
              <a:pathLst>
                <a:path w="26" h="12" extrusionOk="0">
                  <a:moveTo>
                    <a:pt x="25"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852;p126">
              <a:extLst>
                <a:ext uri="{FF2B5EF4-FFF2-40B4-BE49-F238E27FC236}">
                  <a16:creationId xmlns:a16="http://schemas.microsoft.com/office/drawing/2014/main" id="{8EC9D02B-DCFE-411A-8D8D-5C461D45A0FE}"/>
                </a:ext>
              </a:extLst>
            </p:cNvPr>
            <p:cNvSpPr/>
            <p:nvPr/>
          </p:nvSpPr>
          <p:spPr>
            <a:xfrm>
              <a:off x="2834060" y="1935421"/>
              <a:ext cx="339" cy="109"/>
            </a:xfrm>
            <a:custGeom>
              <a:avLst/>
              <a:gdLst/>
              <a:ahLst/>
              <a:cxnLst/>
              <a:rect l="l" t="t" r="r" b="b"/>
              <a:pathLst>
                <a:path w="25" h="8" extrusionOk="0">
                  <a:moveTo>
                    <a:pt x="2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853;p126">
              <a:extLst>
                <a:ext uri="{FF2B5EF4-FFF2-40B4-BE49-F238E27FC236}">
                  <a16:creationId xmlns:a16="http://schemas.microsoft.com/office/drawing/2014/main" id="{EEF45A7B-8A59-441F-9332-421A3D1FF405}"/>
                </a:ext>
              </a:extLst>
            </p:cNvPr>
            <p:cNvSpPr/>
            <p:nvPr/>
          </p:nvSpPr>
          <p:spPr>
            <a:xfrm>
              <a:off x="2835241" y="1934945"/>
              <a:ext cx="353" cy="204"/>
            </a:xfrm>
            <a:custGeom>
              <a:avLst/>
              <a:gdLst/>
              <a:ahLst/>
              <a:cxnLst/>
              <a:rect l="l" t="t" r="r" b="b"/>
              <a:pathLst>
                <a:path w="26" h="15" extrusionOk="0">
                  <a:moveTo>
                    <a:pt x="25"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854;p126">
              <a:extLst>
                <a:ext uri="{FF2B5EF4-FFF2-40B4-BE49-F238E27FC236}">
                  <a16:creationId xmlns:a16="http://schemas.microsoft.com/office/drawing/2014/main" id="{21126B8C-F666-4430-A36B-E7A1CAEB5013}"/>
                </a:ext>
              </a:extLst>
            </p:cNvPr>
            <p:cNvSpPr/>
            <p:nvPr/>
          </p:nvSpPr>
          <p:spPr>
            <a:xfrm>
              <a:off x="2836056" y="1934714"/>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855;p126">
              <a:extLst>
                <a:ext uri="{FF2B5EF4-FFF2-40B4-BE49-F238E27FC236}">
                  <a16:creationId xmlns:a16="http://schemas.microsoft.com/office/drawing/2014/main" id="{9E8D976A-2889-44D8-9437-258E34341448}"/>
                </a:ext>
              </a:extLst>
            </p:cNvPr>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856;p126">
              <a:extLst>
                <a:ext uri="{FF2B5EF4-FFF2-40B4-BE49-F238E27FC236}">
                  <a16:creationId xmlns:a16="http://schemas.microsoft.com/office/drawing/2014/main" id="{8E4ABFFB-6596-4795-A3A2-10DF68428124}"/>
                </a:ext>
              </a:extLst>
            </p:cNvPr>
            <p:cNvSpPr/>
            <p:nvPr/>
          </p:nvSpPr>
          <p:spPr>
            <a:xfrm>
              <a:off x="2774359" y="1962182"/>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857;p126">
              <a:extLst>
                <a:ext uri="{FF2B5EF4-FFF2-40B4-BE49-F238E27FC236}">
                  <a16:creationId xmlns:a16="http://schemas.microsoft.com/office/drawing/2014/main" id="{E32D38D7-14DA-4AF4-8AB3-7092D8A98909}"/>
                </a:ext>
              </a:extLst>
            </p:cNvPr>
            <p:cNvSpPr/>
            <p:nvPr/>
          </p:nvSpPr>
          <p:spPr>
            <a:xfrm>
              <a:off x="2774115" y="1962657"/>
              <a:ext cx="109" cy="204"/>
            </a:xfrm>
            <a:custGeom>
              <a:avLst/>
              <a:gdLst/>
              <a:ahLst/>
              <a:cxnLst/>
              <a:rect l="l" t="t" r="r" b="b"/>
              <a:pathLst>
                <a:path w="8" h="15" extrusionOk="0">
                  <a:moveTo>
                    <a:pt x="1" y="15"/>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858;p126">
              <a:extLst>
                <a:ext uri="{FF2B5EF4-FFF2-40B4-BE49-F238E27FC236}">
                  <a16:creationId xmlns:a16="http://schemas.microsoft.com/office/drawing/2014/main" id="{B39BA30C-3028-45F6-9481-3FBB756D1987}"/>
                </a:ext>
              </a:extLst>
            </p:cNvPr>
            <p:cNvSpPr/>
            <p:nvPr/>
          </p:nvSpPr>
          <p:spPr>
            <a:xfrm>
              <a:off x="2774590" y="1961761"/>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859;p126">
              <a:extLst>
                <a:ext uri="{FF2B5EF4-FFF2-40B4-BE49-F238E27FC236}">
                  <a16:creationId xmlns:a16="http://schemas.microsoft.com/office/drawing/2014/main" id="{C3D7CAE7-9733-44C2-A4B9-E96B8DB8FCFE}"/>
                </a:ext>
              </a:extLst>
            </p:cNvPr>
            <p:cNvSpPr/>
            <p:nvPr/>
          </p:nvSpPr>
          <p:spPr>
            <a:xfrm>
              <a:off x="2775595" y="1959521"/>
              <a:ext cx="109" cy="258"/>
            </a:xfrm>
            <a:custGeom>
              <a:avLst/>
              <a:gdLst/>
              <a:ahLst/>
              <a:cxnLst/>
              <a:rect l="l" t="t" r="r" b="b"/>
              <a:pathLst>
                <a:path w="8" h="19" extrusionOk="0">
                  <a:moveTo>
                    <a:pt x="0" y="18"/>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860;p126">
              <a:extLst>
                <a:ext uri="{FF2B5EF4-FFF2-40B4-BE49-F238E27FC236}">
                  <a16:creationId xmlns:a16="http://schemas.microsoft.com/office/drawing/2014/main" id="{236DD906-680C-4A0B-A182-311CD6A45E52}"/>
                </a:ext>
              </a:extLst>
            </p:cNvPr>
            <p:cNvSpPr/>
            <p:nvPr/>
          </p:nvSpPr>
          <p:spPr>
            <a:xfrm>
              <a:off x="2775310" y="1960145"/>
              <a:ext cx="149" cy="394"/>
            </a:xfrm>
            <a:custGeom>
              <a:avLst/>
              <a:gdLst/>
              <a:ahLst/>
              <a:cxnLst/>
              <a:rect l="l" t="t" r="r" b="b"/>
              <a:pathLst>
                <a:path w="11" h="29" extrusionOk="0">
                  <a:moveTo>
                    <a:pt x="0" y="2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861;p126">
              <a:extLst>
                <a:ext uri="{FF2B5EF4-FFF2-40B4-BE49-F238E27FC236}">
                  <a16:creationId xmlns:a16="http://schemas.microsoft.com/office/drawing/2014/main" id="{D3C3603E-959B-4E05-B0AB-02B4DBFE0AD0}"/>
                </a:ext>
              </a:extLst>
            </p:cNvPr>
            <p:cNvSpPr/>
            <p:nvPr/>
          </p:nvSpPr>
          <p:spPr>
            <a:xfrm>
              <a:off x="2775065" y="1960756"/>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862;p126">
              <a:extLst>
                <a:ext uri="{FF2B5EF4-FFF2-40B4-BE49-F238E27FC236}">
                  <a16:creationId xmlns:a16="http://schemas.microsoft.com/office/drawing/2014/main" id="{756F19B6-84CB-4B56-8160-9F570659D173}"/>
                </a:ext>
              </a:extLst>
            </p:cNvPr>
            <p:cNvSpPr/>
            <p:nvPr/>
          </p:nvSpPr>
          <p:spPr>
            <a:xfrm>
              <a:off x="2774835" y="1961286"/>
              <a:ext cx="149" cy="244"/>
            </a:xfrm>
            <a:custGeom>
              <a:avLst/>
              <a:gdLst/>
              <a:ahLst/>
              <a:cxnLst/>
              <a:rect l="l" t="t" r="r" b="b"/>
              <a:pathLst>
                <a:path w="11" h="18" extrusionOk="0">
                  <a:moveTo>
                    <a:pt x="0"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863;p126">
              <a:extLst>
                <a:ext uri="{FF2B5EF4-FFF2-40B4-BE49-F238E27FC236}">
                  <a16:creationId xmlns:a16="http://schemas.microsoft.com/office/drawing/2014/main" id="{22F1F557-FE72-426F-84A5-EC835FB7A7D1}"/>
                </a:ext>
              </a:extLst>
            </p:cNvPr>
            <p:cNvSpPr/>
            <p:nvPr/>
          </p:nvSpPr>
          <p:spPr>
            <a:xfrm>
              <a:off x="2773884" y="1963091"/>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864;p126">
              <a:extLst>
                <a:ext uri="{FF2B5EF4-FFF2-40B4-BE49-F238E27FC236}">
                  <a16:creationId xmlns:a16="http://schemas.microsoft.com/office/drawing/2014/main" id="{3CCC97B1-2FD7-4EF1-A2FA-44F6CBFC6EA1}"/>
                </a:ext>
              </a:extLst>
            </p:cNvPr>
            <p:cNvSpPr/>
            <p:nvPr/>
          </p:nvSpPr>
          <p:spPr>
            <a:xfrm>
              <a:off x="2772268" y="1965087"/>
              <a:ext cx="149" cy="109"/>
            </a:xfrm>
            <a:custGeom>
              <a:avLst/>
              <a:gdLst/>
              <a:ahLst/>
              <a:cxnLst/>
              <a:rect l="l" t="t" r="r" b="b"/>
              <a:pathLst>
                <a:path w="11" h="8" extrusionOk="0">
                  <a:moveTo>
                    <a:pt x="0"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865;p126">
              <a:extLst>
                <a:ext uri="{FF2B5EF4-FFF2-40B4-BE49-F238E27FC236}">
                  <a16:creationId xmlns:a16="http://schemas.microsoft.com/office/drawing/2014/main" id="{4558D16D-72DF-4F77-B7DD-1F670F4F0C88}"/>
                </a:ext>
              </a:extLst>
            </p:cNvPr>
            <p:cNvSpPr/>
            <p:nvPr/>
          </p:nvSpPr>
          <p:spPr>
            <a:xfrm>
              <a:off x="2772839" y="1964517"/>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866;p126">
              <a:extLst>
                <a:ext uri="{FF2B5EF4-FFF2-40B4-BE49-F238E27FC236}">
                  <a16:creationId xmlns:a16="http://schemas.microsoft.com/office/drawing/2014/main" id="{C00B60E2-B0ED-4BCA-844D-369EA9EE782C}"/>
                </a:ext>
              </a:extLst>
            </p:cNvPr>
            <p:cNvSpPr/>
            <p:nvPr/>
          </p:nvSpPr>
          <p:spPr>
            <a:xfrm>
              <a:off x="2771983" y="1965318"/>
              <a:ext cx="149" cy="68"/>
            </a:xfrm>
            <a:custGeom>
              <a:avLst/>
              <a:gdLst/>
              <a:ahLst/>
              <a:cxnLst/>
              <a:rect l="l" t="t" r="r" b="b"/>
              <a:pathLst>
                <a:path w="11" h="5" extrusionOk="0">
                  <a:moveTo>
                    <a:pt x="0"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867;p126">
              <a:extLst>
                <a:ext uri="{FF2B5EF4-FFF2-40B4-BE49-F238E27FC236}">
                  <a16:creationId xmlns:a16="http://schemas.microsoft.com/office/drawing/2014/main" id="{0234226F-8D18-46AC-A086-2D7B3D950A4B}"/>
                </a:ext>
              </a:extLst>
            </p:cNvPr>
            <p:cNvSpPr/>
            <p:nvPr/>
          </p:nvSpPr>
          <p:spPr>
            <a:xfrm>
              <a:off x="2773599" y="1963512"/>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868;p126">
              <a:extLst>
                <a:ext uri="{FF2B5EF4-FFF2-40B4-BE49-F238E27FC236}">
                  <a16:creationId xmlns:a16="http://schemas.microsoft.com/office/drawing/2014/main" id="{AD522FFD-E1A9-4126-86B1-C63A912631B3}"/>
                </a:ext>
              </a:extLst>
            </p:cNvPr>
            <p:cNvSpPr/>
            <p:nvPr/>
          </p:nvSpPr>
          <p:spPr>
            <a:xfrm>
              <a:off x="2773070" y="1964178"/>
              <a:ext cx="163" cy="204"/>
            </a:xfrm>
            <a:custGeom>
              <a:avLst/>
              <a:gdLst/>
              <a:ahLst/>
              <a:cxnLst/>
              <a:rect l="l" t="t" r="r" b="b"/>
              <a:pathLst>
                <a:path w="12" h="15" extrusionOk="0">
                  <a:moveTo>
                    <a:pt x="1"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869;p126">
              <a:extLst>
                <a:ext uri="{FF2B5EF4-FFF2-40B4-BE49-F238E27FC236}">
                  <a16:creationId xmlns:a16="http://schemas.microsoft.com/office/drawing/2014/main" id="{E8D620A2-CAF2-4497-9243-7A539DB1AFCB}"/>
                </a:ext>
              </a:extLst>
            </p:cNvPr>
            <p:cNvSpPr/>
            <p:nvPr/>
          </p:nvSpPr>
          <p:spPr>
            <a:xfrm>
              <a:off x="2773355" y="1963852"/>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870;p126">
              <a:extLst>
                <a:ext uri="{FF2B5EF4-FFF2-40B4-BE49-F238E27FC236}">
                  <a16:creationId xmlns:a16="http://schemas.microsoft.com/office/drawing/2014/main" id="{053EDDA4-7BF9-4A5F-8AF1-C8619FE49F3E}"/>
                </a:ext>
              </a:extLst>
            </p:cNvPr>
            <p:cNvSpPr/>
            <p:nvPr/>
          </p:nvSpPr>
          <p:spPr>
            <a:xfrm>
              <a:off x="2776776" y="1956384"/>
              <a:ext cx="68" cy="299"/>
            </a:xfrm>
            <a:custGeom>
              <a:avLst/>
              <a:gdLst/>
              <a:ahLst/>
              <a:cxnLst/>
              <a:rect l="l" t="t" r="r" b="b"/>
              <a:pathLst>
                <a:path w="5" h="22" extrusionOk="0">
                  <a:moveTo>
                    <a:pt x="1" y="22"/>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871;p126">
              <a:extLst>
                <a:ext uri="{FF2B5EF4-FFF2-40B4-BE49-F238E27FC236}">
                  <a16:creationId xmlns:a16="http://schemas.microsoft.com/office/drawing/2014/main" id="{86054EA1-96F4-48C8-8165-180682D7D084}"/>
                </a:ext>
              </a:extLst>
            </p:cNvPr>
            <p:cNvSpPr/>
            <p:nvPr/>
          </p:nvSpPr>
          <p:spPr>
            <a:xfrm>
              <a:off x="2777496" y="1954062"/>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872;p126">
              <a:extLst>
                <a:ext uri="{FF2B5EF4-FFF2-40B4-BE49-F238E27FC236}">
                  <a16:creationId xmlns:a16="http://schemas.microsoft.com/office/drawing/2014/main" id="{AB360450-C7DB-4CEA-988E-754CD28464E1}"/>
                </a:ext>
              </a:extLst>
            </p:cNvPr>
            <p:cNvSpPr/>
            <p:nvPr/>
          </p:nvSpPr>
          <p:spPr>
            <a:xfrm>
              <a:off x="2777632" y="1953628"/>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873;p126">
              <a:extLst>
                <a:ext uri="{FF2B5EF4-FFF2-40B4-BE49-F238E27FC236}">
                  <a16:creationId xmlns:a16="http://schemas.microsoft.com/office/drawing/2014/main" id="{49BB441F-D1BA-4312-A794-961F3C2A7D53}"/>
                </a:ext>
              </a:extLst>
            </p:cNvPr>
            <p:cNvSpPr/>
            <p:nvPr/>
          </p:nvSpPr>
          <p:spPr>
            <a:xfrm>
              <a:off x="2776926" y="1955909"/>
              <a:ext cx="109" cy="258"/>
            </a:xfrm>
            <a:custGeom>
              <a:avLst/>
              <a:gdLst/>
              <a:ahLst/>
              <a:cxnLst/>
              <a:rect l="l" t="t" r="r" b="b"/>
              <a:pathLst>
                <a:path w="8" h="19" extrusionOk="0">
                  <a:moveTo>
                    <a:pt x="0" y="18"/>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874;p126">
              <a:extLst>
                <a:ext uri="{FF2B5EF4-FFF2-40B4-BE49-F238E27FC236}">
                  <a16:creationId xmlns:a16="http://schemas.microsoft.com/office/drawing/2014/main" id="{242C94F7-52D5-463F-957F-FAEE064C9192}"/>
                </a:ext>
              </a:extLst>
            </p:cNvPr>
            <p:cNvSpPr/>
            <p:nvPr/>
          </p:nvSpPr>
          <p:spPr>
            <a:xfrm>
              <a:off x="2777251" y="1954959"/>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875;p126">
              <a:extLst>
                <a:ext uri="{FF2B5EF4-FFF2-40B4-BE49-F238E27FC236}">
                  <a16:creationId xmlns:a16="http://schemas.microsoft.com/office/drawing/2014/main" id="{925EFA47-C974-428F-95D7-34A10122A945}"/>
                </a:ext>
              </a:extLst>
            </p:cNvPr>
            <p:cNvSpPr/>
            <p:nvPr/>
          </p:nvSpPr>
          <p:spPr>
            <a:xfrm>
              <a:off x="2777781" y="1953248"/>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876;p126">
              <a:extLst>
                <a:ext uri="{FF2B5EF4-FFF2-40B4-BE49-F238E27FC236}">
                  <a16:creationId xmlns:a16="http://schemas.microsoft.com/office/drawing/2014/main" id="{64D09426-DB36-4719-93C0-03E3977ADF69}"/>
                </a:ext>
              </a:extLst>
            </p:cNvPr>
            <p:cNvSpPr/>
            <p:nvPr/>
          </p:nvSpPr>
          <p:spPr>
            <a:xfrm>
              <a:off x="2777061" y="1955434"/>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877;p126">
              <a:extLst>
                <a:ext uri="{FF2B5EF4-FFF2-40B4-BE49-F238E27FC236}">
                  <a16:creationId xmlns:a16="http://schemas.microsoft.com/office/drawing/2014/main" id="{B4582558-3142-4C04-8E5F-4CEDCA503577}"/>
                </a:ext>
              </a:extLst>
            </p:cNvPr>
            <p:cNvSpPr/>
            <p:nvPr/>
          </p:nvSpPr>
          <p:spPr>
            <a:xfrm>
              <a:off x="2776586" y="1956914"/>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878;p126">
              <a:extLst>
                <a:ext uri="{FF2B5EF4-FFF2-40B4-BE49-F238E27FC236}">
                  <a16:creationId xmlns:a16="http://schemas.microsoft.com/office/drawing/2014/main" id="{2BEE6EC8-318E-4C90-9E08-0E64D44B00B4}"/>
                </a:ext>
              </a:extLst>
            </p:cNvPr>
            <p:cNvSpPr/>
            <p:nvPr/>
          </p:nvSpPr>
          <p:spPr>
            <a:xfrm>
              <a:off x="2776206" y="1957959"/>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879;p126">
              <a:extLst>
                <a:ext uri="{FF2B5EF4-FFF2-40B4-BE49-F238E27FC236}">
                  <a16:creationId xmlns:a16="http://schemas.microsoft.com/office/drawing/2014/main" id="{25AF7212-F787-4C2B-9AEA-62E167F67EB2}"/>
                </a:ext>
              </a:extLst>
            </p:cNvPr>
            <p:cNvSpPr/>
            <p:nvPr/>
          </p:nvSpPr>
          <p:spPr>
            <a:xfrm>
              <a:off x="2776016" y="1958475"/>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880;p126">
              <a:extLst>
                <a:ext uri="{FF2B5EF4-FFF2-40B4-BE49-F238E27FC236}">
                  <a16:creationId xmlns:a16="http://schemas.microsoft.com/office/drawing/2014/main" id="{6E634258-6715-40F0-BB89-27A7A70C73EA}"/>
                </a:ext>
              </a:extLst>
            </p:cNvPr>
            <p:cNvSpPr/>
            <p:nvPr/>
          </p:nvSpPr>
          <p:spPr>
            <a:xfrm>
              <a:off x="2776396" y="1957430"/>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881;p126">
              <a:extLst>
                <a:ext uri="{FF2B5EF4-FFF2-40B4-BE49-F238E27FC236}">
                  <a16:creationId xmlns:a16="http://schemas.microsoft.com/office/drawing/2014/main" id="{69660001-0345-4E43-B30E-94F5A72F0721}"/>
                </a:ext>
              </a:extLst>
            </p:cNvPr>
            <p:cNvSpPr/>
            <p:nvPr/>
          </p:nvSpPr>
          <p:spPr>
            <a:xfrm>
              <a:off x="2777401" y="1954483"/>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882;p126">
              <a:extLst>
                <a:ext uri="{FF2B5EF4-FFF2-40B4-BE49-F238E27FC236}">
                  <a16:creationId xmlns:a16="http://schemas.microsoft.com/office/drawing/2014/main" id="{289AB824-C01C-4B9F-ABA1-D7AA90F947A0}"/>
                </a:ext>
              </a:extLst>
            </p:cNvPr>
            <p:cNvSpPr/>
            <p:nvPr/>
          </p:nvSpPr>
          <p:spPr>
            <a:xfrm>
              <a:off x="2772554" y="1964802"/>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883;p126">
              <a:extLst>
                <a:ext uri="{FF2B5EF4-FFF2-40B4-BE49-F238E27FC236}">
                  <a16:creationId xmlns:a16="http://schemas.microsoft.com/office/drawing/2014/main" id="{433D76B2-2A05-47C1-9962-A28D72026128}"/>
                </a:ext>
              </a:extLst>
            </p:cNvPr>
            <p:cNvSpPr/>
            <p:nvPr/>
          </p:nvSpPr>
          <p:spPr>
            <a:xfrm>
              <a:off x="2775826" y="1959005"/>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884;p126">
              <a:extLst>
                <a:ext uri="{FF2B5EF4-FFF2-40B4-BE49-F238E27FC236}">
                  <a16:creationId xmlns:a16="http://schemas.microsoft.com/office/drawing/2014/main" id="{77CDAB16-F887-445C-828C-445BE81FE5AB}"/>
                </a:ext>
              </a:extLst>
            </p:cNvPr>
            <p:cNvSpPr/>
            <p:nvPr/>
          </p:nvSpPr>
          <p:spPr>
            <a:xfrm>
              <a:off x="2771698" y="1965508"/>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885;p126">
              <a:extLst>
                <a:ext uri="{FF2B5EF4-FFF2-40B4-BE49-F238E27FC236}">
                  <a16:creationId xmlns:a16="http://schemas.microsoft.com/office/drawing/2014/main" id="{CF93DB01-75B3-4C4D-B1B3-35BE95985D3D}"/>
                </a:ext>
              </a:extLst>
            </p:cNvPr>
            <p:cNvSpPr/>
            <p:nvPr/>
          </p:nvSpPr>
          <p:spPr>
            <a:xfrm>
              <a:off x="2800401" y="1951917"/>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886;p126">
              <a:extLst>
                <a:ext uri="{FF2B5EF4-FFF2-40B4-BE49-F238E27FC236}">
                  <a16:creationId xmlns:a16="http://schemas.microsoft.com/office/drawing/2014/main" id="{E4C49AAA-47C6-463B-85BF-4AB964C41CFB}"/>
                </a:ext>
              </a:extLst>
            </p:cNvPr>
            <p:cNvSpPr/>
            <p:nvPr/>
          </p:nvSpPr>
          <p:spPr>
            <a:xfrm>
              <a:off x="2800591" y="1952582"/>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887;p126">
              <a:extLst>
                <a:ext uri="{FF2B5EF4-FFF2-40B4-BE49-F238E27FC236}">
                  <a16:creationId xmlns:a16="http://schemas.microsoft.com/office/drawing/2014/main" id="{5C1F442F-0146-4E94-A4BE-BCE8208A0758}"/>
                </a:ext>
              </a:extLst>
            </p:cNvPr>
            <p:cNvSpPr/>
            <p:nvPr/>
          </p:nvSpPr>
          <p:spPr>
            <a:xfrm>
              <a:off x="2800591" y="195301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888;p126">
              <a:extLst>
                <a:ext uri="{FF2B5EF4-FFF2-40B4-BE49-F238E27FC236}">
                  <a16:creationId xmlns:a16="http://schemas.microsoft.com/office/drawing/2014/main" id="{6A0EBF97-30A3-44C9-AA07-F7E64E2AEB8B}"/>
                </a:ext>
              </a:extLst>
            </p:cNvPr>
            <p:cNvSpPr/>
            <p:nvPr/>
          </p:nvSpPr>
          <p:spPr>
            <a:xfrm>
              <a:off x="2820930" y="1936276"/>
              <a:ext cx="109" cy="109"/>
            </a:xfrm>
            <a:custGeom>
              <a:avLst/>
              <a:gdLst/>
              <a:ahLst/>
              <a:cxnLst/>
              <a:rect l="l" t="t" r="r" b="b"/>
              <a:pathLst>
                <a:path w="8" h="8" extrusionOk="0">
                  <a:moveTo>
                    <a:pt x="1" y="1"/>
                  </a:moveTo>
                  <a:lnTo>
                    <a:pt x="8" y="8"/>
                  </a:ln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889;p126">
              <a:extLst>
                <a:ext uri="{FF2B5EF4-FFF2-40B4-BE49-F238E27FC236}">
                  <a16:creationId xmlns:a16="http://schemas.microsoft.com/office/drawing/2014/main" id="{52AFE818-E046-4DFF-8084-94D4077FB5F1}"/>
                </a:ext>
              </a:extLst>
            </p:cNvPr>
            <p:cNvSpPr/>
            <p:nvPr/>
          </p:nvSpPr>
          <p:spPr>
            <a:xfrm>
              <a:off x="2800550" y="195229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890;p126">
              <a:extLst>
                <a:ext uri="{FF2B5EF4-FFF2-40B4-BE49-F238E27FC236}">
                  <a16:creationId xmlns:a16="http://schemas.microsoft.com/office/drawing/2014/main" id="{60F3C256-E025-446C-ADC3-9C3BD3E11411}"/>
                </a:ext>
              </a:extLst>
            </p:cNvPr>
            <p:cNvSpPr/>
            <p:nvPr/>
          </p:nvSpPr>
          <p:spPr>
            <a:xfrm>
              <a:off x="2783293" y="1890642"/>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891;p126">
              <a:extLst>
                <a:ext uri="{FF2B5EF4-FFF2-40B4-BE49-F238E27FC236}">
                  <a16:creationId xmlns:a16="http://schemas.microsoft.com/office/drawing/2014/main" id="{A01491B9-B55C-4F28-8B3E-31081F3E267D}"/>
                </a:ext>
              </a:extLst>
            </p:cNvPr>
            <p:cNvSpPr/>
            <p:nvPr/>
          </p:nvSpPr>
          <p:spPr>
            <a:xfrm>
              <a:off x="2821609" y="1933425"/>
              <a:ext cx="0" cy="109"/>
            </a:xfrm>
            <a:custGeom>
              <a:avLst/>
              <a:gdLst/>
              <a:ahLst/>
              <a:cxnLst/>
              <a:rect l="l" t="t" r="r" b="b"/>
              <a:pathLst>
                <a:path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892;p126">
              <a:extLst>
                <a:ext uri="{FF2B5EF4-FFF2-40B4-BE49-F238E27FC236}">
                  <a16:creationId xmlns:a16="http://schemas.microsoft.com/office/drawing/2014/main" id="{6266D071-7F28-487E-A4E8-243396DA00A6}"/>
                </a:ext>
              </a:extLst>
            </p:cNvPr>
            <p:cNvSpPr/>
            <p:nvPr/>
          </p:nvSpPr>
          <p:spPr>
            <a:xfrm>
              <a:off x="2821555" y="1932854"/>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893;p126">
              <a:extLst>
                <a:ext uri="{FF2B5EF4-FFF2-40B4-BE49-F238E27FC236}">
                  <a16:creationId xmlns:a16="http://schemas.microsoft.com/office/drawing/2014/main" id="{99AFFF50-68A9-447D-8566-AA9C812BE31D}"/>
                </a:ext>
              </a:extLst>
            </p:cNvPr>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894;p126">
              <a:extLst>
                <a:ext uri="{FF2B5EF4-FFF2-40B4-BE49-F238E27FC236}">
                  <a16:creationId xmlns:a16="http://schemas.microsoft.com/office/drawing/2014/main" id="{7905FF38-B7F3-422C-9F8E-373DFC09F414}"/>
                </a:ext>
              </a:extLst>
            </p:cNvPr>
            <p:cNvSpPr/>
            <p:nvPr/>
          </p:nvSpPr>
          <p:spPr>
            <a:xfrm>
              <a:off x="2782913" y="1890262"/>
              <a:ext cx="204" cy="163"/>
            </a:xfrm>
            <a:custGeom>
              <a:avLst/>
              <a:gdLst/>
              <a:ahLst/>
              <a:cxnLst/>
              <a:rect l="l" t="t" r="r" b="b"/>
              <a:pathLst>
                <a:path w="15"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895;p126">
              <a:extLst>
                <a:ext uri="{FF2B5EF4-FFF2-40B4-BE49-F238E27FC236}">
                  <a16:creationId xmlns:a16="http://schemas.microsoft.com/office/drawing/2014/main" id="{DC9F6294-5F5A-4BCA-9F55-4E68B9D19982}"/>
                </a:ext>
              </a:extLst>
            </p:cNvPr>
            <p:cNvSpPr/>
            <p:nvPr/>
          </p:nvSpPr>
          <p:spPr>
            <a:xfrm>
              <a:off x="2783198" y="1890547"/>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896;p126">
              <a:extLst>
                <a:ext uri="{FF2B5EF4-FFF2-40B4-BE49-F238E27FC236}">
                  <a16:creationId xmlns:a16="http://schemas.microsoft.com/office/drawing/2014/main" id="{1885FB4E-0FE1-43B8-8EF4-870995DA5FE9}"/>
                </a:ext>
              </a:extLst>
            </p:cNvPr>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897;p126">
              <a:extLst>
                <a:ext uri="{FF2B5EF4-FFF2-40B4-BE49-F238E27FC236}">
                  <a16:creationId xmlns:a16="http://schemas.microsoft.com/office/drawing/2014/main" id="{9A0334BF-BF12-4D5F-96C9-BB2415A4E2CB}"/>
                </a:ext>
              </a:extLst>
            </p:cNvPr>
            <p:cNvSpPr/>
            <p:nvPr/>
          </p:nvSpPr>
          <p:spPr>
            <a:xfrm>
              <a:off x="2821650" y="1933995"/>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898;p126">
              <a:extLst>
                <a:ext uri="{FF2B5EF4-FFF2-40B4-BE49-F238E27FC236}">
                  <a16:creationId xmlns:a16="http://schemas.microsoft.com/office/drawing/2014/main" id="{94805BE6-8081-4F52-8967-E378E3AD046C}"/>
                </a:ext>
              </a:extLst>
            </p:cNvPr>
            <p:cNvSpPr/>
            <p:nvPr/>
          </p:nvSpPr>
          <p:spPr>
            <a:xfrm>
              <a:off x="2782574" y="18899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899;p126">
              <a:extLst>
                <a:ext uri="{FF2B5EF4-FFF2-40B4-BE49-F238E27FC236}">
                  <a16:creationId xmlns:a16="http://schemas.microsoft.com/office/drawing/2014/main" id="{6FB84F1E-EAB1-42D8-8B91-2F3A510B8E8B}"/>
                </a:ext>
              </a:extLst>
            </p:cNvPr>
            <p:cNvSpPr/>
            <p:nvPr/>
          </p:nvSpPr>
          <p:spPr>
            <a:xfrm>
              <a:off x="2782723" y="1890072"/>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900;p126">
              <a:extLst>
                <a:ext uri="{FF2B5EF4-FFF2-40B4-BE49-F238E27FC236}">
                  <a16:creationId xmlns:a16="http://schemas.microsoft.com/office/drawing/2014/main" id="{242453A9-0592-40DF-8F1F-50C9E413CB26}"/>
                </a:ext>
              </a:extLst>
            </p:cNvPr>
            <p:cNvSpPr/>
            <p:nvPr/>
          </p:nvSpPr>
          <p:spPr>
            <a:xfrm>
              <a:off x="2783103" y="1890411"/>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901;p126">
              <a:extLst>
                <a:ext uri="{FF2B5EF4-FFF2-40B4-BE49-F238E27FC236}">
                  <a16:creationId xmlns:a16="http://schemas.microsoft.com/office/drawing/2014/main" id="{804D1CD6-3A5E-4555-9C6A-91B6D89F9B01}"/>
                </a:ext>
              </a:extLst>
            </p:cNvPr>
            <p:cNvSpPr/>
            <p:nvPr/>
          </p:nvSpPr>
          <p:spPr>
            <a:xfrm>
              <a:off x="2783334" y="1890696"/>
              <a:ext cx="68" cy="54"/>
            </a:xfrm>
            <a:custGeom>
              <a:avLst/>
              <a:gdLst/>
              <a:ahLst/>
              <a:cxnLst/>
              <a:rect l="l" t="t" r="r" b="b"/>
              <a:pathLst>
                <a:path w="5" h="4" extrusionOk="0">
                  <a:moveTo>
                    <a:pt x="4"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902;p126">
              <a:extLst>
                <a:ext uri="{FF2B5EF4-FFF2-40B4-BE49-F238E27FC236}">
                  <a16:creationId xmlns:a16="http://schemas.microsoft.com/office/drawing/2014/main" id="{3F778865-50FB-4E1D-AFF1-FDE0734DA490}"/>
                </a:ext>
              </a:extLst>
            </p:cNvPr>
            <p:cNvSpPr/>
            <p:nvPr/>
          </p:nvSpPr>
          <p:spPr>
            <a:xfrm>
              <a:off x="2821324" y="1935950"/>
              <a:ext cx="0" cy="14"/>
            </a:xfrm>
            <a:custGeom>
              <a:avLst/>
              <a:gdLst/>
              <a:ahLst/>
              <a:cxnLst/>
              <a:rect l="l" t="t" r="r" b="b"/>
              <a:pathLst>
                <a:path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903;p126">
              <a:extLst>
                <a:ext uri="{FF2B5EF4-FFF2-40B4-BE49-F238E27FC236}">
                  <a16:creationId xmlns:a16="http://schemas.microsoft.com/office/drawing/2014/main" id="{2800E52C-8145-46A4-AF56-01A11E7C609C}"/>
                </a:ext>
              </a:extLst>
            </p:cNvPr>
            <p:cNvSpPr/>
            <p:nvPr/>
          </p:nvSpPr>
          <p:spPr>
            <a:xfrm>
              <a:off x="2821609" y="1934945"/>
              <a:ext cx="0" cy="68"/>
            </a:xfrm>
            <a:custGeom>
              <a:avLst/>
              <a:gdLst/>
              <a:ahLst/>
              <a:cxnLst/>
              <a:rect l="l" t="t" r="r" b="b"/>
              <a:pathLst>
                <a:path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904;p126">
              <a:extLst>
                <a:ext uri="{FF2B5EF4-FFF2-40B4-BE49-F238E27FC236}">
                  <a16:creationId xmlns:a16="http://schemas.microsoft.com/office/drawing/2014/main" id="{7EA93B2B-8685-4268-8269-C1E2FB1786DC}"/>
                </a:ext>
              </a:extLst>
            </p:cNvPr>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905;p126">
              <a:extLst>
                <a:ext uri="{FF2B5EF4-FFF2-40B4-BE49-F238E27FC236}">
                  <a16:creationId xmlns:a16="http://schemas.microsoft.com/office/drawing/2014/main" id="{CCDA8110-5E61-4533-8641-48B0EAD0C6F0}"/>
                </a:ext>
              </a:extLst>
            </p:cNvPr>
            <p:cNvSpPr/>
            <p:nvPr/>
          </p:nvSpPr>
          <p:spPr>
            <a:xfrm>
              <a:off x="2821039" y="1936330"/>
              <a:ext cx="0" cy="54"/>
            </a:xfrm>
            <a:custGeom>
              <a:avLst/>
              <a:gdLst/>
              <a:ahLst/>
              <a:cxnLst/>
              <a:rect l="l" t="t" r="r" b="b"/>
              <a:pathLst>
                <a:path h="4" extrusionOk="0">
                  <a:moveTo>
                    <a:pt x="0" y="4"/>
                  </a:moveTo>
                  <a:lnTo>
                    <a:pt x="0" y="4"/>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906;p126">
              <a:extLst>
                <a:ext uri="{FF2B5EF4-FFF2-40B4-BE49-F238E27FC236}">
                  <a16:creationId xmlns:a16="http://schemas.microsoft.com/office/drawing/2014/main" id="{F0EDEF97-9485-43D6-98DA-ACC81F66C87C}"/>
                </a:ext>
              </a:extLst>
            </p:cNvPr>
            <p:cNvSpPr/>
            <p:nvPr/>
          </p:nvSpPr>
          <p:spPr>
            <a:xfrm>
              <a:off x="2821460" y="1935421"/>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907;p126">
              <a:extLst>
                <a:ext uri="{FF2B5EF4-FFF2-40B4-BE49-F238E27FC236}">
                  <a16:creationId xmlns:a16="http://schemas.microsoft.com/office/drawing/2014/main" id="{46A37DC2-6403-4AD7-8C52-05590993B82A}"/>
                </a:ext>
              </a:extLst>
            </p:cNvPr>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908;p126">
              <a:extLst>
                <a:ext uri="{FF2B5EF4-FFF2-40B4-BE49-F238E27FC236}">
                  <a16:creationId xmlns:a16="http://schemas.microsoft.com/office/drawing/2014/main" id="{3E2E8F84-C4BF-46EE-AF9E-A05459F85FFC}"/>
                </a:ext>
              </a:extLst>
            </p:cNvPr>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909;p126">
              <a:extLst>
                <a:ext uri="{FF2B5EF4-FFF2-40B4-BE49-F238E27FC236}">
                  <a16:creationId xmlns:a16="http://schemas.microsoft.com/office/drawing/2014/main" id="{996146B5-F10B-450F-8D0D-1A3C613C645F}"/>
                </a:ext>
              </a:extLst>
            </p:cNvPr>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910;p126">
              <a:extLst>
                <a:ext uri="{FF2B5EF4-FFF2-40B4-BE49-F238E27FC236}">
                  <a16:creationId xmlns:a16="http://schemas.microsoft.com/office/drawing/2014/main" id="{E06918C2-7F82-4828-AED5-6CC95CABA53D}"/>
                </a:ext>
              </a:extLst>
            </p:cNvPr>
            <p:cNvSpPr/>
            <p:nvPr/>
          </p:nvSpPr>
          <p:spPr>
            <a:xfrm>
              <a:off x="2186141" y="168088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911;p126">
              <a:extLst>
                <a:ext uri="{FF2B5EF4-FFF2-40B4-BE49-F238E27FC236}">
                  <a16:creationId xmlns:a16="http://schemas.microsoft.com/office/drawing/2014/main" id="{DAF65DEE-0F11-431C-8CEF-65A5645DDF20}"/>
                </a:ext>
              </a:extLst>
            </p:cNvPr>
            <p:cNvSpPr/>
            <p:nvPr/>
          </p:nvSpPr>
          <p:spPr>
            <a:xfrm>
              <a:off x="2187187" y="1681358"/>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912;p126">
              <a:extLst>
                <a:ext uri="{FF2B5EF4-FFF2-40B4-BE49-F238E27FC236}">
                  <a16:creationId xmlns:a16="http://schemas.microsoft.com/office/drawing/2014/main" id="{CF7500E3-C629-4B37-BC33-905594B7975D}"/>
                </a:ext>
              </a:extLst>
            </p:cNvPr>
            <p:cNvSpPr/>
            <p:nvPr/>
          </p:nvSpPr>
          <p:spPr>
            <a:xfrm>
              <a:off x="2188327" y="1682024"/>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913;p126">
              <a:extLst>
                <a:ext uri="{FF2B5EF4-FFF2-40B4-BE49-F238E27FC236}">
                  <a16:creationId xmlns:a16="http://schemas.microsoft.com/office/drawing/2014/main" id="{EB463E96-A27E-44D8-AAD6-BB93F18C00E4}"/>
                </a:ext>
              </a:extLst>
            </p:cNvPr>
            <p:cNvSpPr/>
            <p:nvPr/>
          </p:nvSpPr>
          <p:spPr>
            <a:xfrm>
              <a:off x="2185571" y="1680652"/>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914;p126">
              <a:extLst>
                <a:ext uri="{FF2B5EF4-FFF2-40B4-BE49-F238E27FC236}">
                  <a16:creationId xmlns:a16="http://schemas.microsoft.com/office/drawing/2014/main" id="{EE632AEE-85D8-462C-80C1-605427EF88A2}"/>
                </a:ext>
              </a:extLst>
            </p:cNvPr>
            <p:cNvSpPr/>
            <p:nvPr/>
          </p:nvSpPr>
          <p:spPr>
            <a:xfrm>
              <a:off x="2186657" y="1681128"/>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915;p126">
              <a:extLst>
                <a:ext uri="{FF2B5EF4-FFF2-40B4-BE49-F238E27FC236}">
                  <a16:creationId xmlns:a16="http://schemas.microsoft.com/office/drawing/2014/main" id="{B68DE03C-ADB8-4DDB-BD3E-C3295A44D391}"/>
                </a:ext>
              </a:extLst>
            </p:cNvPr>
            <p:cNvSpPr/>
            <p:nvPr/>
          </p:nvSpPr>
          <p:spPr>
            <a:xfrm>
              <a:off x="2184756" y="1680313"/>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916;p126">
              <a:extLst>
                <a:ext uri="{FF2B5EF4-FFF2-40B4-BE49-F238E27FC236}">
                  <a16:creationId xmlns:a16="http://schemas.microsoft.com/office/drawing/2014/main" id="{570B7D11-1D88-42DF-BAFB-D1175F4BEF8A}"/>
                </a:ext>
              </a:extLst>
            </p:cNvPr>
            <p:cNvSpPr/>
            <p:nvPr/>
          </p:nvSpPr>
          <p:spPr>
            <a:xfrm>
              <a:off x="2185137" y="1680462"/>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917;p126">
              <a:extLst>
                <a:ext uri="{FF2B5EF4-FFF2-40B4-BE49-F238E27FC236}">
                  <a16:creationId xmlns:a16="http://schemas.microsoft.com/office/drawing/2014/main" id="{A4477222-203D-415D-B272-80BE572E370D}"/>
                </a:ext>
              </a:extLst>
            </p:cNvPr>
            <p:cNvSpPr/>
            <p:nvPr/>
          </p:nvSpPr>
          <p:spPr>
            <a:xfrm>
              <a:off x="2183616" y="167989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918;p126">
              <a:extLst>
                <a:ext uri="{FF2B5EF4-FFF2-40B4-BE49-F238E27FC236}">
                  <a16:creationId xmlns:a16="http://schemas.microsoft.com/office/drawing/2014/main" id="{B2D2A593-FD8C-4CA8-B1A8-AEA09DD57DDC}"/>
                </a:ext>
              </a:extLst>
            </p:cNvPr>
            <p:cNvSpPr/>
            <p:nvPr/>
          </p:nvSpPr>
          <p:spPr>
            <a:xfrm>
              <a:off x="2175347" y="1698615"/>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919;p126">
              <a:extLst>
                <a:ext uri="{FF2B5EF4-FFF2-40B4-BE49-F238E27FC236}">
                  <a16:creationId xmlns:a16="http://schemas.microsoft.com/office/drawing/2014/main" id="{8E582C0F-A7A3-4854-AC9B-9730FD8A06A0}"/>
                </a:ext>
              </a:extLst>
            </p:cNvPr>
            <p:cNvSpPr/>
            <p:nvPr/>
          </p:nvSpPr>
          <p:spPr>
            <a:xfrm>
              <a:off x="2176257" y="1699525"/>
              <a:ext cx="54" cy="54"/>
            </a:xfrm>
            <a:custGeom>
              <a:avLst/>
              <a:gdLst/>
              <a:ahLst/>
              <a:cxnLst/>
              <a:rect l="l" t="t" r="r" b="b"/>
              <a:pathLst>
                <a:path w="4" h="4" extrusionOk="0">
                  <a:moveTo>
                    <a:pt x="4" y="4"/>
                  </a:moveTo>
                  <a:lnTo>
                    <a:pt x="0" y="0"/>
                  </a:ln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920;p126">
              <a:extLst>
                <a:ext uri="{FF2B5EF4-FFF2-40B4-BE49-F238E27FC236}">
                  <a16:creationId xmlns:a16="http://schemas.microsoft.com/office/drawing/2014/main" id="{7871E134-37B6-4AA6-BE21-A55389029F8B}"/>
                </a:ext>
              </a:extLst>
            </p:cNvPr>
            <p:cNvSpPr/>
            <p:nvPr/>
          </p:nvSpPr>
          <p:spPr>
            <a:xfrm>
              <a:off x="2187703" y="1681698"/>
              <a:ext cx="258" cy="109"/>
            </a:xfrm>
            <a:custGeom>
              <a:avLst/>
              <a:gdLst/>
              <a:ahLst/>
              <a:cxnLst/>
              <a:rect l="l" t="t" r="r" b="b"/>
              <a:pathLst>
                <a:path w="19" h="8" extrusionOk="0">
                  <a:moveTo>
                    <a:pt x="1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921;p126">
              <a:extLst>
                <a:ext uri="{FF2B5EF4-FFF2-40B4-BE49-F238E27FC236}">
                  <a16:creationId xmlns:a16="http://schemas.microsoft.com/office/drawing/2014/main" id="{5301F886-7C05-45B7-9B9B-1B4374AE8D6B}"/>
                </a:ext>
              </a:extLst>
            </p:cNvPr>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922;p126">
              <a:extLst>
                <a:ext uri="{FF2B5EF4-FFF2-40B4-BE49-F238E27FC236}">
                  <a16:creationId xmlns:a16="http://schemas.microsoft.com/office/drawing/2014/main" id="{046D59F4-0606-4449-8130-B72CC064E313}"/>
                </a:ext>
              </a:extLst>
            </p:cNvPr>
            <p:cNvSpPr/>
            <p:nvPr/>
          </p:nvSpPr>
          <p:spPr>
            <a:xfrm>
              <a:off x="2183711" y="16799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923;p126">
              <a:extLst>
                <a:ext uri="{FF2B5EF4-FFF2-40B4-BE49-F238E27FC236}">
                  <a16:creationId xmlns:a16="http://schemas.microsoft.com/office/drawing/2014/main" id="{66685A94-5EFD-40F9-A04D-80EC65782386}"/>
                </a:ext>
              </a:extLst>
            </p:cNvPr>
            <p:cNvSpPr/>
            <p:nvPr/>
          </p:nvSpPr>
          <p:spPr>
            <a:xfrm>
              <a:off x="2184145" y="168008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924;p126">
              <a:extLst>
                <a:ext uri="{FF2B5EF4-FFF2-40B4-BE49-F238E27FC236}">
                  <a16:creationId xmlns:a16="http://schemas.microsoft.com/office/drawing/2014/main" id="{360C2D65-4C32-435D-83EA-3C38D0DF782B}"/>
                </a:ext>
              </a:extLst>
            </p:cNvPr>
            <p:cNvSpPr/>
            <p:nvPr/>
          </p:nvSpPr>
          <p:spPr>
            <a:xfrm>
              <a:off x="2183860" y="1679987"/>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925;p126">
              <a:extLst>
                <a:ext uri="{FF2B5EF4-FFF2-40B4-BE49-F238E27FC236}">
                  <a16:creationId xmlns:a16="http://schemas.microsoft.com/office/drawing/2014/main" id="{267D4E9F-317F-4A39-B808-DDD336843856}"/>
                </a:ext>
              </a:extLst>
            </p:cNvPr>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926;p126">
              <a:extLst>
                <a:ext uri="{FF2B5EF4-FFF2-40B4-BE49-F238E27FC236}">
                  <a16:creationId xmlns:a16="http://schemas.microsoft.com/office/drawing/2014/main" id="{3D6861C0-C1B4-4903-AA70-6B4098D6AE94}"/>
                </a:ext>
              </a:extLst>
            </p:cNvPr>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927;p126">
              <a:extLst>
                <a:ext uri="{FF2B5EF4-FFF2-40B4-BE49-F238E27FC236}">
                  <a16:creationId xmlns:a16="http://schemas.microsoft.com/office/drawing/2014/main" id="{538E177E-9718-40EB-BE38-B9AC7177EB2B}"/>
                </a:ext>
              </a:extLst>
            </p:cNvPr>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928;p126">
              <a:extLst>
                <a:ext uri="{FF2B5EF4-FFF2-40B4-BE49-F238E27FC236}">
                  <a16:creationId xmlns:a16="http://schemas.microsoft.com/office/drawing/2014/main" id="{6EE4A9A6-2279-4BC5-A762-AD9B94357662}"/>
                </a:ext>
              </a:extLst>
            </p:cNvPr>
            <p:cNvSpPr/>
            <p:nvPr/>
          </p:nvSpPr>
          <p:spPr>
            <a:xfrm>
              <a:off x="2170215" y="1666817"/>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929;p126">
              <a:extLst>
                <a:ext uri="{FF2B5EF4-FFF2-40B4-BE49-F238E27FC236}">
                  <a16:creationId xmlns:a16="http://schemas.microsoft.com/office/drawing/2014/main" id="{0F2FCACC-A2A8-46D8-904A-8704F77B9D6A}"/>
                </a:ext>
              </a:extLst>
            </p:cNvPr>
            <p:cNvSpPr/>
            <p:nvPr/>
          </p:nvSpPr>
          <p:spPr>
            <a:xfrm>
              <a:off x="2170636" y="1667061"/>
              <a:ext cx="68" cy="54"/>
            </a:xfrm>
            <a:custGeom>
              <a:avLst/>
              <a:gdLst/>
              <a:ahLst/>
              <a:cxnLst/>
              <a:rect l="l" t="t" r="r" b="b"/>
              <a:pathLst>
                <a:path w="5" h="4" extrusionOk="0">
                  <a:moveTo>
                    <a:pt x="4"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930;p126">
              <a:extLst>
                <a:ext uri="{FF2B5EF4-FFF2-40B4-BE49-F238E27FC236}">
                  <a16:creationId xmlns:a16="http://schemas.microsoft.com/office/drawing/2014/main" id="{46FFF09B-A6C1-4433-B568-31F91424DC11}"/>
                </a:ext>
              </a:extLst>
            </p:cNvPr>
            <p:cNvSpPr/>
            <p:nvPr/>
          </p:nvSpPr>
          <p:spPr>
            <a:xfrm>
              <a:off x="2175252" y="1670524"/>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931;p126">
              <a:extLst>
                <a:ext uri="{FF2B5EF4-FFF2-40B4-BE49-F238E27FC236}">
                  <a16:creationId xmlns:a16="http://schemas.microsoft.com/office/drawing/2014/main" id="{A8B4BF57-5F33-4094-A6E0-86A1F779B731}"/>
                </a:ext>
              </a:extLst>
            </p:cNvPr>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932;p126">
              <a:extLst>
                <a:ext uri="{FF2B5EF4-FFF2-40B4-BE49-F238E27FC236}">
                  <a16:creationId xmlns:a16="http://schemas.microsoft.com/office/drawing/2014/main" id="{498D2C7B-B75D-4559-9FE1-B8F3D7E74C76}"/>
                </a:ext>
              </a:extLst>
            </p:cNvPr>
            <p:cNvSpPr/>
            <p:nvPr/>
          </p:nvSpPr>
          <p:spPr>
            <a:xfrm>
              <a:off x="2175592" y="1670809"/>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933;p126">
              <a:extLst>
                <a:ext uri="{FF2B5EF4-FFF2-40B4-BE49-F238E27FC236}">
                  <a16:creationId xmlns:a16="http://schemas.microsoft.com/office/drawing/2014/main" id="{65A7AFE8-D782-4267-A3DA-6B7F0177086C}"/>
                </a:ext>
              </a:extLst>
            </p:cNvPr>
            <p:cNvSpPr/>
            <p:nvPr/>
          </p:nvSpPr>
          <p:spPr>
            <a:xfrm>
              <a:off x="2174587" y="1669858"/>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934;p126">
              <a:extLst>
                <a:ext uri="{FF2B5EF4-FFF2-40B4-BE49-F238E27FC236}">
                  <a16:creationId xmlns:a16="http://schemas.microsoft.com/office/drawing/2014/main" id="{B41F6EAB-5A35-44EB-8DE7-BE70A06A1FFC}"/>
                </a:ext>
              </a:extLst>
            </p:cNvPr>
            <p:cNvSpPr/>
            <p:nvPr/>
          </p:nvSpPr>
          <p:spPr>
            <a:xfrm>
              <a:off x="2174207" y="1669573"/>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935;p126">
              <a:extLst>
                <a:ext uri="{FF2B5EF4-FFF2-40B4-BE49-F238E27FC236}">
                  <a16:creationId xmlns:a16="http://schemas.microsoft.com/office/drawing/2014/main" id="{1D75E5E0-1F72-4FDC-89CC-0E3287506C40}"/>
                </a:ext>
              </a:extLst>
            </p:cNvPr>
            <p:cNvSpPr/>
            <p:nvPr/>
          </p:nvSpPr>
          <p:spPr>
            <a:xfrm>
              <a:off x="2171070" y="1667346"/>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936;p126">
              <a:extLst>
                <a:ext uri="{FF2B5EF4-FFF2-40B4-BE49-F238E27FC236}">
                  <a16:creationId xmlns:a16="http://schemas.microsoft.com/office/drawing/2014/main" id="{09D48AA1-7D72-4E71-9135-9F4B108131CB}"/>
                </a:ext>
              </a:extLst>
            </p:cNvPr>
            <p:cNvSpPr/>
            <p:nvPr/>
          </p:nvSpPr>
          <p:spPr>
            <a:xfrm>
              <a:off x="2173786" y="1669247"/>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937;p126">
              <a:extLst>
                <a:ext uri="{FF2B5EF4-FFF2-40B4-BE49-F238E27FC236}">
                  <a16:creationId xmlns:a16="http://schemas.microsoft.com/office/drawing/2014/main" id="{AEFE52ED-3F1C-4DF3-95CA-78673C862C0B}"/>
                </a:ext>
              </a:extLst>
            </p:cNvPr>
            <p:cNvSpPr/>
            <p:nvPr/>
          </p:nvSpPr>
          <p:spPr>
            <a:xfrm>
              <a:off x="2174926" y="167019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938;p126">
              <a:extLst>
                <a:ext uri="{FF2B5EF4-FFF2-40B4-BE49-F238E27FC236}">
                  <a16:creationId xmlns:a16="http://schemas.microsoft.com/office/drawing/2014/main" id="{5ED8BD65-9286-44C4-BA0D-DEACB2D82CC3}"/>
                </a:ext>
              </a:extLst>
            </p:cNvPr>
            <p:cNvSpPr/>
            <p:nvPr/>
          </p:nvSpPr>
          <p:spPr>
            <a:xfrm>
              <a:off x="2171546" y="166767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939;p126">
              <a:extLst>
                <a:ext uri="{FF2B5EF4-FFF2-40B4-BE49-F238E27FC236}">
                  <a16:creationId xmlns:a16="http://schemas.microsoft.com/office/drawing/2014/main" id="{B37A1530-7989-43C4-BFD4-DDA81B88BFD9}"/>
                </a:ext>
              </a:extLst>
            </p:cNvPr>
            <p:cNvSpPr/>
            <p:nvPr/>
          </p:nvSpPr>
          <p:spPr>
            <a:xfrm>
              <a:off x="2172971" y="1668623"/>
              <a:ext cx="54" cy="68"/>
            </a:xfrm>
            <a:custGeom>
              <a:avLst/>
              <a:gdLst/>
              <a:ahLst/>
              <a:cxnLst/>
              <a:rect l="l" t="t" r="r" b="b"/>
              <a:pathLst>
                <a:path w="4"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940;p126">
              <a:extLst>
                <a:ext uri="{FF2B5EF4-FFF2-40B4-BE49-F238E27FC236}">
                  <a16:creationId xmlns:a16="http://schemas.microsoft.com/office/drawing/2014/main" id="{34FF87D7-AC03-4405-96D8-F3EEA873DC20}"/>
                </a:ext>
              </a:extLst>
            </p:cNvPr>
            <p:cNvSpPr/>
            <p:nvPr/>
          </p:nvSpPr>
          <p:spPr>
            <a:xfrm>
              <a:off x="2173351" y="1668908"/>
              <a:ext cx="163" cy="109"/>
            </a:xfrm>
            <a:custGeom>
              <a:avLst/>
              <a:gdLst/>
              <a:ahLst/>
              <a:cxnLst/>
              <a:rect l="l" t="t" r="r" b="b"/>
              <a:pathLst>
                <a:path w="12" h="8" extrusionOk="0">
                  <a:moveTo>
                    <a:pt x="1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941;p126">
              <a:extLst>
                <a:ext uri="{FF2B5EF4-FFF2-40B4-BE49-F238E27FC236}">
                  <a16:creationId xmlns:a16="http://schemas.microsoft.com/office/drawing/2014/main" id="{03FF35AC-CB1F-470F-B9EE-98037E3A86F7}"/>
                </a:ext>
              </a:extLst>
            </p:cNvPr>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942;p126">
              <a:extLst>
                <a:ext uri="{FF2B5EF4-FFF2-40B4-BE49-F238E27FC236}">
                  <a16:creationId xmlns:a16="http://schemas.microsoft.com/office/drawing/2014/main" id="{F8424A03-6311-4399-A0BD-B647FC0FE016}"/>
                </a:ext>
              </a:extLst>
            </p:cNvPr>
            <p:cNvSpPr/>
            <p:nvPr/>
          </p:nvSpPr>
          <p:spPr>
            <a:xfrm>
              <a:off x="2168599" y="1663436"/>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943;p126">
              <a:extLst>
                <a:ext uri="{FF2B5EF4-FFF2-40B4-BE49-F238E27FC236}">
                  <a16:creationId xmlns:a16="http://schemas.microsoft.com/office/drawing/2014/main" id="{05B461D1-0623-43B4-9BE2-76DCF43DC79E}"/>
                </a:ext>
              </a:extLst>
            </p:cNvPr>
            <p:cNvSpPr/>
            <p:nvPr/>
          </p:nvSpPr>
          <p:spPr>
            <a:xfrm>
              <a:off x="2168409" y="1663871"/>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944;p126">
              <a:extLst>
                <a:ext uri="{FF2B5EF4-FFF2-40B4-BE49-F238E27FC236}">
                  <a16:creationId xmlns:a16="http://schemas.microsoft.com/office/drawing/2014/main" id="{499233CB-C128-429C-BEE5-6A5AAF9EFF50}"/>
                </a:ext>
              </a:extLst>
            </p:cNvPr>
            <p:cNvSpPr/>
            <p:nvPr/>
          </p:nvSpPr>
          <p:spPr>
            <a:xfrm>
              <a:off x="2168450" y="1663680"/>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945;p126">
              <a:extLst>
                <a:ext uri="{FF2B5EF4-FFF2-40B4-BE49-F238E27FC236}">
                  <a16:creationId xmlns:a16="http://schemas.microsoft.com/office/drawing/2014/main" id="{5A23E997-7AC1-4DF1-8C8C-D9021171A712}"/>
                </a:ext>
              </a:extLst>
            </p:cNvPr>
            <p:cNvSpPr/>
            <p:nvPr/>
          </p:nvSpPr>
          <p:spPr>
            <a:xfrm>
              <a:off x="2168735" y="166334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946;p126">
              <a:extLst>
                <a:ext uri="{FF2B5EF4-FFF2-40B4-BE49-F238E27FC236}">
                  <a16:creationId xmlns:a16="http://schemas.microsoft.com/office/drawing/2014/main" id="{BB2A3C93-2E1F-495A-AD11-D3EFCA944C31}"/>
                </a:ext>
              </a:extLst>
            </p:cNvPr>
            <p:cNvSpPr/>
            <p:nvPr/>
          </p:nvSpPr>
          <p:spPr>
            <a:xfrm>
              <a:off x="2168694" y="166334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947;p126">
              <a:extLst>
                <a:ext uri="{FF2B5EF4-FFF2-40B4-BE49-F238E27FC236}">
                  <a16:creationId xmlns:a16="http://schemas.microsoft.com/office/drawing/2014/main" id="{DEC8E1AB-4C1C-440B-97CE-EB7B134106E7}"/>
                </a:ext>
              </a:extLst>
            </p:cNvPr>
            <p:cNvSpPr/>
            <p:nvPr/>
          </p:nvSpPr>
          <p:spPr>
            <a:xfrm>
              <a:off x="2168640" y="1663395"/>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948;p126">
              <a:extLst>
                <a:ext uri="{FF2B5EF4-FFF2-40B4-BE49-F238E27FC236}">
                  <a16:creationId xmlns:a16="http://schemas.microsoft.com/office/drawing/2014/main" id="{CAEF1795-F08C-4EF9-B32D-2A1E8FD5C83B}"/>
                </a:ext>
              </a:extLst>
            </p:cNvPr>
            <p:cNvSpPr/>
            <p:nvPr/>
          </p:nvSpPr>
          <p:spPr>
            <a:xfrm>
              <a:off x="2168504" y="1663531"/>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949;p126">
              <a:extLst>
                <a:ext uri="{FF2B5EF4-FFF2-40B4-BE49-F238E27FC236}">
                  <a16:creationId xmlns:a16="http://schemas.microsoft.com/office/drawing/2014/main" id="{9E6034C3-9FE8-4527-944B-A2E2E7646C0E}"/>
                </a:ext>
              </a:extLst>
            </p:cNvPr>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950;p126">
              <a:extLst>
                <a:ext uri="{FF2B5EF4-FFF2-40B4-BE49-F238E27FC236}">
                  <a16:creationId xmlns:a16="http://schemas.microsoft.com/office/drawing/2014/main" id="{091DAF11-0D14-4856-B7A7-75791CD81042}"/>
                </a:ext>
              </a:extLst>
            </p:cNvPr>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951;p126">
              <a:extLst>
                <a:ext uri="{FF2B5EF4-FFF2-40B4-BE49-F238E27FC236}">
                  <a16:creationId xmlns:a16="http://schemas.microsoft.com/office/drawing/2014/main" id="{0C38F1F1-35F8-4DD2-B3CB-E8DAC19F478F}"/>
                </a:ext>
              </a:extLst>
            </p:cNvPr>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952;p126">
              <a:extLst>
                <a:ext uri="{FF2B5EF4-FFF2-40B4-BE49-F238E27FC236}">
                  <a16:creationId xmlns:a16="http://schemas.microsoft.com/office/drawing/2014/main" id="{400BE0EF-C25B-4A01-AD62-C691605303A5}"/>
                </a:ext>
              </a:extLst>
            </p:cNvPr>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953;p126">
              <a:extLst>
                <a:ext uri="{FF2B5EF4-FFF2-40B4-BE49-F238E27FC236}">
                  <a16:creationId xmlns:a16="http://schemas.microsoft.com/office/drawing/2014/main" id="{F4006ACD-D867-4F22-8251-69AF48197156}"/>
                </a:ext>
              </a:extLst>
            </p:cNvPr>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954;p126">
              <a:extLst>
                <a:ext uri="{FF2B5EF4-FFF2-40B4-BE49-F238E27FC236}">
                  <a16:creationId xmlns:a16="http://schemas.microsoft.com/office/drawing/2014/main" id="{B2A9E597-77B6-49EC-B71E-1589B8CF3707}"/>
                </a:ext>
              </a:extLst>
            </p:cNvPr>
            <p:cNvSpPr/>
            <p:nvPr/>
          </p:nvSpPr>
          <p:spPr>
            <a:xfrm>
              <a:off x="2183046" y="1635439"/>
              <a:ext cx="68" cy="68"/>
            </a:xfrm>
            <a:custGeom>
              <a:avLst/>
              <a:gdLst/>
              <a:ahLst/>
              <a:cxnLst/>
              <a:rect l="l" t="t" r="r" b="b"/>
              <a:pathLst>
                <a:path w="5" h="5" extrusionOk="0">
                  <a:moveTo>
                    <a:pt x="1" y="1"/>
                  </a:moveTo>
                  <a:lnTo>
                    <a:pt x="1" y="1"/>
                  </a:ln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955;p126">
              <a:extLst>
                <a:ext uri="{FF2B5EF4-FFF2-40B4-BE49-F238E27FC236}">
                  <a16:creationId xmlns:a16="http://schemas.microsoft.com/office/drawing/2014/main" id="{5D1EEC11-85E9-4687-A23A-020AA4D808F6}"/>
                </a:ext>
              </a:extLst>
            </p:cNvPr>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956;p126">
              <a:extLst>
                <a:ext uri="{FF2B5EF4-FFF2-40B4-BE49-F238E27FC236}">
                  <a16:creationId xmlns:a16="http://schemas.microsoft.com/office/drawing/2014/main" id="{8AFD33E8-92AB-4517-8D84-F96F97255866}"/>
                </a:ext>
              </a:extLst>
            </p:cNvPr>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957;p126">
              <a:extLst>
                <a:ext uri="{FF2B5EF4-FFF2-40B4-BE49-F238E27FC236}">
                  <a16:creationId xmlns:a16="http://schemas.microsoft.com/office/drawing/2014/main" id="{A3698A19-F3E3-4AE6-958E-7503CFF86C3E}"/>
                </a:ext>
              </a:extLst>
            </p:cNvPr>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958;p126">
              <a:extLst>
                <a:ext uri="{FF2B5EF4-FFF2-40B4-BE49-F238E27FC236}">
                  <a16:creationId xmlns:a16="http://schemas.microsoft.com/office/drawing/2014/main" id="{71449EEE-020C-4CDE-9C86-648CE5B3B776}"/>
                </a:ext>
              </a:extLst>
            </p:cNvPr>
            <p:cNvSpPr/>
            <p:nvPr/>
          </p:nvSpPr>
          <p:spPr>
            <a:xfrm>
              <a:off x="2156855" y="1646478"/>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959;p126">
              <a:extLst>
                <a:ext uri="{FF2B5EF4-FFF2-40B4-BE49-F238E27FC236}">
                  <a16:creationId xmlns:a16="http://schemas.microsoft.com/office/drawing/2014/main" id="{2BA94CF1-08E3-4049-9E07-D887942673C0}"/>
                </a:ext>
              </a:extLst>
            </p:cNvPr>
            <p:cNvSpPr/>
            <p:nvPr/>
          </p:nvSpPr>
          <p:spPr>
            <a:xfrm>
              <a:off x="2157045" y="1646423"/>
              <a:ext cx="163" cy="68"/>
            </a:xfrm>
            <a:custGeom>
              <a:avLst/>
              <a:gdLst/>
              <a:ahLst/>
              <a:cxnLst/>
              <a:rect l="l" t="t" r="r" b="b"/>
              <a:pathLst>
                <a:path w="12" h="5" extrusionOk="0">
                  <a:moveTo>
                    <a:pt x="1"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960;p126">
              <a:extLst>
                <a:ext uri="{FF2B5EF4-FFF2-40B4-BE49-F238E27FC236}">
                  <a16:creationId xmlns:a16="http://schemas.microsoft.com/office/drawing/2014/main" id="{B8D5EE00-0685-44BF-8680-B2402674555D}"/>
                </a:ext>
              </a:extLst>
            </p:cNvPr>
            <p:cNvSpPr/>
            <p:nvPr/>
          </p:nvSpPr>
          <p:spPr>
            <a:xfrm>
              <a:off x="2156570" y="1646518"/>
              <a:ext cx="204" cy="68"/>
            </a:xfrm>
            <a:custGeom>
              <a:avLst/>
              <a:gdLst/>
              <a:ahLst/>
              <a:cxnLst/>
              <a:rect l="l" t="t" r="r" b="b"/>
              <a:pathLst>
                <a:path w="15" h="5" extrusionOk="0">
                  <a:moveTo>
                    <a:pt x="1" y="4"/>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961;p126">
              <a:extLst>
                <a:ext uri="{FF2B5EF4-FFF2-40B4-BE49-F238E27FC236}">
                  <a16:creationId xmlns:a16="http://schemas.microsoft.com/office/drawing/2014/main" id="{51C9C409-5069-4E3A-B26A-15FEB82946A9}"/>
                </a:ext>
              </a:extLst>
            </p:cNvPr>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962;p126">
              <a:extLst>
                <a:ext uri="{FF2B5EF4-FFF2-40B4-BE49-F238E27FC236}">
                  <a16:creationId xmlns:a16="http://schemas.microsoft.com/office/drawing/2014/main" id="{74857B7D-F9C0-47B7-91CF-8263D72C2F2E}"/>
                </a:ext>
              </a:extLst>
            </p:cNvPr>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963;p126">
              <a:extLst>
                <a:ext uri="{FF2B5EF4-FFF2-40B4-BE49-F238E27FC236}">
                  <a16:creationId xmlns:a16="http://schemas.microsoft.com/office/drawing/2014/main" id="{9B935E5D-31A5-44C0-9363-50016106A1A7}"/>
                </a:ext>
              </a:extLst>
            </p:cNvPr>
            <p:cNvSpPr/>
            <p:nvPr/>
          </p:nvSpPr>
          <p:spPr>
            <a:xfrm>
              <a:off x="2157235" y="164638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964;p126">
              <a:extLst>
                <a:ext uri="{FF2B5EF4-FFF2-40B4-BE49-F238E27FC236}">
                  <a16:creationId xmlns:a16="http://schemas.microsoft.com/office/drawing/2014/main" id="{50B91B92-9EF3-4E07-8D91-B27428120115}"/>
                </a:ext>
              </a:extLst>
            </p:cNvPr>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965;p126">
              <a:extLst>
                <a:ext uri="{FF2B5EF4-FFF2-40B4-BE49-F238E27FC236}">
                  <a16:creationId xmlns:a16="http://schemas.microsoft.com/office/drawing/2014/main" id="{E045D70E-9EB7-4E9A-BCA8-78C4A4F6C62B}"/>
                </a:ext>
              </a:extLst>
            </p:cNvPr>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966;p126">
              <a:extLst>
                <a:ext uri="{FF2B5EF4-FFF2-40B4-BE49-F238E27FC236}">
                  <a16:creationId xmlns:a16="http://schemas.microsoft.com/office/drawing/2014/main" id="{0BA13AA5-3FAA-400B-AEE4-38A8125B6566}"/>
                </a:ext>
              </a:extLst>
            </p:cNvPr>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967;p126">
              <a:extLst>
                <a:ext uri="{FF2B5EF4-FFF2-40B4-BE49-F238E27FC236}">
                  <a16:creationId xmlns:a16="http://schemas.microsoft.com/office/drawing/2014/main" id="{108FB942-716F-4473-97E5-FC200F807E53}"/>
                </a:ext>
              </a:extLst>
            </p:cNvPr>
            <p:cNvSpPr/>
            <p:nvPr/>
          </p:nvSpPr>
          <p:spPr>
            <a:xfrm>
              <a:off x="2156244" y="1646614"/>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968;p126">
              <a:extLst>
                <a:ext uri="{FF2B5EF4-FFF2-40B4-BE49-F238E27FC236}">
                  <a16:creationId xmlns:a16="http://schemas.microsoft.com/office/drawing/2014/main" id="{297CBD09-23F0-4F9A-B0D6-BC4554167B78}"/>
                </a:ext>
              </a:extLst>
            </p:cNvPr>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969;p126">
              <a:extLst>
                <a:ext uri="{FF2B5EF4-FFF2-40B4-BE49-F238E27FC236}">
                  <a16:creationId xmlns:a16="http://schemas.microsoft.com/office/drawing/2014/main" id="{D79973F7-3FDD-4EE9-8850-29C693B23D5F}"/>
                </a:ext>
              </a:extLst>
            </p:cNvPr>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970;p126">
              <a:extLst>
                <a:ext uri="{FF2B5EF4-FFF2-40B4-BE49-F238E27FC236}">
                  <a16:creationId xmlns:a16="http://schemas.microsoft.com/office/drawing/2014/main" id="{669D5F35-C549-4FF8-8532-AAD64EFB3CAE}"/>
                </a:ext>
              </a:extLst>
            </p:cNvPr>
            <p:cNvSpPr/>
            <p:nvPr/>
          </p:nvSpPr>
          <p:spPr>
            <a:xfrm>
              <a:off x="2154248" y="1646614"/>
              <a:ext cx="394" cy="14"/>
            </a:xfrm>
            <a:custGeom>
              <a:avLst/>
              <a:gdLst/>
              <a:ahLst/>
              <a:cxnLst/>
              <a:rect l="l" t="t" r="r" b="b"/>
              <a:pathLst>
                <a:path w="29" h="1" extrusionOk="0">
                  <a:moveTo>
                    <a:pt x="0" y="1"/>
                  </a:move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971;p126">
              <a:extLst>
                <a:ext uri="{FF2B5EF4-FFF2-40B4-BE49-F238E27FC236}">
                  <a16:creationId xmlns:a16="http://schemas.microsoft.com/office/drawing/2014/main" id="{1CCFFF92-F224-462F-9B2B-B261BAC27AAD}"/>
                </a:ext>
              </a:extLst>
            </p:cNvPr>
            <p:cNvSpPr/>
            <p:nvPr/>
          </p:nvSpPr>
          <p:spPr>
            <a:xfrm>
              <a:off x="2153813" y="1646573"/>
              <a:ext cx="353" cy="54"/>
            </a:xfrm>
            <a:custGeom>
              <a:avLst/>
              <a:gdLst/>
              <a:ahLst/>
              <a:cxnLst/>
              <a:rect l="l" t="t" r="r" b="b"/>
              <a:pathLst>
                <a:path w="26" h="4" extrusionOk="0">
                  <a:moveTo>
                    <a:pt x="1" y="0"/>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972;p126">
              <a:extLst>
                <a:ext uri="{FF2B5EF4-FFF2-40B4-BE49-F238E27FC236}">
                  <a16:creationId xmlns:a16="http://schemas.microsoft.com/office/drawing/2014/main" id="{96443B17-07FE-4C6D-ACB5-6733DCFAF76C}"/>
                </a:ext>
              </a:extLst>
            </p:cNvPr>
            <p:cNvSpPr/>
            <p:nvPr/>
          </p:nvSpPr>
          <p:spPr>
            <a:xfrm>
              <a:off x="2153433" y="1646518"/>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973;p126">
              <a:extLst>
                <a:ext uri="{FF2B5EF4-FFF2-40B4-BE49-F238E27FC236}">
                  <a16:creationId xmlns:a16="http://schemas.microsoft.com/office/drawing/2014/main" id="{E4E9FCBB-7EA2-4D74-9748-DFFAD761CC23}"/>
                </a:ext>
              </a:extLst>
            </p:cNvPr>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974;p126">
              <a:extLst>
                <a:ext uri="{FF2B5EF4-FFF2-40B4-BE49-F238E27FC236}">
                  <a16:creationId xmlns:a16="http://schemas.microsoft.com/office/drawing/2014/main" id="{0128EDAC-E5A5-4A50-851F-01329D429A60}"/>
                </a:ext>
              </a:extLst>
            </p:cNvPr>
            <p:cNvSpPr/>
            <p:nvPr/>
          </p:nvSpPr>
          <p:spPr>
            <a:xfrm>
              <a:off x="2152958" y="1646478"/>
              <a:ext cx="353" cy="54"/>
            </a:xfrm>
            <a:custGeom>
              <a:avLst/>
              <a:gdLst/>
              <a:ahLst/>
              <a:cxnLst/>
              <a:rect l="l" t="t" r="r" b="b"/>
              <a:pathLst>
                <a:path w="26" h="4" extrusionOk="0">
                  <a:moveTo>
                    <a:pt x="1" y="0"/>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975;p126">
              <a:extLst>
                <a:ext uri="{FF2B5EF4-FFF2-40B4-BE49-F238E27FC236}">
                  <a16:creationId xmlns:a16="http://schemas.microsoft.com/office/drawing/2014/main" id="{B682FF83-52CD-48EA-878B-7451582C817F}"/>
                </a:ext>
              </a:extLst>
            </p:cNvPr>
            <p:cNvSpPr/>
            <p:nvPr/>
          </p:nvSpPr>
          <p:spPr>
            <a:xfrm>
              <a:off x="2155864" y="1646614"/>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976;p126">
              <a:extLst>
                <a:ext uri="{FF2B5EF4-FFF2-40B4-BE49-F238E27FC236}">
                  <a16:creationId xmlns:a16="http://schemas.microsoft.com/office/drawing/2014/main" id="{A6B61892-A2E7-4055-9FB1-C2DA38810D5F}"/>
                </a:ext>
              </a:extLst>
            </p:cNvPr>
            <p:cNvSpPr/>
            <p:nvPr/>
          </p:nvSpPr>
          <p:spPr>
            <a:xfrm>
              <a:off x="2152768" y="1646423"/>
              <a:ext cx="109" cy="14"/>
            </a:xfrm>
            <a:custGeom>
              <a:avLst/>
              <a:gdLst/>
              <a:ahLst/>
              <a:cxnLst/>
              <a:rect l="l" t="t" r="r" b="b"/>
              <a:pathLst>
                <a:path w="8" h="1" extrusionOk="0">
                  <a:moveTo>
                    <a:pt x="1" y="1"/>
                  </a:moveTo>
                  <a:lnTo>
                    <a:pt x="1" y="1"/>
                  </a:ln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977;p126">
              <a:extLst>
                <a:ext uri="{FF2B5EF4-FFF2-40B4-BE49-F238E27FC236}">
                  <a16:creationId xmlns:a16="http://schemas.microsoft.com/office/drawing/2014/main" id="{C87CF5BA-8A3E-4092-8D8B-D9B419DCD362}"/>
                </a:ext>
              </a:extLst>
            </p:cNvPr>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978;p126">
              <a:extLst>
                <a:ext uri="{FF2B5EF4-FFF2-40B4-BE49-F238E27FC236}">
                  <a16:creationId xmlns:a16="http://schemas.microsoft.com/office/drawing/2014/main" id="{1CB6B011-0BE5-4CBA-98BD-C4E08439DE99}"/>
                </a:ext>
              </a:extLst>
            </p:cNvPr>
            <p:cNvSpPr/>
            <p:nvPr/>
          </p:nvSpPr>
          <p:spPr>
            <a:xfrm>
              <a:off x="2211667" y="1642866"/>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979;p126">
              <a:extLst>
                <a:ext uri="{FF2B5EF4-FFF2-40B4-BE49-F238E27FC236}">
                  <a16:creationId xmlns:a16="http://schemas.microsoft.com/office/drawing/2014/main" id="{D8473853-62BD-4831-B2E7-5CD21C62AC77}"/>
                </a:ext>
              </a:extLst>
            </p:cNvPr>
            <p:cNvSpPr/>
            <p:nvPr/>
          </p:nvSpPr>
          <p:spPr>
            <a:xfrm>
              <a:off x="2209332" y="1642147"/>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980;p126">
              <a:extLst>
                <a:ext uri="{FF2B5EF4-FFF2-40B4-BE49-F238E27FC236}">
                  <a16:creationId xmlns:a16="http://schemas.microsoft.com/office/drawing/2014/main" id="{F17D6BE8-85B3-4C25-A35B-A823302802B1}"/>
                </a:ext>
              </a:extLst>
            </p:cNvPr>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981;p126">
              <a:extLst>
                <a:ext uri="{FF2B5EF4-FFF2-40B4-BE49-F238E27FC236}">
                  <a16:creationId xmlns:a16="http://schemas.microsoft.com/office/drawing/2014/main" id="{5E67815C-AC63-4DC3-8F53-A6E80A1E5224}"/>
                </a:ext>
              </a:extLst>
            </p:cNvPr>
            <p:cNvSpPr/>
            <p:nvPr/>
          </p:nvSpPr>
          <p:spPr>
            <a:xfrm>
              <a:off x="2212088" y="1642961"/>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982;p126">
              <a:extLst>
                <a:ext uri="{FF2B5EF4-FFF2-40B4-BE49-F238E27FC236}">
                  <a16:creationId xmlns:a16="http://schemas.microsoft.com/office/drawing/2014/main" id="{4A4C9B3F-8458-4C0B-95CC-A230D86AF4A4}"/>
                </a:ext>
              </a:extLst>
            </p:cNvPr>
            <p:cNvSpPr/>
            <p:nvPr/>
          </p:nvSpPr>
          <p:spPr>
            <a:xfrm>
              <a:off x="2209807" y="1642337"/>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983;p126">
              <a:extLst>
                <a:ext uri="{FF2B5EF4-FFF2-40B4-BE49-F238E27FC236}">
                  <a16:creationId xmlns:a16="http://schemas.microsoft.com/office/drawing/2014/main" id="{82DA0EC2-B2D6-4FD8-949A-DE14DC30BAAB}"/>
                </a:ext>
              </a:extLst>
            </p:cNvPr>
            <p:cNvSpPr/>
            <p:nvPr/>
          </p:nvSpPr>
          <p:spPr>
            <a:xfrm>
              <a:off x="2209481" y="1642201"/>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984;p126">
              <a:extLst>
                <a:ext uri="{FF2B5EF4-FFF2-40B4-BE49-F238E27FC236}">
                  <a16:creationId xmlns:a16="http://schemas.microsoft.com/office/drawing/2014/main" id="{3A365D77-66E7-43BE-8122-0C5D06D54601}"/>
                </a:ext>
              </a:extLst>
            </p:cNvPr>
            <p:cNvSpPr/>
            <p:nvPr/>
          </p:nvSpPr>
          <p:spPr>
            <a:xfrm>
              <a:off x="2209576" y="1642242"/>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985;p126">
              <a:extLst>
                <a:ext uri="{FF2B5EF4-FFF2-40B4-BE49-F238E27FC236}">
                  <a16:creationId xmlns:a16="http://schemas.microsoft.com/office/drawing/2014/main" id="{C1F69D13-ECAE-4437-809E-1BA6BB632041}"/>
                </a:ext>
              </a:extLst>
            </p:cNvPr>
            <p:cNvSpPr/>
            <p:nvPr/>
          </p:nvSpPr>
          <p:spPr>
            <a:xfrm>
              <a:off x="2209291" y="1642051"/>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986;p126">
              <a:extLst>
                <a:ext uri="{FF2B5EF4-FFF2-40B4-BE49-F238E27FC236}">
                  <a16:creationId xmlns:a16="http://schemas.microsoft.com/office/drawing/2014/main" id="{522E1F7B-0AE0-4410-8A16-E3953C89B49C}"/>
                </a:ext>
              </a:extLst>
            </p:cNvPr>
            <p:cNvSpPr/>
            <p:nvPr/>
          </p:nvSpPr>
          <p:spPr>
            <a:xfrm>
              <a:off x="2209956" y="1642432"/>
              <a:ext cx="109" cy="68"/>
            </a:xfrm>
            <a:custGeom>
              <a:avLst/>
              <a:gdLst/>
              <a:ahLst/>
              <a:cxnLst/>
              <a:rect l="l" t="t" r="r" b="b"/>
              <a:pathLst>
                <a:path w="8" h="5" extrusionOk="0">
                  <a:moveTo>
                    <a:pt x="0" y="1"/>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987;p126">
              <a:extLst>
                <a:ext uri="{FF2B5EF4-FFF2-40B4-BE49-F238E27FC236}">
                  <a16:creationId xmlns:a16="http://schemas.microsoft.com/office/drawing/2014/main" id="{F97F57E6-986E-4B07-B12E-5ED2323ABF0B}"/>
                </a:ext>
              </a:extLst>
            </p:cNvPr>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988;p126">
              <a:extLst>
                <a:ext uri="{FF2B5EF4-FFF2-40B4-BE49-F238E27FC236}">
                  <a16:creationId xmlns:a16="http://schemas.microsoft.com/office/drawing/2014/main" id="{B9A2D002-E3E1-4F86-8219-6CE6AAED9E63}"/>
                </a:ext>
              </a:extLst>
            </p:cNvPr>
            <p:cNvSpPr/>
            <p:nvPr/>
          </p:nvSpPr>
          <p:spPr>
            <a:xfrm>
              <a:off x="2209196" y="164201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989;p126">
              <a:extLst>
                <a:ext uri="{FF2B5EF4-FFF2-40B4-BE49-F238E27FC236}">
                  <a16:creationId xmlns:a16="http://schemas.microsoft.com/office/drawing/2014/main" id="{A8AEC2AE-4564-4477-A8FC-7F826F794AF5}"/>
                </a:ext>
              </a:extLst>
            </p:cNvPr>
            <p:cNvSpPr/>
            <p:nvPr/>
          </p:nvSpPr>
          <p:spPr>
            <a:xfrm>
              <a:off x="2210187" y="1642486"/>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990;p126">
              <a:extLst>
                <a:ext uri="{FF2B5EF4-FFF2-40B4-BE49-F238E27FC236}">
                  <a16:creationId xmlns:a16="http://schemas.microsoft.com/office/drawing/2014/main" id="{DF8E9A3A-CBDF-4F6D-A2C9-2BE194C3C40D}"/>
                </a:ext>
              </a:extLst>
            </p:cNvPr>
            <p:cNvSpPr/>
            <p:nvPr/>
          </p:nvSpPr>
          <p:spPr>
            <a:xfrm>
              <a:off x="2210472" y="1642581"/>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991;p126">
              <a:extLst>
                <a:ext uri="{FF2B5EF4-FFF2-40B4-BE49-F238E27FC236}">
                  <a16:creationId xmlns:a16="http://schemas.microsoft.com/office/drawing/2014/main" id="{EB210A53-5EF4-4E54-9AFC-77547B97FFA0}"/>
                </a:ext>
              </a:extLst>
            </p:cNvPr>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992;p126">
              <a:extLst>
                <a:ext uri="{FF2B5EF4-FFF2-40B4-BE49-F238E27FC236}">
                  <a16:creationId xmlns:a16="http://schemas.microsoft.com/office/drawing/2014/main" id="{0AE44FBD-09D4-4049-872B-2ECC102C8829}"/>
                </a:ext>
              </a:extLst>
            </p:cNvPr>
            <p:cNvSpPr/>
            <p:nvPr/>
          </p:nvSpPr>
          <p:spPr>
            <a:xfrm>
              <a:off x="2210757" y="164267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993;p126">
              <a:extLst>
                <a:ext uri="{FF2B5EF4-FFF2-40B4-BE49-F238E27FC236}">
                  <a16:creationId xmlns:a16="http://schemas.microsoft.com/office/drawing/2014/main" id="{6BF9A50A-B1EC-4319-B687-B1B1CE6251C8}"/>
                </a:ext>
              </a:extLst>
            </p:cNvPr>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994;p126">
              <a:extLst>
                <a:ext uri="{FF2B5EF4-FFF2-40B4-BE49-F238E27FC236}">
                  <a16:creationId xmlns:a16="http://schemas.microsoft.com/office/drawing/2014/main" id="{3B3883D0-307D-4CF2-8D15-F6CFBBE56458}"/>
                </a:ext>
              </a:extLst>
            </p:cNvPr>
            <p:cNvSpPr/>
            <p:nvPr/>
          </p:nvSpPr>
          <p:spPr>
            <a:xfrm>
              <a:off x="2208286" y="164837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995;p126">
              <a:extLst>
                <a:ext uri="{FF2B5EF4-FFF2-40B4-BE49-F238E27FC236}">
                  <a16:creationId xmlns:a16="http://schemas.microsoft.com/office/drawing/2014/main" id="{5CF90FC3-1426-4001-830B-2FF5FE95F695}"/>
                </a:ext>
              </a:extLst>
            </p:cNvPr>
            <p:cNvSpPr/>
            <p:nvPr/>
          </p:nvSpPr>
          <p:spPr>
            <a:xfrm>
              <a:off x="2208191" y="164832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996;p126">
              <a:extLst>
                <a:ext uri="{FF2B5EF4-FFF2-40B4-BE49-F238E27FC236}">
                  <a16:creationId xmlns:a16="http://schemas.microsoft.com/office/drawing/2014/main" id="{FCC29DD9-0F71-4610-8141-247C16FDB722}"/>
                </a:ext>
              </a:extLst>
            </p:cNvPr>
            <p:cNvSpPr/>
            <p:nvPr/>
          </p:nvSpPr>
          <p:spPr>
            <a:xfrm>
              <a:off x="2209956" y="1649085"/>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997;p126">
              <a:extLst>
                <a:ext uri="{FF2B5EF4-FFF2-40B4-BE49-F238E27FC236}">
                  <a16:creationId xmlns:a16="http://schemas.microsoft.com/office/drawing/2014/main" id="{08D38CE9-831E-40A7-A765-0172AEB80854}"/>
                </a:ext>
              </a:extLst>
            </p:cNvPr>
            <p:cNvSpPr/>
            <p:nvPr/>
          </p:nvSpPr>
          <p:spPr>
            <a:xfrm>
              <a:off x="2209427" y="1648895"/>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998;p126">
              <a:extLst>
                <a:ext uri="{FF2B5EF4-FFF2-40B4-BE49-F238E27FC236}">
                  <a16:creationId xmlns:a16="http://schemas.microsoft.com/office/drawing/2014/main" id="{78445A6D-9F5D-4BF7-9BBF-87CB4EFA7C3C}"/>
                </a:ext>
              </a:extLst>
            </p:cNvPr>
            <p:cNvSpPr/>
            <p:nvPr/>
          </p:nvSpPr>
          <p:spPr>
            <a:xfrm>
              <a:off x="2208381" y="164847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999;p126">
              <a:extLst>
                <a:ext uri="{FF2B5EF4-FFF2-40B4-BE49-F238E27FC236}">
                  <a16:creationId xmlns:a16="http://schemas.microsoft.com/office/drawing/2014/main" id="{56CDAC70-FDF4-4870-803B-7BF85FAF470A}"/>
                </a:ext>
              </a:extLst>
            </p:cNvPr>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5000;p126">
              <a:extLst>
                <a:ext uri="{FF2B5EF4-FFF2-40B4-BE49-F238E27FC236}">
                  <a16:creationId xmlns:a16="http://schemas.microsoft.com/office/drawing/2014/main" id="{E1FBBE9B-3773-44DB-936E-03BE33AA951F}"/>
                </a:ext>
              </a:extLst>
            </p:cNvPr>
            <p:cNvSpPr/>
            <p:nvPr/>
          </p:nvSpPr>
          <p:spPr>
            <a:xfrm>
              <a:off x="2208531" y="1648514"/>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5001;p126">
              <a:extLst>
                <a:ext uri="{FF2B5EF4-FFF2-40B4-BE49-F238E27FC236}">
                  <a16:creationId xmlns:a16="http://schemas.microsoft.com/office/drawing/2014/main" id="{94C0CC86-7DDD-4A66-865C-0FC633849A27}"/>
                </a:ext>
              </a:extLst>
            </p:cNvPr>
            <p:cNvSpPr/>
            <p:nvPr/>
          </p:nvSpPr>
          <p:spPr>
            <a:xfrm>
              <a:off x="2208816" y="164866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5002;p126">
              <a:extLst>
                <a:ext uri="{FF2B5EF4-FFF2-40B4-BE49-F238E27FC236}">
                  <a16:creationId xmlns:a16="http://schemas.microsoft.com/office/drawing/2014/main" id="{8C0A1C12-5AE1-46EC-AAD8-0D0A1112A8FC}"/>
                </a:ext>
              </a:extLst>
            </p:cNvPr>
            <p:cNvSpPr/>
            <p:nvPr/>
          </p:nvSpPr>
          <p:spPr>
            <a:xfrm>
              <a:off x="2209047" y="1648800"/>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5003;p126">
              <a:extLst>
                <a:ext uri="{FF2B5EF4-FFF2-40B4-BE49-F238E27FC236}">
                  <a16:creationId xmlns:a16="http://schemas.microsoft.com/office/drawing/2014/main" id="{E1545195-6BB1-4840-B4A3-E43A140FBC24}"/>
                </a:ext>
              </a:extLst>
            </p:cNvPr>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5004;p126">
              <a:extLst>
                <a:ext uri="{FF2B5EF4-FFF2-40B4-BE49-F238E27FC236}">
                  <a16:creationId xmlns:a16="http://schemas.microsoft.com/office/drawing/2014/main" id="{60D92E8E-2BBD-43B1-9274-98D76BD5A269}"/>
                </a:ext>
              </a:extLst>
            </p:cNvPr>
            <p:cNvSpPr/>
            <p:nvPr/>
          </p:nvSpPr>
          <p:spPr>
            <a:xfrm>
              <a:off x="2174492" y="164632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5005;p126">
              <a:extLst>
                <a:ext uri="{FF2B5EF4-FFF2-40B4-BE49-F238E27FC236}">
                  <a16:creationId xmlns:a16="http://schemas.microsoft.com/office/drawing/2014/main" id="{E3E20FC5-4B15-45F4-807A-34264D84B429}"/>
                </a:ext>
              </a:extLst>
            </p:cNvPr>
            <p:cNvSpPr/>
            <p:nvPr/>
          </p:nvSpPr>
          <p:spPr>
            <a:xfrm>
              <a:off x="2174356" y="16464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5006;p126">
              <a:extLst>
                <a:ext uri="{FF2B5EF4-FFF2-40B4-BE49-F238E27FC236}">
                  <a16:creationId xmlns:a16="http://schemas.microsoft.com/office/drawing/2014/main" id="{B9E107A9-41D0-4223-9192-81A6C9C2EE3F}"/>
                </a:ext>
              </a:extLst>
            </p:cNvPr>
            <p:cNvSpPr/>
            <p:nvPr/>
          </p:nvSpPr>
          <p:spPr>
            <a:xfrm>
              <a:off x="2174166" y="164666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5007;p126">
              <a:extLst>
                <a:ext uri="{FF2B5EF4-FFF2-40B4-BE49-F238E27FC236}">
                  <a16:creationId xmlns:a16="http://schemas.microsoft.com/office/drawing/2014/main" id="{386DB459-CBF5-49AE-8D54-C0C9A345FD7D}"/>
                </a:ext>
              </a:extLst>
            </p:cNvPr>
            <p:cNvSpPr/>
            <p:nvPr/>
          </p:nvSpPr>
          <p:spPr>
            <a:xfrm>
              <a:off x="2174587" y="16462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5008;p126">
              <a:extLst>
                <a:ext uri="{FF2B5EF4-FFF2-40B4-BE49-F238E27FC236}">
                  <a16:creationId xmlns:a16="http://schemas.microsoft.com/office/drawing/2014/main" id="{F3C1A2FD-A7F4-4839-82F7-9025567F797F}"/>
                </a:ext>
              </a:extLst>
            </p:cNvPr>
            <p:cNvSpPr/>
            <p:nvPr/>
          </p:nvSpPr>
          <p:spPr>
            <a:xfrm>
              <a:off x="2173732" y="164727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5009;p126">
              <a:extLst>
                <a:ext uri="{FF2B5EF4-FFF2-40B4-BE49-F238E27FC236}">
                  <a16:creationId xmlns:a16="http://schemas.microsoft.com/office/drawing/2014/main" id="{328DAF25-08CB-40FD-BA9D-D92AB072FD0C}"/>
                </a:ext>
              </a:extLst>
            </p:cNvPr>
            <p:cNvSpPr/>
            <p:nvPr/>
          </p:nvSpPr>
          <p:spPr>
            <a:xfrm>
              <a:off x="2173976" y="164689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5010;p126">
              <a:extLst>
                <a:ext uri="{FF2B5EF4-FFF2-40B4-BE49-F238E27FC236}">
                  <a16:creationId xmlns:a16="http://schemas.microsoft.com/office/drawing/2014/main" id="{48349947-C566-45AD-93C5-E22F80CAC3C9}"/>
                </a:ext>
              </a:extLst>
            </p:cNvPr>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5011;p126">
              <a:extLst>
                <a:ext uri="{FF2B5EF4-FFF2-40B4-BE49-F238E27FC236}">
                  <a16:creationId xmlns:a16="http://schemas.microsoft.com/office/drawing/2014/main" id="{8DB1F8F6-DF48-4DCE-8FA1-897CD8D923E0}"/>
                </a:ext>
              </a:extLst>
            </p:cNvPr>
            <p:cNvSpPr/>
            <p:nvPr/>
          </p:nvSpPr>
          <p:spPr>
            <a:xfrm>
              <a:off x="2174682" y="16462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5012;p126">
              <a:extLst>
                <a:ext uri="{FF2B5EF4-FFF2-40B4-BE49-F238E27FC236}">
                  <a16:creationId xmlns:a16="http://schemas.microsoft.com/office/drawing/2014/main" id="{AB4B4751-2D4C-4E37-B100-BFBA7718B710}"/>
                </a:ext>
              </a:extLst>
            </p:cNvPr>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5013;p126">
              <a:extLst>
                <a:ext uri="{FF2B5EF4-FFF2-40B4-BE49-F238E27FC236}">
                  <a16:creationId xmlns:a16="http://schemas.microsoft.com/office/drawing/2014/main" id="{BC006A5F-FA51-4006-A705-F8EF7BAD7038}"/>
                </a:ext>
              </a:extLst>
            </p:cNvPr>
            <p:cNvSpPr/>
            <p:nvPr/>
          </p:nvSpPr>
          <p:spPr>
            <a:xfrm>
              <a:off x="2184906" y="1639635"/>
              <a:ext cx="489" cy="339"/>
            </a:xfrm>
            <a:custGeom>
              <a:avLst/>
              <a:gdLst/>
              <a:ahLst/>
              <a:cxnLst/>
              <a:rect l="l" t="t" r="r" b="b"/>
              <a:pathLst>
                <a:path w="36" h="25" extrusionOk="0">
                  <a:moveTo>
                    <a:pt x="0" y="25"/>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5014;p126">
              <a:extLst>
                <a:ext uri="{FF2B5EF4-FFF2-40B4-BE49-F238E27FC236}">
                  <a16:creationId xmlns:a16="http://schemas.microsoft.com/office/drawing/2014/main" id="{2B7137A9-B8E6-403F-8575-1A64FAC56051}"/>
                </a:ext>
              </a:extLst>
            </p:cNvPr>
            <p:cNvSpPr/>
            <p:nvPr/>
          </p:nvSpPr>
          <p:spPr>
            <a:xfrm>
              <a:off x="2173501" y="164771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5015;p126">
              <a:extLst>
                <a:ext uri="{FF2B5EF4-FFF2-40B4-BE49-F238E27FC236}">
                  <a16:creationId xmlns:a16="http://schemas.microsoft.com/office/drawing/2014/main" id="{36F8D9F8-BFB9-483C-850D-A2549F3F4B24}"/>
                </a:ext>
              </a:extLst>
            </p:cNvPr>
            <p:cNvSpPr/>
            <p:nvPr/>
          </p:nvSpPr>
          <p:spPr>
            <a:xfrm>
              <a:off x="2184376" y="1640056"/>
              <a:ext cx="353" cy="299"/>
            </a:xfrm>
            <a:custGeom>
              <a:avLst/>
              <a:gdLst/>
              <a:ahLst/>
              <a:cxnLst/>
              <a:rect l="l" t="t" r="r" b="b"/>
              <a:pathLst>
                <a:path w="26" h="22" extrusionOk="0">
                  <a:moveTo>
                    <a:pt x="1" y="22"/>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5016;p126">
              <a:extLst>
                <a:ext uri="{FF2B5EF4-FFF2-40B4-BE49-F238E27FC236}">
                  <a16:creationId xmlns:a16="http://schemas.microsoft.com/office/drawing/2014/main" id="{5C9C4FB7-BFA1-46AF-89B6-164E8CCFDBB0}"/>
                </a:ext>
              </a:extLst>
            </p:cNvPr>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5017;p126">
              <a:extLst>
                <a:ext uri="{FF2B5EF4-FFF2-40B4-BE49-F238E27FC236}">
                  <a16:creationId xmlns:a16="http://schemas.microsoft.com/office/drawing/2014/main" id="{A6FF9ED8-9905-4F85-BE62-7108694B144D}"/>
                </a:ext>
              </a:extLst>
            </p:cNvPr>
            <p:cNvSpPr/>
            <p:nvPr/>
          </p:nvSpPr>
          <p:spPr>
            <a:xfrm>
              <a:off x="2183860" y="1640490"/>
              <a:ext cx="339" cy="244"/>
            </a:xfrm>
            <a:custGeom>
              <a:avLst/>
              <a:gdLst/>
              <a:ahLst/>
              <a:cxnLst/>
              <a:rect l="l" t="t" r="r" b="b"/>
              <a:pathLst>
                <a:path w="25" h="18" extrusionOk="0">
                  <a:moveTo>
                    <a:pt x="0" y="18"/>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5018;p126">
              <a:extLst>
                <a:ext uri="{FF2B5EF4-FFF2-40B4-BE49-F238E27FC236}">
                  <a16:creationId xmlns:a16="http://schemas.microsoft.com/office/drawing/2014/main" id="{944C348C-A69F-44BB-B769-AA93BB001CEA}"/>
                </a:ext>
              </a:extLst>
            </p:cNvPr>
            <p:cNvSpPr/>
            <p:nvPr/>
          </p:nvSpPr>
          <p:spPr>
            <a:xfrm>
              <a:off x="2183385" y="1640911"/>
              <a:ext cx="339" cy="258"/>
            </a:xfrm>
            <a:custGeom>
              <a:avLst/>
              <a:gdLst/>
              <a:ahLst/>
              <a:cxnLst/>
              <a:rect l="l" t="t" r="r" b="b"/>
              <a:pathLst>
                <a:path w="25" h="19" extrusionOk="0">
                  <a:moveTo>
                    <a:pt x="0" y="1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5019;p126">
              <a:extLst>
                <a:ext uri="{FF2B5EF4-FFF2-40B4-BE49-F238E27FC236}">
                  <a16:creationId xmlns:a16="http://schemas.microsoft.com/office/drawing/2014/main" id="{2407BFAC-920A-49E8-8466-F0335D87996E}"/>
                </a:ext>
              </a:extLst>
            </p:cNvPr>
            <p:cNvSpPr/>
            <p:nvPr/>
          </p:nvSpPr>
          <p:spPr>
            <a:xfrm>
              <a:off x="2173501" y="1647754"/>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5020;p126">
              <a:extLst>
                <a:ext uri="{FF2B5EF4-FFF2-40B4-BE49-F238E27FC236}">
                  <a16:creationId xmlns:a16="http://schemas.microsoft.com/office/drawing/2014/main" id="{56A28515-0A44-4EE1-AD66-FE9F75E827C3}"/>
                </a:ext>
              </a:extLst>
            </p:cNvPr>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5021;p126">
              <a:extLst>
                <a:ext uri="{FF2B5EF4-FFF2-40B4-BE49-F238E27FC236}">
                  <a16:creationId xmlns:a16="http://schemas.microsoft.com/office/drawing/2014/main" id="{2278C0AA-0509-4B5E-9776-E29297F743D9}"/>
                </a:ext>
              </a:extLst>
            </p:cNvPr>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5022;p126">
              <a:extLst>
                <a:ext uri="{FF2B5EF4-FFF2-40B4-BE49-F238E27FC236}">
                  <a16:creationId xmlns:a16="http://schemas.microsoft.com/office/drawing/2014/main" id="{35AC0FBD-8446-4945-A36A-42981EDF196E}"/>
                </a:ext>
              </a:extLst>
            </p:cNvPr>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5023;p126">
              <a:extLst>
                <a:ext uri="{FF2B5EF4-FFF2-40B4-BE49-F238E27FC236}">
                  <a16:creationId xmlns:a16="http://schemas.microsoft.com/office/drawing/2014/main" id="{B6AAD01C-BA95-4E45-BA02-656E41CCE933}"/>
                </a:ext>
              </a:extLst>
            </p:cNvPr>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5024;p126">
              <a:extLst>
                <a:ext uri="{FF2B5EF4-FFF2-40B4-BE49-F238E27FC236}">
                  <a16:creationId xmlns:a16="http://schemas.microsoft.com/office/drawing/2014/main" id="{CEF200C4-5DD2-416A-BBA2-D8B94A3FEE39}"/>
                </a:ext>
              </a:extLst>
            </p:cNvPr>
            <p:cNvSpPr/>
            <p:nvPr/>
          </p:nvSpPr>
          <p:spPr>
            <a:xfrm>
              <a:off x="2073244" y="1623043"/>
              <a:ext cx="258" cy="54"/>
            </a:xfrm>
            <a:custGeom>
              <a:avLst/>
              <a:gdLst/>
              <a:ahLst/>
              <a:cxnLst/>
              <a:rect l="l" t="t" r="r" b="b"/>
              <a:pathLst>
                <a:path w="19" h="4" extrusionOk="0">
                  <a:moveTo>
                    <a:pt x="1" y="0"/>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5025;p126">
              <a:extLst>
                <a:ext uri="{FF2B5EF4-FFF2-40B4-BE49-F238E27FC236}">
                  <a16:creationId xmlns:a16="http://schemas.microsoft.com/office/drawing/2014/main" id="{D2977A15-4A10-4F4A-8309-8DD08D60A86A}"/>
                </a:ext>
              </a:extLst>
            </p:cNvPr>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5026;p126">
              <a:extLst>
                <a:ext uri="{FF2B5EF4-FFF2-40B4-BE49-F238E27FC236}">
                  <a16:creationId xmlns:a16="http://schemas.microsoft.com/office/drawing/2014/main" id="{96B8D0E7-63A9-450B-9A02-ED91B2370B75}"/>
                </a:ext>
              </a:extLst>
            </p:cNvPr>
            <p:cNvSpPr/>
            <p:nvPr/>
          </p:nvSpPr>
          <p:spPr>
            <a:xfrm>
              <a:off x="2074480" y="162336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5027;p126">
              <a:extLst>
                <a:ext uri="{FF2B5EF4-FFF2-40B4-BE49-F238E27FC236}">
                  <a16:creationId xmlns:a16="http://schemas.microsoft.com/office/drawing/2014/main" id="{8BD05055-A3B5-4226-9FD0-43C4E80626F0}"/>
                </a:ext>
              </a:extLst>
            </p:cNvPr>
            <p:cNvSpPr/>
            <p:nvPr/>
          </p:nvSpPr>
          <p:spPr>
            <a:xfrm>
              <a:off x="2072769" y="1622853"/>
              <a:ext cx="258" cy="109"/>
            </a:xfrm>
            <a:custGeom>
              <a:avLst/>
              <a:gdLst/>
              <a:ahLst/>
              <a:cxnLst/>
              <a:rect l="l" t="t" r="r" b="b"/>
              <a:pathLst>
                <a:path w="19" h="8" extrusionOk="0">
                  <a:moveTo>
                    <a:pt x="1"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5028;p126">
              <a:extLst>
                <a:ext uri="{FF2B5EF4-FFF2-40B4-BE49-F238E27FC236}">
                  <a16:creationId xmlns:a16="http://schemas.microsoft.com/office/drawing/2014/main" id="{03E79914-471A-4847-B824-82A46C077480}"/>
                </a:ext>
              </a:extLst>
            </p:cNvPr>
            <p:cNvSpPr/>
            <p:nvPr/>
          </p:nvSpPr>
          <p:spPr>
            <a:xfrm>
              <a:off x="2072253" y="1622609"/>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5029;p126">
              <a:extLst>
                <a:ext uri="{FF2B5EF4-FFF2-40B4-BE49-F238E27FC236}">
                  <a16:creationId xmlns:a16="http://schemas.microsoft.com/office/drawing/2014/main" id="{ECD94D3E-41BF-4551-9CA1-805BE687CB7B}"/>
                </a:ext>
              </a:extLst>
            </p:cNvPr>
            <p:cNvSpPr/>
            <p:nvPr/>
          </p:nvSpPr>
          <p:spPr>
            <a:xfrm>
              <a:off x="2074005" y="1623274"/>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5030;p126">
              <a:extLst>
                <a:ext uri="{FF2B5EF4-FFF2-40B4-BE49-F238E27FC236}">
                  <a16:creationId xmlns:a16="http://schemas.microsoft.com/office/drawing/2014/main" id="{4AB78C12-18CA-4E77-9500-B601312A6D5F}"/>
                </a:ext>
              </a:extLst>
            </p:cNvPr>
            <p:cNvSpPr/>
            <p:nvPr/>
          </p:nvSpPr>
          <p:spPr>
            <a:xfrm>
              <a:off x="2073679" y="1623179"/>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31;p126">
              <a:extLst>
                <a:ext uri="{FF2B5EF4-FFF2-40B4-BE49-F238E27FC236}">
                  <a16:creationId xmlns:a16="http://schemas.microsoft.com/office/drawing/2014/main" id="{239534A3-1B48-4C82-8A87-3DBA292104C4}"/>
                </a:ext>
              </a:extLst>
            </p:cNvPr>
            <p:cNvSpPr/>
            <p:nvPr/>
          </p:nvSpPr>
          <p:spPr>
            <a:xfrm>
              <a:off x="2074249" y="1623328"/>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32;p126">
              <a:extLst>
                <a:ext uri="{FF2B5EF4-FFF2-40B4-BE49-F238E27FC236}">
                  <a16:creationId xmlns:a16="http://schemas.microsoft.com/office/drawing/2014/main" id="{DCC127C2-BBD7-46FF-B2F3-108777BDFC45}"/>
                </a:ext>
              </a:extLst>
            </p:cNvPr>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33;p126">
              <a:extLst>
                <a:ext uri="{FF2B5EF4-FFF2-40B4-BE49-F238E27FC236}">
                  <a16:creationId xmlns:a16="http://schemas.microsoft.com/office/drawing/2014/main" id="{16FF2384-E844-4C1F-B42A-72329114DDFD}"/>
                </a:ext>
              </a:extLst>
            </p:cNvPr>
            <p:cNvSpPr/>
            <p:nvPr/>
          </p:nvSpPr>
          <p:spPr>
            <a:xfrm>
              <a:off x="2091031" y="1635724"/>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4;p126">
              <a:extLst>
                <a:ext uri="{FF2B5EF4-FFF2-40B4-BE49-F238E27FC236}">
                  <a16:creationId xmlns:a16="http://schemas.microsoft.com/office/drawing/2014/main" id="{C0F613CC-B198-48E6-9272-174104EAACCD}"/>
                </a:ext>
              </a:extLst>
            </p:cNvPr>
            <p:cNvSpPr/>
            <p:nvPr/>
          </p:nvSpPr>
          <p:spPr>
            <a:xfrm>
              <a:off x="2091167" y="1635208"/>
              <a:ext cx="109" cy="204"/>
            </a:xfrm>
            <a:custGeom>
              <a:avLst/>
              <a:gdLst/>
              <a:ahLst/>
              <a:cxnLst/>
              <a:rect l="l" t="t" r="r" b="b"/>
              <a:pathLst>
                <a:path w="8" h="15" extrusionOk="0">
                  <a:moveTo>
                    <a:pt x="8"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35;p126">
              <a:extLst>
                <a:ext uri="{FF2B5EF4-FFF2-40B4-BE49-F238E27FC236}">
                  <a16:creationId xmlns:a16="http://schemas.microsoft.com/office/drawing/2014/main" id="{146BCABC-D9E6-4CC9-ABA0-E132DA9E355E}"/>
                </a:ext>
              </a:extLst>
            </p:cNvPr>
            <p:cNvSpPr/>
            <p:nvPr/>
          </p:nvSpPr>
          <p:spPr>
            <a:xfrm>
              <a:off x="2091547" y="1634353"/>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36;p126">
              <a:extLst>
                <a:ext uri="{FF2B5EF4-FFF2-40B4-BE49-F238E27FC236}">
                  <a16:creationId xmlns:a16="http://schemas.microsoft.com/office/drawing/2014/main" id="{A43FF987-9A11-4D5A-926B-89CF5F0DF187}"/>
                </a:ext>
              </a:extLst>
            </p:cNvPr>
            <p:cNvSpPr/>
            <p:nvPr/>
          </p:nvSpPr>
          <p:spPr>
            <a:xfrm>
              <a:off x="2092362" y="1633213"/>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37;p126">
              <a:extLst>
                <a:ext uri="{FF2B5EF4-FFF2-40B4-BE49-F238E27FC236}">
                  <a16:creationId xmlns:a16="http://schemas.microsoft.com/office/drawing/2014/main" id="{5714D604-F64D-45F9-B7F1-2ADA77562A66}"/>
                </a:ext>
              </a:extLst>
            </p:cNvPr>
            <p:cNvSpPr/>
            <p:nvPr/>
          </p:nvSpPr>
          <p:spPr>
            <a:xfrm>
              <a:off x="2092117" y="163359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38;p126">
              <a:extLst>
                <a:ext uri="{FF2B5EF4-FFF2-40B4-BE49-F238E27FC236}">
                  <a16:creationId xmlns:a16="http://schemas.microsoft.com/office/drawing/2014/main" id="{69E3E1EB-C3BD-443E-93E0-8286DE77E109}"/>
                </a:ext>
              </a:extLst>
            </p:cNvPr>
            <p:cNvSpPr/>
            <p:nvPr/>
          </p:nvSpPr>
          <p:spPr>
            <a:xfrm>
              <a:off x="2092647" y="163292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39;p126">
              <a:extLst>
                <a:ext uri="{FF2B5EF4-FFF2-40B4-BE49-F238E27FC236}">
                  <a16:creationId xmlns:a16="http://schemas.microsoft.com/office/drawing/2014/main" id="{279A1C12-36E9-4F29-A106-BDBAB6AEF762}"/>
                </a:ext>
              </a:extLst>
            </p:cNvPr>
            <p:cNvSpPr/>
            <p:nvPr/>
          </p:nvSpPr>
          <p:spPr>
            <a:xfrm>
              <a:off x="2091832" y="1633973"/>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40;p126">
              <a:extLst>
                <a:ext uri="{FF2B5EF4-FFF2-40B4-BE49-F238E27FC236}">
                  <a16:creationId xmlns:a16="http://schemas.microsoft.com/office/drawing/2014/main" id="{34F98F6E-90B1-49FC-9353-C70D2ED09AC3}"/>
                </a:ext>
              </a:extLst>
            </p:cNvPr>
            <p:cNvSpPr/>
            <p:nvPr/>
          </p:nvSpPr>
          <p:spPr>
            <a:xfrm>
              <a:off x="2090746" y="1637734"/>
              <a:ext cx="14" cy="95"/>
            </a:xfrm>
            <a:custGeom>
              <a:avLst/>
              <a:gdLst/>
              <a:ahLst/>
              <a:cxnLst/>
              <a:rect l="l" t="t" r="r" b="b"/>
              <a:pathLst>
                <a:path w="1" h="7"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041;p126">
              <a:extLst>
                <a:ext uri="{FF2B5EF4-FFF2-40B4-BE49-F238E27FC236}">
                  <a16:creationId xmlns:a16="http://schemas.microsoft.com/office/drawing/2014/main" id="{FCDAC2CA-9A2E-4C61-A72D-4894983237AE}"/>
                </a:ext>
              </a:extLst>
            </p:cNvPr>
            <p:cNvSpPr/>
            <p:nvPr/>
          </p:nvSpPr>
          <p:spPr>
            <a:xfrm>
              <a:off x="2093448" y="1632262"/>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042;p126">
              <a:extLst>
                <a:ext uri="{FF2B5EF4-FFF2-40B4-BE49-F238E27FC236}">
                  <a16:creationId xmlns:a16="http://schemas.microsoft.com/office/drawing/2014/main" id="{C9EBEF01-C9A2-4DC8-AD99-976064EBAA68}"/>
                </a:ext>
              </a:extLst>
            </p:cNvPr>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043;p126">
              <a:extLst>
                <a:ext uri="{FF2B5EF4-FFF2-40B4-BE49-F238E27FC236}">
                  <a16:creationId xmlns:a16="http://schemas.microsoft.com/office/drawing/2014/main" id="{3681298F-6533-4B1C-87B6-1434C9A5E6A7}"/>
                </a:ext>
              </a:extLst>
            </p:cNvPr>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044;p126">
              <a:extLst>
                <a:ext uri="{FF2B5EF4-FFF2-40B4-BE49-F238E27FC236}">
                  <a16:creationId xmlns:a16="http://schemas.microsoft.com/office/drawing/2014/main" id="{6A528ED2-696E-41EC-95E5-4A41805F7E7E}"/>
                </a:ext>
              </a:extLst>
            </p:cNvPr>
            <p:cNvSpPr/>
            <p:nvPr/>
          </p:nvSpPr>
          <p:spPr>
            <a:xfrm>
              <a:off x="2091357" y="1634774"/>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045;p126">
              <a:extLst>
                <a:ext uri="{FF2B5EF4-FFF2-40B4-BE49-F238E27FC236}">
                  <a16:creationId xmlns:a16="http://schemas.microsoft.com/office/drawing/2014/main" id="{41D7A4EB-522E-487A-B038-4949AE0970FC}"/>
                </a:ext>
              </a:extLst>
            </p:cNvPr>
            <p:cNvSpPr/>
            <p:nvPr/>
          </p:nvSpPr>
          <p:spPr>
            <a:xfrm>
              <a:off x="2093163" y="1632452"/>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046;p126">
              <a:extLst>
                <a:ext uri="{FF2B5EF4-FFF2-40B4-BE49-F238E27FC236}">
                  <a16:creationId xmlns:a16="http://schemas.microsoft.com/office/drawing/2014/main" id="{1BC3D25A-295A-4A5D-B1FE-AB63B2370848}"/>
                </a:ext>
              </a:extLst>
            </p:cNvPr>
            <p:cNvSpPr/>
            <p:nvPr/>
          </p:nvSpPr>
          <p:spPr>
            <a:xfrm>
              <a:off x="2092878" y="163268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047;p126">
              <a:extLst>
                <a:ext uri="{FF2B5EF4-FFF2-40B4-BE49-F238E27FC236}">
                  <a16:creationId xmlns:a16="http://schemas.microsoft.com/office/drawing/2014/main" id="{989330E4-F174-432D-8390-3404142D492E}"/>
                </a:ext>
              </a:extLst>
            </p:cNvPr>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048;p126">
              <a:extLst>
                <a:ext uri="{FF2B5EF4-FFF2-40B4-BE49-F238E27FC236}">
                  <a16:creationId xmlns:a16="http://schemas.microsoft.com/office/drawing/2014/main" id="{C3E4FADB-0BAB-468B-A957-9A19E04A3A43}"/>
                </a:ext>
              </a:extLst>
            </p:cNvPr>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049;p126">
              <a:extLst>
                <a:ext uri="{FF2B5EF4-FFF2-40B4-BE49-F238E27FC236}">
                  <a16:creationId xmlns:a16="http://schemas.microsoft.com/office/drawing/2014/main" id="{1A612EB5-F2BE-4C21-A4EF-E1A056CDFD34}"/>
                </a:ext>
              </a:extLst>
            </p:cNvPr>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050;p126">
              <a:extLst>
                <a:ext uri="{FF2B5EF4-FFF2-40B4-BE49-F238E27FC236}">
                  <a16:creationId xmlns:a16="http://schemas.microsoft.com/office/drawing/2014/main" id="{A928D625-6244-4517-A188-1D184A9C65D0}"/>
                </a:ext>
              </a:extLst>
            </p:cNvPr>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051;p126">
              <a:extLst>
                <a:ext uri="{FF2B5EF4-FFF2-40B4-BE49-F238E27FC236}">
                  <a16:creationId xmlns:a16="http://schemas.microsoft.com/office/drawing/2014/main" id="{12B57FD4-CB8C-4716-9BB4-2A61113B8112}"/>
                </a:ext>
              </a:extLst>
            </p:cNvPr>
            <p:cNvSpPr/>
            <p:nvPr/>
          </p:nvSpPr>
          <p:spPr>
            <a:xfrm>
              <a:off x="2215319" y="1654502"/>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052;p126">
              <a:extLst>
                <a:ext uri="{FF2B5EF4-FFF2-40B4-BE49-F238E27FC236}">
                  <a16:creationId xmlns:a16="http://schemas.microsoft.com/office/drawing/2014/main" id="{15A8F068-5D26-4A28-8E37-BE0F74E98600}"/>
                </a:ext>
              </a:extLst>
            </p:cNvPr>
            <p:cNvSpPr/>
            <p:nvPr/>
          </p:nvSpPr>
          <p:spPr>
            <a:xfrm>
              <a:off x="2213948" y="1655127"/>
              <a:ext cx="679" cy="434"/>
            </a:xfrm>
            <a:custGeom>
              <a:avLst/>
              <a:gdLst/>
              <a:ahLst/>
              <a:cxnLst/>
              <a:rect l="l" t="t" r="r" b="b"/>
              <a:pathLst>
                <a:path w="50" h="32" extrusionOk="0">
                  <a:moveTo>
                    <a:pt x="49" y="0"/>
                  </a:moveTo>
                  <a:lnTo>
                    <a:pt x="0"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053;p126">
              <a:extLst>
                <a:ext uri="{FF2B5EF4-FFF2-40B4-BE49-F238E27FC236}">
                  <a16:creationId xmlns:a16="http://schemas.microsoft.com/office/drawing/2014/main" id="{DFBED713-F0AE-42C7-AE99-502417A748F7}"/>
                </a:ext>
              </a:extLst>
            </p:cNvPr>
            <p:cNvSpPr/>
            <p:nvPr/>
          </p:nvSpPr>
          <p:spPr>
            <a:xfrm>
              <a:off x="2215659" y="1654122"/>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054;p126">
              <a:extLst>
                <a:ext uri="{FF2B5EF4-FFF2-40B4-BE49-F238E27FC236}">
                  <a16:creationId xmlns:a16="http://schemas.microsoft.com/office/drawing/2014/main" id="{04983BFC-4920-48D9-BF8E-114B687A7144}"/>
                </a:ext>
              </a:extLst>
            </p:cNvPr>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055;p126">
              <a:extLst>
                <a:ext uri="{FF2B5EF4-FFF2-40B4-BE49-F238E27FC236}">
                  <a16:creationId xmlns:a16="http://schemas.microsoft.com/office/drawing/2014/main" id="{04979A7E-8584-4C3D-9E39-DA15CC26569D}"/>
                </a:ext>
              </a:extLst>
            </p:cNvPr>
            <p:cNvSpPr/>
            <p:nvPr/>
          </p:nvSpPr>
          <p:spPr>
            <a:xfrm>
              <a:off x="2249548" y="1656498"/>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056;p126">
              <a:extLst>
                <a:ext uri="{FF2B5EF4-FFF2-40B4-BE49-F238E27FC236}">
                  <a16:creationId xmlns:a16="http://schemas.microsoft.com/office/drawing/2014/main" id="{953BD799-B57E-44A3-A37C-11B95B043F98}"/>
                </a:ext>
              </a:extLst>
            </p:cNvPr>
            <p:cNvSpPr/>
            <p:nvPr/>
          </p:nvSpPr>
          <p:spPr>
            <a:xfrm>
              <a:off x="2249304" y="1656172"/>
              <a:ext cx="163" cy="204"/>
            </a:xfrm>
            <a:custGeom>
              <a:avLst/>
              <a:gdLst/>
              <a:ahLst/>
              <a:cxnLst/>
              <a:rect l="l" t="t" r="r" b="b"/>
              <a:pathLst>
                <a:path w="12" h="15" extrusionOk="0">
                  <a:moveTo>
                    <a:pt x="1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057;p126">
              <a:extLst>
                <a:ext uri="{FF2B5EF4-FFF2-40B4-BE49-F238E27FC236}">
                  <a16:creationId xmlns:a16="http://schemas.microsoft.com/office/drawing/2014/main" id="{C33C9DF7-28BF-48D4-B56F-2C5464D01A52}"/>
                </a:ext>
              </a:extLst>
            </p:cNvPr>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058;p126">
              <a:extLst>
                <a:ext uri="{FF2B5EF4-FFF2-40B4-BE49-F238E27FC236}">
                  <a16:creationId xmlns:a16="http://schemas.microsoft.com/office/drawing/2014/main" id="{EEA20423-937E-4D31-8E67-FDE0CA4CB3EF}"/>
                </a:ext>
              </a:extLst>
            </p:cNvPr>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059;p126">
              <a:extLst>
                <a:ext uri="{FF2B5EF4-FFF2-40B4-BE49-F238E27FC236}">
                  <a16:creationId xmlns:a16="http://schemas.microsoft.com/office/drawing/2014/main" id="{41B9AC29-222D-4578-853F-A6E2D17E059F}"/>
                </a:ext>
              </a:extLst>
            </p:cNvPr>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060;p126">
              <a:extLst>
                <a:ext uri="{FF2B5EF4-FFF2-40B4-BE49-F238E27FC236}">
                  <a16:creationId xmlns:a16="http://schemas.microsoft.com/office/drawing/2014/main" id="{AC1B53D4-431F-41C1-8D4C-7C56973DDDC9}"/>
                </a:ext>
              </a:extLst>
            </p:cNvPr>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061;p126">
              <a:extLst>
                <a:ext uri="{FF2B5EF4-FFF2-40B4-BE49-F238E27FC236}">
                  <a16:creationId xmlns:a16="http://schemas.microsoft.com/office/drawing/2014/main" id="{6F7302A6-D6B9-4740-BFB6-C78875CEA55D}"/>
                </a:ext>
              </a:extLst>
            </p:cNvPr>
            <p:cNvSpPr/>
            <p:nvPr/>
          </p:nvSpPr>
          <p:spPr>
            <a:xfrm>
              <a:off x="2250119" y="1657313"/>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062;p126">
              <a:extLst>
                <a:ext uri="{FF2B5EF4-FFF2-40B4-BE49-F238E27FC236}">
                  <a16:creationId xmlns:a16="http://schemas.microsoft.com/office/drawing/2014/main" id="{49D50A08-9E76-4AE5-8999-953D6A7B35B8}"/>
                </a:ext>
              </a:extLst>
            </p:cNvPr>
            <p:cNvSpPr/>
            <p:nvPr/>
          </p:nvSpPr>
          <p:spPr>
            <a:xfrm>
              <a:off x="2249928" y="1657068"/>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063;p126">
              <a:extLst>
                <a:ext uri="{FF2B5EF4-FFF2-40B4-BE49-F238E27FC236}">
                  <a16:creationId xmlns:a16="http://schemas.microsoft.com/office/drawing/2014/main" id="{650DDF6D-769E-4F92-A3EE-A88C103070CF}"/>
                </a:ext>
              </a:extLst>
            </p:cNvPr>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064;p126">
              <a:extLst>
                <a:ext uri="{FF2B5EF4-FFF2-40B4-BE49-F238E27FC236}">
                  <a16:creationId xmlns:a16="http://schemas.microsoft.com/office/drawing/2014/main" id="{2E074FB9-2AC5-408B-8F47-0D7451C005C0}"/>
                </a:ext>
              </a:extLst>
            </p:cNvPr>
            <p:cNvSpPr/>
            <p:nvPr/>
          </p:nvSpPr>
          <p:spPr>
            <a:xfrm>
              <a:off x="2249738" y="1656837"/>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065;p126">
              <a:extLst>
                <a:ext uri="{FF2B5EF4-FFF2-40B4-BE49-F238E27FC236}">
                  <a16:creationId xmlns:a16="http://schemas.microsoft.com/office/drawing/2014/main" id="{2E994C1A-1066-444D-9846-6277AC94802F}"/>
                </a:ext>
              </a:extLst>
            </p:cNvPr>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066;p126">
              <a:extLst>
                <a:ext uri="{FF2B5EF4-FFF2-40B4-BE49-F238E27FC236}">
                  <a16:creationId xmlns:a16="http://schemas.microsoft.com/office/drawing/2014/main" id="{EAF71038-166F-4434-BD81-328262C183CB}"/>
                </a:ext>
              </a:extLst>
            </p:cNvPr>
            <p:cNvSpPr/>
            <p:nvPr/>
          </p:nvSpPr>
          <p:spPr>
            <a:xfrm>
              <a:off x="2247933" y="1653796"/>
              <a:ext cx="149" cy="299"/>
            </a:xfrm>
            <a:custGeom>
              <a:avLst/>
              <a:gdLst/>
              <a:ahLst/>
              <a:cxnLst/>
              <a:rect l="l" t="t" r="r" b="b"/>
              <a:pathLst>
                <a:path w="11" h="22" extrusionOk="0">
                  <a:moveTo>
                    <a:pt x="11"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067;p126">
              <a:extLst>
                <a:ext uri="{FF2B5EF4-FFF2-40B4-BE49-F238E27FC236}">
                  <a16:creationId xmlns:a16="http://schemas.microsoft.com/office/drawing/2014/main" id="{3991C512-051F-4765-838C-232B6D8DC41E}"/>
                </a:ext>
              </a:extLst>
            </p:cNvPr>
            <p:cNvSpPr/>
            <p:nvPr/>
          </p:nvSpPr>
          <p:spPr>
            <a:xfrm>
              <a:off x="2255482" y="167542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068;p126">
              <a:extLst>
                <a:ext uri="{FF2B5EF4-FFF2-40B4-BE49-F238E27FC236}">
                  <a16:creationId xmlns:a16="http://schemas.microsoft.com/office/drawing/2014/main" id="{C45887E5-96F5-4577-ABAB-2F1F8C90595E}"/>
                </a:ext>
              </a:extLst>
            </p:cNvPr>
            <p:cNvSpPr/>
            <p:nvPr/>
          </p:nvSpPr>
          <p:spPr>
            <a:xfrm>
              <a:off x="2248258" y="1654366"/>
              <a:ext cx="163" cy="244"/>
            </a:xfrm>
            <a:custGeom>
              <a:avLst/>
              <a:gdLst/>
              <a:ahLst/>
              <a:cxnLst/>
              <a:rect l="l" t="t" r="r" b="b"/>
              <a:pathLst>
                <a:path w="12" h="18" extrusionOk="0">
                  <a:moveTo>
                    <a:pt x="1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069;p126">
              <a:extLst>
                <a:ext uri="{FF2B5EF4-FFF2-40B4-BE49-F238E27FC236}">
                  <a16:creationId xmlns:a16="http://schemas.microsoft.com/office/drawing/2014/main" id="{20B47728-B732-471E-A42D-67A7384FB0AA}"/>
                </a:ext>
              </a:extLst>
            </p:cNvPr>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070;p126">
              <a:extLst>
                <a:ext uri="{FF2B5EF4-FFF2-40B4-BE49-F238E27FC236}">
                  <a16:creationId xmlns:a16="http://schemas.microsoft.com/office/drawing/2014/main" id="{B2994C95-427A-4CAA-A491-33B36F2B2606}"/>
                </a:ext>
              </a:extLst>
            </p:cNvPr>
            <p:cNvSpPr/>
            <p:nvPr/>
          </p:nvSpPr>
          <p:spPr>
            <a:xfrm>
              <a:off x="2247593" y="1653226"/>
              <a:ext cx="204" cy="339"/>
            </a:xfrm>
            <a:custGeom>
              <a:avLst/>
              <a:gdLst/>
              <a:ahLst/>
              <a:cxnLst/>
              <a:rect l="l" t="t" r="r" b="b"/>
              <a:pathLst>
                <a:path w="15" h="25" extrusionOk="0">
                  <a:moveTo>
                    <a:pt x="15"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071;p126">
              <a:extLst>
                <a:ext uri="{FF2B5EF4-FFF2-40B4-BE49-F238E27FC236}">
                  <a16:creationId xmlns:a16="http://schemas.microsoft.com/office/drawing/2014/main" id="{BE0D5FFA-1BBC-4B87-B7E3-660FDA2AA786}"/>
                </a:ext>
              </a:extLst>
            </p:cNvPr>
            <p:cNvSpPr/>
            <p:nvPr/>
          </p:nvSpPr>
          <p:spPr>
            <a:xfrm>
              <a:off x="2247267" y="1652601"/>
              <a:ext cx="149" cy="353"/>
            </a:xfrm>
            <a:custGeom>
              <a:avLst/>
              <a:gdLst/>
              <a:ahLst/>
              <a:cxnLst/>
              <a:rect l="l" t="t" r="r" b="b"/>
              <a:pathLst>
                <a:path w="11" h="26" extrusionOk="0">
                  <a:moveTo>
                    <a:pt x="11"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072;p126">
              <a:extLst>
                <a:ext uri="{FF2B5EF4-FFF2-40B4-BE49-F238E27FC236}">
                  <a16:creationId xmlns:a16="http://schemas.microsoft.com/office/drawing/2014/main" id="{A3000D3E-B4A8-4EDE-91CB-3B122D1F4263}"/>
                </a:ext>
              </a:extLst>
            </p:cNvPr>
            <p:cNvSpPr/>
            <p:nvPr/>
          </p:nvSpPr>
          <p:spPr>
            <a:xfrm>
              <a:off x="2246697" y="1651610"/>
              <a:ext cx="394" cy="679"/>
            </a:xfrm>
            <a:custGeom>
              <a:avLst/>
              <a:gdLst/>
              <a:ahLst/>
              <a:cxnLst/>
              <a:rect l="l" t="t" r="r" b="b"/>
              <a:pathLst>
                <a:path w="29" h="50" extrusionOk="0">
                  <a:moveTo>
                    <a:pt x="28" y="49"/>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073;p126">
              <a:extLst>
                <a:ext uri="{FF2B5EF4-FFF2-40B4-BE49-F238E27FC236}">
                  <a16:creationId xmlns:a16="http://schemas.microsoft.com/office/drawing/2014/main" id="{2DA700A6-3C66-4BBB-B362-D6D0EBE67E71}"/>
                </a:ext>
              </a:extLst>
            </p:cNvPr>
            <p:cNvSpPr/>
            <p:nvPr/>
          </p:nvSpPr>
          <p:spPr>
            <a:xfrm>
              <a:off x="2246317" y="1650890"/>
              <a:ext cx="244" cy="448"/>
            </a:xfrm>
            <a:custGeom>
              <a:avLst/>
              <a:gdLst/>
              <a:ahLst/>
              <a:cxnLst/>
              <a:rect l="l" t="t" r="r" b="b"/>
              <a:pathLst>
                <a:path w="18" h="33" extrusionOk="0">
                  <a:moveTo>
                    <a:pt x="18" y="3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074;p126">
              <a:extLst>
                <a:ext uri="{FF2B5EF4-FFF2-40B4-BE49-F238E27FC236}">
                  <a16:creationId xmlns:a16="http://schemas.microsoft.com/office/drawing/2014/main" id="{01FBDDED-0D05-4675-858F-33A63CBF4C6D}"/>
                </a:ext>
              </a:extLst>
            </p:cNvPr>
            <p:cNvSpPr/>
            <p:nvPr/>
          </p:nvSpPr>
          <p:spPr>
            <a:xfrm>
              <a:off x="2249073" y="1655792"/>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075;p126">
              <a:extLst>
                <a:ext uri="{FF2B5EF4-FFF2-40B4-BE49-F238E27FC236}">
                  <a16:creationId xmlns:a16="http://schemas.microsoft.com/office/drawing/2014/main" id="{E6679E0F-AB47-4E86-9E11-1CE99D3F4DEF}"/>
                </a:ext>
              </a:extLst>
            </p:cNvPr>
            <p:cNvSpPr/>
            <p:nvPr/>
          </p:nvSpPr>
          <p:spPr>
            <a:xfrm>
              <a:off x="2248829" y="1655357"/>
              <a:ext cx="163" cy="204"/>
            </a:xfrm>
            <a:custGeom>
              <a:avLst/>
              <a:gdLst/>
              <a:ahLst/>
              <a:cxnLst/>
              <a:rect l="l" t="t" r="r" b="b"/>
              <a:pathLst>
                <a:path w="12" h="15" extrusionOk="0">
                  <a:moveTo>
                    <a:pt x="1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076;p126">
              <a:extLst>
                <a:ext uri="{FF2B5EF4-FFF2-40B4-BE49-F238E27FC236}">
                  <a16:creationId xmlns:a16="http://schemas.microsoft.com/office/drawing/2014/main" id="{4E1D68AC-350A-4B14-B203-EC0F95B8F57D}"/>
                </a:ext>
              </a:extLst>
            </p:cNvPr>
            <p:cNvSpPr/>
            <p:nvPr/>
          </p:nvSpPr>
          <p:spPr>
            <a:xfrm>
              <a:off x="2248544" y="1654882"/>
              <a:ext cx="163" cy="258"/>
            </a:xfrm>
            <a:custGeom>
              <a:avLst/>
              <a:gdLst/>
              <a:ahLst/>
              <a:cxnLst/>
              <a:rect l="l" t="t" r="r" b="b"/>
              <a:pathLst>
                <a:path w="12" h="19" extrusionOk="0">
                  <a:moveTo>
                    <a:pt x="1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077;p126">
              <a:extLst>
                <a:ext uri="{FF2B5EF4-FFF2-40B4-BE49-F238E27FC236}">
                  <a16:creationId xmlns:a16="http://schemas.microsoft.com/office/drawing/2014/main" id="{8545639B-B363-4AEE-85A2-1976F8BA8ADF}"/>
                </a:ext>
              </a:extLst>
            </p:cNvPr>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078;p126">
              <a:extLst>
                <a:ext uri="{FF2B5EF4-FFF2-40B4-BE49-F238E27FC236}">
                  <a16:creationId xmlns:a16="http://schemas.microsoft.com/office/drawing/2014/main" id="{68486164-71F9-46C3-994A-67C043EC7D7D}"/>
                </a:ext>
              </a:extLst>
            </p:cNvPr>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079;p126">
              <a:extLst>
                <a:ext uri="{FF2B5EF4-FFF2-40B4-BE49-F238E27FC236}">
                  <a16:creationId xmlns:a16="http://schemas.microsoft.com/office/drawing/2014/main" id="{3B85FC08-3672-4388-9630-115F5367BB11}"/>
                </a:ext>
              </a:extLst>
            </p:cNvPr>
            <p:cNvSpPr/>
            <p:nvPr/>
          </p:nvSpPr>
          <p:spPr>
            <a:xfrm>
              <a:off x="2250784" y="1708364"/>
              <a:ext cx="204" cy="54"/>
            </a:xfrm>
            <a:custGeom>
              <a:avLst/>
              <a:gdLst/>
              <a:ahLst/>
              <a:cxnLst/>
              <a:rect l="l" t="t" r="r" b="b"/>
              <a:pathLst>
                <a:path w="15" h="4" extrusionOk="0">
                  <a:moveTo>
                    <a:pt x="1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080;p126">
              <a:extLst>
                <a:ext uri="{FF2B5EF4-FFF2-40B4-BE49-F238E27FC236}">
                  <a16:creationId xmlns:a16="http://schemas.microsoft.com/office/drawing/2014/main" id="{2DF3EC80-DADD-436C-B149-7476D914E7A6}"/>
                </a:ext>
              </a:extLst>
            </p:cNvPr>
            <p:cNvSpPr/>
            <p:nvPr/>
          </p:nvSpPr>
          <p:spPr>
            <a:xfrm>
              <a:off x="2240845" y="1709600"/>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081;p126">
              <a:extLst>
                <a:ext uri="{FF2B5EF4-FFF2-40B4-BE49-F238E27FC236}">
                  <a16:creationId xmlns:a16="http://schemas.microsoft.com/office/drawing/2014/main" id="{34DC3D34-38F8-4ABE-B7D2-EC6F1E32E418}"/>
                </a:ext>
              </a:extLst>
            </p:cNvPr>
            <p:cNvSpPr/>
            <p:nvPr/>
          </p:nvSpPr>
          <p:spPr>
            <a:xfrm>
              <a:off x="2251015" y="1708269"/>
              <a:ext cx="258" cy="109"/>
            </a:xfrm>
            <a:custGeom>
              <a:avLst/>
              <a:gdLst/>
              <a:ahLst/>
              <a:cxnLst/>
              <a:rect l="l" t="t" r="r" b="b"/>
              <a:pathLst>
                <a:path w="19" h="8" extrusionOk="0">
                  <a:moveTo>
                    <a:pt x="1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082;p126">
              <a:extLst>
                <a:ext uri="{FF2B5EF4-FFF2-40B4-BE49-F238E27FC236}">
                  <a16:creationId xmlns:a16="http://schemas.microsoft.com/office/drawing/2014/main" id="{EB4E9855-CDFC-4F22-AEC6-62A7B9707B36}"/>
                </a:ext>
              </a:extLst>
            </p:cNvPr>
            <p:cNvSpPr/>
            <p:nvPr/>
          </p:nvSpPr>
          <p:spPr>
            <a:xfrm>
              <a:off x="2251259" y="1708215"/>
              <a:ext cx="204" cy="109"/>
            </a:xfrm>
            <a:custGeom>
              <a:avLst/>
              <a:gdLst/>
              <a:ahLst/>
              <a:cxnLst/>
              <a:rect l="l" t="t" r="r" b="b"/>
              <a:pathLst>
                <a:path w="15" h="8" extrusionOk="0">
                  <a:moveTo>
                    <a:pt x="14" y="1"/>
                  </a:moveTo>
                  <a:lnTo>
                    <a:pt x="14" y="1"/>
                  </a:ln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083;p126">
              <a:extLst>
                <a:ext uri="{FF2B5EF4-FFF2-40B4-BE49-F238E27FC236}">
                  <a16:creationId xmlns:a16="http://schemas.microsoft.com/office/drawing/2014/main" id="{2127D61B-D0A8-434B-94E0-6D172CA358FF}"/>
                </a:ext>
              </a:extLst>
            </p:cNvPr>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084;p126">
              <a:extLst>
                <a:ext uri="{FF2B5EF4-FFF2-40B4-BE49-F238E27FC236}">
                  <a16:creationId xmlns:a16="http://schemas.microsoft.com/office/drawing/2014/main" id="{9EB9394B-6B95-4F75-A9BB-4A40273AAD01}"/>
                </a:ext>
              </a:extLst>
            </p:cNvPr>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085;p126">
              <a:extLst>
                <a:ext uri="{FF2B5EF4-FFF2-40B4-BE49-F238E27FC236}">
                  <a16:creationId xmlns:a16="http://schemas.microsoft.com/office/drawing/2014/main" id="{B34975A0-E1C5-46FB-B72B-575EBB34D252}"/>
                </a:ext>
              </a:extLst>
            </p:cNvPr>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086;p126">
              <a:extLst>
                <a:ext uri="{FF2B5EF4-FFF2-40B4-BE49-F238E27FC236}">
                  <a16:creationId xmlns:a16="http://schemas.microsoft.com/office/drawing/2014/main" id="{DAD28458-8311-4B5D-97F1-ABCDB6752045}"/>
                </a:ext>
              </a:extLst>
            </p:cNvPr>
            <p:cNvSpPr/>
            <p:nvPr/>
          </p:nvSpPr>
          <p:spPr>
            <a:xfrm>
              <a:off x="2250214" y="1708459"/>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087;p126">
              <a:extLst>
                <a:ext uri="{FF2B5EF4-FFF2-40B4-BE49-F238E27FC236}">
                  <a16:creationId xmlns:a16="http://schemas.microsoft.com/office/drawing/2014/main" id="{C3EE544E-193C-453B-B02A-3F02DCC63CF0}"/>
                </a:ext>
              </a:extLst>
            </p:cNvPr>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088;p126">
              <a:extLst>
                <a:ext uri="{FF2B5EF4-FFF2-40B4-BE49-F238E27FC236}">
                  <a16:creationId xmlns:a16="http://schemas.microsoft.com/office/drawing/2014/main" id="{AB4BB49D-1E7A-4CA2-A9AF-AB008EC185A5}"/>
                </a:ext>
              </a:extLst>
            </p:cNvPr>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089;p126">
              <a:extLst>
                <a:ext uri="{FF2B5EF4-FFF2-40B4-BE49-F238E27FC236}">
                  <a16:creationId xmlns:a16="http://schemas.microsoft.com/office/drawing/2014/main" id="{FA9F9A93-4283-4953-8868-5784234D493A}"/>
                </a:ext>
              </a:extLst>
            </p:cNvPr>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090;p126">
              <a:extLst>
                <a:ext uri="{FF2B5EF4-FFF2-40B4-BE49-F238E27FC236}">
                  <a16:creationId xmlns:a16="http://schemas.microsoft.com/office/drawing/2014/main" id="{A51E4ADF-5576-40CC-ABDC-42BF70743E77}"/>
                </a:ext>
              </a:extLst>
            </p:cNvPr>
            <p:cNvSpPr/>
            <p:nvPr/>
          </p:nvSpPr>
          <p:spPr>
            <a:xfrm>
              <a:off x="2255631" y="1693578"/>
              <a:ext cx="299" cy="109"/>
            </a:xfrm>
            <a:custGeom>
              <a:avLst/>
              <a:gdLst/>
              <a:ahLst/>
              <a:cxnLst/>
              <a:rect l="l" t="t" r="r" b="b"/>
              <a:pathLst>
                <a:path w="22" h="8" extrusionOk="0">
                  <a:moveTo>
                    <a:pt x="2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091;p126">
              <a:extLst>
                <a:ext uri="{FF2B5EF4-FFF2-40B4-BE49-F238E27FC236}">
                  <a16:creationId xmlns:a16="http://schemas.microsoft.com/office/drawing/2014/main" id="{62DA9A8F-1DE5-4E11-8E2A-086E4649DCD2}"/>
                </a:ext>
              </a:extLst>
            </p:cNvPr>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092;p126">
              <a:extLst>
                <a:ext uri="{FF2B5EF4-FFF2-40B4-BE49-F238E27FC236}">
                  <a16:creationId xmlns:a16="http://schemas.microsoft.com/office/drawing/2014/main" id="{A58EDE53-FEBB-43F2-944D-269D0F08551F}"/>
                </a:ext>
              </a:extLst>
            </p:cNvPr>
            <p:cNvSpPr/>
            <p:nvPr/>
          </p:nvSpPr>
          <p:spPr>
            <a:xfrm>
              <a:off x="2247023" y="168939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093;p126">
              <a:extLst>
                <a:ext uri="{FF2B5EF4-FFF2-40B4-BE49-F238E27FC236}">
                  <a16:creationId xmlns:a16="http://schemas.microsoft.com/office/drawing/2014/main" id="{5D9A30DB-2E79-4509-B083-91AAEFF011AE}"/>
                </a:ext>
              </a:extLst>
            </p:cNvPr>
            <p:cNvSpPr/>
            <p:nvPr/>
          </p:nvSpPr>
          <p:spPr>
            <a:xfrm>
              <a:off x="2213283" y="1690197"/>
              <a:ext cx="54" cy="14"/>
            </a:xfrm>
            <a:custGeom>
              <a:avLst/>
              <a:gdLst/>
              <a:ahLst/>
              <a:cxnLst/>
              <a:rect l="l" t="t" r="r" b="b"/>
              <a:pathLst>
                <a:path w="4" h="1" extrusionOk="0">
                  <a:moveTo>
                    <a:pt x="0" y="1"/>
                  </a:moveTo>
                  <a:lnTo>
                    <a:pt x="4"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094;p126">
              <a:extLst>
                <a:ext uri="{FF2B5EF4-FFF2-40B4-BE49-F238E27FC236}">
                  <a16:creationId xmlns:a16="http://schemas.microsoft.com/office/drawing/2014/main" id="{A09DD280-F1BF-4821-B0C7-F480FFD9456D}"/>
                </a:ext>
              </a:extLst>
            </p:cNvPr>
            <p:cNvSpPr/>
            <p:nvPr/>
          </p:nvSpPr>
          <p:spPr>
            <a:xfrm>
              <a:off x="2253581" y="169266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095;p126">
              <a:extLst>
                <a:ext uri="{FF2B5EF4-FFF2-40B4-BE49-F238E27FC236}">
                  <a16:creationId xmlns:a16="http://schemas.microsoft.com/office/drawing/2014/main" id="{E328A9DB-CB27-4080-BC94-0227E319BA1D}"/>
                </a:ext>
              </a:extLst>
            </p:cNvPr>
            <p:cNvSpPr/>
            <p:nvPr/>
          </p:nvSpPr>
          <p:spPr>
            <a:xfrm>
              <a:off x="2214233" y="1690822"/>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096;p126">
              <a:extLst>
                <a:ext uri="{FF2B5EF4-FFF2-40B4-BE49-F238E27FC236}">
                  <a16:creationId xmlns:a16="http://schemas.microsoft.com/office/drawing/2014/main" id="{4814444E-FCDB-45E0-A2CD-4CF005B27447}"/>
                </a:ext>
              </a:extLst>
            </p:cNvPr>
            <p:cNvSpPr/>
            <p:nvPr/>
          </p:nvSpPr>
          <p:spPr>
            <a:xfrm>
              <a:off x="2253296" y="1692533"/>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097;p126">
              <a:extLst>
                <a:ext uri="{FF2B5EF4-FFF2-40B4-BE49-F238E27FC236}">
                  <a16:creationId xmlns:a16="http://schemas.microsoft.com/office/drawing/2014/main" id="{CB7638A7-B298-4C76-A982-8CDB3DDC8D17}"/>
                </a:ext>
              </a:extLst>
            </p:cNvPr>
            <p:cNvSpPr/>
            <p:nvPr/>
          </p:nvSpPr>
          <p:spPr>
            <a:xfrm>
              <a:off x="2254056" y="1692913"/>
              <a:ext cx="163" cy="54"/>
            </a:xfrm>
            <a:custGeom>
              <a:avLst/>
              <a:gdLst/>
              <a:ahLst/>
              <a:cxnLst/>
              <a:rect l="l" t="t" r="r" b="b"/>
              <a:pathLst>
                <a:path w="12" h="4" extrusionOk="0">
                  <a:moveTo>
                    <a:pt x="1" y="0"/>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098;p126">
              <a:extLst>
                <a:ext uri="{FF2B5EF4-FFF2-40B4-BE49-F238E27FC236}">
                  <a16:creationId xmlns:a16="http://schemas.microsoft.com/office/drawing/2014/main" id="{627F6E7B-914F-4FE5-8935-D33391C0E3EC}"/>
                </a:ext>
              </a:extLst>
            </p:cNvPr>
            <p:cNvSpPr/>
            <p:nvPr/>
          </p:nvSpPr>
          <p:spPr>
            <a:xfrm>
              <a:off x="2253011" y="1692383"/>
              <a:ext cx="163" cy="68"/>
            </a:xfrm>
            <a:custGeom>
              <a:avLst/>
              <a:gdLst/>
              <a:ahLst/>
              <a:cxnLst/>
              <a:rect l="l" t="t" r="r" b="b"/>
              <a:pathLst>
                <a:path w="12" h="5" extrusionOk="0">
                  <a:moveTo>
                    <a:pt x="1"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099;p126">
              <a:extLst>
                <a:ext uri="{FF2B5EF4-FFF2-40B4-BE49-F238E27FC236}">
                  <a16:creationId xmlns:a16="http://schemas.microsoft.com/office/drawing/2014/main" id="{CDCB8011-3F94-48C3-87F6-8F45B44CC8F7}"/>
                </a:ext>
              </a:extLst>
            </p:cNvPr>
            <p:cNvSpPr/>
            <p:nvPr/>
          </p:nvSpPr>
          <p:spPr>
            <a:xfrm>
              <a:off x="2213758" y="1690482"/>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100;p126">
              <a:extLst>
                <a:ext uri="{FF2B5EF4-FFF2-40B4-BE49-F238E27FC236}">
                  <a16:creationId xmlns:a16="http://schemas.microsoft.com/office/drawing/2014/main" id="{C9FE8DDB-8E57-4C35-A2A3-71CD6C459B55}"/>
                </a:ext>
              </a:extLst>
            </p:cNvPr>
            <p:cNvSpPr/>
            <p:nvPr/>
          </p:nvSpPr>
          <p:spPr>
            <a:xfrm>
              <a:off x="2214708" y="1691243"/>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101;p126">
              <a:extLst>
                <a:ext uri="{FF2B5EF4-FFF2-40B4-BE49-F238E27FC236}">
                  <a16:creationId xmlns:a16="http://schemas.microsoft.com/office/drawing/2014/main" id="{603D9081-D44C-423B-8534-DCC9C395CFBC}"/>
                </a:ext>
              </a:extLst>
            </p:cNvPr>
            <p:cNvSpPr/>
            <p:nvPr/>
          </p:nvSpPr>
          <p:spPr>
            <a:xfrm>
              <a:off x="2252820" y="1692247"/>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102;p126">
              <a:extLst>
                <a:ext uri="{FF2B5EF4-FFF2-40B4-BE49-F238E27FC236}">
                  <a16:creationId xmlns:a16="http://schemas.microsoft.com/office/drawing/2014/main" id="{D0BC4F9A-96CC-4256-8215-636D2A3774D3}"/>
                </a:ext>
              </a:extLst>
            </p:cNvPr>
            <p:cNvSpPr/>
            <p:nvPr/>
          </p:nvSpPr>
          <p:spPr>
            <a:xfrm>
              <a:off x="2254531" y="1693144"/>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103;p126">
              <a:extLst>
                <a:ext uri="{FF2B5EF4-FFF2-40B4-BE49-F238E27FC236}">
                  <a16:creationId xmlns:a16="http://schemas.microsoft.com/office/drawing/2014/main" id="{FD891540-3775-46C7-AA32-BA62F75FE306}"/>
                </a:ext>
              </a:extLst>
            </p:cNvPr>
            <p:cNvSpPr/>
            <p:nvPr/>
          </p:nvSpPr>
          <p:spPr>
            <a:xfrm>
              <a:off x="2255061" y="1693334"/>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104;p126">
              <a:extLst>
                <a:ext uri="{FF2B5EF4-FFF2-40B4-BE49-F238E27FC236}">
                  <a16:creationId xmlns:a16="http://schemas.microsoft.com/office/drawing/2014/main" id="{1B7171DE-462B-4935-95A7-C18D63FA2B6D}"/>
                </a:ext>
              </a:extLst>
            </p:cNvPr>
            <p:cNvSpPr/>
            <p:nvPr/>
          </p:nvSpPr>
          <p:spPr>
            <a:xfrm>
              <a:off x="2252400" y="1691867"/>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105;p126">
              <a:extLst>
                <a:ext uri="{FF2B5EF4-FFF2-40B4-BE49-F238E27FC236}">
                  <a16:creationId xmlns:a16="http://schemas.microsoft.com/office/drawing/2014/main" id="{AE4763A0-F289-4A61-B9F5-BBA543C31C24}"/>
                </a:ext>
              </a:extLst>
            </p:cNvPr>
            <p:cNvSpPr/>
            <p:nvPr/>
          </p:nvSpPr>
          <p:spPr>
            <a:xfrm>
              <a:off x="2252495" y="1692003"/>
              <a:ext cx="109" cy="68"/>
            </a:xfrm>
            <a:custGeom>
              <a:avLst/>
              <a:gdLst/>
              <a:ahLst/>
              <a:cxnLst/>
              <a:rect l="l" t="t" r="r" b="b"/>
              <a:pathLst>
                <a:path w="8" h="5" extrusionOk="0">
                  <a:moveTo>
                    <a:pt x="0" y="1"/>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106;p126">
              <a:extLst>
                <a:ext uri="{FF2B5EF4-FFF2-40B4-BE49-F238E27FC236}">
                  <a16:creationId xmlns:a16="http://schemas.microsoft.com/office/drawing/2014/main" id="{29C1928D-79B9-46CF-98A0-30E7FD2A99DE}"/>
                </a:ext>
              </a:extLst>
            </p:cNvPr>
            <p:cNvSpPr/>
            <p:nvPr/>
          </p:nvSpPr>
          <p:spPr>
            <a:xfrm>
              <a:off x="2252305" y="169181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107;p126">
              <a:extLst>
                <a:ext uri="{FF2B5EF4-FFF2-40B4-BE49-F238E27FC236}">
                  <a16:creationId xmlns:a16="http://schemas.microsoft.com/office/drawing/2014/main" id="{19771D25-B661-4FAA-A46D-AA3BB5FABF79}"/>
                </a:ext>
              </a:extLst>
            </p:cNvPr>
            <p:cNvSpPr/>
            <p:nvPr/>
          </p:nvSpPr>
          <p:spPr>
            <a:xfrm>
              <a:off x="2252250" y="1691718"/>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108;p126">
              <a:extLst>
                <a:ext uri="{FF2B5EF4-FFF2-40B4-BE49-F238E27FC236}">
                  <a16:creationId xmlns:a16="http://schemas.microsoft.com/office/drawing/2014/main" id="{C8BEF8AA-560B-422A-A828-6438FDC8C2F9}"/>
                </a:ext>
              </a:extLst>
            </p:cNvPr>
            <p:cNvSpPr/>
            <p:nvPr/>
          </p:nvSpPr>
          <p:spPr>
            <a:xfrm>
              <a:off x="2252209" y="169167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109;p126">
              <a:extLst>
                <a:ext uri="{FF2B5EF4-FFF2-40B4-BE49-F238E27FC236}">
                  <a16:creationId xmlns:a16="http://schemas.microsoft.com/office/drawing/2014/main" id="{D7786B03-ECCF-415A-8E43-6B525091158F}"/>
                </a:ext>
              </a:extLst>
            </p:cNvPr>
            <p:cNvSpPr/>
            <p:nvPr/>
          </p:nvSpPr>
          <p:spPr>
            <a:xfrm>
              <a:off x="2252630" y="1692098"/>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110;p126">
              <a:extLst>
                <a:ext uri="{FF2B5EF4-FFF2-40B4-BE49-F238E27FC236}">
                  <a16:creationId xmlns:a16="http://schemas.microsoft.com/office/drawing/2014/main" id="{EAD61B24-4BDC-42A4-9686-F9E439660F23}"/>
                </a:ext>
              </a:extLst>
            </p:cNvPr>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111;p126">
              <a:extLst>
                <a:ext uri="{FF2B5EF4-FFF2-40B4-BE49-F238E27FC236}">
                  <a16:creationId xmlns:a16="http://schemas.microsoft.com/office/drawing/2014/main" id="{5C912B2E-2337-4953-AA2B-63089EA1CB11}"/>
                </a:ext>
              </a:extLst>
            </p:cNvPr>
            <p:cNvSpPr/>
            <p:nvPr/>
          </p:nvSpPr>
          <p:spPr>
            <a:xfrm>
              <a:off x="2198823" y="171097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112;p126">
              <a:extLst>
                <a:ext uri="{FF2B5EF4-FFF2-40B4-BE49-F238E27FC236}">
                  <a16:creationId xmlns:a16="http://schemas.microsoft.com/office/drawing/2014/main" id="{963E0D4A-FAF8-4B80-8F89-32D0CE693182}"/>
                </a:ext>
              </a:extLst>
            </p:cNvPr>
            <p:cNvSpPr/>
            <p:nvPr/>
          </p:nvSpPr>
          <p:spPr>
            <a:xfrm>
              <a:off x="2198728" y="171178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113;p126">
              <a:extLst>
                <a:ext uri="{FF2B5EF4-FFF2-40B4-BE49-F238E27FC236}">
                  <a16:creationId xmlns:a16="http://schemas.microsoft.com/office/drawing/2014/main" id="{770906F4-8B8D-4E9C-819F-D986382A8968}"/>
                </a:ext>
              </a:extLst>
            </p:cNvPr>
            <p:cNvSpPr/>
            <p:nvPr/>
          </p:nvSpPr>
          <p:spPr>
            <a:xfrm>
              <a:off x="2198728" y="1713917"/>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114;p126">
              <a:extLst>
                <a:ext uri="{FF2B5EF4-FFF2-40B4-BE49-F238E27FC236}">
                  <a16:creationId xmlns:a16="http://schemas.microsoft.com/office/drawing/2014/main" id="{CFCCD4B7-0853-4D7C-B29C-D434BE53044F}"/>
                </a:ext>
              </a:extLst>
            </p:cNvPr>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115;p126">
              <a:extLst>
                <a:ext uri="{FF2B5EF4-FFF2-40B4-BE49-F238E27FC236}">
                  <a16:creationId xmlns:a16="http://schemas.microsoft.com/office/drawing/2014/main" id="{366DEA5A-2356-4B91-98EB-11FCC6729DCB}"/>
                </a:ext>
              </a:extLst>
            </p:cNvPr>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116;p126">
              <a:extLst>
                <a:ext uri="{FF2B5EF4-FFF2-40B4-BE49-F238E27FC236}">
                  <a16:creationId xmlns:a16="http://schemas.microsoft.com/office/drawing/2014/main" id="{8124804D-390F-41E9-9336-92B4B753D244}"/>
                </a:ext>
              </a:extLst>
            </p:cNvPr>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117;p126">
              <a:extLst>
                <a:ext uri="{FF2B5EF4-FFF2-40B4-BE49-F238E27FC236}">
                  <a16:creationId xmlns:a16="http://schemas.microsoft.com/office/drawing/2014/main" id="{4C1DB0E0-EE43-4B5D-9F72-51EF995CE6A4}"/>
                </a:ext>
              </a:extLst>
            </p:cNvPr>
            <p:cNvSpPr/>
            <p:nvPr/>
          </p:nvSpPr>
          <p:spPr>
            <a:xfrm>
              <a:off x="2199828" y="1716103"/>
              <a:ext cx="299" cy="258"/>
            </a:xfrm>
            <a:custGeom>
              <a:avLst/>
              <a:gdLst/>
              <a:ahLst/>
              <a:cxnLst/>
              <a:rect l="l" t="t" r="r" b="b"/>
              <a:pathLst>
                <a:path w="22" h="19" extrusionOk="0">
                  <a:moveTo>
                    <a:pt x="2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118;p126">
              <a:extLst>
                <a:ext uri="{FF2B5EF4-FFF2-40B4-BE49-F238E27FC236}">
                  <a16:creationId xmlns:a16="http://schemas.microsoft.com/office/drawing/2014/main" id="{24199175-AEE7-4D73-9E78-71FBF5B2A1B3}"/>
                </a:ext>
              </a:extLst>
            </p:cNvPr>
            <p:cNvSpPr/>
            <p:nvPr/>
          </p:nvSpPr>
          <p:spPr>
            <a:xfrm>
              <a:off x="2198687" y="17133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119;p126">
              <a:extLst>
                <a:ext uri="{FF2B5EF4-FFF2-40B4-BE49-F238E27FC236}">
                  <a16:creationId xmlns:a16="http://schemas.microsoft.com/office/drawing/2014/main" id="{23C979CA-29FF-4EB0-B6E2-7331B56B15A2}"/>
                </a:ext>
              </a:extLst>
            </p:cNvPr>
            <p:cNvSpPr/>
            <p:nvPr/>
          </p:nvSpPr>
          <p:spPr>
            <a:xfrm>
              <a:off x="2201538" y="1717583"/>
              <a:ext cx="394" cy="339"/>
            </a:xfrm>
            <a:custGeom>
              <a:avLst/>
              <a:gdLst/>
              <a:ahLst/>
              <a:cxnLst/>
              <a:rect l="l" t="t" r="r" b="b"/>
              <a:pathLst>
                <a:path w="29" h="25" extrusionOk="0">
                  <a:moveTo>
                    <a:pt x="29"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120;p126">
              <a:extLst>
                <a:ext uri="{FF2B5EF4-FFF2-40B4-BE49-F238E27FC236}">
                  <a16:creationId xmlns:a16="http://schemas.microsoft.com/office/drawing/2014/main" id="{3FF24024-C088-4BBA-ACE7-193F3C8D0BA6}"/>
                </a:ext>
              </a:extLst>
            </p:cNvPr>
            <p:cNvSpPr/>
            <p:nvPr/>
          </p:nvSpPr>
          <p:spPr>
            <a:xfrm>
              <a:off x="2198918" y="1709980"/>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121;p126">
              <a:extLst>
                <a:ext uri="{FF2B5EF4-FFF2-40B4-BE49-F238E27FC236}">
                  <a16:creationId xmlns:a16="http://schemas.microsoft.com/office/drawing/2014/main" id="{37C63D15-FD59-40C9-98A9-1F48C1323163}"/>
                </a:ext>
              </a:extLst>
            </p:cNvPr>
            <p:cNvSpPr/>
            <p:nvPr/>
          </p:nvSpPr>
          <p:spPr>
            <a:xfrm>
              <a:off x="2200873" y="1717108"/>
              <a:ext cx="339" cy="244"/>
            </a:xfrm>
            <a:custGeom>
              <a:avLst/>
              <a:gdLst/>
              <a:ahLst/>
              <a:cxnLst/>
              <a:rect l="l" t="t" r="r" b="b"/>
              <a:pathLst>
                <a:path w="25" h="18" extrusionOk="0">
                  <a:moveTo>
                    <a:pt x="25"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122;p126">
              <a:extLst>
                <a:ext uri="{FF2B5EF4-FFF2-40B4-BE49-F238E27FC236}">
                  <a16:creationId xmlns:a16="http://schemas.microsoft.com/office/drawing/2014/main" id="{20430899-771B-4CE1-94D4-3CC88852F25F}"/>
                </a:ext>
              </a:extLst>
            </p:cNvPr>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123;p126">
              <a:extLst>
                <a:ext uri="{FF2B5EF4-FFF2-40B4-BE49-F238E27FC236}">
                  <a16:creationId xmlns:a16="http://schemas.microsoft.com/office/drawing/2014/main" id="{FF45E985-E01D-4303-B0DC-D890879FB96A}"/>
                </a:ext>
              </a:extLst>
            </p:cNvPr>
            <p:cNvSpPr/>
            <p:nvPr/>
          </p:nvSpPr>
          <p:spPr>
            <a:xfrm>
              <a:off x="2200343" y="1716578"/>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124;p126">
              <a:extLst>
                <a:ext uri="{FF2B5EF4-FFF2-40B4-BE49-F238E27FC236}">
                  <a16:creationId xmlns:a16="http://schemas.microsoft.com/office/drawing/2014/main" id="{4AE0E560-5914-41B3-B199-F41D5ECF26E4}"/>
                </a:ext>
              </a:extLst>
            </p:cNvPr>
            <p:cNvSpPr/>
            <p:nvPr/>
          </p:nvSpPr>
          <p:spPr>
            <a:xfrm>
              <a:off x="2199108" y="1709029"/>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125;p126">
              <a:extLst>
                <a:ext uri="{FF2B5EF4-FFF2-40B4-BE49-F238E27FC236}">
                  <a16:creationId xmlns:a16="http://schemas.microsoft.com/office/drawing/2014/main" id="{C284DBEB-C810-44F4-8AFF-0EB850E59037}"/>
                </a:ext>
              </a:extLst>
            </p:cNvPr>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126;p126">
              <a:extLst>
                <a:ext uri="{FF2B5EF4-FFF2-40B4-BE49-F238E27FC236}">
                  <a16:creationId xmlns:a16="http://schemas.microsoft.com/office/drawing/2014/main" id="{37DA8F2F-C1CF-443C-AA59-849F3073A99A}"/>
                </a:ext>
              </a:extLst>
            </p:cNvPr>
            <p:cNvSpPr/>
            <p:nvPr/>
          </p:nvSpPr>
          <p:spPr>
            <a:xfrm>
              <a:off x="2199352" y="17082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127;p126">
              <a:extLst>
                <a:ext uri="{FF2B5EF4-FFF2-40B4-BE49-F238E27FC236}">
                  <a16:creationId xmlns:a16="http://schemas.microsoft.com/office/drawing/2014/main" id="{ACBA512B-3D38-494D-9A00-9EC88546C5C6}"/>
                </a:ext>
              </a:extLst>
            </p:cNvPr>
            <p:cNvSpPr/>
            <p:nvPr/>
          </p:nvSpPr>
          <p:spPr>
            <a:xfrm>
              <a:off x="2216609" y="1712967"/>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128;p126">
              <a:extLst>
                <a:ext uri="{FF2B5EF4-FFF2-40B4-BE49-F238E27FC236}">
                  <a16:creationId xmlns:a16="http://schemas.microsoft.com/office/drawing/2014/main" id="{90351D61-96F6-46FB-8FE7-3224E90F40E8}"/>
                </a:ext>
              </a:extLst>
            </p:cNvPr>
            <p:cNvSpPr/>
            <p:nvPr/>
          </p:nvSpPr>
          <p:spPr>
            <a:xfrm>
              <a:off x="2216745" y="171311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129;p126">
              <a:extLst>
                <a:ext uri="{FF2B5EF4-FFF2-40B4-BE49-F238E27FC236}">
                  <a16:creationId xmlns:a16="http://schemas.microsoft.com/office/drawing/2014/main" id="{C1D22CE8-D6E7-4FAF-ABA2-082C597081F8}"/>
                </a:ext>
              </a:extLst>
            </p:cNvPr>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130;p126">
              <a:extLst>
                <a:ext uri="{FF2B5EF4-FFF2-40B4-BE49-F238E27FC236}">
                  <a16:creationId xmlns:a16="http://schemas.microsoft.com/office/drawing/2014/main" id="{65836015-C4BA-49C0-B391-C824CD947490}"/>
                </a:ext>
              </a:extLst>
            </p:cNvPr>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131;p126">
              <a:extLst>
                <a:ext uri="{FF2B5EF4-FFF2-40B4-BE49-F238E27FC236}">
                  <a16:creationId xmlns:a16="http://schemas.microsoft.com/office/drawing/2014/main" id="{49E86C3D-3935-45B9-A459-B1821AE78E62}"/>
                </a:ext>
              </a:extLst>
            </p:cNvPr>
            <p:cNvSpPr/>
            <p:nvPr/>
          </p:nvSpPr>
          <p:spPr>
            <a:xfrm>
              <a:off x="2221782" y="162004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132;p126">
              <a:extLst>
                <a:ext uri="{FF2B5EF4-FFF2-40B4-BE49-F238E27FC236}">
                  <a16:creationId xmlns:a16="http://schemas.microsoft.com/office/drawing/2014/main" id="{0BFB62B6-F061-4EA7-81B1-5BDD63879862}"/>
                </a:ext>
              </a:extLst>
            </p:cNvPr>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133;p126">
              <a:extLst>
                <a:ext uri="{FF2B5EF4-FFF2-40B4-BE49-F238E27FC236}">
                  <a16:creationId xmlns:a16="http://schemas.microsoft.com/office/drawing/2014/main" id="{6C5DD499-BA41-4508-8BB1-F398C12BDE30}"/>
                </a:ext>
              </a:extLst>
            </p:cNvPr>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134;p126">
              <a:extLst>
                <a:ext uri="{FF2B5EF4-FFF2-40B4-BE49-F238E27FC236}">
                  <a16:creationId xmlns:a16="http://schemas.microsoft.com/office/drawing/2014/main" id="{E3C1CBCC-E5F3-4E68-A756-C4AF62A23F55}"/>
                </a:ext>
              </a:extLst>
            </p:cNvPr>
            <p:cNvSpPr/>
            <p:nvPr/>
          </p:nvSpPr>
          <p:spPr>
            <a:xfrm>
              <a:off x="2213609" y="1650510"/>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135;p126">
              <a:extLst>
                <a:ext uri="{FF2B5EF4-FFF2-40B4-BE49-F238E27FC236}">
                  <a16:creationId xmlns:a16="http://schemas.microsoft.com/office/drawing/2014/main" id="{341AE855-9D47-49C7-B7B3-B849886F653D}"/>
                </a:ext>
              </a:extLst>
            </p:cNvPr>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136;p126">
              <a:extLst>
                <a:ext uri="{FF2B5EF4-FFF2-40B4-BE49-F238E27FC236}">
                  <a16:creationId xmlns:a16="http://schemas.microsoft.com/office/drawing/2014/main" id="{8B0FAAF9-EBE8-4872-A3BC-30A8D583ED8A}"/>
                </a:ext>
              </a:extLst>
            </p:cNvPr>
            <p:cNvSpPr/>
            <p:nvPr/>
          </p:nvSpPr>
          <p:spPr>
            <a:xfrm>
              <a:off x="2214654" y="1650985"/>
              <a:ext cx="299" cy="163"/>
            </a:xfrm>
            <a:custGeom>
              <a:avLst/>
              <a:gdLst/>
              <a:ahLst/>
              <a:cxnLst/>
              <a:rect l="l" t="t" r="r" b="b"/>
              <a:pathLst>
                <a:path w="22" h="12" extrusionOk="0">
                  <a:moveTo>
                    <a:pt x="1" y="1"/>
                  </a:moveTo>
                  <a:lnTo>
                    <a:pt x="22"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137;p126">
              <a:extLst>
                <a:ext uri="{FF2B5EF4-FFF2-40B4-BE49-F238E27FC236}">
                  <a16:creationId xmlns:a16="http://schemas.microsoft.com/office/drawing/2014/main" id="{19B4A78E-8597-4E3F-9E86-97EF80DFFA37}"/>
                </a:ext>
              </a:extLst>
            </p:cNvPr>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138;p126">
              <a:extLst>
                <a:ext uri="{FF2B5EF4-FFF2-40B4-BE49-F238E27FC236}">
                  <a16:creationId xmlns:a16="http://schemas.microsoft.com/office/drawing/2014/main" id="{3B31A4BB-56A1-48E2-902B-C91A059EF70B}"/>
                </a:ext>
              </a:extLst>
            </p:cNvPr>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139;p126">
              <a:extLst>
                <a:ext uri="{FF2B5EF4-FFF2-40B4-BE49-F238E27FC236}">
                  <a16:creationId xmlns:a16="http://schemas.microsoft.com/office/drawing/2014/main" id="{0E9590A6-90AD-429F-A9F0-613F06029EFE}"/>
                </a:ext>
              </a:extLst>
            </p:cNvPr>
            <p:cNvSpPr/>
            <p:nvPr/>
          </p:nvSpPr>
          <p:spPr>
            <a:xfrm>
              <a:off x="2211762" y="1648664"/>
              <a:ext cx="109" cy="149"/>
            </a:xfrm>
            <a:custGeom>
              <a:avLst/>
              <a:gdLst/>
              <a:ahLst/>
              <a:cxnLst/>
              <a:rect l="l" t="t" r="r" b="b"/>
              <a:pathLst>
                <a:path w="8" h="11" extrusionOk="0">
                  <a:moveTo>
                    <a:pt x="0" y="0"/>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140;p126">
              <a:extLst>
                <a:ext uri="{FF2B5EF4-FFF2-40B4-BE49-F238E27FC236}">
                  <a16:creationId xmlns:a16="http://schemas.microsoft.com/office/drawing/2014/main" id="{E48627E1-41BC-4C4A-B68A-CFF2ECA3471F}"/>
                </a:ext>
              </a:extLst>
            </p:cNvPr>
            <p:cNvSpPr/>
            <p:nvPr/>
          </p:nvSpPr>
          <p:spPr>
            <a:xfrm>
              <a:off x="2212332" y="1649465"/>
              <a:ext cx="204" cy="204"/>
            </a:xfrm>
            <a:custGeom>
              <a:avLst/>
              <a:gdLst/>
              <a:ahLst/>
              <a:cxnLst/>
              <a:rect l="l" t="t" r="r" b="b"/>
              <a:pathLst>
                <a:path w="15" h="15" extrusionOk="0">
                  <a:moveTo>
                    <a:pt x="14"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141;p126">
              <a:extLst>
                <a:ext uri="{FF2B5EF4-FFF2-40B4-BE49-F238E27FC236}">
                  <a16:creationId xmlns:a16="http://schemas.microsoft.com/office/drawing/2014/main" id="{A01C86F2-3E28-4338-A33B-3782EEABF249}"/>
                </a:ext>
              </a:extLst>
            </p:cNvPr>
            <p:cNvSpPr/>
            <p:nvPr/>
          </p:nvSpPr>
          <p:spPr>
            <a:xfrm>
              <a:off x="2212047" y="1649085"/>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142;p126">
              <a:extLst>
                <a:ext uri="{FF2B5EF4-FFF2-40B4-BE49-F238E27FC236}">
                  <a16:creationId xmlns:a16="http://schemas.microsoft.com/office/drawing/2014/main" id="{15ECC197-79E1-4DC1-B0AD-35F078CA0E56}"/>
                </a:ext>
              </a:extLst>
            </p:cNvPr>
            <p:cNvSpPr/>
            <p:nvPr/>
          </p:nvSpPr>
          <p:spPr>
            <a:xfrm>
              <a:off x="2211667" y="1648324"/>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143;p126">
              <a:extLst>
                <a:ext uri="{FF2B5EF4-FFF2-40B4-BE49-F238E27FC236}">
                  <a16:creationId xmlns:a16="http://schemas.microsoft.com/office/drawing/2014/main" id="{1C353EA6-70BB-4210-9941-457A91942252}"/>
                </a:ext>
              </a:extLst>
            </p:cNvPr>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144;p126">
              <a:extLst>
                <a:ext uri="{FF2B5EF4-FFF2-40B4-BE49-F238E27FC236}">
                  <a16:creationId xmlns:a16="http://schemas.microsoft.com/office/drawing/2014/main" id="{3CA3305F-D2A6-4221-BD9C-AFFBCE49FEF4}"/>
                </a:ext>
              </a:extLst>
            </p:cNvPr>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145;p126">
              <a:extLst>
                <a:ext uri="{FF2B5EF4-FFF2-40B4-BE49-F238E27FC236}">
                  <a16:creationId xmlns:a16="http://schemas.microsoft.com/office/drawing/2014/main" id="{868A7F7B-B327-4ECB-B06B-AD87EBA1C89C}"/>
                </a:ext>
              </a:extLst>
            </p:cNvPr>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146;p126">
              <a:extLst>
                <a:ext uri="{FF2B5EF4-FFF2-40B4-BE49-F238E27FC236}">
                  <a16:creationId xmlns:a16="http://schemas.microsoft.com/office/drawing/2014/main" id="{654D655C-9FFA-4472-B56B-0D2EC0BF1819}"/>
                </a:ext>
              </a:extLst>
            </p:cNvPr>
            <p:cNvSpPr/>
            <p:nvPr/>
          </p:nvSpPr>
          <p:spPr>
            <a:xfrm>
              <a:off x="2216270" y="1651420"/>
              <a:ext cx="638" cy="54"/>
            </a:xfrm>
            <a:custGeom>
              <a:avLst/>
              <a:gdLst/>
              <a:ahLst/>
              <a:cxnLst/>
              <a:rect l="l" t="t" r="r" b="b"/>
              <a:pathLst>
                <a:path w="47" h="4" extrusionOk="0">
                  <a:moveTo>
                    <a:pt x="1" y="4"/>
                  </a:moveTo>
                  <a:lnTo>
                    <a:pt x="4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147;p126">
              <a:extLst>
                <a:ext uri="{FF2B5EF4-FFF2-40B4-BE49-F238E27FC236}">
                  <a16:creationId xmlns:a16="http://schemas.microsoft.com/office/drawing/2014/main" id="{5ECF730D-DEBA-4020-911F-934CD802AE18}"/>
                </a:ext>
              </a:extLst>
            </p:cNvPr>
            <p:cNvSpPr/>
            <p:nvPr/>
          </p:nvSpPr>
          <p:spPr>
            <a:xfrm>
              <a:off x="2217600" y="1651366"/>
              <a:ext cx="448" cy="14"/>
            </a:xfrm>
            <a:custGeom>
              <a:avLst/>
              <a:gdLst/>
              <a:ahLst/>
              <a:cxnLst/>
              <a:rect l="l" t="t" r="r" b="b"/>
              <a:pathLst>
                <a:path w="33" h="1" extrusionOk="0">
                  <a:moveTo>
                    <a:pt x="1" y="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148;p126">
              <a:extLst>
                <a:ext uri="{FF2B5EF4-FFF2-40B4-BE49-F238E27FC236}">
                  <a16:creationId xmlns:a16="http://schemas.microsoft.com/office/drawing/2014/main" id="{2302F823-22F4-4C23-8441-51AAB7DE5741}"/>
                </a:ext>
              </a:extLst>
            </p:cNvPr>
            <p:cNvSpPr/>
            <p:nvPr/>
          </p:nvSpPr>
          <p:spPr>
            <a:xfrm>
              <a:off x="2242895" y="1649370"/>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149;p126">
              <a:extLst>
                <a:ext uri="{FF2B5EF4-FFF2-40B4-BE49-F238E27FC236}">
                  <a16:creationId xmlns:a16="http://schemas.microsoft.com/office/drawing/2014/main" id="{D13A291B-6389-415B-A9F4-B1C1B06FBE12}"/>
                </a:ext>
              </a:extLst>
            </p:cNvPr>
            <p:cNvSpPr/>
            <p:nvPr/>
          </p:nvSpPr>
          <p:spPr>
            <a:xfrm>
              <a:off x="2244891" y="1648609"/>
              <a:ext cx="244" cy="68"/>
            </a:xfrm>
            <a:custGeom>
              <a:avLst/>
              <a:gdLst/>
              <a:ahLst/>
              <a:cxnLst/>
              <a:rect l="l" t="t" r="r" b="b"/>
              <a:pathLst>
                <a:path w="18" h="5" extrusionOk="0">
                  <a:moveTo>
                    <a:pt x="18" y="1"/>
                  </a:moveTo>
                  <a:lnTo>
                    <a:pt x="0" y="4"/>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150;p126">
              <a:extLst>
                <a:ext uri="{FF2B5EF4-FFF2-40B4-BE49-F238E27FC236}">
                  <a16:creationId xmlns:a16="http://schemas.microsoft.com/office/drawing/2014/main" id="{E823CDC3-1444-40B9-93C5-A46DBA14D0F3}"/>
                </a:ext>
              </a:extLst>
            </p:cNvPr>
            <p:cNvSpPr/>
            <p:nvPr/>
          </p:nvSpPr>
          <p:spPr>
            <a:xfrm>
              <a:off x="2216989" y="1651366"/>
              <a:ext cx="530" cy="68"/>
            </a:xfrm>
            <a:custGeom>
              <a:avLst/>
              <a:gdLst/>
              <a:ahLst/>
              <a:cxnLst/>
              <a:rect l="l" t="t" r="r" b="b"/>
              <a:pathLst>
                <a:path w="39" h="5" extrusionOk="0">
                  <a:moveTo>
                    <a:pt x="0" y="4"/>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151;p126">
              <a:extLst>
                <a:ext uri="{FF2B5EF4-FFF2-40B4-BE49-F238E27FC236}">
                  <a16:creationId xmlns:a16="http://schemas.microsoft.com/office/drawing/2014/main" id="{CB63CA7C-7F6A-41B9-A972-0825B24E611B}"/>
                </a:ext>
              </a:extLst>
            </p:cNvPr>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152;p126">
              <a:extLst>
                <a:ext uri="{FF2B5EF4-FFF2-40B4-BE49-F238E27FC236}">
                  <a16:creationId xmlns:a16="http://schemas.microsoft.com/office/drawing/2014/main" id="{61123286-E64D-4E5E-A48F-F06F97A06B09}"/>
                </a:ext>
              </a:extLst>
            </p:cNvPr>
            <p:cNvSpPr/>
            <p:nvPr/>
          </p:nvSpPr>
          <p:spPr>
            <a:xfrm>
              <a:off x="2215564" y="1651515"/>
              <a:ext cx="679" cy="54"/>
            </a:xfrm>
            <a:custGeom>
              <a:avLst/>
              <a:gdLst/>
              <a:ahLst/>
              <a:cxnLst/>
              <a:rect l="l" t="t" r="r" b="b"/>
              <a:pathLst>
                <a:path w="50" h="4" extrusionOk="0">
                  <a:moveTo>
                    <a:pt x="0" y="4"/>
                  </a:moveTo>
                  <a:lnTo>
                    <a:pt x="4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153;p126">
              <a:extLst>
                <a:ext uri="{FF2B5EF4-FFF2-40B4-BE49-F238E27FC236}">
                  <a16:creationId xmlns:a16="http://schemas.microsoft.com/office/drawing/2014/main" id="{0764D5F7-788A-48A6-B4A9-355B6679C70F}"/>
                </a:ext>
              </a:extLst>
            </p:cNvPr>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154;p126">
              <a:extLst>
                <a:ext uri="{FF2B5EF4-FFF2-40B4-BE49-F238E27FC236}">
                  <a16:creationId xmlns:a16="http://schemas.microsoft.com/office/drawing/2014/main" id="{005E9525-BD08-4501-A409-41ED34191233}"/>
                </a:ext>
              </a:extLst>
            </p:cNvPr>
            <p:cNvSpPr/>
            <p:nvPr/>
          </p:nvSpPr>
          <p:spPr>
            <a:xfrm>
              <a:off x="2263764" y="1676796"/>
              <a:ext cx="299" cy="258"/>
            </a:xfrm>
            <a:custGeom>
              <a:avLst/>
              <a:gdLst/>
              <a:ahLst/>
              <a:cxnLst/>
              <a:rect l="l" t="t" r="r" b="b"/>
              <a:pathLst>
                <a:path w="22" h="19" extrusionOk="0">
                  <a:moveTo>
                    <a:pt x="2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155;p126">
              <a:extLst>
                <a:ext uri="{FF2B5EF4-FFF2-40B4-BE49-F238E27FC236}">
                  <a16:creationId xmlns:a16="http://schemas.microsoft.com/office/drawing/2014/main" id="{CB3702BD-78A0-48C9-8CB9-F2F2505DA6EE}"/>
                </a:ext>
              </a:extLst>
            </p:cNvPr>
            <p:cNvSpPr/>
            <p:nvPr/>
          </p:nvSpPr>
          <p:spPr>
            <a:xfrm>
              <a:off x="2263479" y="1676606"/>
              <a:ext cx="244" cy="204"/>
            </a:xfrm>
            <a:custGeom>
              <a:avLst/>
              <a:gdLst/>
              <a:ahLst/>
              <a:cxnLst/>
              <a:rect l="l" t="t" r="r" b="b"/>
              <a:pathLst>
                <a:path w="18" h="15" extrusionOk="0">
                  <a:moveTo>
                    <a:pt x="18"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156;p126">
              <a:extLst>
                <a:ext uri="{FF2B5EF4-FFF2-40B4-BE49-F238E27FC236}">
                  <a16:creationId xmlns:a16="http://schemas.microsoft.com/office/drawing/2014/main" id="{113D3DF4-AD89-4439-AB9D-E09CDB3E1C8E}"/>
                </a:ext>
              </a:extLst>
            </p:cNvPr>
            <p:cNvSpPr/>
            <p:nvPr/>
          </p:nvSpPr>
          <p:spPr>
            <a:xfrm>
              <a:off x="2262528" y="1676226"/>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157;p126">
              <a:extLst>
                <a:ext uri="{FF2B5EF4-FFF2-40B4-BE49-F238E27FC236}">
                  <a16:creationId xmlns:a16="http://schemas.microsoft.com/office/drawing/2014/main" id="{B7A93CE6-0598-492E-997C-65B670248864}"/>
                </a:ext>
              </a:extLst>
            </p:cNvPr>
            <p:cNvSpPr/>
            <p:nvPr/>
          </p:nvSpPr>
          <p:spPr>
            <a:xfrm>
              <a:off x="2262623" y="1676226"/>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158;p126">
              <a:extLst>
                <a:ext uri="{FF2B5EF4-FFF2-40B4-BE49-F238E27FC236}">
                  <a16:creationId xmlns:a16="http://schemas.microsoft.com/office/drawing/2014/main" id="{2DD5FB3D-00FE-47B1-AD57-03257D21000D}"/>
                </a:ext>
              </a:extLst>
            </p:cNvPr>
            <p:cNvSpPr/>
            <p:nvPr/>
          </p:nvSpPr>
          <p:spPr>
            <a:xfrm>
              <a:off x="2257532" y="1677801"/>
              <a:ext cx="54" cy="14"/>
            </a:xfrm>
            <a:custGeom>
              <a:avLst/>
              <a:gdLst/>
              <a:ahLst/>
              <a:cxnLst/>
              <a:rect l="l" t="t" r="r" b="b"/>
              <a:pathLst>
                <a:path w="4"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159;p126">
              <a:extLst>
                <a:ext uri="{FF2B5EF4-FFF2-40B4-BE49-F238E27FC236}">
                  <a16:creationId xmlns:a16="http://schemas.microsoft.com/office/drawing/2014/main" id="{2A3F6AC0-0AF5-4259-A7AC-EE755FD99611}"/>
                </a:ext>
              </a:extLst>
            </p:cNvPr>
            <p:cNvSpPr/>
            <p:nvPr/>
          </p:nvSpPr>
          <p:spPr>
            <a:xfrm>
              <a:off x="2262814" y="1676280"/>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160;p126">
              <a:extLst>
                <a:ext uri="{FF2B5EF4-FFF2-40B4-BE49-F238E27FC236}">
                  <a16:creationId xmlns:a16="http://schemas.microsoft.com/office/drawing/2014/main" id="{5DAC9B5D-E673-4345-959E-64900DAA2C58}"/>
                </a:ext>
              </a:extLst>
            </p:cNvPr>
            <p:cNvSpPr/>
            <p:nvPr/>
          </p:nvSpPr>
          <p:spPr>
            <a:xfrm>
              <a:off x="2262949" y="1676321"/>
              <a:ext cx="204" cy="109"/>
            </a:xfrm>
            <a:custGeom>
              <a:avLst/>
              <a:gdLst/>
              <a:ahLst/>
              <a:cxnLst/>
              <a:rect l="l" t="t" r="r" b="b"/>
              <a:pathLst>
                <a:path w="15" h="8" extrusionOk="0">
                  <a:moveTo>
                    <a:pt x="15"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161;p126">
              <a:extLst>
                <a:ext uri="{FF2B5EF4-FFF2-40B4-BE49-F238E27FC236}">
                  <a16:creationId xmlns:a16="http://schemas.microsoft.com/office/drawing/2014/main" id="{AEF3AE52-A169-4271-8D91-3DEC066B5578}"/>
                </a:ext>
              </a:extLst>
            </p:cNvPr>
            <p:cNvSpPr/>
            <p:nvPr/>
          </p:nvSpPr>
          <p:spPr>
            <a:xfrm>
              <a:off x="2262474" y="167618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162;p126">
              <a:extLst>
                <a:ext uri="{FF2B5EF4-FFF2-40B4-BE49-F238E27FC236}">
                  <a16:creationId xmlns:a16="http://schemas.microsoft.com/office/drawing/2014/main" id="{9AE16C93-1655-421F-BB1A-923A1912FFFB}"/>
                </a:ext>
              </a:extLst>
            </p:cNvPr>
            <p:cNvSpPr/>
            <p:nvPr/>
          </p:nvSpPr>
          <p:spPr>
            <a:xfrm>
              <a:off x="2256486" y="1677462"/>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163;p126">
              <a:extLst>
                <a:ext uri="{FF2B5EF4-FFF2-40B4-BE49-F238E27FC236}">
                  <a16:creationId xmlns:a16="http://schemas.microsoft.com/office/drawing/2014/main" id="{CD1609D9-22DC-4B10-9F87-68665699717D}"/>
                </a:ext>
              </a:extLst>
            </p:cNvPr>
            <p:cNvSpPr/>
            <p:nvPr/>
          </p:nvSpPr>
          <p:spPr>
            <a:xfrm>
              <a:off x="2263194" y="1676470"/>
              <a:ext cx="244" cy="109"/>
            </a:xfrm>
            <a:custGeom>
              <a:avLst/>
              <a:gdLst/>
              <a:ahLst/>
              <a:cxnLst/>
              <a:rect l="l" t="t" r="r" b="b"/>
              <a:pathLst>
                <a:path w="18" h="8" extrusionOk="0">
                  <a:moveTo>
                    <a:pt x="18"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164;p126">
              <a:extLst>
                <a:ext uri="{FF2B5EF4-FFF2-40B4-BE49-F238E27FC236}">
                  <a16:creationId xmlns:a16="http://schemas.microsoft.com/office/drawing/2014/main" id="{463BDC24-B589-464A-B21E-18552A6ECEF4}"/>
                </a:ext>
              </a:extLst>
            </p:cNvPr>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165;p126">
              <a:extLst>
                <a:ext uri="{FF2B5EF4-FFF2-40B4-BE49-F238E27FC236}">
                  <a16:creationId xmlns:a16="http://schemas.microsoft.com/office/drawing/2014/main" id="{499FFD73-8ABE-4DF6-BAA0-6752176B4CC7}"/>
                </a:ext>
              </a:extLst>
            </p:cNvPr>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166;p126">
              <a:extLst>
                <a:ext uri="{FF2B5EF4-FFF2-40B4-BE49-F238E27FC236}">
                  <a16:creationId xmlns:a16="http://schemas.microsoft.com/office/drawing/2014/main" id="{806717E0-75B3-4D63-9E14-B28DD1A633F8}"/>
                </a:ext>
              </a:extLst>
            </p:cNvPr>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167;p126">
              <a:extLst>
                <a:ext uri="{FF2B5EF4-FFF2-40B4-BE49-F238E27FC236}">
                  <a16:creationId xmlns:a16="http://schemas.microsoft.com/office/drawing/2014/main" id="{72FF8138-30BD-4683-8C31-E25C181FDC79}"/>
                </a:ext>
              </a:extLst>
            </p:cNvPr>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168;p126">
              <a:extLst>
                <a:ext uri="{FF2B5EF4-FFF2-40B4-BE49-F238E27FC236}">
                  <a16:creationId xmlns:a16="http://schemas.microsoft.com/office/drawing/2014/main" id="{7ECA381E-AE19-49FF-AE1D-49E6AFF341D4}"/>
                </a:ext>
              </a:extLst>
            </p:cNvPr>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169;p126">
              <a:extLst>
                <a:ext uri="{FF2B5EF4-FFF2-40B4-BE49-F238E27FC236}">
                  <a16:creationId xmlns:a16="http://schemas.microsoft.com/office/drawing/2014/main" id="{2A0A0C52-D593-4FC4-AD28-0B1DA14576B5}"/>
                </a:ext>
              </a:extLst>
            </p:cNvPr>
            <p:cNvSpPr/>
            <p:nvPr/>
          </p:nvSpPr>
          <p:spPr>
            <a:xfrm>
              <a:off x="2256242" y="1677326"/>
              <a:ext cx="68" cy="54"/>
            </a:xfrm>
            <a:custGeom>
              <a:avLst/>
              <a:gdLst/>
              <a:ahLst/>
              <a:cxnLst/>
              <a:rect l="l" t="t" r="r" b="b"/>
              <a:pathLst>
                <a:path w="5" h="4" extrusionOk="0">
                  <a:moveTo>
                    <a:pt x="1" y="4"/>
                  </a:moveTo>
                  <a:lnTo>
                    <a:pt x="1" y="4"/>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170;p126">
              <a:extLst>
                <a:ext uri="{FF2B5EF4-FFF2-40B4-BE49-F238E27FC236}">
                  <a16:creationId xmlns:a16="http://schemas.microsoft.com/office/drawing/2014/main" id="{008099B4-4198-4635-B999-F12C273BF8CA}"/>
                </a:ext>
              </a:extLst>
            </p:cNvPr>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171;p126">
              <a:extLst>
                <a:ext uri="{FF2B5EF4-FFF2-40B4-BE49-F238E27FC236}">
                  <a16:creationId xmlns:a16="http://schemas.microsoft.com/office/drawing/2014/main" id="{5DE2D622-C4BB-44C7-A937-6A0160CEBBAF}"/>
                </a:ext>
              </a:extLst>
            </p:cNvPr>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172;p126">
              <a:extLst>
                <a:ext uri="{FF2B5EF4-FFF2-40B4-BE49-F238E27FC236}">
                  <a16:creationId xmlns:a16="http://schemas.microsoft.com/office/drawing/2014/main" id="{D7E53DF7-FE95-48F0-AD07-06A63A3E609C}"/>
                </a:ext>
              </a:extLst>
            </p:cNvPr>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173;p126">
              <a:extLst>
                <a:ext uri="{FF2B5EF4-FFF2-40B4-BE49-F238E27FC236}">
                  <a16:creationId xmlns:a16="http://schemas.microsoft.com/office/drawing/2014/main" id="{17D1A4B4-DEF7-4555-8F2D-B3344A328FF1}"/>
                </a:ext>
              </a:extLst>
            </p:cNvPr>
            <p:cNvSpPr/>
            <p:nvPr/>
          </p:nvSpPr>
          <p:spPr>
            <a:xfrm>
              <a:off x="2277355" y="1611733"/>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174;p126">
              <a:extLst>
                <a:ext uri="{FF2B5EF4-FFF2-40B4-BE49-F238E27FC236}">
                  <a16:creationId xmlns:a16="http://schemas.microsoft.com/office/drawing/2014/main" id="{96008F71-108C-4434-BEE3-D220BDFAF9E7}"/>
                </a:ext>
              </a:extLst>
            </p:cNvPr>
            <p:cNvSpPr/>
            <p:nvPr/>
          </p:nvSpPr>
          <p:spPr>
            <a:xfrm>
              <a:off x="2222923" y="1617001"/>
              <a:ext cx="163" cy="68"/>
            </a:xfrm>
            <a:custGeom>
              <a:avLst/>
              <a:gdLst/>
              <a:ahLst/>
              <a:cxnLst/>
              <a:rect l="l" t="t" r="r" b="b"/>
              <a:pathLst>
                <a:path w="12" h="5" extrusionOk="0">
                  <a:moveTo>
                    <a:pt x="1"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175;p126">
              <a:extLst>
                <a:ext uri="{FF2B5EF4-FFF2-40B4-BE49-F238E27FC236}">
                  <a16:creationId xmlns:a16="http://schemas.microsoft.com/office/drawing/2014/main" id="{E4AFF82C-6FF1-4C1F-BCF5-EDCCD2E22DC3}"/>
                </a:ext>
              </a:extLst>
            </p:cNvPr>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176;p126">
              <a:extLst>
                <a:ext uri="{FF2B5EF4-FFF2-40B4-BE49-F238E27FC236}">
                  <a16:creationId xmlns:a16="http://schemas.microsoft.com/office/drawing/2014/main" id="{41ADA36E-BCB7-419D-A021-E5F4F6B5D251}"/>
                </a:ext>
              </a:extLst>
            </p:cNvPr>
            <p:cNvSpPr/>
            <p:nvPr/>
          </p:nvSpPr>
          <p:spPr>
            <a:xfrm>
              <a:off x="2223208" y="1616811"/>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177;p126">
              <a:extLst>
                <a:ext uri="{FF2B5EF4-FFF2-40B4-BE49-F238E27FC236}">
                  <a16:creationId xmlns:a16="http://schemas.microsoft.com/office/drawing/2014/main" id="{E3C29B89-0688-4A91-85D9-80F8FAA46048}"/>
                </a:ext>
              </a:extLst>
            </p:cNvPr>
            <p:cNvSpPr/>
            <p:nvPr/>
          </p:nvSpPr>
          <p:spPr>
            <a:xfrm>
              <a:off x="2276785" y="1611774"/>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178;p126">
              <a:extLst>
                <a:ext uri="{FF2B5EF4-FFF2-40B4-BE49-F238E27FC236}">
                  <a16:creationId xmlns:a16="http://schemas.microsoft.com/office/drawing/2014/main" id="{F7EE6CAE-963D-4E97-A554-7DF9726080B9}"/>
                </a:ext>
              </a:extLst>
            </p:cNvPr>
            <p:cNvSpPr/>
            <p:nvPr/>
          </p:nvSpPr>
          <p:spPr>
            <a:xfrm>
              <a:off x="2277016" y="1611774"/>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179;p126">
              <a:extLst>
                <a:ext uri="{FF2B5EF4-FFF2-40B4-BE49-F238E27FC236}">
                  <a16:creationId xmlns:a16="http://schemas.microsoft.com/office/drawing/2014/main" id="{508E5AED-1C66-4027-91A4-FDEDEF8C05C1}"/>
                </a:ext>
              </a:extLst>
            </p:cNvPr>
            <p:cNvSpPr/>
            <p:nvPr/>
          </p:nvSpPr>
          <p:spPr>
            <a:xfrm>
              <a:off x="2263425" y="1618576"/>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180;p126">
              <a:extLst>
                <a:ext uri="{FF2B5EF4-FFF2-40B4-BE49-F238E27FC236}">
                  <a16:creationId xmlns:a16="http://schemas.microsoft.com/office/drawing/2014/main" id="{90D11DC5-814D-43CD-8C2C-8D4800D4A553}"/>
                </a:ext>
              </a:extLst>
            </p:cNvPr>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181;p126">
              <a:extLst>
                <a:ext uri="{FF2B5EF4-FFF2-40B4-BE49-F238E27FC236}">
                  <a16:creationId xmlns:a16="http://schemas.microsoft.com/office/drawing/2014/main" id="{199319E0-5445-4972-8325-C25C8249E510}"/>
                </a:ext>
              </a:extLst>
            </p:cNvPr>
            <p:cNvSpPr/>
            <p:nvPr/>
          </p:nvSpPr>
          <p:spPr>
            <a:xfrm>
              <a:off x="2256812" y="1617286"/>
              <a:ext cx="163" cy="68"/>
            </a:xfrm>
            <a:custGeom>
              <a:avLst/>
              <a:gdLst/>
              <a:ahLst/>
              <a:cxnLst/>
              <a:rect l="l" t="t" r="r" b="b"/>
              <a:pathLst>
                <a:path w="12" h="5" extrusionOk="0">
                  <a:moveTo>
                    <a:pt x="1"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182;p126">
              <a:extLst>
                <a:ext uri="{FF2B5EF4-FFF2-40B4-BE49-F238E27FC236}">
                  <a16:creationId xmlns:a16="http://schemas.microsoft.com/office/drawing/2014/main" id="{E3093D91-11E0-44B6-B797-A50F89C6E6FF}"/>
                </a:ext>
              </a:extLst>
            </p:cNvPr>
            <p:cNvSpPr/>
            <p:nvPr/>
          </p:nvSpPr>
          <p:spPr>
            <a:xfrm>
              <a:off x="2222638" y="1617096"/>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183;p126">
              <a:extLst>
                <a:ext uri="{FF2B5EF4-FFF2-40B4-BE49-F238E27FC236}">
                  <a16:creationId xmlns:a16="http://schemas.microsoft.com/office/drawing/2014/main" id="{536BF14C-4533-4EA4-BD20-12E78599424F}"/>
                </a:ext>
              </a:extLst>
            </p:cNvPr>
            <p:cNvSpPr/>
            <p:nvPr/>
          </p:nvSpPr>
          <p:spPr>
            <a:xfrm>
              <a:off x="2278305" y="1611489"/>
              <a:ext cx="339" cy="109"/>
            </a:xfrm>
            <a:custGeom>
              <a:avLst/>
              <a:gdLst/>
              <a:ahLst/>
              <a:cxnLst/>
              <a:rect l="l" t="t" r="r" b="b"/>
              <a:pathLst>
                <a:path w="25" h="8" extrusionOk="0">
                  <a:moveTo>
                    <a:pt x="0" y="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184;p126">
              <a:extLst>
                <a:ext uri="{FF2B5EF4-FFF2-40B4-BE49-F238E27FC236}">
                  <a16:creationId xmlns:a16="http://schemas.microsoft.com/office/drawing/2014/main" id="{553590AF-36E0-4071-BB8D-555BF43D7114}"/>
                </a:ext>
              </a:extLst>
            </p:cNvPr>
            <p:cNvSpPr/>
            <p:nvPr/>
          </p:nvSpPr>
          <p:spPr>
            <a:xfrm>
              <a:off x="2277966" y="1611584"/>
              <a:ext cx="353" cy="68"/>
            </a:xfrm>
            <a:custGeom>
              <a:avLst/>
              <a:gdLst/>
              <a:ahLst/>
              <a:cxnLst/>
              <a:rect l="l" t="t" r="r" b="b"/>
              <a:pathLst>
                <a:path w="26" h="5" extrusionOk="0">
                  <a:moveTo>
                    <a:pt x="1" y="4"/>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185;p126">
              <a:extLst>
                <a:ext uri="{FF2B5EF4-FFF2-40B4-BE49-F238E27FC236}">
                  <a16:creationId xmlns:a16="http://schemas.microsoft.com/office/drawing/2014/main" id="{F555BE66-0BF4-4EF7-9EC4-DD1D04539F58}"/>
                </a:ext>
              </a:extLst>
            </p:cNvPr>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186;p126">
              <a:extLst>
                <a:ext uri="{FF2B5EF4-FFF2-40B4-BE49-F238E27FC236}">
                  <a16:creationId xmlns:a16="http://schemas.microsoft.com/office/drawing/2014/main" id="{7E77253F-50CD-4BB3-BB72-61301B4D8E84}"/>
                </a:ext>
              </a:extLst>
            </p:cNvPr>
            <p:cNvSpPr/>
            <p:nvPr/>
          </p:nvSpPr>
          <p:spPr>
            <a:xfrm>
              <a:off x="2277640" y="1611638"/>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187;p126">
              <a:extLst>
                <a:ext uri="{FF2B5EF4-FFF2-40B4-BE49-F238E27FC236}">
                  <a16:creationId xmlns:a16="http://schemas.microsoft.com/office/drawing/2014/main" id="{B6A6CF25-79B3-4B1C-8E54-9CE1EF20D122}"/>
                </a:ext>
              </a:extLst>
            </p:cNvPr>
            <p:cNvSpPr/>
            <p:nvPr/>
          </p:nvSpPr>
          <p:spPr>
            <a:xfrm>
              <a:off x="2222353" y="16171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188;p126">
              <a:extLst>
                <a:ext uri="{FF2B5EF4-FFF2-40B4-BE49-F238E27FC236}">
                  <a16:creationId xmlns:a16="http://schemas.microsoft.com/office/drawing/2014/main" id="{38E0E4C2-FA58-4139-A46A-EE9F3B74CB94}"/>
                </a:ext>
              </a:extLst>
            </p:cNvPr>
            <p:cNvSpPr/>
            <p:nvPr/>
          </p:nvSpPr>
          <p:spPr>
            <a:xfrm>
              <a:off x="2221972"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189;p126">
              <a:extLst>
                <a:ext uri="{FF2B5EF4-FFF2-40B4-BE49-F238E27FC236}">
                  <a16:creationId xmlns:a16="http://schemas.microsoft.com/office/drawing/2014/main" id="{5028C247-27E9-4F04-A58D-D611F8D6894E}"/>
                </a:ext>
              </a:extLst>
            </p:cNvPr>
            <p:cNvSpPr/>
            <p:nvPr/>
          </p:nvSpPr>
          <p:spPr>
            <a:xfrm>
              <a:off x="2268272" y="1618332"/>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190;p126">
              <a:extLst>
                <a:ext uri="{FF2B5EF4-FFF2-40B4-BE49-F238E27FC236}">
                  <a16:creationId xmlns:a16="http://schemas.microsoft.com/office/drawing/2014/main" id="{0390708C-2A3E-43B1-B645-1F06A03EF4EF}"/>
                </a:ext>
              </a:extLst>
            </p:cNvPr>
            <p:cNvSpPr/>
            <p:nvPr/>
          </p:nvSpPr>
          <p:spPr>
            <a:xfrm>
              <a:off x="2267701" y="1618291"/>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191;p126">
              <a:extLst>
                <a:ext uri="{FF2B5EF4-FFF2-40B4-BE49-F238E27FC236}">
                  <a16:creationId xmlns:a16="http://schemas.microsoft.com/office/drawing/2014/main" id="{FF462471-CCD2-45C7-BBFD-046A55868B44}"/>
                </a:ext>
              </a:extLst>
            </p:cNvPr>
            <p:cNvSpPr/>
            <p:nvPr/>
          </p:nvSpPr>
          <p:spPr>
            <a:xfrm>
              <a:off x="2276024" y="161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192;p126">
              <a:extLst>
                <a:ext uri="{FF2B5EF4-FFF2-40B4-BE49-F238E27FC236}">
                  <a16:creationId xmlns:a16="http://schemas.microsoft.com/office/drawing/2014/main" id="{976D5CC6-2AE6-4CA2-8AB3-7FD670F4B2F8}"/>
                </a:ext>
              </a:extLst>
            </p:cNvPr>
            <p:cNvSpPr/>
            <p:nvPr/>
          </p:nvSpPr>
          <p:spPr>
            <a:xfrm>
              <a:off x="2278726" y="1611448"/>
              <a:ext cx="258" cy="54"/>
            </a:xfrm>
            <a:custGeom>
              <a:avLst/>
              <a:gdLst/>
              <a:ahLst/>
              <a:cxnLst/>
              <a:rect l="l" t="t" r="r" b="b"/>
              <a:pathLst>
                <a:path w="19" h="4" extrusionOk="0">
                  <a:moveTo>
                    <a:pt x="1"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193;p126">
              <a:extLst>
                <a:ext uri="{FF2B5EF4-FFF2-40B4-BE49-F238E27FC236}">
                  <a16:creationId xmlns:a16="http://schemas.microsoft.com/office/drawing/2014/main" id="{CD01EF62-4D77-478C-BC55-F2C9A7EA84D6}"/>
                </a:ext>
              </a:extLst>
            </p:cNvPr>
            <p:cNvSpPr/>
            <p:nvPr/>
          </p:nvSpPr>
          <p:spPr>
            <a:xfrm>
              <a:off x="2266520" y="161819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194;p126">
              <a:extLst>
                <a:ext uri="{FF2B5EF4-FFF2-40B4-BE49-F238E27FC236}">
                  <a16:creationId xmlns:a16="http://schemas.microsoft.com/office/drawing/2014/main" id="{567BA293-0A29-4EA7-A639-2E6C5C0C8762}"/>
                </a:ext>
              </a:extLst>
            </p:cNvPr>
            <p:cNvSpPr/>
            <p:nvPr/>
          </p:nvSpPr>
          <p:spPr>
            <a:xfrm>
              <a:off x="2267131" y="1618237"/>
              <a:ext cx="299" cy="14"/>
            </a:xfrm>
            <a:custGeom>
              <a:avLst/>
              <a:gdLst/>
              <a:ahLst/>
              <a:cxnLst/>
              <a:rect l="l" t="t" r="r" b="b"/>
              <a:pathLst>
                <a:path w="22" h="1" extrusionOk="0">
                  <a:moveTo>
                    <a:pt x="1" y="1"/>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195;p126">
              <a:extLst>
                <a:ext uri="{FF2B5EF4-FFF2-40B4-BE49-F238E27FC236}">
                  <a16:creationId xmlns:a16="http://schemas.microsoft.com/office/drawing/2014/main" id="{97A9DE4B-FC6C-47AD-9D70-D23BC80A827B}"/>
                </a:ext>
              </a:extLst>
            </p:cNvPr>
            <p:cNvSpPr/>
            <p:nvPr/>
          </p:nvSpPr>
          <p:spPr>
            <a:xfrm>
              <a:off x="2269792" y="1618712"/>
              <a:ext cx="299" cy="163"/>
            </a:xfrm>
            <a:custGeom>
              <a:avLst/>
              <a:gdLst/>
              <a:ahLst/>
              <a:cxnLst/>
              <a:rect l="l" t="t" r="r" b="b"/>
              <a:pathLst>
                <a:path w="22" h="12" extrusionOk="0">
                  <a:moveTo>
                    <a:pt x="1" y="1"/>
                  </a:moveTo>
                  <a:lnTo>
                    <a:pt x="22"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196;p126">
              <a:extLst>
                <a:ext uri="{FF2B5EF4-FFF2-40B4-BE49-F238E27FC236}">
                  <a16:creationId xmlns:a16="http://schemas.microsoft.com/office/drawing/2014/main" id="{98C18CEB-5250-4D03-9721-2FD94A29C237}"/>
                </a:ext>
              </a:extLst>
            </p:cNvPr>
            <p:cNvSpPr/>
            <p:nvPr/>
          </p:nvSpPr>
          <p:spPr>
            <a:xfrm>
              <a:off x="2269317" y="1618576"/>
              <a:ext cx="299" cy="109"/>
            </a:xfrm>
            <a:custGeom>
              <a:avLst/>
              <a:gdLst/>
              <a:ahLst/>
              <a:cxnLst/>
              <a:rect l="l" t="t" r="r" b="b"/>
              <a:pathLst>
                <a:path w="22" h="8" extrusionOk="0">
                  <a:moveTo>
                    <a:pt x="1" y="0"/>
                  </a:moveTo>
                  <a:lnTo>
                    <a:pt x="22"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197;p126">
              <a:extLst>
                <a:ext uri="{FF2B5EF4-FFF2-40B4-BE49-F238E27FC236}">
                  <a16:creationId xmlns:a16="http://schemas.microsoft.com/office/drawing/2014/main" id="{D0A8E1AE-1896-4D87-B72A-39F6DAE658A9}"/>
                </a:ext>
              </a:extLst>
            </p:cNvPr>
            <p:cNvSpPr/>
            <p:nvPr/>
          </p:nvSpPr>
          <p:spPr>
            <a:xfrm>
              <a:off x="2263764" y="1618427"/>
              <a:ext cx="149" cy="68"/>
            </a:xfrm>
            <a:custGeom>
              <a:avLst/>
              <a:gdLst/>
              <a:ahLst/>
              <a:cxnLst/>
              <a:rect l="l" t="t" r="r" b="b"/>
              <a:pathLst>
                <a:path w="11" h="5" extrusionOk="0">
                  <a:moveTo>
                    <a:pt x="0"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198;p126">
              <a:extLst>
                <a:ext uri="{FF2B5EF4-FFF2-40B4-BE49-F238E27FC236}">
                  <a16:creationId xmlns:a16="http://schemas.microsoft.com/office/drawing/2014/main" id="{1D1D89E8-9DE9-47FB-8FBB-D1B948CDBBA9}"/>
                </a:ext>
              </a:extLst>
            </p:cNvPr>
            <p:cNvSpPr/>
            <p:nvPr/>
          </p:nvSpPr>
          <p:spPr>
            <a:xfrm>
              <a:off x="2268801" y="1618427"/>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199;p126">
              <a:extLst>
                <a:ext uri="{FF2B5EF4-FFF2-40B4-BE49-F238E27FC236}">
                  <a16:creationId xmlns:a16="http://schemas.microsoft.com/office/drawing/2014/main" id="{CA2E6902-0629-4422-91C7-AC2A2853F2C8}"/>
                </a:ext>
              </a:extLst>
            </p:cNvPr>
            <p:cNvSpPr/>
            <p:nvPr/>
          </p:nvSpPr>
          <p:spPr>
            <a:xfrm>
              <a:off x="2264565" y="1618332"/>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200;p126">
              <a:extLst>
                <a:ext uri="{FF2B5EF4-FFF2-40B4-BE49-F238E27FC236}">
                  <a16:creationId xmlns:a16="http://schemas.microsoft.com/office/drawing/2014/main" id="{9577BED4-3C83-4288-AF7F-6A499906C23E}"/>
                </a:ext>
              </a:extLst>
            </p:cNvPr>
            <p:cNvSpPr/>
            <p:nvPr/>
          </p:nvSpPr>
          <p:spPr>
            <a:xfrm>
              <a:off x="2276445" y="16118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201;p126">
              <a:extLst>
                <a:ext uri="{FF2B5EF4-FFF2-40B4-BE49-F238E27FC236}">
                  <a16:creationId xmlns:a16="http://schemas.microsoft.com/office/drawing/2014/main" id="{DF99C5AD-C477-4E06-ADDD-7E96EBCCA39D}"/>
                </a:ext>
              </a:extLst>
            </p:cNvPr>
            <p:cNvSpPr/>
            <p:nvPr/>
          </p:nvSpPr>
          <p:spPr>
            <a:xfrm>
              <a:off x="2264144" y="161838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202;p126">
              <a:extLst>
                <a:ext uri="{FF2B5EF4-FFF2-40B4-BE49-F238E27FC236}">
                  <a16:creationId xmlns:a16="http://schemas.microsoft.com/office/drawing/2014/main" id="{DFE6695E-E406-4DA0-B71D-4924FCBD8020}"/>
                </a:ext>
              </a:extLst>
            </p:cNvPr>
            <p:cNvSpPr/>
            <p:nvPr/>
          </p:nvSpPr>
          <p:spPr>
            <a:xfrm>
              <a:off x="2265570" y="1618237"/>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203;p126">
              <a:extLst>
                <a:ext uri="{FF2B5EF4-FFF2-40B4-BE49-F238E27FC236}">
                  <a16:creationId xmlns:a16="http://schemas.microsoft.com/office/drawing/2014/main" id="{B8CEE564-BA4D-4BE7-8845-C717F724B12A}"/>
                </a:ext>
              </a:extLst>
            </p:cNvPr>
            <p:cNvSpPr/>
            <p:nvPr/>
          </p:nvSpPr>
          <p:spPr>
            <a:xfrm>
              <a:off x="2266086" y="16181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204;p126">
              <a:extLst>
                <a:ext uri="{FF2B5EF4-FFF2-40B4-BE49-F238E27FC236}">
                  <a16:creationId xmlns:a16="http://schemas.microsoft.com/office/drawing/2014/main" id="{38430ACF-828F-4062-B9A9-709BFA227C47}"/>
                </a:ext>
              </a:extLst>
            </p:cNvPr>
            <p:cNvSpPr/>
            <p:nvPr/>
          </p:nvSpPr>
          <p:spPr>
            <a:xfrm>
              <a:off x="2276255" y="16118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205;p126">
              <a:extLst>
                <a:ext uri="{FF2B5EF4-FFF2-40B4-BE49-F238E27FC236}">
                  <a16:creationId xmlns:a16="http://schemas.microsoft.com/office/drawing/2014/main" id="{33725958-B0D8-446F-BE9E-E015884625D9}"/>
                </a:ext>
              </a:extLst>
            </p:cNvPr>
            <p:cNvSpPr/>
            <p:nvPr/>
          </p:nvSpPr>
          <p:spPr>
            <a:xfrm>
              <a:off x="2276119" y="161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206;p126">
              <a:extLst>
                <a:ext uri="{FF2B5EF4-FFF2-40B4-BE49-F238E27FC236}">
                  <a16:creationId xmlns:a16="http://schemas.microsoft.com/office/drawing/2014/main" id="{81DBCDD6-C843-4C51-A58E-283A1DB53F90}"/>
                </a:ext>
              </a:extLst>
            </p:cNvPr>
            <p:cNvSpPr/>
            <p:nvPr/>
          </p:nvSpPr>
          <p:spPr>
            <a:xfrm>
              <a:off x="2265040" y="1618291"/>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207;p126">
              <a:extLst>
                <a:ext uri="{FF2B5EF4-FFF2-40B4-BE49-F238E27FC236}">
                  <a16:creationId xmlns:a16="http://schemas.microsoft.com/office/drawing/2014/main" id="{BE6FC8D8-5C77-477C-BC43-9EFDB00698E6}"/>
                </a:ext>
              </a:extLst>
            </p:cNvPr>
            <p:cNvSpPr/>
            <p:nvPr/>
          </p:nvSpPr>
          <p:spPr>
            <a:xfrm>
              <a:off x="2221307"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208;p126">
              <a:extLst>
                <a:ext uri="{FF2B5EF4-FFF2-40B4-BE49-F238E27FC236}">
                  <a16:creationId xmlns:a16="http://schemas.microsoft.com/office/drawing/2014/main" id="{DC037AFF-C421-41A6-AAE3-153E595D5E1D}"/>
                </a:ext>
              </a:extLst>
            </p:cNvPr>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209;p126">
              <a:extLst>
                <a:ext uri="{FF2B5EF4-FFF2-40B4-BE49-F238E27FC236}">
                  <a16:creationId xmlns:a16="http://schemas.microsoft.com/office/drawing/2014/main" id="{691DF7BB-60BA-4502-9B07-1F13BFC7B2F1}"/>
                </a:ext>
              </a:extLst>
            </p:cNvPr>
            <p:cNvSpPr/>
            <p:nvPr/>
          </p:nvSpPr>
          <p:spPr>
            <a:xfrm>
              <a:off x="2221687"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210;p126">
              <a:extLst>
                <a:ext uri="{FF2B5EF4-FFF2-40B4-BE49-F238E27FC236}">
                  <a16:creationId xmlns:a16="http://schemas.microsoft.com/office/drawing/2014/main" id="{697D29D9-ACC6-4EF4-9CA0-19F424368D81}"/>
                </a:ext>
              </a:extLst>
            </p:cNvPr>
            <p:cNvSpPr/>
            <p:nvPr/>
          </p:nvSpPr>
          <p:spPr>
            <a:xfrm>
              <a:off x="2279446" y="161129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211;p126">
              <a:extLst>
                <a:ext uri="{FF2B5EF4-FFF2-40B4-BE49-F238E27FC236}">
                  <a16:creationId xmlns:a16="http://schemas.microsoft.com/office/drawing/2014/main" id="{04C518F2-1F9D-4B8E-825B-BEDA0AF88F84}"/>
                </a:ext>
              </a:extLst>
            </p:cNvPr>
            <p:cNvSpPr/>
            <p:nvPr/>
          </p:nvSpPr>
          <p:spPr>
            <a:xfrm>
              <a:off x="2279107" y="1611353"/>
              <a:ext cx="258" cy="54"/>
            </a:xfrm>
            <a:custGeom>
              <a:avLst/>
              <a:gdLst/>
              <a:ahLst/>
              <a:cxnLst/>
              <a:rect l="l" t="t" r="r" b="b"/>
              <a:pathLst>
                <a:path w="19" h="4" extrusionOk="0">
                  <a:moveTo>
                    <a:pt x="1"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212;p126">
              <a:extLst>
                <a:ext uri="{FF2B5EF4-FFF2-40B4-BE49-F238E27FC236}">
                  <a16:creationId xmlns:a16="http://schemas.microsoft.com/office/drawing/2014/main" id="{BAC7DF18-77D6-4676-984C-A71FEAF4DBF0}"/>
                </a:ext>
              </a:extLst>
            </p:cNvPr>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213;p126">
              <a:extLst>
                <a:ext uri="{FF2B5EF4-FFF2-40B4-BE49-F238E27FC236}">
                  <a16:creationId xmlns:a16="http://schemas.microsoft.com/office/drawing/2014/main" id="{93A364E7-03CC-4096-8649-566D871E31ED}"/>
                </a:ext>
              </a:extLst>
            </p:cNvPr>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214;p126">
              <a:extLst>
                <a:ext uri="{FF2B5EF4-FFF2-40B4-BE49-F238E27FC236}">
                  <a16:creationId xmlns:a16="http://schemas.microsoft.com/office/drawing/2014/main" id="{B5A21DAF-8992-4152-81DA-3835F28EA986}"/>
                </a:ext>
              </a:extLst>
            </p:cNvPr>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215;p126">
              <a:extLst>
                <a:ext uri="{FF2B5EF4-FFF2-40B4-BE49-F238E27FC236}">
                  <a16:creationId xmlns:a16="http://schemas.microsoft.com/office/drawing/2014/main" id="{1E8DF48C-0FA0-4D1E-B2C5-ABD46E1A1707}"/>
                </a:ext>
              </a:extLst>
            </p:cNvPr>
            <p:cNvSpPr/>
            <p:nvPr/>
          </p:nvSpPr>
          <p:spPr>
            <a:xfrm>
              <a:off x="2252820" y="1570607"/>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216;p126">
              <a:extLst>
                <a:ext uri="{FF2B5EF4-FFF2-40B4-BE49-F238E27FC236}">
                  <a16:creationId xmlns:a16="http://schemas.microsoft.com/office/drawing/2014/main" id="{B45B33ED-20D1-40A2-8D1F-37C2F8E422D9}"/>
                </a:ext>
              </a:extLst>
            </p:cNvPr>
            <p:cNvSpPr/>
            <p:nvPr/>
          </p:nvSpPr>
          <p:spPr>
            <a:xfrm>
              <a:off x="2253445" y="1570322"/>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217;p126">
              <a:extLst>
                <a:ext uri="{FF2B5EF4-FFF2-40B4-BE49-F238E27FC236}">
                  <a16:creationId xmlns:a16="http://schemas.microsoft.com/office/drawing/2014/main" id="{07C80589-6D82-40CD-854C-6F8C1DCF8368}"/>
                </a:ext>
              </a:extLst>
            </p:cNvPr>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218;p126">
              <a:extLst>
                <a:ext uri="{FF2B5EF4-FFF2-40B4-BE49-F238E27FC236}">
                  <a16:creationId xmlns:a16="http://schemas.microsoft.com/office/drawing/2014/main" id="{B0E7B15E-A4DE-467D-9101-8090555EE55F}"/>
                </a:ext>
              </a:extLst>
            </p:cNvPr>
            <p:cNvSpPr/>
            <p:nvPr/>
          </p:nvSpPr>
          <p:spPr>
            <a:xfrm>
              <a:off x="2219786" y="159109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219;p126">
              <a:extLst>
                <a:ext uri="{FF2B5EF4-FFF2-40B4-BE49-F238E27FC236}">
                  <a16:creationId xmlns:a16="http://schemas.microsoft.com/office/drawing/2014/main" id="{7BB9DD95-225B-41F2-B639-6BD4E2B19DAC}"/>
                </a:ext>
              </a:extLst>
            </p:cNvPr>
            <p:cNvSpPr/>
            <p:nvPr/>
          </p:nvSpPr>
          <p:spPr>
            <a:xfrm>
              <a:off x="2220072" y="1591285"/>
              <a:ext cx="353" cy="258"/>
            </a:xfrm>
            <a:custGeom>
              <a:avLst/>
              <a:gdLst/>
              <a:ahLst/>
              <a:cxnLst/>
              <a:rect l="l" t="t" r="r" b="b"/>
              <a:pathLst>
                <a:path w="26" h="19" extrusionOk="0">
                  <a:moveTo>
                    <a:pt x="25"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220;p126">
              <a:extLst>
                <a:ext uri="{FF2B5EF4-FFF2-40B4-BE49-F238E27FC236}">
                  <a16:creationId xmlns:a16="http://schemas.microsoft.com/office/drawing/2014/main" id="{C140CB2E-4B2E-4563-A61A-156119D6F67F}"/>
                </a:ext>
              </a:extLst>
            </p:cNvPr>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221;p126">
              <a:extLst>
                <a:ext uri="{FF2B5EF4-FFF2-40B4-BE49-F238E27FC236}">
                  <a16:creationId xmlns:a16="http://schemas.microsoft.com/office/drawing/2014/main" id="{78838616-0EC2-4557-AAEA-EE89E801C881}"/>
                </a:ext>
              </a:extLst>
            </p:cNvPr>
            <p:cNvSpPr/>
            <p:nvPr/>
          </p:nvSpPr>
          <p:spPr>
            <a:xfrm>
              <a:off x="2223547" y="1592901"/>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222;p126">
              <a:extLst>
                <a:ext uri="{FF2B5EF4-FFF2-40B4-BE49-F238E27FC236}">
                  <a16:creationId xmlns:a16="http://schemas.microsoft.com/office/drawing/2014/main" id="{7C913A91-9CC6-4F9A-BE03-78565BFECD61}"/>
                </a:ext>
              </a:extLst>
            </p:cNvPr>
            <p:cNvSpPr/>
            <p:nvPr/>
          </p:nvSpPr>
          <p:spPr>
            <a:xfrm>
              <a:off x="2222312" y="1592860"/>
              <a:ext cx="489" cy="14"/>
            </a:xfrm>
            <a:custGeom>
              <a:avLst/>
              <a:gdLst/>
              <a:ahLst/>
              <a:cxnLst/>
              <a:rect l="l" t="t" r="r" b="b"/>
              <a:pathLst>
                <a:path w="36" h="1" extrusionOk="0">
                  <a:moveTo>
                    <a:pt x="0" y="0"/>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223;p126">
              <a:extLst>
                <a:ext uri="{FF2B5EF4-FFF2-40B4-BE49-F238E27FC236}">
                  <a16:creationId xmlns:a16="http://schemas.microsoft.com/office/drawing/2014/main" id="{B7D78E19-A5B2-466C-AA35-A6ED88DE8365}"/>
                </a:ext>
              </a:extLst>
            </p:cNvPr>
            <p:cNvSpPr/>
            <p:nvPr/>
          </p:nvSpPr>
          <p:spPr>
            <a:xfrm>
              <a:off x="2224878" y="1592996"/>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224;p126">
              <a:extLst>
                <a:ext uri="{FF2B5EF4-FFF2-40B4-BE49-F238E27FC236}">
                  <a16:creationId xmlns:a16="http://schemas.microsoft.com/office/drawing/2014/main" id="{512DA089-1A92-471C-9BE3-4AEF531A96D7}"/>
                </a:ext>
              </a:extLst>
            </p:cNvPr>
            <p:cNvSpPr/>
            <p:nvPr/>
          </p:nvSpPr>
          <p:spPr>
            <a:xfrm>
              <a:off x="2222923" y="1592860"/>
              <a:ext cx="394" cy="14"/>
            </a:xfrm>
            <a:custGeom>
              <a:avLst/>
              <a:gdLst/>
              <a:ahLst/>
              <a:cxnLst/>
              <a:rect l="l" t="t" r="r" b="b"/>
              <a:pathLst>
                <a:path w="29" h="1" extrusionOk="0">
                  <a:moveTo>
                    <a:pt x="1" y="0"/>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225;p126">
              <a:extLst>
                <a:ext uri="{FF2B5EF4-FFF2-40B4-BE49-F238E27FC236}">
                  <a16:creationId xmlns:a16="http://schemas.microsoft.com/office/drawing/2014/main" id="{1DDFC93B-CD92-4468-A7EA-F31D11628DBA}"/>
                </a:ext>
              </a:extLst>
            </p:cNvPr>
            <p:cNvSpPr/>
            <p:nvPr/>
          </p:nvSpPr>
          <p:spPr>
            <a:xfrm>
              <a:off x="2224023" y="1592955"/>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226;p126">
              <a:extLst>
                <a:ext uri="{FF2B5EF4-FFF2-40B4-BE49-F238E27FC236}">
                  <a16:creationId xmlns:a16="http://schemas.microsoft.com/office/drawing/2014/main" id="{D8499808-C62E-476A-A84E-A76D60803131}"/>
                </a:ext>
              </a:extLst>
            </p:cNvPr>
            <p:cNvSpPr/>
            <p:nvPr/>
          </p:nvSpPr>
          <p:spPr>
            <a:xfrm>
              <a:off x="2221592" y="1592806"/>
              <a:ext cx="584" cy="14"/>
            </a:xfrm>
            <a:custGeom>
              <a:avLst/>
              <a:gdLst/>
              <a:ahLst/>
              <a:cxnLst/>
              <a:rect l="l" t="t" r="r" b="b"/>
              <a:pathLst>
                <a:path w="43" h="1" extrusionOk="0">
                  <a:moveTo>
                    <a:pt x="1" y="1"/>
                  </a:moveTo>
                  <a:lnTo>
                    <a:pt x="4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227;p126">
              <a:extLst>
                <a:ext uri="{FF2B5EF4-FFF2-40B4-BE49-F238E27FC236}">
                  <a16:creationId xmlns:a16="http://schemas.microsoft.com/office/drawing/2014/main" id="{68BF939C-0A1F-475F-B758-209172D07853}"/>
                </a:ext>
              </a:extLst>
            </p:cNvPr>
            <p:cNvSpPr/>
            <p:nvPr/>
          </p:nvSpPr>
          <p:spPr>
            <a:xfrm>
              <a:off x="2224444" y="1592955"/>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228;p126">
              <a:extLst>
                <a:ext uri="{FF2B5EF4-FFF2-40B4-BE49-F238E27FC236}">
                  <a16:creationId xmlns:a16="http://schemas.microsoft.com/office/drawing/2014/main" id="{B72E4F80-D159-403C-AB85-0D9445BE773F}"/>
                </a:ext>
              </a:extLst>
            </p:cNvPr>
            <p:cNvSpPr/>
            <p:nvPr/>
          </p:nvSpPr>
          <p:spPr>
            <a:xfrm>
              <a:off x="2225204" y="1592996"/>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229;p126">
              <a:extLst>
                <a:ext uri="{FF2B5EF4-FFF2-40B4-BE49-F238E27FC236}">
                  <a16:creationId xmlns:a16="http://schemas.microsoft.com/office/drawing/2014/main" id="{1FF830DE-3D45-4621-A3D6-7D3A967AE319}"/>
                </a:ext>
              </a:extLst>
            </p:cNvPr>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230;p126">
              <a:extLst>
                <a:ext uri="{FF2B5EF4-FFF2-40B4-BE49-F238E27FC236}">
                  <a16:creationId xmlns:a16="http://schemas.microsoft.com/office/drawing/2014/main" id="{4478023B-893D-4B17-9F55-0771DA456D66}"/>
                </a:ext>
              </a:extLst>
            </p:cNvPr>
            <p:cNvSpPr/>
            <p:nvPr/>
          </p:nvSpPr>
          <p:spPr>
            <a:xfrm>
              <a:off x="2225489" y="1593050"/>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231;p126">
              <a:extLst>
                <a:ext uri="{FF2B5EF4-FFF2-40B4-BE49-F238E27FC236}">
                  <a16:creationId xmlns:a16="http://schemas.microsoft.com/office/drawing/2014/main" id="{7BFAEB0D-360B-4EA1-BBF9-85B73CFE97AB}"/>
                </a:ext>
              </a:extLst>
            </p:cNvPr>
            <p:cNvSpPr/>
            <p:nvPr/>
          </p:nvSpPr>
          <p:spPr>
            <a:xfrm>
              <a:off x="2226494" y="159318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232;p126">
              <a:extLst>
                <a:ext uri="{FF2B5EF4-FFF2-40B4-BE49-F238E27FC236}">
                  <a16:creationId xmlns:a16="http://schemas.microsoft.com/office/drawing/2014/main" id="{EC3D65D9-7909-4FE1-9D65-F834A5D2AB3F}"/>
                </a:ext>
              </a:extLst>
            </p:cNvPr>
            <p:cNvSpPr/>
            <p:nvPr/>
          </p:nvSpPr>
          <p:spPr>
            <a:xfrm>
              <a:off x="2226439" y="159318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233;p126">
              <a:extLst>
                <a:ext uri="{FF2B5EF4-FFF2-40B4-BE49-F238E27FC236}">
                  <a16:creationId xmlns:a16="http://schemas.microsoft.com/office/drawing/2014/main" id="{8D1F02AE-61FA-43A0-AC35-140EF493C7AA}"/>
                </a:ext>
              </a:extLst>
            </p:cNvPr>
            <p:cNvSpPr/>
            <p:nvPr/>
          </p:nvSpPr>
          <p:spPr>
            <a:xfrm>
              <a:off x="2226154" y="159314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234;p126">
              <a:extLst>
                <a:ext uri="{FF2B5EF4-FFF2-40B4-BE49-F238E27FC236}">
                  <a16:creationId xmlns:a16="http://schemas.microsoft.com/office/drawing/2014/main" id="{23EF1C46-B55E-49B3-AA20-9854DC4396FE}"/>
                </a:ext>
              </a:extLst>
            </p:cNvPr>
            <p:cNvSpPr/>
            <p:nvPr/>
          </p:nvSpPr>
          <p:spPr>
            <a:xfrm>
              <a:off x="2226304" y="159314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235;p126">
              <a:extLst>
                <a:ext uri="{FF2B5EF4-FFF2-40B4-BE49-F238E27FC236}">
                  <a16:creationId xmlns:a16="http://schemas.microsoft.com/office/drawing/2014/main" id="{70CDDD97-2166-4010-A5C4-03A2332ADB06}"/>
                </a:ext>
              </a:extLst>
            </p:cNvPr>
            <p:cNvSpPr/>
            <p:nvPr/>
          </p:nvSpPr>
          <p:spPr>
            <a:xfrm>
              <a:off x="2225964" y="15930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236;p126">
              <a:extLst>
                <a:ext uri="{FF2B5EF4-FFF2-40B4-BE49-F238E27FC236}">
                  <a16:creationId xmlns:a16="http://schemas.microsoft.com/office/drawing/2014/main" id="{A68803A5-E8E0-42CD-8CFA-8CAEB00A1EE0}"/>
                </a:ext>
              </a:extLst>
            </p:cNvPr>
            <p:cNvSpPr/>
            <p:nvPr/>
          </p:nvSpPr>
          <p:spPr>
            <a:xfrm>
              <a:off x="2225774" y="15930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237;p126">
              <a:extLst>
                <a:ext uri="{FF2B5EF4-FFF2-40B4-BE49-F238E27FC236}">
                  <a16:creationId xmlns:a16="http://schemas.microsoft.com/office/drawing/2014/main" id="{9227BEA2-CEE9-4A55-B7D3-3BD5932E30B9}"/>
                </a:ext>
              </a:extLst>
            </p:cNvPr>
            <p:cNvSpPr/>
            <p:nvPr/>
          </p:nvSpPr>
          <p:spPr>
            <a:xfrm>
              <a:off x="2240044" y="1575454"/>
              <a:ext cx="299" cy="204"/>
            </a:xfrm>
            <a:custGeom>
              <a:avLst/>
              <a:gdLst/>
              <a:ahLst/>
              <a:cxnLst/>
              <a:rect l="l" t="t" r="r" b="b"/>
              <a:pathLst>
                <a:path w="22" h="15" extrusionOk="0">
                  <a:moveTo>
                    <a:pt x="0" y="1"/>
                  </a:moveTo>
                  <a:lnTo>
                    <a:pt x="2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238;p126">
              <a:extLst>
                <a:ext uri="{FF2B5EF4-FFF2-40B4-BE49-F238E27FC236}">
                  <a16:creationId xmlns:a16="http://schemas.microsoft.com/office/drawing/2014/main" id="{335558B0-15AC-451A-A6F7-4034273E4933}"/>
                </a:ext>
              </a:extLst>
            </p:cNvPr>
            <p:cNvSpPr/>
            <p:nvPr/>
          </p:nvSpPr>
          <p:spPr>
            <a:xfrm>
              <a:off x="2206195" y="1570566"/>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239;p126">
              <a:extLst>
                <a:ext uri="{FF2B5EF4-FFF2-40B4-BE49-F238E27FC236}">
                  <a16:creationId xmlns:a16="http://schemas.microsoft.com/office/drawing/2014/main" id="{2FBFDE5B-06A1-4A05-9755-A5A5ECDFD707}"/>
                </a:ext>
              </a:extLst>
            </p:cNvPr>
            <p:cNvSpPr/>
            <p:nvPr/>
          </p:nvSpPr>
          <p:spPr>
            <a:xfrm>
              <a:off x="2208151" y="1569806"/>
              <a:ext cx="204" cy="109"/>
            </a:xfrm>
            <a:custGeom>
              <a:avLst/>
              <a:gdLst/>
              <a:ahLst/>
              <a:cxnLst/>
              <a:rect l="l" t="t" r="r" b="b"/>
              <a:pathLst>
                <a:path w="15" h="8" extrusionOk="0">
                  <a:moveTo>
                    <a:pt x="0" y="7"/>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240;p126">
              <a:extLst>
                <a:ext uri="{FF2B5EF4-FFF2-40B4-BE49-F238E27FC236}">
                  <a16:creationId xmlns:a16="http://schemas.microsoft.com/office/drawing/2014/main" id="{BA7FB520-B5D3-4A1F-86CF-AE4DFDE95AEB}"/>
                </a:ext>
              </a:extLst>
            </p:cNvPr>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241;p126">
              <a:extLst>
                <a:ext uri="{FF2B5EF4-FFF2-40B4-BE49-F238E27FC236}">
                  <a16:creationId xmlns:a16="http://schemas.microsoft.com/office/drawing/2014/main" id="{7B3FA35B-93FB-43E3-9674-E99909386715}"/>
                </a:ext>
              </a:extLst>
            </p:cNvPr>
            <p:cNvSpPr/>
            <p:nvPr/>
          </p:nvSpPr>
          <p:spPr>
            <a:xfrm>
              <a:off x="2207526" y="1570091"/>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242;p126">
              <a:extLst>
                <a:ext uri="{FF2B5EF4-FFF2-40B4-BE49-F238E27FC236}">
                  <a16:creationId xmlns:a16="http://schemas.microsoft.com/office/drawing/2014/main" id="{D13C297A-3C58-418D-89A3-85C77385B11D}"/>
                </a:ext>
              </a:extLst>
            </p:cNvPr>
            <p:cNvSpPr/>
            <p:nvPr/>
          </p:nvSpPr>
          <p:spPr>
            <a:xfrm>
              <a:off x="2240899" y="1576024"/>
              <a:ext cx="339" cy="204"/>
            </a:xfrm>
            <a:custGeom>
              <a:avLst/>
              <a:gdLst/>
              <a:ahLst/>
              <a:cxnLst/>
              <a:rect l="l" t="t" r="r" b="b"/>
              <a:pathLst>
                <a:path w="25" h="15" extrusionOk="0">
                  <a:moveTo>
                    <a:pt x="0" y="1"/>
                  </a:moveTo>
                  <a:lnTo>
                    <a:pt x="25"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243;p126">
              <a:extLst>
                <a:ext uri="{FF2B5EF4-FFF2-40B4-BE49-F238E27FC236}">
                  <a16:creationId xmlns:a16="http://schemas.microsoft.com/office/drawing/2014/main" id="{5CB3F952-3DDF-46E4-8C99-F0A0B611CD8C}"/>
                </a:ext>
              </a:extLst>
            </p:cNvPr>
            <p:cNvSpPr/>
            <p:nvPr/>
          </p:nvSpPr>
          <p:spPr>
            <a:xfrm>
              <a:off x="2206915" y="1570322"/>
              <a:ext cx="244" cy="109"/>
            </a:xfrm>
            <a:custGeom>
              <a:avLst/>
              <a:gdLst/>
              <a:ahLst/>
              <a:cxnLst/>
              <a:rect l="l" t="t" r="r" b="b"/>
              <a:pathLst>
                <a:path w="18" h="8" extrusionOk="0">
                  <a:moveTo>
                    <a:pt x="0" y="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244;p126">
              <a:extLst>
                <a:ext uri="{FF2B5EF4-FFF2-40B4-BE49-F238E27FC236}">
                  <a16:creationId xmlns:a16="http://schemas.microsoft.com/office/drawing/2014/main" id="{448D5127-7C68-4582-AFB4-3ECA9FB15784}"/>
                </a:ext>
              </a:extLst>
            </p:cNvPr>
            <p:cNvSpPr/>
            <p:nvPr/>
          </p:nvSpPr>
          <p:spPr>
            <a:xfrm>
              <a:off x="2241755" y="1576554"/>
              <a:ext cx="530" cy="299"/>
            </a:xfrm>
            <a:custGeom>
              <a:avLst/>
              <a:gdLst/>
              <a:ahLst/>
              <a:cxnLst/>
              <a:rect l="l" t="t" r="r" b="b"/>
              <a:pathLst>
                <a:path w="39" h="22" extrusionOk="0">
                  <a:moveTo>
                    <a:pt x="0" y="0"/>
                  </a:moveTo>
                  <a:lnTo>
                    <a:pt x="39"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245;p126">
              <a:extLst>
                <a:ext uri="{FF2B5EF4-FFF2-40B4-BE49-F238E27FC236}">
                  <a16:creationId xmlns:a16="http://schemas.microsoft.com/office/drawing/2014/main" id="{86DF01AE-EA58-4AAF-A317-A53AEF95D6FC}"/>
                </a:ext>
              </a:extLst>
            </p:cNvPr>
            <p:cNvSpPr/>
            <p:nvPr/>
          </p:nvSpPr>
          <p:spPr>
            <a:xfrm>
              <a:off x="2204539" y="157094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246;p126">
              <a:extLst>
                <a:ext uri="{FF2B5EF4-FFF2-40B4-BE49-F238E27FC236}">
                  <a16:creationId xmlns:a16="http://schemas.microsoft.com/office/drawing/2014/main" id="{E9F129B5-CF1E-4161-BA01-A0DA4703E09D}"/>
                </a:ext>
              </a:extLst>
            </p:cNvPr>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247;p126">
              <a:extLst>
                <a:ext uri="{FF2B5EF4-FFF2-40B4-BE49-F238E27FC236}">
                  <a16:creationId xmlns:a16="http://schemas.microsoft.com/office/drawing/2014/main" id="{D084A2C0-DA4B-43E8-A451-EAA852B94BE9}"/>
                </a:ext>
              </a:extLst>
            </p:cNvPr>
            <p:cNvSpPr/>
            <p:nvPr/>
          </p:nvSpPr>
          <p:spPr>
            <a:xfrm>
              <a:off x="2205394" y="1570756"/>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248;p126">
              <a:extLst>
                <a:ext uri="{FF2B5EF4-FFF2-40B4-BE49-F238E27FC236}">
                  <a16:creationId xmlns:a16="http://schemas.microsoft.com/office/drawing/2014/main" id="{598DF993-1D2E-4132-A150-4987D8BAA254}"/>
                </a:ext>
              </a:extLst>
            </p:cNvPr>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249;p126">
              <a:extLst>
                <a:ext uri="{FF2B5EF4-FFF2-40B4-BE49-F238E27FC236}">
                  <a16:creationId xmlns:a16="http://schemas.microsoft.com/office/drawing/2014/main" id="{401F5137-CD10-4C9F-A826-C3DED723CC36}"/>
                </a:ext>
              </a:extLst>
            </p:cNvPr>
            <p:cNvSpPr/>
            <p:nvPr/>
          </p:nvSpPr>
          <p:spPr>
            <a:xfrm>
              <a:off x="2124445" y="1664672"/>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250;p126">
              <a:extLst>
                <a:ext uri="{FF2B5EF4-FFF2-40B4-BE49-F238E27FC236}">
                  <a16:creationId xmlns:a16="http://schemas.microsoft.com/office/drawing/2014/main" id="{16A7849E-16D6-4888-ADF7-A05EC0679AF1}"/>
                </a:ext>
              </a:extLst>
            </p:cNvPr>
            <p:cNvSpPr/>
            <p:nvPr/>
          </p:nvSpPr>
          <p:spPr>
            <a:xfrm>
              <a:off x="2126292" y="166463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251;p126">
              <a:extLst>
                <a:ext uri="{FF2B5EF4-FFF2-40B4-BE49-F238E27FC236}">
                  <a16:creationId xmlns:a16="http://schemas.microsoft.com/office/drawing/2014/main" id="{7FDE26A1-FE66-44B1-90E1-56F2C7E8DBAD}"/>
                </a:ext>
              </a:extLst>
            </p:cNvPr>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252;p126">
              <a:extLst>
                <a:ext uri="{FF2B5EF4-FFF2-40B4-BE49-F238E27FC236}">
                  <a16:creationId xmlns:a16="http://schemas.microsoft.com/office/drawing/2014/main" id="{A70B66E5-7FC0-479D-9FC1-31B4F5AF0942}"/>
                </a:ext>
              </a:extLst>
            </p:cNvPr>
            <p:cNvSpPr/>
            <p:nvPr/>
          </p:nvSpPr>
          <p:spPr>
            <a:xfrm>
              <a:off x="2125681" y="1664536"/>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5253;p126">
              <a:extLst>
                <a:ext uri="{FF2B5EF4-FFF2-40B4-BE49-F238E27FC236}">
                  <a16:creationId xmlns:a16="http://schemas.microsoft.com/office/drawing/2014/main" id="{AAAD7D2B-959C-4DED-B596-DAA77A9154FD}"/>
                </a:ext>
              </a:extLst>
            </p:cNvPr>
            <p:cNvSpPr/>
            <p:nvPr/>
          </p:nvSpPr>
          <p:spPr>
            <a:xfrm>
              <a:off x="2125206" y="166453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5254;p126">
              <a:extLst>
                <a:ext uri="{FF2B5EF4-FFF2-40B4-BE49-F238E27FC236}">
                  <a16:creationId xmlns:a16="http://schemas.microsoft.com/office/drawing/2014/main" id="{26066EB5-71B9-4E28-9707-41300551FDA2}"/>
                </a:ext>
              </a:extLst>
            </p:cNvPr>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5255;p126">
              <a:extLst>
                <a:ext uri="{FF2B5EF4-FFF2-40B4-BE49-F238E27FC236}">
                  <a16:creationId xmlns:a16="http://schemas.microsoft.com/office/drawing/2014/main" id="{F145A535-629C-4B8C-8550-88D9EFC9CF76}"/>
                </a:ext>
              </a:extLst>
            </p:cNvPr>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5256;p126">
              <a:extLst>
                <a:ext uri="{FF2B5EF4-FFF2-40B4-BE49-F238E27FC236}">
                  <a16:creationId xmlns:a16="http://schemas.microsoft.com/office/drawing/2014/main" id="{52EECB27-ECC8-4A0A-842C-6443C031D3FC}"/>
                </a:ext>
              </a:extLst>
            </p:cNvPr>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5257;p126">
              <a:extLst>
                <a:ext uri="{FF2B5EF4-FFF2-40B4-BE49-F238E27FC236}">
                  <a16:creationId xmlns:a16="http://schemas.microsoft.com/office/drawing/2014/main" id="{73755861-BB59-4DB3-871C-D94B8F992785}"/>
                </a:ext>
              </a:extLst>
            </p:cNvPr>
            <p:cNvSpPr/>
            <p:nvPr/>
          </p:nvSpPr>
          <p:spPr>
            <a:xfrm>
              <a:off x="2158620" y="1621427"/>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5258;p126">
              <a:extLst>
                <a:ext uri="{FF2B5EF4-FFF2-40B4-BE49-F238E27FC236}">
                  <a16:creationId xmlns:a16="http://schemas.microsoft.com/office/drawing/2014/main" id="{56C85EBB-41F9-49CF-961F-9968CD074386}"/>
                </a:ext>
              </a:extLst>
            </p:cNvPr>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5259;p126">
              <a:extLst>
                <a:ext uri="{FF2B5EF4-FFF2-40B4-BE49-F238E27FC236}">
                  <a16:creationId xmlns:a16="http://schemas.microsoft.com/office/drawing/2014/main" id="{E216B7EF-C8C1-4255-A1C8-377597DFF2EC}"/>
                </a:ext>
              </a:extLst>
            </p:cNvPr>
            <p:cNvSpPr/>
            <p:nvPr/>
          </p:nvSpPr>
          <p:spPr>
            <a:xfrm>
              <a:off x="2153433" y="1595847"/>
              <a:ext cx="14" cy="299"/>
            </a:xfrm>
            <a:custGeom>
              <a:avLst/>
              <a:gdLst/>
              <a:ahLst/>
              <a:cxnLst/>
              <a:rect l="l" t="t" r="r" b="b"/>
              <a:pathLst>
                <a:path w="1" h="22" extrusionOk="0">
                  <a:moveTo>
                    <a:pt x="1"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5260;p126">
              <a:extLst>
                <a:ext uri="{FF2B5EF4-FFF2-40B4-BE49-F238E27FC236}">
                  <a16:creationId xmlns:a16="http://schemas.microsoft.com/office/drawing/2014/main" id="{BBC4E213-C4CD-40B6-B960-18E4926B0451}"/>
                </a:ext>
              </a:extLst>
            </p:cNvPr>
            <p:cNvSpPr/>
            <p:nvPr/>
          </p:nvSpPr>
          <p:spPr>
            <a:xfrm>
              <a:off x="2158756" y="1621753"/>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5261;p126">
              <a:extLst>
                <a:ext uri="{FF2B5EF4-FFF2-40B4-BE49-F238E27FC236}">
                  <a16:creationId xmlns:a16="http://schemas.microsoft.com/office/drawing/2014/main" id="{4630FEE2-6716-4EB6-AE97-18CAADA61AA8}"/>
                </a:ext>
              </a:extLst>
            </p:cNvPr>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5262;p126">
              <a:extLst>
                <a:ext uri="{FF2B5EF4-FFF2-40B4-BE49-F238E27FC236}">
                  <a16:creationId xmlns:a16="http://schemas.microsoft.com/office/drawing/2014/main" id="{E3F567CD-622D-4CCD-BFA0-84C1B082AA42}"/>
                </a:ext>
              </a:extLst>
            </p:cNvPr>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5263;p126">
              <a:extLst>
                <a:ext uri="{FF2B5EF4-FFF2-40B4-BE49-F238E27FC236}">
                  <a16:creationId xmlns:a16="http://schemas.microsoft.com/office/drawing/2014/main" id="{D6528749-F321-43F5-95D6-2FEDD6FBC61C}"/>
                </a:ext>
              </a:extLst>
            </p:cNvPr>
            <p:cNvSpPr/>
            <p:nvPr/>
          </p:nvSpPr>
          <p:spPr>
            <a:xfrm>
              <a:off x="2121445" y="1657027"/>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5264;p126">
              <a:extLst>
                <a:ext uri="{FF2B5EF4-FFF2-40B4-BE49-F238E27FC236}">
                  <a16:creationId xmlns:a16="http://schemas.microsoft.com/office/drawing/2014/main" id="{5246D1B6-1058-4C8D-BCFF-64BFAD2C4FCA}"/>
                </a:ext>
              </a:extLst>
            </p:cNvPr>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5265;p126">
              <a:extLst>
                <a:ext uri="{FF2B5EF4-FFF2-40B4-BE49-F238E27FC236}">
                  <a16:creationId xmlns:a16="http://schemas.microsoft.com/office/drawing/2014/main" id="{810555AD-64AD-4CA1-BFC0-79458F360A02}"/>
                </a:ext>
              </a:extLst>
            </p:cNvPr>
            <p:cNvSpPr/>
            <p:nvPr/>
          </p:nvSpPr>
          <p:spPr>
            <a:xfrm>
              <a:off x="2121159" y="16570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5266;p126">
              <a:extLst>
                <a:ext uri="{FF2B5EF4-FFF2-40B4-BE49-F238E27FC236}">
                  <a16:creationId xmlns:a16="http://schemas.microsoft.com/office/drawing/2014/main" id="{8AB5F8D5-EE82-4870-B402-75FB5858D94C}"/>
                </a:ext>
              </a:extLst>
            </p:cNvPr>
            <p:cNvSpPr/>
            <p:nvPr/>
          </p:nvSpPr>
          <p:spPr>
            <a:xfrm>
              <a:off x="2122069" y="1657123"/>
              <a:ext cx="244" cy="109"/>
            </a:xfrm>
            <a:custGeom>
              <a:avLst/>
              <a:gdLst/>
              <a:ahLst/>
              <a:cxnLst/>
              <a:rect l="l" t="t" r="r" b="b"/>
              <a:pathLst>
                <a:path w="18" h="8" extrusionOk="0">
                  <a:moveTo>
                    <a:pt x="0"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5267;p126">
              <a:extLst>
                <a:ext uri="{FF2B5EF4-FFF2-40B4-BE49-F238E27FC236}">
                  <a16:creationId xmlns:a16="http://schemas.microsoft.com/office/drawing/2014/main" id="{84691952-C04E-4196-9893-BB557F9A8110}"/>
                </a:ext>
              </a:extLst>
            </p:cNvPr>
            <p:cNvSpPr/>
            <p:nvPr/>
          </p:nvSpPr>
          <p:spPr>
            <a:xfrm>
              <a:off x="2123020" y="1657598"/>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5268;p126">
              <a:extLst>
                <a:ext uri="{FF2B5EF4-FFF2-40B4-BE49-F238E27FC236}">
                  <a16:creationId xmlns:a16="http://schemas.microsoft.com/office/drawing/2014/main" id="{8FEF49D0-CCAB-41C3-B79F-511024343EE8}"/>
                </a:ext>
              </a:extLst>
            </p:cNvPr>
            <p:cNvSpPr/>
            <p:nvPr/>
          </p:nvSpPr>
          <p:spPr>
            <a:xfrm>
              <a:off x="2122680" y="1657408"/>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5269;p126">
              <a:extLst>
                <a:ext uri="{FF2B5EF4-FFF2-40B4-BE49-F238E27FC236}">
                  <a16:creationId xmlns:a16="http://schemas.microsoft.com/office/drawing/2014/main" id="{C46A9018-715F-4C76-8AC2-6D4095964B11}"/>
                </a:ext>
              </a:extLst>
            </p:cNvPr>
            <p:cNvSpPr/>
            <p:nvPr/>
          </p:nvSpPr>
          <p:spPr>
            <a:xfrm>
              <a:off x="2122395" y="1657258"/>
              <a:ext cx="204" cy="109"/>
            </a:xfrm>
            <a:custGeom>
              <a:avLst/>
              <a:gdLst/>
              <a:ahLst/>
              <a:cxnLst/>
              <a:rect l="l" t="t" r="r" b="b"/>
              <a:pathLst>
                <a:path w="15" h="8" extrusionOk="0">
                  <a:moveTo>
                    <a:pt x="1" y="1"/>
                  </a:moveTo>
                  <a:lnTo>
                    <a:pt x="1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5270;p126">
              <a:extLst>
                <a:ext uri="{FF2B5EF4-FFF2-40B4-BE49-F238E27FC236}">
                  <a16:creationId xmlns:a16="http://schemas.microsoft.com/office/drawing/2014/main" id="{E7CE2BB6-68AB-49B7-8280-920CCF8A3326}"/>
                </a:ext>
              </a:extLst>
            </p:cNvPr>
            <p:cNvSpPr/>
            <p:nvPr/>
          </p:nvSpPr>
          <p:spPr>
            <a:xfrm>
              <a:off x="2121730" y="1657068"/>
              <a:ext cx="258" cy="68"/>
            </a:xfrm>
            <a:custGeom>
              <a:avLst/>
              <a:gdLst/>
              <a:ahLst/>
              <a:cxnLst/>
              <a:rect l="l" t="t" r="r" b="b"/>
              <a:pathLst>
                <a:path w="19" h="5" extrusionOk="0">
                  <a:moveTo>
                    <a:pt x="1"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5271;p126">
              <a:extLst>
                <a:ext uri="{FF2B5EF4-FFF2-40B4-BE49-F238E27FC236}">
                  <a16:creationId xmlns:a16="http://schemas.microsoft.com/office/drawing/2014/main" id="{D5453BCD-8895-4841-8EAB-C6B787690CD2}"/>
                </a:ext>
              </a:extLst>
            </p:cNvPr>
            <p:cNvSpPr/>
            <p:nvPr/>
          </p:nvSpPr>
          <p:spPr>
            <a:xfrm>
              <a:off x="2123305" y="1657788"/>
              <a:ext cx="434" cy="299"/>
            </a:xfrm>
            <a:custGeom>
              <a:avLst/>
              <a:gdLst/>
              <a:ahLst/>
              <a:cxnLst/>
              <a:rect l="l" t="t" r="r" b="b"/>
              <a:pathLst>
                <a:path w="32" h="22" extrusionOk="0">
                  <a:moveTo>
                    <a:pt x="0" y="0"/>
                  </a:moveTo>
                  <a:lnTo>
                    <a:pt x="32"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5272;p126">
              <a:extLst>
                <a:ext uri="{FF2B5EF4-FFF2-40B4-BE49-F238E27FC236}">
                  <a16:creationId xmlns:a16="http://schemas.microsoft.com/office/drawing/2014/main" id="{F507657D-2386-4B53-B116-981297E5B87D}"/>
                </a:ext>
              </a:extLst>
            </p:cNvPr>
            <p:cNvSpPr/>
            <p:nvPr/>
          </p:nvSpPr>
          <p:spPr>
            <a:xfrm>
              <a:off x="2146454" y="1643436"/>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5273;p126">
              <a:extLst>
                <a:ext uri="{FF2B5EF4-FFF2-40B4-BE49-F238E27FC236}">
                  <a16:creationId xmlns:a16="http://schemas.microsoft.com/office/drawing/2014/main" id="{767DC5B0-00D5-4AA3-A7A1-7A9AF1FE73AA}"/>
                </a:ext>
              </a:extLst>
            </p:cNvPr>
            <p:cNvSpPr/>
            <p:nvPr/>
          </p:nvSpPr>
          <p:spPr>
            <a:xfrm>
              <a:off x="2146780" y="1643667"/>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5274;p126">
              <a:extLst>
                <a:ext uri="{FF2B5EF4-FFF2-40B4-BE49-F238E27FC236}">
                  <a16:creationId xmlns:a16="http://schemas.microsoft.com/office/drawing/2014/main" id="{C746D2C1-3BD1-4F75-AA44-73B0D5D0D0F5}"/>
                </a:ext>
              </a:extLst>
            </p:cNvPr>
            <p:cNvSpPr/>
            <p:nvPr/>
          </p:nvSpPr>
          <p:spPr>
            <a:xfrm>
              <a:off x="2150867" y="16467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5275;p126">
              <a:extLst>
                <a:ext uri="{FF2B5EF4-FFF2-40B4-BE49-F238E27FC236}">
                  <a16:creationId xmlns:a16="http://schemas.microsoft.com/office/drawing/2014/main" id="{2CBA30F6-41C8-4D94-8DB9-9867764251F1}"/>
                </a:ext>
              </a:extLst>
            </p:cNvPr>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5276;p126">
              <a:extLst>
                <a:ext uri="{FF2B5EF4-FFF2-40B4-BE49-F238E27FC236}">
                  <a16:creationId xmlns:a16="http://schemas.microsoft.com/office/drawing/2014/main" id="{7D407549-9829-4502-BA20-C14AE413AC82}"/>
                </a:ext>
              </a:extLst>
            </p:cNvPr>
            <p:cNvSpPr/>
            <p:nvPr/>
          </p:nvSpPr>
          <p:spPr>
            <a:xfrm>
              <a:off x="2150731" y="164657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5277;p126">
              <a:extLst>
                <a:ext uri="{FF2B5EF4-FFF2-40B4-BE49-F238E27FC236}">
                  <a16:creationId xmlns:a16="http://schemas.microsoft.com/office/drawing/2014/main" id="{0204710F-5283-4F4D-AD64-5131593D4449}"/>
                </a:ext>
              </a:extLst>
            </p:cNvPr>
            <p:cNvSpPr/>
            <p:nvPr/>
          </p:nvSpPr>
          <p:spPr>
            <a:xfrm>
              <a:off x="2157859" y="1623993"/>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5278;p126">
              <a:extLst>
                <a:ext uri="{FF2B5EF4-FFF2-40B4-BE49-F238E27FC236}">
                  <a16:creationId xmlns:a16="http://schemas.microsoft.com/office/drawing/2014/main" id="{4C723CBB-7475-4253-A3AE-A4D3F965A8BC}"/>
                </a:ext>
              </a:extLst>
            </p:cNvPr>
            <p:cNvSpPr/>
            <p:nvPr/>
          </p:nvSpPr>
          <p:spPr>
            <a:xfrm>
              <a:off x="2158090" y="162403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5279;p126">
              <a:extLst>
                <a:ext uri="{FF2B5EF4-FFF2-40B4-BE49-F238E27FC236}">
                  <a16:creationId xmlns:a16="http://schemas.microsoft.com/office/drawing/2014/main" id="{E5242FA7-EB25-4B41-AE6F-7B89890357CD}"/>
                </a:ext>
              </a:extLst>
            </p:cNvPr>
            <p:cNvSpPr/>
            <p:nvPr/>
          </p:nvSpPr>
          <p:spPr>
            <a:xfrm>
              <a:off x="2147310" y="164404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5280;p126">
              <a:extLst>
                <a:ext uri="{FF2B5EF4-FFF2-40B4-BE49-F238E27FC236}">
                  <a16:creationId xmlns:a16="http://schemas.microsoft.com/office/drawing/2014/main" id="{2B5823DE-0509-4B86-98C0-8C1A89D69B0F}"/>
                </a:ext>
              </a:extLst>
            </p:cNvPr>
            <p:cNvSpPr/>
            <p:nvPr/>
          </p:nvSpPr>
          <p:spPr>
            <a:xfrm>
              <a:off x="2147785" y="164433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5281;p126">
              <a:extLst>
                <a:ext uri="{FF2B5EF4-FFF2-40B4-BE49-F238E27FC236}">
                  <a16:creationId xmlns:a16="http://schemas.microsoft.com/office/drawing/2014/main" id="{FCBDB1A5-C6D6-455D-A7D7-F8F352DDE319}"/>
                </a:ext>
              </a:extLst>
            </p:cNvPr>
            <p:cNvSpPr/>
            <p:nvPr/>
          </p:nvSpPr>
          <p:spPr>
            <a:xfrm>
              <a:off x="2145409" y="1642717"/>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5282;p126">
              <a:extLst>
                <a:ext uri="{FF2B5EF4-FFF2-40B4-BE49-F238E27FC236}">
                  <a16:creationId xmlns:a16="http://schemas.microsoft.com/office/drawing/2014/main" id="{4AF0D6E0-50F8-40F9-A3E4-4E5FBC95A6EF}"/>
                </a:ext>
              </a:extLst>
            </p:cNvPr>
            <p:cNvSpPr/>
            <p:nvPr/>
          </p:nvSpPr>
          <p:spPr>
            <a:xfrm>
              <a:off x="2145069" y="1642486"/>
              <a:ext cx="299" cy="204"/>
            </a:xfrm>
            <a:custGeom>
              <a:avLst/>
              <a:gdLst/>
              <a:ahLst/>
              <a:cxnLst/>
              <a:rect l="l" t="t" r="r" b="b"/>
              <a:pathLst>
                <a:path w="22" h="15" extrusionOk="0">
                  <a:moveTo>
                    <a:pt x="22"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5283;p126">
              <a:extLst>
                <a:ext uri="{FF2B5EF4-FFF2-40B4-BE49-F238E27FC236}">
                  <a16:creationId xmlns:a16="http://schemas.microsoft.com/office/drawing/2014/main" id="{94468C82-3F55-47DA-B9FD-1407CF8A23B4}"/>
                </a:ext>
              </a:extLst>
            </p:cNvPr>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5284;p126">
              <a:extLst>
                <a:ext uri="{FF2B5EF4-FFF2-40B4-BE49-F238E27FC236}">
                  <a16:creationId xmlns:a16="http://schemas.microsoft.com/office/drawing/2014/main" id="{B87D2419-0ECE-4712-9EA6-DC7ED3353146}"/>
                </a:ext>
              </a:extLst>
            </p:cNvPr>
            <p:cNvSpPr/>
            <p:nvPr/>
          </p:nvSpPr>
          <p:spPr>
            <a:xfrm>
              <a:off x="2150921" y="1646763"/>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5285;p126">
              <a:extLst>
                <a:ext uri="{FF2B5EF4-FFF2-40B4-BE49-F238E27FC236}">
                  <a16:creationId xmlns:a16="http://schemas.microsoft.com/office/drawing/2014/main" id="{38885AE2-63F2-47BC-92FC-1ABAA40B2C5E}"/>
                </a:ext>
              </a:extLst>
            </p:cNvPr>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5286;p126">
              <a:extLst>
                <a:ext uri="{FF2B5EF4-FFF2-40B4-BE49-F238E27FC236}">
                  <a16:creationId xmlns:a16="http://schemas.microsoft.com/office/drawing/2014/main" id="{37BE5736-98FD-415A-A064-9EB387CE2CE3}"/>
                </a:ext>
              </a:extLst>
            </p:cNvPr>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5287;p126">
              <a:extLst>
                <a:ext uri="{FF2B5EF4-FFF2-40B4-BE49-F238E27FC236}">
                  <a16:creationId xmlns:a16="http://schemas.microsoft.com/office/drawing/2014/main" id="{C651949B-E126-4BB7-BA5C-358E1D9683EE}"/>
                </a:ext>
              </a:extLst>
            </p:cNvPr>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5288;p126">
              <a:extLst>
                <a:ext uri="{FF2B5EF4-FFF2-40B4-BE49-F238E27FC236}">
                  <a16:creationId xmlns:a16="http://schemas.microsoft.com/office/drawing/2014/main" id="{9A14B764-FC60-4DE9-9BD6-71D2BE2EB9F2}"/>
                </a:ext>
              </a:extLst>
            </p:cNvPr>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5289;p126">
              <a:extLst>
                <a:ext uri="{FF2B5EF4-FFF2-40B4-BE49-F238E27FC236}">
                  <a16:creationId xmlns:a16="http://schemas.microsoft.com/office/drawing/2014/main" id="{601A8B65-417D-46CD-862C-BE7363BB7BD3}"/>
                </a:ext>
              </a:extLst>
            </p:cNvPr>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5290;p126">
              <a:extLst>
                <a:ext uri="{FF2B5EF4-FFF2-40B4-BE49-F238E27FC236}">
                  <a16:creationId xmlns:a16="http://schemas.microsoft.com/office/drawing/2014/main" id="{C86C70E3-FC9D-4E25-A02C-5F95782F38E2}"/>
                </a:ext>
              </a:extLst>
            </p:cNvPr>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5291;p126">
              <a:extLst>
                <a:ext uri="{FF2B5EF4-FFF2-40B4-BE49-F238E27FC236}">
                  <a16:creationId xmlns:a16="http://schemas.microsoft.com/office/drawing/2014/main" id="{FB30EE15-6FFA-46E0-9A97-825BC9747729}"/>
                </a:ext>
              </a:extLst>
            </p:cNvPr>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5292;p126">
              <a:extLst>
                <a:ext uri="{FF2B5EF4-FFF2-40B4-BE49-F238E27FC236}">
                  <a16:creationId xmlns:a16="http://schemas.microsoft.com/office/drawing/2014/main" id="{D9657E22-A56F-4864-A831-CB060448E268}"/>
                </a:ext>
              </a:extLst>
            </p:cNvPr>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5293;p126">
              <a:extLst>
                <a:ext uri="{FF2B5EF4-FFF2-40B4-BE49-F238E27FC236}">
                  <a16:creationId xmlns:a16="http://schemas.microsoft.com/office/drawing/2014/main" id="{B126F2CA-5C68-4D50-AB2F-D3BF8F26FD85}"/>
                </a:ext>
              </a:extLst>
            </p:cNvPr>
            <p:cNvSpPr/>
            <p:nvPr/>
          </p:nvSpPr>
          <p:spPr>
            <a:xfrm>
              <a:off x="2095593" y="1634068"/>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5294;p126">
              <a:extLst>
                <a:ext uri="{FF2B5EF4-FFF2-40B4-BE49-F238E27FC236}">
                  <a16:creationId xmlns:a16="http://schemas.microsoft.com/office/drawing/2014/main" id="{5553D21C-645D-4C3A-963E-EA7EBC9F9D81}"/>
                </a:ext>
              </a:extLst>
            </p:cNvPr>
            <p:cNvSpPr/>
            <p:nvPr/>
          </p:nvSpPr>
          <p:spPr>
            <a:xfrm>
              <a:off x="2095308" y="1633688"/>
              <a:ext cx="244" cy="299"/>
            </a:xfrm>
            <a:custGeom>
              <a:avLst/>
              <a:gdLst/>
              <a:ahLst/>
              <a:cxnLst/>
              <a:rect l="l" t="t" r="r" b="b"/>
              <a:pathLst>
                <a:path w="18" h="22" extrusionOk="0">
                  <a:moveTo>
                    <a:pt x="0"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5295;p126">
              <a:extLst>
                <a:ext uri="{FF2B5EF4-FFF2-40B4-BE49-F238E27FC236}">
                  <a16:creationId xmlns:a16="http://schemas.microsoft.com/office/drawing/2014/main" id="{C9E6F08B-79DA-4B9C-90E7-E5F30149FB6F}"/>
                </a:ext>
              </a:extLst>
            </p:cNvPr>
            <p:cNvSpPr/>
            <p:nvPr/>
          </p:nvSpPr>
          <p:spPr>
            <a:xfrm>
              <a:off x="2095159" y="1633443"/>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5296;p126">
              <a:extLst>
                <a:ext uri="{FF2B5EF4-FFF2-40B4-BE49-F238E27FC236}">
                  <a16:creationId xmlns:a16="http://schemas.microsoft.com/office/drawing/2014/main" id="{6612DE59-551C-42D4-91C3-941E88A474AF}"/>
                </a:ext>
              </a:extLst>
            </p:cNvPr>
            <p:cNvSpPr/>
            <p:nvPr/>
          </p:nvSpPr>
          <p:spPr>
            <a:xfrm>
              <a:off x="2097345" y="1638969"/>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5297;p126">
              <a:extLst>
                <a:ext uri="{FF2B5EF4-FFF2-40B4-BE49-F238E27FC236}">
                  <a16:creationId xmlns:a16="http://schemas.microsoft.com/office/drawing/2014/main" id="{4066B39A-49B4-4084-B999-56F1C11CC6BE}"/>
                </a:ext>
              </a:extLst>
            </p:cNvPr>
            <p:cNvSpPr/>
            <p:nvPr/>
          </p:nvSpPr>
          <p:spPr>
            <a:xfrm>
              <a:off x="2096163" y="1635059"/>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5298;p126">
              <a:extLst>
                <a:ext uri="{FF2B5EF4-FFF2-40B4-BE49-F238E27FC236}">
                  <a16:creationId xmlns:a16="http://schemas.microsoft.com/office/drawing/2014/main" id="{E1427A5D-91FE-49D6-A733-09631B04DA39}"/>
                </a:ext>
              </a:extLst>
            </p:cNvPr>
            <p:cNvSpPr/>
            <p:nvPr/>
          </p:nvSpPr>
          <p:spPr>
            <a:xfrm>
              <a:off x="2096014" y="1634774"/>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5299;p126">
              <a:extLst>
                <a:ext uri="{FF2B5EF4-FFF2-40B4-BE49-F238E27FC236}">
                  <a16:creationId xmlns:a16="http://schemas.microsoft.com/office/drawing/2014/main" id="{7E66F8F4-7D4C-41E1-86AA-4BD5F82532B6}"/>
                </a:ext>
              </a:extLst>
            </p:cNvPr>
            <p:cNvSpPr/>
            <p:nvPr/>
          </p:nvSpPr>
          <p:spPr>
            <a:xfrm>
              <a:off x="2097249" y="1638345"/>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5300;p126">
              <a:extLst>
                <a:ext uri="{FF2B5EF4-FFF2-40B4-BE49-F238E27FC236}">
                  <a16:creationId xmlns:a16="http://schemas.microsoft.com/office/drawing/2014/main" id="{AEBAFD2F-4DD8-4859-AB13-FFFD0C8CF352}"/>
                </a:ext>
              </a:extLst>
            </p:cNvPr>
            <p:cNvSpPr/>
            <p:nvPr/>
          </p:nvSpPr>
          <p:spPr>
            <a:xfrm>
              <a:off x="2097059" y="1637299"/>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5301;p126">
              <a:extLst>
                <a:ext uri="{FF2B5EF4-FFF2-40B4-BE49-F238E27FC236}">
                  <a16:creationId xmlns:a16="http://schemas.microsoft.com/office/drawing/2014/main" id="{A0BA0F72-2453-4614-83BB-6C1B77EF2022}"/>
                </a:ext>
              </a:extLst>
            </p:cNvPr>
            <p:cNvSpPr/>
            <p:nvPr/>
          </p:nvSpPr>
          <p:spPr>
            <a:xfrm>
              <a:off x="2096774" y="1636444"/>
              <a:ext cx="68" cy="149"/>
            </a:xfrm>
            <a:custGeom>
              <a:avLst/>
              <a:gdLst/>
              <a:ahLst/>
              <a:cxnLst/>
              <a:rect l="l" t="t" r="r" b="b"/>
              <a:pathLst>
                <a:path w="5" h="11" extrusionOk="0">
                  <a:moveTo>
                    <a:pt x="1"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5302;p126">
              <a:extLst>
                <a:ext uri="{FF2B5EF4-FFF2-40B4-BE49-F238E27FC236}">
                  <a16:creationId xmlns:a16="http://schemas.microsoft.com/office/drawing/2014/main" id="{B48D7042-5144-4DA1-BBAD-592EEE9EB3D9}"/>
                </a:ext>
              </a:extLst>
            </p:cNvPr>
            <p:cNvSpPr/>
            <p:nvPr/>
          </p:nvSpPr>
          <p:spPr>
            <a:xfrm>
              <a:off x="2096639" y="1636009"/>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5303;p126">
              <a:extLst>
                <a:ext uri="{FF2B5EF4-FFF2-40B4-BE49-F238E27FC236}">
                  <a16:creationId xmlns:a16="http://schemas.microsoft.com/office/drawing/2014/main" id="{F0300F7B-2B90-4149-92BE-3E97360F642F}"/>
                </a:ext>
              </a:extLst>
            </p:cNvPr>
            <p:cNvSpPr/>
            <p:nvPr/>
          </p:nvSpPr>
          <p:spPr>
            <a:xfrm>
              <a:off x="2097154" y="1637775"/>
              <a:ext cx="68" cy="204"/>
            </a:xfrm>
            <a:custGeom>
              <a:avLst/>
              <a:gdLst/>
              <a:ahLst/>
              <a:cxnLst/>
              <a:rect l="l" t="t" r="r" b="b"/>
              <a:pathLst>
                <a:path w="5" h="15" extrusionOk="0">
                  <a:moveTo>
                    <a:pt x="1"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5304;p126">
              <a:extLst>
                <a:ext uri="{FF2B5EF4-FFF2-40B4-BE49-F238E27FC236}">
                  <a16:creationId xmlns:a16="http://schemas.microsoft.com/office/drawing/2014/main" id="{B28A6BF3-A576-46E2-AB91-A2112E2EF689}"/>
                </a:ext>
              </a:extLst>
            </p:cNvPr>
            <p:cNvSpPr/>
            <p:nvPr/>
          </p:nvSpPr>
          <p:spPr>
            <a:xfrm>
              <a:off x="2096924" y="1636824"/>
              <a:ext cx="54" cy="204"/>
            </a:xfrm>
            <a:custGeom>
              <a:avLst/>
              <a:gdLst/>
              <a:ahLst/>
              <a:cxnLst/>
              <a:rect l="l" t="t" r="r" b="b"/>
              <a:pathLst>
                <a:path w="4" h="15" extrusionOk="0">
                  <a:moveTo>
                    <a:pt x="0"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5305;p126">
              <a:extLst>
                <a:ext uri="{FF2B5EF4-FFF2-40B4-BE49-F238E27FC236}">
                  <a16:creationId xmlns:a16="http://schemas.microsoft.com/office/drawing/2014/main" id="{A26AF123-3537-4E42-BAF5-6B36A44AFE12}"/>
                </a:ext>
              </a:extLst>
            </p:cNvPr>
            <p:cNvSpPr/>
            <p:nvPr/>
          </p:nvSpPr>
          <p:spPr>
            <a:xfrm>
              <a:off x="2096353" y="1635344"/>
              <a:ext cx="54" cy="163"/>
            </a:xfrm>
            <a:custGeom>
              <a:avLst/>
              <a:gdLst/>
              <a:ahLst/>
              <a:cxnLst/>
              <a:rect l="l" t="t" r="r" b="b"/>
              <a:pathLst>
                <a:path w="4" h="12" extrusionOk="0">
                  <a:moveTo>
                    <a:pt x="0"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5306;p126">
              <a:extLst>
                <a:ext uri="{FF2B5EF4-FFF2-40B4-BE49-F238E27FC236}">
                  <a16:creationId xmlns:a16="http://schemas.microsoft.com/office/drawing/2014/main" id="{98FA86D2-DC54-48A4-969E-02CDE6B5FE9C}"/>
                </a:ext>
              </a:extLst>
            </p:cNvPr>
            <p:cNvSpPr/>
            <p:nvPr/>
          </p:nvSpPr>
          <p:spPr>
            <a:xfrm>
              <a:off x="2096489" y="1635724"/>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5307;p126">
              <a:extLst>
                <a:ext uri="{FF2B5EF4-FFF2-40B4-BE49-F238E27FC236}">
                  <a16:creationId xmlns:a16="http://schemas.microsoft.com/office/drawing/2014/main" id="{D7132555-EDDA-471F-8A7D-0C8A5D047A2E}"/>
                </a:ext>
              </a:extLst>
            </p:cNvPr>
            <p:cNvSpPr/>
            <p:nvPr/>
          </p:nvSpPr>
          <p:spPr>
            <a:xfrm>
              <a:off x="2095878" y="1634543"/>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5308;p126">
              <a:extLst>
                <a:ext uri="{FF2B5EF4-FFF2-40B4-BE49-F238E27FC236}">
                  <a16:creationId xmlns:a16="http://schemas.microsoft.com/office/drawing/2014/main" id="{B68F5348-BC7E-48F6-BDA9-6FBF32B2D339}"/>
                </a:ext>
              </a:extLst>
            </p:cNvPr>
            <p:cNvSpPr/>
            <p:nvPr/>
          </p:nvSpPr>
          <p:spPr>
            <a:xfrm>
              <a:off x="2095729" y="1634299"/>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5309;p126">
              <a:extLst>
                <a:ext uri="{FF2B5EF4-FFF2-40B4-BE49-F238E27FC236}">
                  <a16:creationId xmlns:a16="http://schemas.microsoft.com/office/drawing/2014/main" id="{01CB18EB-DA25-403D-B2B5-D7933441BB72}"/>
                </a:ext>
              </a:extLst>
            </p:cNvPr>
            <p:cNvSpPr/>
            <p:nvPr/>
          </p:nvSpPr>
          <p:spPr>
            <a:xfrm>
              <a:off x="2095254" y="163296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5310;p126">
              <a:extLst>
                <a:ext uri="{FF2B5EF4-FFF2-40B4-BE49-F238E27FC236}">
                  <a16:creationId xmlns:a16="http://schemas.microsoft.com/office/drawing/2014/main" id="{F9115749-ECEB-4883-87B6-7C8B1052A632}"/>
                </a:ext>
              </a:extLst>
            </p:cNvPr>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5311;p126">
              <a:extLst>
                <a:ext uri="{FF2B5EF4-FFF2-40B4-BE49-F238E27FC236}">
                  <a16:creationId xmlns:a16="http://schemas.microsoft.com/office/drawing/2014/main" id="{B8A35108-9875-4B85-B980-04DA42E2E0EB}"/>
                </a:ext>
              </a:extLst>
            </p:cNvPr>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5312;p126">
              <a:extLst>
                <a:ext uri="{FF2B5EF4-FFF2-40B4-BE49-F238E27FC236}">
                  <a16:creationId xmlns:a16="http://schemas.microsoft.com/office/drawing/2014/main" id="{C1E361EF-24FD-48B9-8EB2-0AADEAF8D10D}"/>
                </a:ext>
              </a:extLst>
            </p:cNvPr>
            <p:cNvSpPr/>
            <p:nvPr/>
          </p:nvSpPr>
          <p:spPr>
            <a:xfrm>
              <a:off x="2095064" y="163330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5313;p126">
              <a:extLst>
                <a:ext uri="{FF2B5EF4-FFF2-40B4-BE49-F238E27FC236}">
                  <a16:creationId xmlns:a16="http://schemas.microsoft.com/office/drawing/2014/main" id="{A4B3928F-CC5C-40DB-909D-6AAD4AC9130C}"/>
                </a:ext>
              </a:extLst>
            </p:cNvPr>
            <p:cNvSpPr/>
            <p:nvPr/>
          </p:nvSpPr>
          <p:spPr>
            <a:xfrm>
              <a:off x="2109944" y="1656498"/>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5314;p126">
              <a:extLst>
                <a:ext uri="{FF2B5EF4-FFF2-40B4-BE49-F238E27FC236}">
                  <a16:creationId xmlns:a16="http://schemas.microsoft.com/office/drawing/2014/main" id="{7D90DABF-95BA-4314-8F5D-50EAFE82DDD0}"/>
                </a:ext>
              </a:extLst>
            </p:cNvPr>
            <p:cNvSpPr/>
            <p:nvPr/>
          </p:nvSpPr>
          <p:spPr>
            <a:xfrm>
              <a:off x="2110555" y="1656362"/>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5315;p126">
              <a:extLst>
                <a:ext uri="{FF2B5EF4-FFF2-40B4-BE49-F238E27FC236}">
                  <a16:creationId xmlns:a16="http://schemas.microsoft.com/office/drawing/2014/main" id="{436FEF49-E3A7-49DF-B541-4414D856E145}"/>
                </a:ext>
              </a:extLst>
            </p:cNvPr>
            <p:cNvSpPr/>
            <p:nvPr/>
          </p:nvSpPr>
          <p:spPr>
            <a:xfrm>
              <a:off x="2118118" y="1656647"/>
              <a:ext cx="869" cy="394"/>
            </a:xfrm>
            <a:custGeom>
              <a:avLst/>
              <a:gdLst/>
              <a:ahLst/>
              <a:cxnLst/>
              <a:rect l="l" t="t" r="r" b="b"/>
              <a:pathLst>
                <a:path w="64" h="29" extrusionOk="0">
                  <a:moveTo>
                    <a:pt x="1" y="0"/>
                  </a:moveTo>
                  <a:lnTo>
                    <a:pt x="64"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5316;p126">
              <a:extLst>
                <a:ext uri="{FF2B5EF4-FFF2-40B4-BE49-F238E27FC236}">
                  <a16:creationId xmlns:a16="http://schemas.microsoft.com/office/drawing/2014/main" id="{DAAD0C64-5174-430D-9241-F31FCCDF495E}"/>
                </a:ext>
              </a:extLst>
            </p:cNvPr>
            <p:cNvSpPr/>
            <p:nvPr/>
          </p:nvSpPr>
          <p:spPr>
            <a:xfrm>
              <a:off x="2109374" y="1656552"/>
              <a:ext cx="244" cy="14"/>
            </a:xfrm>
            <a:custGeom>
              <a:avLst/>
              <a:gdLst/>
              <a:ahLst/>
              <a:cxnLst/>
              <a:rect l="l" t="t" r="r" b="b"/>
              <a:pathLst>
                <a:path w="18" h="1" extrusionOk="0">
                  <a:moveTo>
                    <a:pt x="0"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5317;p126">
              <a:extLst>
                <a:ext uri="{FF2B5EF4-FFF2-40B4-BE49-F238E27FC236}">
                  <a16:creationId xmlns:a16="http://schemas.microsoft.com/office/drawing/2014/main" id="{E3FEBB56-88F1-4E18-9CA5-514845C95BA4}"/>
                </a:ext>
              </a:extLst>
            </p:cNvPr>
            <p:cNvSpPr/>
            <p:nvPr/>
          </p:nvSpPr>
          <p:spPr>
            <a:xfrm>
              <a:off x="2110325" y="1656403"/>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5318;p126">
              <a:extLst>
                <a:ext uri="{FF2B5EF4-FFF2-40B4-BE49-F238E27FC236}">
                  <a16:creationId xmlns:a16="http://schemas.microsoft.com/office/drawing/2014/main" id="{4B07F6A6-3C1E-4C3C-A633-548F71674879}"/>
                </a:ext>
              </a:extLst>
            </p:cNvPr>
            <p:cNvSpPr/>
            <p:nvPr/>
          </p:nvSpPr>
          <p:spPr>
            <a:xfrm>
              <a:off x="2117222" y="1656308"/>
              <a:ext cx="774" cy="299"/>
            </a:xfrm>
            <a:custGeom>
              <a:avLst/>
              <a:gdLst/>
              <a:ahLst/>
              <a:cxnLst/>
              <a:rect l="l" t="t" r="r" b="b"/>
              <a:pathLst>
                <a:path w="57" h="22" extrusionOk="0">
                  <a:moveTo>
                    <a:pt x="0" y="1"/>
                  </a:moveTo>
                  <a:lnTo>
                    <a:pt x="56"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5319;p126">
              <a:extLst>
                <a:ext uri="{FF2B5EF4-FFF2-40B4-BE49-F238E27FC236}">
                  <a16:creationId xmlns:a16="http://schemas.microsoft.com/office/drawing/2014/main" id="{F9832B3F-0B21-4ACE-8E70-C444E1396DDF}"/>
                </a:ext>
              </a:extLst>
            </p:cNvPr>
            <p:cNvSpPr/>
            <p:nvPr/>
          </p:nvSpPr>
          <p:spPr>
            <a:xfrm>
              <a:off x="2110650" y="1656308"/>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5320;p126">
              <a:extLst>
                <a:ext uri="{FF2B5EF4-FFF2-40B4-BE49-F238E27FC236}">
                  <a16:creationId xmlns:a16="http://schemas.microsoft.com/office/drawing/2014/main" id="{00A6093B-2C01-4D60-ABE0-523F06577BCB}"/>
                </a:ext>
              </a:extLst>
            </p:cNvPr>
            <p:cNvSpPr/>
            <p:nvPr/>
          </p:nvSpPr>
          <p:spPr>
            <a:xfrm>
              <a:off x="2110135" y="1656457"/>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5321;p126">
              <a:extLst>
                <a:ext uri="{FF2B5EF4-FFF2-40B4-BE49-F238E27FC236}">
                  <a16:creationId xmlns:a16="http://schemas.microsoft.com/office/drawing/2014/main" id="{4A1B62D3-0176-495E-BA6E-07AFE52AFB09}"/>
                </a:ext>
              </a:extLst>
            </p:cNvPr>
            <p:cNvSpPr/>
            <p:nvPr/>
          </p:nvSpPr>
          <p:spPr>
            <a:xfrm>
              <a:off x="2119069" y="1657123"/>
              <a:ext cx="964" cy="434"/>
            </a:xfrm>
            <a:custGeom>
              <a:avLst/>
              <a:gdLst/>
              <a:ahLst/>
              <a:cxnLst/>
              <a:rect l="l" t="t" r="r" b="b"/>
              <a:pathLst>
                <a:path w="71" h="32" extrusionOk="0">
                  <a:moveTo>
                    <a:pt x="1" y="0"/>
                  </a:moveTo>
                  <a:lnTo>
                    <a:pt x="7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5322;p126">
              <a:extLst>
                <a:ext uri="{FF2B5EF4-FFF2-40B4-BE49-F238E27FC236}">
                  <a16:creationId xmlns:a16="http://schemas.microsoft.com/office/drawing/2014/main" id="{D44B7DC6-6D82-47D0-9ED9-9B968FA7BA48}"/>
                </a:ext>
              </a:extLst>
            </p:cNvPr>
            <p:cNvSpPr/>
            <p:nvPr/>
          </p:nvSpPr>
          <p:spPr>
            <a:xfrm>
              <a:off x="2108994" y="1656593"/>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5323;p126">
              <a:extLst>
                <a:ext uri="{FF2B5EF4-FFF2-40B4-BE49-F238E27FC236}">
                  <a16:creationId xmlns:a16="http://schemas.microsoft.com/office/drawing/2014/main" id="{A82B5263-1100-4211-800E-3A49E1A92929}"/>
                </a:ext>
              </a:extLst>
            </p:cNvPr>
            <p:cNvSpPr/>
            <p:nvPr/>
          </p:nvSpPr>
          <p:spPr>
            <a:xfrm>
              <a:off x="2109659" y="1656498"/>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5324;p126">
              <a:extLst>
                <a:ext uri="{FF2B5EF4-FFF2-40B4-BE49-F238E27FC236}">
                  <a16:creationId xmlns:a16="http://schemas.microsoft.com/office/drawing/2014/main" id="{DC264352-EF98-47FC-A09A-FB254F7E8529}"/>
                </a:ext>
              </a:extLst>
            </p:cNvPr>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5325;p126">
              <a:extLst>
                <a:ext uri="{FF2B5EF4-FFF2-40B4-BE49-F238E27FC236}">
                  <a16:creationId xmlns:a16="http://schemas.microsoft.com/office/drawing/2014/main" id="{353B4586-D305-4A74-9721-CE93A9D260D4}"/>
                </a:ext>
              </a:extLst>
            </p:cNvPr>
            <p:cNvSpPr/>
            <p:nvPr/>
          </p:nvSpPr>
          <p:spPr>
            <a:xfrm>
              <a:off x="2106428" y="1656552"/>
              <a:ext cx="584" cy="14"/>
            </a:xfrm>
            <a:custGeom>
              <a:avLst/>
              <a:gdLst/>
              <a:ahLst/>
              <a:cxnLst/>
              <a:rect l="l" t="t" r="r" b="b"/>
              <a:pathLst>
                <a:path w="43" h="1" extrusionOk="0">
                  <a:moveTo>
                    <a:pt x="0" y="0"/>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5326;p126">
              <a:extLst>
                <a:ext uri="{FF2B5EF4-FFF2-40B4-BE49-F238E27FC236}">
                  <a16:creationId xmlns:a16="http://schemas.microsoft.com/office/drawing/2014/main" id="{8D770853-7DE0-45A8-A97A-56F0B041ADF4}"/>
                </a:ext>
              </a:extLst>
            </p:cNvPr>
            <p:cNvSpPr/>
            <p:nvPr/>
          </p:nvSpPr>
          <p:spPr>
            <a:xfrm>
              <a:off x="2105898" y="1656498"/>
              <a:ext cx="299" cy="14"/>
            </a:xfrm>
            <a:custGeom>
              <a:avLst/>
              <a:gdLst/>
              <a:ahLst/>
              <a:cxnLst/>
              <a:rect l="l" t="t" r="r" b="b"/>
              <a:pathLst>
                <a:path w="22" h="1" extrusionOk="0">
                  <a:moveTo>
                    <a:pt x="22"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5327;p126">
              <a:extLst>
                <a:ext uri="{FF2B5EF4-FFF2-40B4-BE49-F238E27FC236}">
                  <a16:creationId xmlns:a16="http://schemas.microsoft.com/office/drawing/2014/main" id="{569AA2E4-68CF-446D-9BB2-C73EDE01225D}"/>
                </a:ext>
              </a:extLst>
            </p:cNvPr>
            <p:cNvSpPr/>
            <p:nvPr/>
          </p:nvSpPr>
          <p:spPr>
            <a:xfrm>
              <a:off x="2110460" y="1656403"/>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5328;p126">
              <a:extLst>
                <a:ext uri="{FF2B5EF4-FFF2-40B4-BE49-F238E27FC236}">
                  <a16:creationId xmlns:a16="http://schemas.microsoft.com/office/drawing/2014/main" id="{05E326FE-E67C-4347-9915-0B191435CF16}"/>
                </a:ext>
              </a:extLst>
            </p:cNvPr>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5329;p126">
              <a:extLst>
                <a:ext uri="{FF2B5EF4-FFF2-40B4-BE49-F238E27FC236}">
                  <a16:creationId xmlns:a16="http://schemas.microsoft.com/office/drawing/2014/main" id="{3CAE9525-7277-400E-8972-E8C42AE7DDB2}"/>
                </a:ext>
              </a:extLst>
            </p:cNvPr>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5330;p126">
              <a:extLst>
                <a:ext uri="{FF2B5EF4-FFF2-40B4-BE49-F238E27FC236}">
                  <a16:creationId xmlns:a16="http://schemas.microsoft.com/office/drawing/2014/main" id="{10ED18EC-8D56-443C-B882-684F46326B04}"/>
                </a:ext>
              </a:extLst>
            </p:cNvPr>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5331;p126">
              <a:extLst>
                <a:ext uri="{FF2B5EF4-FFF2-40B4-BE49-F238E27FC236}">
                  <a16:creationId xmlns:a16="http://schemas.microsoft.com/office/drawing/2014/main" id="{781ED430-C08E-4B1F-8463-EE94D3A67500}"/>
                </a:ext>
              </a:extLst>
            </p:cNvPr>
            <p:cNvSpPr/>
            <p:nvPr/>
          </p:nvSpPr>
          <p:spPr>
            <a:xfrm>
              <a:off x="2303017" y="1816074"/>
              <a:ext cx="394" cy="1059"/>
            </a:xfrm>
            <a:custGeom>
              <a:avLst/>
              <a:gdLst/>
              <a:ahLst/>
              <a:cxnLst/>
              <a:rect l="l" t="t" r="r" b="b"/>
              <a:pathLst>
                <a:path w="29" h="78" extrusionOk="0">
                  <a:moveTo>
                    <a:pt x="29" y="0"/>
                  </a:moveTo>
                  <a:lnTo>
                    <a:pt x="1" y="7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5332;p126">
              <a:extLst>
                <a:ext uri="{FF2B5EF4-FFF2-40B4-BE49-F238E27FC236}">
                  <a16:creationId xmlns:a16="http://schemas.microsoft.com/office/drawing/2014/main" id="{1E15C2EE-7F36-4D0D-AB0F-6003090C8FE6}"/>
                </a:ext>
              </a:extLst>
            </p:cNvPr>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5333;p126">
              <a:extLst>
                <a:ext uri="{FF2B5EF4-FFF2-40B4-BE49-F238E27FC236}">
                  <a16:creationId xmlns:a16="http://schemas.microsoft.com/office/drawing/2014/main" id="{802BC037-3007-430D-8828-1FE95B88A3F4}"/>
                </a:ext>
              </a:extLst>
            </p:cNvPr>
            <p:cNvSpPr/>
            <p:nvPr/>
          </p:nvSpPr>
          <p:spPr>
            <a:xfrm>
              <a:off x="2312765" y="1818355"/>
              <a:ext cx="434" cy="204"/>
            </a:xfrm>
            <a:custGeom>
              <a:avLst/>
              <a:gdLst/>
              <a:ahLst/>
              <a:cxnLst/>
              <a:rect l="l" t="t" r="r" b="b"/>
              <a:pathLst>
                <a:path w="32" h="15" extrusionOk="0">
                  <a:moveTo>
                    <a:pt x="32"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5334;p126">
              <a:extLst>
                <a:ext uri="{FF2B5EF4-FFF2-40B4-BE49-F238E27FC236}">
                  <a16:creationId xmlns:a16="http://schemas.microsoft.com/office/drawing/2014/main" id="{A91851EF-945F-4CA5-9D3E-89C079D3C964}"/>
                </a:ext>
              </a:extLst>
            </p:cNvPr>
            <p:cNvSpPr/>
            <p:nvPr/>
          </p:nvSpPr>
          <p:spPr>
            <a:xfrm>
              <a:off x="2311530" y="1818776"/>
              <a:ext cx="434" cy="109"/>
            </a:xfrm>
            <a:custGeom>
              <a:avLst/>
              <a:gdLst/>
              <a:ahLst/>
              <a:cxnLst/>
              <a:rect l="l" t="t" r="r" b="b"/>
              <a:pathLst>
                <a:path w="32" h="8" extrusionOk="0">
                  <a:moveTo>
                    <a:pt x="32"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5335;p126">
              <a:extLst>
                <a:ext uri="{FF2B5EF4-FFF2-40B4-BE49-F238E27FC236}">
                  <a16:creationId xmlns:a16="http://schemas.microsoft.com/office/drawing/2014/main" id="{5A66BD59-FF7C-47E2-B818-60FAC6FEA2A6}"/>
                </a:ext>
              </a:extLst>
            </p:cNvPr>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5336;p126">
              <a:extLst>
                <a:ext uri="{FF2B5EF4-FFF2-40B4-BE49-F238E27FC236}">
                  <a16:creationId xmlns:a16="http://schemas.microsoft.com/office/drawing/2014/main" id="{1D66C611-301F-4584-AEC8-962FE1B913FE}"/>
                </a:ext>
              </a:extLst>
            </p:cNvPr>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5337;p126">
              <a:extLst>
                <a:ext uri="{FF2B5EF4-FFF2-40B4-BE49-F238E27FC236}">
                  <a16:creationId xmlns:a16="http://schemas.microsoft.com/office/drawing/2014/main" id="{C07C7CE6-CD7D-4677-81F9-1D8DD8A771C3}"/>
                </a:ext>
              </a:extLst>
            </p:cNvPr>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5338;p126">
              <a:extLst>
                <a:ext uri="{FF2B5EF4-FFF2-40B4-BE49-F238E27FC236}">
                  <a16:creationId xmlns:a16="http://schemas.microsoft.com/office/drawing/2014/main" id="{B9F946D5-2458-436A-933F-1799377899BC}"/>
                </a:ext>
              </a:extLst>
            </p:cNvPr>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5339;p126">
              <a:extLst>
                <a:ext uri="{FF2B5EF4-FFF2-40B4-BE49-F238E27FC236}">
                  <a16:creationId xmlns:a16="http://schemas.microsoft.com/office/drawing/2014/main" id="{3EBCDD5A-63B3-46D2-A262-175CA9B52373}"/>
                </a:ext>
              </a:extLst>
            </p:cNvPr>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5340;p126">
              <a:extLst>
                <a:ext uri="{FF2B5EF4-FFF2-40B4-BE49-F238E27FC236}">
                  <a16:creationId xmlns:a16="http://schemas.microsoft.com/office/drawing/2014/main" id="{67CA1C43-8E0D-4452-B88B-C4F9C4BC6D76}"/>
                </a:ext>
              </a:extLst>
            </p:cNvPr>
            <p:cNvSpPr/>
            <p:nvPr/>
          </p:nvSpPr>
          <p:spPr>
            <a:xfrm>
              <a:off x="2312141" y="1818586"/>
              <a:ext cx="448" cy="163"/>
            </a:xfrm>
            <a:custGeom>
              <a:avLst/>
              <a:gdLst/>
              <a:ahLst/>
              <a:cxnLst/>
              <a:rect l="l" t="t" r="r" b="b"/>
              <a:pathLst>
                <a:path w="33" h="12" extrusionOk="0">
                  <a:moveTo>
                    <a:pt x="32"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5341;p126">
              <a:extLst>
                <a:ext uri="{FF2B5EF4-FFF2-40B4-BE49-F238E27FC236}">
                  <a16:creationId xmlns:a16="http://schemas.microsoft.com/office/drawing/2014/main" id="{E28BC3DF-A8C2-4E1D-ABA6-DDB959BD8319}"/>
                </a:ext>
              </a:extLst>
            </p:cNvPr>
            <p:cNvSpPr/>
            <p:nvPr/>
          </p:nvSpPr>
          <p:spPr>
            <a:xfrm>
              <a:off x="2305447" y="1817120"/>
              <a:ext cx="204" cy="109"/>
            </a:xfrm>
            <a:custGeom>
              <a:avLst/>
              <a:gdLst/>
              <a:ahLst/>
              <a:cxnLst/>
              <a:rect l="l" t="t" r="r" b="b"/>
              <a:pathLst>
                <a:path w="15" h="8" extrusionOk="0">
                  <a:moveTo>
                    <a:pt x="1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5342;p126">
              <a:extLst>
                <a:ext uri="{FF2B5EF4-FFF2-40B4-BE49-F238E27FC236}">
                  <a16:creationId xmlns:a16="http://schemas.microsoft.com/office/drawing/2014/main" id="{DA0ABACC-6291-489E-8566-9D06ACC3FB8D}"/>
                </a:ext>
              </a:extLst>
            </p:cNvPr>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5343;p126">
              <a:extLst>
                <a:ext uri="{FF2B5EF4-FFF2-40B4-BE49-F238E27FC236}">
                  <a16:creationId xmlns:a16="http://schemas.microsoft.com/office/drawing/2014/main" id="{1439C4D2-5BC7-4268-BC93-724F59C6CEF6}"/>
                </a:ext>
              </a:extLst>
            </p:cNvPr>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5344;p126">
              <a:extLst>
                <a:ext uri="{FF2B5EF4-FFF2-40B4-BE49-F238E27FC236}">
                  <a16:creationId xmlns:a16="http://schemas.microsoft.com/office/drawing/2014/main" id="{1AD0A599-D57D-49DB-890D-6478ADFBDA19}"/>
                </a:ext>
              </a:extLst>
            </p:cNvPr>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5345;p126">
              <a:extLst>
                <a:ext uri="{FF2B5EF4-FFF2-40B4-BE49-F238E27FC236}">
                  <a16:creationId xmlns:a16="http://schemas.microsoft.com/office/drawing/2014/main" id="{BF0F319D-E368-4BCC-B860-364DD4E946C4}"/>
                </a:ext>
              </a:extLst>
            </p:cNvPr>
            <p:cNvSpPr/>
            <p:nvPr/>
          </p:nvSpPr>
          <p:spPr>
            <a:xfrm>
              <a:off x="2453550" y="1892787"/>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5346;p126">
              <a:extLst>
                <a:ext uri="{FF2B5EF4-FFF2-40B4-BE49-F238E27FC236}">
                  <a16:creationId xmlns:a16="http://schemas.microsoft.com/office/drawing/2014/main" id="{3672B40B-E7C0-4FDA-BB3D-88DE528CFAF1}"/>
                </a:ext>
              </a:extLst>
            </p:cNvPr>
            <p:cNvSpPr/>
            <p:nvPr/>
          </p:nvSpPr>
          <p:spPr>
            <a:xfrm>
              <a:off x="2455791" y="1870737"/>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5347;p126">
              <a:extLst>
                <a:ext uri="{FF2B5EF4-FFF2-40B4-BE49-F238E27FC236}">
                  <a16:creationId xmlns:a16="http://schemas.microsoft.com/office/drawing/2014/main" id="{506A71E8-A5C6-480C-A8A6-5C15DBCE9FA4}"/>
                </a:ext>
              </a:extLst>
            </p:cNvPr>
            <p:cNvSpPr/>
            <p:nvPr/>
          </p:nvSpPr>
          <p:spPr>
            <a:xfrm>
              <a:off x="2453414" y="1892882"/>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5348;p126">
              <a:extLst>
                <a:ext uri="{FF2B5EF4-FFF2-40B4-BE49-F238E27FC236}">
                  <a16:creationId xmlns:a16="http://schemas.microsoft.com/office/drawing/2014/main" id="{70BD27D1-0802-484F-9076-42802710A238}"/>
                </a:ext>
              </a:extLst>
            </p:cNvPr>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5349;p126">
              <a:extLst>
                <a:ext uri="{FF2B5EF4-FFF2-40B4-BE49-F238E27FC236}">
                  <a16:creationId xmlns:a16="http://schemas.microsoft.com/office/drawing/2014/main" id="{C6166E66-E934-4A80-AF2F-3A2AC847914B}"/>
                </a:ext>
              </a:extLst>
            </p:cNvPr>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5350;p126">
              <a:extLst>
                <a:ext uri="{FF2B5EF4-FFF2-40B4-BE49-F238E27FC236}">
                  <a16:creationId xmlns:a16="http://schemas.microsoft.com/office/drawing/2014/main" id="{964A228E-21D9-4323-9798-6106ADC5631A}"/>
                </a:ext>
              </a:extLst>
            </p:cNvPr>
            <p:cNvSpPr/>
            <p:nvPr/>
          </p:nvSpPr>
          <p:spPr>
            <a:xfrm>
              <a:off x="2425553" y="1855571"/>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5351;p126">
              <a:extLst>
                <a:ext uri="{FF2B5EF4-FFF2-40B4-BE49-F238E27FC236}">
                  <a16:creationId xmlns:a16="http://schemas.microsoft.com/office/drawing/2014/main" id="{CFDD333A-157F-4184-ADD1-7991A0106335}"/>
                </a:ext>
              </a:extLst>
            </p:cNvPr>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5352;p126">
              <a:extLst>
                <a:ext uri="{FF2B5EF4-FFF2-40B4-BE49-F238E27FC236}">
                  <a16:creationId xmlns:a16="http://schemas.microsoft.com/office/drawing/2014/main" id="{5C438587-5213-470A-AF7C-CBE988156E76}"/>
                </a:ext>
              </a:extLst>
            </p:cNvPr>
            <p:cNvSpPr/>
            <p:nvPr/>
          </p:nvSpPr>
          <p:spPr>
            <a:xfrm>
              <a:off x="2422037" y="1852761"/>
              <a:ext cx="109" cy="204"/>
            </a:xfrm>
            <a:custGeom>
              <a:avLst/>
              <a:gdLst/>
              <a:ahLst/>
              <a:cxnLst/>
              <a:rect l="l" t="t" r="r" b="b"/>
              <a:pathLst>
                <a:path w="8" h="15" extrusionOk="0">
                  <a:moveTo>
                    <a:pt x="1" y="1"/>
                  </a:moveTo>
                  <a:lnTo>
                    <a:pt x="8"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5353;p126">
              <a:extLst>
                <a:ext uri="{FF2B5EF4-FFF2-40B4-BE49-F238E27FC236}">
                  <a16:creationId xmlns:a16="http://schemas.microsoft.com/office/drawing/2014/main" id="{AFD10184-82C6-4CFF-AFD7-4A6DF2D57C4B}"/>
                </a:ext>
              </a:extLst>
            </p:cNvPr>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5354;p126">
              <a:extLst>
                <a:ext uri="{FF2B5EF4-FFF2-40B4-BE49-F238E27FC236}">
                  <a16:creationId xmlns:a16="http://schemas.microsoft.com/office/drawing/2014/main" id="{582AADEC-FA91-4D5A-8A98-995100D04D41}"/>
                </a:ext>
              </a:extLst>
            </p:cNvPr>
            <p:cNvSpPr/>
            <p:nvPr/>
          </p:nvSpPr>
          <p:spPr>
            <a:xfrm>
              <a:off x="2425988" y="185561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5355;p126">
              <a:extLst>
                <a:ext uri="{FF2B5EF4-FFF2-40B4-BE49-F238E27FC236}">
                  <a16:creationId xmlns:a16="http://schemas.microsoft.com/office/drawing/2014/main" id="{1938DF4A-FB15-4AD3-BBE5-B1BAA113B4D5}"/>
                </a:ext>
              </a:extLst>
            </p:cNvPr>
            <p:cNvSpPr/>
            <p:nvPr/>
          </p:nvSpPr>
          <p:spPr>
            <a:xfrm>
              <a:off x="2424508" y="185528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5356;p126">
              <a:extLst>
                <a:ext uri="{FF2B5EF4-FFF2-40B4-BE49-F238E27FC236}">
                  <a16:creationId xmlns:a16="http://schemas.microsoft.com/office/drawing/2014/main" id="{5804C53F-8C6C-4096-96B7-83668D2C2379}"/>
                </a:ext>
              </a:extLst>
            </p:cNvPr>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5357;p126">
              <a:extLst>
                <a:ext uri="{FF2B5EF4-FFF2-40B4-BE49-F238E27FC236}">
                  <a16:creationId xmlns:a16="http://schemas.microsoft.com/office/drawing/2014/main" id="{FF803DBC-1632-476B-A76F-88EB08D86142}"/>
                </a:ext>
              </a:extLst>
            </p:cNvPr>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5358;p126">
              <a:extLst>
                <a:ext uri="{FF2B5EF4-FFF2-40B4-BE49-F238E27FC236}">
                  <a16:creationId xmlns:a16="http://schemas.microsoft.com/office/drawing/2014/main" id="{0166D7F2-4241-4E07-A8A2-C65591860707}"/>
                </a:ext>
              </a:extLst>
            </p:cNvPr>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5359;p126">
              <a:extLst>
                <a:ext uri="{FF2B5EF4-FFF2-40B4-BE49-F238E27FC236}">
                  <a16:creationId xmlns:a16="http://schemas.microsoft.com/office/drawing/2014/main" id="{F896E5DA-36E0-4746-85D3-6F7F809EAAB6}"/>
                </a:ext>
              </a:extLst>
            </p:cNvPr>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5360;p126">
              <a:extLst>
                <a:ext uri="{FF2B5EF4-FFF2-40B4-BE49-F238E27FC236}">
                  <a16:creationId xmlns:a16="http://schemas.microsoft.com/office/drawing/2014/main" id="{53A7C928-CE41-4167-B46E-818DB48D5D39}"/>
                </a:ext>
              </a:extLst>
            </p:cNvPr>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5361;p126">
              <a:extLst>
                <a:ext uri="{FF2B5EF4-FFF2-40B4-BE49-F238E27FC236}">
                  <a16:creationId xmlns:a16="http://schemas.microsoft.com/office/drawing/2014/main" id="{17C438B8-6E56-4623-96E5-5392A2286CCE}"/>
                </a:ext>
              </a:extLst>
            </p:cNvPr>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5362;p126">
              <a:extLst>
                <a:ext uri="{FF2B5EF4-FFF2-40B4-BE49-F238E27FC236}">
                  <a16:creationId xmlns:a16="http://schemas.microsoft.com/office/drawing/2014/main" id="{9E055BAA-4A0B-479A-8BAB-1092C28B4E77}"/>
                </a:ext>
              </a:extLst>
            </p:cNvPr>
            <p:cNvSpPr/>
            <p:nvPr/>
          </p:nvSpPr>
          <p:spPr>
            <a:xfrm>
              <a:off x="2435682" y="1868117"/>
              <a:ext cx="258" cy="163"/>
            </a:xfrm>
            <a:custGeom>
              <a:avLst/>
              <a:gdLst/>
              <a:ahLst/>
              <a:cxnLst/>
              <a:rect l="l" t="t" r="r" b="b"/>
              <a:pathLst>
                <a:path w="19" h="12" extrusionOk="0">
                  <a:moveTo>
                    <a:pt x="18"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5363;p126">
              <a:extLst>
                <a:ext uri="{FF2B5EF4-FFF2-40B4-BE49-F238E27FC236}">
                  <a16:creationId xmlns:a16="http://schemas.microsoft.com/office/drawing/2014/main" id="{B8FBAEEF-C96C-495C-AEF4-332D95FE1D7A}"/>
                </a:ext>
              </a:extLst>
            </p:cNvPr>
            <p:cNvSpPr/>
            <p:nvPr/>
          </p:nvSpPr>
          <p:spPr>
            <a:xfrm>
              <a:off x="2432695" y="1865035"/>
              <a:ext cx="204" cy="299"/>
            </a:xfrm>
            <a:custGeom>
              <a:avLst/>
              <a:gdLst/>
              <a:ahLst/>
              <a:cxnLst/>
              <a:rect l="l" t="t" r="r" b="b"/>
              <a:pathLst>
                <a:path w="15" h="22" extrusionOk="0">
                  <a:moveTo>
                    <a:pt x="14"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5364;p126">
              <a:extLst>
                <a:ext uri="{FF2B5EF4-FFF2-40B4-BE49-F238E27FC236}">
                  <a16:creationId xmlns:a16="http://schemas.microsoft.com/office/drawing/2014/main" id="{DCC13071-B81C-4C74-8023-BB6DB93DC408}"/>
                </a:ext>
              </a:extLst>
            </p:cNvPr>
            <p:cNvSpPr/>
            <p:nvPr/>
          </p:nvSpPr>
          <p:spPr>
            <a:xfrm>
              <a:off x="2435397" y="1867886"/>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5365;p126">
              <a:extLst>
                <a:ext uri="{FF2B5EF4-FFF2-40B4-BE49-F238E27FC236}">
                  <a16:creationId xmlns:a16="http://schemas.microsoft.com/office/drawing/2014/main" id="{9A4EF230-9D19-4196-9F5F-5CEB4B33DC9D}"/>
                </a:ext>
              </a:extLst>
            </p:cNvPr>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5366;p126">
              <a:extLst>
                <a:ext uri="{FF2B5EF4-FFF2-40B4-BE49-F238E27FC236}">
                  <a16:creationId xmlns:a16="http://schemas.microsoft.com/office/drawing/2014/main" id="{2A7915BB-CAC8-4729-99B4-EC667185CA93}"/>
                </a:ext>
              </a:extLst>
            </p:cNvPr>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5367;p126">
              <a:extLst>
                <a:ext uri="{FF2B5EF4-FFF2-40B4-BE49-F238E27FC236}">
                  <a16:creationId xmlns:a16="http://schemas.microsoft.com/office/drawing/2014/main" id="{CC57F0FD-F8C9-4748-9FB4-9FB4EE108ECD}"/>
                </a:ext>
              </a:extLst>
            </p:cNvPr>
            <p:cNvSpPr/>
            <p:nvPr/>
          </p:nvSpPr>
          <p:spPr>
            <a:xfrm>
              <a:off x="2432315" y="1864505"/>
              <a:ext cx="244" cy="353"/>
            </a:xfrm>
            <a:custGeom>
              <a:avLst/>
              <a:gdLst/>
              <a:ahLst/>
              <a:cxnLst/>
              <a:rect l="l" t="t" r="r" b="b"/>
              <a:pathLst>
                <a:path w="18" h="26" extrusionOk="0">
                  <a:moveTo>
                    <a:pt x="1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5368;p126">
              <a:extLst>
                <a:ext uri="{FF2B5EF4-FFF2-40B4-BE49-F238E27FC236}">
                  <a16:creationId xmlns:a16="http://schemas.microsoft.com/office/drawing/2014/main" id="{2FB560C2-9214-49B9-891F-D5D9153DC076}"/>
                </a:ext>
              </a:extLst>
            </p:cNvPr>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5369;p126">
              <a:extLst>
                <a:ext uri="{FF2B5EF4-FFF2-40B4-BE49-F238E27FC236}">
                  <a16:creationId xmlns:a16="http://schemas.microsoft.com/office/drawing/2014/main" id="{2A7AA3D2-29F1-4AF3-9C2A-782FD3686508}"/>
                </a:ext>
              </a:extLst>
            </p:cNvPr>
            <p:cNvSpPr/>
            <p:nvPr/>
          </p:nvSpPr>
          <p:spPr>
            <a:xfrm>
              <a:off x="2435071" y="1867601"/>
              <a:ext cx="204" cy="204"/>
            </a:xfrm>
            <a:custGeom>
              <a:avLst/>
              <a:gdLst/>
              <a:ahLst/>
              <a:cxnLst/>
              <a:rect l="l" t="t" r="r" b="b"/>
              <a:pathLst>
                <a:path w="15" h="15" extrusionOk="0">
                  <a:moveTo>
                    <a:pt x="1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5370;p126">
              <a:extLst>
                <a:ext uri="{FF2B5EF4-FFF2-40B4-BE49-F238E27FC236}">
                  <a16:creationId xmlns:a16="http://schemas.microsoft.com/office/drawing/2014/main" id="{0A09BEB8-0A84-44B9-87C8-B55FC75B032A}"/>
                </a:ext>
              </a:extLst>
            </p:cNvPr>
            <p:cNvSpPr/>
            <p:nvPr/>
          </p:nvSpPr>
          <p:spPr>
            <a:xfrm>
              <a:off x="2433021" y="1865551"/>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5371;p126">
              <a:extLst>
                <a:ext uri="{FF2B5EF4-FFF2-40B4-BE49-F238E27FC236}">
                  <a16:creationId xmlns:a16="http://schemas.microsoft.com/office/drawing/2014/main" id="{C8697841-B999-4C6D-9472-83CE8B85A032}"/>
                </a:ext>
              </a:extLst>
            </p:cNvPr>
            <p:cNvSpPr/>
            <p:nvPr/>
          </p:nvSpPr>
          <p:spPr>
            <a:xfrm>
              <a:off x="2434732" y="1867316"/>
              <a:ext cx="204" cy="204"/>
            </a:xfrm>
            <a:custGeom>
              <a:avLst/>
              <a:gdLst/>
              <a:ahLst/>
              <a:cxnLst/>
              <a:rect l="l" t="t" r="r" b="b"/>
              <a:pathLst>
                <a:path w="15" h="15" extrusionOk="0">
                  <a:moveTo>
                    <a:pt x="15"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5372;p126">
              <a:extLst>
                <a:ext uri="{FF2B5EF4-FFF2-40B4-BE49-F238E27FC236}">
                  <a16:creationId xmlns:a16="http://schemas.microsoft.com/office/drawing/2014/main" id="{20D761F5-41A1-4426-A28D-7DAE7FFE1F61}"/>
                </a:ext>
              </a:extLst>
            </p:cNvPr>
            <p:cNvSpPr/>
            <p:nvPr/>
          </p:nvSpPr>
          <p:spPr>
            <a:xfrm>
              <a:off x="2433456" y="1865985"/>
              <a:ext cx="299" cy="339"/>
            </a:xfrm>
            <a:custGeom>
              <a:avLst/>
              <a:gdLst/>
              <a:ahLst/>
              <a:cxnLst/>
              <a:rect l="l" t="t" r="r" b="b"/>
              <a:pathLst>
                <a:path w="22" h="25" extrusionOk="0">
                  <a:moveTo>
                    <a:pt x="21"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5373;p126">
              <a:extLst>
                <a:ext uri="{FF2B5EF4-FFF2-40B4-BE49-F238E27FC236}">
                  <a16:creationId xmlns:a16="http://schemas.microsoft.com/office/drawing/2014/main" id="{273F20CF-3457-4923-A01D-FAA0346D3B13}"/>
                </a:ext>
              </a:extLst>
            </p:cNvPr>
            <p:cNvSpPr/>
            <p:nvPr/>
          </p:nvSpPr>
          <p:spPr>
            <a:xfrm>
              <a:off x="2434352" y="1866936"/>
              <a:ext cx="258" cy="244"/>
            </a:xfrm>
            <a:custGeom>
              <a:avLst/>
              <a:gdLst/>
              <a:ahLst/>
              <a:cxnLst/>
              <a:rect l="l" t="t" r="r" b="b"/>
              <a:pathLst>
                <a:path w="19" h="18" extrusionOk="0">
                  <a:moveTo>
                    <a:pt x="18"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5374;p126">
              <a:extLst>
                <a:ext uri="{FF2B5EF4-FFF2-40B4-BE49-F238E27FC236}">
                  <a16:creationId xmlns:a16="http://schemas.microsoft.com/office/drawing/2014/main" id="{805779C5-2A70-4800-A185-55F13181798A}"/>
                </a:ext>
              </a:extLst>
            </p:cNvPr>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5375;p126">
              <a:extLst>
                <a:ext uri="{FF2B5EF4-FFF2-40B4-BE49-F238E27FC236}">
                  <a16:creationId xmlns:a16="http://schemas.microsoft.com/office/drawing/2014/main" id="{5A956666-DCA4-40F2-B17C-6750E40536AE}"/>
                </a:ext>
              </a:extLst>
            </p:cNvPr>
            <p:cNvSpPr/>
            <p:nvPr/>
          </p:nvSpPr>
          <p:spPr>
            <a:xfrm>
              <a:off x="2433836" y="1866460"/>
              <a:ext cx="394" cy="394"/>
            </a:xfrm>
            <a:custGeom>
              <a:avLst/>
              <a:gdLst/>
              <a:ahLst/>
              <a:cxnLst/>
              <a:rect l="l" t="t" r="r" b="b"/>
              <a:pathLst>
                <a:path w="29" h="29" extrusionOk="0">
                  <a:moveTo>
                    <a:pt x="28" y="2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5376;p126">
              <a:extLst>
                <a:ext uri="{FF2B5EF4-FFF2-40B4-BE49-F238E27FC236}">
                  <a16:creationId xmlns:a16="http://schemas.microsoft.com/office/drawing/2014/main" id="{48C99A3D-CFCC-49E3-B84E-680E87A308BF}"/>
                </a:ext>
              </a:extLst>
            </p:cNvPr>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5377;p126">
              <a:extLst>
                <a:ext uri="{FF2B5EF4-FFF2-40B4-BE49-F238E27FC236}">
                  <a16:creationId xmlns:a16="http://schemas.microsoft.com/office/drawing/2014/main" id="{D7283E3F-917E-49BF-A697-D10C166AB01F}"/>
                </a:ext>
              </a:extLst>
            </p:cNvPr>
            <p:cNvSpPr/>
            <p:nvPr/>
          </p:nvSpPr>
          <p:spPr>
            <a:xfrm>
              <a:off x="2452274" y="1864560"/>
              <a:ext cx="2295" cy="5811"/>
            </a:xfrm>
            <a:custGeom>
              <a:avLst/>
              <a:gdLst/>
              <a:ahLst/>
              <a:cxnLst/>
              <a:rect l="l" t="t" r="r" b="b"/>
              <a:pathLst>
                <a:path w="169" h="428" extrusionOk="0">
                  <a:moveTo>
                    <a:pt x="0" y="427"/>
                  </a:moveTo>
                  <a:lnTo>
                    <a:pt x="16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5378;p126">
              <a:extLst>
                <a:ext uri="{FF2B5EF4-FFF2-40B4-BE49-F238E27FC236}">
                  <a16:creationId xmlns:a16="http://schemas.microsoft.com/office/drawing/2014/main" id="{ADEF5436-BED4-45CF-BD25-19DF0CAFA541}"/>
                </a:ext>
              </a:extLst>
            </p:cNvPr>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5379;p126">
              <a:extLst>
                <a:ext uri="{FF2B5EF4-FFF2-40B4-BE49-F238E27FC236}">
                  <a16:creationId xmlns:a16="http://schemas.microsoft.com/office/drawing/2014/main" id="{31D6322D-3ADA-4228-88DE-39DC570777E7}"/>
                </a:ext>
              </a:extLst>
            </p:cNvPr>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5380;p126">
              <a:extLst>
                <a:ext uri="{FF2B5EF4-FFF2-40B4-BE49-F238E27FC236}">
                  <a16:creationId xmlns:a16="http://schemas.microsoft.com/office/drawing/2014/main" id="{32989E0F-3449-4317-82B8-6687F6A681FD}"/>
                </a:ext>
              </a:extLst>
            </p:cNvPr>
            <p:cNvSpPr/>
            <p:nvPr/>
          </p:nvSpPr>
          <p:spPr>
            <a:xfrm>
              <a:off x="2791942" y="200215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5381;p126">
              <a:extLst>
                <a:ext uri="{FF2B5EF4-FFF2-40B4-BE49-F238E27FC236}">
                  <a16:creationId xmlns:a16="http://schemas.microsoft.com/office/drawing/2014/main" id="{F4544996-3C4B-4D70-B8A1-13C175E79940}"/>
                </a:ext>
              </a:extLst>
            </p:cNvPr>
            <p:cNvSpPr/>
            <p:nvPr/>
          </p:nvSpPr>
          <p:spPr>
            <a:xfrm>
              <a:off x="2790367" y="2002059"/>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5382;p126">
              <a:extLst>
                <a:ext uri="{FF2B5EF4-FFF2-40B4-BE49-F238E27FC236}">
                  <a16:creationId xmlns:a16="http://schemas.microsoft.com/office/drawing/2014/main" id="{71BA7050-B9BD-424D-B0FF-73282E07318D}"/>
                </a:ext>
              </a:extLst>
            </p:cNvPr>
            <p:cNvSpPr/>
            <p:nvPr/>
          </p:nvSpPr>
          <p:spPr>
            <a:xfrm>
              <a:off x="2792458" y="2002154"/>
              <a:ext cx="394" cy="14"/>
            </a:xfrm>
            <a:custGeom>
              <a:avLst/>
              <a:gdLst/>
              <a:ahLst/>
              <a:cxnLst/>
              <a:rect l="l" t="t" r="r" b="b"/>
              <a:pathLst>
                <a:path w="29" h="1" extrusionOk="0">
                  <a:moveTo>
                    <a:pt x="1" y="1"/>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5383;p126">
              <a:extLst>
                <a:ext uri="{FF2B5EF4-FFF2-40B4-BE49-F238E27FC236}">
                  <a16:creationId xmlns:a16="http://schemas.microsoft.com/office/drawing/2014/main" id="{9936D946-654C-4466-BCFD-CC0225C5C208}"/>
                </a:ext>
              </a:extLst>
            </p:cNvPr>
            <p:cNvSpPr/>
            <p:nvPr/>
          </p:nvSpPr>
          <p:spPr>
            <a:xfrm>
              <a:off x="2790843" y="2002113"/>
              <a:ext cx="394" cy="14"/>
            </a:xfrm>
            <a:custGeom>
              <a:avLst/>
              <a:gdLst/>
              <a:ahLst/>
              <a:cxnLst/>
              <a:rect l="l" t="t" r="r" b="b"/>
              <a:pathLst>
                <a:path w="29" h="1" extrusionOk="0">
                  <a:moveTo>
                    <a:pt x="1" y="0"/>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5384;p126">
              <a:extLst>
                <a:ext uri="{FF2B5EF4-FFF2-40B4-BE49-F238E27FC236}">
                  <a16:creationId xmlns:a16="http://schemas.microsoft.com/office/drawing/2014/main" id="{51EC9080-4A27-4938-9829-901160602150}"/>
                </a:ext>
              </a:extLst>
            </p:cNvPr>
            <p:cNvSpPr/>
            <p:nvPr/>
          </p:nvSpPr>
          <p:spPr>
            <a:xfrm>
              <a:off x="2793463" y="2002059"/>
              <a:ext cx="353" cy="14"/>
            </a:xfrm>
            <a:custGeom>
              <a:avLst/>
              <a:gdLst/>
              <a:ahLst/>
              <a:cxnLst/>
              <a:rect l="l" t="t" r="r" b="b"/>
              <a:pathLst>
                <a:path w="26" h="1" extrusionOk="0">
                  <a:moveTo>
                    <a:pt x="1"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5385;p126">
              <a:extLst>
                <a:ext uri="{FF2B5EF4-FFF2-40B4-BE49-F238E27FC236}">
                  <a16:creationId xmlns:a16="http://schemas.microsoft.com/office/drawing/2014/main" id="{94A8436E-1C92-4FDF-9BBC-C9423DBE13E9}"/>
                </a:ext>
              </a:extLst>
            </p:cNvPr>
            <p:cNvSpPr/>
            <p:nvPr/>
          </p:nvSpPr>
          <p:spPr>
            <a:xfrm>
              <a:off x="2792947" y="2002113"/>
              <a:ext cx="380" cy="14"/>
            </a:xfrm>
            <a:custGeom>
              <a:avLst/>
              <a:gdLst/>
              <a:ahLst/>
              <a:cxnLst/>
              <a:rect l="l" t="t" r="r" b="b"/>
              <a:pathLst>
                <a:path w="28"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5386;p126">
              <a:extLst>
                <a:ext uri="{FF2B5EF4-FFF2-40B4-BE49-F238E27FC236}">
                  <a16:creationId xmlns:a16="http://schemas.microsoft.com/office/drawing/2014/main" id="{47AF21AB-BDDE-4E26-A21D-6E01304CFDCD}"/>
                </a:ext>
              </a:extLst>
            </p:cNvPr>
            <p:cNvSpPr/>
            <p:nvPr/>
          </p:nvSpPr>
          <p:spPr>
            <a:xfrm>
              <a:off x="2793938" y="2002018"/>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5387;p126">
              <a:extLst>
                <a:ext uri="{FF2B5EF4-FFF2-40B4-BE49-F238E27FC236}">
                  <a16:creationId xmlns:a16="http://schemas.microsoft.com/office/drawing/2014/main" id="{F628CC9B-657A-469D-B504-2F76180FD086}"/>
                </a:ext>
              </a:extLst>
            </p:cNvPr>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5388;p126">
              <a:extLst>
                <a:ext uri="{FF2B5EF4-FFF2-40B4-BE49-F238E27FC236}">
                  <a16:creationId xmlns:a16="http://schemas.microsoft.com/office/drawing/2014/main" id="{40C2273B-503F-455F-9E51-F1D8B0B8FFDE}"/>
                </a:ext>
              </a:extLst>
            </p:cNvPr>
            <p:cNvSpPr/>
            <p:nvPr/>
          </p:nvSpPr>
          <p:spPr>
            <a:xfrm>
              <a:off x="2783524" y="1996546"/>
              <a:ext cx="394" cy="68"/>
            </a:xfrm>
            <a:custGeom>
              <a:avLst/>
              <a:gdLst/>
              <a:ahLst/>
              <a:cxnLst/>
              <a:rect l="l" t="t" r="r" b="b"/>
              <a:pathLst>
                <a:path w="29" h="5" extrusionOk="0">
                  <a:moveTo>
                    <a:pt x="1" y="1"/>
                  </a:moveTo>
                  <a:lnTo>
                    <a:pt x="29"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5389;p126">
              <a:extLst>
                <a:ext uri="{FF2B5EF4-FFF2-40B4-BE49-F238E27FC236}">
                  <a16:creationId xmlns:a16="http://schemas.microsoft.com/office/drawing/2014/main" id="{50D7D0BC-EE85-42D5-943E-01248318927B}"/>
                </a:ext>
              </a:extLst>
            </p:cNvPr>
            <p:cNvSpPr/>
            <p:nvPr/>
          </p:nvSpPr>
          <p:spPr>
            <a:xfrm>
              <a:off x="2782343" y="1996506"/>
              <a:ext cx="244" cy="14"/>
            </a:xfrm>
            <a:custGeom>
              <a:avLst/>
              <a:gdLst/>
              <a:ahLst/>
              <a:cxnLst/>
              <a:rect l="l" t="t" r="r" b="b"/>
              <a:pathLst>
                <a:path w="18" h="1" extrusionOk="0">
                  <a:moveTo>
                    <a:pt x="0" y="0"/>
                  </a:moveTo>
                  <a:lnTo>
                    <a:pt x="0" y="0"/>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5390;p126">
              <a:extLst>
                <a:ext uri="{FF2B5EF4-FFF2-40B4-BE49-F238E27FC236}">
                  <a16:creationId xmlns:a16="http://schemas.microsoft.com/office/drawing/2014/main" id="{88AF67E1-2188-429E-8A26-8C6462E13C15}"/>
                </a:ext>
              </a:extLst>
            </p:cNvPr>
            <p:cNvSpPr/>
            <p:nvPr/>
          </p:nvSpPr>
          <p:spPr>
            <a:xfrm>
              <a:off x="2789471" y="2001869"/>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5391;p126">
              <a:extLst>
                <a:ext uri="{FF2B5EF4-FFF2-40B4-BE49-F238E27FC236}">
                  <a16:creationId xmlns:a16="http://schemas.microsoft.com/office/drawing/2014/main" id="{B7F62E1A-9463-48C5-AB94-5E5A14BB1963}"/>
                </a:ext>
              </a:extLst>
            </p:cNvPr>
            <p:cNvSpPr/>
            <p:nvPr/>
          </p:nvSpPr>
          <p:spPr>
            <a:xfrm>
              <a:off x="2789091" y="2001733"/>
              <a:ext cx="244" cy="109"/>
            </a:xfrm>
            <a:custGeom>
              <a:avLst/>
              <a:gdLst/>
              <a:ahLst/>
              <a:cxnLst/>
              <a:rect l="l" t="t" r="r" b="b"/>
              <a:pathLst>
                <a:path w="18" h="8" extrusionOk="0">
                  <a:moveTo>
                    <a:pt x="0"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5392;p126">
              <a:extLst>
                <a:ext uri="{FF2B5EF4-FFF2-40B4-BE49-F238E27FC236}">
                  <a16:creationId xmlns:a16="http://schemas.microsoft.com/office/drawing/2014/main" id="{FBD6F9AD-51FA-42FD-BA4F-DD1723212BB7}"/>
                </a:ext>
              </a:extLst>
            </p:cNvPr>
            <p:cNvSpPr/>
            <p:nvPr/>
          </p:nvSpPr>
          <p:spPr>
            <a:xfrm>
              <a:off x="2789892" y="2001964"/>
              <a:ext cx="299" cy="109"/>
            </a:xfrm>
            <a:custGeom>
              <a:avLst/>
              <a:gdLst/>
              <a:ahLst/>
              <a:cxnLst/>
              <a:rect l="l" t="t" r="r" b="b"/>
              <a:pathLst>
                <a:path w="22" h="8" extrusionOk="0">
                  <a:moveTo>
                    <a:pt x="1" y="1"/>
                  </a:moveTo>
                  <a:lnTo>
                    <a:pt x="22"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5393;p126">
              <a:extLst>
                <a:ext uri="{FF2B5EF4-FFF2-40B4-BE49-F238E27FC236}">
                  <a16:creationId xmlns:a16="http://schemas.microsoft.com/office/drawing/2014/main" id="{53B81EF2-2A3F-48FA-B55A-DC03491D595A}"/>
                </a:ext>
              </a:extLst>
            </p:cNvPr>
            <p:cNvSpPr/>
            <p:nvPr/>
          </p:nvSpPr>
          <p:spPr>
            <a:xfrm>
              <a:off x="2794943" y="200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5394;p126">
              <a:extLst>
                <a:ext uri="{FF2B5EF4-FFF2-40B4-BE49-F238E27FC236}">
                  <a16:creationId xmlns:a16="http://schemas.microsoft.com/office/drawing/2014/main" id="{E965CF9B-D09F-4E31-B5A0-42E6B1CB7C80}"/>
                </a:ext>
              </a:extLst>
            </p:cNvPr>
            <p:cNvSpPr/>
            <p:nvPr/>
          </p:nvSpPr>
          <p:spPr>
            <a:xfrm>
              <a:off x="2796083" y="2000253"/>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5395;p126">
              <a:extLst>
                <a:ext uri="{FF2B5EF4-FFF2-40B4-BE49-F238E27FC236}">
                  <a16:creationId xmlns:a16="http://schemas.microsoft.com/office/drawing/2014/main" id="{7B0CC032-3906-4562-B07C-B5F2E4DA49A8}"/>
                </a:ext>
              </a:extLst>
            </p:cNvPr>
            <p:cNvSpPr/>
            <p:nvPr/>
          </p:nvSpPr>
          <p:spPr>
            <a:xfrm>
              <a:off x="2791847" y="200215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5396;p126">
              <a:extLst>
                <a:ext uri="{FF2B5EF4-FFF2-40B4-BE49-F238E27FC236}">
                  <a16:creationId xmlns:a16="http://schemas.microsoft.com/office/drawing/2014/main" id="{677EA4B6-AC07-4C74-A9E0-2BD087750B8E}"/>
                </a:ext>
              </a:extLst>
            </p:cNvPr>
            <p:cNvSpPr/>
            <p:nvPr/>
          </p:nvSpPr>
          <p:spPr>
            <a:xfrm>
              <a:off x="2794563" y="2001923"/>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5397;p126">
              <a:extLst>
                <a:ext uri="{FF2B5EF4-FFF2-40B4-BE49-F238E27FC236}">
                  <a16:creationId xmlns:a16="http://schemas.microsoft.com/office/drawing/2014/main" id="{6C7B634C-E838-4F05-9472-69C356196577}"/>
                </a:ext>
              </a:extLst>
            </p:cNvPr>
            <p:cNvSpPr/>
            <p:nvPr/>
          </p:nvSpPr>
          <p:spPr>
            <a:xfrm>
              <a:off x="2794794" y="2001923"/>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5398;p126">
              <a:extLst>
                <a:ext uri="{FF2B5EF4-FFF2-40B4-BE49-F238E27FC236}">
                  <a16:creationId xmlns:a16="http://schemas.microsoft.com/office/drawing/2014/main" id="{96073B99-38F9-4CC6-AB18-8992E9BD08FE}"/>
                </a:ext>
              </a:extLst>
            </p:cNvPr>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5399;p126">
              <a:extLst>
                <a:ext uri="{FF2B5EF4-FFF2-40B4-BE49-F238E27FC236}">
                  <a16:creationId xmlns:a16="http://schemas.microsoft.com/office/drawing/2014/main" id="{FC9D7FA0-D7D5-4786-A69E-F2631D03CEDB}"/>
                </a:ext>
              </a:extLst>
            </p:cNvPr>
            <p:cNvSpPr/>
            <p:nvPr/>
          </p:nvSpPr>
          <p:spPr>
            <a:xfrm>
              <a:off x="2796749" y="199916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5400;p126">
              <a:extLst>
                <a:ext uri="{FF2B5EF4-FFF2-40B4-BE49-F238E27FC236}">
                  <a16:creationId xmlns:a16="http://schemas.microsoft.com/office/drawing/2014/main" id="{D1874A4A-8DFF-4B26-90B4-15AC28843A0F}"/>
                </a:ext>
              </a:extLst>
            </p:cNvPr>
            <p:cNvSpPr/>
            <p:nvPr/>
          </p:nvSpPr>
          <p:spPr>
            <a:xfrm>
              <a:off x="2796559" y="1999208"/>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5401;p126">
              <a:extLst>
                <a:ext uri="{FF2B5EF4-FFF2-40B4-BE49-F238E27FC236}">
                  <a16:creationId xmlns:a16="http://schemas.microsoft.com/office/drawing/2014/main" id="{132FC612-92AD-471F-9EEE-A57EED10D40A}"/>
                </a:ext>
              </a:extLst>
            </p:cNvPr>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5402;p126">
              <a:extLst>
                <a:ext uri="{FF2B5EF4-FFF2-40B4-BE49-F238E27FC236}">
                  <a16:creationId xmlns:a16="http://schemas.microsoft.com/office/drawing/2014/main" id="{12876EE8-2FC7-4EE5-83C5-205A1C32E41A}"/>
                </a:ext>
              </a:extLst>
            </p:cNvPr>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5403;p126">
              <a:extLst>
                <a:ext uri="{FF2B5EF4-FFF2-40B4-BE49-F238E27FC236}">
                  <a16:creationId xmlns:a16="http://schemas.microsoft.com/office/drawing/2014/main" id="{AFEFBB7E-DE61-4E99-96DD-97282C0E34F3}"/>
                </a:ext>
              </a:extLst>
            </p:cNvPr>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5404;p126">
              <a:extLst>
                <a:ext uri="{FF2B5EF4-FFF2-40B4-BE49-F238E27FC236}">
                  <a16:creationId xmlns:a16="http://schemas.microsoft.com/office/drawing/2014/main" id="{01C2C2DB-2942-4A8D-926B-65D6921557D0}"/>
                </a:ext>
              </a:extLst>
            </p:cNvPr>
            <p:cNvSpPr/>
            <p:nvPr/>
          </p:nvSpPr>
          <p:spPr>
            <a:xfrm>
              <a:off x="2794223" y="2001964"/>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5405;p126">
              <a:extLst>
                <a:ext uri="{FF2B5EF4-FFF2-40B4-BE49-F238E27FC236}">
                  <a16:creationId xmlns:a16="http://schemas.microsoft.com/office/drawing/2014/main" id="{F8FD70D7-6A64-4A6E-A895-5C806860F0C2}"/>
                </a:ext>
              </a:extLst>
            </p:cNvPr>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5406;p126">
              <a:extLst>
                <a:ext uri="{FF2B5EF4-FFF2-40B4-BE49-F238E27FC236}">
                  <a16:creationId xmlns:a16="http://schemas.microsoft.com/office/drawing/2014/main" id="{6FEDC896-CD27-477E-8041-D5674B8454F6}"/>
                </a:ext>
              </a:extLst>
            </p:cNvPr>
            <p:cNvSpPr/>
            <p:nvPr/>
          </p:nvSpPr>
          <p:spPr>
            <a:xfrm>
              <a:off x="2888668" y="2013192"/>
              <a:ext cx="204" cy="244"/>
            </a:xfrm>
            <a:custGeom>
              <a:avLst/>
              <a:gdLst/>
              <a:ahLst/>
              <a:cxnLst/>
              <a:rect l="l" t="t" r="r" b="b"/>
              <a:pathLst>
                <a:path w="15" h="18" extrusionOk="0">
                  <a:moveTo>
                    <a:pt x="15"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5407;p126">
              <a:extLst>
                <a:ext uri="{FF2B5EF4-FFF2-40B4-BE49-F238E27FC236}">
                  <a16:creationId xmlns:a16="http://schemas.microsoft.com/office/drawing/2014/main" id="{15FBAAF8-B9D6-47BE-808F-E49F152DFC17}"/>
                </a:ext>
              </a:extLst>
            </p:cNvPr>
            <p:cNvSpPr/>
            <p:nvPr/>
          </p:nvSpPr>
          <p:spPr>
            <a:xfrm>
              <a:off x="2888913" y="2013478"/>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5408;p126">
              <a:extLst>
                <a:ext uri="{FF2B5EF4-FFF2-40B4-BE49-F238E27FC236}">
                  <a16:creationId xmlns:a16="http://schemas.microsoft.com/office/drawing/2014/main" id="{5902C30C-70A1-448C-8430-B691D1314037}"/>
                </a:ext>
              </a:extLst>
            </p:cNvPr>
            <p:cNvSpPr/>
            <p:nvPr/>
          </p:nvSpPr>
          <p:spPr>
            <a:xfrm>
              <a:off x="2888438" y="2012907"/>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5409;p126">
              <a:extLst>
                <a:ext uri="{FF2B5EF4-FFF2-40B4-BE49-F238E27FC236}">
                  <a16:creationId xmlns:a16="http://schemas.microsoft.com/office/drawing/2014/main" id="{0D92CE1C-DA01-4FD2-B068-2BED8B1B6C0A}"/>
                </a:ext>
              </a:extLst>
            </p:cNvPr>
            <p:cNvSpPr/>
            <p:nvPr/>
          </p:nvSpPr>
          <p:spPr>
            <a:xfrm>
              <a:off x="2889049" y="2013708"/>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5410;p126">
              <a:extLst>
                <a:ext uri="{FF2B5EF4-FFF2-40B4-BE49-F238E27FC236}">
                  <a16:creationId xmlns:a16="http://schemas.microsoft.com/office/drawing/2014/main" id="{15FE9D4A-A4E0-4143-934A-0AF952BC4508}"/>
                </a:ext>
              </a:extLst>
            </p:cNvPr>
            <p:cNvSpPr/>
            <p:nvPr/>
          </p:nvSpPr>
          <p:spPr>
            <a:xfrm>
              <a:off x="2887582" y="2011577"/>
              <a:ext cx="299" cy="434"/>
            </a:xfrm>
            <a:custGeom>
              <a:avLst/>
              <a:gdLst/>
              <a:ahLst/>
              <a:cxnLst/>
              <a:rect l="l" t="t" r="r" b="b"/>
              <a:pathLst>
                <a:path w="22" h="32" extrusionOk="0">
                  <a:moveTo>
                    <a:pt x="0" y="0"/>
                  </a:moveTo>
                  <a:lnTo>
                    <a:pt x="2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5411;p126">
              <a:extLst>
                <a:ext uri="{FF2B5EF4-FFF2-40B4-BE49-F238E27FC236}">
                  <a16:creationId xmlns:a16="http://schemas.microsoft.com/office/drawing/2014/main" id="{B0D8C290-4B37-4A73-9807-ABACD58683A6}"/>
                </a:ext>
              </a:extLst>
            </p:cNvPr>
            <p:cNvSpPr/>
            <p:nvPr/>
          </p:nvSpPr>
          <p:spPr>
            <a:xfrm>
              <a:off x="2888247" y="2012568"/>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5412;p126">
              <a:extLst>
                <a:ext uri="{FF2B5EF4-FFF2-40B4-BE49-F238E27FC236}">
                  <a16:creationId xmlns:a16="http://schemas.microsoft.com/office/drawing/2014/main" id="{10360B3F-0C6C-4268-930A-2FB2A0A10FFB}"/>
                </a:ext>
              </a:extLst>
            </p:cNvPr>
            <p:cNvSpPr/>
            <p:nvPr/>
          </p:nvSpPr>
          <p:spPr>
            <a:xfrm>
              <a:off x="2889239" y="2013898"/>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5413;p126">
              <a:extLst>
                <a:ext uri="{FF2B5EF4-FFF2-40B4-BE49-F238E27FC236}">
                  <a16:creationId xmlns:a16="http://schemas.microsoft.com/office/drawing/2014/main" id="{DC3FF472-D556-4BEF-A692-0F36C2CB68B5}"/>
                </a:ext>
              </a:extLst>
            </p:cNvPr>
            <p:cNvSpPr/>
            <p:nvPr/>
          </p:nvSpPr>
          <p:spPr>
            <a:xfrm>
              <a:off x="2887908" y="2012093"/>
              <a:ext cx="204" cy="353"/>
            </a:xfrm>
            <a:custGeom>
              <a:avLst/>
              <a:gdLst/>
              <a:ahLst/>
              <a:cxnLst/>
              <a:rect l="l" t="t" r="r" b="b"/>
              <a:pathLst>
                <a:path w="15" h="26" extrusionOk="0">
                  <a:moveTo>
                    <a:pt x="15"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5414;p126">
              <a:extLst>
                <a:ext uri="{FF2B5EF4-FFF2-40B4-BE49-F238E27FC236}">
                  <a16:creationId xmlns:a16="http://schemas.microsoft.com/office/drawing/2014/main" id="{C7B4959A-9DB6-46B6-AD4E-30C25420106F}"/>
                </a:ext>
              </a:extLst>
            </p:cNvPr>
            <p:cNvSpPr/>
            <p:nvPr/>
          </p:nvSpPr>
          <p:spPr>
            <a:xfrm>
              <a:off x="2889334" y="2014048"/>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5415;p126">
              <a:extLst>
                <a:ext uri="{FF2B5EF4-FFF2-40B4-BE49-F238E27FC236}">
                  <a16:creationId xmlns:a16="http://schemas.microsoft.com/office/drawing/2014/main" id="{4FAF779F-7834-4066-BB5C-25A18A0FBA39}"/>
                </a:ext>
              </a:extLst>
            </p:cNvPr>
            <p:cNvSpPr/>
            <p:nvPr/>
          </p:nvSpPr>
          <p:spPr>
            <a:xfrm>
              <a:off x="2893801" y="2010246"/>
              <a:ext cx="14" cy="54"/>
            </a:xfrm>
            <a:custGeom>
              <a:avLst/>
              <a:gdLst/>
              <a:ahLst/>
              <a:cxnLst/>
              <a:rect l="l" t="t" r="r" b="b"/>
              <a:pathLst>
                <a:path w="1" h="4" extrusionOk="0">
                  <a:moveTo>
                    <a:pt x="1" y="0"/>
                  </a:moveTo>
                  <a:lnTo>
                    <a:pt x="1" y="0"/>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5416;p126">
              <a:extLst>
                <a:ext uri="{FF2B5EF4-FFF2-40B4-BE49-F238E27FC236}">
                  <a16:creationId xmlns:a16="http://schemas.microsoft.com/office/drawing/2014/main" id="{46E45F4F-91CF-4E43-BCB4-B466CD776AA6}"/>
                </a:ext>
              </a:extLst>
            </p:cNvPr>
            <p:cNvSpPr/>
            <p:nvPr/>
          </p:nvSpPr>
          <p:spPr>
            <a:xfrm>
              <a:off x="2889483" y="2014143"/>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5417;p126">
              <a:extLst>
                <a:ext uri="{FF2B5EF4-FFF2-40B4-BE49-F238E27FC236}">
                  <a16:creationId xmlns:a16="http://schemas.microsoft.com/office/drawing/2014/main" id="{4D69149A-0068-4D87-A770-BCA758566142}"/>
                </a:ext>
              </a:extLst>
            </p:cNvPr>
            <p:cNvSpPr/>
            <p:nvPr/>
          </p:nvSpPr>
          <p:spPr>
            <a:xfrm>
              <a:off x="2889578" y="2014238"/>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5418;p126">
              <a:extLst>
                <a:ext uri="{FF2B5EF4-FFF2-40B4-BE49-F238E27FC236}">
                  <a16:creationId xmlns:a16="http://schemas.microsoft.com/office/drawing/2014/main" id="{02F83076-2E79-478E-BFD9-5D0314F3853F}"/>
                </a:ext>
              </a:extLst>
            </p:cNvPr>
            <p:cNvSpPr/>
            <p:nvPr/>
          </p:nvSpPr>
          <p:spPr>
            <a:xfrm>
              <a:off x="2889619" y="2014279"/>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5419;p126">
              <a:extLst>
                <a:ext uri="{FF2B5EF4-FFF2-40B4-BE49-F238E27FC236}">
                  <a16:creationId xmlns:a16="http://schemas.microsoft.com/office/drawing/2014/main" id="{F457F16C-8366-4686-992B-48A2FDC3A923}"/>
                </a:ext>
              </a:extLst>
            </p:cNvPr>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5420;p126">
              <a:extLst>
                <a:ext uri="{FF2B5EF4-FFF2-40B4-BE49-F238E27FC236}">
                  <a16:creationId xmlns:a16="http://schemas.microsoft.com/office/drawing/2014/main" id="{053B0C8D-313A-48F6-B6E0-FA135C824A94}"/>
                </a:ext>
              </a:extLst>
            </p:cNvPr>
            <p:cNvSpPr/>
            <p:nvPr/>
          </p:nvSpPr>
          <p:spPr>
            <a:xfrm>
              <a:off x="2893950" y="2010952"/>
              <a:ext cx="54" cy="299"/>
            </a:xfrm>
            <a:custGeom>
              <a:avLst/>
              <a:gdLst/>
              <a:ahLst/>
              <a:cxnLst/>
              <a:rect l="l" t="t" r="r" b="b"/>
              <a:pathLst>
                <a:path w="4" h="22" extrusionOk="0">
                  <a:moveTo>
                    <a:pt x="0" y="1"/>
                  </a:moveTo>
                  <a:lnTo>
                    <a:pt x="4"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5421;p126">
              <a:extLst>
                <a:ext uri="{FF2B5EF4-FFF2-40B4-BE49-F238E27FC236}">
                  <a16:creationId xmlns:a16="http://schemas.microsoft.com/office/drawing/2014/main" id="{57B4D258-513C-47D5-B270-41DF4F1223E0}"/>
                </a:ext>
              </a:extLst>
            </p:cNvPr>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5422;p126">
              <a:extLst>
                <a:ext uri="{FF2B5EF4-FFF2-40B4-BE49-F238E27FC236}">
                  <a16:creationId xmlns:a16="http://schemas.microsoft.com/office/drawing/2014/main" id="{7A337717-00F7-4710-BD94-71842919BF8A}"/>
                </a:ext>
              </a:extLst>
            </p:cNvPr>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5423;p126">
              <a:extLst>
                <a:ext uri="{FF2B5EF4-FFF2-40B4-BE49-F238E27FC236}">
                  <a16:creationId xmlns:a16="http://schemas.microsoft.com/office/drawing/2014/main" id="{C11347F4-BE85-468E-A133-1174D7D37AE8}"/>
                </a:ext>
              </a:extLst>
            </p:cNvPr>
            <p:cNvSpPr/>
            <p:nvPr/>
          </p:nvSpPr>
          <p:spPr>
            <a:xfrm>
              <a:off x="2889714" y="201433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5424;p126">
              <a:extLst>
                <a:ext uri="{FF2B5EF4-FFF2-40B4-BE49-F238E27FC236}">
                  <a16:creationId xmlns:a16="http://schemas.microsoft.com/office/drawing/2014/main" id="{5B30AC9B-2384-4B43-9869-5B59150E7B49}"/>
                </a:ext>
              </a:extLst>
            </p:cNvPr>
            <p:cNvSpPr/>
            <p:nvPr/>
          </p:nvSpPr>
          <p:spPr>
            <a:xfrm>
              <a:off x="2893855" y="2010477"/>
              <a:ext cx="54" cy="353"/>
            </a:xfrm>
            <a:custGeom>
              <a:avLst/>
              <a:gdLst/>
              <a:ahLst/>
              <a:cxnLst/>
              <a:rect l="l" t="t" r="r" b="b"/>
              <a:pathLst>
                <a:path w="4" h="26" extrusionOk="0">
                  <a:moveTo>
                    <a:pt x="0" y="1"/>
                  </a:moveTo>
                  <a:lnTo>
                    <a:pt x="4"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5425;p126">
              <a:extLst>
                <a:ext uri="{FF2B5EF4-FFF2-40B4-BE49-F238E27FC236}">
                  <a16:creationId xmlns:a16="http://schemas.microsoft.com/office/drawing/2014/main" id="{18C69B5F-F8D3-43B1-9E80-1CB377D002E6}"/>
                </a:ext>
              </a:extLst>
            </p:cNvPr>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5426;p126">
              <a:extLst>
                <a:ext uri="{FF2B5EF4-FFF2-40B4-BE49-F238E27FC236}">
                  <a16:creationId xmlns:a16="http://schemas.microsoft.com/office/drawing/2014/main" id="{456055B0-034F-4BCE-989E-4D2953FB4C6A}"/>
                </a:ext>
              </a:extLst>
            </p:cNvPr>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5427;p126">
              <a:extLst>
                <a:ext uri="{FF2B5EF4-FFF2-40B4-BE49-F238E27FC236}">
                  <a16:creationId xmlns:a16="http://schemas.microsoft.com/office/drawing/2014/main" id="{75C4F8BC-AF1C-4036-8F08-A4C7F64B2715}"/>
                </a:ext>
              </a:extLst>
            </p:cNvPr>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5428;p126">
              <a:extLst>
                <a:ext uri="{FF2B5EF4-FFF2-40B4-BE49-F238E27FC236}">
                  <a16:creationId xmlns:a16="http://schemas.microsoft.com/office/drawing/2014/main" id="{D833F081-FD27-466E-B296-3F8E34D91F46}"/>
                </a:ext>
              </a:extLst>
            </p:cNvPr>
            <p:cNvSpPr/>
            <p:nvPr/>
          </p:nvSpPr>
          <p:spPr>
            <a:xfrm>
              <a:off x="2333674" y="1784181"/>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5429;p126">
              <a:extLst>
                <a:ext uri="{FF2B5EF4-FFF2-40B4-BE49-F238E27FC236}">
                  <a16:creationId xmlns:a16="http://schemas.microsoft.com/office/drawing/2014/main" id="{27951DDD-2E0C-4628-B3DD-32E96BDB80C5}"/>
                </a:ext>
              </a:extLst>
            </p:cNvPr>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5430;p126">
              <a:extLst>
                <a:ext uri="{FF2B5EF4-FFF2-40B4-BE49-F238E27FC236}">
                  <a16:creationId xmlns:a16="http://schemas.microsoft.com/office/drawing/2014/main" id="{2F049C41-0780-4B8F-95E4-7534595D88A7}"/>
                </a:ext>
              </a:extLst>
            </p:cNvPr>
            <p:cNvSpPr/>
            <p:nvPr/>
          </p:nvSpPr>
          <p:spPr>
            <a:xfrm>
              <a:off x="2334530" y="1788403"/>
              <a:ext cx="204" cy="828"/>
            </a:xfrm>
            <a:custGeom>
              <a:avLst/>
              <a:gdLst/>
              <a:ahLst/>
              <a:cxnLst/>
              <a:rect l="l" t="t" r="r" b="b"/>
              <a:pathLst>
                <a:path w="15" h="61" extrusionOk="0">
                  <a:moveTo>
                    <a:pt x="1" y="1"/>
                  </a:moveTo>
                  <a:lnTo>
                    <a:pt x="15"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5431;p126">
              <a:extLst>
                <a:ext uri="{FF2B5EF4-FFF2-40B4-BE49-F238E27FC236}">
                  <a16:creationId xmlns:a16="http://schemas.microsoft.com/office/drawing/2014/main" id="{2E15B4E0-B8D2-41A0-8C4B-36526578D104}"/>
                </a:ext>
              </a:extLst>
            </p:cNvPr>
            <p:cNvSpPr/>
            <p:nvPr/>
          </p:nvSpPr>
          <p:spPr>
            <a:xfrm>
              <a:off x="2334340" y="1787697"/>
              <a:ext cx="204" cy="720"/>
            </a:xfrm>
            <a:custGeom>
              <a:avLst/>
              <a:gdLst/>
              <a:ahLst/>
              <a:cxnLst/>
              <a:rect l="l" t="t" r="r" b="b"/>
              <a:pathLst>
                <a:path w="15" h="53" extrusionOk="0">
                  <a:moveTo>
                    <a:pt x="1" y="0"/>
                  </a:moveTo>
                  <a:lnTo>
                    <a:pt x="15"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5432;p126">
              <a:extLst>
                <a:ext uri="{FF2B5EF4-FFF2-40B4-BE49-F238E27FC236}">
                  <a16:creationId xmlns:a16="http://schemas.microsoft.com/office/drawing/2014/main" id="{A9FADF1A-9AAC-4E8B-A6F6-A3BDADF423ED}"/>
                </a:ext>
              </a:extLst>
            </p:cNvPr>
            <p:cNvSpPr/>
            <p:nvPr/>
          </p:nvSpPr>
          <p:spPr>
            <a:xfrm>
              <a:off x="2333770" y="17850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5433;p126">
              <a:extLst>
                <a:ext uri="{FF2B5EF4-FFF2-40B4-BE49-F238E27FC236}">
                  <a16:creationId xmlns:a16="http://schemas.microsoft.com/office/drawing/2014/main" id="{0C502A18-4329-48C6-963F-91B0EEA1B015}"/>
                </a:ext>
              </a:extLst>
            </p:cNvPr>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5434;p126">
              <a:extLst>
                <a:ext uri="{FF2B5EF4-FFF2-40B4-BE49-F238E27FC236}">
                  <a16:creationId xmlns:a16="http://schemas.microsoft.com/office/drawing/2014/main" id="{8BAA917A-D578-40CA-9645-C926FCC27E3F}"/>
                </a:ext>
              </a:extLst>
            </p:cNvPr>
            <p:cNvSpPr/>
            <p:nvPr/>
          </p:nvSpPr>
          <p:spPr>
            <a:xfrm>
              <a:off x="2333865" y="1785742"/>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5435;p126">
              <a:extLst>
                <a:ext uri="{FF2B5EF4-FFF2-40B4-BE49-F238E27FC236}">
                  <a16:creationId xmlns:a16="http://schemas.microsoft.com/office/drawing/2014/main" id="{657357C6-43BB-4959-B201-5B3A9702193B}"/>
                </a:ext>
              </a:extLst>
            </p:cNvPr>
            <p:cNvSpPr/>
            <p:nvPr/>
          </p:nvSpPr>
          <p:spPr>
            <a:xfrm>
              <a:off x="2334055" y="1786462"/>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5436;p126">
              <a:extLst>
                <a:ext uri="{FF2B5EF4-FFF2-40B4-BE49-F238E27FC236}">
                  <a16:creationId xmlns:a16="http://schemas.microsoft.com/office/drawing/2014/main" id="{58912F05-0E15-4CAE-807A-79F6A467C230}"/>
                </a:ext>
              </a:extLst>
            </p:cNvPr>
            <p:cNvSpPr/>
            <p:nvPr/>
          </p:nvSpPr>
          <p:spPr>
            <a:xfrm>
              <a:off x="2333674" y="178418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5437;p126">
              <a:extLst>
                <a:ext uri="{FF2B5EF4-FFF2-40B4-BE49-F238E27FC236}">
                  <a16:creationId xmlns:a16="http://schemas.microsoft.com/office/drawing/2014/main" id="{3444F5DE-C3E3-4BDD-A9FC-E38209176D26}"/>
                </a:ext>
              </a:extLst>
            </p:cNvPr>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5438;p126">
              <a:extLst>
                <a:ext uri="{FF2B5EF4-FFF2-40B4-BE49-F238E27FC236}">
                  <a16:creationId xmlns:a16="http://schemas.microsoft.com/office/drawing/2014/main" id="{B99DE1E1-7606-4364-9997-A9C11CB1ACD5}"/>
                </a:ext>
              </a:extLst>
            </p:cNvPr>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5439;p126">
              <a:extLst>
                <a:ext uri="{FF2B5EF4-FFF2-40B4-BE49-F238E27FC236}">
                  <a16:creationId xmlns:a16="http://schemas.microsoft.com/office/drawing/2014/main" id="{8DAAEAF3-FE8F-40E2-BFD6-0C9764DF29E4}"/>
                </a:ext>
              </a:extLst>
            </p:cNvPr>
            <p:cNvSpPr/>
            <p:nvPr/>
          </p:nvSpPr>
          <p:spPr>
            <a:xfrm>
              <a:off x="2337666" y="179363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5440;p126">
              <a:extLst>
                <a:ext uri="{FF2B5EF4-FFF2-40B4-BE49-F238E27FC236}">
                  <a16:creationId xmlns:a16="http://schemas.microsoft.com/office/drawing/2014/main" id="{D118CD3C-CB49-4B15-9319-14CDA1245064}"/>
                </a:ext>
              </a:extLst>
            </p:cNvPr>
            <p:cNvSpPr/>
            <p:nvPr/>
          </p:nvSpPr>
          <p:spPr>
            <a:xfrm>
              <a:off x="2338046" y="1793590"/>
              <a:ext cx="679" cy="14"/>
            </a:xfrm>
            <a:custGeom>
              <a:avLst/>
              <a:gdLst/>
              <a:ahLst/>
              <a:cxnLst/>
              <a:rect l="l" t="t" r="r" b="b"/>
              <a:pathLst>
                <a:path w="50" h="1" extrusionOk="0">
                  <a:moveTo>
                    <a:pt x="1" y="0"/>
                  </a:moveTo>
                  <a:lnTo>
                    <a:pt x="5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5441;p126">
              <a:extLst>
                <a:ext uri="{FF2B5EF4-FFF2-40B4-BE49-F238E27FC236}">
                  <a16:creationId xmlns:a16="http://schemas.microsoft.com/office/drawing/2014/main" id="{F4E54A89-080D-4D09-A89D-56426B99ABAC}"/>
                </a:ext>
              </a:extLst>
            </p:cNvPr>
            <p:cNvSpPr/>
            <p:nvPr/>
          </p:nvSpPr>
          <p:spPr>
            <a:xfrm>
              <a:off x="2342663" y="1794255"/>
              <a:ext cx="353" cy="204"/>
            </a:xfrm>
            <a:custGeom>
              <a:avLst/>
              <a:gdLst/>
              <a:ahLst/>
              <a:cxnLst/>
              <a:rect l="l" t="t" r="r" b="b"/>
              <a:pathLst>
                <a:path w="26" h="15" extrusionOk="0">
                  <a:moveTo>
                    <a:pt x="1" y="0"/>
                  </a:moveTo>
                  <a:lnTo>
                    <a:pt x="25"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5442;p126">
              <a:extLst>
                <a:ext uri="{FF2B5EF4-FFF2-40B4-BE49-F238E27FC236}">
                  <a16:creationId xmlns:a16="http://schemas.microsoft.com/office/drawing/2014/main" id="{5AA8AE69-B40D-413A-8BF1-567A270042CC}"/>
                </a:ext>
              </a:extLst>
            </p:cNvPr>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5443;p126">
              <a:extLst>
                <a:ext uri="{FF2B5EF4-FFF2-40B4-BE49-F238E27FC236}">
                  <a16:creationId xmlns:a16="http://schemas.microsoft.com/office/drawing/2014/main" id="{803E7F2C-0E1D-4280-B520-360DCC058EC1}"/>
                </a:ext>
              </a:extLst>
            </p:cNvPr>
            <p:cNvSpPr/>
            <p:nvPr/>
          </p:nvSpPr>
          <p:spPr>
            <a:xfrm>
              <a:off x="2343192" y="1794540"/>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5444;p126">
              <a:extLst>
                <a:ext uri="{FF2B5EF4-FFF2-40B4-BE49-F238E27FC236}">
                  <a16:creationId xmlns:a16="http://schemas.microsoft.com/office/drawing/2014/main" id="{BF1CDC37-9D49-49C0-A517-9A13B141C4EB}"/>
                </a:ext>
              </a:extLst>
            </p:cNvPr>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5445;p126">
              <a:extLst>
                <a:ext uri="{FF2B5EF4-FFF2-40B4-BE49-F238E27FC236}">
                  <a16:creationId xmlns:a16="http://schemas.microsoft.com/office/drawing/2014/main" id="{D20657D4-7E44-49CB-8F7E-9066F66B614A}"/>
                </a:ext>
              </a:extLst>
            </p:cNvPr>
            <p:cNvSpPr/>
            <p:nvPr/>
          </p:nvSpPr>
          <p:spPr>
            <a:xfrm>
              <a:off x="2382309" y="181835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5446;p126">
              <a:extLst>
                <a:ext uri="{FF2B5EF4-FFF2-40B4-BE49-F238E27FC236}">
                  <a16:creationId xmlns:a16="http://schemas.microsoft.com/office/drawing/2014/main" id="{513E5DB3-4F55-44BF-93B1-36A1B52E74A2}"/>
                </a:ext>
              </a:extLst>
            </p:cNvPr>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5447;p126">
              <a:extLst>
                <a:ext uri="{FF2B5EF4-FFF2-40B4-BE49-F238E27FC236}">
                  <a16:creationId xmlns:a16="http://schemas.microsoft.com/office/drawing/2014/main" id="{FDE37589-2874-4956-B32D-237A2DFEAFFC}"/>
                </a:ext>
              </a:extLst>
            </p:cNvPr>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5448;p126">
              <a:extLst>
                <a:ext uri="{FF2B5EF4-FFF2-40B4-BE49-F238E27FC236}">
                  <a16:creationId xmlns:a16="http://schemas.microsoft.com/office/drawing/2014/main" id="{D3586483-43C1-49FA-BF97-8F450810486C}"/>
                </a:ext>
              </a:extLst>
            </p:cNvPr>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5449;p126">
              <a:extLst>
                <a:ext uri="{FF2B5EF4-FFF2-40B4-BE49-F238E27FC236}">
                  <a16:creationId xmlns:a16="http://schemas.microsoft.com/office/drawing/2014/main" id="{C545D85F-BCA3-4759-B51A-FF9F856D750A}"/>
                </a:ext>
              </a:extLst>
            </p:cNvPr>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5450;p126">
              <a:extLst>
                <a:ext uri="{FF2B5EF4-FFF2-40B4-BE49-F238E27FC236}">
                  <a16:creationId xmlns:a16="http://schemas.microsoft.com/office/drawing/2014/main" id="{2DDFEBDA-4F4C-4A77-8C23-FF7128E0CF48}"/>
                </a:ext>
              </a:extLst>
            </p:cNvPr>
            <p:cNvSpPr/>
            <p:nvPr/>
          </p:nvSpPr>
          <p:spPr>
            <a:xfrm>
              <a:off x="2397991" y="1811743"/>
              <a:ext cx="204" cy="14"/>
            </a:xfrm>
            <a:custGeom>
              <a:avLst/>
              <a:gdLst/>
              <a:ahLst/>
              <a:cxnLst/>
              <a:rect l="l" t="t" r="r" b="b"/>
              <a:pathLst>
                <a:path w="15" h="1" extrusionOk="0">
                  <a:moveTo>
                    <a:pt x="0"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5451;p126">
              <a:extLst>
                <a:ext uri="{FF2B5EF4-FFF2-40B4-BE49-F238E27FC236}">
                  <a16:creationId xmlns:a16="http://schemas.microsoft.com/office/drawing/2014/main" id="{826DFE5D-AFD3-469F-89FA-2E042633C081}"/>
                </a:ext>
              </a:extLst>
            </p:cNvPr>
            <p:cNvSpPr/>
            <p:nvPr/>
          </p:nvSpPr>
          <p:spPr>
            <a:xfrm>
              <a:off x="2393185" y="1816685"/>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5452;p126">
              <a:extLst>
                <a:ext uri="{FF2B5EF4-FFF2-40B4-BE49-F238E27FC236}">
                  <a16:creationId xmlns:a16="http://schemas.microsoft.com/office/drawing/2014/main" id="{3522B2F3-4144-4F1E-AE1A-DED96DE9084B}"/>
                </a:ext>
              </a:extLst>
            </p:cNvPr>
            <p:cNvSpPr/>
            <p:nvPr/>
          </p:nvSpPr>
          <p:spPr>
            <a:xfrm>
              <a:off x="2399702" y="1812598"/>
              <a:ext cx="204" cy="204"/>
            </a:xfrm>
            <a:custGeom>
              <a:avLst/>
              <a:gdLst/>
              <a:ahLst/>
              <a:cxnLst/>
              <a:rect l="l" t="t" r="r" b="b"/>
              <a:pathLst>
                <a:path w="15" h="15" extrusionOk="0">
                  <a:moveTo>
                    <a:pt x="1" y="1"/>
                  </a:moveTo>
                  <a:lnTo>
                    <a:pt x="15"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5453;p126">
              <a:extLst>
                <a:ext uri="{FF2B5EF4-FFF2-40B4-BE49-F238E27FC236}">
                  <a16:creationId xmlns:a16="http://schemas.microsoft.com/office/drawing/2014/main" id="{98B4F59F-B6B0-4A38-9796-8982EB92521A}"/>
                </a:ext>
              </a:extLst>
            </p:cNvPr>
            <p:cNvSpPr/>
            <p:nvPr/>
          </p:nvSpPr>
          <p:spPr>
            <a:xfrm>
              <a:off x="2399227" y="1812273"/>
              <a:ext cx="204" cy="149"/>
            </a:xfrm>
            <a:custGeom>
              <a:avLst/>
              <a:gdLst/>
              <a:ahLst/>
              <a:cxnLst/>
              <a:rect l="l" t="t" r="r" b="b"/>
              <a:pathLst>
                <a:path w="15" h="11" extrusionOk="0">
                  <a:moveTo>
                    <a:pt x="1" y="0"/>
                  </a:move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5454;p126">
              <a:extLst>
                <a:ext uri="{FF2B5EF4-FFF2-40B4-BE49-F238E27FC236}">
                  <a16:creationId xmlns:a16="http://schemas.microsoft.com/office/drawing/2014/main" id="{B239068C-067E-49C7-BD2D-AF2E9A224B30}"/>
                </a:ext>
              </a:extLst>
            </p:cNvPr>
            <p:cNvSpPr/>
            <p:nvPr/>
          </p:nvSpPr>
          <p:spPr>
            <a:xfrm>
              <a:off x="2398426" y="1811838"/>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5455;p126">
              <a:extLst>
                <a:ext uri="{FF2B5EF4-FFF2-40B4-BE49-F238E27FC236}">
                  <a16:creationId xmlns:a16="http://schemas.microsoft.com/office/drawing/2014/main" id="{9B20D5C6-C293-448E-8F48-4C58170353D1}"/>
                </a:ext>
              </a:extLst>
            </p:cNvPr>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5456;p126">
              <a:extLst>
                <a:ext uri="{FF2B5EF4-FFF2-40B4-BE49-F238E27FC236}">
                  <a16:creationId xmlns:a16="http://schemas.microsoft.com/office/drawing/2014/main" id="{A3892D34-0D4B-4C37-9909-1FB9025B231D}"/>
                </a:ext>
              </a:extLst>
            </p:cNvPr>
            <p:cNvSpPr/>
            <p:nvPr/>
          </p:nvSpPr>
          <p:spPr>
            <a:xfrm>
              <a:off x="2393755" y="181540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5457;p126">
              <a:extLst>
                <a:ext uri="{FF2B5EF4-FFF2-40B4-BE49-F238E27FC236}">
                  <a16:creationId xmlns:a16="http://schemas.microsoft.com/office/drawing/2014/main" id="{C156411C-7D97-4FB2-B827-7921E83F314F}"/>
                </a:ext>
              </a:extLst>
            </p:cNvPr>
            <p:cNvSpPr/>
            <p:nvPr/>
          </p:nvSpPr>
          <p:spPr>
            <a:xfrm>
              <a:off x="2400747" y="1813549"/>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5458;p126">
              <a:extLst>
                <a:ext uri="{FF2B5EF4-FFF2-40B4-BE49-F238E27FC236}">
                  <a16:creationId xmlns:a16="http://schemas.microsoft.com/office/drawing/2014/main" id="{9C2310BB-C7AB-4230-AD15-ECF51CF6B143}"/>
                </a:ext>
              </a:extLst>
            </p:cNvPr>
            <p:cNvSpPr/>
            <p:nvPr/>
          </p:nvSpPr>
          <p:spPr>
            <a:xfrm>
              <a:off x="2393375" y="181616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5459;p126">
              <a:extLst>
                <a:ext uri="{FF2B5EF4-FFF2-40B4-BE49-F238E27FC236}">
                  <a16:creationId xmlns:a16="http://schemas.microsoft.com/office/drawing/2014/main" id="{B6ED4B29-A06B-41C3-BC62-55F45D02AB78}"/>
                </a:ext>
              </a:extLst>
            </p:cNvPr>
            <p:cNvSpPr/>
            <p:nvPr/>
          </p:nvSpPr>
          <p:spPr>
            <a:xfrm>
              <a:off x="2400177" y="1813033"/>
              <a:ext cx="299" cy="244"/>
            </a:xfrm>
            <a:custGeom>
              <a:avLst/>
              <a:gdLst/>
              <a:ahLst/>
              <a:cxnLst/>
              <a:rect l="l" t="t" r="r" b="b"/>
              <a:pathLst>
                <a:path w="22" h="18" extrusionOk="0">
                  <a:moveTo>
                    <a:pt x="1" y="0"/>
                  </a:moveTo>
                  <a:lnTo>
                    <a:pt x="2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5460;p126">
              <a:extLst>
                <a:ext uri="{FF2B5EF4-FFF2-40B4-BE49-F238E27FC236}">
                  <a16:creationId xmlns:a16="http://schemas.microsoft.com/office/drawing/2014/main" id="{433AA24E-E9A6-4B3C-B366-10E4767223D9}"/>
                </a:ext>
              </a:extLst>
            </p:cNvPr>
            <p:cNvSpPr/>
            <p:nvPr/>
          </p:nvSpPr>
          <p:spPr>
            <a:xfrm>
              <a:off x="2393565" y="1815735"/>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5461;p126">
              <a:extLst>
                <a:ext uri="{FF2B5EF4-FFF2-40B4-BE49-F238E27FC236}">
                  <a16:creationId xmlns:a16="http://schemas.microsoft.com/office/drawing/2014/main" id="{B9A97AB2-8BB0-4CEB-BAC2-D754FB65F6CE}"/>
                </a:ext>
              </a:extLst>
            </p:cNvPr>
            <p:cNvSpPr/>
            <p:nvPr/>
          </p:nvSpPr>
          <p:spPr>
            <a:xfrm>
              <a:off x="2398806" y="1812028"/>
              <a:ext cx="204" cy="109"/>
            </a:xfrm>
            <a:custGeom>
              <a:avLst/>
              <a:gdLst/>
              <a:ahLst/>
              <a:cxnLst/>
              <a:rect l="l" t="t" r="r" b="b"/>
              <a:pathLst>
                <a:path w="15" h="8" extrusionOk="0">
                  <a:moveTo>
                    <a:pt x="0" y="1"/>
                  </a:moveTo>
                  <a:lnTo>
                    <a:pt x="1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5462;p126">
              <a:extLst>
                <a:ext uri="{FF2B5EF4-FFF2-40B4-BE49-F238E27FC236}">
                  <a16:creationId xmlns:a16="http://schemas.microsoft.com/office/drawing/2014/main" id="{D5BACB71-380B-4FB9-84E6-573DA33CF9E9}"/>
                </a:ext>
              </a:extLst>
            </p:cNvPr>
            <p:cNvSpPr/>
            <p:nvPr/>
          </p:nvSpPr>
          <p:spPr>
            <a:xfrm>
              <a:off x="2394420" y="181426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5463;p126">
              <a:extLst>
                <a:ext uri="{FF2B5EF4-FFF2-40B4-BE49-F238E27FC236}">
                  <a16:creationId xmlns:a16="http://schemas.microsoft.com/office/drawing/2014/main" id="{F9853464-7991-4B6A-909B-C158E739E827}"/>
                </a:ext>
              </a:extLst>
            </p:cNvPr>
            <p:cNvSpPr/>
            <p:nvPr/>
          </p:nvSpPr>
          <p:spPr>
            <a:xfrm>
              <a:off x="2394040" y="181483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5464;p126">
              <a:extLst>
                <a:ext uri="{FF2B5EF4-FFF2-40B4-BE49-F238E27FC236}">
                  <a16:creationId xmlns:a16="http://schemas.microsoft.com/office/drawing/2014/main" id="{E54564F8-1258-4D6A-9EF2-68517DA09EFA}"/>
                </a:ext>
              </a:extLst>
            </p:cNvPr>
            <p:cNvSpPr/>
            <p:nvPr/>
          </p:nvSpPr>
          <p:spPr>
            <a:xfrm>
              <a:off x="2394135" y="1814649"/>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5465;p126">
              <a:extLst>
                <a:ext uri="{FF2B5EF4-FFF2-40B4-BE49-F238E27FC236}">
                  <a16:creationId xmlns:a16="http://schemas.microsoft.com/office/drawing/2014/main" id="{2F6B5647-6230-4AF6-8DD2-1138B326EC13}"/>
                </a:ext>
              </a:extLst>
            </p:cNvPr>
            <p:cNvSpPr/>
            <p:nvPr/>
          </p:nvSpPr>
          <p:spPr>
            <a:xfrm>
              <a:off x="2394230" y="1814499"/>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5466;p126">
              <a:extLst>
                <a:ext uri="{FF2B5EF4-FFF2-40B4-BE49-F238E27FC236}">
                  <a16:creationId xmlns:a16="http://schemas.microsoft.com/office/drawing/2014/main" id="{F2994334-45E0-49BD-AE47-12B4D69BF6B9}"/>
                </a:ext>
              </a:extLst>
            </p:cNvPr>
            <p:cNvSpPr/>
            <p:nvPr/>
          </p:nvSpPr>
          <p:spPr>
            <a:xfrm>
              <a:off x="2394380" y="181430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5467;p126">
              <a:extLst>
                <a:ext uri="{FF2B5EF4-FFF2-40B4-BE49-F238E27FC236}">
                  <a16:creationId xmlns:a16="http://schemas.microsoft.com/office/drawing/2014/main" id="{867B5F44-2E73-479E-9F10-FB5BC5A89013}"/>
                </a:ext>
              </a:extLst>
            </p:cNvPr>
            <p:cNvSpPr/>
            <p:nvPr/>
          </p:nvSpPr>
          <p:spPr>
            <a:xfrm>
              <a:off x="2394325" y="181440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5468;p126">
              <a:extLst>
                <a:ext uri="{FF2B5EF4-FFF2-40B4-BE49-F238E27FC236}">
                  <a16:creationId xmlns:a16="http://schemas.microsoft.com/office/drawing/2014/main" id="{1253E5F6-1296-4886-B5BE-84A2E7300145}"/>
                </a:ext>
              </a:extLst>
            </p:cNvPr>
            <p:cNvSpPr/>
            <p:nvPr/>
          </p:nvSpPr>
          <p:spPr>
            <a:xfrm>
              <a:off x="2393904" y="1815070"/>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5469;p126">
              <a:extLst>
                <a:ext uri="{FF2B5EF4-FFF2-40B4-BE49-F238E27FC236}">
                  <a16:creationId xmlns:a16="http://schemas.microsoft.com/office/drawing/2014/main" id="{28EA4E15-3ECD-44B8-B199-23FE1A52DB2E}"/>
                </a:ext>
              </a:extLst>
            </p:cNvPr>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5470;p126">
              <a:extLst>
                <a:ext uri="{FF2B5EF4-FFF2-40B4-BE49-F238E27FC236}">
                  <a16:creationId xmlns:a16="http://schemas.microsoft.com/office/drawing/2014/main" id="{72FA852F-68DE-49A5-B622-411AC1C21F17}"/>
                </a:ext>
              </a:extLst>
            </p:cNvPr>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5471;p126">
              <a:extLst>
                <a:ext uri="{FF2B5EF4-FFF2-40B4-BE49-F238E27FC236}">
                  <a16:creationId xmlns:a16="http://schemas.microsoft.com/office/drawing/2014/main" id="{BBBC0F52-9530-41DF-B00C-F4F528E26B4B}"/>
                </a:ext>
              </a:extLst>
            </p:cNvPr>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5472;p126">
              <a:extLst>
                <a:ext uri="{FF2B5EF4-FFF2-40B4-BE49-F238E27FC236}">
                  <a16:creationId xmlns:a16="http://schemas.microsoft.com/office/drawing/2014/main" id="{EAA734B5-A2AB-442B-83F0-5F0594CA8A55}"/>
                </a:ext>
              </a:extLst>
            </p:cNvPr>
            <p:cNvSpPr/>
            <p:nvPr/>
          </p:nvSpPr>
          <p:spPr>
            <a:xfrm>
              <a:off x="2083563" y="1634394"/>
              <a:ext cx="149" cy="109"/>
            </a:xfrm>
            <a:custGeom>
              <a:avLst/>
              <a:gdLst/>
              <a:ahLst/>
              <a:cxnLst/>
              <a:rect l="l" t="t" r="r" b="b"/>
              <a:pathLst>
                <a:path w="11" h="8" extrusionOk="0">
                  <a:moveTo>
                    <a:pt x="1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5473;p126">
              <a:extLst>
                <a:ext uri="{FF2B5EF4-FFF2-40B4-BE49-F238E27FC236}">
                  <a16:creationId xmlns:a16="http://schemas.microsoft.com/office/drawing/2014/main" id="{B7ECEED0-A18C-4C57-A268-76671B64D0F6}"/>
                </a:ext>
              </a:extLst>
            </p:cNvPr>
            <p:cNvSpPr/>
            <p:nvPr/>
          </p:nvSpPr>
          <p:spPr>
            <a:xfrm>
              <a:off x="2066972" y="1624699"/>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5474;p126">
              <a:extLst>
                <a:ext uri="{FF2B5EF4-FFF2-40B4-BE49-F238E27FC236}">
                  <a16:creationId xmlns:a16="http://schemas.microsoft.com/office/drawing/2014/main" id="{57A45856-ABAD-4056-BD8C-AB1CC6330F48}"/>
                </a:ext>
              </a:extLst>
            </p:cNvPr>
            <p:cNvSpPr/>
            <p:nvPr/>
          </p:nvSpPr>
          <p:spPr>
            <a:xfrm>
              <a:off x="2087840" y="1638630"/>
              <a:ext cx="244" cy="299"/>
            </a:xfrm>
            <a:custGeom>
              <a:avLst/>
              <a:gdLst/>
              <a:ahLst/>
              <a:cxnLst/>
              <a:rect l="l" t="t" r="r" b="b"/>
              <a:pathLst>
                <a:path w="18" h="22" extrusionOk="0">
                  <a:moveTo>
                    <a:pt x="1" y="1"/>
                  </a:moveTo>
                  <a:lnTo>
                    <a:pt x="18"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5475;p126">
              <a:extLst>
                <a:ext uri="{FF2B5EF4-FFF2-40B4-BE49-F238E27FC236}">
                  <a16:creationId xmlns:a16="http://schemas.microsoft.com/office/drawing/2014/main" id="{9C33FCF5-9954-44D0-B262-3F2120429EAF}"/>
                </a:ext>
              </a:extLst>
            </p:cNvPr>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5476;p126">
              <a:extLst>
                <a:ext uri="{FF2B5EF4-FFF2-40B4-BE49-F238E27FC236}">
                  <a16:creationId xmlns:a16="http://schemas.microsoft.com/office/drawing/2014/main" id="{6878FCB1-B10C-4409-B134-82A803F8061C}"/>
                </a:ext>
              </a:extLst>
            </p:cNvPr>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5477;p126">
              <a:extLst>
                <a:ext uri="{FF2B5EF4-FFF2-40B4-BE49-F238E27FC236}">
                  <a16:creationId xmlns:a16="http://schemas.microsoft.com/office/drawing/2014/main" id="{BFFF3A55-FCC0-4501-BA51-B498E6B9B213}"/>
                </a:ext>
              </a:extLst>
            </p:cNvPr>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5478;p126">
              <a:extLst>
                <a:ext uri="{FF2B5EF4-FFF2-40B4-BE49-F238E27FC236}">
                  <a16:creationId xmlns:a16="http://schemas.microsoft.com/office/drawing/2014/main" id="{56B11CF1-B71A-4D4D-8BA4-5F48C006A9D1}"/>
                </a:ext>
              </a:extLst>
            </p:cNvPr>
            <p:cNvSpPr/>
            <p:nvPr/>
          </p:nvSpPr>
          <p:spPr>
            <a:xfrm>
              <a:off x="2088411" y="1639295"/>
              <a:ext cx="204" cy="204"/>
            </a:xfrm>
            <a:custGeom>
              <a:avLst/>
              <a:gdLst/>
              <a:ahLst/>
              <a:cxnLst/>
              <a:rect l="l" t="t" r="r" b="b"/>
              <a:pathLst>
                <a:path w="15" h="15" extrusionOk="0">
                  <a:moveTo>
                    <a:pt x="15"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5479;p126">
              <a:extLst>
                <a:ext uri="{FF2B5EF4-FFF2-40B4-BE49-F238E27FC236}">
                  <a16:creationId xmlns:a16="http://schemas.microsoft.com/office/drawing/2014/main" id="{394C554B-BE38-4F64-B139-E241A8B12917}"/>
                </a:ext>
              </a:extLst>
            </p:cNvPr>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5480;p126">
              <a:extLst>
                <a:ext uri="{FF2B5EF4-FFF2-40B4-BE49-F238E27FC236}">
                  <a16:creationId xmlns:a16="http://schemas.microsoft.com/office/drawing/2014/main" id="{5032BEE3-F177-42D3-826E-34DB69CF5004}"/>
                </a:ext>
              </a:extLst>
            </p:cNvPr>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5481;p126">
              <a:extLst>
                <a:ext uri="{FF2B5EF4-FFF2-40B4-BE49-F238E27FC236}">
                  <a16:creationId xmlns:a16="http://schemas.microsoft.com/office/drawing/2014/main" id="{9470661A-0567-44B7-B1C4-181DB2F7E1D2}"/>
                </a:ext>
              </a:extLst>
            </p:cNvPr>
            <p:cNvSpPr/>
            <p:nvPr/>
          </p:nvSpPr>
          <p:spPr>
            <a:xfrm>
              <a:off x="2088125" y="1638969"/>
              <a:ext cx="204" cy="244"/>
            </a:xfrm>
            <a:custGeom>
              <a:avLst/>
              <a:gdLst/>
              <a:ahLst/>
              <a:cxnLst/>
              <a:rect l="l" t="t" r="r" b="b"/>
              <a:pathLst>
                <a:path w="15" h="18" extrusionOk="0">
                  <a:moveTo>
                    <a:pt x="1" y="0"/>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5482;p126">
              <a:extLst>
                <a:ext uri="{FF2B5EF4-FFF2-40B4-BE49-F238E27FC236}">
                  <a16:creationId xmlns:a16="http://schemas.microsoft.com/office/drawing/2014/main" id="{9D7CD9B9-5BAF-47CA-91A3-6FF9F4E56DC7}"/>
                </a:ext>
              </a:extLst>
            </p:cNvPr>
            <p:cNvSpPr/>
            <p:nvPr/>
          </p:nvSpPr>
          <p:spPr>
            <a:xfrm>
              <a:off x="2088696" y="1639580"/>
              <a:ext cx="258" cy="204"/>
            </a:xfrm>
            <a:custGeom>
              <a:avLst/>
              <a:gdLst/>
              <a:ahLst/>
              <a:cxnLst/>
              <a:rect l="l" t="t" r="r" b="b"/>
              <a:pathLst>
                <a:path w="19" h="15" extrusionOk="0">
                  <a:moveTo>
                    <a:pt x="1" y="1"/>
                  </a:moveTo>
                  <a:lnTo>
                    <a:pt x="18"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5483;p126">
              <a:extLst>
                <a:ext uri="{FF2B5EF4-FFF2-40B4-BE49-F238E27FC236}">
                  <a16:creationId xmlns:a16="http://schemas.microsoft.com/office/drawing/2014/main" id="{63A116D1-5053-4A3C-9533-985E2658E012}"/>
                </a:ext>
              </a:extLst>
            </p:cNvPr>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5484;p126">
              <a:extLst>
                <a:ext uri="{FF2B5EF4-FFF2-40B4-BE49-F238E27FC236}">
                  <a16:creationId xmlns:a16="http://schemas.microsoft.com/office/drawing/2014/main" id="{9B4EE2E5-8661-48B5-A39B-3342306DA665}"/>
                </a:ext>
              </a:extLst>
            </p:cNvPr>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5485;p126">
              <a:extLst>
                <a:ext uri="{FF2B5EF4-FFF2-40B4-BE49-F238E27FC236}">
                  <a16:creationId xmlns:a16="http://schemas.microsoft.com/office/drawing/2014/main" id="{68050B0A-EE76-4432-A61F-7B6EEAE04179}"/>
                </a:ext>
              </a:extLst>
            </p:cNvPr>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5486;p126">
              <a:extLst>
                <a:ext uri="{FF2B5EF4-FFF2-40B4-BE49-F238E27FC236}">
                  <a16:creationId xmlns:a16="http://schemas.microsoft.com/office/drawing/2014/main" id="{7F7DD570-9143-4477-B037-51D4BCBA6A30}"/>
                </a:ext>
              </a:extLst>
            </p:cNvPr>
            <p:cNvSpPr/>
            <p:nvPr/>
          </p:nvSpPr>
          <p:spPr>
            <a:xfrm>
              <a:off x="2101676" y="1658019"/>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5487;p126">
              <a:extLst>
                <a:ext uri="{FF2B5EF4-FFF2-40B4-BE49-F238E27FC236}">
                  <a16:creationId xmlns:a16="http://schemas.microsoft.com/office/drawing/2014/main" id="{990C9DD2-633B-42EF-BC62-4F0C2F89A0F7}"/>
                </a:ext>
              </a:extLst>
            </p:cNvPr>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5488;p126">
              <a:extLst>
                <a:ext uri="{FF2B5EF4-FFF2-40B4-BE49-F238E27FC236}">
                  <a16:creationId xmlns:a16="http://schemas.microsoft.com/office/drawing/2014/main" id="{5040857E-54CC-43D9-A7CF-9B58D74B421C}"/>
                </a:ext>
              </a:extLst>
            </p:cNvPr>
            <p:cNvSpPr/>
            <p:nvPr/>
          </p:nvSpPr>
          <p:spPr>
            <a:xfrm>
              <a:off x="2101296" y="1658209"/>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5489;p126">
              <a:extLst>
                <a:ext uri="{FF2B5EF4-FFF2-40B4-BE49-F238E27FC236}">
                  <a16:creationId xmlns:a16="http://schemas.microsoft.com/office/drawing/2014/main" id="{0128AA12-2D16-4A70-A04F-AE97B698ED8A}"/>
                </a:ext>
              </a:extLst>
            </p:cNvPr>
            <p:cNvSpPr/>
            <p:nvPr/>
          </p:nvSpPr>
          <p:spPr>
            <a:xfrm>
              <a:off x="2100630" y="1658684"/>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5490;p126">
              <a:extLst>
                <a:ext uri="{FF2B5EF4-FFF2-40B4-BE49-F238E27FC236}">
                  <a16:creationId xmlns:a16="http://schemas.microsoft.com/office/drawing/2014/main" id="{CEDDA861-23BB-4F31-8530-33253A1872BE}"/>
                </a:ext>
              </a:extLst>
            </p:cNvPr>
            <p:cNvSpPr/>
            <p:nvPr/>
          </p:nvSpPr>
          <p:spPr>
            <a:xfrm>
              <a:off x="2100956" y="1658453"/>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5491;p126">
              <a:extLst>
                <a:ext uri="{FF2B5EF4-FFF2-40B4-BE49-F238E27FC236}">
                  <a16:creationId xmlns:a16="http://schemas.microsoft.com/office/drawing/2014/main" id="{986798DC-7CE3-4FD6-9067-9837419091F8}"/>
                </a:ext>
              </a:extLst>
            </p:cNvPr>
            <p:cNvSpPr/>
            <p:nvPr/>
          </p:nvSpPr>
          <p:spPr>
            <a:xfrm>
              <a:off x="2102056" y="1657829"/>
              <a:ext cx="204" cy="163"/>
            </a:xfrm>
            <a:custGeom>
              <a:avLst/>
              <a:gdLst/>
              <a:ahLst/>
              <a:cxnLst/>
              <a:rect l="l" t="t" r="r" b="b"/>
              <a:pathLst>
                <a:path w="15" h="12"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5492;p126">
              <a:extLst>
                <a:ext uri="{FF2B5EF4-FFF2-40B4-BE49-F238E27FC236}">
                  <a16:creationId xmlns:a16="http://schemas.microsoft.com/office/drawing/2014/main" id="{39BE42FA-DF88-4CBB-B68C-287F8E0F3D74}"/>
                </a:ext>
              </a:extLst>
            </p:cNvPr>
            <p:cNvSpPr/>
            <p:nvPr/>
          </p:nvSpPr>
          <p:spPr>
            <a:xfrm>
              <a:off x="2103142" y="1657543"/>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5493;p126">
              <a:extLst>
                <a:ext uri="{FF2B5EF4-FFF2-40B4-BE49-F238E27FC236}">
                  <a16:creationId xmlns:a16="http://schemas.microsoft.com/office/drawing/2014/main" id="{642AD53E-4437-462A-96CE-BD2D95917D12}"/>
                </a:ext>
              </a:extLst>
            </p:cNvPr>
            <p:cNvSpPr/>
            <p:nvPr/>
          </p:nvSpPr>
          <p:spPr>
            <a:xfrm>
              <a:off x="2102816" y="1657638"/>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5494;p126">
              <a:extLst>
                <a:ext uri="{FF2B5EF4-FFF2-40B4-BE49-F238E27FC236}">
                  <a16:creationId xmlns:a16="http://schemas.microsoft.com/office/drawing/2014/main" id="{0E63E094-402F-4A82-9D4D-F254D6FB2398}"/>
                </a:ext>
              </a:extLst>
            </p:cNvPr>
            <p:cNvSpPr/>
            <p:nvPr/>
          </p:nvSpPr>
          <p:spPr>
            <a:xfrm>
              <a:off x="2102436" y="1657733"/>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5495;p126">
              <a:extLst>
                <a:ext uri="{FF2B5EF4-FFF2-40B4-BE49-F238E27FC236}">
                  <a16:creationId xmlns:a16="http://schemas.microsoft.com/office/drawing/2014/main" id="{8DFF356D-9FEA-4238-9B76-FFE1F7B5366F}"/>
                </a:ext>
              </a:extLst>
            </p:cNvPr>
            <p:cNvSpPr/>
            <p:nvPr/>
          </p:nvSpPr>
          <p:spPr>
            <a:xfrm>
              <a:off x="2100345" y="1659023"/>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5496;p126">
              <a:extLst>
                <a:ext uri="{FF2B5EF4-FFF2-40B4-BE49-F238E27FC236}">
                  <a16:creationId xmlns:a16="http://schemas.microsoft.com/office/drawing/2014/main" id="{A97681C1-A5DF-4C23-A1A9-84C2913A865C}"/>
                </a:ext>
              </a:extLst>
            </p:cNvPr>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5497;p126">
              <a:extLst>
                <a:ext uri="{FF2B5EF4-FFF2-40B4-BE49-F238E27FC236}">
                  <a16:creationId xmlns:a16="http://schemas.microsoft.com/office/drawing/2014/main" id="{1ABCA4A4-303D-4F76-9C4F-74CC61E6E98D}"/>
                </a:ext>
              </a:extLst>
            </p:cNvPr>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5498;p126">
              <a:extLst>
                <a:ext uri="{FF2B5EF4-FFF2-40B4-BE49-F238E27FC236}">
                  <a16:creationId xmlns:a16="http://schemas.microsoft.com/office/drawing/2014/main" id="{3540D5C8-02F4-4BAB-BE92-158074CFB217}"/>
                </a:ext>
              </a:extLst>
            </p:cNvPr>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5499;p126">
              <a:extLst>
                <a:ext uri="{FF2B5EF4-FFF2-40B4-BE49-F238E27FC236}">
                  <a16:creationId xmlns:a16="http://schemas.microsoft.com/office/drawing/2014/main" id="{D4EBED77-76D0-45CF-B2CE-078DC62B2FC6}"/>
                </a:ext>
              </a:extLst>
            </p:cNvPr>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5500;p126">
              <a:extLst>
                <a:ext uri="{FF2B5EF4-FFF2-40B4-BE49-F238E27FC236}">
                  <a16:creationId xmlns:a16="http://schemas.microsoft.com/office/drawing/2014/main" id="{CFFE61BC-2C44-4711-AF1B-4D22AB47DFA5}"/>
                </a:ext>
              </a:extLst>
            </p:cNvPr>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5501;p126">
              <a:extLst>
                <a:ext uri="{FF2B5EF4-FFF2-40B4-BE49-F238E27FC236}">
                  <a16:creationId xmlns:a16="http://schemas.microsoft.com/office/drawing/2014/main" id="{C69DE145-A89C-4161-AD5C-C2E3A5E099A4}"/>
                </a:ext>
              </a:extLst>
            </p:cNvPr>
            <p:cNvSpPr/>
            <p:nvPr/>
          </p:nvSpPr>
          <p:spPr>
            <a:xfrm>
              <a:off x="2100060" y="1659308"/>
              <a:ext cx="204" cy="244"/>
            </a:xfrm>
            <a:custGeom>
              <a:avLst/>
              <a:gdLst/>
              <a:ahLst/>
              <a:cxnLst/>
              <a:rect l="l" t="t" r="r" b="b"/>
              <a:pathLst>
                <a:path w="15" h="18" extrusionOk="0">
                  <a:moveTo>
                    <a:pt x="0" y="18"/>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5502;p126">
              <a:extLst>
                <a:ext uri="{FF2B5EF4-FFF2-40B4-BE49-F238E27FC236}">
                  <a16:creationId xmlns:a16="http://schemas.microsoft.com/office/drawing/2014/main" id="{68E4C292-878E-42DE-96F4-199E70203EA8}"/>
                </a:ext>
              </a:extLst>
            </p:cNvPr>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5503;p126">
              <a:extLst>
                <a:ext uri="{FF2B5EF4-FFF2-40B4-BE49-F238E27FC236}">
                  <a16:creationId xmlns:a16="http://schemas.microsoft.com/office/drawing/2014/main" id="{367C6F21-0DAA-49B7-A4F9-81DA481AEB0E}"/>
                </a:ext>
              </a:extLst>
            </p:cNvPr>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5504;p126">
              <a:extLst>
                <a:ext uri="{FF2B5EF4-FFF2-40B4-BE49-F238E27FC236}">
                  <a16:creationId xmlns:a16="http://schemas.microsoft.com/office/drawing/2014/main" id="{259FC63E-B2F0-4DAE-90E0-DCC7C47D7C90}"/>
                </a:ext>
              </a:extLst>
            </p:cNvPr>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5505;p126">
              <a:extLst>
                <a:ext uri="{FF2B5EF4-FFF2-40B4-BE49-F238E27FC236}">
                  <a16:creationId xmlns:a16="http://schemas.microsoft.com/office/drawing/2014/main" id="{A70893D7-627F-4FEE-AAFD-A426DEEAA022}"/>
                </a:ext>
              </a:extLst>
            </p:cNvPr>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5506;p126">
              <a:extLst>
                <a:ext uri="{FF2B5EF4-FFF2-40B4-BE49-F238E27FC236}">
                  <a16:creationId xmlns:a16="http://schemas.microsoft.com/office/drawing/2014/main" id="{1585B841-D66B-4F31-9677-E813BD679330}"/>
                </a:ext>
              </a:extLst>
            </p:cNvPr>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5507;p126">
              <a:extLst>
                <a:ext uri="{FF2B5EF4-FFF2-40B4-BE49-F238E27FC236}">
                  <a16:creationId xmlns:a16="http://schemas.microsoft.com/office/drawing/2014/main" id="{A56963E3-3678-4F8C-8FCC-E00C68C8064D}"/>
                </a:ext>
              </a:extLst>
            </p:cNvPr>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5508;p126">
              <a:extLst>
                <a:ext uri="{FF2B5EF4-FFF2-40B4-BE49-F238E27FC236}">
                  <a16:creationId xmlns:a16="http://schemas.microsoft.com/office/drawing/2014/main" id="{1BEE25C5-26F3-4414-88D1-0C0165D564B3}"/>
                </a:ext>
              </a:extLst>
            </p:cNvPr>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5509;p126">
              <a:extLst>
                <a:ext uri="{FF2B5EF4-FFF2-40B4-BE49-F238E27FC236}">
                  <a16:creationId xmlns:a16="http://schemas.microsoft.com/office/drawing/2014/main" id="{115A0F47-1083-43A5-96A2-56410AB1DB8E}"/>
                </a:ext>
              </a:extLst>
            </p:cNvPr>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5510;p126">
              <a:extLst>
                <a:ext uri="{FF2B5EF4-FFF2-40B4-BE49-F238E27FC236}">
                  <a16:creationId xmlns:a16="http://schemas.microsoft.com/office/drawing/2014/main" id="{AA6D6710-6775-44FC-A22C-1838B8B4E9AE}"/>
                </a:ext>
              </a:extLst>
            </p:cNvPr>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5511;p126">
              <a:extLst>
                <a:ext uri="{FF2B5EF4-FFF2-40B4-BE49-F238E27FC236}">
                  <a16:creationId xmlns:a16="http://schemas.microsoft.com/office/drawing/2014/main" id="{56C452E8-B6AB-4507-8566-4CE0898456C4}"/>
                </a:ext>
              </a:extLst>
            </p:cNvPr>
            <p:cNvSpPr/>
            <p:nvPr/>
          </p:nvSpPr>
          <p:spPr>
            <a:xfrm>
              <a:off x="1391722" y="1941503"/>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5512;p126">
              <a:extLst>
                <a:ext uri="{FF2B5EF4-FFF2-40B4-BE49-F238E27FC236}">
                  <a16:creationId xmlns:a16="http://schemas.microsoft.com/office/drawing/2014/main" id="{0E24B0B5-978F-4E98-AB14-BBB72AB4C99A}"/>
                </a:ext>
              </a:extLst>
            </p:cNvPr>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5513;p126">
              <a:extLst>
                <a:ext uri="{FF2B5EF4-FFF2-40B4-BE49-F238E27FC236}">
                  <a16:creationId xmlns:a16="http://schemas.microsoft.com/office/drawing/2014/main" id="{6F5ED0A9-C42E-4F00-B910-C8BED98A9232}"/>
                </a:ext>
              </a:extLst>
            </p:cNvPr>
            <p:cNvSpPr/>
            <p:nvPr/>
          </p:nvSpPr>
          <p:spPr>
            <a:xfrm>
              <a:off x="1391586" y="1938937"/>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5514;p126">
              <a:extLst>
                <a:ext uri="{FF2B5EF4-FFF2-40B4-BE49-F238E27FC236}">
                  <a16:creationId xmlns:a16="http://schemas.microsoft.com/office/drawing/2014/main" id="{8B6C3943-E4DB-4451-AFAC-0BDE269B9EF4}"/>
                </a:ext>
              </a:extLst>
            </p:cNvPr>
            <p:cNvSpPr/>
            <p:nvPr/>
          </p:nvSpPr>
          <p:spPr>
            <a:xfrm>
              <a:off x="1381403" y="1935230"/>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5515;p126">
              <a:extLst>
                <a:ext uri="{FF2B5EF4-FFF2-40B4-BE49-F238E27FC236}">
                  <a16:creationId xmlns:a16="http://schemas.microsoft.com/office/drawing/2014/main" id="{8E69573E-CB9D-4264-8096-88777940EF29}"/>
                </a:ext>
              </a:extLst>
            </p:cNvPr>
            <p:cNvSpPr/>
            <p:nvPr/>
          </p:nvSpPr>
          <p:spPr>
            <a:xfrm>
              <a:off x="1391396" y="1938516"/>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5516;p126">
              <a:extLst>
                <a:ext uri="{FF2B5EF4-FFF2-40B4-BE49-F238E27FC236}">
                  <a16:creationId xmlns:a16="http://schemas.microsoft.com/office/drawing/2014/main" id="{C2C80158-D0EE-4CA6-810C-D5FB37EC51D8}"/>
                </a:ext>
              </a:extLst>
            </p:cNvPr>
            <p:cNvSpPr/>
            <p:nvPr/>
          </p:nvSpPr>
          <p:spPr>
            <a:xfrm>
              <a:off x="1382163" y="1935665"/>
              <a:ext cx="204" cy="109"/>
            </a:xfrm>
            <a:custGeom>
              <a:avLst/>
              <a:gdLst/>
              <a:ahLst/>
              <a:cxnLst/>
              <a:rect l="l" t="t" r="r" b="b"/>
              <a:pathLst>
                <a:path w="15" h="8" extrusionOk="0">
                  <a:moveTo>
                    <a:pt x="1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5517;p126">
              <a:extLst>
                <a:ext uri="{FF2B5EF4-FFF2-40B4-BE49-F238E27FC236}">
                  <a16:creationId xmlns:a16="http://schemas.microsoft.com/office/drawing/2014/main" id="{AB8DDF55-B89F-4AED-BD88-2BEE161747A8}"/>
                </a:ext>
              </a:extLst>
            </p:cNvPr>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5518;p126">
              <a:extLst>
                <a:ext uri="{FF2B5EF4-FFF2-40B4-BE49-F238E27FC236}">
                  <a16:creationId xmlns:a16="http://schemas.microsoft.com/office/drawing/2014/main" id="{0CC8910B-F4BA-4034-AC91-85346BDBAA2D}"/>
                </a:ext>
              </a:extLst>
            </p:cNvPr>
            <p:cNvSpPr/>
            <p:nvPr/>
          </p:nvSpPr>
          <p:spPr>
            <a:xfrm>
              <a:off x="1391627" y="1941978"/>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5519;p126">
              <a:extLst>
                <a:ext uri="{FF2B5EF4-FFF2-40B4-BE49-F238E27FC236}">
                  <a16:creationId xmlns:a16="http://schemas.microsoft.com/office/drawing/2014/main" id="{5971B3C9-BDA6-44E9-B939-3A0CD23FE401}"/>
                </a:ext>
              </a:extLst>
            </p:cNvPr>
            <p:cNvSpPr/>
            <p:nvPr/>
          </p:nvSpPr>
          <p:spPr>
            <a:xfrm>
              <a:off x="1391722" y="1939602"/>
              <a:ext cx="14" cy="109"/>
            </a:xfrm>
            <a:custGeom>
              <a:avLst/>
              <a:gdLst/>
              <a:ahLst/>
              <a:cxnLst/>
              <a:rect l="l" t="t" r="r" b="b"/>
              <a:pathLst>
                <a:path w="1" h="8" extrusionOk="0">
                  <a:moveTo>
                    <a:pt x="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5520;p126">
              <a:extLst>
                <a:ext uri="{FF2B5EF4-FFF2-40B4-BE49-F238E27FC236}">
                  <a16:creationId xmlns:a16="http://schemas.microsoft.com/office/drawing/2014/main" id="{15A37641-9709-4E2B-8B94-17915377E121}"/>
                </a:ext>
              </a:extLst>
            </p:cNvPr>
            <p:cNvSpPr/>
            <p:nvPr/>
          </p:nvSpPr>
          <p:spPr>
            <a:xfrm>
              <a:off x="1391722" y="193998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5521;p126">
              <a:extLst>
                <a:ext uri="{FF2B5EF4-FFF2-40B4-BE49-F238E27FC236}">
                  <a16:creationId xmlns:a16="http://schemas.microsoft.com/office/drawing/2014/main" id="{5778B250-CC41-4814-82E9-228B3BAEF1BF}"/>
                </a:ext>
              </a:extLst>
            </p:cNvPr>
            <p:cNvSpPr/>
            <p:nvPr/>
          </p:nvSpPr>
          <p:spPr>
            <a:xfrm>
              <a:off x="1391722" y="193941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5522;p126">
              <a:extLst>
                <a:ext uri="{FF2B5EF4-FFF2-40B4-BE49-F238E27FC236}">
                  <a16:creationId xmlns:a16="http://schemas.microsoft.com/office/drawing/2014/main" id="{BF29D8EB-6CB4-4FE9-8DAD-5D1E904CA379}"/>
                </a:ext>
              </a:extLst>
            </p:cNvPr>
            <p:cNvSpPr/>
            <p:nvPr/>
          </p:nvSpPr>
          <p:spPr>
            <a:xfrm>
              <a:off x="1391627" y="1939127"/>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5523;p126">
              <a:extLst>
                <a:ext uri="{FF2B5EF4-FFF2-40B4-BE49-F238E27FC236}">
                  <a16:creationId xmlns:a16="http://schemas.microsoft.com/office/drawing/2014/main" id="{84149594-5CE5-4689-BBB0-821ABC27280E}"/>
                </a:ext>
              </a:extLst>
            </p:cNvPr>
            <p:cNvSpPr/>
            <p:nvPr/>
          </p:nvSpPr>
          <p:spPr>
            <a:xfrm>
              <a:off x="1391491" y="1938652"/>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5524;p126">
              <a:extLst>
                <a:ext uri="{FF2B5EF4-FFF2-40B4-BE49-F238E27FC236}">
                  <a16:creationId xmlns:a16="http://schemas.microsoft.com/office/drawing/2014/main" id="{D2D21865-BA10-438D-832C-0C8DCC01EB72}"/>
                </a:ext>
              </a:extLst>
            </p:cNvPr>
            <p:cNvSpPr/>
            <p:nvPr/>
          </p:nvSpPr>
          <p:spPr>
            <a:xfrm>
              <a:off x="1391532" y="193880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5525;p126">
              <a:extLst>
                <a:ext uri="{FF2B5EF4-FFF2-40B4-BE49-F238E27FC236}">
                  <a16:creationId xmlns:a16="http://schemas.microsoft.com/office/drawing/2014/main" id="{EE4E9FC6-8DCF-4C26-A336-C7D648AEBDB3}"/>
                </a:ext>
              </a:extLst>
            </p:cNvPr>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5526;p126">
              <a:extLst>
                <a:ext uri="{FF2B5EF4-FFF2-40B4-BE49-F238E27FC236}">
                  <a16:creationId xmlns:a16="http://schemas.microsoft.com/office/drawing/2014/main" id="{337752CE-C5F3-4A75-A74C-27262910E0E2}"/>
                </a:ext>
              </a:extLst>
            </p:cNvPr>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5527;p126">
              <a:extLst>
                <a:ext uri="{FF2B5EF4-FFF2-40B4-BE49-F238E27FC236}">
                  <a16:creationId xmlns:a16="http://schemas.microsoft.com/office/drawing/2014/main" id="{82EC55B1-5E86-4971-9B5F-BF34D8E9635C}"/>
                </a:ext>
              </a:extLst>
            </p:cNvPr>
            <p:cNvSpPr/>
            <p:nvPr/>
          </p:nvSpPr>
          <p:spPr>
            <a:xfrm>
              <a:off x="1378552" y="1934660"/>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5528;p126">
              <a:extLst>
                <a:ext uri="{FF2B5EF4-FFF2-40B4-BE49-F238E27FC236}">
                  <a16:creationId xmlns:a16="http://schemas.microsoft.com/office/drawing/2014/main" id="{22B88C0F-7755-46C2-B786-FC723CC5F56D}"/>
                </a:ext>
              </a:extLst>
            </p:cNvPr>
            <p:cNvSpPr/>
            <p:nvPr/>
          </p:nvSpPr>
          <p:spPr>
            <a:xfrm>
              <a:off x="1374370" y="1937892"/>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5529;p126">
              <a:extLst>
                <a:ext uri="{FF2B5EF4-FFF2-40B4-BE49-F238E27FC236}">
                  <a16:creationId xmlns:a16="http://schemas.microsoft.com/office/drawing/2014/main" id="{4CA3B305-19A4-4D25-9DDE-89E869E8E721}"/>
                </a:ext>
              </a:extLst>
            </p:cNvPr>
            <p:cNvSpPr/>
            <p:nvPr/>
          </p:nvSpPr>
          <p:spPr>
            <a:xfrm>
              <a:off x="1373759" y="1938462"/>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5530;p126">
              <a:extLst>
                <a:ext uri="{FF2B5EF4-FFF2-40B4-BE49-F238E27FC236}">
                  <a16:creationId xmlns:a16="http://schemas.microsoft.com/office/drawing/2014/main" id="{FECDB535-F911-439A-8AE8-49B66E122823}"/>
                </a:ext>
              </a:extLst>
            </p:cNvPr>
            <p:cNvSpPr/>
            <p:nvPr/>
          </p:nvSpPr>
          <p:spPr>
            <a:xfrm>
              <a:off x="1377601" y="1935190"/>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5531;p126">
              <a:extLst>
                <a:ext uri="{FF2B5EF4-FFF2-40B4-BE49-F238E27FC236}">
                  <a16:creationId xmlns:a16="http://schemas.microsoft.com/office/drawing/2014/main" id="{DEE4B84B-F085-4466-B9D0-EE62A117CC95}"/>
                </a:ext>
              </a:extLst>
            </p:cNvPr>
            <p:cNvSpPr/>
            <p:nvPr/>
          </p:nvSpPr>
          <p:spPr>
            <a:xfrm>
              <a:off x="1378362" y="1934714"/>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5532;p126">
              <a:extLst>
                <a:ext uri="{FF2B5EF4-FFF2-40B4-BE49-F238E27FC236}">
                  <a16:creationId xmlns:a16="http://schemas.microsoft.com/office/drawing/2014/main" id="{358A4D3A-AEC2-4F01-868F-DFE621D1EA36}"/>
                </a:ext>
              </a:extLst>
            </p:cNvPr>
            <p:cNvSpPr/>
            <p:nvPr/>
          </p:nvSpPr>
          <p:spPr>
            <a:xfrm>
              <a:off x="1377370" y="1935380"/>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5533;p126">
              <a:extLst>
                <a:ext uri="{FF2B5EF4-FFF2-40B4-BE49-F238E27FC236}">
                  <a16:creationId xmlns:a16="http://schemas.microsoft.com/office/drawing/2014/main" id="{4D5E3558-77F7-43C2-9A02-FCD7E55F97BD}"/>
                </a:ext>
              </a:extLst>
            </p:cNvPr>
            <p:cNvSpPr/>
            <p:nvPr/>
          </p:nvSpPr>
          <p:spPr>
            <a:xfrm>
              <a:off x="1377031" y="1935570"/>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5534;p126">
              <a:extLst>
                <a:ext uri="{FF2B5EF4-FFF2-40B4-BE49-F238E27FC236}">
                  <a16:creationId xmlns:a16="http://schemas.microsoft.com/office/drawing/2014/main" id="{E2575F84-6A8C-4F10-960A-DC98AB76A635}"/>
                </a:ext>
              </a:extLst>
            </p:cNvPr>
            <p:cNvSpPr/>
            <p:nvPr/>
          </p:nvSpPr>
          <p:spPr>
            <a:xfrm>
              <a:off x="1376705" y="1935855"/>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5535;p126">
              <a:extLst>
                <a:ext uri="{FF2B5EF4-FFF2-40B4-BE49-F238E27FC236}">
                  <a16:creationId xmlns:a16="http://schemas.microsoft.com/office/drawing/2014/main" id="{A1800C0E-5CD4-4DB4-9F63-8A49F49F3389}"/>
                </a:ext>
              </a:extLst>
            </p:cNvPr>
            <p:cNvSpPr/>
            <p:nvPr/>
          </p:nvSpPr>
          <p:spPr>
            <a:xfrm>
              <a:off x="1375470" y="1936900"/>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5536;p126">
              <a:extLst>
                <a:ext uri="{FF2B5EF4-FFF2-40B4-BE49-F238E27FC236}">
                  <a16:creationId xmlns:a16="http://schemas.microsoft.com/office/drawing/2014/main" id="{2EC25A67-CAA8-4D7E-9752-DE6A1DD23BE8}"/>
                </a:ext>
              </a:extLst>
            </p:cNvPr>
            <p:cNvSpPr/>
            <p:nvPr/>
          </p:nvSpPr>
          <p:spPr>
            <a:xfrm>
              <a:off x="1377846" y="1935040"/>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5537;p126">
              <a:extLst>
                <a:ext uri="{FF2B5EF4-FFF2-40B4-BE49-F238E27FC236}">
                  <a16:creationId xmlns:a16="http://schemas.microsoft.com/office/drawing/2014/main" id="{ACD640CB-2715-4B56-9666-6A2633CC66FA}"/>
                </a:ext>
              </a:extLst>
            </p:cNvPr>
            <p:cNvSpPr/>
            <p:nvPr/>
          </p:nvSpPr>
          <p:spPr>
            <a:xfrm>
              <a:off x="1378076" y="1934905"/>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5538;p126">
              <a:extLst>
                <a:ext uri="{FF2B5EF4-FFF2-40B4-BE49-F238E27FC236}">
                  <a16:creationId xmlns:a16="http://schemas.microsoft.com/office/drawing/2014/main" id="{27A893FA-AD45-4BB3-941D-FEF7A788A571}"/>
                </a:ext>
              </a:extLst>
            </p:cNvPr>
            <p:cNvSpPr/>
            <p:nvPr/>
          </p:nvSpPr>
          <p:spPr>
            <a:xfrm>
              <a:off x="1374899" y="1937376"/>
              <a:ext cx="204" cy="149"/>
            </a:xfrm>
            <a:custGeom>
              <a:avLst/>
              <a:gdLst/>
              <a:ahLst/>
              <a:cxnLst/>
              <a:rect l="l" t="t" r="r" b="b"/>
              <a:pathLst>
                <a:path w="15" h="11" extrusionOk="0">
                  <a:moveTo>
                    <a:pt x="1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5539;p126">
              <a:extLst>
                <a:ext uri="{FF2B5EF4-FFF2-40B4-BE49-F238E27FC236}">
                  <a16:creationId xmlns:a16="http://schemas.microsoft.com/office/drawing/2014/main" id="{F55C144C-74CA-4F75-B7E1-70AB4DBB3C87}"/>
                </a:ext>
              </a:extLst>
            </p:cNvPr>
            <p:cNvSpPr/>
            <p:nvPr/>
          </p:nvSpPr>
          <p:spPr>
            <a:xfrm>
              <a:off x="1375890" y="1936520"/>
              <a:ext cx="204" cy="109"/>
            </a:xfrm>
            <a:custGeom>
              <a:avLst/>
              <a:gdLst/>
              <a:ahLst/>
              <a:cxnLst/>
              <a:rect l="l" t="t" r="r" b="b"/>
              <a:pathLst>
                <a:path w="15" h="8" extrusionOk="0">
                  <a:moveTo>
                    <a:pt x="15"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5540;p126">
              <a:extLst>
                <a:ext uri="{FF2B5EF4-FFF2-40B4-BE49-F238E27FC236}">
                  <a16:creationId xmlns:a16="http://schemas.microsoft.com/office/drawing/2014/main" id="{90436E5B-2B97-4DE4-8107-970874600B84}"/>
                </a:ext>
              </a:extLst>
            </p:cNvPr>
            <p:cNvSpPr/>
            <p:nvPr/>
          </p:nvSpPr>
          <p:spPr>
            <a:xfrm>
              <a:off x="1376325" y="1936140"/>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5541;p126">
              <a:extLst>
                <a:ext uri="{FF2B5EF4-FFF2-40B4-BE49-F238E27FC236}">
                  <a16:creationId xmlns:a16="http://schemas.microsoft.com/office/drawing/2014/main" id="{651FDD97-6129-4E7F-8DAA-EB18692631A9}"/>
                </a:ext>
              </a:extLst>
            </p:cNvPr>
            <p:cNvSpPr/>
            <p:nvPr/>
          </p:nvSpPr>
          <p:spPr>
            <a:xfrm>
              <a:off x="1378226" y="1934810"/>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5542;p126">
              <a:extLst>
                <a:ext uri="{FF2B5EF4-FFF2-40B4-BE49-F238E27FC236}">
                  <a16:creationId xmlns:a16="http://schemas.microsoft.com/office/drawing/2014/main" id="{840ACF66-D01E-4276-9831-4D5157147361}"/>
                </a:ext>
              </a:extLst>
            </p:cNvPr>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5543;p126">
              <a:extLst>
                <a:ext uri="{FF2B5EF4-FFF2-40B4-BE49-F238E27FC236}">
                  <a16:creationId xmlns:a16="http://schemas.microsoft.com/office/drawing/2014/main" id="{DFC08E6D-7A94-43CF-AA5C-B68F5EB966CF}"/>
                </a:ext>
              </a:extLst>
            </p:cNvPr>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5544;p126">
              <a:extLst>
                <a:ext uri="{FF2B5EF4-FFF2-40B4-BE49-F238E27FC236}">
                  <a16:creationId xmlns:a16="http://schemas.microsoft.com/office/drawing/2014/main" id="{3DFA9AFF-F81B-4B7C-BB46-15192FEBDEFD}"/>
                </a:ext>
              </a:extLst>
            </p:cNvPr>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5545;p126">
              <a:extLst>
                <a:ext uri="{FF2B5EF4-FFF2-40B4-BE49-F238E27FC236}">
                  <a16:creationId xmlns:a16="http://schemas.microsoft.com/office/drawing/2014/main" id="{DEDE6F86-99BE-4A7F-8E86-DF56E58B8EF0}"/>
                </a:ext>
              </a:extLst>
            </p:cNvPr>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5546;p126">
              <a:extLst>
                <a:ext uri="{FF2B5EF4-FFF2-40B4-BE49-F238E27FC236}">
                  <a16:creationId xmlns:a16="http://schemas.microsoft.com/office/drawing/2014/main" id="{E152DDEA-95B0-4933-BA17-23946D654B49}"/>
                </a:ext>
              </a:extLst>
            </p:cNvPr>
            <p:cNvSpPr/>
            <p:nvPr/>
          </p:nvSpPr>
          <p:spPr>
            <a:xfrm>
              <a:off x="1358213" y="1927342"/>
              <a:ext cx="394" cy="543"/>
            </a:xfrm>
            <a:custGeom>
              <a:avLst/>
              <a:gdLst/>
              <a:ahLst/>
              <a:cxnLst/>
              <a:rect l="l" t="t" r="r" b="b"/>
              <a:pathLst>
                <a:path w="29" h="40" extrusionOk="0">
                  <a:moveTo>
                    <a:pt x="1" y="39"/>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5547;p126">
              <a:extLst>
                <a:ext uri="{FF2B5EF4-FFF2-40B4-BE49-F238E27FC236}">
                  <a16:creationId xmlns:a16="http://schemas.microsoft.com/office/drawing/2014/main" id="{B506C71A-BE24-4F04-8BFB-E1607C77D810}"/>
                </a:ext>
              </a:extLst>
            </p:cNvPr>
            <p:cNvSpPr/>
            <p:nvPr/>
          </p:nvSpPr>
          <p:spPr>
            <a:xfrm>
              <a:off x="1360874" y="1924206"/>
              <a:ext cx="109" cy="163"/>
            </a:xfrm>
            <a:custGeom>
              <a:avLst/>
              <a:gdLst/>
              <a:ahLst/>
              <a:cxnLst/>
              <a:rect l="l" t="t" r="r" b="b"/>
              <a:pathLst>
                <a:path w="8" h="12" extrusionOk="0">
                  <a:moveTo>
                    <a:pt x="1" y="1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5548;p126">
              <a:extLst>
                <a:ext uri="{FF2B5EF4-FFF2-40B4-BE49-F238E27FC236}">
                  <a16:creationId xmlns:a16="http://schemas.microsoft.com/office/drawing/2014/main" id="{F5A86CCA-9E4C-465B-A23A-1DA65385AABD}"/>
                </a:ext>
              </a:extLst>
            </p:cNvPr>
            <p:cNvSpPr/>
            <p:nvPr/>
          </p:nvSpPr>
          <p:spPr>
            <a:xfrm>
              <a:off x="1361064" y="192397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5549;p126">
              <a:extLst>
                <a:ext uri="{FF2B5EF4-FFF2-40B4-BE49-F238E27FC236}">
                  <a16:creationId xmlns:a16="http://schemas.microsoft.com/office/drawing/2014/main" id="{D24D1BA1-EB58-44CF-8185-4D7B6AF58792}"/>
                </a:ext>
              </a:extLst>
            </p:cNvPr>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5550;p126">
              <a:extLst>
                <a:ext uri="{FF2B5EF4-FFF2-40B4-BE49-F238E27FC236}">
                  <a16:creationId xmlns:a16="http://schemas.microsoft.com/office/drawing/2014/main" id="{67AA9783-356F-4469-A0CC-3A9958722BB4}"/>
                </a:ext>
              </a:extLst>
            </p:cNvPr>
            <p:cNvSpPr/>
            <p:nvPr/>
          </p:nvSpPr>
          <p:spPr>
            <a:xfrm>
              <a:off x="1358647" y="1926826"/>
              <a:ext cx="339" cy="434"/>
            </a:xfrm>
            <a:custGeom>
              <a:avLst/>
              <a:gdLst/>
              <a:ahLst/>
              <a:cxnLst/>
              <a:rect l="l" t="t" r="r" b="b"/>
              <a:pathLst>
                <a:path w="25" h="32" extrusionOk="0">
                  <a:moveTo>
                    <a:pt x="0" y="32"/>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5551;p126">
              <a:extLst>
                <a:ext uri="{FF2B5EF4-FFF2-40B4-BE49-F238E27FC236}">
                  <a16:creationId xmlns:a16="http://schemas.microsoft.com/office/drawing/2014/main" id="{B66AAE27-9932-440E-9D9E-49E439BB9146}"/>
                </a:ext>
              </a:extLst>
            </p:cNvPr>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5552;p126">
              <a:extLst>
                <a:ext uri="{FF2B5EF4-FFF2-40B4-BE49-F238E27FC236}">
                  <a16:creationId xmlns:a16="http://schemas.microsoft.com/office/drawing/2014/main" id="{8922C09F-B0BC-4D36-AB24-DE2B39A37B15}"/>
                </a:ext>
              </a:extLst>
            </p:cNvPr>
            <p:cNvSpPr/>
            <p:nvPr/>
          </p:nvSpPr>
          <p:spPr>
            <a:xfrm>
              <a:off x="1359788" y="1925441"/>
              <a:ext cx="204" cy="299"/>
            </a:xfrm>
            <a:custGeom>
              <a:avLst/>
              <a:gdLst/>
              <a:ahLst/>
              <a:cxnLst/>
              <a:rect l="l" t="t" r="r" b="b"/>
              <a:pathLst>
                <a:path w="15" h="22" extrusionOk="0">
                  <a:moveTo>
                    <a:pt x="0" y="22"/>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5553;p126">
              <a:extLst>
                <a:ext uri="{FF2B5EF4-FFF2-40B4-BE49-F238E27FC236}">
                  <a16:creationId xmlns:a16="http://schemas.microsoft.com/office/drawing/2014/main" id="{973BB2A1-8B4F-4EC5-B887-6CF691AC8EB2}"/>
                </a:ext>
              </a:extLst>
            </p:cNvPr>
            <p:cNvSpPr/>
            <p:nvPr/>
          </p:nvSpPr>
          <p:spPr>
            <a:xfrm>
              <a:off x="1359448" y="1925876"/>
              <a:ext cx="258" cy="339"/>
            </a:xfrm>
            <a:custGeom>
              <a:avLst/>
              <a:gdLst/>
              <a:ahLst/>
              <a:cxnLst/>
              <a:rect l="l" t="t" r="r" b="b"/>
              <a:pathLst>
                <a:path w="19" h="25" extrusionOk="0">
                  <a:moveTo>
                    <a:pt x="1"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5554;p126">
              <a:extLst>
                <a:ext uri="{FF2B5EF4-FFF2-40B4-BE49-F238E27FC236}">
                  <a16:creationId xmlns:a16="http://schemas.microsoft.com/office/drawing/2014/main" id="{DC6D1AE3-7FDB-43B6-8C6E-8539F2AE69A9}"/>
                </a:ext>
              </a:extLst>
            </p:cNvPr>
            <p:cNvSpPr/>
            <p:nvPr/>
          </p:nvSpPr>
          <p:spPr>
            <a:xfrm>
              <a:off x="1360113" y="1925115"/>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5555;p126">
              <a:extLst>
                <a:ext uri="{FF2B5EF4-FFF2-40B4-BE49-F238E27FC236}">
                  <a16:creationId xmlns:a16="http://schemas.microsoft.com/office/drawing/2014/main" id="{C57AE6EE-3E64-4E11-834F-D62AB55ACDD2}"/>
                </a:ext>
              </a:extLst>
            </p:cNvPr>
            <p:cNvSpPr/>
            <p:nvPr/>
          </p:nvSpPr>
          <p:spPr>
            <a:xfrm>
              <a:off x="1361213" y="1923785"/>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5556;p126">
              <a:extLst>
                <a:ext uri="{FF2B5EF4-FFF2-40B4-BE49-F238E27FC236}">
                  <a16:creationId xmlns:a16="http://schemas.microsoft.com/office/drawing/2014/main" id="{D1FF4688-417A-4C33-AC30-AAEF429BB24F}"/>
                </a:ext>
              </a:extLst>
            </p:cNvPr>
            <p:cNvSpPr/>
            <p:nvPr/>
          </p:nvSpPr>
          <p:spPr>
            <a:xfrm>
              <a:off x="1360643" y="1924450"/>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5557;p126">
              <a:extLst>
                <a:ext uri="{FF2B5EF4-FFF2-40B4-BE49-F238E27FC236}">
                  <a16:creationId xmlns:a16="http://schemas.microsoft.com/office/drawing/2014/main" id="{988D75DC-9A7E-417C-8971-9E8088E050C9}"/>
                </a:ext>
              </a:extLst>
            </p:cNvPr>
            <p:cNvSpPr/>
            <p:nvPr/>
          </p:nvSpPr>
          <p:spPr>
            <a:xfrm>
              <a:off x="1360399" y="1924735"/>
              <a:ext cx="163" cy="244"/>
            </a:xfrm>
            <a:custGeom>
              <a:avLst/>
              <a:gdLst/>
              <a:ahLst/>
              <a:cxnLst/>
              <a:rect l="l" t="t" r="r" b="b"/>
              <a:pathLst>
                <a:path w="12" h="18" extrusionOk="0">
                  <a:moveTo>
                    <a:pt x="1"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5558;p126">
              <a:extLst>
                <a:ext uri="{FF2B5EF4-FFF2-40B4-BE49-F238E27FC236}">
                  <a16:creationId xmlns:a16="http://schemas.microsoft.com/office/drawing/2014/main" id="{2A93EFC1-E1D4-4FCC-A087-78DC798CD86E}"/>
                </a:ext>
              </a:extLst>
            </p:cNvPr>
            <p:cNvSpPr/>
            <p:nvPr/>
          </p:nvSpPr>
          <p:spPr>
            <a:xfrm>
              <a:off x="1359068" y="1926351"/>
              <a:ext cx="258" cy="339"/>
            </a:xfrm>
            <a:custGeom>
              <a:avLst/>
              <a:gdLst/>
              <a:ahLst/>
              <a:cxnLst/>
              <a:rect l="l" t="t" r="r" b="b"/>
              <a:pathLst>
                <a:path w="19" h="25" extrusionOk="0">
                  <a:moveTo>
                    <a:pt x="1"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5559;p126">
              <a:extLst>
                <a:ext uri="{FF2B5EF4-FFF2-40B4-BE49-F238E27FC236}">
                  <a16:creationId xmlns:a16="http://schemas.microsoft.com/office/drawing/2014/main" id="{9C3B5581-81CD-4F07-A1F1-A897DBD7D491}"/>
                </a:ext>
              </a:extLst>
            </p:cNvPr>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5560;p126">
              <a:extLst>
                <a:ext uri="{FF2B5EF4-FFF2-40B4-BE49-F238E27FC236}">
                  <a16:creationId xmlns:a16="http://schemas.microsoft.com/office/drawing/2014/main" id="{72AD1081-6D40-4D50-BE31-EF0DA52E7FF3}"/>
                </a:ext>
              </a:extLst>
            </p:cNvPr>
            <p:cNvSpPr/>
            <p:nvPr/>
          </p:nvSpPr>
          <p:spPr>
            <a:xfrm>
              <a:off x="1381973" y="1909664"/>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5561;p126">
              <a:extLst>
                <a:ext uri="{FF2B5EF4-FFF2-40B4-BE49-F238E27FC236}">
                  <a16:creationId xmlns:a16="http://schemas.microsoft.com/office/drawing/2014/main" id="{19F7A044-7D90-40F4-98CC-C7AC06D2CBCA}"/>
                </a:ext>
              </a:extLst>
            </p:cNvPr>
            <p:cNvSpPr/>
            <p:nvPr/>
          </p:nvSpPr>
          <p:spPr>
            <a:xfrm>
              <a:off x="1381837" y="1909800"/>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5562;p126">
              <a:extLst>
                <a:ext uri="{FF2B5EF4-FFF2-40B4-BE49-F238E27FC236}">
                  <a16:creationId xmlns:a16="http://schemas.microsoft.com/office/drawing/2014/main" id="{D9C44034-20C3-4769-BE8F-74FB2828BA0F}"/>
                </a:ext>
              </a:extLst>
            </p:cNvPr>
            <p:cNvSpPr/>
            <p:nvPr/>
          </p:nvSpPr>
          <p:spPr>
            <a:xfrm>
              <a:off x="1386970" y="1905618"/>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5563;p126">
              <a:extLst>
                <a:ext uri="{FF2B5EF4-FFF2-40B4-BE49-F238E27FC236}">
                  <a16:creationId xmlns:a16="http://schemas.microsoft.com/office/drawing/2014/main" id="{A5FB59A4-5D3A-4652-9231-01058731392D}"/>
                </a:ext>
              </a:extLst>
            </p:cNvPr>
            <p:cNvSpPr/>
            <p:nvPr/>
          </p:nvSpPr>
          <p:spPr>
            <a:xfrm>
              <a:off x="1382123" y="1909515"/>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5564;p126">
              <a:extLst>
                <a:ext uri="{FF2B5EF4-FFF2-40B4-BE49-F238E27FC236}">
                  <a16:creationId xmlns:a16="http://schemas.microsoft.com/office/drawing/2014/main" id="{5142C87F-B7F5-4A81-BAB8-6137F7BA2669}"/>
                </a:ext>
              </a:extLst>
            </p:cNvPr>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5565;p126">
              <a:extLst>
                <a:ext uri="{FF2B5EF4-FFF2-40B4-BE49-F238E27FC236}">
                  <a16:creationId xmlns:a16="http://schemas.microsoft.com/office/drawing/2014/main" id="{E2946FA3-31CE-4EC0-840B-53A905082F54}"/>
                </a:ext>
              </a:extLst>
            </p:cNvPr>
            <p:cNvSpPr/>
            <p:nvPr/>
          </p:nvSpPr>
          <p:spPr>
            <a:xfrm>
              <a:off x="1387214" y="1905767"/>
              <a:ext cx="244" cy="204"/>
            </a:xfrm>
            <a:custGeom>
              <a:avLst/>
              <a:gdLst/>
              <a:ahLst/>
              <a:cxnLst/>
              <a:rect l="l" t="t" r="r" b="b"/>
              <a:pathLst>
                <a:path w="18" h="15" extrusionOk="0">
                  <a:moveTo>
                    <a:pt x="0"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5566;p126">
              <a:extLst>
                <a:ext uri="{FF2B5EF4-FFF2-40B4-BE49-F238E27FC236}">
                  <a16:creationId xmlns:a16="http://schemas.microsoft.com/office/drawing/2014/main" id="{662F5F7F-06F3-4FF0-8D12-D644949C09C9}"/>
                </a:ext>
              </a:extLst>
            </p:cNvPr>
            <p:cNvSpPr/>
            <p:nvPr/>
          </p:nvSpPr>
          <p:spPr>
            <a:xfrm>
              <a:off x="1382408" y="1909189"/>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5567;p126">
              <a:extLst>
                <a:ext uri="{FF2B5EF4-FFF2-40B4-BE49-F238E27FC236}">
                  <a16:creationId xmlns:a16="http://schemas.microsoft.com/office/drawing/2014/main" id="{55ADE48B-D109-469E-91ED-528EBA83D290}"/>
                </a:ext>
              </a:extLst>
            </p:cNvPr>
            <p:cNvSpPr/>
            <p:nvPr/>
          </p:nvSpPr>
          <p:spPr>
            <a:xfrm>
              <a:off x="1381593" y="190994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5568;p126">
              <a:extLst>
                <a:ext uri="{FF2B5EF4-FFF2-40B4-BE49-F238E27FC236}">
                  <a16:creationId xmlns:a16="http://schemas.microsoft.com/office/drawing/2014/main" id="{2185A9C2-6747-48EC-A81D-5891A7715B64}"/>
                </a:ext>
              </a:extLst>
            </p:cNvPr>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5569;p126">
              <a:extLst>
                <a:ext uri="{FF2B5EF4-FFF2-40B4-BE49-F238E27FC236}">
                  <a16:creationId xmlns:a16="http://schemas.microsoft.com/office/drawing/2014/main" id="{1454AB26-F5FE-4666-90D1-E70330E949D3}"/>
                </a:ext>
              </a:extLst>
            </p:cNvPr>
            <p:cNvSpPr/>
            <p:nvPr/>
          </p:nvSpPr>
          <p:spPr>
            <a:xfrm>
              <a:off x="1382258" y="1909379"/>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5570;p126">
              <a:extLst>
                <a:ext uri="{FF2B5EF4-FFF2-40B4-BE49-F238E27FC236}">
                  <a16:creationId xmlns:a16="http://schemas.microsoft.com/office/drawing/2014/main" id="{6A1741E1-DAAE-4ED7-8D75-42F28B3005F4}"/>
                </a:ext>
              </a:extLst>
            </p:cNvPr>
            <p:cNvSpPr/>
            <p:nvPr/>
          </p:nvSpPr>
          <p:spPr>
            <a:xfrm>
              <a:off x="1381688" y="1909854"/>
              <a:ext cx="109" cy="54"/>
            </a:xfrm>
            <a:custGeom>
              <a:avLst/>
              <a:gdLst/>
              <a:ahLst/>
              <a:cxnLst/>
              <a:rect l="l" t="t" r="r" b="b"/>
              <a:pathLst>
                <a:path w="8" h="4" extrusionOk="0">
                  <a:moveTo>
                    <a:pt x="4" y="0"/>
                  </a:moveTo>
                  <a:lnTo>
                    <a:pt x="1" y="4"/>
                  </a:ln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5571;p126">
              <a:extLst>
                <a:ext uri="{FF2B5EF4-FFF2-40B4-BE49-F238E27FC236}">
                  <a16:creationId xmlns:a16="http://schemas.microsoft.com/office/drawing/2014/main" id="{091230E1-3B3B-4A65-8C12-F46408A386F1}"/>
                </a:ext>
              </a:extLst>
            </p:cNvPr>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5572;p126">
              <a:extLst>
                <a:ext uri="{FF2B5EF4-FFF2-40B4-BE49-F238E27FC236}">
                  <a16:creationId xmlns:a16="http://schemas.microsoft.com/office/drawing/2014/main" id="{C7B5795A-6030-4B1F-8B7D-313FDA629758}"/>
                </a:ext>
              </a:extLst>
            </p:cNvPr>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5573;p126">
              <a:extLst>
                <a:ext uri="{FF2B5EF4-FFF2-40B4-BE49-F238E27FC236}">
                  <a16:creationId xmlns:a16="http://schemas.microsoft.com/office/drawing/2014/main" id="{78F3AA73-E78C-4072-A41D-0AF3D3BC4C2D}"/>
                </a:ext>
              </a:extLst>
            </p:cNvPr>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5574;p126">
              <a:extLst>
                <a:ext uri="{FF2B5EF4-FFF2-40B4-BE49-F238E27FC236}">
                  <a16:creationId xmlns:a16="http://schemas.microsoft.com/office/drawing/2014/main" id="{1772B7CE-3B65-4CAC-A00D-1F66DE7ECC8A}"/>
                </a:ext>
              </a:extLst>
            </p:cNvPr>
            <p:cNvSpPr/>
            <p:nvPr/>
          </p:nvSpPr>
          <p:spPr>
            <a:xfrm>
              <a:off x="1510797" y="1904382"/>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5575;p126">
              <a:extLst>
                <a:ext uri="{FF2B5EF4-FFF2-40B4-BE49-F238E27FC236}">
                  <a16:creationId xmlns:a16="http://schemas.microsoft.com/office/drawing/2014/main" id="{1A2008B6-52E8-45E2-A419-F311C21C10F7}"/>
                </a:ext>
              </a:extLst>
            </p:cNvPr>
            <p:cNvSpPr/>
            <p:nvPr/>
          </p:nvSpPr>
          <p:spPr>
            <a:xfrm>
              <a:off x="1511598" y="1896453"/>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5576;p126">
              <a:extLst>
                <a:ext uri="{FF2B5EF4-FFF2-40B4-BE49-F238E27FC236}">
                  <a16:creationId xmlns:a16="http://schemas.microsoft.com/office/drawing/2014/main" id="{7943EA66-88D1-4AC5-B082-87B27EBF6A8B}"/>
                </a:ext>
              </a:extLst>
            </p:cNvPr>
            <p:cNvSpPr/>
            <p:nvPr/>
          </p:nvSpPr>
          <p:spPr>
            <a:xfrm>
              <a:off x="1510647" y="1905998"/>
              <a:ext cx="14" cy="448"/>
            </a:xfrm>
            <a:custGeom>
              <a:avLst/>
              <a:gdLst/>
              <a:ahLst/>
              <a:cxnLst/>
              <a:rect l="l" t="t" r="r" b="b"/>
              <a:pathLst>
                <a:path w="1" h="33" extrusionOk="0">
                  <a:moveTo>
                    <a:pt x="1" y="3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5577;p126">
              <a:extLst>
                <a:ext uri="{FF2B5EF4-FFF2-40B4-BE49-F238E27FC236}">
                  <a16:creationId xmlns:a16="http://schemas.microsoft.com/office/drawing/2014/main" id="{ABB9ED34-4829-407E-9AB8-4EF4EDFF11B3}"/>
                </a:ext>
              </a:extLst>
            </p:cNvPr>
            <p:cNvSpPr/>
            <p:nvPr/>
          </p:nvSpPr>
          <p:spPr>
            <a:xfrm>
              <a:off x="1510552" y="1907709"/>
              <a:ext cx="14" cy="204"/>
            </a:xfrm>
            <a:custGeom>
              <a:avLst/>
              <a:gdLst/>
              <a:ahLst/>
              <a:cxnLst/>
              <a:rect l="l" t="t" r="r" b="b"/>
              <a:pathLst>
                <a:path w="1" h="15" extrusionOk="0">
                  <a:moveTo>
                    <a:pt x="1" y="15"/>
                  </a:moveTo>
                  <a:lnTo>
                    <a:pt x="1"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5578;p126">
              <a:extLst>
                <a:ext uri="{FF2B5EF4-FFF2-40B4-BE49-F238E27FC236}">
                  <a16:creationId xmlns:a16="http://schemas.microsoft.com/office/drawing/2014/main" id="{9D77FD8B-EF04-46B3-94BA-8A9B63E63338}"/>
                </a:ext>
              </a:extLst>
            </p:cNvPr>
            <p:cNvSpPr/>
            <p:nvPr/>
          </p:nvSpPr>
          <p:spPr>
            <a:xfrm>
              <a:off x="1510932" y="1902821"/>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5579;p126">
              <a:extLst>
                <a:ext uri="{FF2B5EF4-FFF2-40B4-BE49-F238E27FC236}">
                  <a16:creationId xmlns:a16="http://schemas.microsoft.com/office/drawing/2014/main" id="{F6917963-AB7D-47AB-A156-FA8E6F7BFFFC}"/>
                </a:ext>
              </a:extLst>
            </p:cNvPr>
            <p:cNvSpPr/>
            <p:nvPr/>
          </p:nvSpPr>
          <p:spPr>
            <a:xfrm>
              <a:off x="1511082" y="1901056"/>
              <a:ext cx="54" cy="353"/>
            </a:xfrm>
            <a:custGeom>
              <a:avLst/>
              <a:gdLst/>
              <a:ahLst/>
              <a:cxnLst/>
              <a:rect l="l" t="t" r="r" b="b"/>
              <a:pathLst>
                <a:path w="4" h="26" extrusionOk="0">
                  <a:moveTo>
                    <a:pt x="0" y="2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5580;p126">
              <a:extLst>
                <a:ext uri="{FF2B5EF4-FFF2-40B4-BE49-F238E27FC236}">
                  <a16:creationId xmlns:a16="http://schemas.microsoft.com/office/drawing/2014/main" id="{1DEE5F34-0A24-4DC0-9C63-6DA6CA9395B1}"/>
                </a:ext>
              </a:extLst>
            </p:cNvPr>
            <p:cNvSpPr/>
            <p:nvPr/>
          </p:nvSpPr>
          <p:spPr>
            <a:xfrm>
              <a:off x="1511462" y="1897824"/>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5581;p126">
              <a:extLst>
                <a:ext uri="{FF2B5EF4-FFF2-40B4-BE49-F238E27FC236}">
                  <a16:creationId xmlns:a16="http://schemas.microsoft.com/office/drawing/2014/main" id="{AEECCB6E-9069-4191-9E04-1E66611630AC}"/>
                </a:ext>
              </a:extLst>
            </p:cNvPr>
            <p:cNvSpPr/>
            <p:nvPr/>
          </p:nvSpPr>
          <p:spPr>
            <a:xfrm>
              <a:off x="1511272" y="1899399"/>
              <a:ext cx="54" cy="339"/>
            </a:xfrm>
            <a:custGeom>
              <a:avLst/>
              <a:gdLst/>
              <a:ahLst/>
              <a:cxnLst/>
              <a:rect l="l" t="t" r="r" b="b"/>
              <a:pathLst>
                <a:path w="4" h="25" extrusionOk="0">
                  <a:moveTo>
                    <a:pt x="0" y="25"/>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5582;p126">
              <a:extLst>
                <a:ext uri="{FF2B5EF4-FFF2-40B4-BE49-F238E27FC236}">
                  <a16:creationId xmlns:a16="http://schemas.microsoft.com/office/drawing/2014/main" id="{2A8485BD-6CFA-48E1-A322-06335EBA5B20}"/>
                </a:ext>
              </a:extLst>
            </p:cNvPr>
            <p:cNvSpPr/>
            <p:nvPr/>
          </p:nvSpPr>
          <p:spPr>
            <a:xfrm>
              <a:off x="1511788" y="1895068"/>
              <a:ext cx="14" cy="163"/>
            </a:xfrm>
            <a:custGeom>
              <a:avLst/>
              <a:gdLst/>
              <a:ahLst/>
              <a:cxnLst/>
              <a:rect l="l" t="t" r="r" b="b"/>
              <a:pathLst>
                <a:path w="1" h="12" extrusionOk="0">
                  <a:moveTo>
                    <a:pt x="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5583;p126">
              <a:extLst>
                <a:ext uri="{FF2B5EF4-FFF2-40B4-BE49-F238E27FC236}">
                  <a16:creationId xmlns:a16="http://schemas.microsoft.com/office/drawing/2014/main" id="{DEAC7FA2-AC3D-43E1-B85F-5B19E66CA5F5}"/>
                </a:ext>
              </a:extLst>
            </p:cNvPr>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5584;p126">
              <a:extLst>
                <a:ext uri="{FF2B5EF4-FFF2-40B4-BE49-F238E27FC236}">
                  <a16:creationId xmlns:a16="http://schemas.microsoft.com/office/drawing/2014/main" id="{DA8B7983-2AFC-4E2D-8696-F0BD3A51F79F}"/>
                </a:ext>
              </a:extLst>
            </p:cNvPr>
            <p:cNvSpPr/>
            <p:nvPr/>
          </p:nvSpPr>
          <p:spPr>
            <a:xfrm>
              <a:off x="1418863" y="1933615"/>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5585;p126">
              <a:extLst>
                <a:ext uri="{FF2B5EF4-FFF2-40B4-BE49-F238E27FC236}">
                  <a16:creationId xmlns:a16="http://schemas.microsoft.com/office/drawing/2014/main" id="{A7C3D94B-5716-479F-9693-B232EC48F937}"/>
                </a:ext>
              </a:extLst>
            </p:cNvPr>
            <p:cNvSpPr/>
            <p:nvPr/>
          </p:nvSpPr>
          <p:spPr>
            <a:xfrm>
              <a:off x="1419488" y="1933194"/>
              <a:ext cx="244" cy="149"/>
            </a:xfrm>
            <a:custGeom>
              <a:avLst/>
              <a:gdLst/>
              <a:ahLst/>
              <a:cxnLst/>
              <a:rect l="l" t="t" r="r" b="b"/>
              <a:pathLst>
                <a:path w="18" h="11" extrusionOk="0">
                  <a:moveTo>
                    <a:pt x="0" y="1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5586;p126">
              <a:extLst>
                <a:ext uri="{FF2B5EF4-FFF2-40B4-BE49-F238E27FC236}">
                  <a16:creationId xmlns:a16="http://schemas.microsoft.com/office/drawing/2014/main" id="{3E12A01B-EFFD-4810-AAF0-2A2322FF0533}"/>
                </a:ext>
              </a:extLst>
            </p:cNvPr>
            <p:cNvSpPr/>
            <p:nvPr/>
          </p:nvSpPr>
          <p:spPr>
            <a:xfrm>
              <a:off x="1421429" y="1932189"/>
              <a:ext cx="353" cy="163"/>
            </a:xfrm>
            <a:custGeom>
              <a:avLst/>
              <a:gdLst/>
              <a:ahLst/>
              <a:cxnLst/>
              <a:rect l="l" t="t" r="r" b="b"/>
              <a:pathLst>
                <a:path w="26" h="12" extrusionOk="0">
                  <a:moveTo>
                    <a:pt x="1" y="1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5587;p126">
              <a:extLst>
                <a:ext uri="{FF2B5EF4-FFF2-40B4-BE49-F238E27FC236}">
                  <a16:creationId xmlns:a16="http://schemas.microsoft.com/office/drawing/2014/main" id="{343D997C-2D22-4DEF-AE51-7B9B9F533C65}"/>
                </a:ext>
              </a:extLst>
            </p:cNvPr>
            <p:cNvSpPr/>
            <p:nvPr/>
          </p:nvSpPr>
          <p:spPr>
            <a:xfrm>
              <a:off x="1420058" y="1932814"/>
              <a:ext cx="394" cy="204"/>
            </a:xfrm>
            <a:custGeom>
              <a:avLst/>
              <a:gdLst/>
              <a:ahLst/>
              <a:cxnLst/>
              <a:rect l="l" t="t" r="r" b="b"/>
              <a:pathLst>
                <a:path w="29" h="15" extrusionOk="0">
                  <a:moveTo>
                    <a:pt x="0" y="14"/>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5588;p126">
              <a:extLst>
                <a:ext uri="{FF2B5EF4-FFF2-40B4-BE49-F238E27FC236}">
                  <a16:creationId xmlns:a16="http://schemas.microsoft.com/office/drawing/2014/main" id="{77AB1964-5740-4D6D-8742-AF4827625E32}"/>
                </a:ext>
              </a:extLst>
            </p:cNvPr>
            <p:cNvSpPr/>
            <p:nvPr/>
          </p:nvSpPr>
          <p:spPr>
            <a:xfrm>
              <a:off x="1423575" y="1931619"/>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5589;p126">
              <a:extLst>
                <a:ext uri="{FF2B5EF4-FFF2-40B4-BE49-F238E27FC236}">
                  <a16:creationId xmlns:a16="http://schemas.microsoft.com/office/drawing/2014/main" id="{7C8C35FA-F5E1-48DE-A56A-20D0ADB51826}"/>
                </a:ext>
              </a:extLst>
            </p:cNvPr>
            <p:cNvSpPr/>
            <p:nvPr/>
          </p:nvSpPr>
          <p:spPr>
            <a:xfrm>
              <a:off x="1422190" y="1931958"/>
              <a:ext cx="299" cy="109"/>
            </a:xfrm>
            <a:custGeom>
              <a:avLst/>
              <a:gdLst/>
              <a:ahLst/>
              <a:cxnLst/>
              <a:rect l="l" t="t" r="r" b="b"/>
              <a:pathLst>
                <a:path w="22" h="8" extrusionOk="0">
                  <a:moveTo>
                    <a:pt x="1" y="7"/>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5590;p126">
              <a:extLst>
                <a:ext uri="{FF2B5EF4-FFF2-40B4-BE49-F238E27FC236}">
                  <a16:creationId xmlns:a16="http://schemas.microsoft.com/office/drawing/2014/main" id="{16ED2E14-E859-4E27-BB04-404180E139FF}"/>
                </a:ext>
              </a:extLst>
            </p:cNvPr>
            <p:cNvSpPr/>
            <p:nvPr/>
          </p:nvSpPr>
          <p:spPr>
            <a:xfrm>
              <a:off x="1422814" y="1931768"/>
              <a:ext cx="394" cy="109"/>
            </a:xfrm>
            <a:custGeom>
              <a:avLst/>
              <a:gdLst/>
              <a:ahLst/>
              <a:cxnLst/>
              <a:rect l="l" t="t" r="r" b="b"/>
              <a:pathLst>
                <a:path w="29" h="8" extrusionOk="0">
                  <a:moveTo>
                    <a:pt x="0" y="7"/>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5591;p126">
              <a:extLst>
                <a:ext uri="{FF2B5EF4-FFF2-40B4-BE49-F238E27FC236}">
                  <a16:creationId xmlns:a16="http://schemas.microsoft.com/office/drawing/2014/main" id="{CBAFEA06-C58B-4F14-811D-FEE05DFE5174}"/>
                </a:ext>
              </a:extLst>
            </p:cNvPr>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5592;p126">
              <a:extLst>
                <a:ext uri="{FF2B5EF4-FFF2-40B4-BE49-F238E27FC236}">
                  <a16:creationId xmlns:a16="http://schemas.microsoft.com/office/drawing/2014/main" id="{AFB3DB02-3ED8-4963-A713-3398E960CFB6}"/>
                </a:ext>
              </a:extLst>
            </p:cNvPr>
            <p:cNvSpPr/>
            <p:nvPr/>
          </p:nvSpPr>
          <p:spPr>
            <a:xfrm>
              <a:off x="1420669" y="1932433"/>
              <a:ext cx="489" cy="244"/>
            </a:xfrm>
            <a:custGeom>
              <a:avLst/>
              <a:gdLst/>
              <a:ahLst/>
              <a:cxnLst/>
              <a:rect l="l" t="t" r="r" b="b"/>
              <a:pathLst>
                <a:path w="36" h="18" extrusionOk="0">
                  <a:moveTo>
                    <a:pt x="1" y="18"/>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5593;p126">
              <a:extLst>
                <a:ext uri="{FF2B5EF4-FFF2-40B4-BE49-F238E27FC236}">
                  <a16:creationId xmlns:a16="http://schemas.microsoft.com/office/drawing/2014/main" id="{8287D227-7867-4035-8A2F-468BCD141CCE}"/>
                </a:ext>
              </a:extLst>
            </p:cNvPr>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5594;p126">
              <a:extLst>
                <a:ext uri="{FF2B5EF4-FFF2-40B4-BE49-F238E27FC236}">
                  <a16:creationId xmlns:a16="http://schemas.microsoft.com/office/drawing/2014/main" id="{2DB69E4B-E2C6-4A14-9EFA-2BEAB4AC5DDB}"/>
                </a:ext>
              </a:extLst>
            </p:cNvPr>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5595;p126">
              <a:extLst>
                <a:ext uri="{FF2B5EF4-FFF2-40B4-BE49-F238E27FC236}">
                  <a16:creationId xmlns:a16="http://schemas.microsoft.com/office/drawing/2014/main" id="{8E6952DA-3F39-4AB5-B227-08D339E85D30}"/>
                </a:ext>
              </a:extLst>
            </p:cNvPr>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5596;p126">
              <a:extLst>
                <a:ext uri="{FF2B5EF4-FFF2-40B4-BE49-F238E27FC236}">
                  <a16:creationId xmlns:a16="http://schemas.microsoft.com/office/drawing/2014/main" id="{8F482B63-FA0D-4134-BAF5-BB28D19274CA}"/>
                </a:ext>
              </a:extLst>
            </p:cNvPr>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5597;p126">
              <a:extLst>
                <a:ext uri="{FF2B5EF4-FFF2-40B4-BE49-F238E27FC236}">
                  <a16:creationId xmlns:a16="http://schemas.microsoft.com/office/drawing/2014/main" id="{5D4817A7-ADBA-47A2-B042-0A9D3562E004}"/>
                </a:ext>
              </a:extLst>
            </p:cNvPr>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5598;p126">
              <a:extLst>
                <a:ext uri="{FF2B5EF4-FFF2-40B4-BE49-F238E27FC236}">
                  <a16:creationId xmlns:a16="http://schemas.microsoft.com/office/drawing/2014/main" id="{AD94F5DE-4933-4B64-92C0-C4E8F97A897C}"/>
                </a:ext>
              </a:extLst>
            </p:cNvPr>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5599;p126">
              <a:extLst>
                <a:ext uri="{FF2B5EF4-FFF2-40B4-BE49-F238E27FC236}">
                  <a16:creationId xmlns:a16="http://schemas.microsoft.com/office/drawing/2014/main" id="{0E1AEE4B-1B06-45E8-9DDE-210DAABDD34C}"/>
                </a:ext>
              </a:extLst>
            </p:cNvPr>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5600;p126">
              <a:extLst>
                <a:ext uri="{FF2B5EF4-FFF2-40B4-BE49-F238E27FC236}">
                  <a16:creationId xmlns:a16="http://schemas.microsoft.com/office/drawing/2014/main" id="{31B34A25-ADA3-4F6F-A38A-CFC0BFAEEC2D}"/>
                </a:ext>
              </a:extLst>
            </p:cNvPr>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5601;p126">
              <a:extLst>
                <a:ext uri="{FF2B5EF4-FFF2-40B4-BE49-F238E27FC236}">
                  <a16:creationId xmlns:a16="http://schemas.microsoft.com/office/drawing/2014/main" id="{CFCEA5B4-EFE4-4B84-A2B4-A861544AA436}"/>
                </a:ext>
              </a:extLst>
            </p:cNvPr>
            <p:cNvSpPr/>
            <p:nvPr/>
          </p:nvSpPr>
          <p:spPr>
            <a:xfrm>
              <a:off x="1644983" y="2301999"/>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5602;p126">
              <a:extLst>
                <a:ext uri="{FF2B5EF4-FFF2-40B4-BE49-F238E27FC236}">
                  <a16:creationId xmlns:a16="http://schemas.microsoft.com/office/drawing/2014/main" id="{E738C530-A097-449A-AD17-D8D2E76CBC51}"/>
                </a:ext>
              </a:extLst>
            </p:cNvPr>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5603;p126">
              <a:extLst>
                <a:ext uri="{FF2B5EF4-FFF2-40B4-BE49-F238E27FC236}">
                  <a16:creationId xmlns:a16="http://schemas.microsoft.com/office/drawing/2014/main" id="{B7BC11A6-2511-4428-90BA-D0D7BD52EC7F}"/>
                </a:ext>
              </a:extLst>
            </p:cNvPr>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5604;p126">
              <a:extLst>
                <a:ext uri="{FF2B5EF4-FFF2-40B4-BE49-F238E27FC236}">
                  <a16:creationId xmlns:a16="http://schemas.microsoft.com/office/drawing/2014/main" id="{0FD90C9B-44F3-4B72-8D3C-EF9B5A6CC95D}"/>
                </a:ext>
              </a:extLst>
            </p:cNvPr>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5605;p126">
              <a:extLst>
                <a:ext uri="{FF2B5EF4-FFF2-40B4-BE49-F238E27FC236}">
                  <a16:creationId xmlns:a16="http://schemas.microsoft.com/office/drawing/2014/main" id="{5CEB5110-BD86-4EBB-B057-188D0F6E0924}"/>
                </a:ext>
              </a:extLst>
            </p:cNvPr>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5606;p126">
              <a:extLst>
                <a:ext uri="{FF2B5EF4-FFF2-40B4-BE49-F238E27FC236}">
                  <a16:creationId xmlns:a16="http://schemas.microsoft.com/office/drawing/2014/main" id="{07432A6B-6FF7-4AA8-BA00-A4D6E8F9280C}"/>
                </a:ext>
              </a:extLst>
            </p:cNvPr>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5607;p126">
              <a:extLst>
                <a:ext uri="{FF2B5EF4-FFF2-40B4-BE49-F238E27FC236}">
                  <a16:creationId xmlns:a16="http://schemas.microsoft.com/office/drawing/2014/main" id="{59420662-2A8F-461A-B541-CB2688278745}"/>
                </a:ext>
              </a:extLst>
            </p:cNvPr>
            <p:cNvSpPr/>
            <p:nvPr/>
          </p:nvSpPr>
          <p:spPr>
            <a:xfrm>
              <a:off x="1617312" y="2278700"/>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5608;p126">
              <a:extLst>
                <a:ext uri="{FF2B5EF4-FFF2-40B4-BE49-F238E27FC236}">
                  <a16:creationId xmlns:a16="http://schemas.microsoft.com/office/drawing/2014/main" id="{8D541CC0-4558-4AB8-A18B-0B9F7CB5F423}"/>
                </a:ext>
              </a:extLst>
            </p:cNvPr>
            <p:cNvSpPr/>
            <p:nvPr/>
          </p:nvSpPr>
          <p:spPr>
            <a:xfrm>
              <a:off x="1618032" y="2278660"/>
              <a:ext cx="244" cy="14"/>
            </a:xfrm>
            <a:custGeom>
              <a:avLst/>
              <a:gdLst/>
              <a:ahLst/>
              <a:cxnLst/>
              <a:rect l="l" t="t" r="r" b="b"/>
              <a:pathLst>
                <a:path w="18" h="1" extrusionOk="0">
                  <a:moveTo>
                    <a:pt x="0"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5609;p126">
              <a:extLst>
                <a:ext uri="{FF2B5EF4-FFF2-40B4-BE49-F238E27FC236}">
                  <a16:creationId xmlns:a16="http://schemas.microsoft.com/office/drawing/2014/main" id="{B308ACDD-7A11-4B8F-AC7C-34938700421B}"/>
                </a:ext>
              </a:extLst>
            </p:cNvPr>
            <p:cNvSpPr/>
            <p:nvPr/>
          </p:nvSpPr>
          <p:spPr>
            <a:xfrm>
              <a:off x="1645024" y="2299718"/>
              <a:ext cx="14" cy="244"/>
            </a:xfrm>
            <a:custGeom>
              <a:avLst/>
              <a:gdLst/>
              <a:ahLst/>
              <a:cxnLst/>
              <a:rect l="l" t="t" r="r" b="b"/>
              <a:pathLst>
                <a:path w="1" h="18" extrusionOk="0">
                  <a:moveTo>
                    <a:pt x="1"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5610;p126">
              <a:extLst>
                <a:ext uri="{FF2B5EF4-FFF2-40B4-BE49-F238E27FC236}">
                  <a16:creationId xmlns:a16="http://schemas.microsoft.com/office/drawing/2014/main" id="{D0084F13-301C-4891-B946-5A579699E8CC}"/>
                </a:ext>
              </a:extLst>
            </p:cNvPr>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5611;p126">
              <a:extLst>
                <a:ext uri="{FF2B5EF4-FFF2-40B4-BE49-F238E27FC236}">
                  <a16:creationId xmlns:a16="http://schemas.microsoft.com/office/drawing/2014/main" id="{B6F3AC00-CA46-46C8-9E85-647412E54D12}"/>
                </a:ext>
              </a:extLst>
            </p:cNvPr>
            <p:cNvSpPr/>
            <p:nvPr/>
          </p:nvSpPr>
          <p:spPr>
            <a:xfrm>
              <a:off x="1644983" y="2301429"/>
              <a:ext cx="14" cy="299"/>
            </a:xfrm>
            <a:custGeom>
              <a:avLst/>
              <a:gdLst/>
              <a:ahLst/>
              <a:cxnLst/>
              <a:rect l="l" t="t" r="r" b="b"/>
              <a:pathLst>
                <a:path w="1" h="22"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5612;p126">
              <a:extLst>
                <a:ext uri="{FF2B5EF4-FFF2-40B4-BE49-F238E27FC236}">
                  <a16:creationId xmlns:a16="http://schemas.microsoft.com/office/drawing/2014/main" id="{37705F3B-BC99-4083-8DDB-820BA70E087B}"/>
                </a:ext>
              </a:extLst>
            </p:cNvPr>
            <p:cNvSpPr/>
            <p:nvPr/>
          </p:nvSpPr>
          <p:spPr>
            <a:xfrm>
              <a:off x="1645119" y="2298673"/>
              <a:ext cx="14" cy="244"/>
            </a:xfrm>
            <a:custGeom>
              <a:avLst/>
              <a:gdLst/>
              <a:ahLst/>
              <a:cxnLst/>
              <a:rect l="l" t="t" r="r" b="b"/>
              <a:pathLst>
                <a:path w="1" h="18" extrusionOk="0">
                  <a:moveTo>
                    <a:pt x="1"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5613;p126">
              <a:extLst>
                <a:ext uri="{FF2B5EF4-FFF2-40B4-BE49-F238E27FC236}">
                  <a16:creationId xmlns:a16="http://schemas.microsoft.com/office/drawing/2014/main" id="{D3C07C13-2EC2-422C-834D-6BD6489C6D85}"/>
                </a:ext>
              </a:extLst>
            </p:cNvPr>
            <p:cNvSpPr/>
            <p:nvPr/>
          </p:nvSpPr>
          <p:spPr>
            <a:xfrm>
              <a:off x="1618697" y="2278565"/>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5614;p126">
              <a:extLst>
                <a:ext uri="{FF2B5EF4-FFF2-40B4-BE49-F238E27FC236}">
                  <a16:creationId xmlns:a16="http://schemas.microsoft.com/office/drawing/2014/main" id="{36AA7EE0-776B-4653-AF85-CAE05252E00C}"/>
                </a:ext>
              </a:extLst>
            </p:cNvPr>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5615;p126">
              <a:extLst>
                <a:ext uri="{FF2B5EF4-FFF2-40B4-BE49-F238E27FC236}">
                  <a16:creationId xmlns:a16="http://schemas.microsoft.com/office/drawing/2014/main" id="{C1B4E37A-65BD-4764-BF8E-492E279FE98C}"/>
                </a:ext>
              </a:extLst>
            </p:cNvPr>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5616;p126">
              <a:extLst>
                <a:ext uri="{FF2B5EF4-FFF2-40B4-BE49-F238E27FC236}">
                  <a16:creationId xmlns:a16="http://schemas.microsoft.com/office/drawing/2014/main" id="{82BFC626-99CE-4055-ACAB-98C242552A20}"/>
                </a:ext>
              </a:extLst>
            </p:cNvPr>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5617;p126">
              <a:extLst>
                <a:ext uri="{FF2B5EF4-FFF2-40B4-BE49-F238E27FC236}">
                  <a16:creationId xmlns:a16="http://schemas.microsoft.com/office/drawing/2014/main" id="{80A7AE74-2247-45C7-AB89-FA3CF298F62D}"/>
                </a:ext>
              </a:extLst>
            </p:cNvPr>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5618;p126">
              <a:extLst>
                <a:ext uri="{FF2B5EF4-FFF2-40B4-BE49-F238E27FC236}">
                  <a16:creationId xmlns:a16="http://schemas.microsoft.com/office/drawing/2014/main" id="{2F0C132D-137C-4230-88A7-318C272A2ACD}"/>
                </a:ext>
              </a:extLst>
            </p:cNvPr>
            <p:cNvSpPr/>
            <p:nvPr/>
          </p:nvSpPr>
          <p:spPr>
            <a:xfrm>
              <a:off x="1639946" y="224058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5619;p126">
              <a:extLst>
                <a:ext uri="{FF2B5EF4-FFF2-40B4-BE49-F238E27FC236}">
                  <a16:creationId xmlns:a16="http://schemas.microsoft.com/office/drawing/2014/main" id="{40AFA3CA-AC78-4C41-9434-3E91B800DFA7}"/>
                </a:ext>
              </a:extLst>
            </p:cNvPr>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5620;p126">
              <a:extLst>
                <a:ext uri="{FF2B5EF4-FFF2-40B4-BE49-F238E27FC236}">
                  <a16:creationId xmlns:a16="http://schemas.microsoft.com/office/drawing/2014/main" id="{9E490333-F45B-4B25-8BA6-4A40F80879FE}"/>
                </a:ext>
              </a:extLst>
            </p:cNvPr>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5621;p126">
              <a:extLst>
                <a:ext uri="{FF2B5EF4-FFF2-40B4-BE49-F238E27FC236}">
                  <a16:creationId xmlns:a16="http://schemas.microsoft.com/office/drawing/2014/main" id="{C3D5FD37-759D-4A6B-BA56-F33462E1AAFF}"/>
                </a:ext>
              </a:extLst>
            </p:cNvPr>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5622;p126">
              <a:extLst>
                <a:ext uri="{FF2B5EF4-FFF2-40B4-BE49-F238E27FC236}">
                  <a16:creationId xmlns:a16="http://schemas.microsoft.com/office/drawing/2014/main" id="{1E93C821-3D4D-4D0D-8094-C25BA1489043}"/>
                </a:ext>
              </a:extLst>
            </p:cNvPr>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5623;p126">
              <a:extLst>
                <a:ext uri="{FF2B5EF4-FFF2-40B4-BE49-F238E27FC236}">
                  <a16:creationId xmlns:a16="http://schemas.microsoft.com/office/drawing/2014/main" id="{B008D298-0B5C-4F1A-9352-2DFC405720AA}"/>
                </a:ext>
              </a:extLst>
            </p:cNvPr>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5624;p126">
              <a:extLst>
                <a:ext uri="{FF2B5EF4-FFF2-40B4-BE49-F238E27FC236}">
                  <a16:creationId xmlns:a16="http://schemas.microsoft.com/office/drawing/2014/main" id="{73FAE1D3-50D3-4D68-B85B-964E73B0A759}"/>
                </a:ext>
              </a:extLst>
            </p:cNvPr>
            <p:cNvSpPr/>
            <p:nvPr/>
          </p:nvSpPr>
          <p:spPr>
            <a:xfrm>
              <a:off x="1644358" y="224490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5625;p126">
              <a:extLst>
                <a:ext uri="{FF2B5EF4-FFF2-40B4-BE49-F238E27FC236}">
                  <a16:creationId xmlns:a16="http://schemas.microsoft.com/office/drawing/2014/main" id="{1494E6BF-EF43-40C8-ABC8-7B007DAD96CC}"/>
                </a:ext>
              </a:extLst>
            </p:cNvPr>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5626;p126">
              <a:extLst>
                <a:ext uri="{FF2B5EF4-FFF2-40B4-BE49-F238E27FC236}">
                  <a16:creationId xmlns:a16="http://schemas.microsoft.com/office/drawing/2014/main" id="{703251CC-9CB2-4F1E-8DEC-7CE63A449910}"/>
                </a:ext>
              </a:extLst>
            </p:cNvPr>
            <p:cNvSpPr/>
            <p:nvPr/>
          </p:nvSpPr>
          <p:spPr>
            <a:xfrm>
              <a:off x="1614081" y="2280031"/>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5627;p126">
              <a:extLst>
                <a:ext uri="{FF2B5EF4-FFF2-40B4-BE49-F238E27FC236}">
                  <a16:creationId xmlns:a16="http://schemas.microsoft.com/office/drawing/2014/main" id="{82902D5E-A1DD-45D6-9EA2-12EA368262B1}"/>
                </a:ext>
              </a:extLst>
            </p:cNvPr>
            <p:cNvSpPr/>
            <p:nvPr/>
          </p:nvSpPr>
          <p:spPr>
            <a:xfrm>
              <a:off x="1611284" y="2310119"/>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5628;p126">
              <a:extLst>
                <a:ext uri="{FF2B5EF4-FFF2-40B4-BE49-F238E27FC236}">
                  <a16:creationId xmlns:a16="http://schemas.microsoft.com/office/drawing/2014/main" id="{95A1FDD0-67A8-42E9-AC66-F380522813CC}"/>
                </a:ext>
              </a:extLst>
            </p:cNvPr>
            <p:cNvSpPr/>
            <p:nvPr/>
          </p:nvSpPr>
          <p:spPr>
            <a:xfrm>
              <a:off x="1611379" y="230973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5629;p126">
              <a:extLst>
                <a:ext uri="{FF2B5EF4-FFF2-40B4-BE49-F238E27FC236}">
                  <a16:creationId xmlns:a16="http://schemas.microsoft.com/office/drawing/2014/main" id="{79C1B5E9-6ED9-4425-9905-43E07D87C522}"/>
                </a:ext>
              </a:extLst>
            </p:cNvPr>
            <p:cNvSpPr/>
            <p:nvPr/>
          </p:nvSpPr>
          <p:spPr>
            <a:xfrm>
              <a:off x="1611379" y="230950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5630;p126">
              <a:extLst>
                <a:ext uri="{FF2B5EF4-FFF2-40B4-BE49-F238E27FC236}">
                  <a16:creationId xmlns:a16="http://schemas.microsoft.com/office/drawing/2014/main" id="{D7E4E411-D8F4-4806-9FCD-EAA37283400C}"/>
                </a:ext>
              </a:extLst>
            </p:cNvPr>
            <p:cNvSpPr/>
            <p:nvPr/>
          </p:nvSpPr>
          <p:spPr>
            <a:xfrm>
              <a:off x="1613700" y="2281226"/>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5631;p126">
              <a:extLst>
                <a:ext uri="{FF2B5EF4-FFF2-40B4-BE49-F238E27FC236}">
                  <a16:creationId xmlns:a16="http://schemas.microsoft.com/office/drawing/2014/main" id="{74A13ABE-7850-4FF0-B935-231B85830BB3}"/>
                </a:ext>
              </a:extLst>
            </p:cNvPr>
            <p:cNvSpPr/>
            <p:nvPr/>
          </p:nvSpPr>
          <p:spPr>
            <a:xfrm>
              <a:off x="1611134" y="231055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5632;p126">
              <a:extLst>
                <a:ext uri="{FF2B5EF4-FFF2-40B4-BE49-F238E27FC236}">
                  <a16:creationId xmlns:a16="http://schemas.microsoft.com/office/drawing/2014/main" id="{38984747-4974-48C2-BC4D-21EF240FD825}"/>
                </a:ext>
              </a:extLst>
            </p:cNvPr>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5633;p126">
              <a:extLst>
                <a:ext uri="{FF2B5EF4-FFF2-40B4-BE49-F238E27FC236}">
                  <a16:creationId xmlns:a16="http://schemas.microsoft.com/office/drawing/2014/main" id="{95DBA3B3-9FDA-419B-B442-EAA7AC12B275}"/>
                </a:ext>
              </a:extLst>
            </p:cNvPr>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5634;p126">
              <a:extLst>
                <a:ext uri="{FF2B5EF4-FFF2-40B4-BE49-F238E27FC236}">
                  <a16:creationId xmlns:a16="http://schemas.microsoft.com/office/drawing/2014/main" id="{E734A24C-1D1B-4B16-8A75-E9D1826FCE9F}"/>
                </a:ext>
              </a:extLst>
            </p:cNvPr>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5635;p126">
              <a:extLst>
                <a:ext uri="{FF2B5EF4-FFF2-40B4-BE49-F238E27FC236}">
                  <a16:creationId xmlns:a16="http://schemas.microsoft.com/office/drawing/2014/main" id="{8BB1A350-8B03-42C0-B102-02199F95C23A}"/>
                </a:ext>
              </a:extLst>
            </p:cNvPr>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5636;p126">
              <a:extLst>
                <a:ext uri="{FF2B5EF4-FFF2-40B4-BE49-F238E27FC236}">
                  <a16:creationId xmlns:a16="http://schemas.microsoft.com/office/drawing/2014/main" id="{3B13F8C2-4BD8-466E-AF85-5E1C6F23C962}"/>
                </a:ext>
              </a:extLst>
            </p:cNvPr>
            <p:cNvSpPr/>
            <p:nvPr/>
          </p:nvSpPr>
          <p:spPr>
            <a:xfrm>
              <a:off x="1543206" y="2219000"/>
              <a:ext cx="14" cy="204"/>
            </a:xfrm>
            <a:custGeom>
              <a:avLst/>
              <a:gdLst/>
              <a:ahLst/>
              <a:cxnLst/>
              <a:rect l="l" t="t" r="r" b="b"/>
              <a:pathLst>
                <a:path w="1" h="15" extrusionOk="0">
                  <a:moveTo>
                    <a:pt x="1" y="15"/>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5637;p126">
              <a:extLst>
                <a:ext uri="{FF2B5EF4-FFF2-40B4-BE49-F238E27FC236}">
                  <a16:creationId xmlns:a16="http://schemas.microsoft.com/office/drawing/2014/main" id="{1E38E98C-2B6B-4F02-8E4B-6EF017C0FF4C}"/>
                </a:ext>
              </a:extLst>
            </p:cNvPr>
            <p:cNvSpPr/>
            <p:nvPr/>
          </p:nvSpPr>
          <p:spPr>
            <a:xfrm>
              <a:off x="1542351" y="2224132"/>
              <a:ext cx="68" cy="299"/>
            </a:xfrm>
            <a:custGeom>
              <a:avLst/>
              <a:gdLst/>
              <a:ahLst/>
              <a:cxnLst/>
              <a:rect l="l" t="t" r="r" b="b"/>
              <a:pathLst>
                <a:path w="5" h="22" extrusionOk="0">
                  <a:moveTo>
                    <a:pt x="4"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5638;p126">
              <a:extLst>
                <a:ext uri="{FF2B5EF4-FFF2-40B4-BE49-F238E27FC236}">
                  <a16:creationId xmlns:a16="http://schemas.microsoft.com/office/drawing/2014/main" id="{ADB8CC76-6A9A-415D-BEF3-E59E35A97C66}"/>
                </a:ext>
              </a:extLst>
            </p:cNvPr>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5639;p126">
              <a:extLst>
                <a:ext uri="{FF2B5EF4-FFF2-40B4-BE49-F238E27FC236}">
                  <a16:creationId xmlns:a16="http://schemas.microsoft.com/office/drawing/2014/main" id="{75120E2E-DD38-4D06-9632-444636F822D9}"/>
                </a:ext>
              </a:extLst>
            </p:cNvPr>
            <p:cNvSpPr/>
            <p:nvPr/>
          </p:nvSpPr>
          <p:spPr>
            <a:xfrm>
              <a:off x="1542256" y="2224513"/>
              <a:ext cx="68" cy="204"/>
            </a:xfrm>
            <a:custGeom>
              <a:avLst/>
              <a:gdLst/>
              <a:ahLst/>
              <a:cxnLst/>
              <a:rect l="l" t="t" r="r" b="b"/>
              <a:pathLst>
                <a:path w="5" h="15" extrusionOk="0">
                  <a:moveTo>
                    <a:pt x="4"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5640;p126">
              <a:extLst>
                <a:ext uri="{FF2B5EF4-FFF2-40B4-BE49-F238E27FC236}">
                  <a16:creationId xmlns:a16="http://schemas.microsoft.com/office/drawing/2014/main" id="{572CC2D4-3D68-48D5-82ED-0965CF578DBF}"/>
                </a:ext>
              </a:extLst>
            </p:cNvPr>
            <p:cNvSpPr/>
            <p:nvPr/>
          </p:nvSpPr>
          <p:spPr>
            <a:xfrm>
              <a:off x="1542066" y="2225137"/>
              <a:ext cx="68" cy="204"/>
            </a:xfrm>
            <a:custGeom>
              <a:avLst/>
              <a:gdLst/>
              <a:ahLst/>
              <a:cxnLst/>
              <a:rect l="l" t="t" r="r" b="b"/>
              <a:pathLst>
                <a:path w="5" h="15" extrusionOk="0">
                  <a:moveTo>
                    <a:pt x="4"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5641;p126">
              <a:extLst>
                <a:ext uri="{FF2B5EF4-FFF2-40B4-BE49-F238E27FC236}">
                  <a16:creationId xmlns:a16="http://schemas.microsoft.com/office/drawing/2014/main" id="{57355FE6-7A52-449B-A443-E84E6A8DA786}"/>
                </a:ext>
              </a:extLst>
            </p:cNvPr>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5642;p126">
              <a:extLst>
                <a:ext uri="{FF2B5EF4-FFF2-40B4-BE49-F238E27FC236}">
                  <a16:creationId xmlns:a16="http://schemas.microsoft.com/office/drawing/2014/main" id="{271687ED-220D-4E10-BF7D-3DA960E16300}"/>
                </a:ext>
              </a:extLst>
            </p:cNvPr>
            <p:cNvSpPr/>
            <p:nvPr/>
          </p:nvSpPr>
          <p:spPr>
            <a:xfrm>
              <a:off x="1542161" y="2224893"/>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5643;p126">
              <a:extLst>
                <a:ext uri="{FF2B5EF4-FFF2-40B4-BE49-F238E27FC236}">
                  <a16:creationId xmlns:a16="http://schemas.microsoft.com/office/drawing/2014/main" id="{8333BD5F-5C96-4DCE-AC6A-C56A34D7DFAC}"/>
                </a:ext>
              </a:extLst>
            </p:cNvPr>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5644;p126">
              <a:extLst>
                <a:ext uri="{FF2B5EF4-FFF2-40B4-BE49-F238E27FC236}">
                  <a16:creationId xmlns:a16="http://schemas.microsoft.com/office/drawing/2014/main" id="{BEB7D241-0037-45EA-AAB4-375691B3B0B4}"/>
                </a:ext>
              </a:extLst>
            </p:cNvPr>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5645;p126">
              <a:extLst>
                <a:ext uri="{FF2B5EF4-FFF2-40B4-BE49-F238E27FC236}">
                  <a16:creationId xmlns:a16="http://schemas.microsoft.com/office/drawing/2014/main" id="{4664E7E6-F2F7-4C40-A8C4-8E0551618863}"/>
                </a:ext>
              </a:extLst>
            </p:cNvPr>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5646;p126">
              <a:extLst>
                <a:ext uri="{FF2B5EF4-FFF2-40B4-BE49-F238E27FC236}">
                  <a16:creationId xmlns:a16="http://schemas.microsoft.com/office/drawing/2014/main" id="{173FF42B-05D2-408C-A92C-7012BA1FE03D}"/>
                </a:ext>
              </a:extLst>
            </p:cNvPr>
            <p:cNvSpPr/>
            <p:nvPr/>
          </p:nvSpPr>
          <p:spPr>
            <a:xfrm>
              <a:off x="1542921" y="2220955"/>
              <a:ext cx="68" cy="339"/>
            </a:xfrm>
            <a:custGeom>
              <a:avLst/>
              <a:gdLst/>
              <a:ahLst/>
              <a:cxnLst/>
              <a:rect l="l" t="t" r="r" b="b"/>
              <a:pathLst>
                <a:path w="5" h="25" extrusionOk="0">
                  <a:moveTo>
                    <a:pt x="4" y="0"/>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5647;p126">
              <a:extLst>
                <a:ext uri="{FF2B5EF4-FFF2-40B4-BE49-F238E27FC236}">
                  <a16:creationId xmlns:a16="http://schemas.microsoft.com/office/drawing/2014/main" id="{B7030ED8-EF43-4774-97F1-816AB00FD95F}"/>
                </a:ext>
              </a:extLst>
            </p:cNvPr>
            <p:cNvSpPr/>
            <p:nvPr/>
          </p:nvSpPr>
          <p:spPr>
            <a:xfrm>
              <a:off x="1532996" y="250510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5648;p126">
              <a:extLst>
                <a:ext uri="{FF2B5EF4-FFF2-40B4-BE49-F238E27FC236}">
                  <a16:creationId xmlns:a16="http://schemas.microsoft.com/office/drawing/2014/main" id="{7EC951CF-E3B7-4286-951C-5CEE9FDE4C70}"/>
                </a:ext>
              </a:extLst>
            </p:cNvPr>
            <p:cNvSpPr/>
            <p:nvPr/>
          </p:nvSpPr>
          <p:spPr>
            <a:xfrm>
              <a:off x="1542826" y="2221566"/>
              <a:ext cx="68" cy="299"/>
            </a:xfrm>
            <a:custGeom>
              <a:avLst/>
              <a:gdLst/>
              <a:ahLst/>
              <a:cxnLst/>
              <a:rect l="l" t="t" r="r" b="b"/>
              <a:pathLst>
                <a:path w="5" h="22" extrusionOk="0">
                  <a:moveTo>
                    <a:pt x="4"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5649;p126">
              <a:extLst>
                <a:ext uri="{FF2B5EF4-FFF2-40B4-BE49-F238E27FC236}">
                  <a16:creationId xmlns:a16="http://schemas.microsoft.com/office/drawing/2014/main" id="{32864EB7-2C6F-4C39-9D4F-446C9BEBB936}"/>
                </a:ext>
              </a:extLst>
            </p:cNvPr>
            <p:cNvSpPr/>
            <p:nvPr/>
          </p:nvSpPr>
          <p:spPr>
            <a:xfrm>
              <a:off x="1540830" y="2504861"/>
              <a:ext cx="638" cy="68"/>
            </a:xfrm>
            <a:custGeom>
              <a:avLst/>
              <a:gdLst/>
              <a:ahLst/>
              <a:cxnLst/>
              <a:rect l="l" t="t" r="r" b="b"/>
              <a:pathLst>
                <a:path w="47" h="5" extrusionOk="0">
                  <a:moveTo>
                    <a:pt x="1" y="1"/>
                  </a:moveTo>
                  <a:lnTo>
                    <a:pt x="46"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5650;p126">
              <a:extLst>
                <a:ext uri="{FF2B5EF4-FFF2-40B4-BE49-F238E27FC236}">
                  <a16:creationId xmlns:a16="http://schemas.microsoft.com/office/drawing/2014/main" id="{2CB298D0-B182-4FBD-AF4D-A8F79E42BEC3}"/>
                </a:ext>
              </a:extLst>
            </p:cNvPr>
            <p:cNvSpPr/>
            <p:nvPr/>
          </p:nvSpPr>
          <p:spPr>
            <a:xfrm>
              <a:off x="1543111" y="2219530"/>
              <a:ext cx="68" cy="299"/>
            </a:xfrm>
            <a:custGeom>
              <a:avLst/>
              <a:gdLst/>
              <a:ahLst/>
              <a:cxnLst/>
              <a:rect l="l" t="t" r="r" b="b"/>
              <a:pathLst>
                <a:path w="5" h="22" extrusionOk="0">
                  <a:moveTo>
                    <a:pt x="4"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5651;p126">
              <a:extLst>
                <a:ext uri="{FF2B5EF4-FFF2-40B4-BE49-F238E27FC236}">
                  <a16:creationId xmlns:a16="http://schemas.microsoft.com/office/drawing/2014/main" id="{3CBD9741-7E31-48DA-8CDB-9A06BAC087BA}"/>
                </a:ext>
              </a:extLst>
            </p:cNvPr>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5652;p126">
              <a:extLst>
                <a:ext uri="{FF2B5EF4-FFF2-40B4-BE49-F238E27FC236}">
                  <a16:creationId xmlns:a16="http://schemas.microsoft.com/office/drawing/2014/main" id="{08EEB1C9-9AD0-48A1-BFBC-6279AF4FC56C}"/>
                </a:ext>
              </a:extLst>
            </p:cNvPr>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5653;p126">
              <a:extLst>
                <a:ext uri="{FF2B5EF4-FFF2-40B4-BE49-F238E27FC236}">
                  <a16:creationId xmlns:a16="http://schemas.microsoft.com/office/drawing/2014/main" id="{73534802-2D2D-45D1-9711-342252FF259B}"/>
                </a:ext>
              </a:extLst>
            </p:cNvPr>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5654;p126">
              <a:extLst>
                <a:ext uri="{FF2B5EF4-FFF2-40B4-BE49-F238E27FC236}">
                  <a16:creationId xmlns:a16="http://schemas.microsoft.com/office/drawing/2014/main" id="{112111CD-4B10-4D3D-831F-92B0055DEFB6}"/>
                </a:ext>
              </a:extLst>
            </p:cNvPr>
            <p:cNvSpPr/>
            <p:nvPr/>
          </p:nvSpPr>
          <p:spPr>
            <a:xfrm>
              <a:off x="1542541" y="2223141"/>
              <a:ext cx="109" cy="339"/>
            </a:xfrm>
            <a:custGeom>
              <a:avLst/>
              <a:gdLst/>
              <a:ahLst/>
              <a:cxnLst/>
              <a:rect l="l" t="t" r="r" b="b"/>
              <a:pathLst>
                <a:path w="8" h="25" extrusionOk="0">
                  <a:moveTo>
                    <a:pt x="8" y="0"/>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5655;p126">
              <a:extLst>
                <a:ext uri="{FF2B5EF4-FFF2-40B4-BE49-F238E27FC236}">
                  <a16:creationId xmlns:a16="http://schemas.microsoft.com/office/drawing/2014/main" id="{FC52653D-3CFF-494D-A60E-CAC7FC6DD26B}"/>
                </a:ext>
              </a:extLst>
            </p:cNvPr>
            <p:cNvSpPr/>
            <p:nvPr/>
          </p:nvSpPr>
          <p:spPr>
            <a:xfrm>
              <a:off x="1542785" y="2222137"/>
              <a:ext cx="54" cy="299"/>
            </a:xfrm>
            <a:custGeom>
              <a:avLst/>
              <a:gdLst/>
              <a:ahLst/>
              <a:cxnLst/>
              <a:rect l="l" t="t" r="r" b="b"/>
              <a:pathLst>
                <a:path w="4" h="22" extrusionOk="0">
                  <a:moveTo>
                    <a:pt x="4"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5656;p126">
              <a:extLst>
                <a:ext uri="{FF2B5EF4-FFF2-40B4-BE49-F238E27FC236}">
                  <a16:creationId xmlns:a16="http://schemas.microsoft.com/office/drawing/2014/main" id="{67E748D1-537E-4590-8AA5-130CA829BF7A}"/>
                </a:ext>
              </a:extLst>
            </p:cNvPr>
            <p:cNvSpPr/>
            <p:nvPr/>
          </p:nvSpPr>
          <p:spPr>
            <a:xfrm>
              <a:off x="1541590" y="2504915"/>
              <a:ext cx="448" cy="54"/>
            </a:xfrm>
            <a:custGeom>
              <a:avLst/>
              <a:gdLst/>
              <a:ahLst/>
              <a:cxnLst/>
              <a:rect l="l" t="t" r="r" b="b"/>
              <a:pathLst>
                <a:path w="33" h="4" extrusionOk="0">
                  <a:moveTo>
                    <a:pt x="1"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5657;p126">
              <a:extLst>
                <a:ext uri="{FF2B5EF4-FFF2-40B4-BE49-F238E27FC236}">
                  <a16:creationId xmlns:a16="http://schemas.microsoft.com/office/drawing/2014/main" id="{A1B2FC00-750D-419E-8928-7618F99AB6DD}"/>
                </a:ext>
              </a:extLst>
            </p:cNvPr>
            <p:cNvSpPr/>
            <p:nvPr/>
          </p:nvSpPr>
          <p:spPr>
            <a:xfrm>
              <a:off x="1542636" y="2222666"/>
              <a:ext cx="109" cy="299"/>
            </a:xfrm>
            <a:custGeom>
              <a:avLst/>
              <a:gdLst/>
              <a:ahLst/>
              <a:cxnLst/>
              <a:rect l="l" t="t" r="r" b="b"/>
              <a:pathLst>
                <a:path w="8" h="22" extrusionOk="0">
                  <a:moveTo>
                    <a:pt x="8"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5658;p126">
              <a:extLst>
                <a:ext uri="{FF2B5EF4-FFF2-40B4-BE49-F238E27FC236}">
                  <a16:creationId xmlns:a16="http://schemas.microsoft.com/office/drawing/2014/main" id="{F6BB8528-7CDD-425C-9629-8683A4193044}"/>
                </a:ext>
              </a:extLst>
            </p:cNvPr>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5659;p126">
              <a:extLst>
                <a:ext uri="{FF2B5EF4-FFF2-40B4-BE49-F238E27FC236}">
                  <a16:creationId xmlns:a16="http://schemas.microsoft.com/office/drawing/2014/main" id="{72097430-1DFE-4FD0-A4A5-5389BCA2DA00}"/>
                </a:ext>
              </a:extLst>
            </p:cNvPr>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5660;p126">
              <a:extLst>
                <a:ext uri="{FF2B5EF4-FFF2-40B4-BE49-F238E27FC236}">
                  <a16:creationId xmlns:a16="http://schemas.microsoft.com/office/drawing/2014/main" id="{9FA8FB04-3BE1-4C43-AAEE-1663D52B0E02}"/>
                </a:ext>
              </a:extLst>
            </p:cNvPr>
            <p:cNvSpPr/>
            <p:nvPr/>
          </p:nvSpPr>
          <p:spPr>
            <a:xfrm>
              <a:off x="1523858" y="2474868"/>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5661;p126">
              <a:extLst>
                <a:ext uri="{FF2B5EF4-FFF2-40B4-BE49-F238E27FC236}">
                  <a16:creationId xmlns:a16="http://schemas.microsoft.com/office/drawing/2014/main" id="{829266A3-9F5C-4FCE-A213-0388BA176A34}"/>
                </a:ext>
              </a:extLst>
            </p:cNvPr>
            <p:cNvSpPr/>
            <p:nvPr/>
          </p:nvSpPr>
          <p:spPr>
            <a:xfrm>
              <a:off x="1525243" y="2475724"/>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5662;p126">
              <a:extLst>
                <a:ext uri="{FF2B5EF4-FFF2-40B4-BE49-F238E27FC236}">
                  <a16:creationId xmlns:a16="http://schemas.microsoft.com/office/drawing/2014/main" id="{93E731F6-D069-4A31-A142-28FCF249CF39}"/>
                </a:ext>
              </a:extLst>
            </p:cNvPr>
            <p:cNvSpPr/>
            <p:nvPr/>
          </p:nvSpPr>
          <p:spPr>
            <a:xfrm>
              <a:off x="1524483" y="247524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5663;p126">
              <a:extLst>
                <a:ext uri="{FF2B5EF4-FFF2-40B4-BE49-F238E27FC236}">
                  <a16:creationId xmlns:a16="http://schemas.microsoft.com/office/drawing/2014/main" id="{F168998F-76E9-40D7-A768-35E003644F9D}"/>
                </a:ext>
              </a:extLst>
            </p:cNvPr>
            <p:cNvSpPr/>
            <p:nvPr/>
          </p:nvSpPr>
          <p:spPr>
            <a:xfrm>
              <a:off x="1523057" y="2474488"/>
              <a:ext cx="149" cy="109"/>
            </a:xfrm>
            <a:custGeom>
              <a:avLst/>
              <a:gdLst/>
              <a:ahLst/>
              <a:cxnLst/>
              <a:rect l="l" t="t" r="r" b="b"/>
              <a:pathLst>
                <a:path w="11" h="8" extrusionOk="0">
                  <a:moveTo>
                    <a:pt x="0"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5664;p126">
              <a:extLst>
                <a:ext uri="{FF2B5EF4-FFF2-40B4-BE49-F238E27FC236}">
                  <a16:creationId xmlns:a16="http://schemas.microsoft.com/office/drawing/2014/main" id="{67F5F017-A5EF-44B5-A287-E86D0FAD5A06}"/>
                </a:ext>
              </a:extLst>
            </p:cNvPr>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5665;p126">
              <a:extLst>
                <a:ext uri="{FF2B5EF4-FFF2-40B4-BE49-F238E27FC236}">
                  <a16:creationId xmlns:a16="http://schemas.microsoft.com/office/drawing/2014/main" id="{202409AF-A596-4DEA-8F52-36A4E8B1ECE6}"/>
                </a:ext>
              </a:extLst>
            </p:cNvPr>
            <p:cNvSpPr/>
            <p:nvPr/>
          </p:nvSpPr>
          <p:spPr>
            <a:xfrm>
              <a:off x="1542215" y="2504956"/>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5666;p126">
              <a:extLst>
                <a:ext uri="{FF2B5EF4-FFF2-40B4-BE49-F238E27FC236}">
                  <a16:creationId xmlns:a16="http://schemas.microsoft.com/office/drawing/2014/main" id="{D7AFCE88-86A3-44FA-8979-B72E865F15A9}"/>
                </a:ext>
              </a:extLst>
            </p:cNvPr>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5667;p126">
              <a:extLst>
                <a:ext uri="{FF2B5EF4-FFF2-40B4-BE49-F238E27FC236}">
                  <a16:creationId xmlns:a16="http://schemas.microsoft.com/office/drawing/2014/main" id="{822770CD-0B62-4B12-A6B7-50E0B08D8B25}"/>
                </a:ext>
              </a:extLst>
            </p:cNvPr>
            <p:cNvSpPr/>
            <p:nvPr/>
          </p:nvSpPr>
          <p:spPr>
            <a:xfrm>
              <a:off x="1532466" y="250510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5668;p126">
              <a:extLst>
                <a:ext uri="{FF2B5EF4-FFF2-40B4-BE49-F238E27FC236}">
                  <a16:creationId xmlns:a16="http://schemas.microsoft.com/office/drawing/2014/main" id="{30A20BF4-6FD3-4BAA-99F4-0638A569DC4F}"/>
                </a:ext>
              </a:extLst>
            </p:cNvPr>
            <p:cNvSpPr/>
            <p:nvPr/>
          </p:nvSpPr>
          <p:spPr>
            <a:xfrm>
              <a:off x="1532656" y="250510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5669;p126">
              <a:extLst>
                <a:ext uri="{FF2B5EF4-FFF2-40B4-BE49-F238E27FC236}">
                  <a16:creationId xmlns:a16="http://schemas.microsoft.com/office/drawing/2014/main" id="{513480D7-EC57-482B-8A6E-A89A37D7B383}"/>
                </a:ext>
              </a:extLst>
            </p:cNvPr>
            <p:cNvSpPr/>
            <p:nvPr/>
          </p:nvSpPr>
          <p:spPr>
            <a:xfrm>
              <a:off x="1542785" y="2505105"/>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5670;p126">
              <a:extLst>
                <a:ext uri="{FF2B5EF4-FFF2-40B4-BE49-F238E27FC236}">
                  <a16:creationId xmlns:a16="http://schemas.microsoft.com/office/drawing/2014/main" id="{34E8C27E-F758-4119-9969-28919745E487}"/>
                </a:ext>
              </a:extLst>
            </p:cNvPr>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5671;p126">
              <a:extLst>
                <a:ext uri="{FF2B5EF4-FFF2-40B4-BE49-F238E27FC236}">
                  <a16:creationId xmlns:a16="http://schemas.microsoft.com/office/drawing/2014/main" id="{DA904D91-5059-4BAF-95B9-6BF960A9FAFE}"/>
                </a:ext>
              </a:extLst>
            </p:cNvPr>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5672;p126">
              <a:extLst>
                <a:ext uri="{FF2B5EF4-FFF2-40B4-BE49-F238E27FC236}">
                  <a16:creationId xmlns:a16="http://schemas.microsoft.com/office/drawing/2014/main" id="{B13165F0-ED4A-42B6-B622-F54ED9CD352A}"/>
                </a:ext>
              </a:extLst>
            </p:cNvPr>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5673;p126">
              <a:extLst>
                <a:ext uri="{FF2B5EF4-FFF2-40B4-BE49-F238E27FC236}">
                  <a16:creationId xmlns:a16="http://schemas.microsoft.com/office/drawing/2014/main" id="{44BA17F0-3E9A-4D90-BD90-5A7718BBAE12}"/>
                </a:ext>
              </a:extLst>
            </p:cNvPr>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5674;p126">
              <a:extLst>
                <a:ext uri="{FF2B5EF4-FFF2-40B4-BE49-F238E27FC236}">
                  <a16:creationId xmlns:a16="http://schemas.microsoft.com/office/drawing/2014/main" id="{EDBA565E-C90F-41D3-80A6-40D137BA3522}"/>
                </a:ext>
              </a:extLst>
            </p:cNvPr>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5675;p126">
              <a:extLst>
                <a:ext uri="{FF2B5EF4-FFF2-40B4-BE49-F238E27FC236}">
                  <a16:creationId xmlns:a16="http://schemas.microsoft.com/office/drawing/2014/main" id="{3316E982-251B-4818-AE60-ED64FC1D0714}"/>
                </a:ext>
              </a:extLst>
            </p:cNvPr>
            <p:cNvSpPr/>
            <p:nvPr/>
          </p:nvSpPr>
          <p:spPr>
            <a:xfrm>
              <a:off x="1613184" y="2195620"/>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5676;p126">
              <a:extLst>
                <a:ext uri="{FF2B5EF4-FFF2-40B4-BE49-F238E27FC236}">
                  <a16:creationId xmlns:a16="http://schemas.microsoft.com/office/drawing/2014/main" id="{2175F103-C49B-4C56-87F2-B733CD9A16BA}"/>
                </a:ext>
              </a:extLst>
            </p:cNvPr>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5677;p126">
              <a:extLst>
                <a:ext uri="{FF2B5EF4-FFF2-40B4-BE49-F238E27FC236}">
                  <a16:creationId xmlns:a16="http://schemas.microsoft.com/office/drawing/2014/main" id="{914B6667-7466-45C3-8AD0-7C6A1580A9D0}"/>
                </a:ext>
              </a:extLst>
            </p:cNvPr>
            <p:cNvSpPr/>
            <p:nvPr/>
          </p:nvSpPr>
          <p:spPr>
            <a:xfrm>
              <a:off x="1613035" y="2195335"/>
              <a:ext cx="109" cy="204"/>
            </a:xfrm>
            <a:custGeom>
              <a:avLst/>
              <a:gdLst/>
              <a:ahLst/>
              <a:cxnLst/>
              <a:rect l="l" t="t" r="r" b="b"/>
              <a:pathLst>
                <a:path w="8" h="15" extrusionOk="0">
                  <a:moveTo>
                    <a:pt x="1" y="0"/>
                  </a:moveTo>
                  <a:lnTo>
                    <a:pt x="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5678;p126">
              <a:extLst>
                <a:ext uri="{FF2B5EF4-FFF2-40B4-BE49-F238E27FC236}">
                  <a16:creationId xmlns:a16="http://schemas.microsoft.com/office/drawing/2014/main" id="{5FC2449E-D2DB-447F-B143-FE2D6CDDD13C}"/>
                </a:ext>
              </a:extLst>
            </p:cNvPr>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5679;p126">
              <a:extLst>
                <a:ext uri="{FF2B5EF4-FFF2-40B4-BE49-F238E27FC236}">
                  <a16:creationId xmlns:a16="http://schemas.microsoft.com/office/drawing/2014/main" id="{725287CE-F9D7-43A5-95D6-012ACB10C630}"/>
                </a:ext>
              </a:extLst>
            </p:cNvPr>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5680;p126">
              <a:extLst>
                <a:ext uri="{FF2B5EF4-FFF2-40B4-BE49-F238E27FC236}">
                  <a16:creationId xmlns:a16="http://schemas.microsoft.com/office/drawing/2014/main" id="{5986DBC9-3CF8-47FB-A774-D97EFABFFB8C}"/>
                </a:ext>
              </a:extLst>
            </p:cNvPr>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5681;p126">
              <a:extLst>
                <a:ext uri="{FF2B5EF4-FFF2-40B4-BE49-F238E27FC236}">
                  <a16:creationId xmlns:a16="http://schemas.microsoft.com/office/drawing/2014/main" id="{F44FE7B4-4112-43CF-81F2-F8124C6B42E8}"/>
                </a:ext>
              </a:extLst>
            </p:cNvPr>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5682;p126">
              <a:extLst>
                <a:ext uri="{FF2B5EF4-FFF2-40B4-BE49-F238E27FC236}">
                  <a16:creationId xmlns:a16="http://schemas.microsoft.com/office/drawing/2014/main" id="{36872E41-DA17-4860-AD0B-C5AF626515BD}"/>
                </a:ext>
              </a:extLst>
            </p:cNvPr>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5683;p126">
              <a:extLst>
                <a:ext uri="{FF2B5EF4-FFF2-40B4-BE49-F238E27FC236}">
                  <a16:creationId xmlns:a16="http://schemas.microsoft.com/office/drawing/2014/main" id="{47A25A2F-999C-4F73-8C1B-7388BCB1FBBC}"/>
                </a:ext>
              </a:extLst>
            </p:cNvPr>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5684;p126">
              <a:extLst>
                <a:ext uri="{FF2B5EF4-FFF2-40B4-BE49-F238E27FC236}">
                  <a16:creationId xmlns:a16="http://schemas.microsoft.com/office/drawing/2014/main" id="{0F38501D-CD6E-4B35-88F6-E99E2274A7A5}"/>
                </a:ext>
              </a:extLst>
            </p:cNvPr>
            <p:cNvSpPr/>
            <p:nvPr/>
          </p:nvSpPr>
          <p:spPr>
            <a:xfrm>
              <a:off x="1613280" y="2195810"/>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5685;p126">
              <a:extLst>
                <a:ext uri="{FF2B5EF4-FFF2-40B4-BE49-F238E27FC236}">
                  <a16:creationId xmlns:a16="http://schemas.microsoft.com/office/drawing/2014/main" id="{4DE6DECD-17A5-4173-8ECA-4A26D11C25DD}"/>
                </a:ext>
              </a:extLst>
            </p:cNvPr>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5686;p126">
              <a:extLst>
                <a:ext uri="{FF2B5EF4-FFF2-40B4-BE49-F238E27FC236}">
                  <a16:creationId xmlns:a16="http://schemas.microsoft.com/office/drawing/2014/main" id="{EA70DAEB-28C5-436D-944F-C8A0275D8911}"/>
                </a:ext>
              </a:extLst>
            </p:cNvPr>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5687;p126">
              <a:extLst>
                <a:ext uri="{FF2B5EF4-FFF2-40B4-BE49-F238E27FC236}">
                  <a16:creationId xmlns:a16="http://schemas.microsoft.com/office/drawing/2014/main" id="{AC7EE593-A05F-4EE9-A45C-50014DB46721}"/>
                </a:ext>
              </a:extLst>
            </p:cNvPr>
            <p:cNvSpPr/>
            <p:nvPr/>
          </p:nvSpPr>
          <p:spPr>
            <a:xfrm>
              <a:off x="1581101" y="2216013"/>
              <a:ext cx="489" cy="489"/>
            </a:xfrm>
            <a:custGeom>
              <a:avLst/>
              <a:gdLst/>
              <a:ahLst/>
              <a:cxnLst/>
              <a:rect l="l" t="t" r="r" b="b"/>
              <a:pathLst>
                <a:path w="36" h="36" extrusionOk="0">
                  <a:moveTo>
                    <a:pt x="35" y="3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5688;p126">
              <a:extLst>
                <a:ext uri="{FF2B5EF4-FFF2-40B4-BE49-F238E27FC236}">
                  <a16:creationId xmlns:a16="http://schemas.microsoft.com/office/drawing/2014/main" id="{59C17B11-D5B7-438D-A8DA-D30DBB75F136}"/>
                </a:ext>
              </a:extLst>
            </p:cNvPr>
            <p:cNvSpPr/>
            <p:nvPr/>
          </p:nvSpPr>
          <p:spPr>
            <a:xfrm>
              <a:off x="1580436" y="2215294"/>
              <a:ext cx="489" cy="489"/>
            </a:xfrm>
            <a:custGeom>
              <a:avLst/>
              <a:gdLst/>
              <a:ahLst/>
              <a:cxnLst/>
              <a:rect l="l" t="t" r="r" b="b"/>
              <a:pathLst>
                <a:path w="36" h="36" extrusionOk="0">
                  <a:moveTo>
                    <a:pt x="35" y="36"/>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5689;p126">
              <a:extLst>
                <a:ext uri="{FF2B5EF4-FFF2-40B4-BE49-F238E27FC236}">
                  <a16:creationId xmlns:a16="http://schemas.microsoft.com/office/drawing/2014/main" id="{308E8ACA-19E2-4E46-8D09-9048464D20B5}"/>
                </a:ext>
              </a:extLst>
            </p:cNvPr>
            <p:cNvSpPr/>
            <p:nvPr/>
          </p:nvSpPr>
          <p:spPr>
            <a:xfrm>
              <a:off x="1581807" y="2216719"/>
              <a:ext cx="448" cy="489"/>
            </a:xfrm>
            <a:custGeom>
              <a:avLst/>
              <a:gdLst/>
              <a:ahLst/>
              <a:cxnLst/>
              <a:rect l="l" t="t" r="r" b="b"/>
              <a:pathLst>
                <a:path w="33" h="36" extrusionOk="0">
                  <a:moveTo>
                    <a:pt x="32" y="36"/>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5690;p126">
              <a:extLst>
                <a:ext uri="{FF2B5EF4-FFF2-40B4-BE49-F238E27FC236}">
                  <a16:creationId xmlns:a16="http://schemas.microsoft.com/office/drawing/2014/main" id="{D45CB4DD-303C-4E7E-96E4-049CEF263120}"/>
                </a:ext>
              </a:extLst>
            </p:cNvPr>
            <p:cNvSpPr/>
            <p:nvPr/>
          </p:nvSpPr>
          <p:spPr>
            <a:xfrm>
              <a:off x="1582472" y="2217439"/>
              <a:ext cx="543" cy="530"/>
            </a:xfrm>
            <a:custGeom>
              <a:avLst/>
              <a:gdLst/>
              <a:ahLst/>
              <a:cxnLst/>
              <a:rect l="l" t="t" r="r" b="b"/>
              <a:pathLst>
                <a:path w="40" h="39" extrusionOk="0">
                  <a:moveTo>
                    <a:pt x="39" y="39"/>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5691;p126">
              <a:extLst>
                <a:ext uri="{FF2B5EF4-FFF2-40B4-BE49-F238E27FC236}">
                  <a16:creationId xmlns:a16="http://schemas.microsoft.com/office/drawing/2014/main" id="{D496B505-ADAA-4A66-802A-95DD97D73CFD}"/>
                </a:ext>
              </a:extLst>
            </p:cNvPr>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5692;p126">
              <a:extLst>
                <a:ext uri="{FF2B5EF4-FFF2-40B4-BE49-F238E27FC236}">
                  <a16:creationId xmlns:a16="http://schemas.microsoft.com/office/drawing/2014/main" id="{024C92AD-F3BE-4E2C-AE62-C63BBD57F6BB}"/>
                </a:ext>
              </a:extLst>
            </p:cNvPr>
            <p:cNvSpPr/>
            <p:nvPr/>
          </p:nvSpPr>
          <p:spPr>
            <a:xfrm>
              <a:off x="1579662" y="2214438"/>
              <a:ext cx="638" cy="679"/>
            </a:xfrm>
            <a:custGeom>
              <a:avLst/>
              <a:gdLst/>
              <a:ahLst/>
              <a:cxnLst/>
              <a:rect l="l" t="t" r="r" b="b"/>
              <a:pathLst>
                <a:path w="47" h="50" extrusionOk="0">
                  <a:moveTo>
                    <a:pt x="46" y="5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5693;p126">
              <a:extLst>
                <a:ext uri="{FF2B5EF4-FFF2-40B4-BE49-F238E27FC236}">
                  <a16:creationId xmlns:a16="http://schemas.microsoft.com/office/drawing/2014/main" id="{98B4DB18-9AA3-4598-A5E9-DC8B23CF73F7}"/>
                </a:ext>
              </a:extLst>
            </p:cNvPr>
            <p:cNvSpPr/>
            <p:nvPr/>
          </p:nvSpPr>
          <p:spPr>
            <a:xfrm>
              <a:off x="1579146" y="2213773"/>
              <a:ext cx="530" cy="679"/>
            </a:xfrm>
            <a:custGeom>
              <a:avLst/>
              <a:gdLst/>
              <a:ahLst/>
              <a:cxnLst/>
              <a:rect l="l" t="t" r="r" b="b"/>
              <a:pathLst>
                <a:path w="39" h="50" extrusionOk="0">
                  <a:moveTo>
                    <a:pt x="39" y="50"/>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5694;p126">
              <a:extLst>
                <a:ext uri="{FF2B5EF4-FFF2-40B4-BE49-F238E27FC236}">
                  <a16:creationId xmlns:a16="http://schemas.microsoft.com/office/drawing/2014/main" id="{E739BDBB-CB44-4D8B-9D3F-E08464A8A795}"/>
                </a:ext>
              </a:extLst>
            </p:cNvPr>
            <p:cNvSpPr/>
            <p:nvPr/>
          </p:nvSpPr>
          <p:spPr>
            <a:xfrm>
              <a:off x="1578290" y="2212687"/>
              <a:ext cx="204" cy="204"/>
            </a:xfrm>
            <a:custGeom>
              <a:avLst/>
              <a:gdLst/>
              <a:ahLst/>
              <a:cxnLst/>
              <a:rect l="l" t="t" r="r" b="b"/>
              <a:pathLst>
                <a:path w="15" h="15" extrusionOk="0">
                  <a:moveTo>
                    <a:pt x="0" y="0"/>
                  </a:moveTo>
                  <a:lnTo>
                    <a:pt x="1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5695;p126">
              <a:extLst>
                <a:ext uri="{FF2B5EF4-FFF2-40B4-BE49-F238E27FC236}">
                  <a16:creationId xmlns:a16="http://schemas.microsoft.com/office/drawing/2014/main" id="{AAFE0212-F152-4A54-A1DE-99FB4E1033AC}"/>
                </a:ext>
              </a:extLst>
            </p:cNvPr>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5696;p126">
              <a:extLst>
                <a:ext uri="{FF2B5EF4-FFF2-40B4-BE49-F238E27FC236}">
                  <a16:creationId xmlns:a16="http://schemas.microsoft.com/office/drawing/2014/main" id="{74EB6214-C2DE-4E3F-87BF-99399C76C1E5}"/>
                </a:ext>
              </a:extLst>
            </p:cNvPr>
            <p:cNvSpPr/>
            <p:nvPr/>
          </p:nvSpPr>
          <p:spPr>
            <a:xfrm>
              <a:off x="1578616" y="2213108"/>
              <a:ext cx="394" cy="489"/>
            </a:xfrm>
            <a:custGeom>
              <a:avLst/>
              <a:gdLst/>
              <a:ahLst/>
              <a:cxnLst/>
              <a:rect l="l" t="t" r="r" b="b"/>
              <a:pathLst>
                <a:path w="29" h="36" extrusionOk="0">
                  <a:moveTo>
                    <a:pt x="29" y="36"/>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5697;p126">
              <a:extLst>
                <a:ext uri="{FF2B5EF4-FFF2-40B4-BE49-F238E27FC236}">
                  <a16:creationId xmlns:a16="http://schemas.microsoft.com/office/drawing/2014/main" id="{7CC1ECA2-EDA3-44F1-BAAE-41D351C97A00}"/>
                </a:ext>
              </a:extLst>
            </p:cNvPr>
            <p:cNvSpPr/>
            <p:nvPr/>
          </p:nvSpPr>
          <p:spPr>
            <a:xfrm>
              <a:off x="1622254" y="225441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5698;p126">
              <a:extLst>
                <a:ext uri="{FF2B5EF4-FFF2-40B4-BE49-F238E27FC236}">
                  <a16:creationId xmlns:a16="http://schemas.microsoft.com/office/drawing/2014/main" id="{70573A5F-30DD-405F-BAE8-69FF8FA37203}"/>
                </a:ext>
              </a:extLst>
            </p:cNvPr>
            <p:cNvSpPr/>
            <p:nvPr/>
          </p:nvSpPr>
          <p:spPr>
            <a:xfrm>
              <a:off x="1618982" y="2254275"/>
              <a:ext cx="774" cy="109"/>
            </a:xfrm>
            <a:custGeom>
              <a:avLst/>
              <a:gdLst/>
              <a:ahLst/>
              <a:cxnLst/>
              <a:rect l="l" t="t" r="r" b="b"/>
              <a:pathLst>
                <a:path w="57" h="8" extrusionOk="0">
                  <a:moveTo>
                    <a:pt x="56"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5699;p126">
              <a:extLst>
                <a:ext uri="{FF2B5EF4-FFF2-40B4-BE49-F238E27FC236}">
                  <a16:creationId xmlns:a16="http://schemas.microsoft.com/office/drawing/2014/main" id="{E5D4C372-147C-4489-8997-C50ADD630109}"/>
                </a:ext>
              </a:extLst>
            </p:cNvPr>
            <p:cNvSpPr/>
            <p:nvPr/>
          </p:nvSpPr>
          <p:spPr>
            <a:xfrm>
              <a:off x="1621263" y="225422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5700;p126">
              <a:extLst>
                <a:ext uri="{FF2B5EF4-FFF2-40B4-BE49-F238E27FC236}">
                  <a16:creationId xmlns:a16="http://schemas.microsoft.com/office/drawing/2014/main" id="{96133E8F-624C-4979-9080-A8202A1B50C3}"/>
                </a:ext>
              </a:extLst>
            </p:cNvPr>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5701;p126">
              <a:extLst>
                <a:ext uri="{FF2B5EF4-FFF2-40B4-BE49-F238E27FC236}">
                  <a16:creationId xmlns:a16="http://schemas.microsoft.com/office/drawing/2014/main" id="{1835D756-305D-49A3-B4D5-7E12D110BCE7}"/>
                </a:ext>
              </a:extLst>
            </p:cNvPr>
            <p:cNvSpPr/>
            <p:nvPr/>
          </p:nvSpPr>
          <p:spPr>
            <a:xfrm>
              <a:off x="1622824" y="2254600"/>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5702;p126">
              <a:extLst>
                <a:ext uri="{FF2B5EF4-FFF2-40B4-BE49-F238E27FC236}">
                  <a16:creationId xmlns:a16="http://schemas.microsoft.com/office/drawing/2014/main" id="{42422929-DE72-4BD2-80D3-0E2032DB3C45}"/>
                </a:ext>
              </a:extLst>
            </p:cNvPr>
            <p:cNvSpPr/>
            <p:nvPr/>
          </p:nvSpPr>
          <p:spPr>
            <a:xfrm>
              <a:off x="1621779" y="225431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5703;p126">
              <a:extLst>
                <a:ext uri="{FF2B5EF4-FFF2-40B4-BE49-F238E27FC236}">
                  <a16:creationId xmlns:a16="http://schemas.microsoft.com/office/drawing/2014/main" id="{C02146EA-3112-48D0-A791-8DCA1EC981D3}"/>
                </a:ext>
              </a:extLst>
            </p:cNvPr>
            <p:cNvSpPr/>
            <p:nvPr/>
          </p:nvSpPr>
          <p:spPr>
            <a:xfrm>
              <a:off x="1584712" y="2219475"/>
              <a:ext cx="489" cy="448"/>
            </a:xfrm>
            <a:custGeom>
              <a:avLst/>
              <a:gdLst/>
              <a:ahLst/>
              <a:cxnLst/>
              <a:rect l="l" t="t" r="r" b="b"/>
              <a:pathLst>
                <a:path w="36" h="33" extrusionOk="0">
                  <a:moveTo>
                    <a:pt x="35" y="3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5704;p126">
              <a:extLst>
                <a:ext uri="{FF2B5EF4-FFF2-40B4-BE49-F238E27FC236}">
                  <a16:creationId xmlns:a16="http://schemas.microsoft.com/office/drawing/2014/main" id="{0439CAD8-2333-4BF8-98E2-72656916D550}"/>
                </a:ext>
              </a:extLst>
            </p:cNvPr>
            <p:cNvSpPr/>
            <p:nvPr/>
          </p:nvSpPr>
          <p:spPr>
            <a:xfrm>
              <a:off x="1583137" y="2218050"/>
              <a:ext cx="679" cy="679"/>
            </a:xfrm>
            <a:custGeom>
              <a:avLst/>
              <a:gdLst/>
              <a:ahLst/>
              <a:cxnLst/>
              <a:rect l="l" t="t" r="r" b="b"/>
              <a:pathLst>
                <a:path w="50" h="50" extrusionOk="0">
                  <a:moveTo>
                    <a:pt x="50" y="5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5705;p126">
              <a:extLst>
                <a:ext uri="{FF2B5EF4-FFF2-40B4-BE49-F238E27FC236}">
                  <a16:creationId xmlns:a16="http://schemas.microsoft.com/office/drawing/2014/main" id="{4F3E64CC-639C-4827-8E8A-3AD40A5A753B}"/>
                </a:ext>
              </a:extLst>
            </p:cNvPr>
            <p:cNvSpPr/>
            <p:nvPr/>
          </p:nvSpPr>
          <p:spPr>
            <a:xfrm>
              <a:off x="1586084" y="2220616"/>
              <a:ext cx="448" cy="299"/>
            </a:xfrm>
            <a:custGeom>
              <a:avLst/>
              <a:gdLst/>
              <a:ahLst/>
              <a:cxnLst/>
              <a:rect l="l" t="t" r="r" b="b"/>
              <a:pathLst>
                <a:path w="33" h="22" extrusionOk="0">
                  <a:moveTo>
                    <a:pt x="32"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5706;p126">
              <a:extLst>
                <a:ext uri="{FF2B5EF4-FFF2-40B4-BE49-F238E27FC236}">
                  <a16:creationId xmlns:a16="http://schemas.microsoft.com/office/drawing/2014/main" id="{2A5F8EC7-6EC2-47C5-9F24-97D1A32644B7}"/>
                </a:ext>
              </a:extLst>
            </p:cNvPr>
            <p:cNvSpPr/>
            <p:nvPr/>
          </p:nvSpPr>
          <p:spPr>
            <a:xfrm>
              <a:off x="1583952" y="2218810"/>
              <a:ext cx="584" cy="543"/>
            </a:xfrm>
            <a:custGeom>
              <a:avLst/>
              <a:gdLst/>
              <a:ahLst/>
              <a:cxnLst/>
              <a:rect l="l" t="t" r="r" b="b"/>
              <a:pathLst>
                <a:path w="43" h="40" extrusionOk="0">
                  <a:moveTo>
                    <a:pt x="42" y="3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5707;p126">
              <a:extLst>
                <a:ext uri="{FF2B5EF4-FFF2-40B4-BE49-F238E27FC236}">
                  <a16:creationId xmlns:a16="http://schemas.microsoft.com/office/drawing/2014/main" id="{0E962102-1B5C-4307-9E61-FBC0EEEA1CD8}"/>
                </a:ext>
              </a:extLst>
            </p:cNvPr>
            <p:cNvSpPr/>
            <p:nvPr/>
          </p:nvSpPr>
          <p:spPr>
            <a:xfrm>
              <a:off x="1585418" y="2220100"/>
              <a:ext cx="448" cy="339"/>
            </a:xfrm>
            <a:custGeom>
              <a:avLst/>
              <a:gdLst/>
              <a:ahLst/>
              <a:cxnLst/>
              <a:rect l="l" t="t" r="r" b="b"/>
              <a:pathLst>
                <a:path w="33" h="25" extrusionOk="0">
                  <a:moveTo>
                    <a:pt x="32"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5708;p126">
              <a:extLst>
                <a:ext uri="{FF2B5EF4-FFF2-40B4-BE49-F238E27FC236}">
                  <a16:creationId xmlns:a16="http://schemas.microsoft.com/office/drawing/2014/main" id="{0509022B-546D-4728-AF20-C83D117BC52E}"/>
                </a:ext>
              </a:extLst>
            </p:cNvPr>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5709;p126">
              <a:extLst>
                <a:ext uri="{FF2B5EF4-FFF2-40B4-BE49-F238E27FC236}">
                  <a16:creationId xmlns:a16="http://schemas.microsoft.com/office/drawing/2014/main" id="{869AE953-2FF6-462B-96E6-16B5993E1E5F}"/>
                </a:ext>
              </a:extLst>
            </p:cNvPr>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5710;p126">
              <a:extLst>
                <a:ext uri="{FF2B5EF4-FFF2-40B4-BE49-F238E27FC236}">
                  <a16:creationId xmlns:a16="http://schemas.microsoft.com/office/drawing/2014/main" id="{71D5C4A6-3358-4DCB-A2F8-DD7612D35B25}"/>
                </a:ext>
              </a:extLst>
            </p:cNvPr>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5711;p126">
              <a:extLst>
                <a:ext uri="{FF2B5EF4-FFF2-40B4-BE49-F238E27FC236}">
                  <a16:creationId xmlns:a16="http://schemas.microsoft.com/office/drawing/2014/main" id="{8E6CA072-7779-4F7F-9D51-ED985B9B0182}"/>
                </a:ext>
              </a:extLst>
            </p:cNvPr>
            <p:cNvSpPr/>
            <p:nvPr/>
          </p:nvSpPr>
          <p:spPr>
            <a:xfrm>
              <a:off x="1638140" y="223916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5712;p126">
              <a:extLst>
                <a:ext uri="{FF2B5EF4-FFF2-40B4-BE49-F238E27FC236}">
                  <a16:creationId xmlns:a16="http://schemas.microsoft.com/office/drawing/2014/main" id="{73108C62-DF88-4820-A440-876824FA3B0F}"/>
                </a:ext>
              </a:extLst>
            </p:cNvPr>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5713;p126">
              <a:extLst>
                <a:ext uri="{FF2B5EF4-FFF2-40B4-BE49-F238E27FC236}">
                  <a16:creationId xmlns:a16="http://schemas.microsoft.com/office/drawing/2014/main" id="{5D37697E-F952-4289-BB2D-EA1B81C6B943}"/>
                </a:ext>
              </a:extLst>
            </p:cNvPr>
            <p:cNvSpPr/>
            <p:nvPr/>
          </p:nvSpPr>
          <p:spPr>
            <a:xfrm>
              <a:off x="1408599" y="1961951"/>
              <a:ext cx="434" cy="54"/>
            </a:xfrm>
            <a:custGeom>
              <a:avLst/>
              <a:gdLst/>
              <a:ahLst/>
              <a:cxnLst/>
              <a:rect l="l" t="t" r="r" b="b"/>
              <a:pathLst>
                <a:path w="32" h="4" extrusionOk="0">
                  <a:moveTo>
                    <a:pt x="0"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5714;p126">
              <a:extLst>
                <a:ext uri="{FF2B5EF4-FFF2-40B4-BE49-F238E27FC236}">
                  <a16:creationId xmlns:a16="http://schemas.microsoft.com/office/drawing/2014/main" id="{DDAEADDB-5142-44FB-A0CF-382070C04DF0}"/>
                </a:ext>
              </a:extLst>
            </p:cNvPr>
            <p:cNvSpPr/>
            <p:nvPr/>
          </p:nvSpPr>
          <p:spPr>
            <a:xfrm>
              <a:off x="1407553" y="196195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5715;p126">
              <a:extLst>
                <a:ext uri="{FF2B5EF4-FFF2-40B4-BE49-F238E27FC236}">
                  <a16:creationId xmlns:a16="http://schemas.microsoft.com/office/drawing/2014/main" id="{B2590AB9-FDED-4443-B6CF-D85ADD444BAF}"/>
                </a:ext>
              </a:extLst>
            </p:cNvPr>
            <p:cNvSpPr/>
            <p:nvPr/>
          </p:nvSpPr>
          <p:spPr>
            <a:xfrm>
              <a:off x="1418918" y="1963988"/>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5716;p126">
              <a:extLst>
                <a:ext uri="{FF2B5EF4-FFF2-40B4-BE49-F238E27FC236}">
                  <a16:creationId xmlns:a16="http://schemas.microsoft.com/office/drawing/2014/main" id="{DDAF955B-4AD3-4E35-9C13-F944EEB2AE31}"/>
                </a:ext>
              </a:extLst>
            </p:cNvPr>
            <p:cNvSpPr/>
            <p:nvPr/>
          </p:nvSpPr>
          <p:spPr>
            <a:xfrm>
              <a:off x="1408123" y="196195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5717;p126">
              <a:extLst>
                <a:ext uri="{FF2B5EF4-FFF2-40B4-BE49-F238E27FC236}">
                  <a16:creationId xmlns:a16="http://schemas.microsoft.com/office/drawing/2014/main" id="{E17A6BD3-14A9-4BC7-BB43-DDB427361307}"/>
                </a:ext>
              </a:extLst>
            </p:cNvPr>
            <p:cNvSpPr/>
            <p:nvPr/>
          </p:nvSpPr>
          <p:spPr>
            <a:xfrm>
              <a:off x="1407214" y="1961951"/>
              <a:ext cx="204" cy="14"/>
            </a:xfrm>
            <a:custGeom>
              <a:avLst/>
              <a:gdLst/>
              <a:ahLst/>
              <a:cxnLst/>
              <a:rect l="l" t="t" r="r" b="b"/>
              <a:pathLst>
                <a:path w="15" h="1" extrusionOk="0">
                  <a:moveTo>
                    <a:pt x="1" y="0"/>
                  </a:moveTo>
                  <a:lnTo>
                    <a:pt x="1" y="0"/>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5718;p126">
              <a:extLst>
                <a:ext uri="{FF2B5EF4-FFF2-40B4-BE49-F238E27FC236}">
                  <a16:creationId xmlns:a16="http://schemas.microsoft.com/office/drawing/2014/main" id="{4A81F627-297A-4C27-8ED0-FE94A3F4F0FD}"/>
                </a:ext>
              </a:extLst>
            </p:cNvPr>
            <p:cNvSpPr/>
            <p:nvPr/>
          </p:nvSpPr>
          <p:spPr>
            <a:xfrm>
              <a:off x="1419773" y="196404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5719;p126">
              <a:extLst>
                <a:ext uri="{FF2B5EF4-FFF2-40B4-BE49-F238E27FC236}">
                  <a16:creationId xmlns:a16="http://schemas.microsoft.com/office/drawing/2014/main" id="{D458DA78-0E0C-47E2-9D4D-4AC084C78EAC}"/>
                </a:ext>
              </a:extLst>
            </p:cNvPr>
            <p:cNvSpPr/>
            <p:nvPr/>
          </p:nvSpPr>
          <p:spPr>
            <a:xfrm>
              <a:off x="1420533" y="1963988"/>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5720;p126">
              <a:extLst>
                <a:ext uri="{FF2B5EF4-FFF2-40B4-BE49-F238E27FC236}">
                  <a16:creationId xmlns:a16="http://schemas.microsoft.com/office/drawing/2014/main" id="{B2D589E2-7ABB-4BFA-BD50-37912EBDFB8B}"/>
                </a:ext>
              </a:extLst>
            </p:cNvPr>
            <p:cNvSpPr/>
            <p:nvPr/>
          </p:nvSpPr>
          <p:spPr>
            <a:xfrm>
              <a:off x="1418442" y="1963893"/>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5721;p126">
              <a:extLst>
                <a:ext uri="{FF2B5EF4-FFF2-40B4-BE49-F238E27FC236}">
                  <a16:creationId xmlns:a16="http://schemas.microsoft.com/office/drawing/2014/main" id="{87341691-A522-46BF-8D66-3FD1FA077B42}"/>
                </a:ext>
              </a:extLst>
            </p:cNvPr>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5722;p126">
              <a:extLst>
                <a:ext uri="{FF2B5EF4-FFF2-40B4-BE49-F238E27FC236}">
                  <a16:creationId xmlns:a16="http://schemas.microsoft.com/office/drawing/2014/main" id="{FA9BF79D-CEE4-4345-B646-996ED88EE6E5}"/>
                </a:ext>
              </a:extLst>
            </p:cNvPr>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5723;p126">
              <a:extLst>
                <a:ext uri="{FF2B5EF4-FFF2-40B4-BE49-F238E27FC236}">
                  <a16:creationId xmlns:a16="http://schemas.microsoft.com/office/drawing/2014/main" id="{CB5ED00E-DA9C-4E80-A9BA-43A7F6EE448E}"/>
                </a:ext>
              </a:extLst>
            </p:cNvPr>
            <p:cNvSpPr/>
            <p:nvPr/>
          </p:nvSpPr>
          <p:spPr>
            <a:xfrm>
              <a:off x="1409115" y="1961992"/>
              <a:ext cx="353" cy="68"/>
            </a:xfrm>
            <a:custGeom>
              <a:avLst/>
              <a:gdLst/>
              <a:ahLst/>
              <a:cxnLst/>
              <a:rect l="l" t="t" r="r" b="b"/>
              <a:pathLst>
                <a:path w="26" h="5" extrusionOk="0">
                  <a:moveTo>
                    <a:pt x="1"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5724;p126">
              <a:extLst>
                <a:ext uri="{FF2B5EF4-FFF2-40B4-BE49-F238E27FC236}">
                  <a16:creationId xmlns:a16="http://schemas.microsoft.com/office/drawing/2014/main" id="{646A9927-BBE4-41D6-BB94-E4C0C5417063}"/>
                </a:ext>
              </a:extLst>
            </p:cNvPr>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5725;p126">
              <a:extLst>
                <a:ext uri="{FF2B5EF4-FFF2-40B4-BE49-F238E27FC236}">
                  <a16:creationId xmlns:a16="http://schemas.microsoft.com/office/drawing/2014/main" id="{4D1034AA-80B4-42C0-B3C6-C80286CEC52E}"/>
                </a:ext>
              </a:extLst>
            </p:cNvPr>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5726;p126">
              <a:extLst>
                <a:ext uri="{FF2B5EF4-FFF2-40B4-BE49-F238E27FC236}">
                  <a16:creationId xmlns:a16="http://schemas.microsoft.com/office/drawing/2014/main" id="{B5A2BEA8-D6CF-44F7-946C-2D2996727477}"/>
                </a:ext>
              </a:extLst>
            </p:cNvPr>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5727;p126">
              <a:extLst>
                <a:ext uri="{FF2B5EF4-FFF2-40B4-BE49-F238E27FC236}">
                  <a16:creationId xmlns:a16="http://schemas.microsoft.com/office/drawing/2014/main" id="{D831029F-4464-448D-A4E6-E72DCF0014E2}"/>
                </a:ext>
              </a:extLst>
            </p:cNvPr>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5728;p126">
              <a:extLst>
                <a:ext uri="{FF2B5EF4-FFF2-40B4-BE49-F238E27FC236}">
                  <a16:creationId xmlns:a16="http://schemas.microsoft.com/office/drawing/2014/main" id="{F1F4DDED-F3A2-4C92-8C7C-F54D2CB0C503}"/>
                </a:ext>
              </a:extLst>
            </p:cNvPr>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5729;p126">
              <a:extLst>
                <a:ext uri="{FF2B5EF4-FFF2-40B4-BE49-F238E27FC236}">
                  <a16:creationId xmlns:a16="http://schemas.microsoft.com/office/drawing/2014/main" id="{E95A9EE5-46D2-4B72-8A1A-68943AA59B7E}"/>
                </a:ext>
              </a:extLst>
            </p:cNvPr>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5730;p126">
              <a:extLst>
                <a:ext uri="{FF2B5EF4-FFF2-40B4-BE49-F238E27FC236}">
                  <a16:creationId xmlns:a16="http://schemas.microsoft.com/office/drawing/2014/main" id="{AF0B7C57-3DFE-4032-B403-3B7EBB61E451}"/>
                </a:ext>
              </a:extLst>
            </p:cNvPr>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5731;p126">
              <a:extLst>
                <a:ext uri="{FF2B5EF4-FFF2-40B4-BE49-F238E27FC236}">
                  <a16:creationId xmlns:a16="http://schemas.microsoft.com/office/drawing/2014/main" id="{85A52118-1E4F-40DA-8A6B-44193B1019CA}"/>
                </a:ext>
              </a:extLst>
            </p:cNvPr>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5732;p126">
              <a:extLst>
                <a:ext uri="{FF2B5EF4-FFF2-40B4-BE49-F238E27FC236}">
                  <a16:creationId xmlns:a16="http://schemas.microsoft.com/office/drawing/2014/main" id="{C77088F3-5148-4F2F-89F2-A74E52E189D4}"/>
                </a:ext>
              </a:extLst>
            </p:cNvPr>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5733;p126">
              <a:extLst>
                <a:ext uri="{FF2B5EF4-FFF2-40B4-BE49-F238E27FC236}">
                  <a16:creationId xmlns:a16="http://schemas.microsoft.com/office/drawing/2014/main" id="{D2F0D4B1-D5F1-40A0-88CC-B2E749ADC13B}"/>
                </a:ext>
              </a:extLst>
            </p:cNvPr>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5734;p126">
              <a:extLst>
                <a:ext uri="{FF2B5EF4-FFF2-40B4-BE49-F238E27FC236}">
                  <a16:creationId xmlns:a16="http://schemas.microsoft.com/office/drawing/2014/main" id="{47DD6AFF-71B8-46AA-BF02-9AAE9E415770}"/>
                </a:ext>
              </a:extLst>
            </p:cNvPr>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5735;p126">
              <a:extLst>
                <a:ext uri="{FF2B5EF4-FFF2-40B4-BE49-F238E27FC236}">
                  <a16:creationId xmlns:a16="http://schemas.microsoft.com/office/drawing/2014/main" id="{D46DEE3C-DAE1-4CF7-8395-8AEF038D1314}"/>
                </a:ext>
              </a:extLst>
            </p:cNvPr>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5736;p126">
              <a:extLst>
                <a:ext uri="{FF2B5EF4-FFF2-40B4-BE49-F238E27FC236}">
                  <a16:creationId xmlns:a16="http://schemas.microsoft.com/office/drawing/2014/main" id="{0913A498-8FF3-44DA-A78B-EECFC1B13083}"/>
                </a:ext>
              </a:extLst>
            </p:cNvPr>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5737;p126">
              <a:extLst>
                <a:ext uri="{FF2B5EF4-FFF2-40B4-BE49-F238E27FC236}">
                  <a16:creationId xmlns:a16="http://schemas.microsoft.com/office/drawing/2014/main" id="{9C1247D9-F870-4AAE-8735-3B8DD95327C8}"/>
                </a:ext>
              </a:extLst>
            </p:cNvPr>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5738;p126">
              <a:extLst>
                <a:ext uri="{FF2B5EF4-FFF2-40B4-BE49-F238E27FC236}">
                  <a16:creationId xmlns:a16="http://schemas.microsoft.com/office/drawing/2014/main" id="{36EF4418-9870-413C-9F17-5D724B215138}"/>
                </a:ext>
              </a:extLst>
            </p:cNvPr>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5739;p126">
              <a:extLst>
                <a:ext uri="{FF2B5EF4-FFF2-40B4-BE49-F238E27FC236}">
                  <a16:creationId xmlns:a16="http://schemas.microsoft.com/office/drawing/2014/main" id="{5106CBC1-35EE-43BD-833A-9569A087CE35}"/>
                </a:ext>
              </a:extLst>
            </p:cNvPr>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5740;p126">
              <a:extLst>
                <a:ext uri="{FF2B5EF4-FFF2-40B4-BE49-F238E27FC236}">
                  <a16:creationId xmlns:a16="http://schemas.microsoft.com/office/drawing/2014/main" id="{AD098401-9CB8-46EA-AC82-ACBD0BC6982D}"/>
                </a:ext>
              </a:extLst>
            </p:cNvPr>
            <p:cNvSpPr/>
            <p:nvPr/>
          </p:nvSpPr>
          <p:spPr>
            <a:xfrm>
              <a:off x="1540124" y="2029540"/>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5741;p126">
              <a:extLst>
                <a:ext uri="{FF2B5EF4-FFF2-40B4-BE49-F238E27FC236}">
                  <a16:creationId xmlns:a16="http://schemas.microsoft.com/office/drawing/2014/main" id="{8E9CBF6F-87E7-4508-90BA-CFD6020E11D4}"/>
                </a:ext>
              </a:extLst>
            </p:cNvPr>
            <p:cNvSpPr/>
            <p:nvPr/>
          </p:nvSpPr>
          <p:spPr>
            <a:xfrm>
              <a:off x="1536363" y="2030436"/>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5742;p126">
              <a:extLst>
                <a:ext uri="{FF2B5EF4-FFF2-40B4-BE49-F238E27FC236}">
                  <a16:creationId xmlns:a16="http://schemas.microsoft.com/office/drawing/2014/main" id="{0C4BA1F8-4A2E-4574-8C82-B8FE6202B7D4}"/>
                </a:ext>
              </a:extLst>
            </p:cNvPr>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5743;p126">
              <a:extLst>
                <a:ext uri="{FF2B5EF4-FFF2-40B4-BE49-F238E27FC236}">
                  <a16:creationId xmlns:a16="http://schemas.microsoft.com/office/drawing/2014/main" id="{6FA83CA5-6FDE-4717-B20E-6358005AFDAC}"/>
                </a:ext>
              </a:extLst>
            </p:cNvPr>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5744;p126">
              <a:extLst>
                <a:ext uri="{FF2B5EF4-FFF2-40B4-BE49-F238E27FC236}">
                  <a16:creationId xmlns:a16="http://schemas.microsoft.com/office/drawing/2014/main" id="{39709EE0-2246-47FF-8F0B-5CB230910371}"/>
                </a:ext>
              </a:extLst>
            </p:cNvPr>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5745;p126">
              <a:extLst>
                <a:ext uri="{FF2B5EF4-FFF2-40B4-BE49-F238E27FC236}">
                  <a16:creationId xmlns:a16="http://schemas.microsoft.com/office/drawing/2014/main" id="{E0CD54B8-99A3-4C87-9C6E-A0CE2D7E8C41}"/>
                </a:ext>
              </a:extLst>
            </p:cNvPr>
            <p:cNvSpPr/>
            <p:nvPr/>
          </p:nvSpPr>
          <p:spPr>
            <a:xfrm>
              <a:off x="1539459" y="2029676"/>
              <a:ext cx="339" cy="109"/>
            </a:xfrm>
            <a:custGeom>
              <a:avLst/>
              <a:gdLst/>
              <a:ahLst/>
              <a:cxnLst/>
              <a:rect l="l" t="t" r="r" b="b"/>
              <a:pathLst>
                <a:path w="25" h="8" extrusionOk="0">
                  <a:moveTo>
                    <a:pt x="0" y="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5746;p126">
              <a:extLst>
                <a:ext uri="{FF2B5EF4-FFF2-40B4-BE49-F238E27FC236}">
                  <a16:creationId xmlns:a16="http://schemas.microsoft.com/office/drawing/2014/main" id="{44F1D7AD-D6A7-4E5C-B73C-974E60273C6D}"/>
                </a:ext>
              </a:extLst>
            </p:cNvPr>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5747;p126">
              <a:extLst>
                <a:ext uri="{FF2B5EF4-FFF2-40B4-BE49-F238E27FC236}">
                  <a16:creationId xmlns:a16="http://schemas.microsoft.com/office/drawing/2014/main" id="{B7C32F5E-98AF-4400-B6DD-B054C0212215}"/>
                </a:ext>
              </a:extLst>
            </p:cNvPr>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5748;p126">
              <a:extLst>
                <a:ext uri="{FF2B5EF4-FFF2-40B4-BE49-F238E27FC236}">
                  <a16:creationId xmlns:a16="http://schemas.microsoft.com/office/drawing/2014/main" id="{40636498-F2F8-4FB2-9F9E-BC4E2EA1A155}"/>
                </a:ext>
              </a:extLst>
            </p:cNvPr>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5749;p126">
              <a:extLst>
                <a:ext uri="{FF2B5EF4-FFF2-40B4-BE49-F238E27FC236}">
                  <a16:creationId xmlns:a16="http://schemas.microsoft.com/office/drawing/2014/main" id="{EFB46E73-0B5F-4593-8189-DE852CB4A4F9}"/>
                </a:ext>
              </a:extLst>
            </p:cNvPr>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5750;p126">
              <a:extLst>
                <a:ext uri="{FF2B5EF4-FFF2-40B4-BE49-F238E27FC236}">
                  <a16:creationId xmlns:a16="http://schemas.microsoft.com/office/drawing/2014/main" id="{768C780B-89C5-4355-BC8C-414DBA709E32}"/>
                </a:ext>
              </a:extLst>
            </p:cNvPr>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5751;p126">
              <a:extLst>
                <a:ext uri="{FF2B5EF4-FFF2-40B4-BE49-F238E27FC236}">
                  <a16:creationId xmlns:a16="http://schemas.microsoft.com/office/drawing/2014/main" id="{9FF38EFF-5647-40C7-B823-3EB750E2566E}"/>
                </a:ext>
              </a:extLst>
            </p:cNvPr>
            <p:cNvSpPr/>
            <p:nvPr/>
          </p:nvSpPr>
          <p:spPr>
            <a:xfrm>
              <a:off x="1523532" y="207460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5752;p126">
              <a:extLst>
                <a:ext uri="{FF2B5EF4-FFF2-40B4-BE49-F238E27FC236}">
                  <a16:creationId xmlns:a16="http://schemas.microsoft.com/office/drawing/2014/main" id="{2167DBD4-6142-4A83-B66D-60BE9F9A5EC5}"/>
                </a:ext>
              </a:extLst>
            </p:cNvPr>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5753;p126">
              <a:extLst>
                <a:ext uri="{FF2B5EF4-FFF2-40B4-BE49-F238E27FC236}">
                  <a16:creationId xmlns:a16="http://schemas.microsoft.com/office/drawing/2014/main" id="{0D781CA5-2141-48BB-945F-1603CE53157E}"/>
                </a:ext>
              </a:extLst>
            </p:cNvPr>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5754;p126">
              <a:extLst>
                <a:ext uri="{FF2B5EF4-FFF2-40B4-BE49-F238E27FC236}">
                  <a16:creationId xmlns:a16="http://schemas.microsoft.com/office/drawing/2014/main" id="{797897A6-CAAE-4153-9925-C2A3A3CB1CF9}"/>
                </a:ext>
              </a:extLst>
            </p:cNvPr>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5755;p126">
              <a:extLst>
                <a:ext uri="{FF2B5EF4-FFF2-40B4-BE49-F238E27FC236}">
                  <a16:creationId xmlns:a16="http://schemas.microsoft.com/office/drawing/2014/main" id="{6A94CCE5-2C17-4D28-B64E-0D8EB459D466}"/>
                </a:ext>
              </a:extLst>
            </p:cNvPr>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5756;p126">
              <a:extLst>
                <a:ext uri="{FF2B5EF4-FFF2-40B4-BE49-F238E27FC236}">
                  <a16:creationId xmlns:a16="http://schemas.microsoft.com/office/drawing/2014/main" id="{872E19C3-7D89-43CF-AD0B-ECE3A0772F6F}"/>
                </a:ext>
              </a:extLst>
            </p:cNvPr>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5757;p126">
              <a:extLst>
                <a:ext uri="{FF2B5EF4-FFF2-40B4-BE49-F238E27FC236}">
                  <a16:creationId xmlns:a16="http://schemas.microsoft.com/office/drawing/2014/main" id="{3D36851B-323E-494D-8EA9-E1D5CF9F919A}"/>
                </a:ext>
              </a:extLst>
            </p:cNvPr>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5758;p126">
              <a:extLst>
                <a:ext uri="{FF2B5EF4-FFF2-40B4-BE49-F238E27FC236}">
                  <a16:creationId xmlns:a16="http://schemas.microsoft.com/office/drawing/2014/main" id="{5669EB4B-2791-49CF-82D7-ABD6B6AD90C0}"/>
                </a:ext>
              </a:extLst>
            </p:cNvPr>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5759;p126">
              <a:extLst>
                <a:ext uri="{FF2B5EF4-FFF2-40B4-BE49-F238E27FC236}">
                  <a16:creationId xmlns:a16="http://schemas.microsoft.com/office/drawing/2014/main" id="{1E3C5779-1AAE-4A9C-8B68-89E96810C146}"/>
                </a:ext>
              </a:extLst>
            </p:cNvPr>
            <p:cNvSpPr/>
            <p:nvPr/>
          </p:nvSpPr>
          <p:spPr>
            <a:xfrm>
              <a:off x="1467063" y="1987667"/>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5760;p126">
              <a:extLst>
                <a:ext uri="{FF2B5EF4-FFF2-40B4-BE49-F238E27FC236}">
                  <a16:creationId xmlns:a16="http://schemas.microsoft.com/office/drawing/2014/main" id="{5819ACE1-15F2-4E82-A8B0-08E312A56244}"/>
                </a:ext>
              </a:extLst>
            </p:cNvPr>
            <p:cNvSpPr/>
            <p:nvPr/>
          </p:nvSpPr>
          <p:spPr>
            <a:xfrm>
              <a:off x="1467783" y="1986906"/>
              <a:ext cx="244" cy="299"/>
            </a:xfrm>
            <a:custGeom>
              <a:avLst/>
              <a:gdLst/>
              <a:ahLst/>
              <a:cxnLst/>
              <a:rect l="l" t="t" r="r" b="b"/>
              <a:pathLst>
                <a:path w="18" h="22" extrusionOk="0">
                  <a:moveTo>
                    <a:pt x="0" y="2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5761;p126">
              <a:extLst>
                <a:ext uri="{FF2B5EF4-FFF2-40B4-BE49-F238E27FC236}">
                  <a16:creationId xmlns:a16="http://schemas.microsoft.com/office/drawing/2014/main" id="{F8054658-0761-405F-B9E6-CC243AF9FF9F}"/>
                </a:ext>
              </a:extLst>
            </p:cNvPr>
            <p:cNvSpPr/>
            <p:nvPr/>
          </p:nvSpPr>
          <p:spPr>
            <a:xfrm>
              <a:off x="1466724" y="1987993"/>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5762;p126">
              <a:extLst>
                <a:ext uri="{FF2B5EF4-FFF2-40B4-BE49-F238E27FC236}">
                  <a16:creationId xmlns:a16="http://schemas.microsoft.com/office/drawing/2014/main" id="{7E25DDA4-6B4C-4A96-934B-C8CAC016B085}"/>
                </a:ext>
              </a:extLst>
            </p:cNvPr>
            <p:cNvSpPr/>
            <p:nvPr/>
          </p:nvSpPr>
          <p:spPr>
            <a:xfrm>
              <a:off x="1467389" y="1987287"/>
              <a:ext cx="258" cy="244"/>
            </a:xfrm>
            <a:custGeom>
              <a:avLst/>
              <a:gdLst/>
              <a:ahLst/>
              <a:cxnLst/>
              <a:rect l="l" t="t" r="r" b="b"/>
              <a:pathLst>
                <a:path w="19" h="18" extrusionOk="0">
                  <a:moveTo>
                    <a:pt x="1" y="18"/>
                  </a:moveTo>
                  <a:lnTo>
                    <a:pt x="1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5763;p126">
              <a:extLst>
                <a:ext uri="{FF2B5EF4-FFF2-40B4-BE49-F238E27FC236}">
                  <a16:creationId xmlns:a16="http://schemas.microsoft.com/office/drawing/2014/main" id="{9EB747F4-073C-4CBD-A160-BDBFA55DA344}"/>
                </a:ext>
              </a:extLst>
            </p:cNvPr>
            <p:cNvSpPr/>
            <p:nvPr/>
          </p:nvSpPr>
          <p:spPr>
            <a:xfrm>
              <a:off x="1468163" y="1986662"/>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5764;p126">
              <a:extLst>
                <a:ext uri="{FF2B5EF4-FFF2-40B4-BE49-F238E27FC236}">
                  <a16:creationId xmlns:a16="http://schemas.microsoft.com/office/drawing/2014/main" id="{95BCC17C-5801-4305-AA5A-C3A4B2F8E497}"/>
                </a:ext>
              </a:extLst>
            </p:cNvPr>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5765;p126">
              <a:extLst>
                <a:ext uri="{FF2B5EF4-FFF2-40B4-BE49-F238E27FC236}">
                  <a16:creationId xmlns:a16="http://schemas.microsoft.com/office/drawing/2014/main" id="{84976E45-E4E6-4CF5-B3BE-F1FD4C5DBCBE}"/>
                </a:ext>
              </a:extLst>
            </p:cNvPr>
            <p:cNvSpPr/>
            <p:nvPr/>
          </p:nvSpPr>
          <p:spPr>
            <a:xfrm>
              <a:off x="1465828" y="198899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5766;p126">
              <a:extLst>
                <a:ext uri="{FF2B5EF4-FFF2-40B4-BE49-F238E27FC236}">
                  <a16:creationId xmlns:a16="http://schemas.microsoft.com/office/drawing/2014/main" id="{678AEB74-C2F7-4624-93D6-AD03D15B4C34}"/>
                </a:ext>
              </a:extLst>
            </p:cNvPr>
            <p:cNvSpPr/>
            <p:nvPr/>
          </p:nvSpPr>
          <p:spPr>
            <a:xfrm>
              <a:off x="1466059" y="1988658"/>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5767;p126">
              <a:extLst>
                <a:ext uri="{FF2B5EF4-FFF2-40B4-BE49-F238E27FC236}">
                  <a16:creationId xmlns:a16="http://schemas.microsoft.com/office/drawing/2014/main" id="{D9E4A9BF-8C26-4712-940D-397442A90FA1}"/>
                </a:ext>
              </a:extLst>
            </p:cNvPr>
            <p:cNvSpPr/>
            <p:nvPr/>
          </p:nvSpPr>
          <p:spPr>
            <a:xfrm>
              <a:off x="1466398" y="1988332"/>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5768;p126">
              <a:extLst>
                <a:ext uri="{FF2B5EF4-FFF2-40B4-BE49-F238E27FC236}">
                  <a16:creationId xmlns:a16="http://schemas.microsoft.com/office/drawing/2014/main" id="{9A7728A8-1633-4350-82BB-154152E197F3}"/>
                </a:ext>
              </a:extLst>
            </p:cNvPr>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5769;p126">
              <a:extLst>
                <a:ext uri="{FF2B5EF4-FFF2-40B4-BE49-F238E27FC236}">
                  <a16:creationId xmlns:a16="http://schemas.microsoft.com/office/drawing/2014/main" id="{3ED31053-C4FB-464B-A0AD-19418A6572B1}"/>
                </a:ext>
              </a:extLst>
            </p:cNvPr>
            <p:cNvSpPr/>
            <p:nvPr/>
          </p:nvSpPr>
          <p:spPr>
            <a:xfrm>
              <a:off x="1468448" y="1986377"/>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5770;p126">
              <a:extLst>
                <a:ext uri="{FF2B5EF4-FFF2-40B4-BE49-F238E27FC236}">
                  <a16:creationId xmlns:a16="http://schemas.microsoft.com/office/drawing/2014/main" id="{A734033A-6AC6-4D2F-97A7-EE995FABB0EC}"/>
                </a:ext>
              </a:extLst>
            </p:cNvPr>
            <p:cNvSpPr/>
            <p:nvPr/>
          </p:nvSpPr>
          <p:spPr>
            <a:xfrm>
              <a:off x="1469154" y="1985766"/>
              <a:ext cx="204" cy="149"/>
            </a:xfrm>
            <a:custGeom>
              <a:avLst/>
              <a:gdLst/>
              <a:ahLst/>
              <a:cxnLst/>
              <a:rect l="l" t="t" r="r" b="b"/>
              <a:pathLst>
                <a:path w="15" h="11" extrusionOk="0">
                  <a:moveTo>
                    <a:pt x="1" y="1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5771;p126">
              <a:extLst>
                <a:ext uri="{FF2B5EF4-FFF2-40B4-BE49-F238E27FC236}">
                  <a16:creationId xmlns:a16="http://schemas.microsoft.com/office/drawing/2014/main" id="{11C9DC84-7E1E-4583-8738-2342C9B0DFEE}"/>
                </a:ext>
              </a:extLst>
            </p:cNvPr>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5772;p126">
              <a:extLst>
                <a:ext uri="{FF2B5EF4-FFF2-40B4-BE49-F238E27FC236}">
                  <a16:creationId xmlns:a16="http://schemas.microsoft.com/office/drawing/2014/main" id="{4C77C259-AA3A-4007-B046-B110A2849397}"/>
                </a:ext>
              </a:extLst>
            </p:cNvPr>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5773;p126">
              <a:extLst>
                <a:ext uri="{FF2B5EF4-FFF2-40B4-BE49-F238E27FC236}">
                  <a16:creationId xmlns:a16="http://schemas.microsoft.com/office/drawing/2014/main" id="{EF051F58-4C43-429A-8F81-A2B06EFA6277}"/>
                </a:ext>
              </a:extLst>
            </p:cNvPr>
            <p:cNvSpPr/>
            <p:nvPr/>
          </p:nvSpPr>
          <p:spPr>
            <a:xfrm>
              <a:off x="1468679" y="1986146"/>
              <a:ext cx="163" cy="149"/>
            </a:xfrm>
            <a:custGeom>
              <a:avLst/>
              <a:gdLst/>
              <a:ahLst/>
              <a:cxnLst/>
              <a:rect l="l" t="t" r="r" b="b"/>
              <a:pathLst>
                <a:path w="12" h="11" extrusionOk="0">
                  <a:moveTo>
                    <a:pt x="1"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5774;p126">
              <a:extLst>
                <a:ext uri="{FF2B5EF4-FFF2-40B4-BE49-F238E27FC236}">
                  <a16:creationId xmlns:a16="http://schemas.microsoft.com/office/drawing/2014/main" id="{1F7330E9-55F4-43B7-A49F-8264962DFB91}"/>
                </a:ext>
              </a:extLst>
            </p:cNvPr>
            <p:cNvSpPr/>
            <p:nvPr/>
          </p:nvSpPr>
          <p:spPr>
            <a:xfrm>
              <a:off x="1468964" y="1985956"/>
              <a:ext cx="163" cy="149"/>
            </a:xfrm>
            <a:custGeom>
              <a:avLst/>
              <a:gdLst/>
              <a:ahLst/>
              <a:cxnLst/>
              <a:rect l="l" t="t" r="r" b="b"/>
              <a:pathLst>
                <a:path w="12" h="11" extrusionOk="0">
                  <a:moveTo>
                    <a:pt x="1"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5775;p126">
              <a:extLst>
                <a:ext uri="{FF2B5EF4-FFF2-40B4-BE49-F238E27FC236}">
                  <a16:creationId xmlns:a16="http://schemas.microsoft.com/office/drawing/2014/main" id="{566707BE-A427-4C26-919B-511D8162DE53}"/>
                </a:ext>
              </a:extLst>
            </p:cNvPr>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5776;p126">
              <a:extLst>
                <a:ext uri="{FF2B5EF4-FFF2-40B4-BE49-F238E27FC236}">
                  <a16:creationId xmlns:a16="http://schemas.microsoft.com/office/drawing/2014/main" id="{37E3F9EE-663F-4C20-87FF-81655A223B5B}"/>
                </a:ext>
              </a:extLst>
            </p:cNvPr>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5777;p126">
              <a:extLst>
                <a:ext uri="{FF2B5EF4-FFF2-40B4-BE49-F238E27FC236}">
                  <a16:creationId xmlns:a16="http://schemas.microsoft.com/office/drawing/2014/main" id="{B5F6D6B6-8715-4F49-9E42-810242D9C0A9}"/>
                </a:ext>
              </a:extLst>
            </p:cNvPr>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5778;p126">
              <a:extLst>
                <a:ext uri="{FF2B5EF4-FFF2-40B4-BE49-F238E27FC236}">
                  <a16:creationId xmlns:a16="http://schemas.microsoft.com/office/drawing/2014/main" id="{E5D87061-D347-4171-A99F-FC281F4FE3E3}"/>
                </a:ext>
              </a:extLst>
            </p:cNvPr>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5779;p126">
              <a:extLst>
                <a:ext uri="{FF2B5EF4-FFF2-40B4-BE49-F238E27FC236}">
                  <a16:creationId xmlns:a16="http://schemas.microsoft.com/office/drawing/2014/main" id="{50F24A94-75C0-4BE1-89E4-907F52EC412E}"/>
                </a:ext>
              </a:extLst>
            </p:cNvPr>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5780;p126">
              <a:extLst>
                <a:ext uri="{FF2B5EF4-FFF2-40B4-BE49-F238E27FC236}">
                  <a16:creationId xmlns:a16="http://schemas.microsoft.com/office/drawing/2014/main" id="{D2B24AB2-535F-4F87-865C-5773E7ABAECB}"/>
                </a:ext>
              </a:extLst>
            </p:cNvPr>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5781;p126">
              <a:extLst>
                <a:ext uri="{FF2B5EF4-FFF2-40B4-BE49-F238E27FC236}">
                  <a16:creationId xmlns:a16="http://schemas.microsoft.com/office/drawing/2014/main" id="{B324A5D0-D9DF-463E-AE5C-4C6D2A3537F6}"/>
                </a:ext>
              </a:extLst>
            </p:cNvPr>
            <p:cNvSpPr/>
            <p:nvPr/>
          </p:nvSpPr>
          <p:spPr>
            <a:xfrm>
              <a:off x="1529140" y="2128031"/>
              <a:ext cx="163" cy="54"/>
            </a:xfrm>
            <a:custGeom>
              <a:avLst/>
              <a:gdLst/>
              <a:ahLst/>
              <a:cxnLst/>
              <a:rect l="l" t="t" r="r" b="b"/>
              <a:pathLst>
                <a:path w="12" h="4" extrusionOk="0">
                  <a:moveTo>
                    <a:pt x="11" y="4"/>
                  </a:moveTo>
                  <a:lnTo>
                    <a:pt x="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5782;p126">
              <a:extLst>
                <a:ext uri="{FF2B5EF4-FFF2-40B4-BE49-F238E27FC236}">
                  <a16:creationId xmlns:a16="http://schemas.microsoft.com/office/drawing/2014/main" id="{EE81497E-F320-4954-ADEE-167789660AF1}"/>
                </a:ext>
              </a:extLst>
            </p:cNvPr>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5783;p126">
              <a:extLst>
                <a:ext uri="{FF2B5EF4-FFF2-40B4-BE49-F238E27FC236}">
                  <a16:creationId xmlns:a16="http://schemas.microsoft.com/office/drawing/2014/main" id="{8B577D45-2D21-4DF3-B921-9F0DB21B6F3C}"/>
                </a:ext>
              </a:extLst>
            </p:cNvPr>
            <p:cNvSpPr/>
            <p:nvPr/>
          </p:nvSpPr>
          <p:spPr>
            <a:xfrm>
              <a:off x="1529425" y="2128126"/>
              <a:ext cx="394" cy="149"/>
            </a:xfrm>
            <a:custGeom>
              <a:avLst/>
              <a:gdLst/>
              <a:ahLst/>
              <a:cxnLst/>
              <a:rect l="l" t="t" r="r" b="b"/>
              <a:pathLst>
                <a:path w="29" h="11" extrusionOk="0">
                  <a:moveTo>
                    <a:pt x="1" y="0"/>
                  </a:moveTo>
                  <a:lnTo>
                    <a:pt x="29"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5784;p126">
              <a:extLst>
                <a:ext uri="{FF2B5EF4-FFF2-40B4-BE49-F238E27FC236}">
                  <a16:creationId xmlns:a16="http://schemas.microsoft.com/office/drawing/2014/main" id="{B2028F0E-0451-4E15-8762-D1C8894A19BE}"/>
                </a:ext>
              </a:extLst>
            </p:cNvPr>
            <p:cNvSpPr/>
            <p:nvPr/>
          </p:nvSpPr>
          <p:spPr>
            <a:xfrm>
              <a:off x="1575290" y="214080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5785;p126">
              <a:extLst>
                <a:ext uri="{FF2B5EF4-FFF2-40B4-BE49-F238E27FC236}">
                  <a16:creationId xmlns:a16="http://schemas.microsoft.com/office/drawing/2014/main" id="{762802B2-C57B-4E2E-B142-EEF074CEB834}"/>
                </a:ext>
              </a:extLst>
            </p:cNvPr>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5786;p126">
              <a:extLst>
                <a:ext uri="{FF2B5EF4-FFF2-40B4-BE49-F238E27FC236}">
                  <a16:creationId xmlns:a16="http://schemas.microsoft.com/office/drawing/2014/main" id="{43131725-EF3A-4F5C-B7A8-C44BA7FF1AB5}"/>
                </a:ext>
              </a:extLst>
            </p:cNvPr>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5787;p126">
              <a:extLst>
                <a:ext uri="{FF2B5EF4-FFF2-40B4-BE49-F238E27FC236}">
                  <a16:creationId xmlns:a16="http://schemas.microsoft.com/office/drawing/2014/main" id="{607342A9-26EE-40DD-BFCB-A5DED2F668B6}"/>
                </a:ext>
              </a:extLst>
            </p:cNvPr>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5788;p126">
              <a:extLst>
                <a:ext uri="{FF2B5EF4-FFF2-40B4-BE49-F238E27FC236}">
                  <a16:creationId xmlns:a16="http://schemas.microsoft.com/office/drawing/2014/main" id="{A04D2DC8-9FA1-44B1-94CD-D16AC3D09EB6}"/>
                </a:ext>
              </a:extLst>
            </p:cNvPr>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5789;p126">
              <a:extLst>
                <a:ext uri="{FF2B5EF4-FFF2-40B4-BE49-F238E27FC236}">
                  <a16:creationId xmlns:a16="http://schemas.microsoft.com/office/drawing/2014/main" id="{BE58E7EA-783B-4ABF-BF59-6973B366EBC5}"/>
                </a:ext>
              </a:extLst>
            </p:cNvPr>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5790;p126">
              <a:extLst>
                <a:ext uri="{FF2B5EF4-FFF2-40B4-BE49-F238E27FC236}">
                  <a16:creationId xmlns:a16="http://schemas.microsoft.com/office/drawing/2014/main" id="{C51FF741-BD44-4AAE-A0ED-17CA478B197C}"/>
                </a:ext>
              </a:extLst>
            </p:cNvPr>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5791;p126">
              <a:extLst>
                <a:ext uri="{FF2B5EF4-FFF2-40B4-BE49-F238E27FC236}">
                  <a16:creationId xmlns:a16="http://schemas.microsoft.com/office/drawing/2014/main" id="{B0D4E610-CAD3-4415-847F-952F243271ED}"/>
                </a:ext>
              </a:extLst>
            </p:cNvPr>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5792;p126">
              <a:extLst>
                <a:ext uri="{FF2B5EF4-FFF2-40B4-BE49-F238E27FC236}">
                  <a16:creationId xmlns:a16="http://schemas.microsoft.com/office/drawing/2014/main" id="{98154787-2526-4F0B-B82F-5E834882F7BA}"/>
                </a:ext>
              </a:extLst>
            </p:cNvPr>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5793;p126">
              <a:extLst>
                <a:ext uri="{FF2B5EF4-FFF2-40B4-BE49-F238E27FC236}">
                  <a16:creationId xmlns:a16="http://schemas.microsoft.com/office/drawing/2014/main" id="{981A06B0-D479-4510-907A-064CC388DD44}"/>
                </a:ext>
              </a:extLst>
            </p:cNvPr>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5794;p126">
              <a:extLst>
                <a:ext uri="{FF2B5EF4-FFF2-40B4-BE49-F238E27FC236}">
                  <a16:creationId xmlns:a16="http://schemas.microsoft.com/office/drawing/2014/main" id="{82B4B137-EAAB-416E-9A20-FB11DEA75A0D}"/>
                </a:ext>
              </a:extLst>
            </p:cNvPr>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5795;p126">
              <a:extLst>
                <a:ext uri="{FF2B5EF4-FFF2-40B4-BE49-F238E27FC236}">
                  <a16:creationId xmlns:a16="http://schemas.microsoft.com/office/drawing/2014/main" id="{C998FC08-E1AE-4504-ACD0-AAF1825FCE16}"/>
                </a:ext>
              </a:extLst>
            </p:cNvPr>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5796;p126">
              <a:extLst>
                <a:ext uri="{FF2B5EF4-FFF2-40B4-BE49-F238E27FC236}">
                  <a16:creationId xmlns:a16="http://schemas.microsoft.com/office/drawing/2014/main" id="{D76EBFE5-7E24-4E45-9D8E-02A3E0C83AA6}"/>
                </a:ext>
              </a:extLst>
            </p:cNvPr>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5797;p126">
              <a:extLst>
                <a:ext uri="{FF2B5EF4-FFF2-40B4-BE49-F238E27FC236}">
                  <a16:creationId xmlns:a16="http://schemas.microsoft.com/office/drawing/2014/main" id="{DAA590BE-E630-4BE3-8EF8-4B848CF41D79}"/>
                </a:ext>
              </a:extLst>
            </p:cNvPr>
            <p:cNvSpPr/>
            <p:nvPr/>
          </p:nvSpPr>
          <p:spPr>
            <a:xfrm>
              <a:off x="1530090" y="217988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5798;p126">
              <a:extLst>
                <a:ext uri="{FF2B5EF4-FFF2-40B4-BE49-F238E27FC236}">
                  <a16:creationId xmlns:a16="http://schemas.microsoft.com/office/drawing/2014/main" id="{19BF72EB-433D-40AC-A425-24B2A835112E}"/>
                </a:ext>
              </a:extLst>
            </p:cNvPr>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5799;p126">
              <a:extLst>
                <a:ext uri="{FF2B5EF4-FFF2-40B4-BE49-F238E27FC236}">
                  <a16:creationId xmlns:a16="http://schemas.microsoft.com/office/drawing/2014/main" id="{D3930A33-638A-4A1F-9495-18785CA270FD}"/>
                </a:ext>
              </a:extLst>
            </p:cNvPr>
            <p:cNvSpPr/>
            <p:nvPr/>
          </p:nvSpPr>
          <p:spPr>
            <a:xfrm>
              <a:off x="1579281" y="2208980"/>
              <a:ext cx="109" cy="299"/>
            </a:xfrm>
            <a:custGeom>
              <a:avLst/>
              <a:gdLst/>
              <a:ahLst/>
              <a:cxnLst/>
              <a:rect l="l" t="t" r="r" b="b"/>
              <a:pathLst>
                <a:path w="8" h="22" extrusionOk="0">
                  <a:moveTo>
                    <a:pt x="1" y="2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5800;p126">
              <a:extLst>
                <a:ext uri="{FF2B5EF4-FFF2-40B4-BE49-F238E27FC236}">
                  <a16:creationId xmlns:a16="http://schemas.microsoft.com/office/drawing/2014/main" id="{AB67E72A-50ED-47CA-8088-AD0627D7C0D3}"/>
                </a:ext>
              </a:extLst>
            </p:cNvPr>
            <p:cNvSpPr/>
            <p:nvPr/>
          </p:nvSpPr>
          <p:spPr>
            <a:xfrm>
              <a:off x="1579376" y="2208641"/>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5801;p126">
              <a:extLst>
                <a:ext uri="{FF2B5EF4-FFF2-40B4-BE49-F238E27FC236}">
                  <a16:creationId xmlns:a16="http://schemas.microsoft.com/office/drawing/2014/main" id="{D6ADC4FD-FF0E-4A19-8A5A-9A06D67317A0}"/>
                </a:ext>
              </a:extLst>
            </p:cNvPr>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5802;p126">
              <a:extLst>
                <a:ext uri="{FF2B5EF4-FFF2-40B4-BE49-F238E27FC236}">
                  <a16:creationId xmlns:a16="http://schemas.microsoft.com/office/drawing/2014/main" id="{A16B9771-B88F-40C5-92EA-674D82BF8D90}"/>
                </a:ext>
              </a:extLst>
            </p:cNvPr>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5803;p126">
              <a:extLst>
                <a:ext uri="{FF2B5EF4-FFF2-40B4-BE49-F238E27FC236}">
                  <a16:creationId xmlns:a16="http://schemas.microsoft.com/office/drawing/2014/main" id="{41C83A7F-EE9D-403B-A715-52B427BAEFBB}"/>
                </a:ext>
              </a:extLst>
            </p:cNvPr>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5804;p126">
              <a:extLst>
                <a:ext uri="{FF2B5EF4-FFF2-40B4-BE49-F238E27FC236}">
                  <a16:creationId xmlns:a16="http://schemas.microsoft.com/office/drawing/2014/main" id="{189E8BF6-C5EF-4CDE-B9E7-F2DA4C6C29B2}"/>
                </a:ext>
              </a:extLst>
            </p:cNvPr>
            <p:cNvSpPr/>
            <p:nvPr/>
          </p:nvSpPr>
          <p:spPr>
            <a:xfrm>
              <a:off x="1579526" y="2208260"/>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5805;p126">
              <a:extLst>
                <a:ext uri="{FF2B5EF4-FFF2-40B4-BE49-F238E27FC236}">
                  <a16:creationId xmlns:a16="http://schemas.microsoft.com/office/drawing/2014/main" id="{75C17F29-6C2E-4E07-AAE5-494216281B80}"/>
                </a:ext>
              </a:extLst>
            </p:cNvPr>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5806;p126">
              <a:extLst>
                <a:ext uri="{FF2B5EF4-FFF2-40B4-BE49-F238E27FC236}">
                  <a16:creationId xmlns:a16="http://schemas.microsoft.com/office/drawing/2014/main" id="{E9C36944-7B33-4613-BFFF-6789B4A9E77A}"/>
                </a:ext>
              </a:extLst>
            </p:cNvPr>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5807;p126">
              <a:extLst>
                <a:ext uri="{FF2B5EF4-FFF2-40B4-BE49-F238E27FC236}">
                  <a16:creationId xmlns:a16="http://schemas.microsoft.com/office/drawing/2014/main" id="{093EC457-F1A9-496E-8BB3-7DF3412DD9DF}"/>
                </a:ext>
              </a:extLst>
            </p:cNvPr>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5808;p126">
              <a:extLst>
                <a:ext uri="{FF2B5EF4-FFF2-40B4-BE49-F238E27FC236}">
                  <a16:creationId xmlns:a16="http://schemas.microsoft.com/office/drawing/2014/main" id="{8EBCCC52-4DB8-4FB5-A9C7-B5E783C4D3C4}"/>
                </a:ext>
              </a:extLst>
            </p:cNvPr>
            <p:cNvSpPr/>
            <p:nvPr/>
          </p:nvSpPr>
          <p:spPr>
            <a:xfrm>
              <a:off x="1518685" y="2074223"/>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5809;p126">
              <a:extLst>
                <a:ext uri="{FF2B5EF4-FFF2-40B4-BE49-F238E27FC236}">
                  <a16:creationId xmlns:a16="http://schemas.microsoft.com/office/drawing/2014/main" id="{3666E9F4-D070-4220-9BAF-AE62D1E3D21A}"/>
                </a:ext>
              </a:extLst>
            </p:cNvPr>
            <p:cNvSpPr/>
            <p:nvPr/>
          </p:nvSpPr>
          <p:spPr>
            <a:xfrm>
              <a:off x="1517545" y="2074549"/>
              <a:ext cx="299" cy="163"/>
            </a:xfrm>
            <a:custGeom>
              <a:avLst/>
              <a:gdLst/>
              <a:ahLst/>
              <a:cxnLst/>
              <a:rect l="l" t="t" r="r" b="b"/>
              <a:pathLst>
                <a:path w="22" h="12" extrusionOk="0">
                  <a:moveTo>
                    <a:pt x="0" y="1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5810;p126">
              <a:extLst>
                <a:ext uri="{FF2B5EF4-FFF2-40B4-BE49-F238E27FC236}">
                  <a16:creationId xmlns:a16="http://schemas.microsoft.com/office/drawing/2014/main" id="{61232A6F-D795-4349-8DA1-5845350C0CC1}"/>
                </a:ext>
              </a:extLst>
            </p:cNvPr>
            <p:cNvSpPr/>
            <p:nvPr/>
          </p:nvSpPr>
          <p:spPr>
            <a:xfrm>
              <a:off x="1518305" y="2074318"/>
              <a:ext cx="299" cy="54"/>
            </a:xfrm>
            <a:custGeom>
              <a:avLst/>
              <a:gdLst/>
              <a:ahLst/>
              <a:cxnLst/>
              <a:rect l="l" t="t" r="r" b="b"/>
              <a:pathLst>
                <a:path w="22" h="4" extrusionOk="0">
                  <a:moveTo>
                    <a:pt x="0" y="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5811;p126">
              <a:extLst>
                <a:ext uri="{FF2B5EF4-FFF2-40B4-BE49-F238E27FC236}">
                  <a16:creationId xmlns:a16="http://schemas.microsoft.com/office/drawing/2014/main" id="{D21B2ABF-7B5C-4A96-905B-5365A35F9CD7}"/>
                </a:ext>
              </a:extLst>
            </p:cNvPr>
            <p:cNvSpPr/>
            <p:nvPr/>
          </p:nvSpPr>
          <p:spPr>
            <a:xfrm>
              <a:off x="1517110" y="2074794"/>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5812;p126">
              <a:extLst>
                <a:ext uri="{FF2B5EF4-FFF2-40B4-BE49-F238E27FC236}">
                  <a16:creationId xmlns:a16="http://schemas.microsoft.com/office/drawing/2014/main" id="{4A38FEAD-4F72-41DB-82C6-330C58B83992}"/>
                </a:ext>
              </a:extLst>
            </p:cNvPr>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5813;p126">
              <a:extLst>
                <a:ext uri="{FF2B5EF4-FFF2-40B4-BE49-F238E27FC236}">
                  <a16:creationId xmlns:a16="http://schemas.microsoft.com/office/drawing/2014/main" id="{E81D99E1-B139-477D-BDBE-78B9A958701A}"/>
                </a:ext>
              </a:extLst>
            </p:cNvPr>
            <p:cNvSpPr/>
            <p:nvPr/>
          </p:nvSpPr>
          <p:spPr>
            <a:xfrm>
              <a:off x="1519065" y="207422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5814;p126">
              <a:extLst>
                <a:ext uri="{FF2B5EF4-FFF2-40B4-BE49-F238E27FC236}">
                  <a16:creationId xmlns:a16="http://schemas.microsoft.com/office/drawing/2014/main" id="{F639BE9D-449C-4160-A13E-E786A621C2AD}"/>
                </a:ext>
              </a:extLst>
            </p:cNvPr>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5815;p126">
              <a:extLst>
                <a:ext uri="{FF2B5EF4-FFF2-40B4-BE49-F238E27FC236}">
                  <a16:creationId xmlns:a16="http://schemas.microsoft.com/office/drawing/2014/main" id="{518DE3D8-9D21-42E8-A49B-A513AE9BFE95}"/>
                </a:ext>
              </a:extLst>
            </p:cNvPr>
            <p:cNvSpPr/>
            <p:nvPr/>
          </p:nvSpPr>
          <p:spPr>
            <a:xfrm>
              <a:off x="1517925" y="2074413"/>
              <a:ext cx="299" cy="109"/>
            </a:xfrm>
            <a:custGeom>
              <a:avLst/>
              <a:gdLst/>
              <a:ahLst/>
              <a:cxnLst/>
              <a:rect l="l" t="t" r="r" b="b"/>
              <a:pathLst>
                <a:path w="22" h="8" extrusionOk="0">
                  <a:moveTo>
                    <a:pt x="0" y="7"/>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5816;p126">
              <a:extLst>
                <a:ext uri="{FF2B5EF4-FFF2-40B4-BE49-F238E27FC236}">
                  <a16:creationId xmlns:a16="http://schemas.microsoft.com/office/drawing/2014/main" id="{E38FC364-55DF-4FC4-930C-D2EBE5A6D5DD}"/>
                </a:ext>
              </a:extLst>
            </p:cNvPr>
            <p:cNvSpPr/>
            <p:nvPr/>
          </p:nvSpPr>
          <p:spPr>
            <a:xfrm>
              <a:off x="1522052" y="2182355"/>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5817;p126">
              <a:extLst>
                <a:ext uri="{FF2B5EF4-FFF2-40B4-BE49-F238E27FC236}">
                  <a16:creationId xmlns:a16="http://schemas.microsoft.com/office/drawing/2014/main" id="{EEF44805-1514-40C8-8A58-6255D87FACD7}"/>
                </a:ext>
              </a:extLst>
            </p:cNvPr>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5818;p126">
              <a:extLst>
                <a:ext uri="{FF2B5EF4-FFF2-40B4-BE49-F238E27FC236}">
                  <a16:creationId xmlns:a16="http://schemas.microsoft.com/office/drawing/2014/main" id="{7C2A7AAC-59CD-4FF6-803F-D9E9230622FB}"/>
                </a:ext>
              </a:extLst>
            </p:cNvPr>
            <p:cNvSpPr/>
            <p:nvPr/>
          </p:nvSpPr>
          <p:spPr>
            <a:xfrm>
              <a:off x="1485176" y="204622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5819;p126">
              <a:extLst>
                <a:ext uri="{FF2B5EF4-FFF2-40B4-BE49-F238E27FC236}">
                  <a16:creationId xmlns:a16="http://schemas.microsoft.com/office/drawing/2014/main" id="{836CB76F-62A5-46BD-AB20-7806B6EFC423}"/>
                </a:ext>
              </a:extLst>
            </p:cNvPr>
            <p:cNvSpPr/>
            <p:nvPr/>
          </p:nvSpPr>
          <p:spPr>
            <a:xfrm>
              <a:off x="1485692" y="20462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5820;p126">
              <a:extLst>
                <a:ext uri="{FF2B5EF4-FFF2-40B4-BE49-F238E27FC236}">
                  <a16:creationId xmlns:a16="http://schemas.microsoft.com/office/drawing/2014/main" id="{E668C785-4C80-4564-B0F9-C5E37EEBEB57}"/>
                </a:ext>
              </a:extLst>
            </p:cNvPr>
            <p:cNvSpPr/>
            <p:nvPr/>
          </p:nvSpPr>
          <p:spPr>
            <a:xfrm>
              <a:off x="1486411" y="204626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5821;p126">
              <a:extLst>
                <a:ext uri="{FF2B5EF4-FFF2-40B4-BE49-F238E27FC236}">
                  <a16:creationId xmlns:a16="http://schemas.microsoft.com/office/drawing/2014/main" id="{52727FFD-11B8-4900-8F45-65B8866EFD07}"/>
                </a:ext>
              </a:extLst>
            </p:cNvPr>
            <p:cNvSpPr/>
            <p:nvPr/>
          </p:nvSpPr>
          <p:spPr>
            <a:xfrm>
              <a:off x="1486982" y="204645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5822;p126">
              <a:extLst>
                <a:ext uri="{FF2B5EF4-FFF2-40B4-BE49-F238E27FC236}">
                  <a16:creationId xmlns:a16="http://schemas.microsoft.com/office/drawing/2014/main" id="{3374F4B8-B54D-4579-9748-4483D4655D4D}"/>
                </a:ext>
              </a:extLst>
            </p:cNvPr>
            <p:cNvSpPr/>
            <p:nvPr/>
          </p:nvSpPr>
          <p:spPr>
            <a:xfrm>
              <a:off x="1486506" y="2046322"/>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5823;p126">
              <a:extLst>
                <a:ext uri="{FF2B5EF4-FFF2-40B4-BE49-F238E27FC236}">
                  <a16:creationId xmlns:a16="http://schemas.microsoft.com/office/drawing/2014/main" id="{68DB8D63-A00B-4714-BAFC-E355F2252DDD}"/>
                </a:ext>
              </a:extLst>
            </p:cNvPr>
            <p:cNvSpPr/>
            <p:nvPr/>
          </p:nvSpPr>
          <p:spPr>
            <a:xfrm>
              <a:off x="1486792" y="2046417"/>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5824;p126">
              <a:extLst>
                <a:ext uri="{FF2B5EF4-FFF2-40B4-BE49-F238E27FC236}">
                  <a16:creationId xmlns:a16="http://schemas.microsoft.com/office/drawing/2014/main" id="{C74B647B-176B-4795-9E28-FDA29C5BC2CD}"/>
                </a:ext>
              </a:extLst>
            </p:cNvPr>
            <p:cNvSpPr/>
            <p:nvPr/>
          </p:nvSpPr>
          <p:spPr>
            <a:xfrm>
              <a:off x="1486887" y="204645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5825;p126">
              <a:extLst>
                <a:ext uri="{FF2B5EF4-FFF2-40B4-BE49-F238E27FC236}">
                  <a16:creationId xmlns:a16="http://schemas.microsoft.com/office/drawing/2014/main" id="{E4D20E9F-E4F9-4877-8C35-40F7236A0963}"/>
                </a:ext>
              </a:extLst>
            </p:cNvPr>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5826;p126">
              <a:extLst>
                <a:ext uri="{FF2B5EF4-FFF2-40B4-BE49-F238E27FC236}">
                  <a16:creationId xmlns:a16="http://schemas.microsoft.com/office/drawing/2014/main" id="{72835DB9-CF07-4A23-A477-FC3FE47D85B5}"/>
                </a:ext>
              </a:extLst>
            </p:cNvPr>
            <p:cNvSpPr/>
            <p:nvPr/>
          </p:nvSpPr>
          <p:spPr>
            <a:xfrm>
              <a:off x="1484171" y="2046267"/>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5827;p126">
              <a:extLst>
                <a:ext uri="{FF2B5EF4-FFF2-40B4-BE49-F238E27FC236}">
                  <a16:creationId xmlns:a16="http://schemas.microsoft.com/office/drawing/2014/main" id="{4B589838-1859-4E65-9C65-F4F036B723A2}"/>
                </a:ext>
              </a:extLst>
            </p:cNvPr>
            <p:cNvSpPr/>
            <p:nvPr/>
          </p:nvSpPr>
          <p:spPr>
            <a:xfrm>
              <a:off x="1485407" y="20462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5828;p126">
              <a:extLst>
                <a:ext uri="{FF2B5EF4-FFF2-40B4-BE49-F238E27FC236}">
                  <a16:creationId xmlns:a16="http://schemas.microsoft.com/office/drawing/2014/main" id="{64A64854-1841-47AA-8D02-033F4E85B9E7}"/>
                </a:ext>
              </a:extLst>
            </p:cNvPr>
            <p:cNvSpPr/>
            <p:nvPr/>
          </p:nvSpPr>
          <p:spPr>
            <a:xfrm>
              <a:off x="1483655" y="204636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5829;p126">
              <a:extLst>
                <a:ext uri="{FF2B5EF4-FFF2-40B4-BE49-F238E27FC236}">
                  <a16:creationId xmlns:a16="http://schemas.microsoft.com/office/drawing/2014/main" id="{89C25196-BA2D-40CC-B26F-1290BBF97D08}"/>
                </a:ext>
              </a:extLst>
            </p:cNvPr>
            <p:cNvSpPr/>
            <p:nvPr/>
          </p:nvSpPr>
          <p:spPr>
            <a:xfrm>
              <a:off x="1482800" y="2046417"/>
              <a:ext cx="584" cy="109"/>
            </a:xfrm>
            <a:custGeom>
              <a:avLst/>
              <a:gdLst/>
              <a:ahLst/>
              <a:cxnLst/>
              <a:rect l="l" t="t" r="r" b="b"/>
              <a:pathLst>
                <a:path w="43" h="8" extrusionOk="0">
                  <a:moveTo>
                    <a:pt x="0" y="7"/>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5830;p126">
              <a:extLst>
                <a:ext uri="{FF2B5EF4-FFF2-40B4-BE49-F238E27FC236}">
                  <a16:creationId xmlns:a16="http://schemas.microsoft.com/office/drawing/2014/main" id="{3EDE4578-D5C0-4E55-83AE-BAE8059B9B16}"/>
                </a:ext>
              </a:extLst>
            </p:cNvPr>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5831;p126">
              <a:extLst>
                <a:ext uri="{FF2B5EF4-FFF2-40B4-BE49-F238E27FC236}">
                  <a16:creationId xmlns:a16="http://schemas.microsoft.com/office/drawing/2014/main" id="{A1DA09BA-F242-483C-B08A-1124CF8DAD15}"/>
                </a:ext>
              </a:extLst>
            </p:cNvPr>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5832;p126">
              <a:extLst>
                <a:ext uri="{FF2B5EF4-FFF2-40B4-BE49-F238E27FC236}">
                  <a16:creationId xmlns:a16="http://schemas.microsoft.com/office/drawing/2014/main" id="{054448F7-3988-4A2C-8AEA-EB1165BBE892}"/>
                </a:ext>
              </a:extLst>
            </p:cNvPr>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5833;p126">
              <a:extLst>
                <a:ext uri="{FF2B5EF4-FFF2-40B4-BE49-F238E27FC236}">
                  <a16:creationId xmlns:a16="http://schemas.microsoft.com/office/drawing/2014/main" id="{05C6B0A8-6447-4DCB-847F-9B3E001E395D}"/>
                </a:ext>
              </a:extLst>
            </p:cNvPr>
            <p:cNvSpPr/>
            <p:nvPr/>
          </p:nvSpPr>
          <p:spPr>
            <a:xfrm>
              <a:off x="1484646" y="2046267"/>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5834;p126">
              <a:extLst>
                <a:ext uri="{FF2B5EF4-FFF2-40B4-BE49-F238E27FC236}">
                  <a16:creationId xmlns:a16="http://schemas.microsoft.com/office/drawing/2014/main" id="{F8F8BFBD-0D14-4837-B0C9-941F472C90C2}"/>
                </a:ext>
              </a:extLst>
            </p:cNvPr>
            <p:cNvSpPr/>
            <p:nvPr/>
          </p:nvSpPr>
          <p:spPr>
            <a:xfrm>
              <a:off x="1486642" y="2046362"/>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5835;p126">
              <a:extLst>
                <a:ext uri="{FF2B5EF4-FFF2-40B4-BE49-F238E27FC236}">
                  <a16:creationId xmlns:a16="http://schemas.microsoft.com/office/drawing/2014/main" id="{7D4890DF-1F38-4524-976A-291AFEF90EFD}"/>
                </a:ext>
              </a:extLst>
            </p:cNvPr>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5836;p126">
              <a:extLst>
                <a:ext uri="{FF2B5EF4-FFF2-40B4-BE49-F238E27FC236}">
                  <a16:creationId xmlns:a16="http://schemas.microsoft.com/office/drawing/2014/main" id="{287E3FC4-C8A2-4FE4-87C3-D5803CBA2E15}"/>
                </a:ext>
              </a:extLst>
            </p:cNvPr>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5837;p126">
              <a:extLst>
                <a:ext uri="{FF2B5EF4-FFF2-40B4-BE49-F238E27FC236}">
                  <a16:creationId xmlns:a16="http://schemas.microsoft.com/office/drawing/2014/main" id="{CA32DAF6-7CF2-4FD7-BB4E-C1C89B3ED1A1}"/>
                </a:ext>
              </a:extLst>
            </p:cNvPr>
            <p:cNvSpPr/>
            <p:nvPr/>
          </p:nvSpPr>
          <p:spPr>
            <a:xfrm>
              <a:off x="1529425" y="213253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5838;p126">
              <a:extLst>
                <a:ext uri="{FF2B5EF4-FFF2-40B4-BE49-F238E27FC236}">
                  <a16:creationId xmlns:a16="http://schemas.microsoft.com/office/drawing/2014/main" id="{53C33BA2-DB7E-4AC5-954C-6676A00A7DCE}"/>
                </a:ext>
              </a:extLst>
            </p:cNvPr>
            <p:cNvSpPr/>
            <p:nvPr/>
          </p:nvSpPr>
          <p:spPr>
            <a:xfrm>
              <a:off x="1527714" y="2129212"/>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5839;p126">
              <a:extLst>
                <a:ext uri="{FF2B5EF4-FFF2-40B4-BE49-F238E27FC236}">
                  <a16:creationId xmlns:a16="http://schemas.microsoft.com/office/drawing/2014/main" id="{1EE99426-1D68-407F-A627-DDA2B0F5677C}"/>
                </a:ext>
              </a:extLst>
            </p:cNvPr>
            <p:cNvSpPr/>
            <p:nvPr/>
          </p:nvSpPr>
          <p:spPr>
            <a:xfrm>
              <a:off x="1527049" y="2127787"/>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5840;p126">
              <a:extLst>
                <a:ext uri="{FF2B5EF4-FFF2-40B4-BE49-F238E27FC236}">
                  <a16:creationId xmlns:a16="http://schemas.microsoft.com/office/drawing/2014/main" id="{555A79CC-7A1E-45FD-87B0-B8D5333D0EF8}"/>
                </a:ext>
              </a:extLst>
            </p:cNvPr>
            <p:cNvSpPr/>
            <p:nvPr/>
          </p:nvSpPr>
          <p:spPr>
            <a:xfrm>
              <a:off x="1527388" y="2128452"/>
              <a:ext cx="149" cy="353"/>
            </a:xfrm>
            <a:custGeom>
              <a:avLst/>
              <a:gdLst/>
              <a:ahLst/>
              <a:cxnLst/>
              <a:rect l="l" t="t" r="r" b="b"/>
              <a:pathLst>
                <a:path w="11" h="26" extrusionOk="0">
                  <a:moveTo>
                    <a:pt x="0"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5841;p126">
              <a:extLst>
                <a:ext uri="{FF2B5EF4-FFF2-40B4-BE49-F238E27FC236}">
                  <a16:creationId xmlns:a16="http://schemas.microsoft.com/office/drawing/2014/main" id="{6DE437DD-88EA-4FFC-A44A-3EC744FDED4D}"/>
                </a:ext>
              </a:extLst>
            </p:cNvPr>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5842;p126">
              <a:extLst>
                <a:ext uri="{FF2B5EF4-FFF2-40B4-BE49-F238E27FC236}">
                  <a16:creationId xmlns:a16="http://schemas.microsoft.com/office/drawing/2014/main" id="{D9DCBFD7-E9D8-4627-9F12-165CF9DA671A}"/>
                </a:ext>
              </a:extLst>
            </p:cNvPr>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5843;p126">
              <a:extLst>
                <a:ext uri="{FF2B5EF4-FFF2-40B4-BE49-F238E27FC236}">
                  <a16:creationId xmlns:a16="http://schemas.microsoft.com/office/drawing/2014/main" id="{26159AAF-D29D-4DD3-89FD-7E7B74CB527B}"/>
                </a:ext>
              </a:extLst>
            </p:cNvPr>
            <p:cNvSpPr/>
            <p:nvPr/>
          </p:nvSpPr>
          <p:spPr>
            <a:xfrm>
              <a:off x="1528094" y="2129973"/>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5844;p126">
              <a:extLst>
                <a:ext uri="{FF2B5EF4-FFF2-40B4-BE49-F238E27FC236}">
                  <a16:creationId xmlns:a16="http://schemas.microsoft.com/office/drawing/2014/main" id="{132362CF-8E6C-461F-8641-39392FC545AF}"/>
                </a:ext>
              </a:extLst>
            </p:cNvPr>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5845;p126">
              <a:extLst>
                <a:ext uri="{FF2B5EF4-FFF2-40B4-BE49-F238E27FC236}">
                  <a16:creationId xmlns:a16="http://schemas.microsoft.com/office/drawing/2014/main" id="{F7794B0C-B5D9-4407-BE98-C7FFC9B6CF92}"/>
                </a:ext>
              </a:extLst>
            </p:cNvPr>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5846;p126">
              <a:extLst>
                <a:ext uri="{FF2B5EF4-FFF2-40B4-BE49-F238E27FC236}">
                  <a16:creationId xmlns:a16="http://schemas.microsoft.com/office/drawing/2014/main" id="{DF07FDED-03E1-4DE3-80B4-A086255DA1BE}"/>
                </a:ext>
              </a:extLst>
            </p:cNvPr>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5847;p126">
              <a:extLst>
                <a:ext uri="{FF2B5EF4-FFF2-40B4-BE49-F238E27FC236}">
                  <a16:creationId xmlns:a16="http://schemas.microsoft.com/office/drawing/2014/main" id="{0611802C-FFD8-4E47-970D-80AA353A8F65}"/>
                </a:ext>
              </a:extLst>
            </p:cNvPr>
            <p:cNvSpPr/>
            <p:nvPr/>
          </p:nvSpPr>
          <p:spPr>
            <a:xfrm>
              <a:off x="1528950" y="2131683"/>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5848;p126">
              <a:extLst>
                <a:ext uri="{FF2B5EF4-FFF2-40B4-BE49-F238E27FC236}">
                  <a16:creationId xmlns:a16="http://schemas.microsoft.com/office/drawing/2014/main" id="{769F9DE0-6307-4284-AF66-401C5F0A28D6}"/>
                </a:ext>
              </a:extLst>
            </p:cNvPr>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5849;p126">
              <a:extLst>
                <a:ext uri="{FF2B5EF4-FFF2-40B4-BE49-F238E27FC236}">
                  <a16:creationId xmlns:a16="http://schemas.microsoft.com/office/drawing/2014/main" id="{1E4A885E-63B9-40FF-B598-88D2A2FE0A71}"/>
                </a:ext>
              </a:extLst>
            </p:cNvPr>
            <p:cNvSpPr/>
            <p:nvPr/>
          </p:nvSpPr>
          <p:spPr>
            <a:xfrm>
              <a:off x="1528529" y="2130787"/>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5850;p126">
              <a:extLst>
                <a:ext uri="{FF2B5EF4-FFF2-40B4-BE49-F238E27FC236}">
                  <a16:creationId xmlns:a16="http://schemas.microsoft.com/office/drawing/2014/main" id="{A8692E41-AD33-46ED-BC08-2C6471474AD4}"/>
                </a:ext>
              </a:extLst>
            </p:cNvPr>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5851;p126">
              <a:extLst>
                <a:ext uri="{FF2B5EF4-FFF2-40B4-BE49-F238E27FC236}">
                  <a16:creationId xmlns:a16="http://schemas.microsoft.com/office/drawing/2014/main" id="{536FB70B-6073-40B5-8867-13790F32905D}"/>
                </a:ext>
              </a:extLst>
            </p:cNvPr>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5852;p126">
              <a:extLst>
                <a:ext uri="{FF2B5EF4-FFF2-40B4-BE49-F238E27FC236}">
                  <a16:creationId xmlns:a16="http://schemas.microsoft.com/office/drawing/2014/main" id="{5F37F859-6F5E-4BED-A16F-81C71F9454EC}"/>
                </a:ext>
              </a:extLst>
            </p:cNvPr>
            <p:cNvSpPr/>
            <p:nvPr/>
          </p:nvSpPr>
          <p:spPr>
            <a:xfrm>
              <a:off x="1547062" y="2032676"/>
              <a:ext cx="489" cy="774"/>
            </a:xfrm>
            <a:custGeom>
              <a:avLst/>
              <a:gdLst/>
              <a:ahLst/>
              <a:cxnLst/>
              <a:rect l="l" t="t" r="r" b="b"/>
              <a:pathLst>
                <a:path w="36" h="57" extrusionOk="0">
                  <a:moveTo>
                    <a:pt x="35" y="57"/>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5853;p126">
              <a:extLst>
                <a:ext uri="{FF2B5EF4-FFF2-40B4-BE49-F238E27FC236}">
                  <a16:creationId xmlns:a16="http://schemas.microsoft.com/office/drawing/2014/main" id="{ADB1839E-46B4-420B-9BEF-5A362BCC7AA8}"/>
                </a:ext>
              </a:extLst>
            </p:cNvPr>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5854;p126">
              <a:extLst>
                <a:ext uri="{FF2B5EF4-FFF2-40B4-BE49-F238E27FC236}">
                  <a16:creationId xmlns:a16="http://schemas.microsoft.com/office/drawing/2014/main" id="{0370318F-3C58-41C1-B960-8BB9FAFDD620}"/>
                </a:ext>
              </a:extLst>
            </p:cNvPr>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5855;p126">
              <a:extLst>
                <a:ext uri="{FF2B5EF4-FFF2-40B4-BE49-F238E27FC236}">
                  <a16:creationId xmlns:a16="http://schemas.microsoft.com/office/drawing/2014/main" id="{2C8891E3-1D77-4CFD-9DBD-E815DC7647FE}"/>
                </a:ext>
              </a:extLst>
            </p:cNvPr>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5856;p126">
              <a:extLst>
                <a:ext uri="{FF2B5EF4-FFF2-40B4-BE49-F238E27FC236}">
                  <a16:creationId xmlns:a16="http://schemas.microsoft.com/office/drawing/2014/main" id="{C2BE4078-AD97-406C-9AFD-401F02DE25FE}"/>
                </a:ext>
              </a:extLst>
            </p:cNvPr>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5857;p126">
              <a:extLst>
                <a:ext uri="{FF2B5EF4-FFF2-40B4-BE49-F238E27FC236}">
                  <a16:creationId xmlns:a16="http://schemas.microsoft.com/office/drawing/2014/main" id="{DC047FD7-D537-410F-A310-18DD6F90F84F}"/>
                </a:ext>
              </a:extLst>
            </p:cNvPr>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5858;p126">
              <a:extLst>
                <a:ext uri="{FF2B5EF4-FFF2-40B4-BE49-F238E27FC236}">
                  <a16:creationId xmlns:a16="http://schemas.microsoft.com/office/drawing/2014/main" id="{7B181EE0-F46D-4725-87CA-EC96D6E207B8}"/>
                </a:ext>
              </a:extLst>
            </p:cNvPr>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5859;p126">
              <a:extLst>
                <a:ext uri="{FF2B5EF4-FFF2-40B4-BE49-F238E27FC236}">
                  <a16:creationId xmlns:a16="http://schemas.microsoft.com/office/drawing/2014/main" id="{8304EF3A-A9D4-4BA3-8B7D-51B142AE7FAF}"/>
                </a:ext>
              </a:extLst>
            </p:cNvPr>
            <p:cNvSpPr/>
            <p:nvPr/>
          </p:nvSpPr>
          <p:spPr>
            <a:xfrm>
              <a:off x="1506941" y="1960376"/>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5860;p126">
              <a:extLst>
                <a:ext uri="{FF2B5EF4-FFF2-40B4-BE49-F238E27FC236}">
                  <a16:creationId xmlns:a16="http://schemas.microsoft.com/office/drawing/2014/main" id="{E274E20B-7285-4BE6-98C3-00401ACC3C71}"/>
                </a:ext>
              </a:extLst>
            </p:cNvPr>
            <p:cNvSpPr/>
            <p:nvPr/>
          </p:nvSpPr>
          <p:spPr>
            <a:xfrm>
              <a:off x="1508651" y="1958434"/>
              <a:ext cx="109" cy="109"/>
            </a:xfrm>
            <a:custGeom>
              <a:avLst/>
              <a:gdLst/>
              <a:ahLst/>
              <a:cxnLst/>
              <a:rect l="l" t="t" r="r" b="b"/>
              <a:pathLst>
                <a:path w="8" h="8" extrusionOk="0">
                  <a:moveTo>
                    <a:pt x="8" y="0"/>
                  </a:moveTo>
                  <a:lnTo>
                    <a:pt x="1" y="7"/>
                  </a:ln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5861;p126">
              <a:extLst>
                <a:ext uri="{FF2B5EF4-FFF2-40B4-BE49-F238E27FC236}">
                  <a16:creationId xmlns:a16="http://schemas.microsoft.com/office/drawing/2014/main" id="{CC127494-3A42-4208-A73D-A00B3338D207}"/>
                </a:ext>
              </a:extLst>
            </p:cNvPr>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5862;p126">
              <a:extLst>
                <a:ext uri="{FF2B5EF4-FFF2-40B4-BE49-F238E27FC236}">
                  <a16:creationId xmlns:a16="http://schemas.microsoft.com/office/drawing/2014/main" id="{5E8EF1FA-AA1B-4517-BF36-09A3FA90FB95}"/>
                </a:ext>
              </a:extLst>
            </p:cNvPr>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5863;p126">
              <a:extLst>
                <a:ext uri="{FF2B5EF4-FFF2-40B4-BE49-F238E27FC236}">
                  <a16:creationId xmlns:a16="http://schemas.microsoft.com/office/drawing/2014/main" id="{57853EDD-1B39-4C27-ABC4-63F57B81FC24}"/>
                </a:ext>
              </a:extLst>
            </p:cNvPr>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5864;p126">
              <a:extLst>
                <a:ext uri="{FF2B5EF4-FFF2-40B4-BE49-F238E27FC236}">
                  <a16:creationId xmlns:a16="http://schemas.microsoft.com/office/drawing/2014/main" id="{FDCF4589-E87F-4BA8-918A-2D374FF6A6D9}"/>
                </a:ext>
              </a:extLst>
            </p:cNvPr>
            <p:cNvSpPr/>
            <p:nvPr/>
          </p:nvSpPr>
          <p:spPr>
            <a:xfrm>
              <a:off x="1636321" y="202416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5865;p126">
              <a:extLst>
                <a:ext uri="{FF2B5EF4-FFF2-40B4-BE49-F238E27FC236}">
                  <a16:creationId xmlns:a16="http://schemas.microsoft.com/office/drawing/2014/main" id="{D220E10A-6F09-45DD-85F9-9F16CED22C6B}"/>
                </a:ext>
              </a:extLst>
            </p:cNvPr>
            <p:cNvSpPr/>
            <p:nvPr/>
          </p:nvSpPr>
          <p:spPr>
            <a:xfrm>
              <a:off x="1639185" y="2024448"/>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5866;p126">
              <a:extLst>
                <a:ext uri="{FF2B5EF4-FFF2-40B4-BE49-F238E27FC236}">
                  <a16:creationId xmlns:a16="http://schemas.microsoft.com/office/drawing/2014/main" id="{9A651051-33B1-4504-8DD5-D1252F9CB22F}"/>
                </a:ext>
              </a:extLst>
            </p:cNvPr>
            <p:cNvSpPr/>
            <p:nvPr/>
          </p:nvSpPr>
          <p:spPr>
            <a:xfrm>
              <a:off x="1636796" y="202416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5867;p126">
              <a:extLst>
                <a:ext uri="{FF2B5EF4-FFF2-40B4-BE49-F238E27FC236}">
                  <a16:creationId xmlns:a16="http://schemas.microsoft.com/office/drawing/2014/main" id="{CC362BFF-22D6-45A3-9D1A-51B40AFD207D}"/>
                </a:ext>
              </a:extLst>
            </p:cNvPr>
            <p:cNvSpPr/>
            <p:nvPr/>
          </p:nvSpPr>
          <p:spPr>
            <a:xfrm>
              <a:off x="1638900" y="2024312"/>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5868;p126">
              <a:extLst>
                <a:ext uri="{FF2B5EF4-FFF2-40B4-BE49-F238E27FC236}">
                  <a16:creationId xmlns:a16="http://schemas.microsoft.com/office/drawing/2014/main" id="{CDD03525-D1B0-4060-A42C-C94050EE7330}"/>
                </a:ext>
              </a:extLst>
            </p:cNvPr>
            <p:cNvSpPr/>
            <p:nvPr/>
          </p:nvSpPr>
          <p:spPr>
            <a:xfrm>
              <a:off x="1626871" y="202963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5869;p126">
              <a:extLst>
                <a:ext uri="{FF2B5EF4-FFF2-40B4-BE49-F238E27FC236}">
                  <a16:creationId xmlns:a16="http://schemas.microsoft.com/office/drawing/2014/main" id="{1E0DA58F-84A7-4AD5-9AE5-556531F939B9}"/>
                </a:ext>
              </a:extLst>
            </p:cNvPr>
            <p:cNvSpPr/>
            <p:nvPr/>
          </p:nvSpPr>
          <p:spPr>
            <a:xfrm>
              <a:off x="1639471" y="202459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5870;p126">
              <a:extLst>
                <a:ext uri="{FF2B5EF4-FFF2-40B4-BE49-F238E27FC236}">
                  <a16:creationId xmlns:a16="http://schemas.microsoft.com/office/drawing/2014/main" id="{4984DA82-E5E4-4530-8A9F-EEDEDA068B85}"/>
                </a:ext>
              </a:extLst>
            </p:cNvPr>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5871;p126">
              <a:extLst>
                <a:ext uri="{FF2B5EF4-FFF2-40B4-BE49-F238E27FC236}">
                  <a16:creationId xmlns:a16="http://schemas.microsoft.com/office/drawing/2014/main" id="{4E3E0418-AF37-497A-B21A-2483E2ADB4BB}"/>
                </a:ext>
              </a:extLst>
            </p:cNvPr>
            <p:cNvSpPr/>
            <p:nvPr/>
          </p:nvSpPr>
          <p:spPr>
            <a:xfrm>
              <a:off x="1627156" y="2029580"/>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5872;p126">
              <a:extLst>
                <a:ext uri="{FF2B5EF4-FFF2-40B4-BE49-F238E27FC236}">
                  <a16:creationId xmlns:a16="http://schemas.microsoft.com/office/drawing/2014/main" id="{8B10AC0A-A89E-4750-9D84-9C45C00E2F63}"/>
                </a:ext>
              </a:extLst>
            </p:cNvPr>
            <p:cNvSpPr/>
            <p:nvPr/>
          </p:nvSpPr>
          <p:spPr>
            <a:xfrm>
              <a:off x="1638561" y="2024258"/>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5873;p126">
              <a:extLst>
                <a:ext uri="{FF2B5EF4-FFF2-40B4-BE49-F238E27FC236}">
                  <a16:creationId xmlns:a16="http://schemas.microsoft.com/office/drawing/2014/main" id="{46D64EBF-3DCF-4883-99AD-3AAD28E20494}"/>
                </a:ext>
              </a:extLst>
            </p:cNvPr>
            <p:cNvSpPr/>
            <p:nvPr/>
          </p:nvSpPr>
          <p:spPr>
            <a:xfrm>
              <a:off x="1637475" y="20241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5874;p126">
              <a:extLst>
                <a:ext uri="{FF2B5EF4-FFF2-40B4-BE49-F238E27FC236}">
                  <a16:creationId xmlns:a16="http://schemas.microsoft.com/office/drawing/2014/main" id="{F4D96E22-F422-499B-A672-C2FFD0D0895E}"/>
                </a:ext>
              </a:extLst>
            </p:cNvPr>
            <p:cNvSpPr/>
            <p:nvPr/>
          </p:nvSpPr>
          <p:spPr>
            <a:xfrm>
              <a:off x="1637230" y="20241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5875;p126">
              <a:extLst>
                <a:ext uri="{FF2B5EF4-FFF2-40B4-BE49-F238E27FC236}">
                  <a16:creationId xmlns:a16="http://schemas.microsoft.com/office/drawing/2014/main" id="{B505956A-47B3-40A1-BBEA-D072F5F66196}"/>
                </a:ext>
              </a:extLst>
            </p:cNvPr>
            <p:cNvSpPr/>
            <p:nvPr/>
          </p:nvSpPr>
          <p:spPr>
            <a:xfrm>
              <a:off x="1638235" y="2024217"/>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5876;p126">
              <a:extLst>
                <a:ext uri="{FF2B5EF4-FFF2-40B4-BE49-F238E27FC236}">
                  <a16:creationId xmlns:a16="http://schemas.microsoft.com/office/drawing/2014/main" id="{718F7BA5-CF51-416C-BDC4-6748CA0FBEEF}"/>
                </a:ext>
              </a:extLst>
            </p:cNvPr>
            <p:cNvSpPr/>
            <p:nvPr/>
          </p:nvSpPr>
          <p:spPr>
            <a:xfrm>
              <a:off x="1639756" y="2024788"/>
              <a:ext cx="109" cy="109"/>
            </a:xfrm>
            <a:custGeom>
              <a:avLst/>
              <a:gdLst/>
              <a:ahLst/>
              <a:cxnLst/>
              <a:rect l="l" t="t" r="r" b="b"/>
              <a:pathLst>
                <a:path w="8" h="8" extrusionOk="0">
                  <a:moveTo>
                    <a:pt x="0" y="0"/>
                  </a:moveTo>
                  <a:lnTo>
                    <a:pt x="7"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5877;p126">
              <a:extLst>
                <a:ext uri="{FF2B5EF4-FFF2-40B4-BE49-F238E27FC236}">
                  <a16:creationId xmlns:a16="http://schemas.microsoft.com/office/drawing/2014/main" id="{24E8AE90-1399-4812-BA07-39AAA741135C}"/>
                </a:ext>
              </a:extLst>
            </p:cNvPr>
            <p:cNvSpPr/>
            <p:nvPr/>
          </p:nvSpPr>
          <p:spPr>
            <a:xfrm>
              <a:off x="1637855" y="202416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5878;p126">
              <a:extLst>
                <a:ext uri="{FF2B5EF4-FFF2-40B4-BE49-F238E27FC236}">
                  <a16:creationId xmlns:a16="http://schemas.microsoft.com/office/drawing/2014/main" id="{1AE0F6B4-8EC8-4480-9A17-90C4FA879F00}"/>
                </a:ext>
              </a:extLst>
            </p:cNvPr>
            <p:cNvSpPr/>
            <p:nvPr/>
          </p:nvSpPr>
          <p:spPr>
            <a:xfrm>
              <a:off x="1639946" y="2025018"/>
              <a:ext cx="149" cy="163"/>
            </a:xfrm>
            <a:custGeom>
              <a:avLst/>
              <a:gdLst/>
              <a:ahLst/>
              <a:cxnLst/>
              <a:rect l="l" t="t" r="r" b="b"/>
              <a:pathLst>
                <a:path w="11" h="12" extrusionOk="0">
                  <a:moveTo>
                    <a:pt x="11"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5879;p126">
              <a:extLst>
                <a:ext uri="{FF2B5EF4-FFF2-40B4-BE49-F238E27FC236}">
                  <a16:creationId xmlns:a16="http://schemas.microsoft.com/office/drawing/2014/main" id="{79358573-D724-43FC-B81F-EF3026E64C3A}"/>
                </a:ext>
              </a:extLst>
            </p:cNvPr>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5880;p126">
              <a:extLst>
                <a:ext uri="{FF2B5EF4-FFF2-40B4-BE49-F238E27FC236}">
                  <a16:creationId xmlns:a16="http://schemas.microsoft.com/office/drawing/2014/main" id="{0E9BE6B9-DE90-4131-B79C-872E26FB7156}"/>
                </a:ext>
              </a:extLst>
            </p:cNvPr>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5881;p126">
              <a:extLst>
                <a:ext uri="{FF2B5EF4-FFF2-40B4-BE49-F238E27FC236}">
                  <a16:creationId xmlns:a16="http://schemas.microsoft.com/office/drawing/2014/main" id="{9D96D45E-0CF0-48D5-A8CA-BDF1E98FF5AD}"/>
                </a:ext>
              </a:extLst>
            </p:cNvPr>
            <p:cNvSpPr/>
            <p:nvPr/>
          </p:nvSpPr>
          <p:spPr>
            <a:xfrm>
              <a:off x="1594502" y="2005155"/>
              <a:ext cx="109" cy="163"/>
            </a:xfrm>
            <a:custGeom>
              <a:avLst/>
              <a:gdLst/>
              <a:ahLst/>
              <a:cxnLst/>
              <a:rect l="l" t="t" r="r" b="b"/>
              <a:pathLst>
                <a:path w="8" h="12" extrusionOk="0">
                  <a:moveTo>
                    <a:pt x="0" y="1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5882;p126">
              <a:extLst>
                <a:ext uri="{FF2B5EF4-FFF2-40B4-BE49-F238E27FC236}">
                  <a16:creationId xmlns:a16="http://schemas.microsoft.com/office/drawing/2014/main" id="{A1487473-35B9-44AC-864F-3C3BC728F5EE}"/>
                </a:ext>
              </a:extLst>
            </p:cNvPr>
            <p:cNvSpPr/>
            <p:nvPr/>
          </p:nvSpPr>
          <p:spPr>
            <a:xfrm>
              <a:off x="1621019" y="202849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5883;p126">
              <a:extLst>
                <a:ext uri="{FF2B5EF4-FFF2-40B4-BE49-F238E27FC236}">
                  <a16:creationId xmlns:a16="http://schemas.microsoft.com/office/drawing/2014/main" id="{D57F8F3D-0D11-4956-82B3-834958AA6628}"/>
                </a:ext>
              </a:extLst>
            </p:cNvPr>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5884;p126">
              <a:extLst>
                <a:ext uri="{FF2B5EF4-FFF2-40B4-BE49-F238E27FC236}">
                  <a16:creationId xmlns:a16="http://schemas.microsoft.com/office/drawing/2014/main" id="{3695E915-BA56-4A29-9633-F0CC60B4CF25}"/>
                </a:ext>
              </a:extLst>
            </p:cNvPr>
            <p:cNvSpPr/>
            <p:nvPr/>
          </p:nvSpPr>
          <p:spPr>
            <a:xfrm>
              <a:off x="1621494" y="2028535"/>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5885;p126">
              <a:extLst>
                <a:ext uri="{FF2B5EF4-FFF2-40B4-BE49-F238E27FC236}">
                  <a16:creationId xmlns:a16="http://schemas.microsoft.com/office/drawing/2014/main" id="{76E6218D-E06F-4835-9FDF-0A9FE63B5757}"/>
                </a:ext>
              </a:extLst>
            </p:cNvPr>
            <p:cNvSpPr/>
            <p:nvPr/>
          </p:nvSpPr>
          <p:spPr>
            <a:xfrm>
              <a:off x="1619878" y="2028589"/>
              <a:ext cx="353" cy="54"/>
            </a:xfrm>
            <a:custGeom>
              <a:avLst/>
              <a:gdLst/>
              <a:ahLst/>
              <a:cxnLst/>
              <a:rect l="l" t="t" r="r" b="b"/>
              <a:pathLst>
                <a:path w="26" h="4" extrusionOk="0">
                  <a:moveTo>
                    <a:pt x="25"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5886;p126">
              <a:extLst>
                <a:ext uri="{FF2B5EF4-FFF2-40B4-BE49-F238E27FC236}">
                  <a16:creationId xmlns:a16="http://schemas.microsoft.com/office/drawing/2014/main" id="{6B913805-C2F8-41FC-BAF5-28C78ACB49D8}"/>
                </a:ext>
              </a:extLst>
            </p:cNvPr>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5887;p126">
              <a:extLst>
                <a:ext uri="{FF2B5EF4-FFF2-40B4-BE49-F238E27FC236}">
                  <a16:creationId xmlns:a16="http://schemas.microsoft.com/office/drawing/2014/main" id="{BCED3906-FEE3-47B3-858D-35AFCAC3759E}"/>
                </a:ext>
              </a:extLst>
            </p:cNvPr>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5888;p126">
              <a:extLst>
                <a:ext uri="{FF2B5EF4-FFF2-40B4-BE49-F238E27FC236}">
                  <a16:creationId xmlns:a16="http://schemas.microsoft.com/office/drawing/2014/main" id="{870D527B-6812-4A5A-8718-68480E7CE06B}"/>
                </a:ext>
              </a:extLst>
            </p:cNvPr>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5889;p126">
              <a:extLst>
                <a:ext uri="{FF2B5EF4-FFF2-40B4-BE49-F238E27FC236}">
                  <a16:creationId xmlns:a16="http://schemas.microsoft.com/office/drawing/2014/main" id="{BD134A3F-9C3E-4DBE-8093-AC76AD36D8CD}"/>
                </a:ext>
              </a:extLst>
            </p:cNvPr>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5890;p126">
              <a:extLst>
                <a:ext uri="{FF2B5EF4-FFF2-40B4-BE49-F238E27FC236}">
                  <a16:creationId xmlns:a16="http://schemas.microsoft.com/office/drawing/2014/main" id="{A02FAA8F-DC9C-403B-8E87-DA3DD540A77D}"/>
                </a:ext>
              </a:extLst>
            </p:cNvPr>
            <p:cNvSpPr/>
            <p:nvPr/>
          </p:nvSpPr>
          <p:spPr>
            <a:xfrm>
              <a:off x="1622254" y="202863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5891;p126">
              <a:extLst>
                <a:ext uri="{FF2B5EF4-FFF2-40B4-BE49-F238E27FC236}">
                  <a16:creationId xmlns:a16="http://schemas.microsoft.com/office/drawing/2014/main" id="{B0645B87-CA4F-4375-9818-EAC49EBB43DF}"/>
                </a:ext>
              </a:extLst>
            </p:cNvPr>
            <p:cNvSpPr/>
            <p:nvPr/>
          </p:nvSpPr>
          <p:spPr>
            <a:xfrm>
              <a:off x="1599444" y="1983621"/>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5892;p126">
              <a:extLst>
                <a:ext uri="{FF2B5EF4-FFF2-40B4-BE49-F238E27FC236}">
                  <a16:creationId xmlns:a16="http://schemas.microsoft.com/office/drawing/2014/main" id="{6D05B48C-9CF3-4801-B529-7F030AD12ED3}"/>
                </a:ext>
              </a:extLst>
            </p:cNvPr>
            <p:cNvSpPr/>
            <p:nvPr/>
          </p:nvSpPr>
          <p:spPr>
            <a:xfrm>
              <a:off x="1591365" y="2001489"/>
              <a:ext cx="244" cy="299"/>
            </a:xfrm>
            <a:custGeom>
              <a:avLst/>
              <a:gdLst/>
              <a:ahLst/>
              <a:cxnLst/>
              <a:rect l="l" t="t" r="r" b="b"/>
              <a:pathLst>
                <a:path w="18" h="22" extrusionOk="0">
                  <a:moveTo>
                    <a:pt x="18"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5893;p126">
              <a:extLst>
                <a:ext uri="{FF2B5EF4-FFF2-40B4-BE49-F238E27FC236}">
                  <a16:creationId xmlns:a16="http://schemas.microsoft.com/office/drawing/2014/main" id="{60FB814E-90FF-427F-B29D-F31FC41FC372}"/>
                </a:ext>
              </a:extLst>
            </p:cNvPr>
            <p:cNvSpPr/>
            <p:nvPr/>
          </p:nvSpPr>
          <p:spPr>
            <a:xfrm>
              <a:off x="1594067" y="2004869"/>
              <a:ext cx="258" cy="394"/>
            </a:xfrm>
            <a:custGeom>
              <a:avLst/>
              <a:gdLst/>
              <a:ahLst/>
              <a:cxnLst/>
              <a:rect l="l" t="t" r="r" b="b"/>
              <a:pathLst>
                <a:path w="19" h="29" extrusionOk="0">
                  <a:moveTo>
                    <a:pt x="18"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5894;p126">
              <a:extLst>
                <a:ext uri="{FF2B5EF4-FFF2-40B4-BE49-F238E27FC236}">
                  <a16:creationId xmlns:a16="http://schemas.microsoft.com/office/drawing/2014/main" id="{1553D8AF-F850-417A-AFA7-15C48191B2EC}"/>
                </a:ext>
              </a:extLst>
            </p:cNvPr>
            <p:cNvSpPr/>
            <p:nvPr/>
          </p:nvSpPr>
          <p:spPr>
            <a:xfrm>
              <a:off x="1599064" y="1984055"/>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5895;p126">
              <a:extLst>
                <a:ext uri="{FF2B5EF4-FFF2-40B4-BE49-F238E27FC236}">
                  <a16:creationId xmlns:a16="http://schemas.microsoft.com/office/drawing/2014/main" id="{4AEF3472-A4E5-4B5E-9C62-FDB1C404FDFC}"/>
                </a:ext>
              </a:extLst>
            </p:cNvPr>
            <p:cNvSpPr/>
            <p:nvPr/>
          </p:nvSpPr>
          <p:spPr>
            <a:xfrm>
              <a:off x="1599824" y="1983105"/>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5896;p126">
              <a:extLst>
                <a:ext uri="{FF2B5EF4-FFF2-40B4-BE49-F238E27FC236}">
                  <a16:creationId xmlns:a16="http://schemas.microsoft.com/office/drawing/2014/main" id="{372660E1-F68B-4B9F-98D7-BC8F73AFAD89}"/>
                </a:ext>
              </a:extLst>
            </p:cNvPr>
            <p:cNvSpPr/>
            <p:nvPr/>
          </p:nvSpPr>
          <p:spPr>
            <a:xfrm>
              <a:off x="1593266" y="2003824"/>
              <a:ext cx="299" cy="394"/>
            </a:xfrm>
            <a:custGeom>
              <a:avLst/>
              <a:gdLst/>
              <a:ahLst/>
              <a:cxnLst/>
              <a:rect l="l" t="t" r="r" b="b"/>
              <a:pathLst>
                <a:path w="22" h="29" extrusionOk="0">
                  <a:moveTo>
                    <a:pt x="21"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5897;p126">
              <a:extLst>
                <a:ext uri="{FF2B5EF4-FFF2-40B4-BE49-F238E27FC236}">
                  <a16:creationId xmlns:a16="http://schemas.microsoft.com/office/drawing/2014/main" id="{AC2EB2CB-C765-48DA-9422-F267DCF654A1}"/>
                </a:ext>
              </a:extLst>
            </p:cNvPr>
            <p:cNvSpPr/>
            <p:nvPr/>
          </p:nvSpPr>
          <p:spPr>
            <a:xfrm>
              <a:off x="1591936" y="2002154"/>
              <a:ext cx="244" cy="299"/>
            </a:xfrm>
            <a:custGeom>
              <a:avLst/>
              <a:gdLst/>
              <a:ahLst/>
              <a:cxnLst/>
              <a:rect l="l" t="t" r="r" b="b"/>
              <a:pathLst>
                <a:path w="18" h="22" extrusionOk="0">
                  <a:moveTo>
                    <a:pt x="18"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5898;p126">
              <a:extLst>
                <a:ext uri="{FF2B5EF4-FFF2-40B4-BE49-F238E27FC236}">
                  <a16:creationId xmlns:a16="http://schemas.microsoft.com/office/drawing/2014/main" id="{694214A1-1543-4770-88B1-8072186F0E5B}"/>
                </a:ext>
              </a:extLst>
            </p:cNvPr>
            <p:cNvSpPr/>
            <p:nvPr/>
          </p:nvSpPr>
          <p:spPr>
            <a:xfrm>
              <a:off x="1590890" y="2000973"/>
              <a:ext cx="204" cy="204"/>
            </a:xfrm>
            <a:custGeom>
              <a:avLst/>
              <a:gdLst/>
              <a:ahLst/>
              <a:cxnLst/>
              <a:rect l="l" t="t" r="r" b="b"/>
              <a:pathLst>
                <a:path w="15" h="15" extrusionOk="0">
                  <a:moveTo>
                    <a:pt x="1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5899;p126">
              <a:extLst>
                <a:ext uri="{FF2B5EF4-FFF2-40B4-BE49-F238E27FC236}">
                  <a16:creationId xmlns:a16="http://schemas.microsoft.com/office/drawing/2014/main" id="{1C8A2677-ADC3-4048-9F3B-594DE4D4D041}"/>
                </a:ext>
              </a:extLst>
            </p:cNvPr>
            <p:cNvSpPr/>
            <p:nvPr/>
          </p:nvSpPr>
          <p:spPr>
            <a:xfrm>
              <a:off x="1598344" y="1984815"/>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5900;p126">
              <a:extLst>
                <a:ext uri="{FF2B5EF4-FFF2-40B4-BE49-F238E27FC236}">
                  <a16:creationId xmlns:a16="http://schemas.microsoft.com/office/drawing/2014/main" id="{7470F305-081B-4BD4-8034-1D83A53DF09C}"/>
                </a:ext>
              </a:extLst>
            </p:cNvPr>
            <p:cNvSpPr/>
            <p:nvPr/>
          </p:nvSpPr>
          <p:spPr>
            <a:xfrm>
              <a:off x="1592547" y="2002914"/>
              <a:ext cx="299" cy="394"/>
            </a:xfrm>
            <a:custGeom>
              <a:avLst/>
              <a:gdLst/>
              <a:ahLst/>
              <a:cxnLst/>
              <a:rect l="l" t="t" r="r" b="b"/>
              <a:pathLst>
                <a:path w="22" h="29" extrusionOk="0">
                  <a:moveTo>
                    <a:pt x="22"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5901;p126">
              <a:extLst>
                <a:ext uri="{FF2B5EF4-FFF2-40B4-BE49-F238E27FC236}">
                  <a16:creationId xmlns:a16="http://schemas.microsoft.com/office/drawing/2014/main" id="{2B2809AE-4060-470C-9CCE-A84BB11EEB40}"/>
                </a:ext>
              </a:extLst>
            </p:cNvPr>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5902;p126">
              <a:extLst>
                <a:ext uri="{FF2B5EF4-FFF2-40B4-BE49-F238E27FC236}">
                  <a16:creationId xmlns:a16="http://schemas.microsoft.com/office/drawing/2014/main" id="{152703AC-2C3B-487B-978A-8C28526EA583}"/>
                </a:ext>
              </a:extLst>
            </p:cNvPr>
            <p:cNvSpPr/>
            <p:nvPr/>
          </p:nvSpPr>
          <p:spPr>
            <a:xfrm>
              <a:off x="1600245" y="1982534"/>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5903;p126">
              <a:extLst>
                <a:ext uri="{FF2B5EF4-FFF2-40B4-BE49-F238E27FC236}">
                  <a16:creationId xmlns:a16="http://schemas.microsoft.com/office/drawing/2014/main" id="{1070FCFC-EF96-4602-BB5B-11FC57E0022B}"/>
                </a:ext>
              </a:extLst>
            </p:cNvPr>
            <p:cNvSpPr/>
            <p:nvPr/>
          </p:nvSpPr>
          <p:spPr>
            <a:xfrm>
              <a:off x="1598684" y="1984476"/>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5904;p126">
              <a:extLst>
                <a:ext uri="{FF2B5EF4-FFF2-40B4-BE49-F238E27FC236}">
                  <a16:creationId xmlns:a16="http://schemas.microsoft.com/office/drawing/2014/main" id="{7A792CD1-992E-4B8C-98B4-318C0F41AFE5}"/>
                </a:ext>
              </a:extLst>
            </p:cNvPr>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5905;p126">
              <a:extLst>
                <a:ext uri="{FF2B5EF4-FFF2-40B4-BE49-F238E27FC236}">
                  <a16:creationId xmlns:a16="http://schemas.microsoft.com/office/drawing/2014/main" id="{1EBCCB2E-A8EF-481F-9F2A-8D28684A3DA7}"/>
                </a:ext>
              </a:extLst>
            </p:cNvPr>
            <p:cNvSpPr/>
            <p:nvPr/>
          </p:nvSpPr>
          <p:spPr>
            <a:xfrm>
              <a:off x="1590456" y="200053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5906;p126">
              <a:extLst>
                <a:ext uri="{FF2B5EF4-FFF2-40B4-BE49-F238E27FC236}">
                  <a16:creationId xmlns:a16="http://schemas.microsoft.com/office/drawing/2014/main" id="{700F8789-7D25-4599-BD66-A9C150D645EA}"/>
                </a:ext>
              </a:extLst>
            </p:cNvPr>
            <p:cNvSpPr/>
            <p:nvPr/>
          </p:nvSpPr>
          <p:spPr>
            <a:xfrm>
              <a:off x="1619783" y="1999968"/>
              <a:ext cx="109" cy="353"/>
            </a:xfrm>
            <a:custGeom>
              <a:avLst/>
              <a:gdLst/>
              <a:ahLst/>
              <a:cxnLst/>
              <a:rect l="l" t="t" r="r" b="b"/>
              <a:pathLst>
                <a:path w="8" h="26" extrusionOk="0">
                  <a:moveTo>
                    <a:pt x="8"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5907;p126">
              <a:extLst>
                <a:ext uri="{FF2B5EF4-FFF2-40B4-BE49-F238E27FC236}">
                  <a16:creationId xmlns:a16="http://schemas.microsoft.com/office/drawing/2014/main" id="{B3A136EE-1EB7-4FFA-9BCF-0755F973A887}"/>
                </a:ext>
              </a:extLst>
            </p:cNvPr>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5908;p126">
              <a:extLst>
                <a:ext uri="{FF2B5EF4-FFF2-40B4-BE49-F238E27FC236}">
                  <a16:creationId xmlns:a16="http://schemas.microsoft.com/office/drawing/2014/main" id="{3C6BF083-0682-4B33-A366-A30F8ABDDD9F}"/>
                </a:ext>
              </a:extLst>
            </p:cNvPr>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5909;p126">
              <a:extLst>
                <a:ext uri="{FF2B5EF4-FFF2-40B4-BE49-F238E27FC236}">
                  <a16:creationId xmlns:a16="http://schemas.microsoft.com/office/drawing/2014/main" id="{2CEE81A9-9613-41A9-9EA4-3C849F74600C}"/>
                </a:ext>
              </a:extLst>
            </p:cNvPr>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5910;p126">
              <a:extLst>
                <a:ext uri="{FF2B5EF4-FFF2-40B4-BE49-F238E27FC236}">
                  <a16:creationId xmlns:a16="http://schemas.microsoft.com/office/drawing/2014/main" id="{D7EDC24D-2910-43B0-AD24-2E7CD849958B}"/>
                </a:ext>
              </a:extLst>
            </p:cNvPr>
            <p:cNvSpPr/>
            <p:nvPr/>
          </p:nvSpPr>
          <p:spPr>
            <a:xfrm>
              <a:off x="1619552" y="2000688"/>
              <a:ext cx="109" cy="299"/>
            </a:xfrm>
            <a:custGeom>
              <a:avLst/>
              <a:gdLst/>
              <a:ahLst/>
              <a:cxnLst/>
              <a:rect l="l" t="t" r="r" b="b"/>
              <a:pathLst>
                <a:path w="8" h="22" extrusionOk="0">
                  <a:moveTo>
                    <a:pt x="7"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5911;p126">
              <a:extLst>
                <a:ext uri="{FF2B5EF4-FFF2-40B4-BE49-F238E27FC236}">
                  <a16:creationId xmlns:a16="http://schemas.microsoft.com/office/drawing/2014/main" id="{AD6602B7-214D-4E50-B250-406ED755CF48}"/>
                </a:ext>
              </a:extLst>
            </p:cNvPr>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5912;p126">
              <a:extLst>
                <a:ext uri="{FF2B5EF4-FFF2-40B4-BE49-F238E27FC236}">
                  <a16:creationId xmlns:a16="http://schemas.microsoft.com/office/drawing/2014/main" id="{FC1B572F-8615-4480-997A-8EF618FD9141}"/>
                </a:ext>
              </a:extLst>
            </p:cNvPr>
            <p:cNvSpPr/>
            <p:nvPr/>
          </p:nvSpPr>
          <p:spPr>
            <a:xfrm>
              <a:off x="1620598" y="2025073"/>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5913;p126">
              <a:extLst>
                <a:ext uri="{FF2B5EF4-FFF2-40B4-BE49-F238E27FC236}">
                  <a16:creationId xmlns:a16="http://schemas.microsoft.com/office/drawing/2014/main" id="{5544E23C-4B18-4343-8486-EC1581A78008}"/>
                </a:ext>
              </a:extLst>
            </p:cNvPr>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5914;p126">
              <a:extLst>
                <a:ext uri="{FF2B5EF4-FFF2-40B4-BE49-F238E27FC236}">
                  <a16:creationId xmlns:a16="http://schemas.microsoft.com/office/drawing/2014/main" id="{B37C6A25-1CE8-4FB0-BEB7-80D18E6EAB86}"/>
                </a:ext>
              </a:extLst>
            </p:cNvPr>
            <p:cNvSpPr/>
            <p:nvPr/>
          </p:nvSpPr>
          <p:spPr>
            <a:xfrm>
              <a:off x="1622118" y="2027924"/>
              <a:ext cx="339" cy="584"/>
            </a:xfrm>
            <a:custGeom>
              <a:avLst/>
              <a:gdLst/>
              <a:ahLst/>
              <a:cxnLst/>
              <a:rect l="l" t="t" r="r" b="b"/>
              <a:pathLst>
                <a:path w="25" h="43" extrusionOk="0">
                  <a:moveTo>
                    <a:pt x="0" y="0"/>
                  </a:moveTo>
                  <a:lnTo>
                    <a:pt x="25"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5915;p126">
              <a:extLst>
                <a:ext uri="{FF2B5EF4-FFF2-40B4-BE49-F238E27FC236}">
                  <a16:creationId xmlns:a16="http://schemas.microsoft.com/office/drawing/2014/main" id="{D1BAD7BF-27A5-47CC-9823-69C447FB0C45}"/>
                </a:ext>
              </a:extLst>
            </p:cNvPr>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5916;p126">
              <a:extLst>
                <a:ext uri="{FF2B5EF4-FFF2-40B4-BE49-F238E27FC236}">
                  <a16:creationId xmlns:a16="http://schemas.microsoft.com/office/drawing/2014/main" id="{68B7EDD8-C934-45A2-86FF-AE1493A1342E}"/>
                </a:ext>
              </a:extLst>
            </p:cNvPr>
            <p:cNvSpPr/>
            <p:nvPr/>
          </p:nvSpPr>
          <p:spPr>
            <a:xfrm>
              <a:off x="1619742" y="2023403"/>
              <a:ext cx="299" cy="584"/>
            </a:xfrm>
            <a:custGeom>
              <a:avLst/>
              <a:gdLst/>
              <a:ahLst/>
              <a:cxnLst/>
              <a:rect l="l" t="t" r="r" b="b"/>
              <a:pathLst>
                <a:path w="22" h="43" extrusionOk="0">
                  <a:moveTo>
                    <a:pt x="0" y="1"/>
                  </a:moveTo>
                  <a:lnTo>
                    <a:pt x="21"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5917;p126">
              <a:extLst>
                <a:ext uri="{FF2B5EF4-FFF2-40B4-BE49-F238E27FC236}">
                  <a16:creationId xmlns:a16="http://schemas.microsoft.com/office/drawing/2014/main" id="{0C0DCA04-C319-4574-B66B-16FCD5260D71}"/>
                </a:ext>
              </a:extLst>
            </p:cNvPr>
            <p:cNvSpPr/>
            <p:nvPr/>
          </p:nvSpPr>
          <p:spPr>
            <a:xfrm>
              <a:off x="1621548" y="2026879"/>
              <a:ext cx="434" cy="815"/>
            </a:xfrm>
            <a:custGeom>
              <a:avLst/>
              <a:gdLst/>
              <a:ahLst/>
              <a:cxnLst/>
              <a:rect l="l" t="t" r="r" b="b"/>
              <a:pathLst>
                <a:path w="32" h="60" extrusionOk="0">
                  <a:moveTo>
                    <a:pt x="0" y="0"/>
                  </a:moveTo>
                  <a:lnTo>
                    <a:pt x="32"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5918;p126">
              <a:extLst>
                <a:ext uri="{FF2B5EF4-FFF2-40B4-BE49-F238E27FC236}">
                  <a16:creationId xmlns:a16="http://schemas.microsoft.com/office/drawing/2014/main" id="{54321EE8-34D3-4B9C-AC5A-3581F2D6ECD6}"/>
                </a:ext>
              </a:extLst>
            </p:cNvPr>
            <p:cNvSpPr/>
            <p:nvPr/>
          </p:nvSpPr>
          <p:spPr>
            <a:xfrm>
              <a:off x="1621073" y="2025928"/>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5919;p126">
              <a:extLst>
                <a:ext uri="{FF2B5EF4-FFF2-40B4-BE49-F238E27FC236}">
                  <a16:creationId xmlns:a16="http://schemas.microsoft.com/office/drawing/2014/main" id="{5C143FA6-9AA7-4B94-8A61-FC499F2CAC05}"/>
                </a:ext>
              </a:extLst>
            </p:cNvPr>
            <p:cNvSpPr/>
            <p:nvPr/>
          </p:nvSpPr>
          <p:spPr>
            <a:xfrm>
              <a:off x="1620123" y="2024122"/>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5920;p126">
              <a:extLst>
                <a:ext uri="{FF2B5EF4-FFF2-40B4-BE49-F238E27FC236}">
                  <a16:creationId xmlns:a16="http://schemas.microsoft.com/office/drawing/2014/main" id="{F5E863E7-1ED0-4C79-8777-9FDBFDA64571}"/>
                </a:ext>
              </a:extLst>
            </p:cNvPr>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5921;p126">
              <a:extLst>
                <a:ext uri="{FF2B5EF4-FFF2-40B4-BE49-F238E27FC236}">
                  <a16:creationId xmlns:a16="http://schemas.microsoft.com/office/drawing/2014/main" id="{5011C8E2-536D-46E9-90FE-2DECA8A22FC2}"/>
                </a:ext>
              </a:extLst>
            </p:cNvPr>
            <p:cNvSpPr/>
            <p:nvPr/>
          </p:nvSpPr>
          <p:spPr>
            <a:xfrm>
              <a:off x="1619457" y="2004449"/>
              <a:ext cx="14" cy="54"/>
            </a:xfrm>
            <a:custGeom>
              <a:avLst/>
              <a:gdLst/>
              <a:ahLst/>
              <a:cxnLst/>
              <a:rect l="l" t="t" r="r" b="b"/>
              <a:pathLst>
                <a:path w="1" h="4" extrusionOk="0">
                  <a:moveTo>
                    <a:pt x="0" y="4"/>
                  </a:moveTo>
                  <a:lnTo>
                    <a:pt x="0" y="0"/>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5922;p126">
              <a:extLst>
                <a:ext uri="{FF2B5EF4-FFF2-40B4-BE49-F238E27FC236}">
                  <a16:creationId xmlns:a16="http://schemas.microsoft.com/office/drawing/2014/main" id="{0B09DCA2-4B12-4C65-A7E4-6FA65901EC25}"/>
                </a:ext>
              </a:extLst>
            </p:cNvPr>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5923;p126">
              <a:extLst>
                <a:ext uri="{FF2B5EF4-FFF2-40B4-BE49-F238E27FC236}">
                  <a16:creationId xmlns:a16="http://schemas.microsoft.com/office/drawing/2014/main" id="{C523E07C-1E0A-46D5-A95B-42AE52207B0B}"/>
                </a:ext>
              </a:extLst>
            </p:cNvPr>
            <p:cNvSpPr/>
            <p:nvPr/>
          </p:nvSpPr>
          <p:spPr>
            <a:xfrm>
              <a:off x="1659470" y="2015473"/>
              <a:ext cx="258" cy="299"/>
            </a:xfrm>
            <a:custGeom>
              <a:avLst/>
              <a:gdLst/>
              <a:ahLst/>
              <a:cxnLst/>
              <a:rect l="l" t="t" r="r" b="b"/>
              <a:pathLst>
                <a:path w="19" h="22" extrusionOk="0">
                  <a:moveTo>
                    <a:pt x="18"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5924;p126">
              <a:extLst>
                <a:ext uri="{FF2B5EF4-FFF2-40B4-BE49-F238E27FC236}">
                  <a16:creationId xmlns:a16="http://schemas.microsoft.com/office/drawing/2014/main" id="{6FFE184B-13C8-4BEB-8E81-CEC2408CF059}"/>
                </a:ext>
              </a:extLst>
            </p:cNvPr>
            <p:cNvSpPr/>
            <p:nvPr/>
          </p:nvSpPr>
          <p:spPr>
            <a:xfrm>
              <a:off x="1656714" y="2018936"/>
              <a:ext cx="163" cy="258"/>
            </a:xfrm>
            <a:custGeom>
              <a:avLst/>
              <a:gdLst/>
              <a:ahLst/>
              <a:cxnLst/>
              <a:rect l="l" t="t" r="r" b="b"/>
              <a:pathLst>
                <a:path w="12" h="19" extrusionOk="0">
                  <a:moveTo>
                    <a:pt x="1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5925;p126">
              <a:extLst>
                <a:ext uri="{FF2B5EF4-FFF2-40B4-BE49-F238E27FC236}">
                  <a16:creationId xmlns:a16="http://schemas.microsoft.com/office/drawing/2014/main" id="{A3A706E1-BB08-49EA-ABAF-E92952A0352A}"/>
                </a:ext>
              </a:extLst>
            </p:cNvPr>
            <p:cNvSpPr/>
            <p:nvPr/>
          </p:nvSpPr>
          <p:spPr>
            <a:xfrm>
              <a:off x="1660760" y="2014143"/>
              <a:ext cx="149" cy="204"/>
            </a:xfrm>
            <a:custGeom>
              <a:avLst/>
              <a:gdLst/>
              <a:ahLst/>
              <a:cxnLst/>
              <a:rect l="l" t="t" r="r" b="b"/>
              <a:pathLst>
                <a:path w="11" h="15" extrusionOk="0">
                  <a:moveTo>
                    <a:pt x="11"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5926;p126">
              <a:extLst>
                <a:ext uri="{FF2B5EF4-FFF2-40B4-BE49-F238E27FC236}">
                  <a16:creationId xmlns:a16="http://schemas.microsoft.com/office/drawing/2014/main" id="{94264E83-4A53-4D0B-9176-BFE98622FD1C}"/>
                </a:ext>
              </a:extLst>
            </p:cNvPr>
            <p:cNvSpPr/>
            <p:nvPr/>
          </p:nvSpPr>
          <p:spPr>
            <a:xfrm>
              <a:off x="1654487" y="2022412"/>
              <a:ext cx="204" cy="339"/>
            </a:xfrm>
            <a:custGeom>
              <a:avLst/>
              <a:gdLst/>
              <a:ahLst/>
              <a:cxnLst/>
              <a:rect l="l" t="t" r="r" b="b"/>
              <a:pathLst>
                <a:path w="15" h="25" extrusionOk="0">
                  <a:moveTo>
                    <a:pt x="14"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5927;p126">
              <a:extLst>
                <a:ext uri="{FF2B5EF4-FFF2-40B4-BE49-F238E27FC236}">
                  <a16:creationId xmlns:a16="http://schemas.microsoft.com/office/drawing/2014/main" id="{07D8CFEA-3239-4DEA-A20B-2C8D842E1847}"/>
                </a:ext>
              </a:extLst>
            </p:cNvPr>
            <p:cNvSpPr/>
            <p:nvPr/>
          </p:nvSpPr>
          <p:spPr>
            <a:xfrm>
              <a:off x="1660095" y="2014808"/>
              <a:ext cx="244" cy="244"/>
            </a:xfrm>
            <a:custGeom>
              <a:avLst/>
              <a:gdLst/>
              <a:ahLst/>
              <a:cxnLst/>
              <a:rect l="l" t="t" r="r" b="b"/>
              <a:pathLst>
                <a:path w="18" h="18" extrusionOk="0">
                  <a:moveTo>
                    <a:pt x="18"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5928;p126">
              <a:extLst>
                <a:ext uri="{FF2B5EF4-FFF2-40B4-BE49-F238E27FC236}">
                  <a16:creationId xmlns:a16="http://schemas.microsoft.com/office/drawing/2014/main" id="{73831955-71CB-4E3F-A8AE-28E1CFA9C3E4}"/>
                </a:ext>
              </a:extLst>
            </p:cNvPr>
            <p:cNvSpPr/>
            <p:nvPr/>
          </p:nvSpPr>
          <p:spPr>
            <a:xfrm>
              <a:off x="1655478" y="2020646"/>
              <a:ext cx="204" cy="394"/>
            </a:xfrm>
            <a:custGeom>
              <a:avLst/>
              <a:gdLst/>
              <a:ahLst/>
              <a:cxnLst/>
              <a:rect l="l" t="t" r="r" b="b"/>
              <a:pathLst>
                <a:path w="15" h="29" extrusionOk="0">
                  <a:moveTo>
                    <a:pt x="15" y="1"/>
                  </a:moveTo>
                  <a:lnTo>
                    <a:pt x="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5929;p126">
              <a:extLst>
                <a:ext uri="{FF2B5EF4-FFF2-40B4-BE49-F238E27FC236}">
                  <a16:creationId xmlns:a16="http://schemas.microsoft.com/office/drawing/2014/main" id="{72EC9A27-B6AA-4775-9E91-97482E31E8E0}"/>
                </a:ext>
              </a:extLst>
            </p:cNvPr>
            <p:cNvSpPr/>
            <p:nvPr/>
          </p:nvSpPr>
          <p:spPr>
            <a:xfrm>
              <a:off x="1654962" y="2021556"/>
              <a:ext cx="204" cy="339"/>
            </a:xfrm>
            <a:custGeom>
              <a:avLst/>
              <a:gdLst/>
              <a:ahLst/>
              <a:cxnLst/>
              <a:rect l="l" t="t" r="r" b="b"/>
              <a:pathLst>
                <a:path w="15" h="25" extrusionOk="0">
                  <a:moveTo>
                    <a:pt x="14"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5930;p126">
              <a:extLst>
                <a:ext uri="{FF2B5EF4-FFF2-40B4-BE49-F238E27FC236}">
                  <a16:creationId xmlns:a16="http://schemas.microsoft.com/office/drawing/2014/main" id="{3AB029BC-18F0-440D-AE84-70389668B03E}"/>
                </a:ext>
              </a:extLst>
            </p:cNvPr>
            <p:cNvSpPr/>
            <p:nvPr/>
          </p:nvSpPr>
          <p:spPr>
            <a:xfrm>
              <a:off x="1656049" y="2019791"/>
              <a:ext cx="258" cy="353"/>
            </a:xfrm>
            <a:custGeom>
              <a:avLst/>
              <a:gdLst/>
              <a:ahLst/>
              <a:cxnLst/>
              <a:rect l="l" t="t" r="r" b="b"/>
              <a:pathLst>
                <a:path w="19" h="26" extrusionOk="0">
                  <a:moveTo>
                    <a:pt x="18"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5931;p126">
              <a:extLst>
                <a:ext uri="{FF2B5EF4-FFF2-40B4-BE49-F238E27FC236}">
                  <a16:creationId xmlns:a16="http://schemas.microsoft.com/office/drawing/2014/main" id="{E38E3CB5-A935-4681-9636-280010ADFD6B}"/>
                </a:ext>
              </a:extLst>
            </p:cNvPr>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5932;p126">
              <a:extLst>
                <a:ext uri="{FF2B5EF4-FFF2-40B4-BE49-F238E27FC236}">
                  <a16:creationId xmlns:a16="http://schemas.microsoft.com/office/drawing/2014/main" id="{55A387F6-8464-40EE-9FA4-119F891E477B}"/>
                </a:ext>
              </a:extLst>
            </p:cNvPr>
            <p:cNvSpPr/>
            <p:nvPr/>
          </p:nvSpPr>
          <p:spPr>
            <a:xfrm>
              <a:off x="1658194" y="2017035"/>
              <a:ext cx="204" cy="258"/>
            </a:xfrm>
            <a:custGeom>
              <a:avLst/>
              <a:gdLst/>
              <a:ahLst/>
              <a:cxnLst/>
              <a:rect l="l" t="t" r="r" b="b"/>
              <a:pathLst>
                <a:path w="15" h="19" extrusionOk="0">
                  <a:moveTo>
                    <a:pt x="14"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5933;p126">
              <a:extLst>
                <a:ext uri="{FF2B5EF4-FFF2-40B4-BE49-F238E27FC236}">
                  <a16:creationId xmlns:a16="http://schemas.microsoft.com/office/drawing/2014/main" id="{AA7B4652-7020-490F-9827-928FE151CAC4}"/>
                </a:ext>
              </a:extLst>
            </p:cNvPr>
            <p:cNvSpPr/>
            <p:nvPr/>
          </p:nvSpPr>
          <p:spPr>
            <a:xfrm>
              <a:off x="1645268" y="2027395"/>
              <a:ext cx="489" cy="109"/>
            </a:xfrm>
            <a:custGeom>
              <a:avLst/>
              <a:gdLst/>
              <a:ahLst/>
              <a:cxnLst/>
              <a:rect l="l" t="t" r="r" b="b"/>
              <a:pathLst>
                <a:path w="36" h="8" extrusionOk="0">
                  <a:moveTo>
                    <a:pt x="3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5934;p126">
              <a:extLst>
                <a:ext uri="{FF2B5EF4-FFF2-40B4-BE49-F238E27FC236}">
                  <a16:creationId xmlns:a16="http://schemas.microsoft.com/office/drawing/2014/main" id="{28877527-8ED9-4747-9921-1CC931E9FE9D}"/>
                </a:ext>
              </a:extLst>
            </p:cNvPr>
            <p:cNvSpPr/>
            <p:nvPr/>
          </p:nvSpPr>
          <p:spPr>
            <a:xfrm>
              <a:off x="1658859" y="2016234"/>
              <a:ext cx="244" cy="299"/>
            </a:xfrm>
            <a:custGeom>
              <a:avLst/>
              <a:gdLst/>
              <a:ahLst/>
              <a:cxnLst/>
              <a:rect l="l" t="t" r="r" b="b"/>
              <a:pathLst>
                <a:path w="18" h="22" extrusionOk="0">
                  <a:moveTo>
                    <a:pt x="18"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5935;p126">
              <a:extLst>
                <a:ext uri="{FF2B5EF4-FFF2-40B4-BE49-F238E27FC236}">
                  <a16:creationId xmlns:a16="http://schemas.microsoft.com/office/drawing/2014/main" id="{41B01E37-AF81-4364-862F-0F122F6F3074}"/>
                </a:ext>
              </a:extLst>
            </p:cNvPr>
            <p:cNvSpPr/>
            <p:nvPr/>
          </p:nvSpPr>
          <p:spPr>
            <a:xfrm>
              <a:off x="1661371" y="2013613"/>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5936;p126">
              <a:extLst>
                <a:ext uri="{FF2B5EF4-FFF2-40B4-BE49-F238E27FC236}">
                  <a16:creationId xmlns:a16="http://schemas.microsoft.com/office/drawing/2014/main" id="{33817381-5B23-48A9-B583-CFEB587158BB}"/>
                </a:ext>
              </a:extLst>
            </p:cNvPr>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5937;p126">
              <a:extLst>
                <a:ext uri="{FF2B5EF4-FFF2-40B4-BE49-F238E27FC236}">
                  <a16:creationId xmlns:a16="http://schemas.microsoft.com/office/drawing/2014/main" id="{F20BA2CA-8CF6-471B-AB8C-9482D1DFFEF3}"/>
                </a:ext>
              </a:extLst>
            </p:cNvPr>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5938;p126">
              <a:extLst>
                <a:ext uri="{FF2B5EF4-FFF2-40B4-BE49-F238E27FC236}">
                  <a16:creationId xmlns:a16="http://schemas.microsoft.com/office/drawing/2014/main" id="{E1745FFC-5E2B-4615-B129-7C5134D72177}"/>
                </a:ext>
              </a:extLst>
            </p:cNvPr>
            <p:cNvSpPr/>
            <p:nvPr/>
          </p:nvSpPr>
          <p:spPr>
            <a:xfrm>
              <a:off x="1643123" y="2023688"/>
              <a:ext cx="68" cy="163"/>
            </a:xfrm>
            <a:custGeom>
              <a:avLst/>
              <a:gdLst/>
              <a:ahLst/>
              <a:cxnLst/>
              <a:rect l="l" t="t" r="r" b="b"/>
              <a:pathLst>
                <a:path w="5" h="12" extrusionOk="0">
                  <a:moveTo>
                    <a:pt x="1"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5939;p126">
              <a:extLst>
                <a:ext uri="{FF2B5EF4-FFF2-40B4-BE49-F238E27FC236}">
                  <a16:creationId xmlns:a16="http://schemas.microsoft.com/office/drawing/2014/main" id="{B7A5E7BD-838A-45AF-98AD-6E7AA9B58E19}"/>
                </a:ext>
              </a:extLst>
            </p:cNvPr>
            <p:cNvSpPr/>
            <p:nvPr/>
          </p:nvSpPr>
          <p:spPr>
            <a:xfrm>
              <a:off x="1643082" y="2023837"/>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5940;p126">
              <a:extLst>
                <a:ext uri="{FF2B5EF4-FFF2-40B4-BE49-F238E27FC236}">
                  <a16:creationId xmlns:a16="http://schemas.microsoft.com/office/drawing/2014/main" id="{A07C3621-AE20-4868-9CFE-CFB051AB2D9C}"/>
                </a:ext>
              </a:extLst>
            </p:cNvPr>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5941;p126">
              <a:extLst>
                <a:ext uri="{FF2B5EF4-FFF2-40B4-BE49-F238E27FC236}">
                  <a16:creationId xmlns:a16="http://schemas.microsoft.com/office/drawing/2014/main" id="{44F8BE6B-ED96-4980-B277-83F7BA14E4D2}"/>
                </a:ext>
              </a:extLst>
            </p:cNvPr>
            <p:cNvSpPr/>
            <p:nvPr/>
          </p:nvSpPr>
          <p:spPr>
            <a:xfrm>
              <a:off x="1644128" y="2004353"/>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5942;p126">
              <a:extLst>
                <a:ext uri="{FF2B5EF4-FFF2-40B4-BE49-F238E27FC236}">
                  <a16:creationId xmlns:a16="http://schemas.microsoft.com/office/drawing/2014/main" id="{3B725D91-4092-48E9-B62C-4CE0C5A2A40B}"/>
                </a:ext>
              </a:extLst>
            </p:cNvPr>
            <p:cNvSpPr/>
            <p:nvPr/>
          </p:nvSpPr>
          <p:spPr>
            <a:xfrm>
              <a:off x="1644358" y="200378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5943;p126">
              <a:extLst>
                <a:ext uri="{FF2B5EF4-FFF2-40B4-BE49-F238E27FC236}">
                  <a16:creationId xmlns:a16="http://schemas.microsoft.com/office/drawing/2014/main" id="{6F718C30-77CF-474C-8ABA-EBCE1DCFC123}"/>
                </a:ext>
              </a:extLst>
            </p:cNvPr>
            <p:cNvSpPr/>
            <p:nvPr/>
          </p:nvSpPr>
          <p:spPr>
            <a:xfrm>
              <a:off x="1644834" y="2002059"/>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5944;p126">
              <a:extLst>
                <a:ext uri="{FF2B5EF4-FFF2-40B4-BE49-F238E27FC236}">
                  <a16:creationId xmlns:a16="http://schemas.microsoft.com/office/drawing/2014/main" id="{C34BD506-BB39-447E-8B11-40AADCE6BDB8}"/>
                </a:ext>
              </a:extLst>
            </p:cNvPr>
            <p:cNvSpPr/>
            <p:nvPr/>
          </p:nvSpPr>
          <p:spPr>
            <a:xfrm>
              <a:off x="1644033" y="2004544"/>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5945;p126">
              <a:extLst>
                <a:ext uri="{FF2B5EF4-FFF2-40B4-BE49-F238E27FC236}">
                  <a16:creationId xmlns:a16="http://schemas.microsoft.com/office/drawing/2014/main" id="{832600E9-BBD2-4597-AF2D-5CFD22949356}"/>
                </a:ext>
              </a:extLst>
            </p:cNvPr>
            <p:cNvSpPr/>
            <p:nvPr/>
          </p:nvSpPr>
          <p:spPr>
            <a:xfrm>
              <a:off x="1643028" y="2023878"/>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5946;p126">
              <a:extLst>
                <a:ext uri="{FF2B5EF4-FFF2-40B4-BE49-F238E27FC236}">
                  <a16:creationId xmlns:a16="http://schemas.microsoft.com/office/drawing/2014/main" id="{4261C287-2219-4188-98AF-2DDBDA4FF8B0}"/>
                </a:ext>
              </a:extLst>
            </p:cNvPr>
            <p:cNvSpPr/>
            <p:nvPr/>
          </p:nvSpPr>
          <p:spPr>
            <a:xfrm>
              <a:off x="1643693" y="2005114"/>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5947;p126">
              <a:extLst>
                <a:ext uri="{FF2B5EF4-FFF2-40B4-BE49-F238E27FC236}">
                  <a16:creationId xmlns:a16="http://schemas.microsoft.com/office/drawing/2014/main" id="{79E3E408-5A15-48B8-BD50-778DEB5D3465}"/>
                </a:ext>
              </a:extLst>
            </p:cNvPr>
            <p:cNvSpPr/>
            <p:nvPr/>
          </p:nvSpPr>
          <p:spPr>
            <a:xfrm>
              <a:off x="1644453" y="2003389"/>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5948;p126">
              <a:extLst>
                <a:ext uri="{FF2B5EF4-FFF2-40B4-BE49-F238E27FC236}">
                  <a16:creationId xmlns:a16="http://schemas.microsoft.com/office/drawing/2014/main" id="{CD97DC36-590C-4877-84BB-8B86ABEE533C}"/>
                </a:ext>
              </a:extLst>
            </p:cNvPr>
            <p:cNvSpPr/>
            <p:nvPr/>
          </p:nvSpPr>
          <p:spPr>
            <a:xfrm>
              <a:off x="1642607" y="2024598"/>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5949;p126">
              <a:extLst>
                <a:ext uri="{FF2B5EF4-FFF2-40B4-BE49-F238E27FC236}">
                  <a16:creationId xmlns:a16="http://schemas.microsoft.com/office/drawing/2014/main" id="{EF27B3F6-E0AD-42E4-B2FB-D39C61D5D227}"/>
                </a:ext>
              </a:extLst>
            </p:cNvPr>
            <p:cNvSpPr/>
            <p:nvPr/>
          </p:nvSpPr>
          <p:spPr>
            <a:xfrm>
              <a:off x="1642987" y="2024027"/>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5950;p126">
              <a:extLst>
                <a:ext uri="{FF2B5EF4-FFF2-40B4-BE49-F238E27FC236}">
                  <a16:creationId xmlns:a16="http://schemas.microsoft.com/office/drawing/2014/main" id="{2D45ECA3-03A2-463A-8ABB-DDCF5E2674DE}"/>
                </a:ext>
              </a:extLst>
            </p:cNvPr>
            <p:cNvSpPr/>
            <p:nvPr/>
          </p:nvSpPr>
          <p:spPr>
            <a:xfrm>
              <a:off x="1642702" y="202440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5951;p126">
              <a:extLst>
                <a:ext uri="{FF2B5EF4-FFF2-40B4-BE49-F238E27FC236}">
                  <a16:creationId xmlns:a16="http://schemas.microsoft.com/office/drawing/2014/main" id="{BC29406E-9F3A-4E88-8456-9B0D9C70828E}"/>
                </a:ext>
              </a:extLst>
            </p:cNvPr>
            <p:cNvSpPr/>
            <p:nvPr/>
          </p:nvSpPr>
          <p:spPr>
            <a:xfrm>
              <a:off x="1643652" y="200520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5952;p126">
              <a:extLst>
                <a:ext uri="{FF2B5EF4-FFF2-40B4-BE49-F238E27FC236}">
                  <a16:creationId xmlns:a16="http://schemas.microsoft.com/office/drawing/2014/main" id="{7EB1748B-9501-4CCF-BCE2-1AB827074803}"/>
                </a:ext>
              </a:extLst>
            </p:cNvPr>
            <p:cNvSpPr/>
            <p:nvPr/>
          </p:nvSpPr>
          <p:spPr>
            <a:xfrm>
              <a:off x="1642838" y="2024258"/>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5953;p126">
              <a:extLst>
                <a:ext uri="{FF2B5EF4-FFF2-40B4-BE49-F238E27FC236}">
                  <a16:creationId xmlns:a16="http://schemas.microsoft.com/office/drawing/2014/main" id="{2733D489-20F6-4636-871A-62D17EEABE34}"/>
                </a:ext>
              </a:extLst>
            </p:cNvPr>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5954;p126">
              <a:extLst>
                <a:ext uri="{FF2B5EF4-FFF2-40B4-BE49-F238E27FC236}">
                  <a16:creationId xmlns:a16="http://schemas.microsoft.com/office/drawing/2014/main" id="{89F8E611-CE52-4981-AB35-0D8AD2A4AB98}"/>
                </a:ext>
              </a:extLst>
            </p:cNvPr>
            <p:cNvSpPr/>
            <p:nvPr/>
          </p:nvSpPr>
          <p:spPr>
            <a:xfrm>
              <a:off x="1644698" y="2002588"/>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5955;p126">
              <a:extLst>
                <a:ext uri="{FF2B5EF4-FFF2-40B4-BE49-F238E27FC236}">
                  <a16:creationId xmlns:a16="http://schemas.microsoft.com/office/drawing/2014/main" id="{9FA714B6-39CA-40B6-B1F8-0E6525E0494F}"/>
                </a:ext>
              </a:extLst>
            </p:cNvPr>
            <p:cNvSpPr/>
            <p:nvPr/>
          </p:nvSpPr>
          <p:spPr>
            <a:xfrm>
              <a:off x="1643937" y="2004734"/>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5956;p126">
              <a:extLst>
                <a:ext uri="{FF2B5EF4-FFF2-40B4-BE49-F238E27FC236}">
                  <a16:creationId xmlns:a16="http://schemas.microsoft.com/office/drawing/2014/main" id="{CBCF81E7-5B28-482A-93E7-0F3B0D32A852}"/>
                </a:ext>
              </a:extLst>
            </p:cNvPr>
            <p:cNvSpPr/>
            <p:nvPr/>
          </p:nvSpPr>
          <p:spPr>
            <a:xfrm>
              <a:off x="1642267" y="20252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5957;p126">
              <a:extLst>
                <a:ext uri="{FF2B5EF4-FFF2-40B4-BE49-F238E27FC236}">
                  <a16:creationId xmlns:a16="http://schemas.microsoft.com/office/drawing/2014/main" id="{6DC493B2-6B77-4142-86EC-54AC348CF43E}"/>
                </a:ext>
              </a:extLst>
            </p:cNvPr>
            <p:cNvSpPr/>
            <p:nvPr/>
          </p:nvSpPr>
          <p:spPr>
            <a:xfrm>
              <a:off x="1644603" y="2003009"/>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5958;p126">
              <a:extLst>
                <a:ext uri="{FF2B5EF4-FFF2-40B4-BE49-F238E27FC236}">
                  <a16:creationId xmlns:a16="http://schemas.microsoft.com/office/drawing/2014/main" id="{6FAC9A23-BC11-4BEE-9723-1BD035FFF762}"/>
                </a:ext>
              </a:extLst>
            </p:cNvPr>
            <p:cNvSpPr/>
            <p:nvPr/>
          </p:nvSpPr>
          <p:spPr>
            <a:xfrm>
              <a:off x="1642892" y="2024122"/>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5959;p126">
              <a:extLst>
                <a:ext uri="{FF2B5EF4-FFF2-40B4-BE49-F238E27FC236}">
                  <a16:creationId xmlns:a16="http://schemas.microsoft.com/office/drawing/2014/main" id="{4507DCC6-941D-4BE8-AEF1-2376B7821E7B}"/>
                </a:ext>
              </a:extLst>
            </p:cNvPr>
            <p:cNvSpPr/>
            <p:nvPr/>
          </p:nvSpPr>
          <p:spPr>
            <a:xfrm>
              <a:off x="1643598" y="200525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5960;p126">
              <a:extLst>
                <a:ext uri="{FF2B5EF4-FFF2-40B4-BE49-F238E27FC236}">
                  <a16:creationId xmlns:a16="http://schemas.microsoft.com/office/drawing/2014/main" id="{BACBEF60-6AA4-4329-ADC0-FA593CDDF76F}"/>
                </a:ext>
              </a:extLst>
            </p:cNvPr>
            <p:cNvSpPr/>
            <p:nvPr/>
          </p:nvSpPr>
          <p:spPr>
            <a:xfrm>
              <a:off x="1643842" y="200486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5961;p126">
              <a:extLst>
                <a:ext uri="{FF2B5EF4-FFF2-40B4-BE49-F238E27FC236}">
                  <a16:creationId xmlns:a16="http://schemas.microsoft.com/office/drawing/2014/main" id="{2AE51F5E-F499-407D-ADC6-346B99A29313}"/>
                </a:ext>
              </a:extLst>
            </p:cNvPr>
            <p:cNvSpPr/>
            <p:nvPr/>
          </p:nvSpPr>
          <p:spPr>
            <a:xfrm>
              <a:off x="1642458" y="202488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5962;p126">
              <a:extLst>
                <a:ext uri="{FF2B5EF4-FFF2-40B4-BE49-F238E27FC236}">
                  <a16:creationId xmlns:a16="http://schemas.microsoft.com/office/drawing/2014/main" id="{3795920A-9922-44FE-B060-1EEC2EAA545E}"/>
                </a:ext>
              </a:extLst>
            </p:cNvPr>
            <p:cNvSpPr/>
            <p:nvPr/>
          </p:nvSpPr>
          <p:spPr>
            <a:xfrm>
              <a:off x="1643747" y="2004964"/>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5963;p126">
              <a:extLst>
                <a:ext uri="{FF2B5EF4-FFF2-40B4-BE49-F238E27FC236}">
                  <a16:creationId xmlns:a16="http://schemas.microsoft.com/office/drawing/2014/main" id="{DE3AAB72-2E0C-454E-8102-D12F157209A8}"/>
                </a:ext>
              </a:extLst>
            </p:cNvPr>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5964;p126">
              <a:extLst>
                <a:ext uri="{FF2B5EF4-FFF2-40B4-BE49-F238E27FC236}">
                  <a16:creationId xmlns:a16="http://schemas.microsoft.com/office/drawing/2014/main" id="{F2D1E9BE-A556-4227-85A5-7ECD6F2D68D5}"/>
                </a:ext>
              </a:extLst>
            </p:cNvPr>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5965;p126">
              <a:extLst>
                <a:ext uri="{FF2B5EF4-FFF2-40B4-BE49-F238E27FC236}">
                  <a16:creationId xmlns:a16="http://schemas.microsoft.com/office/drawing/2014/main" id="{B9E07DCF-EBD2-4E4E-94C5-18AF703BA5F0}"/>
                </a:ext>
              </a:extLst>
            </p:cNvPr>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5966;p126">
              <a:extLst>
                <a:ext uri="{FF2B5EF4-FFF2-40B4-BE49-F238E27FC236}">
                  <a16:creationId xmlns:a16="http://schemas.microsoft.com/office/drawing/2014/main" id="{EEA3E575-ED62-460B-B663-14992E1F51B1}"/>
                </a:ext>
              </a:extLst>
            </p:cNvPr>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5967;p126">
              <a:extLst>
                <a:ext uri="{FF2B5EF4-FFF2-40B4-BE49-F238E27FC236}">
                  <a16:creationId xmlns:a16="http://schemas.microsoft.com/office/drawing/2014/main" id="{4841BC58-063D-475F-B311-FE15768377D0}"/>
                </a:ext>
              </a:extLst>
            </p:cNvPr>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5968;p126">
              <a:extLst>
                <a:ext uri="{FF2B5EF4-FFF2-40B4-BE49-F238E27FC236}">
                  <a16:creationId xmlns:a16="http://schemas.microsoft.com/office/drawing/2014/main" id="{6A9063B6-C34C-4397-A3CC-75665986BC6B}"/>
                </a:ext>
              </a:extLst>
            </p:cNvPr>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5969;p126">
              <a:extLst>
                <a:ext uri="{FF2B5EF4-FFF2-40B4-BE49-F238E27FC236}">
                  <a16:creationId xmlns:a16="http://schemas.microsoft.com/office/drawing/2014/main" id="{C10B060A-8CD8-4DFE-91A6-BF689111C2C5}"/>
                </a:ext>
              </a:extLst>
            </p:cNvPr>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5970;p126">
              <a:extLst>
                <a:ext uri="{FF2B5EF4-FFF2-40B4-BE49-F238E27FC236}">
                  <a16:creationId xmlns:a16="http://schemas.microsoft.com/office/drawing/2014/main" id="{EEC0A25F-E499-4495-AE4B-6BFFE49B2151}"/>
                </a:ext>
              </a:extLst>
            </p:cNvPr>
            <p:cNvSpPr/>
            <p:nvPr/>
          </p:nvSpPr>
          <p:spPr>
            <a:xfrm>
              <a:off x="1464633" y="2038813"/>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5971;p126">
              <a:extLst>
                <a:ext uri="{FF2B5EF4-FFF2-40B4-BE49-F238E27FC236}">
                  <a16:creationId xmlns:a16="http://schemas.microsoft.com/office/drawing/2014/main" id="{2D2449A3-7113-4D14-94DB-7CFB0D518810}"/>
                </a:ext>
              </a:extLst>
            </p:cNvPr>
            <p:cNvSpPr/>
            <p:nvPr/>
          </p:nvSpPr>
          <p:spPr>
            <a:xfrm>
              <a:off x="1462501" y="2038053"/>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5972;p126">
              <a:extLst>
                <a:ext uri="{FF2B5EF4-FFF2-40B4-BE49-F238E27FC236}">
                  <a16:creationId xmlns:a16="http://schemas.microsoft.com/office/drawing/2014/main" id="{5CB72290-3B52-4302-A7DF-90D3A6F1AD3A}"/>
                </a:ext>
              </a:extLst>
            </p:cNvPr>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5973;p126">
              <a:extLst>
                <a:ext uri="{FF2B5EF4-FFF2-40B4-BE49-F238E27FC236}">
                  <a16:creationId xmlns:a16="http://schemas.microsoft.com/office/drawing/2014/main" id="{22A9740F-53F8-4EAF-B238-9EE498F956E5}"/>
                </a:ext>
              </a:extLst>
            </p:cNvPr>
            <p:cNvSpPr/>
            <p:nvPr/>
          </p:nvSpPr>
          <p:spPr>
            <a:xfrm>
              <a:off x="1463112" y="2038338"/>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5974;p126">
              <a:extLst>
                <a:ext uri="{FF2B5EF4-FFF2-40B4-BE49-F238E27FC236}">
                  <a16:creationId xmlns:a16="http://schemas.microsoft.com/office/drawing/2014/main" id="{386CF87B-48E5-4F31-AD39-0DCC03883F2E}"/>
                </a:ext>
              </a:extLst>
            </p:cNvPr>
            <p:cNvSpPr/>
            <p:nvPr/>
          </p:nvSpPr>
          <p:spPr>
            <a:xfrm>
              <a:off x="1464158" y="2038718"/>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5975;p126">
              <a:extLst>
                <a:ext uri="{FF2B5EF4-FFF2-40B4-BE49-F238E27FC236}">
                  <a16:creationId xmlns:a16="http://schemas.microsoft.com/office/drawing/2014/main" id="{581439B2-C077-4FB2-8076-D3F37A59C6EF}"/>
                </a:ext>
              </a:extLst>
            </p:cNvPr>
            <p:cNvSpPr/>
            <p:nvPr/>
          </p:nvSpPr>
          <p:spPr>
            <a:xfrm>
              <a:off x="1463642" y="2038569"/>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5976;p126">
              <a:extLst>
                <a:ext uri="{FF2B5EF4-FFF2-40B4-BE49-F238E27FC236}">
                  <a16:creationId xmlns:a16="http://schemas.microsoft.com/office/drawing/2014/main" id="{C75C60FC-F39A-4C8A-9F9E-88AB6AE67BA7}"/>
                </a:ext>
              </a:extLst>
            </p:cNvPr>
            <p:cNvSpPr/>
            <p:nvPr/>
          </p:nvSpPr>
          <p:spPr>
            <a:xfrm>
              <a:off x="1478048" y="2043891"/>
              <a:ext cx="149" cy="163"/>
            </a:xfrm>
            <a:custGeom>
              <a:avLst/>
              <a:gdLst/>
              <a:ahLst/>
              <a:cxnLst/>
              <a:rect l="l" t="t" r="r" b="b"/>
              <a:pathLst>
                <a:path w="11" h="12" extrusionOk="0">
                  <a:moveTo>
                    <a:pt x="0"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5977;p126">
              <a:extLst>
                <a:ext uri="{FF2B5EF4-FFF2-40B4-BE49-F238E27FC236}">
                  <a16:creationId xmlns:a16="http://schemas.microsoft.com/office/drawing/2014/main" id="{B3E7515D-D113-43AE-9B02-702994516A72}"/>
                </a:ext>
              </a:extLst>
            </p:cNvPr>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5978;p126">
              <a:extLst>
                <a:ext uri="{FF2B5EF4-FFF2-40B4-BE49-F238E27FC236}">
                  <a16:creationId xmlns:a16="http://schemas.microsoft.com/office/drawing/2014/main" id="{CEDF7D28-FA3F-4B0E-AC6B-E4EC7844828F}"/>
                </a:ext>
              </a:extLst>
            </p:cNvPr>
            <p:cNvSpPr/>
            <p:nvPr/>
          </p:nvSpPr>
          <p:spPr>
            <a:xfrm>
              <a:off x="1459026" y="2036152"/>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5979;p126">
              <a:extLst>
                <a:ext uri="{FF2B5EF4-FFF2-40B4-BE49-F238E27FC236}">
                  <a16:creationId xmlns:a16="http://schemas.microsoft.com/office/drawing/2014/main" id="{7D0E82D7-DB17-4018-B1AE-E71ED8DE6211}"/>
                </a:ext>
              </a:extLst>
            </p:cNvPr>
            <p:cNvSpPr/>
            <p:nvPr/>
          </p:nvSpPr>
          <p:spPr>
            <a:xfrm>
              <a:off x="1457559" y="2035147"/>
              <a:ext cx="244" cy="163"/>
            </a:xfrm>
            <a:custGeom>
              <a:avLst/>
              <a:gdLst/>
              <a:ahLst/>
              <a:cxnLst/>
              <a:rect l="l" t="t" r="r" b="b"/>
              <a:pathLst>
                <a:path w="18" h="12" extrusionOk="0">
                  <a:moveTo>
                    <a:pt x="0"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5980;p126">
              <a:extLst>
                <a:ext uri="{FF2B5EF4-FFF2-40B4-BE49-F238E27FC236}">
                  <a16:creationId xmlns:a16="http://schemas.microsoft.com/office/drawing/2014/main" id="{8E241710-E847-4300-BDFF-ED84E88A0B53}"/>
                </a:ext>
              </a:extLst>
            </p:cNvPr>
            <p:cNvSpPr/>
            <p:nvPr/>
          </p:nvSpPr>
          <p:spPr>
            <a:xfrm>
              <a:off x="1458265" y="2035622"/>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5981;p126">
              <a:extLst>
                <a:ext uri="{FF2B5EF4-FFF2-40B4-BE49-F238E27FC236}">
                  <a16:creationId xmlns:a16="http://schemas.microsoft.com/office/drawing/2014/main" id="{A8DB5D8E-B2EF-44CC-A363-AA1CC2706E71}"/>
                </a:ext>
              </a:extLst>
            </p:cNvPr>
            <p:cNvSpPr/>
            <p:nvPr/>
          </p:nvSpPr>
          <p:spPr>
            <a:xfrm>
              <a:off x="1477192" y="2043090"/>
              <a:ext cx="434" cy="394"/>
            </a:xfrm>
            <a:custGeom>
              <a:avLst/>
              <a:gdLst/>
              <a:ahLst/>
              <a:cxnLst/>
              <a:rect l="l" t="t" r="r" b="b"/>
              <a:pathLst>
                <a:path w="32" h="29" extrusionOk="0">
                  <a:moveTo>
                    <a:pt x="0" y="0"/>
                  </a:moveTo>
                  <a:lnTo>
                    <a:pt x="32"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5982;p126">
              <a:extLst>
                <a:ext uri="{FF2B5EF4-FFF2-40B4-BE49-F238E27FC236}">
                  <a16:creationId xmlns:a16="http://schemas.microsoft.com/office/drawing/2014/main" id="{4E2A746A-F7E5-48C4-90A2-1101E4002034}"/>
                </a:ext>
              </a:extLst>
            </p:cNvPr>
            <p:cNvSpPr/>
            <p:nvPr/>
          </p:nvSpPr>
          <p:spPr>
            <a:xfrm>
              <a:off x="1460356" y="2036912"/>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5983;p126">
              <a:extLst>
                <a:ext uri="{FF2B5EF4-FFF2-40B4-BE49-F238E27FC236}">
                  <a16:creationId xmlns:a16="http://schemas.microsoft.com/office/drawing/2014/main" id="{3C342DC9-0FDD-469E-95C8-A7A190515288}"/>
                </a:ext>
              </a:extLst>
            </p:cNvPr>
            <p:cNvSpPr/>
            <p:nvPr/>
          </p:nvSpPr>
          <p:spPr>
            <a:xfrm>
              <a:off x="1456935" y="2034726"/>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5984;p126">
              <a:extLst>
                <a:ext uri="{FF2B5EF4-FFF2-40B4-BE49-F238E27FC236}">
                  <a16:creationId xmlns:a16="http://schemas.microsoft.com/office/drawing/2014/main" id="{5B8B1148-3461-42FC-97C4-9803B14D81EB}"/>
                </a:ext>
              </a:extLst>
            </p:cNvPr>
            <p:cNvSpPr/>
            <p:nvPr/>
          </p:nvSpPr>
          <p:spPr>
            <a:xfrm>
              <a:off x="1459691" y="2036532"/>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5985;p126">
              <a:extLst>
                <a:ext uri="{FF2B5EF4-FFF2-40B4-BE49-F238E27FC236}">
                  <a16:creationId xmlns:a16="http://schemas.microsoft.com/office/drawing/2014/main" id="{76E20DBD-8899-42A1-8893-6EF4152C15D8}"/>
                </a:ext>
              </a:extLst>
            </p:cNvPr>
            <p:cNvSpPr/>
            <p:nvPr/>
          </p:nvSpPr>
          <p:spPr>
            <a:xfrm>
              <a:off x="1461021" y="2037293"/>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5986;p126">
              <a:extLst>
                <a:ext uri="{FF2B5EF4-FFF2-40B4-BE49-F238E27FC236}">
                  <a16:creationId xmlns:a16="http://schemas.microsoft.com/office/drawing/2014/main" id="{7186DCA0-B317-4B4E-A4AF-D1EF135114A4}"/>
                </a:ext>
              </a:extLst>
            </p:cNvPr>
            <p:cNvSpPr/>
            <p:nvPr/>
          </p:nvSpPr>
          <p:spPr>
            <a:xfrm>
              <a:off x="1461687" y="2037673"/>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5987;p126">
              <a:extLst>
                <a:ext uri="{FF2B5EF4-FFF2-40B4-BE49-F238E27FC236}">
                  <a16:creationId xmlns:a16="http://schemas.microsoft.com/office/drawing/2014/main" id="{22572753-620D-4393-AA93-55F760EA1AC0}"/>
                </a:ext>
              </a:extLst>
            </p:cNvPr>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5988;p126">
              <a:extLst>
                <a:ext uri="{FF2B5EF4-FFF2-40B4-BE49-F238E27FC236}">
                  <a16:creationId xmlns:a16="http://schemas.microsoft.com/office/drawing/2014/main" id="{F5D76B7F-7B99-48AC-9094-561E7E9FE051}"/>
                </a:ext>
              </a:extLst>
            </p:cNvPr>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5989;p126">
              <a:extLst>
                <a:ext uri="{FF2B5EF4-FFF2-40B4-BE49-F238E27FC236}">
                  <a16:creationId xmlns:a16="http://schemas.microsoft.com/office/drawing/2014/main" id="{1192AB06-95E3-4D7F-8E28-AC6ABBCE5A09}"/>
                </a:ext>
              </a:extLst>
            </p:cNvPr>
            <p:cNvSpPr/>
            <p:nvPr/>
          </p:nvSpPr>
          <p:spPr>
            <a:xfrm>
              <a:off x="1449100" y="2076925"/>
              <a:ext cx="530" cy="109"/>
            </a:xfrm>
            <a:custGeom>
              <a:avLst/>
              <a:gdLst/>
              <a:ahLst/>
              <a:cxnLst/>
              <a:rect l="l" t="t" r="r" b="b"/>
              <a:pathLst>
                <a:path w="39" h="8" extrusionOk="0">
                  <a:moveTo>
                    <a:pt x="39"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5990;p126">
              <a:extLst>
                <a:ext uri="{FF2B5EF4-FFF2-40B4-BE49-F238E27FC236}">
                  <a16:creationId xmlns:a16="http://schemas.microsoft.com/office/drawing/2014/main" id="{E1CC9510-12FA-40C8-AD79-1EF02AAF673A}"/>
                </a:ext>
              </a:extLst>
            </p:cNvPr>
            <p:cNvSpPr/>
            <p:nvPr/>
          </p:nvSpPr>
          <p:spPr>
            <a:xfrm>
              <a:off x="1446724" y="2070462"/>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5991;p126">
              <a:extLst>
                <a:ext uri="{FF2B5EF4-FFF2-40B4-BE49-F238E27FC236}">
                  <a16:creationId xmlns:a16="http://schemas.microsoft.com/office/drawing/2014/main" id="{3CBDA727-CC43-4B63-9849-23EDC8C7FC36}"/>
                </a:ext>
              </a:extLst>
            </p:cNvPr>
            <p:cNvSpPr/>
            <p:nvPr/>
          </p:nvSpPr>
          <p:spPr>
            <a:xfrm>
              <a:off x="1451897" y="2077400"/>
              <a:ext cx="258" cy="204"/>
            </a:xfrm>
            <a:custGeom>
              <a:avLst/>
              <a:gdLst/>
              <a:ahLst/>
              <a:cxnLst/>
              <a:rect l="l" t="t" r="r" b="b"/>
              <a:pathLst>
                <a:path w="19" h="15" extrusionOk="0">
                  <a:moveTo>
                    <a:pt x="1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5992;p126">
              <a:extLst>
                <a:ext uri="{FF2B5EF4-FFF2-40B4-BE49-F238E27FC236}">
                  <a16:creationId xmlns:a16="http://schemas.microsoft.com/office/drawing/2014/main" id="{A960EAE7-0376-4CCD-B00E-673E7B030FDB}"/>
                </a:ext>
              </a:extLst>
            </p:cNvPr>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5993;p126">
              <a:extLst>
                <a:ext uri="{FF2B5EF4-FFF2-40B4-BE49-F238E27FC236}">
                  <a16:creationId xmlns:a16="http://schemas.microsoft.com/office/drawing/2014/main" id="{5FA69EB3-1358-4B9C-9618-C5D193A8BF50}"/>
                </a:ext>
              </a:extLst>
            </p:cNvPr>
            <p:cNvSpPr/>
            <p:nvPr/>
          </p:nvSpPr>
          <p:spPr>
            <a:xfrm>
              <a:off x="1447104" y="2071087"/>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5994;p126">
              <a:extLst>
                <a:ext uri="{FF2B5EF4-FFF2-40B4-BE49-F238E27FC236}">
                  <a16:creationId xmlns:a16="http://schemas.microsoft.com/office/drawing/2014/main" id="{2BFF4070-F554-4A87-BCD0-1ABF785A1231}"/>
                </a:ext>
              </a:extLst>
            </p:cNvPr>
            <p:cNvSpPr/>
            <p:nvPr/>
          </p:nvSpPr>
          <p:spPr>
            <a:xfrm>
              <a:off x="1447580" y="2072933"/>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5995;p126">
              <a:extLst>
                <a:ext uri="{FF2B5EF4-FFF2-40B4-BE49-F238E27FC236}">
                  <a16:creationId xmlns:a16="http://schemas.microsoft.com/office/drawing/2014/main" id="{AB0D1AEA-0A40-4104-B05B-603C041692AE}"/>
                </a:ext>
              </a:extLst>
            </p:cNvPr>
            <p:cNvSpPr/>
            <p:nvPr/>
          </p:nvSpPr>
          <p:spPr>
            <a:xfrm>
              <a:off x="1482705" y="2049974"/>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5996;p126">
              <a:extLst>
                <a:ext uri="{FF2B5EF4-FFF2-40B4-BE49-F238E27FC236}">
                  <a16:creationId xmlns:a16="http://schemas.microsoft.com/office/drawing/2014/main" id="{FBC8CCA8-AF41-4679-B42E-3FBF744F6D73}"/>
                </a:ext>
              </a:extLst>
            </p:cNvPr>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5997;p126">
              <a:extLst>
                <a:ext uri="{FF2B5EF4-FFF2-40B4-BE49-F238E27FC236}">
                  <a16:creationId xmlns:a16="http://schemas.microsoft.com/office/drawing/2014/main" id="{37FA3B1B-3270-4405-A080-05BA5DE4C01D}"/>
                </a:ext>
              </a:extLst>
            </p:cNvPr>
            <p:cNvSpPr/>
            <p:nvPr/>
          </p:nvSpPr>
          <p:spPr>
            <a:xfrm>
              <a:off x="1482460" y="2050313"/>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5998;p126">
              <a:extLst>
                <a:ext uri="{FF2B5EF4-FFF2-40B4-BE49-F238E27FC236}">
                  <a16:creationId xmlns:a16="http://schemas.microsoft.com/office/drawing/2014/main" id="{5C8CB846-7855-4317-B897-EFD37671DB63}"/>
                </a:ext>
              </a:extLst>
            </p:cNvPr>
            <p:cNvSpPr/>
            <p:nvPr/>
          </p:nvSpPr>
          <p:spPr>
            <a:xfrm>
              <a:off x="1482610" y="2050123"/>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5999;p126">
              <a:extLst>
                <a:ext uri="{FF2B5EF4-FFF2-40B4-BE49-F238E27FC236}">
                  <a16:creationId xmlns:a16="http://schemas.microsoft.com/office/drawing/2014/main" id="{925949D9-2E33-43C2-B50E-11DC83FC8652}"/>
                </a:ext>
              </a:extLst>
            </p:cNvPr>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6000;p126">
              <a:extLst>
                <a:ext uri="{FF2B5EF4-FFF2-40B4-BE49-F238E27FC236}">
                  <a16:creationId xmlns:a16="http://schemas.microsoft.com/office/drawing/2014/main" id="{6B642D3F-502F-44C1-AA75-DF5C34AEDC6F}"/>
                </a:ext>
              </a:extLst>
            </p:cNvPr>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6001;p126">
              <a:extLst>
                <a:ext uri="{FF2B5EF4-FFF2-40B4-BE49-F238E27FC236}">
                  <a16:creationId xmlns:a16="http://schemas.microsoft.com/office/drawing/2014/main" id="{8A7355F8-EBCA-4AEA-A16B-7A2F3F396A86}"/>
                </a:ext>
              </a:extLst>
            </p:cNvPr>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6002;p126">
              <a:extLst>
                <a:ext uri="{FF2B5EF4-FFF2-40B4-BE49-F238E27FC236}">
                  <a16:creationId xmlns:a16="http://schemas.microsoft.com/office/drawing/2014/main" id="{7021EEE1-6CFA-45F4-97D7-EE11160513D5}"/>
                </a:ext>
              </a:extLst>
            </p:cNvPr>
            <p:cNvSpPr/>
            <p:nvPr/>
          </p:nvSpPr>
          <p:spPr>
            <a:xfrm>
              <a:off x="1450947" y="2076980"/>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6003;p126">
              <a:extLst>
                <a:ext uri="{FF2B5EF4-FFF2-40B4-BE49-F238E27FC236}">
                  <a16:creationId xmlns:a16="http://schemas.microsoft.com/office/drawing/2014/main" id="{D2EAEBD3-095A-4887-AFB9-786A30A404E8}"/>
                </a:ext>
              </a:extLst>
            </p:cNvPr>
            <p:cNvSpPr/>
            <p:nvPr/>
          </p:nvSpPr>
          <p:spPr>
            <a:xfrm>
              <a:off x="1452237" y="2077645"/>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6004;p126">
              <a:extLst>
                <a:ext uri="{FF2B5EF4-FFF2-40B4-BE49-F238E27FC236}">
                  <a16:creationId xmlns:a16="http://schemas.microsoft.com/office/drawing/2014/main" id="{C163B2FD-8139-4AB8-BCF7-D304EF971069}"/>
                </a:ext>
              </a:extLst>
            </p:cNvPr>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6005;p126">
              <a:extLst>
                <a:ext uri="{FF2B5EF4-FFF2-40B4-BE49-F238E27FC236}">
                  <a16:creationId xmlns:a16="http://schemas.microsoft.com/office/drawing/2014/main" id="{90D427F3-CCF9-4154-9AD1-1936F3FADA98}"/>
                </a:ext>
              </a:extLst>
            </p:cNvPr>
            <p:cNvSpPr/>
            <p:nvPr/>
          </p:nvSpPr>
          <p:spPr>
            <a:xfrm>
              <a:off x="1450621" y="2076884"/>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6006;p126">
              <a:extLst>
                <a:ext uri="{FF2B5EF4-FFF2-40B4-BE49-F238E27FC236}">
                  <a16:creationId xmlns:a16="http://schemas.microsoft.com/office/drawing/2014/main" id="{67A7D685-3A36-4DB2-BCD8-69F1861BF68E}"/>
                </a:ext>
              </a:extLst>
            </p:cNvPr>
            <p:cNvSpPr/>
            <p:nvPr/>
          </p:nvSpPr>
          <p:spPr>
            <a:xfrm>
              <a:off x="1451286" y="2077075"/>
              <a:ext cx="204" cy="54"/>
            </a:xfrm>
            <a:custGeom>
              <a:avLst/>
              <a:gdLst/>
              <a:ahLst/>
              <a:cxnLst/>
              <a:rect l="l" t="t" r="r" b="b"/>
              <a:pathLst>
                <a:path w="15" h="4" extrusionOk="0">
                  <a:moveTo>
                    <a:pt x="1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6007;p126">
              <a:extLst>
                <a:ext uri="{FF2B5EF4-FFF2-40B4-BE49-F238E27FC236}">
                  <a16:creationId xmlns:a16="http://schemas.microsoft.com/office/drawing/2014/main" id="{106A8E8E-B21C-44DA-9659-AF08CADE8B81}"/>
                </a:ext>
              </a:extLst>
            </p:cNvPr>
            <p:cNvSpPr/>
            <p:nvPr/>
          </p:nvSpPr>
          <p:spPr>
            <a:xfrm>
              <a:off x="1450336" y="2076884"/>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6008;p126">
              <a:extLst>
                <a:ext uri="{FF2B5EF4-FFF2-40B4-BE49-F238E27FC236}">
                  <a16:creationId xmlns:a16="http://schemas.microsoft.com/office/drawing/2014/main" id="{6857FFE5-8F26-4CC3-87DA-B62597062A99}"/>
                </a:ext>
              </a:extLst>
            </p:cNvPr>
            <p:cNvSpPr/>
            <p:nvPr/>
          </p:nvSpPr>
          <p:spPr>
            <a:xfrm>
              <a:off x="1447580" y="2072417"/>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6009;p126">
              <a:extLst>
                <a:ext uri="{FF2B5EF4-FFF2-40B4-BE49-F238E27FC236}">
                  <a16:creationId xmlns:a16="http://schemas.microsoft.com/office/drawing/2014/main" id="{E2F46A71-5DCC-4B4A-8968-C6E4DD96B599}"/>
                </a:ext>
              </a:extLst>
            </p:cNvPr>
            <p:cNvSpPr/>
            <p:nvPr/>
          </p:nvSpPr>
          <p:spPr>
            <a:xfrm>
              <a:off x="1480899" y="2047082"/>
              <a:ext cx="339" cy="339"/>
            </a:xfrm>
            <a:custGeom>
              <a:avLst/>
              <a:gdLst/>
              <a:ahLst/>
              <a:cxnLst/>
              <a:rect l="l" t="t" r="r" b="b"/>
              <a:pathLst>
                <a:path w="25" h="25" extrusionOk="0">
                  <a:moveTo>
                    <a:pt x="0" y="0"/>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6010;p126">
              <a:extLst>
                <a:ext uri="{FF2B5EF4-FFF2-40B4-BE49-F238E27FC236}">
                  <a16:creationId xmlns:a16="http://schemas.microsoft.com/office/drawing/2014/main" id="{8DC35149-739D-41A8-8725-E0BC3E9C2BBF}"/>
                </a:ext>
              </a:extLst>
            </p:cNvPr>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6011;p126">
              <a:extLst>
                <a:ext uri="{FF2B5EF4-FFF2-40B4-BE49-F238E27FC236}">
                  <a16:creationId xmlns:a16="http://schemas.microsoft.com/office/drawing/2014/main" id="{A63A9386-0264-40AE-9907-650D237BCECD}"/>
                </a:ext>
              </a:extLst>
            </p:cNvPr>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6012;p126">
              <a:extLst>
                <a:ext uri="{FF2B5EF4-FFF2-40B4-BE49-F238E27FC236}">
                  <a16:creationId xmlns:a16="http://schemas.microsoft.com/office/drawing/2014/main" id="{E7160F1A-4B2D-4794-BBCA-B931DD4B7C48}"/>
                </a:ext>
              </a:extLst>
            </p:cNvPr>
            <p:cNvSpPr/>
            <p:nvPr/>
          </p:nvSpPr>
          <p:spPr>
            <a:xfrm>
              <a:off x="1636850" y="1371869"/>
              <a:ext cx="93400" cy="45719"/>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6013;p126">
              <a:extLst>
                <a:ext uri="{FF2B5EF4-FFF2-40B4-BE49-F238E27FC236}">
                  <a16:creationId xmlns:a16="http://schemas.microsoft.com/office/drawing/2014/main" id="{E81A30AB-2155-46B2-AC65-F805D807A0C2}"/>
                </a:ext>
              </a:extLst>
            </p:cNvPr>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6014;p126">
              <a:extLst>
                <a:ext uri="{FF2B5EF4-FFF2-40B4-BE49-F238E27FC236}">
                  <a16:creationId xmlns:a16="http://schemas.microsoft.com/office/drawing/2014/main" id="{CE537BD1-F8BF-4DDB-B1A0-486EC67D0C7A}"/>
                </a:ext>
              </a:extLst>
            </p:cNvPr>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6015;p126">
              <a:extLst>
                <a:ext uri="{FF2B5EF4-FFF2-40B4-BE49-F238E27FC236}">
                  <a16:creationId xmlns:a16="http://schemas.microsoft.com/office/drawing/2014/main" id="{3FF2DDA6-A566-45A5-9A4B-99D5A123B7DE}"/>
                </a:ext>
              </a:extLst>
            </p:cNvPr>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6016;p126">
              <a:extLst>
                <a:ext uri="{FF2B5EF4-FFF2-40B4-BE49-F238E27FC236}">
                  <a16:creationId xmlns:a16="http://schemas.microsoft.com/office/drawing/2014/main" id="{926CA147-A988-4D85-8325-E04D1BD443F3}"/>
                </a:ext>
              </a:extLst>
            </p:cNvPr>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6017;p126">
              <a:extLst>
                <a:ext uri="{FF2B5EF4-FFF2-40B4-BE49-F238E27FC236}">
                  <a16:creationId xmlns:a16="http://schemas.microsoft.com/office/drawing/2014/main" id="{42B33A7C-6116-4705-954A-ECE59F3E9529}"/>
                </a:ext>
              </a:extLst>
            </p:cNvPr>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6018;p126">
              <a:extLst>
                <a:ext uri="{FF2B5EF4-FFF2-40B4-BE49-F238E27FC236}">
                  <a16:creationId xmlns:a16="http://schemas.microsoft.com/office/drawing/2014/main" id="{05489CFD-FBCD-4899-AEA5-310E3145BA21}"/>
                </a:ext>
              </a:extLst>
            </p:cNvPr>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6019;p126">
              <a:extLst>
                <a:ext uri="{FF2B5EF4-FFF2-40B4-BE49-F238E27FC236}">
                  <a16:creationId xmlns:a16="http://schemas.microsoft.com/office/drawing/2014/main" id="{DFEDB8A4-B43D-41CE-8136-E0EE862FD6C9}"/>
                </a:ext>
              </a:extLst>
            </p:cNvPr>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6020;p126">
              <a:extLst>
                <a:ext uri="{FF2B5EF4-FFF2-40B4-BE49-F238E27FC236}">
                  <a16:creationId xmlns:a16="http://schemas.microsoft.com/office/drawing/2014/main" id="{844F31C4-257F-43DE-9558-CCC98FFC3F7B}"/>
                </a:ext>
              </a:extLst>
            </p:cNvPr>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6021;p126">
              <a:extLst>
                <a:ext uri="{FF2B5EF4-FFF2-40B4-BE49-F238E27FC236}">
                  <a16:creationId xmlns:a16="http://schemas.microsoft.com/office/drawing/2014/main" id="{7C9B5E6D-457C-479A-9BF3-9DAD6FCC240D}"/>
                </a:ext>
              </a:extLst>
            </p:cNvPr>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6022;p126">
              <a:extLst>
                <a:ext uri="{FF2B5EF4-FFF2-40B4-BE49-F238E27FC236}">
                  <a16:creationId xmlns:a16="http://schemas.microsoft.com/office/drawing/2014/main" id="{4BF6AC62-C6D7-451F-9FFC-F8B2BCA94414}"/>
                </a:ext>
              </a:extLst>
            </p:cNvPr>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6023;p126">
              <a:extLst>
                <a:ext uri="{FF2B5EF4-FFF2-40B4-BE49-F238E27FC236}">
                  <a16:creationId xmlns:a16="http://schemas.microsoft.com/office/drawing/2014/main" id="{92620B7B-D1F5-4E07-AE53-AD57B4A7C148}"/>
                </a:ext>
              </a:extLst>
            </p:cNvPr>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6024;p126">
              <a:extLst>
                <a:ext uri="{FF2B5EF4-FFF2-40B4-BE49-F238E27FC236}">
                  <a16:creationId xmlns:a16="http://schemas.microsoft.com/office/drawing/2014/main" id="{09F5897D-A9B2-4CDD-8353-FB612A60FB35}"/>
                </a:ext>
              </a:extLst>
            </p:cNvPr>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6025;p126">
              <a:extLst>
                <a:ext uri="{FF2B5EF4-FFF2-40B4-BE49-F238E27FC236}">
                  <a16:creationId xmlns:a16="http://schemas.microsoft.com/office/drawing/2014/main" id="{81CCFFA0-F780-4588-88AF-FE73D96B1CCE}"/>
                </a:ext>
              </a:extLst>
            </p:cNvPr>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6026;p126">
              <a:extLst>
                <a:ext uri="{FF2B5EF4-FFF2-40B4-BE49-F238E27FC236}">
                  <a16:creationId xmlns:a16="http://schemas.microsoft.com/office/drawing/2014/main" id="{4AC43B13-2829-40FE-B447-323B88105A19}"/>
                </a:ext>
              </a:extLst>
            </p:cNvPr>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6027;p126">
              <a:extLst>
                <a:ext uri="{FF2B5EF4-FFF2-40B4-BE49-F238E27FC236}">
                  <a16:creationId xmlns:a16="http://schemas.microsoft.com/office/drawing/2014/main" id="{BA0F4293-BACA-4DDD-8DBA-C0169CB1EC8A}"/>
                </a:ext>
              </a:extLst>
            </p:cNvPr>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6028;p126">
              <a:extLst>
                <a:ext uri="{FF2B5EF4-FFF2-40B4-BE49-F238E27FC236}">
                  <a16:creationId xmlns:a16="http://schemas.microsoft.com/office/drawing/2014/main" id="{00BF26F7-806C-430F-830F-69E11B9A62D7}"/>
                </a:ext>
              </a:extLst>
            </p:cNvPr>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6029;p126">
              <a:extLst>
                <a:ext uri="{FF2B5EF4-FFF2-40B4-BE49-F238E27FC236}">
                  <a16:creationId xmlns:a16="http://schemas.microsoft.com/office/drawing/2014/main" id="{7141AC1A-29BF-40E8-ADDE-BD9DBB134748}"/>
                </a:ext>
              </a:extLst>
            </p:cNvPr>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6030;p126">
              <a:extLst>
                <a:ext uri="{FF2B5EF4-FFF2-40B4-BE49-F238E27FC236}">
                  <a16:creationId xmlns:a16="http://schemas.microsoft.com/office/drawing/2014/main" id="{DFBE3D04-862C-42BA-8571-940C98692CEC}"/>
                </a:ext>
              </a:extLst>
            </p:cNvPr>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6031;p126">
              <a:extLst>
                <a:ext uri="{FF2B5EF4-FFF2-40B4-BE49-F238E27FC236}">
                  <a16:creationId xmlns:a16="http://schemas.microsoft.com/office/drawing/2014/main" id="{51AF13FF-41BD-4138-9116-859E4A9FDFEE}"/>
                </a:ext>
              </a:extLst>
            </p:cNvPr>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6032;p126">
              <a:extLst>
                <a:ext uri="{FF2B5EF4-FFF2-40B4-BE49-F238E27FC236}">
                  <a16:creationId xmlns:a16="http://schemas.microsoft.com/office/drawing/2014/main" id="{AC05C76E-E399-4A0C-AC17-C75A9841BBE2}"/>
                </a:ext>
              </a:extLst>
            </p:cNvPr>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6033;p126">
              <a:extLst>
                <a:ext uri="{FF2B5EF4-FFF2-40B4-BE49-F238E27FC236}">
                  <a16:creationId xmlns:a16="http://schemas.microsoft.com/office/drawing/2014/main" id="{136B1F67-921C-48C1-A38E-7EF3078BA959}"/>
                </a:ext>
              </a:extLst>
            </p:cNvPr>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6034;p126">
              <a:extLst>
                <a:ext uri="{FF2B5EF4-FFF2-40B4-BE49-F238E27FC236}">
                  <a16:creationId xmlns:a16="http://schemas.microsoft.com/office/drawing/2014/main" id="{F06BCF18-9F6B-4502-9C2D-16CB5DBDF984}"/>
                </a:ext>
              </a:extLst>
            </p:cNvPr>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6035;p126">
              <a:extLst>
                <a:ext uri="{FF2B5EF4-FFF2-40B4-BE49-F238E27FC236}">
                  <a16:creationId xmlns:a16="http://schemas.microsoft.com/office/drawing/2014/main" id="{E49D37A6-33E0-4EA7-A370-D0853CCC4CC2}"/>
                </a:ext>
              </a:extLst>
            </p:cNvPr>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6036;p126">
              <a:extLst>
                <a:ext uri="{FF2B5EF4-FFF2-40B4-BE49-F238E27FC236}">
                  <a16:creationId xmlns:a16="http://schemas.microsoft.com/office/drawing/2014/main" id="{A941136C-0567-4008-805D-B6A77FB4C700}"/>
                </a:ext>
              </a:extLst>
            </p:cNvPr>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6037;p126">
              <a:extLst>
                <a:ext uri="{FF2B5EF4-FFF2-40B4-BE49-F238E27FC236}">
                  <a16:creationId xmlns:a16="http://schemas.microsoft.com/office/drawing/2014/main" id="{3696D9FB-1604-4DEF-A7C1-0CF9FEBD7240}"/>
                </a:ext>
              </a:extLst>
            </p:cNvPr>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6038;p126">
              <a:extLst>
                <a:ext uri="{FF2B5EF4-FFF2-40B4-BE49-F238E27FC236}">
                  <a16:creationId xmlns:a16="http://schemas.microsoft.com/office/drawing/2014/main" id="{24B3CF42-3616-4B8D-95E1-7DBD0CD8EBA7}"/>
                </a:ext>
              </a:extLst>
            </p:cNvPr>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6039;p126">
              <a:extLst>
                <a:ext uri="{FF2B5EF4-FFF2-40B4-BE49-F238E27FC236}">
                  <a16:creationId xmlns:a16="http://schemas.microsoft.com/office/drawing/2014/main" id="{D93B0BF7-2C05-452E-9EE5-739553FF3FE7}"/>
                </a:ext>
              </a:extLst>
            </p:cNvPr>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6040;p126">
              <a:extLst>
                <a:ext uri="{FF2B5EF4-FFF2-40B4-BE49-F238E27FC236}">
                  <a16:creationId xmlns:a16="http://schemas.microsoft.com/office/drawing/2014/main" id="{08CE8CE0-5349-4BA3-9EA9-D296E6D66B51}"/>
                </a:ext>
              </a:extLst>
            </p:cNvPr>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6041;p126">
              <a:extLst>
                <a:ext uri="{FF2B5EF4-FFF2-40B4-BE49-F238E27FC236}">
                  <a16:creationId xmlns:a16="http://schemas.microsoft.com/office/drawing/2014/main" id="{9EF3D4B1-61D1-486C-88B8-A3F6CB7FA447}"/>
                </a:ext>
              </a:extLst>
            </p:cNvPr>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6042;p126">
              <a:extLst>
                <a:ext uri="{FF2B5EF4-FFF2-40B4-BE49-F238E27FC236}">
                  <a16:creationId xmlns:a16="http://schemas.microsoft.com/office/drawing/2014/main" id="{FAF78E57-98BA-4E1D-ACDA-62B1E714781B}"/>
                </a:ext>
              </a:extLst>
            </p:cNvPr>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6043;p126">
              <a:extLst>
                <a:ext uri="{FF2B5EF4-FFF2-40B4-BE49-F238E27FC236}">
                  <a16:creationId xmlns:a16="http://schemas.microsoft.com/office/drawing/2014/main" id="{9D3A9EAE-F199-41B7-8D2D-B7904A25A2A8}"/>
                </a:ext>
              </a:extLst>
            </p:cNvPr>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6044;p126">
              <a:extLst>
                <a:ext uri="{FF2B5EF4-FFF2-40B4-BE49-F238E27FC236}">
                  <a16:creationId xmlns:a16="http://schemas.microsoft.com/office/drawing/2014/main" id="{C504A299-F514-45C1-8832-506B9E198696}"/>
                </a:ext>
              </a:extLst>
            </p:cNvPr>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6045;p126">
              <a:extLst>
                <a:ext uri="{FF2B5EF4-FFF2-40B4-BE49-F238E27FC236}">
                  <a16:creationId xmlns:a16="http://schemas.microsoft.com/office/drawing/2014/main" id="{CC274003-C1E3-4AFD-9CC4-78F3E891949D}"/>
                </a:ext>
              </a:extLst>
            </p:cNvPr>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6046;p126">
              <a:extLst>
                <a:ext uri="{FF2B5EF4-FFF2-40B4-BE49-F238E27FC236}">
                  <a16:creationId xmlns:a16="http://schemas.microsoft.com/office/drawing/2014/main" id="{7F257F63-FFF9-4E4B-9517-62439C35FD8B}"/>
                </a:ext>
              </a:extLst>
            </p:cNvPr>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6047;p126">
              <a:extLst>
                <a:ext uri="{FF2B5EF4-FFF2-40B4-BE49-F238E27FC236}">
                  <a16:creationId xmlns:a16="http://schemas.microsoft.com/office/drawing/2014/main" id="{FC08800F-7C22-49B0-8A45-C376868AE2EB}"/>
                </a:ext>
              </a:extLst>
            </p:cNvPr>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6048;p126">
              <a:extLst>
                <a:ext uri="{FF2B5EF4-FFF2-40B4-BE49-F238E27FC236}">
                  <a16:creationId xmlns:a16="http://schemas.microsoft.com/office/drawing/2014/main" id="{E40829A8-CF19-437F-8D5A-9C0475205D3C}"/>
                </a:ext>
              </a:extLst>
            </p:cNvPr>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6049;p126">
              <a:extLst>
                <a:ext uri="{FF2B5EF4-FFF2-40B4-BE49-F238E27FC236}">
                  <a16:creationId xmlns:a16="http://schemas.microsoft.com/office/drawing/2014/main" id="{46B1A79A-2411-49A9-83B3-DA25517BA557}"/>
                </a:ext>
              </a:extLst>
            </p:cNvPr>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6050;p126">
              <a:extLst>
                <a:ext uri="{FF2B5EF4-FFF2-40B4-BE49-F238E27FC236}">
                  <a16:creationId xmlns:a16="http://schemas.microsoft.com/office/drawing/2014/main" id="{55CA96C4-47E1-4A88-B58D-7CA88849B59F}"/>
                </a:ext>
              </a:extLst>
            </p:cNvPr>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6051;p126">
              <a:extLst>
                <a:ext uri="{FF2B5EF4-FFF2-40B4-BE49-F238E27FC236}">
                  <a16:creationId xmlns:a16="http://schemas.microsoft.com/office/drawing/2014/main" id="{82B459C1-C0D2-4F38-BBFB-521C9056B6DA}"/>
                </a:ext>
              </a:extLst>
            </p:cNvPr>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6052;p126">
              <a:extLst>
                <a:ext uri="{FF2B5EF4-FFF2-40B4-BE49-F238E27FC236}">
                  <a16:creationId xmlns:a16="http://schemas.microsoft.com/office/drawing/2014/main" id="{1C6564B6-0130-4FAC-BF91-686AB8BA617F}"/>
                </a:ext>
              </a:extLst>
            </p:cNvPr>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6053;p126">
              <a:extLst>
                <a:ext uri="{FF2B5EF4-FFF2-40B4-BE49-F238E27FC236}">
                  <a16:creationId xmlns:a16="http://schemas.microsoft.com/office/drawing/2014/main" id="{B4F651BC-0BEA-4FA8-B4D0-119CC5081785}"/>
                </a:ext>
              </a:extLst>
            </p:cNvPr>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6054;p126">
              <a:extLst>
                <a:ext uri="{FF2B5EF4-FFF2-40B4-BE49-F238E27FC236}">
                  <a16:creationId xmlns:a16="http://schemas.microsoft.com/office/drawing/2014/main" id="{B536A052-F985-49FC-8091-AD9BD9BD0636}"/>
                </a:ext>
              </a:extLst>
            </p:cNvPr>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6055;p126">
              <a:extLst>
                <a:ext uri="{FF2B5EF4-FFF2-40B4-BE49-F238E27FC236}">
                  <a16:creationId xmlns:a16="http://schemas.microsoft.com/office/drawing/2014/main" id="{6F1D6F33-8082-4D3B-AD50-B7A56609259E}"/>
                </a:ext>
              </a:extLst>
            </p:cNvPr>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6056;p126">
              <a:extLst>
                <a:ext uri="{FF2B5EF4-FFF2-40B4-BE49-F238E27FC236}">
                  <a16:creationId xmlns:a16="http://schemas.microsoft.com/office/drawing/2014/main" id="{A04497D5-D4AE-473C-95F9-0B41B94626C9}"/>
                </a:ext>
              </a:extLst>
            </p:cNvPr>
            <p:cNvSpPr/>
            <p:nvPr/>
          </p:nvSpPr>
          <p:spPr>
            <a:xfrm>
              <a:off x="1173314" y="1789354"/>
              <a:ext cx="16741" cy="2254"/>
            </a:xfrm>
            <a:custGeom>
              <a:avLst/>
              <a:gdLst/>
              <a:ahLst/>
              <a:cxnLst/>
              <a:rect l="l" t="t" r="r" b="b"/>
              <a:pathLst>
                <a:path w="1233" h="166" extrusionOk="0">
                  <a:moveTo>
                    <a:pt x="0" y="165"/>
                  </a:moveTo>
                  <a:lnTo>
                    <a:pt x="123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6057;p126">
              <a:extLst>
                <a:ext uri="{FF2B5EF4-FFF2-40B4-BE49-F238E27FC236}">
                  <a16:creationId xmlns:a16="http://schemas.microsoft.com/office/drawing/2014/main" id="{41C478F7-4F7F-48C3-A727-7437000E3B92}"/>
                </a:ext>
              </a:extLst>
            </p:cNvPr>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6058;p126">
              <a:extLst>
                <a:ext uri="{FF2B5EF4-FFF2-40B4-BE49-F238E27FC236}">
                  <a16:creationId xmlns:a16="http://schemas.microsoft.com/office/drawing/2014/main" id="{92EC3504-F9F8-4797-9D6E-85F5AAF2AC1E}"/>
                </a:ext>
              </a:extLst>
            </p:cNvPr>
            <p:cNvSpPr/>
            <p:nvPr/>
          </p:nvSpPr>
          <p:spPr>
            <a:xfrm>
              <a:off x="1318906" y="1844641"/>
              <a:ext cx="339" cy="149"/>
            </a:xfrm>
            <a:custGeom>
              <a:avLst/>
              <a:gdLst/>
              <a:ahLst/>
              <a:cxnLst/>
              <a:rect l="l" t="t" r="r" b="b"/>
              <a:pathLst>
                <a:path w="25" h="11" extrusionOk="0">
                  <a:moveTo>
                    <a:pt x="25"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6059;p126">
              <a:extLst>
                <a:ext uri="{FF2B5EF4-FFF2-40B4-BE49-F238E27FC236}">
                  <a16:creationId xmlns:a16="http://schemas.microsoft.com/office/drawing/2014/main" id="{CD3B5A55-6A17-4694-A111-D8F6C5010977}"/>
                </a:ext>
              </a:extLst>
            </p:cNvPr>
            <p:cNvSpPr/>
            <p:nvPr/>
          </p:nvSpPr>
          <p:spPr>
            <a:xfrm>
              <a:off x="1317765" y="1844302"/>
              <a:ext cx="299" cy="68"/>
            </a:xfrm>
            <a:custGeom>
              <a:avLst/>
              <a:gdLst/>
              <a:ahLst/>
              <a:cxnLst/>
              <a:rect l="l" t="t" r="r" b="b"/>
              <a:pathLst>
                <a:path w="22" h="5" extrusionOk="0">
                  <a:moveTo>
                    <a:pt x="2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6060;p126">
              <a:extLst>
                <a:ext uri="{FF2B5EF4-FFF2-40B4-BE49-F238E27FC236}">
                  <a16:creationId xmlns:a16="http://schemas.microsoft.com/office/drawing/2014/main" id="{07C0455B-3FCF-4D81-908B-AE572E39E3C5}"/>
                </a:ext>
              </a:extLst>
            </p:cNvPr>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6061;p126">
              <a:extLst>
                <a:ext uri="{FF2B5EF4-FFF2-40B4-BE49-F238E27FC236}">
                  <a16:creationId xmlns:a16="http://schemas.microsoft.com/office/drawing/2014/main" id="{26853640-3242-4399-B968-F631D70DA7D6}"/>
                </a:ext>
              </a:extLst>
            </p:cNvPr>
            <p:cNvSpPr/>
            <p:nvPr/>
          </p:nvSpPr>
          <p:spPr>
            <a:xfrm>
              <a:off x="1252838" y="1797147"/>
              <a:ext cx="244" cy="258"/>
            </a:xfrm>
            <a:custGeom>
              <a:avLst/>
              <a:gdLst/>
              <a:ahLst/>
              <a:cxnLst/>
              <a:rect l="l" t="t" r="r" b="b"/>
              <a:pathLst>
                <a:path w="18" h="19" extrusionOk="0">
                  <a:moveTo>
                    <a:pt x="0" y="1"/>
                  </a:moveTo>
                  <a:lnTo>
                    <a:pt x="1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6062;p126">
              <a:extLst>
                <a:ext uri="{FF2B5EF4-FFF2-40B4-BE49-F238E27FC236}">
                  <a16:creationId xmlns:a16="http://schemas.microsoft.com/office/drawing/2014/main" id="{5A1C653E-61D3-4992-B605-6D340DD4A6FB}"/>
                </a:ext>
              </a:extLst>
            </p:cNvPr>
            <p:cNvSpPr/>
            <p:nvPr/>
          </p:nvSpPr>
          <p:spPr>
            <a:xfrm>
              <a:off x="1318240" y="1844397"/>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6063;p126">
              <a:extLst>
                <a:ext uri="{FF2B5EF4-FFF2-40B4-BE49-F238E27FC236}">
                  <a16:creationId xmlns:a16="http://schemas.microsoft.com/office/drawing/2014/main" id="{DE5398BB-58A2-4A1F-A36D-54B2A7C91F58}"/>
                </a:ext>
              </a:extLst>
            </p:cNvPr>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6064;p126">
              <a:extLst>
                <a:ext uri="{FF2B5EF4-FFF2-40B4-BE49-F238E27FC236}">
                  <a16:creationId xmlns:a16="http://schemas.microsoft.com/office/drawing/2014/main" id="{B1234003-FAF9-4164-AA6C-5C4B97C8AA67}"/>
                </a:ext>
              </a:extLst>
            </p:cNvPr>
            <p:cNvSpPr/>
            <p:nvPr/>
          </p:nvSpPr>
          <p:spPr>
            <a:xfrm>
              <a:off x="1122833" y="16518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6065;p126">
              <a:extLst>
                <a:ext uri="{FF2B5EF4-FFF2-40B4-BE49-F238E27FC236}">
                  <a16:creationId xmlns:a16="http://schemas.microsoft.com/office/drawing/2014/main" id="{6C64B1EE-90B1-45AB-AB4E-5DC6E8755657}"/>
                </a:ext>
              </a:extLst>
            </p:cNvPr>
            <p:cNvSpPr/>
            <p:nvPr/>
          </p:nvSpPr>
          <p:spPr>
            <a:xfrm>
              <a:off x="1124734" y="1651746"/>
              <a:ext cx="530" cy="68"/>
            </a:xfrm>
            <a:custGeom>
              <a:avLst/>
              <a:gdLst/>
              <a:ahLst/>
              <a:cxnLst/>
              <a:rect l="l" t="t" r="r" b="b"/>
              <a:pathLst>
                <a:path w="39" h="5" extrusionOk="0">
                  <a:moveTo>
                    <a:pt x="0" y="4"/>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6066;p126">
              <a:extLst>
                <a:ext uri="{FF2B5EF4-FFF2-40B4-BE49-F238E27FC236}">
                  <a16:creationId xmlns:a16="http://schemas.microsoft.com/office/drawing/2014/main" id="{BF54D939-F968-4D60-9C78-C7C1F2850B0C}"/>
                </a:ext>
              </a:extLst>
            </p:cNvPr>
            <p:cNvSpPr/>
            <p:nvPr/>
          </p:nvSpPr>
          <p:spPr>
            <a:xfrm>
              <a:off x="1125969" y="1651556"/>
              <a:ext cx="489" cy="109"/>
            </a:xfrm>
            <a:custGeom>
              <a:avLst/>
              <a:gdLst/>
              <a:ahLst/>
              <a:cxnLst/>
              <a:rect l="l" t="t" r="r" b="b"/>
              <a:pathLst>
                <a:path w="36" h="8" extrusionOk="0">
                  <a:moveTo>
                    <a:pt x="0" y="8"/>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6067;p126">
              <a:extLst>
                <a:ext uri="{FF2B5EF4-FFF2-40B4-BE49-F238E27FC236}">
                  <a16:creationId xmlns:a16="http://schemas.microsoft.com/office/drawing/2014/main" id="{CBABA41F-044A-4C08-BE82-DE7E15D0B40C}"/>
                </a:ext>
              </a:extLst>
            </p:cNvPr>
            <p:cNvSpPr/>
            <p:nvPr/>
          </p:nvSpPr>
          <p:spPr>
            <a:xfrm>
              <a:off x="1117076" y="1651515"/>
              <a:ext cx="448" cy="54"/>
            </a:xfrm>
            <a:custGeom>
              <a:avLst/>
              <a:gdLst/>
              <a:ahLst/>
              <a:cxnLst/>
              <a:rect l="l" t="t" r="r" b="b"/>
              <a:pathLst>
                <a:path w="33" h="4" extrusionOk="0">
                  <a:moveTo>
                    <a:pt x="1"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6068;p126">
              <a:extLst>
                <a:ext uri="{FF2B5EF4-FFF2-40B4-BE49-F238E27FC236}">
                  <a16:creationId xmlns:a16="http://schemas.microsoft.com/office/drawing/2014/main" id="{F1E07DDE-C448-43DB-AFDE-B73A40B2DB3F}"/>
                </a:ext>
              </a:extLst>
            </p:cNvPr>
            <p:cNvSpPr/>
            <p:nvPr/>
          </p:nvSpPr>
          <p:spPr>
            <a:xfrm>
              <a:off x="1120783" y="1651841"/>
              <a:ext cx="394" cy="14"/>
            </a:xfrm>
            <a:custGeom>
              <a:avLst/>
              <a:gdLst/>
              <a:ahLst/>
              <a:cxnLst/>
              <a:rect l="l" t="t" r="r" b="b"/>
              <a:pathLst>
                <a:path w="29" h="1" extrusionOk="0">
                  <a:moveTo>
                    <a:pt x="1" y="1"/>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6069;p126">
              <a:extLst>
                <a:ext uri="{FF2B5EF4-FFF2-40B4-BE49-F238E27FC236}">
                  <a16:creationId xmlns:a16="http://schemas.microsoft.com/office/drawing/2014/main" id="{5B6DEB0D-0B05-4E12-B571-C0CF7C05DD16}"/>
                </a:ext>
              </a:extLst>
            </p:cNvPr>
            <p:cNvSpPr/>
            <p:nvPr/>
          </p:nvSpPr>
          <p:spPr>
            <a:xfrm>
              <a:off x="1123539" y="1651895"/>
              <a:ext cx="543" cy="14"/>
            </a:xfrm>
            <a:custGeom>
              <a:avLst/>
              <a:gdLst/>
              <a:ahLst/>
              <a:cxnLst/>
              <a:rect l="l" t="t" r="r" b="b"/>
              <a:pathLst>
                <a:path w="40" h="1" extrusionOk="0">
                  <a:moveTo>
                    <a:pt x="1" y="0"/>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6070;p126">
              <a:extLst>
                <a:ext uri="{FF2B5EF4-FFF2-40B4-BE49-F238E27FC236}">
                  <a16:creationId xmlns:a16="http://schemas.microsoft.com/office/drawing/2014/main" id="{8C1AC0CA-6975-48A0-87A1-BFDCE79C8D9D}"/>
                </a:ext>
              </a:extLst>
            </p:cNvPr>
            <p:cNvSpPr/>
            <p:nvPr/>
          </p:nvSpPr>
          <p:spPr>
            <a:xfrm>
              <a:off x="1119072" y="1651705"/>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6071;p126">
              <a:extLst>
                <a:ext uri="{FF2B5EF4-FFF2-40B4-BE49-F238E27FC236}">
                  <a16:creationId xmlns:a16="http://schemas.microsoft.com/office/drawing/2014/main" id="{6F95B2E5-A2AA-479B-80CD-954CECA663A0}"/>
                </a:ext>
              </a:extLst>
            </p:cNvPr>
            <p:cNvSpPr/>
            <p:nvPr/>
          </p:nvSpPr>
          <p:spPr>
            <a:xfrm>
              <a:off x="1543206" y="1679322"/>
              <a:ext cx="258" cy="434"/>
            </a:xfrm>
            <a:custGeom>
              <a:avLst/>
              <a:gdLst/>
              <a:ahLst/>
              <a:cxnLst/>
              <a:rect l="l" t="t" r="r" b="b"/>
              <a:pathLst>
                <a:path w="19" h="32" extrusionOk="0">
                  <a:moveTo>
                    <a:pt x="1" y="0"/>
                  </a:moveTo>
                  <a:lnTo>
                    <a:pt x="18"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6072;p126">
              <a:extLst>
                <a:ext uri="{FF2B5EF4-FFF2-40B4-BE49-F238E27FC236}">
                  <a16:creationId xmlns:a16="http://schemas.microsoft.com/office/drawing/2014/main" id="{C2316765-DA72-40A8-A32B-9D0D95200C02}"/>
                </a:ext>
              </a:extLst>
            </p:cNvPr>
            <p:cNvSpPr/>
            <p:nvPr/>
          </p:nvSpPr>
          <p:spPr>
            <a:xfrm>
              <a:off x="1543736" y="1680177"/>
              <a:ext cx="299" cy="434"/>
            </a:xfrm>
            <a:custGeom>
              <a:avLst/>
              <a:gdLst/>
              <a:ahLst/>
              <a:cxnLst/>
              <a:rect l="l" t="t" r="r" b="b"/>
              <a:pathLst>
                <a:path w="22" h="32" extrusionOk="0">
                  <a:moveTo>
                    <a:pt x="0" y="0"/>
                  </a:moveTo>
                  <a:lnTo>
                    <a:pt x="2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6073;p126">
              <a:extLst>
                <a:ext uri="{FF2B5EF4-FFF2-40B4-BE49-F238E27FC236}">
                  <a16:creationId xmlns:a16="http://schemas.microsoft.com/office/drawing/2014/main" id="{8A6A680A-F73A-4856-B015-E0687CAFB379}"/>
                </a:ext>
              </a:extLst>
            </p:cNvPr>
            <p:cNvSpPr/>
            <p:nvPr/>
          </p:nvSpPr>
          <p:spPr>
            <a:xfrm>
              <a:off x="1542731" y="1678507"/>
              <a:ext cx="258" cy="394"/>
            </a:xfrm>
            <a:custGeom>
              <a:avLst/>
              <a:gdLst/>
              <a:ahLst/>
              <a:cxnLst/>
              <a:rect l="l" t="t" r="r" b="b"/>
              <a:pathLst>
                <a:path w="19" h="29" extrusionOk="0">
                  <a:moveTo>
                    <a:pt x="1" y="1"/>
                  </a:moveTo>
                  <a:lnTo>
                    <a:pt x="1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6074;p126">
              <a:extLst>
                <a:ext uri="{FF2B5EF4-FFF2-40B4-BE49-F238E27FC236}">
                  <a16:creationId xmlns:a16="http://schemas.microsoft.com/office/drawing/2014/main" id="{A8CD2663-040D-40F3-A31D-EB195E4F9EEC}"/>
                </a:ext>
              </a:extLst>
            </p:cNvPr>
            <p:cNvSpPr/>
            <p:nvPr/>
          </p:nvSpPr>
          <p:spPr>
            <a:xfrm>
              <a:off x="1544251" y="1681032"/>
              <a:ext cx="299" cy="394"/>
            </a:xfrm>
            <a:custGeom>
              <a:avLst/>
              <a:gdLst/>
              <a:ahLst/>
              <a:cxnLst/>
              <a:rect l="l" t="t" r="r" b="b"/>
              <a:pathLst>
                <a:path w="22" h="29" extrusionOk="0">
                  <a:moveTo>
                    <a:pt x="1" y="0"/>
                  </a:moveTo>
                  <a:lnTo>
                    <a:pt x="22"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6075;p126">
              <a:extLst>
                <a:ext uri="{FF2B5EF4-FFF2-40B4-BE49-F238E27FC236}">
                  <a16:creationId xmlns:a16="http://schemas.microsoft.com/office/drawing/2014/main" id="{89443895-C53F-4E3A-8741-0EFD72D92BC4}"/>
                </a:ext>
              </a:extLst>
            </p:cNvPr>
            <p:cNvSpPr/>
            <p:nvPr/>
          </p:nvSpPr>
          <p:spPr>
            <a:xfrm>
              <a:off x="1544876" y="1681888"/>
              <a:ext cx="299" cy="394"/>
            </a:xfrm>
            <a:custGeom>
              <a:avLst/>
              <a:gdLst/>
              <a:ahLst/>
              <a:cxnLst/>
              <a:rect l="l" t="t" r="r" b="b"/>
              <a:pathLst>
                <a:path w="22" h="29" extrusionOk="0">
                  <a:moveTo>
                    <a:pt x="0" y="0"/>
                  </a:moveTo>
                  <a:lnTo>
                    <a:pt x="2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6076;p126">
              <a:extLst>
                <a:ext uri="{FF2B5EF4-FFF2-40B4-BE49-F238E27FC236}">
                  <a16:creationId xmlns:a16="http://schemas.microsoft.com/office/drawing/2014/main" id="{14022D8E-5AA3-41F6-9C31-E3E63B66E40E}"/>
                </a:ext>
              </a:extLst>
            </p:cNvPr>
            <p:cNvSpPr/>
            <p:nvPr/>
          </p:nvSpPr>
          <p:spPr>
            <a:xfrm>
              <a:off x="1478333" y="1688541"/>
              <a:ext cx="530" cy="434"/>
            </a:xfrm>
            <a:custGeom>
              <a:avLst/>
              <a:gdLst/>
              <a:ahLst/>
              <a:cxnLst/>
              <a:rect l="l" t="t" r="r" b="b"/>
              <a:pathLst>
                <a:path w="39" h="32" extrusionOk="0">
                  <a:moveTo>
                    <a:pt x="0" y="32"/>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6077;p126">
              <a:extLst>
                <a:ext uri="{FF2B5EF4-FFF2-40B4-BE49-F238E27FC236}">
                  <a16:creationId xmlns:a16="http://schemas.microsoft.com/office/drawing/2014/main" id="{23A3A2C0-E2C7-45B9-89FE-858874EBAA80}"/>
                </a:ext>
              </a:extLst>
            </p:cNvPr>
            <p:cNvSpPr/>
            <p:nvPr/>
          </p:nvSpPr>
          <p:spPr>
            <a:xfrm>
              <a:off x="1478944" y="1688011"/>
              <a:ext cx="489" cy="448"/>
            </a:xfrm>
            <a:custGeom>
              <a:avLst/>
              <a:gdLst/>
              <a:ahLst/>
              <a:cxnLst/>
              <a:rect l="l" t="t" r="r" b="b"/>
              <a:pathLst>
                <a:path w="36" h="33" extrusionOk="0">
                  <a:moveTo>
                    <a:pt x="1" y="32"/>
                  </a:moveTo>
                  <a:lnTo>
                    <a:pt x="3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6078;p126">
              <a:extLst>
                <a:ext uri="{FF2B5EF4-FFF2-40B4-BE49-F238E27FC236}">
                  <a16:creationId xmlns:a16="http://schemas.microsoft.com/office/drawing/2014/main" id="{6A3E830C-794F-44DD-BDBD-7A4EBE09A6C3}"/>
                </a:ext>
              </a:extLst>
            </p:cNvPr>
            <p:cNvSpPr/>
            <p:nvPr/>
          </p:nvSpPr>
          <p:spPr>
            <a:xfrm>
              <a:off x="1542310" y="1677706"/>
              <a:ext cx="244" cy="434"/>
            </a:xfrm>
            <a:custGeom>
              <a:avLst/>
              <a:gdLst/>
              <a:ahLst/>
              <a:cxnLst/>
              <a:rect l="l" t="t" r="r" b="b"/>
              <a:pathLst>
                <a:path w="18" h="32" extrusionOk="0">
                  <a:moveTo>
                    <a:pt x="0" y="0"/>
                  </a:moveTo>
                  <a:lnTo>
                    <a:pt x="18"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6079;p126">
              <a:extLst>
                <a:ext uri="{FF2B5EF4-FFF2-40B4-BE49-F238E27FC236}">
                  <a16:creationId xmlns:a16="http://schemas.microsoft.com/office/drawing/2014/main" id="{9B7301C3-F8ED-4A82-8334-2B05F327E329}"/>
                </a:ext>
              </a:extLst>
            </p:cNvPr>
            <p:cNvSpPr/>
            <p:nvPr/>
          </p:nvSpPr>
          <p:spPr>
            <a:xfrm>
              <a:off x="1539689" y="1670714"/>
              <a:ext cx="109" cy="353"/>
            </a:xfrm>
            <a:custGeom>
              <a:avLst/>
              <a:gdLst/>
              <a:ahLst/>
              <a:cxnLst/>
              <a:rect l="l" t="t" r="r" b="b"/>
              <a:pathLst>
                <a:path w="8" h="26" extrusionOk="0">
                  <a:moveTo>
                    <a:pt x="1" y="1"/>
                  </a:moveTo>
                  <a:lnTo>
                    <a:pt x="8"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6080;p126">
              <a:extLst>
                <a:ext uri="{FF2B5EF4-FFF2-40B4-BE49-F238E27FC236}">
                  <a16:creationId xmlns:a16="http://schemas.microsoft.com/office/drawing/2014/main" id="{D341C520-7771-4EAC-B82F-5CFC3D77BEC8}"/>
                </a:ext>
              </a:extLst>
            </p:cNvPr>
            <p:cNvSpPr/>
            <p:nvPr/>
          </p:nvSpPr>
          <p:spPr>
            <a:xfrm>
              <a:off x="1539975" y="1671949"/>
              <a:ext cx="163" cy="394"/>
            </a:xfrm>
            <a:custGeom>
              <a:avLst/>
              <a:gdLst/>
              <a:ahLst/>
              <a:cxnLst/>
              <a:rect l="l" t="t" r="r" b="b"/>
              <a:pathLst>
                <a:path w="12" h="29" extrusionOk="0">
                  <a:moveTo>
                    <a:pt x="1"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6081;p126">
              <a:extLst>
                <a:ext uri="{FF2B5EF4-FFF2-40B4-BE49-F238E27FC236}">
                  <a16:creationId xmlns:a16="http://schemas.microsoft.com/office/drawing/2014/main" id="{FC60E278-F4F9-4A53-9CFE-DDDBC7B2BDA6}"/>
                </a:ext>
              </a:extLst>
            </p:cNvPr>
            <p:cNvSpPr/>
            <p:nvPr/>
          </p:nvSpPr>
          <p:spPr>
            <a:xfrm>
              <a:off x="1477667" y="1689111"/>
              <a:ext cx="584" cy="489"/>
            </a:xfrm>
            <a:custGeom>
              <a:avLst/>
              <a:gdLst/>
              <a:ahLst/>
              <a:cxnLst/>
              <a:rect l="l" t="t" r="r" b="b"/>
              <a:pathLst>
                <a:path w="43" h="36" extrusionOk="0">
                  <a:moveTo>
                    <a:pt x="0" y="35"/>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6082;p126">
              <a:extLst>
                <a:ext uri="{FF2B5EF4-FFF2-40B4-BE49-F238E27FC236}">
                  <a16:creationId xmlns:a16="http://schemas.microsoft.com/office/drawing/2014/main" id="{2D756D3E-64E1-4CDD-91C6-8FBF21C2D1D1}"/>
                </a:ext>
              </a:extLst>
            </p:cNvPr>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6083;p126">
              <a:extLst>
                <a:ext uri="{FF2B5EF4-FFF2-40B4-BE49-F238E27FC236}">
                  <a16:creationId xmlns:a16="http://schemas.microsoft.com/office/drawing/2014/main" id="{3BED68E0-BA57-494A-8886-4A8E2BB16482}"/>
                </a:ext>
              </a:extLst>
            </p:cNvPr>
            <p:cNvSpPr/>
            <p:nvPr/>
          </p:nvSpPr>
          <p:spPr>
            <a:xfrm>
              <a:off x="1540165" y="1672614"/>
              <a:ext cx="163" cy="394"/>
            </a:xfrm>
            <a:custGeom>
              <a:avLst/>
              <a:gdLst/>
              <a:ahLst/>
              <a:cxnLst/>
              <a:rect l="l" t="t" r="r" b="b"/>
              <a:pathLst>
                <a:path w="12" h="29" extrusionOk="0">
                  <a:moveTo>
                    <a:pt x="1"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6084;p126">
              <a:extLst>
                <a:ext uri="{FF2B5EF4-FFF2-40B4-BE49-F238E27FC236}">
                  <a16:creationId xmlns:a16="http://schemas.microsoft.com/office/drawing/2014/main" id="{A461842B-7702-4A25-BAF5-53541D6E0925}"/>
                </a:ext>
              </a:extLst>
            </p:cNvPr>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6085;p126">
              <a:extLst>
                <a:ext uri="{FF2B5EF4-FFF2-40B4-BE49-F238E27FC236}">
                  <a16:creationId xmlns:a16="http://schemas.microsoft.com/office/drawing/2014/main" id="{50CFA4B5-B726-47FB-B25A-518FF3D64070}"/>
                </a:ext>
              </a:extLst>
            </p:cNvPr>
            <p:cNvSpPr/>
            <p:nvPr/>
          </p:nvSpPr>
          <p:spPr>
            <a:xfrm>
              <a:off x="1539839" y="1671338"/>
              <a:ext cx="109" cy="339"/>
            </a:xfrm>
            <a:custGeom>
              <a:avLst/>
              <a:gdLst/>
              <a:ahLst/>
              <a:cxnLst/>
              <a:rect l="l" t="t" r="r" b="b"/>
              <a:pathLst>
                <a:path w="8" h="25" extrusionOk="0">
                  <a:moveTo>
                    <a:pt x="0" y="0"/>
                  </a:moveTo>
                  <a:lnTo>
                    <a:pt x="7"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6086;p126">
              <a:extLst>
                <a:ext uri="{FF2B5EF4-FFF2-40B4-BE49-F238E27FC236}">
                  <a16:creationId xmlns:a16="http://schemas.microsoft.com/office/drawing/2014/main" id="{532E7622-DE66-41D3-AC2B-BCB11A2E1705}"/>
                </a:ext>
              </a:extLst>
            </p:cNvPr>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6087;p126">
              <a:extLst>
                <a:ext uri="{FF2B5EF4-FFF2-40B4-BE49-F238E27FC236}">
                  <a16:creationId xmlns:a16="http://schemas.microsoft.com/office/drawing/2014/main" id="{6B5237A7-9DFB-4287-AF44-A0ABC97304C8}"/>
                </a:ext>
              </a:extLst>
            </p:cNvPr>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6088;p126">
              <a:extLst>
                <a:ext uri="{FF2B5EF4-FFF2-40B4-BE49-F238E27FC236}">
                  <a16:creationId xmlns:a16="http://schemas.microsoft.com/office/drawing/2014/main" id="{66623F9B-E1ED-4C6F-8159-2CFBCFBF5904}"/>
                </a:ext>
              </a:extLst>
            </p:cNvPr>
            <p:cNvSpPr/>
            <p:nvPr/>
          </p:nvSpPr>
          <p:spPr>
            <a:xfrm>
              <a:off x="1541210" y="1675425"/>
              <a:ext cx="204" cy="434"/>
            </a:xfrm>
            <a:custGeom>
              <a:avLst/>
              <a:gdLst/>
              <a:ahLst/>
              <a:cxnLst/>
              <a:rect l="l" t="t" r="r" b="b"/>
              <a:pathLst>
                <a:path w="15" h="32" extrusionOk="0">
                  <a:moveTo>
                    <a:pt x="1" y="0"/>
                  </a:moveTo>
                  <a:lnTo>
                    <a:pt x="15"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6089;p126">
              <a:extLst>
                <a:ext uri="{FF2B5EF4-FFF2-40B4-BE49-F238E27FC236}">
                  <a16:creationId xmlns:a16="http://schemas.microsoft.com/office/drawing/2014/main" id="{CF9FA746-540F-4CDA-AED5-93D9D32B8532}"/>
                </a:ext>
              </a:extLst>
            </p:cNvPr>
            <p:cNvSpPr/>
            <p:nvPr/>
          </p:nvSpPr>
          <p:spPr>
            <a:xfrm>
              <a:off x="1541550" y="1676185"/>
              <a:ext cx="204" cy="394"/>
            </a:xfrm>
            <a:custGeom>
              <a:avLst/>
              <a:gdLst/>
              <a:ahLst/>
              <a:cxnLst/>
              <a:rect l="l" t="t" r="r" b="b"/>
              <a:pathLst>
                <a:path w="15" h="29" extrusionOk="0">
                  <a:moveTo>
                    <a:pt x="0" y="0"/>
                  </a:moveTo>
                  <a:lnTo>
                    <a:pt x="14"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6090;p126">
              <a:extLst>
                <a:ext uri="{FF2B5EF4-FFF2-40B4-BE49-F238E27FC236}">
                  <a16:creationId xmlns:a16="http://schemas.microsoft.com/office/drawing/2014/main" id="{9D27BE93-E989-4EFB-89A7-62D7EC83B84A}"/>
                </a:ext>
              </a:extLst>
            </p:cNvPr>
            <p:cNvSpPr/>
            <p:nvPr/>
          </p:nvSpPr>
          <p:spPr>
            <a:xfrm>
              <a:off x="1540884" y="1674705"/>
              <a:ext cx="204" cy="394"/>
            </a:xfrm>
            <a:custGeom>
              <a:avLst/>
              <a:gdLst/>
              <a:ahLst/>
              <a:cxnLst/>
              <a:rect l="l" t="t" r="r" b="b"/>
              <a:pathLst>
                <a:path w="15" h="29" extrusionOk="0">
                  <a:moveTo>
                    <a:pt x="0" y="1"/>
                  </a:moveTo>
                  <a:lnTo>
                    <a:pt x="14"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6091;p126">
              <a:extLst>
                <a:ext uri="{FF2B5EF4-FFF2-40B4-BE49-F238E27FC236}">
                  <a16:creationId xmlns:a16="http://schemas.microsoft.com/office/drawing/2014/main" id="{E75710CE-852B-43FE-BCD7-BCA842C5F935}"/>
                </a:ext>
              </a:extLst>
            </p:cNvPr>
            <p:cNvSpPr/>
            <p:nvPr/>
          </p:nvSpPr>
          <p:spPr>
            <a:xfrm>
              <a:off x="1540640" y="1673999"/>
              <a:ext cx="163" cy="394"/>
            </a:xfrm>
            <a:custGeom>
              <a:avLst/>
              <a:gdLst/>
              <a:ahLst/>
              <a:cxnLst/>
              <a:rect l="l" t="t" r="r" b="b"/>
              <a:pathLst>
                <a:path w="12" h="29" extrusionOk="0">
                  <a:moveTo>
                    <a:pt x="1" y="0"/>
                  </a:moveTo>
                  <a:lnTo>
                    <a:pt x="1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6092;p126">
              <a:extLst>
                <a:ext uri="{FF2B5EF4-FFF2-40B4-BE49-F238E27FC236}">
                  <a16:creationId xmlns:a16="http://schemas.microsoft.com/office/drawing/2014/main" id="{153EE93E-7EEE-4780-B032-0120A0D9AEF3}"/>
                </a:ext>
              </a:extLst>
            </p:cNvPr>
            <p:cNvSpPr/>
            <p:nvPr/>
          </p:nvSpPr>
          <p:spPr>
            <a:xfrm>
              <a:off x="1541930" y="1676946"/>
              <a:ext cx="204" cy="434"/>
            </a:xfrm>
            <a:custGeom>
              <a:avLst/>
              <a:gdLst/>
              <a:ahLst/>
              <a:cxnLst/>
              <a:rect l="l" t="t" r="r" b="b"/>
              <a:pathLst>
                <a:path w="15" h="32" extrusionOk="0">
                  <a:moveTo>
                    <a:pt x="0" y="0"/>
                  </a:moveTo>
                  <a:lnTo>
                    <a:pt x="14"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6093;p126">
              <a:extLst>
                <a:ext uri="{FF2B5EF4-FFF2-40B4-BE49-F238E27FC236}">
                  <a16:creationId xmlns:a16="http://schemas.microsoft.com/office/drawing/2014/main" id="{4AED667E-CA0F-4A1B-BA2F-42FBD47C38DA}"/>
                </a:ext>
              </a:extLst>
            </p:cNvPr>
            <p:cNvSpPr/>
            <p:nvPr/>
          </p:nvSpPr>
          <p:spPr>
            <a:xfrm>
              <a:off x="1540409" y="1673280"/>
              <a:ext cx="149" cy="394"/>
            </a:xfrm>
            <a:custGeom>
              <a:avLst/>
              <a:gdLst/>
              <a:ahLst/>
              <a:cxnLst/>
              <a:rect l="l" t="t" r="r" b="b"/>
              <a:pathLst>
                <a:path w="11" h="29" extrusionOk="0">
                  <a:moveTo>
                    <a:pt x="0"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6094;p126">
              <a:extLst>
                <a:ext uri="{FF2B5EF4-FFF2-40B4-BE49-F238E27FC236}">
                  <a16:creationId xmlns:a16="http://schemas.microsoft.com/office/drawing/2014/main" id="{5365F898-244A-4872-B991-DDF017F06BE4}"/>
                </a:ext>
              </a:extLst>
            </p:cNvPr>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6095;p126">
              <a:extLst>
                <a:ext uri="{FF2B5EF4-FFF2-40B4-BE49-F238E27FC236}">
                  <a16:creationId xmlns:a16="http://schemas.microsoft.com/office/drawing/2014/main" id="{7D254C07-580C-4354-9580-22ACBFE888DD}"/>
                </a:ext>
              </a:extLst>
            </p:cNvPr>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6096;p126">
              <a:extLst>
                <a:ext uri="{FF2B5EF4-FFF2-40B4-BE49-F238E27FC236}">
                  <a16:creationId xmlns:a16="http://schemas.microsoft.com/office/drawing/2014/main" id="{ADEE76FA-AC2B-4C7D-9417-AE575E4A2E84}"/>
                </a:ext>
              </a:extLst>
            </p:cNvPr>
            <p:cNvSpPr/>
            <p:nvPr/>
          </p:nvSpPr>
          <p:spPr>
            <a:xfrm>
              <a:off x="1072257" y="1586153"/>
              <a:ext cx="869" cy="638"/>
            </a:xfrm>
            <a:custGeom>
              <a:avLst/>
              <a:gdLst/>
              <a:ahLst/>
              <a:cxnLst/>
              <a:rect l="l" t="t" r="r" b="b"/>
              <a:pathLst>
                <a:path w="64" h="47" extrusionOk="0">
                  <a:moveTo>
                    <a:pt x="0" y="46"/>
                  </a:moveTo>
                  <a:lnTo>
                    <a:pt x="6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6097;p126">
              <a:extLst>
                <a:ext uri="{FF2B5EF4-FFF2-40B4-BE49-F238E27FC236}">
                  <a16:creationId xmlns:a16="http://schemas.microsoft.com/office/drawing/2014/main" id="{A30EA08D-5F40-4CE6-B0AE-06B364323EFF}"/>
                </a:ext>
              </a:extLst>
            </p:cNvPr>
            <p:cNvSpPr/>
            <p:nvPr/>
          </p:nvSpPr>
          <p:spPr>
            <a:xfrm>
              <a:off x="1073357" y="1585447"/>
              <a:ext cx="774" cy="530"/>
            </a:xfrm>
            <a:custGeom>
              <a:avLst/>
              <a:gdLst/>
              <a:ahLst/>
              <a:cxnLst/>
              <a:rect l="l" t="t" r="r" b="b"/>
              <a:pathLst>
                <a:path w="57" h="39" extrusionOk="0">
                  <a:moveTo>
                    <a:pt x="56"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6098;p126">
              <a:extLst>
                <a:ext uri="{FF2B5EF4-FFF2-40B4-BE49-F238E27FC236}">
                  <a16:creationId xmlns:a16="http://schemas.microsoft.com/office/drawing/2014/main" id="{B198C8E1-17C1-49E0-817B-3D57D1F2740C}"/>
                </a:ext>
              </a:extLst>
            </p:cNvPr>
            <p:cNvSpPr/>
            <p:nvPr/>
          </p:nvSpPr>
          <p:spPr>
            <a:xfrm>
              <a:off x="1075257" y="1584116"/>
              <a:ext cx="774" cy="530"/>
            </a:xfrm>
            <a:custGeom>
              <a:avLst/>
              <a:gdLst/>
              <a:ahLst/>
              <a:cxnLst/>
              <a:rect l="l" t="t" r="r" b="b"/>
              <a:pathLst>
                <a:path w="57" h="39" extrusionOk="0">
                  <a:moveTo>
                    <a:pt x="56"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6099;p126">
              <a:extLst>
                <a:ext uri="{FF2B5EF4-FFF2-40B4-BE49-F238E27FC236}">
                  <a16:creationId xmlns:a16="http://schemas.microsoft.com/office/drawing/2014/main" id="{6B0D59A6-1E65-4E4F-A6D5-FFF817095112}"/>
                </a:ext>
              </a:extLst>
            </p:cNvPr>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6100;p126">
              <a:extLst>
                <a:ext uri="{FF2B5EF4-FFF2-40B4-BE49-F238E27FC236}">
                  <a16:creationId xmlns:a16="http://schemas.microsoft.com/office/drawing/2014/main" id="{9591F76D-12C3-40B3-8132-103282DB5C22}"/>
                </a:ext>
              </a:extLst>
            </p:cNvPr>
            <p:cNvSpPr/>
            <p:nvPr/>
          </p:nvSpPr>
          <p:spPr>
            <a:xfrm>
              <a:off x="1074348" y="1584822"/>
              <a:ext cx="679" cy="448"/>
            </a:xfrm>
            <a:custGeom>
              <a:avLst/>
              <a:gdLst/>
              <a:ahLst/>
              <a:cxnLst/>
              <a:rect l="l" t="t" r="r" b="b"/>
              <a:pathLst>
                <a:path w="50" h="33" extrusionOk="0">
                  <a:moveTo>
                    <a:pt x="50" y="1"/>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6101;p126">
              <a:extLst>
                <a:ext uri="{FF2B5EF4-FFF2-40B4-BE49-F238E27FC236}">
                  <a16:creationId xmlns:a16="http://schemas.microsoft.com/office/drawing/2014/main" id="{EBD6B031-BA5B-48A3-BA14-85E26F22C752}"/>
                </a:ext>
              </a:extLst>
            </p:cNvPr>
            <p:cNvSpPr/>
            <p:nvPr/>
          </p:nvSpPr>
          <p:spPr>
            <a:xfrm>
              <a:off x="1417248" y="1669913"/>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6102;p126">
              <a:extLst>
                <a:ext uri="{FF2B5EF4-FFF2-40B4-BE49-F238E27FC236}">
                  <a16:creationId xmlns:a16="http://schemas.microsoft.com/office/drawing/2014/main" id="{F7BB74AA-7D5D-459B-BE51-06DE88E8FF7C}"/>
                </a:ext>
              </a:extLst>
            </p:cNvPr>
            <p:cNvSpPr/>
            <p:nvPr/>
          </p:nvSpPr>
          <p:spPr>
            <a:xfrm>
              <a:off x="1416677" y="1669532"/>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6103;p126">
              <a:extLst>
                <a:ext uri="{FF2B5EF4-FFF2-40B4-BE49-F238E27FC236}">
                  <a16:creationId xmlns:a16="http://schemas.microsoft.com/office/drawing/2014/main" id="{847264DC-6F84-4690-A1CC-5616A1D07504}"/>
                </a:ext>
              </a:extLst>
            </p:cNvPr>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6104;p126">
              <a:extLst>
                <a:ext uri="{FF2B5EF4-FFF2-40B4-BE49-F238E27FC236}">
                  <a16:creationId xmlns:a16="http://schemas.microsoft.com/office/drawing/2014/main" id="{AACD04E7-345A-45EF-BEAA-11BAFE174E29}"/>
                </a:ext>
              </a:extLst>
            </p:cNvPr>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6105;p126">
              <a:extLst>
                <a:ext uri="{FF2B5EF4-FFF2-40B4-BE49-F238E27FC236}">
                  <a16:creationId xmlns:a16="http://schemas.microsoft.com/office/drawing/2014/main" id="{3FBED34D-99F2-4641-8069-12CDD8A3E3B1}"/>
                </a:ext>
              </a:extLst>
            </p:cNvPr>
            <p:cNvSpPr/>
            <p:nvPr/>
          </p:nvSpPr>
          <p:spPr>
            <a:xfrm>
              <a:off x="1416012" y="1669057"/>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6106;p126">
              <a:extLst>
                <a:ext uri="{FF2B5EF4-FFF2-40B4-BE49-F238E27FC236}">
                  <a16:creationId xmlns:a16="http://schemas.microsoft.com/office/drawing/2014/main" id="{E917F99A-3C25-4FC4-B9FE-F1067F6F009A}"/>
                </a:ext>
              </a:extLst>
            </p:cNvPr>
            <p:cNvSpPr/>
            <p:nvPr/>
          </p:nvSpPr>
          <p:spPr>
            <a:xfrm>
              <a:off x="1417872" y="1670333"/>
              <a:ext cx="54" cy="109"/>
            </a:xfrm>
            <a:custGeom>
              <a:avLst/>
              <a:gdLst/>
              <a:ahLst/>
              <a:cxnLst/>
              <a:rect l="l" t="t" r="r" b="b"/>
              <a:pathLst>
                <a:path w="4" h="8" extrusionOk="0">
                  <a:moveTo>
                    <a:pt x="0" y="1"/>
                  </a:moveTo>
                  <a:lnTo>
                    <a:pt x="4" y="8"/>
                  </a:ln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6107;p126">
              <a:extLst>
                <a:ext uri="{FF2B5EF4-FFF2-40B4-BE49-F238E27FC236}">
                  <a16:creationId xmlns:a16="http://schemas.microsoft.com/office/drawing/2014/main" id="{CE310D3E-17B8-4D39-B4A6-7809DAF8F12E}"/>
                </a:ext>
              </a:extLst>
            </p:cNvPr>
            <p:cNvSpPr/>
            <p:nvPr/>
          </p:nvSpPr>
          <p:spPr>
            <a:xfrm>
              <a:off x="1037458" y="1535536"/>
              <a:ext cx="68" cy="54"/>
            </a:xfrm>
            <a:custGeom>
              <a:avLst/>
              <a:gdLst/>
              <a:ahLst/>
              <a:cxnLst/>
              <a:rect l="l" t="t" r="r" b="b"/>
              <a:pathLst>
                <a:path w="5" h="4" extrusionOk="0">
                  <a:moveTo>
                    <a:pt x="1"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6108;p126">
              <a:extLst>
                <a:ext uri="{FF2B5EF4-FFF2-40B4-BE49-F238E27FC236}">
                  <a16:creationId xmlns:a16="http://schemas.microsoft.com/office/drawing/2014/main" id="{0A7FFCF4-1E92-4D53-99B3-458372156128}"/>
                </a:ext>
              </a:extLst>
            </p:cNvPr>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6109;p126">
              <a:extLst>
                <a:ext uri="{FF2B5EF4-FFF2-40B4-BE49-F238E27FC236}">
                  <a16:creationId xmlns:a16="http://schemas.microsoft.com/office/drawing/2014/main" id="{A93446E0-5A12-451C-9E1C-A83A40377D16}"/>
                </a:ext>
              </a:extLst>
            </p:cNvPr>
            <p:cNvSpPr/>
            <p:nvPr/>
          </p:nvSpPr>
          <p:spPr>
            <a:xfrm>
              <a:off x="1074443" y="158035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6110;p126">
              <a:extLst>
                <a:ext uri="{FF2B5EF4-FFF2-40B4-BE49-F238E27FC236}">
                  <a16:creationId xmlns:a16="http://schemas.microsoft.com/office/drawing/2014/main" id="{B0104E09-5997-4356-B516-AF72F3712020}"/>
                </a:ext>
              </a:extLst>
            </p:cNvPr>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6111;p126">
              <a:extLst>
                <a:ext uri="{FF2B5EF4-FFF2-40B4-BE49-F238E27FC236}">
                  <a16:creationId xmlns:a16="http://schemas.microsoft.com/office/drawing/2014/main" id="{10CE20EC-248D-4BDA-90A8-A84DB8387AB7}"/>
                </a:ext>
              </a:extLst>
            </p:cNvPr>
            <p:cNvSpPr/>
            <p:nvPr/>
          </p:nvSpPr>
          <p:spPr>
            <a:xfrm>
              <a:off x="1132813" y="1645052"/>
              <a:ext cx="202889" cy="1100"/>
            </a:xfrm>
            <a:custGeom>
              <a:avLst/>
              <a:gdLst/>
              <a:ahLst/>
              <a:cxnLst/>
              <a:rect l="l" t="t" r="r" b="b"/>
              <a:pathLst>
                <a:path w="14943" h="81" extrusionOk="0">
                  <a:moveTo>
                    <a:pt x="1" y="81"/>
                  </a:moveTo>
                  <a:lnTo>
                    <a:pt x="149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6112;p126">
              <a:extLst>
                <a:ext uri="{FF2B5EF4-FFF2-40B4-BE49-F238E27FC236}">
                  <a16:creationId xmlns:a16="http://schemas.microsoft.com/office/drawing/2014/main" id="{DE5A00C4-35B8-479F-88A1-D2D784D0D0BA}"/>
                </a:ext>
              </a:extLst>
            </p:cNvPr>
            <p:cNvSpPr/>
            <p:nvPr/>
          </p:nvSpPr>
          <p:spPr>
            <a:xfrm>
              <a:off x="1415496" y="1668718"/>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6113;p126">
              <a:extLst>
                <a:ext uri="{FF2B5EF4-FFF2-40B4-BE49-F238E27FC236}">
                  <a16:creationId xmlns:a16="http://schemas.microsoft.com/office/drawing/2014/main" id="{7CFFC287-81FD-4123-933F-21DCD1FE1A16}"/>
                </a:ext>
              </a:extLst>
            </p:cNvPr>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6114;p126">
              <a:extLst>
                <a:ext uri="{FF2B5EF4-FFF2-40B4-BE49-F238E27FC236}">
                  <a16:creationId xmlns:a16="http://schemas.microsoft.com/office/drawing/2014/main" id="{FE39FD05-19C3-4CD5-ADB5-DF23DF953F17}"/>
                </a:ext>
              </a:extLst>
            </p:cNvPr>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6115;p126">
              <a:extLst>
                <a:ext uri="{FF2B5EF4-FFF2-40B4-BE49-F238E27FC236}">
                  <a16:creationId xmlns:a16="http://schemas.microsoft.com/office/drawing/2014/main" id="{5D03FC07-2ACA-4525-BE91-667D6056CB5D}"/>
                </a:ext>
              </a:extLst>
            </p:cNvPr>
            <p:cNvSpPr/>
            <p:nvPr/>
          </p:nvSpPr>
          <p:spPr>
            <a:xfrm>
              <a:off x="1456649" y="1702091"/>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6116;p126">
              <a:extLst>
                <a:ext uri="{FF2B5EF4-FFF2-40B4-BE49-F238E27FC236}">
                  <a16:creationId xmlns:a16="http://schemas.microsoft.com/office/drawing/2014/main" id="{A2FD0FE0-DF82-4A39-B5FF-BB52DAA20998}"/>
                </a:ext>
              </a:extLst>
            </p:cNvPr>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6117;p126">
              <a:extLst>
                <a:ext uri="{FF2B5EF4-FFF2-40B4-BE49-F238E27FC236}">
                  <a16:creationId xmlns:a16="http://schemas.microsoft.com/office/drawing/2014/main" id="{9BC6BF6B-AEF5-4F0E-B990-1E0C69F98396}"/>
                </a:ext>
              </a:extLst>
            </p:cNvPr>
            <p:cNvSpPr/>
            <p:nvPr/>
          </p:nvSpPr>
          <p:spPr>
            <a:xfrm>
              <a:off x="1456935" y="1701806"/>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6118;p126">
              <a:extLst>
                <a:ext uri="{FF2B5EF4-FFF2-40B4-BE49-F238E27FC236}">
                  <a16:creationId xmlns:a16="http://schemas.microsoft.com/office/drawing/2014/main" id="{22F665DC-2249-40DD-A19A-C3B7F5C7C046}"/>
                </a:ext>
              </a:extLst>
            </p:cNvPr>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6119;p126">
              <a:extLst>
                <a:ext uri="{FF2B5EF4-FFF2-40B4-BE49-F238E27FC236}">
                  <a16:creationId xmlns:a16="http://schemas.microsoft.com/office/drawing/2014/main" id="{2613EAB6-FB88-403F-A090-EF46CD9AA6E9}"/>
                </a:ext>
              </a:extLst>
            </p:cNvPr>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6120;p126">
              <a:extLst>
                <a:ext uri="{FF2B5EF4-FFF2-40B4-BE49-F238E27FC236}">
                  <a16:creationId xmlns:a16="http://schemas.microsoft.com/office/drawing/2014/main" id="{91C385E6-D33B-4D72-9D7B-496165766137}"/>
                </a:ext>
              </a:extLst>
            </p:cNvPr>
            <p:cNvSpPr/>
            <p:nvPr/>
          </p:nvSpPr>
          <p:spPr>
            <a:xfrm>
              <a:off x="1539174" y="1665921"/>
              <a:ext cx="14" cy="285"/>
            </a:xfrm>
            <a:custGeom>
              <a:avLst/>
              <a:gdLst/>
              <a:ahLst/>
              <a:cxnLst/>
              <a:rect l="l" t="t" r="r" b="b"/>
              <a:pathLst>
                <a:path w="1" h="21"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6121;p126">
              <a:extLst>
                <a:ext uri="{FF2B5EF4-FFF2-40B4-BE49-F238E27FC236}">
                  <a16:creationId xmlns:a16="http://schemas.microsoft.com/office/drawing/2014/main" id="{BB42ED91-F9C8-4D32-B052-A99462977112}"/>
                </a:ext>
              </a:extLst>
            </p:cNvPr>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6122;p126">
              <a:extLst>
                <a:ext uri="{FF2B5EF4-FFF2-40B4-BE49-F238E27FC236}">
                  <a16:creationId xmlns:a16="http://schemas.microsoft.com/office/drawing/2014/main" id="{4E87ED49-D09B-4C12-A812-5F63B59CF550}"/>
                </a:ext>
              </a:extLst>
            </p:cNvPr>
            <p:cNvSpPr/>
            <p:nvPr/>
          </p:nvSpPr>
          <p:spPr>
            <a:xfrm>
              <a:off x="1477423" y="1689681"/>
              <a:ext cx="163" cy="109"/>
            </a:xfrm>
            <a:custGeom>
              <a:avLst/>
              <a:gdLst/>
              <a:ahLst/>
              <a:cxnLst/>
              <a:rect l="l" t="t" r="r" b="b"/>
              <a:pathLst>
                <a:path w="12" h="8" extrusionOk="0">
                  <a:moveTo>
                    <a:pt x="1" y="7"/>
                  </a:moveTo>
                  <a:lnTo>
                    <a:pt x="1" y="7"/>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6123;p126">
              <a:extLst>
                <a:ext uri="{FF2B5EF4-FFF2-40B4-BE49-F238E27FC236}">
                  <a16:creationId xmlns:a16="http://schemas.microsoft.com/office/drawing/2014/main" id="{5CDA335A-51C6-4B47-993E-3290734457EC}"/>
                </a:ext>
              </a:extLst>
            </p:cNvPr>
            <p:cNvSpPr/>
            <p:nvPr/>
          </p:nvSpPr>
          <p:spPr>
            <a:xfrm>
              <a:off x="1428843" y="1703327"/>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6124;p126">
              <a:extLst>
                <a:ext uri="{FF2B5EF4-FFF2-40B4-BE49-F238E27FC236}">
                  <a16:creationId xmlns:a16="http://schemas.microsoft.com/office/drawing/2014/main" id="{0A6D4263-A25A-4122-A08D-211B48F193AA}"/>
                </a:ext>
              </a:extLst>
            </p:cNvPr>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6125;p126">
              <a:extLst>
                <a:ext uri="{FF2B5EF4-FFF2-40B4-BE49-F238E27FC236}">
                  <a16:creationId xmlns:a16="http://schemas.microsoft.com/office/drawing/2014/main" id="{A360A512-EDDD-4CC6-B8F8-52E6E96B31A2}"/>
                </a:ext>
              </a:extLst>
            </p:cNvPr>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6126;p126">
              <a:extLst>
                <a:ext uri="{FF2B5EF4-FFF2-40B4-BE49-F238E27FC236}">
                  <a16:creationId xmlns:a16="http://schemas.microsoft.com/office/drawing/2014/main" id="{4F58B687-8AD6-47E6-BC1D-FF6B03B27C64}"/>
                </a:ext>
              </a:extLst>
            </p:cNvPr>
            <p:cNvSpPr/>
            <p:nvPr/>
          </p:nvSpPr>
          <p:spPr>
            <a:xfrm>
              <a:off x="1456269" y="1702376"/>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6127;p126">
              <a:extLst>
                <a:ext uri="{FF2B5EF4-FFF2-40B4-BE49-F238E27FC236}">
                  <a16:creationId xmlns:a16="http://schemas.microsoft.com/office/drawing/2014/main" id="{CB0FA66D-8865-48B0-8E6C-3F67B7278892}"/>
                </a:ext>
              </a:extLst>
            </p:cNvPr>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6128;p126">
              <a:extLst>
                <a:ext uri="{FF2B5EF4-FFF2-40B4-BE49-F238E27FC236}">
                  <a16:creationId xmlns:a16="http://schemas.microsoft.com/office/drawing/2014/main" id="{177CC2AE-4A5D-4815-BA3B-713632E0E249}"/>
                </a:ext>
              </a:extLst>
            </p:cNvPr>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6129;p126">
              <a:extLst>
                <a:ext uri="{FF2B5EF4-FFF2-40B4-BE49-F238E27FC236}">
                  <a16:creationId xmlns:a16="http://schemas.microsoft.com/office/drawing/2014/main" id="{AE46B459-2C88-4AB1-9E63-B17EC641FF70}"/>
                </a:ext>
              </a:extLst>
            </p:cNvPr>
            <p:cNvSpPr/>
            <p:nvPr/>
          </p:nvSpPr>
          <p:spPr>
            <a:xfrm>
              <a:off x="1455794" y="1702702"/>
              <a:ext cx="204" cy="163"/>
            </a:xfrm>
            <a:custGeom>
              <a:avLst/>
              <a:gdLst/>
              <a:ahLst/>
              <a:cxnLst/>
              <a:rect l="l" t="t" r="r" b="b"/>
              <a:pathLst>
                <a:path w="15" h="12" extrusionOk="0">
                  <a:moveTo>
                    <a:pt x="15"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6130;p126">
              <a:extLst>
                <a:ext uri="{FF2B5EF4-FFF2-40B4-BE49-F238E27FC236}">
                  <a16:creationId xmlns:a16="http://schemas.microsoft.com/office/drawing/2014/main" id="{82DC53D8-8619-4F69-B569-7A4DCF6FACBF}"/>
                </a:ext>
              </a:extLst>
            </p:cNvPr>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6131;p126">
              <a:extLst>
                <a:ext uri="{FF2B5EF4-FFF2-40B4-BE49-F238E27FC236}">
                  <a16:creationId xmlns:a16="http://schemas.microsoft.com/office/drawing/2014/main" id="{4792F129-6817-488E-819C-938DCFF5037E}"/>
                </a:ext>
              </a:extLst>
            </p:cNvPr>
            <p:cNvSpPr/>
            <p:nvPr/>
          </p:nvSpPr>
          <p:spPr>
            <a:xfrm>
              <a:off x="1455224" y="1703042"/>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6132;p126">
              <a:extLst>
                <a:ext uri="{FF2B5EF4-FFF2-40B4-BE49-F238E27FC236}">
                  <a16:creationId xmlns:a16="http://schemas.microsoft.com/office/drawing/2014/main" id="{9B698C37-99B5-4BA8-91CA-BAABC2286903}"/>
                </a:ext>
              </a:extLst>
            </p:cNvPr>
            <p:cNvSpPr/>
            <p:nvPr/>
          </p:nvSpPr>
          <p:spPr>
            <a:xfrm>
              <a:off x="1482080" y="1685595"/>
              <a:ext cx="299" cy="244"/>
            </a:xfrm>
            <a:custGeom>
              <a:avLst/>
              <a:gdLst/>
              <a:ahLst/>
              <a:cxnLst/>
              <a:rect l="l" t="t" r="r" b="b"/>
              <a:pathLst>
                <a:path w="22" h="18" extrusionOk="0">
                  <a:moveTo>
                    <a:pt x="1" y="18"/>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6133;p126">
              <a:extLst>
                <a:ext uri="{FF2B5EF4-FFF2-40B4-BE49-F238E27FC236}">
                  <a16:creationId xmlns:a16="http://schemas.microsoft.com/office/drawing/2014/main" id="{925BB0CC-6CA9-4E93-AAC8-2B1102C95D6F}"/>
                </a:ext>
              </a:extLst>
            </p:cNvPr>
            <p:cNvSpPr/>
            <p:nvPr/>
          </p:nvSpPr>
          <p:spPr>
            <a:xfrm>
              <a:off x="1539174" y="1665486"/>
              <a:ext cx="14" cy="244"/>
            </a:xfrm>
            <a:custGeom>
              <a:avLst/>
              <a:gdLst/>
              <a:ahLst/>
              <a:cxnLst/>
              <a:rect l="l" t="t" r="r" b="b"/>
              <a:pathLst>
                <a:path w="1" h="18" extrusionOk="0">
                  <a:moveTo>
                    <a:pt x="0"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6134;p126">
              <a:extLst>
                <a:ext uri="{FF2B5EF4-FFF2-40B4-BE49-F238E27FC236}">
                  <a16:creationId xmlns:a16="http://schemas.microsoft.com/office/drawing/2014/main" id="{26CFAE31-57D4-4C34-A3E0-B5983628DDA8}"/>
                </a:ext>
              </a:extLst>
            </p:cNvPr>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6135;p126">
              <a:extLst>
                <a:ext uri="{FF2B5EF4-FFF2-40B4-BE49-F238E27FC236}">
                  <a16:creationId xmlns:a16="http://schemas.microsoft.com/office/drawing/2014/main" id="{C8FD788B-308E-4563-B8B5-315C8A804F24}"/>
                </a:ext>
              </a:extLst>
            </p:cNvPr>
            <p:cNvSpPr/>
            <p:nvPr/>
          </p:nvSpPr>
          <p:spPr>
            <a:xfrm>
              <a:off x="1539174" y="1666396"/>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6136;p126">
              <a:extLst>
                <a:ext uri="{FF2B5EF4-FFF2-40B4-BE49-F238E27FC236}">
                  <a16:creationId xmlns:a16="http://schemas.microsoft.com/office/drawing/2014/main" id="{061F341B-6F84-48BF-8BEE-B2D7851500D9}"/>
                </a:ext>
              </a:extLst>
            </p:cNvPr>
            <p:cNvSpPr/>
            <p:nvPr/>
          </p:nvSpPr>
          <p:spPr>
            <a:xfrm>
              <a:off x="1485217" y="1683409"/>
              <a:ext cx="163" cy="109"/>
            </a:xfrm>
            <a:custGeom>
              <a:avLst/>
              <a:gdLst/>
              <a:ahLst/>
              <a:cxnLst/>
              <a:rect l="l" t="t" r="r" b="b"/>
              <a:pathLst>
                <a:path w="12" h="8" extrusionOk="0">
                  <a:moveTo>
                    <a:pt x="1"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6137;p126">
              <a:extLst>
                <a:ext uri="{FF2B5EF4-FFF2-40B4-BE49-F238E27FC236}">
                  <a16:creationId xmlns:a16="http://schemas.microsoft.com/office/drawing/2014/main" id="{235BCA01-07ED-4C1A-8B91-4EFED285D84F}"/>
                </a:ext>
              </a:extLst>
            </p:cNvPr>
            <p:cNvSpPr/>
            <p:nvPr/>
          </p:nvSpPr>
          <p:spPr>
            <a:xfrm>
              <a:off x="1485407" y="1683354"/>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6138;p126">
              <a:extLst>
                <a:ext uri="{FF2B5EF4-FFF2-40B4-BE49-F238E27FC236}">
                  <a16:creationId xmlns:a16="http://schemas.microsoft.com/office/drawing/2014/main" id="{032FE9DD-B80C-4AF8-99AC-34178A424F1D}"/>
                </a:ext>
              </a:extLst>
            </p:cNvPr>
            <p:cNvSpPr/>
            <p:nvPr/>
          </p:nvSpPr>
          <p:spPr>
            <a:xfrm>
              <a:off x="1480139" y="1687115"/>
              <a:ext cx="394" cy="339"/>
            </a:xfrm>
            <a:custGeom>
              <a:avLst/>
              <a:gdLst/>
              <a:ahLst/>
              <a:cxnLst/>
              <a:rect l="l" t="t" r="r" b="b"/>
              <a:pathLst>
                <a:path w="29" h="25" extrusionOk="0">
                  <a:moveTo>
                    <a:pt x="0" y="25"/>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6139;p126">
              <a:extLst>
                <a:ext uri="{FF2B5EF4-FFF2-40B4-BE49-F238E27FC236}">
                  <a16:creationId xmlns:a16="http://schemas.microsoft.com/office/drawing/2014/main" id="{3E41E8B7-09D9-4651-8B37-DE55F38B8F78}"/>
                </a:ext>
              </a:extLst>
            </p:cNvPr>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6140;p126">
              <a:extLst>
                <a:ext uri="{FF2B5EF4-FFF2-40B4-BE49-F238E27FC236}">
                  <a16:creationId xmlns:a16="http://schemas.microsoft.com/office/drawing/2014/main" id="{44F67787-B599-4D5B-BABD-A73BAE3E1713}"/>
                </a:ext>
              </a:extLst>
            </p:cNvPr>
            <p:cNvSpPr/>
            <p:nvPr/>
          </p:nvSpPr>
          <p:spPr>
            <a:xfrm>
              <a:off x="1485556" y="1683259"/>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6141;p126">
              <a:extLst>
                <a:ext uri="{FF2B5EF4-FFF2-40B4-BE49-F238E27FC236}">
                  <a16:creationId xmlns:a16="http://schemas.microsoft.com/office/drawing/2014/main" id="{807A8169-1902-410A-8810-E8A97E3C8D76}"/>
                </a:ext>
              </a:extLst>
            </p:cNvPr>
            <p:cNvSpPr/>
            <p:nvPr/>
          </p:nvSpPr>
          <p:spPr>
            <a:xfrm>
              <a:off x="1483845" y="1684264"/>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6142;p126">
              <a:extLst>
                <a:ext uri="{FF2B5EF4-FFF2-40B4-BE49-F238E27FC236}">
                  <a16:creationId xmlns:a16="http://schemas.microsoft.com/office/drawing/2014/main" id="{F8DC8FCF-B50C-4C2A-9352-2702BC8E27B7}"/>
                </a:ext>
              </a:extLst>
            </p:cNvPr>
            <p:cNvSpPr/>
            <p:nvPr/>
          </p:nvSpPr>
          <p:spPr>
            <a:xfrm>
              <a:off x="1484646" y="1683789"/>
              <a:ext cx="204" cy="109"/>
            </a:xfrm>
            <a:custGeom>
              <a:avLst/>
              <a:gdLst/>
              <a:ahLst/>
              <a:cxnLst/>
              <a:rect l="l" t="t" r="r" b="b"/>
              <a:pathLst>
                <a:path w="15" h="8" extrusionOk="0">
                  <a:moveTo>
                    <a:pt x="1" y="7"/>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6143;p126">
              <a:extLst>
                <a:ext uri="{FF2B5EF4-FFF2-40B4-BE49-F238E27FC236}">
                  <a16:creationId xmlns:a16="http://schemas.microsoft.com/office/drawing/2014/main" id="{1EB7B74E-F5E2-4836-843D-0CB8561198D3}"/>
                </a:ext>
              </a:extLst>
            </p:cNvPr>
            <p:cNvSpPr/>
            <p:nvPr/>
          </p:nvSpPr>
          <p:spPr>
            <a:xfrm>
              <a:off x="1484415" y="1683924"/>
              <a:ext cx="204" cy="163"/>
            </a:xfrm>
            <a:custGeom>
              <a:avLst/>
              <a:gdLst/>
              <a:ahLst/>
              <a:cxnLst/>
              <a:rect l="l" t="t" r="r" b="b"/>
              <a:pathLst>
                <a:path w="15" h="12"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6144;p126">
              <a:extLst>
                <a:ext uri="{FF2B5EF4-FFF2-40B4-BE49-F238E27FC236}">
                  <a16:creationId xmlns:a16="http://schemas.microsoft.com/office/drawing/2014/main" id="{38DAFD4D-9563-42FA-AD37-770A7F764B1A}"/>
                </a:ext>
              </a:extLst>
            </p:cNvPr>
            <p:cNvSpPr/>
            <p:nvPr/>
          </p:nvSpPr>
          <p:spPr>
            <a:xfrm>
              <a:off x="1484130" y="1684115"/>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6145;p126">
              <a:extLst>
                <a:ext uri="{FF2B5EF4-FFF2-40B4-BE49-F238E27FC236}">
                  <a16:creationId xmlns:a16="http://schemas.microsoft.com/office/drawing/2014/main" id="{22E6AE9C-635D-4EF0-9059-5546063838AD}"/>
                </a:ext>
              </a:extLst>
            </p:cNvPr>
            <p:cNvSpPr/>
            <p:nvPr/>
          </p:nvSpPr>
          <p:spPr>
            <a:xfrm>
              <a:off x="1485026" y="1683544"/>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6146;p126">
              <a:extLst>
                <a:ext uri="{FF2B5EF4-FFF2-40B4-BE49-F238E27FC236}">
                  <a16:creationId xmlns:a16="http://schemas.microsoft.com/office/drawing/2014/main" id="{A2AC0C05-A173-4AEB-8CD0-D24D82A7B91F}"/>
                </a:ext>
              </a:extLst>
            </p:cNvPr>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6147;p126">
              <a:extLst>
                <a:ext uri="{FF2B5EF4-FFF2-40B4-BE49-F238E27FC236}">
                  <a16:creationId xmlns:a16="http://schemas.microsoft.com/office/drawing/2014/main" id="{46A6D289-4E0A-47BF-ABCE-63F28E3FA09D}"/>
                </a:ext>
              </a:extLst>
            </p:cNvPr>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6148;p126">
              <a:extLst>
                <a:ext uri="{FF2B5EF4-FFF2-40B4-BE49-F238E27FC236}">
                  <a16:creationId xmlns:a16="http://schemas.microsoft.com/office/drawing/2014/main" id="{77D2E3FB-3033-4848-87CC-CFA9990B8168}"/>
                </a:ext>
              </a:extLst>
            </p:cNvPr>
            <p:cNvSpPr/>
            <p:nvPr/>
          </p:nvSpPr>
          <p:spPr>
            <a:xfrm>
              <a:off x="1484836" y="1683639"/>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6149;p126">
              <a:extLst>
                <a:ext uri="{FF2B5EF4-FFF2-40B4-BE49-F238E27FC236}">
                  <a16:creationId xmlns:a16="http://schemas.microsoft.com/office/drawing/2014/main" id="{0516FD13-BE3B-4C69-AA1A-97FD973DB2D4}"/>
                </a:ext>
              </a:extLst>
            </p:cNvPr>
            <p:cNvSpPr/>
            <p:nvPr/>
          </p:nvSpPr>
          <p:spPr>
            <a:xfrm>
              <a:off x="1485692" y="1683164"/>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6150;p126">
              <a:extLst>
                <a:ext uri="{FF2B5EF4-FFF2-40B4-BE49-F238E27FC236}">
                  <a16:creationId xmlns:a16="http://schemas.microsoft.com/office/drawing/2014/main" id="{3E4530E9-D61B-4420-A205-CC826AA6EE3F}"/>
                </a:ext>
              </a:extLst>
            </p:cNvPr>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6151;p126">
              <a:extLst>
                <a:ext uri="{FF2B5EF4-FFF2-40B4-BE49-F238E27FC236}">
                  <a16:creationId xmlns:a16="http://schemas.microsoft.com/office/drawing/2014/main" id="{D5298CEE-4270-44CD-8C76-CFCC7C1BBCF9}"/>
                </a:ext>
              </a:extLst>
            </p:cNvPr>
            <p:cNvSpPr/>
            <p:nvPr/>
          </p:nvSpPr>
          <p:spPr>
            <a:xfrm>
              <a:off x="1485787" y="1683164"/>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6152;p126">
              <a:extLst>
                <a:ext uri="{FF2B5EF4-FFF2-40B4-BE49-F238E27FC236}">
                  <a16:creationId xmlns:a16="http://schemas.microsoft.com/office/drawing/2014/main" id="{4FC6EA2E-471E-4057-85AE-04860F3C0CCC}"/>
                </a:ext>
              </a:extLst>
            </p:cNvPr>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6153;p126">
              <a:extLst>
                <a:ext uri="{FF2B5EF4-FFF2-40B4-BE49-F238E27FC236}">
                  <a16:creationId xmlns:a16="http://schemas.microsoft.com/office/drawing/2014/main" id="{0CE101F8-A12B-4568-8B71-C7980D75DACB}"/>
                </a:ext>
              </a:extLst>
            </p:cNvPr>
            <p:cNvSpPr/>
            <p:nvPr/>
          </p:nvSpPr>
          <p:spPr>
            <a:xfrm>
              <a:off x="1539269" y="1663911"/>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6154;p126">
              <a:extLst>
                <a:ext uri="{FF2B5EF4-FFF2-40B4-BE49-F238E27FC236}">
                  <a16:creationId xmlns:a16="http://schemas.microsoft.com/office/drawing/2014/main" id="{E4F15E95-0BE7-40A5-AEC3-F688DC35E41A}"/>
                </a:ext>
              </a:extLst>
            </p:cNvPr>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6155;p126">
              <a:extLst>
                <a:ext uri="{FF2B5EF4-FFF2-40B4-BE49-F238E27FC236}">
                  <a16:creationId xmlns:a16="http://schemas.microsoft.com/office/drawing/2014/main" id="{5839D1D6-347C-414E-86B7-DA2408C924C5}"/>
                </a:ext>
              </a:extLst>
            </p:cNvPr>
            <p:cNvSpPr/>
            <p:nvPr/>
          </p:nvSpPr>
          <p:spPr>
            <a:xfrm>
              <a:off x="1482460" y="1685309"/>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6156;p126">
              <a:extLst>
                <a:ext uri="{FF2B5EF4-FFF2-40B4-BE49-F238E27FC236}">
                  <a16:creationId xmlns:a16="http://schemas.microsoft.com/office/drawing/2014/main" id="{F625D779-9A2A-4C8D-A7D8-C42305881D61}"/>
                </a:ext>
              </a:extLst>
            </p:cNvPr>
            <p:cNvSpPr/>
            <p:nvPr/>
          </p:nvSpPr>
          <p:spPr>
            <a:xfrm>
              <a:off x="1482840" y="1685024"/>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6157;p126">
              <a:extLst>
                <a:ext uri="{FF2B5EF4-FFF2-40B4-BE49-F238E27FC236}">
                  <a16:creationId xmlns:a16="http://schemas.microsoft.com/office/drawing/2014/main" id="{85998E4B-A21B-443E-85A8-B99601D1DB53}"/>
                </a:ext>
              </a:extLst>
            </p:cNvPr>
            <p:cNvSpPr/>
            <p:nvPr/>
          </p:nvSpPr>
          <p:spPr>
            <a:xfrm>
              <a:off x="1481605" y="1685975"/>
              <a:ext cx="353" cy="244"/>
            </a:xfrm>
            <a:custGeom>
              <a:avLst/>
              <a:gdLst/>
              <a:ahLst/>
              <a:cxnLst/>
              <a:rect l="l" t="t" r="r" b="b"/>
              <a:pathLst>
                <a:path w="26" h="18" extrusionOk="0">
                  <a:moveTo>
                    <a:pt x="1" y="18"/>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6158;p126">
              <a:extLst>
                <a:ext uri="{FF2B5EF4-FFF2-40B4-BE49-F238E27FC236}">
                  <a16:creationId xmlns:a16="http://schemas.microsoft.com/office/drawing/2014/main" id="{0D34287C-CC65-403C-B7E6-4C9FEF47B528}"/>
                </a:ext>
              </a:extLst>
            </p:cNvPr>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6159;p126">
              <a:extLst>
                <a:ext uri="{FF2B5EF4-FFF2-40B4-BE49-F238E27FC236}">
                  <a16:creationId xmlns:a16="http://schemas.microsoft.com/office/drawing/2014/main" id="{53F3DE36-27D4-41A8-8943-0F39F2C611CF}"/>
                </a:ext>
              </a:extLst>
            </p:cNvPr>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6160;p126">
              <a:extLst>
                <a:ext uri="{FF2B5EF4-FFF2-40B4-BE49-F238E27FC236}">
                  <a16:creationId xmlns:a16="http://schemas.microsoft.com/office/drawing/2014/main" id="{C6337F02-25C6-40B8-9976-9DC56D3E6D81}"/>
                </a:ext>
              </a:extLst>
            </p:cNvPr>
            <p:cNvSpPr/>
            <p:nvPr/>
          </p:nvSpPr>
          <p:spPr>
            <a:xfrm>
              <a:off x="1479568" y="1687536"/>
              <a:ext cx="434" cy="394"/>
            </a:xfrm>
            <a:custGeom>
              <a:avLst/>
              <a:gdLst/>
              <a:ahLst/>
              <a:cxnLst/>
              <a:rect l="l" t="t" r="r" b="b"/>
              <a:pathLst>
                <a:path w="32" h="29" extrusionOk="0">
                  <a:moveTo>
                    <a:pt x="0" y="29"/>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6161;p126">
              <a:extLst>
                <a:ext uri="{FF2B5EF4-FFF2-40B4-BE49-F238E27FC236}">
                  <a16:creationId xmlns:a16="http://schemas.microsoft.com/office/drawing/2014/main" id="{313C4AE5-A559-4A32-AB41-1E18BBDC58D7}"/>
                </a:ext>
              </a:extLst>
            </p:cNvPr>
            <p:cNvSpPr/>
            <p:nvPr/>
          </p:nvSpPr>
          <p:spPr>
            <a:xfrm>
              <a:off x="1485882" y="1683123"/>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6162;p126">
              <a:extLst>
                <a:ext uri="{FF2B5EF4-FFF2-40B4-BE49-F238E27FC236}">
                  <a16:creationId xmlns:a16="http://schemas.microsoft.com/office/drawing/2014/main" id="{2215A004-A527-4CF3-9ED0-0063F8696A12}"/>
                </a:ext>
              </a:extLst>
            </p:cNvPr>
            <p:cNvSpPr/>
            <p:nvPr/>
          </p:nvSpPr>
          <p:spPr>
            <a:xfrm>
              <a:off x="1486167" y="16830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6163;p126">
              <a:extLst>
                <a:ext uri="{FF2B5EF4-FFF2-40B4-BE49-F238E27FC236}">
                  <a16:creationId xmlns:a16="http://schemas.microsoft.com/office/drawing/2014/main" id="{A6D721FD-EB85-4EFB-AA06-6E14BDBD0BF9}"/>
                </a:ext>
              </a:extLst>
            </p:cNvPr>
            <p:cNvSpPr/>
            <p:nvPr/>
          </p:nvSpPr>
          <p:spPr>
            <a:xfrm>
              <a:off x="1485977" y="1683123"/>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6164;p126">
              <a:extLst>
                <a:ext uri="{FF2B5EF4-FFF2-40B4-BE49-F238E27FC236}">
                  <a16:creationId xmlns:a16="http://schemas.microsoft.com/office/drawing/2014/main" id="{7502DC71-DC12-47BA-8A40-ED152D2EFE75}"/>
                </a:ext>
              </a:extLst>
            </p:cNvPr>
            <p:cNvSpPr/>
            <p:nvPr/>
          </p:nvSpPr>
          <p:spPr>
            <a:xfrm>
              <a:off x="1481184" y="1686301"/>
              <a:ext cx="339" cy="299"/>
            </a:xfrm>
            <a:custGeom>
              <a:avLst/>
              <a:gdLst/>
              <a:ahLst/>
              <a:cxnLst/>
              <a:rect l="l" t="t" r="r" b="b"/>
              <a:pathLst>
                <a:path w="25" h="22" extrusionOk="0">
                  <a:moveTo>
                    <a:pt x="0" y="22"/>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6165;p126">
              <a:extLst>
                <a:ext uri="{FF2B5EF4-FFF2-40B4-BE49-F238E27FC236}">
                  <a16:creationId xmlns:a16="http://schemas.microsoft.com/office/drawing/2014/main" id="{918E07F9-1D9B-4C44-89EA-A6332D804EC0}"/>
                </a:ext>
              </a:extLst>
            </p:cNvPr>
            <p:cNvSpPr/>
            <p:nvPr/>
          </p:nvSpPr>
          <p:spPr>
            <a:xfrm>
              <a:off x="1486031" y="168306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6166;p126">
              <a:extLst>
                <a:ext uri="{FF2B5EF4-FFF2-40B4-BE49-F238E27FC236}">
                  <a16:creationId xmlns:a16="http://schemas.microsoft.com/office/drawing/2014/main" id="{930B3A6D-453F-4884-AB5B-BF3854CF5462}"/>
                </a:ext>
              </a:extLst>
            </p:cNvPr>
            <p:cNvSpPr/>
            <p:nvPr/>
          </p:nvSpPr>
          <p:spPr>
            <a:xfrm>
              <a:off x="1486072" y="1683069"/>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6167;p126">
              <a:extLst>
                <a:ext uri="{FF2B5EF4-FFF2-40B4-BE49-F238E27FC236}">
                  <a16:creationId xmlns:a16="http://schemas.microsoft.com/office/drawing/2014/main" id="{0E910C49-559E-432F-857B-2B659072414D}"/>
                </a:ext>
              </a:extLst>
            </p:cNvPr>
            <p:cNvSpPr/>
            <p:nvPr/>
          </p:nvSpPr>
          <p:spPr>
            <a:xfrm>
              <a:off x="1480654" y="1686681"/>
              <a:ext cx="394" cy="353"/>
            </a:xfrm>
            <a:custGeom>
              <a:avLst/>
              <a:gdLst/>
              <a:ahLst/>
              <a:cxnLst/>
              <a:rect l="l" t="t" r="r" b="b"/>
              <a:pathLst>
                <a:path w="29" h="26" extrusionOk="0">
                  <a:moveTo>
                    <a:pt x="1" y="25"/>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6168;p126">
              <a:extLst>
                <a:ext uri="{FF2B5EF4-FFF2-40B4-BE49-F238E27FC236}">
                  <a16:creationId xmlns:a16="http://schemas.microsoft.com/office/drawing/2014/main" id="{FC3CB717-DDB6-4060-93A8-4DCC238E86B8}"/>
                </a:ext>
              </a:extLst>
            </p:cNvPr>
            <p:cNvSpPr/>
            <p:nvPr/>
          </p:nvSpPr>
          <p:spPr>
            <a:xfrm>
              <a:off x="1483221" y="1684739"/>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6169;p126">
              <a:extLst>
                <a:ext uri="{FF2B5EF4-FFF2-40B4-BE49-F238E27FC236}">
                  <a16:creationId xmlns:a16="http://schemas.microsoft.com/office/drawing/2014/main" id="{C354A8E8-E17B-45F6-9412-18BB21651219}"/>
                </a:ext>
              </a:extLst>
            </p:cNvPr>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6170;p126">
              <a:extLst>
                <a:ext uri="{FF2B5EF4-FFF2-40B4-BE49-F238E27FC236}">
                  <a16:creationId xmlns:a16="http://schemas.microsoft.com/office/drawing/2014/main" id="{6200C0B0-317F-4CF6-9186-BB5190159269}"/>
                </a:ext>
              </a:extLst>
            </p:cNvPr>
            <p:cNvSpPr/>
            <p:nvPr/>
          </p:nvSpPr>
          <p:spPr>
            <a:xfrm>
              <a:off x="1483560" y="1684495"/>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6171;p126">
              <a:extLst>
                <a:ext uri="{FF2B5EF4-FFF2-40B4-BE49-F238E27FC236}">
                  <a16:creationId xmlns:a16="http://schemas.microsoft.com/office/drawing/2014/main" id="{822C6641-BEB1-4B31-9B05-A0EDB99C564C}"/>
                </a:ext>
              </a:extLst>
            </p:cNvPr>
            <p:cNvSpPr/>
            <p:nvPr/>
          </p:nvSpPr>
          <p:spPr>
            <a:xfrm>
              <a:off x="1539459" y="1669532"/>
              <a:ext cx="54" cy="339"/>
            </a:xfrm>
            <a:custGeom>
              <a:avLst/>
              <a:gdLst/>
              <a:ahLst/>
              <a:cxnLst/>
              <a:rect l="l" t="t" r="r" b="b"/>
              <a:pathLst>
                <a:path w="4" h="25" extrusionOk="0">
                  <a:moveTo>
                    <a:pt x="0" y="0"/>
                  </a:moveTo>
                  <a:lnTo>
                    <a:pt x="4"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6172;p126">
              <a:extLst>
                <a:ext uri="{FF2B5EF4-FFF2-40B4-BE49-F238E27FC236}">
                  <a16:creationId xmlns:a16="http://schemas.microsoft.com/office/drawing/2014/main" id="{6498F751-2B78-4E04-8854-165E8F5518AE}"/>
                </a:ext>
              </a:extLst>
            </p:cNvPr>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6173;p126">
              <a:extLst>
                <a:ext uri="{FF2B5EF4-FFF2-40B4-BE49-F238E27FC236}">
                  <a16:creationId xmlns:a16="http://schemas.microsoft.com/office/drawing/2014/main" id="{7936D20E-A7FE-4770-A2EC-65919AB94225}"/>
                </a:ext>
              </a:extLst>
            </p:cNvPr>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6174;p126">
              <a:extLst>
                <a:ext uri="{FF2B5EF4-FFF2-40B4-BE49-F238E27FC236}">
                  <a16:creationId xmlns:a16="http://schemas.microsoft.com/office/drawing/2014/main" id="{1CE6AFA3-AAA5-4043-879D-82967A02BCD6}"/>
                </a:ext>
              </a:extLst>
            </p:cNvPr>
            <p:cNvSpPr/>
            <p:nvPr/>
          </p:nvSpPr>
          <p:spPr>
            <a:xfrm>
              <a:off x="1993626" y="1750237"/>
              <a:ext cx="68" cy="149"/>
            </a:xfrm>
            <a:custGeom>
              <a:avLst/>
              <a:gdLst/>
              <a:ahLst/>
              <a:cxnLst/>
              <a:rect l="l" t="t" r="r" b="b"/>
              <a:pathLst>
                <a:path w="5" h="11" extrusionOk="0">
                  <a:moveTo>
                    <a:pt x="4"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6175;p126">
              <a:extLst>
                <a:ext uri="{FF2B5EF4-FFF2-40B4-BE49-F238E27FC236}">
                  <a16:creationId xmlns:a16="http://schemas.microsoft.com/office/drawing/2014/main" id="{F3AF766B-E00E-4C3F-9E11-35639440C759}"/>
                </a:ext>
              </a:extLst>
            </p:cNvPr>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6176;p126">
              <a:extLst>
                <a:ext uri="{FF2B5EF4-FFF2-40B4-BE49-F238E27FC236}">
                  <a16:creationId xmlns:a16="http://schemas.microsoft.com/office/drawing/2014/main" id="{C0E29F53-0E81-44AA-B53D-D7CA0B62C69F}"/>
                </a:ext>
              </a:extLst>
            </p:cNvPr>
            <p:cNvSpPr/>
            <p:nvPr/>
          </p:nvSpPr>
          <p:spPr>
            <a:xfrm>
              <a:off x="1993490" y="174976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6177;p126">
              <a:extLst>
                <a:ext uri="{FF2B5EF4-FFF2-40B4-BE49-F238E27FC236}">
                  <a16:creationId xmlns:a16="http://schemas.microsoft.com/office/drawing/2014/main" id="{CBC23744-F3D7-46CD-8FCC-3223776B32D9}"/>
                </a:ext>
              </a:extLst>
            </p:cNvPr>
            <p:cNvSpPr/>
            <p:nvPr/>
          </p:nvSpPr>
          <p:spPr>
            <a:xfrm>
              <a:off x="1993490" y="1749898"/>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6178;p126">
              <a:extLst>
                <a:ext uri="{FF2B5EF4-FFF2-40B4-BE49-F238E27FC236}">
                  <a16:creationId xmlns:a16="http://schemas.microsoft.com/office/drawing/2014/main" id="{08A58C50-9385-4237-A24F-225D7CA0FF1C}"/>
                </a:ext>
              </a:extLst>
            </p:cNvPr>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6179;p126">
              <a:extLst>
                <a:ext uri="{FF2B5EF4-FFF2-40B4-BE49-F238E27FC236}">
                  <a16:creationId xmlns:a16="http://schemas.microsoft.com/office/drawing/2014/main" id="{649EE869-5714-4AAC-A768-E18CC4302FE5}"/>
                </a:ext>
              </a:extLst>
            </p:cNvPr>
            <p:cNvSpPr/>
            <p:nvPr/>
          </p:nvSpPr>
          <p:spPr>
            <a:xfrm>
              <a:off x="1983552" y="1708690"/>
              <a:ext cx="68" cy="68"/>
            </a:xfrm>
            <a:custGeom>
              <a:avLst/>
              <a:gdLst/>
              <a:ahLst/>
              <a:cxnLst/>
              <a:rect l="l" t="t" r="r" b="b"/>
              <a:pathLst>
                <a:path w="5" h="5" extrusionOk="0">
                  <a:moveTo>
                    <a:pt x="1" y="1"/>
                  </a:moveTo>
                  <a:lnTo>
                    <a:pt x="1" y="4"/>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6180;p126">
              <a:extLst>
                <a:ext uri="{FF2B5EF4-FFF2-40B4-BE49-F238E27FC236}">
                  <a16:creationId xmlns:a16="http://schemas.microsoft.com/office/drawing/2014/main" id="{5E095E3E-E87D-4649-85CF-0937362E384E}"/>
                </a:ext>
              </a:extLst>
            </p:cNvPr>
            <p:cNvSpPr/>
            <p:nvPr/>
          </p:nvSpPr>
          <p:spPr>
            <a:xfrm>
              <a:off x="1993721" y="1750481"/>
              <a:ext cx="163" cy="244"/>
            </a:xfrm>
            <a:custGeom>
              <a:avLst/>
              <a:gdLst/>
              <a:ahLst/>
              <a:cxnLst/>
              <a:rect l="l" t="t" r="r" b="b"/>
              <a:pathLst>
                <a:path w="12" h="18" extrusionOk="0">
                  <a:moveTo>
                    <a:pt x="1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6181;p126">
              <a:extLst>
                <a:ext uri="{FF2B5EF4-FFF2-40B4-BE49-F238E27FC236}">
                  <a16:creationId xmlns:a16="http://schemas.microsoft.com/office/drawing/2014/main" id="{9DE790DB-16AC-4383-9B2E-F7C35D3EA6C9}"/>
                </a:ext>
              </a:extLst>
            </p:cNvPr>
            <p:cNvSpPr/>
            <p:nvPr/>
          </p:nvSpPr>
          <p:spPr>
            <a:xfrm>
              <a:off x="1993531" y="1750047"/>
              <a:ext cx="68" cy="109"/>
            </a:xfrm>
            <a:custGeom>
              <a:avLst/>
              <a:gdLst/>
              <a:ahLst/>
              <a:cxnLst/>
              <a:rect l="l" t="t" r="r" b="b"/>
              <a:pathLst>
                <a:path w="5" h="8" extrusionOk="0">
                  <a:moveTo>
                    <a:pt x="4"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6182;p126">
              <a:extLst>
                <a:ext uri="{FF2B5EF4-FFF2-40B4-BE49-F238E27FC236}">
                  <a16:creationId xmlns:a16="http://schemas.microsoft.com/office/drawing/2014/main" id="{3BB69025-6603-471F-8501-4EF78C5DD01B}"/>
                </a:ext>
              </a:extLst>
            </p:cNvPr>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6183;p126">
              <a:extLst>
                <a:ext uri="{FF2B5EF4-FFF2-40B4-BE49-F238E27FC236}">
                  <a16:creationId xmlns:a16="http://schemas.microsoft.com/office/drawing/2014/main" id="{893057B0-EB58-46CF-A325-E016074773C2}"/>
                </a:ext>
              </a:extLst>
            </p:cNvPr>
            <p:cNvSpPr/>
            <p:nvPr/>
          </p:nvSpPr>
          <p:spPr>
            <a:xfrm>
              <a:off x="2035703" y="1698520"/>
              <a:ext cx="204" cy="109"/>
            </a:xfrm>
            <a:custGeom>
              <a:avLst/>
              <a:gdLst/>
              <a:ahLst/>
              <a:cxnLst/>
              <a:rect l="l" t="t" r="r" b="b"/>
              <a:pathLst>
                <a:path w="15" h="8" extrusionOk="0">
                  <a:moveTo>
                    <a:pt x="0" y="1"/>
                  </a:moveTo>
                  <a:lnTo>
                    <a:pt x="1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6184;p126">
              <a:extLst>
                <a:ext uri="{FF2B5EF4-FFF2-40B4-BE49-F238E27FC236}">
                  <a16:creationId xmlns:a16="http://schemas.microsoft.com/office/drawing/2014/main" id="{B73D91E0-A880-44EC-B183-1640E51D785A}"/>
                </a:ext>
              </a:extLst>
            </p:cNvPr>
            <p:cNvSpPr/>
            <p:nvPr/>
          </p:nvSpPr>
          <p:spPr>
            <a:xfrm>
              <a:off x="2065505" y="1706314"/>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6185;p126">
              <a:extLst>
                <a:ext uri="{FF2B5EF4-FFF2-40B4-BE49-F238E27FC236}">
                  <a16:creationId xmlns:a16="http://schemas.microsoft.com/office/drawing/2014/main" id="{1C86A063-56C7-465D-9630-C5A5F8E8FC88}"/>
                </a:ext>
              </a:extLst>
            </p:cNvPr>
            <p:cNvSpPr/>
            <p:nvPr/>
          </p:nvSpPr>
          <p:spPr>
            <a:xfrm>
              <a:off x="2066266" y="1706409"/>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6186;p126">
              <a:extLst>
                <a:ext uri="{FF2B5EF4-FFF2-40B4-BE49-F238E27FC236}">
                  <a16:creationId xmlns:a16="http://schemas.microsoft.com/office/drawing/2014/main" id="{3313F6E0-FB0D-427E-B21C-367E433544D4}"/>
                </a:ext>
              </a:extLst>
            </p:cNvPr>
            <p:cNvSpPr/>
            <p:nvPr/>
          </p:nvSpPr>
          <p:spPr>
            <a:xfrm>
              <a:off x="2067257" y="170646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6187;p126">
              <a:extLst>
                <a:ext uri="{FF2B5EF4-FFF2-40B4-BE49-F238E27FC236}">
                  <a16:creationId xmlns:a16="http://schemas.microsoft.com/office/drawing/2014/main" id="{08FBB2B0-EB97-4247-8E6E-3FDC5E132C9C}"/>
                </a:ext>
              </a:extLst>
            </p:cNvPr>
            <p:cNvSpPr/>
            <p:nvPr/>
          </p:nvSpPr>
          <p:spPr>
            <a:xfrm>
              <a:off x="2068357" y="170650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6188;p126">
              <a:extLst>
                <a:ext uri="{FF2B5EF4-FFF2-40B4-BE49-F238E27FC236}">
                  <a16:creationId xmlns:a16="http://schemas.microsoft.com/office/drawing/2014/main" id="{E12DB221-96E6-46E6-A308-D576FDE195A5}"/>
                </a:ext>
              </a:extLst>
            </p:cNvPr>
            <p:cNvSpPr/>
            <p:nvPr/>
          </p:nvSpPr>
          <p:spPr>
            <a:xfrm>
              <a:off x="2071819" y="17064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6189;p126">
              <a:extLst>
                <a:ext uri="{FF2B5EF4-FFF2-40B4-BE49-F238E27FC236}">
                  <a16:creationId xmlns:a16="http://schemas.microsoft.com/office/drawing/2014/main" id="{7C56E54D-4237-482C-BAC9-48C856AA1AFC}"/>
                </a:ext>
              </a:extLst>
            </p:cNvPr>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6190;p126">
              <a:extLst>
                <a:ext uri="{FF2B5EF4-FFF2-40B4-BE49-F238E27FC236}">
                  <a16:creationId xmlns:a16="http://schemas.microsoft.com/office/drawing/2014/main" id="{96BCF12B-D1B0-470B-BC31-6EC6B483F41B}"/>
                </a:ext>
              </a:extLst>
            </p:cNvPr>
            <p:cNvSpPr/>
            <p:nvPr/>
          </p:nvSpPr>
          <p:spPr>
            <a:xfrm>
              <a:off x="2165463" y="166871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6191;p126">
              <a:extLst>
                <a:ext uri="{FF2B5EF4-FFF2-40B4-BE49-F238E27FC236}">
                  <a16:creationId xmlns:a16="http://schemas.microsoft.com/office/drawing/2014/main" id="{8C3E7353-7CDF-48FD-85B5-1F3C626A8332}"/>
                </a:ext>
              </a:extLst>
            </p:cNvPr>
            <p:cNvSpPr/>
            <p:nvPr/>
          </p:nvSpPr>
          <p:spPr>
            <a:xfrm>
              <a:off x="2165028" y="1668908"/>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6192;p126">
              <a:extLst>
                <a:ext uri="{FF2B5EF4-FFF2-40B4-BE49-F238E27FC236}">
                  <a16:creationId xmlns:a16="http://schemas.microsoft.com/office/drawing/2014/main" id="{7F4A91D7-0810-4417-B1FD-8F0076AD71E7}"/>
                </a:ext>
              </a:extLst>
            </p:cNvPr>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6193;p126">
              <a:extLst>
                <a:ext uri="{FF2B5EF4-FFF2-40B4-BE49-F238E27FC236}">
                  <a16:creationId xmlns:a16="http://schemas.microsoft.com/office/drawing/2014/main" id="{68817481-F43F-46DE-A75A-03B451878D8C}"/>
                </a:ext>
              </a:extLst>
            </p:cNvPr>
            <p:cNvSpPr/>
            <p:nvPr/>
          </p:nvSpPr>
          <p:spPr>
            <a:xfrm>
              <a:off x="2167404" y="1667197"/>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6194;p126">
              <a:extLst>
                <a:ext uri="{FF2B5EF4-FFF2-40B4-BE49-F238E27FC236}">
                  <a16:creationId xmlns:a16="http://schemas.microsoft.com/office/drawing/2014/main" id="{EFC0A53D-370E-4842-B853-21FD162619A5}"/>
                </a:ext>
              </a:extLst>
            </p:cNvPr>
            <p:cNvSpPr/>
            <p:nvPr/>
          </p:nvSpPr>
          <p:spPr>
            <a:xfrm>
              <a:off x="2151437" y="1676701"/>
              <a:ext cx="394" cy="68"/>
            </a:xfrm>
            <a:custGeom>
              <a:avLst/>
              <a:gdLst/>
              <a:ahLst/>
              <a:cxnLst/>
              <a:rect l="l" t="t" r="r" b="b"/>
              <a:pathLst>
                <a:path w="29" h="5" extrusionOk="0">
                  <a:moveTo>
                    <a:pt x="2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6195;p126">
              <a:extLst>
                <a:ext uri="{FF2B5EF4-FFF2-40B4-BE49-F238E27FC236}">
                  <a16:creationId xmlns:a16="http://schemas.microsoft.com/office/drawing/2014/main" id="{2D3D3B6E-EB62-4C29-B438-2C03E5413B55}"/>
                </a:ext>
              </a:extLst>
            </p:cNvPr>
            <p:cNvSpPr/>
            <p:nvPr/>
          </p:nvSpPr>
          <p:spPr>
            <a:xfrm>
              <a:off x="2152917" y="1676470"/>
              <a:ext cx="339" cy="109"/>
            </a:xfrm>
            <a:custGeom>
              <a:avLst/>
              <a:gdLst/>
              <a:ahLst/>
              <a:cxnLst/>
              <a:rect l="l" t="t" r="r" b="b"/>
              <a:pathLst>
                <a:path w="25" h="8" extrusionOk="0">
                  <a:moveTo>
                    <a:pt x="2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6196;p126">
              <a:extLst>
                <a:ext uri="{FF2B5EF4-FFF2-40B4-BE49-F238E27FC236}">
                  <a16:creationId xmlns:a16="http://schemas.microsoft.com/office/drawing/2014/main" id="{0150BE2E-C4CC-4F5B-AD23-DA059D8F8996}"/>
                </a:ext>
              </a:extLst>
            </p:cNvPr>
            <p:cNvSpPr/>
            <p:nvPr/>
          </p:nvSpPr>
          <p:spPr>
            <a:xfrm>
              <a:off x="2152198" y="1676606"/>
              <a:ext cx="394" cy="68"/>
            </a:xfrm>
            <a:custGeom>
              <a:avLst/>
              <a:gdLst/>
              <a:ahLst/>
              <a:cxnLst/>
              <a:rect l="l" t="t" r="r" b="b"/>
              <a:pathLst>
                <a:path w="29" h="5" extrusionOk="0">
                  <a:moveTo>
                    <a:pt x="2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6197;p126">
              <a:extLst>
                <a:ext uri="{FF2B5EF4-FFF2-40B4-BE49-F238E27FC236}">
                  <a16:creationId xmlns:a16="http://schemas.microsoft.com/office/drawing/2014/main" id="{AFBE6DB0-763C-4370-9F91-B4161C8517AF}"/>
                </a:ext>
              </a:extLst>
            </p:cNvPr>
            <p:cNvSpPr/>
            <p:nvPr/>
          </p:nvSpPr>
          <p:spPr>
            <a:xfrm>
              <a:off x="2150962" y="167685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6198;p126">
              <a:extLst>
                <a:ext uri="{FF2B5EF4-FFF2-40B4-BE49-F238E27FC236}">
                  <a16:creationId xmlns:a16="http://schemas.microsoft.com/office/drawing/2014/main" id="{8B2F183E-756A-47EC-B8FD-52E32DCCE85D}"/>
                </a:ext>
              </a:extLst>
            </p:cNvPr>
            <p:cNvSpPr/>
            <p:nvPr/>
          </p:nvSpPr>
          <p:spPr>
            <a:xfrm>
              <a:off x="2154913" y="1676036"/>
              <a:ext cx="299" cy="109"/>
            </a:xfrm>
            <a:custGeom>
              <a:avLst/>
              <a:gdLst/>
              <a:ahLst/>
              <a:cxnLst/>
              <a:rect l="l" t="t" r="r" b="b"/>
              <a:pathLst>
                <a:path w="22" h="8" extrusionOk="0">
                  <a:moveTo>
                    <a:pt x="2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6199;p126">
              <a:extLst>
                <a:ext uri="{FF2B5EF4-FFF2-40B4-BE49-F238E27FC236}">
                  <a16:creationId xmlns:a16="http://schemas.microsoft.com/office/drawing/2014/main" id="{B452F964-4D2B-4CDF-AD39-ACE85AE90185}"/>
                </a:ext>
              </a:extLst>
            </p:cNvPr>
            <p:cNvSpPr/>
            <p:nvPr/>
          </p:nvSpPr>
          <p:spPr>
            <a:xfrm>
              <a:off x="2153528" y="1676375"/>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6200;p126">
              <a:extLst>
                <a:ext uri="{FF2B5EF4-FFF2-40B4-BE49-F238E27FC236}">
                  <a16:creationId xmlns:a16="http://schemas.microsoft.com/office/drawing/2014/main" id="{A275ADF8-E4A0-4A03-A9F8-0857A51EE3FC}"/>
                </a:ext>
              </a:extLst>
            </p:cNvPr>
            <p:cNvSpPr/>
            <p:nvPr/>
          </p:nvSpPr>
          <p:spPr>
            <a:xfrm>
              <a:off x="2154098" y="1676280"/>
              <a:ext cx="258" cy="54"/>
            </a:xfrm>
            <a:custGeom>
              <a:avLst/>
              <a:gdLst/>
              <a:ahLst/>
              <a:cxnLst/>
              <a:rect l="l" t="t" r="r" b="b"/>
              <a:pathLst>
                <a:path w="19" h="4" extrusionOk="0">
                  <a:moveTo>
                    <a:pt x="1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6201;p126">
              <a:extLst>
                <a:ext uri="{FF2B5EF4-FFF2-40B4-BE49-F238E27FC236}">
                  <a16:creationId xmlns:a16="http://schemas.microsoft.com/office/drawing/2014/main" id="{31C28F9C-861B-4542-BFA0-2D91F849E06D}"/>
                </a:ext>
              </a:extLst>
            </p:cNvPr>
            <p:cNvSpPr/>
            <p:nvPr/>
          </p:nvSpPr>
          <p:spPr>
            <a:xfrm>
              <a:off x="2154533" y="1676131"/>
              <a:ext cx="244" cy="109"/>
            </a:xfrm>
            <a:custGeom>
              <a:avLst/>
              <a:gdLst/>
              <a:ahLst/>
              <a:cxnLst/>
              <a:rect l="l" t="t" r="r" b="b"/>
              <a:pathLst>
                <a:path w="18" h="8" extrusionOk="0">
                  <a:moveTo>
                    <a:pt x="18"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6202;p126">
              <a:extLst>
                <a:ext uri="{FF2B5EF4-FFF2-40B4-BE49-F238E27FC236}">
                  <a16:creationId xmlns:a16="http://schemas.microsoft.com/office/drawing/2014/main" id="{3AFF5594-C554-4787-888B-64B607F2BC80}"/>
                </a:ext>
              </a:extLst>
            </p:cNvPr>
            <p:cNvSpPr/>
            <p:nvPr/>
          </p:nvSpPr>
          <p:spPr>
            <a:xfrm>
              <a:off x="2164703" y="1669098"/>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6203;p126">
              <a:extLst>
                <a:ext uri="{FF2B5EF4-FFF2-40B4-BE49-F238E27FC236}">
                  <a16:creationId xmlns:a16="http://schemas.microsoft.com/office/drawing/2014/main" id="{7B00CD6E-CEDB-4437-9DB4-F7987B9A4CB2}"/>
                </a:ext>
              </a:extLst>
            </p:cNvPr>
            <p:cNvSpPr/>
            <p:nvPr/>
          </p:nvSpPr>
          <p:spPr>
            <a:xfrm>
              <a:off x="2145450" y="1667387"/>
              <a:ext cx="1018" cy="109"/>
            </a:xfrm>
            <a:custGeom>
              <a:avLst/>
              <a:gdLst/>
              <a:ahLst/>
              <a:cxnLst/>
              <a:rect l="l" t="t" r="r" b="b"/>
              <a:pathLst>
                <a:path w="75" h="8" extrusionOk="0">
                  <a:moveTo>
                    <a:pt x="1" y="1"/>
                  </a:moveTo>
                  <a:lnTo>
                    <a:pt x="74" y="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6204;p126">
              <a:extLst>
                <a:ext uri="{FF2B5EF4-FFF2-40B4-BE49-F238E27FC236}">
                  <a16:creationId xmlns:a16="http://schemas.microsoft.com/office/drawing/2014/main" id="{6B9AEFC9-2CA0-46D9-8F5E-45E904421B92}"/>
                </a:ext>
              </a:extLst>
            </p:cNvPr>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6205;p126">
              <a:extLst>
                <a:ext uri="{FF2B5EF4-FFF2-40B4-BE49-F238E27FC236}">
                  <a16:creationId xmlns:a16="http://schemas.microsoft.com/office/drawing/2014/main" id="{01FBA7F6-975D-4DC9-AA06-E33799835BDC}"/>
                </a:ext>
              </a:extLst>
            </p:cNvPr>
            <p:cNvSpPr/>
            <p:nvPr/>
          </p:nvSpPr>
          <p:spPr>
            <a:xfrm>
              <a:off x="2146590" y="1667482"/>
              <a:ext cx="964" cy="68"/>
            </a:xfrm>
            <a:custGeom>
              <a:avLst/>
              <a:gdLst/>
              <a:ahLst/>
              <a:cxnLst/>
              <a:rect l="l" t="t" r="r" b="b"/>
              <a:pathLst>
                <a:path w="71" h="5" extrusionOk="0">
                  <a:moveTo>
                    <a:pt x="7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6206;p126">
              <a:extLst>
                <a:ext uri="{FF2B5EF4-FFF2-40B4-BE49-F238E27FC236}">
                  <a16:creationId xmlns:a16="http://schemas.microsoft.com/office/drawing/2014/main" id="{D05FFAE8-01D6-47A3-8000-3C1E45469653}"/>
                </a:ext>
              </a:extLst>
            </p:cNvPr>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6207;p126">
              <a:extLst>
                <a:ext uri="{FF2B5EF4-FFF2-40B4-BE49-F238E27FC236}">
                  <a16:creationId xmlns:a16="http://schemas.microsoft.com/office/drawing/2014/main" id="{E6D00DF2-5BE8-4262-85F4-8140D705894F}"/>
                </a:ext>
              </a:extLst>
            </p:cNvPr>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6208;p126">
              <a:extLst>
                <a:ext uri="{FF2B5EF4-FFF2-40B4-BE49-F238E27FC236}">
                  <a16:creationId xmlns:a16="http://schemas.microsoft.com/office/drawing/2014/main" id="{E6488EEF-8570-4651-B736-F30751305216}"/>
                </a:ext>
              </a:extLst>
            </p:cNvPr>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6209;p126">
              <a:extLst>
                <a:ext uri="{FF2B5EF4-FFF2-40B4-BE49-F238E27FC236}">
                  <a16:creationId xmlns:a16="http://schemas.microsoft.com/office/drawing/2014/main" id="{8AF25220-D904-4F9E-9D28-4031D4475BA9}"/>
                </a:ext>
              </a:extLst>
            </p:cNvPr>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6210;p126">
              <a:extLst>
                <a:ext uri="{FF2B5EF4-FFF2-40B4-BE49-F238E27FC236}">
                  <a16:creationId xmlns:a16="http://schemas.microsoft.com/office/drawing/2014/main" id="{7976DE8F-6755-47BF-AE32-17CE784526CC}"/>
                </a:ext>
              </a:extLst>
            </p:cNvPr>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6211;p126">
              <a:extLst>
                <a:ext uri="{FF2B5EF4-FFF2-40B4-BE49-F238E27FC236}">
                  <a16:creationId xmlns:a16="http://schemas.microsoft.com/office/drawing/2014/main" id="{EB455122-DBE2-4870-A5FF-499307F5F24D}"/>
                </a:ext>
              </a:extLst>
            </p:cNvPr>
            <p:cNvSpPr/>
            <p:nvPr/>
          </p:nvSpPr>
          <p:spPr>
            <a:xfrm>
              <a:off x="2239039" y="1718289"/>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6212;p126">
              <a:extLst>
                <a:ext uri="{FF2B5EF4-FFF2-40B4-BE49-F238E27FC236}">
                  <a16:creationId xmlns:a16="http://schemas.microsoft.com/office/drawing/2014/main" id="{39BC9F95-67CF-4192-AECB-771AE23A2475}"/>
                </a:ext>
              </a:extLst>
            </p:cNvPr>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6213;p126">
              <a:extLst>
                <a:ext uri="{FF2B5EF4-FFF2-40B4-BE49-F238E27FC236}">
                  <a16:creationId xmlns:a16="http://schemas.microsoft.com/office/drawing/2014/main" id="{53AC05EC-ECB6-40CC-9CFE-4251810157BA}"/>
                </a:ext>
              </a:extLst>
            </p:cNvPr>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6214;p126">
              <a:extLst>
                <a:ext uri="{FF2B5EF4-FFF2-40B4-BE49-F238E27FC236}">
                  <a16:creationId xmlns:a16="http://schemas.microsoft.com/office/drawing/2014/main" id="{E9D0D286-A4E7-4C05-A526-C831E0125BBB}"/>
                </a:ext>
              </a:extLst>
            </p:cNvPr>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6215;p126">
              <a:extLst>
                <a:ext uri="{FF2B5EF4-FFF2-40B4-BE49-F238E27FC236}">
                  <a16:creationId xmlns:a16="http://schemas.microsoft.com/office/drawing/2014/main" id="{AA9191ED-A5EA-4915-9D88-EC3A824D6590}"/>
                </a:ext>
              </a:extLst>
            </p:cNvPr>
            <p:cNvSpPr/>
            <p:nvPr/>
          </p:nvSpPr>
          <p:spPr>
            <a:xfrm>
              <a:off x="2241415" y="1712166"/>
              <a:ext cx="14" cy="109"/>
            </a:xfrm>
            <a:custGeom>
              <a:avLst/>
              <a:gdLst/>
              <a:ahLst/>
              <a:cxnLst/>
              <a:rect l="l" t="t" r="r" b="b"/>
              <a:pathLst>
                <a:path w="1" h="8" extrusionOk="0">
                  <a:moveTo>
                    <a:pt x="1" y="7"/>
                  </a:moveTo>
                  <a:lnTo>
                    <a:pt x="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6216;p126">
              <a:extLst>
                <a:ext uri="{FF2B5EF4-FFF2-40B4-BE49-F238E27FC236}">
                  <a16:creationId xmlns:a16="http://schemas.microsoft.com/office/drawing/2014/main" id="{A007A32D-5F32-44DE-AF2B-02487D5EB2C7}"/>
                </a:ext>
              </a:extLst>
            </p:cNvPr>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6217;p126">
              <a:extLst>
                <a:ext uri="{FF2B5EF4-FFF2-40B4-BE49-F238E27FC236}">
                  <a16:creationId xmlns:a16="http://schemas.microsoft.com/office/drawing/2014/main" id="{1EA6ABE0-F422-4DF9-8141-F6D0435392D1}"/>
                </a:ext>
              </a:extLst>
            </p:cNvPr>
            <p:cNvSpPr/>
            <p:nvPr/>
          </p:nvSpPr>
          <p:spPr>
            <a:xfrm>
              <a:off x="2238618" y="1718764"/>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6218;p126">
              <a:extLst>
                <a:ext uri="{FF2B5EF4-FFF2-40B4-BE49-F238E27FC236}">
                  <a16:creationId xmlns:a16="http://schemas.microsoft.com/office/drawing/2014/main" id="{0DB06970-E4B5-4AD2-A674-63BFAECBEF12}"/>
                </a:ext>
              </a:extLst>
            </p:cNvPr>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6219;p126">
              <a:extLst>
                <a:ext uri="{FF2B5EF4-FFF2-40B4-BE49-F238E27FC236}">
                  <a16:creationId xmlns:a16="http://schemas.microsoft.com/office/drawing/2014/main" id="{222A298C-1E3B-46C7-92E0-D747E26A2075}"/>
                </a:ext>
              </a:extLst>
            </p:cNvPr>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6220;p126">
              <a:extLst>
                <a:ext uri="{FF2B5EF4-FFF2-40B4-BE49-F238E27FC236}">
                  <a16:creationId xmlns:a16="http://schemas.microsoft.com/office/drawing/2014/main" id="{6D77FF71-353F-4A96-86D4-DB09A426F5A4}"/>
                </a:ext>
              </a:extLst>
            </p:cNvPr>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6221;p126">
              <a:extLst>
                <a:ext uri="{FF2B5EF4-FFF2-40B4-BE49-F238E27FC236}">
                  <a16:creationId xmlns:a16="http://schemas.microsoft.com/office/drawing/2014/main" id="{D5E56657-38E5-4209-948A-A71CE8739E4C}"/>
                </a:ext>
              </a:extLst>
            </p:cNvPr>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6222;p126">
              <a:extLst>
                <a:ext uri="{FF2B5EF4-FFF2-40B4-BE49-F238E27FC236}">
                  <a16:creationId xmlns:a16="http://schemas.microsoft.com/office/drawing/2014/main" id="{66E5CAF5-45B9-40F9-A66E-94DFE8B3DEF1}"/>
                </a:ext>
              </a:extLst>
            </p:cNvPr>
            <p:cNvSpPr/>
            <p:nvPr/>
          </p:nvSpPr>
          <p:spPr>
            <a:xfrm>
              <a:off x="2199542" y="1725947"/>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6223;p126">
              <a:extLst>
                <a:ext uri="{FF2B5EF4-FFF2-40B4-BE49-F238E27FC236}">
                  <a16:creationId xmlns:a16="http://schemas.microsoft.com/office/drawing/2014/main" id="{9FDC0677-E720-4968-8388-ED61234FFE7A}"/>
                </a:ext>
              </a:extLst>
            </p:cNvPr>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6224;p126">
              <a:extLst>
                <a:ext uri="{FF2B5EF4-FFF2-40B4-BE49-F238E27FC236}">
                  <a16:creationId xmlns:a16="http://schemas.microsoft.com/office/drawing/2014/main" id="{103EFBB2-41F1-440F-8904-660AEB613884}"/>
                </a:ext>
              </a:extLst>
            </p:cNvPr>
            <p:cNvSpPr/>
            <p:nvPr/>
          </p:nvSpPr>
          <p:spPr>
            <a:xfrm>
              <a:off x="2200534" y="172381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6225;p126">
              <a:extLst>
                <a:ext uri="{FF2B5EF4-FFF2-40B4-BE49-F238E27FC236}">
                  <a16:creationId xmlns:a16="http://schemas.microsoft.com/office/drawing/2014/main" id="{3F346D30-67DB-461B-B966-D57DB44E5550}"/>
                </a:ext>
              </a:extLst>
            </p:cNvPr>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6226;p126">
              <a:extLst>
                <a:ext uri="{FF2B5EF4-FFF2-40B4-BE49-F238E27FC236}">
                  <a16:creationId xmlns:a16="http://schemas.microsoft.com/office/drawing/2014/main" id="{919ACC7B-5FF3-4AAE-999D-19C21634AE76}"/>
                </a:ext>
              </a:extLst>
            </p:cNvPr>
            <p:cNvSpPr/>
            <p:nvPr/>
          </p:nvSpPr>
          <p:spPr>
            <a:xfrm>
              <a:off x="2198348" y="1727277"/>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6227;p126">
              <a:extLst>
                <a:ext uri="{FF2B5EF4-FFF2-40B4-BE49-F238E27FC236}">
                  <a16:creationId xmlns:a16="http://schemas.microsoft.com/office/drawing/2014/main" id="{D5D8CB0A-C026-4BD6-9524-B076EC9D72B7}"/>
                </a:ext>
              </a:extLst>
            </p:cNvPr>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6228;p126">
              <a:extLst>
                <a:ext uri="{FF2B5EF4-FFF2-40B4-BE49-F238E27FC236}">
                  <a16:creationId xmlns:a16="http://schemas.microsoft.com/office/drawing/2014/main" id="{DCC6AC78-F144-4EEF-93B7-D890966BCB9E}"/>
                </a:ext>
              </a:extLst>
            </p:cNvPr>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6229;p126">
              <a:extLst>
                <a:ext uri="{FF2B5EF4-FFF2-40B4-BE49-F238E27FC236}">
                  <a16:creationId xmlns:a16="http://schemas.microsoft.com/office/drawing/2014/main" id="{BC72789B-DDE0-4E86-80D0-2C3860239932}"/>
                </a:ext>
              </a:extLst>
            </p:cNvPr>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6230;p126">
              <a:extLst>
                <a:ext uri="{FF2B5EF4-FFF2-40B4-BE49-F238E27FC236}">
                  <a16:creationId xmlns:a16="http://schemas.microsoft.com/office/drawing/2014/main" id="{31465653-64F0-4796-85AF-87D1073DEFFA}"/>
                </a:ext>
              </a:extLst>
            </p:cNvPr>
            <p:cNvSpPr/>
            <p:nvPr/>
          </p:nvSpPr>
          <p:spPr>
            <a:xfrm>
              <a:off x="2201402" y="1722485"/>
              <a:ext cx="244" cy="339"/>
            </a:xfrm>
            <a:custGeom>
              <a:avLst/>
              <a:gdLst/>
              <a:ahLst/>
              <a:cxnLst/>
              <a:rect l="l" t="t" r="r" b="b"/>
              <a:pathLst>
                <a:path w="18" h="25" extrusionOk="0">
                  <a:moveTo>
                    <a:pt x="0"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6231;p126">
              <a:extLst>
                <a:ext uri="{FF2B5EF4-FFF2-40B4-BE49-F238E27FC236}">
                  <a16:creationId xmlns:a16="http://schemas.microsoft.com/office/drawing/2014/main" id="{A2428402-5A1E-4660-A4C4-C74BBC5C5B38}"/>
                </a:ext>
              </a:extLst>
            </p:cNvPr>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6232;p126">
              <a:extLst>
                <a:ext uri="{FF2B5EF4-FFF2-40B4-BE49-F238E27FC236}">
                  <a16:creationId xmlns:a16="http://schemas.microsoft.com/office/drawing/2014/main" id="{6E6FB353-3646-4637-A76F-B639F0F90FD0}"/>
                </a:ext>
              </a:extLst>
            </p:cNvPr>
            <p:cNvSpPr/>
            <p:nvPr/>
          </p:nvSpPr>
          <p:spPr>
            <a:xfrm>
              <a:off x="2200968" y="1723150"/>
              <a:ext cx="149" cy="299"/>
            </a:xfrm>
            <a:custGeom>
              <a:avLst/>
              <a:gdLst/>
              <a:ahLst/>
              <a:cxnLst/>
              <a:rect l="l" t="t" r="r" b="b"/>
              <a:pathLst>
                <a:path w="11" h="22" extrusionOk="0">
                  <a:moveTo>
                    <a:pt x="1" y="2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6233;p126">
              <a:extLst>
                <a:ext uri="{FF2B5EF4-FFF2-40B4-BE49-F238E27FC236}">
                  <a16:creationId xmlns:a16="http://schemas.microsoft.com/office/drawing/2014/main" id="{D308573E-272E-4330-8D82-00D6FCCB0F45}"/>
                </a:ext>
              </a:extLst>
            </p:cNvPr>
            <p:cNvSpPr/>
            <p:nvPr/>
          </p:nvSpPr>
          <p:spPr>
            <a:xfrm>
              <a:off x="2226344" y="1713917"/>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6234;p126">
              <a:extLst>
                <a:ext uri="{FF2B5EF4-FFF2-40B4-BE49-F238E27FC236}">
                  <a16:creationId xmlns:a16="http://schemas.microsoft.com/office/drawing/2014/main" id="{F95D859F-C11B-42BF-9909-B42606E3F0DE}"/>
                </a:ext>
              </a:extLst>
            </p:cNvPr>
            <p:cNvSpPr/>
            <p:nvPr/>
          </p:nvSpPr>
          <p:spPr>
            <a:xfrm>
              <a:off x="2225964" y="1713917"/>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6235;p126">
              <a:extLst>
                <a:ext uri="{FF2B5EF4-FFF2-40B4-BE49-F238E27FC236}">
                  <a16:creationId xmlns:a16="http://schemas.microsoft.com/office/drawing/2014/main" id="{6BE300F1-6417-4233-9604-DB623ACEADD0}"/>
                </a:ext>
              </a:extLst>
            </p:cNvPr>
            <p:cNvSpPr/>
            <p:nvPr/>
          </p:nvSpPr>
          <p:spPr>
            <a:xfrm>
              <a:off x="2225543" y="1713876"/>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6236;p126">
              <a:extLst>
                <a:ext uri="{FF2B5EF4-FFF2-40B4-BE49-F238E27FC236}">
                  <a16:creationId xmlns:a16="http://schemas.microsoft.com/office/drawing/2014/main" id="{278AB3F4-F283-4A87-8B4F-2A9D0B2712BD}"/>
                </a:ext>
              </a:extLst>
            </p:cNvPr>
            <p:cNvSpPr/>
            <p:nvPr/>
          </p:nvSpPr>
          <p:spPr>
            <a:xfrm>
              <a:off x="2222882" y="171382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6237;p126">
              <a:extLst>
                <a:ext uri="{FF2B5EF4-FFF2-40B4-BE49-F238E27FC236}">
                  <a16:creationId xmlns:a16="http://schemas.microsoft.com/office/drawing/2014/main" id="{DE714E2E-2C6A-49DD-906D-5E803A722686}"/>
                </a:ext>
              </a:extLst>
            </p:cNvPr>
            <p:cNvSpPr/>
            <p:nvPr/>
          </p:nvSpPr>
          <p:spPr>
            <a:xfrm>
              <a:off x="2226915" y="171401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6238;p126">
              <a:extLst>
                <a:ext uri="{FF2B5EF4-FFF2-40B4-BE49-F238E27FC236}">
                  <a16:creationId xmlns:a16="http://schemas.microsoft.com/office/drawing/2014/main" id="{A4236AA9-6C73-4080-8122-5E03C7DC7B95}"/>
                </a:ext>
              </a:extLst>
            </p:cNvPr>
            <p:cNvSpPr/>
            <p:nvPr/>
          </p:nvSpPr>
          <p:spPr>
            <a:xfrm>
              <a:off x="2223588"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6239;p126">
              <a:extLst>
                <a:ext uri="{FF2B5EF4-FFF2-40B4-BE49-F238E27FC236}">
                  <a16:creationId xmlns:a16="http://schemas.microsoft.com/office/drawing/2014/main" id="{9C60F54A-DD76-41D3-AB41-A815138A33F3}"/>
                </a:ext>
              </a:extLst>
            </p:cNvPr>
            <p:cNvSpPr/>
            <p:nvPr/>
          </p:nvSpPr>
          <p:spPr>
            <a:xfrm>
              <a:off x="2225014" y="1713822"/>
              <a:ext cx="353" cy="14"/>
            </a:xfrm>
            <a:custGeom>
              <a:avLst/>
              <a:gdLst/>
              <a:ahLst/>
              <a:cxnLst/>
              <a:rect l="l" t="t" r="r" b="b"/>
              <a:pathLst>
                <a:path w="26" h="1" extrusionOk="0">
                  <a:moveTo>
                    <a:pt x="2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6240;p126">
              <a:extLst>
                <a:ext uri="{FF2B5EF4-FFF2-40B4-BE49-F238E27FC236}">
                  <a16:creationId xmlns:a16="http://schemas.microsoft.com/office/drawing/2014/main" id="{6F098FF2-EE77-44EE-88F5-E27BB4AA26B7}"/>
                </a:ext>
              </a:extLst>
            </p:cNvPr>
            <p:cNvSpPr/>
            <p:nvPr/>
          </p:nvSpPr>
          <p:spPr>
            <a:xfrm>
              <a:off x="2224824"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6241;p126">
              <a:extLst>
                <a:ext uri="{FF2B5EF4-FFF2-40B4-BE49-F238E27FC236}">
                  <a16:creationId xmlns:a16="http://schemas.microsoft.com/office/drawing/2014/main" id="{CB3A5A6E-661F-4C5E-BE30-BDE7AE065F62}"/>
                </a:ext>
              </a:extLst>
            </p:cNvPr>
            <p:cNvSpPr/>
            <p:nvPr/>
          </p:nvSpPr>
          <p:spPr>
            <a:xfrm>
              <a:off x="2226684" y="1713972"/>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6242;p126">
              <a:extLst>
                <a:ext uri="{FF2B5EF4-FFF2-40B4-BE49-F238E27FC236}">
                  <a16:creationId xmlns:a16="http://schemas.microsoft.com/office/drawing/2014/main" id="{846E146A-ECD2-4160-84F3-36D7A312F786}"/>
                </a:ext>
              </a:extLst>
            </p:cNvPr>
            <p:cNvSpPr/>
            <p:nvPr/>
          </p:nvSpPr>
          <p:spPr>
            <a:xfrm>
              <a:off x="2240845" y="1712206"/>
              <a:ext cx="258" cy="68"/>
            </a:xfrm>
            <a:custGeom>
              <a:avLst/>
              <a:gdLst/>
              <a:ahLst/>
              <a:cxnLst/>
              <a:rect l="l" t="t" r="r" b="b"/>
              <a:pathLst>
                <a:path w="19" h="5" extrusionOk="0">
                  <a:moveTo>
                    <a:pt x="1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6243;p126">
              <a:extLst>
                <a:ext uri="{FF2B5EF4-FFF2-40B4-BE49-F238E27FC236}">
                  <a16:creationId xmlns:a16="http://schemas.microsoft.com/office/drawing/2014/main" id="{9CDB27B1-CA3C-491C-8928-2014F9397EEF}"/>
                </a:ext>
              </a:extLst>
            </p:cNvPr>
            <p:cNvSpPr/>
            <p:nvPr/>
          </p:nvSpPr>
          <p:spPr>
            <a:xfrm>
              <a:off x="2240370" y="1712301"/>
              <a:ext cx="353" cy="68"/>
            </a:xfrm>
            <a:custGeom>
              <a:avLst/>
              <a:gdLst/>
              <a:ahLst/>
              <a:cxnLst/>
              <a:rect l="l" t="t" r="r" b="b"/>
              <a:pathLst>
                <a:path w="26" h="5" extrusionOk="0">
                  <a:moveTo>
                    <a:pt x="2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6244;p126">
              <a:extLst>
                <a:ext uri="{FF2B5EF4-FFF2-40B4-BE49-F238E27FC236}">
                  <a16:creationId xmlns:a16="http://schemas.microsoft.com/office/drawing/2014/main" id="{C894CBE6-F2BA-4C0C-B0D2-2D94471A265F}"/>
                </a:ext>
              </a:extLst>
            </p:cNvPr>
            <p:cNvSpPr/>
            <p:nvPr/>
          </p:nvSpPr>
          <p:spPr>
            <a:xfrm>
              <a:off x="2241225" y="1712166"/>
              <a:ext cx="163" cy="14"/>
            </a:xfrm>
            <a:custGeom>
              <a:avLst/>
              <a:gdLst/>
              <a:ahLst/>
              <a:cxnLst/>
              <a:rect l="l" t="t" r="r" b="b"/>
              <a:pathLst>
                <a:path w="12" h="1" extrusionOk="0">
                  <a:moveTo>
                    <a:pt x="11" y="0"/>
                  </a:moveTo>
                  <a:lnTo>
                    <a:pt x="1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6245;p126">
              <a:extLst>
                <a:ext uri="{FF2B5EF4-FFF2-40B4-BE49-F238E27FC236}">
                  <a16:creationId xmlns:a16="http://schemas.microsoft.com/office/drawing/2014/main" id="{36787C26-BBB2-481C-914F-681030375B3D}"/>
                </a:ext>
              </a:extLst>
            </p:cNvPr>
            <p:cNvSpPr/>
            <p:nvPr/>
          </p:nvSpPr>
          <p:spPr>
            <a:xfrm>
              <a:off x="2239379" y="1712682"/>
              <a:ext cx="149" cy="109"/>
            </a:xfrm>
            <a:custGeom>
              <a:avLst/>
              <a:gdLst/>
              <a:ahLst/>
              <a:cxnLst/>
              <a:rect l="l" t="t" r="r" b="b"/>
              <a:pathLst>
                <a:path w="11" h="8" extrusionOk="0">
                  <a:moveTo>
                    <a:pt x="1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6246;p126">
              <a:extLst>
                <a:ext uri="{FF2B5EF4-FFF2-40B4-BE49-F238E27FC236}">
                  <a16:creationId xmlns:a16="http://schemas.microsoft.com/office/drawing/2014/main" id="{E552D082-8F90-4D85-AD8A-B9B5D919E6A0}"/>
                </a:ext>
              </a:extLst>
            </p:cNvPr>
            <p:cNvSpPr/>
            <p:nvPr/>
          </p:nvSpPr>
          <p:spPr>
            <a:xfrm>
              <a:off x="2240044" y="1712397"/>
              <a:ext cx="244" cy="68"/>
            </a:xfrm>
            <a:custGeom>
              <a:avLst/>
              <a:gdLst/>
              <a:ahLst/>
              <a:cxnLst/>
              <a:rect l="l" t="t" r="r" b="b"/>
              <a:pathLst>
                <a:path w="18" h="5" extrusionOk="0">
                  <a:moveTo>
                    <a:pt x="18"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6247;p126">
              <a:extLst>
                <a:ext uri="{FF2B5EF4-FFF2-40B4-BE49-F238E27FC236}">
                  <a16:creationId xmlns:a16="http://schemas.microsoft.com/office/drawing/2014/main" id="{24BA6752-4959-4B1D-A09C-28CC82687804}"/>
                </a:ext>
              </a:extLst>
            </p:cNvPr>
            <p:cNvSpPr/>
            <p:nvPr/>
          </p:nvSpPr>
          <p:spPr>
            <a:xfrm>
              <a:off x="2227159" y="1714067"/>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6248;p126">
              <a:extLst>
                <a:ext uri="{FF2B5EF4-FFF2-40B4-BE49-F238E27FC236}">
                  <a16:creationId xmlns:a16="http://schemas.microsoft.com/office/drawing/2014/main" id="{262D8B61-AA88-4EF0-BDB7-30AA989BB08D}"/>
                </a:ext>
              </a:extLst>
            </p:cNvPr>
            <p:cNvSpPr/>
            <p:nvPr/>
          </p:nvSpPr>
          <p:spPr>
            <a:xfrm>
              <a:off x="2239800" y="1712492"/>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6249;p126">
              <a:extLst>
                <a:ext uri="{FF2B5EF4-FFF2-40B4-BE49-F238E27FC236}">
                  <a16:creationId xmlns:a16="http://schemas.microsoft.com/office/drawing/2014/main" id="{AABCC56E-F74C-4343-832E-1C557A4CC093}"/>
                </a:ext>
              </a:extLst>
            </p:cNvPr>
            <p:cNvSpPr/>
            <p:nvPr/>
          </p:nvSpPr>
          <p:spPr>
            <a:xfrm>
              <a:off x="2239569" y="1712587"/>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6250;p126">
              <a:extLst>
                <a:ext uri="{FF2B5EF4-FFF2-40B4-BE49-F238E27FC236}">
                  <a16:creationId xmlns:a16="http://schemas.microsoft.com/office/drawing/2014/main" id="{F570DDE6-8231-4D15-9C7F-DCB12299D1EB}"/>
                </a:ext>
              </a:extLst>
            </p:cNvPr>
            <p:cNvSpPr/>
            <p:nvPr/>
          </p:nvSpPr>
          <p:spPr>
            <a:xfrm>
              <a:off x="2223873"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6251;p126">
              <a:extLst>
                <a:ext uri="{FF2B5EF4-FFF2-40B4-BE49-F238E27FC236}">
                  <a16:creationId xmlns:a16="http://schemas.microsoft.com/office/drawing/2014/main" id="{DDB59F23-F5C9-47C1-92CA-668E0A147086}"/>
                </a:ext>
              </a:extLst>
            </p:cNvPr>
            <p:cNvSpPr/>
            <p:nvPr/>
          </p:nvSpPr>
          <p:spPr>
            <a:xfrm>
              <a:off x="2218320" y="1714067"/>
              <a:ext cx="394" cy="14"/>
            </a:xfrm>
            <a:custGeom>
              <a:avLst/>
              <a:gdLst/>
              <a:ahLst/>
              <a:cxnLst/>
              <a:rect l="l" t="t" r="r" b="b"/>
              <a:pathLst>
                <a:path w="29"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6252;p126">
              <a:extLst>
                <a:ext uri="{FF2B5EF4-FFF2-40B4-BE49-F238E27FC236}">
                  <a16:creationId xmlns:a16="http://schemas.microsoft.com/office/drawing/2014/main" id="{A6458BBF-CAFB-4D96-ACF6-897FD5887EDF}"/>
                </a:ext>
              </a:extLst>
            </p:cNvPr>
            <p:cNvSpPr/>
            <p:nvPr/>
          </p:nvSpPr>
          <p:spPr>
            <a:xfrm>
              <a:off x="2221742" y="1713822"/>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6253;p126">
              <a:extLst>
                <a:ext uri="{FF2B5EF4-FFF2-40B4-BE49-F238E27FC236}">
                  <a16:creationId xmlns:a16="http://schemas.microsoft.com/office/drawing/2014/main" id="{3F780872-E10A-4B8C-8AE7-7666F2FBE382}"/>
                </a:ext>
              </a:extLst>
            </p:cNvPr>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6254;p126">
              <a:extLst>
                <a:ext uri="{FF2B5EF4-FFF2-40B4-BE49-F238E27FC236}">
                  <a16:creationId xmlns:a16="http://schemas.microsoft.com/office/drawing/2014/main" id="{FC078049-32A7-44BF-8129-1C1675B7A40F}"/>
                </a:ext>
              </a:extLst>
            </p:cNvPr>
            <p:cNvSpPr/>
            <p:nvPr/>
          </p:nvSpPr>
          <p:spPr>
            <a:xfrm>
              <a:off x="2218985" y="1713972"/>
              <a:ext cx="625" cy="54"/>
            </a:xfrm>
            <a:custGeom>
              <a:avLst/>
              <a:gdLst/>
              <a:ahLst/>
              <a:cxnLst/>
              <a:rect l="l" t="t" r="r" b="b"/>
              <a:pathLst>
                <a:path w="46" h="4" extrusionOk="0">
                  <a:moveTo>
                    <a:pt x="46"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6255;p126">
              <a:extLst>
                <a:ext uri="{FF2B5EF4-FFF2-40B4-BE49-F238E27FC236}">
                  <a16:creationId xmlns:a16="http://schemas.microsoft.com/office/drawing/2014/main" id="{8AD4071E-FB6A-4403-ABD1-AC5BE7398146}"/>
                </a:ext>
              </a:extLst>
            </p:cNvPr>
            <p:cNvSpPr/>
            <p:nvPr/>
          </p:nvSpPr>
          <p:spPr>
            <a:xfrm>
              <a:off x="2219977" y="1713917"/>
              <a:ext cx="543" cy="14"/>
            </a:xfrm>
            <a:custGeom>
              <a:avLst/>
              <a:gdLst/>
              <a:ahLst/>
              <a:cxnLst/>
              <a:rect l="l" t="t" r="r" b="b"/>
              <a:pathLst>
                <a:path w="40" h="1" extrusionOk="0">
                  <a:moveTo>
                    <a:pt x="3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6256;p126">
              <a:extLst>
                <a:ext uri="{FF2B5EF4-FFF2-40B4-BE49-F238E27FC236}">
                  <a16:creationId xmlns:a16="http://schemas.microsoft.com/office/drawing/2014/main" id="{2C39F801-B62C-4D47-82C7-49DEB791BBCF}"/>
                </a:ext>
              </a:extLst>
            </p:cNvPr>
            <p:cNvSpPr/>
            <p:nvPr/>
          </p:nvSpPr>
          <p:spPr>
            <a:xfrm>
              <a:off x="2220886" y="1713876"/>
              <a:ext cx="489" cy="14"/>
            </a:xfrm>
            <a:custGeom>
              <a:avLst/>
              <a:gdLst/>
              <a:ahLst/>
              <a:cxnLst/>
              <a:rect l="l" t="t" r="r" b="b"/>
              <a:pathLst>
                <a:path w="36" h="1" extrusionOk="0">
                  <a:moveTo>
                    <a:pt x="3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6257;p126">
              <a:extLst>
                <a:ext uri="{FF2B5EF4-FFF2-40B4-BE49-F238E27FC236}">
                  <a16:creationId xmlns:a16="http://schemas.microsoft.com/office/drawing/2014/main" id="{81896376-DC9B-42B5-9A4E-34D4B8FA1A08}"/>
                </a:ext>
              </a:extLst>
            </p:cNvPr>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6258;p126">
              <a:extLst>
                <a:ext uri="{FF2B5EF4-FFF2-40B4-BE49-F238E27FC236}">
                  <a16:creationId xmlns:a16="http://schemas.microsoft.com/office/drawing/2014/main" id="{37670218-E913-4F0F-8C86-51C2232608DF}"/>
                </a:ext>
              </a:extLst>
            </p:cNvPr>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6259;p126">
              <a:extLst>
                <a:ext uri="{FF2B5EF4-FFF2-40B4-BE49-F238E27FC236}">
                  <a16:creationId xmlns:a16="http://schemas.microsoft.com/office/drawing/2014/main" id="{7EB85B42-DE36-48AD-A452-2C23279B1FE8}"/>
                </a:ext>
              </a:extLst>
            </p:cNvPr>
            <p:cNvSpPr/>
            <p:nvPr/>
          </p:nvSpPr>
          <p:spPr>
            <a:xfrm>
              <a:off x="2205204" y="1719959"/>
              <a:ext cx="625" cy="14"/>
            </a:xfrm>
            <a:custGeom>
              <a:avLst/>
              <a:gdLst/>
              <a:ahLst/>
              <a:cxnLst/>
              <a:rect l="l" t="t" r="r" b="b"/>
              <a:pathLst>
                <a:path w="46" h="1" extrusionOk="0">
                  <a:moveTo>
                    <a:pt x="25" y="0"/>
                  </a:moveTo>
                  <a:lnTo>
                    <a:pt x="46"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6260;p126">
              <a:extLst>
                <a:ext uri="{FF2B5EF4-FFF2-40B4-BE49-F238E27FC236}">
                  <a16:creationId xmlns:a16="http://schemas.microsoft.com/office/drawing/2014/main" id="{7EE686C1-D247-4515-B4E3-5E72F8D784F2}"/>
                </a:ext>
              </a:extLst>
            </p:cNvPr>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6261;p126">
              <a:extLst>
                <a:ext uri="{FF2B5EF4-FFF2-40B4-BE49-F238E27FC236}">
                  <a16:creationId xmlns:a16="http://schemas.microsoft.com/office/drawing/2014/main" id="{2045698C-17DD-4A90-8069-35AAE1EC312D}"/>
                </a:ext>
              </a:extLst>
            </p:cNvPr>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6262;p126">
              <a:extLst>
                <a:ext uri="{FF2B5EF4-FFF2-40B4-BE49-F238E27FC236}">
                  <a16:creationId xmlns:a16="http://schemas.microsoft.com/office/drawing/2014/main" id="{A53FB337-4630-4B22-93C6-C93A32D934BE}"/>
                </a:ext>
              </a:extLst>
            </p:cNvPr>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6263;p126">
              <a:extLst>
                <a:ext uri="{FF2B5EF4-FFF2-40B4-BE49-F238E27FC236}">
                  <a16:creationId xmlns:a16="http://schemas.microsoft.com/office/drawing/2014/main" id="{DA8C9E47-4D02-400F-9AC8-12D288BFAF46}"/>
                </a:ext>
              </a:extLst>
            </p:cNvPr>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6264;p126">
              <a:extLst>
                <a:ext uri="{FF2B5EF4-FFF2-40B4-BE49-F238E27FC236}">
                  <a16:creationId xmlns:a16="http://schemas.microsoft.com/office/drawing/2014/main" id="{532C6916-B31F-4DCB-9B3C-DA1EACCE11C1}"/>
                </a:ext>
              </a:extLst>
            </p:cNvPr>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6265;p126">
              <a:extLst>
                <a:ext uri="{FF2B5EF4-FFF2-40B4-BE49-F238E27FC236}">
                  <a16:creationId xmlns:a16="http://schemas.microsoft.com/office/drawing/2014/main" id="{F54C1935-AB7E-45F1-B27F-378EE3BA3B54}"/>
                </a:ext>
              </a:extLst>
            </p:cNvPr>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6266;p126">
              <a:extLst>
                <a:ext uri="{FF2B5EF4-FFF2-40B4-BE49-F238E27FC236}">
                  <a16:creationId xmlns:a16="http://schemas.microsoft.com/office/drawing/2014/main" id="{BDFB8E91-52A5-44F0-AABF-9F5365A335A9}"/>
                </a:ext>
              </a:extLst>
            </p:cNvPr>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6267;p126">
              <a:extLst>
                <a:ext uri="{FF2B5EF4-FFF2-40B4-BE49-F238E27FC236}">
                  <a16:creationId xmlns:a16="http://schemas.microsoft.com/office/drawing/2014/main" id="{5734753D-2BD8-479D-A226-4E6F5774865C}"/>
                </a:ext>
              </a:extLst>
            </p:cNvPr>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6268;p126">
              <a:extLst>
                <a:ext uri="{FF2B5EF4-FFF2-40B4-BE49-F238E27FC236}">
                  <a16:creationId xmlns:a16="http://schemas.microsoft.com/office/drawing/2014/main" id="{1F442511-C63C-45E0-8AEC-AB3119E939C0}"/>
                </a:ext>
              </a:extLst>
            </p:cNvPr>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6269;p126">
              <a:extLst>
                <a:ext uri="{FF2B5EF4-FFF2-40B4-BE49-F238E27FC236}">
                  <a16:creationId xmlns:a16="http://schemas.microsoft.com/office/drawing/2014/main" id="{26D55110-440B-45B1-A1B4-99CAF132329C}"/>
                </a:ext>
              </a:extLst>
            </p:cNvPr>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6270;p126">
              <a:extLst>
                <a:ext uri="{FF2B5EF4-FFF2-40B4-BE49-F238E27FC236}">
                  <a16:creationId xmlns:a16="http://schemas.microsoft.com/office/drawing/2014/main" id="{E7B7ACC1-C005-4776-910A-1ECECFA9ED46}"/>
                </a:ext>
              </a:extLst>
            </p:cNvPr>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6271;p126">
              <a:extLst>
                <a:ext uri="{FF2B5EF4-FFF2-40B4-BE49-F238E27FC236}">
                  <a16:creationId xmlns:a16="http://schemas.microsoft.com/office/drawing/2014/main" id="{7E4CDA48-49D1-4ABD-85BE-19DCCD162C7D}"/>
                </a:ext>
              </a:extLst>
            </p:cNvPr>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6272;p126">
              <a:extLst>
                <a:ext uri="{FF2B5EF4-FFF2-40B4-BE49-F238E27FC236}">
                  <a16:creationId xmlns:a16="http://schemas.microsoft.com/office/drawing/2014/main" id="{9A6A4A4E-F480-42D4-8C8F-5ED14918E3E3}"/>
                </a:ext>
              </a:extLst>
            </p:cNvPr>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6273;p126">
              <a:extLst>
                <a:ext uri="{FF2B5EF4-FFF2-40B4-BE49-F238E27FC236}">
                  <a16:creationId xmlns:a16="http://schemas.microsoft.com/office/drawing/2014/main" id="{82CDB79A-C838-45D2-88B9-D7311B133F55}"/>
                </a:ext>
              </a:extLst>
            </p:cNvPr>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6274;p126">
              <a:extLst>
                <a:ext uri="{FF2B5EF4-FFF2-40B4-BE49-F238E27FC236}">
                  <a16:creationId xmlns:a16="http://schemas.microsoft.com/office/drawing/2014/main" id="{1DC81A8B-1BFC-4E03-9644-CB16E363E25F}"/>
                </a:ext>
              </a:extLst>
            </p:cNvPr>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6275;p126">
              <a:extLst>
                <a:ext uri="{FF2B5EF4-FFF2-40B4-BE49-F238E27FC236}">
                  <a16:creationId xmlns:a16="http://schemas.microsoft.com/office/drawing/2014/main" id="{43F2424D-30F2-4DE7-961D-D26C455B7392}"/>
                </a:ext>
              </a:extLst>
            </p:cNvPr>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6276;p126">
              <a:extLst>
                <a:ext uri="{FF2B5EF4-FFF2-40B4-BE49-F238E27FC236}">
                  <a16:creationId xmlns:a16="http://schemas.microsoft.com/office/drawing/2014/main" id="{450C6B96-9621-4116-B24E-19F5F7A3B1BE}"/>
                </a:ext>
              </a:extLst>
            </p:cNvPr>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6277;p126">
              <a:extLst>
                <a:ext uri="{FF2B5EF4-FFF2-40B4-BE49-F238E27FC236}">
                  <a16:creationId xmlns:a16="http://schemas.microsoft.com/office/drawing/2014/main" id="{8E70244F-DEE9-4C68-B230-41D8657143ED}"/>
                </a:ext>
              </a:extLst>
            </p:cNvPr>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6278;p126">
              <a:extLst>
                <a:ext uri="{FF2B5EF4-FFF2-40B4-BE49-F238E27FC236}">
                  <a16:creationId xmlns:a16="http://schemas.microsoft.com/office/drawing/2014/main" id="{6A39D524-CFD0-46BB-A6CF-FFB64494EFD5}"/>
                </a:ext>
              </a:extLst>
            </p:cNvPr>
            <p:cNvSpPr/>
            <p:nvPr/>
          </p:nvSpPr>
          <p:spPr>
            <a:xfrm>
              <a:off x="1998948" y="1591570"/>
              <a:ext cx="394" cy="394"/>
            </a:xfrm>
            <a:custGeom>
              <a:avLst/>
              <a:gdLst/>
              <a:ahLst/>
              <a:cxnLst/>
              <a:rect l="l" t="t" r="r" b="b"/>
              <a:pathLst>
                <a:path w="29" h="29" extrusionOk="0">
                  <a:moveTo>
                    <a:pt x="29"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6279;p126">
              <a:extLst>
                <a:ext uri="{FF2B5EF4-FFF2-40B4-BE49-F238E27FC236}">
                  <a16:creationId xmlns:a16="http://schemas.microsoft.com/office/drawing/2014/main" id="{45BE3D8A-88BC-469B-82FA-49DDD3B5649E}"/>
                </a:ext>
              </a:extLst>
            </p:cNvPr>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6280;p126">
              <a:extLst>
                <a:ext uri="{FF2B5EF4-FFF2-40B4-BE49-F238E27FC236}">
                  <a16:creationId xmlns:a16="http://schemas.microsoft.com/office/drawing/2014/main" id="{5D426C54-8BBD-4D40-9645-9BE9D5226273}"/>
                </a:ext>
              </a:extLst>
            </p:cNvPr>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6281;p126">
              <a:extLst>
                <a:ext uri="{FF2B5EF4-FFF2-40B4-BE49-F238E27FC236}">
                  <a16:creationId xmlns:a16="http://schemas.microsoft.com/office/drawing/2014/main" id="{FF4FA840-D1ED-4141-8F7A-FAD49D162371}"/>
                </a:ext>
              </a:extLst>
            </p:cNvPr>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6282;p126">
              <a:extLst>
                <a:ext uri="{FF2B5EF4-FFF2-40B4-BE49-F238E27FC236}">
                  <a16:creationId xmlns:a16="http://schemas.microsoft.com/office/drawing/2014/main" id="{3668BB50-06FF-44E3-A4C9-F2463A1783F4}"/>
                </a:ext>
              </a:extLst>
            </p:cNvPr>
            <p:cNvSpPr/>
            <p:nvPr/>
          </p:nvSpPr>
          <p:spPr>
            <a:xfrm>
              <a:off x="2116217" y="1584537"/>
              <a:ext cx="244" cy="14"/>
            </a:xfrm>
            <a:custGeom>
              <a:avLst/>
              <a:gdLst/>
              <a:ahLst/>
              <a:cxnLst/>
              <a:rect l="l" t="t" r="r" b="b"/>
              <a:pathLst>
                <a:path w="18"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6283;p126">
              <a:extLst>
                <a:ext uri="{FF2B5EF4-FFF2-40B4-BE49-F238E27FC236}">
                  <a16:creationId xmlns:a16="http://schemas.microsoft.com/office/drawing/2014/main" id="{5BBE290C-AAE7-497D-AD8F-DC6F65D06F06}"/>
                </a:ext>
              </a:extLst>
            </p:cNvPr>
            <p:cNvSpPr/>
            <p:nvPr/>
          </p:nvSpPr>
          <p:spPr>
            <a:xfrm>
              <a:off x="2117168" y="158463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6284;p126">
              <a:extLst>
                <a:ext uri="{FF2B5EF4-FFF2-40B4-BE49-F238E27FC236}">
                  <a16:creationId xmlns:a16="http://schemas.microsoft.com/office/drawing/2014/main" id="{E879EC88-7F02-4699-B31D-76F4852DFA84}"/>
                </a:ext>
              </a:extLst>
            </p:cNvPr>
            <p:cNvSpPr/>
            <p:nvPr/>
          </p:nvSpPr>
          <p:spPr>
            <a:xfrm>
              <a:off x="2115267" y="1584496"/>
              <a:ext cx="244" cy="14"/>
            </a:xfrm>
            <a:custGeom>
              <a:avLst/>
              <a:gdLst/>
              <a:ahLst/>
              <a:cxnLst/>
              <a:rect l="l" t="t" r="r" b="b"/>
              <a:pathLst>
                <a:path w="18" h="1" extrusionOk="0">
                  <a:moveTo>
                    <a:pt x="1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6285;p126">
              <a:extLst>
                <a:ext uri="{FF2B5EF4-FFF2-40B4-BE49-F238E27FC236}">
                  <a16:creationId xmlns:a16="http://schemas.microsoft.com/office/drawing/2014/main" id="{B426EE1A-7FA1-4FB8-8C7D-B4AEB0A2CBD2}"/>
                </a:ext>
              </a:extLst>
            </p:cNvPr>
            <p:cNvSpPr/>
            <p:nvPr/>
          </p:nvSpPr>
          <p:spPr>
            <a:xfrm>
              <a:off x="2115742" y="1584537"/>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6286;p126">
              <a:extLst>
                <a:ext uri="{FF2B5EF4-FFF2-40B4-BE49-F238E27FC236}">
                  <a16:creationId xmlns:a16="http://schemas.microsoft.com/office/drawing/2014/main" id="{43B46B5E-FB7F-4D3F-865E-99031B68A60E}"/>
                </a:ext>
              </a:extLst>
            </p:cNvPr>
            <p:cNvSpPr/>
            <p:nvPr/>
          </p:nvSpPr>
          <p:spPr>
            <a:xfrm>
              <a:off x="2114357" y="158444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6287;p126">
              <a:extLst>
                <a:ext uri="{FF2B5EF4-FFF2-40B4-BE49-F238E27FC236}">
                  <a16:creationId xmlns:a16="http://schemas.microsoft.com/office/drawing/2014/main" id="{722BD2FB-3722-436F-8D50-D61746038E7E}"/>
                </a:ext>
              </a:extLst>
            </p:cNvPr>
            <p:cNvSpPr/>
            <p:nvPr/>
          </p:nvSpPr>
          <p:spPr>
            <a:xfrm>
              <a:off x="2115022" y="15844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6288;p126">
              <a:extLst>
                <a:ext uri="{FF2B5EF4-FFF2-40B4-BE49-F238E27FC236}">
                  <a16:creationId xmlns:a16="http://schemas.microsoft.com/office/drawing/2014/main" id="{3B11FC7A-3DCD-43FB-A3F7-9E4FEA5F19F2}"/>
                </a:ext>
              </a:extLst>
            </p:cNvPr>
            <p:cNvSpPr/>
            <p:nvPr/>
          </p:nvSpPr>
          <p:spPr>
            <a:xfrm>
              <a:off x="2117643" y="1584687"/>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6289;p126">
              <a:extLst>
                <a:ext uri="{FF2B5EF4-FFF2-40B4-BE49-F238E27FC236}">
                  <a16:creationId xmlns:a16="http://schemas.microsoft.com/office/drawing/2014/main" id="{A24A0693-E61B-4745-B26B-96424E2FF6BA}"/>
                </a:ext>
              </a:extLst>
            </p:cNvPr>
            <p:cNvSpPr/>
            <p:nvPr/>
          </p:nvSpPr>
          <p:spPr>
            <a:xfrm>
              <a:off x="2120263" y="158516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6290;p126">
              <a:extLst>
                <a:ext uri="{FF2B5EF4-FFF2-40B4-BE49-F238E27FC236}">
                  <a16:creationId xmlns:a16="http://schemas.microsoft.com/office/drawing/2014/main" id="{A4145331-764E-4937-BF77-2779045B4E5D}"/>
                </a:ext>
              </a:extLst>
            </p:cNvPr>
            <p:cNvSpPr/>
            <p:nvPr/>
          </p:nvSpPr>
          <p:spPr>
            <a:xfrm>
              <a:off x="2120874" y="158516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6291;p126">
              <a:extLst>
                <a:ext uri="{FF2B5EF4-FFF2-40B4-BE49-F238E27FC236}">
                  <a16:creationId xmlns:a16="http://schemas.microsoft.com/office/drawing/2014/main" id="{39614CA9-FD99-4728-A37F-8C6A92E83AC9}"/>
                </a:ext>
              </a:extLst>
            </p:cNvPr>
            <p:cNvSpPr/>
            <p:nvPr/>
          </p:nvSpPr>
          <p:spPr>
            <a:xfrm>
              <a:off x="2120399" y="158516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6292;p126">
              <a:extLst>
                <a:ext uri="{FF2B5EF4-FFF2-40B4-BE49-F238E27FC236}">
                  <a16:creationId xmlns:a16="http://schemas.microsoft.com/office/drawing/2014/main" id="{18FCF34C-0390-48AC-9C33-7A2149660C1D}"/>
                </a:ext>
              </a:extLst>
            </p:cNvPr>
            <p:cNvSpPr/>
            <p:nvPr/>
          </p:nvSpPr>
          <p:spPr>
            <a:xfrm>
              <a:off x="2118118" y="1584727"/>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6293;p126">
              <a:extLst>
                <a:ext uri="{FF2B5EF4-FFF2-40B4-BE49-F238E27FC236}">
                  <a16:creationId xmlns:a16="http://schemas.microsoft.com/office/drawing/2014/main" id="{D7950327-4582-431D-806D-70BC8657C6D0}"/>
                </a:ext>
              </a:extLst>
            </p:cNvPr>
            <p:cNvSpPr/>
            <p:nvPr/>
          </p:nvSpPr>
          <p:spPr>
            <a:xfrm>
              <a:off x="2118553" y="1584782"/>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6294;p126">
              <a:extLst>
                <a:ext uri="{FF2B5EF4-FFF2-40B4-BE49-F238E27FC236}">
                  <a16:creationId xmlns:a16="http://schemas.microsoft.com/office/drawing/2014/main" id="{881947D4-E6F5-4268-86CC-A40EDECD2F2C}"/>
                </a:ext>
              </a:extLst>
            </p:cNvPr>
            <p:cNvSpPr/>
            <p:nvPr/>
          </p:nvSpPr>
          <p:spPr>
            <a:xfrm>
              <a:off x="2118973" y="1584877"/>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6295;p126">
              <a:extLst>
                <a:ext uri="{FF2B5EF4-FFF2-40B4-BE49-F238E27FC236}">
                  <a16:creationId xmlns:a16="http://schemas.microsoft.com/office/drawing/2014/main" id="{D44947A8-B3F9-4849-AD91-509B5165A10F}"/>
                </a:ext>
              </a:extLst>
            </p:cNvPr>
            <p:cNvSpPr/>
            <p:nvPr/>
          </p:nvSpPr>
          <p:spPr>
            <a:xfrm>
              <a:off x="2119408" y="1584917"/>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6296;p126">
              <a:extLst>
                <a:ext uri="{FF2B5EF4-FFF2-40B4-BE49-F238E27FC236}">
                  <a16:creationId xmlns:a16="http://schemas.microsoft.com/office/drawing/2014/main" id="{A060458E-B202-4084-9976-A2CECBAAD7B8}"/>
                </a:ext>
              </a:extLst>
            </p:cNvPr>
            <p:cNvSpPr/>
            <p:nvPr/>
          </p:nvSpPr>
          <p:spPr>
            <a:xfrm>
              <a:off x="2116692" y="158463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6297;p126">
              <a:extLst>
                <a:ext uri="{FF2B5EF4-FFF2-40B4-BE49-F238E27FC236}">
                  <a16:creationId xmlns:a16="http://schemas.microsoft.com/office/drawing/2014/main" id="{7075F2FE-0653-42D0-9142-C4A820A3CA7E}"/>
                </a:ext>
              </a:extLst>
            </p:cNvPr>
            <p:cNvSpPr/>
            <p:nvPr/>
          </p:nvSpPr>
          <p:spPr>
            <a:xfrm>
              <a:off x="2119734" y="1585012"/>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6298;p126">
              <a:extLst>
                <a:ext uri="{FF2B5EF4-FFF2-40B4-BE49-F238E27FC236}">
                  <a16:creationId xmlns:a16="http://schemas.microsoft.com/office/drawing/2014/main" id="{5FE47D72-6276-4035-A9E1-A556543B0B51}"/>
                </a:ext>
              </a:extLst>
            </p:cNvPr>
            <p:cNvSpPr/>
            <p:nvPr/>
          </p:nvSpPr>
          <p:spPr>
            <a:xfrm>
              <a:off x="2113936" y="1584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6299;p126">
              <a:extLst>
                <a:ext uri="{FF2B5EF4-FFF2-40B4-BE49-F238E27FC236}">
                  <a16:creationId xmlns:a16="http://schemas.microsoft.com/office/drawing/2014/main" id="{ECB621A0-9C05-4435-9160-72A1F582D766}"/>
                </a:ext>
              </a:extLst>
            </p:cNvPr>
            <p:cNvSpPr/>
            <p:nvPr/>
          </p:nvSpPr>
          <p:spPr>
            <a:xfrm>
              <a:off x="2120644" y="158516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6300;p126">
              <a:extLst>
                <a:ext uri="{FF2B5EF4-FFF2-40B4-BE49-F238E27FC236}">
                  <a16:creationId xmlns:a16="http://schemas.microsoft.com/office/drawing/2014/main" id="{84004FD3-A054-41A4-AABB-C5276BA6C358}"/>
                </a:ext>
              </a:extLst>
            </p:cNvPr>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6301;p126">
              <a:extLst>
                <a:ext uri="{FF2B5EF4-FFF2-40B4-BE49-F238E27FC236}">
                  <a16:creationId xmlns:a16="http://schemas.microsoft.com/office/drawing/2014/main" id="{AD2E7177-17BA-4F8D-B654-CD125D06B661}"/>
                </a:ext>
              </a:extLst>
            </p:cNvPr>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6302;p126">
              <a:extLst>
                <a:ext uri="{FF2B5EF4-FFF2-40B4-BE49-F238E27FC236}">
                  <a16:creationId xmlns:a16="http://schemas.microsoft.com/office/drawing/2014/main" id="{9230C41C-1591-4CC6-9087-814F73D5365D}"/>
                </a:ext>
              </a:extLst>
            </p:cNvPr>
            <p:cNvSpPr/>
            <p:nvPr/>
          </p:nvSpPr>
          <p:spPr>
            <a:xfrm>
              <a:off x="2223833" y="145933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6303;p126">
              <a:extLst>
                <a:ext uri="{FF2B5EF4-FFF2-40B4-BE49-F238E27FC236}">
                  <a16:creationId xmlns:a16="http://schemas.microsoft.com/office/drawing/2014/main" id="{8EBA5213-BFE3-45A4-B27E-48EAE6CB0ADC}"/>
                </a:ext>
              </a:extLst>
            </p:cNvPr>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6304;p126">
              <a:extLst>
                <a:ext uri="{FF2B5EF4-FFF2-40B4-BE49-F238E27FC236}">
                  <a16:creationId xmlns:a16="http://schemas.microsoft.com/office/drawing/2014/main" id="{A3AF1D2E-D9A4-4974-8BEA-D7C1D5F19535}"/>
                </a:ext>
              </a:extLst>
            </p:cNvPr>
            <p:cNvSpPr/>
            <p:nvPr/>
          </p:nvSpPr>
          <p:spPr>
            <a:xfrm>
              <a:off x="2221782" y="1455673"/>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6305;p126">
              <a:extLst>
                <a:ext uri="{FF2B5EF4-FFF2-40B4-BE49-F238E27FC236}">
                  <a16:creationId xmlns:a16="http://schemas.microsoft.com/office/drawing/2014/main" id="{AF701C29-14A7-47B3-A931-5C2B4BDEC30A}"/>
                </a:ext>
              </a:extLst>
            </p:cNvPr>
            <p:cNvSpPr/>
            <p:nvPr/>
          </p:nvSpPr>
          <p:spPr>
            <a:xfrm>
              <a:off x="2221552" y="1455347"/>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6306;p126">
              <a:extLst>
                <a:ext uri="{FF2B5EF4-FFF2-40B4-BE49-F238E27FC236}">
                  <a16:creationId xmlns:a16="http://schemas.microsoft.com/office/drawing/2014/main" id="{945919E9-EDD4-4308-93A8-7B927EEC823B}"/>
                </a:ext>
              </a:extLst>
            </p:cNvPr>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6307;p126">
              <a:extLst>
                <a:ext uri="{FF2B5EF4-FFF2-40B4-BE49-F238E27FC236}">
                  <a16:creationId xmlns:a16="http://schemas.microsoft.com/office/drawing/2014/main" id="{1A6D4565-60EB-4087-844B-7E97E69D2C3D}"/>
                </a:ext>
              </a:extLst>
            </p:cNvPr>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6308;p126">
              <a:extLst>
                <a:ext uri="{FF2B5EF4-FFF2-40B4-BE49-F238E27FC236}">
                  <a16:creationId xmlns:a16="http://schemas.microsoft.com/office/drawing/2014/main" id="{034E2530-C431-4722-B080-2E5DBED5E374}"/>
                </a:ext>
              </a:extLst>
            </p:cNvPr>
            <p:cNvSpPr/>
            <p:nvPr/>
          </p:nvSpPr>
          <p:spPr>
            <a:xfrm>
              <a:off x="2221361" y="1454967"/>
              <a:ext cx="149" cy="244"/>
            </a:xfrm>
            <a:custGeom>
              <a:avLst/>
              <a:gdLst/>
              <a:ahLst/>
              <a:cxnLst/>
              <a:rect l="l" t="t" r="r" b="b"/>
              <a:pathLst>
                <a:path w="11" h="18" extrusionOk="0">
                  <a:moveTo>
                    <a:pt x="0" y="0"/>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6309;p126">
              <a:extLst>
                <a:ext uri="{FF2B5EF4-FFF2-40B4-BE49-F238E27FC236}">
                  <a16:creationId xmlns:a16="http://schemas.microsoft.com/office/drawing/2014/main" id="{63DFD1C7-030B-48A3-B1EB-ED81650B1911}"/>
                </a:ext>
              </a:extLst>
            </p:cNvPr>
            <p:cNvSpPr/>
            <p:nvPr/>
          </p:nvSpPr>
          <p:spPr>
            <a:xfrm>
              <a:off x="2223642" y="1458429"/>
              <a:ext cx="109" cy="258"/>
            </a:xfrm>
            <a:custGeom>
              <a:avLst/>
              <a:gdLst/>
              <a:ahLst/>
              <a:cxnLst/>
              <a:rect l="l" t="t" r="r" b="b"/>
              <a:pathLst>
                <a:path w="8" h="19" extrusionOk="0">
                  <a:moveTo>
                    <a:pt x="0" y="1"/>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6310;p126">
              <a:extLst>
                <a:ext uri="{FF2B5EF4-FFF2-40B4-BE49-F238E27FC236}">
                  <a16:creationId xmlns:a16="http://schemas.microsoft.com/office/drawing/2014/main" id="{E7C8B7ED-58CF-4F3C-B6D3-5BB8DBF4DF27}"/>
                </a:ext>
              </a:extLst>
            </p:cNvPr>
            <p:cNvSpPr/>
            <p:nvPr/>
          </p:nvSpPr>
          <p:spPr>
            <a:xfrm>
              <a:off x="2222692" y="1456868"/>
              <a:ext cx="204" cy="204"/>
            </a:xfrm>
            <a:custGeom>
              <a:avLst/>
              <a:gdLst/>
              <a:ahLst/>
              <a:cxnLst/>
              <a:rect l="l" t="t" r="r" b="b"/>
              <a:pathLst>
                <a:path w="15" h="15" extrusionOk="0">
                  <a:moveTo>
                    <a:pt x="0" y="0"/>
                  </a:moveTo>
                  <a:lnTo>
                    <a:pt x="1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6311;p126">
              <a:extLst>
                <a:ext uri="{FF2B5EF4-FFF2-40B4-BE49-F238E27FC236}">
                  <a16:creationId xmlns:a16="http://schemas.microsoft.com/office/drawing/2014/main" id="{5F91D6E0-13F7-4E8C-8B5D-3001965DE868}"/>
                </a:ext>
              </a:extLst>
            </p:cNvPr>
            <p:cNvSpPr/>
            <p:nvPr/>
          </p:nvSpPr>
          <p:spPr>
            <a:xfrm>
              <a:off x="2222502" y="1456583"/>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6312;p126">
              <a:extLst>
                <a:ext uri="{FF2B5EF4-FFF2-40B4-BE49-F238E27FC236}">
                  <a16:creationId xmlns:a16="http://schemas.microsoft.com/office/drawing/2014/main" id="{7AA8C1CB-81F5-4F89-AD84-ED661E152A0A}"/>
                </a:ext>
              </a:extLst>
            </p:cNvPr>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6313;p126">
              <a:extLst>
                <a:ext uri="{FF2B5EF4-FFF2-40B4-BE49-F238E27FC236}">
                  <a16:creationId xmlns:a16="http://schemas.microsoft.com/office/drawing/2014/main" id="{CCF8A800-0F34-479A-B582-931EF7DE26ED}"/>
                </a:ext>
              </a:extLst>
            </p:cNvPr>
            <p:cNvSpPr/>
            <p:nvPr/>
          </p:nvSpPr>
          <p:spPr>
            <a:xfrm>
              <a:off x="2223303" y="1457574"/>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6314;p126">
              <a:extLst>
                <a:ext uri="{FF2B5EF4-FFF2-40B4-BE49-F238E27FC236}">
                  <a16:creationId xmlns:a16="http://schemas.microsoft.com/office/drawing/2014/main" id="{058F4BF1-6498-45AC-8733-8A9A1FE091A5}"/>
                </a:ext>
              </a:extLst>
            </p:cNvPr>
            <p:cNvSpPr/>
            <p:nvPr/>
          </p:nvSpPr>
          <p:spPr>
            <a:xfrm>
              <a:off x="2222258" y="1456338"/>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6315;p126">
              <a:extLst>
                <a:ext uri="{FF2B5EF4-FFF2-40B4-BE49-F238E27FC236}">
                  <a16:creationId xmlns:a16="http://schemas.microsoft.com/office/drawing/2014/main" id="{9F9C598B-F6F9-49A3-A69C-F70A1B57EFF9}"/>
                </a:ext>
              </a:extLst>
            </p:cNvPr>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6316;p126">
              <a:extLst>
                <a:ext uri="{FF2B5EF4-FFF2-40B4-BE49-F238E27FC236}">
                  <a16:creationId xmlns:a16="http://schemas.microsoft.com/office/drawing/2014/main" id="{6C79AC6E-68F2-422D-8E15-B270B2548CA1}"/>
                </a:ext>
              </a:extLst>
            </p:cNvPr>
            <p:cNvSpPr/>
            <p:nvPr/>
          </p:nvSpPr>
          <p:spPr>
            <a:xfrm>
              <a:off x="2223398" y="1457764"/>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6317;p126">
              <a:extLst>
                <a:ext uri="{FF2B5EF4-FFF2-40B4-BE49-F238E27FC236}">
                  <a16:creationId xmlns:a16="http://schemas.microsoft.com/office/drawing/2014/main" id="{72B5B95B-6E2D-4AB9-969C-4F5B8D377013}"/>
                </a:ext>
              </a:extLst>
            </p:cNvPr>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6318;p126">
              <a:extLst>
                <a:ext uri="{FF2B5EF4-FFF2-40B4-BE49-F238E27FC236}">
                  <a16:creationId xmlns:a16="http://schemas.microsoft.com/office/drawing/2014/main" id="{8459D596-18E1-4FE6-8DB6-72D3C38C659F}"/>
                </a:ext>
              </a:extLst>
            </p:cNvPr>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6319;p126">
              <a:extLst>
                <a:ext uri="{FF2B5EF4-FFF2-40B4-BE49-F238E27FC236}">
                  <a16:creationId xmlns:a16="http://schemas.microsoft.com/office/drawing/2014/main" id="{80864B24-2E4B-4437-B430-CCFD311EE922}"/>
                </a:ext>
              </a:extLst>
            </p:cNvPr>
            <p:cNvSpPr/>
            <p:nvPr/>
          </p:nvSpPr>
          <p:spPr>
            <a:xfrm>
              <a:off x="2222027" y="1456013"/>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6320;p126">
              <a:extLst>
                <a:ext uri="{FF2B5EF4-FFF2-40B4-BE49-F238E27FC236}">
                  <a16:creationId xmlns:a16="http://schemas.microsoft.com/office/drawing/2014/main" id="{C73A349F-FD3A-47BF-A67B-176542CB77E3}"/>
                </a:ext>
              </a:extLst>
            </p:cNvPr>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6321;p126">
              <a:extLst>
                <a:ext uri="{FF2B5EF4-FFF2-40B4-BE49-F238E27FC236}">
                  <a16:creationId xmlns:a16="http://schemas.microsoft.com/office/drawing/2014/main" id="{5BE1AB09-6913-4C70-9E03-DD75C8B3F633}"/>
                </a:ext>
              </a:extLst>
            </p:cNvPr>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6322;p126">
              <a:extLst>
                <a:ext uri="{FF2B5EF4-FFF2-40B4-BE49-F238E27FC236}">
                  <a16:creationId xmlns:a16="http://schemas.microsoft.com/office/drawing/2014/main" id="{90BDEE9E-2BE1-42E5-BF36-A8A8509F65B9}"/>
                </a:ext>
              </a:extLst>
            </p:cNvPr>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6323;p126">
              <a:extLst>
                <a:ext uri="{FF2B5EF4-FFF2-40B4-BE49-F238E27FC236}">
                  <a16:creationId xmlns:a16="http://schemas.microsoft.com/office/drawing/2014/main" id="{3201F048-4542-4E86-B736-20D2EA616829}"/>
                </a:ext>
              </a:extLst>
            </p:cNvPr>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6324;p126">
              <a:extLst>
                <a:ext uri="{FF2B5EF4-FFF2-40B4-BE49-F238E27FC236}">
                  <a16:creationId xmlns:a16="http://schemas.microsoft.com/office/drawing/2014/main" id="{FFCAC149-0FBC-49A5-9020-CC8EA68DC820}"/>
                </a:ext>
              </a:extLst>
            </p:cNvPr>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6325;p126">
              <a:extLst>
                <a:ext uri="{FF2B5EF4-FFF2-40B4-BE49-F238E27FC236}">
                  <a16:creationId xmlns:a16="http://schemas.microsoft.com/office/drawing/2014/main" id="{D288EC32-2B6A-4ACA-A722-B9496FF260E2}"/>
                </a:ext>
              </a:extLst>
            </p:cNvPr>
            <p:cNvSpPr/>
            <p:nvPr/>
          </p:nvSpPr>
          <p:spPr>
            <a:xfrm>
              <a:off x="2234002" y="1549982"/>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6326;p126">
              <a:extLst>
                <a:ext uri="{FF2B5EF4-FFF2-40B4-BE49-F238E27FC236}">
                  <a16:creationId xmlns:a16="http://schemas.microsoft.com/office/drawing/2014/main" id="{821AE179-4647-450B-9C17-EB843B16B770}"/>
                </a:ext>
              </a:extLst>
            </p:cNvPr>
            <p:cNvSpPr/>
            <p:nvPr/>
          </p:nvSpPr>
          <p:spPr>
            <a:xfrm>
              <a:off x="2234342" y="155002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6327;p126">
              <a:extLst>
                <a:ext uri="{FF2B5EF4-FFF2-40B4-BE49-F238E27FC236}">
                  <a16:creationId xmlns:a16="http://schemas.microsoft.com/office/drawing/2014/main" id="{0F828389-3C50-401B-AA92-6C41FFC0EFB8}"/>
                </a:ext>
              </a:extLst>
            </p:cNvPr>
            <p:cNvSpPr/>
            <p:nvPr/>
          </p:nvSpPr>
          <p:spPr>
            <a:xfrm>
              <a:off x="2234722" y="1550118"/>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6328;p126">
              <a:extLst>
                <a:ext uri="{FF2B5EF4-FFF2-40B4-BE49-F238E27FC236}">
                  <a16:creationId xmlns:a16="http://schemas.microsoft.com/office/drawing/2014/main" id="{31F54A55-301C-4603-B900-E3237211974E}"/>
                </a:ext>
              </a:extLst>
            </p:cNvPr>
            <p:cNvSpPr/>
            <p:nvPr/>
          </p:nvSpPr>
          <p:spPr>
            <a:xfrm>
              <a:off x="2234572" y="1550077"/>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6329;p126">
              <a:extLst>
                <a:ext uri="{FF2B5EF4-FFF2-40B4-BE49-F238E27FC236}">
                  <a16:creationId xmlns:a16="http://schemas.microsoft.com/office/drawing/2014/main" id="{22EB20DB-0D7A-43F3-B1E3-7EE36878835B}"/>
                </a:ext>
              </a:extLst>
            </p:cNvPr>
            <p:cNvSpPr/>
            <p:nvPr/>
          </p:nvSpPr>
          <p:spPr>
            <a:xfrm>
              <a:off x="2229630" y="1549982"/>
              <a:ext cx="733" cy="54"/>
            </a:xfrm>
            <a:custGeom>
              <a:avLst/>
              <a:gdLst/>
              <a:ahLst/>
              <a:cxnLst/>
              <a:rect l="l" t="t" r="r" b="b"/>
              <a:pathLst>
                <a:path w="54" h="4" extrusionOk="0">
                  <a:moveTo>
                    <a:pt x="53"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6330;p126">
              <a:extLst>
                <a:ext uri="{FF2B5EF4-FFF2-40B4-BE49-F238E27FC236}">
                  <a16:creationId xmlns:a16="http://schemas.microsoft.com/office/drawing/2014/main" id="{424C566E-FA88-47D2-A9FA-EF0EF0BF7C33}"/>
                </a:ext>
              </a:extLst>
            </p:cNvPr>
            <p:cNvSpPr/>
            <p:nvPr/>
          </p:nvSpPr>
          <p:spPr>
            <a:xfrm>
              <a:off x="2245652" y="1554599"/>
              <a:ext cx="530" cy="54"/>
            </a:xfrm>
            <a:custGeom>
              <a:avLst/>
              <a:gdLst/>
              <a:ahLst/>
              <a:cxnLst/>
              <a:rect l="l" t="t" r="r" b="b"/>
              <a:pathLst>
                <a:path w="39" h="4" extrusionOk="0">
                  <a:moveTo>
                    <a:pt x="39"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6331;p126">
              <a:extLst>
                <a:ext uri="{FF2B5EF4-FFF2-40B4-BE49-F238E27FC236}">
                  <a16:creationId xmlns:a16="http://schemas.microsoft.com/office/drawing/2014/main" id="{E8AAC859-5FE8-4DD9-B50B-6302F1B30359}"/>
                </a:ext>
              </a:extLst>
            </p:cNvPr>
            <p:cNvSpPr/>
            <p:nvPr/>
          </p:nvSpPr>
          <p:spPr>
            <a:xfrm>
              <a:off x="2244986" y="1554544"/>
              <a:ext cx="489" cy="68"/>
            </a:xfrm>
            <a:custGeom>
              <a:avLst/>
              <a:gdLst/>
              <a:ahLst/>
              <a:cxnLst/>
              <a:rect l="l" t="t" r="r" b="b"/>
              <a:pathLst>
                <a:path w="36" h="5" extrusionOk="0">
                  <a:moveTo>
                    <a:pt x="35"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6332;p126">
              <a:extLst>
                <a:ext uri="{FF2B5EF4-FFF2-40B4-BE49-F238E27FC236}">
                  <a16:creationId xmlns:a16="http://schemas.microsoft.com/office/drawing/2014/main" id="{4426910A-E5F2-4BF8-B3F0-AE86D122076E}"/>
                </a:ext>
              </a:extLst>
            </p:cNvPr>
            <p:cNvSpPr/>
            <p:nvPr/>
          </p:nvSpPr>
          <p:spPr>
            <a:xfrm>
              <a:off x="2235102" y="1550213"/>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6333;p126">
              <a:extLst>
                <a:ext uri="{FF2B5EF4-FFF2-40B4-BE49-F238E27FC236}">
                  <a16:creationId xmlns:a16="http://schemas.microsoft.com/office/drawing/2014/main" id="{A2D5C193-174D-49D5-A029-35B238AB1760}"/>
                </a:ext>
              </a:extLst>
            </p:cNvPr>
            <p:cNvSpPr/>
            <p:nvPr/>
          </p:nvSpPr>
          <p:spPr>
            <a:xfrm>
              <a:off x="2244416" y="1554544"/>
              <a:ext cx="434" cy="14"/>
            </a:xfrm>
            <a:custGeom>
              <a:avLst/>
              <a:gdLst/>
              <a:ahLst/>
              <a:cxnLst/>
              <a:rect l="l" t="t" r="r" b="b"/>
              <a:pathLst>
                <a:path w="32" h="1" extrusionOk="0">
                  <a:moveTo>
                    <a:pt x="32"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6334;p126">
              <a:extLst>
                <a:ext uri="{FF2B5EF4-FFF2-40B4-BE49-F238E27FC236}">
                  <a16:creationId xmlns:a16="http://schemas.microsoft.com/office/drawing/2014/main" id="{9D1619FB-F583-44BC-BB16-516217254E9B}"/>
                </a:ext>
              </a:extLst>
            </p:cNvPr>
            <p:cNvSpPr/>
            <p:nvPr/>
          </p:nvSpPr>
          <p:spPr>
            <a:xfrm>
              <a:off x="2233622" y="1549982"/>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6335;p126">
              <a:extLst>
                <a:ext uri="{FF2B5EF4-FFF2-40B4-BE49-F238E27FC236}">
                  <a16:creationId xmlns:a16="http://schemas.microsoft.com/office/drawing/2014/main" id="{32B044CD-B3F2-41B0-AB9B-61EA48A16339}"/>
                </a:ext>
              </a:extLst>
            </p:cNvPr>
            <p:cNvSpPr/>
            <p:nvPr/>
          </p:nvSpPr>
          <p:spPr>
            <a:xfrm>
              <a:off x="2247267" y="1554789"/>
              <a:ext cx="584" cy="54"/>
            </a:xfrm>
            <a:custGeom>
              <a:avLst/>
              <a:gdLst/>
              <a:ahLst/>
              <a:cxnLst/>
              <a:rect l="l" t="t" r="r" b="b"/>
              <a:pathLst>
                <a:path w="43" h="4" extrusionOk="0">
                  <a:moveTo>
                    <a:pt x="42"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6336;p126">
              <a:extLst>
                <a:ext uri="{FF2B5EF4-FFF2-40B4-BE49-F238E27FC236}">
                  <a16:creationId xmlns:a16="http://schemas.microsoft.com/office/drawing/2014/main" id="{B6DA78D8-93EC-4C5D-BC4B-4480CB978EAE}"/>
                </a:ext>
              </a:extLst>
            </p:cNvPr>
            <p:cNvSpPr/>
            <p:nvPr/>
          </p:nvSpPr>
          <p:spPr>
            <a:xfrm>
              <a:off x="2246412" y="1554694"/>
              <a:ext cx="584" cy="54"/>
            </a:xfrm>
            <a:custGeom>
              <a:avLst/>
              <a:gdLst/>
              <a:ahLst/>
              <a:cxnLst/>
              <a:rect l="l" t="t" r="r" b="b"/>
              <a:pathLst>
                <a:path w="43" h="4" extrusionOk="0">
                  <a:moveTo>
                    <a:pt x="42"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6337;p126">
              <a:extLst>
                <a:ext uri="{FF2B5EF4-FFF2-40B4-BE49-F238E27FC236}">
                  <a16:creationId xmlns:a16="http://schemas.microsoft.com/office/drawing/2014/main" id="{28E8E30B-99DE-492A-9E85-00C64A23C745}"/>
                </a:ext>
              </a:extLst>
            </p:cNvPr>
            <p:cNvSpPr/>
            <p:nvPr/>
          </p:nvSpPr>
          <p:spPr>
            <a:xfrm>
              <a:off x="2243941" y="1554504"/>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6338;p126">
              <a:extLst>
                <a:ext uri="{FF2B5EF4-FFF2-40B4-BE49-F238E27FC236}">
                  <a16:creationId xmlns:a16="http://schemas.microsoft.com/office/drawing/2014/main" id="{AB68925E-A0D1-4028-8C07-AD1116D3772B}"/>
                </a:ext>
              </a:extLst>
            </p:cNvPr>
            <p:cNvSpPr/>
            <p:nvPr/>
          </p:nvSpPr>
          <p:spPr>
            <a:xfrm>
              <a:off x="2242420" y="155450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6339;p126">
              <a:extLst>
                <a:ext uri="{FF2B5EF4-FFF2-40B4-BE49-F238E27FC236}">
                  <a16:creationId xmlns:a16="http://schemas.microsoft.com/office/drawing/2014/main" id="{E409F116-ED30-48FA-A7FB-9F7CDA80D08E}"/>
                </a:ext>
              </a:extLst>
            </p:cNvPr>
            <p:cNvSpPr/>
            <p:nvPr/>
          </p:nvSpPr>
          <p:spPr>
            <a:xfrm>
              <a:off x="2242230" y="1554504"/>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6340;p126">
              <a:extLst>
                <a:ext uri="{FF2B5EF4-FFF2-40B4-BE49-F238E27FC236}">
                  <a16:creationId xmlns:a16="http://schemas.microsoft.com/office/drawing/2014/main" id="{4285C7A5-647A-427B-8A4B-85B435137179}"/>
                </a:ext>
              </a:extLst>
            </p:cNvPr>
            <p:cNvSpPr/>
            <p:nvPr/>
          </p:nvSpPr>
          <p:spPr>
            <a:xfrm>
              <a:off x="2228530" y="1550023"/>
              <a:ext cx="964" cy="109"/>
            </a:xfrm>
            <a:custGeom>
              <a:avLst/>
              <a:gdLst/>
              <a:ahLst/>
              <a:cxnLst/>
              <a:rect l="l" t="t" r="r" b="b"/>
              <a:pathLst>
                <a:path w="71" h="8" extrusionOk="0">
                  <a:moveTo>
                    <a:pt x="1" y="8"/>
                  </a:moveTo>
                  <a:lnTo>
                    <a:pt x="7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6341;p126">
              <a:extLst>
                <a:ext uri="{FF2B5EF4-FFF2-40B4-BE49-F238E27FC236}">
                  <a16:creationId xmlns:a16="http://schemas.microsoft.com/office/drawing/2014/main" id="{F6244153-D305-421C-A372-58451EC4C0B6}"/>
                </a:ext>
              </a:extLst>
            </p:cNvPr>
            <p:cNvSpPr/>
            <p:nvPr/>
          </p:nvSpPr>
          <p:spPr>
            <a:xfrm>
              <a:off x="2243506" y="1554449"/>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6342;p126">
              <a:extLst>
                <a:ext uri="{FF2B5EF4-FFF2-40B4-BE49-F238E27FC236}">
                  <a16:creationId xmlns:a16="http://schemas.microsoft.com/office/drawing/2014/main" id="{1E08570C-BE19-4135-8BC5-35BC30539545}"/>
                </a:ext>
              </a:extLst>
            </p:cNvPr>
            <p:cNvSpPr/>
            <p:nvPr/>
          </p:nvSpPr>
          <p:spPr>
            <a:xfrm>
              <a:off x="2242841" y="155444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6343;p126">
              <a:extLst>
                <a:ext uri="{FF2B5EF4-FFF2-40B4-BE49-F238E27FC236}">
                  <a16:creationId xmlns:a16="http://schemas.microsoft.com/office/drawing/2014/main" id="{0A867DA2-78A8-40EF-8DB6-E41C573E7AA3}"/>
                </a:ext>
              </a:extLst>
            </p:cNvPr>
            <p:cNvSpPr/>
            <p:nvPr/>
          </p:nvSpPr>
          <p:spPr>
            <a:xfrm>
              <a:off x="2242610" y="155444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6344;p126">
              <a:extLst>
                <a:ext uri="{FF2B5EF4-FFF2-40B4-BE49-F238E27FC236}">
                  <a16:creationId xmlns:a16="http://schemas.microsoft.com/office/drawing/2014/main" id="{3CD064BA-B7D2-4C6C-92E1-C6EF805DFF22}"/>
                </a:ext>
              </a:extLst>
            </p:cNvPr>
            <p:cNvSpPr/>
            <p:nvPr/>
          </p:nvSpPr>
          <p:spPr>
            <a:xfrm>
              <a:off x="2232441"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6345;p126">
              <a:extLst>
                <a:ext uri="{FF2B5EF4-FFF2-40B4-BE49-F238E27FC236}">
                  <a16:creationId xmlns:a16="http://schemas.microsoft.com/office/drawing/2014/main" id="{A4EF82BA-7499-486E-A707-E94A22108627}"/>
                </a:ext>
              </a:extLst>
            </p:cNvPr>
            <p:cNvSpPr/>
            <p:nvPr/>
          </p:nvSpPr>
          <p:spPr>
            <a:xfrm>
              <a:off x="2242081" y="1554544"/>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6346;p126">
              <a:extLst>
                <a:ext uri="{FF2B5EF4-FFF2-40B4-BE49-F238E27FC236}">
                  <a16:creationId xmlns:a16="http://schemas.microsoft.com/office/drawing/2014/main" id="{10417ACD-EFC3-4C21-85C1-7379FC331500}"/>
                </a:ext>
              </a:extLst>
            </p:cNvPr>
            <p:cNvSpPr/>
            <p:nvPr/>
          </p:nvSpPr>
          <p:spPr>
            <a:xfrm>
              <a:off x="2243126" y="155444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6347;p126">
              <a:extLst>
                <a:ext uri="{FF2B5EF4-FFF2-40B4-BE49-F238E27FC236}">
                  <a16:creationId xmlns:a16="http://schemas.microsoft.com/office/drawing/2014/main" id="{C5206388-8179-4C69-BE4B-A8FBC6DD0057}"/>
                </a:ext>
              </a:extLst>
            </p:cNvPr>
            <p:cNvSpPr/>
            <p:nvPr/>
          </p:nvSpPr>
          <p:spPr>
            <a:xfrm>
              <a:off x="2230581" y="1549928"/>
              <a:ext cx="584" cy="14"/>
            </a:xfrm>
            <a:custGeom>
              <a:avLst/>
              <a:gdLst/>
              <a:ahLst/>
              <a:cxnLst/>
              <a:rect l="l" t="t" r="r" b="b"/>
              <a:pathLst>
                <a:path w="43" h="1" extrusionOk="0">
                  <a:moveTo>
                    <a:pt x="43"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6348;p126">
              <a:extLst>
                <a:ext uri="{FF2B5EF4-FFF2-40B4-BE49-F238E27FC236}">
                  <a16:creationId xmlns:a16="http://schemas.microsoft.com/office/drawing/2014/main" id="{5239CDC8-078B-4CCC-B7FA-0F12CE3610C5}"/>
                </a:ext>
              </a:extLst>
            </p:cNvPr>
            <p:cNvSpPr/>
            <p:nvPr/>
          </p:nvSpPr>
          <p:spPr>
            <a:xfrm>
              <a:off x="2234912" y="1550118"/>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6349;p126">
              <a:extLst>
                <a:ext uri="{FF2B5EF4-FFF2-40B4-BE49-F238E27FC236}">
                  <a16:creationId xmlns:a16="http://schemas.microsoft.com/office/drawing/2014/main" id="{411F568F-AD07-4B84-9456-099722D8AF4A}"/>
                </a:ext>
              </a:extLst>
            </p:cNvPr>
            <p:cNvSpPr/>
            <p:nvPr/>
          </p:nvSpPr>
          <p:spPr>
            <a:xfrm>
              <a:off x="2233011"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6350;p126">
              <a:extLst>
                <a:ext uri="{FF2B5EF4-FFF2-40B4-BE49-F238E27FC236}">
                  <a16:creationId xmlns:a16="http://schemas.microsoft.com/office/drawing/2014/main" id="{C88CD2DB-330B-49C9-A1CD-A7817EE31A35}"/>
                </a:ext>
              </a:extLst>
            </p:cNvPr>
            <p:cNvSpPr/>
            <p:nvPr/>
          </p:nvSpPr>
          <p:spPr>
            <a:xfrm>
              <a:off x="2231436" y="1549928"/>
              <a:ext cx="448" cy="14"/>
            </a:xfrm>
            <a:custGeom>
              <a:avLst/>
              <a:gdLst/>
              <a:ahLst/>
              <a:cxnLst/>
              <a:rect l="l" t="t" r="r" b="b"/>
              <a:pathLst>
                <a:path w="33" h="1" extrusionOk="0">
                  <a:moveTo>
                    <a:pt x="3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6351;p126">
              <a:extLst>
                <a:ext uri="{FF2B5EF4-FFF2-40B4-BE49-F238E27FC236}">
                  <a16:creationId xmlns:a16="http://schemas.microsoft.com/office/drawing/2014/main" id="{7D89899F-E57C-43FE-82B7-5C6AEE5D4942}"/>
                </a:ext>
              </a:extLst>
            </p:cNvPr>
            <p:cNvSpPr/>
            <p:nvPr/>
          </p:nvSpPr>
          <p:spPr>
            <a:xfrm>
              <a:off x="2235197" y="155030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6352;p126">
              <a:extLst>
                <a:ext uri="{FF2B5EF4-FFF2-40B4-BE49-F238E27FC236}">
                  <a16:creationId xmlns:a16="http://schemas.microsoft.com/office/drawing/2014/main" id="{4FFA9AD5-BFF8-41FC-98C1-8893AEFD5849}"/>
                </a:ext>
              </a:extLst>
            </p:cNvPr>
            <p:cNvSpPr/>
            <p:nvPr/>
          </p:nvSpPr>
          <p:spPr>
            <a:xfrm>
              <a:off x="2242040" y="155454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6353;p126">
              <a:extLst>
                <a:ext uri="{FF2B5EF4-FFF2-40B4-BE49-F238E27FC236}">
                  <a16:creationId xmlns:a16="http://schemas.microsoft.com/office/drawing/2014/main" id="{200CCC15-1103-4536-9502-A7688605D00F}"/>
                </a:ext>
              </a:extLst>
            </p:cNvPr>
            <p:cNvSpPr/>
            <p:nvPr/>
          </p:nvSpPr>
          <p:spPr>
            <a:xfrm>
              <a:off x="2233486"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6354;p126">
              <a:extLst>
                <a:ext uri="{FF2B5EF4-FFF2-40B4-BE49-F238E27FC236}">
                  <a16:creationId xmlns:a16="http://schemas.microsoft.com/office/drawing/2014/main" id="{6F8C5A9F-AE8D-4AEE-94F5-21C34B535E3E}"/>
                </a:ext>
              </a:extLst>
            </p:cNvPr>
            <p:cNvSpPr/>
            <p:nvPr/>
          </p:nvSpPr>
          <p:spPr>
            <a:xfrm>
              <a:off x="2235007" y="1550173"/>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6355;p126">
              <a:extLst>
                <a:ext uri="{FF2B5EF4-FFF2-40B4-BE49-F238E27FC236}">
                  <a16:creationId xmlns:a16="http://schemas.microsoft.com/office/drawing/2014/main" id="{DC488380-F47C-4214-86C9-072B9A396F3B}"/>
                </a:ext>
              </a:extLst>
            </p:cNvPr>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6356;p126">
              <a:extLst>
                <a:ext uri="{FF2B5EF4-FFF2-40B4-BE49-F238E27FC236}">
                  <a16:creationId xmlns:a16="http://schemas.microsoft.com/office/drawing/2014/main" id="{09049084-5BEE-40A4-8B70-943C5B66F5C4}"/>
                </a:ext>
              </a:extLst>
            </p:cNvPr>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6357;p126">
              <a:extLst>
                <a:ext uri="{FF2B5EF4-FFF2-40B4-BE49-F238E27FC236}">
                  <a16:creationId xmlns:a16="http://schemas.microsoft.com/office/drawing/2014/main" id="{5033D010-90C8-4832-AFDA-42A4BBAEF678}"/>
                </a:ext>
              </a:extLst>
            </p:cNvPr>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6358;p126">
              <a:extLst>
                <a:ext uri="{FF2B5EF4-FFF2-40B4-BE49-F238E27FC236}">
                  <a16:creationId xmlns:a16="http://schemas.microsoft.com/office/drawing/2014/main" id="{E172F8E5-D96B-41D7-89FC-25CD05602D8A}"/>
                </a:ext>
              </a:extLst>
            </p:cNvPr>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6359;p126">
              <a:extLst>
                <a:ext uri="{FF2B5EF4-FFF2-40B4-BE49-F238E27FC236}">
                  <a16:creationId xmlns:a16="http://schemas.microsoft.com/office/drawing/2014/main" id="{28A41088-1316-43C9-B42B-51E37159B888}"/>
                </a:ext>
              </a:extLst>
            </p:cNvPr>
            <p:cNvSpPr/>
            <p:nvPr/>
          </p:nvSpPr>
          <p:spPr>
            <a:xfrm>
              <a:off x="2296513" y="2011767"/>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6360;p126">
              <a:extLst>
                <a:ext uri="{FF2B5EF4-FFF2-40B4-BE49-F238E27FC236}">
                  <a16:creationId xmlns:a16="http://schemas.microsoft.com/office/drawing/2014/main" id="{1E5F865B-54B3-4091-9E86-F6D146B3F3BC}"/>
                </a:ext>
              </a:extLst>
            </p:cNvPr>
            <p:cNvSpPr/>
            <p:nvPr/>
          </p:nvSpPr>
          <p:spPr>
            <a:xfrm>
              <a:off x="2296649" y="2011522"/>
              <a:ext cx="68" cy="109"/>
            </a:xfrm>
            <a:custGeom>
              <a:avLst/>
              <a:gdLst/>
              <a:ahLst/>
              <a:cxnLst/>
              <a:rect l="l" t="t" r="r" b="b"/>
              <a:pathLst>
                <a:path w="5"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6361;p126">
              <a:extLst>
                <a:ext uri="{FF2B5EF4-FFF2-40B4-BE49-F238E27FC236}">
                  <a16:creationId xmlns:a16="http://schemas.microsoft.com/office/drawing/2014/main" id="{93D9B89F-D81C-4072-9455-0BB7424033FC}"/>
                </a:ext>
              </a:extLst>
            </p:cNvPr>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6362;p126">
              <a:extLst>
                <a:ext uri="{FF2B5EF4-FFF2-40B4-BE49-F238E27FC236}">
                  <a16:creationId xmlns:a16="http://schemas.microsoft.com/office/drawing/2014/main" id="{D09A3ED8-1DDE-4F89-A3DF-876F2C2FC150}"/>
                </a:ext>
              </a:extLst>
            </p:cNvPr>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6363;p126">
              <a:extLst>
                <a:ext uri="{FF2B5EF4-FFF2-40B4-BE49-F238E27FC236}">
                  <a16:creationId xmlns:a16="http://schemas.microsoft.com/office/drawing/2014/main" id="{92E6527B-A520-4827-AA35-B73C82649430}"/>
                </a:ext>
              </a:extLst>
            </p:cNvPr>
            <p:cNvSpPr/>
            <p:nvPr/>
          </p:nvSpPr>
          <p:spPr>
            <a:xfrm>
              <a:off x="2306248" y="2008196"/>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6364;p126">
              <a:extLst>
                <a:ext uri="{FF2B5EF4-FFF2-40B4-BE49-F238E27FC236}">
                  <a16:creationId xmlns:a16="http://schemas.microsoft.com/office/drawing/2014/main" id="{067F97D0-3DF6-4036-BE59-3E811C786053}"/>
                </a:ext>
              </a:extLst>
            </p:cNvPr>
            <p:cNvSpPr/>
            <p:nvPr/>
          </p:nvSpPr>
          <p:spPr>
            <a:xfrm>
              <a:off x="2336336" y="201808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6365;p126">
              <a:extLst>
                <a:ext uri="{FF2B5EF4-FFF2-40B4-BE49-F238E27FC236}">
                  <a16:creationId xmlns:a16="http://schemas.microsoft.com/office/drawing/2014/main" id="{186A75F6-69AC-430B-8974-B931E44FB05E}"/>
                </a:ext>
              </a:extLst>
            </p:cNvPr>
            <p:cNvSpPr/>
            <p:nvPr/>
          </p:nvSpPr>
          <p:spPr>
            <a:xfrm>
              <a:off x="2336675" y="2017890"/>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6366;p126">
              <a:extLst>
                <a:ext uri="{FF2B5EF4-FFF2-40B4-BE49-F238E27FC236}">
                  <a16:creationId xmlns:a16="http://schemas.microsoft.com/office/drawing/2014/main" id="{2BC41AA3-2BAA-45C8-A921-7DFF4DE6C5F2}"/>
                </a:ext>
              </a:extLst>
            </p:cNvPr>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6367;p126">
              <a:extLst>
                <a:ext uri="{FF2B5EF4-FFF2-40B4-BE49-F238E27FC236}">
                  <a16:creationId xmlns:a16="http://schemas.microsoft.com/office/drawing/2014/main" id="{48F2CF52-84F9-419E-9A9A-50D4BABE57C4}"/>
                </a:ext>
              </a:extLst>
            </p:cNvPr>
            <p:cNvSpPr/>
            <p:nvPr/>
          </p:nvSpPr>
          <p:spPr>
            <a:xfrm>
              <a:off x="2335765" y="201823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6368;p126">
              <a:extLst>
                <a:ext uri="{FF2B5EF4-FFF2-40B4-BE49-F238E27FC236}">
                  <a16:creationId xmlns:a16="http://schemas.microsoft.com/office/drawing/2014/main" id="{FC8DD03B-E9F3-4487-A850-40D806B3908C}"/>
                </a:ext>
              </a:extLst>
            </p:cNvPr>
            <p:cNvSpPr/>
            <p:nvPr/>
          </p:nvSpPr>
          <p:spPr>
            <a:xfrm>
              <a:off x="2335480" y="2018230"/>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6369;p126">
              <a:extLst>
                <a:ext uri="{FF2B5EF4-FFF2-40B4-BE49-F238E27FC236}">
                  <a16:creationId xmlns:a16="http://schemas.microsoft.com/office/drawing/2014/main" id="{A6BDE616-6BA4-406A-8E5E-D3C7C1E228FA}"/>
                </a:ext>
              </a:extLst>
            </p:cNvPr>
            <p:cNvSpPr/>
            <p:nvPr/>
          </p:nvSpPr>
          <p:spPr>
            <a:xfrm>
              <a:off x="2335249" y="2018135"/>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6370;p126">
              <a:extLst>
                <a:ext uri="{FF2B5EF4-FFF2-40B4-BE49-F238E27FC236}">
                  <a16:creationId xmlns:a16="http://schemas.microsoft.com/office/drawing/2014/main" id="{3C315511-2EF5-46A6-9723-F172B3D0C8CB}"/>
                </a:ext>
              </a:extLst>
            </p:cNvPr>
            <p:cNvSpPr/>
            <p:nvPr/>
          </p:nvSpPr>
          <p:spPr>
            <a:xfrm>
              <a:off x="2336051" y="2018175"/>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6371;p126">
              <a:extLst>
                <a:ext uri="{FF2B5EF4-FFF2-40B4-BE49-F238E27FC236}">
                  <a16:creationId xmlns:a16="http://schemas.microsoft.com/office/drawing/2014/main" id="{55A91A8B-313E-488D-B325-F48807037891}"/>
                </a:ext>
              </a:extLst>
            </p:cNvPr>
            <p:cNvSpPr/>
            <p:nvPr/>
          </p:nvSpPr>
          <p:spPr>
            <a:xfrm>
              <a:off x="2335059" y="2017985"/>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6372;p126">
              <a:extLst>
                <a:ext uri="{FF2B5EF4-FFF2-40B4-BE49-F238E27FC236}">
                  <a16:creationId xmlns:a16="http://schemas.microsoft.com/office/drawing/2014/main" id="{22EE3E84-6FDA-4F7B-A3EF-193EEE8B74F0}"/>
                </a:ext>
              </a:extLst>
            </p:cNvPr>
            <p:cNvSpPr/>
            <p:nvPr/>
          </p:nvSpPr>
          <p:spPr>
            <a:xfrm>
              <a:off x="2337816" y="2016804"/>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6373;p126">
              <a:extLst>
                <a:ext uri="{FF2B5EF4-FFF2-40B4-BE49-F238E27FC236}">
                  <a16:creationId xmlns:a16="http://schemas.microsoft.com/office/drawing/2014/main" id="{B8CCA02E-F6E2-444F-A9B0-87C0A7A9F8A6}"/>
                </a:ext>
              </a:extLst>
            </p:cNvPr>
            <p:cNvSpPr/>
            <p:nvPr/>
          </p:nvSpPr>
          <p:spPr>
            <a:xfrm>
              <a:off x="2337245" y="2017415"/>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6374;p126">
              <a:extLst>
                <a:ext uri="{FF2B5EF4-FFF2-40B4-BE49-F238E27FC236}">
                  <a16:creationId xmlns:a16="http://schemas.microsoft.com/office/drawing/2014/main" id="{A68583AE-7FB4-482C-AE62-D2CFAEAA85A9}"/>
                </a:ext>
              </a:extLst>
            </p:cNvPr>
            <p:cNvSpPr/>
            <p:nvPr/>
          </p:nvSpPr>
          <p:spPr>
            <a:xfrm>
              <a:off x="2337571" y="201718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6375;p126">
              <a:extLst>
                <a:ext uri="{FF2B5EF4-FFF2-40B4-BE49-F238E27FC236}">
                  <a16:creationId xmlns:a16="http://schemas.microsoft.com/office/drawing/2014/main" id="{1B6D7E92-2272-4915-8630-B9B9F643B78F}"/>
                </a:ext>
              </a:extLst>
            </p:cNvPr>
            <p:cNvSpPr/>
            <p:nvPr/>
          </p:nvSpPr>
          <p:spPr>
            <a:xfrm>
              <a:off x="2336960" y="2017700"/>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6376;p126">
              <a:extLst>
                <a:ext uri="{FF2B5EF4-FFF2-40B4-BE49-F238E27FC236}">
                  <a16:creationId xmlns:a16="http://schemas.microsoft.com/office/drawing/2014/main" id="{605DC317-836B-4448-94F9-173BEEE4B8A7}"/>
                </a:ext>
              </a:extLst>
            </p:cNvPr>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6377;p126">
              <a:extLst>
                <a:ext uri="{FF2B5EF4-FFF2-40B4-BE49-F238E27FC236}">
                  <a16:creationId xmlns:a16="http://schemas.microsoft.com/office/drawing/2014/main" id="{01A2A1D0-7B8D-46D4-918B-7E41A147AD82}"/>
                </a:ext>
              </a:extLst>
            </p:cNvPr>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6378;p126">
              <a:extLst>
                <a:ext uri="{FF2B5EF4-FFF2-40B4-BE49-F238E27FC236}">
                  <a16:creationId xmlns:a16="http://schemas.microsoft.com/office/drawing/2014/main" id="{8C61118F-93B9-4F3A-B1D4-AB7A9D604409}"/>
                </a:ext>
              </a:extLst>
            </p:cNvPr>
            <p:cNvSpPr/>
            <p:nvPr/>
          </p:nvSpPr>
          <p:spPr>
            <a:xfrm>
              <a:off x="2310050" y="2009961"/>
              <a:ext cx="299" cy="149"/>
            </a:xfrm>
            <a:custGeom>
              <a:avLst/>
              <a:gdLst/>
              <a:ahLst/>
              <a:cxnLst/>
              <a:rect l="l" t="t" r="r" b="b"/>
              <a:pathLst>
                <a:path w="22" h="11" extrusionOk="0">
                  <a:moveTo>
                    <a:pt x="22"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6379;p126">
              <a:extLst>
                <a:ext uri="{FF2B5EF4-FFF2-40B4-BE49-F238E27FC236}">
                  <a16:creationId xmlns:a16="http://schemas.microsoft.com/office/drawing/2014/main" id="{61000DE1-0208-463F-BFDD-C68F9165B25F}"/>
                </a:ext>
              </a:extLst>
            </p:cNvPr>
            <p:cNvSpPr/>
            <p:nvPr/>
          </p:nvSpPr>
          <p:spPr>
            <a:xfrm>
              <a:off x="2351651" y="2013953"/>
              <a:ext cx="149" cy="54"/>
            </a:xfrm>
            <a:custGeom>
              <a:avLst/>
              <a:gdLst/>
              <a:ahLst/>
              <a:cxnLst/>
              <a:rect l="l" t="t" r="r" b="b"/>
              <a:pathLst>
                <a:path w="11" h="4" extrusionOk="0">
                  <a:moveTo>
                    <a:pt x="1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6380;p126">
              <a:extLst>
                <a:ext uri="{FF2B5EF4-FFF2-40B4-BE49-F238E27FC236}">
                  <a16:creationId xmlns:a16="http://schemas.microsoft.com/office/drawing/2014/main" id="{0F3649C7-E0BE-4650-B7A7-5E1C148C32A1}"/>
                </a:ext>
              </a:extLst>
            </p:cNvPr>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6381;p126">
              <a:extLst>
                <a:ext uri="{FF2B5EF4-FFF2-40B4-BE49-F238E27FC236}">
                  <a16:creationId xmlns:a16="http://schemas.microsoft.com/office/drawing/2014/main" id="{E0D98330-E47F-47A2-B4F6-0AF1397DD406}"/>
                </a:ext>
              </a:extLst>
            </p:cNvPr>
            <p:cNvSpPr/>
            <p:nvPr/>
          </p:nvSpPr>
          <p:spPr>
            <a:xfrm>
              <a:off x="2352072" y="2013858"/>
              <a:ext cx="68" cy="14"/>
            </a:xfrm>
            <a:custGeom>
              <a:avLst/>
              <a:gdLst/>
              <a:ahLst/>
              <a:cxnLst/>
              <a:rect l="l" t="t" r="r" b="b"/>
              <a:pathLst>
                <a:path w="5" h="1" extrusionOk="0">
                  <a:moveTo>
                    <a:pt x="4" y="0"/>
                  </a:moveTo>
                  <a:lnTo>
                    <a:pt x="4"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6382;p126">
              <a:extLst>
                <a:ext uri="{FF2B5EF4-FFF2-40B4-BE49-F238E27FC236}">
                  <a16:creationId xmlns:a16="http://schemas.microsoft.com/office/drawing/2014/main" id="{33073FF1-2FCE-4EBB-A487-3DE09E9AA0D6}"/>
                </a:ext>
              </a:extLst>
            </p:cNvPr>
            <p:cNvSpPr/>
            <p:nvPr/>
          </p:nvSpPr>
          <p:spPr>
            <a:xfrm>
              <a:off x="2351027" y="201414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6383;p126">
              <a:extLst>
                <a:ext uri="{FF2B5EF4-FFF2-40B4-BE49-F238E27FC236}">
                  <a16:creationId xmlns:a16="http://schemas.microsoft.com/office/drawing/2014/main" id="{7D04CB34-E7F6-4CA3-94CB-0A238F713166}"/>
                </a:ext>
              </a:extLst>
            </p:cNvPr>
            <p:cNvSpPr/>
            <p:nvPr/>
          </p:nvSpPr>
          <p:spPr>
            <a:xfrm>
              <a:off x="2351312" y="2014048"/>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6384;p126">
              <a:extLst>
                <a:ext uri="{FF2B5EF4-FFF2-40B4-BE49-F238E27FC236}">
                  <a16:creationId xmlns:a16="http://schemas.microsoft.com/office/drawing/2014/main" id="{2A90658B-CE0E-4191-A600-660765AD7F3C}"/>
                </a:ext>
              </a:extLst>
            </p:cNvPr>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6385;p126">
              <a:extLst>
                <a:ext uri="{FF2B5EF4-FFF2-40B4-BE49-F238E27FC236}">
                  <a16:creationId xmlns:a16="http://schemas.microsoft.com/office/drawing/2014/main" id="{251B9E79-4C9C-4174-9712-9402C66515C2}"/>
                </a:ext>
              </a:extLst>
            </p:cNvPr>
            <p:cNvSpPr/>
            <p:nvPr/>
          </p:nvSpPr>
          <p:spPr>
            <a:xfrm>
              <a:off x="2263710" y="205268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6386;p126">
              <a:extLst>
                <a:ext uri="{FF2B5EF4-FFF2-40B4-BE49-F238E27FC236}">
                  <a16:creationId xmlns:a16="http://schemas.microsoft.com/office/drawing/2014/main" id="{A76F0AA5-7795-43E8-8872-93D5C1D308A0}"/>
                </a:ext>
              </a:extLst>
            </p:cNvPr>
            <p:cNvSpPr/>
            <p:nvPr/>
          </p:nvSpPr>
          <p:spPr>
            <a:xfrm>
              <a:off x="2264144" y="2052540"/>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6387;p126">
              <a:extLst>
                <a:ext uri="{FF2B5EF4-FFF2-40B4-BE49-F238E27FC236}">
                  <a16:creationId xmlns:a16="http://schemas.microsoft.com/office/drawing/2014/main" id="{5C4BA58F-1B16-4B73-A77B-50335054F9E0}"/>
                </a:ext>
              </a:extLst>
            </p:cNvPr>
            <p:cNvSpPr/>
            <p:nvPr/>
          </p:nvSpPr>
          <p:spPr>
            <a:xfrm>
              <a:off x="2265135" y="2052024"/>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6388;p126">
              <a:extLst>
                <a:ext uri="{FF2B5EF4-FFF2-40B4-BE49-F238E27FC236}">
                  <a16:creationId xmlns:a16="http://schemas.microsoft.com/office/drawing/2014/main" id="{FD86DB1F-6B6E-482C-A891-FC962D35DA50}"/>
                </a:ext>
              </a:extLst>
            </p:cNvPr>
            <p:cNvSpPr/>
            <p:nvPr/>
          </p:nvSpPr>
          <p:spPr>
            <a:xfrm>
              <a:off x="2264524" y="2052404"/>
              <a:ext cx="109" cy="54"/>
            </a:xfrm>
            <a:custGeom>
              <a:avLst/>
              <a:gdLst/>
              <a:ahLst/>
              <a:cxnLst/>
              <a:rect l="l" t="t" r="r" b="b"/>
              <a:pathLst>
                <a:path w="8" h="4" extrusionOk="0">
                  <a:moveTo>
                    <a:pt x="0" y="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6389;p126">
              <a:extLst>
                <a:ext uri="{FF2B5EF4-FFF2-40B4-BE49-F238E27FC236}">
                  <a16:creationId xmlns:a16="http://schemas.microsoft.com/office/drawing/2014/main" id="{71B8F0F6-FFDD-439C-9DFC-01C81CD02A11}"/>
                </a:ext>
              </a:extLst>
            </p:cNvPr>
            <p:cNvSpPr/>
            <p:nvPr/>
          </p:nvSpPr>
          <p:spPr>
            <a:xfrm>
              <a:off x="2265475" y="2051834"/>
              <a:ext cx="394" cy="149"/>
            </a:xfrm>
            <a:custGeom>
              <a:avLst/>
              <a:gdLst/>
              <a:ahLst/>
              <a:cxnLst/>
              <a:rect l="l" t="t" r="r" b="b"/>
              <a:pathLst>
                <a:path w="29" h="11" extrusionOk="0">
                  <a:moveTo>
                    <a:pt x="0" y="11"/>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6390;p126">
              <a:extLst>
                <a:ext uri="{FF2B5EF4-FFF2-40B4-BE49-F238E27FC236}">
                  <a16:creationId xmlns:a16="http://schemas.microsoft.com/office/drawing/2014/main" id="{0E61FB6A-49EA-4B48-8F25-F672B96EBABC}"/>
                </a:ext>
              </a:extLst>
            </p:cNvPr>
            <p:cNvSpPr/>
            <p:nvPr/>
          </p:nvSpPr>
          <p:spPr>
            <a:xfrm>
              <a:off x="2266941" y="2051304"/>
              <a:ext cx="448" cy="163"/>
            </a:xfrm>
            <a:custGeom>
              <a:avLst/>
              <a:gdLst/>
              <a:ahLst/>
              <a:cxnLst/>
              <a:rect l="l" t="t" r="r" b="b"/>
              <a:pathLst>
                <a:path w="33" h="12" extrusionOk="0">
                  <a:moveTo>
                    <a:pt x="1" y="1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6391;p126">
              <a:extLst>
                <a:ext uri="{FF2B5EF4-FFF2-40B4-BE49-F238E27FC236}">
                  <a16:creationId xmlns:a16="http://schemas.microsoft.com/office/drawing/2014/main" id="{8891ED01-8D3E-46C5-81A6-0F6573F772FC}"/>
                </a:ext>
              </a:extLst>
            </p:cNvPr>
            <p:cNvSpPr/>
            <p:nvPr/>
          </p:nvSpPr>
          <p:spPr>
            <a:xfrm>
              <a:off x="2270037" y="2050503"/>
              <a:ext cx="149" cy="54"/>
            </a:xfrm>
            <a:custGeom>
              <a:avLst/>
              <a:gdLst/>
              <a:ahLst/>
              <a:cxnLst/>
              <a:rect l="l" t="t" r="r" b="b"/>
              <a:pathLst>
                <a:path w="11" h="4" extrusionOk="0">
                  <a:moveTo>
                    <a:pt x="1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6392;p126">
              <a:extLst>
                <a:ext uri="{FF2B5EF4-FFF2-40B4-BE49-F238E27FC236}">
                  <a16:creationId xmlns:a16="http://schemas.microsoft.com/office/drawing/2014/main" id="{8F00A755-EAAD-4D0B-888C-60C74C5F2227}"/>
                </a:ext>
              </a:extLst>
            </p:cNvPr>
            <p:cNvSpPr/>
            <p:nvPr/>
          </p:nvSpPr>
          <p:spPr>
            <a:xfrm>
              <a:off x="2263329" y="205273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6393;p126">
              <a:extLst>
                <a:ext uri="{FF2B5EF4-FFF2-40B4-BE49-F238E27FC236}">
                  <a16:creationId xmlns:a16="http://schemas.microsoft.com/office/drawing/2014/main" id="{480D72B6-89BB-4EEB-8A5C-DBF59DFC93C9}"/>
                </a:ext>
              </a:extLst>
            </p:cNvPr>
            <p:cNvSpPr/>
            <p:nvPr/>
          </p:nvSpPr>
          <p:spPr>
            <a:xfrm>
              <a:off x="2265896" y="2051644"/>
              <a:ext cx="489" cy="204"/>
            </a:xfrm>
            <a:custGeom>
              <a:avLst/>
              <a:gdLst/>
              <a:ahLst/>
              <a:cxnLst/>
              <a:rect l="l" t="t" r="r" b="b"/>
              <a:pathLst>
                <a:path w="36" h="15" extrusionOk="0">
                  <a:moveTo>
                    <a:pt x="1" y="14"/>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6394;p126">
              <a:extLst>
                <a:ext uri="{FF2B5EF4-FFF2-40B4-BE49-F238E27FC236}">
                  <a16:creationId xmlns:a16="http://schemas.microsoft.com/office/drawing/2014/main" id="{295FE3F6-5600-42AA-BA62-80EC6CB2B472}"/>
                </a:ext>
              </a:extLst>
            </p:cNvPr>
            <p:cNvSpPr/>
            <p:nvPr/>
          </p:nvSpPr>
          <p:spPr>
            <a:xfrm>
              <a:off x="2266371" y="2051495"/>
              <a:ext cx="543" cy="163"/>
            </a:xfrm>
            <a:custGeom>
              <a:avLst/>
              <a:gdLst/>
              <a:ahLst/>
              <a:cxnLst/>
              <a:rect l="l" t="t" r="r" b="b"/>
              <a:pathLst>
                <a:path w="40" h="12" extrusionOk="0">
                  <a:moveTo>
                    <a:pt x="1" y="11"/>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6395;p126">
              <a:extLst>
                <a:ext uri="{FF2B5EF4-FFF2-40B4-BE49-F238E27FC236}">
                  <a16:creationId xmlns:a16="http://schemas.microsoft.com/office/drawing/2014/main" id="{B47C149C-08B0-4B07-B3AF-0CF977E84331}"/>
                </a:ext>
              </a:extLst>
            </p:cNvPr>
            <p:cNvSpPr/>
            <p:nvPr/>
          </p:nvSpPr>
          <p:spPr>
            <a:xfrm>
              <a:off x="2267756" y="2051169"/>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6396;p126">
              <a:extLst>
                <a:ext uri="{FF2B5EF4-FFF2-40B4-BE49-F238E27FC236}">
                  <a16:creationId xmlns:a16="http://schemas.microsoft.com/office/drawing/2014/main" id="{AEDAF284-1E88-48E9-916B-09B2E2496432}"/>
                </a:ext>
              </a:extLst>
            </p:cNvPr>
            <p:cNvSpPr/>
            <p:nvPr/>
          </p:nvSpPr>
          <p:spPr>
            <a:xfrm>
              <a:off x="2280872" y="2017035"/>
              <a:ext cx="54" cy="68"/>
            </a:xfrm>
            <a:custGeom>
              <a:avLst/>
              <a:gdLst/>
              <a:ahLst/>
              <a:cxnLst/>
              <a:rect l="l" t="t" r="r" b="b"/>
              <a:pathLst>
                <a:path w="4" h="5" extrusionOk="0">
                  <a:moveTo>
                    <a:pt x="0"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6397;p126">
              <a:extLst>
                <a:ext uri="{FF2B5EF4-FFF2-40B4-BE49-F238E27FC236}">
                  <a16:creationId xmlns:a16="http://schemas.microsoft.com/office/drawing/2014/main" id="{4B3A4265-B19D-467B-8BDE-CDC8B103C275}"/>
                </a:ext>
              </a:extLst>
            </p:cNvPr>
            <p:cNvSpPr/>
            <p:nvPr/>
          </p:nvSpPr>
          <p:spPr>
            <a:xfrm>
              <a:off x="2281958" y="201751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6398;p126">
              <a:extLst>
                <a:ext uri="{FF2B5EF4-FFF2-40B4-BE49-F238E27FC236}">
                  <a16:creationId xmlns:a16="http://schemas.microsoft.com/office/drawing/2014/main" id="{D476278E-19FC-4CDF-9608-7FEB84F9ADE2}"/>
                </a:ext>
              </a:extLst>
            </p:cNvPr>
            <p:cNvSpPr/>
            <p:nvPr/>
          </p:nvSpPr>
          <p:spPr>
            <a:xfrm>
              <a:off x="2283098" y="2017184"/>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6399;p126">
              <a:extLst>
                <a:ext uri="{FF2B5EF4-FFF2-40B4-BE49-F238E27FC236}">
                  <a16:creationId xmlns:a16="http://schemas.microsoft.com/office/drawing/2014/main" id="{20E04430-5AF0-49F0-9AC5-722D1FB162D0}"/>
                </a:ext>
              </a:extLst>
            </p:cNvPr>
            <p:cNvSpPr/>
            <p:nvPr/>
          </p:nvSpPr>
          <p:spPr>
            <a:xfrm>
              <a:off x="2282338" y="201751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6400;p126">
              <a:extLst>
                <a:ext uri="{FF2B5EF4-FFF2-40B4-BE49-F238E27FC236}">
                  <a16:creationId xmlns:a16="http://schemas.microsoft.com/office/drawing/2014/main" id="{7790F2E5-5BA3-43D6-AE05-310A92AEA5C6}"/>
                </a:ext>
              </a:extLst>
            </p:cNvPr>
            <p:cNvSpPr/>
            <p:nvPr/>
          </p:nvSpPr>
          <p:spPr>
            <a:xfrm>
              <a:off x="2282528" y="2017510"/>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6401;p126">
              <a:extLst>
                <a:ext uri="{FF2B5EF4-FFF2-40B4-BE49-F238E27FC236}">
                  <a16:creationId xmlns:a16="http://schemas.microsoft.com/office/drawing/2014/main" id="{5FCA3A59-84A1-47E8-B2FE-7DD6DECD4F46}"/>
                </a:ext>
              </a:extLst>
            </p:cNvPr>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6402;p126">
              <a:extLst>
                <a:ext uri="{FF2B5EF4-FFF2-40B4-BE49-F238E27FC236}">
                  <a16:creationId xmlns:a16="http://schemas.microsoft.com/office/drawing/2014/main" id="{D570BDB4-7842-43D5-A245-C6A875DB94CF}"/>
                </a:ext>
              </a:extLst>
            </p:cNvPr>
            <p:cNvSpPr/>
            <p:nvPr/>
          </p:nvSpPr>
          <p:spPr>
            <a:xfrm>
              <a:off x="2282867" y="2017374"/>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6403;p126">
              <a:extLst>
                <a:ext uri="{FF2B5EF4-FFF2-40B4-BE49-F238E27FC236}">
                  <a16:creationId xmlns:a16="http://schemas.microsoft.com/office/drawing/2014/main" id="{96AED668-9733-4EF4-A440-738EB178DDAD}"/>
                </a:ext>
              </a:extLst>
            </p:cNvPr>
            <p:cNvSpPr/>
            <p:nvPr/>
          </p:nvSpPr>
          <p:spPr>
            <a:xfrm>
              <a:off x="2281673" y="2017415"/>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6404;p126">
              <a:extLst>
                <a:ext uri="{FF2B5EF4-FFF2-40B4-BE49-F238E27FC236}">
                  <a16:creationId xmlns:a16="http://schemas.microsoft.com/office/drawing/2014/main" id="{0166021B-EC5D-4D7C-9071-64FA7BEA44A0}"/>
                </a:ext>
              </a:extLst>
            </p:cNvPr>
            <p:cNvSpPr/>
            <p:nvPr/>
          </p:nvSpPr>
          <p:spPr>
            <a:xfrm>
              <a:off x="2280586" y="2016899"/>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6405;p126">
              <a:extLst>
                <a:ext uri="{FF2B5EF4-FFF2-40B4-BE49-F238E27FC236}">
                  <a16:creationId xmlns:a16="http://schemas.microsoft.com/office/drawing/2014/main" id="{8A52DDA5-4F90-4F27-A4E0-6F7B789FC1B1}"/>
                </a:ext>
              </a:extLst>
            </p:cNvPr>
            <p:cNvSpPr/>
            <p:nvPr/>
          </p:nvSpPr>
          <p:spPr>
            <a:xfrm>
              <a:off x="2280342" y="201675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6406;p126">
              <a:extLst>
                <a:ext uri="{FF2B5EF4-FFF2-40B4-BE49-F238E27FC236}">
                  <a16:creationId xmlns:a16="http://schemas.microsoft.com/office/drawing/2014/main" id="{AF61F068-37C6-4846-A993-73E8E5BF88E5}"/>
                </a:ext>
              </a:extLst>
            </p:cNvPr>
            <p:cNvSpPr/>
            <p:nvPr/>
          </p:nvSpPr>
          <p:spPr>
            <a:xfrm>
              <a:off x="2281442" y="2017320"/>
              <a:ext cx="54" cy="68"/>
            </a:xfrm>
            <a:custGeom>
              <a:avLst/>
              <a:gdLst/>
              <a:ahLst/>
              <a:cxnLst/>
              <a:rect l="l" t="t" r="r" b="b"/>
              <a:pathLst>
                <a:path w="4" h="5" extrusionOk="0">
                  <a:moveTo>
                    <a:pt x="0"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6407;p126">
              <a:extLst>
                <a:ext uri="{FF2B5EF4-FFF2-40B4-BE49-F238E27FC236}">
                  <a16:creationId xmlns:a16="http://schemas.microsoft.com/office/drawing/2014/main" id="{F13E4E7E-0182-43CC-98D8-2F24D078A019}"/>
                </a:ext>
              </a:extLst>
            </p:cNvPr>
            <p:cNvSpPr/>
            <p:nvPr/>
          </p:nvSpPr>
          <p:spPr>
            <a:xfrm>
              <a:off x="2281157" y="2017225"/>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6408;p126">
              <a:extLst>
                <a:ext uri="{FF2B5EF4-FFF2-40B4-BE49-F238E27FC236}">
                  <a16:creationId xmlns:a16="http://schemas.microsoft.com/office/drawing/2014/main" id="{DB9BD3C0-CDCC-466B-AAB6-A4D8B9206A89}"/>
                </a:ext>
              </a:extLst>
            </p:cNvPr>
            <p:cNvSpPr/>
            <p:nvPr/>
          </p:nvSpPr>
          <p:spPr>
            <a:xfrm>
              <a:off x="2295793" y="2037863"/>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6409;p126">
              <a:extLst>
                <a:ext uri="{FF2B5EF4-FFF2-40B4-BE49-F238E27FC236}">
                  <a16:creationId xmlns:a16="http://schemas.microsoft.com/office/drawing/2014/main" id="{40E1FEBD-AC6C-4F25-98CB-AA82BF358E09}"/>
                </a:ext>
              </a:extLst>
            </p:cNvPr>
            <p:cNvSpPr/>
            <p:nvPr/>
          </p:nvSpPr>
          <p:spPr>
            <a:xfrm>
              <a:off x="2295562" y="2038284"/>
              <a:ext cx="54" cy="163"/>
            </a:xfrm>
            <a:custGeom>
              <a:avLst/>
              <a:gdLst/>
              <a:ahLst/>
              <a:cxnLst/>
              <a:rect l="l" t="t" r="r" b="b"/>
              <a:pathLst>
                <a:path w="4" h="12" extrusionOk="0">
                  <a:moveTo>
                    <a:pt x="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6410;p126">
              <a:extLst>
                <a:ext uri="{FF2B5EF4-FFF2-40B4-BE49-F238E27FC236}">
                  <a16:creationId xmlns:a16="http://schemas.microsoft.com/office/drawing/2014/main" id="{F11E2622-81C5-4439-9116-7DA2DE3BD427}"/>
                </a:ext>
              </a:extLst>
            </p:cNvPr>
            <p:cNvSpPr/>
            <p:nvPr/>
          </p:nvSpPr>
          <p:spPr>
            <a:xfrm>
              <a:off x="2295413" y="2038569"/>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6411;p126">
              <a:extLst>
                <a:ext uri="{FF2B5EF4-FFF2-40B4-BE49-F238E27FC236}">
                  <a16:creationId xmlns:a16="http://schemas.microsoft.com/office/drawing/2014/main" id="{5B9FE1CD-FE53-4DF7-A87E-AFE9A49DCCCF}"/>
                </a:ext>
              </a:extLst>
            </p:cNvPr>
            <p:cNvSpPr/>
            <p:nvPr/>
          </p:nvSpPr>
          <p:spPr>
            <a:xfrm>
              <a:off x="2295698" y="2038053"/>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6412;p126">
              <a:extLst>
                <a:ext uri="{FF2B5EF4-FFF2-40B4-BE49-F238E27FC236}">
                  <a16:creationId xmlns:a16="http://schemas.microsoft.com/office/drawing/2014/main" id="{38392548-A66F-4956-9A6C-64243514D432}"/>
                </a:ext>
              </a:extLst>
            </p:cNvPr>
            <p:cNvSpPr/>
            <p:nvPr/>
          </p:nvSpPr>
          <p:spPr>
            <a:xfrm>
              <a:off x="2294897" y="2039669"/>
              <a:ext cx="54" cy="204"/>
            </a:xfrm>
            <a:custGeom>
              <a:avLst/>
              <a:gdLst/>
              <a:ahLst/>
              <a:cxnLst/>
              <a:rect l="l" t="t" r="r" b="b"/>
              <a:pathLst>
                <a:path w="4" h="15" extrusionOk="0">
                  <a:moveTo>
                    <a:pt x="4"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6413;p126">
              <a:extLst>
                <a:ext uri="{FF2B5EF4-FFF2-40B4-BE49-F238E27FC236}">
                  <a16:creationId xmlns:a16="http://schemas.microsoft.com/office/drawing/2014/main" id="{9F12F39F-85E6-4E90-BC37-E68294A9BE3D}"/>
                </a:ext>
              </a:extLst>
            </p:cNvPr>
            <p:cNvSpPr/>
            <p:nvPr/>
          </p:nvSpPr>
          <p:spPr>
            <a:xfrm>
              <a:off x="2295277" y="2038908"/>
              <a:ext cx="54" cy="149"/>
            </a:xfrm>
            <a:custGeom>
              <a:avLst/>
              <a:gdLst/>
              <a:ahLst/>
              <a:cxnLst/>
              <a:rect l="l" t="t" r="r" b="b"/>
              <a:pathLst>
                <a:path w="4" h="11" extrusionOk="0">
                  <a:moveTo>
                    <a:pt x="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6414;p126">
              <a:extLst>
                <a:ext uri="{FF2B5EF4-FFF2-40B4-BE49-F238E27FC236}">
                  <a16:creationId xmlns:a16="http://schemas.microsoft.com/office/drawing/2014/main" id="{B5325222-52AA-4C78-930B-2ED374DF536F}"/>
                </a:ext>
              </a:extLst>
            </p:cNvPr>
            <p:cNvSpPr/>
            <p:nvPr/>
          </p:nvSpPr>
          <p:spPr>
            <a:xfrm>
              <a:off x="2295087" y="2039234"/>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6415;p126">
              <a:extLst>
                <a:ext uri="{FF2B5EF4-FFF2-40B4-BE49-F238E27FC236}">
                  <a16:creationId xmlns:a16="http://schemas.microsoft.com/office/drawing/2014/main" id="{7D9C3E1C-6993-4BFF-AECB-970A49D9F735}"/>
                </a:ext>
              </a:extLst>
            </p:cNvPr>
            <p:cNvSpPr/>
            <p:nvPr/>
          </p:nvSpPr>
          <p:spPr>
            <a:xfrm>
              <a:off x="2296228" y="2037293"/>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6416;p126">
              <a:extLst>
                <a:ext uri="{FF2B5EF4-FFF2-40B4-BE49-F238E27FC236}">
                  <a16:creationId xmlns:a16="http://schemas.microsoft.com/office/drawing/2014/main" id="{DC78A863-CF90-4DCB-BB8A-DF7237ED39FE}"/>
                </a:ext>
              </a:extLst>
            </p:cNvPr>
            <p:cNvSpPr/>
            <p:nvPr/>
          </p:nvSpPr>
          <p:spPr>
            <a:xfrm>
              <a:off x="2296323" y="2037197"/>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6417;p126">
              <a:extLst>
                <a:ext uri="{FF2B5EF4-FFF2-40B4-BE49-F238E27FC236}">
                  <a16:creationId xmlns:a16="http://schemas.microsoft.com/office/drawing/2014/main" id="{FCD8D475-0C00-4389-AA96-3781B3A13744}"/>
                </a:ext>
              </a:extLst>
            </p:cNvPr>
            <p:cNvSpPr/>
            <p:nvPr/>
          </p:nvSpPr>
          <p:spPr>
            <a:xfrm>
              <a:off x="2294707" y="204028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6418;p126">
              <a:extLst>
                <a:ext uri="{FF2B5EF4-FFF2-40B4-BE49-F238E27FC236}">
                  <a16:creationId xmlns:a16="http://schemas.microsoft.com/office/drawing/2014/main" id="{17A022FA-D7E2-4B80-A62F-D5E202159D28}"/>
                </a:ext>
              </a:extLst>
            </p:cNvPr>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6419;p126">
              <a:extLst>
                <a:ext uri="{FF2B5EF4-FFF2-40B4-BE49-F238E27FC236}">
                  <a16:creationId xmlns:a16="http://schemas.microsoft.com/office/drawing/2014/main" id="{45EFAACB-36D0-40B2-BB4A-B4129B95B367}"/>
                </a:ext>
              </a:extLst>
            </p:cNvPr>
            <p:cNvSpPr/>
            <p:nvPr/>
          </p:nvSpPr>
          <p:spPr>
            <a:xfrm>
              <a:off x="2296133" y="2037388"/>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6420;p126">
              <a:extLst>
                <a:ext uri="{FF2B5EF4-FFF2-40B4-BE49-F238E27FC236}">
                  <a16:creationId xmlns:a16="http://schemas.microsoft.com/office/drawing/2014/main" id="{CC6593F9-A185-4543-9277-5123F0BCB4A0}"/>
                </a:ext>
              </a:extLst>
            </p:cNvPr>
            <p:cNvSpPr/>
            <p:nvPr/>
          </p:nvSpPr>
          <p:spPr>
            <a:xfrm>
              <a:off x="2295943" y="2037673"/>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6421;p126">
              <a:extLst>
                <a:ext uri="{FF2B5EF4-FFF2-40B4-BE49-F238E27FC236}">
                  <a16:creationId xmlns:a16="http://schemas.microsoft.com/office/drawing/2014/main" id="{EF0C3406-3169-4018-BCD6-6C0A0DD079E4}"/>
                </a:ext>
              </a:extLst>
            </p:cNvPr>
            <p:cNvSpPr/>
            <p:nvPr/>
          </p:nvSpPr>
          <p:spPr>
            <a:xfrm>
              <a:off x="2296038" y="2037523"/>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6422;p126">
              <a:extLst>
                <a:ext uri="{FF2B5EF4-FFF2-40B4-BE49-F238E27FC236}">
                  <a16:creationId xmlns:a16="http://schemas.microsoft.com/office/drawing/2014/main" id="{F90CF07D-DABD-4DA7-95EB-6140BC56D322}"/>
                </a:ext>
              </a:extLst>
            </p:cNvPr>
            <p:cNvSpPr/>
            <p:nvPr/>
          </p:nvSpPr>
          <p:spPr>
            <a:xfrm>
              <a:off x="2294422" y="2040809"/>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6423;p126">
              <a:extLst>
                <a:ext uri="{FF2B5EF4-FFF2-40B4-BE49-F238E27FC236}">
                  <a16:creationId xmlns:a16="http://schemas.microsoft.com/office/drawing/2014/main" id="{6759C351-299C-4869-A519-65825293FC48}"/>
                </a:ext>
              </a:extLst>
            </p:cNvPr>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6424;p126">
              <a:extLst>
                <a:ext uri="{FF2B5EF4-FFF2-40B4-BE49-F238E27FC236}">
                  <a16:creationId xmlns:a16="http://schemas.microsoft.com/office/drawing/2014/main" id="{10BE7AE1-94D3-4228-8FC3-4B3D324198D2}"/>
                </a:ext>
              </a:extLst>
            </p:cNvPr>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6425;p126">
              <a:extLst>
                <a:ext uri="{FF2B5EF4-FFF2-40B4-BE49-F238E27FC236}">
                  <a16:creationId xmlns:a16="http://schemas.microsoft.com/office/drawing/2014/main" id="{43B2D5EC-EBB5-4F57-95B5-B3C4432AF29E}"/>
                </a:ext>
              </a:extLst>
            </p:cNvPr>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6426;p126">
              <a:extLst>
                <a:ext uri="{FF2B5EF4-FFF2-40B4-BE49-F238E27FC236}">
                  <a16:creationId xmlns:a16="http://schemas.microsoft.com/office/drawing/2014/main" id="{FD5639E9-4BAD-4A01-8E01-2DFF82C3CDEC}"/>
                </a:ext>
              </a:extLst>
            </p:cNvPr>
            <p:cNvSpPr/>
            <p:nvPr/>
          </p:nvSpPr>
          <p:spPr>
            <a:xfrm>
              <a:off x="2579807" y="1723951"/>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6427;p126">
              <a:extLst>
                <a:ext uri="{FF2B5EF4-FFF2-40B4-BE49-F238E27FC236}">
                  <a16:creationId xmlns:a16="http://schemas.microsoft.com/office/drawing/2014/main" id="{4A9F0C5B-0DAC-4940-A190-2D6CA5AC0FD6}"/>
                </a:ext>
              </a:extLst>
            </p:cNvPr>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6428;p126">
              <a:extLst>
                <a:ext uri="{FF2B5EF4-FFF2-40B4-BE49-F238E27FC236}">
                  <a16:creationId xmlns:a16="http://schemas.microsoft.com/office/drawing/2014/main" id="{D01F7E3A-9CBE-4138-A356-F59093884DCF}"/>
                </a:ext>
              </a:extLst>
            </p:cNvPr>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6429;p126">
              <a:extLst>
                <a:ext uri="{FF2B5EF4-FFF2-40B4-BE49-F238E27FC236}">
                  <a16:creationId xmlns:a16="http://schemas.microsoft.com/office/drawing/2014/main" id="{90CD0DA1-A474-4BDF-BC2A-9CCD9BD6B209}"/>
                </a:ext>
              </a:extLst>
            </p:cNvPr>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6430;p126">
              <a:extLst>
                <a:ext uri="{FF2B5EF4-FFF2-40B4-BE49-F238E27FC236}">
                  <a16:creationId xmlns:a16="http://schemas.microsoft.com/office/drawing/2014/main" id="{46DFB4C5-0D60-4EC5-8FD3-89A832799217}"/>
                </a:ext>
              </a:extLst>
            </p:cNvPr>
            <p:cNvSpPr/>
            <p:nvPr/>
          </p:nvSpPr>
          <p:spPr>
            <a:xfrm>
              <a:off x="2576291" y="172524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6431;p126">
              <a:extLst>
                <a:ext uri="{FF2B5EF4-FFF2-40B4-BE49-F238E27FC236}">
                  <a16:creationId xmlns:a16="http://schemas.microsoft.com/office/drawing/2014/main" id="{69304568-7AD7-47B6-82B5-BC711A7A4DE1}"/>
                </a:ext>
              </a:extLst>
            </p:cNvPr>
            <p:cNvSpPr/>
            <p:nvPr/>
          </p:nvSpPr>
          <p:spPr>
            <a:xfrm>
              <a:off x="2579427" y="1724046"/>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6432;p126">
              <a:extLst>
                <a:ext uri="{FF2B5EF4-FFF2-40B4-BE49-F238E27FC236}">
                  <a16:creationId xmlns:a16="http://schemas.microsoft.com/office/drawing/2014/main" id="{FB8DD808-7269-4C41-BD6B-D0B530A28B15}"/>
                </a:ext>
              </a:extLst>
            </p:cNvPr>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6433;p126">
              <a:extLst>
                <a:ext uri="{FF2B5EF4-FFF2-40B4-BE49-F238E27FC236}">
                  <a16:creationId xmlns:a16="http://schemas.microsoft.com/office/drawing/2014/main" id="{2E28EC4E-D090-4A7E-A9B0-E76618A3FE1E}"/>
                </a:ext>
              </a:extLst>
            </p:cNvPr>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6434;p126">
              <a:extLst>
                <a:ext uri="{FF2B5EF4-FFF2-40B4-BE49-F238E27FC236}">
                  <a16:creationId xmlns:a16="http://schemas.microsoft.com/office/drawing/2014/main" id="{3521EE46-0666-4296-99F3-743FE6C9CD0C}"/>
                </a:ext>
              </a:extLst>
            </p:cNvPr>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6435;p126">
              <a:extLst>
                <a:ext uri="{FF2B5EF4-FFF2-40B4-BE49-F238E27FC236}">
                  <a16:creationId xmlns:a16="http://schemas.microsoft.com/office/drawing/2014/main" id="{ADD3AEA3-707E-4066-8771-8E17888E415D}"/>
                </a:ext>
              </a:extLst>
            </p:cNvPr>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6436;p126">
              <a:extLst>
                <a:ext uri="{FF2B5EF4-FFF2-40B4-BE49-F238E27FC236}">
                  <a16:creationId xmlns:a16="http://schemas.microsoft.com/office/drawing/2014/main" id="{280DD02D-4B02-48B4-ADF7-9541CE432E7B}"/>
                </a:ext>
              </a:extLst>
            </p:cNvPr>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6437;p126">
              <a:extLst>
                <a:ext uri="{FF2B5EF4-FFF2-40B4-BE49-F238E27FC236}">
                  <a16:creationId xmlns:a16="http://schemas.microsoft.com/office/drawing/2014/main" id="{E588E0FA-7BEC-4541-BD68-C7576CC65E1A}"/>
                </a:ext>
              </a:extLst>
            </p:cNvPr>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6438;p126">
              <a:extLst>
                <a:ext uri="{FF2B5EF4-FFF2-40B4-BE49-F238E27FC236}">
                  <a16:creationId xmlns:a16="http://schemas.microsoft.com/office/drawing/2014/main" id="{54909CE9-888A-4108-97AA-1EB2BB01A1A2}"/>
                </a:ext>
              </a:extLst>
            </p:cNvPr>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6439;p126">
              <a:extLst>
                <a:ext uri="{FF2B5EF4-FFF2-40B4-BE49-F238E27FC236}">
                  <a16:creationId xmlns:a16="http://schemas.microsoft.com/office/drawing/2014/main" id="{761DC797-763A-49A9-8424-84ED13B7E2ED}"/>
                </a:ext>
              </a:extLst>
            </p:cNvPr>
            <p:cNvSpPr/>
            <p:nvPr/>
          </p:nvSpPr>
          <p:spPr>
            <a:xfrm>
              <a:off x="2202543" y="1417887"/>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6440;p126">
              <a:extLst>
                <a:ext uri="{FF2B5EF4-FFF2-40B4-BE49-F238E27FC236}">
                  <a16:creationId xmlns:a16="http://schemas.microsoft.com/office/drawing/2014/main" id="{BB680423-DDC5-4EA9-9388-679709FD16C7}"/>
                </a:ext>
              </a:extLst>
            </p:cNvPr>
            <p:cNvSpPr/>
            <p:nvPr/>
          </p:nvSpPr>
          <p:spPr>
            <a:xfrm>
              <a:off x="2202258" y="1418267"/>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6441;p126">
              <a:extLst>
                <a:ext uri="{FF2B5EF4-FFF2-40B4-BE49-F238E27FC236}">
                  <a16:creationId xmlns:a16="http://schemas.microsoft.com/office/drawing/2014/main" id="{D7B5AE76-7AD3-4B82-A681-8DE00949C4B7}"/>
                </a:ext>
              </a:extLst>
            </p:cNvPr>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6442;p126">
              <a:extLst>
                <a:ext uri="{FF2B5EF4-FFF2-40B4-BE49-F238E27FC236}">
                  <a16:creationId xmlns:a16="http://schemas.microsoft.com/office/drawing/2014/main" id="{58F0DAF0-8F4D-4385-A9D6-7F11C62DCD73}"/>
                </a:ext>
              </a:extLst>
            </p:cNvPr>
            <p:cNvSpPr/>
            <p:nvPr/>
          </p:nvSpPr>
          <p:spPr>
            <a:xfrm>
              <a:off x="2201688" y="1419082"/>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6443;p126">
              <a:extLst>
                <a:ext uri="{FF2B5EF4-FFF2-40B4-BE49-F238E27FC236}">
                  <a16:creationId xmlns:a16="http://schemas.microsoft.com/office/drawing/2014/main" id="{8E16D761-59BD-484F-845D-81E827630556}"/>
                </a:ext>
              </a:extLst>
            </p:cNvPr>
            <p:cNvSpPr/>
            <p:nvPr/>
          </p:nvSpPr>
          <p:spPr>
            <a:xfrm>
              <a:off x="2201973" y="1418647"/>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6444;p126">
              <a:extLst>
                <a:ext uri="{FF2B5EF4-FFF2-40B4-BE49-F238E27FC236}">
                  <a16:creationId xmlns:a16="http://schemas.microsoft.com/office/drawing/2014/main" id="{A5BCF281-46FA-4EAC-B6A2-AEE9698D0101}"/>
                </a:ext>
              </a:extLst>
            </p:cNvPr>
            <p:cNvSpPr/>
            <p:nvPr/>
          </p:nvSpPr>
          <p:spPr>
            <a:xfrm>
              <a:off x="2206480" y="141604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6445;p126">
              <a:extLst>
                <a:ext uri="{FF2B5EF4-FFF2-40B4-BE49-F238E27FC236}">
                  <a16:creationId xmlns:a16="http://schemas.microsoft.com/office/drawing/2014/main" id="{14CE9039-7563-4617-94D4-D3B4CF61D763}"/>
                </a:ext>
              </a:extLst>
            </p:cNvPr>
            <p:cNvSpPr/>
            <p:nvPr/>
          </p:nvSpPr>
          <p:spPr>
            <a:xfrm>
              <a:off x="2202923" y="1417561"/>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6446;p126">
              <a:extLst>
                <a:ext uri="{FF2B5EF4-FFF2-40B4-BE49-F238E27FC236}">
                  <a16:creationId xmlns:a16="http://schemas.microsoft.com/office/drawing/2014/main" id="{624B0F14-9D57-4020-95B4-28F85BFBC26C}"/>
                </a:ext>
              </a:extLst>
            </p:cNvPr>
            <p:cNvSpPr/>
            <p:nvPr/>
          </p:nvSpPr>
          <p:spPr>
            <a:xfrm>
              <a:off x="2203249" y="1417222"/>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6447;p126">
              <a:extLst>
                <a:ext uri="{FF2B5EF4-FFF2-40B4-BE49-F238E27FC236}">
                  <a16:creationId xmlns:a16="http://schemas.microsoft.com/office/drawing/2014/main" id="{855CBCA8-68F3-4AB1-8D92-001B993211D4}"/>
                </a:ext>
              </a:extLst>
            </p:cNvPr>
            <p:cNvSpPr/>
            <p:nvPr/>
          </p:nvSpPr>
          <p:spPr>
            <a:xfrm>
              <a:off x="2205625" y="1416081"/>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6448;p126">
              <a:extLst>
                <a:ext uri="{FF2B5EF4-FFF2-40B4-BE49-F238E27FC236}">
                  <a16:creationId xmlns:a16="http://schemas.microsoft.com/office/drawing/2014/main" id="{1340DCF4-DA3F-48AB-A5C5-7D9CA92D6BC6}"/>
                </a:ext>
              </a:extLst>
            </p:cNvPr>
            <p:cNvSpPr/>
            <p:nvPr/>
          </p:nvSpPr>
          <p:spPr>
            <a:xfrm>
              <a:off x="2206060" y="1416040"/>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6449;p126">
              <a:extLst>
                <a:ext uri="{FF2B5EF4-FFF2-40B4-BE49-F238E27FC236}">
                  <a16:creationId xmlns:a16="http://schemas.microsoft.com/office/drawing/2014/main" id="{0BA223D4-8647-4C6D-B32E-579C80C9AF2C}"/>
                </a:ext>
              </a:extLst>
            </p:cNvPr>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6450;p126">
              <a:extLst>
                <a:ext uri="{FF2B5EF4-FFF2-40B4-BE49-F238E27FC236}">
                  <a16:creationId xmlns:a16="http://schemas.microsoft.com/office/drawing/2014/main" id="{C1F788DC-A30D-4790-9A35-827FD55685CE}"/>
                </a:ext>
              </a:extLst>
            </p:cNvPr>
            <p:cNvSpPr/>
            <p:nvPr/>
          </p:nvSpPr>
          <p:spPr>
            <a:xfrm>
              <a:off x="2204104" y="1416706"/>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6451;p126">
              <a:extLst>
                <a:ext uri="{FF2B5EF4-FFF2-40B4-BE49-F238E27FC236}">
                  <a16:creationId xmlns:a16="http://schemas.microsoft.com/office/drawing/2014/main" id="{76206918-BE2B-4CE3-B532-FEFAC2A870EB}"/>
                </a:ext>
              </a:extLst>
            </p:cNvPr>
            <p:cNvSpPr/>
            <p:nvPr/>
          </p:nvSpPr>
          <p:spPr>
            <a:xfrm>
              <a:off x="2264334" y="1413135"/>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6452;p126">
              <a:extLst>
                <a:ext uri="{FF2B5EF4-FFF2-40B4-BE49-F238E27FC236}">
                  <a16:creationId xmlns:a16="http://schemas.microsoft.com/office/drawing/2014/main" id="{0C97DE7D-9E52-4A64-B06E-68AE32EC9458}"/>
                </a:ext>
              </a:extLst>
            </p:cNvPr>
            <p:cNvSpPr/>
            <p:nvPr/>
          </p:nvSpPr>
          <p:spPr>
            <a:xfrm>
              <a:off x="2204865" y="1416271"/>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6453;p126">
              <a:extLst>
                <a:ext uri="{FF2B5EF4-FFF2-40B4-BE49-F238E27FC236}">
                  <a16:creationId xmlns:a16="http://schemas.microsoft.com/office/drawing/2014/main" id="{444482F9-F7C0-4303-8E2B-E5E0A950B6EE}"/>
                </a:ext>
              </a:extLst>
            </p:cNvPr>
            <p:cNvSpPr/>
            <p:nvPr/>
          </p:nvSpPr>
          <p:spPr>
            <a:xfrm>
              <a:off x="2204485" y="1416461"/>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6454;p126">
              <a:extLst>
                <a:ext uri="{FF2B5EF4-FFF2-40B4-BE49-F238E27FC236}">
                  <a16:creationId xmlns:a16="http://schemas.microsoft.com/office/drawing/2014/main" id="{0748EB8F-E4DA-4ED3-97C0-634A6DAE67E2}"/>
                </a:ext>
              </a:extLst>
            </p:cNvPr>
            <p:cNvSpPr/>
            <p:nvPr/>
          </p:nvSpPr>
          <p:spPr>
            <a:xfrm>
              <a:off x="2205245" y="1416176"/>
              <a:ext cx="204" cy="68"/>
            </a:xfrm>
            <a:custGeom>
              <a:avLst/>
              <a:gdLst/>
              <a:ahLst/>
              <a:cxnLst/>
              <a:rect l="l" t="t" r="r" b="b"/>
              <a:pathLst>
                <a:path w="15" h="5" extrusionOk="0">
                  <a:moveTo>
                    <a:pt x="1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6455;p126">
              <a:extLst>
                <a:ext uri="{FF2B5EF4-FFF2-40B4-BE49-F238E27FC236}">
                  <a16:creationId xmlns:a16="http://schemas.microsoft.com/office/drawing/2014/main" id="{3C89AB63-6FA2-4B8E-9380-F9CA94971B25}"/>
                </a:ext>
              </a:extLst>
            </p:cNvPr>
            <p:cNvSpPr/>
            <p:nvPr/>
          </p:nvSpPr>
          <p:spPr>
            <a:xfrm>
              <a:off x="2199162" y="1418932"/>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6456;p126">
              <a:extLst>
                <a:ext uri="{FF2B5EF4-FFF2-40B4-BE49-F238E27FC236}">
                  <a16:creationId xmlns:a16="http://schemas.microsoft.com/office/drawing/2014/main" id="{3A255A48-7F07-4A07-B635-530A78D139C1}"/>
                </a:ext>
              </a:extLst>
            </p:cNvPr>
            <p:cNvSpPr/>
            <p:nvPr/>
          </p:nvSpPr>
          <p:spPr>
            <a:xfrm>
              <a:off x="2198823" y="1419027"/>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6457;p126">
              <a:extLst>
                <a:ext uri="{FF2B5EF4-FFF2-40B4-BE49-F238E27FC236}">
                  <a16:creationId xmlns:a16="http://schemas.microsoft.com/office/drawing/2014/main" id="{226F1DC3-0A0A-429A-BECB-F04597731AF9}"/>
                </a:ext>
              </a:extLst>
            </p:cNvPr>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6458;p126">
              <a:extLst>
                <a:ext uri="{FF2B5EF4-FFF2-40B4-BE49-F238E27FC236}">
                  <a16:creationId xmlns:a16="http://schemas.microsoft.com/office/drawing/2014/main" id="{43260963-CD8D-4B26-AB19-9B1680DB0F52}"/>
                </a:ext>
              </a:extLst>
            </p:cNvPr>
            <p:cNvSpPr/>
            <p:nvPr/>
          </p:nvSpPr>
          <p:spPr>
            <a:xfrm>
              <a:off x="2200248" y="1418837"/>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6459;p126">
              <a:extLst>
                <a:ext uri="{FF2B5EF4-FFF2-40B4-BE49-F238E27FC236}">
                  <a16:creationId xmlns:a16="http://schemas.microsoft.com/office/drawing/2014/main" id="{4D35F724-4CE7-4A4C-80E5-31E7031A7249}"/>
                </a:ext>
              </a:extLst>
            </p:cNvPr>
            <p:cNvSpPr/>
            <p:nvPr/>
          </p:nvSpPr>
          <p:spPr>
            <a:xfrm>
              <a:off x="2199488" y="1418837"/>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6460;p126">
              <a:extLst>
                <a:ext uri="{FF2B5EF4-FFF2-40B4-BE49-F238E27FC236}">
                  <a16:creationId xmlns:a16="http://schemas.microsoft.com/office/drawing/2014/main" id="{63486591-6858-4EDB-9B4A-970D8853F5FC}"/>
                </a:ext>
              </a:extLst>
            </p:cNvPr>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6461;p126">
              <a:extLst>
                <a:ext uri="{FF2B5EF4-FFF2-40B4-BE49-F238E27FC236}">
                  <a16:creationId xmlns:a16="http://schemas.microsoft.com/office/drawing/2014/main" id="{65F59CBB-171E-4A48-8FAA-AE63844C2BC3}"/>
                </a:ext>
              </a:extLst>
            </p:cNvPr>
            <p:cNvSpPr/>
            <p:nvPr/>
          </p:nvSpPr>
          <p:spPr>
            <a:xfrm>
              <a:off x="2201158" y="1419082"/>
              <a:ext cx="244" cy="109"/>
            </a:xfrm>
            <a:custGeom>
              <a:avLst/>
              <a:gdLst/>
              <a:ahLst/>
              <a:cxnLst/>
              <a:rect l="l" t="t" r="r" b="b"/>
              <a:pathLst>
                <a:path w="18" h="8" extrusionOk="0">
                  <a:moveTo>
                    <a:pt x="1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6462;p126">
              <a:extLst>
                <a:ext uri="{FF2B5EF4-FFF2-40B4-BE49-F238E27FC236}">
                  <a16:creationId xmlns:a16="http://schemas.microsoft.com/office/drawing/2014/main" id="{FC40E3F4-F03A-4DC8-8D4C-AE0BAFE62356}"/>
                </a:ext>
              </a:extLst>
            </p:cNvPr>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6463;p126">
              <a:extLst>
                <a:ext uri="{FF2B5EF4-FFF2-40B4-BE49-F238E27FC236}">
                  <a16:creationId xmlns:a16="http://schemas.microsoft.com/office/drawing/2014/main" id="{A6F0B545-BF38-42A2-BEAF-6A1F4AFE9C00}"/>
                </a:ext>
              </a:extLst>
            </p:cNvPr>
            <p:cNvSpPr/>
            <p:nvPr/>
          </p:nvSpPr>
          <p:spPr>
            <a:xfrm>
              <a:off x="2199828" y="141883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6464;p126">
              <a:extLst>
                <a:ext uri="{FF2B5EF4-FFF2-40B4-BE49-F238E27FC236}">
                  <a16:creationId xmlns:a16="http://schemas.microsoft.com/office/drawing/2014/main" id="{5B176F79-F325-4101-986A-B9A63A817A64}"/>
                </a:ext>
              </a:extLst>
            </p:cNvPr>
            <p:cNvSpPr/>
            <p:nvPr/>
          </p:nvSpPr>
          <p:spPr>
            <a:xfrm>
              <a:off x="2200683" y="141893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6465;p126">
              <a:extLst>
                <a:ext uri="{FF2B5EF4-FFF2-40B4-BE49-F238E27FC236}">
                  <a16:creationId xmlns:a16="http://schemas.microsoft.com/office/drawing/2014/main" id="{ED91BEE3-17D2-4F81-A3E3-3F3B481DF568}"/>
                </a:ext>
              </a:extLst>
            </p:cNvPr>
            <p:cNvSpPr/>
            <p:nvPr/>
          </p:nvSpPr>
          <p:spPr>
            <a:xfrm>
              <a:off x="2133705" y="154057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6466;p126">
              <a:extLst>
                <a:ext uri="{FF2B5EF4-FFF2-40B4-BE49-F238E27FC236}">
                  <a16:creationId xmlns:a16="http://schemas.microsoft.com/office/drawing/2014/main" id="{E7E4E280-E793-4B53-8FC5-9881038BEC2A}"/>
                </a:ext>
              </a:extLst>
            </p:cNvPr>
            <p:cNvSpPr/>
            <p:nvPr/>
          </p:nvSpPr>
          <p:spPr>
            <a:xfrm>
              <a:off x="2134275" y="1540668"/>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6467;p126">
              <a:extLst>
                <a:ext uri="{FF2B5EF4-FFF2-40B4-BE49-F238E27FC236}">
                  <a16:creationId xmlns:a16="http://schemas.microsoft.com/office/drawing/2014/main" id="{5FD9E6A6-BFD2-4347-8596-FC52623A5A49}"/>
                </a:ext>
              </a:extLst>
            </p:cNvPr>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6468;p126">
              <a:extLst>
                <a:ext uri="{FF2B5EF4-FFF2-40B4-BE49-F238E27FC236}">
                  <a16:creationId xmlns:a16="http://schemas.microsoft.com/office/drawing/2014/main" id="{B990CE32-3D08-44A0-A9EA-59349502FA14}"/>
                </a:ext>
              </a:extLst>
            </p:cNvPr>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6469;p126">
              <a:extLst>
                <a:ext uri="{FF2B5EF4-FFF2-40B4-BE49-F238E27FC236}">
                  <a16:creationId xmlns:a16="http://schemas.microsoft.com/office/drawing/2014/main" id="{24E34770-86A9-4E74-9C91-B25A924A8A42}"/>
                </a:ext>
              </a:extLst>
            </p:cNvPr>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6470;p126">
              <a:extLst>
                <a:ext uri="{FF2B5EF4-FFF2-40B4-BE49-F238E27FC236}">
                  <a16:creationId xmlns:a16="http://schemas.microsoft.com/office/drawing/2014/main" id="{906F8462-0940-40DD-A90A-80CE18C2F034}"/>
                </a:ext>
              </a:extLst>
            </p:cNvPr>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6471;p126">
              <a:extLst>
                <a:ext uri="{FF2B5EF4-FFF2-40B4-BE49-F238E27FC236}">
                  <a16:creationId xmlns:a16="http://schemas.microsoft.com/office/drawing/2014/main" id="{074DF1FF-EE55-4313-BE96-F535A42FE9B5}"/>
                </a:ext>
              </a:extLst>
            </p:cNvPr>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6472;p126">
              <a:extLst>
                <a:ext uri="{FF2B5EF4-FFF2-40B4-BE49-F238E27FC236}">
                  <a16:creationId xmlns:a16="http://schemas.microsoft.com/office/drawing/2014/main" id="{5A1F0C80-05CD-48E7-AB94-57F8C1A45855}"/>
                </a:ext>
              </a:extLst>
            </p:cNvPr>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6473;p126">
              <a:extLst>
                <a:ext uri="{FF2B5EF4-FFF2-40B4-BE49-F238E27FC236}">
                  <a16:creationId xmlns:a16="http://schemas.microsoft.com/office/drawing/2014/main" id="{1107C3EF-891C-425F-AC75-9FE38E30E013}"/>
                </a:ext>
              </a:extLst>
            </p:cNvPr>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6474;p126">
              <a:extLst>
                <a:ext uri="{FF2B5EF4-FFF2-40B4-BE49-F238E27FC236}">
                  <a16:creationId xmlns:a16="http://schemas.microsoft.com/office/drawing/2014/main" id="{4E35A69D-BA82-48DA-95B0-DB1D0627155C}"/>
                </a:ext>
              </a:extLst>
            </p:cNvPr>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6475;p126">
              <a:extLst>
                <a:ext uri="{FF2B5EF4-FFF2-40B4-BE49-F238E27FC236}">
                  <a16:creationId xmlns:a16="http://schemas.microsoft.com/office/drawing/2014/main" id="{98180A3D-E791-47D5-97CB-E2966C514144}"/>
                </a:ext>
              </a:extLst>
            </p:cNvPr>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6476;p126">
              <a:extLst>
                <a:ext uri="{FF2B5EF4-FFF2-40B4-BE49-F238E27FC236}">
                  <a16:creationId xmlns:a16="http://schemas.microsoft.com/office/drawing/2014/main" id="{F9087EE4-4067-4BC9-B06D-978401DD5847}"/>
                </a:ext>
              </a:extLst>
            </p:cNvPr>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6477;p126">
              <a:extLst>
                <a:ext uri="{FF2B5EF4-FFF2-40B4-BE49-F238E27FC236}">
                  <a16:creationId xmlns:a16="http://schemas.microsoft.com/office/drawing/2014/main" id="{109A08E2-E30F-486A-973D-576D35149A8A}"/>
                </a:ext>
              </a:extLst>
            </p:cNvPr>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6478;p126">
              <a:extLst>
                <a:ext uri="{FF2B5EF4-FFF2-40B4-BE49-F238E27FC236}">
                  <a16:creationId xmlns:a16="http://schemas.microsoft.com/office/drawing/2014/main" id="{3323C915-A8BC-4BF5-B8BE-B49DE3A6CF8B}"/>
                </a:ext>
              </a:extLst>
            </p:cNvPr>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6479;p126">
              <a:extLst>
                <a:ext uri="{FF2B5EF4-FFF2-40B4-BE49-F238E27FC236}">
                  <a16:creationId xmlns:a16="http://schemas.microsoft.com/office/drawing/2014/main" id="{578B9337-40DD-4B8C-83DE-BBEC65BFFB06}"/>
                </a:ext>
              </a:extLst>
            </p:cNvPr>
            <p:cNvSpPr/>
            <p:nvPr/>
          </p:nvSpPr>
          <p:spPr>
            <a:xfrm>
              <a:off x="2704530" y="1833752"/>
              <a:ext cx="14" cy="149"/>
            </a:xfrm>
            <a:custGeom>
              <a:avLst/>
              <a:gdLst/>
              <a:ahLst/>
              <a:cxnLst/>
              <a:rect l="l" t="t" r="r" b="b"/>
              <a:pathLst>
                <a:path w="1" h="11" extrusionOk="0">
                  <a:moveTo>
                    <a:pt x="0" y="7"/>
                  </a:moveTo>
                  <a:lnTo>
                    <a:pt x="0" y="0"/>
                  </a:ln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6480;p126">
              <a:extLst>
                <a:ext uri="{FF2B5EF4-FFF2-40B4-BE49-F238E27FC236}">
                  <a16:creationId xmlns:a16="http://schemas.microsoft.com/office/drawing/2014/main" id="{69298E31-A278-404A-885E-452066573E45}"/>
                </a:ext>
              </a:extLst>
            </p:cNvPr>
            <p:cNvSpPr/>
            <p:nvPr/>
          </p:nvSpPr>
          <p:spPr>
            <a:xfrm>
              <a:off x="2645210" y="1808322"/>
              <a:ext cx="434" cy="299"/>
            </a:xfrm>
            <a:custGeom>
              <a:avLst/>
              <a:gdLst/>
              <a:ahLst/>
              <a:cxnLst/>
              <a:rect l="l" t="t" r="r" b="b"/>
              <a:pathLst>
                <a:path w="32" h="22" extrusionOk="0">
                  <a:moveTo>
                    <a:pt x="0" y="1"/>
                  </a:moveTo>
                  <a:lnTo>
                    <a:pt x="32"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6481;p126">
              <a:extLst>
                <a:ext uri="{FF2B5EF4-FFF2-40B4-BE49-F238E27FC236}">
                  <a16:creationId xmlns:a16="http://schemas.microsoft.com/office/drawing/2014/main" id="{02F7F432-8F7E-49E0-A228-FDAC8E513465}"/>
                </a:ext>
              </a:extLst>
            </p:cNvPr>
            <p:cNvSpPr/>
            <p:nvPr/>
          </p:nvSpPr>
          <p:spPr>
            <a:xfrm>
              <a:off x="2646201" y="1809041"/>
              <a:ext cx="448" cy="339"/>
            </a:xfrm>
            <a:custGeom>
              <a:avLst/>
              <a:gdLst/>
              <a:ahLst/>
              <a:cxnLst/>
              <a:rect l="l" t="t" r="r" b="b"/>
              <a:pathLst>
                <a:path w="33" h="25" extrusionOk="0">
                  <a:moveTo>
                    <a:pt x="1" y="0"/>
                  </a:moveTo>
                  <a:lnTo>
                    <a:pt x="3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6482;p126">
              <a:extLst>
                <a:ext uri="{FF2B5EF4-FFF2-40B4-BE49-F238E27FC236}">
                  <a16:creationId xmlns:a16="http://schemas.microsoft.com/office/drawing/2014/main" id="{F1417E48-FB17-47F1-8BB0-96B718BD9E33}"/>
                </a:ext>
              </a:extLst>
            </p:cNvPr>
            <p:cNvSpPr/>
            <p:nvPr/>
          </p:nvSpPr>
          <p:spPr>
            <a:xfrm>
              <a:off x="2645685" y="1808661"/>
              <a:ext cx="434" cy="339"/>
            </a:xfrm>
            <a:custGeom>
              <a:avLst/>
              <a:gdLst/>
              <a:ahLst/>
              <a:cxnLst/>
              <a:rect l="l" t="t" r="r" b="b"/>
              <a:pathLst>
                <a:path w="32" h="25" extrusionOk="0">
                  <a:moveTo>
                    <a:pt x="0" y="0"/>
                  </a:moveTo>
                  <a:lnTo>
                    <a:pt x="3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6483;p126">
              <a:extLst>
                <a:ext uri="{FF2B5EF4-FFF2-40B4-BE49-F238E27FC236}">
                  <a16:creationId xmlns:a16="http://schemas.microsoft.com/office/drawing/2014/main" id="{903BAC2D-922C-4B42-86A7-31B1E3578343}"/>
                </a:ext>
              </a:extLst>
            </p:cNvPr>
            <p:cNvSpPr/>
            <p:nvPr/>
          </p:nvSpPr>
          <p:spPr>
            <a:xfrm>
              <a:off x="2757863" y="1824818"/>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6484;p126">
              <a:extLst>
                <a:ext uri="{FF2B5EF4-FFF2-40B4-BE49-F238E27FC236}">
                  <a16:creationId xmlns:a16="http://schemas.microsoft.com/office/drawing/2014/main" id="{34949479-7F8E-4476-928B-8BFBC54B1F4D}"/>
                </a:ext>
              </a:extLst>
            </p:cNvPr>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6485;p126">
              <a:extLst>
                <a:ext uri="{FF2B5EF4-FFF2-40B4-BE49-F238E27FC236}">
                  <a16:creationId xmlns:a16="http://schemas.microsoft.com/office/drawing/2014/main" id="{A165E110-17D7-4DA2-9329-7AFF1373CC01}"/>
                </a:ext>
              </a:extLst>
            </p:cNvPr>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6486;p126">
              <a:extLst>
                <a:ext uri="{FF2B5EF4-FFF2-40B4-BE49-F238E27FC236}">
                  <a16:creationId xmlns:a16="http://schemas.microsoft.com/office/drawing/2014/main" id="{A2E1FD6A-7FB2-495C-9816-CF0971B5B86F}"/>
                </a:ext>
              </a:extLst>
            </p:cNvPr>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6487;p126">
              <a:extLst>
                <a:ext uri="{FF2B5EF4-FFF2-40B4-BE49-F238E27FC236}">
                  <a16:creationId xmlns:a16="http://schemas.microsoft.com/office/drawing/2014/main" id="{AB4B0847-663E-4DC8-8B64-6D96A14B7C12}"/>
                </a:ext>
              </a:extLst>
            </p:cNvPr>
            <p:cNvSpPr/>
            <p:nvPr/>
          </p:nvSpPr>
          <p:spPr>
            <a:xfrm>
              <a:off x="2642685" y="1805321"/>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6488;p126">
              <a:extLst>
                <a:ext uri="{FF2B5EF4-FFF2-40B4-BE49-F238E27FC236}">
                  <a16:creationId xmlns:a16="http://schemas.microsoft.com/office/drawing/2014/main" id="{7338ACE5-E82D-4532-A22C-CD79162C95F8}"/>
                </a:ext>
              </a:extLst>
            </p:cNvPr>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6489;p126">
              <a:extLst>
                <a:ext uri="{FF2B5EF4-FFF2-40B4-BE49-F238E27FC236}">
                  <a16:creationId xmlns:a16="http://schemas.microsoft.com/office/drawing/2014/main" id="{0665D97F-F82E-4551-8DDC-378DE3BEA079}"/>
                </a:ext>
              </a:extLst>
            </p:cNvPr>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6490;p126">
              <a:extLst>
                <a:ext uri="{FF2B5EF4-FFF2-40B4-BE49-F238E27FC236}">
                  <a16:creationId xmlns:a16="http://schemas.microsoft.com/office/drawing/2014/main" id="{5ABFD877-1B36-41AD-93EE-1080F2289D37}"/>
                </a:ext>
              </a:extLst>
            </p:cNvPr>
            <p:cNvSpPr/>
            <p:nvPr/>
          </p:nvSpPr>
          <p:spPr>
            <a:xfrm>
              <a:off x="2643404" y="1805945"/>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6491;p126">
              <a:extLst>
                <a:ext uri="{FF2B5EF4-FFF2-40B4-BE49-F238E27FC236}">
                  <a16:creationId xmlns:a16="http://schemas.microsoft.com/office/drawing/2014/main" id="{E8C91BC0-E3D5-4DF6-8535-EE981B5FBCF9}"/>
                </a:ext>
              </a:extLst>
            </p:cNvPr>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6492;p126">
              <a:extLst>
                <a:ext uri="{FF2B5EF4-FFF2-40B4-BE49-F238E27FC236}">
                  <a16:creationId xmlns:a16="http://schemas.microsoft.com/office/drawing/2014/main" id="{47644EFE-2E3B-4194-BA52-C73E2F30635E}"/>
                </a:ext>
              </a:extLst>
            </p:cNvPr>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6493;p126">
              <a:extLst>
                <a:ext uri="{FF2B5EF4-FFF2-40B4-BE49-F238E27FC236}">
                  <a16:creationId xmlns:a16="http://schemas.microsoft.com/office/drawing/2014/main" id="{DEAE028E-F7CF-499A-9EEE-EC8242F7C6BC}"/>
                </a:ext>
              </a:extLst>
            </p:cNvPr>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6494;p126">
              <a:extLst>
                <a:ext uri="{FF2B5EF4-FFF2-40B4-BE49-F238E27FC236}">
                  <a16:creationId xmlns:a16="http://schemas.microsoft.com/office/drawing/2014/main" id="{990D510D-82FD-4B55-81A0-DAB4DC222E7A}"/>
                </a:ext>
              </a:extLst>
            </p:cNvPr>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6495;p126">
              <a:extLst>
                <a:ext uri="{FF2B5EF4-FFF2-40B4-BE49-F238E27FC236}">
                  <a16:creationId xmlns:a16="http://schemas.microsoft.com/office/drawing/2014/main" id="{5E90A307-200A-4806-B3C9-D3B397ACF1C3}"/>
                </a:ext>
              </a:extLst>
            </p:cNvPr>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6496;p126">
              <a:extLst>
                <a:ext uri="{FF2B5EF4-FFF2-40B4-BE49-F238E27FC236}">
                  <a16:creationId xmlns:a16="http://schemas.microsoft.com/office/drawing/2014/main" id="{CE2E7A2B-F397-49FE-AB69-A5F0276AA033}"/>
                </a:ext>
              </a:extLst>
            </p:cNvPr>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6497;p126">
              <a:extLst>
                <a:ext uri="{FF2B5EF4-FFF2-40B4-BE49-F238E27FC236}">
                  <a16:creationId xmlns:a16="http://schemas.microsoft.com/office/drawing/2014/main" id="{A0F9EA4D-F5B3-4EB5-8645-98626B23F4F5}"/>
                </a:ext>
              </a:extLst>
            </p:cNvPr>
            <p:cNvSpPr/>
            <p:nvPr/>
          </p:nvSpPr>
          <p:spPr>
            <a:xfrm>
              <a:off x="2760049" y="1825959"/>
              <a:ext cx="204" cy="54"/>
            </a:xfrm>
            <a:custGeom>
              <a:avLst/>
              <a:gdLst/>
              <a:ahLst/>
              <a:cxnLst/>
              <a:rect l="l" t="t" r="r" b="b"/>
              <a:pathLst>
                <a:path w="15" h="4" extrusionOk="0">
                  <a:moveTo>
                    <a:pt x="0" y="0"/>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6498;p126">
              <a:extLst>
                <a:ext uri="{FF2B5EF4-FFF2-40B4-BE49-F238E27FC236}">
                  <a16:creationId xmlns:a16="http://schemas.microsoft.com/office/drawing/2014/main" id="{EBE02910-5D1C-47AD-8B46-31B6AE9D4F73}"/>
                </a:ext>
              </a:extLst>
            </p:cNvPr>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6499;p126">
              <a:extLst>
                <a:ext uri="{FF2B5EF4-FFF2-40B4-BE49-F238E27FC236}">
                  <a16:creationId xmlns:a16="http://schemas.microsoft.com/office/drawing/2014/main" id="{1A7C40CF-020B-4E2A-9751-49D78A338C76}"/>
                </a:ext>
              </a:extLst>
            </p:cNvPr>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6500;p126">
              <a:extLst>
                <a:ext uri="{FF2B5EF4-FFF2-40B4-BE49-F238E27FC236}">
                  <a16:creationId xmlns:a16="http://schemas.microsoft.com/office/drawing/2014/main" id="{04129E4F-BE09-4912-95A7-75D767AE4248}"/>
                </a:ext>
              </a:extLst>
            </p:cNvPr>
            <p:cNvSpPr/>
            <p:nvPr/>
          </p:nvSpPr>
          <p:spPr>
            <a:xfrm>
              <a:off x="2726580" y="1830426"/>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6501;p126">
              <a:extLst>
                <a:ext uri="{FF2B5EF4-FFF2-40B4-BE49-F238E27FC236}">
                  <a16:creationId xmlns:a16="http://schemas.microsoft.com/office/drawing/2014/main" id="{9B83094D-910C-4372-8A33-CF3368F1A64E}"/>
                </a:ext>
              </a:extLst>
            </p:cNvPr>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6502;p126">
              <a:extLst>
                <a:ext uri="{FF2B5EF4-FFF2-40B4-BE49-F238E27FC236}">
                  <a16:creationId xmlns:a16="http://schemas.microsoft.com/office/drawing/2014/main" id="{BFC2023B-2B2D-46D4-B2EB-BA416F005DD3}"/>
                </a:ext>
              </a:extLst>
            </p:cNvPr>
            <p:cNvSpPr/>
            <p:nvPr/>
          </p:nvSpPr>
          <p:spPr>
            <a:xfrm>
              <a:off x="2754577" y="170422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6503;p126">
              <a:extLst>
                <a:ext uri="{FF2B5EF4-FFF2-40B4-BE49-F238E27FC236}">
                  <a16:creationId xmlns:a16="http://schemas.microsoft.com/office/drawing/2014/main" id="{8566B90B-D331-4F76-B19A-D777EF500DA5}"/>
                </a:ext>
              </a:extLst>
            </p:cNvPr>
            <p:cNvSpPr/>
            <p:nvPr/>
          </p:nvSpPr>
          <p:spPr>
            <a:xfrm>
              <a:off x="2822125" y="1713781"/>
              <a:ext cx="163" cy="109"/>
            </a:xfrm>
            <a:custGeom>
              <a:avLst/>
              <a:gdLst/>
              <a:ahLst/>
              <a:cxnLst/>
              <a:rect l="l" t="t" r="r" b="b"/>
              <a:pathLst>
                <a:path w="12" h="8" extrusionOk="0">
                  <a:moveTo>
                    <a:pt x="1"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6504;p126">
              <a:extLst>
                <a:ext uri="{FF2B5EF4-FFF2-40B4-BE49-F238E27FC236}">
                  <a16:creationId xmlns:a16="http://schemas.microsoft.com/office/drawing/2014/main" id="{4DBEF1AE-DC29-499B-8D16-A7A8514AF8FB}"/>
                </a:ext>
              </a:extLst>
            </p:cNvPr>
            <p:cNvSpPr/>
            <p:nvPr/>
          </p:nvSpPr>
          <p:spPr>
            <a:xfrm>
              <a:off x="2821324" y="1714297"/>
              <a:ext cx="95" cy="68"/>
            </a:xfrm>
            <a:custGeom>
              <a:avLst/>
              <a:gdLst/>
              <a:ahLst/>
              <a:cxnLst/>
              <a:rect l="l" t="t" r="r" b="b"/>
              <a:pathLst>
                <a:path w="7"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6505;p126">
              <a:extLst>
                <a:ext uri="{FF2B5EF4-FFF2-40B4-BE49-F238E27FC236}">
                  <a16:creationId xmlns:a16="http://schemas.microsoft.com/office/drawing/2014/main" id="{1A394DEE-6F87-46A2-9DB3-E4B3759DB2CC}"/>
                </a:ext>
              </a:extLst>
            </p:cNvPr>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6506;p126">
              <a:extLst>
                <a:ext uri="{FF2B5EF4-FFF2-40B4-BE49-F238E27FC236}">
                  <a16:creationId xmlns:a16="http://schemas.microsoft.com/office/drawing/2014/main" id="{0D6448CA-D53A-4584-BA8C-B74C01A7F363}"/>
                </a:ext>
              </a:extLst>
            </p:cNvPr>
            <p:cNvSpPr/>
            <p:nvPr/>
          </p:nvSpPr>
          <p:spPr>
            <a:xfrm>
              <a:off x="2819124" y="1715343"/>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6507;p126">
              <a:extLst>
                <a:ext uri="{FF2B5EF4-FFF2-40B4-BE49-F238E27FC236}">
                  <a16:creationId xmlns:a16="http://schemas.microsoft.com/office/drawing/2014/main" id="{F6518B25-53C3-45D2-91D9-82FDAC38CEA9}"/>
                </a:ext>
              </a:extLst>
            </p:cNvPr>
            <p:cNvSpPr/>
            <p:nvPr/>
          </p:nvSpPr>
          <p:spPr>
            <a:xfrm>
              <a:off x="2822980" y="1713211"/>
              <a:ext cx="204" cy="109"/>
            </a:xfrm>
            <a:custGeom>
              <a:avLst/>
              <a:gdLst/>
              <a:ahLst/>
              <a:cxnLst/>
              <a:rect l="l" t="t" r="r" b="b"/>
              <a:pathLst>
                <a:path w="15" h="8" extrusionOk="0">
                  <a:moveTo>
                    <a:pt x="1" y="7"/>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6508;p126">
              <a:extLst>
                <a:ext uri="{FF2B5EF4-FFF2-40B4-BE49-F238E27FC236}">
                  <a16:creationId xmlns:a16="http://schemas.microsoft.com/office/drawing/2014/main" id="{FE7B6D5D-034C-46C6-894D-3054BC09C231}"/>
                </a:ext>
              </a:extLst>
            </p:cNvPr>
            <p:cNvSpPr/>
            <p:nvPr/>
          </p:nvSpPr>
          <p:spPr>
            <a:xfrm>
              <a:off x="2924459" y="1658548"/>
              <a:ext cx="869" cy="720"/>
            </a:xfrm>
            <a:custGeom>
              <a:avLst/>
              <a:gdLst/>
              <a:ahLst/>
              <a:cxnLst/>
              <a:rect l="l" t="t" r="r" b="b"/>
              <a:pathLst>
                <a:path w="64" h="53" extrusionOk="0">
                  <a:moveTo>
                    <a:pt x="64" y="53"/>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6509;p126">
              <a:extLst>
                <a:ext uri="{FF2B5EF4-FFF2-40B4-BE49-F238E27FC236}">
                  <a16:creationId xmlns:a16="http://schemas.microsoft.com/office/drawing/2014/main" id="{54C8C4FE-6098-4356-A300-EDC434FEEA84}"/>
                </a:ext>
              </a:extLst>
            </p:cNvPr>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6510;p126">
              <a:extLst>
                <a:ext uri="{FF2B5EF4-FFF2-40B4-BE49-F238E27FC236}">
                  <a16:creationId xmlns:a16="http://schemas.microsoft.com/office/drawing/2014/main" id="{4F580FDB-323B-4622-99D1-80F930C084F7}"/>
                </a:ext>
              </a:extLst>
            </p:cNvPr>
            <p:cNvSpPr/>
            <p:nvPr/>
          </p:nvSpPr>
          <p:spPr>
            <a:xfrm>
              <a:off x="2818459" y="1715533"/>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6511;p126">
              <a:extLst>
                <a:ext uri="{FF2B5EF4-FFF2-40B4-BE49-F238E27FC236}">
                  <a16:creationId xmlns:a16="http://schemas.microsoft.com/office/drawing/2014/main" id="{555FECAF-6DCA-4423-BF4A-FE9BBC2D2395}"/>
                </a:ext>
              </a:extLst>
            </p:cNvPr>
            <p:cNvSpPr/>
            <p:nvPr/>
          </p:nvSpPr>
          <p:spPr>
            <a:xfrm>
              <a:off x="2820550" y="171477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6512;p126">
              <a:extLst>
                <a:ext uri="{FF2B5EF4-FFF2-40B4-BE49-F238E27FC236}">
                  <a16:creationId xmlns:a16="http://schemas.microsoft.com/office/drawing/2014/main" id="{231D2F3F-4D6C-4390-8013-10823AB32CCD}"/>
                </a:ext>
              </a:extLst>
            </p:cNvPr>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6513;p126">
              <a:extLst>
                <a:ext uri="{FF2B5EF4-FFF2-40B4-BE49-F238E27FC236}">
                  <a16:creationId xmlns:a16="http://schemas.microsoft.com/office/drawing/2014/main" id="{1B9C9BC0-5C7A-435C-A0CA-1304035EFD0B}"/>
                </a:ext>
              </a:extLst>
            </p:cNvPr>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6514;p126">
              <a:extLst>
                <a:ext uri="{FF2B5EF4-FFF2-40B4-BE49-F238E27FC236}">
                  <a16:creationId xmlns:a16="http://schemas.microsoft.com/office/drawing/2014/main" id="{6506F27C-E6AE-4981-8C17-0E568A3A7A6C}"/>
                </a:ext>
              </a:extLst>
            </p:cNvPr>
            <p:cNvSpPr/>
            <p:nvPr/>
          </p:nvSpPr>
          <p:spPr>
            <a:xfrm>
              <a:off x="2817943" y="171558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6515;p126">
              <a:extLst>
                <a:ext uri="{FF2B5EF4-FFF2-40B4-BE49-F238E27FC236}">
                  <a16:creationId xmlns:a16="http://schemas.microsoft.com/office/drawing/2014/main" id="{DB152876-4F00-43A7-ABC5-731F66D62AF1}"/>
                </a:ext>
              </a:extLst>
            </p:cNvPr>
            <p:cNvSpPr/>
            <p:nvPr/>
          </p:nvSpPr>
          <p:spPr>
            <a:xfrm>
              <a:off x="2901594" y="1637965"/>
              <a:ext cx="5540" cy="10943"/>
            </a:xfrm>
            <a:custGeom>
              <a:avLst/>
              <a:gdLst/>
              <a:ahLst/>
              <a:cxnLst/>
              <a:rect l="l" t="t" r="r" b="b"/>
              <a:pathLst>
                <a:path w="408" h="806" extrusionOk="0">
                  <a:moveTo>
                    <a:pt x="407" y="1"/>
                  </a:moveTo>
                  <a:lnTo>
                    <a:pt x="1" y="80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6516;p126">
              <a:extLst>
                <a:ext uri="{FF2B5EF4-FFF2-40B4-BE49-F238E27FC236}">
                  <a16:creationId xmlns:a16="http://schemas.microsoft.com/office/drawing/2014/main" id="{79851C55-437E-400B-A347-E6EE63A32BB6}"/>
                </a:ext>
              </a:extLst>
            </p:cNvPr>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6517;p126">
              <a:extLst>
                <a:ext uri="{FF2B5EF4-FFF2-40B4-BE49-F238E27FC236}">
                  <a16:creationId xmlns:a16="http://schemas.microsoft.com/office/drawing/2014/main" id="{D373233A-219D-4565-901E-8AD67B1020C2}"/>
                </a:ext>
              </a:extLst>
            </p:cNvPr>
            <p:cNvSpPr/>
            <p:nvPr/>
          </p:nvSpPr>
          <p:spPr>
            <a:xfrm>
              <a:off x="2803687" y="1710645"/>
              <a:ext cx="679" cy="394"/>
            </a:xfrm>
            <a:custGeom>
              <a:avLst/>
              <a:gdLst/>
              <a:ahLst/>
              <a:cxnLst/>
              <a:rect l="l" t="t" r="r" b="b"/>
              <a:pathLst>
                <a:path w="50" h="29" extrusionOk="0">
                  <a:moveTo>
                    <a:pt x="0" y="0"/>
                  </a:moveTo>
                  <a:lnTo>
                    <a:pt x="49"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6518;p126">
              <a:extLst>
                <a:ext uri="{FF2B5EF4-FFF2-40B4-BE49-F238E27FC236}">
                  <a16:creationId xmlns:a16="http://schemas.microsoft.com/office/drawing/2014/main" id="{35A360D2-F5E8-4AF3-8923-4E2956BE5614}"/>
                </a:ext>
              </a:extLst>
            </p:cNvPr>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6519;p126">
              <a:extLst>
                <a:ext uri="{FF2B5EF4-FFF2-40B4-BE49-F238E27FC236}">
                  <a16:creationId xmlns:a16="http://schemas.microsoft.com/office/drawing/2014/main" id="{B138CF3D-6FBF-44CC-AB56-A433BEDFEDC0}"/>
                </a:ext>
              </a:extLst>
            </p:cNvPr>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6520;p126">
              <a:extLst>
                <a:ext uri="{FF2B5EF4-FFF2-40B4-BE49-F238E27FC236}">
                  <a16:creationId xmlns:a16="http://schemas.microsoft.com/office/drawing/2014/main" id="{E81131DF-74C0-4E25-954E-E495FB1125FA}"/>
                </a:ext>
              </a:extLst>
            </p:cNvPr>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6521;p126">
              <a:extLst>
                <a:ext uri="{FF2B5EF4-FFF2-40B4-BE49-F238E27FC236}">
                  <a16:creationId xmlns:a16="http://schemas.microsoft.com/office/drawing/2014/main" id="{A9D97128-048B-4B18-B69B-0E237B87776F}"/>
                </a:ext>
              </a:extLst>
            </p:cNvPr>
            <p:cNvSpPr/>
            <p:nvPr/>
          </p:nvSpPr>
          <p:spPr>
            <a:xfrm>
              <a:off x="2597825" y="1732030"/>
              <a:ext cx="109" cy="258"/>
            </a:xfrm>
            <a:custGeom>
              <a:avLst/>
              <a:gdLst/>
              <a:ahLst/>
              <a:cxnLst/>
              <a:rect l="l" t="t" r="r" b="b"/>
              <a:pathLst>
                <a:path w="8" h="19" extrusionOk="0">
                  <a:moveTo>
                    <a:pt x="7"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6522;p126">
              <a:extLst>
                <a:ext uri="{FF2B5EF4-FFF2-40B4-BE49-F238E27FC236}">
                  <a16:creationId xmlns:a16="http://schemas.microsoft.com/office/drawing/2014/main" id="{F3EF524E-D996-4B3C-870F-56618F81FF96}"/>
                </a:ext>
              </a:extLst>
            </p:cNvPr>
            <p:cNvSpPr/>
            <p:nvPr/>
          </p:nvSpPr>
          <p:spPr>
            <a:xfrm>
              <a:off x="2643975" y="1710455"/>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6523;p126">
              <a:extLst>
                <a:ext uri="{FF2B5EF4-FFF2-40B4-BE49-F238E27FC236}">
                  <a16:creationId xmlns:a16="http://schemas.microsoft.com/office/drawing/2014/main" id="{62B589AC-F492-4555-8C43-5F221CCE15F8}"/>
                </a:ext>
              </a:extLst>
            </p:cNvPr>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6524;p126">
              <a:extLst>
                <a:ext uri="{FF2B5EF4-FFF2-40B4-BE49-F238E27FC236}">
                  <a16:creationId xmlns:a16="http://schemas.microsoft.com/office/drawing/2014/main" id="{C3BEA9CC-CBB8-4558-AA12-AC96A3FCADCC}"/>
                </a:ext>
              </a:extLst>
            </p:cNvPr>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6525;p126">
              <a:extLst>
                <a:ext uri="{FF2B5EF4-FFF2-40B4-BE49-F238E27FC236}">
                  <a16:creationId xmlns:a16="http://schemas.microsoft.com/office/drawing/2014/main" id="{900CBD2F-2595-44D6-96DC-1884A417A64E}"/>
                </a:ext>
              </a:extLst>
            </p:cNvPr>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6526;p126">
              <a:extLst>
                <a:ext uri="{FF2B5EF4-FFF2-40B4-BE49-F238E27FC236}">
                  <a16:creationId xmlns:a16="http://schemas.microsoft.com/office/drawing/2014/main" id="{E27E2BDE-2923-43B5-B09A-C941C1BDAEB6}"/>
                </a:ext>
              </a:extLst>
            </p:cNvPr>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6527;p126">
              <a:extLst>
                <a:ext uri="{FF2B5EF4-FFF2-40B4-BE49-F238E27FC236}">
                  <a16:creationId xmlns:a16="http://schemas.microsoft.com/office/drawing/2014/main" id="{BFB6F8C7-776F-4B19-AB9A-DFFB5D8E76DE}"/>
                </a:ext>
              </a:extLst>
            </p:cNvPr>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6528;p126">
              <a:extLst>
                <a:ext uri="{FF2B5EF4-FFF2-40B4-BE49-F238E27FC236}">
                  <a16:creationId xmlns:a16="http://schemas.microsoft.com/office/drawing/2014/main" id="{78747C46-B4C1-4380-8F4B-225136321704}"/>
                </a:ext>
              </a:extLst>
            </p:cNvPr>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6529;p126">
              <a:extLst>
                <a:ext uri="{FF2B5EF4-FFF2-40B4-BE49-F238E27FC236}">
                  <a16:creationId xmlns:a16="http://schemas.microsoft.com/office/drawing/2014/main" id="{B2F8A2D5-6907-469A-9DB1-B9584933C027}"/>
                </a:ext>
              </a:extLst>
            </p:cNvPr>
            <p:cNvSpPr/>
            <p:nvPr/>
          </p:nvSpPr>
          <p:spPr>
            <a:xfrm>
              <a:off x="2627437" y="1766639"/>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6530;p126">
              <a:extLst>
                <a:ext uri="{FF2B5EF4-FFF2-40B4-BE49-F238E27FC236}">
                  <a16:creationId xmlns:a16="http://schemas.microsoft.com/office/drawing/2014/main" id="{9404549D-9B97-49C8-830F-C23FACCCC9A3}"/>
                </a:ext>
              </a:extLst>
            </p:cNvPr>
            <p:cNvSpPr/>
            <p:nvPr/>
          </p:nvSpPr>
          <p:spPr>
            <a:xfrm>
              <a:off x="2629094" y="17652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6531;p126">
              <a:extLst>
                <a:ext uri="{FF2B5EF4-FFF2-40B4-BE49-F238E27FC236}">
                  <a16:creationId xmlns:a16="http://schemas.microsoft.com/office/drawing/2014/main" id="{E92E8645-11FB-4F74-9224-00A4A96BAC05}"/>
                </a:ext>
              </a:extLst>
            </p:cNvPr>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6532;p126">
              <a:extLst>
                <a:ext uri="{FF2B5EF4-FFF2-40B4-BE49-F238E27FC236}">
                  <a16:creationId xmlns:a16="http://schemas.microsoft.com/office/drawing/2014/main" id="{B793F114-F2EC-443A-A3BB-12AC563EFCE9}"/>
                </a:ext>
              </a:extLst>
            </p:cNvPr>
            <p:cNvSpPr/>
            <p:nvPr/>
          </p:nvSpPr>
          <p:spPr>
            <a:xfrm>
              <a:off x="2634701" y="176283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6533;p126">
              <a:extLst>
                <a:ext uri="{FF2B5EF4-FFF2-40B4-BE49-F238E27FC236}">
                  <a16:creationId xmlns:a16="http://schemas.microsoft.com/office/drawing/2014/main" id="{8F7B92D6-AE1D-4E4D-BB35-6730934888C7}"/>
                </a:ext>
              </a:extLst>
            </p:cNvPr>
            <p:cNvSpPr/>
            <p:nvPr/>
          </p:nvSpPr>
          <p:spPr>
            <a:xfrm>
              <a:off x="2634701" y="1780759"/>
              <a:ext cx="679" cy="54"/>
            </a:xfrm>
            <a:custGeom>
              <a:avLst/>
              <a:gdLst/>
              <a:ahLst/>
              <a:cxnLst/>
              <a:rect l="l" t="t" r="r" b="b"/>
              <a:pathLst>
                <a:path w="50" h="4" extrusionOk="0">
                  <a:moveTo>
                    <a:pt x="50"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6534;p126">
              <a:extLst>
                <a:ext uri="{FF2B5EF4-FFF2-40B4-BE49-F238E27FC236}">
                  <a16:creationId xmlns:a16="http://schemas.microsoft.com/office/drawing/2014/main" id="{5AB553D3-549D-4671-90F2-99A192E914C9}"/>
                </a:ext>
              </a:extLst>
            </p:cNvPr>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6535;p126">
              <a:extLst>
                <a:ext uri="{FF2B5EF4-FFF2-40B4-BE49-F238E27FC236}">
                  <a16:creationId xmlns:a16="http://schemas.microsoft.com/office/drawing/2014/main" id="{90AA561C-9219-493C-9B2A-D47EA9EF9AA8}"/>
                </a:ext>
              </a:extLst>
            </p:cNvPr>
            <p:cNvSpPr/>
            <p:nvPr/>
          </p:nvSpPr>
          <p:spPr>
            <a:xfrm>
              <a:off x="2635421" y="1780705"/>
              <a:ext cx="625" cy="68"/>
            </a:xfrm>
            <a:custGeom>
              <a:avLst/>
              <a:gdLst/>
              <a:ahLst/>
              <a:cxnLst/>
              <a:rect l="l" t="t" r="r" b="b"/>
              <a:pathLst>
                <a:path w="46" h="5" extrusionOk="0">
                  <a:moveTo>
                    <a:pt x="46"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6536;p126">
              <a:extLst>
                <a:ext uri="{FF2B5EF4-FFF2-40B4-BE49-F238E27FC236}">
                  <a16:creationId xmlns:a16="http://schemas.microsoft.com/office/drawing/2014/main" id="{CDA7A787-12A0-43F7-9B24-853AED3E746D}"/>
                </a:ext>
              </a:extLst>
            </p:cNvPr>
            <p:cNvSpPr/>
            <p:nvPr/>
          </p:nvSpPr>
          <p:spPr>
            <a:xfrm>
              <a:off x="2636127" y="1780610"/>
              <a:ext cx="543" cy="68"/>
            </a:xfrm>
            <a:custGeom>
              <a:avLst/>
              <a:gdLst/>
              <a:ahLst/>
              <a:cxnLst/>
              <a:rect l="l" t="t" r="r" b="b"/>
              <a:pathLst>
                <a:path w="40" h="5" extrusionOk="0">
                  <a:moveTo>
                    <a:pt x="3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6537;p126">
              <a:extLst>
                <a:ext uri="{FF2B5EF4-FFF2-40B4-BE49-F238E27FC236}">
                  <a16:creationId xmlns:a16="http://schemas.microsoft.com/office/drawing/2014/main" id="{A5A8B1A5-8E89-4A2F-83AE-37D2FF687743}"/>
                </a:ext>
              </a:extLst>
            </p:cNvPr>
            <p:cNvSpPr/>
            <p:nvPr/>
          </p:nvSpPr>
          <p:spPr>
            <a:xfrm>
              <a:off x="2635272" y="176274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6538;p126">
              <a:extLst>
                <a:ext uri="{FF2B5EF4-FFF2-40B4-BE49-F238E27FC236}">
                  <a16:creationId xmlns:a16="http://schemas.microsoft.com/office/drawing/2014/main" id="{01384017-905C-4F4B-8794-F5BBFF52493C}"/>
                </a:ext>
              </a:extLst>
            </p:cNvPr>
            <p:cNvSpPr/>
            <p:nvPr/>
          </p:nvSpPr>
          <p:spPr>
            <a:xfrm>
              <a:off x="2636751" y="1780474"/>
              <a:ext cx="489" cy="109"/>
            </a:xfrm>
            <a:custGeom>
              <a:avLst/>
              <a:gdLst/>
              <a:ahLst/>
              <a:cxnLst/>
              <a:rect l="l" t="t" r="r" b="b"/>
              <a:pathLst>
                <a:path w="36" h="8" extrusionOk="0">
                  <a:moveTo>
                    <a:pt x="3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6539;p126">
              <a:extLst>
                <a:ext uri="{FF2B5EF4-FFF2-40B4-BE49-F238E27FC236}">
                  <a16:creationId xmlns:a16="http://schemas.microsoft.com/office/drawing/2014/main" id="{D62EA2E9-9A4B-4071-8EA0-EABF4E50EAB1}"/>
                </a:ext>
              </a:extLst>
            </p:cNvPr>
            <p:cNvSpPr/>
            <p:nvPr/>
          </p:nvSpPr>
          <p:spPr>
            <a:xfrm>
              <a:off x="2963060" y="1726992"/>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6540;p126">
              <a:extLst>
                <a:ext uri="{FF2B5EF4-FFF2-40B4-BE49-F238E27FC236}">
                  <a16:creationId xmlns:a16="http://schemas.microsoft.com/office/drawing/2014/main" id="{90882823-F518-4C39-B3F5-07DBF1CB418B}"/>
                </a:ext>
              </a:extLst>
            </p:cNvPr>
            <p:cNvSpPr/>
            <p:nvPr/>
          </p:nvSpPr>
          <p:spPr>
            <a:xfrm>
              <a:off x="2962449" y="1728038"/>
              <a:ext cx="149" cy="258"/>
            </a:xfrm>
            <a:custGeom>
              <a:avLst/>
              <a:gdLst/>
              <a:ahLst/>
              <a:cxnLst/>
              <a:rect l="l" t="t" r="r" b="b"/>
              <a:pathLst>
                <a:path w="11" h="19" extrusionOk="0">
                  <a:moveTo>
                    <a:pt x="11"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6541;p126">
              <a:extLst>
                <a:ext uri="{FF2B5EF4-FFF2-40B4-BE49-F238E27FC236}">
                  <a16:creationId xmlns:a16="http://schemas.microsoft.com/office/drawing/2014/main" id="{14416861-CA2C-4ADA-954C-DEDE6D8EB3CB}"/>
                </a:ext>
              </a:extLst>
            </p:cNvPr>
            <p:cNvSpPr/>
            <p:nvPr/>
          </p:nvSpPr>
          <p:spPr>
            <a:xfrm>
              <a:off x="3013201" y="1703272"/>
              <a:ext cx="299" cy="109"/>
            </a:xfrm>
            <a:custGeom>
              <a:avLst/>
              <a:gdLst/>
              <a:ahLst/>
              <a:cxnLst/>
              <a:rect l="l" t="t" r="r" b="b"/>
              <a:pathLst>
                <a:path w="22" h="8" extrusionOk="0">
                  <a:moveTo>
                    <a:pt x="22"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6542;p126">
              <a:extLst>
                <a:ext uri="{FF2B5EF4-FFF2-40B4-BE49-F238E27FC236}">
                  <a16:creationId xmlns:a16="http://schemas.microsoft.com/office/drawing/2014/main" id="{791561C6-DA72-484F-8140-39F4DF77F088}"/>
                </a:ext>
              </a:extLst>
            </p:cNvPr>
            <p:cNvSpPr/>
            <p:nvPr/>
          </p:nvSpPr>
          <p:spPr>
            <a:xfrm>
              <a:off x="2963684" y="1726286"/>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6543;p126">
              <a:extLst>
                <a:ext uri="{FF2B5EF4-FFF2-40B4-BE49-F238E27FC236}">
                  <a16:creationId xmlns:a16="http://schemas.microsoft.com/office/drawing/2014/main" id="{2E01DD82-138C-426D-94B7-B63BCCCB1903}"/>
                </a:ext>
              </a:extLst>
            </p:cNvPr>
            <p:cNvSpPr/>
            <p:nvPr/>
          </p:nvSpPr>
          <p:spPr>
            <a:xfrm>
              <a:off x="2962204" y="1728662"/>
              <a:ext cx="109" cy="244"/>
            </a:xfrm>
            <a:custGeom>
              <a:avLst/>
              <a:gdLst/>
              <a:ahLst/>
              <a:cxnLst/>
              <a:rect l="l" t="t" r="r" b="b"/>
              <a:pathLst>
                <a:path w="8" h="18" extrusionOk="0">
                  <a:moveTo>
                    <a:pt x="8"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6544;p126">
              <a:extLst>
                <a:ext uri="{FF2B5EF4-FFF2-40B4-BE49-F238E27FC236}">
                  <a16:creationId xmlns:a16="http://schemas.microsoft.com/office/drawing/2014/main" id="{2437B236-5FC1-49BC-96B9-89CB7879CC44}"/>
                </a:ext>
              </a:extLst>
            </p:cNvPr>
            <p:cNvSpPr/>
            <p:nvPr/>
          </p:nvSpPr>
          <p:spPr>
            <a:xfrm>
              <a:off x="2962774" y="1727468"/>
              <a:ext cx="109" cy="258"/>
            </a:xfrm>
            <a:custGeom>
              <a:avLst/>
              <a:gdLst/>
              <a:ahLst/>
              <a:cxnLst/>
              <a:rect l="l" t="t" r="r" b="b"/>
              <a:pathLst>
                <a:path w="8" h="19" extrusionOk="0">
                  <a:moveTo>
                    <a:pt x="8"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6545;p126">
              <a:extLst>
                <a:ext uri="{FF2B5EF4-FFF2-40B4-BE49-F238E27FC236}">
                  <a16:creationId xmlns:a16="http://schemas.microsoft.com/office/drawing/2014/main" id="{E9E39782-72C6-4B14-B663-521B8697A450}"/>
                </a:ext>
              </a:extLst>
            </p:cNvPr>
            <p:cNvSpPr/>
            <p:nvPr/>
          </p:nvSpPr>
          <p:spPr>
            <a:xfrm>
              <a:off x="3012536" y="1703177"/>
              <a:ext cx="258" cy="68"/>
            </a:xfrm>
            <a:custGeom>
              <a:avLst/>
              <a:gdLst/>
              <a:ahLst/>
              <a:cxnLst/>
              <a:rect l="l" t="t" r="r" b="b"/>
              <a:pathLst>
                <a:path w="19" h="5" extrusionOk="0">
                  <a:moveTo>
                    <a:pt x="1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6546;p126">
              <a:extLst>
                <a:ext uri="{FF2B5EF4-FFF2-40B4-BE49-F238E27FC236}">
                  <a16:creationId xmlns:a16="http://schemas.microsoft.com/office/drawing/2014/main" id="{53AE847F-7E77-445F-BC80-5A3CB3D68678}"/>
                </a:ext>
              </a:extLst>
            </p:cNvPr>
            <p:cNvSpPr/>
            <p:nvPr/>
          </p:nvSpPr>
          <p:spPr>
            <a:xfrm>
              <a:off x="2963345" y="1726612"/>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6547;p126">
              <a:extLst>
                <a:ext uri="{FF2B5EF4-FFF2-40B4-BE49-F238E27FC236}">
                  <a16:creationId xmlns:a16="http://schemas.microsoft.com/office/drawing/2014/main" id="{39E339A4-9A7F-499E-8579-F7EB28434755}"/>
                </a:ext>
              </a:extLst>
            </p:cNvPr>
            <p:cNvSpPr/>
            <p:nvPr/>
          </p:nvSpPr>
          <p:spPr>
            <a:xfrm>
              <a:off x="2964010" y="1726042"/>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6548;p126">
              <a:extLst>
                <a:ext uri="{FF2B5EF4-FFF2-40B4-BE49-F238E27FC236}">
                  <a16:creationId xmlns:a16="http://schemas.microsoft.com/office/drawing/2014/main" id="{F8332C4D-26F6-417F-88DA-DE7AB6A39F00}"/>
                </a:ext>
              </a:extLst>
            </p:cNvPr>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6549;p126">
              <a:extLst>
                <a:ext uri="{FF2B5EF4-FFF2-40B4-BE49-F238E27FC236}">
                  <a16:creationId xmlns:a16="http://schemas.microsoft.com/office/drawing/2014/main" id="{A80AE951-C773-4534-A502-D1AE32EDF341}"/>
                </a:ext>
              </a:extLst>
            </p:cNvPr>
            <p:cNvSpPr/>
            <p:nvPr/>
          </p:nvSpPr>
          <p:spPr>
            <a:xfrm>
              <a:off x="3011966" y="170317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6550;p126">
              <a:extLst>
                <a:ext uri="{FF2B5EF4-FFF2-40B4-BE49-F238E27FC236}">
                  <a16:creationId xmlns:a16="http://schemas.microsoft.com/office/drawing/2014/main" id="{42130189-9A19-4E80-8E77-D257CBF94BD7}"/>
                </a:ext>
              </a:extLst>
            </p:cNvPr>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6551;p126">
              <a:extLst>
                <a:ext uri="{FF2B5EF4-FFF2-40B4-BE49-F238E27FC236}">
                  <a16:creationId xmlns:a16="http://schemas.microsoft.com/office/drawing/2014/main" id="{9BFF8B3E-AADA-4F87-8CE6-852CD7A22313}"/>
                </a:ext>
              </a:extLst>
            </p:cNvPr>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6552;p126">
              <a:extLst>
                <a:ext uri="{FF2B5EF4-FFF2-40B4-BE49-F238E27FC236}">
                  <a16:creationId xmlns:a16="http://schemas.microsoft.com/office/drawing/2014/main" id="{5B6BAC89-78A8-419E-9833-B515AB4FDA4C}"/>
                </a:ext>
              </a:extLst>
            </p:cNvPr>
            <p:cNvSpPr/>
            <p:nvPr/>
          </p:nvSpPr>
          <p:spPr>
            <a:xfrm>
              <a:off x="2650343" y="181141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6553;p126">
              <a:extLst>
                <a:ext uri="{FF2B5EF4-FFF2-40B4-BE49-F238E27FC236}">
                  <a16:creationId xmlns:a16="http://schemas.microsoft.com/office/drawing/2014/main" id="{8E1B1DED-99D7-4C09-95AB-4C0EC9E37425}"/>
                </a:ext>
              </a:extLst>
            </p:cNvPr>
            <p:cNvSpPr/>
            <p:nvPr/>
          </p:nvSpPr>
          <p:spPr>
            <a:xfrm>
              <a:off x="2650723" y="1811322"/>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6554;p126">
              <a:extLst>
                <a:ext uri="{FF2B5EF4-FFF2-40B4-BE49-F238E27FC236}">
                  <a16:creationId xmlns:a16="http://schemas.microsoft.com/office/drawing/2014/main" id="{6DE4A094-222A-43B3-A1BA-BBC3B79A5F1C}"/>
                </a:ext>
              </a:extLst>
            </p:cNvPr>
            <p:cNvSpPr/>
            <p:nvPr/>
          </p:nvSpPr>
          <p:spPr>
            <a:xfrm>
              <a:off x="2698067" y="1830086"/>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6555;p126">
              <a:extLst>
                <a:ext uri="{FF2B5EF4-FFF2-40B4-BE49-F238E27FC236}">
                  <a16:creationId xmlns:a16="http://schemas.microsoft.com/office/drawing/2014/main" id="{53365726-6AA2-41AD-B215-91537F0A6D53}"/>
                </a:ext>
              </a:extLst>
            </p:cNvPr>
            <p:cNvSpPr/>
            <p:nvPr/>
          </p:nvSpPr>
          <p:spPr>
            <a:xfrm>
              <a:off x="2651008" y="1811227"/>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6556;p126">
              <a:extLst>
                <a:ext uri="{FF2B5EF4-FFF2-40B4-BE49-F238E27FC236}">
                  <a16:creationId xmlns:a16="http://schemas.microsoft.com/office/drawing/2014/main" id="{6DFC8A40-46B7-4AFF-9946-D3065EEA0A79}"/>
                </a:ext>
              </a:extLst>
            </p:cNvPr>
            <p:cNvSpPr/>
            <p:nvPr/>
          </p:nvSpPr>
          <p:spPr>
            <a:xfrm>
              <a:off x="2651198" y="181113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6557;p126">
              <a:extLst>
                <a:ext uri="{FF2B5EF4-FFF2-40B4-BE49-F238E27FC236}">
                  <a16:creationId xmlns:a16="http://schemas.microsoft.com/office/drawing/2014/main" id="{FE260BD5-50B4-41DB-B37D-B1D9834B82F8}"/>
                </a:ext>
              </a:extLst>
            </p:cNvPr>
            <p:cNvSpPr/>
            <p:nvPr/>
          </p:nvSpPr>
          <p:spPr>
            <a:xfrm>
              <a:off x="2649012" y="18116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6558;p126">
              <a:extLst>
                <a:ext uri="{FF2B5EF4-FFF2-40B4-BE49-F238E27FC236}">
                  <a16:creationId xmlns:a16="http://schemas.microsoft.com/office/drawing/2014/main" id="{0E8CB547-EC2A-435E-9905-C5007AF0CB23}"/>
                </a:ext>
              </a:extLst>
            </p:cNvPr>
            <p:cNvSpPr/>
            <p:nvPr/>
          </p:nvSpPr>
          <p:spPr>
            <a:xfrm>
              <a:off x="2649487" y="181155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6559;p126">
              <a:extLst>
                <a:ext uri="{FF2B5EF4-FFF2-40B4-BE49-F238E27FC236}">
                  <a16:creationId xmlns:a16="http://schemas.microsoft.com/office/drawing/2014/main" id="{3F8CDEFD-48BE-41E8-B406-CF4FD29591D5}"/>
                </a:ext>
              </a:extLst>
            </p:cNvPr>
            <p:cNvSpPr/>
            <p:nvPr/>
          </p:nvSpPr>
          <p:spPr>
            <a:xfrm>
              <a:off x="2649962" y="181145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6560;p126">
              <a:extLst>
                <a:ext uri="{FF2B5EF4-FFF2-40B4-BE49-F238E27FC236}">
                  <a16:creationId xmlns:a16="http://schemas.microsoft.com/office/drawing/2014/main" id="{75DF7433-E48D-4E4C-A7F9-5D8B837F9097}"/>
                </a:ext>
              </a:extLst>
            </p:cNvPr>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6561;p126">
              <a:extLst>
                <a:ext uri="{FF2B5EF4-FFF2-40B4-BE49-F238E27FC236}">
                  <a16:creationId xmlns:a16="http://schemas.microsoft.com/office/drawing/2014/main" id="{2BA40CEE-1DE2-4E32-A3F1-2CFB518C2E4F}"/>
                </a:ext>
              </a:extLst>
            </p:cNvPr>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6562;p126">
              <a:extLst>
                <a:ext uri="{FF2B5EF4-FFF2-40B4-BE49-F238E27FC236}">
                  <a16:creationId xmlns:a16="http://schemas.microsoft.com/office/drawing/2014/main" id="{7C514970-F367-4665-B527-739AE4F61189}"/>
                </a:ext>
              </a:extLst>
            </p:cNvPr>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6563;p126">
              <a:extLst>
                <a:ext uri="{FF2B5EF4-FFF2-40B4-BE49-F238E27FC236}">
                  <a16:creationId xmlns:a16="http://schemas.microsoft.com/office/drawing/2014/main" id="{49572CDB-0B60-4110-85B8-7A3620EBBBF5}"/>
                </a:ext>
              </a:extLst>
            </p:cNvPr>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6564;p126">
              <a:extLst>
                <a:ext uri="{FF2B5EF4-FFF2-40B4-BE49-F238E27FC236}">
                  <a16:creationId xmlns:a16="http://schemas.microsoft.com/office/drawing/2014/main" id="{62794608-97C8-486B-B989-3BFD4A9BA736}"/>
                </a:ext>
              </a:extLst>
            </p:cNvPr>
            <p:cNvSpPr/>
            <p:nvPr/>
          </p:nvSpPr>
          <p:spPr>
            <a:xfrm>
              <a:off x="2786661" y="1879766"/>
              <a:ext cx="394" cy="149"/>
            </a:xfrm>
            <a:custGeom>
              <a:avLst/>
              <a:gdLst/>
              <a:ahLst/>
              <a:cxnLst/>
              <a:rect l="l" t="t" r="r" b="b"/>
              <a:pathLst>
                <a:path w="29" h="11" extrusionOk="0">
                  <a:moveTo>
                    <a:pt x="1" y="11"/>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6565;p126">
              <a:extLst>
                <a:ext uri="{FF2B5EF4-FFF2-40B4-BE49-F238E27FC236}">
                  <a16:creationId xmlns:a16="http://schemas.microsoft.com/office/drawing/2014/main" id="{3FA9B838-DD1A-4759-BB15-E97D83F64548}"/>
                </a:ext>
              </a:extLst>
            </p:cNvPr>
            <p:cNvSpPr/>
            <p:nvPr/>
          </p:nvSpPr>
          <p:spPr>
            <a:xfrm>
              <a:off x="2761230" y="1825999"/>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6566;p126">
              <a:extLst>
                <a:ext uri="{FF2B5EF4-FFF2-40B4-BE49-F238E27FC236}">
                  <a16:creationId xmlns:a16="http://schemas.microsoft.com/office/drawing/2014/main" id="{BE2178A8-4306-4F69-91DA-B4999D339917}"/>
                </a:ext>
              </a:extLst>
            </p:cNvPr>
            <p:cNvSpPr/>
            <p:nvPr/>
          </p:nvSpPr>
          <p:spPr>
            <a:xfrm>
              <a:off x="2761474" y="1825864"/>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6567;p126">
              <a:extLst>
                <a:ext uri="{FF2B5EF4-FFF2-40B4-BE49-F238E27FC236}">
                  <a16:creationId xmlns:a16="http://schemas.microsoft.com/office/drawing/2014/main" id="{DE4BE8D7-9991-4472-B80F-CC0C3DA13BE5}"/>
                </a:ext>
              </a:extLst>
            </p:cNvPr>
            <p:cNvSpPr/>
            <p:nvPr/>
          </p:nvSpPr>
          <p:spPr>
            <a:xfrm>
              <a:off x="2761705" y="182576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6568;p126">
              <a:extLst>
                <a:ext uri="{FF2B5EF4-FFF2-40B4-BE49-F238E27FC236}">
                  <a16:creationId xmlns:a16="http://schemas.microsoft.com/office/drawing/2014/main" id="{5D5038FD-3CA9-4DEB-877F-8E9622523D85}"/>
                </a:ext>
              </a:extLst>
            </p:cNvPr>
            <p:cNvSpPr/>
            <p:nvPr/>
          </p:nvSpPr>
          <p:spPr>
            <a:xfrm>
              <a:off x="2760945" y="1826149"/>
              <a:ext cx="68" cy="54"/>
            </a:xfrm>
            <a:custGeom>
              <a:avLst/>
              <a:gdLst/>
              <a:ahLst/>
              <a:cxnLst/>
              <a:rect l="l" t="t" r="r" b="b"/>
              <a:pathLst>
                <a:path w="5" h="4" extrusionOk="0">
                  <a:moveTo>
                    <a:pt x="4" y="0"/>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6569;p126">
              <a:extLst>
                <a:ext uri="{FF2B5EF4-FFF2-40B4-BE49-F238E27FC236}">
                  <a16:creationId xmlns:a16="http://schemas.microsoft.com/office/drawing/2014/main" id="{54EEC317-8547-4362-AE37-3A9D3FB50A25}"/>
                </a:ext>
              </a:extLst>
            </p:cNvPr>
            <p:cNvSpPr/>
            <p:nvPr/>
          </p:nvSpPr>
          <p:spPr>
            <a:xfrm>
              <a:off x="2704530" y="1833793"/>
              <a:ext cx="54" cy="68"/>
            </a:xfrm>
            <a:custGeom>
              <a:avLst/>
              <a:gdLst/>
              <a:ahLst/>
              <a:cxnLst/>
              <a:rect l="l" t="t" r="r" b="b"/>
              <a:pathLst>
                <a:path w="4" h="5" extrusionOk="0">
                  <a:moveTo>
                    <a:pt x="4"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6570;p126">
              <a:extLst>
                <a:ext uri="{FF2B5EF4-FFF2-40B4-BE49-F238E27FC236}">
                  <a16:creationId xmlns:a16="http://schemas.microsoft.com/office/drawing/2014/main" id="{86A57A61-D59B-4E52-9E20-1FAE01472E17}"/>
                </a:ext>
              </a:extLst>
            </p:cNvPr>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6571;p126">
              <a:extLst>
                <a:ext uri="{FF2B5EF4-FFF2-40B4-BE49-F238E27FC236}">
                  <a16:creationId xmlns:a16="http://schemas.microsoft.com/office/drawing/2014/main" id="{3ACEF1CF-5AD4-4859-8700-B6BAA8F37BFD}"/>
                </a:ext>
              </a:extLst>
            </p:cNvPr>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6572;p126">
              <a:extLst>
                <a:ext uri="{FF2B5EF4-FFF2-40B4-BE49-F238E27FC236}">
                  <a16:creationId xmlns:a16="http://schemas.microsoft.com/office/drawing/2014/main" id="{76BEC439-E25E-4504-AC0E-1FFC73A13604}"/>
                </a:ext>
              </a:extLst>
            </p:cNvPr>
            <p:cNvSpPr/>
            <p:nvPr/>
          </p:nvSpPr>
          <p:spPr>
            <a:xfrm>
              <a:off x="2724204" y="1829570"/>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6573;p126">
              <a:extLst>
                <a:ext uri="{FF2B5EF4-FFF2-40B4-BE49-F238E27FC236}">
                  <a16:creationId xmlns:a16="http://schemas.microsoft.com/office/drawing/2014/main" id="{94F090E8-A5EC-4431-BE3B-431B714F0C95}"/>
                </a:ext>
              </a:extLst>
            </p:cNvPr>
            <p:cNvSpPr/>
            <p:nvPr/>
          </p:nvSpPr>
          <p:spPr>
            <a:xfrm>
              <a:off x="2722208" y="1828851"/>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6574;p126">
              <a:extLst>
                <a:ext uri="{FF2B5EF4-FFF2-40B4-BE49-F238E27FC236}">
                  <a16:creationId xmlns:a16="http://schemas.microsoft.com/office/drawing/2014/main" id="{19156A59-72D8-402B-977D-0DCC7521E8AA}"/>
                </a:ext>
              </a:extLst>
            </p:cNvPr>
            <p:cNvSpPr/>
            <p:nvPr/>
          </p:nvSpPr>
          <p:spPr>
            <a:xfrm>
              <a:off x="2724679" y="1829855"/>
              <a:ext cx="204" cy="149"/>
            </a:xfrm>
            <a:custGeom>
              <a:avLst/>
              <a:gdLst/>
              <a:ahLst/>
              <a:cxnLst/>
              <a:rect l="l" t="t" r="r" b="b"/>
              <a:pathLst>
                <a:path w="15" h="11" extrusionOk="0">
                  <a:moveTo>
                    <a:pt x="1" y="0"/>
                  </a:move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6575;p126">
              <a:extLst>
                <a:ext uri="{FF2B5EF4-FFF2-40B4-BE49-F238E27FC236}">
                  <a16:creationId xmlns:a16="http://schemas.microsoft.com/office/drawing/2014/main" id="{B29C5307-B7D1-44E4-AF01-625886670302}"/>
                </a:ext>
              </a:extLst>
            </p:cNvPr>
            <p:cNvSpPr/>
            <p:nvPr/>
          </p:nvSpPr>
          <p:spPr>
            <a:xfrm>
              <a:off x="2720593" y="1828905"/>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6576;p126">
              <a:extLst>
                <a:ext uri="{FF2B5EF4-FFF2-40B4-BE49-F238E27FC236}">
                  <a16:creationId xmlns:a16="http://schemas.microsoft.com/office/drawing/2014/main" id="{1CB967D4-FA61-4096-BC49-3551053E6279}"/>
                </a:ext>
              </a:extLst>
            </p:cNvPr>
            <p:cNvSpPr/>
            <p:nvPr/>
          </p:nvSpPr>
          <p:spPr>
            <a:xfrm>
              <a:off x="2720077" y="1828905"/>
              <a:ext cx="489" cy="54"/>
            </a:xfrm>
            <a:custGeom>
              <a:avLst/>
              <a:gdLst/>
              <a:ahLst/>
              <a:cxnLst/>
              <a:rect l="l" t="t" r="r" b="b"/>
              <a:pathLst>
                <a:path w="36" h="4" extrusionOk="0">
                  <a:moveTo>
                    <a:pt x="0" y="4"/>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6577;p126">
              <a:extLst>
                <a:ext uri="{FF2B5EF4-FFF2-40B4-BE49-F238E27FC236}">
                  <a16:creationId xmlns:a16="http://schemas.microsoft.com/office/drawing/2014/main" id="{BD7A42C2-BB70-40C0-8D1B-43C44C7FF01D}"/>
                </a:ext>
              </a:extLst>
            </p:cNvPr>
            <p:cNvSpPr/>
            <p:nvPr/>
          </p:nvSpPr>
          <p:spPr>
            <a:xfrm>
              <a:off x="2722588" y="1828946"/>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6578;p126">
              <a:extLst>
                <a:ext uri="{FF2B5EF4-FFF2-40B4-BE49-F238E27FC236}">
                  <a16:creationId xmlns:a16="http://schemas.microsoft.com/office/drawing/2014/main" id="{9A8EC4C4-9291-4768-8545-827ED6EA215F}"/>
                </a:ext>
              </a:extLst>
            </p:cNvPr>
            <p:cNvSpPr/>
            <p:nvPr/>
          </p:nvSpPr>
          <p:spPr>
            <a:xfrm>
              <a:off x="2723349" y="1829190"/>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6579;p126">
              <a:extLst>
                <a:ext uri="{FF2B5EF4-FFF2-40B4-BE49-F238E27FC236}">
                  <a16:creationId xmlns:a16="http://schemas.microsoft.com/office/drawing/2014/main" id="{9AA571B8-39D6-4DDC-BB91-D037D9BAB512}"/>
                </a:ext>
              </a:extLst>
            </p:cNvPr>
            <p:cNvSpPr/>
            <p:nvPr/>
          </p:nvSpPr>
          <p:spPr>
            <a:xfrm>
              <a:off x="2722969" y="1829041"/>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6580;p126">
              <a:extLst>
                <a:ext uri="{FF2B5EF4-FFF2-40B4-BE49-F238E27FC236}">
                  <a16:creationId xmlns:a16="http://schemas.microsoft.com/office/drawing/2014/main" id="{16FC6D81-9570-4215-8F84-BCF6FDE37439}"/>
                </a:ext>
              </a:extLst>
            </p:cNvPr>
            <p:cNvSpPr/>
            <p:nvPr/>
          </p:nvSpPr>
          <p:spPr>
            <a:xfrm>
              <a:off x="2723783" y="1829380"/>
              <a:ext cx="204" cy="109"/>
            </a:xfrm>
            <a:custGeom>
              <a:avLst/>
              <a:gdLst/>
              <a:ahLst/>
              <a:cxnLst/>
              <a:rect l="l" t="t" r="r" b="b"/>
              <a:pathLst>
                <a:path w="15" h="8" extrusionOk="0">
                  <a:moveTo>
                    <a:pt x="0" y="0"/>
                  </a:moveTo>
                  <a:lnTo>
                    <a:pt x="1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6581;p126">
              <a:extLst>
                <a:ext uri="{FF2B5EF4-FFF2-40B4-BE49-F238E27FC236}">
                  <a16:creationId xmlns:a16="http://schemas.microsoft.com/office/drawing/2014/main" id="{5F691818-B1C7-4F5E-B443-9C722FEDAF09}"/>
                </a:ext>
              </a:extLst>
            </p:cNvPr>
            <p:cNvSpPr/>
            <p:nvPr/>
          </p:nvSpPr>
          <p:spPr>
            <a:xfrm>
              <a:off x="2720878" y="1828851"/>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6582;p126">
              <a:extLst>
                <a:ext uri="{FF2B5EF4-FFF2-40B4-BE49-F238E27FC236}">
                  <a16:creationId xmlns:a16="http://schemas.microsoft.com/office/drawing/2014/main" id="{989E6865-8F9E-41D8-A53F-48AC3C57460F}"/>
                </a:ext>
              </a:extLst>
            </p:cNvPr>
            <p:cNvSpPr/>
            <p:nvPr/>
          </p:nvSpPr>
          <p:spPr>
            <a:xfrm>
              <a:off x="2721217" y="182881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6583;p126">
              <a:extLst>
                <a:ext uri="{FF2B5EF4-FFF2-40B4-BE49-F238E27FC236}">
                  <a16:creationId xmlns:a16="http://schemas.microsoft.com/office/drawing/2014/main" id="{2D9B1503-C1CB-4DB4-A3F7-DF0444AEC4D8}"/>
                </a:ext>
              </a:extLst>
            </p:cNvPr>
            <p:cNvSpPr/>
            <p:nvPr/>
          </p:nvSpPr>
          <p:spPr>
            <a:xfrm>
              <a:off x="2721882" y="1828810"/>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6584;p126">
              <a:extLst>
                <a:ext uri="{FF2B5EF4-FFF2-40B4-BE49-F238E27FC236}">
                  <a16:creationId xmlns:a16="http://schemas.microsoft.com/office/drawing/2014/main" id="{72CADE9C-047A-452F-90A5-C8B95A347B98}"/>
                </a:ext>
              </a:extLst>
            </p:cNvPr>
            <p:cNvSpPr/>
            <p:nvPr/>
          </p:nvSpPr>
          <p:spPr>
            <a:xfrm>
              <a:off x="2725155" y="1830181"/>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6585;p126">
              <a:extLst>
                <a:ext uri="{FF2B5EF4-FFF2-40B4-BE49-F238E27FC236}">
                  <a16:creationId xmlns:a16="http://schemas.microsoft.com/office/drawing/2014/main" id="{F7AE2023-CAC7-4748-8998-C574A9F77C22}"/>
                </a:ext>
              </a:extLst>
            </p:cNvPr>
            <p:cNvSpPr/>
            <p:nvPr/>
          </p:nvSpPr>
          <p:spPr>
            <a:xfrm>
              <a:off x="2721543" y="182881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6586;p126">
              <a:extLst>
                <a:ext uri="{FF2B5EF4-FFF2-40B4-BE49-F238E27FC236}">
                  <a16:creationId xmlns:a16="http://schemas.microsoft.com/office/drawing/2014/main" id="{85FA179C-61A7-4C73-9648-019CDFC299E9}"/>
                </a:ext>
              </a:extLst>
            </p:cNvPr>
            <p:cNvSpPr/>
            <p:nvPr/>
          </p:nvSpPr>
          <p:spPr>
            <a:xfrm>
              <a:off x="2725630" y="1830616"/>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6587;p126">
              <a:extLst>
                <a:ext uri="{FF2B5EF4-FFF2-40B4-BE49-F238E27FC236}">
                  <a16:creationId xmlns:a16="http://schemas.microsoft.com/office/drawing/2014/main" id="{0513761E-D5A6-476D-876D-C582C66F4E1A}"/>
                </a:ext>
              </a:extLst>
            </p:cNvPr>
            <p:cNvSpPr/>
            <p:nvPr/>
          </p:nvSpPr>
          <p:spPr>
            <a:xfrm>
              <a:off x="2704530" y="183388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6588;p126">
              <a:extLst>
                <a:ext uri="{FF2B5EF4-FFF2-40B4-BE49-F238E27FC236}">
                  <a16:creationId xmlns:a16="http://schemas.microsoft.com/office/drawing/2014/main" id="{D448E239-51B1-4DE9-AB91-DDD794510B6E}"/>
                </a:ext>
              </a:extLst>
            </p:cNvPr>
            <p:cNvSpPr/>
            <p:nvPr/>
          </p:nvSpPr>
          <p:spPr>
            <a:xfrm>
              <a:off x="2801976" y="1871403"/>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6589;p126">
              <a:extLst>
                <a:ext uri="{FF2B5EF4-FFF2-40B4-BE49-F238E27FC236}">
                  <a16:creationId xmlns:a16="http://schemas.microsoft.com/office/drawing/2014/main" id="{2FFB4566-10A2-46EB-9410-B7CCE696C773}"/>
                </a:ext>
              </a:extLst>
            </p:cNvPr>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6590;p126">
              <a:extLst>
                <a:ext uri="{FF2B5EF4-FFF2-40B4-BE49-F238E27FC236}">
                  <a16:creationId xmlns:a16="http://schemas.microsoft.com/office/drawing/2014/main" id="{FA52FCF5-0276-4B26-8F26-66DB5261A994}"/>
                </a:ext>
              </a:extLst>
            </p:cNvPr>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6591;p126">
              <a:extLst>
                <a:ext uri="{FF2B5EF4-FFF2-40B4-BE49-F238E27FC236}">
                  <a16:creationId xmlns:a16="http://schemas.microsoft.com/office/drawing/2014/main" id="{605844E2-07AF-4230-ADD5-5ED3DC34D699}"/>
                </a:ext>
              </a:extLst>
            </p:cNvPr>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6592;p126">
              <a:extLst>
                <a:ext uri="{FF2B5EF4-FFF2-40B4-BE49-F238E27FC236}">
                  <a16:creationId xmlns:a16="http://schemas.microsoft.com/office/drawing/2014/main" id="{7B20F723-13AB-4083-A113-77343DBE6165}"/>
                </a:ext>
              </a:extLst>
            </p:cNvPr>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6593;p126">
              <a:extLst>
                <a:ext uri="{FF2B5EF4-FFF2-40B4-BE49-F238E27FC236}">
                  <a16:creationId xmlns:a16="http://schemas.microsoft.com/office/drawing/2014/main" id="{5E5CAE1A-BF40-469C-A6EB-DAB1F9060979}"/>
                </a:ext>
              </a:extLst>
            </p:cNvPr>
            <p:cNvSpPr/>
            <p:nvPr/>
          </p:nvSpPr>
          <p:spPr>
            <a:xfrm>
              <a:off x="2822750" y="1866596"/>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6594;p126">
              <a:extLst>
                <a:ext uri="{FF2B5EF4-FFF2-40B4-BE49-F238E27FC236}">
                  <a16:creationId xmlns:a16="http://schemas.microsoft.com/office/drawing/2014/main" id="{A43FF0E6-65D0-46D2-86FB-86B9CFDDF4B3}"/>
                </a:ext>
              </a:extLst>
            </p:cNvPr>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6595;p126">
              <a:extLst>
                <a:ext uri="{FF2B5EF4-FFF2-40B4-BE49-F238E27FC236}">
                  <a16:creationId xmlns:a16="http://schemas.microsoft.com/office/drawing/2014/main" id="{CFB6C736-82B2-4273-855F-19DFF8FE4A08}"/>
                </a:ext>
              </a:extLst>
            </p:cNvPr>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6596;p126">
              <a:extLst>
                <a:ext uri="{FF2B5EF4-FFF2-40B4-BE49-F238E27FC236}">
                  <a16:creationId xmlns:a16="http://schemas.microsoft.com/office/drawing/2014/main" id="{D198EE33-A7A7-4F77-9B3D-942BE1BE0FB3}"/>
                </a:ext>
              </a:extLst>
            </p:cNvPr>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6597;p126">
              <a:extLst>
                <a:ext uri="{FF2B5EF4-FFF2-40B4-BE49-F238E27FC236}">
                  <a16:creationId xmlns:a16="http://schemas.microsoft.com/office/drawing/2014/main" id="{8E2517F8-5440-4FE2-8DAD-7E202E5142AB}"/>
                </a:ext>
              </a:extLst>
            </p:cNvPr>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6598;p126">
              <a:extLst>
                <a:ext uri="{FF2B5EF4-FFF2-40B4-BE49-F238E27FC236}">
                  <a16:creationId xmlns:a16="http://schemas.microsoft.com/office/drawing/2014/main" id="{308E2B2B-EEB5-4A6E-A4FE-0FDAA59CC7DB}"/>
                </a:ext>
              </a:extLst>
            </p:cNvPr>
            <p:cNvSpPr/>
            <p:nvPr/>
          </p:nvSpPr>
          <p:spPr>
            <a:xfrm>
              <a:off x="2796178" y="187368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6599;p126">
              <a:extLst>
                <a:ext uri="{FF2B5EF4-FFF2-40B4-BE49-F238E27FC236}">
                  <a16:creationId xmlns:a16="http://schemas.microsoft.com/office/drawing/2014/main" id="{6967D08E-94E4-420C-8A7D-0A4DBC69DD3E}"/>
                </a:ext>
              </a:extLst>
            </p:cNvPr>
            <p:cNvSpPr/>
            <p:nvPr/>
          </p:nvSpPr>
          <p:spPr>
            <a:xfrm>
              <a:off x="2795798" y="187377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6600;p126">
              <a:extLst>
                <a:ext uri="{FF2B5EF4-FFF2-40B4-BE49-F238E27FC236}">
                  <a16:creationId xmlns:a16="http://schemas.microsoft.com/office/drawing/2014/main" id="{8A42B735-8FF7-4E1B-B78D-10398FF69375}"/>
                </a:ext>
              </a:extLst>
            </p:cNvPr>
            <p:cNvSpPr/>
            <p:nvPr/>
          </p:nvSpPr>
          <p:spPr>
            <a:xfrm>
              <a:off x="2795459" y="187377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6601;p126">
              <a:extLst>
                <a:ext uri="{FF2B5EF4-FFF2-40B4-BE49-F238E27FC236}">
                  <a16:creationId xmlns:a16="http://schemas.microsoft.com/office/drawing/2014/main" id="{5D5DC16C-A8EC-4D4B-AE15-F0C0A0F19AA6}"/>
                </a:ext>
              </a:extLst>
            </p:cNvPr>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6602;p126">
              <a:extLst>
                <a:ext uri="{FF2B5EF4-FFF2-40B4-BE49-F238E27FC236}">
                  <a16:creationId xmlns:a16="http://schemas.microsoft.com/office/drawing/2014/main" id="{5F84B8C3-EA31-48F1-9AEA-849CDE4737CD}"/>
                </a:ext>
              </a:extLst>
            </p:cNvPr>
            <p:cNvSpPr/>
            <p:nvPr/>
          </p:nvSpPr>
          <p:spPr>
            <a:xfrm>
              <a:off x="2796559" y="1873399"/>
              <a:ext cx="299" cy="149"/>
            </a:xfrm>
            <a:custGeom>
              <a:avLst/>
              <a:gdLst/>
              <a:ahLst/>
              <a:cxnLst/>
              <a:rect l="l" t="t" r="r" b="b"/>
              <a:pathLst>
                <a:path w="22" h="11" extrusionOk="0">
                  <a:moveTo>
                    <a:pt x="0" y="11"/>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6603;p126">
              <a:extLst>
                <a:ext uri="{FF2B5EF4-FFF2-40B4-BE49-F238E27FC236}">
                  <a16:creationId xmlns:a16="http://schemas.microsoft.com/office/drawing/2014/main" id="{28899964-9C6A-4E0B-9A82-3F2961279698}"/>
                </a:ext>
              </a:extLst>
            </p:cNvPr>
            <p:cNvSpPr/>
            <p:nvPr/>
          </p:nvSpPr>
          <p:spPr>
            <a:xfrm>
              <a:off x="2794984" y="1873724"/>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6604;p126">
              <a:extLst>
                <a:ext uri="{FF2B5EF4-FFF2-40B4-BE49-F238E27FC236}">
                  <a16:creationId xmlns:a16="http://schemas.microsoft.com/office/drawing/2014/main" id="{8B89C369-0F2A-40DD-9A1D-A555559F9487}"/>
                </a:ext>
              </a:extLst>
            </p:cNvPr>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6605;p126">
              <a:extLst>
                <a:ext uri="{FF2B5EF4-FFF2-40B4-BE49-F238E27FC236}">
                  <a16:creationId xmlns:a16="http://schemas.microsoft.com/office/drawing/2014/main" id="{37E8FECA-3F30-4712-829C-2F81F7DBAE0B}"/>
                </a:ext>
              </a:extLst>
            </p:cNvPr>
            <p:cNvSpPr/>
            <p:nvPr/>
          </p:nvSpPr>
          <p:spPr>
            <a:xfrm>
              <a:off x="2796980" y="1873303"/>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6606;p126">
              <a:extLst>
                <a:ext uri="{FF2B5EF4-FFF2-40B4-BE49-F238E27FC236}">
                  <a16:creationId xmlns:a16="http://schemas.microsoft.com/office/drawing/2014/main" id="{182206EF-3DD9-4FC2-B4CA-8300D9C39984}"/>
                </a:ext>
              </a:extLst>
            </p:cNvPr>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6607;p126">
              <a:extLst>
                <a:ext uri="{FF2B5EF4-FFF2-40B4-BE49-F238E27FC236}">
                  <a16:creationId xmlns:a16="http://schemas.microsoft.com/office/drawing/2014/main" id="{144E9BB3-6F55-473E-9350-A029C8C3D9EE}"/>
                </a:ext>
              </a:extLst>
            </p:cNvPr>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6608;p126">
              <a:extLst>
                <a:ext uri="{FF2B5EF4-FFF2-40B4-BE49-F238E27FC236}">
                  <a16:creationId xmlns:a16="http://schemas.microsoft.com/office/drawing/2014/main" id="{E7DD105A-2BCD-4191-87BD-6945F0EC807B}"/>
                </a:ext>
              </a:extLst>
            </p:cNvPr>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6609;p126">
              <a:extLst>
                <a:ext uri="{FF2B5EF4-FFF2-40B4-BE49-F238E27FC236}">
                  <a16:creationId xmlns:a16="http://schemas.microsoft.com/office/drawing/2014/main" id="{79513C37-23E2-4698-989B-5E3142296DB0}"/>
                </a:ext>
              </a:extLst>
            </p:cNvPr>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6610;p126">
              <a:extLst>
                <a:ext uri="{FF2B5EF4-FFF2-40B4-BE49-F238E27FC236}">
                  <a16:creationId xmlns:a16="http://schemas.microsoft.com/office/drawing/2014/main" id="{A0607074-0BE8-46A2-947C-D1F51F475A26}"/>
                </a:ext>
              </a:extLst>
            </p:cNvPr>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6611;p126">
              <a:extLst>
                <a:ext uri="{FF2B5EF4-FFF2-40B4-BE49-F238E27FC236}">
                  <a16:creationId xmlns:a16="http://schemas.microsoft.com/office/drawing/2014/main" id="{10986859-989B-41A1-B430-865434443AD6}"/>
                </a:ext>
              </a:extLst>
            </p:cNvPr>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6612;p126">
              <a:extLst>
                <a:ext uri="{FF2B5EF4-FFF2-40B4-BE49-F238E27FC236}">
                  <a16:creationId xmlns:a16="http://schemas.microsoft.com/office/drawing/2014/main" id="{F9084A53-CB0C-469A-A717-38B79CCE08C4}"/>
                </a:ext>
              </a:extLst>
            </p:cNvPr>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6613;p126">
              <a:extLst>
                <a:ext uri="{FF2B5EF4-FFF2-40B4-BE49-F238E27FC236}">
                  <a16:creationId xmlns:a16="http://schemas.microsoft.com/office/drawing/2014/main" id="{6034904A-55E2-4E02-B943-FDC769A3257A}"/>
                </a:ext>
              </a:extLst>
            </p:cNvPr>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6614;p126">
              <a:extLst>
                <a:ext uri="{FF2B5EF4-FFF2-40B4-BE49-F238E27FC236}">
                  <a16:creationId xmlns:a16="http://schemas.microsoft.com/office/drawing/2014/main" id="{16FA07F7-5F44-410D-8741-33FFB9B238DF}"/>
                </a:ext>
              </a:extLst>
            </p:cNvPr>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6615;p126">
              <a:extLst>
                <a:ext uri="{FF2B5EF4-FFF2-40B4-BE49-F238E27FC236}">
                  <a16:creationId xmlns:a16="http://schemas.microsoft.com/office/drawing/2014/main" id="{B29F37FD-DB4F-4BCF-86A5-0B806E9C4A97}"/>
                </a:ext>
              </a:extLst>
            </p:cNvPr>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6616;p126">
              <a:extLst>
                <a:ext uri="{FF2B5EF4-FFF2-40B4-BE49-F238E27FC236}">
                  <a16:creationId xmlns:a16="http://schemas.microsoft.com/office/drawing/2014/main" id="{78CE0B1A-22DD-47AB-A484-A3832CD5EB2D}"/>
                </a:ext>
              </a:extLst>
            </p:cNvPr>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6617;p126">
              <a:extLst>
                <a:ext uri="{FF2B5EF4-FFF2-40B4-BE49-F238E27FC236}">
                  <a16:creationId xmlns:a16="http://schemas.microsoft.com/office/drawing/2014/main" id="{502F41BD-2770-489B-8067-5D320723240D}"/>
                </a:ext>
              </a:extLst>
            </p:cNvPr>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6618;p126">
              <a:extLst>
                <a:ext uri="{FF2B5EF4-FFF2-40B4-BE49-F238E27FC236}">
                  <a16:creationId xmlns:a16="http://schemas.microsoft.com/office/drawing/2014/main" id="{0451BF9A-B9CE-46F9-88EC-EE137FAA6499}"/>
                </a:ext>
              </a:extLst>
            </p:cNvPr>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6619;p126">
              <a:extLst>
                <a:ext uri="{FF2B5EF4-FFF2-40B4-BE49-F238E27FC236}">
                  <a16:creationId xmlns:a16="http://schemas.microsoft.com/office/drawing/2014/main" id="{B4C03ECD-80C8-4216-8295-7EE7189B4597}"/>
                </a:ext>
              </a:extLst>
            </p:cNvPr>
            <p:cNvSpPr/>
            <p:nvPr/>
          </p:nvSpPr>
          <p:spPr>
            <a:xfrm>
              <a:off x="2364237" y="1918829"/>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6620;p126">
              <a:extLst>
                <a:ext uri="{FF2B5EF4-FFF2-40B4-BE49-F238E27FC236}">
                  <a16:creationId xmlns:a16="http://schemas.microsoft.com/office/drawing/2014/main" id="{9E100ED6-2E04-4D6D-8DD2-4362886CBF4C}"/>
                </a:ext>
              </a:extLst>
            </p:cNvPr>
            <p:cNvSpPr/>
            <p:nvPr/>
          </p:nvSpPr>
          <p:spPr>
            <a:xfrm>
              <a:off x="2364713" y="191850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6621;p126">
              <a:extLst>
                <a:ext uri="{FF2B5EF4-FFF2-40B4-BE49-F238E27FC236}">
                  <a16:creationId xmlns:a16="http://schemas.microsoft.com/office/drawing/2014/main" id="{18C8A990-C453-453F-B053-E732A8CC45F7}"/>
                </a:ext>
              </a:extLst>
            </p:cNvPr>
            <p:cNvSpPr/>
            <p:nvPr/>
          </p:nvSpPr>
          <p:spPr>
            <a:xfrm>
              <a:off x="2364102" y="1918978"/>
              <a:ext cx="109" cy="54"/>
            </a:xfrm>
            <a:custGeom>
              <a:avLst/>
              <a:gdLst/>
              <a:ahLst/>
              <a:cxnLst/>
              <a:rect l="l" t="t" r="r" b="b"/>
              <a:pathLst>
                <a:path w="8" h="4" extrusionOk="0">
                  <a:moveTo>
                    <a:pt x="0" y="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6622;p126">
              <a:extLst>
                <a:ext uri="{FF2B5EF4-FFF2-40B4-BE49-F238E27FC236}">
                  <a16:creationId xmlns:a16="http://schemas.microsoft.com/office/drawing/2014/main" id="{03E39844-0A40-4F5F-B86C-33B34996DEB5}"/>
                </a:ext>
              </a:extLst>
            </p:cNvPr>
            <p:cNvSpPr/>
            <p:nvPr/>
          </p:nvSpPr>
          <p:spPr>
            <a:xfrm>
              <a:off x="2364672" y="191854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6623;p126">
              <a:extLst>
                <a:ext uri="{FF2B5EF4-FFF2-40B4-BE49-F238E27FC236}">
                  <a16:creationId xmlns:a16="http://schemas.microsoft.com/office/drawing/2014/main" id="{3679D8DF-6A59-45D3-9407-DD26B4EC5A58}"/>
                </a:ext>
              </a:extLst>
            </p:cNvPr>
            <p:cNvSpPr/>
            <p:nvPr/>
          </p:nvSpPr>
          <p:spPr>
            <a:xfrm>
              <a:off x="2364523" y="191869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6624;p126">
              <a:extLst>
                <a:ext uri="{FF2B5EF4-FFF2-40B4-BE49-F238E27FC236}">
                  <a16:creationId xmlns:a16="http://schemas.microsoft.com/office/drawing/2014/main" id="{60AB340A-EB2C-4860-8B9B-5AD78F6B6B8E}"/>
                </a:ext>
              </a:extLst>
            </p:cNvPr>
            <p:cNvSpPr/>
            <p:nvPr/>
          </p:nvSpPr>
          <p:spPr>
            <a:xfrm>
              <a:off x="2364387" y="1918734"/>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6625;p126">
              <a:extLst>
                <a:ext uri="{FF2B5EF4-FFF2-40B4-BE49-F238E27FC236}">
                  <a16:creationId xmlns:a16="http://schemas.microsoft.com/office/drawing/2014/main" id="{24891B04-81C0-463A-91C3-B2AA561D8066}"/>
                </a:ext>
              </a:extLst>
            </p:cNvPr>
            <p:cNvSpPr/>
            <p:nvPr/>
          </p:nvSpPr>
          <p:spPr>
            <a:xfrm>
              <a:off x="2363857" y="191907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6626;p126">
              <a:extLst>
                <a:ext uri="{FF2B5EF4-FFF2-40B4-BE49-F238E27FC236}">
                  <a16:creationId xmlns:a16="http://schemas.microsoft.com/office/drawing/2014/main" id="{B7229D11-3646-45F0-A693-EB0FEE00362C}"/>
                </a:ext>
              </a:extLst>
            </p:cNvPr>
            <p:cNvSpPr/>
            <p:nvPr/>
          </p:nvSpPr>
          <p:spPr>
            <a:xfrm>
              <a:off x="2363341" y="1919358"/>
              <a:ext cx="204" cy="109"/>
            </a:xfrm>
            <a:custGeom>
              <a:avLst/>
              <a:gdLst/>
              <a:ahLst/>
              <a:cxnLst/>
              <a:rect l="l" t="t" r="r" b="b"/>
              <a:pathLst>
                <a:path w="15"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6627;p126">
              <a:extLst>
                <a:ext uri="{FF2B5EF4-FFF2-40B4-BE49-F238E27FC236}">
                  <a16:creationId xmlns:a16="http://schemas.microsoft.com/office/drawing/2014/main" id="{C92F19FE-F3B3-4EA2-A941-A376FCB07E6A}"/>
                </a:ext>
              </a:extLst>
            </p:cNvPr>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6628;p126">
              <a:extLst>
                <a:ext uri="{FF2B5EF4-FFF2-40B4-BE49-F238E27FC236}">
                  <a16:creationId xmlns:a16="http://schemas.microsoft.com/office/drawing/2014/main" id="{40CF013C-4878-48D4-8B27-8986E3CBFF7D}"/>
                </a:ext>
              </a:extLst>
            </p:cNvPr>
            <p:cNvSpPr/>
            <p:nvPr/>
          </p:nvSpPr>
          <p:spPr>
            <a:xfrm>
              <a:off x="2363626" y="1919209"/>
              <a:ext cx="149" cy="68"/>
            </a:xfrm>
            <a:custGeom>
              <a:avLst/>
              <a:gdLst/>
              <a:ahLst/>
              <a:cxnLst/>
              <a:rect l="l" t="t" r="r" b="b"/>
              <a:pathLst>
                <a:path w="11" h="5" extrusionOk="0">
                  <a:moveTo>
                    <a:pt x="0" y="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6629;p126">
              <a:extLst>
                <a:ext uri="{FF2B5EF4-FFF2-40B4-BE49-F238E27FC236}">
                  <a16:creationId xmlns:a16="http://schemas.microsoft.com/office/drawing/2014/main" id="{EC38D0EF-0643-488E-A292-559A0B65F18A}"/>
                </a:ext>
              </a:extLst>
            </p:cNvPr>
            <p:cNvSpPr/>
            <p:nvPr/>
          </p:nvSpPr>
          <p:spPr>
            <a:xfrm>
              <a:off x="2361766" y="1920024"/>
              <a:ext cx="394" cy="204"/>
            </a:xfrm>
            <a:custGeom>
              <a:avLst/>
              <a:gdLst/>
              <a:ahLst/>
              <a:cxnLst/>
              <a:rect l="l" t="t" r="r" b="b"/>
              <a:pathLst>
                <a:path w="29" h="15" extrusionOk="0">
                  <a:moveTo>
                    <a:pt x="1" y="15"/>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6630;p126">
              <a:extLst>
                <a:ext uri="{FF2B5EF4-FFF2-40B4-BE49-F238E27FC236}">
                  <a16:creationId xmlns:a16="http://schemas.microsoft.com/office/drawing/2014/main" id="{970FA6BA-AD8A-4B24-8183-74D26D07712D}"/>
                </a:ext>
              </a:extLst>
            </p:cNvPr>
            <p:cNvSpPr/>
            <p:nvPr/>
          </p:nvSpPr>
          <p:spPr>
            <a:xfrm>
              <a:off x="2423463" y="1902672"/>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6631;p126">
              <a:extLst>
                <a:ext uri="{FF2B5EF4-FFF2-40B4-BE49-F238E27FC236}">
                  <a16:creationId xmlns:a16="http://schemas.microsoft.com/office/drawing/2014/main" id="{ABF59B91-7245-4C75-BE42-822B41A94262}"/>
                </a:ext>
              </a:extLst>
            </p:cNvPr>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6632;p126">
              <a:extLst>
                <a:ext uri="{FF2B5EF4-FFF2-40B4-BE49-F238E27FC236}">
                  <a16:creationId xmlns:a16="http://schemas.microsoft.com/office/drawing/2014/main" id="{57B1160C-3705-4C75-B778-98206FD1D74B}"/>
                </a:ext>
              </a:extLst>
            </p:cNvPr>
            <p:cNvSpPr/>
            <p:nvPr/>
          </p:nvSpPr>
          <p:spPr>
            <a:xfrm>
              <a:off x="2364618" y="191859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6633;p126">
              <a:extLst>
                <a:ext uri="{FF2B5EF4-FFF2-40B4-BE49-F238E27FC236}">
                  <a16:creationId xmlns:a16="http://schemas.microsoft.com/office/drawing/2014/main" id="{CAEB637B-F1C5-474F-A8D3-22F1DE07AF2C}"/>
                </a:ext>
              </a:extLst>
            </p:cNvPr>
            <p:cNvSpPr/>
            <p:nvPr/>
          </p:nvSpPr>
          <p:spPr>
            <a:xfrm>
              <a:off x="2364767" y="191840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6634;p126">
              <a:extLst>
                <a:ext uri="{FF2B5EF4-FFF2-40B4-BE49-F238E27FC236}">
                  <a16:creationId xmlns:a16="http://schemas.microsoft.com/office/drawing/2014/main" id="{55C22F3C-4056-4A9B-A758-7BE3A4672ED3}"/>
                </a:ext>
              </a:extLst>
            </p:cNvPr>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6635;p126">
              <a:extLst>
                <a:ext uri="{FF2B5EF4-FFF2-40B4-BE49-F238E27FC236}">
                  <a16:creationId xmlns:a16="http://schemas.microsoft.com/office/drawing/2014/main" id="{BCC92715-37A1-4F67-9EDA-CE35442EE458}"/>
                </a:ext>
              </a:extLst>
            </p:cNvPr>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6636;p126">
              <a:extLst>
                <a:ext uri="{FF2B5EF4-FFF2-40B4-BE49-F238E27FC236}">
                  <a16:creationId xmlns:a16="http://schemas.microsoft.com/office/drawing/2014/main" id="{C7FC4E9A-9A3E-493E-B0BF-607362409C0B}"/>
                </a:ext>
              </a:extLst>
            </p:cNvPr>
            <p:cNvSpPr/>
            <p:nvPr/>
          </p:nvSpPr>
          <p:spPr>
            <a:xfrm>
              <a:off x="2437773" y="1917172"/>
              <a:ext cx="394" cy="774"/>
            </a:xfrm>
            <a:custGeom>
              <a:avLst/>
              <a:gdLst/>
              <a:ahLst/>
              <a:cxnLst/>
              <a:rect l="l" t="t" r="r" b="b"/>
              <a:pathLst>
                <a:path w="29" h="57" extrusionOk="0">
                  <a:moveTo>
                    <a:pt x="1" y="0"/>
                  </a:moveTo>
                  <a:lnTo>
                    <a:pt x="29"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6637;p126">
              <a:extLst>
                <a:ext uri="{FF2B5EF4-FFF2-40B4-BE49-F238E27FC236}">
                  <a16:creationId xmlns:a16="http://schemas.microsoft.com/office/drawing/2014/main" id="{2C16FFA3-29B6-4B90-8A3C-474301DE9DCA}"/>
                </a:ext>
              </a:extLst>
            </p:cNvPr>
            <p:cNvSpPr/>
            <p:nvPr/>
          </p:nvSpPr>
          <p:spPr>
            <a:xfrm>
              <a:off x="2437203" y="1916032"/>
              <a:ext cx="448" cy="774"/>
            </a:xfrm>
            <a:custGeom>
              <a:avLst/>
              <a:gdLst/>
              <a:ahLst/>
              <a:cxnLst/>
              <a:rect l="l" t="t" r="r" b="b"/>
              <a:pathLst>
                <a:path w="33" h="57" extrusionOk="0">
                  <a:moveTo>
                    <a:pt x="1" y="0"/>
                  </a:moveTo>
                  <a:lnTo>
                    <a:pt x="32"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6638;p126">
              <a:extLst>
                <a:ext uri="{FF2B5EF4-FFF2-40B4-BE49-F238E27FC236}">
                  <a16:creationId xmlns:a16="http://schemas.microsoft.com/office/drawing/2014/main" id="{1B0BC59C-CFEA-40C7-9EB7-52CF53080999}"/>
                </a:ext>
              </a:extLst>
            </p:cNvPr>
            <p:cNvSpPr/>
            <p:nvPr/>
          </p:nvSpPr>
          <p:spPr>
            <a:xfrm>
              <a:off x="2436062" y="1913656"/>
              <a:ext cx="394" cy="774"/>
            </a:xfrm>
            <a:custGeom>
              <a:avLst/>
              <a:gdLst/>
              <a:ahLst/>
              <a:cxnLst/>
              <a:rect l="l" t="t" r="r" b="b"/>
              <a:pathLst>
                <a:path w="29" h="57" extrusionOk="0">
                  <a:moveTo>
                    <a:pt x="1" y="0"/>
                  </a:moveTo>
                  <a:lnTo>
                    <a:pt x="29"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6639;p126">
              <a:extLst>
                <a:ext uri="{FF2B5EF4-FFF2-40B4-BE49-F238E27FC236}">
                  <a16:creationId xmlns:a16="http://schemas.microsoft.com/office/drawing/2014/main" id="{87ACD65F-3AF6-4B8D-8E95-8D20D40F999B}"/>
                </a:ext>
              </a:extLst>
            </p:cNvPr>
            <p:cNvSpPr/>
            <p:nvPr/>
          </p:nvSpPr>
          <p:spPr>
            <a:xfrm>
              <a:off x="2436687" y="1914932"/>
              <a:ext cx="394" cy="733"/>
            </a:xfrm>
            <a:custGeom>
              <a:avLst/>
              <a:gdLst/>
              <a:ahLst/>
              <a:cxnLst/>
              <a:rect l="l" t="t" r="r" b="b"/>
              <a:pathLst>
                <a:path w="29" h="54" extrusionOk="0">
                  <a:moveTo>
                    <a:pt x="0" y="1"/>
                  </a:moveTo>
                  <a:lnTo>
                    <a:pt x="28"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6640;p126">
              <a:extLst>
                <a:ext uri="{FF2B5EF4-FFF2-40B4-BE49-F238E27FC236}">
                  <a16:creationId xmlns:a16="http://schemas.microsoft.com/office/drawing/2014/main" id="{1C509703-0A0D-408F-91E4-3C6108ABCF25}"/>
                </a:ext>
              </a:extLst>
            </p:cNvPr>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6641;p126">
              <a:extLst>
                <a:ext uri="{FF2B5EF4-FFF2-40B4-BE49-F238E27FC236}">
                  <a16:creationId xmlns:a16="http://schemas.microsoft.com/office/drawing/2014/main" id="{4C0341E9-0D1F-484C-B3DD-3442C6E7EBE5}"/>
                </a:ext>
              </a:extLst>
            </p:cNvPr>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6642;p126">
              <a:extLst>
                <a:ext uri="{FF2B5EF4-FFF2-40B4-BE49-F238E27FC236}">
                  <a16:creationId xmlns:a16="http://schemas.microsoft.com/office/drawing/2014/main" id="{AB0ECC1D-55FA-4A2A-8160-BDC7D4742CAC}"/>
                </a:ext>
              </a:extLst>
            </p:cNvPr>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6643;p126">
              <a:extLst>
                <a:ext uri="{FF2B5EF4-FFF2-40B4-BE49-F238E27FC236}">
                  <a16:creationId xmlns:a16="http://schemas.microsoft.com/office/drawing/2014/main" id="{14467DCB-382D-4B0D-AE16-DC4EE4B8FDBA}"/>
                </a:ext>
              </a:extLst>
            </p:cNvPr>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6644;p126">
              <a:extLst>
                <a:ext uri="{FF2B5EF4-FFF2-40B4-BE49-F238E27FC236}">
                  <a16:creationId xmlns:a16="http://schemas.microsoft.com/office/drawing/2014/main" id="{F9019B3B-A236-4D67-AE57-E5AF6A7981DB}"/>
                </a:ext>
              </a:extLst>
            </p:cNvPr>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6645;p126">
              <a:extLst>
                <a:ext uri="{FF2B5EF4-FFF2-40B4-BE49-F238E27FC236}">
                  <a16:creationId xmlns:a16="http://schemas.microsoft.com/office/drawing/2014/main" id="{E35AC3DF-8CE4-4FF7-97D4-B2B69C405F36}"/>
                </a:ext>
              </a:extLst>
            </p:cNvPr>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6646;p126">
              <a:extLst>
                <a:ext uri="{FF2B5EF4-FFF2-40B4-BE49-F238E27FC236}">
                  <a16:creationId xmlns:a16="http://schemas.microsoft.com/office/drawing/2014/main" id="{F72BA30D-F97E-4946-9890-C221C793DCD9}"/>
                </a:ext>
              </a:extLst>
            </p:cNvPr>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6647;p126">
              <a:extLst>
                <a:ext uri="{FF2B5EF4-FFF2-40B4-BE49-F238E27FC236}">
                  <a16:creationId xmlns:a16="http://schemas.microsoft.com/office/drawing/2014/main" id="{E74736F5-222A-43F6-B748-C475717EABC3}"/>
                </a:ext>
              </a:extLst>
            </p:cNvPr>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6648;p126">
              <a:extLst>
                <a:ext uri="{FF2B5EF4-FFF2-40B4-BE49-F238E27FC236}">
                  <a16:creationId xmlns:a16="http://schemas.microsoft.com/office/drawing/2014/main" id="{FEF506CA-53E6-4686-9D9E-D1D00E53577E}"/>
                </a:ext>
              </a:extLst>
            </p:cNvPr>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6649;p126">
              <a:extLst>
                <a:ext uri="{FF2B5EF4-FFF2-40B4-BE49-F238E27FC236}">
                  <a16:creationId xmlns:a16="http://schemas.microsoft.com/office/drawing/2014/main" id="{4886E3F4-527A-4783-9976-4A7A9261A37C}"/>
                </a:ext>
              </a:extLst>
            </p:cNvPr>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6650;p126">
              <a:extLst>
                <a:ext uri="{FF2B5EF4-FFF2-40B4-BE49-F238E27FC236}">
                  <a16:creationId xmlns:a16="http://schemas.microsoft.com/office/drawing/2014/main" id="{3EBCDD41-7E69-4A20-B77E-FFD95BF590DD}"/>
                </a:ext>
              </a:extLst>
            </p:cNvPr>
            <p:cNvSpPr/>
            <p:nvPr/>
          </p:nvSpPr>
          <p:spPr>
            <a:xfrm>
              <a:off x="2461928" y="1715967"/>
              <a:ext cx="204" cy="109"/>
            </a:xfrm>
            <a:custGeom>
              <a:avLst/>
              <a:gdLst/>
              <a:ahLst/>
              <a:cxnLst/>
              <a:rect l="l" t="t" r="r" b="b"/>
              <a:pathLst>
                <a:path w="15" h="8" extrusionOk="0">
                  <a:moveTo>
                    <a:pt x="1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6651;p126">
              <a:extLst>
                <a:ext uri="{FF2B5EF4-FFF2-40B4-BE49-F238E27FC236}">
                  <a16:creationId xmlns:a16="http://schemas.microsoft.com/office/drawing/2014/main" id="{8BCB7E4B-8290-45A5-B1DC-24E505D3F2AD}"/>
                </a:ext>
              </a:extLst>
            </p:cNvPr>
            <p:cNvSpPr/>
            <p:nvPr/>
          </p:nvSpPr>
          <p:spPr>
            <a:xfrm>
              <a:off x="2465159" y="1716823"/>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6652;p126">
              <a:extLst>
                <a:ext uri="{FF2B5EF4-FFF2-40B4-BE49-F238E27FC236}">
                  <a16:creationId xmlns:a16="http://schemas.microsoft.com/office/drawing/2014/main" id="{01148815-DEA0-47E6-9A59-339C92D35D26}"/>
                </a:ext>
              </a:extLst>
            </p:cNvPr>
            <p:cNvSpPr/>
            <p:nvPr/>
          </p:nvSpPr>
          <p:spPr>
            <a:xfrm>
              <a:off x="2462498" y="1716157"/>
              <a:ext cx="244" cy="109"/>
            </a:xfrm>
            <a:custGeom>
              <a:avLst/>
              <a:gdLst/>
              <a:ahLst/>
              <a:cxnLst/>
              <a:rect l="l" t="t" r="r" b="b"/>
              <a:pathLst>
                <a:path w="18" h="8" extrusionOk="0">
                  <a:moveTo>
                    <a:pt x="18"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6653;p126">
              <a:extLst>
                <a:ext uri="{FF2B5EF4-FFF2-40B4-BE49-F238E27FC236}">
                  <a16:creationId xmlns:a16="http://schemas.microsoft.com/office/drawing/2014/main" id="{ADA5BE0E-5B02-4EFD-B730-5F956262CF83}"/>
                </a:ext>
              </a:extLst>
            </p:cNvPr>
            <p:cNvSpPr/>
            <p:nvPr/>
          </p:nvSpPr>
          <p:spPr>
            <a:xfrm>
              <a:off x="2463733" y="1716538"/>
              <a:ext cx="299" cy="109"/>
            </a:xfrm>
            <a:custGeom>
              <a:avLst/>
              <a:gdLst/>
              <a:ahLst/>
              <a:cxnLst/>
              <a:rect l="l" t="t" r="r" b="b"/>
              <a:pathLst>
                <a:path w="22" h="8" extrusionOk="0">
                  <a:moveTo>
                    <a:pt x="2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6654;p126">
              <a:extLst>
                <a:ext uri="{FF2B5EF4-FFF2-40B4-BE49-F238E27FC236}">
                  <a16:creationId xmlns:a16="http://schemas.microsoft.com/office/drawing/2014/main" id="{BC70C954-22B4-4D2A-8A48-B87C8E7A86A2}"/>
                </a:ext>
              </a:extLst>
            </p:cNvPr>
            <p:cNvSpPr/>
            <p:nvPr/>
          </p:nvSpPr>
          <p:spPr>
            <a:xfrm>
              <a:off x="2463109" y="1716388"/>
              <a:ext cx="258" cy="68"/>
            </a:xfrm>
            <a:custGeom>
              <a:avLst/>
              <a:gdLst/>
              <a:ahLst/>
              <a:cxnLst/>
              <a:rect l="l" t="t" r="r" b="b"/>
              <a:pathLst>
                <a:path w="19" h="5" extrusionOk="0">
                  <a:moveTo>
                    <a:pt x="1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6655;p126">
              <a:extLst>
                <a:ext uri="{FF2B5EF4-FFF2-40B4-BE49-F238E27FC236}">
                  <a16:creationId xmlns:a16="http://schemas.microsoft.com/office/drawing/2014/main" id="{F71B78E3-C72B-4D6A-9663-699D1FDD323A}"/>
                </a:ext>
              </a:extLst>
            </p:cNvPr>
            <p:cNvSpPr/>
            <p:nvPr/>
          </p:nvSpPr>
          <p:spPr>
            <a:xfrm>
              <a:off x="2464399" y="1716728"/>
              <a:ext cx="299" cy="54"/>
            </a:xfrm>
            <a:custGeom>
              <a:avLst/>
              <a:gdLst/>
              <a:ahLst/>
              <a:cxnLst/>
              <a:rect l="l" t="t" r="r" b="b"/>
              <a:pathLst>
                <a:path w="22" h="4" extrusionOk="0">
                  <a:moveTo>
                    <a:pt x="2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6656;p126">
              <a:extLst>
                <a:ext uri="{FF2B5EF4-FFF2-40B4-BE49-F238E27FC236}">
                  <a16:creationId xmlns:a16="http://schemas.microsoft.com/office/drawing/2014/main" id="{A69BB76E-E591-4A23-955E-A3C11F48A7DF}"/>
                </a:ext>
              </a:extLst>
            </p:cNvPr>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6657;p126">
              <a:extLst>
                <a:ext uri="{FF2B5EF4-FFF2-40B4-BE49-F238E27FC236}">
                  <a16:creationId xmlns:a16="http://schemas.microsoft.com/office/drawing/2014/main" id="{DA9D0BA6-A1F5-4F67-B085-0A4CC018FB71}"/>
                </a:ext>
              </a:extLst>
            </p:cNvPr>
            <p:cNvSpPr/>
            <p:nvPr/>
          </p:nvSpPr>
          <p:spPr>
            <a:xfrm>
              <a:off x="2465919" y="1716959"/>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6658;p126">
              <a:extLst>
                <a:ext uri="{FF2B5EF4-FFF2-40B4-BE49-F238E27FC236}">
                  <a16:creationId xmlns:a16="http://schemas.microsoft.com/office/drawing/2014/main" id="{885FD9F8-D7E7-4216-AF1E-126EF945764E}"/>
                </a:ext>
              </a:extLst>
            </p:cNvPr>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6659;p126">
              <a:extLst>
                <a:ext uri="{FF2B5EF4-FFF2-40B4-BE49-F238E27FC236}">
                  <a16:creationId xmlns:a16="http://schemas.microsoft.com/office/drawing/2014/main" id="{69C13302-9F7C-4824-926C-B356604408A1}"/>
                </a:ext>
              </a:extLst>
            </p:cNvPr>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6660;p126">
              <a:extLst>
                <a:ext uri="{FF2B5EF4-FFF2-40B4-BE49-F238E27FC236}">
                  <a16:creationId xmlns:a16="http://schemas.microsoft.com/office/drawing/2014/main" id="{B5175E4D-6435-48DB-B3BA-D090F0658500}"/>
                </a:ext>
              </a:extLst>
            </p:cNvPr>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6661;p126">
              <a:extLst>
                <a:ext uri="{FF2B5EF4-FFF2-40B4-BE49-F238E27FC236}">
                  <a16:creationId xmlns:a16="http://schemas.microsoft.com/office/drawing/2014/main" id="{8773FD30-CE7B-465C-A69F-6C90575286AA}"/>
                </a:ext>
              </a:extLst>
            </p:cNvPr>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6662;p126">
              <a:extLst>
                <a:ext uri="{FF2B5EF4-FFF2-40B4-BE49-F238E27FC236}">
                  <a16:creationId xmlns:a16="http://schemas.microsoft.com/office/drawing/2014/main" id="{B1FDE763-50D8-4BB8-9935-9CF1A7DBE436}"/>
                </a:ext>
              </a:extLst>
            </p:cNvPr>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6663;p126">
              <a:extLst>
                <a:ext uri="{FF2B5EF4-FFF2-40B4-BE49-F238E27FC236}">
                  <a16:creationId xmlns:a16="http://schemas.microsoft.com/office/drawing/2014/main" id="{03038807-75B6-4084-BDE0-246896A253C8}"/>
                </a:ext>
              </a:extLst>
            </p:cNvPr>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6664;p126">
              <a:extLst>
                <a:ext uri="{FF2B5EF4-FFF2-40B4-BE49-F238E27FC236}">
                  <a16:creationId xmlns:a16="http://schemas.microsoft.com/office/drawing/2014/main" id="{61BCE255-9E2E-4344-98F6-A1CB4C2CE5A2}"/>
                </a:ext>
              </a:extLst>
            </p:cNvPr>
            <p:cNvSpPr/>
            <p:nvPr/>
          </p:nvSpPr>
          <p:spPr>
            <a:xfrm>
              <a:off x="2374135" y="1744385"/>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6665;p126">
              <a:extLst>
                <a:ext uri="{FF2B5EF4-FFF2-40B4-BE49-F238E27FC236}">
                  <a16:creationId xmlns:a16="http://schemas.microsoft.com/office/drawing/2014/main" id="{85BAAA1F-2FE9-43CD-A494-8551E20A6691}"/>
                </a:ext>
              </a:extLst>
            </p:cNvPr>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6666;p126">
              <a:extLst>
                <a:ext uri="{FF2B5EF4-FFF2-40B4-BE49-F238E27FC236}">
                  <a16:creationId xmlns:a16="http://schemas.microsoft.com/office/drawing/2014/main" id="{7197715F-DBE9-4851-90EC-B05FDF4A144C}"/>
                </a:ext>
              </a:extLst>
            </p:cNvPr>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6667;p126">
              <a:extLst>
                <a:ext uri="{FF2B5EF4-FFF2-40B4-BE49-F238E27FC236}">
                  <a16:creationId xmlns:a16="http://schemas.microsoft.com/office/drawing/2014/main" id="{B706B814-4284-4D3B-A715-84A112631963}"/>
                </a:ext>
              </a:extLst>
            </p:cNvPr>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6668;p126">
              <a:extLst>
                <a:ext uri="{FF2B5EF4-FFF2-40B4-BE49-F238E27FC236}">
                  <a16:creationId xmlns:a16="http://schemas.microsoft.com/office/drawing/2014/main" id="{36F9BD64-9A17-420D-BF3E-DB9DA5D3983E}"/>
                </a:ext>
              </a:extLst>
            </p:cNvPr>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6669;p126">
              <a:extLst>
                <a:ext uri="{FF2B5EF4-FFF2-40B4-BE49-F238E27FC236}">
                  <a16:creationId xmlns:a16="http://schemas.microsoft.com/office/drawing/2014/main" id="{EE6B6DD0-E35F-4497-BBA0-34E7F9B05FEF}"/>
                </a:ext>
              </a:extLst>
            </p:cNvPr>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6670;p126">
              <a:extLst>
                <a:ext uri="{FF2B5EF4-FFF2-40B4-BE49-F238E27FC236}">
                  <a16:creationId xmlns:a16="http://schemas.microsoft.com/office/drawing/2014/main" id="{506A7B00-6CDF-42BB-A443-173C098A297E}"/>
                </a:ext>
              </a:extLst>
            </p:cNvPr>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6671;p126">
              <a:extLst>
                <a:ext uri="{FF2B5EF4-FFF2-40B4-BE49-F238E27FC236}">
                  <a16:creationId xmlns:a16="http://schemas.microsoft.com/office/drawing/2014/main" id="{ACFEB7E5-18C1-402B-9A27-CDF712E830AF}"/>
                </a:ext>
              </a:extLst>
            </p:cNvPr>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6672;p126">
              <a:extLst>
                <a:ext uri="{FF2B5EF4-FFF2-40B4-BE49-F238E27FC236}">
                  <a16:creationId xmlns:a16="http://schemas.microsoft.com/office/drawing/2014/main" id="{8EE5C378-F2FA-4C56-AA50-66359342D1E9}"/>
                </a:ext>
              </a:extLst>
            </p:cNvPr>
            <p:cNvSpPr/>
            <p:nvPr/>
          </p:nvSpPr>
          <p:spPr>
            <a:xfrm>
              <a:off x="2374135" y="174482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6673;p126">
              <a:extLst>
                <a:ext uri="{FF2B5EF4-FFF2-40B4-BE49-F238E27FC236}">
                  <a16:creationId xmlns:a16="http://schemas.microsoft.com/office/drawing/2014/main" id="{4457CAB2-C932-492C-8EB6-EE73675E36A6}"/>
                </a:ext>
              </a:extLst>
            </p:cNvPr>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6674;p126">
              <a:extLst>
                <a:ext uri="{FF2B5EF4-FFF2-40B4-BE49-F238E27FC236}">
                  <a16:creationId xmlns:a16="http://schemas.microsoft.com/office/drawing/2014/main" id="{E2A2396A-5F37-4F02-8AA8-43F170CB2D96}"/>
                </a:ext>
              </a:extLst>
            </p:cNvPr>
            <p:cNvSpPr/>
            <p:nvPr/>
          </p:nvSpPr>
          <p:spPr>
            <a:xfrm>
              <a:off x="2402458" y="1807181"/>
              <a:ext cx="163" cy="204"/>
            </a:xfrm>
            <a:custGeom>
              <a:avLst/>
              <a:gdLst/>
              <a:ahLst/>
              <a:cxnLst/>
              <a:rect l="l" t="t" r="r" b="b"/>
              <a:pathLst>
                <a:path w="12" h="15" extrusionOk="0">
                  <a:moveTo>
                    <a:pt x="1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6675;p126">
              <a:extLst>
                <a:ext uri="{FF2B5EF4-FFF2-40B4-BE49-F238E27FC236}">
                  <a16:creationId xmlns:a16="http://schemas.microsoft.com/office/drawing/2014/main" id="{B22E7947-0D3F-4430-92F7-E1F151BAF4D2}"/>
                </a:ext>
              </a:extLst>
            </p:cNvPr>
            <p:cNvSpPr/>
            <p:nvPr/>
          </p:nvSpPr>
          <p:spPr>
            <a:xfrm>
              <a:off x="2403218" y="1808186"/>
              <a:ext cx="109" cy="149"/>
            </a:xfrm>
            <a:custGeom>
              <a:avLst/>
              <a:gdLst/>
              <a:ahLst/>
              <a:cxnLst/>
              <a:rect l="l" t="t" r="r" b="b"/>
              <a:pathLst>
                <a:path w="8" h="11" extrusionOk="0">
                  <a:moveTo>
                    <a:pt x="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6676;p126">
              <a:extLst>
                <a:ext uri="{FF2B5EF4-FFF2-40B4-BE49-F238E27FC236}">
                  <a16:creationId xmlns:a16="http://schemas.microsoft.com/office/drawing/2014/main" id="{6BFBDA1D-B396-4771-98BA-87F91A9449D8}"/>
                </a:ext>
              </a:extLst>
            </p:cNvPr>
            <p:cNvSpPr/>
            <p:nvPr/>
          </p:nvSpPr>
          <p:spPr>
            <a:xfrm>
              <a:off x="2403504" y="1808566"/>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6677;p126">
              <a:extLst>
                <a:ext uri="{FF2B5EF4-FFF2-40B4-BE49-F238E27FC236}">
                  <a16:creationId xmlns:a16="http://schemas.microsoft.com/office/drawing/2014/main" id="{62631783-44AC-4016-9614-4A7AA812F4EE}"/>
                </a:ext>
              </a:extLst>
            </p:cNvPr>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6678;p126">
              <a:extLst>
                <a:ext uri="{FF2B5EF4-FFF2-40B4-BE49-F238E27FC236}">
                  <a16:creationId xmlns:a16="http://schemas.microsoft.com/office/drawing/2014/main" id="{29903480-E076-43BB-BD65-676E3A95C467}"/>
                </a:ext>
              </a:extLst>
            </p:cNvPr>
            <p:cNvSpPr/>
            <p:nvPr/>
          </p:nvSpPr>
          <p:spPr>
            <a:xfrm>
              <a:off x="2403789" y="1808892"/>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6679;p126">
              <a:extLst>
                <a:ext uri="{FF2B5EF4-FFF2-40B4-BE49-F238E27FC236}">
                  <a16:creationId xmlns:a16="http://schemas.microsoft.com/office/drawing/2014/main" id="{FC974D68-FA03-411C-81E2-A507EEF35E47}"/>
                </a:ext>
              </a:extLst>
            </p:cNvPr>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6680;p126">
              <a:extLst>
                <a:ext uri="{FF2B5EF4-FFF2-40B4-BE49-F238E27FC236}">
                  <a16:creationId xmlns:a16="http://schemas.microsoft.com/office/drawing/2014/main" id="{BDD17AD8-3074-4215-9D37-9AFA71676D74}"/>
                </a:ext>
              </a:extLst>
            </p:cNvPr>
            <p:cNvSpPr/>
            <p:nvPr/>
          </p:nvSpPr>
          <p:spPr>
            <a:xfrm>
              <a:off x="2404508" y="180965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6681;p126">
              <a:extLst>
                <a:ext uri="{FF2B5EF4-FFF2-40B4-BE49-F238E27FC236}">
                  <a16:creationId xmlns:a16="http://schemas.microsoft.com/office/drawing/2014/main" id="{AB579A29-63EA-48DA-97D9-667935210555}"/>
                </a:ext>
              </a:extLst>
            </p:cNvPr>
            <p:cNvSpPr/>
            <p:nvPr/>
          </p:nvSpPr>
          <p:spPr>
            <a:xfrm>
              <a:off x="2402703" y="1807520"/>
              <a:ext cx="109" cy="149"/>
            </a:xfrm>
            <a:custGeom>
              <a:avLst/>
              <a:gdLst/>
              <a:ahLst/>
              <a:cxnLst/>
              <a:rect l="l" t="t" r="r" b="b"/>
              <a:pathLst>
                <a:path w="8" h="11" extrusionOk="0">
                  <a:moveTo>
                    <a:pt x="7"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6682;p126">
              <a:extLst>
                <a:ext uri="{FF2B5EF4-FFF2-40B4-BE49-F238E27FC236}">
                  <a16:creationId xmlns:a16="http://schemas.microsoft.com/office/drawing/2014/main" id="{45690DB7-CA5E-444A-ADA3-151A05392CB5}"/>
                </a:ext>
              </a:extLst>
            </p:cNvPr>
            <p:cNvSpPr/>
            <p:nvPr/>
          </p:nvSpPr>
          <p:spPr>
            <a:xfrm>
              <a:off x="2402933" y="1807901"/>
              <a:ext cx="109" cy="149"/>
            </a:xfrm>
            <a:custGeom>
              <a:avLst/>
              <a:gdLst/>
              <a:ahLst/>
              <a:cxnLst/>
              <a:rect l="l" t="t" r="r" b="b"/>
              <a:pathLst>
                <a:path w="8" h="11" extrusionOk="0">
                  <a:moveTo>
                    <a:pt x="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6683;p126">
              <a:extLst>
                <a:ext uri="{FF2B5EF4-FFF2-40B4-BE49-F238E27FC236}">
                  <a16:creationId xmlns:a16="http://schemas.microsoft.com/office/drawing/2014/main" id="{D2F7B63C-7EC2-4BCD-AE67-E4D28D465EC2}"/>
                </a:ext>
              </a:extLst>
            </p:cNvPr>
            <p:cNvSpPr/>
            <p:nvPr/>
          </p:nvSpPr>
          <p:spPr>
            <a:xfrm>
              <a:off x="2404128" y="1809272"/>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6684;p126">
              <a:extLst>
                <a:ext uri="{FF2B5EF4-FFF2-40B4-BE49-F238E27FC236}">
                  <a16:creationId xmlns:a16="http://schemas.microsoft.com/office/drawing/2014/main" id="{73B09B6E-A565-4655-85E6-274BF8B96193}"/>
                </a:ext>
              </a:extLst>
            </p:cNvPr>
            <p:cNvSpPr/>
            <p:nvPr/>
          </p:nvSpPr>
          <p:spPr>
            <a:xfrm>
              <a:off x="2378697" y="1753468"/>
              <a:ext cx="204" cy="299"/>
            </a:xfrm>
            <a:custGeom>
              <a:avLst/>
              <a:gdLst/>
              <a:ahLst/>
              <a:cxnLst/>
              <a:rect l="l" t="t" r="r" b="b"/>
              <a:pathLst>
                <a:path w="15" h="22" extrusionOk="0">
                  <a:moveTo>
                    <a:pt x="14"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6685;p126">
              <a:extLst>
                <a:ext uri="{FF2B5EF4-FFF2-40B4-BE49-F238E27FC236}">
                  <a16:creationId xmlns:a16="http://schemas.microsoft.com/office/drawing/2014/main" id="{B7D45A92-28F2-49C8-9D59-CAB61E32BC90}"/>
                </a:ext>
              </a:extLst>
            </p:cNvPr>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6686;p126">
              <a:extLst>
                <a:ext uri="{FF2B5EF4-FFF2-40B4-BE49-F238E27FC236}">
                  <a16:creationId xmlns:a16="http://schemas.microsoft.com/office/drawing/2014/main" id="{5A1FD637-4B00-4693-89B3-915556D75568}"/>
                </a:ext>
              </a:extLst>
            </p:cNvPr>
            <p:cNvSpPr/>
            <p:nvPr/>
          </p:nvSpPr>
          <p:spPr>
            <a:xfrm>
              <a:off x="2378032" y="175223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6687;p126">
              <a:extLst>
                <a:ext uri="{FF2B5EF4-FFF2-40B4-BE49-F238E27FC236}">
                  <a16:creationId xmlns:a16="http://schemas.microsoft.com/office/drawing/2014/main" id="{3D68DFCA-E6A0-4A8C-8A8C-A8364D97BB72}"/>
                </a:ext>
              </a:extLst>
            </p:cNvPr>
            <p:cNvSpPr/>
            <p:nvPr/>
          </p:nvSpPr>
          <p:spPr>
            <a:xfrm>
              <a:off x="2402268" y="1806896"/>
              <a:ext cx="109" cy="204"/>
            </a:xfrm>
            <a:custGeom>
              <a:avLst/>
              <a:gdLst/>
              <a:ahLst/>
              <a:cxnLst/>
              <a:rect l="l" t="t" r="r" b="b"/>
              <a:pathLst>
                <a:path w="8" h="15" extrusionOk="0">
                  <a:moveTo>
                    <a:pt x="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6688;p126">
              <a:extLst>
                <a:ext uri="{FF2B5EF4-FFF2-40B4-BE49-F238E27FC236}">
                  <a16:creationId xmlns:a16="http://schemas.microsoft.com/office/drawing/2014/main" id="{049E09B9-BE35-4BBB-AA74-5A3503D85466}"/>
                </a:ext>
              </a:extLst>
            </p:cNvPr>
            <p:cNvSpPr/>
            <p:nvPr/>
          </p:nvSpPr>
          <p:spPr>
            <a:xfrm>
              <a:off x="2449043" y="1751187"/>
              <a:ext cx="299" cy="68"/>
            </a:xfrm>
            <a:custGeom>
              <a:avLst/>
              <a:gdLst/>
              <a:ahLst/>
              <a:cxnLst/>
              <a:rect l="l" t="t" r="r" b="b"/>
              <a:pathLst>
                <a:path w="22" h="5" extrusionOk="0">
                  <a:moveTo>
                    <a:pt x="2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6689;p126">
              <a:extLst>
                <a:ext uri="{FF2B5EF4-FFF2-40B4-BE49-F238E27FC236}">
                  <a16:creationId xmlns:a16="http://schemas.microsoft.com/office/drawing/2014/main" id="{F2AA15A1-1B0F-4936-BE7E-CD7B41E7ED30}"/>
                </a:ext>
              </a:extLst>
            </p:cNvPr>
            <p:cNvSpPr/>
            <p:nvPr/>
          </p:nvSpPr>
          <p:spPr>
            <a:xfrm>
              <a:off x="2452559" y="1750088"/>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6690;p126">
              <a:extLst>
                <a:ext uri="{FF2B5EF4-FFF2-40B4-BE49-F238E27FC236}">
                  <a16:creationId xmlns:a16="http://schemas.microsoft.com/office/drawing/2014/main" id="{3912878E-4D66-49CE-872F-00F10BFEEDCA}"/>
                </a:ext>
              </a:extLst>
            </p:cNvPr>
            <p:cNvSpPr/>
            <p:nvPr/>
          </p:nvSpPr>
          <p:spPr>
            <a:xfrm>
              <a:off x="2448418" y="1751242"/>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6691;p126">
              <a:extLst>
                <a:ext uri="{FF2B5EF4-FFF2-40B4-BE49-F238E27FC236}">
                  <a16:creationId xmlns:a16="http://schemas.microsoft.com/office/drawing/2014/main" id="{880B1062-AC35-4B70-96E8-97FDB79029C6}"/>
                </a:ext>
              </a:extLst>
            </p:cNvPr>
            <p:cNvSpPr/>
            <p:nvPr/>
          </p:nvSpPr>
          <p:spPr>
            <a:xfrm>
              <a:off x="2451419" y="1750712"/>
              <a:ext cx="149" cy="54"/>
            </a:xfrm>
            <a:custGeom>
              <a:avLst/>
              <a:gdLst/>
              <a:ahLst/>
              <a:cxnLst/>
              <a:rect l="l" t="t" r="r" b="b"/>
              <a:pathLst>
                <a:path w="11" h="4"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6692;p126">
              <a:extLst>
                <a:ext uri="{FF2B5EF4-FFF2-40B4-BE49-F238E27FC236}">
                  <a16:creationId xmlns:a16="http://schemas.microsoft.com/office/drawing/2014/main" id="{831AA0E8-ACA6-4883-AD95-5BC5F6689E10}"/>
                </a:ext>
              </a:extLst>
            </p:cNvPr>
            <p:cNvSpPr/>
            <p:nvPr/>
          </p:nvSpPr>
          <p:spPr>
            <a:xfrm>
              <a:off x="2451038" y="1750807"/>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6693;p126">
              <a:extLst>
                <a:ext uri="{FF2B5EF4-FFF2-40B4-BE49-F238E27FC236}">
                  <a16:creationId xmlns:a16="http://schemas.microsoft.com/office/drawing/2014/main" id="{146B8FF5-38E5-4614-824D-3D4BAEA07292}"/>
                </a:ext>
              </a:extLst>
            </p:cNvPr>
            <p:cNvSpPr/>
            <p:nvPr/>
          </p:nvSpPr>
          <p:spPr>
            <a:xfrm>
              <a:off x="2452179" y="1750332"/>
              <a:ext cx="109" cy="54"/>
            </a:xfrm>
            <a:custGeom>
              <a:avLst/>
              <a:gdLst/>
              <a:ahLst/>
              <a:cxnLst/>
              <a:rect l="l" t="t" r="r" b="b"/>
              <a:pathLst>
                <a:path w="8" h="4"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6694;p126">
              <a:extLst>
                <a:ext uri="{FF2B5EF4-FFF2-40B4-BE49-F238E27FC236}">
                  <a16:creationId xmlns:a16="http://schemas.microsoft.com/office/drawing/2014/main" id="{BD40CDB6-1901-47C0-BBC6-B0204D0FAFD4}"/>
                </a:ext>
              </a:extLst>
            </p:cNvPr>
            <p:cNvSpPr/>
            <p:nvPr/>
          </p:nvSpPr>
          <p:spPr>
            <a:xfrm>
              <a:off x="2447658" y="1751282"/>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6695;p126">
              <a:extLst>
                <a:ext uri="{FF2B5EF4-FFF2-40B4-BE49-F238E27FC236}">
                  <a16:creationId xmlns:a16="http://schemas.microsoft.com/office/drawing/2014/main" id="{D8848526-3297-4EE9-8FC1-21C9B1E98066}"/>
                </a:ext>
              </a:extLst>
            </p:cNvPr>
            <p:cNvSpPr/>
            <p:nvPr/>
          </p:nvSpPr>
          <p:spPr>
            <a:xfrm>
              <a:off x="2446857" y="175133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6696;p126">
              <a:extLst>
                <a:ext uri="{FF2B5EF4-FFF2-40B4-BE49-F238E27FC236}">
                  <a16:creationId xmlns:a16="http://schemas.microsoft.com/office/drawing/2014/main" id="{3D3612FC-B4F7-4D63-B544-201E99A0A08A}"/>
                </a:ext>
              </a:extLst>
            </p:cNvPr>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6697;p126">
              <a:extLst>
                <a:ext uri="{FF2B5EF4-FFF2-40B4-BE49-F238E27FC236}">
                  <a16:creationId xmlns:a16="http://schemas.microsoft.com/office/drawing/2014/main" id="{95EBB46A-48D9-4BD5-A49C-761C808289C1}"/>
                </a:ext>
              </a:extLst>
            </p:cNvPr>
            <p:cNvSpPr/>
            <p:nvPr/>
          </p:nvSpPr>
          <p:spPr>
            <a:xfrm>
              <a:off x="2500610" y="1758886"/>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6698;p126">
              <a:extLst>
                <a:ext uri="{FF2B5EF4-FFF2-40B4-BE49-F238E27FC236}">
                  <a16:creationId xmlns:a16="http://schemas.microsoft.com/office/drawing/2014/main" id="{9DC393A3-171E-4DAE-835E-644EAF630E41}"/>
                </a:ext>
              </a:extLst>
            </p:cNvPr>
            <p:cNvSpPr/>
            <p:nvPr/>
          </p:nvSpPr>
          <p:spPr>
            <a:xfrm>
              <a:off x="2450658" y="1750902"/>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6699;p126">
              <a:extLst>
                <a:ext uri="{FF2B5EF4-FFF2-40B4-BE49-F238E27FC236}">
                  <a16:creationId xmlns:a16="http://schemas.microsoft.com/office/drawing/2014/main" id="{EDC676A9-A795-497B-9ED0-3DD3C4929D97}"/>
                </a:ext>
              </a:extLst>
            </p:cNvPr>
            <p:cNvSpPr/>
            <p:nvPr/>
          </p:nvSpPr>
          <p:spPr>
            <a:xfrm>
              <a:off x="2451989" y="1750481"/>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6700;p126">
              <a:extLst>
                <a:ext uri="{FF2B5EF4-FFF2-40B4-BE49-F238E27FC236}">
                  <a16:creationId xmlns:a16="http://schemas.microsoft.com/office/drawing/2014/main" id="{F60A8EE8-87F9-45F7-942E-57561E9CEDA6}"/>
                </a:ext>
              </a:extLst>
            </p:cNvPr>
            <p:cNvSpPr/>
            <p:nvPr/>
          </p:nvSpPr>
          <p:spPr>
            <a:xfrm>
              <a:off x="2449654" y="1751092"/>
              <a:ext cx="258" cy="68"/>
            </a:xfrm>
            <a:custGeom>
              <a:avLst/>
              <a:gdLst/>
              <a:ahLst/>
              <a:cxnLst/>
              <a:rect l="l" t="t" r="r" b="b"/>
              <a:pathLst>
                <a:path w="19" h="5" extrusionOk="0">
                  <a:moveTo>
                    <a:pt x="1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6701;p126">
              <a:extLst>
                <a:ext uri="{FF2B5EF4-FFF2-40B4-BE49-F238E27FC236}">
                  <a16:creationId xmlns:a16="http://schemas.microsoft.com/office/drawing/2014/main" id="{D15B2D9F-4C1E-43D4-9178-10628E5C5405}"/>
                </a:ext>
              </a:extLst>
            </p:cNvPr>
            <p:cNvSpPr/>
            <p:nvPr/>
          </p:nvSpPr>
          <p:spPr>
            <a:xfrm>
              <a:off x="2500664" y="1759266"/>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6702;p126">
              <a:extLst>
                <a:ext uri="{FF2B5EF4-FFF2-40B4-BE49-F238E27FC236}">
                  <a16:creationId xmlns:a16="http://schemas.microsoft.com/office/drawing/2014/main" id="{3C28CA5C-5D79-488D-A9E2-9E1952A0CF88}"/>
                </a:ext>
              </a:extLst>
            </p:cNvPr>
            <p:cNvSpPr/>
            <p:nvPr/>
          </p:nvSpPr>
          <p:spPr>
            <a:xfrm>
              <a:off x="2500800" y="1760787"/>
              <a:ext cx="14" cy="299"/>
            </a:xfrm>
            <a:custGeom>
              <a:avLst/>
              <a:gdLst/>
              <a:ahLst/>
              <a:cxnLst/>
              <a:rect l="l" t="t" r="r" b="b"/>
              <a:pathLst>
                <a:path w="1" h="22" extrusionOk="0">
                  <a:moveTo>
                    <a:pt x="1"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6703;p126">
              <a:extLst>
                <a:ext uri="{FF2B5EF4-FFF2-40B4-BE49-F238E27FC236}">
                  <a16:creationId xmlns:a16="http://schemas.microsoft.com/office/drawing/2014/main" id="{D20D47A7-F085-4771-B582-331FA81EF384}"/>
                </a:ext>
              </a:extLst>
            </p:cNvPr>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6704;p126">
              <a:extLst>
                <a:ext uri="{FF2B5EF4-FFF2-40B4-BE49-F238E27FC236}">
                  <a16:creationId xmlns:a16="http://schemas.microsoft.com/office/drawing/2014/main" id="{9F4FD622-9BE6-45CF-B94E-2F4FA7D73454}"/>
                </a:ext>
              </a:extLst>
            </p:cNvPr>
            <p:cNvSpPr/>
            <p:nvPr/>
          </p:nvSpPr>
          <p:spPr>
            <a:xfrm>
              <a:off x="2500759" y="1760216"/>
              <a:ext cx="14" cy="353"/>
            </a:xfrm>
            <a:custGeom>
              <a:avLst/>
              <a:gdLst/>
              <a:ahLst/>
              <a:cxnLst/>
              <a:rect l="l" t="t" r="r" b="b"/>
              <a:pathLst>
                <a:path w="1" h="26" extrusionOk="0">
                  <a:moveTo>
                    <a:pt x="0"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6705;p126">
              <a:extLst>
                <a:ext uri="{FF2B5EF4-FFF2-40B4-BE49-F238E27FC236}">
                  <a16:creationId xmlns:a16="http://schemas.microsoft.com/office/drawing/2014/main" id="{585882A0-D5C2-4FFD-B242-8A1047BCE867}"/>
                </a:ext>
              </a:extLst>
            </p:cNvPr>
            <p:cNvSpPr/>
            <p:nvPr/>
          </p:nvSpPr>
          <p:spPr>
            <a:xfrm>
              <a:off x="2451704" y="1750576"/>
              <a:ext cx="149" cy="95"/>
            </a:xfrm>
            <a:custGeom>
              <a:avLst/>
              <a:gdLst/>
              <a:ahLst/>
              <a:cxnLst/>
              <a:rect l="l" t="t" r="r" b="b"/>
              <a:pathLst>
                <a:path w="11" h="7"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6706;p126">
              <a:extLst>
                <a:ext uri="{FF2B5EF4-FFF2-40B4-BE49-F238E27FC236}">
                  <a16:creationId xmlns:a16="http://schemas.microsoft.com/office/drawing/2014/main" id="{116A66E9-FB00-4310-A54D-8E1F742FFFD5}"/>
                </a:ext>
              </a:extLst>
            </p:cNvPr>
            <p:cNvSpPr/>
            <p:nvPr/>
          </p:nvSpPr>
          <p:spPr>
            <a:xfrm>
              <a:off x="2450183" y="1750997"/>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6707;p126">
              <a:extLst>
                <a:ext uri="{FF2B5EF4-FFF2-40B4-BE49-F238E27FC236}">
                  <a16:creationId xmlns:a16="http://schemas.microsoft.com/office/drawing/2014/main" id="{CCE3E411-BD10-48D3-914E-64AC4E54D69A}"/>
                </a:ext>
              </a:extLst>
            </p:cNvPr>
            <p:cNvSpPr/>
            <p:nvPr/>
          </p:nvSpPr>
          <p:spPr>
            <a:xfrm>
              <a:off x="2452695" y="1749952"/>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6708;p126">
              <a:extLst>
                <a:ext uri="{FF2B5EF4-FFF2-40B4-BE49-F238E27FC236}">
                  <a16:creationId xmlns:a16="http://schemas.microsoft.com/office/drawing/2014/main" id="{FEDE5847-222F-46E9-9C10-DE4BF0EE1D3B}"/>
                </a:ext>
              </a:extLst>
            </p:cNvPr>
            <p:cNvSpPr/>
            <p:nvPr/>
          </p:nvSpPr>
          <p:spPr>
            <a:xfrm>
              <a:off x="2501044" y="1763312"/>
              <a:ext cx="54" cy="339"/>
            </a:xfrm>
            <a:custGeom>
              <a:avLst/>
              <a:gdLst/>
              <a:ahLst/>
              <a:cxnLst/>
              <a:rect l="l" t="t" r="r" b="b"/>
              <a:pathLst>
                <a:path w="4" h="25" extrusionOk="0">
                  <a:moveTo>
                    <a:pt x="4"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6709;p126">
              <a:extLst>
                <a:ext uri="{FF2B5EF4-FFF2-40B4-BE49-F238E27FC236}">
                  <a16:creationId xmlns:a16="http://schemas.microsoft.com/office/drawing/2014/main" id="{E8B41209-828E-4A02-9FF2-5C431D2212C2}"/>
                </a:ext>
              </a:extLst>
            </p:cNvPr>
            <p:cNvSpPr/>
            <p:nvPr/>
          </p:nvSpPr>
          <p:spPr>
            <a:xfrm>
              <a:off x="2501275" y="1764683"/>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6710;p126">
              <a:extLst>
                <a:ext uri="{FF2B5EF4-FFF2-40B4-BE49-F238E27FC236}">
                  <a16:creationId xmlns:a16="http://schemas.microsoft.com/office/drawing/2014/main" id="{A239B8C0-3F2D-473D-B7B6-47B9B0EDEBDA}"/>
                </a:ext>
              </a:extLst>
            </p:cNvPr>
            <p:cNvSpPr/>
            <p:nvPr/>
          </p:nvSpPr>
          <p:spPr>
            <a:xfrm>
              <a:off x="2501180" y="1763977"/>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6711;p126">
              <a:extLst>
                <a:ext uri="{FF2B5EF4-FFF2-40B4-BE49-F238E27FC236}">
                  <a16:creationId xmlns:a16="http://schemas.microsoft.com/office/drawing/2014/main" id="{59A6EA55-8D35-444F-899A-84B2E2719F1F}"/>
                </a:ext>
              </a:extLst>
            </p:cNvPr>
            <p:cNvSpPr/>
            <p:nvPr/>
          </p:nvSpPr>
          <p:spPr>
            <a:xfrm>
              <a:off x="2452369" y="1750237"/>
              <a:ext cx="109" cy="54"/>
            </a:xfrm>
            <a:custGeom>
              <a:avLst/>
              <a:gdLst/>
              <a:ahLst/>
              <a:cxnLst/>
              <a:rect l="l" t="t" r="r" b="b"/>
              <a:pathLst>
                <a:path w="8" h="4"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6712;p126">
              <a:extLst>
                <a:ext uri="{FF2B5EF4-FFF2-40B4-BE49-F238E27FC236}">
                  <a16:creationId xmlns:a16="http://schemas.microsoft.com/office/drawing/2014/main" id="{AD251AF3-709C-49B5-B563-E92BA2A53921}"/>
                </a:ext>
              </a:extLst>
            </p:cNvPr>
            <p:cNvSpPr/>
            <p:nvPr/>
          </p:nvSpPr>
          <p:spPr>
            <a:xfrm>
              <a:off x="2501425" y="1765403"/>
              <a:ext cx="54" cy="244"/>
            </a:xfrm>
            <a:custGeom>
              <a:avLst/>
              <a:gdLst/>
              <a:ahLst/>
              <a:cxnLst/>
              <a:rect l="l" t="t" r="r" b="b"/>
              <a:pathLst>
                <a:path w="4" h="18" extrusionOk="0">
                  <a:moveTo>
                    <a:pt x="4"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6713;p126">
              <a:extLst>
                <a:ext uri="{FF2B5EF4-FFF2-40B4-BE49-F238E27FC236}">
                  <a16:creationId xmlns:a16="http://schemas.microsoft.com/office/drawing/2014/main" id="{7FB2113B-567D-49CF-95CA-E0FB1713DC18}"/>
                </a:ext>
              </a:extLst>
            </p:cNvPr>
            <p:cNvSpPr/>
            <p:nvPr/>
          </p:nvSpPr>
          <p:spPr>
            <a:xfrm>
              <a:off x="2500800" y="1761357"/>
              <a:ext cx="68" cy="353"/>
            </a:xfrm>
            <a:custGeom>
              <a:avLst/>
              <a:gdLst/>
              <a:ahLst/>
              <a:cxnLst/>
              <a:rect l="l" t="t" r="r" b="b"/>
              <a:pathLst>
                <a:path w="5" h="26" extrusionOk="0">
                  <a:moveTo>
                    <a:pt x="4"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6714;p126">
              <a:extLst>
                <a:ext uri="{FF2B5EF4-FFF2-40B4-BE49-F238E27FC236}">
                  <a16:creationId xmlns:a16="http://schemas.microsoft.com/office/drawing/2014/main" id="{7A7E1556-E1E4-4BC0-AB4A-E5BABC8EAE49}"/>
                </a:ext>
              </a:extLst>
            </p:cNvPr>
            <p:cNvSpPr/>
            <p:nvPr/>
          </p:nvSpPr>
          <p:spPr>
            <a:xfrm>
              <a:off x="2500895" y="1761982"/>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6715;p126">
              <a:extLst>
                <a:ext uri="{FF2B5EF4-FFF2-40B4-BE49-F238E27FC236}">
                  <a16:creationId xmlns:a16="http://schemas.microsoft.com/office/drawing/2014/main" id="{9FF00E01-6025-4E23-8B75-1F1CD7CB8DB0}"/>
                </a:ext>
              </a:extLst>
            </p:cNvPr>
            <p:cNvSpPr/>
            <p:nvPr/>
          </p:nvSpPr>
          <p:spPr>
            <a:xfrm>
              <a:off x="2500949" y="1762647"/>
              <a:ext cx="54" cy="339"/>
            </a:xfrm>
            <a:custGeom>
              <a:avLst/>
              <a:gdLst/>
              <a:ahLst/>
              <a:cxnLst/>
              <a:rect l="l" t="t" r="r" b="b"/>
              <a:pathLst>
                <a:path w="4" h="25" extrusionOk="0">
                  <a:moveTo>
                    <a:pt x="4"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6716;p126">
              <a:extLst>
                <a:ext uri="{FF2B5EF4-FFF2-40B4-BE49-F238E27FC236}">
                  <a16:creationId xmlns:a16="http://schemas.microsoft.com/office/drawing/2014/main" id="{5488D3B8-D0EA-47C7-8FB2-146DD29A8E39}"/>
                </a:ext>
              </a:extLst>
            </p:cNvPr>
            <p:cNvSpPr/>
            <p:nvPr/>
          </p:nvSpPr>
          <p:spPr>
            <a:xfrm>
              <a:off x="2501615" y="1766258"/>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6717;p126">
              <a:extLst>
                <a:ext uri="{FF2B5EF4-FFF2-40B4-BE49-F238E27FC236}">
                  <a16:creationId xmlns:a16="http://schemas.microsoft.com/office/drawing/2014/main" id="{7CEE3867-7F90-4878-B831-D15E0F96A639}"/>
                </a:ext>
              </a:extLst>
            </p:cNvPr>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6718;p126">
              <a:extLst>
                <a:ext uri="{FF2B5EF4-FFF2-40B4-BE49-F238E27FC236}">
                  <a16:creationId xmlns:a16="http://schemas.microsoft.com/office/drawing/2014/main" id="{E5BBCFF3-3AD6-443D-B49D-BED41F5A814D}"/>
                </a:ext>
              </a:extLst>
            </p:cNvPr>
            <p:cNvSpPr/>
            <p:nvPr/>
          </p:nvSpPr>
          <p:spPr>
            <a:xfrm>
              <a:off x="2571159" y="1710115"/>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6719;p126">
              <a:extLst>
                <a:ext uri="{FF2B5EF4-FFF2-40B4-BE49-F238E27FC236}">
                  <a16:creationId xmlns:a16="http://schemas.microsoft.com/office/drawing/2014/main" id="{D800B887-E79A-4367-BE0C-142E349464E5}"/>
                </a:ext>
              </a:extLst>
            </p:cNvPr>
            <p:cNvSpPr/>
            <p:nvPr/>
          </p:nvSpPr>
          <p:spPr>
            <a:xfrm>
              <a:off x="2571960" y="1708839"/>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6720;p126">
              <a:extLst>
                <a:ext uri="{FF2B5EF4-FFF2-40B4-BE49-F238E27FC236}">
                  <a16:creationId xmlns:a16="http://schemas.microsoft.com/office/drawing/2014/main" id="{2D632FC8-1FC1-474D-9BF6-6A55545E9B2A}"/>
                </a:ext>
              </a:extLst>
            </p:cNvPr>
            <p:cNvSpPr/>
            <p:nvPr/>
          </p:nvSpPr>
          <p:spPr>
            <a:xfrm>
              <a:off x="2572340" y="170850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6721;p126">
              <a:extLst>
                <a:ext uri="{FF2B5EF4-FFF2-40B4-BE49-F238E27FC236}">
                  <a16:creationId xmlns:a16="http://schemas.microsoft.com/office/drawing/2014/main" id="{CFCF0027-05CB-4EA3-BABD-C3D6E55C69B3}"/>
                </a:ext>
              </a:extLst>
            </p:cNvPr>
            <p:cNvSpPr/>
            <p:nvPr/>
          </p:nvSpPr>
          <p:spPr>
            <a:xfrm>
              <a:off x="2572245" y="1708595"/>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6722;p126">
              <a:extLst>
                <a:ext uri="{FF2B5EF4-FFF2-40B4-BE49-F238E27FC236}">
                  <a16:creationId xmlns:a16="http://schemas.microsoft.com/office/drawing/2014/main" id="{AE682BA8-5384-4947-9791-485A55981DAE}"/>
                </a:ext>
              </a:extLst>
            </p:cNvPr>
            <p:cNvSpPr/>
            <p:nvPr/>
          </p:nvSpPr>
          <p:spPr>
            <a:xfrm>
              <a:off x="2571539" y="1709505"/>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6723;p126">
              <a:extLst>
                <a:ext uri="{FF2B5EF4-FFF2-40B4-BE49-F238E27FC236}">
                  <a16:creationId xmlns:a16="http://schemas.microsoft.com/office/drawing/2014/main" id="{2B974921-6F64-4B5E-B9E8-2B4F0CA62130}"/>
                </a:ext>
              </a:extLst>
            </p:cNvPr>
            <p:cNvSpPr/>
            <p:nvPr/>
          </p:nvSpPr>
          <p:spPr>
            <a:xfrm>
              <a:off x="2571729" y="1709219"/>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6724;p126">
              <a:extLst>
                <a:ext uri="{FF2B5EF4-FFF2-40B4-BE49-F238E27FC236}">
                  <a16:creationId xmlns:a16="http://schemas.microsoft.com/office/drawing/2014/main" id="{BE8468E8-BB79-4954-96FF-FFBB7E911BCA}"/>
                </a:ext>
              </a:extLst>
            </p:cNvPr>
            <p:cNvSpPr/>
            <p:nvPr/>
          </p:nvSpPr>
          <p:spPr>
            <a:xfrm>
              <a:off x="2571349" y="170979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6725;p126">
              <a:extLst>
                <a:ext uri="{FF2B5EF4-FFF2-40B4-BE49-F238E27FC236}">
                  <a16:creationId xmlns:a16="http://schemas.microsoft.com/office/drawing/2014/main" id="{5207EEB1-39A4-4105-9DFD-FE11A4ACD75F}"/>
                </a:ext>
              </a:extLst>
            </p:cNvPr>
            <p:cNvSpPr/>
            <p:nvPr/>
          </p:nvSpPr>
          <p:spPr>
            <a:xfrm>
              <a:off x="2572109" y="1708690"/>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6726;p126">
              <a:extLst>
                <a:ext uri="{FF2B5EF4-FFF2-40B4-BE49-F238E27FC236}">
                  <a16:creationId xmlns:a16="http://schemas.microsoft.com/office/drawing/2014/main" id="{36F0D8B8-F76A-43E0-9B4F-99E70912EC55}"/>
                </a:ext>
              </a:extLst>
            </p:cNvPr>
            <p:cNvSpPr/>
            <p:nvPr/>
          </p:nvSpPr>
          <p:spPr>
            <a:xfrm>
              <a:off x="2570968" y="171055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6727;p126">
              <a:extLst>
                <a:ext uri="{FF2B5EF4-FFF2-40B4-BE49-F238E27FC236}">
                  <a16:creationId xmlns:a16="http://schemas.microsoft.com/office/drawing/2014/main" id="{DE7AD3AD-302D-460B-944E-3A2D81D3E4B2}"/>
                </a:ext>
              </a:extLst>
            </p:cNvPr>
            <p:cNvSpPr/>
            <p:nvPr/>
          </p:nvSpPr>
          <p:spPr>
            <a:xfrm>
              <a:off x="2641218" y="17061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6728;p126">
              <a:extLst>
                <a:ext uri="{FF2B5EF4-FFF2-40B4-BE49-F238E27FC236}">
                  <a16:creationId xmlns:a16="http://schemas.microsoft.com/office/drawing/2014/main" id="{75FEF310-A516-4322-AD13-743C77D56A0D}"/>
                </a:ext>
              </a:extLst>
            </p:cNvPr>
            <p:cNvSpPr/>
            <p:nvPr/>
          </p:nvSpPr>
          <p:spPr>
            <a:xfrm>
              <a:off x="2572584" y="170836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6729;p126">
              <a:extLst>
                <a:ext uri="{FF2B5EF4-FFF2-40B4-BE49-F238E27FC236}">
                  <a16:creationId xmlns:a16="http://schemas.microsoft.com/office/drawing/2014/main" id="{B4E987A7-9655-4568-B896-699874BC6E00}"/>
                </a:ext>
              </a:extLst>
            </p:cNvPr>
            <p:cNvSpPr/>
            <p:nvPr/>
          </p:nvSpPr>
          <p:spPr>
            <a:xfrm>
              <a:off x="2641829" y="1706178"/>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6730;p126">
              <a:extLst>
                <a:ext uri="{FF2B5EF4-FFF2-40B4-BE49-F238E27FC236}">
                  <a16:creationId xmlns:a16="http://schemas.microsoft.com/office/drawing/2014/main" id="{F3129BB8-FC72-45FE-B563-19C0A6E1357E}"/>
                </a:ext>
              </a:extLst>
            </p:cNvPr>
            <p:cNvSpPr/>
            <p:nvPr/>
          </p:nvSpPr>
          <p:spPr>
            <a:xfrm>
              <a:off x="2571824" y="1709029"/>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6731;p126">
              <a:extLst>
                <a:ext uri="{FF2B5EF4-FFF2-40B4-BE49-F238E27FC236}">
                  <a16:creationId xmlns:a16="http://schemas.microsoft.com/office/drawing/2014/main" id="{BD05E846-F410-4B68-A033-ACC35D297207}"/>
                </a:ext>
              </a:extLst>
            </p:cNvPr>
            <p:cNvSpPr/>
            <p:nvPr/>
          </p:nvSpPr>
          <p:spPr>
            <a:xfrm>
              <a:off x="2642305" y="1706219"/>
              <a:ext cx="258" cy="68"/>
            </a:xfrm>
            <a:custGeom>
              <a:avLst/>
              <a:gdLst/>
              <a:ahLst/>
              <a:cxnLst/>
              <a:rect l="l" t="t" r="r" b="b"/>
              <a:pathLst>
                <a:path w="19" h="5" extrusionOk="0">
                  <a:moveTo>
                    <a:pt x="1"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6732;p126">
              <a:extLst>
                <a:ext uri="{FF2B5EF4-FFF2-40B4-BE49-F238E27FC236}">
                  <a16:creationId xmlns:a16="http://schemas.microsoft.com/office/drawing/2014/main" id="{29B22E45-711F-4E8E-99D4-2C714E613EB9}"/>
                </a:ext>
              </a:extLst>
            </p:cNvPr>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6733;p126">
              <a:extLst>
                <a:ext uri="{FF2B5EF4-FFF2-40B4-BE49-F238E27FC236}">
                  <a16:creationId xmlns:a16="http://schemas.microsoft.com/office/drawing/2014/main" id="{8CD5F438-A309-467D-9F22-AF2BB41945C5}"/>
                </a:ext>
              </a:extLst>
            </p:cNvPr>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6734;p126">
              <a:extLst>
                <a:ext uri="{FF2B5EF4-FFF2-40B4-BE49-F238E27FC236}">
                  <a16:creationId xmlns:a16="http://schemas.microsoft.com/office/drawing/2014/main" id="{83DC1DF7-7A09-4328-8488-B7E3A494669B}"/>
                </a:ext>
              </a:extLst>
            </p:cNvPr>
            <p:cNvSpPr/>
            <p:nvPr/>
          </p:nvSpPr>
          <p:spPr>
            <a:xfrm>
              <a:off x="2572489" y="1708459"/>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6735;p126">
              <a:extLst>
                <a:ext uri="{FF2B5EF4-FFF2-40B4-BE49-F238E27FC236}">
                  <a16:creationId xmlns:a16="http://schemas.microsoft.com/office/drawing/2014/main" id="{9AA24831-67A6-4BD4-AAC4-672D985D76DA}"/>
                </a:ext>
              </a:extLst>
            </p:cNvPr>
            <p:cNvSpPr/>
            <p:nvPr/>
          </p:nvSpPr>
          <p:spPr>
            <a:xfrm>
              <a:off x="2506177" y="1694053"/>
              <a:ext cx="244" cy="299"/>
            </a:xfrm>
            <a:custGeom>
              <a:avLst/>
              <a:gdLst/>
              <a:ahLst/>
              <a:cxnLst/>
              <a:rect l="l" t="t" r="r" b="b"/>
              <a:pathLst>
                <a:path w="18" h="22" extrusionOk="0">
                  <a:moveTo>
                    <a:pt x="0" y="1"/>
                  </a:moveTo>
                  <a:lnTo>
                    <a:pt x="18"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6736;p126">
              <a:extLst>
                <a:ext uri="{FF2B5EF4-FFF2-40B4-BE49-F238E27FC236}">
                  <a16:creationId xmlns:a16="http://schemas.microsoft.com/office/drawing/2014/main" id="{F9E5A538-02DE-4D34-AAE1-6C54DF40146E}"/>
                </a:ext>
              </a:extLst>
            </p:cNvPr>
            <p:cNvSpPr/>
            <p:nvPr/>
          </p:nvSpPr>
          <p:spPr>
            <a:xfrm>
              <a:off x="2504602" y="1692152"/>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6737;p126">
              <a:extLst>
                <a:ext uri="{FF2B5EF4-FFF2-40B4-BE49-F238E27FC236}">
                  <a16:creationId xmlns:a16="http://schemas.microsoft.com/office/drawing/2014/main" id="{59DD7AB2-D3A2-4C54-B11D-DC4967B12A77}"/>
                </a:ext>
              </a:extLst>
            </p:cNvPr>
            <p:cNvSpPr/>
            <p:nvPr/>
          </p:nvSpPr>
          <p:spPr>
            <a:xfrm>
              <a:off x="2505172" y="1692818"/>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6738;p126">
              <a:extLst>
                <a:ext uri="{FF2B5EF4-FFF2-40B4-BE49-F238E27FC236}">
                  <a16:creationId xmlns:a16="http://schemas.microsoft.com/office/drawing/2014/main" id="{FA67BDF0-3F35-4E4D-AE21-6AD9FBD4E425}"/>
                </a:ext>
              </a:extLst>
            </p:cNvPr>
            <p:cNvSpPr/>
            <p:nvPr/>
          </p:nvSpPr>
          <p:spPr>
            <a:xfrm>
              <a:off x="2503325" y="1690768"/>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6739;p126">
              <a:extLst>
                <a:ext uri="{FF2B5EF4-FFF2-40B4-BE49-F238E27FC236}">
                  <a16:creationId xmlns:a16="http://schemas.microsoft.com/office/drawing/2014/main" id="{81BC5563-F5DB-4847-B414-20CA8DB287A6}"/>
                </a:ext>
              </a:extLst>
            </p:cNvPr>
            <p:cNvSpPr/>
            <p:nvPr/>
          </p:nvSpPr>
          <p:spPr>
            <a:xfrm>
              <a:off x="2568497" y="1712166"/>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6740;p126">
              <a:extLst>
                <a:ext uri="{FF2B5EF4-FFF2-40B4-BE49-F238E27FC236}">
                  <a16:creationId xmlns:a16="http://schemas.microsoft.com/office/drawing/2014/main" id="{FB535764-855E-4C8E-9769-8C0005461117}"/>
                </a:ext>
              </a:extLst>
            </p:cNvPr>
            <p:cNvSpPr/>
            <p:nvPr/>
          </p:nvSpPr>
          <p:spPr>
            <a:xfrm>
              <a:off x="2567778" y="171235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6741;p126">
              <a:extLst>
                <a:ext uri="{FF2B5EF4-FFF2-40B4-BE49-F238E27FC236}">
                  <a16:creationId xmlns:a16="http://schemas.microsoft.com/office/drawing/2014/main" id="{CEA541E0-7429-406B-8371-67A90CC6DDEF}"/>
                </a:ext>
              </a:extLst>
            </p:cNvPr>
            <p:cNvSpPr/>
            <p:nvPr/>
          </p:nvSpPr>
          <p:spPr>
            <a:xfrm>
              <a:off x="2461873" y="1676280"/>
              <a:ext cx="19022" cy="5051"/>
            </a:xfrm>
            <a:custGeom>
              <a:avLst/>
              <a:gdLst/>
              <a:ahLst/>
              <a:cxnLst/>
              <a:rect l="l" t="t" r="r" b="b"/>
              <a:pathLst>
                <a:path w="1401" h="372" extrusionOk="0">
                  <a:moveTo>
                    <a:pt x="1401" y="0"/>
                  </a:moveTo>
                  <a:lnTo>
                    <a:pt x="1" y="37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6742;p126">
              <a:extLst>
                <a:ext uri="{FF2B5EF4-FFF2-40B4-BE49-F238E27FC236}">
                  <a16:creationId xmlns:a16="http://schemas.microsoft.com/office/drawing/2014/main" id="{3EC15CF6-9E23-401F-A7C1-F0B9BEDDC9AC}"/>
                </a:ext>
              </a:extLst>
            </p:cNvPr>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6743;p126">
              <a:extLst>
                <a:ext uri="{FF2B5EF4-FFF2-40B4-BE49-F238E27FC236}">
                  <a16:creationId xmlns:a16="http://schemas.microsoft.com/office/drawing/2014/main" id="{78BD85FF-8476-414C-BDCC-D3697360A91E}"/>
                </a:ext>
              </a:extLst>
            </p:cNvPr>
            <p:cNvSpPr/>
            <p:nvPr/>
          </p:nvSpPr>
          <p:spPr>
            <a:xfrm>
              <a:off x="2515260" y="169452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6744;p126">
              <a:extLst>
                <a:ext uri="{FF2B5EF4-FFF2-40B4-BE49-F238E27FC236}">
                  <a16:creationId xmlns:a16="http://schemas.microsoft.com/office/drawing/2014/main" id="{0232972A-30DB-4717-81DB-A53B1EEBBED0}"/>
                </a:ext>
              </a:extLst>
            </p:cNvPr>
            <p:cNvSpPr/>
            <p:nvPr/>
          </p:nvSpPr>
          <p:spPr>
            <a:xfrm>
              <a:off x="2514690" y="1694624"/>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6745;p126">
              <a:extLst>
                <a:ext uri="{FF2B5EF4-FFF2-40B4-BE49-F238E27FC236}">
                  <a16:creationId xmlns:a16="http://schemas.microsoft.com/office/drawing/2014/main" id="{8F3251D0-F83D-4E54-9ECA-423FF4F6FFCF}"/>
                </a:ext>
              </a:extLst>
            </p:cNvPr>
            <p:cNvSpPr/>
            <p:nvPr/>
          </p:nvSpPr>
          <p:spPr>
            <a:xfrm>
              <a:off x="2514119" y="1694678"/>
              <a:ext cx="149" cy="0"/>
            </a:xfrm>
            <a:custGeom>
              <a:avLst/>
              <a:gdLst/>
              <a:ahLst/>
              <a:cxnLst/>
              <a:rect l="l" t="t" r="r" b="b"/>
              <a:pathLst>
                <a:path w="1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6746;p126">
              <a:extLst>
                <a:ext uri="{FF2B5EF4-FFF2-40B4-BE49-F238E27FC236}">
                  <a16:creationId xmlns:a16="http://schemas.microsoft.com/office/drawing/2014/main" id="{5C594631-18A8-4901-B43E-2D965F3F7A5E}"/>
                </a:ext>
              </a:extLst>
            </p:cNvPr>
            <p:cNvSpPr/>
            <p:nvPr/>
          </p:nvSpPr>
          <p:spPr>
            <a:xfrm>
              <a:off x="2499374" y="1686830"/>
              <a:ext cx="299" cy="299"/>
            </a:xfrm>
            <a:custGeom>
              <a:avLst/>
              <a:gdLst/>
              <a:ahLst/>
              <a:cxnLst/>
              <a:rect l="l" t="t" r="r" b="b"/>
              <a:pathLst>
                <a:path w="22" h="22" extrusionOk="0">
                  <a:moveTo>
                    <a:pt x="1" y="0"/>
                  </a:moveTo>
                  <a:lnTo>
                    <a:pt x="22"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6747;p126">
              <a:extLst>
                <a:ext uri="{FF2B5EF4-FFF2-40B4-BE49-F238E27FC236}">
                  <a16:creationId xmlns:a16="http://schemas.microsoft.com/office/drawing/2014/main" id="{55A51CAC-5BE8-41D7-A42D-5036CFFAF331}"/>
                </a:ext>
              </a:extLst>
            </p:cNvPr>
            <p:cNvSpPr/>
            <p:nvPr/>
          </p:nvSpPr>
          <p:spPr>
            <a:xfrm>
              <a:off x="2505742" y="1693483"/>
              <a:ext cx="258" cy="299"/>
            </a:xfrm>
            <a:custGeom>
              <a:avLst/>
              <a:gdLst/>
              <a:ahLst/>
              <a:cxnLst/>
              <a:rect l="l" t="t" r="r" b="b"/>
              <a:pathLst>
                <a:path w="19" h="22" extrusionOk="0">
                  <a:moveTo>
                    <a:pt x="1"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6748;p126">
              <a:extLst>
                <a:ext uri="{FF2B5EF4-FFF2-40B4-BE49-F238E27FC236}">
                  <a16:creationId xmlns:a16="http://schemas.microsoft.com/office/drawing/2014/main" id="{A569F538-0112-4FD5-903D-353A24623EA8}"/>
                </a:ext>
              </a:extLst>
            </p:cNvPr>
            <p:cNvSpPr/>
            <p:nvPr/>
          </p:nvSpPr>
          <p:spPr>
            <a:xfrm>
              <a:off x="2498804" y="1686301"/>
              <a:ext cx="258" cy="258"/>
            </a:xfrm>
            <a:custGeom>
              <a:avLst/>
              <a:gdLst/>
              <a:ahLst/>
              <a:cxnLst/>
              <a:rect l="l" t="t" r="r" b="b"/>
              <a:pathLst>
                <a:path w="19" h="19" extrusionOk="0">
                  <a:moveTo>
                    <a:pt x="1" y="1"/>
                  </a:moveTo>
                  <a:lnTo>
                    <a:pt x="1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6749;p126">
              <a:extLst>
                <a:ext uri="{FF2B5EF4-FFF2-40B4-BE49-F238E27FC236}">
                  <a16:creationId xmlns:a16="http://schemas.microsoft.com/office/drawing/2014/main" id="{BAD85CF6-DD36-43C8-B5BE-A4A53C42280C}"/>
                </a:ext>
              </a:extLst>
            </p:cNvPr>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6750;p126">
              <a:extLst>
                <a:ext uri="{FF2B5EF4-FFF2-40B4-BE49-F238E27FC236}">
                  <a16:creationId xmlns:a16="http://schemas.microsoft.com/office/drawing/2014/main" id="{4AC7FB50-AD58-4C2F-A97D-64F05B9AB5D2}"/>
                </a:ext>
              </a:extLst>
            </p:cNvPr>
            <p:cNvSpPr/>
            <p:nvPr/>
          </p:nvSpPr>
          <p:spPr>
            <a:xfrm>
              <a:off x="2501329" y="1688677"/>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6751;p126">
              <a:extLst>
                <a:ext uri="{FF2B5EF4-FFF2-40B4-BE49-F238E27FC236}">
                  <a16:creationId xmlns:a16="http://schemas.microsoft.com/office/drawing/2014/main" id="{5799244D-503D-4F44-B385-12E73310C326}"/>
                </a:ext>
              </a:extLst>
            </p:cNvPr>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6752;p126">
              <a:extLst>
                <a:ext uri="{FF2B5EF4-FFF2-40B4-BE49-F238E27FC236}">
                  <a16:creationId xmlns:a16="http://schemas.microsoft.com/office/drawing/2014/main" id="{1B5B6DBF-5E48-4126-B96F-47C9594A9912}"/>
                </a:ext>
              </a:extLst>
            </p:cNvPr>
            <p:cNvSpPr/>
            <p:nvPr/>
          </p:nvSpPr>
          <p:spPr>
            <a:xfrm>
              <a:off x="2501995" y="1689342"/>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6753;p126">
              <a:extLst>
                <a:ext uri="{FF2B5EF4-FFF2-40B4-BE49-F238E27FC236}">
                  <a16:creationId xmlns:a16="http://schemas.microsoft.com/office/drawing/2014/main" id="{BB8A9980-CD22-4D2D-A010-73B5154B78B5}"/>
                </a:ext>
              </a:extLst>
            </p:cNvPr>
            <p:cNvSpPr/>
            <p:nvPr/>
          </p:nvSpPr>
          <p:spPr>
            <a:xfrm>
              <a:off x="2500664" y="1688011"/>
              <a:ext cx="299" cy="299"/>
            </a:xfrm>
            <a:custGeom>
              <a:avLst/>
              <a:gdLst/>
              <a:ahLst/>
              <a:cxnLst/>
              <a:rect l="l" t="t" r="r" b="b"/>
              <a:pathLst>
                <a:path w="22" h="22" extrusionOk="0">
                  <a:moveTo>
                    <a:pt x="0" y="1"/>
                  </a:moveTo>
                  <a:lnTo>
                    <a:pt x="2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6754;p126">
              <a:extLst>
                <a:ext uri="{FF2B5EF4-FFF2-40B4-BE49-F238E27FC236}">
                  <a16:creationId xmlns:a16="http://schemas.microsoft.com/office/drawing/2014/main" id="{B890B0B2-787A-42F1-A5D4-F7B0E97F4E4E}"/>
                </a:ext>
              </a:extLst>
            </p:cNvPr>
            <p:cNvSpPr/>
            <p:nvPr/>
          </p:nvSpPr>
          <p:spPr>
            <a:xfrm>
              <a:off x="2506937" y="1695153"/>
              <a:ext cx="149" cy="204"/>
            </a:xfrm>
            <a:custGeom>
              <a:avLst/>
              <a:gdLst/>
              <a:ahLst/>
              <a:cxnLst/>
              <a:rect l="l" t="t" r="r" b="b"/>
              <a:pathLst>
                <a:path w="11" h="15" extrusionOk="0">
                  <a:moveTo>
                    <a:pt x="0" y="0"/>
                  </a:moveTo>
                  <a:lnTo>
                    <a:pt x="1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6755;p126">
              <a:extLst>
                <a:ext uri="{FF2B5EF4-FFF2-40B4-BE49-F238E27FC236}">
                  <a16:creationId xmlns:a16="http://schemas.microsoft.com/office/drawing/2014/main" id="{AE7D6AF7-8BAB-4842-9FF4-00A47F8ED6E8}"/>
                </a:ext>
              </a:extLst>
            </p:cNvPr>
            <p:cNvSpPr/>
            <p:nvPr/>
          </p:nvSpPr>
          <p:spPr>
            <a:xfrm>
              <a:off x="2503991" y="1691487"/>
              <a:ext cx="299" cy="339"/>
            </a:xfrm>
            <a:custGeom>
              <a:avLst/>
              <a:gdLst/>
              <a:ahLst/>
              <a:cxnLst/>
              <a:rect l="l" t="t" r="r" b="b"/>
              <a:pathLst>
                <a:path w="22" h="25" extrusionOk="0">
                  <a:moveTo>
                    <a:pt x="0" y="0"/>
                  </a:moveTo>
                  <a:lnTo>
                    <a:pt x="2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6756;p126">
              <a:extLst>
                <a:ext uri="{FF2B5EF4-FFF2-40B4-BE49-F238E27FC236}">
                  <a16:creationId xmlns:a16="http://schemas.microsoft.com/office/drawing/2014/main" id="{84E53C79-FCD9-4855-B62F-58FDB78D53AC}"/>
                </a:ext>
              </a:extLst>
            </p:cNvPr>
            <p:cNvSpPr/>
            <p:nvPr/>
          </p:nvSpPr>
          <p:spPr>
            <a:xfrm>
              <a:off x="2506598" y="1694624"/>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6757;p126">
              <a:extLst>
                <a:ext uri="{FF2B5EF4-FFF2-40B4-BE49-F238E27FC236}">
                  <a16:creationId xmlns:a16="http://schemas.microsoft.com/office/drawing/2014/main" id="{4C336470-D4DD-4179-81C8-91D46E699553}"/>
                </a:ext>
              </a:extLst>
            </p:cNvPr>
            <p:cNvSpPr/>
            <p:nvPr/>
          </p:nvSpPr>
          <p:spPr>
            <a:xfrm>
              <a:off x="2515640" y="1694529"/>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6758;p126">
              <a:extLst>
                <a:ext uri="{FF2B5EF4-FFF2-40B4-BE49-F238E27FC236}">
                  <a16:creationId xmlns:a16="http://schemas.microsoft.com/office/drawing/2014/main" id="{00FB6D8D-EA72-4730-BA5F-226FAAD622DA}"/>
                </a:ext>
              </a:extLst>
            </p:cNvPr>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6759;p126">
              <a:extLst>
                <a:ext uri="{FF2B5EF4-FFF2-40B4-BE49-F238E27FC236}">
                  <a16:creationId xmlns:a16="http://schemas.microsoft.com/office/drawing/2014/main" id="{9CF9D728-C329-4991-A4F8-8D07689470D6}"/>
                </a:ext>
              </a:extLst>
            </p:cNvPr>
            <p:cNvSpPr/>
            <p:nvPr/>
          </p:nvSpPr>
          <p:spPr>
            <a:xfrm>
              <a:off x="2512640" y="1694909"/>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6760;p126">
              <a:extLst>
                <a:ext uri="{FF2B5EF4-FFF2-40B4-BE49-F238E27FC236}">
                  <a16:creationId xmlns:a16="http://schemas.microsoft.com/office/drawing/2014/main" id="{C67E2512-77E1-4B60-92B9-785DC4819E41}"/>
                </a:ext>
              </a:extLst>
            </p:cNvPr>
            <p:cNvSpPr/>
            <p:nvPr/>
          </p:nvSpPr>
          <p:spPr>
            <a:xfrm>
              <a:off x="2499999" y="1687400"/>
              <a:ext cx="299" cy="299"/>
            </a:xfrm>
            <a:custGeom>
              <a:avLst/>
              <a:gdLst/>
              <a:ahLst/>
              <a:cxnLst/>
              <a:rect l="l" t="t" r="r" b="b"/>
              <a:pathLst>
                <a:path w="22" h="22" extrusionOk="0">
                  <a:moveTo>
                    <a:pt x="0" y="0"/>
                  </a:moveTo>
                  <a:lnTo>
                    <a:pt x="2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6761;p126">
              <a:extLst>
                <a:ext uri="{FF2B5EF4-FFF2-40B4-BE49-F238E27FC236}">
                  <a16:creationId xmlns:a16="http://schemas.microsoft.com/office/drawing/2014/main" id="{A8F405B1-78F2-4EE5-9C7A-9A263101C0A7}"/>
                </a:ext>
              </a:extLst>
            </p:cNvPr>
            <p:cNvSpPr/>
            <p:nvPr/>
          </p:nvSpPr>
          <p:spPr>
            <a:xfrm>
              <a:off x="2513400" y="169477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6762;p126">
              <a:extLst>
                <a:ext uri="{FF2B5EF4-FFF2-40B4-BE49-F238E27FC236}">
                  <a16:creationId xmlns:a16="http://schemas.microsoft.com/office/drawing/2014/main" id="{E8AAFD4F-AC0D-4817-97D6-C90648A0A107}"/>
                </a:ext>
              </a:extLst>
            </p:cNvPr>
            <p:cNvSpPr/>
            <p:nvPr/>
          </p:nvSpPr>
          <p:spPr>
            <a:xfrm>
              <a:off x="2566963" y="1712546"/>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6763;p126">
              <a:extLst>
                <a:ext uri="{FF2B5EF4-FFF2-40B4-BE49-F238E27FC236}">
                  <a16:creationId xmlns:a16="http://schemas.microsoft.com/office/drawing/2014/main" id="{EE3E611D-EBC8-4D52-87C3-8FFF818DCAB7}"/>
                </a:ext>
              </a:extLst>
            </p:cNvPr>
            <p:cNvSpPr/>
            <p:nvPr/>
          </p:nvSpPr>
          <p:spPr>
            <a:xfrm>
              <a:off x="2502660" y="1690062"/>
              <a:ext cx="339" cy="339"/>
            </a:xfrm>
            <a:custGeom>
              <a:avLst/>
              <a:gdLst/>
              <a:ahLst/>
              <a:cxnLst/>
              <a:rect l="l" t="t" r="r" b="b"/>
              <a:pathLst>
                <a:path w="25" h="25" extrusionOk="0">
                  <a:moveTo>
                    <a:pt x="0" y="0"/>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6764;p126">
              <a:extLst>
                <a:ext uri="{FF2B5EF4-FFF2-40B4-BE49-F238E27FC236}">
                  <a16:creationId xmlns:a16="http://schemas.microsoft.com/office/drawing/2014/main" id="{D29234E9-41E4-4A6D-AFEE-E60449C6936D}"/>
                </a:ext>
              </a:extLst>
            </p:cNvPr>
            <p:cNvSpPr/>
            <p:nvPr/>
          </p:nvSpPr>
          <p:spPr>
            <a:xfrm>
              <a:off x="2690844" y="1643097"/>
              <a:ext cx="339" cy="489"/>
            </a:xfrm>
            <a:custGeom>
              <a:avLst/>
              <a:gdLst/>
              <a:ahLst/>
              <a:cxnLst/>
              <a:rect l="l" t="t" r="r" b="b"/>
              <a:pathLst>
                <a:path w="25" h="36" extrusionOk="0">
                  <a:moveTo>
                    <a:pt x="25" y="1"/>
                  </a:moveTo>
                  <a:lnTo>
                    <a:pt x="0" y="3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6765;p126">
              <a:extLst>
                <a:ext uri="{FF2B5EF4-FFF2-40B4-BE49-F238E27FC236}">
                  <a16:creationId xmlns:a16="http://schemas.microsoft.com/office/drawing/2014/main" id="{D54B1C66-DEEB-492C-84D9-2C0FBE1C014C}"/>
                </a:ext>
              </a:extLst>
            </p:cNvPr>
            <p:cNvSpPr/>
            <p:nvPr/>
          </p:nvSpPr>
          <p:spPr>
            <a:xfrm>
              <a:off x="2691319" y="1642622"/>
              <a:ext cx="244" cy="353"/>
            </a:xfrm>
            <a:custGeom>
              <a:avLst/>
              <a:gdLst/>
              <a:ahLst/>
              <a:cxnLst/>
              <a:rect l="l" t="t" r="r" b="b"/>
              <a:pathLst>
                <a:path w="18" h="26" extrusionOk="0">
                  <a:moveTo>
                    <a:pt x="18"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6766;p126">
              <a:extLst>
                <a:ext uri="{FF2B5EF4-FFF2-40B4-BE49-F238E27FC236}">
                  <a16:creationId xmlns:a16="http://schemas.microsoft.com/office/drawing/2014/main" id="{9E4B987F-3AEE-40BC-B257-CA90D7D2377F}"/>
                </a:ext>
              </a:extLst>
            </p:cNvPr>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6767;p126">
              <a:extLst>
                <a:ext uri="{FF2B5EF4-FFF2-40B4-BE49-F238E27FC236}">
                  <a16:creationId xmlns:a16="http://schemas.microsoft.com/office/drawing/2014/main" id="{4B25108E-6E52-4A64-BF49-AFAFA1EDC92B}"/>
                </a:ext>
              </a:extLst>
            </p:cNvPr>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6768;p126">
              <a:extLst>
                <a:ext uri="{FF2B5EF4-FFF2-40B4-BE49-F238E27FC236}">
                  <a16:creationId xmlns:a16="http://schemas.microsoft.com/office/drawing/2014/main" id="{C63DC39A-8B53-4FFF-A430-F150C0629BEA}"/>
                </a:ext>
              </a:extLst>
            </p:cNvPr>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6769;p126">
              <a:extLst>
                <a:ext uri="{FF2B5EF4-FFF2-40B4-BE49-F238E27FC236}">
                  <a16:creationId xmlns:a16="http://schemas.microsoft.com/office/drawing/2014/main" id="{B04143B8-2915-44AE-91F5-9B3931EE4835}"/>
                </a:ext>
              </a:extLst>
            </p:cNvPr>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6770;p126">
              <a:extLst>
                <a:ext uri="{FF2B5EF4-FFF2-40B4-BE49-F238E27FC236}">
                  <a16:creationId xmlns:a16="http://schemas.microsoft.com/office/drawing/2014/main" id="{E1E7A4AF-651B-4509-A0F5-6DBD5BC55D87}"/>
                </a:ext>
              </a:extLst>
            </p:cNvPr>
            <p:cNvSpPr/>
            <p:nvPr/>
          </p:nvSpPr>
          <p:spPr>
            <a:xfrm>
              <a:off x="2438968" y="1708269"/>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6771;p126">
              <a:extLst>
                <a:ext uri="{FF2B5EF4-FFF2-40B4-BE49-F238E27FC236}">
                  <a16:creationId xmlns:a16="http://schemas.microsoft.com/office/drawing/2014/main" id="{A6AE23F6-4729-48F0-83A9-03FFC680CB8B}"/>
                </a:ext>
              </a:extLst>
            </p:cNvPr>
            <p:cNvSpPr/>
            <p:nvPr/>
          </p:nvSpPr>
          <p:spPr>
            <a:xfrm>
              <a:off x="2438873" y="1708554"/>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6772;p126">
              <a:extLst>
                <a:ext uri="{FF2B5EF4-FFF2-40B4-BE49-F238E27FC236}">
                  <a16:creationId xmlns:a16="http://schemas.microsoft.com/office/drawing/2014/main" id="{751EE6D7-CB32-4E28-9E16-962EC7430681}"/>
                </a:ext>
              </a:extLst>
            </p:cNvPr>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6773;p126">
              <a:extLst>
                <a:ext uri="{FF2B5EF4-FFF2-40B4-BE49-F238E27FC236}">
                  <a16:creationId xmlns:a16="http://schemas.microsoft.com/office/drawing/2014/main" id="{12744765-9BB6-4989-88F0-558EA6957C76}"/>
                </a:ext>
              </a:extLst>
            </p:cNvPr>
            <p:cNvSpPr/>
            <p:nvPr/>
          </p:nvSpPr>
          <p:spPr>
            <a:xfrm>
              <a:off x="2438683" y="1709545"/>
              <a:ext cx="14" cy="163"/>
            </a:xfrm>
            <a:custGeom>
              <a:avLst/>
              <a:gdLst/>
              <a:ahLst/>
              <a:cxnLst/>
              <a:rect l="l" t="t" r="r" b="b"/>
              <a:pathLst>
                <a:path w="1" h="12" extrusionOk="0">
                  <a:moveTo>
                    <a:pt x="0"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6774;p126">
              <a:extLst>
                <a:ext uri="{FF2B5EF4-FFF2-40B4-BE49-F238E27FC236}">
                  <a16:creationId xmlns:a16="http://schemas.microsoft.com/office/drawing/2014/main" id="{3236CC9D-18D4-484F-9284-D56CDD2D5823}"/>
                </a:ext>
              </a:extLst>
            </p:cNvPr>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6775;p126">
              <a:extLst>
                <a:ext uri="{FF2B5EF4-FFF2-40B4-BE49-F238E27FC236}">
                  <a16:creationId xmlns:a16="http://schemas.microsoft.com/office/drawing/2014/main" id="{DB335461-017B-4E47-8570-7C186250D0FB}"/>
                </a:ext>
              </a:extLst>
            </p:cNvPr>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6776;p126">
              <a:extLst>
                <a:ext uri="{FF2B5EF4-FFF2-40B4-BE49-F238E27FC236}">
                  <a16:creationId xmlns:a16="http://schemas.microsoft.com/office/drawing/2014/main" id="{D9F2D2DD-8777-43DF-AA19-4E932082DE4E}"/>
                </a:ext>
              </a:extLst>
            </p:cNvPr>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6777;p126">
              <a:extLst>
                <a:ext uri="{FF2B5EF4-FFF2-40B4-BE49-F238E27FC236}">
                  <a16:creationId xmlns:a16="http://schemas.microsoft.com/office/drawing/2014/main" id="{E7568770-495D-4058-AA16-1D79164FFA8B}"/>
                </a:ext>
              </a:extLst>
            </p:cNvPr>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6778;p126">
              <a:extLst>
                <a:ext uri="{FF2B5EF4-FFF2-40B4-BE49-F238E27FC236}">
                  <a16:creationId xmlns:a16="http://schemas.microsoft.com/office/drawing/2014/main" id="{5CE3E974-BC9E-4314-97A3-4BB04937CE16}"/>
                </a:ext>
              </a:extLst>
            </p:cNvPr>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6779;p126">
              <a:extLst>
                <a:ext uri="{FF2B5EF4-FFF2-40B4-BE49-F238E27FC236}">
                  <a16:creationId xmlns:a16="http://schemas.microsoft.com/office/drawing/2014/main" id="{B92E1074-13F4-4E84-B7CC-A2447E24E7F7}"/>
                </a:ext>
              </a:extLst>
            </p:cNvPr>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6780;p126">
              <a:extLst>
                <a:ext uri="{FF2B5EF4-FFF2-40B4-BE49-F238E27FC236}">
                  <a16:creationId xmlns:a16="http://schemas.microsoft.com/office/drawing/2014/main" id="{297FF3E0-E64A-41DF-8CC8-891F54E0FC4D}"/>
                </a:ext>
              </a:extLst>
            </p:cNvPr>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6781;p126">
              <a:extLst>
                <a:ext uri="{FF2B5EF4-FFF2-40B4-BE49-F238E27FC236}">
                  <a16:creationId xmlns:a16="http://schemas.microsoft.com/office/drawing/2014/main" id="{057BB562-D70A-4D7D-9FD5-D3A98831B3A9}"/>
                </a:ext>
              </a:extLst>
            </p:cNvPr>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6782;p126">
              <a:extLst>
                <a:ext uri="{FF2B5EF4-FFF2-40B4-BE49-F238E27FC236}">
                  <a16:creationId xmlns:a16="http://schemas.microsoft.com/office/drawing/2014/main" id="{3BD2F2DB-7642-4297-9FED-80B23B986D18}"/>
                </a:ext>
              </a:extLst>
            </p:cNvPr>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6783;p126">
              <a:extLst>
                <a:ext uri="{FF2B5EF4-FFF2-40B4-BE49-F238E27FC236}">
                  <a16:creationId xmlns:a16="http://schemas.microsoft.com/office/drawing/2014/main" id="{FD09DFE6-6A25-4B0B-A0D8-EC59E68C4297}"/>
                </a:ext>
              </a:extLst>
            </p:cNvPr>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6784;p126">
              <a:extLst>
                <a:ext uri="{FF2B5EF4-FFF2-40B4-BE49-F238E27FC236}">
                  <a16:creationId xmlns:a16="http://schemas.microsoft.com/office/drawing/2014/main" id="{501FA959-E80B-4161-AAB7-3584832E317E}"/>
                </a:ext>
              </a:extLst>
            </p:cNvPr>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6785;p126">
              <a:extLst>
                <a:ext uri="{FF2B5EF4-FFF2-40B4-BE49-F238E27FC236}">
                  <a16:creationId xmlns:a16="http://schemas.microsoft.com/office/drawing/2014/main" id="{91C26891-B9E9-4766-BE56-B7E2686FABBE}"/>
                </a:ext>
              </a:extLst>
            </p:cNvPr>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6786;p126">
              <a:extLst>
                <a:ext uri="{FF2B5EF4-FFF2-40B4-BE49-F238E27FC236}">
                  <a16:creationId xmlns:a16="http://schemas.microsoft.com/office/drawing/2014/main" id="{8815647A-2D81-4DDE-AD67-EBBDDE33A552}"/>
                </a:ext>
              </a:extLst>
            </p:cNvPr>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6787;p126">
              <a:extLst>
                <a:ext uri="{FF2B5EF4-FFF2-40B4-BE49-F238E27FC236}">
                  <a16:creationId xmlns:a16="http://schemas.microsoft.com/office/drawing/2014/main" id="{E313C01C-3985-4276-BFC8-143011F06979}"/>
                </a:ext>
              </a:extLst>
            </p:cNvPr>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6788;p126">
              <a:extLst>
                <a:ext uri="{FF2B5EF4-FFF2-40B4-BE49-F238E27FC236}">
                  <a16:creationId xmlns:a16="http://schemas.microsoft.com/office/drawing/2014/main" id="{3FCCA99B-D2CB-44D2-9BBD-8798775C85BA}"/>
                </a:ext>
              </a:extLst>
            </p:cNvPr>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6789;p126">
              <a:extLst>
                <a:ext uri="{FF2B5EF4-FFF2-40B4-BE49-F238E27FC236}">
                  <a16:creationId xmlns:a16="http://schemas.microsoft.com/office/drawing/2014/main" id="{0B23E4F1-BEA4-45EC-8771-609369598B4F}"/>
                </a:ext>
              </a:extLst>
            </p:cNvPr>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6790;p126">
              <a:extLst>
                <a:ext uri="{FF2B5EF4-FFF2-40B4-BE49-F238E27FC236}">
                  <a16:creationId xmlns:a16="http://schemas.microsoft.com/office/drawing/2014/main" id="{FCDA65DF-9C87-432B-9A68-8BAA9F557E42}"/>
                </a:ext>
              </a:extLst>
            </p:cNvPr>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6791;p126">
              <a:extLst>
                <a:ext uri="{FF2B5EF4-FFF2-40B4-BE49-F238E27FC236}">
                  <a16:creationId xmlns:a16="http://schemas.microsoft.com/office/drawing/2014/main" id="{35939B14-A933-4F1C-AEA3-902886218CAF}"/>
                </a:ext>
              </a:extLst>
            </p:cNvPr>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6792;p126">
              <a:extLst>
                <a:ext uri="{FF2B5EF4-FFF2-40B4-BE49-F238E27FC236}">
                  <a16:creationId xmlns:a16="http://schemas.microsoft.com/office/drawing/2014/main" id="{AF8BE94B-F1F6-4092-85A7-4C2B61855636}"/>
                </a:ext>
              </a:extLst>
            </p:cNvPr>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6793;p126">
              <a:extLst>
                <a:ext uri="{FF2B5EF4-FFF2-40B4-BE49-F238E27FC236}">
                  <a16:creationId xmlns:a16="http://schemas.microsoft.com/office/drawing/2014/main" id="{A02830CE-48F0-4B2E-B9C3-20AECDE951D8}"/>
                </a:ext>
              </a:extLst>
            </p:cNvPr>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6794;p126">
              <a:extLst>
                <a:ext uri="{FF2B5EF4-FFF2-40B4-BE49-F238E27FC236}">
                  <a16:creationId xmlns:a16="http://schemas.microsoft.com/office/drawing/2014/main" id="{0AF259DD-D411-4100-AB2D-3074AD69933C}"/>
                </a:ext>
              </a:extLst>
            </p:cNvPr>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6795;p126">
              <a:extLst>
                <a:ext uri="{FF2B5EF4-FFF2-40B4-BE49-F238E27FC236}">
                  <a16:creationId xmlns:a16="http://schemas.microsoft.com/office/drawing/2014/main" id="{1BA197E6-3197-467E-B9CC-33079873E9EA}"/>
                </a:ext>
              </a:extLst>
            </p:cNvPr>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6796;p126">
              <a:extLst>
                <a:ext uri="{FF2B5EF4-FFF2-40B4-BE49-F238E27FC236}">
                  <a16:creationId xmlns:a16="http://schemas.microsoft.com/office/drawing/2014/main" id="{FD9B6F1F-E750-4E37-B0FB-ACB45030D10B}"/>
                </a:ext>
              </a:extLst>
            </p:cNvPr>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6797;p126">
              <a:extLst>
                <a:ext uri="{FF2B5EF4-FFF2-40B4-BE49-F238E27FC236}">
                  <a16:creationId xmlns:a16="http://schemas.microsoft.com/office/drawing/2014/main" id="{A8F164C7-74AB-4EA2-9062-CE10D1A940F3}"/>
                </a:ext>
              </a:extLst>
            </p:cNvPr>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6798;p126">
              <a:extLst>
                <a:ext uri="{FF2B5EF4-FFF2-40B4-BE49-F238E27FC236}">
                  <a16:creationId xmlns:a16="http://schemas.microsoft.com/office/drawing/2014/main" id="{ABD7BAED-B1C7-4135-BEB7-FBB47FB9DD72}"/>
                </a:ext>
              </a:extLst>
            </p:cNvPr>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6799;p126">
              <a:extLst>
                <a:ext uri="{FF2B5EF4-FFF2-40B4-BE49-F238E27FC236}">
                  <a16:creationId xmlns:a16="http://schemas.microsoft.com/office/drawing/2014/main" id="{0D7BEEE6-D5F5-4E63-B8DA-0D6F67F4B2AF}"/>
                </a:ext>
              </a:extLst>
            </p:cNvPr>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6800;p126">
              <a:extLst>
                <a:ext uri="{FF2B5EF4-FFF2-40B4-BE49-F238E27FC236}">
                  <a16:creationId xmlns:a16="http://schemas.microsoft.com/office/drawing/2014/main" id="{7A98BE92-4479-4720-BED7-97CCE1E6DA52}"/>
                </a:ext>
              </a:extLst>
            </p:cNvPr>
            <p:cNvSpPr/>
            <p:nvPr/>
          </p:nvSpPr>
          <p:spPr>
            <a:xfrm>
              <a:off x="2698353" y="1642147"/>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6801;p126">
              <a:extLst>
                <a:ext uri="{FF2B5EF4-FFF2-40B4-BE49-F238E27FC236}">
                  <a16:creationId xmlns:a16="http://schemas.microsoft.com/office/drawing/2014/main" id="{9E270694-24E6-4A5E-B1F0-F05F5E9FE68A}"/>
                </a:ext>
              </a:extLst>
            </p:cNvPr>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6802;p126">
              <a:extLst>
                <a:ext uri="{FF2B5EF4-FFF2-40B4-BE49-F238E27FC236}">
                  <a16:creationId xmlns:a16="http://schemas.microsoft.com/office/drawing/2014/main" id="{06573B4B-21F2-410B-AAE4-3BA2E06CEFD5}"/>
                </a:ext>
              </a:extLst>
            </p:cNvPr>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6803;p126">
              <a:extLst>
                <a:ext uri="{FF2B5EF4-FFF2-40B4-BE49-F238E27FC236}">
                  <a16:creationId xmlns:a16="http://schemas.microsoft.com/office/drawing/2014/main" id="{600FC9DA-49FE-4C47-8639-11FF5926D07F}"/>
                </a:ext>
              </a:extLst>
            </p:cNvPr>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6804;p126">
              <a:extLst>
                <a:ext uri="{FF2B5EF4-FFF2-40B4-BE49-F238E27FC236}">
                  <a16:creationId xmlns:a16="http://schemas.microsoft.com/office/drawing/2014/main" id="{FE8D5FF1-B396-4FCD-8CFE-102A967F0780}"/>
                </a:ext>
              </a:extLst>
            </p:cNvPr>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6805;p126">
              <a:extLst>
                <a:ext uri="{FF2B5EF4-FFF2-40B4-BE49-F238E27FC236}">
                  <a16:creationId xmlns:a16="http://schemas.microsoft.com/office/drawing/2014/main" id="{DC734434-110F-4D77-878D-209E3C6BC6C7}"/>
                </a:ext>
              </a:extLst>
            </p:cNvPr>
            <p:cNvSpPr/>
            <p:nvPr/>
          </p:nvSpPr>
          <p:spPr>
            <a:xfrm>
              <a:off x="2901553" y="1635249"/>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6806;p126">
              <a:extLst>
                <a:ext uri="{FF2B5EF4-FFF2-40B4-BE49-F238E27FC236}">
                  <a16:creationId xmlns:a16="http://schemas.microsoft.com/office/drawing/2014/main" id="{F9769576-DE60-41D8-9A9B-72A178DCE44E}"/>
                </a:ext>
              </a:extLst>
            </p:cNvPr>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6807;p126">
              <a:extLst>
                <a:ext uri="{FF2B5EF4-FFF2-40B4-BE49-F238E27FC236}">
                  <a16:creationId xmlns:a16="http://schemas.microsoft.com/office/drawing/2014/main" id="{B5C8DA75-5D5A-4F1E-8A85-347001639B23}"/>
                </a:ext>
              </a:extLst>
            </p:cNvPr>
            <p:cNvSpPr/>
            <p:nvPr/>
          </p:nvSpPr>
          <p:spPr>
            <a:xfrm>
              <a:off x="2902355" y="16351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6808;p126">
              <a:extLst>
                <a:ext uri="{FF2B5EF4-FFF2-40B4-BE49-F238E27FC236}">
                  <a16:creationId xmlns:a16="http://schemas.microsoft.com/office/drawing/2014/main" id="{BE894D63-C255-464C-A599-4B7D139040FA}"/>
                </a:ext>
              </a:extLst>
            </p:cNvPr>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6809;p126">
              <a:extLst>
                <a:ext uri="{FF2B5EF4-FFF2-40B4-BE49-F238E27FC236}">
                  <a16:creationId xmlns:a16="http://schemas.microsoft.com/office/drawing/2014/main" id="{50E03000-075C-44AD-88DD-5C6D51FC7977}"/>
                </a:ext>
              </a:extLst>
            </p:cNvPr>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6810;p126">
              <a:extLst>
                <a:ext uri="{FF2B5EF4-FFF2-40B4-BE49-F238E27FC236}">
                  <a16:creationId xmlns:a16="http://schemas.microsoft.com/office/drawing/2014/main" id="{567945E3-E726-41C4-A3D4-1BBC95B73E5D}"/>
                </a:ext>
              </a:extLst>
            </p:cNvPr>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6811;p126">
              <a:extLst>
                <a:ext uri="{FF2B5EF4-FFF2-40B4-BE49-F238E27FC236}">
                  <a16:creationId xmlns:a16="http://schemas.microsoft.com/office/drawing/2014/main" id="{A7E26977-CD77-4AC7-BE23-1AF1665AD219}"/>
                </a:ext>
              </a:extLst>
            </p:cNvPr>
            <p:cNvSpPr/>
            <p:nvPr/>
          </p:nvSpPr>
          <p:spPr>
            <a:xfrm>
              <a:off x="2699059" y="1641440"/>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6812;p126">
              <a:extLst>
                <a:ext uri="{FF2B5EF4-FFF2-40B4-BE49-F238E27FC236}">
                  <a16:creationId xmlns:a16="http://schemas.microsoft.com/office/drawing/2014/main" id="{A4A52FC9-7C52-450C-BEEE-30FBCF98B8D8}"/>
                </a:ext>
              </a:extLst>
            </p:cNvPr>
            <p:cNvSpPr/>
            <p:nvPr/>
          </p:nvSpPr>
          <p:spPr>
            <a:xfrm>
              <a:off x="2698869" y="1641576"/>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6813;p126">
              <a:extLst>
                <a:ext uri="{FF2B5EF4-FFF2-40B4-BE49-F238E27FC236}">
                  <a16:creationId xmlns:a16="http://schemas.microsoft.com/office/drawing/2014/main" id="{C3739EED-39C3-4FCA-897C-D18BDE948AC3}"/>
                </a:ext>
              </a:extLst>
            </p:cNvPr>
            <p:cNvSpPr/>
            <p:nvPr/>
          </p:nvSpPr>
          <p:spPr>
            <a:xfrm>
              <a:off x="2698678" y="1641726"/>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6814;p126">
              <a:extLst>
                <a:ext uri="{FF2B5EF4-FFF2-40B4-BE49-F238E27FC236}">
                  <a16:creationId xmlns:a16="http://schemas.microsoft.com/office/drawing/2014/main" id="{968D1519-E714-48B7-953F-CC124EE55E67}"/>
                </a:ext>
              </a:extLst>
            </p:cNvPr>
            <p:cNvSpPr/>
            <p:nvPr/>
          </p:nvSpPr>
          <p:spPr>
            <a:xfrm>
              <a:off x="2698543" y="1641916"/>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6815;p126">
              <a:extLst>
                <a:ext uri="{FF2B5EF4-FFF2-40B4-BE49-F238E27FC236}">
                  <a16:creationId xmlns:a16="http://schemas.microsoft.com/office/drawing/2014/main" id="{F64F9524-93D8-4F75-83EA-5D9A6F5FC2D7}"/>
                </a:ext>
              </a:extLst>
            </p:cNvPr>
            <p:cNvSpPr/>
            <p:nvPr/>
          </p:nvSpPr>
          <p:spPr>
            <a:xfrm>
              <a:off x="2700348" y="1640870"/>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6816;p126">
              <a:extLst>
                <a:ext uri="{FF2B5EF4-FFF2-40B4-BE49-F238E27FC236}">
                  <a16:creationId xmlns:a16="http://schemas.microsoft.com/office/drawing/2014/main" id="{EA713A1E-8681-42B6-948E-A589FAA12FCC}"/>
                </a:ext>
              </a:extLst>
            </p:cNvPr>
            <p:cNvSpPr/>
            <p:nvPr/>
          </p:nvSpPr>
          <p:spPr>
            <a:xfrm>
              <a:off x="2699629" y="164115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6817;p126">
              <a:extLst>
                <a:ext uri="{FF2B5EF4-FFF2-40B4-BE49-F238E27FC236}">
                  <a16:creationId xmlns:a16="http://schemas.microsoft.com/office/drawing/2014/main" id="{A967DA81-186E-40D9-BE0D-18B3E8A54723}"/>
                </a:ext>
              </a:extLst>
            </p:cNvPr>
            <p:cNvSpPr/>
            <p:nvPr/>
          </p:nvSpPr>
          <p:spPr>
            <a:xfrm>
              <a:off x="2698448" y="1642051"/>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6818;p126">
              <a:extLst>
                <a:ext uri="{FF2B5EF4-FFF2-40B4-BE49-F238E27FC236}">
                  <a16:creationId xmlns:a16="http://schemas.microsoft.com/office/drawing/2014/main" id="{3B2BDE64-6519-45CB-9316-B1EAC5626FBC}"/>
                </a:ext>
              </a:extLst>
            </p:cNvPr>
            <p:cNvSpPr/>
            <p:nvPr/>
          </p:nvSpPr>
          <p:spPr>
            <a:xfrm>
              <a:off x="2699968" y="1641006"/>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6819;p126">
              <a:extLst>
                <a:ext uri="{FF2B5EF4-FFF2-40B4-BE49-F238E27FC236}">
                  <a16:creationId xmlns:a16="http://schemas.microsoft.com/office/drawing/2014/main" id="{37901509-1A99-481B-9494-B79B0B10EA69}"/>
                </a:ext>
              </a:extLst>
            </p:cNvPr>
            <p:cNvSpPr/>
            <p:nvPr/>
          </p:nvSpPr>
          <p:spPr>
            <a:xfrm>
              <a:off x="2699303" y="1641291"/>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6820;p126">
              <a:extLst>
                <a:ext uri="{FF2B5EF4-FFF2-40B4-BE49-F238E27FC236}">
                  <a16:creationId xmlns:a16="http://schemas.microsoft.com/office/drawing/2014/main" id="{9E6BB1B4-ED5F-43A3-B4E6-3A971E1C65FF}"/>
                </a:ext>
              </a:extLst>
            </p:cNvPr>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6821;p126">
              <a:extLst>
                <a:ext uri="{FF2B5EF4-FFF2-40B4-BE49-F238E27FC236}">
                  <a16:creationId xmlns:a16="http://schemas.microsoft.com/office/drawing/2014/main" id="{353DDF63-88F8-4210-BE45-DE31AD9ACA63}"/>
                </a:ext>
              </a:extLst>
            </p:cNvPr>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6822;p126">
              <a:extLst>
                <a:ext uri="{FF2B5EF4-FFF2-40B4-BE49-F238E27FC236}">
                  <a16:creationId xmlns:a16="http://schemas.microsoft.com/office/drawing/2014/main" id="{8E8BD102-A841-4542-87B6-619B6CDBD8CA}"/>
                </a:ext>
              </a:extLst>
            </p:cNvPr>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6823;p126">
              <a:extLst>
                <a:ext uri="{FF2B5EF4-FFF2-40B4-BE49-F238E27FC236}">
                  <a16:creationId xmlns:a16="http://schemas.microsoft.com/office/drawing/2014/main" id="{DFE1B065-A396-46F1-98AA-F8C0C3A48418}"/>
                </a:ext>
              </a:extLst>
            </p:cNvPr>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6824;p126">
              <a:extLst>
                <a:ext uri="{FF2B5EF4-FFF2-40B4-BE49-F238E27FC236}">
                  <a16:creationId xmlns:a16="http://schemas.microsoft.com/office/drawing/2014/main" id="{995D871C-DF47-470E-BE58-013C098697C9}"/>
                </a:ext>
              </a:extLst>
            </p:cNvPr>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6825;p126">
              <a:extLst>
                <a:ext uri="{FF2B5EF4-FFF2-40B4-BE49-F238E27FC236}">
                  <a16:creationId xmlns:a16="http://schemas.microsoft.com/office/drawing/2014/main" id="{AA472E6D-8F2A-49A3-85EE-549F8499C9B9}"/>
                </a:ext>
              </a:extLst>
            </p:cNvPr>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6826;p126">
              <a:extLst>
                <a:ext uri="{FF2B5EF4-FFF2-40B4-BE49-F238E27FC236}">
                  <a16:creationId xmlns:a16="http://schemas.microsoft.com/office/drawing/2014/main" id="{08A69EA1-D368-4414-9F89-9D0F9B7180D9}"/>
                </a:ext>
              </a:extLst>
            </p:cNvPr>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6827;p126">
              <a:extLst>
                <a:ext uri="{FF2B5EF4-FFF2-40B4-BE49-F238E27FC236}">
                  <a16:creationId xmlns:a16="http://schemas.microsoft.com/office/drawing/2014/main" id="{840DF152-5A15-4D91-ABAF-62701E2B985F}"/>
                </a:ext>
              </a:extLst>
            </p:cNvPr>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6828;p126">
              <a:extLst>
                <a:ext uri="{FF2B5EF4-FFF2-40B4-BE49-F238E27FC236}">
                  <a16:creationId xmlns:a16="http://schemas.microsoft.com/office/drawing/2014/main" id="{B0CC2ADB-8E71-4167-AFCC-1A0DA1290663}"/>
                </a:ext>
              </a:extLst>
            </p:cNvPr>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6829;p126">
              <a:extLst>
                <a:ext uri="{FF2B5EF4-FFF2-40B4-BE49-F238E27FC236}">
                  <a16:creationId xmlns:a16="http://schemas.microsoft.com/office/drawing/2014/main" id="{BE24DB01-5E9E-4B34-BCE2-C726556D048D}"/>
                </a:ext>
              </a:extLst>
            </p:cNvPr>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6830;p126">
              <a:extLst>
                <a:ext uri="{FF2B5EF4-FFF2-40B4-BE49-F238E27FC236}">
                  <a16:creationId xmlns:a16="http://schemas.microsoft.com/office/drawing/2014/main" id="{FC6F6382-D90B-49F6-AA0A-D294DB9CD6D5}"/>
                </a:ext>
              </a:extLst>
            </p:cNvPr>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6831;p126">
              <a:extLst>
                <a:ext uri="{FF2B5EF4-FFF2-40B4-BE49-F238E27FC236}">
                  <a16:creationId xmlns:a16="http://schemas.microsoft.com/office/drawing/2014/main" id="{20E6A5D7-1502-4F58-8084-007E56AFA18E}"/>
                </a:ext>
              </a:extLst>
            </p:cNvPr>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6832;p126">
              <a:extLst>
                <a:ext uri="{FF2B5EF4-FFF2-40B4-BE49-F238E27FC236}">
                  <a16:creationId xmlns:a16="http://schemas.microsoft.com/office/drawing/2014/main" id="{6174686C-8878-4679-9E5F-105029C0C0F5}"/>
                </a:ext>
              </a:extLst>
            </p:cNvPr>
            <p:cNvSpPr/>
            <p:nvPr/>
          </p:nvSpPr>
          <p:spPr>
            <a:xfrm>
              <a:off x="2342147" y="1694393"/>
              <a:ext cx="190" cy="54"/>
            </a:xfrm>
            <a:custGeom>
              <a:avLst/>
              <a:gdLst/>
              <a:ahLst/>
              <a:cxnLst/>
              <a:rect l="l" t="t" r="r" b="b"/>
              <a:pathLst>
                <a:path w="14"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6833;p126">
              <a:extLst>
                <a:ext uri="{FF2B5EF4-FFF2-40B4-BE49-F238E27FC236}">
                  <a16:creationId xmlns:a16="http://schemas.microsoft.com/office/drawing/2014/main" id="{DD669AA1-4E33-4174-8263-30A3676EEE37}"/>
                </a:ext>
              </a:extLst>
            </p:cNvPr>
            <p:cNvSpPr/>
            <p:nvPr/>
          </p:nvSpPr>
          <p:spPr>
            <a:xfrm>
              <a:off x="2342527" y="1694243"/>
              <a:ext cx="109" cy="54"/>
            </a:xfrm>
            <a:custGeom>
              <a:avLst/>
              <a:gdLst/>
              <a:ahLst/>
              <a:cxnLst/>
              <a:rect l="l" t="t" r="r" b="b"/>
              <a:pathLst>
                <a:path w="8" h="4"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6834;p126">
              <a:extLst>
                <a:ext uri="{FF2B5EF4-FFF2-40B4-BE49-F238E27FC236}">
                  <a16:creationId xmlns:a16="http://schemas.microsoft.com/office/drawing/2014/main" id="{D39CBCEA-FDA5-4832-8C1E-530460E8B6A6}"/>
                </a:ext>
              </a:extLst>
            </p:cNvPr>
            <p:cNvSpPr/>
            <p:nvPr/>
          </p:nvSpPr>
          <p:spPr>
            <a:xfrm>
              <a:off x="2342812" y="1694148"/>
              <a:ext cx="109" cy="54"/>
            </a:xfrm>
            <a:custGeom>
              <a:avLst/>
              <a:gdLst/>
              <a:ahLst/>
              <a:cxnLst/>
              <a:rect l="l" t="t" r="r" b="b"/>
              <a:pathLst>
                <a:path w="8" h="4"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6835;p126">
              <a:extLst>
                <a:ext uri="{FF2B5EF4-FFF2-40B4-BE49-F238E27FC236}">
                  <a16:creationId xmlns:a16="http://schemas.microsoft.com/office/drawing/2014/main" id="{98EF2F38-2B7F-47E6-939F-B644F7A2DA65}"/>
                </a:ext>
              </a:extLst>
            </p:cNvPr>
            <p:cNvSpPr/>
            <p:nvPr/>
          </p:nvSpPr>
          <p:spPr>
            <a:xfrm>
              <a:off x="2341767" y="1694529"/>
              <a:ext cx="190" cy="109"/>
            </a:xfrm>
            <a:custGeom>
              <a:avLst/>
              <a:gdLst/>
              <a:ahLst/>
              <a:cxnLst/>
              <a:rect l="l" t="t" r="r" b="b"/>
              <a:pathLst>
                <a:path w="14"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6836;p126">
              <a:extLst>
                <a:ext uri="{FF2B5EF4-FFF2-40B4-BE49-F238E27FC236}">
                  <a16:creationId xmlns:a16="http://schemas.microsoft.com/office/drawing/2014/main" id="{BFDDE2B3-C2C8-4BBD-A0D6-F2A5723E910D}"/>
                </a:ext>
              </a:extLst>
            </p:cNvPr>
            <p:cNvSpPr/>
            <p:nvPr/>
          </p:nvSpPr>
          <p:spPr>
            <a:xfrm>
              <a:off x="2341278" y="1694773"/>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6837;p126">
              <a:extLst>
                <a:ext uri="{FF2B5EF4-FFF2-40B4-BE49-F238E27FC236}">
                  <a16:creationId xmlns:a16="http://schemas.microsoft.com/office/drawing/2014/main" id="{D17F8D2E-E84D-4761-A899-8771B85B6846}"/>
                </a:ext>
              </a:extLst>
            </p:cNvPr>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6838;p126">
              <a:extLst>
                <a:ext uri="{FF2B5EF4-FFF2-40B4-BE49-F238E27FC236}">
                  <a16:creationId xmlns:a16="http://schemas.microsoft.com/office/drawing/2014/main" id="{91E0FF29-802B-4041-B8B3-E3779FE745BF}"/>
                </a:ext>
              </a:extLst>
            </p:cNvPr>
            <p:cNvSpPr/>
            <p:nvPr/>
          </p:nvSpPr>
          <p:spPr>
            <a:xfrm>
              <a:off x="2343043" y="1694148"/>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6839;p126">
              <a:extLst>
                <a:ext uri="{FF2B5EF4-FFF2-40B4-BE49-F238E27FC236}">
                  <a16:creationId xmlns:a16="http://schemas.microsoft.com/office/drawing/2014/main" id="{FC1E7873-9BA5-4B05-9E56-B2B561216F85}"/>
                </a:ext>
              </a:extLst>
            </p:cNvPr>
            <p:cNvSpPr/>
            <p:nvPr/>
          </p:nvSpPr>
          <p:spPr>
            <a:xfrm>
              <a:off x="2385676" y="1707223"/>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6840;p126">
              <a:extLst>
                <a:ext uri="{FF2B5EF4-FFF2-40B4-BE49-F238E27FC236}">
                  <a16:creationId xmlns:a16="http://schemas.microsoft.com/office/drawing/2014/main" id="{E5DDD783-C7B6-41BD-9ADE-E747B70A026A}"/>
                </a:ext>
              </a:extLst>
            </p:cNvPr>
            <p:cNvSpPr/>
            <p:nvPr/>
          </p:nvSpPr>
          <p:spPr>
            <a:xfrm>
              <a:off x="2340708" y="1695058"/>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6841;p126">
              <a:extLst>
                <a:ext uri="{FF2B5EF4-FFF2-40B4-BE49-F238E27FC236}">
                  <a16:creationId xmlns:a16="http://schemas.microsoft.com/office/drawing/2014/main" id="{41BB952B-1D71-4ECC-868C-A0F630FCFCF0}"/>
                </a:ext>
              </a:extLst>
            </p:cNvPr>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6842;p126">
              <a:extLst>
                <a:ext uri="{FF2B5EF4-FFF2-40B4-BE49-F238E27FC236}">
                  <a16:creationId xmlns:a16="http://schemas.microsoft.com/office/drawing/2014/main" id="{3F5F98AB-63E5-44A0-B0DB-7FAD3997D0CC}"/>
                </a:ext>
              </a:extLst>
            </p:cNvPr>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6843;p126">
              <a:extLst>
                <a:ext uri="{FF2B5EF4-FFF2-40B4-BE49-F238E27FC236}">
                  <a16:creationId xmlns:a16="http://schemas.microsoft.com/office/drawing/2014/main" id="{A4AD6CB9-E4B7-4E46-B8E1-42E7DC27C752}"/>
                </a:ext>
              </a:extLst>
            </p:cNvPr>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6844;p126">
              <a:extLst>
                <a:ext uri="{FF2B5EF4-FFF2-40B4-BE49-F238E27FC236}">
                  <a16:creationId xmlns:a16="http://schemas.microsoft.com/office/drawing/2014/main" id="{7B252025-E265-40E8-8CD4-35529A6BBE87}"/>
                </a:ext>
              </a:extLst>
            </p:cNvPr>
            <p:cNvSpPr/>
            <p:nvPr/>
          </p:nvSpPr>
          <p:spPr>
            <a:xfrm>
              <a:off x="2385771" y="1707509"/>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6845;p126">
              <a:extLst>
                <a:ext uri="{FF2B5EF4-FFF2-40B4-BE49-F238E27FC236}">
                  <a16:creationId xmlns:a16="http://schemas.microsoft.com/office/drawing/2014/main" id="{48E07878-2EB2-4798-A94A-C045B7DBA38F}"/>
                </a:ext>
              </a:extLst>
            </p:cNvPr>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6846;p126">
              <a:extLst>
                <a:ext uri="{FF2B5EF4-FFF2-40B4-BE49-F238E27FC236}">
                  <a16:creationId xmlns:a16="http://schemas.microsoft.com/office/drawing/2014/main" id="{460E51D7-8613-43D5-B34E-51CB06F476DC}"/>
                </a:ext>
              </a:extLst>
            </p:cNvPr>
            <p:cNvSpPr/>
            <p:nvPr/>
          </p:nvSpPr>
          <p:spPr>
            <a:xfrm>
              <a:off x="2210472" y="158934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6847;p126">
              <a:extLst>
                <a:ext uri="{FF2B5EF4-FFF2-40B4-BE49-F238E27FC236}">
                  <a16:creationId xmlns:a16="http://schemas.microsoft.com/office/drawing/2014/main" id="{013DB072-E172-41A2-B3D8-081011237360}"/>
                </a:ext>
              </a:extLst>
            </p:cNvPr>
            <p:cNvSpPr/>
            <p:nvPr/>
          </p:nvSpPr>
          <p:spPr>
            <a:xfrm>
              <a:off x="2211138" y="158934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6848;p126">
              <a:extLst>
                <a:ext uri="{FF2B5EF4-FFF2-40B4-BE49-F238E27FC236}">
                  <a16:creationId xmlns:a16="http://schemas.microsoft.com/office/drawing/2014/main" id="{E70AE199-6D11-4409-9DD2-4384B2D2562D}"/>
                </a:ext>
              </a:extLst>
            </p:cNvPr>
            <p:cNvSpPr/>
            <p:nvPr/>
          </p:nvSpPr>
          <p:spPr>
            <a:xfrm>
              <a:off x="2198728" y="1588678"/>
              <a:ext cx="353" cy="54"/>
            </a:xfrm>
            <a:custGeom>
              <a:avLst/>
              <a:gdLst/>
              <a:ahLst/>
              <a:cxnLst/>
              <a:rect l="l" t="t" r="r" b="b"/>
              <a:pathLst>
                <a:path w="26" h="4" extrusionOk="0">
                  <a:moveTo>
                    <a:pt x="2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6849;p126">
              <a:extLst>
                <a:ext uri="{FF2B5EF4-FFF2-40B4-BE49-F238E27FC236}">
                  <a16:creationId xmlns:a16="http://schemas.microsoft.com/office/drawing/2014/main" id="{B2881279-67C0-4652-A14F-FDED7133EF13}"/>
                </a:ext>
              </a:extLst>
            </p:cNvPr>
            <p:cNvSpPr/>
            <p:nvPr/>
          </p:nvSpPr>
          <p:spPr>
            <a:xfrm>
              <a:off x="2198253" y="1588678"/>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6850;p126">
              <a:extLst>
                <a:ext uri="{FF2B5EF4-FFF2-40B4-BE49-F238E27FC236}">
                  <a16:creationId xmlns:a16="http://schemas.microsoft.com/office/drawing/2014/main" id="{615BC738-433B-4B44-9380-DE14D0EA470F}"/>
                </a:ext>
              </a:extLst>
            </p:cNvPr>
            <p:cNvSpPr/>
            <p:nvPr/>
          </p:nvSpPr>
          <p:spPr>
            <a:xfrm>
              <a:off x="2194071" y="1587579"/>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6851;p126">
              <a:extLst>
                <a:ext uri="{FF2B5EF4-FFF2-40B4-BE49-F238E27FC236}">
                  <a16:creationId xmlns:a16="http://schemas.microsoft.com/office/drawing/2014/main" id="{B83D6D54-8674-4FD8-BC09-EC4B7CA38260}"/>
                </a:ext>
              </a:extLst>
            </p:cNvPr>
            <p:cNvSpPr/>
            <p:nvPr/>
          </p:nvSpPr>
          <p:spPr>
            <a:xfrm>
              <a:off x="2193650" y="1587443"/>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6852;p126">
              <a:extLst>
                <a:ext uri="{FF2B5EF4-FFF2-40B4-BE49-F238E27FC236}">
                  <a16:creationId xmlns:a16="http://schemas.microsoft.com/office/drawing/2014/main" id="{9733BB34-527C-489C-B94C-9B701224FD50}"/>
                </a:ext>
              </a:extLst>
            </p:cNvPr>
            <p:cNvSpPr/>
            <p:nvPr/>
          </p:nvSpPr>
          <p:spPr>
            <a:xfrm>
              <a:off x="2197777" y="1588583"/>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6853;p126">
              <a:extLst>
                <a:ext uri="{FF2B5EF4-FFF2-40B4-BE49-F238E27FC236}">
                  <a16:creationId xmlns:a16="http://schemas.microsoft.com/office/drawing/2014/main" id="{B4E98D19-75B7-4104-9D3B-3383D495EEB2}"/>
                </a:ext>
              </a:extLst>
            </p:cNvPr>
            <p:cNvSpPr/>
            <p:nvPr/>
          </p:nvSpPr>
          <p:spPr>
            <a:xfrm>
              <a:off x="2209807" y="158938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6854;p126">
              <a:extLst>
                <a:ext uri="{FF2B5EF4-FFF2-40B4-BE49-F238E27FC236}">
                  <a16:creationId xmlns:a16="http://schemas.microsoft.com/office/drawing/2014/main" id="{AA8CC1F4-C00C-40AC-9F5E-4C0EB5A13151}"/>
                </a:ext>
              </a:extLst>
            </p:cNvPr>
            <p:cNvSpPr/>
            <p:nvPr/>
          </p:nvSpPr>
          <p:spPr>
            <a:xfrm>
              <a:off x="2199298" y="1588719"/>
              <a:ext cx="353" cy="68"/>
            </a:xfrm>
            <a:custGeom>
              <a:avLst/>
              <a:gdLst/>
              <a:ahLst/>
              <a:cxnLst/>
              <a:rect l="l" t="t" r="r" b="b"/>
              <a:pathLst>
                <a:path w="26" h="5" extrusionOk="0">
                  <a:moveTo>
                    <a:pt x="2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6855;p126">
              <a:extLst>
                <a:ext uri="{FF2B5EF4-FFF2-40B4-BE49-F238E27FC236}">
                  <a16:creationId xmlns:a16="http://schemas.microsoft.com/office/drawing/2014/main" id="{5A6B7573-C1ED-47F7-A7DC-A348C450BB51}"/>
                </a:ext>
              </a:extLst>
            </p:cNvPr>
            <p:cNvSpPr/>
            <p:nvPr/>
          </p:nvSpPr>
          <p:spPr>
            <a:xfrm>
              <a:off x="2208436" y="1589344"/>
              <a:ext cx="679" cy="14"/>
            </a:xfrm>
            <a:custGeom>
              <a:avLst/>
              <a:gdLst/>
              <a:ahLst/>
              <a:cxnLst/>
              <a:rect l="l" t="t" r="r" b="b"/>
              <a:pathLst>
                <a:path w="50" h="1" extrusionOk="0">
                  <a:moveTo>
                    <a:pt x="49"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6856;p126">
              <a:extLst>
                <a:ext uri="{FF2B5EF4-FFF2-40B4-BE49-F238E27FC236}">
                  <a16:creationId xmlns:a16="http://schemas.microsoft.com/office/drawing/2014/main" id="{A805EB2C-019F-45B5-B96D-BD5841DF258F}"/>
                </a:ext>
              </a:extLst>
            </p:cNvPr>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6857;p126">
              <a:extLst>
                <a:ext uri="{FF2B5EF4-FFF2-40B4-BE49-F238E27FC236}">
                  <a16:creationId xmlns:a16="http://schemas.microsoft.com/office/drawing/2014/main" id="{B460D06D-8686-402D-A01B-71335CE95653}"/>
                </a:ext>
              </a:extLst>
            </p:cNvPr>
            <p:cNvSpPr/>
            <p:nvPr/>
          </p:nvSpPr>
          <p:spPr>
            <a:xfrm>
              <a:off x="2213228" y="1589194"/>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6858;p126">
              <a:extLst>
                <a:ext uri="{FF2B5EF4-FFF2-40B4-BE49-F238E27FC236}">
                  <a16:creationId xmlns:a16="http://schemas.microsoft.com/office/drawing/2014/main" id="{1460911A-3817-4685-9FD4-4BF89BFA1A7E}"/>
                </a:ext>
              </a:extLst>
            </p:cNvPr>
            <p:cNvSpPr/>
            <p:nvPr/>
          </p:nvSpPr>
          <p:spPr>
            <a:xfrm>
              <a:off x="2212047" y="1589289"/>
              <a:ext cx="339" cy="14"/>
            </a:xfrm>
            <a:custGeom>
              <a:avLst/>
              <a:gdLst/>
              <a:ahLst/>
              <a:cxnLst/>
              <a:rect l="l" t="t" r="r" b="b"/>
              <a:pathLst>
                <a:path w="25" h="1" extrusionOk="0">
                  <a:moveTo>
                    <a:pt x="25"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6859;p126">
              <a:extLst>
                <a:ext uri="{FF2B5EF4-FFF2-40B4-BE49-F238E27FC236}">
                  <a16:creationId xmlns:a16="http://schemas.microsoft.com/office/drawing/2014/main" id="{7EEAB1C1-8EC9-43DA-9974-3341123AB4D4}"/>
                </a:ext>
              </a:extLst>
            </p:cNvPr>
            <p:cNvSpPr/>
            <p:nvPr/>
          </p:nvSpPr>
          <p:spPr>
            <a:xfrm>
              <a:off x="2211382" y="1589289"/>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6860;p126">
              <a:extLst>
                <a:ext uri="{FF2B5EF4-FFF2-40B4-BE49-F238E27FC236}">
                  <a16:creationId xmlns:a16="http://schemas.microsoft.com/office/drawing/2014/main" id="{733C7159-8ADA-4320-AB24-3FA7950B86C3}"/>
                </a:ext>
              </a:extLst>
            </p:cNvPr>
            <p:cNvSpPr/>
            <p:nvPr/>
          </p:nvSpPr>
          <p:spPr>
            <a:xfrm>
              <a:off x="2195876" y="1588244"/>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6861;p126">
              <a:extLst>
                <a:ext uri="{FF2B5EF4-FFF2-40B4-BE49-F238E27FC236}">
                  <a16:creationId xmlns:a16="http://schemas.microsoft.com/office/drawing/2014/main" id="{7415AD58-A710-4827-AA28-3AF489414380}"/>
                </a:ext>
              </a:extLst>
            </p:cNvPr>
            <p:cNvSpPr/>
            <p:nvPr/>
          </p:nvSpPr>
          <p:spPr>
            <a:xfrm>
              <a:off x="2195456" y="158810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6862;p126">
              <a:extLst>
                <a:ext uri="{FF2B5EF4-FFF2-40B4-BE49-F238E27FC236}">
                  <a16:creationId xmlns:a16="http://schemas.microsoft.com/office/drawing/2014/main" id="{FA46552D-ACE2-45FD-BFB9-9492D6537A40}"/>
                </a:ext>
              </a:extLst>
            </p:cNvPr>
            <p:cNvSpPr/>
            <p:nvPr/>
          </p:nvSpPr>
          <p:spPr>
            <a:xfrm>
              <a:off x="2196067" y="1588339"/>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6863;p126">
              <a:extLst>
                <a:ext uri="{FF2B5EF4-FFF2-40B4-BE49-F238E27FC236}">
                  <a16:creationId xmlns:a16="http://schemas.microsoft.com/office/drawing/2014/main" id="{8DA11F20-0727-4584-B743-0127BC4B3E2D}"/>
                </a:ext>
              </a:extLst>
            </p:cNvPr>
            <p:cNvSpPr/>
            <p:nvPr/>
          </p:nvSpPr>
          <p:spPr>
            <a:xfrm>
              <a:off x="2212658" y="1589249"/>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6864;p126">
              <a:extLst>
                <a:ext uri="{FF2B5EF4-FFF2-40B4-BE49-F238E27FC236}">
                  <a16:creationId xmlns:a16="http://schemas.microsoft.com/office/drawing/2014/main" id="{60745790-26AD-4C1F-8096-F5A15B27B8BE}"/>
                </a:ext>
              </a:extLst>
            </p:cNvPr>
            <p:cNvSpPr/>
            <p:nvPr/>
          </p:nvSpPr>
          <p:spPr>
            <a:xfrm>
              <a:off x="2196352" y="158839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6865;p126">
              <a:extLst>
                <a:ext uri="{FF2B5EF4-FFF2-40B4-BE49-F238E27FC236}">
                  <a16:creationId xmlns:a16="http://schemas.microsoft.com/office/drawing/2014/main" id="{65601FAA-9107-42B3-A228-919C2B086F8E}"/>
                </a:ext>
              </a:extLst>
            </p:cNvPr>
            <p:cNvSpPr/>
            <p:nvPr/>
          </p:nvSpPr>
          <p:spPr>
            <a:xfrm>
              <a:off x="2194641" y="1587769"/>
              <a:ext cx="258" cy="109"/>
            </a:xfrm>
            <a:custGeom>
              <a:avLst/>
              <a:gdLst/>
              <a:ahLst/>
              <a:cxnLst/>
              <a:rect l="l" t="t" r="r" b="b"/>
              <a:pathLst>
                <a:path w="19" h="8" extrusionOk="0">
                  <a:moveTo>
                    <a:pt x="1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6866;p126">
              <a:extLst>
                <a:ext uri="{FF2B5EF4-FFF2-40B4-BE49-F238E27FC236}">
                  <a16:creationId xmlns:a16="http://schemas.microsoft.com/office/drawing/2014/main" id="{161F80D5-A328-4B30-8EAA-344FA7974FD5}"/>
                </a:ext>
              </a:extLst>
            </p:cNvPr>
            <p:cNvSpPr/>
            <p:nvPr/>
          </p:nvSpPr>
          <p:spPr>
            <a:xfrm>
              <a:off x="2196976" y="1588488"/>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6867;p126">
              <a:extLst>
                <a:ext uri="{FF2B5EF4-FFF2-40B4-BE49-F238E27FC236}">
                  <a16:creationId xmlns:a16="http://schemas.microsoft.com/office/drawing/2014/main" id="{F1EC2EE7-0207-430C-B480-C7C7CEC3CDE0}"/>
                </a:ext>
              </a:extLst>
            </p:cNvPr>
            <p:cNvSpPr/>
            <p:nvPr/>
          </p:nvSpPr>
          <p:spPr>
            <a:xfrm>
              <a:off x="2195075" y="1587959"/>
              <a:ext cx="204" cy="68"/>
            </a:xfrm>
            <a:custGeom>
              <a:avLst/>
              <a:gdLst/>
              <a:ahLst/>
              <a:cxnLst/>
              <a:rect l="l" t="t" r="r" b="b"/>
              <a:pathLst>
                <a:path w="15" h="5" extrusionOk="0">
                  <a:moveTo>
                    <a:pt x="1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6868;p126">
              <a:extLst>
                <a:ext uri="{FF2B5EF4-FFF2-40B4-BE49-F238E27FC236}">
                  <a16:creationId xmlns:a16="http://schemas.microsoft.com/office/drawing/2014/main" id="{44AA6FB2-9729-4ECC-A39B-59C9DC12EC2F}"/>
                </a:ext>
              </a:extLst>
            </p:cNvPr>
            <p:cNvSpPr/>
            <p:nvPr/>
          </p:nvSpPr>
          <p:spPr>
            <a:xfrm>
              <a:off x="2197356" y="1588529"/>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6869;p126">
              <a:extLst>
                <a:ext uri="{FF2B5EF4-FFF2-40B4-BE49-F238E27FC236}">
                  <a16:creationId xmlns:a16="http://schemas.microsoft.com/office/drawing/2014/main" id="{3B7C044B-F677-4D9D-AAA0-C0C9BCD52962}"/>
                </a:ext>
              </a:extLst>
            </p:cNvPr>
            <p:cNvSpPr/>
            <p:nvPr/>
          </p:nvSpPr>
          <p:spPr>
            <a:xfrm>
              <a:off x="2196637" y="1588434"/>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6870;p126">
              <a:extLst>
                <a:ext uri="{FF2B5EF4-FFF2-40B4-BE49-F238E27FC236}">
                  <a16:creationId xmlns:a16="http://schemas.microsoft.com/office/drawing/2014/main" id="{4F5F573D-1EFC-4CCE-9BC3-4B7F024326BD}"/>
                </a:ext>
              </a:extLst>
            </p:cNvPr>
            <p:cNvSpPr/>
            <p:nvPr/>
          </p:nvSpPr>
          <p:spPr>
            <a:xfrm>
              <a:off x="2201783" y="1588963"/>
              <a:ext cx="625" cy="54"/>
            </a:xfrm>
            <a:custGeom>
              <a:avLst/>
              <a:gdLst/>
              <a:ahLst/>
              <a:cxnLst/>
              <a:rect l="l" t="t" r="r" b="b"/>
              <a:pathLst>
                <a:path w="46" h="4" extrusionOk="0">
                  <a:moveTo>
                    <a:pt x="46"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6871;p126">
              <a:extLst>
                <a:ext uri="{FF2B5EF4-FFF2-40B4-BE49-F238E27FC236}">
                  <a16:creationId xmlns:a16="http://schemas.microsoft.com/office/drawing/2014/main" id="{8667F101-4251-4D30-BD6D-6C69A2F4E414}"/>
                </a:ext>
              </a:extLst>
            </p:cNvPr>
            <p:cNvSpPr/>
            <p:nvPr/>
          </p:nvSpPr>
          <p:spPr>
            <a:xfrm>
              <a:off x="2201117" y="1588909"/>
              <a:ext cx="530" cy="68"/>
            </a:xfrm>
            <a:custGeom>
              <a:avLst/>
              <a:gdLst/>
              <a:ahLst/>
              <a:cxnLst/>
              <a:rect l="l" t="t" r="r" b="b"/>
              <a:pathLst>
                <a:path w="39" h="5" extrusionOk="0">
                  <a:moveTo>
                    <a:pt x="39"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6872;p126">
              <a:extLst>
                <a:ext uri="{FF2B5EF4-FFF2-40B4-BE49-F238E27FC236}">
                  <a16:creationId xmlns:a16="http://schemas.microsoft.com/office/drawing/2014/main" id="{379F7DAC-3607-4FC7-BC78-442B2242D88C}"/>
                </a:ext>
              </a:extLst>
            </p:cNvPr>
            <p:cNvSpPr/>
            <p:nvPr/>
          </p:nvSpPr>
          <p:spPr>
            <a:xfrm>
              <a:off x="2199868" y="1588814"/>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6873;p126">
              <a:extLst>
                <a:ext uri="{FF2B5EF4-FFF2-40B4-BE49-F238E27FC236}">
                  <a16:creationId xmlns:a16="http://schemas.microsoft.com/office/drawing/2014/main" id="{B6E78AB8-0285-467C-AF96-25DCCB11A183}"/>
                </a:ext>
              </a:extLst>
            </p:cNvPr>
            <p:cNvSpPr/>
            <p:nvPr/>
          </p:nvSpPr>
          <p:spPr>
            <a:xfrm>
              <a:off x="2200493" y="1588868"/>
              <a:ext cx="489" cy="54"/>
            </a:xfrm>
            <a:custGeom>
              <a:avLst/>
              <a:gdLst/>
              <a:ahLst/>
              <a:cxnLst/>
              <a:rect l="l" t="t" r="r" b="b"/>
              <a:pathLst>
                <a:path w="36" h="4" extrusionOk="0">
                  <a:moveTo>
                    <a:pt x="36"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6874;p126">
              <a:extLst>
                <a:ext uri="{FF2B5EF4-FFF2-40B4-BE49-F238E27FC236}">
                  <a16:creationId xmlns:a16="http://schemas.microsoft.com/office/drawing/2014/main" id="{2F9F42A4-2D22-4572-A36D-A08739362F26}"/>
                </a:ext>
              </a:extLst>
            </p:cNvPr>
            <p:cNvSpPr/>
            <p:nvPr/>
          </p:nvSpPr>
          <p:spPr>
            <a:xfrm>
              <a:off x="2213799" y="1589154"/>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6875;p126">
              <a:extLst>
                <a:ext uri="{FF2B5EF4-FFF2-40B4-BE49-F238E27FC236}">
                  <a16:creationId xmlns:a16="http://schemas.microsoft.com/office/drawing/2014/main" id="{E823E4F8-5CB6-4A74-9CB2-ED87F6C70729}"/>
                </a:ext>
              </a:extLst>
            </p:cNvPr>
            <p:cNvSpPr/>
            <p:nvPr/>
          </p:nvSpPr>
          <p:spPr>
            <a:xfrm>
              <a:off x="2328882" y="1660259"/>
              <a:ext cx="54" cy="149"/>
            </a:xfrm>
            <a:custGeom>
              <a:avLst/>
              <a:gdLst/>
              <a:ahLst/>
              <a:cxnLst/>
              <a:rect l="l" t="t" r="r" b="b"/>
              <a:pathLst>
                <a:path w="4" h="11" extrusionOk="0">
                  <a:moveTo>
                    <a:pt x="4"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6876;p126">
              <a:extLst>
                <a:ext uri="{FF2B5EF4-FFF2-40B4-BE49-F238E27FC236}">
                  <a16:creationId xmlns:a16="http://schemas.microsoft.com/office/drawing/2014/main" id="{8E09C7FD-B23C-418A-8B95-8A71C0FB6DE8}"/>
                </a:ext>
              </a:extLst>
            </p:cNvPr>
            <p:cNvSpPr/>
            <p:nvPr/>
          </p:nvSpPr>
          <p:spPr>
            <a:xfrm>
              <a:off x="2335860" y="1655032"/>
              <a:ext cx="1534" cy="204"/>
            </a:xfrm>
            <a:custGeom>
              <a:avLst/>
              <a:gdLst/>
              <a:ahLst/>
              <a:cxnLst/>
              <a:rect l="l" t="t" r="r" b="b"/>
              <a:pathLst>
                <a:path w="113" h="15" extrusionOk="0">
                  <a:moveTo>
                    <a:pt x="113"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6877;p126">
              <a:extLst>
                <a:ext uri="{FF2B5EF4-FFF2-40B4-BE49-F238E27FC236}">
                  <a16:creationId xmlns:a16="http://schemas.microsoft.com/office/drawing/2014/main" id="{B06CA4C1-DE0A-497A-AE08-B785D3846285}"/>
                </a:ext>
              </a:extLst>
            </p:cNvPr>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6878;p126">
              <a:extLst>
                <a:ext uri="{FF2B5EF4-FFF2-40B4-BE49-F238E27FC236}">
                  <a16:creationId xmlns:a16="http://schemas.microsoft.com/office/drawing/2014/main" id="{765B56C0-A247-4885-B4FC-427217EF622A}"/>
                </a:ext>
              </a:extLst>
            </p:cNvPr>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6879;p126">
              <a:extLst>
                <a:ext uri="{FF2B5EF4-FFF2-40B4-BE49-F238E27FC236}">
                  <a16:creationId xmlns:a16="http://schemas.microsoft.com/office/drawing/2014/main" id="{0E071532-CA29-4EAC-87A1-1D2993B5493C}"/>
                </a:ext>
              </a:extLst>
            </p:cNvPr>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6880;p126">
              <a:extLst>
                <a:ext uri="{FF2B5EF4-FFF2-40B4-BE49-F238E27FC236}">
                  <a16:creationId xmlns:a16="http://schemas.microsoft.com/office/drawing/2014/main" id="{31BD6CC3-89C7-43CC-A44C-DD9DE28D3556}"/>
                </a:ext>
              </a:extLst>
            </p:cNvPr>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6881;p126">
              <a:extLst>
                <a:ext uri="{FF2B5EF4-FFF2-40B4-BE49-F238E27FC236}">
                  <a16:creationId xmlns:a16="http://schemas.microsoft.com/office/drawing/2014/main" id="{E804C908-3D45-4299-A05F-D3DA814D4767}"/>
                </a:ext>
              </a:extLst>
            </p:cNvPr>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6882;p126">
              <a:extLst>
                <a:ext uri="{FF2B5EF4-FFF2-40B4-BE49-F238E27FC236}">
                  <a16:creationId xmlns:a16="http://schemas.microsoft.com/office/drawing/2014/main" id="{F522B9A5-8854-42F4-9325-83218D53E192}"/>
                </a:ext>
              </a:extLst>
            </p:cNvPr>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6883;p126">
              <a:extLst>
                <a:ext uri="{FF2B5EF4-FFF2-40B4-BE49-F238E27FC236}">
                  <a16:creationId xmlns:a16="http://schemas.microsoft.com/office/drawing/2014/main" id="{8B1D65BD-5D69-4428-B9F4-57C52C99E136}"/>
                </a:ext>
              </a:extLst>
            </p:cNvPr>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6884;p126">
              <a:extLst>
                <a:ext uri="{FF2B5EF4-FFF2-40B4-BE49-F238E27FC236}">
                  <a16:creationId xmlns:a16="http://schemas.microsoft.com/office/drawing/2014/main" id="{6370A90A-308A-49D3-954A-66E0282B20A4}"/>
                </a:ext>
              </a:extLst>
            </p:cNvPr>
            <p:cNvSpPr/>
            <p:nvPr/>
          </p:nvSpPr>
          <p:spPr>
            <a:xfrm>
              <a:off x="2341862" y="1642581"/>
              <a:ext cx="339" cy="339"/>
            </a:xfrm>
            <a:custGeom>
              <a:avLst/>
              <a:gdLst/>
              <a:ahLst/>
              <a:cxnLst/>
              <a:rect l="l" t="t" r="r" b="b"/>
              <a:pathLst>
                <a:path w="25" h="25" extrusionOk="0">
                  <a:moveTo>
                    <a:pt x="25"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6885;p126">
              <a:extLst>
                <a:ext uri="{FF2B5EF4-FFF2-40B4-BE49-F238E27FC236}">
                  <a16:creationId xmlns:a16="http://schemas.microsoft.com/office/drawing/2014/main" id="{7DD4EF47-6523-47F8-BE90-FBC9AF467A20}"/>
                </a:ext>
              </a:extLst>
            </p:cNvPr>
            <p:cNvSpPr/>
            <p:nvPr/>
          </p:nvSpPr>
          <p:spPr>
            <a:xfrm>
              <a:off x="2337476" y="16552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6886;p126">
              <a:extLst>
                <a:ext uri="{FF2B5EF4-FFF2-40B4-BE49-F238E27FC236}">
                  <a16:creationId xmlns:a16="http://schemas.microsoft.com/office/drawing/2014/main" id="{6BDD2078-F5FF-4048-89BB-DEDACEF2F411}"/>
                </a:ext>
              </a:extLst>
            </p:cNvPr>
            <p:cNvSpPr/>
            <p:nvPr/>
          </p:nvSpPr>
          <p:spPr>
            <a:xfrm>
              <a:off x="2328692" y="1659023"/>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6887;p126">
              <a:extLst>
                <a:ext uri="{FF2B5EF4-FFF2-40B4-BE49-F238E27FC236}">
                  <a16:creationId xmlns:a16="http://schemas.microsoft.com/office/drawing/2014/main" id="{5C0BEE38-A905-47C9-938B-038FF66DDFFA}"/>
                </a:ext>
              </a:extLst>
            </p:cNvPr>
            <p:cNvSpPr/>
            <p:nvPr/>
          </p:nvSpPr>
          <p:spPr>
            <a:xfrm>
              <a:off x="2328787" y="1659594"/>
              <a:ext cx="14" cy="204"/>
            </a:xfrm>
            <a:custGeom>
              <a:avLst/>
              <a:gdLst/>
              <a:ahLst/>
              <a:cxnLst/>
              <a:rect l="l" t="t" r="r" b="b"/>
              <a:pathLst>
                <a:path w="1" h="15" extrusionOk="0">
                  <a:moveTo>
                    <a:pt x="0"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6888;p126">
              <a:extLst>
                <a:ext uri="{FF2B5EF4-FFF2-40B4-BE49-F238E27FC236}">
                  <a16:creationId xmlns:a16="http://schemas.microsoft.com/office/drawing/2014/main" id="{E044763B-EE22-47E0-BA18-B6F7CBABD125}"/>
                </a:ext>
              </a:extLst>
            </p:cNvPr>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6889;p126">
              <a:extLst>
                <a:ext uri="{FF2B5EF4-FFF2-40B4-BE49-F238E27FC236}">
                  <a16:creationId xmlns:a16="http://schemas.microsoft.com/office/drawing/2014/main" id="{55CB4D39-8520-4D0D-BA90-43AD2E029095}"/>
                </a:ext>
              </a:extLst>
            </p:cNvPr>
            <p:cNvSpPr/>
            <p:nvPr/>
          </p:nvSpPr>
          <p:spPr>
            <a:xfrm>
              <a:off x="2328827" y="1659919"/>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6890;p126">
              <a:extLst>
                <a:ext uri="{FF2B5EF4-FFF2-40B4-BE49-F238E27FC236}">
                  <a16:creationId xmlns:a16="http://schemas.microsoft.com/office/drawing/2014/main" id="{C4B2DA93-5583-4B97-A78C-799F2CF80A01}"/>
                </a:ext>
              </a:extLst>
            </p:cNvPr>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6891;p126">
              <a:extLst>
                <a:ext uri="{FF2B5EF4-FFF2-40B4-BE49-F238E27FC236}">
                  <a16:creationId xmlns:a16="http://schemas.microsoft.com/office/drawing/2014/main" id="{18DAFA1A-E5FE-4633-9377-E09D4EBBF7D2}"/>
                </a:ext>
              </a:extLst>
            </p:cNvPr>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6892;p126">
              <a:extLst>
                <a:ext uri="{FF2B5EF4-FFF2-40B4-BE49-F238E27FC236}">
                  <a16:creationId xmlns:a16="http://schemas.microsoft.com/office/drawing/2014/main" id="{A6289528-34C5-4615-8C3C-1DB38D5A442F}"/>
                </a:ext>
              </a:extLst>
            </p:cNvPr>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6893;p126">
              <a:extLst>
                <a:ext uri="{FF2B5EF4-FFF2-40B4-BE49-F238E27FC236}">
                  <a16:creationId xmlns:a16="http://schemas.microsoft.com/office/drawing/2014/main" id="{2671AB64-60EA-4DAF-8913-AC8404ACD28F}"/>
                </a:ext>
              </a:extLst>
            </p:cNvPr>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6894;p126">
              <a:extLst>
                <a:ext uri="{FF2B5EF4-FFF2-40B4-BE49-F238E27FC236}">
                  <a16:creationId xmlns:a16="http://schemas.microsoft.com/office/drawing/2014/main" id="{18EA4725-F25F-496A-B8C2-1C8BE2D43478}"/>
                </a:ext>
              </a:extLst>
            </p:cNvPr>
            <p:cNvSpPr/>
            <p:nvPr/>
          </p:nvSpPr>
          <p:spPr>
            <a:xfrm>
              <a:off x="2283438" y="159432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6895;p126">
              <a:extLst>
                <a:ext uri="{FF2B5EF4-FFF2-40B4-BE49-F238E27FC236}">
                  <a16:creationId xmlns:a16="http://schemas.microsoft.com/office/drawing/2014/main" id="{2AD7C491-E408-4DC8-9E5D-7803ACEB8624}"/>
                </a:ext>
              </a:extLst>
            </p:cNvPr>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6896;p126">
              <a:extLst>
                <a:ext uri="{FF2B5EF4-FFF2-40B4-BE49-F238E27FC236}">
                  <a16:creationId xmlns:a16="http://schemas.microsoft.com/office/drawing/2014/main" id="{F48D4533-AF4A-4EA9-8013-8FCF8D38C0FD}"/>
                </a:ext>
              </a:extLst>
            </p:cNvPr>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6897;p126">
              <a:extLst>
                <a:ext uri="{FF2B5EF4-FFF2-40B4-BE49-F238E27FC236}">
                  <a16:creationId xmlns:a16="http://schemas.microsoft.com/office/drawing/2014/main" id="{2481A497-BEA0-4ABB-AD8E-304C51E1B115}"/>
                </a:ext>
              </a:extLst>
            </p:cNvPr>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6898;p126">
              <a:extLst>
                <a:ext uri="{FF2B5EF4-FFF2-40B4-BE49-F238E27FC236}">
                  <a16:creationId xmlns:a16="http://schemas.microsoft.com/office/drawing/2014/main" id="{AA8EE051-0436-4F99-B5C3-EAD5D3FB41BA}"/>
                </a:ext>
              </a:extLst>
            </p:cNvPr>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6899;p126">
              <a:extLst>
                <a:ext uri="{FF2B5EF4-FFF2-40B4-BE49-F238E27FC236}">
                  <a16:creationId xmlns:a16="http://schemas.microsoft.com/office/drawing/2014/main" id="{EF7C33D7-8DEB-4C5A-8D66-D59F59CD67B5}"/>
                </a:ext>
              </a:extLst>
            </p:cNvPr>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6900;p126">
              <a:extLst>
                <a:ext uri="{FF2B5EF4-FFF2-40B4-BE49-F238E27FC236}">
                  <a16:creationId xmlns:a16="http://schemas.microsoft.com/office/drawing/2014/main" id="{2AC8F5B0-B8A5-4A40-B714-39D709F7A835}"/>
                </a:ext>
              </a:extLst>
            </p:cNvPr>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6901;p126">
              <a:extLst>
                <a:ext uri="{FF2B5EF4-FFF2-40B4-BE49-F238E27FC236}">
                  <a16:creationId xmlns:a16="http://schemas.microsoft.com/office/drawing/2014/main" id="{AEAEB428-D001-4194-B833-701647F2207D}"/>
                </a:ext>
              </a:extLst>
            </p:cNvPr>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6902;p126">
              <a:extLst>
                <a:ext uri="{FF2B5EF4-FFF2-40B4-BE49-F238E27FC236}">
                  <a16:creationId xmlns:a16="http://schemas.microsoft.com/office/drawing/2014/main" id="{5D725FF9-32F4-4A33-86CD-A9551C4D6B81}"/>
                </a:ext>
              </a:extLst>
            </p:cNvPr>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6903;p126">
              <a:extLst>
                <a:ext uri="{FF2B5EF4-FFF2-40B4-BE49-F238E27FC236}">
                  <a16:creationId xmlns:a16="http://schemas.microsoft.com/office/drawing/2014/main" id="{382ABCA5-72A5-448A-9D57-E9B8482E3384}"/>
                </a:ext>
              </a:extLst>
            </p:cNvPr>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6904;p126">
              <a:extLst>
                <a:ext uri="{FF2B5EF4-FFF2-40B4-BE49-F238E27FC236}">
                  <a16:creationId xmlns:a16="http://schemas.microsoft.com/office/drawing/2014/main" id="{26CE86A3-5209-4458-8269-076366CA746F}"/>
                </a:ext>
              </a:extLst>
            </p:cNvPr>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6905;p126">
              <a:extLst>
                <a:ext uri="{FF2B5EF4-FFF2-40B4-BE49-F238E27FC236}">
                  <a16:creationId xmlns:a16="http://schemas.microsoft.com/office/drawing/2014/main" id="{95C05E30-4719-4DA1-BD21-8CD16E1DFFEE}"/>
                </a:ext>
              </a:extLst>
            </p:cNvPr>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6906;p126">
              <a:extLst>
                <a:ext uri="{FF2B5EF4-FFF2-40B4-BE49-F238E27FC236}">
                  <a16:creationId xmlns:a16="http://schemas.microsoft.com/office/drawing/2014/main" id="{A28D30F6-580E-4F74-9005-D629BA576023}"/>
                </a:ext>
              </a:extLst>
            </p:cNvPr>
            <p:cNvSpPr/>
            <p:nvPr/>
          </p:nvSpPr>
          <p:spPr>
            <a:xfrm>
              <a:off x="2211667" y="158330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6907;p126">
              <a:extLst>
                <a:ext uri="{FF2B5EF4-FFF2-40B4-BE49-F238E27FC236}">
                  <a16:creationId xmlns:a16="http://schemas.microsoft.com/office/drawing/2014/main" id="{149242E0-01E6-411A-BC02-60C17F9352DE}"/>
                </a:ext>
              </a:extLst>
            </p:cNvPr>
            <p:cNvSpPr/>
            <p:nvPr/>
          </p:nvSpPr>
          <p:spPr>
            <a:xfrm>
              <a:off x="2211898" y="158335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6908;p126">
              <a:extLst>
                <a:ext uri="{FF2B5EF4-FFF2-40B4-BE49-F238E27FC236}">
                  <a16:creationId xmlns:a16="http://schemas.microsoft.com/office/drawing/2014/main" id="{8716E555-582F-4E8E-A4AB-53D2C1D72880}"/>
                </a:ext>
              </a:extLst>
            </p:cNvPr>
            <p:cNvSpPr/>
            <p:nvPr/>
          </p:nvSpPr>
          <p:spPr>
            <a:xfrm>
              <a:off x="2211382" y="158330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6909;p126">
              <a:extLst>
                <a:ext uri="{FF2B5EF4-FFF2-40B4-BE49-F238E27FC236}">
                  <a16:creationId xmlns:a16="http://schemas.microsoft.com/office/drawing/2014/main" id="{38ACE168-43FC-4E6C-84F1-043612A1CB42}"/>
                </a:ext>
              </a:extLst>
            </p:cNvPr>
            <p:cNvSpPr/>
            <p:nvPr/>
          </p:nvSpPr>
          <p:spPr>
            <a:xfrm>
              <a:off x="2211477" y="158330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6910;p126">
              <a:extLst>
                <a:ext uri="{FF2B5EF4-FFF2-40B4-BE49-F238E27FC236}">
                  <a16:creationId xmlns:a16="http://schemas.microsoft.com/office/drawing/2014/main" id="{A521CF8C-CDD8-48C4-9F2C-D257E4C9E3E2}"/>
                </a:ext>
              </a:extLst>
            </p:cNvPr>
            <p:cNvSpPr/>
            <p:nvPr/>
          </p:nvSpPr>
          <p:spPr>
            <a:xfrm>
              <a:off x="2212753" y="1583736"/>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6911;p126">
              <a:extLst>
                <a:ext uri="{FF2B5EF4-FFF2-40B4-BE49-F238E27FC236}">
                  <a16:creationId xmlns:a16="http://schemas.microsoft.com/office/drawing/2014/main" id="{6CAAA0C3-6156-4B05-8B56-EB567D469105}"/>
                </a:ext>
              </a:extLst>
            </p:cNvPr>
            <p:cNvSpPr/>
            <p:nvPr/>
          </p:nvSpPr>
          <p:spPr>
            <a:xfrm>
              <a:off x="2212427" y="1583546"/>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6912;p126">
              <a:extLst>
                <a:ext uri="{FF2B5EF4-FFF2-40B4-BE49-F238E27FC236}">
                  <a16:creationId xmlns:a16="http://schemas.microsoft.com/office/drawing/2014/main" id="{E4E490D4-ECB7-4C46-8868-E4E8B547F376}"/>
                </a:ext>
              </a:extLst>
            </p:cNvPr>
            <p:cNvSpPr/>
            <p:nvPr/>
          </p:nvSpPr>
          <p:spPr>
            <a:xfrm>
              <a:off x="2212142" y="1583451"/>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6913;p126">
              <a:extLst>
                <a:ext uri="{FF2B5EF4-FFF2-40B4-BE49-F238E27FC236}">
                  <a16:creationId xmlns:a16="http://schemas.microsoft.com/office/drawing/2014/main" id="{B17683BD-6A45-41C4-9988-C0AEAED631A3}"/>
                </a:ext>
              </a:extLst>
            </p:cNvPr>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6914;p126">
              <a:extLst>
                <a:ext uri="{FF2B5EF4-FFF2-40B4-BE49-F238E27FC236}">
                  <a16:creationId xmlns:a16="http://schemas.microsoft.com/office/drawing/2014/main" id="{C963A3A8-93BA-4A16-B6EB-2240F79E0B8C}"/>
                </a:ext>
              </a:extLst>
            </p:cNvPr>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6915;p126">
              <a:extLst>
                <a:ext uri="{FF2B5EF4-FFF2-40B4-BE49-F238E27FC236}">
                  <a16:creationId xmlns:a16="http://schemas.microsoft.com/office/drawing/2014/main" id="{A223A5FA-DBDC-450E-8C51-0BA0B72C3486}"/>
                </a:ext>
              </a:extLst>
            </p:cNvPr>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6916;p126">
              <a:extLst>
                <a:ext uri="{FF2B5EF4-FFF2-40B4-BE49-F238E27FC236}">
                  <a16:creationId xmlns:a16="http://schemas.microsoft.com/office/drawing/2014/main" id="{8B4EC8C6-D19F-49E7-985E-AE9F2EA239BD}"/>
                </a:ext>
              </a:extLst>
            </p:cNvPr>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6917;p126">
              <a:extLst>
                <a:ext uri="{FF2B5EF4-FFF2-40B4-BE49-F238E27FC236}">
                  <a16:creationId xmlns:a16="http://schemas.microsoft.com/office/drawing/2014/main" id="{3227E41E-525C-4E67-B4FD-E2996E28E284}"/>
                </a:ext>
              </a:extLst>
            </p:cNvPr>
            <p:cNvSpPr/>
            <p:nvPr/>
          </p:nvSpPr>
          <p:spPr>
            <a:xfrm>
              <a:off x="2204824" y="158111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6918;p126">
              <a:extLst>
                <a:ext uri="{FF2B5EF4-FFF2-40B4-BE49-F238E27FC236}">
                  <a16:creationId xmlns:a16="http://schemas.microsoft.com/office/drawing/2014/main" id="{DE10788D-AA5A-4FEB-B4A7-49DD2BFA6B8D}"/>
                </a:ext>
              </a:extLst>
            </p:cNvPr>
            <p:cNvSpPr/>
            <p:nvPr/>
          </p:nvSpPr>
          <p:spPr>
            <a:xfrm>
              <a:off x="2205720" y="1581265"/>
              <a:ext cx="14" cy="0"/>
            </a:xfrm>
            <a:custGeom>
              <a:avLst/>
              <a:gdLst/>
              <a:ahLst/>
              <a:cxnLst/>
              <a:rect l="l" t="t" r="r" b="b"/>
              <a:pathLst>
                <a:path w="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6919;p126">
              <a:extLst>
                <a:ext uri="{FF2B5EF4-FFF2-40B4-BE49-F238E27FC236}">
                  <a16:creationId xmlns:a16="http://schemas.microsoft.com/office/drawing/2014/main" id="{2C881FD9-8199-48C8-B812-51C3031A4131}"/>
                </a:ext>
              </a:extLst>
            </p:cNvPr>
            <p:cNvSpPr/>
            <p:nvPr/>
          </p:nvSpPr>
          <p:spPr>
            <a:xfrm>
              <a:off x="2205530" y="158121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6920;p126">
              <a:extLst>
                <a:ext uri="{FF2B5EF4-FFF2-40B4-BE49-F238E27FC236}">
                  <a16:creationId xmlns:a16="http://schemas.microsoft.com/office/drawing/2014/main" id="{69623F51-2200-45CD-B9E2-0E3B54C27D0F}"/>
                </a:ext>
              </a:extLst>
            </p:cNvPr>
            <p:cNvSpPr/>
            <p:nvPr/>
          </p:nvSpPr>
          <p:spPr>
            <a:xfrm>
              <a:off x="2205055" y="1581156"/>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6921;p126">
              <a:extLst>
                <a:ext uri="{FF2B5EF4-FFF2-40B4-BE49-F238E27FC236}">
                  <a16:creationId xmlns:a16="http://schemas.microsoft.com/office/drawing/2014/main" id="{29C4C8A5-745E-47D1-BC4E-69F0B8A14E7F}"/>
                </a:ext>
              </a:extLst>
            </p:cNvPr>
            <p:cNvSpPr/>
            <p:nvPr/>
          </p:nvSpPr>
          <p:spPr>
            <a:xfrm>
              <a:off x="2205299" y="1581156"/>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6922;p126">
              <a:extLst>
                <a:ext uri="{FF2B5EF4-FFF2-40B4-BE49-F238E27FC236}">
                  <a16:creationId xmlns:a16="http://schemas.microsoft.com/office/drawing/2014/main" id="{8B0DD0E8-BF66-4BCC-AAF8-C21608295E4D}"/>
                </a:ext>
              </a:extLst>
            </p:cNvPr>
            <p:cNvSpPr/>
            <p:nvPr/>
          </p:nvSpPr>
          <p:spPr>
            <a:xfrm>
              <a:off x="2213894" y="158915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6923;p126">
              <a:extLst>
                <a:ext uri="{FF2B5EF4-FFF2-40B4-BE49-F238E27FC236}">
                  <a16:creationId xmlns:a16="http://schemas.microsoft.com/office/drawing/2014/main" id="{F04F80EC-C569-45CB-8B5E-DA4BEF9BAA47}"/>
                </a:ext>
              </a:extLst>
            </p:cNvPr>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6924;p126">
              <a:extLst>
                <a:ext uri="{FF2B5EF4-FFF2-40B4-BE49-F238E27FC236}">
                  <a16:creationId xmlns:a16="http://schemas.microsoft.com/office/drawing/2014/main" id="{85F1A90E-6D1E-4AEB-B237-6EED5D23A7AE}"/>
                </a:ext>
              </a:extLst>
            </p:cNvPr>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6925;p126">
              <a:extLst>
                <a:ext uri="{FF2B5EF4-FFF2-40B4-BE49-F238E27FC236}">
                  <a16:creationId xmlns:a16="http://schemas.microsoft.com/office/drawing/2014/main" id="{0344DD3F-BE03-447D-99CF-E241AC587C9A}"/>
                </a:ext>
              </a:extLst>
            </p:cNvPr>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6926;p126">
              <a:extLst>
                <a:ext uri="{FF2B5EF4-FFF2-40B4-BE49-F238E27FC236}">
                  <a16:creationId xmlns:a16="http://schemas.microsoft.com/office/drawing/2014/main" id="{7F014751-8405-4635-8DD6-F9B7E1C01D23}"/>
                </a:ext>
              </a:extLst>
            </p:cNvPr>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6927;p126">
              <a:extLst>
                <a:ext uri="{FF2B5EF4-FFF2-40B4-BE49-F238E27FC236}">
                  <a16:creationId xmlns:a16="http://schemas.microsoft.com/office/drawing/2014/main" id="{D0C29F40-546F-4E3C-A1F4-FF592BE537B0}"/>
                </a:ext>
              </a:extLst>
            </p:cNvPr>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6928;p126">
              <a:extLst>
                <a:ext uri="{FF2B5EF4-FFF2-40B4-BE49-F238E27FC236}">
                  <a16:creationId xmlns:a16="http://schemas.microsoft.com/office/drawing/2014/main" id="{204091C2-9DA5-4986-871E-A66420194D83}"/>
                </a:ext>
              </a:extLst>
            </p:cNvPr>
            <p:cNvSpPr/>
            <p:nvPr/>
          </p:nvSpPr>
          <p:spPr>
            <a:xfrm>
              <a:off x="2257002" y="1519610"/>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6929;p126">
              <a:extLst>
                <a:ext uri="{FF2B5EF4-FFF2-40B4-BE49-F238E27FC236}">
                  <a16:creationId xmlns:a16="http://schemas.microsoft.com/office/drawing/2014/main" id="{90A613BF-0850-4F74-B585-C85C93DCEB9B}"/>
                </a:ext>
              </a:extLst>
            </p:cNvPr>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6930;p126">
              <a:extLst>
                <a:ext uri="{FF2B5EF4-FFF2-40B4-BE49-F238E27FC236}">
                  <a16:creationId xmlns:a16="http://schemas.microsoft.com/office/drawing/2014/main" id="{75B0BA06-12E0-4D78-A5C3-FF61AB0A25F0}"/>
                </a:ext>
              </a:extLst>
            </p:cNvPr>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6931;p126">
              <a:extLst>
                <a:ext uri="{FF2B5EF4-FFF2-40B4-BE49-F238E27FC236}">
                  <a16:creationId xmlns:a16="http://schemas.microsoft.com/office/drawing/2014/main" id="{334CC7A9-E2D8-4F7C-B39C-A525FF049967}"/>
                </a:ext>
              </a:extLst>
            </p:cNvPr>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6932;p126">
              <a:extLst>
                <a:ext uri="{FF2B5EF4-FFF2-40B4-BE49-F238E27FC236}">
                  <a16:creationId xmlns:a16="http://schemas.microsoft.com/office/drawing/2014/main" id="{052F673D-4F19-4D65-9336-AD13E5274313}"/>
                </a:ext>
              </a:extLst>
            </p:cNvPr>
            <p:cNvSpPr/>
            <p:nvPr/>
          </p:nvSpPr>
          <p:spPr>
            <a:xfrm>
              <a:off x="2256581" y="1520126"/>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6933;p126">
              <a:extLst>
                <a:ext uri="{FF2B5EF4-FFF2-40B4-BE49-F238E27FC236}">
                  <a16:creationId xmlns:a16="http://schemas.microsoft.com/office/drawing/2014/main" id="{06EDE332-975F-4947-BFBD-4CE278EBAFA5}"/>
                </a:ext>
              </a:extLst>
            </p:cNvPr>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6934;p126">
              <a:extLst>
                <a:ext uri="{FF2B5EF4-FFF2-40B4-BE49-F238E27FC236}">
                  <a16:creationId xmlns:a16="http://schemas.microsoft.com/office/drawing/2014/main" id="{3D8E2690-DF7F-455B-AFCB-8BDC216779E9}"/>
                </a:ext>
              </a:extLst>
            </p:cNvPr>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6935;p126">
              <a:extLst>
                <a:ext uri="{FF2B5EF4-FFF2-40B4-BE49-F238E27FC236}">
                  <a16:creationId xmlns:a16="http://schemas.microsoft.com/office/drawing/2014/main" id="{E3FDF169-0619-4B2A-A3AF-450425F84685}"/>
                </a:ext>
              </a:extLst>
            </p:cNvPr>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6936;p126">
              <a:extLst>
                <a:ext uri="{FF2B5EF4-FFF2-40B4-BE49-F238E27FC236}">
                  <a16:creationId xmlns:a16="http://schemas.microsoft.com/office/drawing/2014/main" id="{053829B0-49B8-459A-9FEE-85998112B30B}"/>
                </a:ext>
              </a:extLst>
            </p:cNvPr>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6937;p126">
              <a:extLst>
                <a:ext uri="{FF2B5EF4-FFF2-40B4-BE49-F238E27FC236}">
                  <a16:creationId xmlns:a16="http://schemas.microsoft.com/office/drawing/2014/main" id="{91AF7B43-241D-492C-B86B-CC95323F83B8}"/>
                </a:ext>
              </a:extLst>
            </p:cNvPr>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6938;p126">
              <a:extLst>
                <a:ext uri="{FF2B5EF4-FFF2-40B4-BE49-F238E27FC236}">
                  <a16:creationId xmlns:a16="http://schemas.microsoft.com/office/drawing/2014/main" id="{04E05217-7160-4919-9A35-9CE2F020E6DF}"/>
                </a:ext>
              </a:extLst>
            </p:cNvPr>
            <p:cNvSpPr/>
            <p:nvPr/>
          </p:nvSpPr>
          <p:spPr>
            <a:xfrm>
              <a:off x="2254681" y="1537002"/>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6939;p126">
              <a:extLst>
                <a:ext uri="{FF2B5EF4-FFF2-40B4-BE49-F238E27FC236}">
                  <a16:creationId xmlns:a16="http://schemas.microsoft.com/office/drawing/2014/main" id="{523E7521-342C-4C43-BF94-FA6024297CD6}"/>
                </a:ext>
              </a:extLst>
            </p:cNvPr>
            <p:cNvSpPr/>
            <p:nvPr/>
          </p:nvSpPr>
          <p:spPr>
            <a:xfrm>
              <a:off x="2253961" y="1538048"/>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6940;p126">
              <a:extLst>
                <a:ext uri="{FF2B5EF4-FFF2-40B4-BE49-F238E27FC236}">
                  <a16:creationId xmlns:a16="http://schemas.microsoft.com/office/drawing/2014/main" id="{F721A407-55B1-466C-AA98-CE27DA8CBE61}"/>
                </a:ext>
              </a:extLst>
            </p:cNvPr>
            <p:cNvSpPr/>
            <p:nvPr/>
          </p:nvSpPr>
          <p:spPr>
            <a:xfrm>
              <a:off x="2254110" y="1537858"/>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6941;p126">
              <a:extLst>
                <a:ext uri="{FF2B5EF4-FFF2-40B4-BE49-F238E27FC236}">
                  <a16:creationId xmlns:a16="http://schemas.microsoft.com/office/drawing/2014/main" id="{4C19FEE7-B3D6-404C-9AD9-69BB76397D07}"/>
                </a:ext>
              </a:extLst>
            </p:cNvPr>
            <p:cNvSpPr/>
            <p:nvPr/>
          </p:nvSpPr>
          <p:spPr>
            <a:xfrm>
              <a:off x="2253825" y="1538238"/>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6942;p126">
              <a:extLst>
                <a:ext uri="{FF2B5EF4-FFF2-40B4-BE49-F238E27FC236}">
                  <a16:creationId xmlns:a16="http://schemas.microsoft.com/office/drawing/2014/main" id="{F687B288-72F1-4100-A5F1-A93265886AD8}"/>
                </a:ext>
              </a:extLst>
            </p:cNvPr>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6943;p126">
              <a:extLst>
                <a:ext uri="{FF2B5EF4-FFF2-40B4-BE49-F238E27FC236}">
                  <a16:creationId xmlns:a16="http://schemas.microsoft.com/office/drawing/2014/main" id="{5697FCBD-36F9-4EF4-9E1E-D134735916BC}"/>
                </a:ext>
              </a:extLst>
            </p:cNvPr>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6944;p126">
              <a:extLst>
                <a:ext uri="{FF2B5EF4-FFF2-40B4-BE49-F238E27FC236}">
                  <a16:creationId xmlns:a16="http://schemas.microsoft.com/office/drawing/2014/main" id="{F2FCF53A-141F-4083-B004-19BF03134491}"/>
                </a:ext>
              </a:extLst>
            </p:cNvPr>
            <p:cNvSpPr/>
            <p:nvPr/>
          </p:nvSpPr>
          <p:spPr>
            <a:xfrm>
              <a:off x="2254300" y="1537668"/>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6945;p126">
              <a:extLst>
                <a:ext uri="{FF2B5EF4-FFF2-40B4-BE49-F238E27FC236}">
                  <a16:creationId xmlns:a16="http://schemas.microsoft.com/office/drawing/2014/main" id="{891F6205-C63B-490B-9B6E-52ADF83D6BEB}"/>
                </a:ext>
              </a:extLst>
            </p:cNvPr>
            <p:cNvSpPr/>
            <p:nvPr/>
          </p:nvSpPr>
          <p:spPr>
            <a:xfrm>
              <a:off x="2252820" y="1539378"/>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6946;p126">
              <a:extLst>
                <a:ext uri="{FF2B5EF4-FFF2-40B4-BE49-F238E27FC236}">
                  <a16:creationId xmlns:a16="http://schemas.microsoft.com/office/drawing/2014/main" id="{E787659B-AE04-49A0-925F-CA1E42B188C0}"/>
                </a:ext>
              </a:extLst>
            </p:cNvPr>
            <p:cNvSpPr/>
            <p:nvPr/>
          </p:nvSpPr>
          <p:spPr>
            <a:xfrm>
              <a:off x="2254531" y="1534721"/>
              <a:ext cx="68" cy="163"/>
            </a:xfrm>
            <a:custGeom>
              <a:avLst/>
              <a:gdLst/>
              <a:ahLst/>
              <a:cxnLst/>
              <a:rect l="l" t="t" r="r" b="b"/>
              <a:pathLst>
                <a:path w="5" h="12" extrusionOk="0">
                  <a:moveTo>
                    <a:pt x="4"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6947;p126">
              <a:extLst>
                <a:ext uri="{FF2B5EF4-FFF2-40B4-BE49-F238E27FC236}">
                  <a16:creationId xmlns:a16="http://schemas.microsoft.com/office/drawing/2014/main" id="{D4372ABE-545D-4B51-BAC2-8D577C0D2D76}"/>
                </a:ext>
              </a:extLst>
            </p:cNvPr>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6948;p126">
              <a:extLst>
                <a:ext uri="{FF2B5EF4-FFF2-40B4-BE49-F238E27FC236}">
                  <a16:creationId xmlns:a16="http://schemas.microsoft.com/office/drawing/2014/main" id="{B2844A39-DD17-4DF3-8F8F-E4A5B633F392}"/>
                </a:ext>
              </a:extLst>
            </p:cNvPr>
            <p:cNvSpPr/>
            <p:nvPr/>
          </p:nvSpPr>
          <p:spPr>
            <a:xfrm>
              <a:off x="2254436" y="1537437"/>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6949;p126">
              <a:extLst>
                <a:ext uri="{FF2B5EF4-FFF2-40B4-BE49-F238E27FC236}">
                  <a16:creationId xmlns:a16="http://schemas.microsoft.com/office/drawing/2014/main" id="{F6743FE6-171C-40F2-98AE-7D11A0C05936}"/>
                </a:ext>
              </a:extLst>
            </p:cNvPr>
            <p:cNvSpPr/>
            <p:nvPr/>
          </p:nvSpPr>
          <p:spPr>
            <a:xfrm>
              <a:off x="2254871" y="1535767"/>
              <a:ext cx="14" cy="163"/>
            </a:xfrm>
            <a:custGeom>
              <a:avLst/>
              <a:gdLst/>
              <a:ahLst/>
              <a:cxnLst/>
              <a:rect l="l" t="t" r="r" b="b"/>
              <a:pathLst>
                <a:path w="1" h="12" extrusionOk="0">
                  <a:moveTo>
                    <a:pt x="0"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6950;p126">
              <a:extLst>
                <a:ext uri="{FF2B5EF4-FFF2-40B4-BE49-F238E27FC236}">
                  <a16:creationId xmlns:a16="http://schemas.microsoft.com/office/drawing/2014/main" id="{E213A77D-2B96-4B31-A5FB-A6F46B5A3109}"/>
                </a:ext>
              </a:extLst>
            </p:cNvPr>
            <p:cNvSpPr/>
            <p:nvPr/>
          </p:nvSpPr>
          <p:spPr>
            <a:xfrm>
              <a:off x="2254681" y="1535102"/>
              <a:ext cx="54" cy="163"/>
            </a:xfrm>
            <a:custGeom>
              <a:avLst/>
              <a:gdLst/>
              <a:ahLst/>
              <a:cxnLst/>
              <a:rect l="l" t="t" r="r" b="b"/>
              <a:pathLst>
                <a:path w="4" h="12" extrusionOk="0">
                  <a:moveTo>
                    <a:pt x="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6951;p126">
              <a:extLst>
                <a:ext uri="{FF2B5EF4-FFF2-40B4-BE49-F238E27FC236}">
                  <a16:creationId xmlns:a16="http://schemas.microsoft.com/office/drawing/2014/main" id="{4D5C3147-F77D-4272-8165-E8A4C30A7DFB}"/>
                </a:ext>
              </a:extLst>
            </p:cNvPr>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6952;p126">
              <a:extLst>
                <a:ext uri="{FF2B5EF4-FFF2-40B4-BE49-F238E27FC236}">
                  <a16:creationId xmlns:a16="http://schemas.microsoft.com/office/drawing/2014/main" id="{FF7771DC-9A60-49AF-9499-0FFA6661D6DD}"/>
                </a:ext>
              </a:extLst>
            </p:cNvPr>
            <p:cNvSpPr/>
            <p:nvPr/>
          </p:nvSpPr>
          <p:spPr>
            <a:xfrm>
              <a:off x="2254531" y="1537192"/>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6953;p126">
              <a:extLst>
                <a:ext uri="{FF2B5EF4-FFF2-40B4-BE49-F238E27FC236}">
                  <a16:creationId xmlns:a16="http://schemas.microsoft.com/office/drawing/2014/main" id="{41FDED3B-AD04-47EF-BB93-97D33BB2E6D0}"/>
                </a:ext>
              </a:extLst>
            </p:cNvPr>
            <p:cNvSpPr/>
            <p:nvPr/>
          </p:nvSpPr>
          <p:spPr>
            <a:xfrm>
              <a:off x="2254776" y="1536717"/>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6954;p126">
              <a:extLst>
                <a:ext uri="{FF2B5EF4-FFF2-40B4-BE49-F238E27FC236}">
                  <a16:creationId xmlns:a16="http://schemas.microsoft.com/office/drawing/2014/main" id="{7948122A-175F-4AAA-AA22-57111D78184A}"/>
                </a:ext>
              </a:extLst>
            </p:cNvPr>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6955;p126">
              <a:extLst>
                <a:ext uri="{FF2B5EF4-FFF2-40B4-BE49-F238E27FC236}">
                  <a16:creationId xmlns:a16="http://schemas.microsoft.com/office/drawing/2014/main" id="{0C75C7D1-1968-4D8B-95AA-697E74D88DA0}"/>
                </a:ext>
              </a:extLst>
            </p:cNvPr>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6956;p126">
              <a:extLst>
                <a:ext uri="{FF2B5EF4-FFF2-40B4-BE49-F238E27FC236}">
                  <a16:creationId xmlns:a16="http://schemas.microsoft.com/office/drawing/2014/main" id="{B12EAA27-90F6-4D50-8780-A7C66038D22D}"/>
                </a:ext>
              </a:extLst>
            </p:cNvPr>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6957;p126">
              <a:extLst>
                <a:ext uri="{FF2B5EF4-FFF2-40B4-BE49-F238E27FC236}">
                  <a16:creationId xmlns:a16="http://schemas.microsoft.com/office/drawing/2014/main" id="{00CFDB2D-FCFD-458A-A186-7B5804B63DDB}"/>
                </a:ext>
              </a:extLst>
            </p:cNvPr>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6958;p126">
              <a:extLst>
                <a:ext uri="{FF2B5EF4-FFF2-40B4-BE49-F238E27FC236}">
                  <a16:creationId xmlns:a16="http://schemas.microsoft.com/office/drawing/2014/main" id="{6DDCB736-829B-4C84-B913-1AFDED1FE0C8}"/>
                </a:ext>
              </a:extLst>
            </p:cNvPr>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6959;p126">
              <a:extLst>
                <a:ext uri="{FF2B5EF4-FFF2-40B4-BE49-F238E27FC236}">
                  <a16:creationId xmlns:a16="http://schemas.microsoft.com/office/drawing/2014/main" id="{6DC757C4-1BF4-41EA-91B5-E00F6FCAD88B}"/>
                </a:ext>
              </a:extLst>
            </p:cNvPr>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6960;p126">
              <a:extLst>
                <a:ext uri="{FF2B5EF4-FFF2-40B4-BE49-F238E27FC236}">
                  <a16:creationId xmlns:a16="http://schemas.microsoft.com/office/drawing/2014/main" id="{874EA0BF-0B67-4A55-88BD-FD1AF0C008DE}"/>
                </a:ext>
              </a:extLst>
            </p:cNvPr>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6961;p126">
              <a:extLst>
                <a:ext uri="{FF2B5EF4-FFF2-40B4-BE49-F238E27FC236}">
                  <a16:creationId xmlns:a16="http://schemas.microsoft.com/office/drawing/2014/main" id="{CD41E22C-E3F7-4E4B-A0BD-4EA6974A1ED4}"/>
                </a:ext>
              </a:extLst>
            </p:cNvPr>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6962;p126">
              <a:extLst>
                <a:ext uri="{FF2B5EF4-FFF2-40B4-BE49-F238E27FC236}">
                  <a16:creationId xmlns:a16="http://schemas.microsoft.com/office/drawing/2014/main" id="{D7B9C9EC-550B-4CA6-A6F5-74B986BC6330}"/>
                </a:ext>
              </a:extLst>
            </p:cNvPr>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6963;p126">
              <a:extLst>
                <a:ext uri="{FF2B5EF4-FFF2-40B4-BE49-F238E27FC236}">
                  <a16:creationId xmlns:a16="http://schemas.microsoft.com/office/drawing/2014/main" id="{E423A9F3-66BC-4C5D-AEA3-2CB549202F0B}"/>
                </a:ext>
              </a:extLst>
            </p:cNvPr>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6964;p126">
              <a:extLst>
                <a:ext uri="{FF2B5EF4-FFF2-40B4-BE49-F238E27FC236}">
                  <a16:creationId xmlns:a16="http://schemas.microsoft.com/office/drawing/2014/main" id="{B9269725-AD0D-440D-92DC-EA5A5D68C902}"/>
                </a:ext>
              </a:extLst>
            </p:cNvPr>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6965;p126">
              <a:extLst>
                <a:ext uri="{FF2B5EF4-FFF2-40B4-BE49-F238E27FC236}">
                  <a16:creationId xmlns:a16="http://schemas.microsoft.com/office/drawing/2014/main" id="{A262933E-187C-4692-BEE8-D19873717E13}"/>
                </a:ext>
              </a:extLst>
            </p:cNvPr>
            <p:cNvSpPr/>
            <p:nvPr/>
          </p:nvSpPr>
          <p:spPr>
            <a:xfrm>
              <a:off x="2906265" y="1635629"/>
              <a:ext cx="339" cy="109"/>
            </a:xfrm>
            <a:custGeom>
              <a:avLst/>
              <a:gdLst/>
              <a:ahLst/>
              <a:cxnLst/>
              <a:rect l="l" t="t" r="r" b="b"/>
              <a:pathLst>
                <a:path w="25" h="8" extrusionOk="0">
                  <a:moveTo>
                    <a:pt x="0" y="1"/>
                  </a:moveTo>
                  <a:lnTo>
                    <a:pt x="0" y="1"/>
                  </a:lnTo>
                  <a:lnTo>
                    <a:pt x="2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6966;p126">
              <a:extLst>
                <a:ext uri="{FF2B5EF4-FFF2-40B4-BE49-F238E27FC236}">
                  <a16:creationId xmlns:a16="http://schemas.microsoft.com/office/drawing/2014/main" id="{EFB74A97-AF69-4FD0-847E-7F87BC2074B7}"/>
                </a:ext>
              </a:extLst>
            </p:cNvPr>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6967;p126">
              <a:extLst>
                <a:ext uri="{FF2B5EF4-FFF2-40B4-BE49-F238E27FC236}">
                  <a16:creationId xmlns:a16="http://schemas.microsoft.com/office/drawing/2014/main" id="{6C7A3345-D089-4186-A858-35B0909BA21F}"/>
                </a:ext>
              </a:extLst>
            </p:cNvPr>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6968;p126">
              <a:extLst>
                <a:ext uri="{FF2B5EF4-FFF2-40B4-BE49-F238E27FC236}">
                  <a16:creationId xmlns:a16="http://schemas.microsoft.com/office/drawing/2014/main" id="{12C95D37-6F74-4C58-B3A1-CBDC62EF5E76}"/>
                </a:ext>
              </a:extLst>
            </p:cNvPr>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6969;p126">
              <a:extLst>
                <a:ext uri="{FF2B5EF4-FFF2-40B4-BE49-F238E27FC236}">
                  <a16:creationId xmlns:a16="http://schemas.microsoft.com/office/drawing/2014/main" id="{CC54C9A5-0589-4FCD-B1B9-9E632E021F17}"/>
                </a:ext>
              </a:extLst>
            </p:cNvPr>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6970;p126">
              <a:extLst>
                <a:ext uri="{FF2B5EF4-FFF2-40B4-BE49-F238E27FC236}">
                  <a16:creationId xmlns:a16="http://schemas.microsoft.com/office/drawing/2014/main" id="{0AF2BD9E-9825-46AE-A5E3-FBB1E449AD83}"/>
                </a:ext>
              </a:extLst>
            </p:cNvPr>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6971;p126">
              <a:extLst>
                <a:ext uri="{FF2B5EF4-FFF2-40B4-BE49-F238E27FC236}">
                  <a16:creationId xmlns:a16="http://schemas.microsoft.com/office/drawing/2014/main" id="{7A960B81-E34E-4940-AC23-1DAC86E1F88E}"/>
                </a:ext>
              </a:extLst>
            </p:cNvPr>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6972;p126">
              <a:extLst>
                <a:ext uri="{FF2B5EF4-FFF2-40B4-BE49-F238E27FC236}">
                  <a16:creationId xmlns:a16="http://schemas.microsoft.com/office/drawing/2014/main" id="{F3A2C4B5-3C7B-4096-A83A-1BCF06A98880}"/>
                </a:ext>
              </a:extLst>
            </p:cNvPr>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6973;p126">
              <a:extLst>
                <a:ext uri="{FF2B5EF4-FFF2-40B4-BE49-F238E27FC236}">
                  <a16:creationId xmlns:a16="http://schemas.microsoft.com/office/drawing/2014/main" id="{C2617293-0AC6-4C79-80DC-254B9BDD6F46}"/>
                </a:ext>
              </a:extLst>
            </p:cNvPr>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6974;p126">
              <a:extLst>
                <a:ext uri="{FF2B5EF4-FFF2-40B4-BE49-F238E27FC236}">
                  <a16:creationId xmlns:a16="http://schemas.microsoft.com/office/drawing/2014/main" id="{418A0FB7-CBAD-44CB-955A-6E8B5D3C006F}"/>
                </a:ext>
              </a:extLst>
            </p:cNvPr>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6975;p126">
              <a:extLst>
                <a:ext uri="{FF2B5EF4-FFF2-40B4-BE49-F238E27FC236}">
                  <a16:creationId xmlns:a16="http://schemas.microsoft.com/office/drawing/2014/main" id="{E514C50C-562D-4635-9A31-149A9D9CADF4}"/>
                </a:ext>
              </a:extLst>
            </p:cNvPr>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6976;p126">
              <a:extLst>
                <a:ext uri="{FF2B5EF4-FFF2-40B4-BE49-F238E27FC236}">
                  <a16:creationId xmlns:a16="http://schemas.microsoft.com/office/drawing/2014/main" id="{E368AC64-5267-4221-A712-048632711784}"/>
                </a:ext>
              </a:extLst>
            </p:cNvPr>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6977;p126">
              <a:extLst>
                <a:ext uri="{FF2B5EF4-FFF2-40B4-BE49-F238E27FC236}">
                  <a16:creationId xmlns:a16="http://schemas.microsoft.com/office/drawing/2014/main" id="{CD0A2616-8C57-4542-BD3D-E28E771C15D5}"/>
                </a:ext>
              </a:extLst>
            </p:cNvPr>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6978;p126">
              <a:extLst>
                <a:ext uri="{FF2B5EF4-FFF2-40B4-BE49-F238E27FC236}">
                  <a16:creationId xmlns:a16="http://schemas.microsoft.com/office/drawing/2014/main" id="{845DDC52-A99D-4E81-9842-E551CA5F4A91}"/>
                </a:ext>
              </a:extLst>
            </p:cNvPr>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6979;p126">
              <a:extLst>
                <a:ext uri="{FF2B5EF4-FFF2-40B4-BE49-F238E27FC236}">
                  <a16:creationId xmlns:a16="http://schemas.microsoft.com/office/drawing/2014/main" id="{DCC22639-FC37-476B-8E07-FD82AD96F2C7}"/>
                </a:ext>
              </a:extLst>
            </p:cNvPr>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6980;p126">
              <a:extLst>
                <a:ext uri="{FF2B5EF4-FFF2-40B4-BE49-F238E27FC236}">
                  <a16:creationId xmlns:a16="http://schemas.microsoft.com/office/drawing/2014/main" id="{0BB4648F-7061-4CD3-84AB-5AD19B011469}"/>
                </a:ext>
              </a:extLst>
            </p:cNvPr>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6981;p126">
              <a:extLst>
                <a:ext uri="{FF2B5EF4-FFF2-40B4-BE49-F238E27FC236}">
                  <a16:creationId xmlns:a16="http://schemas.microsoft.com/office/drawing/2014/main" id="{46568C27-E96F-4DBA-8802-6B7AC954D871}"/>
                </a:ext>
              </a:extLst>
            </p:cNvPr>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6982;p126">
              <a:extLst>
                <a:ext uri="{FF2B5EF4-FFF2-40B4-BE49-F238E27FC236}">
                  <a16:creationId xmlns:a16="http://schemas.microsoft.com/office/drawing/2014/main" id="{E3FE7B3D-275A-46CC-9260-93205568E0D7}"/>
                </a:ext>
              </a:extLst>
            </p:cNvPr>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6983;p126">
              <a:extLst>
                <a:ext uri="{FF2B5EF4-FFF2-40B4-BE49-F238E27FC236}">
                  <a16:creationId xmlns:a16="http://schemas.microsoft.com/office/drawing/2014/main" id="{8FF7D210-989B-400D-88AA-07AE9A7AA961}"/>
                </a:ext>
              </a:extLst>
            </p:cNvPr>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6984;p126">
              <a:extLst>
                <a:ext uri="{FF2B5EF4-FFF2-40B4-BE49-F238E27FC236}">
                  <a16:creationId xmlns:a16="http://schemas.microsoft.com/office/drawing/2014/main" id="{9C4827C2-A663-4061-9092-B27067F277FC}"/>
                </a:ext>
              </a:extLst>
            </p:cNvPr>
            <p:cNvSpPr/>
            <p:nvPr/>
          </p:nvSpPr>
          <p:spPr>
            <a:xfrm>
              <a:off x="2961824" y="1601129"/>
              <a:ext cx="339" cy="109"/>
            </a:xfrm>
            <a:custGeom>
              <a:avLst/>
              <a:gdLst/>
              <a:ahLst/>
              <a:cxnLst/>
              <a:rect l="l" t="t" r="r" b="b"/>
              <a:pathLst>
                <a:path w="25" h="8" extrusionOk="0">
                  <a:moveTo>
                    <a:pt x="2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6985;p126">
              <a:extLst>
                <a:ext uri="{FF2B5EF4-FFF2-40B4-BE49-F238E27FC236}">
                  <a16:creationId xmlns:a16="http://schemas.microsoft.com/office/drawing/2014/main" id="{2CAB152E-80AE-4F35-BBF3-8046D5795705}"/>
                </a:ext>
              </a:extLst>
            </p:cNvPr>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6986;p126">
              <a:extLst>
                <a:ext uri="{FF2B5EF4-FFF2-40B4-BE49-F238E27FC236}">
                  <a16:creationId xmlns:a16="http://schemas.microsoft.com/office/drawing/2014/main" id="{5B995C44-4E8A-4A78-BA2C-5932B49814A0}"/>
                </a:ext>
              </a:extLst>
            </p:cNvPr>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6987;p126">
              <a:extLst>
                <a:ext uri="{FF2B5EF4-FFF2-40B4-BE49-F238E27FC236}">
                  <a16:creationId xmlns:a16="http://schemas.microsoft.com/office/drawing/2014/main" id="{0D68EC92-97FE-4743-B25F-A968217DE02C}"/>
                </a:ext>
              </a:extLst>
            </p:cNvPr>
            <p:cNvSpPr/>
            <p:nvPr/>
          </p:nvSpPr>
          <p:spPr>
            <a:xfrm>
              <a:off x="2962829" y="1601509"/>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6988;p126">
              <a:extLst>
                <a:ext uri="{FF2B5EF4-FFF2-40B4-BE49-F238E27FC236}">
                  <a16:creationId xmlns:a16="http://schemas.microsoft.com/office/drawing/2014/main" id="{CC8EC498-077E-4326-AAAD-8753203C1BCB}"/>
                </a:ext>
              </a:extLst>
            </p:cNvPr>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6989;p126">
              <a:extLst>
                <a:ext uri="{FF2B5EF4-FFF2-40B4-BE49-F238E27FC236}">
                  <a16:creationId xmlns:a16="http://schemas.microsoft.com/office/drawing/2014/main" id="{F86526E3-91B2-458F-BAFE-8214A39B8EF6}"/>
                </a:ext>
              </a:extLst>
            </p:cNvPr>
            <p:cNvSpPr/>
            <p:nvPr/>
          </p:nvSpPr>
          <p:spPr>
            <a:xfrm>
              <a:off x="2998429" y="1641250"/>
              <a:ext cx="149" cy="54"/>
            </a:xfrm>
            <a:custGeom>
              <a:avLst/>
              <a:gdLst/>
              <a:ahLst/>
              <a:cxnLst/>
              <a:rect l="l" t="t" r="r" b="b"/>
              <a:pathLst>
                <a:path w="11" h="4" extrusionOk="0">
                  <a:moveTo>
                    <a:pt x="11" y="4"/>
                  </a:moveTo>
                  <a:lnTo>
                    <a:pt x="11" y="4"/>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6990;p126">
              <a:extLst>
                <a:ext uri="{FF2B5EF4-FFF2-40B4-BE49-F238E27FC236}">
                  <a16:creationId xmlns:a16="http://schemas.microsoft.com/office/drawing/2014/main" id="{8E6FAFD0-0AA9-495E-9F7E-29E58C97338E}"/>
                </a:ext>
              </a:extLst>
            </p:cNvPr>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6991;p126">
              <a:extLst>
                <a:ext uri="{FF2B5EF4-FFF2-40B4-BE49-F238E27FC236}">
                  <a16:creationId xmlns:a16="http://schemas.microsoft.com/office/drawing/2014/main" id="{16607AF7-B878-499C-9321-D491BDFF34FE}"/>
                </a:ext>
              </a:extLst>
            </p:cNvPr>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6992;p126">
              <a:extLst>
                <a:ext uri="{FF2B5EF4-FFF2-40B4-BE49-F238E27FC236}">
                  <a16:creationId xmlns:a16="http://schemas.microsoft.com/office/drawing/2014/main" id="{F9771DDB-D636-48E7-A85D-70D2751DAD22}"/>
                </a:ext>
              </a:extLst>
            </p:cNvPr>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6993;p126">
              <a:extLst>
                <a:ext uri="{FF2B5EF4-FFF2-40B4-BE49-F238E27FC236}">
                  <a16:creationId xmlns:a16="http://schemas.microsoft.com/office/drawing/2014/main" id="{6739EF5B-44AE-4D0F-9D7F-F27A43FD8DDA}"/>
                </a:ext>
              </a:extLst>
            </p:cNvPr>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6994;p126">
              <a:extLst>
                <a:ext uri="{FF2B5EF4-FFF2-40B4-BE49-F238E27FC236}">
                  <a16:creationId xmlns:a16="http://schemas.microsoft.com/office/drawing/2014/main" id="{1AC46569-A64D-4D28-9668-6379E1505BB7}"/>
                </a:ext>
              </a:extLst>
            </p:cNvPr>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6995;p126">
              <a:extLst>
                <a:ext uri="{FF2B5EF4-FFF2-40B4-BE49-F238E27FC236}">
                  <a16:creationId xmlns:a16="http://schemas.microsoft.com/office/drawing/2014/main" id="{95CA44F8-2067-479E-83C8-4AA689C75D0A}"/>
                </a:ext>
              </a:extLst>
            </p:cNvPr>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6996;p126">
              <a:extLst>
                <a:ext uri="{FF2B5EF4-FFF2-40B4-BE49-F238E27FC236}">
                  <a16:creationId xmlns:a16="http://schemas.microsoft.com/office/drawing/2014/main" id="{A21370A2-CD10-412B-8217-56442A8AC94A}"/>
                </a:ext>
              </a:extLst>
            </p:cNvPr>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6997;p126">
              <a:extLst>
                <a:ext uri="{FF2B5EF4-FFF2-40B4-BE49-F238E27FC236}">
                  <a16:creationId xmlns:a16="http://schemas.microsoft.com/office/drawing/2014/main" id="{E472105F-C3E8-4EE3-AFEC-4EAE16B040A3}"/>
                </a:ext>
              </a:extLst>
            </p:cNvPr>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6998;p126">
              <a:extLst>
                <a:ext uri="{FF2B5EF4-FFF2-40B4-BE49-F238E27FC236}">
                  <a16:creationId xmlns:a16="http://schemas.microsoft.com/office/drawing/2014/main" id="{A4CA4495-9958-4FFB-9871-9631459359BC}"/>
                </a:ext>
              </a:extLst>
            </p:cNvPr>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6999;p126">
              <a:extLst>
                <a:ext uri="{FF2B5EF4-FFF2-40B4-BE49-F238E27FC236}">
                  <a16:creationId xmlns:a16="http://schemas.microsoft.com/office/drawing/2014/main" id="{088410B0-5AC1-4D85-88C9-0293AC554831}"/>
                </a:ext>
              </a:extLst>
            </p:cNvPr>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7000;p126">
              <a:extLst>
                <a:ext uri="{FF2B5EF4-FFF2-40B4-BE49-F238E27FC236}">
                  <a16:creationId xmlns:a16="http://schemas.microsoft.com/office/drawing/2014/main" id="{12079F76-DFEC-4880-A61D-2D1C7F779DB4}"/>
                </a:ext>
              </a:extLst>
            </p:cNvPr>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7001;p126">
              <a:extLst>
                <a:ext uri="{FF2B5EF4-FFF2-40B4-BE49-F238E27FC236}">
                  <a16:creationId xmlns:a16="http://schemas.microsoft.com/office/drawing/2014/main" id="{CF115544-3DA8-4B9A-8FD8-A11B8E7582C6}"/>
                </a:ext>
              </a:extLst>
            </p:cNvPr>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7002;p126">
              <a:extLst>
                <a:ext uri="{FF2B5EF4-FFF2-40B4-BE49-F238E27FC236}">
                  <a16:creationId xmlns:a16="http://schemas.microsoft.com/office/drawing/2014/main" id="{4BF92149-DC40-4126-8DB0-FF101F380BD6}"/>
                </a:ext>
              </a:extLst>
            </p:cNvPr>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7003;p126">
              <a:extLst>
                <a:ext uri="{FF2B5EF4-FFF2-40B4-BE49-F238E27FC236}">
                  <a16:creationId xmlns:a16="http://schemas.microsoft.com/office/drawing/2014/main" id="{8134724B-FF88-4B57-BB5F-E45D92398248}"/>
                </a:ext>
              </a:extLst>
            </p:cNvPr>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7004;p126">
              <a:extLst>
                <a:ext uri="{FF2B5EF4-FFF2-40B4-BE49-F238E27FC236}">
                  <a16:creationId xmlns:a16="http://schemas.microsoft.com/office/drawing/2014/main" id="{46410C44-2CE2-4CD7-AA69-ECC1A82737AF}"/>
                </a:ext>
              </a:extLst>
            </p:cNvPr>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7005;p126">
              <a:extLst>
                <a:ext uri="{FF2B5EF4-FFF2-40B4-BE49-F238E27FC236}">
                  <a16:creationId xmlns:a16="http://schemas.microsoft.com/office/drawing/2014/main" id="{C7CDBD7F-43BB-4D53-BBD4-28B779F0138F}"/>
                </a:ext>
              </a:extLst>
            </p:cNvPr>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7006;p126">
              <a:extLst>
                <a:ext uri="{FF2B5EF4-FFF2-40B4-BE49-F238E27FC236}">
                  <a16:creationId xmlns:a16="http://schemas.microsoft.com/office/drawing/2014/main" id="{77E845EE-2940-430E-AAC9-2377990A1D6A}"/>
                </a:ext>
              </a:extLst>
            </p:cNvPr>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7007;p126">
              <a:extLst>
                <a:ext uri="{FF2B5EF4-FFF2-40B4-BE49-F238E27FC236}">
                  <a16:creationId xmlns:a16="http://schemas.microsoft.com/office/drawing/2014/main" id="{47AB1BE0-E65B-4502-A6B1-4182EA05A100}"/>
                </a:ext>
              </a:extLst>
            </p:cNvPr>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7008;p126">
              <a:extLst>
                <a:ext uri="{FF2B5EF4-FFF2-40B4-BE49-F238E27FC236}">
                  <a16:creationId xmlns:a16="http://schemas.microsoft.com/office/drawing/2014/main" id="{4CE628EF-D892-484B-9E15-9A3428878052}"/>
                </a:ext>
              </a:extLst>
            </p:cNvPr>
            <p:cNvSpPr/>
            <p:nvPr/>
          </p:nvSpPr>
          <p:spPr>
            <a:xfrm>
              <a:off x="2593969" y="159470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7009;p126">
              <a:extLst>
                <a:ext uri="{FF2B5EF4-FFF2-40B4-BE49-F238E27FC236}">
                  <a16:creationId xmlns:a16="http://schemas.microsoft.com/office/drawing/2014/main" id="{EF7EC5E8-BB82-464A-ACA0-B0D3D2ED5989}"/>
                </a:ext>
              </a:extLst>
            </p:cNvPr>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7010;p126">
              <a:extLst>
                <a:ext uri="{FF2B5EF4-FFF2-40B4-BE49-F238E27FC236}">
                  <a16:creationId xmlns:a16="http://schemas.microsoft.com/office/drawing/2014/main" id="{8B84C764-E32B-414D-8FC2-0BE15136BFAE}"/>
                </a:ext>
              </a:extLst>
            </p:cNvPr>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7011;p126">
              <a:extLst>
                <a:ext uri="{FF2B5EF4-FFF2-40B4-BE49-F238E27FC236}">
                  <a16:creationId xmlns:a16="http://schemas.microsoft.com/office/drawing/2014/main" id="{ADEB972E-4BAA-4C3A-8FE3-C8095FD4D1E1}"/>
                </a:ext>
              </a:extLst>
            </p:cNvPr>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7012;p126">
              <a:extLst>
                <a:ext uri="{FF2B5EF4-FFF2-40B4-BE49-F238E27FC236}">
                  <a16:creationId xmlns:a16="http://schemas.microsoft.com/office/drawing/2014/main" id="{43801623-03C3-439D-AC0F-21A3E7D90350}"/>
                </a:ext>
              </a:extLst>
            </p:cNvPr>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7013;p126">
              <a:extLst>
                <a:ext uri="{FF2B5EF4-FFF2-40B4-BE49-F238E27FC236}">
                  <a16:creationId xmlns:a16="http://schemas.microsoft.com/office/drawing/2014/main" id="{01E70BA1-0DF6-4A10-AC8A-945430ED370B}"/>
                </a:ext>
              </a:extLst>
            </p:cNvPr>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7014;p126">
              <a:extLst>
                <a:ext uri="{FF2B5EF4-FFF2-40B4-BE49-F238E27FC236}">
                  <a16:creationId xmlns:a16="http://schemas.microsoft.com/office/drawing/2014/main" id="{0F417C57-6F47-41F1-8ED8-172308F8AEB2}"/>
                </a:ext>
              </a:extLst>
            </p:cNvPr>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7015;p126">
              <a:extLst>
                <a:ext uri="{FF2B5EF4-FFF2-40B4-BE49-F238E27FC236}">
                  <a16:creationId xmlns:a16="http://schemas.microsoft.com/office/drawing/2014/main" id="{0FBCBCB1-122E-47DE-84A8-9DBD45FD1971}"/>
                </a:ext>
              </a:extLst>
            </p:cNvPr>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7016;p126">
              <a:extLst>
                <a:ext uri="{FF2B5EF4-FFF2-40B4-BE49-F238E27FC236}">
                  <a16:creationId xmlns:a16="http://schemas.microsoft.com/office/drawing/2014/main" id="{8EFEAF53-1455-4AA2-AC03-FCBBAE15FDE1}"/>
                </a:ext>
              </a:extLst>
            </p:cNvPr>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7017;p126">
              <a:extLst>
                <a:ext uri="{FF2B5EF4-FFF2-40B4-BE49-F238E27FC236}">
                  <a16:creationId xmlns:a16="http://schemas.microsoft.com/office/drawing/2014/main" id="{A67EE16B-1668-4132-AFE5-D29F864C4D29}"/>
                </a:ext>
              </a:extLst>
            </p:cNvPr>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7018;p126">
              <a:extLst>
                <a:ext uri="{FF2B5EF4-FFF2-40B4-BE49-F238E27FC236}">
                  <a16:creationId xmlns:a16="http://schemas.microsoft.com/office/drawing/2014/main" id="{4A24FE6D-1369-4F23-BD94-DFB46EA76DA6}"/>
                </a:ext>
              </a:extLst>
            </p:cNvPr>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7019;p126">
              <a:extLst>
                <a:ext uri="{FF2B5EF4-FFF2-40B4-BE49-F238E27FC236}">
                  <a16:creationId xmlns:a16="http://schemas.microsoft.com/office/drawing/2014/main" id="{0B52F1F4-F16B-4C99-98D8-3ED789432DBE}"/>
                </a:ext>
              </a:extLst>
            </p:cNvPr>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7020;p126">
              <a:extLst>
                <a:ext uri="{FF2B5EF4-FFF2-40B4-BE49-F238E27FC236}">
                  <a16:creationId xmlns:a16="http://schemas.microsoft.com/office/drawing/2014/main" id="{5498EF54-4683-4AD7-9618-6041DE199EB3}"/>
                </a:ext>
              </a:extLst>
            </p:cNvPr>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7021;p126">
              <a:extLst>
                <a:ext uri="{FF2B5EF4-FFF2-40B4-BE49-F238E27FC236}">
                  <a16:creationId xmlns:a16="http://schemas.microsoft.com/office/drawing/2014/main" id="{EDF2477B-1BEF-4E50-AB51-B57CD05C2076}"/>
                </a:ext>
              </a:extLst>
            </p:cNvPr>
            <p:cNvSpPr/>
            <p:nvPr/>
          </p:nvSpPr>
          <p:spPr>
            <a:xfrm>
              <a:off x="2601667" y="1598318"/>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7022;p126">
              <a:extLst>
                <a:ext uri="{FF2B5EF4-FFF2-40B4-BE49-F238E27FC236}">
                  <a16:creationId xmlns:a16="http://schemas.microsoft.com/office/drawing/2014/main" id="{D13FB140-E3EE-4A78-99F1-AB2273B865A9}"/>
                </a:ext>
              </a:extLst>
            </p:cNvPr>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7023;p126">
              <a:extLst>
                <a:ext uri="{FF2B5EF4-FFF2-40B4-BE49-F238E27FC236}">
                  <a16:creationId xmlns:a16="http://schemas.microsoft.com/office/drawing/2014/main" id="{45D79572-FBB1-42ED-919D-F8D5BEEB98D8}"/>
                </a:ext>
              </a:extLst>
            </p:cNvPr>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7024;p126">
              <a:extLst>
                <a:ext uri="{FF2B5EF4-FFF2-40B4-BE49-F238E27FC236}">
                  <a16:creationId xmlns:a16="http://schemas.microsoft.com/office/drawing/2014/main" id="{2A3644D6-4672-46DC-9B4C-81F51721CF29}"/>
                </a:ext>
              </a:extLst>
            </p:cNvPr>
            <p:cNvSpPr/>
            <p:nvPr/>
          </p:nvSpPr>
          <p:spPr>
            <a:xfrm>
              <a:off x="2501370" y="1605066"/>
              <a:ext cx="733" cy="109"/>
            </a:xfrm>
            <a:custGeom>
              <a:avLst/>
              <a:gdLst/>
              <a:ahLst/>
              <a:cxnLst/>
              <a:rect l="l" t="t" r="r" b="b"/>
              <a:pathLst>
                <a:path w="54" h="8" extrusionOk="0">
                  <a:moveTo>
                    <a:pt x="1" y="8"/>
                  </a:moveTo>
                  <a:lnTo>
                    <a:pt x="5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7025;p126">
              <a:extLst>
                <a:ext uri="{FF2B5EF4-FFF2-40B4-BE49-F238E27FC236}">
                  <a16:creationId xmlns:a16="http://schemas.microsoft.com/office/drawing/2014/main" id="{B8EACCEE-2674-4205-B348-8ECDD31FDFB1}"/>
                </a:ext>
              </a:extLst>
            </p:cNvPr>
            <p:cNvSpPr/>
            <p:nvPr/>
          </p:nvSpPr>
          <p:spPr>
            <a:xfrm>
              <a:off x="2590398" y="159324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7026;p126">
              <a:extLst>
                <a:ext uri="{FF2B5EF4-FFF2-40B4-BE49-F238E27FC236}">
                  <a16:creationId xmlns:a16="http://schemas.microsoft.com/office/drawing/2014/main" id="{65324D6C-11F9-4E4A-8DCA-E6B4571724BE}"/>
                </a:ext>
              </a:extLst>
            </p:cNvPr>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7027;p126">
              <a:extLst>
                <a:ext uri="{FF2B5EF4-FFF2-40B4-BE49-F238E27FC236}">
                  <a16:creationId xmlns:a16="http://schemas.microsoft.com/office/drawing/2014/main" id="{430CEB77-9B8E-45AC-98A9-A4FC96E75E18}"/>
                </a:ext>
              </a:extLst>
            </p:cNvPr>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7028;p126">
              <a:extLst>
                <a:ext uri="{FF2B5EF4-FFF2-40B4-BE49-F238E27FC236}">
                  <a16:creationId xmlns:a16="http://schemas.microsoft.com/office/drawing/2014/main" id="{1824B004-D952-4510-B64B-2FBCCF5F5DD2}"/>
                </a:ext>
              </a:extLst>
            </p:cNvPr>
            <p:cNvSpPr/>
            <p:nvPr/>
          </p:nvSpPr>
          <p:spPr>
            <a:xfrm>
              <a:off x="2142218" y="2087909"/>
              <a:ext cx="584" cy="339"/>
            </a:xfrm>
            <a:custGeom>
              <a:avLst/>
              <a:gdLst/>
              <a:ahLst/>
              <a:cxnLst/>
              <a:rect l="l" t="t" r="r" b="b"/>
              <a:pathLst>
                <a:path w="43" h="25" extrusionOk="0">
                  <a:moveTo>
                    <a:pt x="42"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7029;p126">
              <a:extLst>
                <a:ext uri="{FF2B5EF4-FFF2-40B4-BE49-F238E27FC236}">
                  <a16:creationId xmlns:a16="http://schemas.microsoft.com/office/drawing/2014/main" id="{3180E83B-EF56-4BB1-869C-EBBFE011A3B9}"/>
                </a:ext>
              </a:extLst>
            </p:cNvPr>
            <p:cNvSpPr/>
            <p:nvPr/>
          </p:nvSpPr>
          <p:spPr>
            <a:xfrm>
              <a:off x="2143834" y="2087244"/>
              <a:ext cx="339" cy="109"/>
            </a:xfrm>
            <a:custGeom>
              <a:avLst/>
              <a:gdLst/>
              <a:ahLst/>
              <a:cxnLst/>
              <a:rect l="l" t="t" r="r" b="b"/>
              <a:pathLst>
                <a:path w="25" h="8" extrusionOk="0">
                  <a:moveTo>
                    <a:pt x="2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7030;p126">
              <a:extLst>
                <a:ext uri="{FF2B5EF4-FFF2-40B4-BE49-F238E27FC236}">
                  <a16:creationId xmlns:a16="http://schemas.microsoft.com/office/drawing/2014/main" id="{554AB034-8CF0-4642-AAB9-33359F04A837}"/>
                </a:ext>
              </a:extLst>
            </p:cNvPr>
            <p:cNvSpPr/>
            <p:nvPr/>
          </p:nvSpPr>
          <p:spPr>
            <a:xfrm>
              <a:off x="2143399" y="2087380"/>
              <a:ext cx="448" cy="204"/>
            </a:xfrm>
            <a:custGeom>
              <a:avLst/>
              <a:gdLst/>
              <a:ahLst/>
              <a:cxnLst/>
              <a:rect l="l" t="t" r="r" b="b"/>
              <a:pathLst>
                <a:path w="33" h="15" extrusionOk="0">
                  <a:moveTo>
                    <a:pt x="32"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7031;p126">
              <a:extLst>
                <a:ext uri="{FF2B5EF4-FFF2-40B4-BE49-F238E27FC236}">
                  <a16:creationId xmlns:a16="http://schemas.microsoft.com/office/drawing/2014/main" id="{604512E1-FBFF-4D5A-8D4B-845E9B96D839}"/>
                </a:ext>
              </a:extLst>
            </p:cNvPr>
            <p:cNvSpPr/>
            <p:nvPr/>
          </p:nvSpPr>
          <p:spPr>
            <a:xfrm>
              <a:off x="2141553" y="2088235"/>
              <a:ext cx="679" cy="448"/>
            </a:xfrm>
            <a:custGeom>
              <a:avLst/>
              <a:gdLst/>
              <a:ahLst/>
              <a:cxnLst/>
              <a:rect l="l" t="t" r="r" b="b"/>
              <a:pathLst>
                <a:path w="50" h="33" extrusionOk="0">
                  <a:moveTo>
                    <a:pt x="49" y="1"/>
                  </a:moveTo>
                  <a:lnTo>
                    <a:pt x="0" y="3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7032;p126">
              <a:extLst>
                <a:ext uri="{FF2B5EF4-FFF2-40B4-BE49-F238E27FC236}">
                  <a16:creationId xmlns:a16="http://schemas.microsoft.com/office/drawing/2014/main" id="{7A1570DB-83C3-40E6-864D-6F99D7340E1C}"/>
                </a:ext>
              </a:extLst>
            </p:cNvPr>
            <p:cNvSpPr/>
            <p:nvPr/>
          </p:nvSpPr>
          <p:spPr>
            <a:xfrm>
              <a:off x="2142829" y="2087624"/>
              <a:ext cx="489" cy="244"/>
            </a:xfrm>
            <a:custGeom>
              <a:avLst/>
              <a:gdLst/>
              <a:ahLst/>
              <a:cxnLst/>
              <a:rect l="l" t="t" r="r" b="b"/>
              <a:pathLst>
                <a:path w="36" h="18" extrusionOk="0">
                  <a:moveTo>
                    <a:pt x="36"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7033;p126">
              <a:extLst>
                <a:ext uri="{FF2B5EF4-FFF2-40B4-BE49-F238E27FC236}">
                  <a16:creationId xmlns:a16="http://schemas.microsoft.com/office/drawing/2014/main" id="{0FC1DCCE-181D-4486-ABA9-409947BDC4E1}"/>
                </a:ext>
              </a:extLst>
            </p:cNvPr>
            <p:cNvSpPr/>
            <p:nvPr/>
          </p:nvSpPr>
          <p:spPr>
            <a:xfrm>
              <a:off x="2144214" y="2087095"/>
              <a:ext cx="299" cy="109"/>
            </a:xfrm>
            <a:custGeom>
              <a:avLst/>
              <a:gdLst/>
              <a:ahLst/>
              <a:cxnLst/>
              <a:rect l="l" t="t" r="r" b="b"/>
              <a:pathLst>
                <a:path w="22" h="8" extrusionOk="0">
                  <a:moveTo>
                    <a:pt x="22"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7034;p126">
              <a:extLst>
                <a:ext uri="{FF2B5EF4-FFF2-40B4-BE49-F238E27FC236}">
                  <a16:creationId xmlns:a16="http://schemas.microsoft.com/office/drawing/2014/main" id="{4EAA1E19-4D79-4E7C-8BA7-9C2E48638518}"/>
                </a:ext>
              </a:extLst>
            </p:cNvPr>
            <p:cNvSpPr/>
            <p:nvPr/>
          </p:nvSpPr>
          <p:spPr>
            <a:xfrm>
              <a:off x="2144554" y="2087054"/>
              <a:ext cx="244" cy="54"/>
            </a:xfrm>
            <a:custGeom>
              <a:avLst/>
              <a:gdLst/>
              <a:ahLst/>
              <a:cxnLst/>
              <a:rect l="l" t="t" r="r" b="b"/>
              <a:pathLst>
                <a:path w="18" h="4" extrusionOk="0">
                  <a:moveTo>
                    <a:pt x="18"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7035;p126">
              <a:extLst>
                <a:ext uri="{FF2B5EF4-FFF2-40B4-BE49-F238E27FC236}">
                  <a16:creationId xmlns:a16="http://schemas.microsoft.com/office/drawing/2014/main" id="{8EAE1B9F-4DC2-4CCB-A64C-0A126149FF0B}"/>
                </a:ext>
              </a:extLst>
            </p:cNvPr>
            <p:cNvSpPr/>
            <p:nvPr/>
          </p:nvSpPr>
          <p:spPr>
            <a:xfrm>
              <a:off x="2144839" y="2087000"/>
              <a:ext cx="190" cy="68"/>
            </a:xfrm>
            <a:custGeom>
              <a:avLst/>
              <a:gdLst/>
              <a:ahLst/>
              <a:cxnLst/>
              <a:rect l="l" t="t" r="r" b="b"/>
              <a:pathLst>
                <a:path w="14" h="5"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7036;p126">
              <a:extLst>
                <a:ext uri="{FF2B5EF4-FFF2-40B4-BE49-F238E27FC236}">
                  <a16:creationId xmlns:a16="http://schemas.microsoft.com/office/drawing/2014/main" id="{89E31343-D1C4-446E-AA90-4D613BCF3000}"/>
                </a:ext>
              </a:extLst>
            </p:cNvPr>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7037;p126">
              <a:extLst>
                <a:ext uri="{FF2B5EF4-FFF2-40B4-BE49-F238E27FC236}">
                  <a16:creationId xmlns:a16="http://schemas.microsoft.com/office/drawing/2014/main" id="{95160B6F-EAF7-47C2-9B6D-254EC34B686C}"/>
                </a:ext>
              </a:extLst>
            </p:cNvPr>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7038;p126">
              <a:extLst>
                <a:ext uri="{FF2B5EF4-FFF2-40B4-BE49-F238E27FC236}">
                  <a16:creationId xmlns:a16="http://schemas.microsoft.com/office/drawing/2014/main" id="{2481B20F-CFED-4A1F-A7AA-C45C27020A9C}"/>
                </a:ext>
              </a:extLst>
            </p:cNvPr>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7039;p126">
              <a:extLst>
                <a:ext uri="{FF2B5EF4-FFF2-40B4-BE49-F238E27FC236}">
                  <a16:creationId xmlns:a16="http://schemas.microsoft.com/office/drawing/2014/main" id="{01121F41-1E2C-4519-B097-0C57EC477D21}"/>
                </a:ext>
              </a:extLst>
            </p:cNvPr>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7040;p126">
              <a:extLst>
                <a:ext uri="{FF2B5EF4-FFF2-40B4-BE49-F238E27FC236}">
                  <a16:creationId xmlns:a16="http://schemas.microsoft.com/office/drawing/2014/main" id="{18369584-5BAF-4A70-AC85-41B7E935DA1E}"/>
                </a:ext>
              </a:extLst>
            </p:cNvPr>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7041;p126">
              <a:extLst>
                <a:ext uri="{FF2B5EF4-FFF2-40B4-BE49-F238E27FC236}">
                  <a16:creationId xmlns:a16="http://schemas.microsoft.com/office/drawing/2014/main" id="{DC7A209B-212D-4A6A-90DF-7FE378B5FCDA}"/>
                </a:ext>
              </a:extLst>
            </p:cNvPr>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7042;p126">
              <a:extLst>
                <a:ext uri="{FF2B5EF4-FFF2-40B4-BE49-F238E27FC236}">
                  <a16:creationId xmlns:a16="http://schemas.microsoft.com/office/drawing/2014/main" id="{2787111B-C2A5-4D42-9AE5-A41C5064F044}"/>
                </a:ext>
              </a:extLst>
            </p:cNvPr>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7043;p126">
              <a:extLst>
                <a:ext uri="{FF2B5EF4-FFF2-40B4-BE49-F238E27FC236}">
                  <a16:creationId xmlns:a16="http://schemas.microsoft.com/office/drawing/2014/main" id="{6369A8D2-76AB-4159-B06F-164E56E2B128}"/>
                </a:ext>
              </a:extLst>
            </p:cNvPr>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7044;p126">
              <a:extLst>
                <a:ext uri="{FF2B5EF4-FFF2-40B4-BE49-F238E27FC236}">
                  <a16:creationId xmlns:a16="http://schemas.microsoft.com/office/drawing/2014/main" id="{E92AEC0D-0D2D-4123-870B-92E79263F261}"/>
                </a:ext>
              </a:extLst>
            </p:cNvPr>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7045;p126">
              <a:extLst>
                <a:ext uri="{FF2B5EF4-FFF2-40B4-BE49-F238E27FC236}">
                  <a16:creationId xmlns:a16="http://schemas.microsoft.com/office/drawing/2014/main" id="{9FFE67B4-E61B-453A-955E-139C8912EFA1}"/>
                </a:ext>
              </a:extLst>
            </p:cNvPr>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7046;p126">
              <a:extLst>
                <a:ext uri="{FF2B5EF4-FFF2-40B4-BE49-F238E27FC236}">
                  <a16:creationId xmlns:a16="http://schemas.microsoft.com/office/drawing/2014/main" id="{C35E236E-7C09-45E9-AB3C-64E37A4C48FF}"/>
                </a:ext>
              </a:extLst>
            </p:cNvPr>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7047;p126">
              <a:extLst>
                <a:ext uri="{FF2B5EF4-FFF2-40B4-BE49-F238E27FC236}">
                  <a16:creationId xmlns:a16="http://schemas.microsoft.com/office/drawing/2014/main" id="{CD6D3B66-D31E-41F8-BA41-0CBDC29010E0}"/>
                </a:ext>
              </a:extLst>
            </p:cNvPr>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7048;p126">
              <a:extLst>
                <a:ext uri="{FF2B5EF4-FFF2-40B4-BE49-F238E27FC236}">
                  <a16:creationId xmlns:a16="http://schemas.microsoft.com/office/drawing/2014/main" id="{562ECE74-5B97-424A-B955-64FDC071DF62}"/>
                </a:ext>
              </a:extLst>
            </p:cNvPr>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7049;p126">
              <a:extLst>
                <a:ext uri="{FF2B5EF4-FFF2-40B4-BE49-F238E27FC236}">
                  <a16:creationId xmlns:a16="http://schemas.microsoft.com/office/drawing/2014/main" id="{12EF5A08-CCB9-4DE2-AA4F-BCF7275391B5}"/>
                </a:ext>
              </a:extLst>
            </p:cNvPr>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7050;p126">
              <a:extLst>
                <a:ext uri="{FF2B5EF4-FFF2-40B4-BE49-F238E27FC236}">
                  <a16:creationId xmlns:a16="http://schemas.microsoft.com/office/drawing/2014/main" id="{1EEA1C38-E0EC-4A41-AD76-F52F76B86BD1}"/>
                </a:ext>
              </a:extLst>
            </p:cNvPr>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7051;p126">
              <a:extLst>
                <a:ext uri="{FF2B5EF4-FFF2-40B4-BE49-F238E27FC236}">
                  <a16:creationId xmlns:a16="http://schemas.microsoft.com/office/drawing/2014/main" id="{DB2B9744-7C05-4496-B6EE-6A642A205AE1}"/>
                </a:ext>
              </a:extLst>
            </p:cNvPr>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7052;p126">
              <a:extLst>
                <a:ext uri="{FF2B5EF4-FFF2-40B4-BE49-F238E27FC236}">
                  <a16:creationId xmlns:a16="http://schemas.microsoft.com/office/drawing/2014/main" id="{389BC8A7-5F81-4405-87F7-E112072CFC82}"/>
                </a:ext>
              </a:extLst>
            </p:cNvPr>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7053;p126">
              <a:extLst>
                <a:ext uri="{FF2B5EF4-FFF2-40B4-BE49-F238E27FC236}">
                  <a16:creationId xmlns:a16="http://schemas.microsoft.com/office/drawing/2014/main" id="{2652ED26-BBC1-4253-9A02-A93A7A29CBD7}"/>
                </a:ext>
              </a:extLst>
            </p:cNvPr>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7054;p126">
              <a:extLst>
                <a:ext uri="{FF2B5EF4-FFF2-40B4-BE49-F238E27FC236}">
                  <a16:creationId xmlns:a16="http://schemas.microsoft.com/office/drawing/2014/main" id="{4148748C-5C90-446E-8775-B79DF2DCABA6}"/>
                </a:ext>
              </a:extLst>
            </p:cNvPr>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7055;p126">
              <a:extLst>
                <a:ext uri="{FF2B5EF4-FFF2-40B4-BE49-F238E27FC236}">
                  <a16:creationId xmlns:a16="http://schemas.microsoft.com/office/drawing/2014/main" id="{FC4C2302-CA77-4781-B3AC-6D4D186EB640}"/>
                </a:ext>
              </a:extLst>
            </p:cNvPr>
            <p:cNvSpPr/>
            <p:nvPr/>
          </p:nvSpPr>
          <p:spPr>
            <a:xfrm>
              <a:off x="2257057" y="2062194"/>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7056;p126">
              <a:extLst>
                <a:ext uri="{FF2B5EF4-FFF2-40B4-BE49-F238E27FC236}">
                  <a16:creationId xmlns:a16="http://schemas.microsoft.com/office/drawing/2014/main" id="{EE5B486F-B428-48E6-902D-1D003FDE3097}"/>
                </a:ext>
              </a:extLst>
            </p:cNvPr>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7057;p126">
              <a:extLst>
                <a:ext uri="{FF2B5EF4-FFF2-40B4-BE49-F238E27FC236}">
                  <a16:creationId xmlns:a16="http://schemas.microsoft.com/office/drawing/2014/main" id="{92D0BCFC-0531-4DE3-888E-0C80A09FEEA6}"/>
                </a:ext>
              </a:extLst>
            </p:cNvPr>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7058;p126">
              <a:extLst>
                <a:ext uri="{FF2B5EF4-FFF2-40B4-BE49-F238E27FC236}">
                  <a16:creationId xmlns:a16="http://schemas.microsoft.com/office/drawing/2014/main" id="{6CB4044A-1C44-41F3-A80F-0964995E18DB}"/>
                </a:ext>
              </a:extLst>
            </p:cNvPr>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7059;p126">
              <a:extLst>
                <a:ext uri="{FF2B5EF4-FFF2-40B4-BE49-F238E27FC236}">
                  <a16:creationId xmlns:a16="http://schemas.microsoft.com/office/drawing/2014/main" id="{EE234C1E-091E-4A4E-9711-9B41CBE8CF90}"/>
                </a:ext>
              </a:extLst>
            </p:cNvPr>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7060;p126">
              <a:extLst>
                <a:ext uri="{FF2B5EF4-FFF2-40B4-BE49-F238E27FC236}">
                  <a16:creationId xmlns:a16="http://schemas.microsoft.com/office/drawing/2014/main" id="{6F0F22D9-49E5-4721-B075-9303E04C4CD0}"/>
                </a:ext>
              </a:extLst>
            </p:cNvPr>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7061;p126">
              <a:extLst>
                <a:ext uri="{FF2B5EF4-FFF2-40B4-BE49-F238E27FC236}">
                  <a16:creationId xmlns:a16="http://schemas.microsoft.com/office/drawing/2014/main" id="{D55FCD30-2846-4AD1-BA57-D05E3D889F73}"/>
                </a:ext>
              </a:extLst>
            </p:cNvPr>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7062;p126">
              <a:extLst>
                <a:ext uri="{FF2B5EF4-FFF2-40B4-BE49-F238E27FC236}">
                  <a16:creationId xmlns:a16="http://schemas.microsoft.com/office/drawing/2014/main" id="{93B078F2-F776-4BBB-AA99-41461D96A164}"/>
                </a:ext>
              </a:extLst>
            </p:cNvPr>
            <p:cNvSpPr/>
            <p:nvPr/>
          </p:nvSpPr>
          <p:spPr>
            <a:xfrm>
              <a:off x="2183955" y="2018651"/>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7063;p126">
              <a:extLst>
                <a:ext uri="{FF2B5EF4-FFF2-40B4-BE49-F238E27FC236}">
                  <a16:creationId xmlns:a16="http://schemas.microsoft.com/office/drawing/2014/main" id="{E63EA2A3-A7C8-417B-A89E-620BC0377F46}"/>
                </a:ext>
              </a:extLst>
            </p:cNvPr>
            <p:cNvSpPr/>
            <p:nvPr/>
          </p:nvSpPr>
          <p:spPr>
            <a:xfrm>
              <a:off x="2139218" y="208154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7064;p126">
              <a:extLst>
                <a:ext uri="{FF2B5EF4-FFF2-40B4-BE49-F238E27FC236}">
                  <a16:creationId xmlns:a16="http://schemas.microsoft.com/office/drawing/2014/main" id="{73A3233B-3CE3-43EB-8F1D-88453216F2AC}"/>
                </a:ext>
              </a:extLst>
            </p:cNvPr>
            <p:cNvSpPr/>
            <p:nvPr/>
          </p:nvSpPr>
          <p:spPr>
            <a:xfrm>
              <a:off x="2144404" y="2078500"/>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7065;p126">
              <a:extLst>
                <a:ext uri="{FF2B5EF4-FFF2-40B4-BE49-F238E27FC236}">
                  <a16:creationId xmlns:a16="http://schemas.microsoft.com/office/drawing/2014/main" id="{3DD89744-E154-4F1F-80BA-79D57421DC7E}"/>
                </a:ext>
              </a:extLst>
            </p:cNvPr>
            <p:cNvSpPr/>
            <p:nvPr/>
          </p:nvSpPr>
          <p:spPr>
            <a:xfrm>
              <a:off x="2143644" y="2078785"/>
              <a:ext cx="204" cy="109"/>
            </a:xfrm>
            <a:custGeom>
              <a:avLst/>
              <a:gdLst/>
              <a:ahLst/>
              <a:cxnLst/>
              <a:rect l="l" t="t" r="r" b="b"/>
              <a:pathLst>
                <a:path w="15" h="8" extrusionOk="0">
                  <a:moveTo>
                    <a:pt x="0" y="7"/>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7066;p126">
              <a:extLst>
                <a:ext uri="{FF2B5EF4-FFF2-40B4-BE49-F238E27FC236}">
                  <a16:creationId xmlns:a16="http://schemas.microsoft.com/office/drawing/2014/main" id="{32A46DE6-189A-483A-A5AC-849380C3D343}"/>
                </a:ext>
              </a:extLst>
            </p:cNvPr>
            <p:cNvSpPr/>
            <p:nvPr/>
          </p:nvSpPr>
          <p:spPr>
            <a:xfrm>
              <a:off x="2182910" y="2023783"/>
              <a:ext cx="149" cy="299"/>
            </a:xfrm>
            <a:custGeom>
              <a:avLst/>
              <a:gdLst/>
              <a:ahLst/>
              <a:cxnLst/>
              <a:rect l="l" t="t" r="r" b="b"/>
              <a:pathLst>
                <a:path w="11" h="22" extrusionOk="0">
                  <a:moveTo>
                    <a:pt x="0" y="22"/>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7067;p126">
              <a:extLst>
                <a:ext uri="{FF2B5EF4-FFF2-40B4-BE49-F238E27FC236}">
                  <a16:creationId xmlns:a16="http://schemas.microsoft.com/office/drawing/2014/main" id="{D339B61F-507E-4A74-8ABE-68779E522D1E}"/>
                </a:ext>
              </a:extLst>
            </p:cNvPr>
            <p:cNvSpPr/>
            <p:nvPr/>
          </p:nvSpPr>
          <p:spPr>
            <a:xfrm>
              <a:off x="2143929" y="2078690"/>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7068;p126">
              <a:extLst>
                <a:ext uri="{FF2B5EF4-FFF2-40B4-BE49-F238E27FC236}">
                  <a16:creationId xmlns:a16="http://schemas.microsoft.com/office/drawing/2014/main" id="{3E0B330E-CA61-4A8D-919E-D9BE42DB2737}"/>
                </a:ext>
              </a:extLst>
            </p:cNvPr>
            <p:cNvSpPr/>
            <p:nvPr/>
          </p:nvSpPr>
          <p:spPr>
            <a:xfrm>
              <a:off x="2182720" y="2024163"/>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7069;p126">
              <a:extLst>
                <a:ext uri="{FF2B5EF4-FFF2-40B4-BE49-F238E27FC236}">
                  <a16:creationId xmlns:a16="http://schemas.microsoft.com/office/drawing/2014/main" id="{212D1D6E-3FC8-4945-97FD-76603E34F0E4}"/>
                </a:ext>
              </a:extLst>
            </p:cNvPr>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7070;p126">
              <a:extLst>
                <a:ext uri="{FF2B5EF4-FFF2-40B4-BE49-F238E27FC236}">
                  <a16:creationId xmlns:a16="http://schemas.microsoft.com/office/drawing/2014/main" id="{F3B23635-0A2A-4B71-A054-1E455FC9E69C}"/>
                </a:ext>
              </a:extLst>
            </p:cNvPr>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7071;p126">
              <a:extLst>
                <a:ext uri="{FF2B5EF4-FFF2-40B4-BE49-F238E27FC236}">
                  <a16:creationId xmlns:a16="http://schemas.microsoft.com/office/drawing/2014/main" id="{898AC985-1847-473D-A822-682EEED5E5A3}"/>
                </a:ext>
              </a:extLst>
            </p:cNvPr>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7072;p126">
              <a:extLst>
                <a:ext uri="{FF2B5EF4-FFF2-40B4-BE49-F238E27FC236}">
                  <a16:creationId xmlns:a16="http://schemas.microsoft.com/office/drawing/2014/main" id="{C5DF0D8C-2642-4F45-999B-46C0677F0BF3}"/>
                </a:ext>
              </a:extLst>
            </p:cNvPr>
            <p:cNvSpPr/>
            <p:nvPr/>
          </p:nvSpPr>
          <p:spPr>
            <a:xfrm>
              <a:off x="2143359" y="2078975"/>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7073;p126">
              <a:extLst>
                <a:ext uri="{FF2B5EF4-FFF2-40B4-BE49-F238E27FC236}">
                  <a16:creationId xmlns:a16="http://schemas.microsoft.com/office/drawing/2014/main" id="{B3B8526F-9914-4724-A3D4-B0E566F7FEDB}"/>
                </a:ext>
              </a:extLst>
            </p:cNvPr>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7074;p126">
              <a:extLst>
                <a:ext uri="{FF2B5EF4-FFF2-40B4-BE49-F238E27FC236}">
                  <a16:creationId xmlns:a16="http://schemas.microsoft.com/office/drawing/2014/main" id="{5CEA7F95-77CC-4FAF-AABA-BBB74410BA7C}"/>
                </a:ext>
              </a:extLst>
            </p:cNvPr>
            <p:cNvSpPr/>
            <p:nvPr/>
          </p:nvSpPr>
          <p:spPr>
            <a:xfrm>
              <a:off x="2142979" y="2079111"/>
              <a:ext cx="204" cy="109"/>
            </a:xfrm>
            <a:custGeom>
              <a:avLst/>
              <a:gdLst/>
              <a:ahLst/>
              <a:cxnLst/>
              <a:rect l="l" t="t" r="r" b="b"/>
              <a:pathLst>
                <a:path w="15"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7075;p126">
              <a:extLst>
                <a:ext uri="{FF2B5EF4-FFF2-40B4-BE49-F238E27FC236}">
                  <a16:creationId xmlns:a16="http://schemas.microsoft.com/office/drawing/2014/main" id="{A0716845-E520-4771-9863-B49BDB1CA2F7}"/>
                </a:ext>
              </a:extLst>
            </p:cNvPr>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7076;p126">
              <a:extLst>
                <a:ext uri="{FF2B5EF4-FFF2-40B4-BE49-F238E27FC236}">
                  <a16:creationId xmlns:a16="http://schemas.microsoft.com/office/drawing/2014/main" id="{91A2C183-DC36-41E0-8461-DE73A559BE43}"/>
                </a:ext>
              </a:extLst>
            </p:cNvPr>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7077;p126">
              <a:extLst>
                <a:ext uri="{FF2B5EF4-FFF2-40B4-BE49-F238E27FC236}">
                  <a16:creationId xmlns:a16="http://schemas.microsoft.com/office/drawing/2014/main" id="{81FEA44F-20FA-4D6A-A16F-6AC352BBF029}"/>
                </a:ext>
              </a:extLst>
            </p:cNvPr>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7078;p126">
              <a:extLst>
                <a:ext uri="{FF2B5EF4-FFF2-40B4-BE49-F238E27FC236}">
                  <a16:creationId xmlns:a16="http://schemas.microsoft.com/office/drawing/2014/main" id="{03A7A2AF-CDC0-44C2-AA5A-CBC8CEB1C81D}"/>
                </a:ext>
              </a:extLst>
            </p:cNvPr>
            <p:cNvSpPr/>
            <p:nvPr/>
          </p:nvSpPr>
          <p:spPr>
            <a:xfrm>
              <a:off x="2139462" y="2081107"/>
              <a:ext cx="394" cy="299"/>
            </a:xfrm>
            <a:custGeom>
              <a:avLst/>
              <a:gdLst/>
              <a:ahLst/>
              <a:cxnLst/>
              <a:rect l="l" t="t" r="r" b="b"/>
              <a:pathLst>
                <a:path w="29" h="22" extrusionOk="0">
                  <a:moveTo>
                    <a:pt x="0" y="22"/>
                  </a:move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7079;p126">
              <a:extLst>
                <a:ext uri="{FF2B5EF4-FFF2-40B4-BE49-F238E27FC236}">
                  <a16:creationId xmlns:a16="http://schemas.microsoft.com/office/drawing/2014/main" id="{EF5E052D-8B53-4AB3-BA9A-F487A3BF69DA}"/>
                </a:ext>
              </a:extLst>
            </p:cNvPr>
            <p:cNvSpPr/>
            <p:nvPr/>
          </p:nvSpPr>
          <p:spPr>
            <a:xfrm>
              <a:off x="2140127" y="2080727"/>
              <a:ext cx="339" cy="258"/>
            </a:xfrm>
            <a:custGeom>
              <a:avLst/>
              <a:gdLst/>
              <a:ahLst/>
              <a:cxnLst/>
              <a:rect l="l" t="t" r="r" b="b"/>
              <a:pathLst>
                <a:path w="25" h="19" extrusionOk="0">
                  <a:moveTo>
                    <a:pt x="0" y="1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7080;p126">
              <a:extLst>
                <a:ext uri="{FF2B5EF4-FFF2-40B4-BE49-F238E27FC236}">
                  <a16:creationId xmlns:a16="http://schemas.microsoft.com/office/drawing/2014/main" id="{8F0CA0C8-4D72-43BF-833A-75832E82C6FC}"/>
                </a:ext>
              </a:extLst>
            </p:cNvPr>
            <p:cNvSpPr/>
            <p:nvPr/>
          </p:nvSpPr>
          <p:spPr>
            <a:xfrm>
              <a:off x="2140697" y="2080401"/>
              <a:ext cx="299" cy="204"/>
            </a:xfrm>
            <a:custGeom>
              <a:avLst/>
              <a:gdLst/>
              <a:ahLst/>
              <a:cxnLst/>
              <a:rect l="l" t="t" r="r" b="b"/>
              <a:pathLst>
                <a:path w="22" h="15" extrusionOk="0">
                  <a:moveTo>
                    <a:pt x="0" y="1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7081;p126">
              <a:extLst>
                <a:ext uri="{FF2B5EF4-FFF2-40B4-BE49-F238E27FC236}">
                  <a16:creationId xmlns:a16="http://schemas.microsoft.com/office/drawing/2014/main" id="{2865C9B1-84AE-4260-BB84-17070043A149}"/>
                </a:ext>
              </a:extLst>
            </p:cNvPr>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7082;p126">
              <a:extLst>
                <a:ext uri="{FF2B5EF4-FFF2-40B4-BE49-F238E27FC236}">
                  <a16:creationId xmlns:a16="http://schemas.microsoft.com/office/drawing/2014/main" id="{B9C33889-CFBF-4F0F-BD82-A5365014C42F}"/>
                </a:ext>
              </a:extLst>
            </p:cNvPr>
            <p:cNvSpPr/>
            <p:nvPr/>
          </p:nvSpPr>
          <p:spPr>
            <a:xfrm>
              <a:off x="2141213" y="2080062"/>
              <a:ext cx="299" cy="204"/>
            </a:xfrm>
            <a:custGeom>
              <a:avLst/>
              <a:gdLst/>
              <a:ahLst/>
              <a:cxnLst/>
              <a:rect l="l" t="t" r="r" b="b"/>
              <a:pathLst>
                <a:path w="22" h="15" extrusionOk="0">
                  <a:moveTo>
                    <a:pt x="1" y="15"/>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7083;p126">
              <a:extLst>
                <a:ext uri="{FF2B5EF4-FFF2-40B4-BE49-F238E27FC236}">
                  <a16:creationId xmlns:a16="http://schemas.microsoft.com/office/drawing/2014/main" id="{FC748A14-B342-4655-8F78-06624A0AB11D}"/>
                </a:ext>
              </a:extLst>
            </p:cNvPr>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7084;p126">
              <a:extLst>
                <a:ext uri="{FF2B5EF4-FFF2-40B4-BE49-F238E27FC236}">
                  <a16:creationId xmlns:a16="http://schemas.microsoft.com/office/drawing/2014/main" id="{499A3D39-4A3C-413F-9B35-126B5460847F}"/>
                </a:ext>
              </a:extLst>
            </p:cNvPr>
            <p:cNvSpPr/>
            <p:nvPr/>
          </p:nvSpPr>
          <p:spPr>
            <a:xfrm>
              <a:off x="2141743" y="2079777"/>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7085;p126">
              <a:extLst>
                <a:ext uri="{FF2B5EF4-FFF2-40B4-BE49-F238E27FC236}">
                  <a16:creationId xmlns:a16="http://schemas.microsoft.com/office/drawing/2014/main" id="{0D07C36C-6A2D-4593-B016-5A745DA605D4}"/>
                </a:ext>
              </a:extLst>
            </p:cNvPr>
            <p:cNvSpPr/>
            <p:nvPr/>
          </p:nvSpPr>
          <p:spPr>
            <a:xfrm>
              <a:off x="2144214" y="2078595"/>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7086;p126">
              <a:extLst>
                <a:ext uri="{FF2B5EF4-FFF2-40B4-BE49-F238E27FC236}">
                  <a16:creationId xmlns:a16="http://schemas.microsoft.com/office/drawing/2014/main" id="{2BFCEC0A-D4D5-4299-953B-37F2601D5023}"/>
                </a:ext>
              </a:extLst>
            </p:cNvPr>
            <p:cNvSpPr/>
            <p:nvPr/>
          </p:nvSpPr>
          <p:spPr>
            <a:xfrm>
              <a:off x="2142164" y="2079546"/>
              <a:ext cx="258" cy="149"/>
            </a:xfrm>
            <a:custGeom>
              <a:avLst/>
              <a:gdLst/>
              <a:ahLst/>
              <a:cxnLst/>
              <a:rect l="l" t="t" r="r" b="b"/>
              <a:pathLst>
                <a:path w="19" h="11" extrusionOk="0">
                  <a:moveTo>
                    <a:pt x="1" y="1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7087;p126">
              <a:extLst>
                <a:ext uri="{FF2B5EF4-FFF2-40B4-BE49-F238E27FC236}">
                  <a16:creationId xmlns:a16="http://schemas.microsoft.com/office/drawing/2014/main" id="{103FD053-B05E-4685-ABC5-47BA0FA46CB3}"/>
                </a:ext>
              </a:extLst>
            </p:cNvPr>
            <p:cNvSpPr/>
            <p:nvPr/>
          </p:nvSpPr>
          <p:spPr>
            <a:xfrm>
              <a:off x="2142598" y="2079301"/>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7088;p126">
              <a:extLst>
                <a:ext uri="{FF2B5EF4-FFF2-40B4-BE49-F238E27FC236}">
                  <a16:creationId xmlns:a16="http://schemas.microsoft.com/office/drawing/2014/main" id="{939BA9C7-EB5D-470B-ADBC-0B5066770247}"/>
                </a:ext>
              </a:extLst>
            </p:cNvPr>
            <p:cNvSpPr/>
            <p:nvPr/>
          </p:nvSpPr>
          <p:spPr>
            <a:xfrm>
              <a:off x="2144594" y="2078500"/>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7089;p126">
              <a:extLst>
                <a:ext uri="{FF2B5EF4-FFF2-40B4-BE49-F238E27FC236}">
                  <a16:creationId xmlns:a16="http://schemas.microsoft.com/office/drawing/2014/main" id="{8B6E3436-9A37-4E38-AEF4-1EA9D8E621DF}"/>
                </a:ext>
              </a:extLst>
            </p:cNvPr>
            <p:cNvSpPr/>
            <p:nvPr/>
          </p:nvSpPr>
          <p:spPr>
            <a:xfrm>
              <a:off x="2144744" y="2078446"/>
              <a:ext cx="95" cy="14"/>
            </a:xfrm>
            <a:custGeom>
              <a:avLst/>
              <a:gdLst/>
              <a:ahLst/>
              <a:cxnLst/>
              <a:rect l="l" t="t" r="r" b="b"/>
              <a:pathLst>
                <a:path w="7"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7090;p126">
              <a:extLst>
                <a:ext uri="{FF2B5EF4-FFF2-40B4-BE49-F238E27FC236}">
                  <a16:creationId xmlns:a16="http://schemas.microsoft.com/office/drawing/2014/main" id="{C48C8C52-6628-4B1F-849D-0E2ACCF62A4C}"/>
                </a:ext>
              </a:extLst>
            </p:cNvPr>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7091;p126">
              <a:extLst>
                <a:ext uri="{FF2B5EF4-FFF2-40B4-BE49-F238E27FC236}">
                  <a16:creationId xmlns:a16="http://schemas.microsoft.com/office/drawing/2014/main" id="{B3A837B0-3717-4A18-95D1-0DD5CCC2ABED}"/>
                </a:ext>
              </a:extLst>
            </p:cNvPr>
            <p:cNvSpPr/>
            <p:nvPr/>
          </p:nvSpPr>
          <p:spPr>
            <a:xfrm>
              <a:off x="2246887" y="2005399"/>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7092;p126">
              <a:extLst>
                <a:ext uri="{FF2B5EF4-FFF2-40B4-BE49-F238E27FC236}">
                  <a16:creationId xmlns:a16="http://schemas.microsoft.com/office/drawing/2014/main" id="{0BAFEA3D-7E1C-425F-9D37-471766A73953}"/>
                </a:ext>
              </a:extLst>
            </p:cNvPr>
            <p:cNvSpPr/>
            <p:nvPr/>
          </p:nvSpPr>
          <p:spPr>
            <a:xfrm>
              <a:off x="2263194" y="200981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7093;p126">
              <a:extLst>
                <a:ext uri="{FF2B5EF4-FFF2-40B4-BE49-F238E27FC236}">
                  <a16:creationId xmlns:a16="http://schemas.microsoft.com/office/drawing/2014/main" id="{38948CBF-C096-4BCB-98B9-B690AC567962}"/>
                </a:ext>
              </a:extLst>
            </p:cNvPr>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7094;p126">
              <a:extLst>
                <a:ext uri="{FF2B5EF4-FFF2-40B4-BE49-F238E27FC236}">
                  <a16:creationId xmlns:a16="http://schemas.microsoft.com/office/drawing/2014/main" id="{4CE74127-F0B2-4408-847B-FFE2293EEEDC}"/>
                </a:ext>
              </a:extLst>
            </p:cNvPr>
            <p:cNvSpPr/>
            <p:nvPr/>
          </p:nvSpPr>
          <p:spPr>
            <a:xfrm>
              <a:off x="2266235" y="2012093"/>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7095;p126">
              <a:extLst>
                <a:ext uri="{FF2B5EF4-FFF2-40B4-BE49-F238E27FC236}">
                  <a16:creationId xmlns:a16="http://schemas.microsoft.com/office/drawing/2014/main" id="{A2495E56-81D6-4C8E-A9FE-CCFFACA2071D}"/>
                </a:ext>
              </a:extLst>
            </p:cNvPr>
            <p:cNvSpPr/>
            <p:nvPr/>
          </p:nvSpPr>
          <p:spPr>
            <a:xfrm>
              <a:off x="2265665" y="2011617"/>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7096;p126">
              <a:extLst>
                <a:ext uri="{FF2B5EF4-FFF2-40B4-BE49-F238E27FC236}">
                  <a16:creationId xmlns:a16="http://schemas.microsoft.com/office/drawing/2014/main" id="{C22A0839-9591-4D25-9623-F0EC1BDBA4AE}"/>
                </a:ext>
              </a:extLst>
            </p:cNvPr>
            <p:cNvSpPr/>
            <p:nvPr/>
          </p:nvSpPr>
          <p:spPr>
            <a:xfrm>
              <a:off x="2265190" y="2011197"/>
              <a:ext cx="339" cy="339"/>
            </a:xfrm>
            <a:custGeom>
              <a:avLst/>
              <a:gdLst/>
              <a:ahLst/>
              <a:cxnLst/>
              <a:rect l="l" t="t" r="r" b="b"/>
              <a:pathLst>
                <a:path w="25" h="25" extrusionOk="0">
                  <a:moveTo>
                    <a:pt x="25"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7097;p126">
              <a:extLst>
                <a:ext uri="{FF2B5EF4-FFF2-40B4-BE49-F238E27FC236}">
                  <a16:creationId xmlns:a16="http://schemas.microsoft.com/office/drawing/2014/main" id="{CDA52538-4E23-43DB-86DA-0C8C12C19394}"/>
                </a:ext>
              </a:extLst>
            </p:cNvPr>
            <p:cNvSpPr/>
            <p:nvPr/>
          </p:nvSpPr>
          <p:spPr>
            <a:xfrm>
              <a:off x="2246643" y="2005155"/>
              <a:ext cx="68" cy="68"/>
            </a:xfrm>
            <a:custGeom>
              <a:avLst/>
              <a:gdLst/>
              <a:ahLst/>
              <a:cxnLst/>
              <a:rect l="l" t="t" r="r" b="b"/>
              <a:pathLst>
                <a:path w="5" h="5" extrusionOk="0">
                  <a:moveTo>
                    <a:pt x="1" y="1"/>
                  </a:moveTo>
                  <a:lnTo>
                    <a:pt x="4" y="4"/>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7098;p126">
              <a:extLst>
                <a:ext uri="{FF2B5EF4-FFF2-40B4-BE49-F238E27FC236}">
                  <a16:creationId xmlns:a16="http://schemas.microsoft.com/office/drawing/2014/main" id="{B0167ECE-8CA9-4645-8902-F3DF3067BA10}"/>
                </a:ext>
              </a:extLst>
            </p:cNvPr>
            <p:cNvSpPr/>
            <p:nvPr/>
          </p:nvSpPr>
          <p:spPr>
            <a:xfrm>
              <a:off x="2263995" y="2010287"/>
              <a:ext cx="258" cy="204"/>
            </a:xfrm>
            <a:custGeom>
              <a:avLst/>
              <a:gdLst/>
              <a:ahLst/>
              <a:cxnLst/>
              <a:rect l="l" t="t" r="r" b="b"/>
              <a:pathLst>
                <a:path w="19" h="15" extrusionOk="0">
                  <a:moveTo>
                    <a:pt x="1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7099;p126">
              <a:extLst>
                <a:ext uri="{FF2B5EF4-FFF2-40B4-BE49-F238E27FC236}">
                  <a16:creationId xmlns:a16="http://schemas.microsoft.com/office/drawing/2014/main" id="{4C95F8C7-05B9-4F38-B08D-0C623F823113}"/>
                </a:ext>
              </a:extLst>
            </p:cNvPr>
            <p:cNvSpPr/>
            <p:nvPr/>
          </p:nvSpPr>
          <p:spPr>
            <a:xfrm>
              <a:off x="2266805" y="2012527"/>
              <a:ext cx="394" cy="394"/>
            </a:xfrm>
            <a:custGeom>
              <a:avLst/>
              <a:gdLst/>
              <a:ahLst/>
              <a:cxnLst/>
              <a:rect l="l" t="t" r="r" b="b"/>
              <a:pathLst>
                <a:path w="29" h="29" extrusionOk="0">
                  <a:moveTo>
                    <a:pt x="28" y="2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7100;p126">
              <a:extLst>
                <a:ext uri="{FF2B5EF4-FFF2-40B4-BE49-F238E27FC236}">
                  <a16:creationId xmlns:a16="http://schemas.microsoft.com/office/drawing/2014/main" id="{B37B1407-D720-4FEE-888A-1868CB5D7A7F}"/>
                </a:ext>
              </a:extLst>
            </p:cNvPr>
            <p:cNvSpPr/>
            <p:nvPr/>
          </p:nvSpPr>
          <p:spPr>
            <a:xfrm>
              <a:off x="2263710" y="2010056"/>
              <a:ext cx="258" cy="149"/>
            </a:xfrm>
            <a:custGeom>
              <a:avLst/>
              <a:gdLst/>
              <a:ahLst/>
              <a:cxnLst/>
              <a:rect l="l" t="t" r="r" b="b"/>
              <a:pathLst>
                <a:path w="19" h="11" extrusionOk="0">
                  <a:moveTo>
                    <a:pt x="1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7101;p126">
              <a:extLst>
                <a:ext uri="{FF2B5EF4-FFF2-40B4-BE49-F238E27FC236}">
                  <a16:creationId xmlns:a16="http://schemas.microsoft.com/office/drawing/2014/main" id="{A923519C-35B2-4E4D-97D5-B62B7D21D8FE}"/>
                </a:ext>
              </a:extLst>
            </p:cNvPr>
            <p:cNvSpPr/>
            <p:nvPr/>
          </p:nvSpPr>
          <p:spPr>
            <a:xfrm>
              <a:off x="2261429" y="201034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7102;p126">
              <a:extLst>
                <a:ext uri="{FF2B5EF4-FFF2-40B4-BE49-F238E27FC236}">
                  <a16:creationId xmlns:a16="http://schemas.microsoft.com/office/drawing/2014/main" id="{3CCAE27B-EB81-4FA5-BCD8-AA2F62862A05}"/>
                </a:ext>
              </a:extLst>
            </p:cNvPr>
            <p:cNvSpPr/>
            <p:nvPr/>
          </p:nvSpPr>
          <p:spPr>
            <a:xfrm>
              <a:off x="2264334" y="2010531"/>
              <a:ext cx="299" cy="244"/>
            </a:xfrm>
            <a:custGeom>
              <a:avLst/>
              <a:gdLst/>
              <a:ahLst/>
              <a:cxnLst/>
              <a:rect l="l" t="t" r="r" b="b"/>
              <a:pathLst>
                <a:path w="22" h="18" extrusionOk="0">
                  <a:moveTo>
                    <a:pt x="21"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7103;p126">
              <a:extLst>
                <a:ext uri="{FF2B5EF4-FFF2-40B4-BE49-F238E27FC236}">
                  <a16:creationId xmlns:a16="http://schemas.microsoft.com/office/drawing/2014/main" id="{BD1D5F21-CF07-4ACA-A81D-FA07ED0420A4}"/>
                </a:ext>
              </a:extLst>
            </p:cNvPr>
            <p:cNvSpPr/>
            <p:nvPr/>
          </p:nvSpPr>
          <p:spPr>
            <a:xfrm>
              <a:off x="2264714" y="2010857"/>
              <a:ext cx="339" cy="258"/>
            </a:xfrm>
            <a:custGeom>
              <a:avLst/>
              <a:gdLst/>
              <a:ahLst/>
              <a:cxnLst/>
              <a:rect l="l" t="t" r="r" b="b"/>
              <a:pathLst>
                <a:path w="25" h="19" extrusionOk="0">
                  <a:moveTo>
                    <a:pt x="25"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7104;p126">
              <a:extLst>
                <a:ext uri="{FF2B5EF4-FFF2-40B4-BE49-F238E27FC236}">
                  <a16:creationId xmlns:a16="http://schemas.microsoft.com/office/drawing/2014/main" id="{B0368E74-1096-43FA-B997-54831A39027D}"/>
                </a:ext>
              </a:extLst>
            </p:cNvPr>
            <p:cNvSpPr/>
            <p:nvPr/>
          </p:nvSpPr>
          <p:spPr>
            <a:xfrm>
              <a:off x="2263479" y="2009907"/>
              <a:ext cx="204" cy="163"/>
            </a:xfrm>
            <a:custGeom>
              <a:avLst/>
              <a:gdLst/>
              <a:ahLst/>
              <a:cxnLst/>
              <a:rect l="l" t="t" r="r" b="b"/>
              <a:pathLst>
                <a:path w="15" h="12" extrusionOk="0">
                  <a:moveTo>
                    <a:pt x="1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7105;p126">
              <a:extLst>
                <a:ext uri="{FF2B5EF4-FFF2-40B4-BE49-F238E27FC236}">
                  <a16:creationId xmlns:a16="http://schemas.microsoft.com/office/drawing/2014/main" id="{0F713DBB-DFF4-4073-B5AD-6E903636A531}"/>
                </a:ext>
              </a:extLst>
            </p:cNvPr>
            <p:cNvSpPr/>
            <p:nvPr/>
          </p:nvSpPr>
          <p:spPr>
            <a:xfrm>
              <a:off x="2262528" y="2009866"/>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7106;p126">
              <a:extLst>
                <a:ext uri="{FF2B5EF4-FFF2-40B4-BE49-F238E27FC236}">
                  <a16:creationId xmlns:a16="http://schemas.microsoft.com/office/drawing/2014/main" id="{8B4FAE9C-AFAF-4D3F-980F-C9C99DE8F2A6}"/>
                </a:ext>
              </a:extLst>
            </p:cNvPr>
            <p:cNvSpPr/>
            <p:nvPr/>
          </p:nvSpPr>
          <p:spPr>
            <a:xfrm>
              <a:off x="2262814" y="200981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7107;p126">
              <a:extLst>
                <a:ext uri="{FF2B5EF4-FFF2-40B4-BE49-F238E27FC236}">
                  <a16:creationId xmlns:a16="http://schemas.microsoft.com/office/drawing/2014/main" id="{20D4558B-AB07-46D5-9891-52E581411FC4}"/>
                </a:ext>
              </a:extLst>
            </p:cNvPr>
            <p:cNvSpPr/>
            <p:nvPr/>
          </p:nvSpPr>
          <p:spPr>
            <a:xfrm>
              <a:off x="2268706" y="2014143"/>
              <a:ext cx="394" cy="339"/>
            </a:xfrm>
            <a:custGeom>
              <a:avLst/>
              <a:gdLst/>
              <a:ahLst/>
              <a:cxnLst/>
              <a:rect l="l" t="t" r="r" b="b"/>
              <a:pathLst>
                <a:path w="29" h="25" extrusionOk="0">
                  <a:moveTo>
                    <a:pt x="28"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7108;p126">
              <a:extLst>
                <a:ext uri="{FF2B5EF4-FFF2-40B4-BE49-F238E27FC236}">
                  <a16:creationId xmlns:a16="http://schemas.microsoft.com/office/drawing/2014/main" id="{40492628-7197-4964-BC99-338CEDECD092}"/>
                </a:ext>
              </a:extLst>
            </p:cNvPr>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7109;p126">
              <a:extLst>
                <a:ext uri="{FF2B5EF4-FFF2-40B4-BE49-F238E27FC236}">
                  <a16:creationId xmlns:a16="http://schemas.microsoft.com/office/drawing/2014/main" id="{77ECC0C9-0E38-4F19-8F39-F2D05F601290}"/>
                </a:ext>
              </a:extLst>
            </p:cNvPr>
            <p:cNvSpPr/>
            <p:nvPr/>
          </p:nvSpPr>
          <p:spPr>
            <a:xfrm>
              <a:off x="2268041" y="2013613"/>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7110;p126">
              <a:extLst>
                <a:ext uri="{FF2B5EF4-FFF2-40B4-BE49-F238E27FC236}">
                  <a16:creationId xmlns:a16="http://schemas.microsoft.com/office/drawing/2014/main" id="{F1614FAC-7B30-4760-83E0-E5C7FECCCEBA}"/>
                </a:ext>
              </a:extLst>
            </p:cNvPr>
            <p:cNvSpPr/>
            <p:nvPr/>
          </p:nvSpPr>
          <p:spPr>
            <a:xfrm>
              <a:off x="2271367" y="2016560"/>
              <a:ext cx="149" cy="109"/>
            </a:xfrm>
            <a:custGeom>
              <a:avLst/>
              <a:gdLst/>
              <a:ahLst/>
              <a:cxnLst/>
              <a:rect l="l" t="t" r="r" b="b"/>
              <a:pathLst>
                <a:path w="11" h="8" extrusionOk="0">
                  <a:moveTo>
                    <a:pt x="0" y="1"/>
                  </a:moveTo>
                  <a:lnTo>
                    <a:pt x="11" y="8"/>
                  </a:ln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7111;p126">
              <a:extLst>
                <a:ext uri="{FF2B5EF4-FFF2-40B4-BE49-F238E27FC236}">
                  <a16:creationId xmlns:a16="http://schemas.microsoft.com/office/drawing/2014/main" id="{26EC97A1-F701-47D0-BCD4-D9B2143FE665}"/>
                </a:ext>
              </a:extLst>
            </p:cNvPr>
            <p:cNvSpPr/>
            <p:nvPr/>
          </p:nvSpPr>
          <p:spPr>
            <a:xfrm>
              <a:off x="2269371" y="2014754"/>
              <a:ext cx="339" cy="299"/>
            </a:xfrm>
            <a:custGeom>
              <a:avLst/>
              <a:gdLst/>
              <a:ahLst/>
              <a:cxnLst/>
              <a:rect l="l" t="t" r="r" b="b"/>
              <a:pathLst>
                <a:path w="25" h="22" extrusionOk="0">
                  <a:moveTo>
                    <a:pt x="25"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7112;p126">
              <a:extLst>
                <a:ext uri="{FF2B5EF4-FFF2-40B4-BE49-F238E27FC236}">
                  <a16:creationId xmlns:a16="http://schemas.microsoft.com/office/drawing/2014/main" id="{3D1DF835-3F58-40DC-BAF7-8340F76ADC25}"/>
                </a:ext>
              </a:extLst>
            </p:cNvPr>
            <p:cNvSpPr/>
            <p:nvPr/>
          </p:nvSpPr>
          <p:spPr>
            <a:xfrm>
              <a:off x="2270743" y="2015949"/>
              <a:ext cx="353" cy="299"/>
            </a:xfrm>
            <a:custGeom>
              <a:avLst/>
              <a:gdLst/>
              <a:ahLst/>
              <a:cxnLst/>
              <a:rect l="l" t="t" r="r" b="b"/>
              <a:pathLst>
                <a:path w="26" h="22" extrusionOk="0">
                  <a:moveTo>
                    <a:pt x="25"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7113;p126">
              <a:extLst>
                <a:ext uri="{FF2B5EF4-FFF2-40B4-BE49-F238E27FC236}">
                  <a16:creationId xmlns:a16="http://schemas.microsoft.com/office/drawing/2014/main" id="{B612BA6E-AA6E-4AF4-9F42-81C5E9340BF3}"/>
                </a:ext>
              </a:extLst>
            </p:cNvPr>
            <p:cNvSpPr/>
            <p:nvPr/>
          </p:nvSpPr>
          <p:spPr>
            <a:xfrm>
              <a:off x="2270037" y="2015324"/>
              <a:ext cx="339" cy="353"/>
            </a:xfrm>
            <a:custGeom>
              <a:avLst/>
              <a:gdLst/>
              <a:ahLst/>
              <a:cxnLst/>
              <a:rect l="l" t="t" r="r" b="b"/>
              <a:pathLst>
                <a:path w="25" h="26" extrusionOk="0">
                  <a:moveTo>
                    <a:pt x="25"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7114;p126">
              <a:extLst>
                <a:ext uri="{FF2B5EF4-FFF2-40B4-BE49-F238E27FC236}">
                  <a16:creationId xmlns:a16="http://schemas.microsoft.com/office/drawing/2014/main" id="{EAF1F136-02B2-482B-8737-D7DDF7A446EF}"/>
                </a:ext>
              </a:extLst>
            </p:cNvPr>
            <p:cNvSpPr/>
            <p:nvPr/>
          </p:nvSpPr>
          <p:spPr>
            <a:xfrm>
              <a:off x="2247172" y="2005684"/>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7115;p126">
              <a:extLst>
                <a:ext uri="{FF2B5EF4-FFF2-40B4-BE49-F238E27FC236}">
                  <a16:creationId xmlns:a16="http://schemas.microsoft.com/office/drawing/2014/main" id="{E800429C-CA8E-4B76-87BC-7AAE0F8A39FF}"/>
                </a:ext>
              </a:extLst>
            </p:cNvPr>
            <p:cNvSpPr/>
            <p:nvPr/>
          </p:nvSpPr>
          <p:spPr>
            <a:xfrm>
              <a:off x="2267416" y="2013043"/>
              <a:ext cx="394" cy="353"/>
            </a:xfrm>
            <a:custGeom>
              <a:avLst/>
              <a:gdLst/>
              <a:ahLst/>
              <a:cxnLst/>
              <a:rect l="l" t="t" r="r" b="b"/>
              <a:pathLst>
                <a:path w="29" h="26" extrusionOk="0">
                  <a:moveTo>
                    <a:pt x="29"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7116;p126">
              <a:extLst>
                <a:ext uri="{FF2B5EF4-FFF2-40B4-BE49-F238E27FC236}">
                  <a16:creationId xmlns:a16="http://schemas.microsoft.com/office/drawing/2014/main" id="{E7542836-D53B-47ED-B3BB-A2BC518592BD}"/>
                </a:ext>
              </a:extLst>
            </p:cNvPr>
            <p:cNvSpPr/>
            <p:nvPr/>
          </p:nvSpPr>
          <p:spPr>
            <a:xfrm>
              <a:off x="2247362" y="2005915"/>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7117;p126">
              <a:extLst>
                <a:ext uri="{FF2B5EF4-FFF2-40B4-BE49-F238E27FC236}">
                  <a16:creationId xmlns:a16="http://schemas.microsoft.com/office/drawing/2014/main" id="{99236A7C-80AF-4B62-9BC6-86B62599B6E8}"/>
                </a:ext>
              </a:extLst>
            </p:cNvPr>
            <p:cNvSpPr/>
            <p:nvPr/>
          </p:nvSpPr>
          <p:spPr>
            <a:xfrm>
              <a:off x="2271028" y="2020511"/>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7118;p126">
              <a:extLst>
                <a:ext uri="{FF2B5EF4-FFF2-40B4-BE49-F238E27FC236}">
                  <a16:creationId xmlns:a16="http://schemas.microsoft.com/office/drawing/2014/main" id="{FE16DB54-2D19-4C45-B293-7B1B0E1E64D2}"/>
                </a:ext>
              </a:extLst>
            </p:cNvPr>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7119;p126">
              <a:extLst>
                <a:ext uri="{FF2B5EF4-FFF2-40B4-BE49-F238E27FC236}">
                  <a16:creationId xmlns:a16="http://schemas.microsoft.com/office/drawing/2014/main" id="{A76529CA-415F-471E-B251-26716E0BED8D}"/>
                </a:ext>
              </a:extLst>
            </p:cNvPr>
            <p:cNvSpPr/>
            <p:nvPr/>
          </p:nvSpPr>
          <p:spPr>
            <a:xfrm>
              <a:off x="2270987" y="2020986"/>
              <a:ext cx="14" cy="204"/>
            </a:xfrm>
            <a:custGeom>
              <a:avLst/>
              <a:gdLst/>
              <a:ahLst/>
              <a:cxnLst/>
              <a:rect l="l" t="t" r="r" b="b"/>
              <a:pathLst>
                <a:path w="1" h="15" extrusionOk="0">
                  <a:moveTo>
                    <a:pt x="0"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7120;p126">
              <a:extLst>
                <a:ext uri="{FF2B5EF4-FFF2-40B4-BE49-F238E27FC236}">
                  <a16:creationId xmlns:a16="http://schemas.microsoft.com/office/drawing/2014/main" id="{A852B4CE-A99E-4C42-A274-31D4811D4477}"/>
                </a:ext>
              </a:extLst>
            </p:cNvPr>
            <p:cNvSpPr/>
            <p:nvPr/>
          </p:nvSpPr>
          <p:spPr>
            <a:xfrm>
              <a:off x="2271082" y="201998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7121;p126">
              <a:extLst>
                <a:ext uri="{FF2B5EF4-FFF2-40B4-BE49-F238E27FC236}">
                  <a16:creationId xmlns:a16="http://schemas.microsoft.com/office/drawing/2014/main" id="{AC630829-DC77-4485-8CC6-20EA76499F4E}"/>
                </a:ext>
              </a:extLst>
            </p:cNvPr>
            <p:cNvSpPr/>
            <p:nvPr/>
          </p:nvSpPr>
          <p:spPr>
            <a:xfrm>
              <a:off x="2271313" y="2017890"/>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7122;p126">
              <a:extLst>
                <a:ext uri="{FF2B5EF4-FFF2-40B4-BE49-F238E27FC236}">
                  <a16:creationId xmlns:a16="http://schemas.microsoft.com/office/drawing/2014/main" id="{7D6FA5BC-6B5F-459B-868D-31CBD662897A}"/>
                </a:ext>
              </a:extLst>
            </p:cNvPr>
            <p:cNvSpPr/>
            <p:nvPr/>
          </p:nvSpPr>
          <p:spPr>
            <a:xfrm>
              <a:off x="2270933" y="2021461"/>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7123;p126">
              <a:extLst>
                <a:ext uri="{FF2B5EF4-FFF2-40B4-BE49-F238E27FC236}">
                  <a16:creationId xmlns:a16="http://schemas.microsoft.com/office/drawing/2014/main" id="{197081B9-36AE-4E43-B8B3-14E9224575AD}"/>
                </a:ext>
              </a:extLst>
            </p:cNvPr>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7124;p126">
              <a:extLst>
                <a:ext uri="{FF2B5EF4-FFF2-40B4-BE49-F238E27FC236}">
                  <a16:creationId xmlns:a16="http://schemas.microsoft.com/office/drawing/2014/main" id="{8964F97D-2050-4362-A924-019F140FE4F4}"/>
                </a:ext>
              </a:extLst>
            </p:cNvPr>
            <p:cNvSpPr/>
            <p:nvPr/>
          </p:nvSpPr>
          <p:spPr>
            <a:xfrm>
              <a:off x="2271272" y="2018325"/>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7125;p126">
              <a:extLst>
                <a:ext uri="{FF2B5EF4-FFF2-40B4-BE49-F238E27FC236}">
                  <a16:creationId xmlns:a16="http://schemas.microsoft.com/office/drawing/2014/main" id="{9FEDC1AA-AEA7-45A1-B812-F6D260EE009A}"/>
                </a:ext>
              </a:extLst>
            </p:cNvPr>
            <p:cNvSpPr/>
            <p:nvPr/>
          </p:nvSpPr>
          <p:spPr>
            <a:xfrm>
              <a:off x="2271123" y="2019370"/>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7126;p126">
              <a:extLst>
                <a:ext uri="{FF2B5EF4-FFF2-40B4-BE49-F238E27FC236}">
                  <a16:creationId xmlns:a16="http://schemas.microsoft.com/office/drawing/2014/main" id="{C83C99C2-6B45-4881-B364-EB719EC612D1}"/>
                </a:ext>
              </a:extLst>
            </p:cNvPr>
            <p:cNvSpPr/>
            <p:nvPr/>
          </p:nvSpPr>
          <p:spPr>
            <a:xfrm>
              <a:off x="2270892" y="2021936"/>
              <a:ext cx="14" cy="149"/>
            </a:xfrm>
            <a:custGeom>
              <a:avLst/>
              <a:gdLst/>
              <a:ahLst/>
              <a:cxnLst/>
              <a:rect l="l" t="t" r="r" b="b"/>
              <a:pathLst>
                <a:path w="1" h="11" extrusionOk="0">
                  <a:moveTo>
                    <a:pt x="0"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7127;p126">
              <a:extLst>
                <a:ext uri="{FF2B5EF4-FFF2-40B4-BE49-F238E27FC236}">
                  <a16:creationId xmlns:a16="http://schemas.microsoft.com/office/drawing/2014/main" id="{EDDD0215-ADB6-43BF-8B66-CBF7A87F39E2}"/>
                </a:ext>
              </a:extLst>
            </p:cNvPr>
            <p:cNvSpPr/>
            <p:nvPr/>
          </p:nvSpPr>
          <p:spPr>
            <a:xfrm>
              <a:off x="2271177" y="2018800"/>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7128;p126">
              <a:extLst>
                <a:ext uri="{FF2B5EF4-FFF2-40B4-BE49-F238E27FC236}">
                  <a16:creationId xmlns:a16="http://schemas.microsoft.com/office/drawing/2014/main" id="{BD012373-6730-49C2-8CB0-CB730933E4A9}"/>
                </a:ext>
              </a:extLst>
            </p:cNvPr>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7129;p126">
              <a:extLst>
                <a:ext uri="{FF2B5EF4-FFF2-40B4-BE49-F238E27FC236}">
                  <a16:creationId xmlns:a16="http://schemas.microsoft.com/office/drawing/2014/main" id="{C70893B1-BA0E-4FA2-B70C-3E860970EEF8}"/>
                </a:ext>
              </a:extLst>
            </p:cNvPr>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7130;p126">
              <a:extLst>
                <a:ext uri="{FF2B5EF4-FFF2-40B4-BE49-F238E27FC236}">
                  <a16:creationId xmlns:a16="http://schemas.microsoft.com/office/drawing/2014/main" id="{284D9CF4-8CFD-4CB2-B75D-4735DA1CFFF5}"/>
                </a:ext>
              </a:extLst>
            </p:cNvPr>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7131;p126">
              <a:extLst>
                <a:ext uri="{FF2B5EF4-FFF2-40B4-BE49-F238E27FC236}">
                  <a16:creationId xmlns:a16="http://schemas.microsoft.com/office/drawing/2014/main" id="{35C57182-A2CE-4AFA-A897-5A7ABBB7DA6C}"/>
                </a:ext>
              </a:extLst>
            </p:cNvPr>
            <p:cNvSpPr/>
            <p:nvPr/>
          </p:nvSpPr>
          <p:spPr>
            <a:xfrm>
              <a:off x="2263044" y="206462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7132;p126">
              <a:extLst>
                <a:ext uri="{FF2B5EF4-FFF2-40B4-BE49-F238E27FC236}">
                  <a16:creationId xmlns:a16="http://schemas.microsoft.com/office/drawing/2014/main" id="{BFF6F6F4-57CD-4EF1-97D1-26AF23336D3E}"/>
                </a:ext>
              </a:extLst>
            </p:cNvPr>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7133;p126">
              <a:extLst>
                <a:ext uri="{FF2B5EF4-FFF2-40B4-BE49-F238E27FC236}">
                  <a16:creationId xmlns:a16="http://schemas.microsoft.com/office/drawing/2014/main" id="{93E20DF0-5D21-4531-A78F-05C6418D6D3A}"/>
                </a:ext>
              </a:extLst>
            </p:cNvPr>
            <p:cNvSpPr/>
            <p:nvPr/>
          </p:nvSpPr>
          <p:spPr>
            <a:xfrm>
              <a:off x="2261103" y="2064380"/>
              <a:ext cx="434" cy="109"/>
            </a:xfrm>
            <a:custGeom>
              <a:avLst/>
              <a:gdLst/>
              <a:ahLst/>
              <a:cxnLst/>
              <a:rect l="l" t="t" r="r" b="b"/>
              <a:pathLst>
                <a:path w="32" h="8" extrusionOk="0">
                  <a:moveTo>
                    <a:pt x="0" y="1"/>
                  </a:moveTo>
                  <a:lnTo>
                    <a:pt x="32"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7134;p126">
              <a:extLst>
                <a:ext uri="{FF2B5EF4-FFF2-40B4-BE49-F238E27FC236}">
                  <a16:creationId xmlns:a16="http://schemas.microsoft.com/office/drawing/2014/main" id="{6AA5EE1D-9ED1-4350-94C3-262FA4545533}"/>
                </a:ext>
              </a:extLst>
            </p:cNvPr>
            <p:cNvSpPr/>
            <p:nvPr/>
          </p:nvSpPr>
          <p:spPr>
            <a:xfrm>
              <a:off x="2264904" y="2064054"/>
              <a:ext cx="149" cy="109"/>
            </a:xfrm>
            <a:custGeom>
              <a:avLst/>
              <a:gdLst/>
              <a:ahLst/>
              <a:cxnLst/>
              <a:rect l="l" t="t" r="r" b="b"/>
              <a:pathLst>
                <a:path w="11" h="8" extrusionOk="0">
                  <a:moveTo>
                    <a:pt x="0"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7135;p126">
              <a:extLst>
                <a:ext uri="{FF2B5EF4-FFF2-40B4-BE49-F238E27FC236}">
                  <a16:creationId xmlns:a16="http://schemas.microsoft.com/office/drawing/2014/main" id="{AB7F28E2-ED90-4BC8-8F4C-634187FA46AC}"/>
                </a:ext>
              </a:extLst>
            </p:cNvPr>
            <p:cNvSpPr/>
            <p:nvPr/>
          </p:nvSpPr>
          <p:spPr>
            <a:xfrm>
              <a:off x="2264375" y="2064339"/>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7136;p126">
              <a:extLst>
                <a:ext uri="{FF2B5EF4-FFF2-40B4-BE49-F238E27FC236}">
                  <a16:creationId xmlns:a16="http://schemas.microsoft.com/office/drawing/2014/main" id="{3AB7058E-3180-4F08-A781-6261BA39E83A}"/>
                </a:ext>
              </a:extLst>
            </p:cNvPr>
            <p:cNvSpPr/>
            <p:nvPr/>
          </p:nvSpPr>
          <p:spPr>
            <a:xfrm>
              <a:off x="2262243" y="2064570"/>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7137;p126">
              <a:extLst>
                <a:ext uri="{FF2B5EF4-FFF2-40B4-BE49-F238E27FC236}">
                  <a16:creationId xmlns:a16="http://schemas.microsoft.com/office/drawing/2014/main" id="{0C0D59B0-0DD5-4901-A7A9-C9BF526DDC9C}"/>
                </a:ext>
              </a:extLst>
            </p:cNvPr>
            <p:cNvSpPr/>
            <p:nvPr/>
          </p:nvSpPr>
          <p:spPr>
            <a:xfrm>
              <a:off x="2263615" y="2064570"/>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7138;p126">
              <a:extLst>
                <a:ext uri="{FF2B5EF4-FFF2-40B4-BE49-F238E27FC236}">
                  <a16:creationId xmlns:a16="http://schemas.microsoft.com/office/drawing/2014/main" id="{36082CB2-B884-4291-A86F-D158E351A6F7}"/>
                </a:ext>
              </a:extLst>
            </p:cNvPr>
            <p:cNvSpPr/>
            <p:nvPr/>
          </p:nvSpPr>
          <p:spPr>
            <a:xfrm>
              <a:off x="2260668" y="2064380"/>
              <a:ext cx="258" cy="14"/>
            </a:xfrm>
            <a:custGeom>
              <a:avLst/>
              <a:gdLst/>
              <a:ahLst/>
              <a:cxnLst/>
              <a:rect l="l" t="t" r="r" b="b"/>
              <a:pathLst>
                <a:path w="19" h="1" extrusionOk="0">
                  <a:moveTo>
                    <a:pt x="18"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7139;p126">
              <a:extLst>
                <a:ext uri="{FF2B5EF4-FFF2-40B4-BE49-F238E27FC236}">
                  <a16:creationId xmlns:a16="http://schemas.microsoft.com/office/drawing/2014/main" id="{0521DD2C-533B-499A-AF8C-8A46B943638A}"/>
                </a:ext>
              </a:extLst>
            </p:cNvPr>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7140;p126">
              <a:extLst>
                <a:ext uri="{FF2B5EF4-FFF2-40B4-BE49-F238E27FC236}">
                  <a16:creationId xmlns:a16="http://schemas.microsoft.com/office/drawing/2014/main" id="{8A6B9677-8420-4CBD-AEB5-6285A5A0EC7C}"/>
                </a:ext>
              </a:extLst>
            </p:cNvPr>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7141;p126">
              <a:extLst>
                <a:ext uri="{FF2B5EF4-FFF2-40B4-BE49-F238E27FC236}">
                  <a16:creationId xmlns:a16="http://schemas.microsoft.com/office/drawing/2014/main" id="{62D93B10-4E62-4240-9D59-3A6136986D69}"/>
                </a:ext>
              </a:extLst>
            </p:cNvPr>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7142;p126">
              <a:extLst>
                <a:ext uri="{FF2B5EF4-FFF2-40B4-BE49-F238E27FC236}">
                  <a16:creationId xmlns:a16="http://schemas.microsoft.com/office/drawing/2014/main" id="{86CB4C9C-CCB6-41CE-975D-5B357941BF39}"/>
                </a:ext>
              </a:extLst>
            </p:cNvPr>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7143;p126">
              <a:extLst>
                <a:ext uri="{FF2B5EF4-FFF2-40B4-BE49-F238E27FC236}">
                  <a16:creationId xmlns:a16="http://schemas.microsoft.com/office/drawing/2014/main" id="{D6D9BDFF-2C8D-4CB7-AAC5-D9D5A25AE37A}"/>
                </a:ext>
              </a:extLst>
            </p:cNvPr>
            <p:cNvSpPr/>
            <p:nvPr/>
          </p:nvSpPr>
          <p:spPr>
            <a:xfrm>
              <a:off x="2344428" y="2155362"/>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7144;p126">
              <a:extLst>
                <a:ext uri="{FF2B5EF4-FFF2-40B4-BE49-F238E27FC236}">
                  <a16:creationId xmlns:a16="http://schemas.microsoft.com/office/drawing/2014/main" id="{7C979268-D907-4653-B16A-3CCA507D838F}"/>
                </a:ext>
              </a:extLst>
            </p:cNvPr>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7145;p126">
              <a:extLst>
                <a:ext uri="{FF2B5EF4-FFF2-40B4-BE49-F238E27FC236}">
                  <a16:creationId xmlns:a16="http://schemas.microsoft.com/office/drawing/2014/main" id="{414D2C30-2514-4C8F-8E4E-018EA20A67C5}"/>
                </a:ext>
              </a:extLst>
            </p:cNvPr>
            <p:cNvSpPr/>
            <p:nvPr/>
          </p:nvSpPr>
          <p:spPr>
            <a:xfrm>
              <a:off x="2276119" y="2212116"/>
              <a:ext cx="1059" cy="964"/>
            </a:xfrm>
            <a:custGeom>
              <a:avLst/>
              <a:gdLst/>
              <a:ahLst/>
              <a:cxnLst/>
              <a:rect l="l" t="t" r="r" b="b"/>
              <a:pathLst>
                <a:path w="78" h="71" extrusionOk="0">
                  <a:moveTo>
                    <a:pt x="77" y="0"/>
                  </a:moveTo>
                  <a:lnTo>
                    <a:pt x="0" y="7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7146;p126">
              <a:extLst>
                <a:ext uri="{FF2B5EF4-FFF2-40B4-BE49-F238E27FC236}">
                  <a16:creationId xmlns:a16="http://schemas.microsoft.com/office/drawing/2014/main" id="{E38851C3-5004-4624-B122-30248C06206E}"/>
                </a:ext>
              </a:extLst>
            </p:cNvPr>
            <p:cNvSpPr/>
            <p:nvPr/>
          </p:nvSpPr>
          <p:spPr>
            <a:xfrm>
              <a:off x="2280777" y="2242204"/>
              <a:ext cx="14" cy="339"/>
            </a:xfrm>
            <a:custGeom>
              <a:avLst/>
              <a:gdLst/>
              <a:ahLst/>
              <a:cxnLst/>
              <a:rect l="l" t="t" r="r" b="b"/>
              <a:pathLst>
                <a:path w="1" h="25" extrusionOk="0">
                  <a:moveTo>
                    <a:pt x="0" y="25"/>
                  </a:moveTo>
                  <a:lnTo>
                    <a:pt x="0" y="0"/>
                  </a:ln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7147;p126">
              <a:extLst>
                <a:ext uri="{FF2B5EF4-FFF2-40B4-BE49-F238E27FC236}">
                  <a16:creationId xmlns:a16="http://schemas.microsoft.com/office/drawing/2014/main" id="{CC1C532B-3BD7-42FF-9986-D609B6B63259}"/>
                </a:ext>
              </a:extLst>
            </p:cNvPr>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7148;p126">
              <a:extLst>
                <a:ext uri="{FF2B5EF4-FFF2-40B4-BE49-F238E27FC236}">
                  <a16:creationId xmlns:a16="http://schemas.microsoft.com/office/drawing/2014/main" id="{99610FDC-4DC4-4225-A984-D894A5140858}"/>
                </a:ext>
              </a:extLst>
            </p:cNvPr>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7149;p126">
              <a:extLst>
                <a:ext uri="{FF2B5EF4-FFF2-40B4-BE49-F238E27FC236}">
                  <a16:creationId xmlns:a16="http://schemas.microsoft.com/office/drawing/2014/main" id="{CB04FF18-CBD7-4B3A-BE52-A787E419058E}"/>
                </a:ext>
              </a:extLst>
            </p:cNvPr>
            <p:cNvSpPr/>
            <p:nvPr/>
          </p:nvSpPr>
          <p:spPr>
            <a:xfrm>
              <a:off x="2276215" y="2216393"/>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7150;p126">
              <a:extLst>
                <a:ext uri="{FF2B5EF4-FFF2-40B4-BE49-F238E27FC236}">
                  <a16:creationId xmlns:a16="http://schemas.microsoft.com/office/drawing/2014/main" id="{320DFF56-E2E3-4457-829B-3721C6A99035}"/>
                </a:ext>
              </a:extLst>
            </p:cNvPr>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7151;p126">
              <a:extLst>
                <a:ext uri="{FF2B5EF4-FFF2-40B4-BE49-F238E27FC236}">
                  <a16:creationId xmlns:a16="http://schemas.microsoft.com/office/drawing/2014/main" id="{8BDDCDFF-E6B3-4998-909C-0E6ED70606C6}"/>
                </a:ext>
              </a:extLst>
            </p:cNvPr>
            <p:cNvSpPr/>
            <p:nvPr/>
          </p:nvSpPr>
          <p:spPr>
            <a:xfrm>
              <a:off x="2281917" y="224870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7152;p126">
              <a:extLst>
                <a:ext uri="{FF2B5EF4-FFF2-40B4-BE49-F238E27FC236}">
                  <a16:creationId xmlns:a16="http://schemas.microsoft.com/office/drawing/2014/main" id="{60BE6094-A764-40DE-A48B-77D5761A0971}"/>
                </a:ext>
              </a:extLst>
            </p:cNvPr>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7153;p126">
              <a:extLst>
                <a:ext uri="{FF2B5EF4-FFF2-40B4-BE49-F238E27FC236}">
                  <a16:creationId xmlns:a16="http://schemas.microsoft.com/office/drawing/2014/main" id="{6DBD9F4D-4C91-4856-8F6D-A7C742C93C32}"/>
                </a:ext>
              </a:extLst>
            </p:cNvPr>
            <p:cNvSpPr/>
            <p:nvPr/>
          </p:nvSpPr>
          <p:spPr>
            <a:xfrm>
              <a:off x="2275875" y="2215158"/>
              <a:ext cx="68" cy="109"/>
            </a:xfrm>
            <a:custGeom>
              <a:avLst/>
              <a:gdLst/>
              <a:ahLst/>
              <a:cxnLst/>
              <a:rect l="l" t="t" r="r" b="b"/>
              <a:pathLst>
                <a:path w="5" h="8" extrusionOk="0">
                  <a:moveTo>
                    <a:pt x="1"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7154;p126">
              <a:extLst>
                <a:ext uri="{FF2B5EF4-FFF2-40B4-BE49-F238E27FC236}">
                  <a16:creationId xmlns:a16="http://schemas.microsoft.com/office/drawing/2014/main" id="{0C1D2918-B08B-48D6-804A-CF7847F52438}"/>
                </a:ext>
              </a:extLst>
            </p:cNvPr>
            <p:cNvSpPr/>
            <p:nvPr/>
          </p:nvSpPr>
          <p:spPr>
            <a:xfrm>
              <a:off x="2275780" y="221468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7155;p126">
              <a:extLst>
                <a:ext uri="{FF2B5EF4-FFF2-40B4-BE49-F238E27FC236}">
                  <a16:creationId xmlns:a16="http://schemas.microsoft.com/office/drawing/2014/main" id="{7A5CF9D2-A125-447E-ACA4-307CE5FBF413}"/>
                </a:ext>
              </a:extLst>
            </p:cNvPr>
            <p:cNvSpPr/>
            <p:nvPr/>
          </p:nvSpPr>
          <p:spPr>
            <a:xfrm>
              <a:off x="2276024" y="2215728"/>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7156;p126">
              <a:extLst>
                <a:ext uri="{FF2B5EF4-FFF2-40B4-BE49-F238E27FC236}">
                  <a16:creationId xmlns:a16="http://schemas.microsoft.com/office/drawing/2014/main" id="{478B49F9-F98A-4C83-BBDC-F8124948A0B7}"/>
                </a:ext>
              </a:extLst>
            </p:cNvPr>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7157;p126">
              <a:extLst>
                <a:ext uri="{FF2B5EF4-FFF2-40B4-BE49-F238E27FC236}">
                  <a16:creationId xmlns:a16="http://schemas.microsoft.com/office/drawing/2014/main" id="{067BC877-072F-400A-87B8-E69B66B51E10}"/>
                </a:ext>
              </a:extLst>
            </p:cNvPr>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7158;p126">
              <a:extLst>
                <a:ext uri="{FF2B5EF4-FFF2-40B4-BE49-F238E27FC236}">
                  <a16:creationId xmlns:a16="http://schemas.microsoft.com/office/drawing/2014/main" id="{74D3DAD4-F01E-4269-B728-642B469C7C1A}"/>
                </a:ext>
              </a:extLst>
            </p:cNvPr>
            <p:cNvSpPr/>
            <p:nvPr/>
          </p:nvSpPr>
          <p:spPr>
            <a:xfrm>
              <a:off x="2269222" y="2162721"/>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7159;p126">
              <a:extLst>
                <a:ext uri="{FF2B5EF4-FFF2-40B4-BE49-F238E27FC236}">
                  <a16:creationId xmlns:a16="http://schemas.microsoft.com/office/drawing/2014/main" id="{18AAE9D1-D130-4AF5-89EE-D80AF97CD1FA}"/>
                </a:ext>
              </a:extLst>
            </p:cNvPr>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7160;p126">
              <a:extLst>
                <a:ext uri="{FF2B5EF4-FFF2-40B4-BE49-F238E27FC236}">
                  <a16:creationId xmlns:a16="http://schemas.microsoft.com/office/drawing/2014/main" id="{84D7F4F4-EF1E-40AF-92DE-8D0ED132A5AB}"/>
                </a:ext>
              </a:extLst>
            </p:cNvPr>
            <p:cNvSpPr/>
            <p:nvPr/>
          </p:nvSpPr>
          <p:spPr>
            <a:xfrm>
              <a:off x="2267851" y="2156693"/>
              <a:ext cx="720" cy="244"/>
            </a:xfrm>
            <a:custGeom>
              <a:avLst/>
              <a:gdLst/>
              <a:ahLst/>
              <a:cxnLst/>
              <a:rect l="l" t="t" r="r" b="b"/>
              <a:pathLst>
                <a:path w="53" h="18" extrusionOk="0">
                  <a:moveTo>
                    <a:pt x="53"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7161;p126">
              <a:extLst>
                <a:ext uri="{FF2B5EF4-FFF2-40B4-BE49-F238E27FC236}">
                  <a16:creationId xmlns:a16="http://schemas.microsoft.com/office/drawing/2014/main" id="{93A3823F-B70E-4D28-828C-F6424AFCE97C}"/>
                </a:ext>
              </a:extLst>
            </p:cNvPr>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7162;p126">
              <a:extLst>
                <a:ext uri="{FF2B5EF4-FFF2-40B4-BE49-F238E27FC236}">
                  <a16:creationId xmlns:a16="http://schemas.microsoft.com/office/drawing/2014/main" id="{03565167-890F-4186-927F-ED2BBEA0EBA0}"/>
                </a:ext>
              </a:extLst>
            </p:cNvPr>
            <p:cNvSpPr/>
            <p:nvPr/>
          </p:nvSpPr>
          <p:spPr>
            <a:xfrm>
              <a:off x="2274164" y="2107447"/>
              <a:ext cx="258" cy="54"/>
            </a:xfrm>
            <a:custGeom>
              <a:avLst/>
              <a:gdLst/>
              <a:ahLst/>
              <a:cxnLst/>
              <a:rect l="l" t="t" r="r" b="b"/>
              <a:pathLst>
                <a:path w="19" h="4" extrusionOk="0">
                  <a:moveTo>
                    <a:pt x="1" y="0"/>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7163;p126">
              <a:extLst>
                <a:ext uri="{FF2B5EF4-FFF2-40B4-BE49-F238E27FC236}">
                  <a16:creationId xmlns:a16="http://schemas.microsoft.com/office/drawing/2014/main" id="{AB57B039-C656-428F-8670-043FD8071321}"/>
                </a:ext>
              </a:extLst>
            </p:cNvPr>
            <p:cNvSpPr/>
            <p:nvPr/>
          </p:nvSpPr>
          <p:spPr>
            <a:xfrm>
              <a:off x="2273173" y="2107203"/>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7164;p126">
              <a:extLst>
                <a:ext uri="{FF2B5EF4-FFF2-40B4-BE49-F238E27FC236}">
                  <a16:creationId xmlns:a16="http://schemas.microsoft.com/office/drawing/2014/main" id="{8B4B7C94-E33D-491E-BBC4-023A300C4FF4}"/>
                </a:ext>
              </a:extLst>
            </p:cNvPr>
            <p:cNvSpPr/>
            <p:nvPr/>
          </p:nvSpPr>
          <p:spPr>
            <a:xfrm>
              <a:off x="2275739" y="2108058"/>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7165;p126">
              <a:extLst>
                <a:ext uri="{FF2B5EF4-FFF2-40B4-BE49-F238E27FC236}">
                  <a16:creationId xmlns:a16="http://schemas.microsoft.com/office/drawing/2014/main" id="{D7008DAF-B358-4A06-A419-5F03361608FC}"/>
                </a:ext>
              </a:extLst>
            </p:cNvPr>
            <p:cNvSpPr/>
            <p:nvPr/>
          </p:nvSpPr>
          <p:spPr>
            <a:xfrm>
              <a:off x="2274694" y="2107583"/>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7166;p126">
              <a:extLst>
                <a:ext uri="{FF2B5EF4-FFF2-40B4-BE49-F238E27FC236}">
                  <a16:creationId xmlns:a16="http://schemas.microsoft.com/office/drawing/2014/main" id="{64BE23B2-D108-4359-AB96-824D3EE15C5A}"/>
                </a:ext>
              </a:extLst>
            </p:cNvPr>
            <p:cNvSpPr/>
            <p:nvPr/>
          </p:nvSpPr>
          <p:spPr>
            <a:xfrm>
              <a:off x="2275210" y="2107828"/>
              <a:ext cx="258" cy="109"/>
            </a:xfrm>
            <a:custGeom>
              <a:avLst/>
              <a:gdLst/>
              <a:ahLst/>
              <a:cxnLst/>
              <a:rect l="l" t="t" r="r" b="b"/>
              <a:pathLst>
                <a:path w="19" h="8" extrusionOk="0">
                  <a:moveTo>
                    <a:pt x="1"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7167;p126">
              <a:extLst>
                <a:ext uri="{FF2B5EF4-FFF2-40B4-BE49-F238E27FC236}">
                  <a16:creationId xmlns:a16="http://schemas.microsoft.com/office/drawing/2014/main" id="{1210D318-3BA8-43D4-9D6D-3B09B4DE372F}"/>
                </a:ext>
              </a:extLst>
            </p:cNvPr>
            <p:cNvSpPr/>
            <p:nvPr/>
          </p:nvSpPr>
          <p:spPr>
            <a:xfrm>
              <a:off x="2273648" y="2107298"/>
              <a:ext cx="244" cy="68"/>
            </a:xfrm>
            <a:custGeom>
              <a:avLst/>
              <a:gdLst/>
              <a:ahLst/>
              <a:cxnLst/>
              <a:rect l="l" t="t" r="r" b="b"/>
              <a:pathLst>
                <a:path w="18" h="5" extrusionOk="0">
                  <a:moveTo>
                    <a:pt x="0"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7168;p126">
              <a:extLst>
                <a:ext uri="{FF2B5EF4-FFF2-40B4-BE49-F238E27FC236}">
                  <a16:creationId xmlns:a16="http://schemas.microsoft.com/office/drawing/2014/main" id="{26FC388D-65BC-4D2B-94EC-F51505154171}"/>
                </a:ext>
              </a:extLst>
            </p:cNvPr>
            <p:cNvSpPr/>
            <p:nvPr/>
          </p:nvSpPr>
          <p:spPr>
            <a:xfrm>
              <a:off x="2276310" y="2108344"/>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7169;p126">
              <a:extLst>
                <a:ext uri="{FF2B5EF4-FFF2-40B4-BE49-F238E27FC236}">
                  <a16:creationId xmlns:a16="http://schemas.microsoft.com/office/drawing/2014/main" id="{E3E7467A-85E3-4CBA-B043-738CA2226A38}"/>
                </a:ext>
              </a:extLst>
            </p:cNvPr>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7170;p126">
              <a:extLst>
                <a:ext uri="{FF2B5EF4-FFF2-40B4-BE49-F238E27FC236}">
                  <a16:creationId xmlns:a16="http://schemas.microsoft.com/office/drawing/2014/main" id="{3F625912-88AA-4A8C-9B37-9E88A6BB7989}"/>
                </a:ext>
              </a:extLst>
            </p:cNvPr>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7171;p126">
              <a:extLst>
                <a:ext uri="{FF2B5EF4-FFF2-40B4-BE49-F238E27FC236}">
                  <a16:creationId xmlns:a16="http://schemas.microsoft.com/office/drawing/2014/main" id="{078FF666-862A-4167-9FA2-89D9D2674505}"/>
                </a:ext>
              </a:extLst>
            </p:cNvPr>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7172;p126">
              <a:extLst>
                <a:ext uri="{FF2B5EF4-FFF2-40B4-BE49-F238E27FC236}">
                  <a16:creationId xmlns:a16="http://schemas.microsoft.com/office/drawing/2014/main" id="{69E9EDB8-ED72-4E59-A541-AF2445369F30}"/>
                </a:ext>
              </a:extLst>
            </p:cNvPr>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7173;p126">
              <a:extLst>
                <a:ext uri="{FF2B5EF4-FFF2-40B4-BE49-F238E27FC236}">
                  <a16:creationId xmlns:a16="http://schemas.microsoft.com/office/drawing/2014/main" id="{7D28FB1A-E88F-41AF-B6A2-773EDAB7805E}"/>
                </a:ext>
              </a:extLst>
            </p:cNvPr>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7174;p126">
              <a:extLst>
                <a:ext uri="{FF2B5EF4-FFF2-40B4-BE49-F238E27FC236}">
                  <a16:creationId xmlns:a16="http://schemas.microsoft.com/office/drawing/2014/main" id="{29A6283F-CA36-4B84-8974-0A6F6ADAAC56}"/>
                </a:ext>
              </a:extLst>
            </p:cNvPr>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7175;p126">
              <a:extLst>
                <a:ext uri="{FF2B5EF4-FFF2-40B4-BE49-F238E27FC236}">
                  <a16:creationId xmlns:a16="http://schemas.microsoft.com/office/drawing/2014/main" id="{285257D2-D7F6-481A-B4C1-48B4D1661197}"/>
                </a:ext>
              </a:extLst>
            </p:cNvPr>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7176;p126">
              <a:extLst>
                <a:ext uri="{FF2B5EF4-FFF2-40B4-BE49-F238E27FC236}">
                  <a16:creationId xmlns:a16="http://schemas.microsoft.com/office/drawing/2014/main" id="{2A6722BF-928E-4001-A1CA-C68D4D6B6BAB}"/>
                </a:ext>
              </a:extLst>
            </p:cNvPr>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7177;p126">
              <a:extLst>
                <a:ext uri="{FF2B5EF4-FFF2-40B4-BE49-F238E27FC236}">
                  <a16:creationId xmlns:a16="http://schemas.microsoft.com/office/drawing/2014/main" id="{E5A1F01A-71A0-4BDF-9D4B-FBE3979AC1EB}"/>
                </a:ext>
              </a:extLst>
            </p:cNvPr>
            <p:cNvSpPr/>
            <p:nvPr/>
          </p:nvSpPr>
          <p:spPr>
            <a:xfrm>
              <a:off x="2270227" y="2064285"/>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7178;p126">
              <a:extLst>
                <a:ext uri="{FF2B5EF4-FFF2-40B4-BE49-F238E27FC236}">
                  <a16:creationId xmlns:a16="http://schemas.microsoft.com/office/drawing/2014/main" id="{7585F030-5FD5-4885-9D07-55915C7A9D07}"/>
                </a:ext>
              </a:extLst>
            </p:cNvPr>
            <p:cNvSpPr/>
            <p:nvPr/>
          </p:nvSpPr>
          <p:spPr>
            <a:xfrm>
              <a:off x="2270227" y="2063579"/>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7179;p126">
              <a:extLst>
                <a:ext uri="{FF2B5EF4-FFF2-40B4-BE49-F238E27FC236}">
                  <a16:creationId xmlns:a16="http://schemas.microsoft.com/office/drawing/2014/main" id="{0A33AF14-58D5-4633-BEE2-8DDF48866D88}"/>
                </a:ext>
              </a:extLst>
            </p:cNvPr>
            <p:cNvSpPr/>
            <p:nvPr/>
          </p:nvSpPr>
          <p:spPr>
            <a:xfrm>
              <a:off x="2264375" y="2076314"/>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7180;p126">
              <a:extLst>
                <a:ext uri="{FF2B5EF4-FFF2-40B4-BE49-F238E27FC236}">
                  <a16:creationId xmlns:a16="http://schemas.microsoft.com/office/drawing/2014/main" id="{ECE57317-A529-4943-A4DA-A3FC4C256C84}"/>
                </a:ext>
              </a:extLst>
            </p:cNvPr>
            <p:cNvSpPr/>
            <p:nvPr/>
          </p:nvSpPr>
          <p:spPr>
            <a:xfrm>
              <a:off x="2270227" y="206390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7181;p126">
              <a:extLst>
                <a:ext uri="{FF2B5EF4-FFF2-40B4-BE49-F238E27FC236}">
                  <a16:creationId xmlns:a16="http://schemas.microsoft.com/office/drawing/2014/main" id="{64C11337-44C8-49B3-AEC7-D6FB439CFD8B}"/>
                </a:ext>
              </a:extLst>
            </p:cNvPr>
            <p:cNvSpPr/>
            <p:nvPr/>
          </p:nvSpPr>
          <p:spPr>
            <a:xfrm>
              <a:off x="2265380" y="2075839"/>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7182;p126">
              <a:extLst>
                <a:ext uri="{FF2B5EF4-FFF2-40B4-BE49-F238E27FC236}">
                  <a16:creationId xmlns:a16="http://schemas.microsoft.com/office/drawing/2014/main" id="{18B3879F-19DC-44C1-AB44-D4F0D01FA8BD}"/>
                </a:ext>
              </a:extLst>
            </p:cNvPr>
            <p:cNvSpPr/>
            <p:nvPr/>
          </p:nvSpPr>
          <p:spPr>
            <a:xfrm>
              <a:off x="2265190" y="2075880"/>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7183;p126">
              <a:extLst>
                <a:ext uri="{FF2B5EF4-FFF2-40B4-BE49-F238E27FC236}">
                  <a16:creationId xmlns:a16="http://schemas.microsoft.com/office/drawing/2014/main" id="{452DC929-68F4-4F55-8BD6-1BF5BA37743C}"/>
                </a:ext>
              </a:extLst>
            </p:cNvPr>
            <p:cNvSpPr/>
            <p:nvPr/>
          </p:nvSpPr>
          <p:spPr>
            <a:xfrm>
              <a:off x="2263900" y="2076599"/>
              <a:ext cx="258" cy="109"/>
            </a:xfrm>
            <a:custGeom>
              <a:avLst/>
              <a:gdLst/>
              <a:ahLst/>
              <a:cxnLst/>
              <a:rect l="l" t="t" r="r" b="b"/>
              <a:pathLst>
                <a:path w="19" h="8" extrusionOk="0">
                  <a:moveTo>
                    <a:pt x="1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7184;p126">
              <a:extLst>
                <a:ext uri="{FF2B5EF4-FFF2-40B4-BE49-F238E27FC236}">
                  <a16:creationId xmlns:a16="http://schemas.microsoft.com/office/drawing/2014/main" id="{9FDD46D0-320F-4267-B75E-50C9EE3CE8C9}"/>
                </a:ext>
              </a:extLst>
            </p:cNvPr>
            <p:cNvSpPr/>
            <p:nvPr/>
          </p:nvSpPr>
          <p:spPr>
            <a:xfrm>
              <a:off x="2265000" y="2075975"/>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7185;p126">
              <a:extLst>
                <a:ext uri="{FF2B5EF4-FFF2-40B4-BE49-F238E27FC236}">
                  <a16:creationId xmlns:a16="http://schemas.microsoft.com/office/drawing/2014/main" id="{1E9C184D-ED4A-4A1D-89A7-9CB094963702}"/>
                </a:ext>
              </a:extLst>
            </p:cNvPr>
            <p:cNvSpPr/>
            <p:nvPr/>
          </p:nvSpPr>
          <p:spPr>
            <a:xfrm>
              <a:off x="2264714" y="2076124"/>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7186;p126">
              <a:extLst>
                <a:ext uri="{FF2B5EF4-FFF2-40B4-BE49-F238E27FC236}">
                  <a16:creationId xmlns:a16="http://schemas.microsoft.com/office/drawing/2014/main" id="{543DC58C-C7D9-4565-A940-7139480CC105}"/>
                </a:ext>
              </a:extLst>
            </p:cNvPr>
            <p:cNvSpPr/>
            <p:nvPr/>
          </p:nvSpPr>
          <p:spPr>
            <a:xfrm>
              <a:off x="2262949" y="2077210"/>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7187;p126">
              <a:extLst>
                <a:ext uri="{FF2B5EF4-FFF2-40B4-BE49-F238E27FC236}">
                  <a16:creationId xmlns:a16="http://schemas.microsoft.com/office/drawing/2014/main" id="{0B4723AE-F2F8-4256-8B34-75FD6CFCC668}"/>
                </a:ext>
              </a:extLst>
            </p:cNvPr>
            <p:cNvSpPr/>
            <p:nvPr/>
          </p:nvSpPr>
          <p:spPr>
            <a:xfrm>
              <a:off x="2270077" y="2062058"/>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7188;p126">
              <a:extLst>
                <a:ext uri="{FF2B5EF4-FFF2-40B4-BE49-F238E27FC236}">
                  <a16:creationId xmlns:a16="http://schemas.microsoft.com/office/drawing/2014/main" id="{54B83956-BC1B-4D53-998A-C050424F61C2}"/>
                </a:ext>
              </a:extLst>
            </p:cNvPr>
            <p:cNvSpPr/>
            <p:nvPr/>
          </p:nvSpPr>
          <p:spPr>
            <a:xfrm>
              <a:off x="2270132" y="206257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7189;p126">
              <a:extLst>
                <a:ext uri="{FF2B5EF4-FFF2-40B4-BE49-F238E27FC236}">
                  <a16:creationId xmlns:a16="http://schemas.microsoft.com/office/drawing/2014/main" id="{57C2A054-1519-4C94-9CB5-0B1624BC3D87}"/>
                </a:ext>
              </a:extLst>
            </p:cNvPr>
            <p:cNvSpPr/>
            <p:nvPr/>
          </p:nvSpPr>
          <p:spPr>
            <a:xfrm>
              <a:off x="2263289" y="2076830"/>
              <a:ext cx="394" cy="258"/>
            </a:xfrm>
            <a:custGeom>
              <a:avLst/>
              <a:gdLst/>
              <a:ahLst/>
              <a:cxnLst/>
              <a:rect l="l" t="t" r="r" b="b"/>
              <a:pathLst>
                <a:path w="29" h="19" extrusionOk="0">
                  <a:moveTo>
                    <a:pt x="28"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7190;p126">
              <a:extLst>
                <a:ext uri="{FF2B5EF4-FFF2-40B4-BE49-F238E27FC236}">
                  <a16:creationId xmlns:a16="http://schemas.microsoft.com/office/drawing/2014/main" id="{7D6E1EAF-FD76-4CF1-98EF-F36E85BECA27}"/>
                </a:ext>
              </a:extLst>
            </p:cNvPr>
            <p:cNvSpPr/>
            <p:nvPr/>
          </p:nvSpPr>
          <p:spPr>
            <a:xfrm>
              <a:off x="2270173" y="206310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7191;p126">
              <a:extLst>
                <a:ext uri="{FF2B5EF4-FFF2-40B4-BE49-F238E27FC236}">
                  <a16:creationId xmlns:a16="http://schemas.microsoft.com/office/drawing/2014/main" id="{42B671D9-678C-408C-A29F-31BEED15006B}"/>
                </a:ext>
              </a:extLst>
            </p:cNvPr>
            <p:cNvSpPr/>
            <p:nvPr/>
          </p:nvSpPr>
          <p:spPr>
            <a:xfrm>
              <a:off x="2334109" y="212622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7192;p126">
              <a:extLst>
                <a:ext uri="{FF2B5EF4-FFF2-40B4-BE49-F238E27FC236}">
                  <a16:creationId xmlns:a16="http://schemas.microsoft.com/office/drawing/2014/main" id="{E0A7EEE0-4E4E-4D46-A191-8B59DC43EF2C}"/>
                </a:ext>
              </a:extLst>
            </p:cNvPr>
            <p:cNvSpPr/>
            <p:nvPr/>
          </p:nvSpPr>
          <p:spPr>
            <a:xfrm>
              <a:off x="2334204" y="2126076"/>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7193;p126">
              <a:extLst>
                <a:ext uri="{FF2B5EF4-FFF2-40B4-BE49-F238E27FC236}">
                  <a16:creationId xmlns:a16="http://schemas.microsoft.com/office/drawing/2014/main" id="{F8785AA6-CF53-4931-AE8B-392D8C1B9B19}"/>
                </a:ext>
              </a:extLst>
            </p:cNvPr>
            <p:cNvSpPr/>
            <p:nvPr/>
          </p:nvSpPr>
          <p:spPr>
            <a:xfrm>
              <a:off x="2334150" y="212613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7194;p126">
              <a:extLst>
                <a:ext uri="{FF2B5EF4-FFF2-40B4-BE49-F238E27FC236}">
                  <a16:creationId xmlns:a16="http://schemas.microsoft.com/office/drawing/2014/main" id="{49B301AF-411B-4F96-9F4D-0EC2B02BF0C7}"/>
                </a:ext>
              </a:extLst>
            </p:cNvPr>
            <p:cNvSpPr/>
            <p:nvPr/>
          </p:nvSpPr>
          <p:spPr>
            <a:xfrm>
              <a:off x="2334204" y="2126035"/>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7195;p126">
              <a:extLst>
                <a:ext uri="{FF2B5EF4-FFF2-40B4-BE49-F238E27FC236}">
                  <a16:creationId xmlns:a16="http://schemas.microsoft.com/office/drawing/2014/main" id="{C445601D-28ED-4CD9-A8D0-DC46E2D52043}"/>
                </a:ext>
              </a:extLst>
            </p:cNvPr>
            <p:cNvSpPr/>
            <p:nvPr/>
          </p:nvSpPr>
          <p:spPr>
            <a:xfrm>
              <a:off x="2334055" y="212632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7196;p126">
              <a:extLst>
                <a:ext uri="{FF2B5EF4-FFF2-40B4-BE49-F238E27FC236}">
                  <a16:creationId xmlns:a16="http://schemas.microsoft.com/office/drawing/2014/main" id="{3995264E-8E91-4DF2-ACB8-518DCB60F06F}"/>
                </a:ext>
              </a:extLst>
            </p:cNvPr>
            <p:cNvSpPr/>
            <p:nvPr/>
          </p:nvSpPr>
          <p:spPr>
            <a:xfrm>
              <a:off x="2334109" y="212626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7197;p126">
              <a:extLst>
                <a:ext uri="{FF2B5EF4-FFF2-40B4-BE49-F238E27FC236}">
                  <a16:creationId xmlns:a16="http://schemas.microsoft.com/office/drawing/2014/main" id="{F4B3DEA6-7177-4489-A61F-A759032AC8E1}"/>
                </a:ext>
              </a:extLst>
            </p:cNvPr>
            <p:cNvSpPr/>
            <p:nvPr/>
          </p:nvSpPr>
          <p:spPr>
            <a:xfrm>
              <a:off x="2336580" y="2124365"/>
              <a:ext cx="204" cy="163"/>
            </a:xfrm>
            <a:custGeom>
              <a:avLst/>
              <a:gdLst/>
              <a:ahLst/>
              <a:cxnLst/>
              <a:rect l="l" t="t" r="r" b="b"/>
              <a:pathLst>
                <a:path w="15" h="12" extrusionOk="0">
                  <a:moveTo>
                    <a:pt x="1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7198;p126">
              <a:extLst>
                <a:ext uri="{FF2B5EF4-FFF2-40B4-BE49-F238E27FC236}">
                  <a16:creationId xmlns:a16="http://schemas.microsoft.com/office/drawing/2014/main" id="{14209820-B697-4A7D-8790-360210622DC4}"/>
                </a:ext>
              </a:extLst>
            </p:cNvPr>
            <p:cNvSpPr/>
            <p:nvPr/>
          </p:nvSpPr>
          <p:spPr>
            <a:xfrm>
              <a:off x="2304306" y="212978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7199;p126">
              <a:extLst>
                <a:ext uri="{FF2B5EF4-FFF2-40B4-BE49-F238E27FC236}">
                  <a16:creationId xmlns:a16="http://schemas.microsoft.com/office/drawing/2014/main" id="{7B9D9118-81E6-4E86-A8EE-86E0183BFECE}"/>
                </a:ext>
              </a:extLst>
            </p:cNvPr>
            <p:cNvSpPr/>
            <p:nvPr/>
          </p:nvSpPr>
          <p:spPr>
            <a:xfrm>
              <a:off x="2337245" y="2123985"/>
              <a:ext cx="299" cy="163"/>
            </a:xfrm>
            <a:custGeom>
              <a:avLst/>
              <a:gdLst/>
              <a:ahLst/>
              <a:cxnLst/>
              <a:rect l="l" t="t" r="r" b="b"/>
              <a:pathLst>
                <a:path w="22" h="12" extrusionOk="0">
                  <a:moveTo>
                    <a:pt x="2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7200;p126">
              <a:extLst>
                <a:ext uri="{FF2B5EF4-FFF2-40B4-BE49-F238E27FC236}">
                  <a16:creationId xmlns:a16="http://schemas.microsoft.com/office/drawing/2014/main" id="{F0251194-8A8F-4703-BE29-D2E42655D778}"/>
                </a:ext>
              </a:extLst>
            </p:cNvPr>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7201;p126">
              <a:extLst>
                <a:ext uri="{FF2B5EF4-FFF2-40B4-BE49-F238E27FC236}">
                  <a16:creationId xmlns:a16="http://schemas.microsoft.com/office/drawing/2014/main" id="{BBDF88DD-8583-4259-B467-99D04ECF90B2}"/>
                </a:ext>
              </a:extLst>
            </p:cNvPr>
            <p:cNvSpPr/>
            <p:nvPr/>
          </p:nvSpPr>
          <p:spPr>
            <a:xfrm>
              <a:off x="2304687" y="2129782"/>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7202;p126">
              <a:extLst>
                <a:ext uri="{FF2B5EF4-FFF2-40B4-BE49-F238E27FC236}">
                  <a16:creationId xmlns:a16="http://schemas.microsoft.com/office/drawing/2014/main" id="{7EC5CB58-971C-4E0F-9E2E-2F5AFCC59A13}"/>
                </a:ext>
              </a:extLst>
            </p:cNvPr>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7203;p126">
              <a:extLst>
                <a:ext uri="{FF2B5EF4-FFF2-40B4-BE49-F238E27FC236}">
                  <a16:creationId xmlns:a16="http://schemas.microsoft.com/office/drawing/2014/main" id="{90990037-58A9-44A8-8C1E-B6DC2EFA66FB}"/>
                </a:ext>
              </a:extLst>
            </p:cNvPr>
            <p:cNvSpPr/>
            <p:nvPr/>
          </p:nvSpPr>
          <p:spPr>
            <a:xfrm>
              <a:off x="2336241" y="2124555"/>
              <a:ext cx="258" cy="109"/>
            </a:xfrm>
            <a:custGeom>
              <a:avLst/>
              <a:gdLst/>
              <a:ahLst/>
              <a:cxnLst/>
              <a:rect l="l" t="t" r="r" b="b"/>
              <a:pathLst>
                <a:path w="19" h="8" extrusionOk="0">
                  <a:moveTo>
                    <a:pt x="1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7204;p126">
              <a:extLst>
                <a:ext uri="{FF2B5EF4-FFF2-40B4-BE49-F238E27FC236}">
                  <a16:creationId xmlns:a16="http://schemas.microsoft.com/office/drawing/2014/main" id="{A3EA3C9D-3477-4018-90BC-4432A4CF2B7F}"/>
                </a:ext>
              </a:extLst>
            </p:cNvPr>
            <p:cNvSpPr/>
            <p:nvPr/>
          </p:nvSpPr>
          <p:spPr>
            <a:xfrm>
              <a:off x="2336010" y="2124704"/>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7205;p126">
              <a:extLst>
                <a:ext uri="{FF2B5EF4-FFF2-40B4-BE49-F238E27FC236}">
                  <a16:creationId xmlns:a16="http://schemas.microsoft.com/office/drawing/2014/main" id="{16E6FDE7-3A38-445B-8E5B-BCF12A1FC9D4}"/>
                </a:ext>
              </a:extLst>
            </p:cNvPr>
            <p:cNvSpPr/>
            <p:nvPr/>
          </p:nvSpPr>
          <p:spPr>
            <a:xfrm>
              <a:off x="2335725" y="2124895"/>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7206;p126">
              <a:extLst>
                <a:ext uri="{FF2B5EF4-FFF2-40B4-BE49-F238E27FC236}">
                  <a16:creationId xmlns:a16="http://schemas.microsoft.com/office/drawing/2014/main" id="{40C13482-8EB1-4499-858E-159E7AD87AC8}"/>
                </a:ext>
              </a:extLst>
            </p:cNvPr>
            <p:cNvSpPr/>
            <p:nvPr/>
          </p:nvSpPr>
          <p:spPr>
            <a:xfrm>
              <a:off x="2341237" y="2121989"/>
              <a:ext cx="530" cy="258"/>
            </a:xfrm>
            <a:custGeom>
              <a:avLst/>
              <a:gdLst/>
              <a:ahLst/>
              <a:cxnLst/>
              <a:rect l="l" t="t" r="r" b="b"/>
              <a:pathLst>
                <a:path w="39" h="19" extrusionOk="0">
                  <a:moveTo>
                    <a:pt x="39"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7207;p126">
              <a:extLst>
                <a:ext uri="{FF2B5EF4-FFF2-40B4-BE49-F238E27FC236}">
                  <a16:creationId xmlns:a16="http://schemas.microsoft.com/office/drawing/2014/main" id="{3DFCFE57-D733-438F-9F96-C02DF0ED2A76}"/>
                </a:ext>
              </a:extLst>
            </p:cNvPr>
            <p:cNvSpPr/>
            <p:nvPr/>
          </p:nvSpPr>
          <p:spPr>
            <a:xfrm>
              <a:off x="2336865" y="2124229"/>
              <a:ext cx="299" cy="109"/>
            </a:xfrm>
            <a:custGeom>
              <a:avLst/>
              <a:gdLst/>
              <a:ahLst/>
              <a:cxnLst/>
              <a:rect l="l" t="t" r="r" b="b"/>
              <a:pathLst>
                <a:path w="22" h="8" extrusionOk="0">
                  <a:moveTo>
                    <a:pt x="2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7208;p126">
              <a:extLst>
                <a:ext uri="{FF2B5EF4-FFF2-40B4-BE49-F238E27FC236}">
                  <a16:creationId xmlns:a16="http://schemas.microsoft.com/office/drawing/2014/main" id="{D4AF0AAE-22D5-4995-83FB-AE88A1597782}"/>
                </a:ext>
              </a:extLst>
            </p:cNvPr>
            <p:cNvSpPr/>
            <p:nvPr/>
          </p:nvSpPr>
          <p:spPr>
            <a:xfrm>
              <a:off x="2339472" y="2122844"/>
              <a:ext cx="448" cy="204"/>
            </a:xfrm>
            <a:custGeom>
              <a:avLst/>
              <a:gdLst/>
              <a:ahLst/>
              <a:cxnLst/>
              <a:rect l="l" t="t" r="r" b="b"/>
              <a:pathLst>
                <a:path w="33" h="15" extrusionOk="0">
                  <a:moveTo>
                    <a:pt x="32"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7209;p126">
              <a:extLst>
                <a:ext uri="{FF2B5EF4-FFF2-40B4-BE49-F238E27FC236}">
                  <a16:creationId xmlns:a16="http://schemas.microsoft.com/office/drawing/2014/main" id="{11623DB0-0406-4DDB-B661-7DEFA6B6239F}"/>
                </a:ext>
              </a:extLst>
            </p:cNvPr>
            <p:cNvSpPr/>
            <p:nvPr/>
          </p:nvSpPr>
          <p:spPr>
            <a:xfrm>
              <a:off x="2301876" y="2129457"/>
              <a:ext cx="679" cy="109"/>
            </a:xfrm>
            <a:custGeom>
              <a:avLst/>
              <a:gdLst/>
              <a:ahLst/>
              <a:cxnLst/>
              <a:rect l="l" t="t" r="r" b="b"/>
              <a:pathLst>
                <a:path w="50" h="8" extrusionOk="0">
                  <a:moveTo>
                    <a:pt x="1" y="0"/>
                  </a:moveTo>
                  <a:lnTo>
                    <a:pt x="5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7210;p126">
              <a:extLst>
                <a:ext uri="{FF2B5EF4-FFF2-40B4-BE49-F238E27FC236}">
                  <a16:creationId xmlns:a16="http://schemas.microsoft.com/office/drawing/2014/main" id="{BCCC6BF6-563E-4765-9402-90B18373CFA0}"/>
                </a:ext>
              </a:extLst>
            </p:cNvPr>
            <p:cNvSpPr/>
            <p:nvPr/>
          </p:nvSpPr>
          <p:spPr>
            <a:xfrm>
              <a:off x="2340572" y="2122274"/>
              <a:ext cx="530" cy="258"/>
            </a:xfrm>
            <a:custGeom>
              <a:avLst/>
              <a:gdLst/>
              <a:ahLst/>
              <a:cxnLst/>
              <a:rect l="l" t="t" r="r" b="b"/>
              <a:pathLst>
                <a:path w="39" h="19" extrusionOk="0">
                  <a:moveTo>
                    <a:pt x="39"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7211;p126">
              <a:extLst>
                <a:ext uri="{FF2B5EF4-FFF2-40B4-BE49-F238E27FC236}">
                  <a16:creationId xmlns:a16="http://schemas.microsoft.com/office/drawing/2014/main" id="{1667E12D-D899-415E-8243-40CC9C2F0964}"/>
                </a:ext>
              </a:extLst>
            </p:cNvPr>
            <p:cNvSpPr/>
            <p:nvPr/>
          </p:nvSpPr>
          <p:spPr>
            <a:xfrm>
              <a:off x="2334340" y="2125886"/>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7212;p126">
              <a:extLst>
                <a:ext uri="{FF2B5EF4-FFF2-40B4-BE49-F238E27FC236}">
                  <a16:creationId xmlns:a16="http://schemas.microsoft.com/office/drawing/2014/main" id="{037AED11-4C99-44A5-ABF1-39EEC90B9C31}"/>
                </a:ext>
              </a:extLst>
            </p:cNvPr>
            <p:cNvSpPr/>
            <p:nvPr/>
          </p:nvSpPr>
          <p:spPr>
            <a:xfrm>
              <a:off x="2338956" y="2123129"/>
              <a:ext cx="394" cy="163"/>
            </a:xfrm>
            <a:custGeom>
              <a:avLst/>
              <a:gdLst/>
              <a:ahLst/>
              <a:cxnLst/>
              <a:rect l="l" t="t" r="r" b="b"/>
              <a:pathLst>
                <a:path w="29" h="12" extrusionOk="0">
                  <a:moveTo>
                    <a:pt x="28"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7213;p126">
              <a:extLst>
                <a:ext uri="{FF2B5EF4-FFF2-40B4-BE49-F238E27FC236}">
                  <a16:creationId xmlns:a16="http://schemas.microsoft.com/office/drawing/2014/main" id="{497E54A5-CA4C-4473-8E3B-ED5A5C2CDB56}"/>
                </a:ext>
              </a:extLst>
            </p:cNvPr>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7214;p126">
              <a:extLst>
                <a:ext uri="{FF2B5EF4-FFF2-40B4-BE49-F238E27FC236}">
                  <a16:creationId xmlns:a16="http://schemas.microsoft.com/office/drawing/2014/main" id="{58380577-A051-44A5-90A4-EF6FCA53E2B0}"/>
                </a:ext>
              </a:extLst>
            </p:cNvPr>
            <p:cNvSpPr/>
            <p:nvPr/>
          </p:nvSpPr>
          <p:spPr>
            <a:xfrm>
              <a:off x="2338481" y="2123374"/>
              <a:ext cx="339" cy="149"/>
            </a:xfrm>
            <a:custGeom>
              <a:avLst/>
              <a:gdLst/>
              <a:ahLst/>
              <a:cxnLst/>
              <a:rect l="l" t="t" r="r" b="b"/>
              <a:pathLst>
                <a:path w="25" h="11" extrusionOk="0">
                  <a:moveTo>
                    <a:pt x="25"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7215;p126">
              <a:extLst>
                <a:ext uri="{FF2B5EF4-FFF2-40B4-BE49-F238E27FC236}">
                  <a16:creationId xmlns:a16="http://schemas.microsoft.com/office/drawing/2014/main" id="{CAC30690-2F50-4F2F-9119-7F6CF93C2A68}"/>
                </a:ext>
              </a:extLst>
            </p:cNvPr>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7216;p126">
              <a:extLst>
                <a:ext uri="{FF2B5EF4-FFF2-40B4-BE49-F238E27FC236}">
                  <a16:creationId xmlns:a16="http://schemas.microsoft.com/office/drawing/2014/main" id="{B12E91BB-0D31-400D-99A6-A3426D5A5CB5}"/>
                </a:ext>
              </a:extLst>
            </p:cNvPr>
            <p:cNvSpPr/>
            <p:nvPr/>
          </p:nvSpPr>
          <p:spPr>
            <a:xfrm>
              <a:off x="2302691" y="2129592"/>
              <a:ext cx="489" cy="68"/>
            </a:xfrm>
            <a:custGeom>
              <a:avLst/>
              <a:gdLst/>
              <a:ahLst/>
              <a:cxnLst/>
              <a:rect l="l" t="t" r="r" b="b"/>
              <a:pathLst>
                <a:path w="36" h="5" extrusionOk="0">
                  <a:moveTo>
                    <a:pt x="35"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7217;p126">
              <a:extLst>
                <a:ext uri="{FF2B5EF4-FFF2-40B4-BE49-F238E27FC236}">
                  <a16:creationId xmlns:a16="http://schemas.microsoft.com/office/drawing/2014/main" id="{1D44FABE-FB52-4068-87E0-B24860713CF2}"/>
                </a:ext>
              </a:extLst>
            </p:cNvPr>
            <p:cNvSpPr/>
            <p:nvPr/>
          </p:nvSpPr>
          <p:spPr>
            <a:xfrm>
              <a:off x="2334245" y="2125981"/>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7218;p126">
              <a:extLst>
                <a:ext uri="{FF2B5EF4-FFF2-40B4-BE49-F238E27FC236}">
                  <a16:creationId xmlns:a16="http://schemas.microsoft.com/office/drawing/2014/main" id="{70576E44-1889-4593-8EE1-4A9EEA90C54D}"/>
                </a:ext>
              </a:extLst>
            </p:cNvPr>
            <p:cNvSpPr/>
            <p:nvPr/>
          </p:nvSpPr>
          <p:spPr>
            <a:xfrm>
              <a:off x="2334489" y="2125750"/>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7219;p126">
              <a:extLst>
                <a:ext uri="{FF2B5EF4-FFF2-40B4-BE49-F238E27FC236}">
                  <a16:creationId xmlns:a16="http://schemas.microsoft.com/office/drawing/2014/main" id="{853745FC-6554-479E-85DC-A18254571868}"/>
                </a:ext>
              </a:extLst>
            </p:cNvPr>
            <p:cNvSpPr/>
            <p:nvPr/>
          </p:nvSpPr>
          <p:spPr>
            <a:xfrm>
              <a:off x="2303302" y="2129647"/>
              <a:ext cx="394" cy="54"/>
            </a:xfrm>
            <a:custGeom>
              <a:avLst/>
              <a:gdLst/>
              <a:ahLst/>
              <a:cxnLst/>
              <a:rect l="l" t="t" r="r" b="b"/>
              <a:pathLst>
                <a:path w="29" h="4" extrusionOk="0">
                  <a:moveTo>
                    <a:pt x="29"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7220;p126">
              <a:extLst>
                <a:ext uri="{FF2B5EF4-FFF2-40B4-BE49-F238E27FC236}">
                  <a16:creationId xmlns:a16="http://schemas.microsoft.com/office/drawing/2014/main" id="{E289E050-F719-4AA5-B645-D258506480AD}"/>
                </a:ext>
              </a:extLst>
            </p:cNvPr>
            <p:cNvSpPr/>
            <p:nvPr/>
          </p:nvSpPr>
          <p:spPr>
            <a:xfrm>
              <a:off x="2333294" y="212645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7221;p126">
              <a:extLst>
                <a:ext uri="{FF2B5EF4-FFF2-40B4-BE49-F238E27FC236}">
                  <a16:creationId xmlns:a16="http://schemas.microsoft.com/office/drawing/2014/main" id="{66847C01-FB18-49D4-8445-FDCCB645F78C}"/>
                </a:ext>
              </a:extLst>
            </p:cNvPr>
            <p:cNvSpPr/>
            <p:nvPr/>
          </p:nvSpPr>
          <p:spPr>
            <a:xfrm>
              <a:off x="2334394" y="2125845"/>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7222;p126">
              <a:extLst>
                <a:ext uri="{FF2B5EF4-FFF2-40B4-BE49-F238E27FC236}">
                  <a16:creationId xmlns:a16="http://schemas.microsoft.com/office/drawing/2014/main" id="{B77FEA08-911C-4F26-B210-795D32720AFD}"/>
                </a:ext>
              </a:extLst>
            </p:cNvPr>
            <p:cNvSpPr/>
            <p:nvPr/>
          </p:nvSpPr>
          <p:spPr>
            <a:xfrm>
              <a:off x="2340002" y="2122559"/>
              <a:ext cx="489" cy="258"/>
            </a:xfrm>
            <a:custGeom>
              <a:avLst/>
              <a:gdLst/>
              <a:ahLst/>
              <a:cxnLst/>
              <a:rect l="l" t="t" r="r" b="b"/>
              <a:pathLst>
                <a:path w="36" h="19" extrusionOk="0">
                  <a:moveTo>
                    <a:pt x="35"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7223;p126">
              <a:extLst>
                <a:ext uri="{FF2B5EF4-FFF2-40B4-BE49-F238E27FC236}">
                  <a16:creationId xmlns:a16="http://schemas.microsoft.com/office/drawing/2014/main" id="{7FD49F09-DD76-4AF2-BD2E-DDCC548A4171}"/>
                </a:ext>
              </a:extLst>
            </p:cNvPr>
            <p:cNvSpPr/>
            <p:nvPr/>
          </p:nvSpPr>
          <p:spPr>
            <a:xfrm>
              <a:off x="2334530" y="2125655"/>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7224;p126">
              <a:extLst>
                <a:ext uri="{FF2B5EF4-FFF2-40B4-BE49-F238E27FC236}">
                  <a16:creationId xmlns:a16="http://schemas.microsoft.com/office/drawing/2014/main" id="{58388043-2AC8-404E-BB0F-017EDDC3CBE3}"/>
                </a:ext>
              </a:extLst>
            </p:cNvPr>
            <p:cNvSpPr/>
            <p:nvPr/>
          </p:nvSpPr>
          <p:spPr>
            <a:xfrm>
              <a:off x="2305202" y="212983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7225;p126">
              <a:extLst>
                <a:ext uri="{FF2B5EF4-FFF2-40B4-BE49-F238E27FC236}">
                  <a16:creationId xmlns:a16="http://schemas.microsoft.com/office/drawing/2014/main" id="{D082082A-B2DD-4199-93E5-23A6E772D475}"/>
                </a:ext>
              </a:extLst>
            </p:cNvPr>
            <p:cNvSpPr/>
            <p:nvPr/>
          </p:nvSpPr>
          <p:spPr>
            <a:xfrm>
              <a:off x="2335100" y="2125275"/>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7226;p126">
              <a:extLst>
                <a:ext uri="{FF2B5EF4-FFF2-40B4-BE49-F238E27FC236}">
                  <a16:creationId xmlns:a16="http://schemas.microsoft.com/office/drawing/2014/main" id="{6D5AA078-6DF0-482A-83EA-A51EF8A58DAA}"/>
                </a:ext>
              </a:extLst>
            </p:cNvPr>
            <p:cNvSpPr/>
            <p:nvPr/>
          </p:nvSpPr>
          <p:spPr>
            <a:xfrm>
              <a:off x="2334964" y="212537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7227;p126">
              <a:extLst>
                <a:ext uri="{FF2B5EF4-FFF2-40B4-BE49-F238E27FC236}">
                  <a16:creationId xmlns:a16="http://schemas.microsoft.com/office/drawing/2014/main" id="{20EDA35A-1861-426A-B14B-73ED23B868C6}"/>
                </a:ext>
              </a:extLst>
            </p:cNvPr>
            <p:cNvSpPr/>
            <p:nvPr/>
          </p:nvSpPr>
          <p:spPr>
            <a:xfrm>
              <a:off x="2335535" y="2124990"/>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7228;p126">
              <a:extLst>
                <a:ext uri="{FF2B5EF4-FFF2-40B4-BE49-F238E27FC236}">
                  <a16:creationId xmlns:a16="http://schemas.microsoft.com/office/drawing/2014/main" id="{E6FF86D8-3F09-4FF0-8F47-3A1F19475494}"/>
                </a:ext>
              </a:extLst>
            </p:cNvPr>
            <p:cNvSpPr/>
            <p:nvPr/>
          </p:nvSpPr>
          <p:spPr>
            <a:xfrm>
              <a:off x="2338046" y="2123605"/>
              <a:ext cx="299" cy="163"/>
            </a:xfrm>
            <a:custGeom>
              <a:avLst/>
              <a:gdLst/>
              <a:ahLst/>
              <a:cxnLst/>
              <a:rect l="l" t="t" r="r" b="b"/>
              <a:pathLst>
                <a:path w="22" h="12" extrusionOk="0">
                  <a:moveTo>
                    <a:pt x="22"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7229;p126">
              <a:extLst>
                <a:ext uri="{FF2B5EF4-FFF2-40B4-BE49-F238E27FC236}">
                  <a16:creationId xmlns:a16="http://schemas.microsoft.com/office/drawing/2014/main" id="{ABCD1BC4-7210-441F-957F-5145B2E32EE2}"/>
                </a:ext>
              </a:extLst>
            </p:cNvPr>
            <p:cNvSpPr/>
            <p:nvPr/>
          </p:nvSpPr>
          <p:spPr>
            <a:xfrm>
              <a:off x="2303831" y="2129742"/>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7230;p126">
              <a:extLst>
                <a:ext uri="{FF2B5EF4-FFF2-40B4-BE49-F238E27FC236}">
                  <a16:creationId xmlns:a16="http://schemas.microsoft.com/office/drawing/2014/main" id="{BCD85AD4-4977-470D-8312-2C0B196A7D4B}"/>
                </a:ext>
              </a:extLst>
            </p:cNvPr>
            <p:cNvSpPr/>
            <p:nvPr/>
          </p:nvSpPr>
          <p:spPr>
            <a:xfrm>
              <a:off x="2335290" y="2125125"/>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7231;p126">
              <a:extLst>
                <a:ext uri="{FF2B5EF4-FFF2-40B4-BE49-F238E27FC236}">
                  <a16:creationId xmlns:a16="http://schemas.microsoft.com/office/drawing/2014/main" id="{F1B52A86-7D76-4914-B804-CAD11F4C6149}"/>
                </a:ext>
              </a:extLst>
            </p:cNvPr>
            <p:cNvSpPr/>
            <p:nvPr/>
          </p:nvSpPr>
          <p:spPr>
            <a:xfrm>
              <a:off x="2334679" y="212556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7232;p126">
              <a:extLst>
                <a:ext uri="{FF2B5EF4-FFF2-40B4-BE49-F238E27FC236}">
                  <a16:creationId xmlns:a16="http://schemas.microsoft.com/office/drawing/2014/main" id="{2661AC16-46D4-46DC-B7E8-4A476808C74F}"/>
                </a:ext>
              </a:extLst>
            </p:cNvPr>
            <p:cNvSpPr/>
            <p:nvPr/>
          </p:nvSpPr>
          <p:spPr>
            <a:xfrm>
              <a:off x="2337626" y="2123795"/>
              <a:ext cx="299" cy="163"/>
            </a:xfrm>
            <a:custGeom>
              <a:avLst/>
              <a:gdLst/>
              <a:ahLst/>
              <a:cxnLst/>
              <a:rect l="l" t="t" r="r" b="b"/>
              <a:pathLst>
                <a:path w="22" h="12" extrusionOk="0">
                  <a:moveTo>
                    <a:pt x="2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7233;p126">
              <a:extLst>
                <a:ext uri="{FF2B5EF4-FFF2-40B4-BE49-F238E27FC236}">
                  <a16:creationId xmlns:a16="http://schemas.microsoft.com/office/drawing/2014/main" id="{2E7B9343-DCE6-4210-B31F-3B0847B28190}"/>
                </a:ext>
              </a:extLst>
            </p:cNvPr>
            <p:cNvSpPr/>
            <p:nvPr/>
          </p:nvSpPr>
          <p:spPr>
            <a:xfrm>
              <a:off x="2334815" y="2125465"/>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7234;p126">
              <a:extLst>
                <a:ext uri="{FF2B5EF4-FFF2-40B4-BE49-F238E27FC236}">
                  <a16:creationId xmlns:a16="http://schemas.microsoft.com/office/drawing/2014/main" id="{5AD1D68D-5BF8-44CA-966C-96142EF12577}"/>
                </a:ext>
              </a:extLst>
            </p:cNvPr>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7235;p126">
              <a:extLst>
                <a:ext uri="{FF2B5EF4-FFF2-40B4-BE49-F238E27FC236}">
                  <a16:creationId xmlns:a16="http://schemas.microsoft.com/office/drawing/2014/main" id="{59B75191-9F33-4892-B85C-E0EE82589772}"/>
                </a:ext>
              </a:extLst>
            </p:cNvPr>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7236;p126">
              <a:extLst>
                <a:ext uri="{FF2B5EF4-FFF2-40B4-BE49-F238E27FC236}">
                  <a16:creationId xmlns:a16="http://schemas.microsoft.com/office/drawing/2014/main" id="{19918DEB-9475-4917-98C3-91C9C3DD7FCD}"/>
                </a:ext>
              </a:extLst>
            </p:cNvPr>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7237;p126">
              <a:extLst>
                <a:ext uri="{FF2B5EF4-FFF2-40B4-BE49-F238E27FC236}">
                  <a16:creationId xmlns:a16="http://schemas.microsoft.com/office/drawing/2014/main" id="{05D39C96-51A8-44B8-ABB1-D728375EB4EC}"/>
                </a:ext>
              </a:extLst>
            </p:cNvPr>
            <p:cNvSpPr/>
            <p:nvPr/>
          </p:nvSpPr>
          <p:spPr>
            <a:xfrm>
              <a:off x="2292942" y="2120903"/>
              <a:ext cx="68" cy="149"/>
            </a:xfrm>
            <a:custGeom>
              <a:avLst/>
              <a:gdLst/>
              <a:ahLst/>
              <a:cxnLst/>
              <a:rect l="l" t="t" r="r" b="b"/>
              <a:pathLst>
                <a:path w="5" h="11" extrusionOk="0">
                  <a:moveTo>
                    <a:pt x="4"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7238;p126">
              <a:extLst>
                <a:ext uri="{FF2B5EF4-FFF2-40B4-BE49-F238E27FC236}">
                  <a16:creationId xmlns:a16="http://schemas.microsoft.com/office/drawing/2014/main" id="{4CD83438-CA9D-45FD-AC9A-47CFCD83E5F0}"/>
                </a:ext>
              </a:extLst>
            </p:cNvPr>
            <p:cNvSpPr/>
            <p:nvPr/>
          </p:nvSpPr>
          <p:spPr>
            <a:xfrm>
              <a:off x="2292711" y="2120183"/>
              <a:ext cx="109" cy="353"/>
            </a:xfrm>
            <a:custGeom>
              <a:avLst/>
              <a:gdLst/>
              <a:ahLst/>
              <a:cxnLst/>
              <a:rect l="l" t="t" r="r" b="b"/>
              <a:pathLst>
                <a:path w="8" h="26" extrusionOk="0">
                  <a:moveTo>
                    <a:pt x="7"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7239;p126">
              <a:extLst>
                <a:ext uri="{FF2B5EF4-FFF2-40B4-BE49-F238E27FC236}">
                  <a16:creationId xmlns:a16="http://schemas.microsoft.com/office/drawing/2014/main" id="{1C4BF647-3E6E-45F0-817C-A1199AB7B41E}"/>
                </a:ext>
              </a:extLst>
            </p:cNvPr>
            <p:cNvSpPr/>
            <p:nvPr/>
          </p:nvSpPr>
          <p:spPr>
            <a:xfrm>
              <a:off x="2293376" y="2122464"/>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7240;p126">
              <a:extLst>
                <a:ext uri="{FF2B5EF4-FFF2-40B4-BE49-F238E27FC236}">
                  <a16:creationId xmlns:a16="http://schemas.microsoft.com/office/drawing/2014/main" id="{7E8A878D-B5E6-4D2C-98EC-A07B26159D11}"/>
                </a:ext>
              </a:extLst>
            </p:cNvPr>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7241;p126">
              <a:extLst>
                <a:ext uri="{FF2B5EF4-FFF2-40B4-BE49-F238E27FC236}">
                  <a16:creationId xmlns:a16="http://schemas.microsoft.com/office/drawing/2014/main" id="{0D033B10-11CB-4A35-8228-61AFE427DDE0}"/>
                </a:ext>
              </a:extLst>
            </p:cNvPr>
            <p:cNvSpPr/>
            <p:nvPr/>
          </p:nvSpPr>
          <p:spPr>
            <a:xfrm>
              <a:off x="2293281" y="2122043"/>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7242;p126">
              <a:extLst>
                <a:ext uri="{FF2B5EF4-FFF2-40B4-BE49-F238E27FC236}">
                  <a16:creationId xmlns:a16="http://schemas.microsoft.com/office/drawing/2014/main" id="{D3ECBBB5-4178-4108-B0E0-78C53F64430A}"/>
                </a:ext>
              </a:extLst>
            </p:cNvPr>
            <p:cNvSpPr/>
            <p:nvPr/>
          </p:nvSpPr>
          <p:spPr>
            <a:xfrm>
              <a:off x="2287769" y="2147800"/>
              <a:ext cx="54" cy="163"/>
            </a:xfrm>
            <a:custGeom>
              <a:avLst/>
              <a:gdLst/>
              <a:ahLst/>
              <a:cxnLst/>
              <a:rect l="l" t="t" r="r" b="b"/>
              <a:pathLst>
                <a:path w="4" h="12" extrusionOk="0">
                  <a:moveTo>
                    <a:pt x="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7243;p126">
              <a:extLst>
                <a:ext uri="{FF2B5EF4-FFF2-40B4-BE49-F238E27FC236}">
                  <a16:creationId xmlns:a16="http://schemas.microsoft.com/office/drawing/2014/main" id="{112872A2-60B0-40C8-9223-5931B6E798DC}"/>
                </a:ext>
              </a:extLst>
            </p:cNvPr>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7244;p126">
              <a:extLst>
                <a:ext uri="{FF2B5EF4-FFF2-40B4-BE49-F238E27FC236}">
                  <a16:creationId xmlns:a16="http://schemas.microsoft.com/office/drawing/2014/main" id="{4B912F9A-C954-4C26-AF4F-D3BDC0A0C7DA}"/>
                </a:ext>
              </a:extLst>
            </p:cNvPr>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7245;p126">
              <a:extLst>
                <a:ext uri="{FF2B5EF4-FFF2-40B4-BE49-F238E27FC236}">
                  <a16:creationId xmlns:a16="http://schemas.microsoft.com/office/drawing/2014/main" id="{70C30D84-73A6-447F-A27A-8E267CC925CB}"/>
                </a:ext>
              </a:extLst>
            </p:cNvPr>
            <p:cNvSpPr/>
            <p:nvPr/>
          </p:nvSpPr>
          <p:spPr>
            <a:xfrm>
              <a:off x="2288760" y="2148709"/>
              <a:ext cx="299" cy="299"/>
            </a:xfrm>
            <a:custGeom>
              <a:avLst/>
              <a:gdLst/>
              <a:ahLst/>
              <a:cxnLst/>
              <a:rect l="l" t="t" r="r" b="b"/>
              <a:pathLst>
                <a:path w="22" h="22" extrusionOk="0">
                  <a:moveTo>
                    <a:pt x="22"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7246;p126">
              <a:extLst>
                <a:ext uri="{FF2B5EF4-FFF2-40B4-BE49-F238E27FC236}">
                  <a16:creationId xmlns:a16="http://schemas.microsoft.com/office/drawing/2014/main" id="{DA902559-6F64-4F2E-A0E7-E46AF0F17108}"/>
                </a:ext>
              </a:extLst>
            </p:cNvPr>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7247;p126">
              <a:extLst>
                <a:ext uri="{FF2B5EF4-FFF2-40B4-BE49-F238E27FC236}">
                  <a16:creationId xmlns:a16="http://schemas.microsoft.com/office/drawing/2014/main" id="{9EC3A496-B4FA-4010-BCFD-E101A31E72A8}"/>
                </a:ext>
              </a:extLst>
            </p:cNvPr>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7248;p126">
              <a:extLst>
                <a:ext uri="{FF2B5EF4-FFF2-40B4-BE49-F238E27FC236}">
                  <a16:creationId xmlns:a16="http://schemas.microsoft.com/office/drawing/2014/main" id="{370C684A-B1BD-4B59-A7C0-1F1F6ACADAD0}"/>
                </a:ext>
              </a:extLst>
            </p:cNvPr>
            <p:cNvSpPr/>
            <p:nvPr/>
          </p:nvSpPr>
          <p:spPr>
            <a:xfrm>
              <a:off x="2293227" y="2151126"/>
              <a:ext cx="638" cy="204"/>
            </a:xfrm>
            <a:custGeom>
              <a:avLst/>
              <a:gdLst/>
              <a:ahLst/>
              <a:cxnLst/>
              <a:rect l="l" t="t" r="r" b="b"/>
              <a:pathLst>
                <a:path w="47" h="15" extrusionOk="0">
                  <a:moveTo>
                    <a:pt x="46"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7249;p126">
              <a:extLst>
                <a:ext uri="{FF2B5EF4-FFF2-40B4-BE49-F238E27FC236}">
                  <a16:creationId xmlns:a16="http://schemas.microsoft.com/office/drawing/2014/main" id="{9E32AF15-5C37-477C-AE69-B0898D148A41}"/>
                </a:ext>
              </a:extLst>
            </p:cNvPr>
            <p:cNvSpPr/>
            <p:nvPr/>
          </p:nvSpPr>
          <p:spPr>
            <a:xfrm>
              <a:off x="2296703" y="2150800"/>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7250;p126">
              <a:extLst>
                <a:ext uri="{FF2B5EF4-FFF2-40B4-BE49-F238E27FC236}">
                  <a16:creationId xmlns:a16="http://schemas.microsoft.com/office/drawing/2014/main" id="{4EE10112-6CF3-4D30-A2E6-3AD1755CA6C3}"/>
                </a:ext>
              </a:extLst>
            </p:cNvPr>
            <p:cNvSpPr/>
            <p:nvPr/>
          </p:nvSpPr>
          <p:spPr>
            <a:xfrm>
              <a:off x="2289195" y="2149130"/>
              <a:ext cx="489" cy="394"/>
            </a:xfrm>
            <a:custGeom>
              <a:avLst/>
              <a:gdLst/>
              <a:ahLst/>
              <a:cxnLst/>
              <a:rect l="l" t="t" r="r" b="b"/>
              <a:pathLst>
                <a:path w="36" h="29" extrusionOk="0">
                  <a:moveTo>
                    <a:pt x="35"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7251;p126">
              <a:extLst>
                <a:ext uri="{FF2B5EF4-FFF2-40B4-BE49-F238E27FC236}">
                  <a16:creationId xmlns:a16="http://schemas.microsoft.com/office/drawing/2014/main" id="{CA254163-8C37-4B55-8CDC-D776A165C36B}"/>
                </a:ext>
              </a:extLst>
            </p:cNvPr>
            <p:cNvSpPr/>
            <p:nvPr/>
          </p:nvSpPr>
          <p:spPr>
            <a:xfrm>
              <a:off x="2297273" y="2150895"/>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7252;p126">
              <a:extLst>
                <a:ext uri="{FF2B5EF4-FFF2-40B4-BE49-F238E27FC236}">
                  <a16:creationId xmlns:a16="http://schemas.microsoft.com/office/drawing/2014/main" id="{4AB899DC-DF1B-4570-B990-9D54B91508DD}"/>
                </a:ext>
              </a:extLst>
            </p:cNvPr>
            <p:cNvSpPr/>
            <p:nvPr/>
          </p:nvSpPr>
          <p:spPr>
            <a:xfrm>
              <a:off x="2293987" y="2150936"/>
              <a:ext cx="543" cy="163"/>
            </a:xfrm>
            <a:custGeom>
              <a:avLst/>
              <a:gdLst/>
              <a:ahLst/>
              <a:cxnLst/>
              <a:rect l="l" t="t" r="r" b="b"/>
              <a:pathLst>
                <a:path w="40" h="12" extrusionOk="0">
                  <a:moveTo>
                    <a:pt x="39"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7253;p126">
              <a:extLst>
                <a:ext uri="{FF2B5EF4-FFF2-40B4-BE49-F238E27FC236}">
                  <a16:creationId xmlns:a16="http://schemas.microsoft.com/office/drawing/2014/main" id="{DF677C16-BF92-4E92-AF7C-71FF0E422150}"/>
                </a:ext>
              </a:extLst>
            </p:cNvPr>
            <p:cNvSpPr/>
            <p:nvPr/>
          </p:nvSpPr>
          <p:spPr>
            <a:xfrm>
              <a:off x="2306913" y="2152701"/>
              <a:ext cx="258" cy="299"/>
            </a:xfrm>
            <a:custGeom>
              <a:avLst/>
              <a:gdLst/>
              <a:ahLst/>
              <a:cxnLst/>
              <a:rect l="l" t="t" r="r" b="b"/>
              <a:pathLst>
                <a:path w="19" h="22" extrusionOk="0">
                  <a:moveTo>
                    <a:pt x="1"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7254;p126">
              <a:extLst>
                <a:ext uri="{FF2B5EF4-FFF2-40B4-BE49-F238E27FC236}">
                  <a16:creationId xmlns:a16="http://schemas.microsoft.com/office/drawing/2014/main" id="{84668315-75BC-45C7-98C2-CFCC92C33B75}"/>
                </a:ext>
              </a:extLst>
            </p:cNvPr>
            <p:cNvSpPr/>
            <p:nvPr/>
          </p:nvSpPr>
          <p:spPr>
            <a:xfrm>
              <a:off x="2307293" y="2153081"/>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7255;p126">
              <a:extLst>
                <a:ext uri="{FF2B5EF4-FFF2-40B4-BE49-F238E27FC236}">
                  <a16:creationId xmlns:a16="http://schemas.microsoft.com/office/drawing/2014/main" id="{0BDE49AA-0456-403A-935C-943DD5CB1D7A}"/>
                </a:ext>
              </a:extLst>
            </p:cNvPr>
            <p:cNvSpPr/>
            <p:nvPr/>
          </p:nvSpPr>
          <p:spPr>
            <a:xfrm>
              <a:off x="2305352" y="2151126"/>
              <a:ext cx="530" cy="543"/>
            </a:xfrm>
            <a:custGeom>
              <a:avLst/>
              <a:gdLst/>
              <a:ahLst/>
              <a:cxnLst/>
              <a:rect l="l" t="t" r="r" b="b"/>
              <a:pathLst>
                <a:path w="39" h="40" extrusionOk="0">
                  <a:moveTo>
                    <a:pt x="0" y="1"/>
                  </a:moveTo>
                  <a:lnTo>
                    <a:pt x="39"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7256;p126">
              <a:extLst>
                <a:ext uri="{FF2B5EF4-FFF2-40B4-BE49-F238E27FC236}">
                  <a16:creationId xmlns:a16="http://schemas.microsoft.com/office/drawing/2014/main" id="{2E9F777A-C434-462E-B19E-603C35E7FF78}"/>
                </a:ext>
              </a:extLst>
            </p:cNvPr>
            <p:cNvSpPr/>
            <p:nvPr/>
          </p:nvSpPr>
          <p:spPr>
            <a:xfrm>
              <a:off x="2305922" y="2151697"/>
              <a:ext cx="434" cy="448"/>
            </a:xfrm>
            <a:custGeom>
              <a:avLst/>
              <a:gdLst/>
              <a:ahLst/>
              <a:cxnLst/>
              <a:rect l="l" t="t" r="r" b="b"/>
              <a:pathLst>
                <a:path w="32" h="33" extrusionOk="0">
                  <a:moveTo>
                    <a:pt x="0" y="1"/>
                  </a:moveTo>
                  <a:lnTo>
                    <a:pt x="32"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7257;p126">
              <a:extLst>
                <a:ext uri="{FF2B5EF4-FFF2-40B4-BE49-F238E27FC236}">
                  <a16:creationId xmlns:a16="http://schemas.microsoft.com/office/drawing/2014/main" id="{42687233-D772-42A8-A807-3EB4A1B8B8C8}"/>
                </a:ext>
              </a:extLst>
            </p:cNvPr>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7258;p126">
              <a:extLst>
                <a:ext uri="{FF2B5EF4-FFF2-40B4-BE49-F238E27FC236}">
                  <a16:creationId xmlns:a16="http://schemas.microsoft.com/office/drawing/2014/main" id="{0FF0C934-EDC5-4E85-BEA1-10B4FD7F9D92}"/>
                </a:ext>
              </a:extLst>
            </p:cNvPr>
            <p:cNvSpPr/>
            <p:nvPr/>
          </p:nvSpPr>
          <p:spPr>
            <a:xfrm>
              <a:off x="2306492" y="2152267"/>
              <a:ext cx="299" cy="299"/>
            </a:xfrm>
            <a:custGeom>
              <a:avLst/>
              <a:gdLst/>
              <a:ahLst/>
              <a:cxnLst/>
              <a:rect l="l" t="t" r="r" b="b"/>
              <a:pathLst>
                <a:path w="22" h="22" extrusionOk="0">
                  <a:moveTo>
                    <a:pt x="0" y="1"/>
                  </a:moveTo>
                  <a:lnTo>
                    <a:pt x="2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7259;p126">
              <a:extLst>
                <a:ext uri="{FF2B5EF4-FFF2-40B4-BE49-F238E27FC236}">
                  <a16:creationId xmlns:a16="http://schemas.microsoft.com/office/drawing/2014/main" id="{8D886D81-A4A3-4C4B-9097-4E826CE667F9}"/>
                </a:ext>
              </a:extLst>
            </p:cNvPr>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7260;p126">
              <a:extLst>
                <a:ext uri="{FF2B5EF4-FFF2-40B4-BE49-F238E27FC236}">
                  <a16:creationId xmlns:a16="http://schemas.microsoft.com/office/drawing/2014/main" id="{3AD75BA2-C681-4A15-8404-3F72449BF4AE}"/>
                </a:ext>
              </a:extLst>
            </p:cNvPr>
            <p:cNvSpPr/>
            <p:nvPr/>
          </p:nvSpPr>
          <p:spPr>
            <a:xfrm>
              <a:off x="2304727" y="2150610"/>
              <a:ext cx="489" cy="434"/>
            </a:xfrm>
            <a:custGeom>
              <a:avLst/>
              <a:gdLst/>
              <a:ahLst/>
              <a:cxnLst/>
              <a:rect l="l" t="t" r="r" b="b"/>
              <a:pathLst>
                <a:path w="36" h="32" extrusionOk="0">
                  <a:moveTo>
                    <a:pt x="1" y="0"/>
                  </a:moveTo>
                  <a:lnTo>
                    <a:pt x="36"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7261;p126">
              <a:extLst>
                <a:ext uri="{FF2B5EF4-FFF2-40B4-BE49-F238E27FC236}">
                  <a16:creationId xmlns:a16="http://schemas.microsoft.com/office/drawing/2014/main" id="{5A585426-8799-4D70-AF21-922F4E55F977}"/>
                </a:ext>
              </a:extLst>
            </p:cNvPr>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7262;p126">
              <a:extLst>
                <a:ext uri="{FF2B5EF4-FFF2-40B4-BE49-F238E27FC236}">
                  <a16:creationId xmlns:a16="http://schemas.microsoft.com/office/drawing/2014/main" id="{432A32CF-1EFA-4A18-8BC7-3A3D902933D4}"/>
                </a:ext>
              </a:extLst>
            </p:cNvPr>
            <p:cNvSpPr/>
            <p:nvPr/>
          </p:nvSpPr>
          <p:spPr>
            <a:xfrm>
              <a:off x="2291951" y="2116436"/>
              <a:ext cx="14" cy="0"/>
            </a:xfrm>
            <a:custGeom>
              <a:avLst/>
              <a:gdLst/>
              <a:ahLst/>
              <a:cxnLst/>
              <a:rect l="l" t="t" r="r" b="b"/>
              <a:pathLst>
                <a:path w="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7263;p126">
              <a:extLst>
                <a:ext uri="{FF2B5EF4-FFF2-40B4-BE49-F238E27FC236}">
                  <a16:creationId xmlns:a16="http://schemas.microsoft.com/office/drawing/2014/main" id="{D2A4CED4-78F3-4760-B817-0C7CFA6D39B4}"/>
                </a:ext>
              </a:extLst>
            </p:cNvPr>
            <p:cNvSpPr/>
            <p:nvPr/>
          </p:nvSpPr>
          <p:spPr>
            <a:xfrm>
              <a:off x="2292562" y="2116436"/>
              <a:ext cx="14" cy="0"/>
            </a:xfrm>
            <a:custGeom>
              <a:avLst/>
              <a:gdLst/>
              <a:ahLst/>
              <a:cxnLst/>
              <a:rect l="l" t="t" r="r" b="b"/>
              <a:pathLst>
                <a:path w="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7264;p126">
              <a:extLst>
                <a:ext uri="{FF2B5EF4-FFF2-40B4-BE49-F238E27FC236}">
                  <a16:creationId xmlns:a16="http://schemas.microsoft.com/office/drawing/2014/main" id="{82F8ACE4-FDFF-4E05-BA9E-81085773F3A8}"/>
                </a:ext>
              </a:extLst>
            </p:cNvPr>
            <p:cNvSpPr/>
            <p:nvPr/>
          </p:nvSpPr>
          <p:spPr>
            <a:xfrm>
              <a:off x="2291095" y="211647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7265;p126">
              <a:extLst>
                <a:ext uri="{FF2B5EF4-FFF2-40B4-BE49-F238E27FC236}">
                  <a16:creationId xmlns:a16="http://schemas.microsoft.com/office/drawing/2014/main" id="{078B1B85-4253-4755-84FD-0AFB8698C193}"/>
                </a:ext>
              </a:extLst>
            </p:cNvPr>
            <p:cNvSpPr/>
            <p:nvPr/>
          </p:nvSpPr>
          <p:spPr>
            <a:xfrm>
              <a:off x="2293132" y="2116436"/>
              <a:ext cx="14" cy="0"/>
            </a:xfrm>
            <a:custGeom>
              <a:avLst/>
              <a:gdLst/>
              <a:ahLst/>
              <a:cxnLst/>
              <a:rect l="l" t="t" r="r" b="b"/>
              <a:pathLst>
                <a:path w="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7266;p126">
              <a:extLst>
                <a:ext uri="{FF2B5EF4-FFF2-40B4-BE49-F238E27FC236}">
                  <a16:creationId xmlns:a16="http://schemas.microsoft.com/office/drawing/2014/main" id="{F73B1C57-26EC-4E56-952F-716DF28B5451}"/>
                </a:ext>
              </a:extLst>
            </p:cNvPr>
            <p:cNvSpPr/>
            <p:nvPr/>
          </p:nvSpPr>
          <p:spPr>
            <a:xfrm>
              <a:off x="2291326" y="2116476"/>
              <a:ext cx="448" cy="14"/>
            </a:xfrm>
            <a:custGeom>
              <a:avLst/>
              <a:gdLst/>
              <a:ahLst/>
              <a:cxnLst/>
              <a:rect l="l" t="t" r="r" b="b"/>
              <a:pathLst>
                <a:path w="33" h="1" extrusionOk="0">
                  <a:moveTo>
                    <a:pt x="1" y="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7267;p126">
              <a:extLst>
                <a:ext uri="{FF2B5EF4-FFF2-40B4-BE49-F238E27FC236}">
                  <a16:creationId xmlns:a16="http://schemas.microsoft.com/office/drawing/2014/main" id="{D4EEB0DA-A7FC-4894-9B7D-3E8DD32C7907}"/>
                </a:ext>
              </a:extLst>
            </p:cNvPr>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7268;p126">
              <a:extLst>
                <a:ext uri="{FF2B5EF4-FFF2-40B4-BE49-F238E27FC236}">
                  <a16:creationId xmlns:a16="http://schemas.microsoft.com/office/drawing/2014/main" id="{5DA1C803-70D8-42FD-9B79-C042AE4704D9}"/>
                </a:ext>
              </a:extLst>
            </p:cNvPr>
            <p:cNvSpPr/>
            <p:nvPr/>
          </p:nvSpPr>
          <p:spPr>
            <a:xfrm>
              <a:off x="2585741" y="173408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7269;p126">
              <a:extLst>
                <a:ext uri="{FF2B5EF4-FFF2-40B4-BE49-F238E27FC236}">
                  <a16:creationId xmlns:a16="http://schemas.microsoft.com/office/drawing/2014/main" id="{1C942744-20DA-42F1-BD5E-096619141933}"/>
                </a:ext>
              </a:extLst>
            </p:cNvPr>
            <p:cNvSpPr/>
            <p:nvPr/>
          </p:nvSpPr>
          <p:spPr>
            <a:xfrm>
              <a:off x="2587696" y="1734365"/>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7270;p126">
              <a:extLst>
                <a:ext uri="{FF2B5EF4-FFF2-40B4-BE49-F238E27FC236}">
                  <a16:creationId xmlns:a16="http://schemas.microsoft.com/office/drawing/2014/main" id="{C6C6F8A7-DC3B-4FFC-8252-E8C29CB2E02D}"/>
                </a:ext>
              </a:extLst>
            </p:cNvPr>
            <p:cNvSpPr/>
            <p:nvPr/>
          </p:nvSpPr>
          <p:spPr>
            <a:xfrm>
              <a:off x="2588782" y="1734365"/>
              <a:ext cx="489" cy="14"/>
            </a:xfrm>
            <a:custGeom>
              <a:avLst/>
              <a:gdLst/>
              <a:ahLst/>
              <a:cxnLst/>
              <a:rect l="l" t="t" r="r" b="b"/>
              <a:pathLst>
                <a:path w="36" h="1" extrusionOk="0">
                  <a:moveTo>
                    <a:pt x="1" y="0"/>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7271;p126">
              <a:extLst>
                <a:ext uri="{FF2B5EF4-FFF2-40B4-BE49-F238E27FC236}">
                  <a16:creationId xmlns:a16="http://schemas.microsoft.com/office/drawing/2014/main" id="{301CBB1A-B072-4D95-BC9C-00035E3155B7}"/>
                </a:ext>
              </a:extLst>
            </p:cNvPr>
            <p:cNvSpPr/>
            <p:nvPr/>
          </p:nvSpPr>
          <p:spPr>
            <a:xfrm>
              <a:off x="2587221" y="1734365"/>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7272;p126">
              <a:extLst>
                <a:ext uri="{FF2B5EF4-FFF2-40B4-BE49-F238E27FC236}">
                  <a16:creationId xmlns:a16="http://schemas.microsoft.com/office/drawing/2014/main" id="{C1DDD24B-3928-4430-ACCE-7412D2FF6B4B}"/>
                </a:ext>
              </a:extLst>
            </p:cNvPr>
            <p:cNvSpPr/>
            <p:nvPr/>
          </p:nvSpPr>
          <p:spPr>
            <a:xfrm>
              <a:off x="2586786" y="1734270"/>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7273;p126">
              <a:extLst>
                <a:ext uri="{FF2B5EF4-FFF2-40B4-BE49-F238E27FC236}">
                  <a16:creationId xmlns:a16="http://schemas.microsoft.com/office/drawing/2014/main" id="{849F65CE-AB94-4223-B429-31294079986D}"/>
                </a:ext>
              </a:extLst>
            </p:cNvPr>
            <p:cNvSpPr/>
            <p:nvPr/>
          </p:nvSpPr>
          <p:spPr>
            <a:xfrm>
              <a:off x="2588646" y="173436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7274;p126">
              <a:extLst>
                <a:ext uri="{FF2B5EF4-FFF2-40B4-BE49-F238E27FC236}">
                  <a16:creationId xmlns:a16="http://schemas.microsoft.com/office/drawing/2014/main" id="{15CA728D-8580-4496-BBE0-04BA1BA6D7B0}"/>
                </a:ext>
              </a:extLst>
            </p:cNvPr>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7275;p126">
              <a:extLst>
                <a:ext uri="{FF2B5EF4-FFF2-40B4-BE49-F238E27FC236}">
                  <a16:creationId xmlns:a16="http://schemas.microsoft.com/office/drawing/2014/main" id="{EA7483C6-22B1-4923-84C5-2C824BD8790D}"/>
                </a:ext>
              </a:extLst>
            </p:cNvPr>
            <p:cNvSpPr/>
            <p:nvPr/>
          </p:nvSpPr>
          <p:spPr>
            <a:xfrm>
              <a:off x="2586121" y="173408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7276;p126">
              <a:extLst>
                <a:ext uri="{FF2B5EF4-FFF2-40B4-BE49-F238E27FC236}">
                  <a16:creationId xmlns:a16="http://schemas.microsoft.com/office/drawing/2014/main" id="{902FD5A7-3C53-470C-BBEA-CBB8019FF2FB}"/>
                </a:ext>
              </a:extLst>
            </p:cNvPr>
            <p:cNvSpPr/>
            <p:nvPr/>
          </p:nvSpPr>
          <p:spPr>
            <a:xfrm>
              <a:off x="2585075" y="1734080"/>
              <a:ext cx="258" cy="14"/>
            </a:xfrm>
            <a:custGeom>
              <a:avLst/>
              <a:gdLst/>
              <a:ahLst/>
              <a:cxnLst/>
              <a:rect l="l" t="t" r="r" b="b"/>
              <a:pathLst>
                <a:path w="19" h="1" extrusionOk="0">
                  <a:moveTo>
                    <a:pt x="1"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7277;p126">
              <a:extLst>
                <a:ext uri="{FF2B5EF4-FFF2-40B4-BE49-F238E27FC236}">
                  <a16:creationId xmlns:a16="http://schemas.microsoft.com/office/drawing/2014/main" id="{D296B963-CF41-4736-8BB4-E795F58A181A}"/>
                </a:ext>
              </a:extLst>
            </p:cNvPr>
            <p:cNvSpPr/>
            <p:nvPr/>
          </p:nvSpPr>
          <p:spPr>
            <a:xfrm>
              <a:off x="2553752" y="174913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7278;p126">
              <a:extLst>
                <a:ext uri="{FF2B5EF4-FFF2-40B4-BE49-F238E27FC236}">
                  <a16:creationId xmlns:a16="http://schemas.microsoft.com/office/drawing/2014/main" id="{25DF7002-2E4F-4C72-B8FC-F2BA40894425}"/>
                </a:ext>
              </a:extLst>
            </p:cNvPr>
            <p:cNvSpPr/>
            <p:nvPr/>
          </p:nvSpPr>
          <p:spPr>
            <a:xfrm>
              <a:off x="2553997" y="1748716"/>
              <a:ext cx="109" cy="244"/>
            </a:xfrm>
            <a:custGeom>
              <a:avLst/>
              <a:gdLst/>
              <a:ahLst/>
              <a:cxnLst/>
              <a:rect l="l" t="t" r="r" b="b"/>
              <a:pathLst>
                <a:path w="8" h="18" extrusionOk="0">
                  <a:moveTo>
                    <a:pt x="7"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7279;p126">
              <a:extLst>
                <a:ext uri="{FF2B5EF4-FFF2-40B4-BE49-F238E27FC236}">
                  <a16:creationId xmlns:a16="http://schemas.microsoft.com/office/drawing/2014/main" id="{747ADDB7-7A9F-4C4E-955B-5D9EC361012E}"/>
                </a:ext>
              </a:extLst>
            </p:cNvPr>
            <p:cNvSpPr/>
            <p:nvPr/>
          </p:nvSpPr>
          <p:spPr>
            <a:xfrm>
              <a:off x="2555612" y="1746720"/>
              <a:ext cx="244" cy="204"/>
            </a:xfrm>
            <a:custGeom>
              <a:avLst/>
              <a:gdLst/>
              <a:ahLst/>
              <a:cxnLst/>
              <a:rect l="l" t="t" r="r" b="b"/>
              <a:pathLst>
                <a:path w="18" h="15" extrusionOk="0">
                  <a:moveTo>
                    <a:pt x="18"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7280;p126">
              <a:extLst>
                <a:ext uri="{FF2B5EF4-FFF2-40B4-BE49-F238E27FC236}">
                  <a16:creationId xmlns:a16="http://schemas.microsoft.com/office/drawing/2014/main" id="{D530F30E-690A-41BB-AFF2-BBAF03F1DAEE}"/>
                </a:ext>
              </a:extLst>
            </p:cNvPr>
            <p:cNvSpPr/>
            <p:nvPr/>
          </p:nvSpPr>
          <p:spPr>
            <a:xfrm>
              <a:off x="2554893" y="1747426"/>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7281;p126">
              <a:extLst>
                <a:ext uri="{FF2B5EF4-FFF2-40B4-BE49-F238E27FC236}">
                  <a16:creationId xmlns:a16="http://schemas.microsoft.com/office/drawing/2014/main" id="{77D24896-5499-4772-913A-C6FC389ABBCF}"/>
                </a:ext>
              </a:extLst>
            </p:cNvPr>
            <p:cNvSpPr/>
            <p:nvPr/>
          </p:nvSpPr>
          <p:spPr>
            <a:xfrm>
              <a:off x="2554187" y="1748377"/>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7282;p126">
              <a:extLst>
                <a:ext uri="{FF2B5EF4-FFF2-40B4-BE49-F238E27FC236}">
                  <a16:creationId xmlns:a16="http://schemas.microsoft.com/office/drawing/2014/main" id="{8A92E1DF-5200-4422-9BBE-19A215DDFE0C}"/>
                </a:ext>
              </a:extLst>
            </p:cNvPr>
            <p:cNvSpPr/>
            <p:nvPr/>
          </p:nvSpPr>
          <p:spPr>
            <a:xfrm>
              <a:off x="2555368" y="1746951"/>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7283;p126">
              <a:extLst>
                <a:ext uri="{FF2B5EF4-FFF2-40B4-BE49-F238E27FC236}">
                  <a16:creationId xmlns:a16="http://schemas.microsoft.com/office/drawing/2014/main" id="{0216361D-3E7D-4C1A-BC4A-EA3BF2986F40}"/>
                </a:ext>
              </a:extLst>
            </p:cNvPr>
            <p:cNvSpPr/>
            <p:nvPr/>
          </p:nvSpPr>
          <p:spPr>
            <a:xfrm>
              <a:off x="2554417" y="174799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7284;p126">
              <a:extLst>
                <a:ext uri="{FF2B5EF4-FFF2-40B4-BE49-F238E27FC236}">
                  <a16:creationId xmlns:a16="http://schemas.microsoft.com/office/drawing/2014/main" id="{FA5BEB16-72F2-4671-BA30-8C2D8F98DB62}"/>
                </a:ext>
              </a:extLst>
            </p:cNvPr>
            <p:cNvSpPr/>
            <p:nvPr/>
          </p:nvSpPr>
          <p:spPr>
            <a:xfrm>
              <a:off x="2553616" y="1749572"/>
              <a:ext cx="109" cy="244"/>
            </a:xfrm>
            <a:custGeom>
              <a:avLst/>
              <a:gdLst/>
              <a:ahLst/>
              <a:cxnLst/>
              <a:rect l="l" t="t" r="r" b="b"/>
              <a:pathLst>
                <a:path w="8" h="18" extrusionOk="0">
                  <a:moveTo>
                    <a:pt x="7"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7285;p126">
              <a:extLst>
                <a:ext uri="{FF2B5EF4-FFF2-40B4-BE49-F238E27FC236}">
                  <a16:creationId xmlns:a16="http://schemas.microsoft.com/office/drawing/2014/main" id="{88CE721A-354E-4ACF-ACF0-543065AC61F2}"/>
                </a:ext>
              </a:extLst>
            </p:cNvPr>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7286;p126">
              <a:extLst>
                <a:ext uri="{FF2B5EF4-FFF2-40B4-BE49-F238E27FC236}">
                  <a16:creationId xmlns:a16="http://schemas.microsoft.com/office/drawing/2014/main" id="{7442667C-8A67-48D2-B96F-8F942DA7D6A2}"/>
                </a:ext>
              </a:extLst>
            </p:cNvPr>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7287;p126">
              <a:extLst>
                <a:ext uri="{FF2B5EF4-FFF2-40B4-BE49-F238E27FC236}">
                  <a16:creationId xmlns:a16="http://schemas.microsoft.com/office/drawing/2014/main" id="{7C56603A-67A9-4B75-BD64-CA5A89803096}"/>
                </a:ext>
              </a:extLst>
            </p:cNvPr>
            <p:cNvSpPr/>
            <p:nvPr/>
          </p:nvSpPr>
          <p:spPr>
            <a:xfrm>
              <a:off x="2553087" y="1753143"/>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7288;p126">
              <a:extLst>
                <a:ext uri="{FF2B5EF4-FFF2-40B4-BE49-F238E27FC236}">
                  <a16:creationId xmlns:a16="http://schemas.microsoft.com/office/drawing/2014/main" id="{55EE1D80-0333-48E4-9C99-612AB59F9799}"/>
                </a:ext>
              </a:extLst>
            </p:cNvPr>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7289;p126">
              <a:extLst>
                <a:ext uri="{FF2B5EF4-FFF2-40B4-BE49-F238E27FC236}">
                  <a16:creationId xmlns:a16="http://schemas.microsoft.com/office/drawing/2014/main" id="{A73A615B-D0F2-4FD8-8059-2EFC7D6DA715}"/>
                </a:ext>
              </a:extLst>
            </p:cNvPr>
            <p:cNvSpPr/>
            <p:nvPr/>
          </p:nvSpPr>
          <p:spPr>
            <a:xfrm>
              <a:off x="2555137" y="1747196"/>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7290;p126">
              <a:extLst>
                <a:ext uri="{FF2B5EF4-FFF2-40B4-BE49-F238E27FC236}">
                  <a16:creationId xmlns:a16="http://schemas.microsoft.com/office/drawing/2014/main" id="{1BB2D3C0-CE4D-4939-929E-EC8E2CCDC9CA}"/>
                </a:ext>
              </a:extLst>
            </p:cNvPr>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7291;p126">
              <a:extLst>
                <a:ext uri="{FF2B5EF4-FFF2-40B4-BE49-F238E27FC236}">
                  <a16:creationId xmlns:a16="http://schemas.microsoft.com/office/drawing/2014/main" id="{FE23A34D-0A71-4638-8DB2-6B5AEE8CF337}"/>
                </a:ext>
              </a:extLst>
            </p:cNvPr>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7292;p126">
              <a:extLst>
                <a:ext uri="{FF2B5EF4-FFF2-40B4-BE49-F238E27FC236}">
                  <a16:creationId xmlns:a16="http://schemas.microsoft.com/office/drawing/2014/main" id="{77C3C4FD-FFC9-44C7-BDB2-DED391717EB5}"/>
                </a:ext>
              </a:extLst>
            </p:cNvPr>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7293;p126">
              <a:extLst>
                <a:ext uri="{FF2B5EF4-FFF2-40B4-BE49-F238E27FC236}">
                  <a16:creationId xmlns:a16="http://schemas.microsoft.com/office/drawing/2014/main" id="{A1B5EB0A-7E91-401F-B087-902BD4DEA2FF}"/>
                </a:ext>
              </a:extLst>
            </p:cNvPr>
            <p:cNvSpPr/>
            <p:nvPr/>
          </p:nvSpPr>
          <p:spPr>
            <a:xfrm>
              <a:off x="2570398" y="1725716"/>
              <a:ext cx="54" cy="54"/>
            </a:xfrm>
            <a:custGeom>
              <a:avLst/>
              <a:gdLst/>
              <a:ahLst/>
              <a:cxnLst/>
              <a:rect l="l" t="t" r="r" b="b"/>
              <a:pathLst>
                <a:path w="4" h="4" extrusionOk="0">
                  <a:moveTo>
                    <a:pt x="4" y="0"/>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7294;p126">
              <a:extLst>
                <a:ext uri="{FF2B5EF4-FFF2-40B4-BE49-F238E27FC236}">
                  <a16:creationId xmlns:a16="http://schemas.microsoft.com/office/drawing/2014/main" id="{32E2B327-7103-4F9C-ABE7-A9FC4D3EBC18}"/>
                </a:ext>
              </a:extLst>
            </p:cNvPr>
            <p:cNvSpPr/>
            <p:nvPr/>
          </p:nvSpPr>
          <p:spPr>
            <a:xfrm>
              <a:off x="2554662" y="1747712"/>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7295;p126">
              <a:extLst>
                <a:ext uri="{FF2B5EF4-FFF2-40B4-BE49-F238E27FC236}">
                  <a16:creationId xmlns:a16="http://schemas.microsoft.com/office/drawing/2014/main" id="{AFF2B208-8D11-4FC6-BC71-4BD7FD275745}"/>
                </a:ext>
              </a:extLst>
            </p:cNvPr>
            <p:cNvSpPr/>
            <p:nvPr/>
          </p:nvSpPr>
          <p:spPr>
            <a:xfrm>
              <a:off x="2572014" y="1722675"/>
              <a:ext cx="109" cy="190"/>
            </a:xfrm>
            <a:custGeom>
              <a:avLst/>
              <a:gdLst/>
              <a:ahLst/>
              <a:cxnLst/>
              <a:rect l="l" t="t" r="r" b="b"/>
              <a:pathLst>
                <a:path w="8" h="14"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7296;p126">
              <a:extLst>
                <a:ext uri="{FF2B5EF4-FFF2-40B4-BE49-F238E27FC236}">
                  <a16:creationId xmlns:a16="http://schemas.microsoft.com/office/drawing/2014/main" id="{FD8506D8-C019-4B42-BE53-622E96DA538A}"/>
                </a:ext>
              </a:extLst>
            </p:cNvPr>
            <p:cNvSpPr/>
            <p:nvPr/>
          </p:nvSpPr>
          <p:spPr>
            <a:xfrm>
              <a:off x="2572489" y="1721616"/>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7297;p126">
              <a:extLst>
                <a:ext uri="{FF2B5EF4-FFF2-40B4-BE49-F238E27FC236}">
                  <a16:creationId xmlns:a16="http://schemas.microsoft.com/office/drawing/2014/main" id="{A4B1C517-975B-48D0-A3A3-087C8D9CB0AE}"/>
                </a:ext>
              </a:extLst>
            </p:cNvPr>
            <p:cNvSpPr/>
            <p:nvPr/>
          </p:nvSpPr>
          <p:spPr>
            <a:xfrm>
              <a:off x="2572299" y="1722050"/>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7298;p126">
              <a:extLst>
                <a:ext uri="{FF2B5EF4-FFF2-40B4-BE49-F238E27FC236}">
                  <a16:creationId xmlns:a16="http://schemas.microsoft.com/office/drawing/2014/main" id="{F53046CC-0799-456D-B81D-3795463363BC}"/>
                </a:ext>
              </a:extLst>
            </p:cNvPr>
            <p:cNvSpPr/>
            <p:nvPr/>
          </p:nvSpPr>
          <p:spPr>
            <a:xfrm>
              <a:off x="2571824" y="1723001"/>
              <a:ext cx="109" cy="204"/>
            </a:xfrm>
            <a:custGeom>
              <a:avLst/>
              <a:gdLst/>
              <a:ahLst/>
              <a:cxnLst/>
              <a:rect l="l" t="t" r="r" b="b"/>
              <a:pathLst>
                <a:path w="8" h="15" extrusionOk="0">
                  <a:moveTo>
                    <a:pt x="0" y="15"/>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7299;p126">
              <a:extLst>
                <a:ext uri="{FF2B5EF4-FFF2-40B4-BE49-F238E27FC236}">
                  <a16:creationId xmlns:a16="http://schemas.microsoft.com/office/drawing/2014/main" id="{EDF05AAB-2A4F-4245-B792-EB886DE381C8}"/>
                </a:ext>
              </a:extLst>
            </p:cNvPr>
            <p:cNvSpPr/>
            <p:nvPr/>
          </p:nvSpPr>
          <p:spPr>
            <a:xfrm>
              <a:off x="2572394" y="172186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7300;p126">
              <a:extLst>
                <a:ext uri="{FF2B5EF4-FFF2-40B4-BE49-F238E27FC236}">
                  <a16:creationId xmlns:a16="http://schemas.microsoft.com/office/drawing/2014/main" id="{E181798D-8446-4184-94C8-90E9AC5B4BF9}"/>
                </a:ext>
              </a:extLst>
            </p:cNvPr>
            <p:cNvSpPr/>
            <p:nvPr/>
          </p:nvSpPr>
          <p:spPr>
            <a:xfrm>
              <a:off x="2572150" y="1722335"/>
              <a:ext cx="109" cy="204"/>
            </a:xfrm>
            <a:custGeom>
              <a:avLst/>
              <a:gdLst/>
              <a:ahLst/>
              <a:cxnLst/>
              <a:rect l="l" t="t" r="r" b="b"/>
              <a:pathLst>
                <a:path w="8" h="15" extrusionOk="0">
                  <a:moveTo>
                    <a:pt x="1" y="15"/>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7301;p126">
              <a:extLst>
                <a:ext uri="{FF2B5EF4-FFF2-40B4-BE49-F238E27FC236}">
                  <a16:creationId xmlns:a16="http://schemas.microsoft.com/office/drawing/2014/main" id="{73A77970-D034-4540-BE8B-41A91DA05B73}"/>
                </a:ext>
              </a:extLst>
            </p:cNvPr>
            <p:cNvSpPr/>
            <p:nvPr/>
          </p:nvSpPr>
          <p:spPr>
            <a:xfrm>
              <a:off x="2570914" y="1724671"/>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7302;p126">
              <a:extLst>
                <a:ext uri="{FF2B5EF4-FFF2-40B4-BE49-F238E27FC236}">
                  <a16:creationId xmlns:a16="http://schemas.microsoft.com/office/drawing/2014/main" id="{DB69C0B0-9F70-48D8-BD06-89B78D99ECEF}"/>
                </a:ext>
              </a:extLst>
            </p:cNvPr>
            <p:cNvSpPr/>
            <p:nvPr/>
          </p:nvSpPr>
          <p:spPr>
            <a:xfrm>
              <a:off x="2570588" y="1725187"/>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7303;p126">
              <a:extLst>
                <a:ext uri="{FF2B5EF4-FFF2-40B4-BE49-F238E27FC236}">
                  <a16:creationId xmlns:a16="http://schemas.microsoft.com/office/drawing/2014/main" id="{F0AB2C45-6182-46F1-BD9E-B32EA79D3D09}"/>
                </a:ext>
              </a:extLst>
            </p:cNvPr>
            <p:cNvSpPr/>
            <p:nvPr/>
          </p:nvSpPr>
          <p:spPr>
            <a:xfrm>
              <a:off x="2571634" y="1723381"/>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7304;p126">
              <a:extLst>
                <a:ext uri="{FF2B5EF4-FFF2-40B4-BE49-F238E27FC236}">
                  <a16:creationId xmlns:a16="http://schemas.microsoft.com/office/drawing/2014/main" id="{7871577C-AF4A-4A80-934E-CDB1C49DB609}"/>
                </a:ext>
              </a:extLst>
            </p:cNvPr>
            <p:cNvSpPr/>
            <p:nvPr/>
          </p:nvSpPr>
          <p:spPr>
            <a:xfrm>
              <a:off x="2571159" y="1724195"/>
              <a:ext cx="149" cy="244"/>
            </a:xfrm>
            <a:custGeom>
              <a:avLst/>
              <a:gdLst/>
              <a:ahLst/>
              <a:cxnLst/>
              <a:rect l="l" t="t" r="r" b="b"/>
              <a:pathLst>
                <a:path w="11" h="18" extrusionOk="0">
                  <a:moveTo>
                    <a:pt x="0"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7305;p126">
              <a:extLst>
                <a:ext uri="{FF2B5EF4-FFF2-40B4-BE49-F238E27FC236}">
                  <a16:creationId xmlns:a16="http://schemas.microsoft.com/office/drawing/2014/main" id="{8DA1BD71-BB7C-4D1C-A092-1DA2198E2CAB}"/>
                </a:ext>
              </a:extLst>
            </p:cNvPr>
            <p:cNvSpPr/>
            <p:nvPr/>
          </p:nvSpPr>
          <p:spPr>
            <a:xfrm>
              <a:off x="2571389" y="1723761"/>
              <a:ext cx="163" cy="258"/>
            </a:xfrm>
            <a:custGeom>
              <a:avLst/>
              <a:gdLst/>
              <a:ahLst/>
              <a:cxnLst/>
              <a:rect l="l" t="t" r="r" b="b"/>
              <a:pathLst>
                <a:path w="12" h="19" extrusionOk="0">
                  <a:moveTo>
                    <a:pt x="1"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7306;p126">
              <a:extLst>
                <a:ext uri="{FF2B5EF4-FFF2-40B4-BE49-F238E27FC236}">
                  <a16:creationId xmlns:a16="http://schemas.microsoft.com/office/drawing/2014/main" id="{ED130F43-6C9D-45FC-A99B-7E7B50C6BD0E}"/>
                </a:ext>
              </a:extLst>
            </p:cNvPr>
            <p:cNvSpPr/>
            <p:nvPr/>
          </p:nvSpPr>
          <p:spPr>
            <a:xfrm>
              <a:off x="2572679" y="1721140"/>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7307;p126">
              <a:extLst>
                <a:ext uri="{FF2B5EF4-FFF2-40B4-BE49-F238E27FC236}">
                  <a16:creationId xmlns:a16="http://schemas.microsoft.com/office/drawing/2014/main" id="{3341BA9A-5C64-47A8-A9E0-F893A72E2E7A}"/>
                </a:ext>
              </a:extLst>
            </p:cNvPr>
            <p:cNvSpPr/>
            <p:nvPr/>
          </p:nvSpPr>
          <p:spPr>
            <a:xfrm>
              <a:off x="2572584" y="1721426"/>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7308;p126">
              <a:extLst>
                <a:ext uri="{FF2B5EF4-FFF2-40B4-BE49-F238E27FC236}">
                  <a16:creationId xmlns:a16="http://schemas.microsoft.com/office/drawing/2014/main" id="{FF79996B-2FD7-4A0B-A885-B9B2911F5E35}"/>
                </a:ext>
              </a:extLst>
            </p:cNvPr>
            <p:cNvSpPr/>
            <p:nvPr/>
          </p:nvSpPr>
          <p:spPr>
            <a:xfrm>
              <a:off x="2572625" y="1721235"/>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7309;p126">
              <a:extLst>
                <a:ext uri="{FF2B5EF4-FFF2-40B4-BE49-F238E27FC236}">
                  <a16:creationId xmlns:a16="http://schemas.microsoft.com/office/drawing/2014/main" id="{F27259A0-8EBC-4B28-9A58-42C20FAC3624}"/>
                </a:ext>
              </a:extLst>
            </p:cNvPr>
            <p:cNvSpPr/>
            <p:nvPr/>
          </p:nvSpPr>
          <p:spPr>
            <a:xfrm>
              <a:off x="2604994" y="1750237"/>
              <a:ext cx="14" cy="149"/>
            </a:xfrm>
            <a:custGeom>
              <a:avLst/>
              <a:gdLst/>
              <a:ahLst/>
              <a:cxnLst/>
              <a:rect l="l" t="t" r="r" b="b"/>
              <a:pathLst>
                <a:path w="1" h="11" extrusionOk="0">
                  <a:moveTo>
                    <a:pt x="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7310;p126">
              <a:extLst>
                <a:ext uri="{FF2B5EF4-FFF2-40B4-BE49-F238E27FC236}">
                  <a16:creationId xmlns:a16="http://schemas.microsoft.com/office/drawing/2014/main" id="{D98CFBC1-B87F-4A65-9CFE-137D1566662E}"/>
                </a:ext>
              </a:extLst>
            </p:cNvPr>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7311;p126">
              <a:extLst>
                <a:ext uri="{FF2B5EF4-FFF2-40B4-BE49-F238E27FC236}">
                  <a16:creationId xmlns:a16="http://schemas.microsoft.com/office/drawing/2014/main" id="{446747C2-80D6-4D58-884C-795960CEE217}"/>
                </a:ext>
              </a:extLst>
            </p:cNvPr>
            <p:cNvSpPr/>
            <p:nvPr/>
          </p:nvSpPr>
          <p:spPr>
            <a:xfrm>
              <a:off x="2605048" y="1750807"/>
              <a:ext cx="54" cy="244"/>
            </a:xfrm>
            <a:custGeom>
              <a:avLst/>
              <a:gdLst/>
              <a:ahLst/>
              <a:cxnLst/>
              <a:rect l="l" t="t" r="r" b="b"/>
              <a:pathLst>
                <a:path w="4" h="18" extrusionOk="0">
                  <a:moveTo>
                    <a:pt x="0" y="1"/>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7312;p126">
              <a:extLst>
                <a:ext uri="{FF2B5EF4-FFF2-40B4-BE49-F238E27FC236}">
                  <a16:creationId xmlns:a16="http://schemas.microsoft.com/office/drawing/2014/main" id="{FF0FF9C1-EFD6-4C8B-892C-5F01F8576647}"/>
                </a:ext>
              </a:extLst>
            </p:cNvPr>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7313;p126">
              <a:extLst>
                <a:ext uri="{FF2B5EF4-FFF2-40B4-BE49-F238E27FC236}">
                  <a16:creationId xmlns:a16="http://schemas.microsoft.com/office/drawing/2014/main" id="{8AB98A2D-A4BE-4C22-903C-FCBF48325FC3}"/>
                </a:ext>
              </a:extLst>
            </p:cNvPr>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7314;p126">
              <a:extLst>
                <a:ext uri="{FF2B5EF4-FFF2-40B4-BE49-F238E27FC236}">
                  <a16:creationId xmlns:a16="http://schemas.microsoft.com/office/drawing/2014/main" id="{BFE75852-3FA9-45D0-AA68-D104C0BB03D4}"/>
                </a:ext>
              </a:extLst>
            </p:cNvPr>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7315;p126">
              <a:extLst>
                <a:ext uri="{FF2B5EF4-FFF2-40B4-BE49-F238E27FC236}">
                  <a16:creationId xmlns:a16="http://schemas.microsoft.com/office/drawing/2014/main" id="{94F8CBFD-B05A-4590-91AA-DA7138341E7B}"/>
                </a:ext>
              </a:extLst>
            </p:cNvPr>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7316;p126">
              <a:extLst>
                <a:ext uri="{FF2B5EF4-FFF2-40B4-BE49-F238E27FC236}">
                  <a16:creationId xmlns:a16="http://schemas.microsoft.com/office/drawing/2014/main" id="{2466776A-786B-4882-8EE8-D5D5B55C1469}"/>
                </a:ext>
              </a:extLst>
            </p:cNvPr>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7317;p126">
              <a:extLst>
                <a:ext uri="{FF2B5EF4-FFF2-40B4-BE49-F238E27FC236}">
                  <a16:creationId xmlns:a16="http://schemas.microsoft.com/office/drawing/2014/main" id="{53232333-F120-4CEB-872C-3D45E7343838}"/>
                </a:ext>
              </a:extLst>
            </p:cNvPr>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7318;p126">
              <a:extLst>
                <a:ext uri="{FF2B5EF4-FFF2-40B4-BE49-F238E27FC236}">
                  <a16:creationId xmlns:a16="http://schemas.microsoft.com/office/drawing/2014/main" id="{3420269C-733D-446E-9C2B-FCB1CF9A9739}"/>
                </a:ext>
              </a:extLst>
            </p:cNvPr>
            <p:cNvSpPr/>
            <p:nvPr/>
          </p:nvSpPr>
          <p:spPr>
            <a:xfrm>
              <a:off x="2376321" y="1716673"/>
              <a:ext cx="584" cy="68"/>
            </a:xfrm>
            <a:custGeom>
              <a:avLst/>
              <a:gdLst/>
              <a:ahLst/>
              <a:cxnLst/>
              <a:rect l="l" t="t" r="r" b="b"/>
              <a:pathLst>
                <a:path w="43" h="5" extrusionOk="0">
                  <a:moveTo>
                    <a:pt x="0" y="1"/>
                  </a:moveTo>
                  <a:lnTo>
                    <a:pt x="4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7319;p126">
              <a:extLst>
                <a:ext uri="{FF2B5EF4-FFF2-40B4-BE49-F238E27FC236}">
                  <a16:creationId xmlns:a16="http://schemas.microsoft.com/office/drawing/2014/main" id="{B4141D73-6724-4AFA-868A-60DC04A53A2A}"/>
                </a:ext>
              </a:extLst>
            </p:cNvPr>
            <p:cNvSpPr/>
            <p:nvPr/>
          </p:nvSpPr>
          <p:spPr>
            <a:xfrm>
              <a:off x="2377122" y="1716728"/>
              <a:ext cx="543" cy="109"/>
            </a:xfrm>
            <a:custGeom>
              <a:avLst/>
              <a:gdLst/>
              <a:ahLst/>
              <a:cxnLst/>
              <a:rect l="l" t="t" r="r" b="b"/>
              <a:pathLst>
                <a:path w="40" h="8" extrusionOk="0">
                  <a:moveTo>
                    <a:pt x="1" y="0"/>
                  </a:moveTo>
                  <a:lnTo>
                    <a:pt x="39"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7320;p126">
              <a:extLst>
                <a:ext uri="{FF2B5EF4-FFF2-40B4-BE49-F238E27FC236}">
                  <a16:creationId xmlns:a16="http://schemas.microsoft.com/office/drawing/2014/main" id="{8F86EEE7-904C-4119-8FB4-5F1360D67DA2}"/>
                </a:ext>
              </a:extLst>
            </p:cNvPr>
            <p:cNvSpPr/>
            <p:nvPr/>
          </p:nvSpPr>
          <p:spPr>
            <a:xfrm>
              <a:off x="2378833" y="1717013"/>
              <a:ext cx="543" cy="109"/>
            </a:xfrm>
            <a:custGeom>
              <a:avLst/>
              <a:gdLst/>
              <a:ahLst/>
              <a:cxnLst/>
              <a:rect l="l" t="t" r="r" b="b"/>
              <a:pathLst>
                <a:path w="40" h="8" extrusionOk="0">
                  <a:moveTo>
                    <a:pt x="1" y="0"/>
                  </a:moveTo>
                  <a:lnTo>
                    <a:pt x="39"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7321;p126">
              <a:extLst>
                <a:ext uri="{FF2B5EF4-FFF2-40B4-BE49-F238E27FC236}">
                  <a16:creationId xmlns:a16="http://schemas.microsoft.com/office/drawing/2014/main" id="{AF1EDAFD-14E4-49BF-BE68-6AC088A6C924}"/>
                </a:ext>
              </a:extLst>
            </p:cNvPr>
            <p:cNvSpPr/>
            <p:nvPr/>
          </p:nvSpPr>
          <p:spPr>
            <a:xfrm>
              <a:off x="2377937" y="1716864"/>
              <a:ext cx="584" cy="68"/>
            </a:xfrm>
            <a:custGeom>
              <a:avLst/>
              <a:gdLst/>
              <a:ahLst/>
              <a:cxnLst/>
              <a:rect l="l" t="t" r="r" b="b"/>
              <a:pathLst>
                <a:path w="43" h="5" extrusionOk="0">
                  <a:moveTo>
                    <a:pt x="0" y="1"/>
                  </a:moveTo>
                  <a:lnTo>
                    <a:pt x="4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7322;p126">
              <a:extLst>
                <a:ext uri="{FF2B5EF4-FFF2-40B4-BE49-F238E27FC236}">
                  <a16:creationId xmlns:a16="http://schemas.microsoft.com/office/drawing/2014/main" id="{0E8D90A4-5E72-4DC1-A0A7-235213DC378D}"/>
                </a:ext>
              </a:extLst>
            </p:cNvPr>
            <p:cNvSpPr/>
            <p:nvPr/>
          </p:nvSpPr>
          <p:spPr>
            <a:xfrm>
              <a:off x="2375561" y="1716633"/>
              <a:ext cx="584" cy="14"/>
            </a:xfrm>
            <a:custGeom>
              <a:avLst/>
              <a:gdLst/>
              <a:ahLst/>
              <a:cxnLst/>
              <a:rect l="l" t="t" r="r" b="b"/>
              <a:pathLst>
                <a:path w="43" h="1" extrusionOk="0">
                  <a:moveTo>
                    <a:pt x="0" y="0"/>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7323;p126">
              <a:extLst>
                <a:ext uri="{FF2B5EF4-FFF2-40B4-BE49-F238E27FC236}">
                  <a16:creationId xmlns:a16="http://schemas.microsoft.com/office/drawing/2014/main" id="{18DF568D-9333-48C6-934F-355F343E8E70}"/>
                </a:ext>
              </a:extLst>
            </p:cNvPr>
            <p:cNvSpPr/>
            <p:nvPr/>
          </p:nvSpPr>
          <p:spPr>
            <a:xfrm>
              <a:off x="2379784" y="1717203"/>
              <a:ext cx="299" cy="54"/>
            </a:xfrm>
            <a:custGeom>
              <a:avLst/>
              <a:gdLst/>
              <a:ahLst/>
              <a:cxnLst/>
              <a:rect l="l" t="t" r="r" b="b"/>
              <a:pathLst>
                <a:path w="22" h="4" extrusionOk="0">
                  <a:moveTo>
                    <a:pt x="22"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7324;p126">
              <a:extLst>
                <a:ext uri="{FF2B5EF4-FFF2-40B4-BE49-F238E27FC236}">
                  <a16:creationId xmlns:a16="http://schemas.microsoft.com/office/drawing/2014/main" id="{3B9D10C5-B4EB-4574-8035-E6BB4D7C5898}"/>
                </a:ext>
              </a:extLst>
            </p:cNvPr>
            <p:cNvSpPr/>
            <p:nvPr/>
          </p:nvSpPr>
          <p:spPr>
            <a:xfrm>
              <a:off x="2368134" y="1717773"/>
              <a:ext cx="828" cy="149"/>
            </a:xfrm>
            <a:custGeom>
              <a:avLst/>
              <a:gdLst/>
              <a:ahLst/>
              <a:cxnLst/>
              <a:rect l="l" t="t" r="r" b="b"/>
              <a:pathLst>
                <a:path w="61" h="11" extrusionOk="0">
                  <a:moveTo>
                    <a:pt x="1" y="11"/>
                  </a:moveTo>
                  <a:lnTo>
                    <a:pt x="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7325;p126">
              <a:extLst>
                <a:ext uri="{FF2B5EF4-FFF2-40B4-BE49-F238E27FC236}">
                  <a16:creationId xmlns:a16="http://schemas.microsoft.com/office/drawing/2014/main" id="{5FD8B23F-D205-4832-8A11-589C34885AAB}"/>
                </a:ext>
              </a:extLst>
            </p:cNvPr>
            <p:cNvSpPr/>
            <p:nvPr/>
          </p:nvSpPr>
          <p:spPr>
            <a:xfrm>
              <a:off x="2374896" y="171663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7326;p126">
              <a:extLst>
                <a:ext uri="{FF2B5EF4-FFF2-40B4-BE49-F238E27FC236}">
                  <a16:creationId xmlns:a16="http://schemas.microsoft.com/office/drawing/2014/main" id="{50FE9B4A-7B04-413C-98BB-BDB152FE95F0}"/>
                </a:ext>
              </a:extLst>
            </p:cNvPr>
            <p:cNvSpPr/>
            <p:nvPr/>
          </p:nvSpPr>
          <p:spPr>
            <a:xfrm>
              <a:off x="2369234" y="1717488"/>
              <a:ext cx="964" cy="244"/>
            </a:xfrm>
            <a:custGeom>
              <a:avLst/>
              <a:gdLst/>
              <a:ahLst/>
              <a:cxnLst/>
              <a:rect l="l" t="t" r="r" b="b"/>
              <a:pathLst>
                <a:path w="71" h="18" extrusionOk="0">
                  <a:moveTo>
                    <a:pt x="0" y="18"/>
                  </a:moveTo>
                  <a:lnTo>
                    <a:pt x="7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7327;p126">
              <a:extLst>
                <a:ext uri="{FF2B5EF4-FFF2-40B4-BE49-F238E27FC236}">
                  <a16:creationId xmlns:a16="http://schemas.microsoft.com/office/drawing/2014/main" id="{959024F9-55A9-41D8-A4B9-322AD3FBD374}"/>
                </a:ext>
              </a:extLst>
            </p:cNvPr>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7328;p126">
              <a:extLst>
                <a:ext uri="{FF2B5EF4-FFF2-40B4-BE49-F238E27FC236}">
                  <a16:creationId xmlns:a16="http://schemas.microsoft.com/office/drawing/2014/main" id="{C3423572-E513-47D1-8C74-D7EE0E2A6CD3}"/>
                </a:ext>
              </a:extLst>
            </p:cNvPr>
            <p:cNvSpPr/>
            <p:nvPr/>
          </p:nvSpPr>
          <p:spPr>
            <a:xfrm>
              <a:off x="2374611" y="1725051"/>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7329;p126">
              <a:extLst>
                <a:ext uri="{FF2B5EF4-FFF2-40B4-BE49-F238E27FC236}">
                  <a16:creationId xmlns:a16="http://schemas.microsoft.com/office/drawing/2014/main" id="{D84A2027-17FF-4242-B261-4E44DFF64DF7}"/>
                </a:ext>
              </a:extLst>
            </p:cNvPr>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7330;p126">
              <a:extLst>
                <a:ext uri="{FF2B5EF4-FFF2-40B4-BE49-F238E27FC236}">
                  <a16:creationId xmlns:a16="http://schemas.microsoft.com/office/drawing/2014/main" id="{DBEBC48B-897D-424E-96F8-B81BBEEF15D5}"/>
                </a:ext>
              </a:extLst>
            </p:cNvPr>
            <p:cNvSpPr/>
            <p:nvPr/>
          </p:nvSpPr>
          <p:spPr>
            <a:xfrm>
              <a:off x="2374461" y="1724901"/>
              <a:ext cx="163" cy="109"/>
            </a:xfrm>
            <a:custGeom>
              <a:avLst/>
              <a:gdLst/>
              <a:ahLst/>
              <a:cxnLst/>
              <a:rect l="l" t="t" r="r" b="b"/>
              <a:pathLst>
                <a:path w="12" h="8" extrusionOk="0">
                  <a:moveTo>
                    <a:pt x="1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7331;p126">
              <a:extLst>
                <a:ext uri="{FF2B5EF4-FFF2-40B4-BE49-F238E27FC236}">
                  <a16:creationId xmlns:a16="http://schemas.microsoft.com/office/drawing/2014/main" id="{C9B46554-2A4F-4C14-809F-5EE7D6126509}"/>
                </a:ext>
              </a:extLst>
            </p:cNvPr>
            <p:cNvSpPr/>
            <p:nvPr/>
          </p:nvSpPr>
          <p:spPr>
            <a:xfrm>
              <a:off x="2374896" y="1725377"/>
              <a:ext cx="149" cy="258"/>
            </a:xfrm>
            <a:custGeom>
              <a:avLst/>
              <a:gdLst/>
              <a:ahLst/>
              <a:cxnLst/>
              <a:rect l="l" t="t" r="r" b="b"/>
              <a:pathLst>
                <a:path w="11" h="19" extrusionOk="0">
                  <a:moveTo>
                    <a:pt x="1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7332;p126">
              <a:extLst>
                <a:ext uri="{FF2B5EF4-FFF2-40B4-BE49-F238E27FC236}">
                  <a16:creationId xmlns:a16="http://schemas.microsoft.com/office/drawing/2014/main" id="{95C35B72-7991-42F8-AFFF-10DFC2BBC5DF}"/>
                </a:ext>
              </a:extLst>
            </p:cNvPr>
            <p:cNvSpPr/>
            <p:nvPr/>
          </p:nvSpPr>
          <p:spPr>
            <a:xfrm>
              <a:off x="2374746" y="1725187"/>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7333;p126">
              <a:extLst>
                <a:ext uri="{FF2B5EF4-FFF2-40B4-BE49-F238E27FC236}">
                  <a16:creationId xmlns:a16="http://schemas.microsoft.com/office/drawing/2014/main" id="{125EA324-0A1B-4480-9D71-F20B78B300A7}"/>
                </a:ext>
              </a:extLst>
            </p:cNvPr>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7334;p126">
              <a:extLst>
                <a:ext uri="{FF2B5EF4-FFF2-40B4-BE49-F238E27FC236}">
                  <a16:creationId xmlns:a16="http://schemas.microsoft.com/office/drawing/2014/main" id="{900DF3E8-E365-4D04-8140-D811CEBCA657}"/>
                </a:ext>
              </a:extLst>
            </p:cNvPr>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7335;p126">
              <a:extLst>
                <a:ext uri="{FF2B5EF4-FFF2-40B4-BE49-F238E27FC236}">
                  <a16:creationId xmlns:a16="http://schemas.microsoft.com/office/drawing/2014/main" id="{48E2E318-15AC-45DA-A369-36C5B86B3433}"/>
                </a:ext>
              </a:extLst>
            </p:cNvPr>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7336;p126">
              <a:extLst>
                <a:ext uri="{FF2B5EF4-FFF2-40B4-BE49-F238E27FC236}">
                  <a16:creationId xmlns:a16="http://schemas.microsoft.com/office/drawing/2014/main" id="{11DA54DE-7393-4BF2-960D-F2556C02290A}"/>
                </a:ext>
              </a:extLst>
            </p:cNvPr>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7337;p126">
              <a:extLst>
                <a:ext uri="{FF2B5EF4-FFF2-40B4-BE49-F238E27FC236}">
                  <a16:creationId xmlns:a16="http://schemas.microsoft.com/office/drawing/2014/main" id="{A35F3A57-8F1F-4D71-B1FD-4792054E4ED1}"/>
                </a:ext>
              </a:extLst>
            </p:cNvPr>
            <p:cNvSpPr/>
            <p:nvPr/>
          </p:nvSpPr>
          <p:spPr>
            <a:xfrm>
              <a:off x="2376702" y="1727617"/>
              <a:ext cx="339" cy="109"/>
            </a:xfrm>
            <a:custGeom>
              <a:avLst/>
              <a:gdLst/>
              <a:ahLst/>
              <a:cxnLst/>
              <a:rect l="l" t="t" r="r" b="b"/>
              <a:pathLst>
                <a:path w="25" h="8" extrusionOk="0">
                  <a:moveTo>
                    <a:pt x="2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7338;p126">
              <a:extLst>
                <a:ext uri="{FF2B5EF4-FFF2-40B4-BE49-F238E27FC236}">
                  <a16:creationId xmlns:a16="http://schemas.microsoft.com/office/drawing/2014/main" id="{F4A49EF6-3EE7-4F57-9258-82731203188D}"/>
                </a:ext>
              </a:extLst>
            </p:cNvPr>
            <p:cNvSpPr/>
            <p:nvPr/>
          </p:nvSpPr>
          <p:spPr>
            <a:xfrm>
              <a:off x="2377177" y="1727753"/>
              <a:ext cx="244" cy="163"/>
            </a:xfrm>
            <a:custGeom>
              <a:avLst/>
              <a:gdLst/>
              <a:ahLst/>
              <a:cxnLst/>
              <a:rect l="l" t="t" r="r" b="b"/>
              <a:pathLst>
                <a:path w="18" h="12" extrusionOk="0">
                  <a:moveTo>
                    <a:pt x="18"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7339;p126">
              <a:extLst>
                <a:ext uri="{FF2B5EF4-FFF2-40B4-BE49-F238E27FC236}">
                  <a16:creationId xmlns:a16="http://schemas.microsoft.com/office/drawing/2014/main" id="{1DDA6031-42D0-48E4-A15B-2045774209D2}"/>
                </a:ext>
              </a:extLst>
            </p:cNvPr>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7340;p126">
              <a:extLst>
                <a:ext uri="{FF2B5EF4-FFF2-40B4-BE49-F238E27FC236}">
                  <a16:creationId xmlns:a16="http://schemas.microsoft.com/office/drawing/2014/main" id="{1921D14A-49B5-45C2-843A-3B8094195239}"/>
                </a:ext>
              </a:extLst>
            </p:cNvPr>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7341;p126">
              <a:extLst>
                <a:ext uri="{FF2B5EF4-FFF2-40B4-BE49-F238E27FC236}">
                  <a16:creationId xmlns:a16="http://schemas.microsoft.com/office/drawing/2014/main" id="{18B893B3-5F86-4E77-816A-E133C28A983D}"/>
                </a:ext>
              </a:extLst>
            </p:cNvPr>
            <p:cNvSpPr/>
            <p:nvPr/>
          </p:nvSpPr>
          <p:spPr>
            <a:xfrm>
              <a:off x="2377937" y="172832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7342;p126">
              <a:extLst>
                <a:ext uri="{FF2B5EF4-FFF2-40B4-BE49-F238E27FC236}">
                  <a16:creationId xmlns:a16="http://schemas.microsoft.com/office/drawing/2014/main" id="{488E1AC6-28F5-4DCB-B00E-177B0D367AFF}"/>
                </a:ext>
              </a:extLst>
            </p:cNvPr>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7343;p126">
              <a:extLst>
                <a:ext uri="{FF2B5EF4-FFF2-40B4-BE49-F238E27FC236}">
                  <a16:creationId xmlns:a16="http://schemas.microsoft.com/office/drawing/2014/main" id="{DF4823B2-25C1-4919-846C-B3260AE3FDDC}"/>
                </a:ext>
              </a:extLst>
            </p:cNvPr>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7344;p126">
              <a:extLst>
                <a:ext uri="{FF2B5EF4-FFF2-40B4-BE49-F238E27FC236}">
                  <a16:creationId xmlns:a16="http://schemas.microsoft.com/office/drawing/2014/main" id="{78730E2D-1552-4B62-8778-2060B5467E37}"/>
                </a:ext>
              </a:extLst>
            </p:cNvPr>
            <p:cNvSpPr/>
            <p:nvPr/>
          </p:nvSpPr>
          <p:spPr>
            <a:xfrm>
              <a:off x="2389668" y="1712682"/>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7345;p126">
              <a:extLst>
                <a:ext uri="{FF2B5EF4-FFF2-40B4-BE49-F238E27FC236}">
                  <a16:creationId xmlns:a16="http://schemas.microsoft.com/office/drawing/2014/main" id="{1F5C3787-BCA3-4D70-9749-D36A2795115F}"/>
                </a:ext>
              </a:extLst>
            </p:cNvPr>
            <p:cNvSpPr/>
            <p:nvPr/>
          </p:nvSpPr>
          <p:spPr>
            <a:xfrm>
              <a:off x="2389953" y="1712111"/>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7346;p126">
              <a:extLst>
                <a:ext uri="{FF2B5EF4-FFF2-40B4-BE49-F238E27FC236}">
                  <a16:creationId xmlns:a16="http://schemas.microsoft.com/office/drawing/2014/main" id="{661A4735-65E9-4368-BE7F-DCE6813C95C2}"/>
                </a:ext>
              </a:extLst>
            </p:cNvPr>
            <p:cNvSpPr/>
            <p:nvPr/>
          </p:nvSpPr>
          <p:spPr>
            <a:xfrm>
              <a:off x="2389532" y="1713021"/>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7347;p126">
              <a:extLst>
                <a:ext uri="{FF2B5EF4-FFF2-40B4-BE49-F238E27FC236}">
                  <a16:creationId xmlns:a16="http://schemas.microsoft.com/office/drawing/2014/main" id="{DB0810E7-A51E-4255-91A2-0D1C05FB5838}"/>
                </a:ext>
              </a:extLst>
            </p:cNvPr>
            <p:cNvSpPr/>
            <p:nvPr/>
          </p:nvSpPr>
          <p:spPr>
            <a:xfrm>
              <a:off x="2389573" y="1712872"/>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7348;p126">
              <a:extLst>
                <a:ext uri="{FF2B5EF4-FFF2-40B4-BE49-F238E27FC236}">
                  <a16:creationId xmlns:a16="http://schemas.microsoft.com/office/drawing/2014/main" id="{D029A945-7322-4466-AB9C-6F6F1CB489D1}"/>
                </a:ext>
              </a:extLst>
            </p:cNvPr>
            <p:cNvSpPr/>
            <p:nvPr/>
          </p:nvSpPr>
          <p:spPr>
            <a:xfrm>
              <a:off x="2389763" y="1712397"/>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7349;p126">
              <a:extLst>
                <a:ext uri="{FF2B5EF4-FFF2-40B4-BE49-F238E27FC236}">
                  <a16:creationId xmlns:a16="http://schemas.microsoft.com/office/drawing/2014/main" id="{3366EC0B-D27D-43BE-8469-3D0F7AB8A202}"/>
                </a:ext>
              </a:extLst>
            </p:cNvPr>
            <p:cNvSpPr/>
            <p:nvPr/>
          </p:nvSpPr>
          <p:spPr>
            <a:xfrm>
              <a:off x="2389478" y="1713116"/>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7350;p126">
              <a:extLst>
                <a:ext uri="{FF2B5EF4-FFF2-40B4-BE49-F238E27FC236}">
                  <a16:creationId xmlns:a16="http://schemas.microsoft.com/office/drawing/2014/main" id="{FA9EEC40-7F2D-4466-B3BB-3B7965DD4832}"/>
                </a:ext>
              </a:extLst>
            </p:cNvPr>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7351;p126">
              <a:extLst>
                <a:ext uri="{FF2B5EF4-FFF2-40B4-BE49-F238E27FC236}">
                  <a16:creationId xmlns:a16="http://schemas.microsoft.com/office/drawing/2014/main" id="{DD319D92-EEDF-4265-BDDF-B4BDEB3E1657}"/>
                </a:ext>
              </a:extLst>
            </p:cNvPr>
            <p:cNvSpPr/>
            <p:nvPr/>
          </p:nvSpPr>
          <p:spPr>
            <a:xfrm>
              <a:off x="2381114" y="1715248"/>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7352;p126">
              <a:extLst>
                <a:ext uri="{FF2B5EF4-FFF2-40B4-BE49-F238E27FC236}">
                  <a16:creationId xmlns:a16="http://schemas.microsoft.com/office/drawing/2014/main" id="{07DFA859-A7EA-420F-9C04-88C8E9BABAEF}"/>
                </a:ext>
              </a:extLst>
            </p:cNvPr>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7353;p126">
              <a:extLst>
                <a:ext uri="{FF2B5EF4-FFF2-40B4-BE49-F238E27FC236}">
                  <a16:creationId xmlns:a16="http://schemas.microsoft.com/office/drawing/2014/main" id="{F63B3CF1-ADE9-4076-8804-57EDB2EF45D1}"/>
                </a:ext>
              </a:extLst>
            </p:cNvPr>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7354;p126">
              <a:extLst>
                <a:ext uri="{FF2B5EF4-FFF2-40B4-BE49-F238E27FC236}">
                  <a16:creationId xmlns:a16="http://schemas.microsoft.com/office/drawing/2014/main" id="{0DD3581F-3B28-4B4E-84B6-5469D9A71106}"/>
                </a:ext>
              </a:extLst>
            </p:cNvPr>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7355;p126">
              <a:extLst>
                <a:ext uri="{FF2B5EF4-FFF2-40B4-BE49-F238E27FC236}">
                  <a16:creationId xmlns:a16="http://schemas.microsoft.com/office/drawing/2014/main" id="{238DDEFA-5025-4A85-BC57-A6AB5A7B3E27}"/>
                </a:ext>
              </a:extLst>
            </p:cNvPr>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7356;p126">
              <a:extLst>
                <a:ext uri="{FF2B5EF4-FFF2-40B4-BE49-F238E27FC236}">
                  <a16:creationId xmlns:a16="http://schemas.microsoft.com/office/drawing/2014/main" id="{B9D9553A-F11F-46B8-A853-513A60ADF810}"/>
                </a:ext>
              </a:extLst>
            </p:cNvPr>
            <p:cNvSpPr/>
            <p:nvPr/>
          </p:nvSpPr>
          <p:spPr>
            <a:xfrm>
              <a:off x="2403748" y="1738262"/>
              <a:ext cx="339" cy="244"/>
            </a:xfrm>
            <a:custGeom>
              <a:avLst/>
              <a:gdLst/>
              <a:ahLst/>
              <a:cxnLst/>
              <a:rect l="l" t="t" r="r" b="b"/>
              <a:pathLst>
                <a:path w="25" h="18" extrusionOk="0">
                  <a:moveTo>
                    <a:pt x="25"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7357;p126">
              <a:extLst>
                <a:ext uri="{FF2B5EF4-FFF2-40B4-BE49-F238E27FC236}">
                  <a16:creationId xmlns:a16="http://schemas.microsoft.com/office/drawing/2014/main" id="{EB81EAF7-EDA0-4603-9680-28323C4362CA}"/>
                </a:ext>
              </a:extLst>
            </p:cNvPr>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7358;p126">
              <a:extLst>
                <a:ext uri="{FF2B5EF4-FFF2-40B4-BE49-F238E27FC236}">
                  <a16:creationId xmlns:a16="http://schemas.microsoft.com/office/drawing/2014/main" id="{28D95297-3CD6-474D-BD92-61200A87FA8B}"/>
                </a:ext>
              </a:extLst>
            </p:cNvPr>
            <p:cNvSpPr/>
            <p:nvPr/>
          </p:nvSpPr>
          <p:spPr>
            <a:xfrm>
              <a:off x="2403273" y="1737922"/>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7359;p126">
              <a:extLst>
                <a:ext uri="{FF2B5EF4-FFF2-40B4-BE49-F238E27FC236}">
                  <a16:creationId xmlns:a16="http://schemas.microsoft.com/office/drawing/2014/main" id="{C7824866-4B14-4644-9F9F-854188BDC1F4}"/>
                </a:ext>
              </a:extLst>
            </p:cNvPr>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7360;p126">
              <a:extLst>
                <a:ext uri="{FF2B5EF4-FFF2-40B4-BE49-F238E27FC236}">
                  <a16:creationId xmlns:a16="http://schemas.microsoft.com/office/drawing/2014/main" id="{E9208554-6E0A-43BE-B1EC-F43FB84D2FF0}"/>
                </a:ext>
              </a:extLst>
            </p:cNvPr>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7361;p126">
              <a:extLst>
                <a:ext uri="{FF2B5EF4-FFF2-40B4-BE49-F238E27FC236}">
                  <a16:creationId xmlns:a16="http://schemas.microsoft.com/office/drawing/2014/main" id="{CF9AD9DD-7AC9-4C14-B05C-8988B48427D4}"/>
                </a:ext>
              </a:extLst>
            </p:cNvPr>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7362;p126">
              <a:extLst>
                <a:ext uri="{FF2B5EF4-FFF2-40B4-BE49-F238E27FC236}">
                  <a16:creationId xmlns:a16="http://schemas.microsoft.com/office/drawing/2014/main" id="{39C08390-073F-4D0E-A844-F9ECE8221745}"/>
                </a:ext>
              </a:extLst>
            </p:cNvPr>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7363;p126">
              <a:extLst>
                <a:ext uri="{FF2B5EF4-FFF2-40B4-BE49-F238E27FC236}">
                  <a16:creationId xmlns:a16="http://schemas.microsoft.com/office/drawing/2014/main" id="{C427ACA1-06C8-4204-BA8B-A4AB486B88CB}"/>
                </a:ext>
              </a:extLst>
            </p:cNvPr>
            <p:cNvSpPr/>
            <p:nvPr/>
          </p:nvSpPr>
          <p:spPr>
            <a:xfrm>
              <a:off x="2402933" y="1737596"/>
              <a:ext cx="258" cy="204"/>
            </a:xfrm>
            <a:custGeom>
              <a:avLst/>
              <a:gdLst/>
              <a:ahLst/>
              <a:cxnLst/>
              <a:rect l="l" t="t" r="r" b="b"/>
              <a:pathLst>
                <a:path w="19" h="15" extrusionOk="0">
                  <a:moveTo>
                    <a:pt x="18"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7364;p126">
              <a:extLst>
                <a:ext uri="{FF2B5EF4-FFF2-40B4-BE49-F238E27FC236}">
                  <a16:creationId xmlns:a16="http://schemas.microsoft.com/office/drawing/2014/main" id="{79C35D55-A4DA-4804-AF07-20B08D1D014F}"/>
                </a:ext>
              </a:extLst>
            </p:cNvPr>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7365;p126">
              <a:extLst>
                <a:ext uri="{FF2B5EF4-FFF2-40B4-BE49-F238E27FC236}">
                  <a16:creationId xmlns:a16="http://schemas.microsoft.com/office/drawing/2014/main" id="{29CDE87B-93EA-4F0A-AE94-6590B69BBDF0}"/>
                </a:ext>
              </a:extLst>
            </p:cNvPr>
            <p:cNvSpPr/>
            <p:nvPr/>
          </p:nvSpPr>
          <p:spPr>
            <a:xfrm>
              <a:off x="2380069" y="1732695"/>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7366;p126">
              <a:extLst>
                <a:ext uri="{FF2B5EF4-FFF2-40B4-BE49-F238E27FC236}">
                  <a16:creationId xmlns:a16="http://schemas.microsoft.com/office/drawing/2014/main" id="{90B5DD3B-7027-4E32-8B4F-D9E839A185CA}"/>
                </a:ext>
              </a:extLst>
            </p:cNvPr>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7367;p126">
              <a:extLst>
                <a:ext uri="{FF2B5EF4-FFF2-40B4-BE49-F238E27FC236}">
                  <a16:creationId xmlns:a16="http://schemas.microsoft.com/office/drawing/2014/main" id="{3DD5B300-7B48-479A-AEA3-FE2867A49C80}"/>
                </a:ext>
              </a:extLst>
            </p:cNvPr>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7368;p126">
              <a:extLst>
                <a:ext uri="{FF2B5EF4-FFF2-40B4-BE49-F238E27FC236}">
                  <a16:creationId xmlns:a16="http://schemas.microsoft.com/office/drawing/2014/main" id="{1AAA3B42-3B53-497F-B221-5C90478C39CF}"/>
                </a:ext>
              </a:extLst>
            </p:cNvPr>
            <p:cNvSpPr/>
            <p:nvPr/>
          </p:nvSpPr>
          <p:spPr>
            <a:xfrm>
              <a:off x="2404264" y="1738588"/>
              <a:ext cx="543" cy="353"/>
            </a:xfrm>
            <a:custGeom>
              <a:avLst/>
              <a:gdLst/>
              <a:ahLst/>
              <a:cxnLst/>
              <a:rect l="l" t="t" r="r" b="b"/>
              <a:pathLst>
                <a:path w="40" h="26" extrusionOk="0">
                  <a:moveTo>
                    <a:pt x="39"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7369;p126">
              <a:extLst>
                <a:ext uri="{FF2B5EF4-FFF2-40B4-BE49-F238E27FC236}">
                  <a16:creationId xmlns:a16="http://schemas.microsoft.com/office/drawing/2014/main" id="{D54C59A7-DC51-4748-8433-79DCD0C20359}"/>
                </a:ext>
              </a:extLst>
            </p:cNvPr>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7370;p126">
              <a:extLst>
                <a:ext uri="{FF2B5EF4-FFF2-40B4-BE49-F238E27FC236}">
                  <a16:creationId xmlns:a16="http://schemas.microsoft.com/office/drawing/2014/main" id="{6EAD2F15-22C9-4800-9E8A-D358CA8272CF}"/>
                </a:ext>
              </a:extLst>
            </p:cNvPr>
            <p:cNvSpPr/>
            <p:nvPr/>
          </p:nvSpPr>
          <p:spPr>
            <a:xfrm>
              <a:off x="2405364" y="1714447"/>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7371;p126">
              <a:extLst>
                <a:ext uri="{FF2B5EF4-FFF2-40B4-BE49-F238E27FC236}">
                  <a16:creationId xmlns:a16="http://schemas.microsoft.com/office/drawing/2014/main" id="{71C5C7BB-A919-43F0-A8EA-E8395C4FC2B3}"/>
                </a:ext>
              </a:extLst>
            </p:cNvPr>
            <p:cNvSpPr/>
            <p:nvPr/>
          </p:nvSpPr>
          <p:spPr>
            <a:xfrm>
              <a:off x="2400612" y="171729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7372;p126">
              <a:extLst>
                <a:ext uri="{FF2B5EF4-FFF2-40B4-BE49-F238E27FC236}">
                  <a16:creationId xmlns:a16="http://schemas.microsoft.com/office/drawing/2014/main" id="{59A51AF5-EC4B-47A9-9567-B48D30369DA2}"/>
                </a:ext>
              </a:extLst>
            </p:cNvPr>
            <p:cNvSpPr/>
            <p:nvPr/>
          </p:nvSpPr>
          <p:spPr>
            <a:xfrm>
              <a:off x="2403884" y="1715153"/>
              <a:ext cx="299" cy="109"/>
            </a:xfrm>
            <a:custGeom>
              <a:avLst/>
              <a:gdLst/>
              <a:ahLst/>
              <a:cxnLst/>
              <a:rect l="l" t="t" r="r" b="b"/>
              <a:pathLst>
                <a:path w="22" h="8" extrusionOk="0">
                  <a:moveTo>
                    <a:pt x="1" y="8"/>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7373;p126">
              <a:extLst>
                <a:ext uri="{FF2B5EF4-FFF2-40B4-BE49-F238E27FC236}">
                  <a16:creationId xmlns:a16="http://schemas.microsoft.com/office/drawing/2014/main" id="{72F95CA9-7784-432A-9570-AD6157B47A23}"/>
                </a:ext>
              </a:extLst>
            </p:cNvPr>
            <p:cNvSpPr/>
            <p:nvPr/>
          </p:nvSpPr>
          <p:spPr>
            <a:xfrm>
              <a:off x="2404603" y="1714868"/>
              <a:ext cx="299" cy="109"/>
            </a:xfrm>
            <a:custGeom>
              <a:avLst/>
              <a:gdLst/>
              <a:ahLst/>
              <a:cxnLst/>
              <a:rect l="l" t="t" r="r" b="b"/>
              <a:pathLst>
                <a:path w="22" h="8" extrusionOk="0">
                  <a:moveTo>
                    <a:pt x="0" y="8"/>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7374;p126">
              <a:extLst>
                <a:ext uri="{FF2B5EF4-FFF2-40B4-BE49-F238E27FC236}">
                  <a16:creationId xmlns:a16="http://schemas.microsoft.com/office/drawing/2014/main" id="{CB5C45CA-CFC3-4707-A190-DB9CCBB4DC21}"/>
                </a:ext>
              </a:extLst>
            </p:cNvPr>
            <p:cNvSpPr/>
            <p:nvPr/>
          </p:nvSpPr>
          <p:spPr>
            <a:xfrm>
              <a:off x="2403504" y="1715302"/>
              <a:ext cx="299" cy="109"/>
            </a:xfrm>
            <a:custGeom>
              <a:avLst/>
              <a:gdLst/>
              <a:ahLst/>
              <a:cxnLst/>
              <a:rect l="l" t="t" r="r" b="b"/>
              <a:pathLst>
                <a:path w="22" h="8" extrusionOk="0">
                  <a:moveTo>
                    <a:pt x="1" y="7"/>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7375;p126">
              <a:extLst>
                <a:ext uri="{FF2B5EF4-FFF2-40B4-BE49-F238E27FC236}">
                  <a16:creationId xmlns:a16="http://schemas.microsoft.com/office/drawing/2014/main" id="{CA01D8C3-525F-43A7-8D2D-2B623E5B8182}"/>
                </a:ext>
              </a:extLst>
            </p:cNvPr>
            <p:cNvSpPr/>
            <p:nvPr/>
          </p:nvSpPr>
          <p:spPr>
            <a:xfrm>
              <a:off x="2404929" y="1714637"/>
              <a:ext cx="353" cy="204"/>
            </a:xfrm>
            <a:custGeom>
              <a:avLst/>
              <a:gdLst/>
              <a:ahLst/>
              <a:cxnLst/>
              <a:rect l="l" t="t" r="r" b="b"/>
              <a:pathLst>
                <a:path w="26" h="15" extrusionOk="0">
                  <a:moveTo>
                    <a:pt x="1" y="14"/>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7376;p126">
              <a:extLst>
                <a:ext uri="{FF2B5EF4-FFF2-40B4-BE49-F238E27FC236}">
                  <a16:creationId xmlns:a16="http://schemas.microsoft.com/office/drawing/2014/main" id="{57F2ACF5-2C95-4227-917A-FC0F8095FA2A}"/>
                </a:ext>
              </a:extLst>
            </p:cNvPr>
            <p:cNvSpPr/>
            <p:nvPr/>
          </p:nvSpPr>
          <p:spPr>
            <a:xfrm>
              <a:off x="2404223" y="1715017"/>
              <a:ext cx="299" cy="149"/>
            </a:xfrm>
            <a:custGeom>
              <a:avLst/>
              <a:gdLst/>
              <a:ahLst/>
              <a:cxnLst/>
              <a:rect l="l" t="t" r="r" b="b"/>
              <a:pathLst>
                <a:path w="22" h="11" extrusionOk="0">
                  <a:moveTo>
                    <a:pt x="0" y="11"/>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7377;p126">
              <a:extLst>
                <a:ext uri="{FF2B5EF4-FFF2-40B4-BE49-F238E27FC236}">
                  <a16:creationId xmlns:a16="http://schemas.microsoft.com/office/drawing/2014/main" id="{9A08B165-0329-4D99-9447-991B680B0D23}"/>
                </a:ext>
              </a:extLst>
            </p:cNvPr>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7378;p126">
              <a:extLst>
                <a:ext uri="{FF2B5EF4-FFF2-40B4-BE49-F238E27FC236}">
                  <a16:creationId xmlns:a16="http://schemas.microsoft.com/office/drawing/2014/main" id="{8DE0C5DE-CA77-473D-A0F7-47BDC54E43F2}"/>
                </a:ext>
              </a:extLst>
            </p:cNvPr>
            <p:cNvSpPr/>
            <p:nvPr/>
          </p:nvSpPr>
          <p:spPr>
            <a:xfrm>
              <a:off x="2390958" y="1712261"/>
              <a:ext cx="394" cy="149"/>
            </a:xfrm>
            <a:custGeom>
              <a:avLst/>
              <a:gdLst/>
              <a:ahLst/>
              <a:cxnLst/>
              <a:rect l="l" t="t" r="r" b="b"/>
              <a:pathLst>
                <a:path w="29" h="11" extrusionOk="0">
                  <a:moveTo>
                    <a:pt x="0" y="0"/>
                  </a:moveTo>
                  <a:lnTo>
                    <a:pt x="2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7379;p126">
              <a:extLst>
                <a:ext uri="{FF2B5EF4-FFF2-40B4-BE49-F238E27FC236}">
                  <a16:creationId xmlns:a16="http://schemas.microsoft.com/office/drawing/2014/main" id="{0BB90D18-F167-4035-ABB6-32EBAF25781F}"/>
                </a:ext>
              </a:extLst>
            </p:cNvPr>
            <p:cNvSpPr/>
            <p:nvPr/>
          </p:nvSpPr>
          <p:spPr>
            <a:xfrm>
              <a:off x="2391664" y="1712492"/>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7380;p126">
              <a:extLst>
                <a:ext uri="{FF2B5EF4-FFF2-40B4-BE49-F238E27FC236}">
                  <a16:creationId xmlns:a16="http://schemas.microsoft.com/office/drawing/2014/main" id="{CE779A9C-F640-44B4-A2A1-E8D3CD967C12}"/>
                </a:ext>
              </a:extLst>
            </p:cNvPr>
            <p:cNvSpPr/>
            <p:nvPr/>
          </p:nvSpPr>
          <p:spPr>
            <a:xfrm>
              <a:off x="2400136" y="1717244"/>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7381;p126">
              <a:extLst>
                <a:ext uri="{FF2B5EF4-FFF2-40B4-BE49-F238E27FC236}">
                  <a16:creationId xmlns:a16="http://schemas.microsoft.com/office/drawing/2014/main" id="{449D79E3-4A92-430E-AB6E-FBB65983C5EC}"/>
                </a:ext>
              </a:extLst>
            </p:cNvPr>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7382;p126">
              <a:extLst>
                <a:ext uri="{FF2B5EF4-FFF2-40B4-BE49-F238E27FC236}">
                  <a16:creationId xmlns:a16="http://schemas.microsoft.com/office/drawing/2014/main" id="{CC295D29-6482-4CF4-A07A-E8E44FD1D069}"/>
                </a:ext>
              </a:extLst>
            </p:cNvPr>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7383;p126">
              <a:extLst>
                <a:ext uri="{FF2B5EF4-FFF2-40B4-BE49-F238E27FC236}">
                  <a16:creationId xmlns:a16="http://schemas.microsoft.com/office/drawing/2014/main" id="{50C305E6-1FAE-4A6A-BBD6-566F97D61F19}"/>
                </a:ext>
              </a:extLst>
            </p:cNvPr>
            <p:cNvSpPr/>
            <p:nvPr/>
          </p:nvSpPr>
          <p:spPr>
            <a:xfrm>
              <a:off x="2399702" y="1717108"/>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7384;p126">
              <a:extLst>
                <a:ext uri="{FF2B5EF4-FFF2-40B4-BE49-F238E27FC236}">
                  <a16:creationId xmlns:a16="http://schemas.microsoft.com/office/drawing/2014/main" id="{D187B987-5899-4D4A-9907-272180F2E85D}"/>
                </a:ext>
              </a:extLst>
            </p:cNvPr>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7385;p126">
              <a:extLst>
                <a:ext uri="{FF2B5EF4-FFF2-40B4-BE49-F238E27FC236}">
                  <a16:creationId xmlns:a16="http://schemas.microsoft.com/office/drawing/2014/main" id="{1A572622-F395-4677-B67D-BD60828D5F2B}"/>
                </a:ext>
              </a:extLst>
            </p:cNvPr>
            <p:cNvSpPr/>
            <p:nvPr/>
          </p:nvSpPr>
          <p:spPr>
            <a:xfrm>
              <a:off x="2400747" y="171724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7386;p126">
              <a:extLst>
                <a:ext uri="{FF2B5EF4-FFF2-40B4-BE49-F238E27FC236}">
                  <a16:creationId xmlns:a16="http://schemas.microsoft.com/office/drawing/2014/main" id="{E810ECE0-D872-4070-A0E1-A863633FA05E}"/>
                </a:ext>
              </a:extLst>
            </p:cNvPr>
            <p:cNvSpPr/>
            <p:nvPr/>
          </p:nvSpPr>
          <p:spPr>
            <a:xfrm>
              <a:off x="2399322" y="1716959"/>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7387;p126">
              <a:extLst>
                <a:ext uri="{FF2B5EF4-FFF2-40B4-BE49-F238E27FC236}">
                  <a16:creationId xmlns:a16="http://schemas.microsoft.com/office/drawing/2014/main" id="{C05F2A43-EB6E-490B-8945-CA643D5C754D}"/>
                </a:ext>
              </a:extLst>
            </p:cNvPr>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7388;p126">
              <a:extLst>
                <a:ext uri="{FF2B5EF4-FFF2-40B4-BE49-F238E27FC236}">
                  <a16:creationId xmlns:a16="http://schemas.microsoft.com/office/drawing/2014/main" id="{838E352A-7DCF-47E2-8753-1BAB50594D47}"/>
                </a:ext>
              </a:extLst>
            </p:cNvPr>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7389;p126">
              <a:extLst>
                <a:ext uri="{FF2B5EF4-FFF2-40B4-BE49-F238E27FC236}">
                  <a16:creationId xmlns:a16="http://schemas.microsoft.com/office/drawing/2014/main" id="{2AA75795-4B0F-4429-BEE4-050763CAC301}"/>
                </a:ext>
              </a:extLst>
            </p:cNvPr>
            <p:cNvSpPr/>
            <p:nvPr/>
          </p:nvSpPr>
          <p:spPr>
            <a:xfrm>
              <a:off x="2390958" y="1732790"/>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7390;p126">
              <a:extLst>
                <a:ext uri="{FF2B5EF4-FFF2-40B4-BE49-F238E27FC236}">
                  <a16:creationId xmlns:a16="http://schemas.microsoft.com/office/drawing/2014/main" id="{1372EDD4-4B44-4FBF-81E8-BD34DFD79941}"/>
                </a:ext>
              </a:extLst>
            </p:cNvPr>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7391;p126">
              <a:extLst>
                <a:ext uri="{FF2B5EF4-FFF2-40B4-BE49-F238E27FC236}">
                  <a16:creationId xmlns:a16="http://schemas.microsoft.com/office/drawing/2014/main" id="{86E1BFC2-50F5-4674-9E45-9B6D427594EB}"/>
                </a:ext>
              </a:extLst>
            </p:cNvPr>
            <p:cNvSpPr/>
            <p:nvPr/>
          </p:nvSpPr>
          <p:spPr>
            <a:xfrm>
              <a:off x="2391243" y="1733550"/>
              <a:ext cx="149" cy="353"/>
            </a:xfrm>
            <a:custGeom>
              <a:avLst/>
              <a:gdLst/>
              <a:ahLst/>
              <a:cxnLst/>
              <a:rect l="l" t="t" r="r" b="b"/>
              <a:pathLst>
                <a:path w="11" h="26" extrusionOk="0">
                  <a:moveTo>
                    <a:pt x="0"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7392;p126">
              <a:extLst>
                <a:ext uri="{FF2B5EF4-FFF2-40B4-BE49-F238E27FC236}">
                  <a16:creationId xmlns:a16="http://schemas.microsoft.com/office/drawing/2014/main" id="{3C1401C0-4461-4FAE-AEFB-C24452CB6608}"/>
                </a:ext>
              </a:extLst>
            </p:cNvPr>
            <p:cNvSpPr/>
            <p:nvPr/>
          </p:nvSpPr>
          <p:spPr>
            <a:xfrm>
              <a:off x="2391813" y="1734691"/>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7393;p126">
              <a:extLst>
                <a:ext uri="{FF2B5EF4-FFF2-40B4-BE49-F238E27FC236}">
                  <a16:creationId xmlns:a16="http://schemas.microsoft.com/office/drawing/2014/main" id="{B9C24A5B-ADE8-4926-A8FD-218089BAE100}"/>
                </a:ext>
              </a:extLst>
            </p:cNvPr>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7394;p126">
              <a:extLst>
                <a:ext uri="{FF2B5EF4-FFF2-40B4-BE49-F238E27FC236}">
                  <a16:creationId xmlns:a16="http://schemas.microsoft.com/office/drawing/2014/main" id="{6732788C-2B02-40D1-889E-67E4E8924194}"/>
                </a:ext>
              </a:extLst>
            </p:cNvPr>
            <p:cNvSpPr/>
            <p:nvPr/>
          </p:nvSpPr>
          <p:spPr>
            <a:xfrm>
              <a:off x="2390904" y="1732559"/>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7395;p126">
              <a:extLst>
                <a:ext uri="{FF2B5EF4-FFF2-40B4-BE49-F238E27FC236}">
                  <a16:creationId xmlns:a16="http://schemas.microsoft.com/office/drawing/2014/main" id="{3CE7D773-91C5-4717-B5CD-07FCEA4FAEC0}"/>
                </a:ext>
              </a:extLst>
            </p:cNvPr>
            <p:cNvSpPr/>
            <p:nvPr/>
          </p:nvSpPr>
          <p:spPr>
            <a:xfrm>
              <a:off x="2391094" y="1733170"/>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7396;p126">
              <a:extLst>
                <a:ext uri="{FF2B5EF4-FFF2-40B4-BE49-F238E27FC236}">
                  <a16:creationId xmlns:a16="http://schemas.microsoft.com/office/drawing/2014/main" id="{9C8777BD-FEAF-467F-892A-9B6E13965630}"/>
                </a:ext>
              </a:extLst>
            </p:cNvPr>
            <p:cNvSpPr/>
            <p:nvPr/>
          </p:nvSpPr>
          <p:spPr>
            <a:xfrm>
              <a:off x="2384726" y="1733930"/>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7397;p126">
              <a:extLst>
                <a:ext uri="{FF2B5EF4-FFF2-40B4-BE49-F238E27FC236}">
                  <a16:creationId xmlns:a16="http://schemas.microsoft.com/office/drawing/2014/main" id="{5FC5BB5D-968D-4B11-9A7E-B613EBF4D171}"/>
                </a:ext>
              </a:extLst>
            </p:cNvPr>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7398;p126">
              <a:extLst>
                <a:ext uri="{FF2B5EF4-FFF2-40B4-BE49-F238E27FC236}">
                  <a16:creationId xmlns:a16="http://schemas.microsoft.com/office/drawing/2014/main" id="{30ECD106-0374-419D-B1D5-E939AC8C16F2}"/>
                </a:ext>
              </a:extLst>
            </p:cNvPr>
            <p:cNvSpPr/>
            <p:nvPr/>
          </p:nvSpPr>
          <p:spPr>
            <a:xfrm>
              <a:off x="2385350" y="1734691"/>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7399;p126">
              <a:extLst>
                <a:ext uri="{FF2B5EF4-FFF2-40B4-BE49-F238E27FC236}">
                  <a16:creationId xmlns:a16="http://schemas.microsoft.com/office/drawing/2014/main" id="{83B0EAE8-743D-4DF9-A05A-58C044405972}"/>
                </a:ext>
              </a:extLst>
            </p:cNvPr>
            <p:cNvSpPr/>
            <p:nvPr/>
          </p:nvSpPr>
          <p:spPr>
            <a:xfrm>
              <a:off x="2379784" y="1731744"/>
              <a:ext cx="543" cy="299"/>
            </a:xfrm>
            <a:custGeom>
              <a:avLst/>
              <a:gdLst/>
              <a:ahLst/>
              <a:cxnLst/>
              <a:rect l="l" t="t" r="r" b="b"/>
              <a:pathLst>
                <a:path w="40" h="22" extrusionOk="0">
                  <a:moveTo>
                    <a:pt x="39"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7400;p126">
              <a:extLst>
                <a:ext uri="{FF2B5EF4-FFF2-40B4-BE49-F238E27FC236}">
                  <a16:creationId xmlns:a16="http://schemas.microsoft.com/office/drawing/2014/main" id="{08BCAB30-FA17-489C-9ABA-F0AAD68ACF00}"/>
                </a:ext>
              </a:extLst>
            </p:cNvPr>
            <p:cNvSpPr/>
            <p:nvPr/>
          </p:nvSpPr>
          <p:spPr>
            <a:xfrm>
              <a:off x="2385826" y="173579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7401;p126">
              <a:extLst>
                <a:ext uri="{FF2B5EF4-FFF2-40B4-BE49-F238E27FC236}">
                  <a16:creationId xmlns:a16="http://schemas.microsoft.com/office/drawing/2014/main" id="{BBAA1EBC-798B-48CF-B715-EC10F014A2E4}"/>
                </a:ext>
              </a:extLst>
            </p:cNvPr>
            <p:cNvSpPr/>
            <p:nvPr/>
          </p:nvSpPr>
          <p:spPr>
            <a:xfrm>
              <a:off x="2385676" y="1735220"/>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7402;p126">
              <a:extLst>
                <a:ext uri="{FF2B5EF4-FFF2-40B4-BE49-F238E27FC236}">
                  <a16:creationId xmlns:a16="http://schemas.microsoft.com/office/drawing/2014/main" id="{DD2B5E33-C6DB-4FEE-9FBB-47DB8B34B0E6}"/>
                </a:ext>
              </a:extLst>
            </p:cNvPr>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7403;p126">
              <a:extLst>
                <a:ext uri="{FF2B5EF4-FFF2-40B4-BE49-F238E27FC236}">
                  <a16:creationId xmlns:a16="http://schemas.microsoft.com/office/drawing/2014/main" id="{7E5E670F-2904-45AC-A521-CC856DCB4E61}"/>
                </a:ext>
              </a:extLst>
            </p:cNvPr>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7404;p126">
              <a:extLst>
                <a:ext uri="{FF2B5EF4-FFF2-40B4-BE49-F238E27FC236}">
                  <a16:creationId xmlns:a16="http://schemas.microsoft.com/office/drawing/2014/main" id="{263A5AC4-62E0-4F63-B0B5-AD03E2BE6357}"/>
                </a:ext>
              </a:extLst>
            </p:cNvPr>
            <p:cNvSpPr/>
            <p:nvPr/>
          </p:nvSpPr>
          <p:spPr>
            <a:xfrm>
              <a:off x="2385826" y="1735981"/>
              <a:ext cx="14" cy="14"/>
            </a:xfrm>
            <a:custGeom>
              <a:avLst/>
              <a:gdLst/>
              <a:ahLst/>
              <a:cxnLst/>
              <a:rect l="l" t="t" r="r" b="b"/>
              <a:pathLst>
                <a:path w="1" h="1" extrusionOk="0">
                  <a:moveTo>
                    <a:pt x="0" y="0"/>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7405;p126">
              <a:extLst>
                <a:ext uri="{FF2B5EF4-FFF2-40B4-BE49-F238E27FC236}">
                  <a16:creationId xmlns:a16="http://schemas.microsoft.com/office/drawing/2014/main" id="{2B4703CC-9CF4-4ADC-BDF4-F9EBD46566A8}"/>
                </a:ext>
              </a:extLst>
            </p:cNvPr>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7406;p126">
              <a:extLst>
                <a:ext uri="{FF2B5EF4-FFF2-40B4-BE49-F238E27FC236}">
                  <a16:creationId xmlns:a16="http://schemas.microsoft.com/office/drawing/2014/main" id="{C4AF5412-76C2-4674-B2AB-664C3F487E3E}"/>
                </a:ext>
              </a:extLst>
            </p:cNvPr>
            <p:cNvSpPr/>
            <p:nvPr/>
          </p:nvSpPr>
          <p:spPr>
            <a:xfrm>
              <a:off x="2595449" y="1751378"/>
              <a:ext cx="0" cy="14"/>
            </a:xfrm>
            <a:custGeom>
              <a:avLst/>
              <a:gdLst/>
              <a:ahLst/>
              <a:cxnLst/>
              <a:rect l="l" t="t" r="r" b="b"/>
              <a:pathLst>
                <a:path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7407;p126">
              <a:extLst>
                <a:ext uri="{FF2B5EF4-FFF2-40B4-BE49-F238E27FC236}">
                  <a16:creationId xmlns:a16="http://schemas.microsoft.com/office/drawing/2014/main" id="{480B1528-9E1F-4184-9ADA-FC11B6A0B079}"/>
                </a:ext>
              </a:extLst>
            </p:cNvPr>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7408;p126">
              <a:extLst>
                <a:ext uri="{FF2B5EF4-FFF2-40B4-BE49-F238E27FC236}">
                  <a16:creationId xmlns:a16="http://schemas.microsoft.com/office/drawing/2014/main" id="{13F099E9-96BD-4BC0-968D-7E1A90C757B4}"/>
                </a:ext>
              </a:extLst>
            </p:cNvPr>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7409;p126">
              <a:extLst>
                <a:ext uri="{FF2B5EF4-FFF2-40B4-BE49-F238E27FC236}">
                  <a16:creationId xmlns:a16="http://schemas.microsoft.com/office/drawing/2014/main" id="{04FBF4EA-83B0-477C-91D2-F276C9EA15A7}"/>
                </a:ext>
              </a:extLst>
            </p:cNvPr>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7410;p126">
              <a:extLst>
                <a:ext uri="{FF2B5EF4-FFF2-40B4-BE49-F238E27FC236}">
                  <a16:creationId xmlns:a16="http://schemas.microsoft.com/office/drawing/2014/main" id="{2CE5EB04-59BD-4D04-96F9-4CF982FE1DDD}"/>
                </a:ext>
              </a:extLst>
            </p:cNvPr>
            <p:cNvSpPr/>
            <p:nvPr/>
          </p:nvSpPr>
          <p:spPr>
            <a:xfrm>
              <a:off x="2549950" y="1753523"/>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7411;p126">
              <a:extLst>
                <a:ext uri="{FF2B5EF4-FFF2-40B4-BE49-F238E27FC236}">
                  <a16:creationId xmlns:a16="http://schemas.microsoft.com/office/drawing/2014/main" id="{E0F6BA37-67BD-42C5-94C8-E013A847A230}"/>
                </a:ext>
              </a:extLst>
            </p:cNvPr>
            <p:cNvSpPr/>
            <p:nvPr/>
          </p:nvSpPr>
          <p:spPr>
            <a:xfrm>
              <a:off x="2550236" y="1753618"/>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7412;p126">
              <a:extLst>
                <a:ext uri="{FF2B5EF4-FFF2-40B4-BE49-F238E27FC236}">
                  <a16:creationId xmlns:a16="http://schemas.microsoft.com/office/drawing/2014/main" id="{952DCD0A-7A67-4D58-9AED-5F4DF82117D8}"/>
                </a:ext>
              </a:extLst>
            </p:cNvPr>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7413;p126">
              <a:extLst>
                <a:ext uri="{FF2B5EF4-FFF2-40B4-BE49-F238E27FC236}">
                  <a16:creationId xmlns:a16="http://schemas.microsoft.com/office/drawing/2014/main" id="{11F523AC-E048-42DF-9010-A312FA00D0D0}"/>
                </a:ext>
              </a:extLst>
            </p:cNvPr>
            <p:cNvSpPr/>
            <p:nvPr/>
          </p:nvSpPr>
          <p:spPr>
            <a:xfrm>
              <a:off x="2550480" y="1753754"/>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7414;p126">
              <a:extLst>
                <a:ext uri="{FF2B5EF4-FFF2-40B4-BE49-F238E27FC236}">
                  <a16:creationId xmlns:a16="http://schemas.microsoft.com/office/drawing/2014/main" id="{A82900FD-7B8D-481E-BF6B-DCD4F9D0416F}"/>
                </a:ext>
              </a:extLst>
            </p:cNvPr>
            <p:cNvSpPr/>
            <p:nvPr/>
          </p:nvSpPr>
          <p:spPr>
            <a:xfrm>
              <a:off x="2550711" y="1753903"/>
              <a:ext cx="204" cy="109"/>
            </a:xfrm>
            <a:custGeom>
              <a:avLst/>
              <a:gdLst/>
              <a:ahLst/>
              <a:cxnLst/>
              <a:rect l="l" t="t" r="r" b="b"/>
              <a:pathLst>
                <a:path w="15" h="8" extrusionOk="0">
                  <a:moveTo>
                    <a:pt x="1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7415;p126">
              <a:extLst>
                <a:ext uri="{FF2B5EF4-FFF2-40B4-BE49-F238E27FC236}">
                  <a16:creationId xmlns:a16="http://schemas.microsoft.com/office/drawing/2014/main" id="{7670378B-F818-40D3-9C43-88903C000F41}"/>
                </a:ext>
              </a:extLst>
            </p:cNvPr>
            <p:cNvSpPr/>
            <p:nvPr/>
          </p:nvSpPr>
          <p:spPr>
            <a:xfrm>
              <a:off x="2549625" y="1753373"/>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7416;p126">
              <a:extLst>
                <a:ext uri="{FF2B5EF4-FFF2-40B4-BE49-F238E27FC236}">
                  <a16:creationId xmlns:a16="http://schemas.microsoft.com/office/drawing/2014/main" id="{F2148603-9964-4660-9A96-66D229223BC2}"/>
                </a:ext>
              </a:extLst>
            </p:cNvPr>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7417;p126">
              <a:extLst>
                <a:ext uri="{FF2B5EF4-FFF2-40B4-BE49-F238E27FC236}">
                  <a16:creationId xmlns:a16="http://schemas.microsoft.com/office/drawing/2014/main" id="{8341562E-F4CB-4613-BCE2-6C881872BC42}"/>
                </a:ext>
              </a:extLst>
            </p:cNvPr>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7418;p126">
              <a:extLst>
                <a:ext uri="{FF2B5EF4-FFF2-40B4-BE49-F238E27FC236}">
                  <a16:creationId xmlns:a16="http://schemas.microsoft.com/office/drawing/2014/main" id="{639FFC63-82AF-4FE0-A556-05A31EDF9E65}"/>
                </a:ext>
              </a:extLst>
            </p:cNvPr>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7419;p126">
              <a:extLst>
                <a:ext uri="{FF2B5EF4-FFF2-40B4-BE49-F238E27FC236}">
                  <a16:creationId xmlns:a16="http://schemas.microsoft.com/office/drawing/2014/main" id="{CF52DCF8-6873-4B6D-8354-4C6455A751B1}"/>
                </a:ext>
              </a:extLst>
            </p:cNvPr>
            <p:cNvSpPr/>
            <p:nvPr/>
          </p:nvSpPr>
          <p:spPr>
            <a:xfrm>
              <a:off x="2511499" y="1770440"/>
              <a:ext cx="489" cy="14"/>
            </a:xfrm>
            <a:custGeom>
              <a:avLst/>
              <a:gdLst/>
              <a:ahLst/>
              <a:cxnLst/>
              <a:rect l="l" t="t" r="r" b="b"/>
              <a:pathLst>
                <a:path w="36" h="1" extrusionOk="0">
                  <a:moveTo>
                    <a:pt x="15" y="0"/>
                  </a:moveTo>
                  <a:lnTo>
                    <a:pt x="36"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7420;p126">
              <a:extLst>
                <a:ext uri="{FF2B5EF4-FFF2-40B4-BE49-F238E27FC236}">
                  <a16:creationId xmlns:a16="http://schemas.microsoft.com/office/drawing/2014/main" id="{5BB9DB96-99AB-44AC-9B91-A0F26D221904}"/>
                </a:ext>
              </a:extLst>
            </p:cNvPr>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7421;p126">
              <a:extLst>
                <a:ext uri="{FF2B5EF4-FFF2-40B4-BE49-F238E27FC236}">
                  <a16:creationId xmlns:a16="http://schemas.microsoft.com/office/drawing/2014/main" id="{A40F0B35-C877-44BC-8E2F-E9E9B41CF2E9}"/>
                </a:ext>
              </a:extLst>
            </p:cNvPr>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7422;p126">
              <a:extLst>
                <a:ext uri="{FF2B5EF4-FFF2-40B4-BE49-F238E27FC236}">
                  <a16:creationId xmlns:a16="http://schemas.microsoft.com/office/drawing/2014/main" id="{66DE7EB1-5FD4-48A1-9F4C-4CB22A30D546}"/>
                </a:ext>
              </a:extLst>
            </p:cNvPr>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7423;p126">
              <a:extLst>
                <a:ext uri="{FF2B5EF4-FFF2-40B4-BE49-F238E27FC236}">
                  <a16:creationId xmlns:a16="http://schemas.microsoft.com/office/drawing/2014/main" id="{D718B43A-1069-4C80-A9A5-87281926E7BC}"/>
                </a:ext>
              </a:extLst>
            </p:cNvPr>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7424;p126">
              <a:extLst>
                <a:ext uri="{FF2B5EF4-FFF2-40B4-BE49-F238E27FC236}">
                  <a16:creationId xmlns:a16="http://schemas.microsoft.com/office/drawing/2014/main" id="{351E3BF2-5A2D-4F5A-805B-02B6D18C4CB1}"/>
                </a:ext>
              </a:extLst>
            </p:cNvPr>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7425;p126">
              <a:extLst>
                <a:ext uri="{FF2B5EF4-FFF2-40B4-BE49-F238E27FC236}">
                  <a16:creationId xmlns:a16="http://schemas.microsoft.com/office/drawing/2014/main" id="{B29D5716-D58B-49E1-8FBD-6236D7742F28}"/>
                </a:ext>
              </a:extLst>
            </p:cNvPr>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7426;p126">
              <a:extLst>
                <a:ext uri="{FF2B5EF4-FFF2-40B4-BE49-F238E27FC236}">
                  <a16:creationId xmlns:a16="http://schemas.microsoft.com/office/drawing/2014/main" id="{E223DBFB-ED9E-4EA0-807A-26C49C522D3D}"/>
                </a:ext>
              </a:extLst>
            </p:cNvPr>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7427;p126">
              <a:extLst>
                <a:ext uri="{FF2B5EF4-FFF2-40B4-BE49-F238E27FC236}">
                  <a16:creationId xmlns:a16="http://schemas.microsoft.com/office/drawing/2014/main" id="{791B5925-C756-46BC-8CBD-288FA2864B9C}"/>
                </a:ext>
              </a:extLst>
            </p:cNvPr>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7428;p126">
              <a:extLst>
                <a:ext uri="{FF2B5EF4-FFF2-40B4-BE49-F238E27FC236}">
                  <a16:creationId xmlns:a16="http://schemas.microsoft.com/office/drawing/2014/main" id="{EB35F771-9AED-425E-8BE0-A7215C72DF27}"/>
                </a:ext>
              </a:extLst>
            </p:cNvPr>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7429;p126">
              <a:extLst>
                <a:ext uri="{FF2B5EF4-FFF2-40B4-BE49-F238E27FC236}">
                  <a16:creationId xmlns:a16="http://schemas.microsoft.com/office/drawing/2014/main" id="{4AF23AC8-F5A1-46C0-B464-714D06A08AAE}"/>
                </a:ext>
              </a:extLst>
            </p:cNvPr>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7430;p126">
              <a:extLst>
                <a:ext uri="{FF2B5EF4-FFF2-40B4-BE49-F238E27FC236}">
                  <a16:creationId xmlns:a16="http://schemas.microsoft.com/office/drawing/2014/main" id="{F27036B5-5764-4AB6-963B-E449B3256B96}"/>
                </a:ext>
              </a:extLst>
            </p:cNvPr>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7431;p126">
              <a:extLst>
                <a:ext uri="{FF2B5EF4-FFF2-40B4-BE49-F238E27FC236}">
                  <a16:creationId xmlns:a16="http://schemas.microsoft.com/office/drawing/2014/main" id="{12F3CC2B-2D26-40F1-8BE6-034D1505A033}"/>
                </a:ext>
              </a:extLst>
            </p:cNvPr>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7432;p126">
              <a:extLst>
                <a:ext uri="{FF2B5EF4-FFF2-40B4-BE49-F238E27FC236}">
                  <a16:creationId xmlns:a16="http://schemas.microsoft.com/office/drawing/2014/main" id="{E68E2547-B311-4A6E-BAAD-653B50693803}"/>
                </a:ext>
              </a:extLst>
            </p:cNvPr>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7433;p126">
              <a:extLst>
                <a:ext uri="{FF2B5EF4-FFF2-40B4-BE49-F238E27FC236}">
                  <a16:creationId xmlns:a16="http://schemas.microsoft.com/office/drawing/2014/main" id="{0D93EED6-72C0-401B-AD92-466DCDC96A7A}"/>
                </a:ext>
              </a:extLst>
            </p:cNvPr>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7434;p126">
              <a:extLst>
                <a:ext uri="{FF2B5EF4-FFF2-40B4-BE49-F238E27FC236}">
                  <a16:creationId xmlns:a16="http://schemas.microsoft.com/office/drawing/2014/main" id="{BFE9CABA-64AF-408D-AD56-6A0140288D62}"/>
                </a:ext>
              </a:extLst>
            </p:cNvPr>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7435;p126">
              <a:extLst>
                <a:ext uri="{FF2B5EF4-FFF2-40B4-BE49-F238E27FC236}">
                  <a16:creationId xmlns:a16="http://schemas.microsoft.com/office/drawing/2014/main" id="{460CA46C-1454-450A-B6C6-E48D75F4B1B3}"/>
                </a:ext>
              </a:extLst>
            </p:cNvPr>
            <p:cNvSpPr/>
            <p:nvPr/>
          </p:nvSpPr>
          <p:spPr>
            <a:xfrm>
              <a:off x="2579848" y="1757895"/>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7436;p126">
              <a:extLst>
                <a:ext uri="{FF2B5EF4-FFF2-40B4-BE49-F238E27FC236}">
                  <a16:creationId xmlns:a16="http://schemas.microsoft.com/office/drawing/2014/main" id="{E2CA673B-5288-465D-8521-6519930AEE4D}"/>
                </a:ext>
              </a:extLst>
            </p:cNvPr>
            <p:cNvSpPr/>
            <p:nvPr/>
          </p:nvSpPr>
          <p:spPr>
            <a:xfrm>
              <a:off x="2583419" y="1758221"/>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7437;p126">
              <a:extLst>
                <a:ext uri="{FF2B5EF4-FFF2-40B4-BE49-F238E27FC236}">
                  <a16:creationId xmlns:a16="http://schemas.microsoft.com/office/drawing/2014/main" id="{E427BF68-1978-41DE-8A8F-F61F13CA9D35}"/>
                </a:ext>
              </a:extLst>
            </p:cNvPr>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7438;p126">
              <a:extLst>
                <a:ext uri="{FF2B5EF4-FFF2-40B4-BE49-F238E27FC236}">
                  <a16:creationId xmlns:a16="http://schemas.microsoft.com/office/drawing/2014/main" id="{00E20D90-838C-4F16-B582-47EB5C8D613A}"/>
                </a:ext>
              </a:extLst>
            </p:cNvPr>
            <p:cNvSpPr/>
            <p:nvPr/>
          </p:nvSpPr>
          <p:spPr>
            <a:xfrm>
              <a:off x="2582319" y="1758465"/>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7439;p126">
              <a:extLst>
                <a:ext uri="{FF2B5EF4-FFF2-40B4-BE49-F238E27FC236}">
                  <a16:creationId xmlns:a16="http://schemas.microsoft.com/office/drawing/2014/main" id="{43913DB4-0C0B-481B-8594-5880919F2346}"/>
                </a:ext>
              </a:extLst>
            </p:cNvPr>
            <p:cNvSpPr/>
            <p:nvPr/>
          </p:nvSpPr>
          <p:spPr>
            <a:xfrm>
              <a:off x="2584030" y="1758126"/>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7440;p126">
              <a:extLst>
                <a:ext uri="{FF2B5EF4-FFF2-40B4-BE49-F238E27FC236}">
                  <a16:creationId xmlns:a16="http://schemas.microsoft.com/office/drawing/2014/main" id="{A8E67AD3-8C0A-48F7-9097-83252D4AB70F}"/>
                </a:ext>
              </a:extLst>
            </p:cNvPr>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7441;p126">
              <a:extLst>
                <a:ext uri="{FF2B5EF4-FFF2-40B4-BE49-F238E27FC236}">
                  <a16:creationId xmlns:a16="http://schemas.microsoft.com/office/drawing/2014/main" id="{2578FA5F-8CC3-4F7E-AD90-EB8933F7655F}"/>
                </a:ext>
              </a:extLst>
            </p:cNvPr>
            <p:cNvSpPr/>
            <p:nvPr/>
          </p:nvSpPr>
          <p:spPr>
            <a:xfrm>
              <a:off x="2582890" y="1758370"/>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7442;p126">
              <a:extLst>
                <a:ext uri="{FF2B5EF4-FFF2-40B4-BE49-F238E27FC236}">
                  <a16:creationId xmlns:a16="http://schemas.microsoft.com/office/drawing/2014/main" id="{A91C160F-5081-4C72-8F7B-0002492F75BA}"/>
                </a:ext>
              </a:extLst>
            </p:cNvPr>
            <p:cNvSpPr/>
            <p:nvPr/>
          </p:nvSpPr>
          <p:spPr>
            <a:xfrm>
              <a:off x="2581803" y="175850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7443;p126">
              <a:extLst>
                <a:ext uri="{FF2B5EF4-FFF2-40B4-BE49-F238E27FC236}">
                  <a16:creationId xmlns:a16="http://schemas.microsoft.com/office/drawing/2014/main" id="{BF7330B2-9722-4DBF-AAEA-37362EFC9A1F}"/>
                </a:ext>
              </a:extLst>
            </p:cNvPr>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7444;p126">
              <a:extLst>
                <a:ext uri="{FF2B5EF4-FFF2-40B4-BE49-F238E27FC236}">
                  <a16:creationId xmlns:a16="http://schemas.microsoft.com/office/drawing/2014/main" id="{34DC3109-A2C0-4FCA-9798-4C14AF7B3D60}"/>
                </a:ext>
              </a:extLst>
            </p:cNvPr>
            <p:cNvSpPr/>
            <p:nvPr/>
          </p:nvSpPr>
          <p:spPr>
            <a:xfrm>
              <a:off x="2600147" y="1753618"/>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7445;p126">
              <a:extLst>
                <a:ext uri="{FF2B5EF4-FFF2-40B4-BE49-F238E27FC236}">
                  <a16:creationId xmlns:a16="http://schemas.microsoft.com/office/drawing/2014/main" id="{A699D7C0-949D-4509-8B2C-788CCC13BE31}"/>
                </a:ext>
              </a:extLst>
            </p:cNvPr>
            <p:cNvSpPr/>
            <p:nvPr/>
          </p:nvSpPr>
          <p:spPr>
            <a:xfrm>
              <a:off x="2596250" y="1752097"/>
              <a:ext cx="54" cy="54"/>
            </a:xfrm>
            <a:custGeom>
              <a:avLst/>
              <a:gdLst/>
              <a:ahLst/>
              <a:cxnLst/>
              <a:rect l="l" t="t" r="r" b="b"/>
              <a:pathLst>
                <a:path w="4" h="4" extrusionOk="0">
                  <a:moveTo>
                    <a:pt x="1"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7446;p126">
              <a:extLst>
                <a:ext uri="{FF2B5EF4-FFF2-40B4-BE49-F238E27FC236}">
                  <a16:creationId xmlns:a16="http://schemas.microsoft.com/office/drawing/2014/main" id="{45A9992D-C4A5-468C-8A1A-8E6A8E355A33}"/>
                </a:ext>
              </a:extLst>
            </p:cNvPr>
            <p:cNvSpPr/>
            <p:nvPr/>
          </p:nvSpPr>
          <p:spPr>
            <a:xfrm>
              <a:off x="2599536" y="1753563"/>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7447;p126">
              <a:extLst>
                <a:ext uri="{FF2B5EF4-FFF2-40B4-BE49-F238E27FC236}">
                  <a16:creationId xmlns:a16="http://schemas.microsoft.com/office/drawing/2014/main" id="{5F2FA1CD-6799-49EC-845C-AC16B6C116E6}"/>
                </a:ext>
              </a:extLst>
            </p:cNvPr>
            <p:cNvSpPr/>
            <p:nvPr/>
          </p:nvSpPr>
          <p:spPr>
            <a:xfrm>
              <a:off x="2595639" y="1751473"/>
              <a:ext cx="190" cy="163"/>
            </a:xfrm>
            <a:custGeom>
              <a:avLst/>
              <a:gdLst/>
              <a:ahLst/>
              <a:cxnLst/>
              <a:rect l="l" t="t" r="r" b="b"/>
              <a:pathLst>
                <a:path w="14"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7448;p126">
              <a:extLst>
                <a:ext uri="{FF2B5EF4-FFF2-40B4-BE49-F238E27FC236}">
                  <a16:creationId xmlns:a16="http://schemas.microsoft.com/office/drawing/2014/main" id="{CBE32E3E-A19F-420E-941D-92F3C7FC1452}"/>
                </a:ext>
              </a:extLst>
            </p:cNvPr>
            <p:cNvSpPr/>
            <p:nvPr/>
          </p:nvSpPr>
          <p:spPr>
            <a:xfrm>
              <a:off x="2595965" y="1751758"/>
              <a:ext cx="149" cy="109"/>
            </a:xfrm>
            <a:custGeom>
              <a:avLst/>
              <a:gdLst/>
              <a:ahLst/>
              <a:cxnLst/>
              <a:rect l="l" t="t" r="r" b="b"/>
              <a:pathLst>
                <a:path w="11"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7449;p126">
              <a:extLst>
                <a:ext uri="{FF2B5EF4-FFF2-40B4-BE49-F238E27FC236}">
                  <a16:creationId xmlns:a16="http://schemas.microsoft.com/office/drawing/2014/main" id="{D4D6FF8E-CF6D-49E8-A212-173A595B5A8C}"/>
                </a:ext>
              </a:extLst>
            </p:cNvPr>
            <p:cNvSpPr/>
            <p:nvPr/>
          </p:nvSpPr>
          <p:spPr>
            <a:xfrm>
              <a:off x="2600812" y="17537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7450;p126">
              <a:extLst>
                <a:ext uri="{FF2B5EF4-FFF2-40B4-BE49-F238E27FC236}">
                  <a16:creationId xmlns:a16="http://schemas.microsoft.com/office/drawing/2014/main" id="{A1B17F3C-A757-457F-A5E8-FCBE7BF25C0E}"/>
                </a:ext>
              </a:extLst>
            </p:cNvPr>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7451;p126">
              <a:extLst>
                <a:ext uri="{FF2B5EF4-FFF2-40B4-BE49-F238E27FC236}">
                  <a16:creationId xmlns:a16="http://schemas.microsoft.com/office/drawing/2014/main" id="{EBA9BD6E-8AAC-4B6C-A661-CBB55B7C8845}"/>
                </a:ext>
              </a:extLst>
            </p:cNvPr>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7452;p126">
              <a:extLst>
                <a:ext uri="{FF2B5EF4-FFF2-40B4-BE49-F238E27FC236}">
                  <a16:creationId xmlns:a16="http://schemas.microsoft.com/office/drawing/2014/main" id="{22A44E97-8D26-4D2A-BF87-70D3A8CE5BBA}"/>
                </a:ext>
              </a:extLst>
            </p:cNvPr>
            <p:cNvSpPr/>
            <p:nvPr/>
          </p:nvSpPr>
          <p:spPr>
            <a:xfrm>
              <a:off x="2556033" y="1755138"/>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7453;p126">
              <a:extLst>
                <a:ext uri="{FF2B5EF4-FFF2-40B4-BE49-F238E27FC236}">
                  <a16:creationId xmlns:a16="http://schemas.microsoft.com/office/drawing/2014/main" id="{A809EE71-DD4A-4939-9447-0858FD46DD9D}"/>
                </a:ext>
              </a:extLst>
            </p:cNvPr>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7454;p126">
              <a:extLst>
                <a:ext uri="{FF2B5EF4-FFF2-40B4-BE49-F238E27FC236}">
                  <a16:creationId xmlns:a16="http://schemas.microsoft.com/office/drawing/2014/main" id="{49CC4A82-3D02-49D5-8929-C1256A165600}"/>
                </a:ext>
              </a:extLst>
            </p:cNvPr>
            <p:cNvSpPr/>
            <p:nvPr/>
          </p:nvSpPr>
          <p:spPr>
            <a:xfrm>
              <a:off x="2552951" y="1755274"/>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7455;p126">
              <a:extLst>
                <a:ext uri="{FF2B5EF4-FFF2-40B4-BE49-F238E27FC236}">
                  <a16:creationId xmlns:a16="http://schemas.microsoft.com/office/drawing/2014/main" id="{7B83C1AF-B74B-40DB-A994-CEEDB8CF19CC}"/>
                </a:ext>
              </a:extLst>
            </p:cNvPr>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7456;p126">
              <a:extLst>
                <a:ext uri="{FF2B5EF4-FFF2-40B4-BE49-F238E27FC236}">
                  <a16:creationId xmlns:a16="http://schemas.microsoft.com/office/drawing/2014/main" id="{AC06ECFC-FF0F-459B-9911-C0DE069E3E61}"/>
                </a:ext>
              </a:extLst>
            </p:cNvPr>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7457;p126">
              <a:extLst>
                <a:ext uri="{FF2B5EF4-FFF2-40B4-BE49-F238E27FC236}">
                  <a16:creationId xmlns:a16="http://schemas.microsoft.com/office/drawing/2014/main" id="{5CD2FFD4-28C9-4EA2-BBF1-4E8F2E0D4505}"/>
                </a:ext>
              </a:extLst>
            </p:cNvPr>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7458;p126">
              <a:extLst>
                <a:ext uri="{FF2B5EF4-FFF2-40B4-BE49-F238E27FC236}">
                  <a16:creationId xmlns:a16="http://schemas.microsoft.com/office/drawing/2014/main" id="{B74738A9-CCC6-455C-8725-078BA4433AA9}"/>
                </a:ext>
              </a:extLst>
            </p:cNvPr>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7459;p126">
              <a:extLst>
                <a:ext uri="{FF2B5EF4-FFF2-40B4-BE49-F238E27FC236}">
                  <a16:creationId xmlns:a16="http://schemas.microsoft.com/office/drawing/2014/main" id="{1CF49BA0-3E67-4B81-B2A2-40D08C08DBF6}"/>
                </a:ext>
              </a:extLst>
            </p:cNvPr>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7460;p126">
              <a:extLst>
                <a:ext uri="{FF2B5EF4-FFF2-40B4-BE49-F238E27FC236}">
                  <a16:creationId xmlns:a16="http://schemas.microsoft.com/office/drawing/2014/main" id="{64DCF383-1BE5-46A8-8E0D-A2B808D2FDA8}"/>
                </a:ext>
              </a:extLst>
            </p:cNvPr>
            <p:cNvSpPr/>
            <p:nvPr/>
          </p:nvSpPr>
          <p:spPr>
            <a:xfrm>
              <a:off x="2580663" y="1829951"/>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7461;p126">
              <a:extLst>
                <a:ext uri="{FF2B5EF4-FFF2-40B4-BE49-F238E27FC236}">
                  <a16:creationId xmlns:a16="http://schemas.microsoft.com/office/drawing/2014/main" id="{13EB5A74-2199-4407-92D5-FD8D640D9E14}"/>
                </a:ext>
              </a:extLst>
            </p:cNvPr>
            <p:cNvSpPr/>
            <p:nvPr/>
          </p:nvSpPr>
          <p:spPr>
            <a:xfrm>
              <a:off x="2555273" y="1862360"/>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7462;p126">
              <a:extLst>
                <a:ext uri="{FF2B5EF4-FFF2-40B4-BE49-F238E27FC236}">
                  <a16:creationId xmlns:a16="http://schemas.microsoft.com/office/drawing/2014/main" id="{7FDF595C-F2A5-4449-94DF-803EEA693B4F}"/>
                </a:ext>
              </a:extLst>
            </p:cNvPr>
            <p:cNvSpPr/>
            <p:nvPr/>
          </p:nvSpPr>
          <p:spPr>
            <a:xfrm>
              <a:off x="2554798" y="1863080"/>
              <a:ext cx="68" cy="54"/>
            </a:xfrm>
            <a:custGeom>
              <a:avLst/>
              <a:gdLst/>
              <a:ahLst/>
              <a:cxnLst/>
              <a:rect l="l" t="t" r="r" b="b"/>
              <a:pathLst>
                <a:path w="5" h="4" extrusionOk="0">
                  <a:moveTo>
                    <a:pt x="1" y="4"/>
                  </a:moveTo>
                  <a:lnTo>
                    <a:pt x="4" y="1"/>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7463;p126">
              <a:extLst>
                <a:ext uri="{FF2B5EF4-FFF2-40B4-BE49-F238E27FC236}">
                  <a16:creationId xmlns:a16="http://schemas.microsoft.com/office/drawing/2014/main" id="{27480560-6574-4174-94ED-F0E5465AACBF}"/>
                </a:ext>
              </a:extLst>
            </p:cNvPr>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7464;p126">
              <a:extLst>
                <a:ext uri="{FF2B5EF4-FFF2-40B4-BE49-F238E27FC236}">
                  <a16:creationId xmlns:a16="http://schemas.microsoft.com/office/drawing/2014/main" id="{EA3855F1-056D-4564-BCCE-2D26926FA407}"/>
                </a:ext>
              </a:extLst>
            </p:cNvPr>
            <p:cNvSpPr/>
            <p:nvPr/>
          </p:nvSpPr>
          <p:spPr>
            <a:xfrm>
              <a:off x="2620255" y="1767725"/>
              <a:ext cx="530" cy="258"/>
            </a:xfrm>
            <a:custGeom>
              <a:avLst/>
              <a:gdLst/>
              <a:ahLst/>
              <a:cxnLst/>
              <a:rect l="l" t="t" r="r" b="b"/>
              <a:pathLst>
                <a:path w="39" h="19" extrusionOk="0">
                  <a:moveTo>
                    <a:pt x="0" y="1"/>
                  </a:moveTo>
                  <a:lnTo>
                    <a:pt x="39"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7465;p126">
              <a:extLst>
                <a:ext uri="{FF2B5EF4-FFF2-40B4-BE49-F238E27FC236}">
                  <a16:creationId xmlns:a16="http://schemas.microsoft.com/office/drawing/2014/main" id="{534632C3-75C7-4488-BFCA-DEFBBD30C427}"/>
                </a:ext>
              </a:extLst>
            </p:cNvPr>
            <p:cNvSpPr/>
            <p:nvPr/>
          </p:nvSpPr>
          <p:spPr>
            <a:xfrm>
              <a:off x="2619589" y="1767345"/>
              <a:ext cx="434" cy="258"/>
            </a:xfrm>
            <a:custGeom>
              <a:avLst/>
              <a:gdLst/>
              <a:ahLst/>
              <a:cxnLst/>
              <a:rect l="l" t="t" r="r" b="b"/>
              <a:pathLst>
                <a:path w="32" h="19" extrusionOk="0">
                  <a:moveTo>
                    <a:pt x="0" y="1"/>
                  </a:moveTo>
                  <a:lnTo>
                    <a:pt x="3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7466;p126">
              <a:extLst>
                <a:ext uri="{FF2B5EF4-FFF2-40B4-BE49-F238E27FC236}">
                  <a16:creationId xmlns:a16="http://schemas.microsoft.com/office/drawing/2014/main" id="{F1272FF8-1CAC-4AAD-93E1-3BCF211CD44F}"/>
                </a:ext>
              </a:extLst>
            </p:cNvPr>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7467;p126">
              <a:extLst>
                <a:ext uri="{FF2B5EF4-FFF2-40B4-BE49-F238E27FC236}">
                  <a16:creationId xmlns:a16="http://schemas.microsoft.com/office/drawing/2014/main" id="{43C57D60-6616-418F-B8DA-25E41D6FB014}"/>
                </a:ext>
              </a:extLst>
            </p:cNvPr>
            <p:cNvSpPr/>
            <p:nvPr/>
          </p:nvSpPr>
          <p:spPr>
            <a:xfrm>
              <a:off x="2620920" y="1768064"/>
              <a:ext cx="530" cy="339"/>
            </a:xfrm>
            <a:custGeom>
              <a:avLst/>
              <a:gdLst/>
              <a:ahLst/>
              <a:cxnLst/>
              <a:rect l="l" t="t" r="r" b="b"/>
              <a:pathLst>
                <a:path w="39" h="25" extrusionOk="0">
                  <a:moveTo>
                    <a:pt x="39"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7468;p126">
              <a:extLst>
                <a:ext uri="{FF2B5EF4-FFF2-40B4-BE49-F238E27FC236}">
                  <a16:creationId xmlns:a16="http://schemas.microsoft.com/office/drawing/2014/main" id="{336BC37C-73AF-4093-9309-2F29DEFA7573}"/>
                </a:ext>
              </a:extLst>
            </p:cNvPr>
            <p:cNvSpPr/>
            <p:nvPr/>
          </p:nvSpPr>
          <p:spPr>
            <a:xfrm>
              <a:off x="2618870" y="1766964"/>
              <a:ext cx="448" cy="258"/>
            </a:xfrm>
            <a:custGeom>
              <a:avLst/>
              <a:gdLst/>
              <a:ahLst/>
              <a:cxnLst/>
              <a:rect l="l" t="t" r="r" b="b"/>
              <a:pathLst>
                <a:path w="33" h="19" extrusionOk="0">
                  <a:moveTo>
                    <a:pt x="1" y="1"/>
                  </a:moveTo>
                  <a:lnTo>
                    <a:pt x="3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7469;p126">
              <a:extLst>
                <a:ext uri="{FF2B5EF4-FFF2-40B4-BE49-F238E27FC236}">
                  <a16:creationId xmlns:a16="http://schemas.microsoft.com/office/drawing/2014/main" id="{F7E41919-C126-4FE8-8A19-7749159E3C6C}"/>
                </a:ext>
              </a:extLst>
            </p:cNvPr>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7470;p126">
              <a:extLst>
                <a:ext uri="{FF2B5EF4-FFF2-40B4-BE49-F238E27FC236}">
                  <a16:creationId xmlns:a16="http://schemas.microsoft.com/office/drawing/2014/main" id="{10CF6262-6656-4F6F-A001-8A6739FB6FD9}"/>
                </a:ext>
              </a:extLst>
            </p:cNvPr>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7471;p126">
              <a:extLst>
                <a:ext uri="{FF2B5EF4-FFF2-40B4-BE49-F238E27FC236}">
                  <a16:creationId xmlns:a16="http://schemas.microsoft.com/office/drawing/2014/main" id="{08D2A484-6068-44A3-B2A7-A099A6A5FD82}"/>
                </a:ext>
              </a:extLst>
            </p:cNvPr>
            <p:cNvSpPr/>
            <p:nvPr/>
          </p:nvSpPr>
          <p:spPr>
            <a:xfrm>
              <a:off x="2616358" y="1765783"/>
              <a:ext cx="720" cy="339"/>
            </a:xfrm>
            <a:custGeom>
              <a:avLst/>
              <a:gdLst/>
              <a:ahLst/>
              <a:cxnLst/>
              <a:rect l="l" t="t" r="r" b="b"/>
              <a:pathLst>
                <a:path w="53" h="25" extrusionOk="0">
                  <a:moveTo>
                    <a:pt x="0" y="0"/>
                  </a:moveTo>
                  <a:lnTo>
                    <a:pt x="53"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7472;p126">
              <a:extLst>
                <a:ext uri="{FF2B5EF4-FFF2-40B4-BE49-F238E27FC236}">
                  <a16:creationId xmlns:a16="http://schemas.microsoft.com/office/drawing/2014/main" id="{A686D3AB-7F5A-4447-9AD9-54DA491EAD7F}"/>
                </a:ext>
              </a:extLst>
            </p:cNvPr>
            <p:cNvSpPr/>
            <p:nvPr/>
          </p:nvSpPr>
          <p:spPr>
            <a:xfrm>
              <a:off x="2618164" y="1766639"/>
              <a:ext cx="394" cy="204"/>
            </a:xfrm>
            <a:custGeom>
              <a:avLst/>
              <a:gdLst/>
              <a:ahLst/>
              <a:cxnLst/>
              <a:rect l="l" t="t" r="r" b="b"/>
              <a:pathLst>
                <a:path w="29" h="15" extrusionOk="0">
                  <a:moveTo>
                    <a:pt x="0" y="0"/>
                  </a:moveTo>
                  <a:lnTo>
                    <a:pt x="2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7473;p126">
              <a:extLst>
                <a:ext uri="{FF2B5EF4-FFF2-40B4-BE49-F238E27FC236}">
                  <a16:creationId xmlns:a16="http://schemas.microsoft.com/office/drawing/2014/main" id="{D44F2100-2265-44E6-9CE2-0EDE060581F3}"/>
                </a:ext>
              </a:extLst>
            </p:cNvPr>
            <p:cNvSpPr/>
            <p:nvPr/>
          </p:nvSpPr>
          <p:spPr>
            <a:xfrm>
              <a:off x="2607465" y="1755940"/>
              <a:ext cx="1208" cy="828"/>
            </a:xfrm>
            <a:custGeom>
              <a:avLst/>
              <a:gdLst/>
              <a:ahLst/>
              <a:cxnLst/>
              <a:rect l="l" t="t" r="r" b="b"/>
              <a:pathLst>
                <a:path w="89" h="61" extrusionOk="0">
                  <a:moveTo>
                    <a:pt x="1" y="1"/>
                  </a:moveTo>
                  <a:lnTo>
                    <a:pt x="88"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7474;p126">
              <a:extLst>
                <a:ext uri="{FF2B5EF4-FFF2-40B4-BE49-F238E27FC236}">
                  <a16:creationId xmlns:a16="http://schemas.microsoft.com/office/drawing/2014/main" id="{9D5E41D9-ECBE-4843-84C1-CF5E2023EAD3}"/>
                </a:ext>
              </a:extLst>
            </p:cNvPr>
            <p:cNvSpPr/>
            <p:nvPr/>
          </p:nvSpPr>
          <p:spPr>
            <a:xfrm>
              <a:off x="2617349" y="1766258"/>
              <a:ext cx="489" cy="204"/>
            </a:xfrm>
            <a:custGeom>
              <a:avLst/>
              <a:gdLst/>
              <a:ahLst/>
              <a:cxnLst/>
              <a:rect l="l" t="t" r="r" b="b"/>
              <a:pathLst>
                <a:path w="36" h="15" extrusionOk="0">
                  <a:moveTo>
                    <a:pt x="1" y="0"/>
                  </a:moveTo>
                  <a:lnTo>
                    <a:pt x="36"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7475;p126">
              <a:extLst>
                <a:ext uri="{FF2B5EF4-FFF2-40B4-BE49-F238E27FC236}">
                  <a16:creationId xmlns:a16="http://schemas.microsoft.com/office/drawing/2014/main" id="{61B18E12-C741-412D-8C9D-E70D9D0B0513}"/>
                </a:ext>
              </a:extLst>
            </p:cNvPr>
            <p:cNvSpPr/>
            <p:nvPr/>
          </p:nvSpPr>
          <p:spPr>
            <a:xfrm>
              <a:off x="2514350" y="183280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7476;p126">
              <a:extLst>
                <a:ext uri="{FF2B5EF4-FFF2-40B4-BE49-F238E27FC236}">
                  <a16:creationId xmlns:a16="http://schemas.microsoft.com/office/drawing/2014/main" id="{15B1E814-813E-4142-9B99-0CA742790E2C}"/>
                </a:ext>
              </a:extLst>
            </p:cNvPr>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7477;p126">
              <a:extLst>
                <a:ext uri="{FF2B5EF4-FFF2-40B4-BE49-F238E27FC236}">
                  <a16:creationId xmlns:a16="http://schemas.microsoft.com/office/drawing/2014/main" id="{1FE6757C-C5F7-40F2-ADF0-690B7E1C05D1}"/>
                </a:ext>
              </a:extLst>
            </p:cNvPr>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7478;p126">
              <a:extLst>
                <a:ext uri="{FF2B5EF4-FFF2-40B4-BE49-F238E27FC236}">
                  <a16:creationId xmlns:a16="http://schemas.microsoft.com/office/drawing/2014/main" id="{B9A41920-D8CF-4783-8048-14EDA35DAF1D}"/>
                </a:ext>
              </a:extLst>
            </p:cNvPr>
            <p:cNvSpPr/>
            <p:nvPr/>
          </p:nvSpPr>
          <p:spPr>
            <a:xfrm>
              <a:off x="2517772" y="183783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7479;p126">
              <a:extLst>
                <a:ext uri="{FF2B5EF4-FFF2-40B4-BE49-F238E27FC236}">
                  <a16:creationId xmlns:a16="http://schemas.microsoft.com/office/drawing/2014/main" id="{31AC6163-197E-47C4-B296-DB3966F4E330}"/>
                </a:ext>
              </a:extLst>
            </p:cNvPr>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7480;p126">
              <a:extLst>
                <a:ext uri="{FF2B5EF4-FFF2-40B4-BE49-F238E27FC236}">
                  <a16:creationId xmlns:a16="http://schemas.microsoft.com/office/drawing/2014/main" id="{1764E447-A141-4EF1-8797-D75D803C8EE5}"/>
                </a:ext>
              </a:extLst>
            </p:cNvPr>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7481;p126">
              <a:extLst>
                <a:ext uri="{FF2B5EF4-FFF2-40B4-BE49-F238E27FC236}">
                  <a16:creationId xmlns:a16="http://schemas.microsoft.com/office/drawing/2014/main" id="{76B11E04-FEA3-4909-B74C-C5B02F153953}"/>
                </a:ext>
              </a:extLst>
            </p:cNvPr>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7482;p126">
              <a:extLst>
                <a:ext uri="{FF2B5EF4-FFF2-40B4-BE49-F238E27FC236}">
                  <a16:creationId xmlns:a16="http://schemas.microsoft.com/office/drawing/2014/main" id="{FBBEF20F-5C92-4901-B52F-52D9A05CD5AB}"/>
                </a:ext>
              </a:extLst>
            </p:cNvPr>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7483;p126">
              <a:extLst>
                <a:ext uri="{FF2B5EF4-FFF2-40B4-BE49-F238E27FC236}">
                  <a16:creationId xmlns:a16="http://schemas.microsoft.com/office/drawing/2014/main" id="{58BA8CAA-D525-4DA8-9B21-58313855A476}"/>
                </a:ext>
              </a:extLst>
            </p:cNvPr>
            <p:cNvSpPr/>
            <p:nvPr/>
          </p:nvSpPr>
          <p:spPr>
            <a:xfrm>
              <a:off x="2514500" y="183337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7484;p126">
              <a:extLst>
                <a:ext uri="{FF2B5EF4-FFF2-40B4-BE49-F238E27FC236}">
                  <a16:creationId xmlns:a16="http://schemas.microsoft.com/office/drawing/2014/main" id="{D63400EE-B9EB-4C6C-B80B-26CAAEF6E6A1}"/>
                </a:ext>
              </a:extLst>
            </p:cNvPr>
            <p:cNvSpPr/>
            <p:nvPr/>
          </p:nvSpPr>
          <p:spPr>
            <a:xfrm>
              <a:off x="2503556" y="181883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7485;p126">
              <a:extLst>
                <a:ext uri="{FF2B5EF4-FFF2-40B4-BE49-F238E27FC236}">
                  <a16:creationId xmlns:a16="http://schemas.microsoft.com/office/drawing/2014/main" id="{35B746E7-5BA3-447D-9434-FD2D3EEF0FA3}"/>
                </a:ext>
              </a:extLst>
            </p:cNvPr>
            <p:cNvSpPr/>
            <p:nvPr/>
          </p:nvSpPr>
          <p:spPr>
            <a:xfrm>
              <a:off x="2514310" y="18324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7486;p126">
              <a:extLst>
                <a:ext uri="{FF2B5EF4-FFF2-40B4-BE49-F238E27FC236}">
                  <a16:creationId xmlns:a16="http://schemas.microsoft.com/office/drawing/2014/main" id="{ABCC35EB-8E1B-4414-A2F8-3D8823D36AC2}"/>
                </a:ext>
              </a:extLst>
            </p:cNvPr>
            <p:cNvSpPr/>
            <p:nvPr/>
          </p:nvSpPr>
          <p:spPr>
            <a:xfrm>
              <a:off x="2505606" y="185043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7487;p126">
              <a:extLst>
                <a:ext uri="{FF2B5EF4-FFF2-40B4-BE49-F238E27FC236}">
                  <a16:creationId xmlns:a16="http://schemas.microsoft.com/office/drawing/2014/main" id="{DDDE96FD-2F7E-4675-B122-A9C0B7B51E1C}"/>
                </a:ext>
              </a:extLst>
            </p:cNvPr>
            <p:cNvSpPr/>
            <p:nvPr/>
          </p:nvSpPr>
          <p:spPr>
            <a:xfrm>
              <a:off x="2503801" y="1819251"/>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7488;p126">
              <a:extLst>
                <a:ext uri="{FF2B5EF4-FFF2-40B4-BE49-F238E27FC236}">
                  <a16:creationId xmlns:a16="http://schemas.microsoft.com/office/drawing/2014/main" id="{925385CB-E51E-43B1-8B25-EDEB921D781A}"/>
                </a:ext>
              </a:extLst>
            </p:cNvPr>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7489;p126">
              <a:extLst>
                <a:ext uri="{FF2B5EF4-FFF2-40B4-BE49-F238E27FC236}">
                  <a16:creationId xmlns:a16="http://schemas.microsoft.com/office/drawing/2014/main" id="{69FFD864-FE58-40B0-BF04-1C21EE66984B}"/>
                </a:ext>
              </a:extLst>
            </p:cNvPr>
            <p:cNvSpPr/>
            <p:nvPr/>
          </p:nvSpPr>
          <p:spPr>
            <a:xfrm>
              <a:off x="2514405" y="1833087"/>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7490;p126">
              <a:extLst>
                <a:ext uri="{FF2B5EF4-FFF2-40B4-BE49-F238E27FC236}">
                  <a16:creationId xmlns:a16="http://schemas.microsoft.com/office/drawing/2014/main" id="{6F3BD585-8E92-4DED-B2AA-CA7602452E86}"/>
                </a:ext>
              </a:extLst>
            </p:cNvPr>
            <p:cNvSpPr/>
            <p:nvPr/>
          </p:nvSpPr>
          <p:spPr>
            <a:xfrm>
              <a:off x="2514255" y="18321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7491;p126">
              <a:extLst>
                <a:ext uri="{FF2B5EF4-FFF2-40B4-BE49-F238E27FC236}">
                  <a16:creationId xmlns:a16="http://schemas.microsoft.com/office/drawing/2014/main" id="{2377874E-DFAE-4D6C-B9E3-946AFE116D34}"/>
                </a:ext>
              </a:extLst>
            </p:cNvPr>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7492;p126">
              <a:extLst>
                <a:ext uri="{FF2B5EF4-FFF2-40B4-BE49-F238E27FC236}">
                  <a16:creationId xmlns:a16="http://schemas.microsoft.com/office/drawing/2014/main" id="{97D08BA4-1079-4F1A-BBAB-B9D2DC7A2D40}"/>
                </a:ext>
              </a:extLst>
            </p:cNvPr>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7493;p126">
              <a:extLst>
                <a:ext uri="{FF2B5EF4-FFF2-40B4-BE49-F238E27FC236}">
                  <a16:creationId xmlns:a16="http://schemas.microsoft.com/office/drawing/2014/main" id="{287869F4-2746-4F09-B239-F4EC9965E4A8}"/>
                </a:ext>
              </a:extLst>
            </p:cNvPr>
            <p:cNvSpPr/>
            <p:nvPr/>
          </p:nvSpPr>
          <p:spPr>
            <a:xfrm>
              <a:off x="2605564" y="1754799"/>
              <a:ext cx="394" cy="109"/>
            </a:xfrm>
            <a:custGeom>
              <a:avLst/>
              <a:gdLst/>
              <a:ahLst/>
              <a:cxnLst/>
              <a:rect l="l" t="t" r="r" b="b"/>
              <a:pathLst>
                <a:path w="29" h="8" extrusionOk="0">
                  <a:moveTo>
                    <a:pt x="1" y="8"/>
                  </a:moveTo>
                  <a:lnTo>
                    <a:pt x="29" y="1"/>
                  </a:ln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7494;p126">
              <a:extLst>
                <a:ext uri="{FF2B5EF4-FFF2-40B4-BE49-F238E27FC236}">
                  <a16:creationId xmlns:a16="http://schemas.microsoft.com/office/drawing/2014/main" id="{9AE8923B-4634-44BC-833A-15F76EE32FE9}"/>
                </a:ext>
              </a:extLst>
            </p:cNvPr>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7495;p126">
              <a:extLst>
                <a:ext uri="{FF2B5EF4-FFF2-40B4-BE49-F238E27FC236}">
                  <a16:creationId xmlns:a16="http://schemas.microsoft.com/office/drawing/2014/main" id="{2A85010F-1364-4067-A8A4-B1B0E2FB7D43}"/>
                </a:ext>
              </a:extLst>
            </p:cNvPr>
            <p:cNvSpPr/>
            <p:nvPr/>
          </p:nvSpPr>
          <p:spPr>
            <a:xfrm>
              <a:off x="2599196" y="1756374"/>
              <a:ext cx="299" cy="109"/>
            </a:xfrm>
            <a:custGeom>
              <a:avLst/>
              <a:gdLst/>
              <a:ahLst/>
              <a:cxnLst/>
              <a:rect l="l" t="t" r="r" b="b"/>
              <a:pathLst>
                <a:path w="22" h="8" extrusionOk="0">
                  <a:moveTo>
                    <a:pt x="2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7496;p126">
              <a:extLst>
                <a:ext uri="{FF2B5EF4-FFF2-40B4-BE49-F238E27FC236}">
                  <a16:creationId xmlns:a16="http://schemas.microsoft.com/office/drawing/2014/main" id="{5676B86E-69E0-412A-B70D-FDF84121F54C}"/>
                </a:ext>
              </a:extLst>
            </p:cNvPr>
            <p:cNvSpPr/>
            <p:nvPr/>
          </p:nvSpPr>
          <p:spPr>
            <a:xfrm>
              <a:off x="2502796" y="1817215"/>
              <a:ext cx="964" cy="109"/>
            </a:xfrm>
            <a:custGeom>
              <a:avLst/>
              <a:gdLst/>
              <a:ahLst/>
              <a:cxnLst/>
              <a:rect l="l" t="t" r="r" b="b"/>
              <a:pathLst>
                <a:path w="71" h="8" extrusionOk="0">
                  <a:moveTo>
                    <a:pt x="7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7497;p126">
              <a:extLst>
                <a:ext uri="{FF2B5EF4-FFF2-40B4-BE49-F238E27FC236}">
                  <a16:creationId xmlns:a16="http://schemas.microsoft.com/office/drawing/2014/main" id="{9E21AF12-9C73-43EE-B7B4-40B084FCF1C8}"/>
                </a:ext>
              </a:extLst>
            </p:cNvPr>
            <p:cNvSpPr/>
            <p:nvPr/>
          </p:nvSpPr>
          <p:spPr>
            <a:xfrm>
              <a:off x="2513264" y="181839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7498;p126">
              <a:extLst>
                <a:ext uri="{FF2B5EF4-FFF2-40B4-BE49-F238E27FC236}">
                  <a16:creationId xmlns:a16="http://schemas.microsoft.com/office/drawing/2014/main" id="{B44152BA-33C9-4AE2-A01E-3D439F7CA847}"/>
                </a:ext>
              </a:extLst>
            </p:cNvPr>
            <p:cNvSpPr/>
            <p:nvPr/>
          </p:nvSpPr>
          <p:spPr>
            <a:xfrm>
              <a:off x="2516020" y="181830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7499;p126">
              <a:extLst>
                <a:ext uri="{FF2B5EF4-FFF2-40B4-BE49-F238E27FC236}">
                  <a16:creationId xmlns:a16="http://schemas.microsoft.com/office/drawing/2014/main" id="{A10742E1-57AD-4A0C-8758-23E2D90D98B4}"/>
                </a:ext>
              </a:extLst>
            </p:cNvPr>
            <p:cNvSpPr/>
            <p:nvPr/>
          </p:nvSpPr>
          <p:spPr>
            <a:xfrm>
              <a:off x="2514119" y="181839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7500;p126">
              <a:extLst>
                <a:ext uri="{FF2B5EF4-FFF2-40B4-BE49-F238E27FC236}">
                  <a16:creationId xmlns:a16="http://schemas.microsoft.com/office/drawing/2014/main" id="{5BA9A4AC-7122-48E2-97C3-1B0C6FA93A14}"/>
                </a:ext>
              </a:extLst>
            </p:cNvPr>
            <p:cNvSpPr/>
            <p:nvPr/>
          </p:nvSpPr>
          <p:spPr>
            <a:xfrm>
              <a:off x="2596725" y="175684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7501;p126">
              <a:extLst>
                <a:ext uri="{FF2B5EF4-FFF2-40B4-BE49-F238E27FC236}">
                  <a16:creationId xmlns:a16="http://schemas.microsoft.com/office/drawing/2014/main" id="{3B637459-CCD2-4B1B-A031-E30965817686}"/>
                </a:ext>
              </a:extLst>
            </p:cNvPr>
            <p:cNvSpPr/>
            <p:nvPr/>
          </p:nvSpPr>
          <p:spPr>
            <a:xfrm>
              <a:off x="2599766" y="1756184"/>
              <a:ext cx="299" cy="109"/>
            </a:xfrm>
            <a:custGeom>
              <a:avLst/>
              <a:gdLst/>
              <a:ahLst/>
              <a:cxnLst/>
              <a:rect l="l" t="t" r="r" b="b"/>
              <a:pathLst>
                <a:path w="22" h="8" extrusionOk="0">
                  <a:moveTo>
                    <a:pt x="2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7502;p126">
              <a:extLst>
                <a:ext uri="{FF2B5EF4-FFF2-40B4-BE49-F238E27FC236}">
                  <a16:creationId xmlns:a16="http://schemas.microsoft.com/office/drawing/2014/main" id="{A2C278D7-D422-43F1-8F72-D217BF990C4D}"/>
                </a:ext>
              </a:extLst>
            </p:cNvPr>
            <p:cNvSpPr/>
            <p:nvPr/>
          </p:nvSpPr>
          <p:spPr>
            <a:xfrm>
              <a:off x="2502131" y="1817161"/>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7503;p126">
              <a:extLst>
                <a:ext uri="{FF2B5EF4-FFF2-40B4-BE49-F238E27FC236}">
                  <a16:creationId xmlns:a16="http://schemas.microsoft.com/office/drawing/2014/main" id="{8A0810F2-A830-490D-BD91-F823EDCAE288}"/>
                </a:ext>
              </a:extLst>
            </p:cNvPr>
            <p:cNvSpPr/>
            <p:nvPr/>
          </p:nvSpPr>
          <p:spPr>
            <a:xfrm>
              <a:off x="2595109" y="1756659"/>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7504;p126">
              <a:extLst>
                <a:ext uri="{FF2B5EF4-FFF2-40B4-BE49-F238E27FC236}">
                  <a16:creationId xmlns:a16="http://schemas.microsoft.com/office/drawing/2014/main" id="{D713BAB6-A38C-43A7-9234-5EB025E6FC0B}"/>
                </a:ext>
              </a:extLst>
            </p:cNvPr>
            <p:cNvSpPr/>
            <p:nvPr/>
          </p:nvSpPr>
          <p:spPr>
            <a:xfrm>
              <a:off x="2602672" y="1754568"/>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7505;p126">
              <a:extLst>
                <a:ext uri="{FF2B5EF4-FFF2-40B4-BE49-F238E27FC236}">
                  <a16:creationId xmlns:a16="http://schemas.microsoft.com/office/drawing/2014/main" id="{F72A4921-B7CD-4DC8-B44F-C8DDF74BC85C}"/>
                </a:ext>
              </a:extLst>
            </p:cNvPr>
            <p:cNvSpPr/>
            <p:nvPr/>
          </p:nvSpPr>
          <p:spPr>
            <a:xfrm>
              <a:off x="2595544" y="1756795"/>
              <a:ext cx="190" cy="14"/>
            </a:xfrm>
            <a:custGeom>
              <a:avLst/>
              <a:gdLst/>
              <a:ahLst/>
              <a:cxnLst/>
              <a:rect l="l" t="t" r="r" b="b"/>
              <a:pathLst>
                <a:path w="14"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7506;p126">
              <a:extLst>
                <a:ext uri="{FF2B5EF4-FFF2-40B4-BE49-F238E27FC236}">
                  <a16:creationId xmlns:a16="http://schemas.microsoft.com/office/drawing/2014/main" id="{C7DDE9B3-0576-4F94-B19C-1ABF5592E99E}"/>
                </a:ext>
              </a:extLst>
            </p:cNvPr>
            <p:cNvSpPr/>
            <p:nvPr/>
          </p:nvSpPr>
          <p:spPr>
            <a:xfrm>
              <a:off x="2595965" y="1756849"/>
              <a:ext cx="244" cy="14"/>
            </a:xfrm>
            <a:custGeom>
              <a:avLst/>
              <a:gdLst/>
              <a:ahLst/>
              <a:cxnLst/>
              <a:rect l="l" t="t" r="r" b="b"/>
              <a:pathLst>
                <a:path w="18"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7507;p126">
              <a:extLst>
                <a:ext uri="{FF2B5EF4-FFF2-40B4-BE49-F238E27FC236}">
                  <a16:creationId xmlns:a16="http://schemas.microsoft.com/office/drawing/2014/main" id="{6DD25C02-AD45-472D-AC02-18C1F363C50C}"/>
                </a:ext>
              </a:extLst>
            </p:cNvPr>
            <p:cNvSpPr/>
            <p:nvPr/>
          </p:nvSpPr>
          <p:spPr>
            <a:xfrm>
              <a:off x="2602047" y="1754948"/>
              <a:ext cx="204" cy="149"/>
            </a:xfrm>
            <a:custGeom>
              <a:avLst/>
              <a:gdLst/>
              <a:ahLst/>
              <a:cxnLst/>
              <a:rect l="l" t="t" r="r" b="b"/>
              <a:pathLst>
                <a:path w="15" h="11" extrusionOk="0">
                  <a:moveTo>
                    <a:pt x="15"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7508;p126">
              <a:extLst>
                <a:ext uri="{FF2B5EF4-FFF2-40B4-BE49-F238E27FC236}">
                  <a16:creationId xmlns:a16="http://schemas.microsoft.com/office/drawing/2014/main" id="{26E56C26-8C43-4C76-837D-9F4BD0BEE246}"/>
                </a:ext>
              </a:extLst>
            </p:cNvPr>
            <p:cNvSpPr/>
            <p:nvPr/>
          </p:nvSpPr>
          <p:spPr>
            <a:xfrm>
              <a:off x="2507127" y="1817690"/>
              <a:ext cx="1005" cy="109"/>
            </a:xfrm>
            <a:custGeom>
              <a:avLst/>
              <a:gdLst/>
              <a:ahLst/>
              <a:cxnLst/>
              <a:rect l="l" t="t" r="r" b="b"/>
              <a:pathLst>
                <a:path w="74" h="8" extrusionOk="0">
                  <a:moveTo>
                    <a:pt x="7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7509;p126">
              <a:extLst>
                <a:ext uri="{FF2B5EF4-FFF2-40B4-BE49-F238E27FC236}">
                  <a16:creationId xmlns:a16="http://schemas.microsoft.com/office/drawing/2014/main" id="{F22C93D8-3587-4ABE-A7AC-3FBF88842EC7}"/>
                </a:ext>
              </a:extLst>
            </p:cNvPr>
            <p:cNvSpPr/>
            <p:nvPr/>
          </p:nvSpPr>
          <p:spPr>
            <a:xfrm>
              <a:off x="2526665" y="181721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7510;p126">
              <a:extLst>
                <a:ext uri="{FF2B5EF4-FFF2-40B4-BE49-F238E27FC236}">
                  <a16:creationId xmlns:a16="http://schemas.microsoft.com/office/drawing/2014/main" id="{E4AB1647-91A3-4888-B758-F5E4E53D0190}"/>
                </a:ext>
              </a:extLst>
            </p:cNvPr>
            <p:cNvSpPr/>
            <p:nvPr/>
          </p:nvSpPr>
          <p:spPr>
            <a:xfrm>
              <a:off x="2597010" y="1756795"/>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7511;p126">
              <a:extLst>
                <a:ext uri="{FF2B5EF4-FFF2-40B4-BE49-F238E27FC236}">
                  <a16:creationId xmlns:a16="http://schemas.microsoft.com/office/drawing/2014/main" id="{FF4E5165-90F9-4004-8BC7-0B4F500AD3CC}"/>
                </a:ext>
              </a:extLst>
            </p:cNvPr>
            <p:cNvSpPr/>
            <p:nvPr/>
          </p:nvSpPr>
          <p:spPr>
            <a:xfrm>
              <a:off x="2527330" y="181712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7512;p126">
              <a:extLst>
                <a:ext uri="{FF2B5EF4-FFF2-40B4-BE49-F238E27FC236}">
                  <a16:creationId xmlns:a16="http://schemas.microsoft.com/office/drawing/2014/main" id="{6090C646-E65D-4C10-A2FD-A5E4B794604E}"/>
                </a:ext>
              </a:extLst>
            </p:cNvPr>
            <p:cNvSpPr/>
            <p:nvPr/>
          </p:nvSpPr>
          <p:spPr>
            <a:xfrm>
              <a:off x="2598626" y="1756564"/>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7513;p126">
              <a:extLst>
                <a:ext uri="{FF2B5EF4-FFF2-40B4-BE49-F238E27FC236}">
                  <a16:creationId xmlns:a16="http://schemas.microsoft.com/office/drawing/2014/main" id="{A30D367E-C583-4B4D-9E4F-223AEEEECE34}"/>
                </a:ext>
              </a:extLst>
            </p:cNvPr>
            <p:cNvSpPr/>
            <p:nvPr/>
          </p:nvSpPr>
          <p:spPr>
            <a:xfrm>
              <a:off x="2600337" y="1755940"/>
              <a:ext cx="299" cy="109"/>
            </a:xfrm>
            <a:custGeom>
              <a:avLst/>
              <a:gdLst/>
              <a:ahLst/>
              <a:cxnLst/>
              <a:rect l="l" t="t" r="r" b="b"/>
              <a:pathLst>
                <a:path w="22" h="8" extrusionOk="0">
                  <a:moveTo>
                    <a:pt x="22"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7514;p126">
              <a:extLst>
                <a:ext uri="{FF2B5EF4-FFF2-40B4-BE49-F238E27FC236}">
                  <a16:creationId xmlns:a16="http://schemas.microsoft.com/office/drawing/2014/main" id="{2B8C3784-9747-43EC-B3FA-8EDE2AEAB1DB}"/>
                </a:ext>
              </a:extLst>
            </p:cNvPr>
            <p:cNvSpPr/>
            <p:nvPr/>
          </p:nvSpPr>
          <p:spPr>
            <a:xfrm>
              <a:off x="2598056" y="1756659"/>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7515;p126">
              <a:extLst>
                <a:ext uri="{FF2B5EF4-FFF2-40B4-BE49-F238E27FC236}">
                  <a16:creationId xmlns:a16="http://schemas.microsoft.com/office/drawing/2014/main" id="{8435D51F-B747-4596-B1FD-834133F9418D}"/>
                </a:ext>
              </a:extLst>
            </p:cNvPr>
            <p:cNvSpPr/>
            <p:nvPr/>
          </p:nvSpPr>
          <p:spPr>
            <a:xfrm>
              <a:off x="2597485" y="1756754"/>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7516;p126">
              <a:extLst>
                <a:ext uri="{FF2B5EF4-FFF2-40B4-BE49-F238E27FC236}">
                  <a16:creationId xmlns:a16="http://schemas.microsoft.com/office/drawing/2014/main" id="{931A0A30-60BE-4695-B915-8280181E7EC1}"/>
                </a:ext>
              </a:extLst>
            </p:cNvPr>
            <p:cNvSpPr/>
            <p:nvPr/>
          </p:nvSpPr>
          <p:spPr>
            <a:xfrm>
              <a:off x="2601477" y="1755329"/>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7517;p126">
              <a:extLst>
                <a:ext uri="{FF2B5EF4-FFF2-40B4-BE49-F238E27FC236}">
                  <a16:creationId xmlns:a16="http://schemas.microsoft.com/office/drawing/2014/main" id="{3AF620D5-FE46-4C1E-8A26-ED8261295538}"/>
                </a:ext>
              </a:extLst>
            </p:cNvPr>
            <p:cNvSpPr/>
            <p:nvPr/>
          </p:nvSpPr>
          <p:spPr>
            <a:xfrm>
              <a:off x="2508498" y="1817880"/>
              <a:ext cx="923" cy="109"/>
            </a:xfrm>
            <a:custGeom>
              <a:avLst/>
              <a:gdLst/>
              <a:ahLst/>
              <a:cxnLst/>
              <a:rect l="l" t="t" r="r" b="b"/>
              <a:pathLst>
                <a:path w="68" h="8" extrusionOk="0">
                  <a:moveTo>
                    <a:pt x="67"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7518;p126">
              <a:extLst>
                <a:ext uri="{FF2B5EF4-FFF2-40B4-BE49-F238E27FC236}">
                  <a16:creationId xmlns:a16="http://schemas.microsoft.com/office/drawing/2014/main" id="{C288BB8B-8A75-4D2D-8C11-0488F620B16B}"/>
                </a:ext>
              </a:extLst>
            </p:cNvPr>
            <p:cNvSpPr/>
            <p:nvPr/>
          </p:nvSpPr>
          <p:spPr>
            <a:xfrm>
              <a:off x="2600907" y="1755654"/>
              <a:ext cx="258" cy="163"/>
            </a:xfrm>
            <a:custGeom>
              <a:avLst/>
              <a:gdLst/>
              <a:ahLst/>
              <a:cxnLst/>
              <a:rect l="l" t="t" r="r" b="b"/>
              <a:pathLst>
                <a:path w="19" h="12" extrusionOk="0">
                  <a:moveTo>
                    <a:pt x="1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7519;p126">
              <a:extLst>
                <a:ext uri="{FF2B5EF4-FFF2-40B4-BE49-F238E27FC236}">
                  <a16:creationId xmlns:a16="http://schemas.microsoft.com/office/drawing/2014/main" id="{FCC15F8F-B885-4697-937F-9C0EFE013D32}"/>
                </a:ext>
              </a:extLst>
            </p:cNvPr>
            <p:cNvSpPr/>
            <p:nvPr/>
          </p:nvSpPr>
          <p:spPr>
            <a:xfrm>
              <a:off x="2504181" y="1817310"/>
              <a:ext cx="1195" cy="149"/>
            </a:xfrm>
            <a:custGeom>
              <a:avLst/>
              <a:gdLst/>
              <a:ahLst/>
              <a:cxnLst/>
              <a:rect l="l" t="t" r="r" b="b"/>
              <a:pathLst>
                <a:path w="88" h="11" extrusionOk="0">
                  <a:moveTo>
                    <a:pt x="88"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7520;p126">
              <a:extLst>
                <a:ext uri="{FF2B5EF4-FFF2-40B4-BE49-F238E27FC236}">
                  <a16:creationId xmlns:a16="http://schemas.microsoft.com/office/drawing/2014/main" id="{5B4890D5-900B-408F-BA6C-D3835E0DE865}"/>
                </a:ext>
              </a:extLst>
            </p:cNvPr>
            <p:cNvSpPr/>
            <p:nvPr/>
          </p:nvSpPr>
          <p:spPr>
            <a:xfrm>
              <a:off x="2512640" y="181839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7521;p126">
              <a:extLst>
                <a:ext uri="{FF2B5EF4-FFF2-40B4-BE49-F238E27FC236}">
                  <a16:creationId xmlns:a16="http://schemas.microsoft.com/office/drawing/2014/main" id="{D4A11BFC-03F4-47CE-AD27-969AC382EDE4}"/>
                </a:ext>
              </a:extLst>
            </p:cNvPr>
            <p:cNvSpPr/>
            <p:nvPr/>
          </p:nvSpPr>
          <p:spPr>
            <a:xfrm>
              <a:off x="2505457" y="1817446"/>
              <a:ext cx="1344" cy="204"/>
            </a:xfrm>
            <a:custGeom>
              <a:avLst/>
              <a:gdLst/>
              <a:ahLst/>
              <a:cxnLst/>
              <a:rect l="l" t="t" r="r" b="b"/>
              <a:pathLst>
                <a:path w="99" h="15" extrusionOk="0">
                  <a:moveTo>
                    <a:pt x="99"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7522;p126">
              <a:extLst>
                <a:ext uri="{FF2B5EF4-FFF2-40B4-BE49-F238E27FC236}">
                  <a16:creationId xmlns:a16="http://schemas.microsoft.com/office/drawing/2014/main" id="{61A9D500-3A41-4E08-9B8C-014B1EF954F5}"/>
                </a:ext>
              </a:extLst>
            </p:cNvPr>
            <p:cNvSpPr/>
            <p:nvPr/>
          </p:nvSpPr>
          <p:spPr>
            <a:xfrm>
              <a:off x="2509788" y="1818070"/>
              <a:ext cx="1195" cy="204"/>
            </a:xfrm>
            <a:custGeom>
              <a:avLst/>
              <a:gdLst/>
              <a:ahLst/>
              <a:cxnLst/>
              <a:rect l="l" t="t" r="r" b="b"/>
              <a:pathLst>
                <a:path w="88" h="15" extrusionOk="0">
                  <a:moveTo>
                    <a:pt x="88"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7523;p126">
              <a:extLst>
                <a:ext uri="{FF2B5EF4-FFF2-40B4-BE49-F238E27FC236}">
                  <a16:creationId xmlns:a16="http://schemas.microsoft.com/office/drawing/2014/main" id="{EC356EE5-522B-493A-844B-10F3D1ECFA05}"/>
                </a:ext>
              </a:extLst>
            </p:cNvPr>
            <p:cNvSpPr/>
            <p:nvPr/>
          </p:nvSpPr>
          <p:spPr>
            <a:xfrm>
              <a:off x="2511404" y="1818355"/>
              <a:ext cx="149" cy="14"/>
            </a:xfrm>
            <a:custGeom>
              <a:avLst/>
              <a:gdLst/>
              <a:ahLst/>
              <a:cxnLst/>
              <a:rect l="l" t="t" r="r" b="b"/>
              <a:pathLst>
                <a:path w="11"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7524;p126">
              <a:extLst>
                <a:ext uri="{FF2B5EF4-FFF2-40B4-BE49-F238E27FC236}">
                  <a16:creationId xmlns:a16="http://schemas.microsoft.com/office/drawing/2014/main" id="{7604886F-6230-437A-B0F2-638561D2EF63}"/>
                </a:ext>
              </a:extLst>
            </p:cNvPr>
            <p:cNvSpPr/>
            <p:nvPr/>
          </p:nvSpPr>
          <p:spPr>
            <a:xfrm>
              <a:off x="2512029" y="181835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7525;p126">
              <a:extLst>
                <a:ext uri="{FF2B5EF4-FFF2-40B4-BE49-F238E27FC236}">
                  <a16:creationId xmlns:a16="http://schemas.microsoft.com/office/drawing/2014/main" id="{8D9094B2-FA01-4393-860A-9F59E03D27D2}"/>
                </a:ext>
              </a:extLst>
            </p:cNvPr>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7526;p126">
              <a:extLst>
                <a:ext uri="{FF2B5EF4-FFF2-40B4-BE49-F238E27FC236}">
                  <a16:creationId xmlns:a16="http://schemas.microsoft.com/office/drawing/2014/main" id="{8B05223B-3278-4776-B4DF-D357980B8A8A}"/>
                </a:ext>
              </a:extLst>
            </p:cNvPr>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7527;p126">
              <a:extLst>
                <a:ext uri="{FF2B5EF4-FFF2-40B4-BE49-F238E27FC236}">
                  <a16:creationId xmlns:a16="http://schemas.microsoft.com/office/drawing/2014/main" id="{5AA66BDA-FDB9-4325-8B75-E48CEFFF4D24}"/>
                </a:ext>
              </a:extLst>
            </p:cNvPr>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7528;p126">
              <a:extLst>
                <a:ext uri="{FF2B5EF4-FFF2-40B4-BE49-F238E27FC236}">
                  <a16:creationId xmlns:a16="http://schemas.microsoft.com/office/drawing/2014/main" id="{D63D5857-C900-42ED-934C-B922B00398B8}"/>
                </a:ext>
              </a:extLst>
            </p:cNvPr>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7529;p126">
              <a:extLst>
                <a:ext uri="{FF2B5EF4-FFF2-40B4-BE49-F238E27FC236}">
                  <a16:creationId xmlns:a16="http://schemas.microsoft.com/office/drawing/2014/main" id="{96050362-0808-4781-B441-65F540FB6321}"/>
                </a:ext>
              </a:extLst>
            </p:cNvPr>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7530;p126">
              <a:extLst>
                <a:ext uri="{FF2B5EF4-FFF2-40B4-BE49-F238E27FC236}">
                  <a16:creationId xmlns:a16="http://schemas.microsoft.com/office/drawing/2014/main" id="{079754F6-AD13-444E-933C-2116E4B9C949}"/>
                </a:ext>
              </a:extLst>
            </p:cNvPr>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7531;p126">
              <a:extLst>
                <a:ext uri="{FF2B5EF4-FFF2-40B4-BE49-F238E27FC236}">
                  <a16:creationId xmlns:a16="http://schemas.microsoft.com/office/drawing/2014/main" id="{7D8C2907-3483-47C2-B723-8D4D1412181A}"/>
                </a:ext>
              </a:extLst>
            </p:cNvPr>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7532;p126">
              <a:extLst>
                <a:ext uri="{FF2B5EF4-FFF2-40B4-BE49-F238E27FC236}">
                  <a16:creationId xmlns:a16="http://schemas.microsoft.com/office/drawing/2014/main" id="{C6888814-28D5-4316-AD7F-251A77FF55BA}"/>
                </a:ext>
              </a:extLst>
            </p:cNvPr>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7533;p126">
              <a:extLst>
                <a:ext uri="{FF2B5EF4-FFF2-40B4-BE49-F238E27FC236}">
                  <a16:creationId xmlns:a16="http://schemas.microsoft.com/office/drawing/2014/main" id="{A4CF63A8-37F6-425F-B8AA-7D2EB2646B3E}"/>
                </a:ext>
              </a:extLst>
            </p:cNvPr>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7534;p126">
              <a:extLst>
                <a:ext uri="{FF2B5EF4-FFF2-40B4-BE49-F238E27FC236}">
                  <a16:creationId xmlns:a16="http://schemas.microsoft.com/office/drawing/2014/main" id="{CA93E741-9C1F-403E-A505-8BA2C11186FF}"/>
                </a:ext>
              </a:extLst>
            </p:cNvPr>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7535;p126">
              <a:extLst>
                <a:ext uri="{FF2B5EF4-FFF2-40B4-BE49-F238E27FC236}">
                  <a16:creationId xmlns:a16="http://schemas.microsoft.com/office/drawing/2014/main" id="{0DC90BC4-0631-474A-BA17-603A98C3121E}"/>
                </a:ext>
              </a:extLst>
            </p:cNvPr>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7536;p126">
              <a:extLst>
                <a:ext uri="{FF2B5EF4-FFF2-40B4-BE49-F238E27FC236}">
                  <a16:creationId xmlns:a16="http://schemas.microsoft.com/office/drawing/2014/main" id="{E495A067-AE04-49FF-8710-4330D878DBF2}"/>
                </a:ext>
              </a:extLst>
            </p:cNvPr>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7537;p126">
              <a:extLst>
                <a:ext uri="{FF2B5EF4-FFF2-40B4-BE49-F238E27FC236}">
                  <a16:creationId xmlns:a16="http://schemas.microsoft.com/office/drawing/2014/main" id="{37D16AC2-9F99-4A95-BBCB-7FC1B81BF542}"/>
                </a:ext>
              </a:extLst>
            </p:cNvPr>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7538;p126">
              <a:extLst>
                <a:ext uri="{FF2B5EF4-FFF2-40B4-BE49-F238E27FC236}">
                  <a16:creationId xmlns:a16="http://schemas.microsoft.com/office/drawing/2014/main" id="{33BEF3AF-6949-4009-B9E8-6C273D0FE9FB}"/>
                </a:ext>
              </a:extLst>
            </p:cNvPr>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7539;p126">
              <a:extLst>
                <a:ext uri="{FF2B5EF4-FFF2-40B4-BE49-F238E27FC236}">
                  <a16:creationId xmlns:a16="http://schemas.microsoft.com/office/drawing/2014/main" id="{32F18C1D-3F69-4998-8EE1-605B9A6E281C}"/>
                </a:ext>
              </a:extLst>
            </p:cNvPr>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7540;p126">
              <a:extLst>
                <a:ext uri="{FF2B5EF4-FFF2-40B4-BE49-F238E27FC236}">
                  <a16:creationId xmlns:a16="http://schemas.microsoft.com/office/drawing/2014/main" id="{543EFE39-8C58-4092-B407-54E2570C3F63}"/>
                </a:ext>
              </a:extLst>
            </p:cNvPr>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7541;p126">
              <a:extLst>
                <a:ext uri="{FF2B5EF4-FFF2-40B4-BE49-F238E27FC236}">
                  <a16:creationId xmlns:a16="http://schemas.microsoft.com/office/drawing/2014/main" id="{01E35332-9956-45A3-9A6E-A829A263F440}"/>
                </a:ext>
              </a:extLst>
            </p:cNvPr>
            <p:cNvSpPr/>
            <p:nvPr/>
          </p:nvSpPr>
          <p:spPr>
            <a:xfrm>
              <a:off x="2859015" y="2039003"/>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7542;p126">
              <a:extLst>
                <a:ext uri="{FF2B5EF4-FFF2-40B4-BE49-F238E27FC236}">
                  <a16:creationId xmlns:a16="http://schemas.microsoft.com/office/drawing/2014/main" id="{75A05137-2F4A-4C1C-91FA-C259429BD97B}"/>
                </a:ext>
              </a:extLst>
            </p:cNvPr>
            <p:cNvSpPr/>
            <p:nvPr/>
          </p:nvSpPr>
          <p:spPr>
            <a:xfrm>
              <a:off x="2860481" y="2039098"/>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7543;p126">
              <a:extLst>
                <a:ext uri="{FF2B5EF4-FFF2-40B4-BE49-F238E27FC236}">
                  <a16:creationId xmlns:a16="http://schemas.microsoft.com/office/drawing/2014/main" id="{2B8ED431-3CB9-446E-BC2E-155C55C7E8EC}"/>
                </a:ext>
              </a:extLst>
            </p:cNvPr>
            <p:cNvSpPr/>
            <p:nvPr/>
          </p:nvSpPr>
          <p:spPr>
            <a:xfrm>
              <a:off x="2860156" y="2039193"/>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7544;p126">
              <a:extLst>
                <a:ext uri="{FF2B5EF4-FFF2-40B4-BE49-F238E27FC236}">
                  <a16:creationId xmlns:a16="http://schemas.microsoft.com/office/drawing/2014/main" id="{DA3F366B-177E-4603-AAE4-BD305C6A7C0D}"/>
                </a:ext>
              </a:extLst>
            </p:cNvPr>
            <p:cNvSpPr/>
            <p:nvPr/>
          </p:nvSpPr>
          <p:spPr>
            <a:xfrm>
              <a:off x="2858160" y="203856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7545;p126">
              <a:extLst>
                <a:ext uri="{FF2B5EF4-FFF2-40B4-BE49-F238E27FC236}">
                  <a16:creationId xmlns:a16="http://schemas.microsoft.com/office/drawing/2014/main" id="{21C890AD-8CD6-457E-9483-31160FF6DFF2}"/>
                </a:ext>
              </a:extLst>
            </p:cNvPr>
            <p:cNvSpPr/>
            <p:nvPr/>
          </p:nvSpPr>
          <p:spPr>
            <a:xfrm>
              <a:off x="2858581" y="2038759"/>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7546;p126">
              <a:extLst>
                <a:ext uri="{FF2B5EF4-FFF2-40B4-BE49-F238E27FC236}">
                  <a16:creationId xmlns:a16="http://schemas.microsoft.com/office/drawing/2014/main" id="{38BBEBFF-B09A-4FEE-966F-421CE3E1F432}"/>
                </a:ext>
              </a:extLst>
            </p:cNvPr>
            <p:cNvSpPr/>
            <p:nvPr/>
          </p:nvSpPr>
          <p:spPr>
            <a:xfrm>
              <a:off x="2860821" y="2038949"/>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7547;p126">
              <a:extLst>
                <a:ext uri="{FF2B5EF4-FFF2-40B4-BE49-F238E27FC236}">
                  <a16:creationId xmlns:a16="http://schemas.microsoft.com/office/drawing/2014/main" id="{182BA137-988D-4E11-A07A-17743AAC592D}"/>
                </a:ext>
              </a:extLst>
            </p:cNvPr>
            <p:cNvSpPr/>
            <p:nvPr/>
          </p:nvSpPr>
          <p:spPr>
            <a:xfrm>
              <a:off x="2852457" y="2033776"/>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7548;p126">
              <a:extLst>
                <a:ext uri="{FF2B5EF4-FFF2-40B4-BE49-F238E27FC236}">
                  <a16:creationId xmlns:a16="http://schemas.microsoft.com/office/drawing/2014/main" id="{88411EE0-53B4-4C7D-9D11-7B62F7761549}"/>
                </a:ext>
              </a:extLst>
            </p:cNvPr>
            <p:cNvSpPr/>
            <p:nvPr/>
          </p:nvSpPr>
          <p:spPr>
            <a:xfrm>
              <a:off x="2852267" y="2033301"/>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7549;p126">
              <a:extLst>
                <a:ext uri="{FF2B5EF4-FFF2-40B4-BE49-F238E27FC236}">
                  <a16:creationId xmlns:a16="http://schemas.microsoft.com/office/drawing/2014/main" id="{EE21562F-188A-4780-ADAD-0A786A1D5D6D}"/>
                </a:ext>
              </a:extLst>
            </p:cNvPr>
            <p:cNvSpPr/>
            <p:nvPr/>
          </p:nvSpPr>
          <p:spPr>
            <a:xfrm>
              <a:off x="2852647" y="2034156"/>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7550;p126">
              <a:extLst>
                <a:ext uri="{FF2B5EF4-FFF2-40B4-BE49-F238E27FC236}">
                  <a16:creationId xmlns:a16="http://schemas.microsoft.com/office/drawing/2014/main" id="{1F0409AA-52AE-4E6D-8D2C-B3ECD891F070}"/>
                </a:ext>
              </a:extLst>
            </p:cNvPr>
            <p:cNvSpPr/>
            <p:nvPr/>
          </p:nvSpPr>
          <p:spPr>
            <a:xfrm>
              <a:off x="2852118" y="2032826"/>
              <a:ext cx="109" cy="244"/>
            </a:xfrm>
            <a:custGeom>
              <a:avLst/>
              <a:gdLst/>
              <a:ahLst/>
              <a:cxnLst/>
              <a:rect l="l" t="t" r="r" b="b"/>
              <a:pathLst>
                <a:path w="8" h="18" extrusionOk="0">
                  <a:moveTo>
                    <a:pt x="1" y="0"/>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7551;p126">
              <a:extLst>
                <a:ext uri="{FF2B5EF4-FFF2-40B4-BE49-F238E27FC236}">
                  <a16:creationId xmlns:a16="http://schemas.microsoft.com/office/drawing/2014/main" id="{1C638766-114F-4066-A0F3-AB78FF1253D7}"/>
                </a:ext>
              </a:extLst>
            </p:cNvPr>
            <p:cNvSpPr/>
            <p:nvPr/>
          </p:nvSpPr>
          <p:spPr>
            <a:xfrm>
              <a:off x="2851602" y="2031060"/>
              <a:ext cx="109" cy="339"/>
            </a:xfrm>
            <a:custGeom>
              <a:avLst/>
              <a:gdLst/>
              <a:ahLst/>
              <a:cxnLst/>
              <a:rect l="l" t="t" r="r" b="b"/>
              <a:pathLst>
                <a:path w="8" h="25" extrusionOk="0">
                  <a:moveTo>
                    <a:pt x="0" y="0"/>
                  </a:moveTo>
                  <a:lnTo>
                    <a:pt x="7"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7552;p126">
              <a:extLst>
                <a:ext uri="{FF2B5EF4-FFF2-40B4-BE49-F238E27FC236}">
                  <a16:creationId xmlns:a16="http://schemas.microsoft.com/office/drawing/2014/main" id="{1503AAE2-5B44-4045-873E-E9A8BD14BFFD}"/>
                </a:ext>
              </a:extLst>
            </p:cNvPr>
            <p:cNvSpPr/>
            <p:nvPr/>
          </p:nvSpPr>
          <p:spPr>
            <a:xfrm>
              <a:off x="2851928" y="2032296"/>
              <a:ext cx="109" cy="244"/>
            </a:xfrm>
            <a:custGeom>
              <a:avLst/>
              <a:gdLst/>
              <a:ahLst/>
              <a:cxnLst/>
              <a:rect l="l" t="t" r="r" b="b"/>
              <a:pathLst>
                <a:path w="8" h="18"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7553;p126">
              <a:extLst>
                <a:ext uri="{FF2B5EF4-FFF2-40B4-BE49-F238E27FC236}">
                  <a16:creationId xmlns:a16="http://schemas.microsoft.com/office/drawing/2014/main" id="{01ED5689-CD21-4324-93EC-7B40EEB41EE3}"/>
                </a:ext>
              </a:extLst>
            </p:cNvPr>
            <p:cNvSpPr/>
            <p:nvPr/>
          </p:nvSpPr>
          <p:spPr>
            <a:xfrm>
              <a:off x="2857725" y="2038189"/>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7554;p126">
              <a:extLst>
                <a:ext uri="{FF2B5EF4-FFF2-40B4-BE49-F238E27FC236}">
                  <a16:creationId xmlns:a16="http://schemas.microsoft.com/office/drawing/2014/main" id="{9AA9BE33-FDCC-4B3B-AC22-395BFE5F46C4}"/>
                </a:ext>
              </a:extLst>
            </p:cNvPr>
            <p:cNvSpPr/>
            <p:nvPr/>
          </p:nvSpPr>
          <p:spPr>
            <a:xfrm>
              <a:off x="2851792" y="2031671"/>
              <a:ext cx="109" cy="299"/>
            </a:xfrm>
            <a:custGeom>
              <a:avLst/>
              <a:gdLst/>
              <a:ahLst/>
              <a:cxnLst/>
              <a:rect l="l" t="t" r="r" b="b"/>
              <a:pathLst>
                <a:path w="8" h="22" extrusionOk="0">
                  <a:moveTo>
                    <a:pt x="0" y="1"/>
                  </a:moveTo>
                  <a:lnTo>
                    <a:pt x="7"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7555;p126">
              <a:extLst>
                <a:ext uri="{FF2B5EF4-FFF2-40B4-BE49-F238E27FC236}">
                  <a16:creationId xmlns:a16="http://schemas.microsoft.com/office/drawing/2014/main" id="{2E4AF2E2-6CF2-44D3-9432-4121E3F5FFF4}"/>
                </a:ext>
              </a:extLst>
            </p:cNvPr>
            <p:cNvSpPr/>
            <p:nvPr/>
          </p:nvSpPr>
          <p:spPr>
            <a:xfrm>
              <a:off x="2852837" y="2034482"/>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7556;p126">
              <a:extLst>
                <a:ext uri="{FF2B5EF4-FFF2-40B4-BE49-F238E27FC236}">
                  <a16:creationId xmlns:a16="http://schemas.microsoft.com/office/drawing/2014/main" id="{66DA4A47-F47F-4366-ABB3-BB6A9C1BCB06}"/>
                </a:ext>
              </a:extLst>
            </p:cNvPr>
            <p:cNvSpPr/>
            <p:nvPr/>
          </p:nvSpPr>
          <p:spPr>
            <a:xfrm>
              <a:off x="2856870" y="2037523"/>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7557;p126">
              <a:extLst>
                <a:ext uri="{FF2B5EF4-FFF2-40B4-BE49-F238E27FC236}">
                  <a16:creationId xmlns:a16="http://schemas.microsoft.com/office/drawing/2014/main" id="{0B3BB432-594C-41DF-9C9A-511672D5A04A}"/>
                </a:ext>
              </a:extLst>
            </p:cNvPr>
            <p:cNvSpPr/>
            <p:nvPr/>
          </p:nvSpPr>
          <p:spPr>
            <a:xfrm>
              <a:off x="2852973" y="2034821"/>
              <a:ext cx="109" cy="149"/>
            </a:xfrm>
            <a:custGeom>
              <a:avLst/>
              <a:gdLst/>
              <a:ahLst/>
              <a:cxnLst/>
              <a:rect l="l" t="t" r="r" b="b"/>
              <a:pathLst>
                <a:path w="8" h="11" extrusionOk="0">
                  <a:moveTo>
                    <a:pt x="1" y="0"/>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7558;p126">
              <a:extLst>
                <a:ext uri="{FF2B5EF4-FFF2-40B4-BE49-F238E27FC236}">
                  <a16:creationId xmlns:a16="http://schemas.microsoft.com/office/drawing/2014/main" id="{74F1A1B0-3A6A-4B00-B390-509E386C32EA}"/>
                </a:ext>
              </a:extLst>
            </p:cNvPr>
            <p:cNvSpPr/>
            <p:nvPr/>
          </p:nvSpPr>
          <p:spPr>
            <a:xfrm>
              <a:off x="2854019" y="2035772"/>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7559;p126">
              <a:extLst>
                <a:ext uri="{FF2B5EF4-FFF2-40B4-BE49-F238E27FC236}">
                  <a16:creationId xmlns:a16="http://schemas.microsoft.com/office/drawing/2014/main" id="{345BF245-DE1C-4FBF-878A-C5DCADF9F327}"/>
                </a:ext>
              </a:extLst>
            </p:cNvPr>
            <p:cNvSpPr/>
            <p:nvPr/>
          </p:nvSpPr>
          <p:spPr>
            <a:xfrm>
              <a:off x="2857304" y="203790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7560;p126">
              <a:extLst>
                <a:ext uri="{FF2B5EF4-FFF2-40B4-BE49-F238E27FC236}">
                  <a16:creationId xmlns:a16="http://schemas.microsoft.com/office/drawing/2014/main" id="{3F27079F-A29A-459B-87E0-67C55CF6E2A0}"/>
                </a:ext>
              </a:extLst>
            </p:cNvPr>
            <p:cNvSpPr/>
            <p:nvPr/>
          </p:nvSpPr>
          <p:spPr>
            <a:xfrm>
              <a:off x="2854263" y="203581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7561;p126">
              <a:extLst>
                <a:ext uri="{FF2B5EF4-FFF2-40B4-BE49-F238E27FC236}">
                  <a16:creationId xmlns:a16="http://schemas.microsoft.com/office/drawing/2014/main" id="{58F37052-4649-4E8C-B9B6-C779FFE842D0}"/>
                </a:ext>
              </a:extLst>
            </p:cNvPr>
            <p:cNvSpPr/>
            <p:nvPr/>
          </p:nvSpPr>
          <p:spPr>
            <a:xfrm>
              <a:off x="2853163" y="2035107"/>
              <a:ext cx="109" cy="109"/>
            </a:xfrm>
            <a:custGeom>
              <a:avLst/>
              <a:gdLst/>
              <a:ahLst/>
              <a:cxnLst/>
              <a:rect l="l" t="t" r="r" b="b"/>
              <a:pathLst>
                <a:path w="8" h="8" extrusionOk="0">
                  <a:moveTo>
                    <a:pt x="1" y="0"/>
                  </a:move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7562;p126">
              <a:extLst>
                <a:ext uri="{FF2B5EF4-FFF2-40B4-BE49-F238E27FC236}">
                  <a16:creationId xmlns:a16="http://schemas.microsoft.com/office/drawing/2014/main" id="{37EDEE5F-2E68-4A65-B521-26EC991E2341}"/>
                </a:ext>
              </a:extLst>
            </p:cNvPr>
            <p:cNvSpPr/>
            <p:nvPr/>
          </p:nvSpPr>
          <p:spPr>
            <a:xfrm>
              <a:off x="2853598" y="2035487"/>
              <a:ext cx="109" cy="109"/>
            </a:xfrm>
            <a:custGeom>
              <a:avLst/>
              <a:gdLst/>
              <a:ahLst/>
              <a:cxnLst/>
              <a:rect l="l" t="t" r="r" b="b"/>
              <a:pathLst>
                <a:path w="8" h="8" extrusionOk="0">
                  <a:moveTo>
                    <a:pt x="0" y="0"/>
                  </a:moveTo>
                  <a:lnTo>
                    <a:pt x="7"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7563;p126">
              <a:extLst>
                <a:ext uri="{FF2B5EF4-FFF2-40B4-BE49-F238E27FC236}">
                  <a16:creationId xmlns:a16="http://schemas.microsoft.com/office/drawing/2014/main" id="{68DA7C5E-5D49-400B-B619-06E72002607E}"/>
                </a:ext>
              </a:extLst>
            </p:cNvPr>
            <p:cNvSpPr/>
            <p:nvPr/>
          </p:nvSpPr>
          <p:spPr>
            <a:xfrm>
              <a:off x="2853788" y="2035622"/>
              <a:ext cx="109" cy="109"/>
            </a:xfrm>
            <a:custGeom>
              <a:avLst/>
              <a:gdLst/>
              <a:ahLst/>
              <a:cxnLst/>
              <a:rect l="l" t="t" r="r" b="b"/>
              <a:pathLst>
                <a:path w="8" h="8" extrusionOk="0">
                  <a:moveTo>
                    <a:pt x="0" y="1"/>
                  </a:moveTo>
                  <a:lnTo>
                    <a:pt x="7"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7564;p126">
              <a:extLst>
                <a:ext uri="{FF2B5EF4-FFF2-40B4-BE49-F238E27FC236}">
                  <a16:creationId xmlns:a16="http://schemas.microsoft.com/office/drawing/2014/main" id="{972B8B3F-6C91-4D68-9813-CD0567B4FBDF}"/>
                </a:ext>
              </a:extLst>
            </p:cNvPr>
            <p:cNvSpPr/>
            <p:nvPr/>
          </p:nvSpPr>
          <p:spPr>
            <a:xfrm>
              <a:off x="2859490" y="2039139"/>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7565;p126">
              <a:extLst>
                <a:ext uri="{FF2B5EF4-FFF2-40B4-BE49-F238E27FC236}">
                  <a16:creationId xmlns:a16="http://schemas.microsoft.com/office/drawing/2014/main" id="{7071D0D7-3725-4E2D-8B1C-EAFF36C5E954}"/>
                </a:ext>
              </a:extLst>
            </p:cNvPr>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7566;p126">
              <a:extLst>
                <a:ext uri="{FF2B5EF4-FFF2-40B4-BE49-F238E27FC236}">
                  <a16:creationId xmlns:a16="http://schemas.microsoft.com/office/drawing/2014/main" id="{D949562C-2332-4CC5-A8C7-21463D84E66F}"/>
                </a:ext>
              </a:extLst>
            </p:cNvPr>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7567;p126">
              <a:extLst>
                <a:ext uri="{FF2B5EF4-FFF2-40B4-BE49-F238E27FC236}">
                  <a16:creationId xmlns:a16="http://schemas.microsoft.com/office/drawing/2014/main" id="{658796F8-8EEA-4E69-94C2-ABACD23B1CBB}"/>
                </a:ext>
              </a:extLst>
            </p:cNvPr>
            <p:cNvSpPr/>
            <p:nvPr/>
          </p:nvSpPr>
          <p:spPr>
            <a:xfrm>
              <a:off x="2910922" y="2013858"/>
              <a:ext cx="54" cy="14"/>
            </a:xfrm>
            <a:custGeom>
              <a:avLst/>
              <a:gdLst/>
              <a:ahLst/>
              <a:cxnLst/>
              <a:rect l="l" t="t" r="r" b="b"/>
              <a:pathLst>
                <a:path w="4" h="1" extrusionOk="0">
                  <a:moveTo>
                    <a:pt x="4" y="0"/>
                  </a:moveTo>
                  <a:lnTo>
                    <a:pt x="0" y="0"/>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7568;p126">
              <a:extLst>
                <a:ext uri="{FF2B5EF4-FFF2-40B4-BE49-F238E27FC236}">
                  <a16:creationId xmlns:a16="http://schemas.microsoft.com/office/drawing/2014/main" id="{7707478E-F709-4BA9-A3C6-FC66B460CD1E}"/>
                </a:ext>
              </a:extLst>
            </p:cNvPr>
            <p:cNvSpPr/>
            <p:nvPr/>
          </p:nvSpPr>
          <p:spPr>
            <a:xfrm>
              <a:off x="2853353" y="2035297"/>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7569;p126">
              <a:extLst>
                <a:ext uri="{FF2B5EF4-FFF2-40B4-BE49-F238E27FC236}">
                  <a16:creationId xmlns:a16="http://schemas.microsoft.com/office/drawing/2014/main" id="{8DBE57E1-54E1-468E-B66B-B01F3BF723BA}"/>
                </a:ext>
              </a:extLst>
            </p:cNvPr>
            <p:cNvSpPr/>
            <p:nvPr/>
          </p:nvSpPr>
          <p:spPr>
            <a:xfrm>
              <a:off x="2860006" y="203919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7570;p126">
              <a:extLst>
                <a:ext uri="{FF2B5EF4-FFF2-40B4-BE49-F238E27FC236}">
                  <a16:creationId xmlns:a16="http://schemas.microsoft.com/office/drawing/2014/main" id="{683A252F-EBC5-4D7E-A6B1-D3B400558B8E}"/>
                </a:ext>
              </a:extLst>
            </p:cNvPr>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7571;p126">
              <a:extLst>
                <a:ext uri="{FF2B5EF4-FFF2-40B4-BE49-F238E27FC236}">
                  <a16:creationId xmlns:a16="http://schemas.microsoft.com/office/drawing/2014/main" id="{3281E0D5-5422-4C06-81A3-E1870B19011B}"/>
                </a:ext>
              </a:extLst>
            </p:cNvPr>
            <p:cNvSpPr/>
            <p:nvPr/>
          </p:nvSpPr>
          <p:spPr>
            <a:xfrm>
              <a:off x="2909971" y="2013518"/>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7572;p126">
              <a:extLst>
                <a:ext uri="{FF2B5EF4-FFF2-40B4-BE49-F238E27FC236}">
                  <a16:creationId xmlns:a16="http://schemas.microsoft.com/office/drawing/2014/main" id="{7C766CD1-39E7-4EC5-BD1E-3CABA7EAEC79}"/>
                </a:ext>
              </a:extLst>
            </p:cNvPr>
            <p:cNvSpPr/>
            <p:nvPr/>
          </p:nvSpPr>
          <p:spPr>
            <a:xfrm>
              <a:off x="2909632" y="2013478"/>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7573;p126">
              <a:extLst>
                <a:ext uri="{FF2B5EF4-FFF2-40B4-BE49-F238E27FC236}">
                  <a16:creationId xmlns:a16="http://schemas.microsoft.com/office/drawing/2014/main" id="{5E2DE997-A570-47BE-A329-CFB370257AB3}"/>
                </a:ext>
              </a:extLst>
            </p:cNvPr>
            <p:cNvSpPr/>
            <p:nvPr/>
          </p:nvSpPr>
          <p:spPr>
            <a:xfrm>
              <a:off x="2910392" y="2013668"/>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7574;p126">
              <a:extLst>
                <a:ext uri="{FF2B5EF4-FFF2-40B4-BE49-F238E27FC236}">
                  <a16:creationId xmlns:a16="http://schemas.microsoft.com/office/drawing/2014/main" id="{B0C8F5F5-9535-417B-8DC8-BC409035F815}"/>
                </a:ext>
              </a:extLst>
            </p:cNvPr>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7575;p126">
              <a:extLst>
                <a:ext uri="{FF2B5EF4-FFF2-40B4-BE49-F238E27FC236}">
                  <a16:creationId xmlns:a16="http://schemas.microsoft.com/office/drawing/2014/main" id="{09AB603C-4C05-4DFD-8116-22531CA411DA}"/>
                </a:ext>
              </a:extLst>
            </p:cNvPr>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7576;p126">
              <a:extLst>
                <a:ext uri="{FF2B5EF4-FFF2-40B4-BE49-F238E27FC236}">
                  <a16:creationId xmlns:a16="http://schemas.microsoft.com/office/drawing/2014/main" id="{8D9D46B8-883C-4F08-967C-0A12943C7B22}"/>
                </a:ext>
              </a:extLst>
            </p:cNvPr>
            <p:cNvSpPr/>
            <p:nvPr/>
          </p:nvSpPr>
          <p:spPr>
            <a:xfrm>
              <a:off x="2962679" y="2114861"/>
              <a:ext cx="54" cy="14"/>
            </a:xfrm>
            <a:custGeom>
              <a:avLst/>
              <a:gdLst/>
              <a:ahLst/>
              <a:cxnLst/>
              <a:rect l="l" t="t" r="r" b="b"/>
              <a:pathLst>
                <a:path w="4"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7577;p126">
              <a:extLst>
                <a:ext uri="{FF2B5EF4-FFF2-40B4-BE49-F238E27FC236}">
                  <a16:creationId xmlns:a16="http://schemas.microsoft.com/office/drawing/2014/main" id="{46ABDF2D-EC84-4FA4-A75D-6184495B46E0}"/>
                </a:ext>
              </a:extLst>
            </p:cNvPr>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7578;p126">
              <a:extLst>
                <a:ext uri="{FF2B5EF4-FFF2-40B4-BE49-F238E27FC236}">
                  <a16:creationId xmlns:a16="http://schemas.microsoft.com/office/drawing/2014/main" id="{DBC703D7-92A4-40D0-9794-D4FE22B64331}"/>
                </a:ext>
              </a:extLst>
            </p:cNvPr>
            <p:cNvSpPr/>
            <p:nvPr/>
          </p:nvSpPr>
          <p:spPr>
            <a:xfrm>
              <a:off x="2962544" y="2114806"/>
              <a:ext cx="0" cy="14"/>
            </a:xfrm>
            <a:custGeom>
              <a:avLst/>
              <a:gdLst/>
              <a:ahLst/>
              <a:cxnLst/>
              <a:rect l="l" t="t" r="r" b="b"/>
              <a:pathLst>
                <a:path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7579;p126">
              <a:extLst>
                <a:ext uri="{FF2B5EF4-FFF2-40B4-BE49-F238E27FC236}">
                  <a16:creationId xmlns:a16="http://schemas.microsoft.com/office/drawing/2014/main" id="{FB5898B9-F2F6-4B05-AE7B-4100ED845592}"/>
                </a:ext>
              </a:extLst>
            </p:cNvPr>
            <p:cNvSpPr/>
            <p:nvPr/>
          </p:nvSpPr>
          <p:spPr>
            <a:xfrm>
              <a:off x="2962924" y="211471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7580;p126">
              <a:extLst>
                <a:ext uri="{FF2B5EF4-FFF2-40B4-BE49-F238E27FC236}">
                  <a16:creationId xmlns:a16="http://schemas.microsoft.com/office/drawing/2014/main" id="{3DCD8C06-CC7A-4437-A726-2C8B9576BA6B}"/>
                </a:ext>
              </a:extLst>
            </p:cNvPr>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7581;p126">
              <a:extLst>
                <a:ext uri="{FF2B5EF4-FFF2-40B4-BE49-F238E27FC236}">
                  <a16:creationId xmlns:a16="http://schemas.microsoft.com/office/drawing/2014/main" id="{FF682E7C-BF67-425A-9814-5B2C6C6CE59D}"/>
                </a:ext>
              </a:extLst>
            </p:cNvPr>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7582;p126">
              <a:extLst>
                <a:ext uri="{FF2B5EF4-FFF2-40B4-BE49-F238E27FC236}">
                  <a16:creationId xmlns:a16="http://schemas.microsoft.com/office/drawing/2014/main" id="{DFA24860-C9FB-4133-BC6D-8573AFA315E5}"/>
                </a:ext>
              </a:extLst>
            </p:cNvPr>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7583;p126">
              <a:extLst>
                <a:ext uri="{FF2B5EF4-FFF2-40B4-BE49-F238E27FC236}">
                  <a16:creationId xmlns:a16="http://schemas.microsoft.com/office/drawing/2014/main" id="{3CAD9AE7-7ACA-45B3-9440-A45682F44A25}"/>
                </a:ext>
              </a:extLst>
            </p:cNvPr>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7584;p126">
              <a:extLst>
                <a:ext uri="{FF2B5EF4-FFF2-40B4-BE49-F238E27FC236}">
                  <a16:creationId xmlns:a16="http://schemas.microsoft.com/office/drawing/2014/main" id="{AA7AB83F-0F85-49BA-91F7-E6ED897C5517}"/>
                </a:ext>
              </a:extLst>
            </p:cNvPr>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7585;p126">
              <a:extLst>
                <a:ext uri="{FF2B5EF4-FFF2-40B4-BE49-F238E27FC236}">
                  <a16:creationId xmlns:a16="http://schemas.microsoft.com/office/drawing/2014/main" id="{7C0C6BF7-3910-4062-AD30-287FF0431625}"/>
                </a:ext>
              </a:extLst>
            </p:cNvPr>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7586;p126">
              <a:extLst>
                <a:ext uri="{FF2B5EF4-FFF2-40B4-BE49-F238E27FC236}">
                  <a16:creationId xmlns:a16="http://schemas.microsoft.com/office/drawing/2014/main" id="{79D41CFA-5367-4052-B3E5-2DDBCEB85CC0}"/>
                </a:ext>
              </a:extLst>
            </p:cNvPr>
            <p:cNvSpPr/>
            <p:nvPr/>
          </p:nvSpPr>
          <p:spPr>
            <a:xfrm>
              <a:off x="2142734" y="1667061"/>
              <a:ext cx="923" cy="149"/>
            </a:xfrm>
            <a:custGeom>
              <a:avLst/>
              <a:gdLst/>
              <a:ahLst/>
              <a:cxnLst/>
              <a:rect l="l" t="t" r="r" b="b"/>
              <a:pathLst>
                <a:path w="68" h="11" extrusionOk="0">
                  <a:moveTo>
                    <a:pt x="67"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7587;p126">
              <a:extLst>
                <a:ext uri="{FF2B5EF4-FFF2-40B4-BE49-F238E27FC236}">
                  <a16:creationId xmlns:a16="http://schemas.microsoft.com/office/drawing/2014/main" id="{A0535253-2737-4FFC-A4F2-4F1FB314176C}"/>
                </a:ext>
              </a:extLst>
            </p:cNvPr>
            <p:cNvSpPr/>
            <p:nvPr/>
          </p:nvSpPr>
          <p:spPr>
            <a:xfrm>
              <a:off x="2105477" y="1674515"/>
              <a:ext cx="299" cy="14"/>
            </a:xfrm>
            <a:custGeom>
              <a:avLst/>
              <a:gdLst/>
              <a:ahLst/>
              <a:cxnLst/>
              <a:rect l="l" t="t" r="r" b="b"/>
              <a:pathLst>
                <a:path w="22" h="1" extrusionOk="0">
                  <a:moveTo>
                    <a:pt x="2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7588;p126">
              <a:extLst>
                <a:ext uri="{FF2B5EF4-FFF2-40B4-BE49-F238E27FC236}">
                  <a16:creationId xmlns:a16="http://schemas.microsoft.com/office/drawing/2014/main" id="{84BCB873-EC6B-496A-99AE-43E600FE3BF1}"/>
                </a:ext>
              </a:extLst>
            </p:cNvPr>
            <p:cNvSpPr/>
            <p:nvPr/>
          </p:nvSpPr>
          <p:spPr>
            <a:xfrm>
              <a:off x="2105097" y="1674570"/>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7589;p126">
              <a:extLst>
                <a:ext uri="{FF2B5EF4-FFF2-40B4-BE49-F238E27FC236}">
                  <a16:creationId xmlns:a16="http://schemas.microsoft.com/office/drawing/2014/main" id="{C027EBB6-EEAC-4B6D-8FF9-12426C80D32C}"/>
                </a:ext>
              </a:extLst>
            </p:cNvPr>
            <p:cNvSpPr/>
            <p:nvPr/>
          </p:nvSpPr>
          <p:spPr>
            <a:xfrm>
              <a:off x="2101866" y="1674610"/>
              <a:ext cx="2770" cy="204"/>
            </a:xfrm>
            <a:custGeom>
              <a:avLst/>
              <a:gdLst/>
              <a:ahLst/>
              <a:cxnLst/>
              <a:rect l="l" t="t" r="r" b="b"/>
              <a:pathLst>
                <a:path w="204" h="15" extrusionOk="0">
                  <a:moveTo>
                    <a:pt x="203"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7590;p126">
              <a:extLst>
                <a:ext uri="{FF2B5EF4-FFF2-40B4-BE49-F238E27FC236}">
                  <a16:creationId xmlns:a16="http://schemas.microsoft.com/office/drawing/2014/main" id="{EC2B915A-5BE9-4FBA-9754-4E56D3A8ED96}"/>
                </a:ext>
              </a:extLst>
            </p:cNvPr>
            <p:cNvSpPr/>
            <p:nvPr/>
          </p:nvSpPr>
          <p:spPr>
            <a:xfrm>
              <a:off x="2104622" y="1674570"/>
              <a:ext cx="394" cy="14"/>
            </a:xfrm>
            <a:custGeom>
              <a:avLst/>
              <a:gdLst/>
              <a:ahLst/>
              <a:cxnLst/>
              <a:rect l="l" t="t" r="r" b="b"/>
              <a:pathLst>
                <a:path w="29" h="1" extrusionOk="0">
                  <a:moveTo>
                    <a:pt x="2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7591;p126">
              <a:extLst>
                <a:ext uri="{FF2B5EF4-FFF2-40B4-BE49-F238E27FC236}">
                  <a16:creationId xmlns:a16="http://schemas.microsoft.com/office/drawing/2014/main" id="{8CC9442E-9031-464D-B103-1D0EFECC415E}"/>
                </a:ext>
              </a:extLst>
            </p:cNvPr>
            <p:cNvSpPr/>
            <p:nvPr/>
          </p:nvSpPr>
          <p:spPr>
            <a:xfrm>
              <a:off x="2101526" y="1674855"/>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7592;p126">
              <a:extLst>
                <a:ext uri="{FF2B5EF4-FFF2-40B4-BE49-F238E27FC236}">
                  <a16:creationId xmlns:a16="http://schemas.microsoft.com/office/drawing/2014/main" id="{F269775A-0AC2-4AA0-8F18-32CFBF84E9C3}"/>
                </a:ext>
              </a:extLst>
            </p:cNvPr>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7593;p126">
              <a:extLst>
                <a:ext uri="{FF2B5EF4-FFF2-40B4-BE49-F238E27FC236}">
                  <a16:creationId xmlns:a16="http://schemas.microsoft.com/office/drawing/2014/main" id="{69EE6411-1307-451F-805F-92E6A4A7429B}"/>
                </a:ext>
              </a:extLst>
            </p:cNvPr>
            <p:cNvSpPr/>
            <p:nvPr/>
          </p:nvSpPr>
          <p:spPr>
            <a:xfrm>
              <a:off x="2106903" y="167447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7594;p126">
              <a:extLst>
                <a:ext uri="{FF2B5EF4-FFF2-40B4-BE49-F238E27FC236}">
                  <a16:creationId xmlns:a16="http://schemas.microsoft.com/office/drawing/2014/main" id="{4824D0E9-1832-40AB-BB5A-4E5E835B0497}"/>
                </a:ext>
              </a:extLst>
            </p:cNvPr>
            <p:cNvSpPr/>
            <p:nvPr/>
          </p:nvSpPr>
          <p:spPr>
            <a:xfrm>
              <a:off x="2106659" y="167447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7595;p126">
              <a:extLst>
                <a:ext uri="{FF2B5EF4-FFF2-40B4-BE49-F238E27FC236}">
                  <a16:creationId xmlns:a16="http://schemas.microsoft.com/office/drawing/2014/main" id="{B647DFA4-B339-4313-89FF-51A688561C62}"/>
                </a:ext>
              </a:extLst>
            </p:cNvPr>
            <p:cNvSpPr/>
            <p:nvPr/>
          </p:nvSpPr>
          <p:spPr>
            <a:xfrm>
              <a:off x="2105858" y="1674515"/>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7596;p126">
              <a:extLst>
                <a:ext uri="{FF2B5EF4-FFF2-40B4-BE49-F238E27FC236}">
                  <a16:creationId xmlns:a16="http://schemas.microsoft.com/office/drawing/2014/main" id="{FE2045D0-91BB-428B-B691-AC0A8782772D}"/>
                </a:ext>
              </a:extLst>
            </p:cNvPr>
            <p:cNvSpPr/>
            <p:nvPr/>
          </p:nvSpPr>
          <p:spPr>
            <a:xfrm>
              <a:off x="2107134" y="167447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7597;p126">
              <a:extLst>
                <a:ext uri="{FF2B5EF4-FFF2-40B4-BE49-F238E27FC236}">
                  <a16:creationId xmlns:a16="http://schemas.microsoft.com/office/drawing/2014/main" id="{7532314E-8DAA-4759-9897-3E74CAEB2CE0}"/>
                </a:ext>
              </a:extLst>
            </p:cNvPr>
            <p:cNvSpPr/>
            <p:nvPr/>
          </p:nvSpPr>
          <p:spPr>
            <a:xfrm>
              <a:off x="2106183" y="1674475"/>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7598;p126">
              <a:extLst>
                <a:ext uri="{FF2B5EF4-FFF2-40B4-BE49-F238E27FC236}">
                  <a16:creationId xmlns:a16="http://schemas.microsoft.com/office/drawing/2014/main" id="{D11664E7-D393-4B99-BC31-F1AA4AEC7C78}"/>
                </a:ext>
              </a:extLst>
            </p:cNvPr>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7599;p126">
              <a:extLst>
                <a:ext uri="{FF2B5EF4-FFF2-40B4-BE49-F238E27FC236}">
                  <a16:creationId xmlns:a16="http://schemas.microsoft.com/office/drawing/2014/main" id="{852464EF-8A88-47F4-8EC0-C7D9D61B06F6}"/>
                </a:ext>
              </a:extLst>
            </p:cNvPr>
            <p:cNvSpPr/>
            <p:nvPr/>
          </p:nvSpPr>
          <p:spPr>
            <a:xfrm>
              <a:off x="2101771" y="1676416"/>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7600;p126">
              <a:extLst>
                <a:ext uri="{FF2B5EF4-FFF2-40B4-BE49-F238E27FC236}">
                  <a16:creationId xmlns:a16="http://schemas.microsoft.com/office/drawing/2014/main" id="{12421F91-CEAB-4B45-B43E-BB900C55341F}"/>
                </a:ext>
              </a:extLst>
            </p:cNvPr>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7601;p126">
              <a:extLst>
                <a:ext uri="{FF2B5EF4-FFF2-40B4-BE49-F238E27FC236}">
                  <a16:creationId xmlns:a16="http://schemas.microsoft.com/office/drawing/2014/main" id="{2E076C4B-9F23-40F2-83C3-013932E0934C}"/>
                </a:ext>
              </a:extLst>
            </p:cNvPr>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7602;p126">
              <a:extLst>
                <a:ext uri="{FF2B5EF4-FFF2-40B4-BE49-F238E27FC236}">
                  <a16:creationId xmlns:a16="http://schemas.microsoft.com/office/drawing/2014/main" id="{A9F1F540-8183-48CA-83FE-39038F3ED701}"/>
                </a:ext>
              </a:extLst>
            </p:cNvPr>
            <p:cNvSpPr/>
            <p:nvPr/>
          </p:nvSpPr>
          <p:spPr>
            <a:xfrm>
              <a:off x="2101676" y="167628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7603;p126">
              <a:extLst>
                <a:ext uri="{FF2B5EF4-FFF2-40B4-BE49-F238E27FC236}">
                  <a16:creationId xmlns:a16="http://schemas.microsoft.com/office/drawing/2014/main" id="{9F689BE9-2F2D-4A61-86BF-6CB4CADFD293}"/>
                </a:ext>
              </a:extLst>
            </p:cNvPr>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7604;p126">
              <a:extLst>
                <a:ext uri="{FF2B5EF4-FFF2-40B4-BE49-F238E27FC236}">
                  <a16:creationId xmlns:a16="http://schemas.microsoft.com/office/drawing/2014/main" id="{2A0A6DAF-C07E-40D1-B258-0552392D5073}"/>
                </a:ext>
              </a:extLst>
            </p:cNvPr>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7605;p126">
              <a:extLst>
                <a:ext uri="{FF2B5EF4-FFF2-40B4-BE49-F238E27FC236}">
                  <a16:creationId xmlns:a16="http://schemas.microsoft.com/office/drawing/2014/main" id="{EE66232A-DE6C-4EF4-A563-72E0140629BD}"/>
                </a:ext>
              </a:extLst>
            </p:cNvPr>
            <p:cNvSpPr/>
            <p:nvPr/>
          </p:nvSpPr>
          <p:spPr>
            <a:xfrm>
              <a:off x="2143304" y="1674760"/>
              <a:ext cx="14" cy="489"/>
            </a:xfrm>
            <a:custGeom>
              <a:avLst/>
              <a:gdLst/>
              <a:ahLst/>
              <a:cxnLst/>
              <a:rect l="l" t="t" r="r" b="b"/>
              <a:pathLst>
                <a:path w="1" h="36" extrusionOk="0">
                  <a:moveTo>
                    <a:pt x="1" y="0"/>
                  </a:moveTo>
                  <a:lnTo>
                    <a:pt x="1"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7606;p126">
              <a:extLst>
                <a:ext uri="{FF2B5EF4-FFF2-40B4-BE49-F238E27FC236}">
                  <a16:creationId xmlns:a16="http://schemas.microsoft.com/office/drawing/2014/main" id="{39E61FA7-74B0-4A01-B656-831354FFCCDC}"/>
                </a:ext>
              </a:extLst>
            </p:cNvPr>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7607;p126">
              <a:extLst>
                <a:ext uri="{FF2B5EF4-FFF2-40B4-BE49-F238E27FC236}">
                  <a16:creationId xmlns:a16="http://schemas.microsoft.com/office/drawing/2014/main" id="{B32F84E4-7196-452C-9873-79DD91EC481C}"/>
                </a:ext>
              </a:extLst>
            </p:cNvPr>
            <p:cNvSpPr/>
            <p:nvPr/>
          </p:nvSpPr>
          <p:spPr>
            <a:xfrm>
              <a:off x="2143304" y="1672044"/>
              <a:ext cx="14" cy="258"/>
            </a:xfrm>
            <a:custGeom>
              <a:avLst/>
              <a:gdLst/>
              <a:ahLst/>
              <a:cxnLst/>
              <a:rect l="l" t="t" r="r" b="b"/>
              <a:pathLst>
                <a:path w="1" h="19" extrusionOk="0">
                  <a:moveTo>
                    <a:pt x="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7608;p126">
              <a:extLst>
                <a:ext uri="{FF2B5EF4-FFF2-40B4-BE49-F238E27FC236}">
                  <a16:creationId xmlns:a16="http://schemas.microsoft.com/office/drawing/2014/main" id="{DA34B4CF-8D72-49F6-B1CE-12B28534F0F5}"/>
                </a:ext>
              </a:extLst>
            </p:cNvPr>
            <p:cNvSpPr/>
            <p:nvPr/>
          </p:nvSpPr>
          <p:spPr>
            <a:xfrm>
              <a:off x="2143304" y="1673524"/>
              <a:ext cx="14" cy="394"/>
            </a:xfrm>
            <a:custGeom>
              <a:avLst/>
              <a:gdLst/>
              <a:ahLst/>
              <a:cxnLst/>
              <a:rect l="l" t="t" r="r" b="b"/>
              <a:pathLst>
                <a:path w="1" h="29" extrusionOk="0">
                  <a:moveTo>
                    <a:pt x="1"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7609;p126">
              <a:extLst>
                <a:ext uri="{FF2B5EF4-FFF2-40B4-BE49-F238E27FC236}">
                  <a16:creationId xmlns:a16="http://schemas.microsoft.com/office/drawing/2014/main" id="{B4C3D6CE-39AC-4F8E-8EF1-42550CE4D71E}"/>
                </a:ext>
              </a:extLst>
            </p:cNvPr>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7610;p126">
              <a:extLst>
                <a:ext uri="{FF2B5EF4-FFF2-40B4-BE49-F238E27FC236}">
                  <a16:creationId xmlns:a16="http://schemas.microsoft.com/office/drawing/2014/main" id="{8FE9B32E-2F06-4EFD-BBDF-63FE1F74049B}"/>
                </a:ext>
              </a:extLst>
            </p:cNvPr>
            <p:cNvSpPr/>
            <p:nvPr/>
          </p:nvSpPr>
          <p:spPr>
            <a:xfrm>
              <a:off x="2143589" y="1667251"/>
              <a:ext cx="68" cy="394"/>
            </a:xfrm>
            <a:custGeom>
              <a:avLst/>
              <a:gdLst/>
              <a:ahLst/>
              <a:cxnLst/>
              <a:rect l="l" t="t" r="r" b="b"/>
              <a:pathLst>
                <a:path w="5" h="29" extrusionOk="0">
                  <a:moveTo>
                    <a:pt x="4" y="0"/>
                  </a:move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7611;p126">
              <a:extLst>
                <a:ext uri="{FF2B5EF4-FFF2-40B4-BE49-F238E27FC236}">
                  <a16:creationId xmlns:a16="http://schemas.microsoft.com/office/drawing/2014/main" id="{65A577E8-F5F4-4975-A940-BFB450BC0B8E}"/>
                </a:ext>
              </a:extLst>
            </p:cNvPr>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7612;p126">
              <a:extLst>
                <a:ext uri="{FF2B5EF4-FFF2-40B4-BE49-F238E27FC236}">
                  <a16:creationId xmlns:a16="http://schemas.microsoft.com/office/drawing/2014/main" id="{FD2D7361-3F91-41FB-9316-D9FB2F6CB2E8}"/>
                </a:ext>
              </a:extLst>
            </p:cNvPr>
            <p:cNvSpPr/>
            <p:nvPr/>
          </p:nvSpPr>
          <p:spPr>
            <a:xfrm>
              <a:off x="2184336" y="17022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7613;p126">
              <a:extLst>
                <a:ext uri="{FF2B5EF4-FFF2-40B4-BE49-F238E27FC236}">
                  <a16:creationId xmlns:a16="http://schemas.microsoft.com/office/drawing/2014/main" id="{9431F3CF-5C4E-427E-A489-3FD1EE624498}"/>
                </a:ext>
              </a:extLst>
            </p:cNvPr>
            <p:cNvSpPr/>
            <p:nvPr/>
          </p:nvSpPr>
          <p:spPr>
            <a:xfrm>
              <a:off x="2184376" y="170266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7614;p126">
              <a:extLst>
                <a:ext uri="{FF2B5EF4-FFF2-40B4-BE49-F238E27FC236}">
                  <a16:creationId xmlns:a16="http://schemas.microsoft.com/office/drawing/2014/main" id="{D0480AC7-9E9F-4256-853C-0CDB1EAD86F6}"/>
                </a:ext>
              </a:extLst>
            </p:cNvPr>
            <p:cNvSpPr/>
            <p:nvPr/>
          </p:nvSpPr>
          <p:spPr>
            <a:xfrm>
              <a:off x="2184376" y="17024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7615;p126">
              <a:extLst>
                <a:ext uri="{FF2B5EF4-FFF2-40B4-BE49-F238E27FC236}">
                  <a16:creationId xmlns:a16="http://schemas.microsoft.com/office/drawing/2014/main" id="{BE78CD59-8C15-4900-ADC3-5C17DC0B91D6}"/>
                </a:ext>
              </a:extLst>
            </p:cNvPr>
            <p:cNvSpPr/>
            <p:nvPr/>
          </p:nvSpPr>
          <p:spPr>
            <a:xfrm>
              <a:off x="2184336" y="1702132"/>
              <a:ext cx="14" cy="68"/>
            </a:xfrm>
            <a:custGeom>
              <a:avLst/>
              <a:gdLst/>
              <a:ahLst/>
              <a:cxnLst/>
              <a:rect l="l" t="t" r="r" b="b"/>
              <a:pathLst>
                <a:path w="1" h="5" extrusionOk="0">
                  <a:moveTo>
                    <a:pt x="0" y="1"/>
                  </a:moveTo>
                  <a:lnTo>
                    <a:pt x="0" y="4"/>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7616;p126">
              <a:extLst>
                <a:ext uri="{FF2B5EF4-FFF2-40B4-BE49-F238E27FC236}">
                  <a16:creationId xmlns:a16="http://schemas.microsoft.com/office/drawing/2014/main" id="{F9789CDD-F3D9-47E1-B298-ADA36C01856D}"/>
                </a:ext>
              </a:extLst>
            </p:cNvPr>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7617;p126">
              <a:extLst>
                <a:ext uri="{FF2B5EF4-FFF2-40B4-BE49-F238E27FC236}">
                  <a16:creationId xmlns:a16="http://schemas.microsoft.com/office/drawing/2014/main" id="{FD5E27FF-38ED-49B0-94F2-EB47FE78B7D5}"/>
                </a:ext>
              </a:extLst>
            </p:cNvPr>
            <p:cNvSpPr/>
            <p:nvPr/>
          </p:nvSpPr>
          <p:spPr>
            <a:xfrm>
              <a:off x="2184241" y="1703558"/>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7618;p126">
              <a:extLst>
                <a:ext uri="{FF2B5EF4-FFF2-40B4-BE49-F238E27FC236}">
                  <a16:creationId xmlns:a16="http://schemas.microsoft.com/office/drawing/2014/main" id="{E97FC47A-BB3F-497F-BA87-936FD589747C}"/>
                </a:ext>
              </a:extLst>
            </p:cNvPr>
            <p:cNvSpPr/>
            <p:nvPr/>
          </p:nvSpPr>
          <p:spPr>
            <a:xfrm>
              <a:off x="2184145" y="1704033"/>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7619;p126">
              <a:extLst>
                <a:ext uri="{FF2B5EF4-FFF2-40B4-BE49-F238E27FC236}">
                  <a16:creationId xmlns:a16="http://schemas.microsoft.com/office/drawing/2014/main" id="{FC13E97A-2E7B-41CD-953D-84EEB94F4C31}"/>
                </a:ext>
              </a:extLst>
            </p:cNvPr>
            <p:cNvSpPr/>
            <p:nvPr/>
          </p:nvSpPr>
          <p:spPr>
            <a:xfrm>
              <a:off x="2185422" y="169952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7620;p126">
              <a:extLst>
                <a:ext uri="{FF2B5EF4-FFF2-40B4-BE49-F238E27FC236}">
                  <a16:creationId xmlns:a16="http://schemas.microsoft.com/office/drawing/2014/main" id="{DF1F40F0-3A11-4D5F-92CB-D4D73B9B931F}"/>
                </a:ext>
              </a:extLst>
            </p:cNvPr>
            <p:cNvSpPr/>
            <p:nvPr/>
          </p:nvSpPr>
          <p:spPr>
            <a:xfrm>
              <a:off x="2184336" y="17029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7621;p126">
              <a:extLst>
                <a:ext uri="{FF2B5EF4-FFF2-40B4-BE49-F238E27FC236}">
                  <a16:creationId xmlns:a16="http://schemas.microsoft.com/office/drawing/2014/main" id="{BC5662B2-B6D5-4980-92EC-6AE354238F2F}"/>
                </a:ext>
              </a:extLst>
            </p:cNvPr>
            <p:cNvSpPr/>
            <p:nvPr/>
          </p:nvSpPr>
          <p:spPr>
            <a:xfrm>
              <a:off x="2184336" y="170323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7622;p126">
              <a:extLst>
                <a:ext uri="{FF2B5EF4-FFF2-40B4-BE49-F238E27FC236}">
                  <a16:creationId xmlns:a16="http://schemas.microsoft.com/office/drawing/2014/main" id="{7E5A6C0B-A6C1-4C11-9299-3A8C3C66C932}"/>
                </a:ext>
              </a:extLst>
            </p:cNvPr>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7623;p126">
              <a:extLst>
                <a:ext uri="{FF2B5EF4-FFF2-40B4-BE49-F238E27FC236}">
                  <a16:creationId xmlns:a16="http://schemas.microsoft.com/office/drawing/2014/main" id="{8BE556F4-687C-4675-8583-54C712BD70B8}"/>
                </a:ext>
              </a:extLst>
            </p:cNvPr>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7624;p126">
              <a:extLst>
                <a:ext uri="{FF2B5EF4-FFF2-40B4-BE49-F238E27FC236}">
                  <a16:creationId xmlns:a16="http://schemas.microsoft.com/office/drawing/2014/main" id="{2A3A8D6D-E56B-4A2F-A988-2AD2D01CBE05}"/>
                </a:ext>
              </a:extLst>
            </p:cNvPr>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7625;p126">
              <a:extLst>
                <a:ext uri="{FF2B5EF4-FFF2-40B4-BE49-F238E27FC236}">
                  <a16:creationId xmlns:a16="http://schemas.microsoft.com/office/drawing/2014/main" id="{F1C14EB7-C655-40D5-B742-9AFB03115F87}"/>
                </a:ext>
              </a:extLst>
            </p:cNvPr>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7626;p126">
              <a:extLst>
                <a:ext uri="{FF2B5EF4-FFF2-40B4-BE49-F238E27FC236}">
                  <a16:creationId xmlns:a16="http://schemas.microsoft.com/office/drawing/2014/main" id="{B9166CB2-DDFD-4F29-82F3-18E39C4722DA}"/>
                </a:ext>
              </a:extLst>
            </p:cNvPr>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7627;p126">
              <a:extLst>
                <a:ext uri="{FF2B5EF4-FFF2-40B4-BE49-F238E27FC236}">
                  <a16:creationId xmlns:a16="http://schemas.microsoft.com/office/drawing/2014/main" id="{FCADCB32-F28E-451C-8C20-866CCFC590AD}"/>
                </a:ext>
              </a:extLst>
            </p:cNvPr>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7628;p126">
              <a:extLst>
                <a:ext uri="{FF2B5EF4-FFF2-40B4-BE49-F238E27FC236}">
                  <a16:creationId xmlns:a16="http://schemas.microsoft.com/office/drawing/2014/main" id="{87F0FA9B-654B-4B7A-B93A-4C846C5614E5}"/>
                </a:ext>
              </a:extLst>
            </p:cNvPr>
            <p:cNvSpPr/>
            <p:nvPr/>
          </p:nvSpPr>
          <p:spPr>
            <a:xfrm>
              <a:off x="2190649" y="16926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7629;p126">
              <a:extLst>
                <a:ext uri="{FF2B5EF4-FFF2-40B4-BE49-F238E27FC236}">
                  <a16:creationId xmlns:a16="http://schemas.microsoft.com/office/drawing/2014/main" id="{1375365D-F00B-4DB7-B661-BB88B13B9A9F}"/>
                </a:ext>
              </a:extLst>
            </p:cNvPr>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7630;p126">
              <a:extLst>
                <a:ext uri="{FF2B5EF4-FFF2-40B4-BE49-F238E27FC236}">
                  <a16:creationId xmlns:a16="http://schemas.microsoft.com/office/drawing/2014/main" id="{E39757C0-7D48-4482-B947-CF35587E9C8E}"/>
                </a:ext>
              </a:extLst>
            </p:cNvPr>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7631;p126">
              <a:extLst>
                <a:ext uri="{FF2B5EF4-FFF2-40B4-BE49-F238E27FC236}">
                  <a16:creationId xmlns:a16="http://schemas.microsoft.com/office/drawing/2014/main" id="{F5790D18-A65E-4F13-91C9-FDF5E6F6937B}"/>
                </a:ext>
              </a:extLst>
            </p:cNvPr>
            <p:cNvSpPr/>
            <p:nvPr/>
          </p:nvSpPr>
          <p:spPr>
            <a:xfrm>
              <a:off x="2186331" y="1673334"/>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7632;p126">
              <a:extLst>
                <a:ext uri="{FF2B5EF4-FFF2-40B4-BE49-F238E27FC236}">
                  <a16:creationId xmlns:a16="http://schemas.microsoft.com/office/drawing/2014/main" id="{E4CE62E3-3D0E-43E8-AD31-42BA37525CAE}"/>
                </a:ext>
              </a:extLst>
            </p:cNvPr>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7633;p126">
              <a:extLst>
                <a:ext uri="{FF2B5EF4-FFF2-40B4-BE49-F238E27FC236}">
                  <a16:creationId xmlns:a16="http://schemas.microsoft.com/office/drawing/2014/main" id="{3C1C87C0-E7DC-4CC0-81FF-921F3683A5CB}"/>
                </a:ext>
              </a:extLst>
            </p:cNvPr>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7634;p126">
              <a:extLst>
                <a:ext uri="{FF2B5EF4-FFF2-40B4-BE49-F238E27FC236}">
                  <a16:creationId xmlns:a16="http://schemas.microsoft.com/office/drawing/2014/main" id="{6352EC1A-0FEA-49E3-AC1F-3DD55950B13C}"/>
                </a:ext>
              </a:extLst>
            </p:cNvPr>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7635;p126">
              <a:extLst>
                <a:ext uri="{FF2B5EF4-FFF2-40B4-BE49-F238E27FC236}">
                  <a16:creationId xmlns:a16="http://schemas.microsoft.com/office/drawing/2014/main" id="{3D780113-FDA1-4E82-95CE-204C5F56C994}"/>
                </a:ext>
              </a:extLst>
            </p:cNvPr>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7636;p126">
              <a:extLst>
                <a:ext uri="{FF2B5EF4-FFF2-40B4-BE49-F238E27FC236}">
                  <a16:creationId xmlns:a16="http://schemas.microsoft.com/office/drawing/2014/main" id="{310B2F67-AED4-4C22-A582-2A5BC0AD8DCB}"/>
                </a:ext>
              </a:extLst>
            </p:cNvPr>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7637;p126">
              <a:extLst>
                <a:ext uri="{FF2B5EF4-FFF2-40B4-BE49-F238E27FC236}">
                  <a16:creationId xmlns:a16="http://schemas.microsoft.com/office/drawing/2014/main" id="{0ED244D1-2B90-477F-AE81-149B6752E109}"/>
                </a:ext>
              </a:extLst>
            </p:cNvPr>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7638;p126">
              <a:extLst>
                <a:ext uri="{FF2B5EF4-FFF2-40B4-BE49-F238E27FC236}">
                  <a16:creationId xmlns:a16="http://schemas.microsoft.com/office/drawing/2014/main" id="{C2146CC9-DCA4-4DD8-A4E0-6E0C1961F53D}"/>
                </a:ext>
              </a:extLst>
            </p:cNvPr>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7639;p126">
              <a:extLst>
                <a:ext uri="{FF2B5EF4-FFF2-40B4-BE49-F238E27FC236}">
                  <a16:creationId xmlns:a16="http://schemas.microsoft.com/office/drawing/2014/main" id="{60A9558D-7C7B-48C5-A7C5-7E294669E690}"/>
                </a:ext>
              </a:extLst>
            </p:cNvPr>
            <p:cNvSpPr/>
            <p:nvPr/>
          </p:nvSpPr>
          <p:spPr>
            <a:xfrm>
              <a:off x="2190989" y="168511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7640;p126">
              <a:extLst>
                <a:ext uri="{FF2B5EF4-FFF2-40B4-BE49-F238E27FC236}">
                  <a16:creationId xmlns:a16="http://schemas.microsoft.com/office/drawing/2014/main" id="{A354772F-18FD-43C2-B0BB-91F5C529A279}"/>
                </a:ext>
              </a:extLst>
            </p:cNvPr>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7641;p126">
              <a:extLst>
                <a:ext uri="{FF2B5EF4-FFF2-40B4-BE49-F238E27FC236}">
                  <a16:creationId xmlns:a16="http://schemas.microsoft.com/office/drawing/2014/main" id="{685B8346-2A1B-49EA-8406-AC548A81A4CC}"/>
                </a:ext>
              </a:extLst>
            </p:cNvPr>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7642;p126">
              <a:extLst>
                <a:ext uri="{FF2B5EF4-FFF2-40B4-BE49-F238E27FC236}">
                  <a16:creationId xmlns:a16="http://schemas.microsoft.com/office/drawing/2014/main" id="{DB25F68C-169C-4C5D-BFAE-B5B997EEE5EE}"/>
                </a:ext>
              </a:extLst>
            </p:cNvPr>
            <p:cNvSpPr/>
            <p:nvPr/>
          </p:nvSpPr>
          <p:spPr>
            <a:xfrm>
              <a:off x="2192740" y="1702512"/>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7643;p126">
              <a:extLst>
                <a:ext uri="{FF2B5EF4-FFF2-40B4-BE49-F238E27FC236}">
                  <a16:creationId xmlns:a16="http://schemas.microsoft.com/office/drawing/2014/main" id="{86AF5752-A60D-4F13-B64E-C529FDF169F2}"/>
                </a:ext>
              </a:extLst>
            </p:cNvPr>
            <p:cNvSpPr/>
            <p:nvPr/>
          </p:nvSpPr>
          <p:spPr>
            <a:xfrm>
              <a:off x="2194546" y="1703272"/>
              <a:ext cx="679" cy="353"/>
            </a:xfrm>
            <a:custGeom>
              <a:avLst/>
              <a:gdLst/>
              <a:ahLst/>
              <a:cxnLst/>
              <a:rect l="l" t="t" r="r" b="b"/>
              <a:pathLst>
                <a:path w="50" h="26" extrusionOk="0">
                  <a:moveTo>
                    <a:pt x="50"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7644;p126">
              <a:extLst>
                <a:ext uri="{FF2B5EF4-FFF2-40B4-BE49-F238E27FC236}">
                  <a16:creationId xmlns:a16="http://schemas.microsoft.com/office/drawing/2014/main" id="{B79B5E73-A0EA-4B49-B09E-0B8E7065E08D}"/>
                </a:ext>
              </a:extLst>
            </p:cNvPr>
            <p:cNvSpPr/>
            <p:nvPr/>
          </p:nvSpPr>
          <p:spPr>
            <a:xfrm>
              <a:off x="2193270" y="1702661"/>
              <a:ext cx="299" cy="149"/>
            </a:xfrm>
            <a:custGeom>
              <a:avLst/>
              <a:gdLst/>
              <a:ahLst/>
              <a:cxnLst/>
              <a:rect l="l" t="t" r="r" b="b"/>
              <a:pathLst>
                <a:path w="22" h="11" extrusionOk="0">
                  <a:moveTo>
                    <a:pt x="2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7645;p126">
              <a:extLst>
                <a:ext uri="{FF2B5EF4-FFF2-40B4-BE49-F238E27FC236}">
                  <a16:creationId xmlns:a16="http://schemas.microsoft.com/office/drawing/2014/main" id="{261B394C-66D1-4C88-86AD-7BD910E3F53E}"/>
                </a:ext>
              </a:extLst>
            </p:cNvPr>
            <p:cNvSpPr/>
            <p:nvPr/>
          </p:nvSpPr>
          <p:spPr>
            <a:xfrm>
              <a:off x="2195646" y="1703843"/>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7646;p126">
              <a:extLst>
                <a:ext uri="{FF2B5EF4-FFF2-40B4-BE49-F238E27FC236}">
                  <a16:creationId xmlns:a16="http://schemas.microsoft.com/office/drawing/2014/main" id="{FDE7C479-E879-4E53-B8BB-9F5397B2EEBD}"/>
                </a:ext>
              </a:extLst>
            </p:cNvPr>
            <p:cNvSpPr/>
            <p:nvPr/>
          </p:nvSpPr>
          <p:spPr>
            <a:xfrm>
              <a:off x="2196067" y="1672098"/>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7647;p126">
              <a:extLst>
                <a:ext uri="{FF2B5EF4-FFF2-40B4-BE49-F238E27FC236}">
                  <a16:creationId xmlns:a16="http://schemas.microsoft.com/office/drawing/2014/main" id="{326AF415-619A-4416-8F4E-22A4BA16044F}"/>
                </a:ext>
              </a:extLst>
            </p:cNvPr>
            <p:cNvSpPr/>
            <p:nvPr/>
          </p:nvSpPr>
          <p:spPr>
            <a:xfrm>
              <a:off x="2197017" y="1672289"/>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7648;p126">
              <a:extLst>
                <a:ext uri="{FF2B5EF4-FFF2-40B4-BE49-F238E27FC236}">
                  <a16:creationId xmlns:a16="http://schemas.microsoft.com/office/drawing/2014/main" id="{534B128B-56E9-4020-B8D9-15F14C69B3EF}"/>
                </a:ext>
              </a:extLst>
            </p:cNvPr>
            <p:cNvSpPr/>
            <p:nvPr/>
          </p:nvSpPr>
          <p:spPr>
            <a:xfrm>
              <a:off x="2196596" y="1672194"/>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7649;p126">
              <a:extLst>
                <a:ext uri="{FF2B5EF4-FFF2-40B4-BE49-F238E27FC236}">
                  <a16:creationId xmlns:a16="http://schemas.microsoft.com/office/drawing/2014/main" id="{D0768F41-9970-40B4-82D8-80F4CFCD5A4B}"/>
                </a:ext>
              </a:extLst>
            </p:cNvPr>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7650;p126">
              <a:extLst>
                <a:ext uri="{FF2B5EF4-FFF2-40B4-BE49-F238E27FC236}">
                  <a16:creationId xmlns:a16="http://schemas.microsoft.com/office/drawing/2014/main" id="{B5CEEDF3-DE23-4BCA-9A16-442F076B5337}"/>
                </a:ext>
              </a:extLst>
            </p:cNvPr>
            <p:cNvSpPr/>
            <p:nvPr/>
          </p:nvSpPr>
          <p:spPr>
            <a:xfrm>
              <a:off x="2196311" y="1672139"/>
              <a:ext cx="204" cy="68"/>
            </a:xfrm>
            <a:custGeom>
              <a:avLst/>
              <a:gdLst/>
              <a:ahLst/>
              <a:cxnLst/>
              <a:rect l="l" t="t" r="r" b="b"/>
              <a:pathLst>
                <a:path w="15" h="5" extrusionOk="0">
                  <a:moveTo>
                    <a:pt x="1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7651;p126">
              <a:extLst>
                <a:ext uri="{FF2B5EF4-FFF2-40B4-BE49-F238E27FC236}">
                  <a16:creationId xmlns:a16="http://schemas.microsoft.com/office/drawing/2014/main" id="{AB55AF60-7FDC-4744-8EEF-26E101CC44F3}"/>
                </a:ext>
              </a:extLst>
            </p:cNvPr>
            <p:cNvSpPr/>
            <p:nvPr/>
          </p:nvSpPr>
          <p:spPr>
            <a:xfrm>
              <a:off x="2197397" y="1672614"/>
              <a:ext cx="68" cy="109"/>
            </a:xfrm>
            <a:custGeom>
              <a:avLst/>
              <a:gdLst/>
              <a:ahLst/>
              <a:cxnLst/>
              <a:rect l="l" t="t" r="r" b="b"/>
              <a:pathLst>
                <a:path w="5" h="8" extrusionOk="0">
                  <a:moveTo>
                    <a:pt x="4"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7652;p126">
              <a:extLst>
                <a:ext uri="{FF2B5EF4-FFF2-40B4-BE49-F238E27FC236}">
                  <a16:creationId xmlns:a16="http://schemas.microsoft.com/office/drawing/2014/main" id="{77158A04-4543-488B-87E6-1D4DC4555060}"/>
                </a:ext>
              </a:extLst>
            </p:cNvPr>
            <p:cNvSpPr/>
            <p:nvPr/>
          </p:nvSpPr>
          <p:spPr>
            <a:xfrm>
              <a:off x="2197546" y="1672900"/>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7653;p126">
              <a:extLst>
                <a:ext uri="{FF2B5EF4-FFF2-40B4-BE49-F238E27FC236}">
                  <a16:creationId xmlns:a16="http://schemas.microsoft.com/office/drawing/2014/main" id="{847A0767-36D1-46DB-9AFB-18EF3B3661EA}"/>
                </a:ext>
              </a:extLst>
            </p:cNvPr>
            <p:cNvSpPr/>
            <p:nvPr/>
          </p:nvSpPr>
          <p:spPr>
            <a:xfrm>
              <a:off x="2197302" y="1672329"/>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7654;p126">
              <a:extLst>
                <a:ext uri="{FF2B5EF4-FFF2-40B4-BE49-F238E27FC236}">
                  <a16:creationId xmlns:a16="http://schemas.microsoft.com/office/drawing/2014/main" id="{DC501DE0-A4CA-4204-B9BE-BF3FE0D38206}"/>
                </a:ext>
              </a:extLst>
            </p:cNvPr>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7655;p126">
              <a:extLst>
                <a:ext uri="{FF2B5EF4-FFF2-40B4-BE49-F238E27FC236}">
                  <a16:creationId xmlns:a16="http://schemas.microsoft.com/office/drawing/2014/main" id="{B7BFEE1F-C970-4878-AC4B-9788E459F911}"/>
                </a:ext>
              </a:extLst>
            </p:cNvPr>
            <p:cNvSpPr/>
            <p:nvPr/>
          </p:nvSpPr>
          <p:spPr>
            <a:xfrm>
              <a:off x="2198253" y="1673904"/>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7656;p126">
              <a:extLst>
                <a:ext uri="{FF2B5EF4-FFF2-40B4-BE49-F238E27FC236}">
                  <a16:creationId xmlns:a16="http://schemas.microsoft.com/office/drawing/2014/main" id="{A5C976E4-B01A-448E-94B6-F0DB369318A7}"/>
                </a:ext>
              </a:extLst>
            </p:cNvPr>
            <p:cNvSpPr/>
            <p:nvPr/>
          </p:nvSpPr>
          <p:spPr>
            <a:xfrm>
              <a:off x="2198022" y="1673565"/>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7657;p126">
              <a:extLst>
                <a:ext uri="{FF2B5EF4-FFF2-40B4-BE49-F238E27FC236}">
                  <a16:creationId xmlns:a16="http://schemas.microsoft.com/office/drawing/2014/main" id="{DFD0C17A-C645-45DC-B72B-657F415DFC06}"/>
                </a:ext>
              </a:extLst>
            </p:cNvPr>
            <p:cNvSpPr/>
            <p:nvPr/>
          </p:nvSpPr>
          <p:spPr>
            <a:xfrm>
              <a:off x="2197777" y="1673280"/>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7658;p126">
              <a:extLst>
                <a:ext uri="{FF2B5EF4-FFF2-40B4-BE49-F238E27FC236}">
                  <a16:creationId xmlns:a16="http://schemas.microsoft.com/office/drawing/2014/main" id="{3EFAA9DF-E67C-43A1-ACE5-6544F46409A1}"/>
                </a:ext>
              </a:extLst>
            </p:cNvPr>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7659;p126">
              <a:extLst>
                <a:ext uri="{FF2B5EF4-FFF2-40B4-BE49-F238E27FC236}">
                  <a16:creationId xmlns:a16="http://schemas.microsoft.com/office/drawing/2014/main" id="{1446F7C7-673E-47A8-9B8A-69510A45CB51}"/>
                </a:ext>
              </a:extLst>
            </p:cNvPr>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7660;p126">
              <a:extLst>
                <a:ext uri="{FF2B5EF4-FFF2-40B4-BE49-F238E27FC236}">
                  <a16:creationId xmlns:a16="http://schemas.microsoft.com/office/drawing/2014/main" id="{FA2C5C57-3795-451D-808C-EADCF7B691A8}"/>
                </a:ext>
              </a:extLst>
            </p:cNvPr>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7661;p126">
              <a:extLst>
                <a:ext uri="{FF2B5EF4-FFF2-40B4-BE49-F238E27FC236}">
                  <a16:creationId xmlns:a16="http://schemas.microsoft.com/office/drawing/2014/main" id="{46681F83-030D-4C3F-AA39-0CFA7F531DA6}"/>
                </a:ext>
              </a:extLst>
            </p:cNvPr>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7662;p126">
              <a:extLst>
                <a:ext uri="{FF2B5EF4-FFF2-40B4-BE49-F238E27FC236}">
                  <a16:creationId xmlns:a16="http://schemas.microsoft.com/office/drawing/2014/main" id="{2ED55352-0013-4480-9BED-3C6F2B58A1A0}"/>
                </a:ext>
              </a:extLst>
            </p:cNvPr>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7663;p126">
              <a:extLst>
                <a:ext uri="{FF2B5EF4-FFF2-40B4-BE49-F238E27FC236}">
                  <a16:creationId xmlns:a16="http://schemas.microsoft.com/office/drawing/2014/main" id="{94B26BAD-40C0-44CD-9121-E009B89DD813}"/>
                </a:ext>
              </a:extLst>
            </p:cNvPr>
            <p:cNvSpPr/>
            <p:nvPr/>
          </p:nvSpPr>
          <p:spPr>
            <a:xfrm>
              <a:off x="2200208" y="1705703"/>
              <a:ext cx="2444" cy="489"/>
            </a:xfrm>
            <a:custGeom>
              <a:avLst/>
              <a:gdLst/>
              <a:ahLst/>
              <a:cxnLst/>
              <a:rect l="l" t="t" r="r" b="b"/>
              <a:pathLst>
                <a:path w="180" h="36" extrusionOk="0">
                  <a:moveTo>
                    <a:pt x="179" y="0"/>
                  </a:moveTo>
                  <a:lnTo>
                    <a:pt x="0"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7664;p126">
              <a:extLst>
                <a:ext uri="{FF2B5EF4-FFF2-40B4-BE49-F238E27FC236}">
                  <a16:creationId xmlns:a16="http://schemas.microsoft.com/office/drawing/2014/main" id="{921F75B1-04E5-44C4-BC19-7F8B6F631907}"/>
                </a:ext>
              </a:extLst>
            </p:cNvPr>
            <p:cNvSpPr/>
            <p:nvPr/>
          </p:nvSpPr>
          <p:spPr>
            <a:xfrm>
              <a:off x="2207906" y="1704657"/>
              <a:ext cx="584" cy="109"/>
            </a:xfrm>
            <a:custGeom>
              <a:avLst/>
              <a:gdLst/>
              <a:ahLst/>
              <a:cxnLst/>
              <a:rect l="l" t="t" r="r" b="b"/>
              <a:pathLst>
                <a:path w="43" h="8" extrusionOk="0">
                  <a:moveTo>
                    <a:pt x="43"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7665;p126">
              <a:extLst>
                <a:ext uri="{FF2B5EF4-FFF2-40B4-BE49-F238E27FC236}">
                  <a16:creationId xmlns:a16="http://schemas.microsoft.com/office/drawing/2014/main" id="{646D7465-539C-4F9A-9171-630AB16BBC08}"/>
                </a:ext>
              </a:extLst>
            </p:cNvPr>
            <p:cNvSpPr/>
            <p:nvPr/>
          </p:nvSpPr>
          <p:spPr>
            <a:xfrm>
              <a:off x="2208857" y="1704467"/>
              <a:ext cx="543" cy="109"/>
            </a:xfrm>
            <a:custGeom>
              <a:avLst/>
              <a:gdLst/>
              <a:ahLst/>
              <a:cxnLst/>
              <a:rect l="l" t="t" r="r" b="b"/>
              <a:pathLst>
                <a:path w="40" h="8" extrusionOk="0">
                  <a:moveTo>
                    <a:pt x="39"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7666;p126">
              <a:extLst>
                <a:ext uri="{FF2B5EF4-FFF2-40B4-BE49-F238E27FC236}">
                  <a16:creationId xmlns:a16="http://schemas.microsoft.com/office/drawing/2014/main" id="{DCE0CAFE-2FC7-4F8C-9F4F-7A4E4D311176}"/>
                </a:ext>
              </a:extLst>
            </p:cNvPr>
            <p:cNvSpPr/>
            <p:nvPr/>
          </p:nvSpPr>
          <p:spPr>
            <a:xfrm>
              <a:off x="2206100" y="1704942"/>
              <a:ext cx="584" cy="109"/>
            </a:xfrm>
            <a:custGeom>
              <a:avLst/>
              <a:gdLst/>
              <a:ahLst/>
              <a:cxnLst/>
              <a:rect l="l" t="t" r="r" b="b"/>
              <a:pathLst>
                <a:path w="43" h="8" extrusionOk="0">
                  <a:moveTo>
                    <a:pt x="43"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7667;p126">
              <a:extLst>
                <a:ext uri="{FF2B5EF4-FFF2-40B4-BE49-F238E27FC236}">
                  <a16:creationId xmlns:a16="http://schemas.microsoft.com/office/drawing/2014/main" id="{EB078F25-7DB3-4C03-8C80-15A6AA2AF268}"/>
                </a:ext>
              </a:extLst>
            </p:cNvPr>
            <p:cNvSpPr/>
            <p:nvPr/>
          </p:nvSpPr>
          <p:spPr>
            <a:xfrm>
              <a:off x="2209766" y="1704318"/>
              <a:ext cx="489" cy="109"/>
            </a:xfrm>
            <a:custGeom>
              <a:avLst/>
              <a:gdLst/>
              <a:ahLst/>
              <a:cxnLst/>
              <a:rect l="l" t="t" r="r" b="b"/>
              <a:pathLst>
                <a:path w="36" h="8" extrusionOk="0">
                  <a:moveTo>
                    <a:pt x="3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7668;p126">
              <a:extLst>
                <a:ext uri="{FF2B5EF4-FFF2-40B4-BE49-F238E27FC236}">
                  <a16:creationId xmlns:a16="http://schemas.microsoft.com/office/drawing/2014/main" id="{26301B6D-5B14-47E5-9911-3DF3C4CC54EF}"/>
                </a:ext>
              </a:extLst>
            </p:cNvPr>
            <p:cNvSpPr/>
            <p:nvPr/>
          </p:nvSpPr>
          <p:spPr>
            <a:xfrm>
              <a:off x="2203493" y="1705418"/>
              <a:ext cx="625" cy="149"/>
            </a:xfrm>
            <a:custGeom>
              <a:avLst/>
              <a:gdLst/>
              <a:ahLst/>
              <a:cxnLst/>
              <a:rect l="l" t="t" r="r" b="b"/>
              <a:pathLst>
                <a:path w="46" h="11" extrusionOk="0">
                  <a:moveTo>
                    <a:pt x="46"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7669;p126">
              <a:extLst>
                <a:ext uri="{FF2B5EF4-FFF2-40B4-BE49-F238E27FC236}">
                  <a16:creationId xmlns:a16="http://schemas.microsoft.com/office/drawing/2014/main" id="{6557F09F-1C47-46BA-B0A9-4ED1C933094F}"/>
                </a:ext>
              </a:extLst>
            </p:cNvPr>
            <p:cNvSpPr/>
            <p:nvPr/>
          </p:nvSpPr>
          <p:spPr>
            <a:xfrm>
              <a:off x="2210662" y="1704182"/>
              <a:ext cx="489" cy="109"/>
            </a:xfrm>
            <a:custGeom>
              <a:avLst/>
              <a:gdLst/>
              <a:ahLst/>
              <a:cxnLst/>
              <a:rect l="l" t="t" r="r" b="b"/>
              <a:pathLst>
                <a:path w="36" h="8" extrusionOk="0">
                  <a:moveTo>
                    <a:pt x="36"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7670;p126">
              <a:extLst>
                <a:ext uri="{FF2B5EF4-FFF2-40B4-BE49-F238E27FC236}">
                  <a16:creationId xmlns:a16="http://schemas.microsoft.com/office/drawing/2014/main" id="{81B490BE-1D1A-4D62-8681-5843ABF02611}"/>
                </a:ext>
              </a:extLst>
            </p:cNvPr>
            <p:cNvSpPr/>
            <p:nvPr/>
          </p:nvSpPr>
          <p:spPr>
            <a:xfrm>
              <a:off x="2205150" y="1705078"/>
              <a:ext cx="679" cy="163"/>
            </a:xfrm>
            <a:custGeom>
              <a:avLst/>
              <a:gdLst/>
              <a:ahLst/>
              <a:cxnLst/>
              <a:rect l="l" t="t" r="r" b="b"/>
              <a:pathLst>
                <a:path w="50" h="12" extrusionOk="0">
                  <a:moveTo>
                    <a:pt x="50"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7671;p126">
              <a:extLst>
                <a:ext uri="{FF2B5EF4-FFF2-40B4-BE49-F238E27FC236}">
                  <a16:creationId xmlns:a16="http://schemas.microsoft.com/office/drawing/2014/main" id="{227A75E5-20E3-49B6-9858-51E516AD56D0}"/>
                </a:ext>
              </a:extLst>
            </p:cNvPr>
            <p:cNvSpPr/>
            <p:nvPr/>
          </p:nvSpPr>
          <p:spPr>
            <a:xfrm>
              <a:off x="2202679" y="1705553"/>
              <a:ext cx="679" cy="163"/>
            </a:xfrm>
            <a:custGeom>
              <a:avLst/>
              <a:gdLst/>
              <a:ahLst/>
              <a:cxnLst/>
              <a:rect l="l" t="t" r="r" b="b"/>
              <a:pathLst>
                <a:path w="50" h="12" extrusionOk="0">
                  <a:moveTo>
                    <a:pt x="50"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7672;p126">
              <a:extLst>
                <a:ext uri="{FF2B5EF4-FFF2-40B4-BE49-F238E27FC236}">
                  <a16:creationId xmlns:a16="http://schemas.microsoft.com/office/drawing/2014/main" id="{74EC50A4-2C21-4E49-BD10-401B23F9F223}"/>
                </a:ext>
              </a:extLst>
            </p:cNvPr>
            <p:cNvSpPr/>
            <p:nvPr/>
          </p:nvSpPr>
          <p:spPr>
            <a:xfrm>
              <a:off x="2204295" y="1705268"/>
              <a:ext cx="679" cy="109"/>
            </a:xfrm>
            <a:custGeom>
              <a:avLst/>
              <a:gdLst/>
              <a:ahLst/>
              <a:cxnLst/>
              <a:rect l="l" t="t" r="r" b="b"/>
              <a:pathLst>
                <a:path w="50" h="8" extrusionOk="0">
                  <a:moveTo>
                    <a:pt x="50"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7673;p126">
              <a:extLst>
                <a:ext uri="{FF2B5EF4-FFF2-40B4-BE49-F238E27FC236}">
                  <a16:creationId xmlns:a16="http://schemas.microsoft.com/office/drawing/2014/main" id="{90F88887-92FA-4109-BFA3-BB196FE18708}"/>
                </a:ext>
              </a:extLst>
            </p:cNvPr>
            <p:cNvSpPr/>
            <p:nvPr/>
          </p:nvSpPr>
          <p:spPr>
            <a:xfrm>
              <a:off x="2207010" y="1704793"/>
              <a:ext cx="584" cy="109"/>
            </a:xfrm>
            <a:custGeom>
              <a:avLst/>
              <a:gdLst/>
              <a:ahLst/>
              <a:cxnLst/>
              <a:rect l="l" t="t" r="r" b="b"/>
              <a:pathLst>
                <a:path w="43" h="8" extrusionOk="0">
                  <a:moveTo>
                    <a:pt x="42"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7674;p126">
              <a:extLst>
                <a:ext uri="{FF2B5EF4-FFF2-40B4-BE49-F238E27FC236}">
                  <a16:creationId xmlns:a16="http://schemas.microsoft.com/office/drawing/2014/main" id="{18F3D011-5235-406B-B0C3-00ABBE16C5E1}"/>
                </a:ext>
              </a:extLst>
            </p:cNvPr>
            <p:cNvSpPr/>
            <p:nvPr/>
          </p:nvSpPr>
          <p:spPr>
            <a:xfrm>
              <a:off x="2189604" y="1699050"/>
              <a:ext cx="299" cy="339"/>
            </a:xfrm>
            <a:custGeom>
              <a:avLst/>
              <a:gdLst/>
              <a:ahLst/>
              <a:cxnLst/>
              <a:rect l="l" t="t" r="r" b="b"/>
              <a:pathLst>
                <a:path w="22" h="25" extrusionOk="0">
                  <a:moveTo>
                    <a:pt x="22"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7675;p126">
              <a:extLst>
                <a:ext uri="{FF2B5EF4-FFF2-40B4-BE49-F238E27FC236}">
                  <a16:creationId xmlns:a16="http://schemas.microsoft.com/office/drawing/2014/main" id="{571BEB5F-E551-4725-904E-F6441874BBFF}"/>
                </a:ext>
              </a:extLst>
            </p:cNvPr>
            <p:cNvSpPr/>
            <p:nvPr/>
          </p:nvSpPr>
          <p:spPr>
            <a:xfrm>
              <a:off x="2190364" y="1699946"/>
              <a:ext cx="353" cy="394"/>
            </a:xfrm>
            <a:custGeom>
              <a:avLst/>
              <a:gdLst/>
              <a:ahLst/>
              <a:cxnLst/>
              <a:rect l="l" t="t" r="r" b="b"/>
              <a:pathLst>
                <a:path w="26" h="29" extrusionOk="0">
                  <a:moveTo>
                    <a:pt x="25"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7676;p126">
              <a:extLst>
                <a:ext uri="{FF2B5EF4-FFF2-40B4-BE49-F238E27FC236}">
                  <a16:creationId xmlns:a16="http://schemas.microsoft.com/office/drawing/2014/main" id="{F1C325D4-621E-45CB-A51F-E5F9D2D9BBC5}"/>
                </a:ext>
              </a:extLst>
            </p:cNvPr>
            <p:cNvSpPr/>
            <p:nvPr/>
          </p:nvSpPr>
          <p:spPr>
            <a:xfrm>
              <a:off x="2191314" y="1701046"/>
              <a:ext cx="299" cy="394"/>
            </a:xfrm>
            <a:custGeom>
              <a:avLst/>
              <a:gdLst/>
              <a:ahLst/>
              <a:cxnLst/>
              <a:rect l="l" t="t" r="r" b="b"/>
              <a:pathLst>
                <a:path w="22" h="29" extrusionOk="0">
                  <a:moveTo>
                    <a:pt x="22"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7677;p126">
              <a:extLst>
                <a:ext uri="{FF2B5EF4-FFF2-40B4-BE49-F238E27FC236}">
                  <a16:creationId xmlns:a16="http://schemas.microsoft.com/office/drawing/2014/main" id="{87A9FB61-C2E7-46BB-A9F5-EF4BEEB6BDF8}"/>
                </a:ext>
              </a:extLst>
            </p:cNvPr>
            <p:cNvSpPr/>
            <p:nvPr/>
          </p:nvSpPr>
          <p:spPr>
            <a:xfrm>
              <a:off x="2188178" y="1697475"/>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7678;p126">
              <a:extLst>
                <a:ext uri="{FF2B5EF4-FFF2-40B4-BE49-F238E27FC236}">
                  <a16:creationId xmlns:a16="http://schemas.microsoft.com/office/drawing/2014/main" id="{BA144ABF-3AFC-47B3-A840-3F9E9F0EB60F}"/>
                </a:ext>
              </a:extLst>
            </p:cNvPr>
            <p:cNvSpPr/>
            <p:nvPr/>
          </p:nvSpPr>
          <p:spPr>
            <a:xfrm>
              <a:off x="2188843" y="1698235"/>
              <a:ext cx="299" cy="353"/>
            </a:xfrm>
            <a:custGeom>
              <a:avLst/>
              <a:gdLst/>
              <a:ahLst/>
              <a:cxnLst/>
              <a:rect l="l" t="t" r="r" b="b"/>
              <a:pathLst>
                <a:path w="22" h="26" extrusionOk="0">
                  <a:moveTo>
                    <a:pt x="22"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7679;p126">
              <a:extLst>
                <a:ext uri="{FF2B5EF4-FFF2-40B4-BE49-F238E27FC236}">
                  <a16:creationId xmlns:a16="http://schemas.microsoft.com/office/drawing/2014/main" id="{236D259E-E792-4DC2-BDD1-B00309588847}"/>
                </a:ext>
              </a:extLst>
            </p:cNvPr>
            <p:cNvSpPr/>
            <p:nvPr/>
          </p:nvSpPr>
          <p:spPr>
            <a:xfrm>
              <a:off x="2191980" y="1701901"/>
              <a:ext cx="299" cy="394"/>
            </a:xfrm>
            <a:custGeom>
              <a:avLst/>
              <a:gdLst/>
              <a:ahLst/>
              <a:cxnLst/>
              <a:rect l="l" t="t" r="r" b="b"/>
              <a:pathLst>
                <a:path w="22" h="29" extrusionOk="0">
                  <a:moveTo>
                    <a:pt x="22"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7680;p126">
              <a:extLst>
                <a:ext uri="{FF2B5EF4-FFF2-40B4-BE49-F238E27FC236}">
                  <a16:creationId xmlns:a16="http://schemas.microsoft.com/office/drawing/2014/main" id="{EA1904CF-7668-4788-9151-A28559C3169C}"/>
                </a:ext>
              </a:extLst>
            </p:cNvPr>
            <p:cNvSpPr/>
            <p:nvPr/>
          </p:nvSpPr>
          <p:spPr>
            <a:xfrm>
              <a:off x="2187513" y="1696769"/>
              <a:ext cx="204" cy="204"/>
            </a:xfrm>
            <a:custGeom>
              <a:avLst/>
              <a:gdLst/>
              <a:ahLst/>
              <a:cxnLst/>
              <a:rect l="l" t="t" r="r" b="b"/>
              <a:pathLst>
                <a:path w="15" h="15" extrusionOk="0">
                  <a:moveTo>
                    <a:pt x="15"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1" name="Google Shape;3481;p77"/>
          <p:cNvSpPr txBox="1">
            <a:spLocks noGrp="1"/>
          </p:cNvSpPr>
          <p:nvPr>
            <p:ph type="title"/>
          </p:nvPr>
        </p:nvSpPr>
        <p:spPr>
          <a:xfrm>
            <a:off x="2648100" y="890050"/>
            <a:ext cx="12991800" cy="1145400"/>
          </a:xfrm>
          <a:prstGeom prst="rect">
            <a:avLst/>
          </a:prstGeom>
        </p:spPr>
        <p:txBody>
          <a:bodyPr spcFirstLastPara="1" vert="horz" wrap="square" lIns="182850" tIns="182850" rIns="182850" bIns="182850" rtlCol="0" anchor="t" anchorCtr="0">
            <a:noAutofit/>
          </a:bodyPr>
          <a:lstStyle/>
          <a:p>
            <a:pPr>
              <a:spcBef>
                <a:spcPts val="0"/>
              </a:spcBef>
            </a:pPr>
            <a:r>
              <a:rPr lang="en" sz="5400" dirty="0">
                <a:latin typeface="Gill Sans Ultra Bold Condensed" panose="020B0A06020104020203" pitchFamily="34" charset="0"/>
              </a:rPr>
              <a:t>Question 4</a:t>
            </a:r>
            <a:endParaRPr sz="5400" dirty="0">
              <a:latin typeface="Gill Sans Ultra Bold Condensed" panose="020B0A06020104020203" pitchFamily="34" charset="0"/>
            </a:endParaRPr>
          </a:p>
        </p:txBody>
      </p:sp>
      <p:sp>
        <p:nvSpPr>
          <p:cNvPr id="3482" name="Đúng A"/>
          <p:cNvSpPr/>
          <p:nvPr/>
        </p:nvSpPr>
        <p:spPr>
          <a:xfrm>
            <a:off x="1295400" y="4756405"/>
            <a:ext cx="5410200" cy="1555986"/>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A. responsibility</a:t>
            </a:r>
            <a:endParaRPr sz="2400" dirty="0">
              <a:solidFill>
                <a:schemeClr val="tx1">
                  <a:lumMod val="95000"/>
                  <a:lumOff val="5000"/>
                </a:schemeClr>
              </a:solidFill>
              <a:latin typeface="Gill Sans Ultra Bold Condensed" panose="020B0A06020104020203" pitchFamily="34" charset="0"/>
            </a:endParaRPr>
          </a:p>
        </p:txBody>
      </p:sp>
      <p:sp>
        <p:nvSpPr>
          <p:cNvPr id="3484" name="Sai C"/>
          <p:cNvSpPr/>
          <p:nvPr/>
        </p:nvSpPr>
        <p:spPr>
          <a:xfrm flipH="1">
            <a:off x="1295400" y="7480287"/>
            <a:ext cx="5410200" cy="1586382"/>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C. </a:t>
            </a: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excuses</a:t>
            </a:r>
            <a:endParaRPr sz="2400" dirty="0">
              <a:solidFill>
                <a:schemeClr val="tx1">
                  <a:lumMod val="95000"/>
                  <a:lumOff val="5000"/>
                </a:schemeClr>
              </a:solidFill>
              <a:latin typeface="Gill Sans Ultra Bold Condensed" panose="020B0A06020104020203" pitchFamily="34" charset="0"/>
            </a:endParaRPr>
          </a:p>
        </p:txBody>
      </p:sp>
      <p:grpSp>
        <p:nvGrpSpPr>
          <p:cNvPr id="3491" name="Google Shape;3491;p77"/>
          <p:cNvGrpSpPr/>
          <p:nvPr/>
        </p:nvGrpSpPr>
        <p:grpSpPr>
          <a:xfrm rot="-647731">
            <a:off x="14264057" y="8894791"/>
            <a:ext cx="1067038" cy="1059670"/>
            <a:chOff x="-1241687" y="1182283"/>
            <a:chExt cx="720480" cy="684288"/>
          </a:xfrm>
        </p:grpSpPr>
        <p:sp>
          <p:nvSpPr>
            <p:cNvPr id="3492" name="Google Shape;3492;p77"/>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chemeClr val="lt2"/>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3" name="Google Shape;3493;p77"/>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chemeClr val="lt2"/>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nvGrpSpPr>
          <p:cNvPr id="3494" name="Google Shape;3494;p77"/>
          <p:cNvGrpSpPr/>
          <p:nvPr/>
        </p:nvGrpSpPr>
        <p:grpSpPr>
          <a:xfrm rot="-696796">
            <a:off x="2044677" y="1670937"/>
            <a:ext cx="1019606" cy="1017622"/>
            <a:chOff x="-1158200" y="1575175"/>
            <a:chExt cx="491503" cy="490546"/>
          </a:xfrm>
        </p:grpSpPr>
        <p:sp>
          <p:nvSpPr>
            <p:cNvPr id="3495" name="Google Shape;3495;p7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6" name="Google Shape;3496;p7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nvGrpSpPr>
            <p:cNvPr id="3497" name="Google Shape;3497;p77"/>
            <p:cNvGrpSpPr/>
            <p:nvPr/>
          </p:nvGrpSpPr>
          <p:grpSpPr>
            <a:xfrm>
              <a:off x="-1023447" y="1674407"/>
              <a:ext cx="221998" cy="292083"/>
              <a:chOff x="-1023443" y="1674418"/>
              <a:chExt cx="221998" cy="292083"/>
            </a:xfrm>
          </p:grpSpPr>
          <p:sp>
            <p:nvSpPr>
              <p:cNvPr id="3498" name="Google Shape;3498;p7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9" name="Google Shape;3499;p7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0" name="Google Shape;3500;p7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1" name="Google Shape;3501;p7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2" name="Google Shape;3502;p7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grpSp>
        <p:nvGrpSpPr>
          <p:cNvPr id="3503" name="Google Shape;3503;p77"/>
          <p:cNvGrpSpPr/>
          <p:nvPr/>
        </p:nvGrpSpPr>
        <p:grpSpPr>
          <a:xfrm rot="1900954">
            <a:off x="17212113" y="8859970"/>
            <a:ext cx="717584" cy="716272"/>
            <a:chOff x="-1158200" y="1575175"/>
            <a:chExt cx="491503" cy="490546"/>
          </a:xfrm>
        </p:grpSpPr>
        <p:sp>
          <p:nvSpPr>
            <p:cNvPr id="3504" name="Google Shape;3504;p7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5" name="Google Shape;3505;p7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nvGrpSpPr>
            <p:cNvPr id="3506" name="Google Shape;3506;p77"/>
            <p:cNvGrpSpPr/>
            <p:nvPr/>
          </p:nvGrpSpPr>
          <p:grpSpPr>
            <a:xfrm>
              <a:off x="-1023447" y="1674407"/>
              <a:ext cx="221998" cy="292083"/>
              <a:chOff x="-1023443" y="1674418"/>
              <a:chExt cx="221998" cy="292083"/>
            </a:xfrm>
          </p:grpSpPr>
          <p:sp>
            <p:nvSpPr>
              <p:cNvPr id="3507" name="Google Shape;3507;p7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8" name="Google Shape;3508;p7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9" name="Google Shape;3509;p7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10" name="Google Shape;3510;p77">
                <a:hlinkClick r:id="rId7" action="ppaction://hlinksldjump"/>
              </p:cNvPr>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11" name="Google Shape;3511;p77">
                <a:hlinkClick r:id="rId7" action="ppaction://hlinksldjump"/>
              </p:cNvPr>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sp>
        <p:nvSpPr>
          <p:cNvPr id="3527" name="Google Shape;3527;p77"/>
          <p:cNvSpPr txBox="1">
            <a:spLocks noGrp="1"/>
          </p:cNvSpPr>
          <p:nvPr>
            <p:ph type="body" idx="4294967295"/>
          </p:nvPr>
        </p:nvSpPr>
        <p:spPr>
          <a:xfrm>
            <a:off x="0" y="2264358"/>
            <a:ext cx="17678400" cy="784200"/>
          </a:xfrm>
          <a:prstGeom prst="rect">
            <a:avLst/>
          </a:prstGeom>
        </p:spPr>
        <p:txBody>
          <a:bodyPr spcFirstLastPara="1" vert="horz" wrap="square" lIns="182850" tIns="182850" rIns="182850" bIns="182850" rtlCol="0" anchor="t" anchorCtr="0">
            <a:noAutofit/>
          </a:bodyPr>
          <a:lstStyle/>
          <a:p>
            <a:pPr marL="0" indent="0" algn="ctr">
              <a:spcAft>
                <a:spcPts val="3200"/>
              </a:spcAft>
              <a:buNone/>
            </a:pPr>
            <a:r>
              <a:rPr lang="en-US" sz="5800" dirty="0">
                <a:solidFill>
                  <a:schemeClr val="tx1">
                    <a:lumMod val="95000"/>
                    <a:lumOff val="5000"/>
                  </a:schemeClr>
                </a:solidFill>
                <a:latin typeface="Gill Sans Ultra Bold Condensed" panose="020B0A06020104020203" pitchFamily="34" charset="0"/>
              </a:rPr>
              <a:t>4. To be independent, you need to take full_______ or your actions and decisions.</a:t>
            </a:r>
          </a:p>
        </p:txBody>
      </p:sp>
      <p:grpSp>
        <p:nvGrpSpPr>
          <p:cNvPr id="3528" name="Google Shape;3528;p77"/>
          <p:cNvGrpSpPr/>
          <p:nvPr/>
        </p:nvGrpSpPr>
        <p:grpSpPr>
          <a:xfrm>
            <a:off x="16624402" y="441101"/>
            <a:ext cx="760860" cy="747846"/>
            <a:chOff x="4932401" y="4252000"/>
            <a:chExt cx="380430" cy="373923"/>
          </a:xfrm>
        </p:grpSpPr>
        <p:sp>
          <p:nvSpPr>
            <p:cNvPr id="3529" name="Google Shape;3529;p77"/>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30" name="Google Shape;3530;p77"/>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sp>
        <p:nvSpPr>
          <p:cNvPr id="3531" name="Google Shape;3531;p77">
            <a:hlinkClick r:id="rId8" action="ppaction://hlinksldjump"/>
          </p:cNvPr>
          <p:cNvSpPr/>
          <p:nvPr/>
        </p:nvSpPr>
        <p:spPr>
          <a:xfrm>
            <a:off x="16624426" y="422950"/>
            <a:ext cx="784200" cy="7842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62" name="Sai B"/>
          <p:cNvSpPr/>
          <p:nvPr/>
        </p:nvSpPr>
        <p:spPr>
          <a:xfrm>
            <a:off x="11322634" y="4617624"/>
            <a:ext cx="5724372" cy="1572798"/>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B. blame</a:t>
            </a:r>
            <a:endParaRPr sz="2400" dirty="0">
              <a:solidFill>
                <a:schemeClr val="tx1">
                  <a:lumMod val="95000"/>
                  <a:lumOff val="5000"/>
                </a:schemeClr>
              </a:solidFill>
              <a:latin typeface="Gill Sans Ultra Bold Condensed" panose="020B0A06020104020203" pitchFamily="34" charset="0"/>
            </a:endParaRPr>
          </a:p>
        </p:txBody>
      </p:sp>
      <p:sp>
        <p:nvSpPr>
          <p:cNvPr id="63" name="Sai D"/>
          <p:cNvSpPr/>
          <p:nvPr/>
        </p:nvSpPr>
        <p:spPr>
          <a:xfrm>
            <a:off x="11353114" y="7491043"/>
            <a:ext cx="5724372" cy="1575626"/>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D. ignorance</a:t>
            </a:r>
            <a:endParaRPr sz="2400" dirty="0">
              <a:solidFill>
                <a:schemeClr val="tx1">
                  <a:lumMod val="95000"/>
                  <a:lumOff val="5000"/>
                </a:schemeClr>
              </a:solidFill>
              <a:latin typeface="Gill Sans Ultra Bold Condensed" panose="020B0A06020104020203" pitchFamily="34" charset="0"/>
            </a:endParaRPr>
          </a:p>
        </p:txBody>
      </p:sp>
      <p:pic>
        <p:nvPicPr>
          <p:cNvPr id="4032" name="Picture 4031">
            <a:extLst>
              <a:ext uri="{FF2B5EF4-FFF2-40B4-BE49-F238E27FC236}">
                <a16:creationId xmlns:a16="http://schemas.microsoft.com/office/drawing/2014/main" id="{1459E7B5-3A3C-4C2A-9F2B-8169738F150B}"/>
              </a:ext>
            </a:extLst>
          </p:cNvPr>
          <p:cNvPicPr>
            <a:picLocks noChangeAspect="1"/>
          </p:cNvPicPr>
          <p:nvPr/>
        </p:nvPicPr>
        <p:blipFill>
          <a:blip r:embed="rId9"/>
          <a:stretch>
            <a:fillRect/>
          </a:stretch>
        </p:blipFill>
        <p:spPr>
          <a:xfrm>
            <a:off x="-87191" y="88294"/>
            <a:ext cx="1770362" cy="2123658"/>
          </a:xfrm>
          <a:prstGeom prst="rect">
            <a:avLst/>
          </a:prstGeom>
        </p:spPr>
      </p:pic>
      <p:grpSp>
        <p:nvGrpSpPr>
          <p:cNvPr id="4033" name="Group 4032">
            <a:extLst>
              <a:ext uri="{FF2B5EF4-FFF2-40B4-BE49-F238E27FC236}">
                <a16:creationId xmlns:a16="http://schemas.microsoft.com/office/drawing/2014/main" id="{6BF0A83A-9F41-4D39-8402-1068FC8803A3}"/>
              </a:ext>
            </a:extLst>
          </p:cNvPr>
          <p:cNvGrpSpPr/>
          <p:nvPr/>
        </p:nvGrpSpPr>
        <p:grpSpPr>
          <a:xfrm>
            <a:off x="435640" y="791823"/>
            <a:ext cx="724699" cy="879765"/>
            <a:chOff x="435640" y="2399906"/>
            <a:chExt cx="724699" cy="879765"/>
          </a:xfrm>
        </p:grpSpPr>
        <p:sp>
          <p:nvSpPr>
            <p:cNvPr id="4034" name="Oval 4033">
              <a:extLst>
                <a:ext uri="{FF2B5EF4-FFF2-40B4-BE49-F238E27FC236}">
                  <a16:creationId xmlns:a16="http://schemas.microsoft.com/office/drawing/2014/main" id="{8A88C522-1859-4BD8-85EC-40F0BE6ED4F0}"/>
                </a:ext>
              </a:extLst>
            </p:cNvPr>
            <p:cNvSpPr/>
            <p:nvPr/>
          </p:nvSpPr>
          <p:spPr>
            <a:xfrm>
              <a:off x="435640" y="2399906"/>
              <a:ext cx="724699" cy="87976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035" name="Straight Connector 4034">
              <a:extLst>
                <a:ext uri="{FF2B5EF4-FFF2-40B4-BE49-F238E27FC236}">
                  <a16:creationId xmlns:a16="http://schemas.microsoft.com/office/drawing/2014/main" id="{8A1B8958-797D-4A79-8FB9-CD55DF9D1D31}"/>
                </a:ext>
              </a:extLst>
            </p:cNvPr>
            <p:cNvCxnSpPr>
              <a:cxnSpLocks/>
            </p:cNvCxnSpPr>
            <p:nvPr/>
          </p:nvCxnSpPr>
          <p:spPr>
            <a:xfrm>
              <a:off x="797989" y="2399906"/>
              <a:ext cx="0" cy="439882"/>
            </a:xfrm>
            <a:prstGeom prst="line">
              <a:avLst/>
            </a:prstGeom>
            <a:ln>
              <a:solidFill>
                <a:srgbClr val="FFC1E0"/>
              </a:solidFill>
            </a:ln>
          </p:spPr>
          <p:style>
            <a:lnRef idx="3">
              <a:schemeClr val="dk1"/>
            </a:lnRef>
            <a:fillRef idx="0">
              <a:schemeClr val="dk1"/>
            </a:fillRef>
            <a:effectRef idx="2">
              <a:schemeClr val="dk1"/>
            </a:effectRef>
            <a:fontRef idx="minor">
              <a:schemeClr val="tx1"/>
            </a:fontRef>
          </p:style>
        </p:cxnSp>
      </p:grpSp>
    </p:spTree>
    <p:custDataLst>
      <p:tags r:id="rId1"/>
    </p:custDataLst>
    <p:extLst>
      <p:ext uri="{BB962C8B-B14F-4D97-AF65-F5344CB8AC3E}">
        <p14:creationId xmlns:p14="http://schemas.microsoft.com/office/powerpoint/2010/main" val="263697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481"/>
                                        </p:tgtEl>
                                        <p:attrNameLst>
                                          <p:attrName>style.visibility</p:attrName>
                                        </p:attrNameLst>
                                      </p:cBhvr>
                                      <p:to>
                                        <p:strVal val="visible"/>
                                      </p:to>
                                    </p:set>
                                    <p:animEffect transition="in" filter="fade">
                                      <p:cBhvr>
                                        <p:cTn id="7" dur="500"/>
                                        <p:tgtEl>
                                          <p:spTgt spid="3481"/>
                                        </p:tgtEl>
                                      </p:cBhvr>
                                    </p:animEffect>
                                    <p:anim calcmode="lin" valueType="num">
                                      <p:cBhvr>
                                        <p:cTn id="8" dur="500" fill="hold"/>
                                        <p:tgtEl>
                                          <p:spTgt spid="3481"/>
                                        </p:tgtEl>
                                        <p:attrNameLst>
                                          <p:attrName>ppt_x</p:attrName>
                                        </p:attrNameLst>
                                      </p:cBhvr>
                                      <p:tavLst>
                                        <p:tav tm="0">
                                          <p:val>
                                            <p:strVal val="#ppt_x"/>
                                          </p:val>
                                        </p:tav>
                                        <p:tav tm="100000">
                                          <p:val>
                                            <p:strVal val="#ppt_x"/>
                                          </p:val>
                                        </p:tav>
                                      </p:tavLst>
                                    </p:anim>
                                    <p:anim calcmode="lin" valueType="num">
                                      <p:cBhvr>
                                        <p:cTn id="9" dur="500" fill="hold"/>
                                        <p:tgtEl>
                                          <p:spTgt spid="34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527">
                                            <p:txEl>
                                              <p:pRg st="0" end="0"/>
                                            </p:txEl>
                                          </p:spTgt>
                                        </p:tgtEl>
                                        <p:attrNameLst>
                                          <p:attrName>style.visibility</p:attrName>
                                        </p:attrNameLst>
                                      </p:cBhvr>
                                      <p:to>
                                        <p:strVal val="visible"/>
                                      </p:to>
                                    </p:set>
                                    <p:animEffect transition="in" filter="fade">
                                      <p:cBhvr>
                                        <p:cTn id="12" dur="500"/>
                                        <p:tgtEl>
                                          <p:spTgt spid="3527">
                                            <p:txEl>
                                              <p:pRg st="0" end="0"/>
                                            </p:txEl>
                                          </p:spTgt>
                                        </p:tgtEl>
                                      </p:cBhvr>
                                    </p:animEffect>
                                    <p:anim calcmode="lin" valueType="num">
                                      <p:cBhvr>
                                        <p:cTn id="13" dur="500" fill="hold"/>
                                        <p:tgtEl>
                                          <p:spTgt spid="352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352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482"/>
                                        </p:tgtEl>
                                        <p:attrNameLst>
                                          <p:attrName>style.visibility</p:attrName>
                                        </p:attrNameLst>
                                      </p:cBhvr>
                                      <p:to>
                                        <p:strVal val="visible"/>
                                      </p:to>
                                    </p:set>
                                    <p:animEffect transition="in" filter="fade">
                                      <p:cBhvr>
                                        <p:cTn id="17" dur="500"/>
                                        <p:tgtEl>
                                          <p:spTgt spid="3482"/>
                                        </p:tgtEl>
                                      </p:cBhvr>
                                    </p:animEffect>
                                    <p:anim calcmode="lin" valueType="num">
                                      <p:cBhvr>
                                        <p:cTn id="18" dur="500" fill="hold"/>
                                        <p:tgtEl>
                                          <p:spTgt spid="3482"/>
                                        </p:tgtEl>
                                        <p:attrNameLst>
                                          <p:attrName>ppt_x</p:attrName>
                                        </p:attrNameLst>
                                      </p:cBhvr>
                                      <p:tavLst>
                                        <p:tav tm="0">
                                          <p:val>
                                            <p:strVal val="#ppt_x"/>
                                          </p:val>
                                        </p:tav>
                                        <p:tav tm="100000">
                                          <p:val>
                                            <p:strVal val="#ppt_x"/>
                                          </p:val>
                                        </p:tav>
                                      </p:tavLst>
                                    </p:anim>
                                    <p:anim calcmode="lin" valueType="num">
                                      <p:cBhvr>
                                        <p:cTn id="19" dur="500" fill="hold"/>
                                        <p:tgtEl>
                                          <p:spTgt spid="348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484"/>
                                        </p:tgtEl>
                                        <p:attrNameLst>
                                          <p:attrName>style.visibility</p:attrName>
                                        </p:attrNameLst>
                                      </p:cBhvr>
                                      <p:to>
                                        <p:strVal val="visible"/>
                                      </p:to>
                                    </p:set>
                                    <p:animEffect transition="in" filter="fade">
                                      <p:cBhvr>
                                        <p:cTn id="22" dur="500"/>
                                        <p:tgtEl>
                                          <p:spTgt spid="3484"/>
                                        </p:tgtEl>
                                      </p:cBhvr>
                                    </p:animEffect>
                                    <p:anim calcmode="lin" valueType="num">
                                      <p:cBhvr>
                                        <p:cTn id="23" dur="500" fill="hold"/>
                                        <p:tgtEl>
                                          <p:spTgt spid="3484"/>
                                        </p:tgtEl>
                                        <p:attrNameLst>
                                          <p:attrName>ppt_x</p:attrName>
                                        </p:attrNameLst>
                                      </p:cBhvr>
                                      <p:tavLst>
                                        <p:tav tm="0">
                                          <p:val>
                                            <p:strVal val="#ppt_x"/>
                                          </p:val>
                                        </p:tav>
                                        <p:tav tm="100000">
                                          <p:val>
                                            <p:strVal val="#ppt_x"/>
                                          </p:val>
                                        </p:tav>
                                      </p:tavLst>
                                    </p:anim>
                                    <p:anim calcmode="lin" valueType="num">
                                      <p:cBhvr>
                                        <p:cTn id="24" dur="500" fill="hold"/>
                                        <p:tgtEl>
                                          <p:spTgt spid="3484"/>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fade">
                                      <p:cBhvr>
                                        <p:cTn id="27" dur="500"/>
                                        <p:tgtEl>
                                          <p:spTgt spid="62"/>
                                        </p:tgtEl>
                                      </p:cBhvr>
                                    </p:animEffect>
                                    <p:anim calcmode="lin" valueType="num">
                                      <p:cBhvr>
                                        <p:cTn id="28" dur="500" fill="hold"/>
                                        <p:tgtEl>
                                          <p:spTgt spid="62"/>
                                        </p:tgtEl>
                                        <p:attrNameLst>
                                          <p:attrName>ppt_x</p:attrName>
                                        </p:attrNameLst>
                                      </p:cBhvr>
                                      <p:tavLst>
                                        <p:tav tm="0">
                                          <p:val>
                                            <p:strVal val="#ppt_x"/>
                                          </p:val>
                                        </p:tav>
                                        <p:tav tm="100000">
                                          <p:val>
                                            <p:strVal val="#ppt_x"/>
                                          </p:val>
                                        </p:tav>
                                      </p:tavLst>
                                    </p:anim>
                                    <p:anim calcmode="lin" valueType="num">
                                      <p:cBhvr>
                                        <p:cTn id="29" dur="500" fill="hold"/>
                                        <p:tgtEl>
                                          <p:spTgt spid="62"/>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63"/>
                                        </p:tgtEl>
                                        <p:attrNameLst>
                                          <p:attrName>style.visibility</p:attrName>
                                        </p:attrNameLst>
                                      </p:cBhvr>
                                      <p:to>
                                        <p:strVal val="visible"/>
                                      </p:to>
                                    </p:set>
                                    <p:animEffect transition="in" filter="fade">
                                      <p:cBhvr>
                                        <p:cTn id="32" dur="500"/>
                                        <p:tgtEl>
                                          <p:spTgt spid="63"/>
                                        </p:tgtEl>
                                      </p:cBhvr>
                                    </p:animEffect>
                                    <p:anim calcmode="lin" valueType="num">
                                      <p:cBhvr>
                                        <p:cTn id="33" dur="500" fill="hold"/>
                                        <p:tgtEl>
                                          <p:spTgt spid="63"/>
                                        </p:tgtEl>
                                        <p:attrNameLst>
                                          <p:attrName>ppt_x</p:attrName>
                                        </p:attrNameLst>
                                      </p:cBhvr>
                                      <p:tavLst>
                                        <p:tav tm="0">
                                          <p:val>
                                            <p:strVal val="#ppt_x"/>
                                          </p:val>
                                        </p:tav>
                                        <p:tav tm="100000">
                                          <p:val>
                                            <p:strVal val="#ppt_x"/>
                                          </p:val>
                                        </p:tav>
                                      </p:tavLst>
                                    </p:anim>
                                    <p:anim calcmode="lin" valueType="num">
                                      <p:cBhvr>
                                        <p:cTn id="34" dur="500" fill="hold"/>
                                        <p:tgtEl>
                                          <p:spTgt spid="63"/>
                                        </p:tgtEl>
                                        <p:attrNameLst>
                                          <p:attrName>ppt_y</p:attrName>
                                        </p:attrNameLst>
                                      </p:cBhvr>
                                      <p:tavLst>
                                        <p:tav tm="0">
                                          <p:val>
                                            <p:strVal val="#ppt_y+.1"/>
                                          </p:val>
                                        </p:tav>
                                        <p:tav tm="100000">
                                          <p:val>
                                            <p:strVal val="#ppt_y"/>
                                          </p:val>
                                        </p:tav>
                                      </p:tavLst>
                                    </p:anim>
                                  </p:childTnLst>
                                </p:cTn>
                              </p:par>
                              <p:par>
                                <p:cTn id="35" presetID="8" presetClass="emph" presetSubtype="0" fill="hold" nodeType="withEffect">
                                  <p:stCondLst>
                                    <p:cond delay="0"/>
                                  </p:stCondLst>
                                  <p:childTnLst>
                                    <p:animRot by="21600000">
                                      <p:cBhvr>
                                        <p:cTn id="36" dur="10000" fill="hold"/>
                                        <p:tgtEl>
                                          <p:spTgt spid="4033"/>
                                        </p:tgtEl>
                                        <p:attrNameLst>
                                          <p:attrName>r</p:attrName>
                                        </p:attrNameLst>
                                      </p:cBhvr>
                                    </p:animRot>
                                  </p:childTnLst>
                                </p:cTn>
                              </p:par>
                              <p:par>
                                <p:cTn id="37" presetID="1" presetClass="mediacall" presetSubtype="0" fill="hold" nodeType="withEffect">
                                  <p:stCondLst>
                                    <p:cond delay="0"/>
                                  </p:stCondLst>
                                  <p:childTnLst>
                                    <p:cmd type="call" cmd="playFrom(0.0)">
                                      <p:cBhvr>
                                        <p:cTn id="38" dur="10947" fill="hold"/>
                                        <p:tgtEl>
                                          <p:spTgt spid="403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3482"/>
                    </p:tgtEl>
                  </p:cond>
                </p:stCondLst>
                <p:endSync evt="end" delay="0">
                  <p:rtn val="all"/>
                </p:endSync>
                <p:childTnLst>
                  <p:par>
                    <p:cTn id="40" fill="hold">
                      <p:stCondLst>
                        <p:cond delay="0"/>
                      </p:stCondLst>
                      <p:childTnLst>
                        <p:par>
                          <p:cTn id="41" fill="hold">
                            <p:stCondLst>
                              <p:cond delay="0"/>
                            </p:stCondLst>
                            <p:childTnLst>
                              <p:par>
                                <p:cTn id="42" presetID="1" presetClass="emph" presetSubtype="2" fill="hold" nodeType="clickEffect">
                                  <p:stCondLst>
                                    <p:cond delay="0"/>
                                  </p:stCondLst>
                                  <p:childTnLst>
                                    <p:animClr clrSpc="rgb" dir="cw">
                                      <p:cBhvr>
                                        <p:cTn id="43" dur="500" fill="hold"/>
                                        <p:tgtEl>
                                          <p:spTgt spid="3482"/>
                                        </p:tgtEl>
                                        <p:attrNameLst>
                                          <p:attrName>fillcolor</p:attrName>
                                        </p:attrNameLst>
                                      </p:cBhvr>
                                      <p:to>
                                        <a:srgbClr val="92D050"/>
                                      </p:to>
                                    </p:animClr>
                                    <p:set>
                                      <p:cBhvr>
                                        <p:cTn id="44" dur="500" fill="hold"/>
                                        <p:tgtEl>
                                          <p:spTgt spid="3482"/>
                                        </p:tgtEl>
                                        <p:attrNameLst>
                                          <p:attrName>fill.type</p:attrName>
                                        </p:attrNameLst>
                                      </p:cBhvr>
                                      <p:to>
                                        <p:strVal val="solid"/>
                                      </p:to>
                                    </p:set>
                                    <p:set>
                                      <p:cBhvr>
                                        <p:cTn id="45" dur="500" fill="hold"/>
                                        <p:tgtEl>
                                          <p:spTgt spid="3482"/>
                                        </p:tgtEl>
                                        <p:attrNameLst>
                                          <p:attrName>fill.on</p:attrName>
                                        </p:attrNameLst>
                                      </p:cBhvr>
                                      <p:to>
                                        <p:strVal val="true"/>
                                      </p:to>
                                    </p:set>
                                  </p:childTnLst>
                                </p:cTn>
                              </p:par>
                            </p:childTnLst>
                          </p:cTn>
                        </p:par>
                      </p:childTnLst>
                    </p:cTn>
                  </p:par>
                </p:childTnLst>
              </p:cTn>
              <p:nextCondLst>
                <p:cond evt="onClick" delay="0">
                  <p:tgtEl>
                    <p:spTgt spid="3482"/>
                  </p:tgtEl>
                </p:cond>
              </p:nextCondLst>
            </p:seq>
            <p:seq concurrent="1" nextAc="seek">
              <p:cTn id="46" restart="whenNotActive" fill="hold" evtFilter="cancelBubble" nodeType="interactiveSeq">
                <p:stCondLst>
                  <p:cond evt="onClick" delay="0">
                    <p:tgtEl>
                      <p:spTgt spid="62"/>
                    </p:tgtEl>
                  </p:cond>
                </p:stCondLst>
                <p:endSync evt="end" delay="0">
                  <p:rtn val="all"/>
                </p:endSync>
                <p:childTnLst>
                  <p:par>
                    <p:cTn id="47" fill="hold">
                      <p:stCondLst>
                        <p:cond delay="0"/>
                      </p:stCondLst>
                      <p:childTnLst>
                        <p:par>
                          <p:cTn id="48" fill="hold">
                            <p:stCondLst>
                              <p:cond delay="0"/>
                            </p:stCondLst>
                            <p:childTnLst>
                              <p:par>
                                <p:cTn id="49" presetID="42" presetClass="exit" presetSubtype="0" fill="hold" grpId="1" nodeType="clickEffect">
                                  <p:stCondLst>
                                    <p:cond delay="0"/>
                                  </p:stCondLst>
                                  <p:childTnLst>
                                    <p:animEffect transition="out" filter="fade">
                                      <p:cBhvr>
                                        <p:cTn id="50" dur="500"/>
                                        <p:tgtEl>
                                          <p:spTgt spid="62"/>
                                        </p:tgtEl>
                                      </p:cBhvr>
                                    </p:animEffect>
                                    <p:anim calcmode="lin" valueType="num">
                                      <p:cBhvr>
                                        <p:cTn id="51" dur="500"/>
                                        <p:tgtEl>
                                          <p:spTgt spid="62"/>
                                        </p:tgtEl>
                                        <p:attrNameLst>
                                          <p:attrName>ppt_x</p:attrName>
                                        </p:attrNameLst>
                                      </p:cBhvr>
                                      <p:tavLst>
                                        <p:tav tm="0">
                                          <p:val>
                                            <p:strVal val="ppt_x"/>
                                          </p:val>
                                        </p:tav>
                                        <p:tav tm="100000">
                                          <p:val>
                                            <p:strVal val="ppt_x"/>
                                          </p:val>
                                        </p:tav>
                                      </p:tavLst>
                                    </p:anim>
                                    <p:anim calcmode="lin" valueType="num">
                                      <p:cBhvr>
                                        <p:cTn id="52" dur="500"/>
                                        <p:tgtEl>
                                          <p:spTgt spid="62"/>
                                        </p:tgtEl>
                                        <p:attrNameLst>
                                          <p:attrName>ppt_y</p:attrName>
                                        </p:attrNameLst>
                                      </p:cBhvr>
                                      <p:tavLst>
                                        <p:tav tm="0">
                                          <p:val>
                                            <p:strVal val="ppt_y"/>
                                          </p:val>
                                        </p:tav>
                                        <p:tav tm="100000">
                                          <p:val>
                                            <p:strVal val="ppt_y+.1"/>
                                          </p:val>
                                        </p:tav>
                                      </p:tavLst>
                                    </p:anim>
                                    <p:set>
                                      <p:cBhvr>
                                        <p:cTn id="53" dur="1" fill="hold">
                                          <p:stCondLst>
                                            <p:cond delay="49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2"/>
                  </p:tgtEl>
                </p:cond>
              </p:nextCondLst>
            </p:seq>
            <p:seq concurrent="1" nextAc="seek">
              <p:cTn id="54" restart="whenNotActive" fill="hold" evtFilter="cancelBubble" nodeType="interactiveSeq">
                <p:stCondLst>
                  <p:cond evt="onClick" delay="0">
                    <p:tgtEl>
                      <p:spTgt spid="3484"/>
                    </p:tgtEl>
                  </p:cond>
                </p:stCondLst>
                <p:endSync evt="end" delay="0">
                  <p:rtn val="all"/>
                </p:endSync>
                <p:childTnLst>
                  <p:par>
                    <p:cTn id="55" fill="hold">
                      <p:stCondLst>
                        <p:cond delay="0"/>
                      </p:stCondLst>
                      <p:childTnLst>
                        <p:par>
                          <p:cTn id="56" fill="hold">
                            <p:stCondLst>
                              <p:cond delay="0"/>
                            </p:stCondLst>
                            <p:childTnLst>
                              <p:par>
                                <p:cTn id="57" presetID="42" presetClass="exit" presetSubtype="0" fill="hold" grpId="1" nodeType="clickEffect">
                                  <p:stCondLst>
                                    <p:cond delay="0"/>
                                  </p:stCondLst>
                                  <p:childTnLst>
                                    <p:animEffect transition="out" filter="fade">
                                      <p:cBhvr>
                                        <p:cTn id="58" dur="500"/>
                                        <p:tgtEl>
                                          <p:spTgt spid="3484"/>
                                        </p:tgtEl>
                                      </p:cBhvr>
                                    </p:animEffect>
                                    <p:anim calcmode="lin" valueType="num">
                                      <p:cBhvr>
                                        <p:cTn id="59" dur="500"/>
                                        <p:tgtEl>
                                          <p:spTgt spid="3484"/>
                                        </p:tgtEl>
                                        <p:attrNameLst>
                                          <p:attrName>ppt_x</p:attrName>
                                        </p:attrNameLst>
                                      </p:cBhvr>
                                      <p:tavLst>
                                        <p:tav tm="0">
                                          <p:val>
                                            <p:strVal val="ppt_x"/>
                                          </p:val>
                                        </p:tav>
                                        <p:tav tm="100000">
                                          <p:val>
                                            <p:strVal val="ppt_x"/>
                                          </p:val>
                                        </p:tav>
                                      </p:tavLst>
                                    </p:anim>
                                    <p:anim calcmode="lin" valueType="num">
                                      <p:cBhvr>
                                        <p:cTn id="60" dur="500"/>
                                        <p:tgtEl>
                                          <p:spTgt spid="3484"/>
                                        </p:tgtEl>
                                        <p:attrNameLst>
                                          <p:attrName>ppt_y</p:attrName>
                                        </p:attrNameLst>
                                      </p:cBhvr>
                                      <p:tavLst>
                                        <p:tav tm="0">
                                          <p:val>
                                            <p:strVal val="ppt_y"/>
                                          </p:val>
                                        </p:tav>
                                        <p:tav tm="100000">
                                          <p:val>
                                            <p:strVal val="ppt_y+.1"/>
                                          </p:val>
                                        </p:tav>
                                      </p:tavLst>
                                    </p:anim>
                                    <p:set>
                                      <p:cBhvr>
                                        <p:cTn id="61" dur="1" fill="hold">
                                          <p:stCondLst>
                                            <p:cond delay="499"/>
                                          </p:stCondLst>
                                        </p:cTn>
                                        <p:tgtEl>
                                          <p:spTgt spid="3484"/>
                                        </p:tgtEl>
                                        <p:attrNameLst>
                                          <p:attrName>style.visibility</p:attrName>
                                        </p:attrNameLst>
                                      </p:cBhvr>
                                      <p:to>
                                        <p:strVal val="hidden"/>
                                      </p:to>
                                    </p:set>
                                  </p:childTnLst>
                                </p:cTn>
                              </p:par>
                            </p:childTnLst>
                          </p:cTn>
                        </p:par>
                      </p:childTnLst>
                    </p:cTn>
                  </p:par>
                </p:childTnLst>
              </p:cTn>
              <p:nextCondLst>
                <p:cond evt="onClick" delay="0">
                  <p:tgtEl>
                    <p:spTgt spid="3484"/>
                  </p:tgtEl>
                </p:cond>
              </p:nextCondLst>
            </p:seq>
            <p:seq concurrent="1" nextAc="seek">
              <p:cTn id="62" restart="whenNotActive" fill="hold" evtFilter="cancelBubble" nodeType="interactiveSeq">
                <p:stCondLst>
                  <p:cond evt="onClick" delay="0">
                    <p:tgtEl>
                      <p:spTgt spid="63"/>
                    </p:tgtEl>
                  </p:cond>
                </p:stCondLst>
                <p:endSync evt="end" delay="0">
                  <p:rtn val="all"/>
                </p:endSync>
                <p:childTnLst>
                  <p:par>
                    <p:cTn id="63" fill="hold">
                      <p:stCondLst>
                        <p:cond delay="0"/>
                      </p:stCondLst>
                      <p:childTnLst>
                        <p:par>
                          <p:cTn id="64" fill="hold">
                            <p:stCondLst>
                              <p:cond delay="0"/>
                            </p:stCondLst>
                            <p:childTnLst>
                              <p:par>
                                <p:cTn id="65" presetID="42" presetClass="exit" presetSubtype="0" fill="hold" grpId="1" nodeType="clickEffect">
                                  <p:stCondLst>
                                    <p:cond delay="0"/>
                                  </p:stCondLst>
                                  <p:childTnLst>
                                    <p:animEffect transition="out" filter="fade">
                                      <p:cBhvr>
                                        <p:cTn id="66" dur="500"/>
                                        <p:tgtEl>
                                          <p:spTgt spid="63"/>
                                        </p:tgtEl>
                                      </p:cBhvr>
                                    </p:animEffect>
                                    <p:anim calcmode="lin" valueType="num">
                                      <p:cBhvr>
                                        <p:cTn id="67" dur="500"/>
                                        <p:tgtEl>
                                          <p:spTgt spid="63"/>
                                        </p:tgtEl>
                                        <p:attrNameLst>
                                          <p:attrName>ppt_x</p:attrName>
                                        </p:attrNameLst>
                                      </p:cBhvr>
                                      <p:tavLst>
                                        <p:tav tm="0">
                                          <p:val>
                                            <p:strVal val="ppt_x"/>
                                          </p:val>
                                        </p:tav>
                                        <p:tav tm="100000">
                                          <p:val>
                                            <p:strVal val="ppt_x"/>
                                          </p:val>
                                        </p:tav>
                                      </p:tavLst>
                                    </p:anim>
                                    <p:anim calcmode="lin" valueType="num">
                                      <p:cBhvr>
                                        <p:cTn id="68" dur="500"/>
                                        <p:tgtEl>
                                          <p:spTgt spid="63"/>
                                        </p:tgtEl>
                                        <p:attrNameLst>
                                          <p:attrName>ppt_y</p:attrName>
                                        </p:attrNameLst>
                                      </p:cBhvr>
                                      <p:tavLst>
                                        <p:tav tm="0">
                                          <p:val>
                                            <p:strVal val="ppt_y"/>
                                          </p:val>
                                        </p:tav>
                                        <p:tav tm="100000">
                                          <p:val>
                                            <p:strVal val="ppt_y+.1"/>
                                          </p:val>
                                        </p:tav>
                                      </p:tavLst>
                                    </p:anim>
                                    <p:set>
                                      <p:cBhvr>
                                        <p:cTn id="69" dur="1" fill="hold">
                                          <p:stCondLst>
                                            <p:cond delay="499"/>
                                          </p:stCondLst>
                                        </p:cTn>
                                        <p:tgtEl>
                                          <p:spTgt spid="63"/>
                                        </p:tgtEl>
                                        <p:attrNameLst>
                                          <p:attrName>style.visibility</p:attrName>
                                        </p:attrNameLst>
                                      </p:cBhvr>
                                      <p:to>
                                        <p:strVal val="hidden"/>
                                      </p:to>
                                    </p:set>
                                  </p:childTnLst>
                                </p:cTn>
                              </p:par>
                            </p:childTnLst>
                          </p:cTn>
                        </p:par>
                      </p:childTnLst>
                    </p:cTn>
                  </p:par>
                </p:childTnLst>
              </p:cTn>
              <p:nextCondLst>
                <p:cond evt="onClick" delay="0">
                  <p:tgtEl>
                    <p:spTgt spid="63"/>
                  </p:tgtEl>
                </p:cond>
              </p:nextCondLst>
            </p:seq>
            <p:audio>
              <p:cMediaNode vol="80000">
                <p:cTn id="70" fill="hold" display="0">
                  <p:stCondLst>
                    <p:cond delay="indefinite"/>
                  </p:stCondLst>
                  <p:endCondLst>
                    <p:cond evt="onStopAudio" delay="0">
                      <p:tgtEl>
                        <p:sldTgt/>
                      </p:tgtEl>
                    </p:cond>
                  </p:endCondLst>
                </p:cTn>
                <p:tgtEl>
                  <p:spTgt spid="4036"/>
                </p:tgtEl>
              </p:cMediaNode>
            </p:audio>
          </p:childTnLst>
        </p:cTn>
      </p:par>
    </p:tnLst>
    <p:bldLst>
      <p:bldP spid="3481" grpId="0"/>
      <p:bldP spid="3482" grpId="0" animBg="1"/>
      <p:bldP spid="3484" grpId="0" animBg="1"/>
      <p:bldP spid="3484" grpId="1" animBg="1"/>
      <p:bldP spid="3527" grpId="0" build="p"/>
      <p:bldP spid="62" grpId="0" animBg="1"/>
      <p:bldP spid="62" grpId="1" animBg="1"/>
      <p:bldP spid="63" grpId="0" animBg="1"/>
      <p:bldP spid="63"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480"/>
        <p:cNvGrpSpPr/>
        <p:nvPr/>
      </p:nvGrpSpPr>
      <p:grpSpPr>
        <a:xfrm>
          <a:off x="0" y="0"/>
          <a:ext cx="0" cy="0"/>
          <a:chOff x="0" y="0"/>
          <a:chExt cx="0" cy="0"/>
        </a:xfrm>
      </p:grpSpPr>
      <p:pic>
        <p:nvPicPr>
          <p:cNvPr id="4036" name="Am_thanh_dong_ho_Dem_nguoc_10_giay-www_tiengdong_com">
            <a:hlinkClick r:id="" action="ppaction://media"/>
            <a:extLst>
              <a:ext uri="{FF2B5EF4-FFF2-40B4-BE49-F238E27FC236}">
                <a16:creationId xmlns:a16="http://schemas.microsoft.com/office/drawing/2014/main" id="{D44F15B0-1031-4409-8C8A-8004C39272E0}"/>
              </a:ext>
            </a:extLst>
          </p:cNvPr>
          <p:cNvPicPr>
            <a:picLocks noChangeAspect="1"/>
          </p:cNvPicPr>
          <p:nvPr>
            <a:audioFile r:link="rId2"/>
            <p:extLst>
              <p:ext uri="{DAA4B4D4-6D71-4841-9C94-3DE7FCFB9230}">
                <p14:media xmlns:p14="http://schemas.microsoft.com/office/powerpoint/2010/main" r:embed="rId3">
                  <p14:trim end="3916.6666"/>
                </p14:media>
              </p:ext>
            </p:extLst>
          </p:nvPr>
        </p:nvPicPr>
        <p:blipFill>
          <a:blip r:embed="rId6"/>
          <a:stretch>
            <a:fillRect/>
          </a:stretch>
        </p:blipFill>
        <p:spPr>
          <a:xfrm>
            <a:off x="797989" y="855456"/>
            <a:ext cx="406400" cy="406400"/>
          </a:xfrm>
          <a:prstGeom prst="rect">
            <a:avLst/>
          </a:prstGeom>
        </p:spPr>
      </p:pic>
      <p:grpSp>
        <p:nvGrpSpPr>
          <p:cNvPr id="33" name="Google Shape;3713;p126">
            <a:extLst>
              <a:ext uri="{FF2B5EF4-FFF2-40B4-BE49-F238E27FC236}">
                <a16:creationId xmlns:a16="http://schemas.microsoft.com/office/drawing/2014/main" id="{618886BB-E117-4AF8-B664-A176BB8698C5}"/>
              </a:ext>
            </a:extLst>
          </p:cNvPr>
          <p:cNvGrpSpPr/>
          <p:nvPr/>
        </p:nvGrpSpPr>
        <p:grpSpPr>
          <a:xfrm>
            <a:off x="449924" y="1960324"/>
            <a:ext cx="16174478" cy="8401239"/>
            <a:chOff x="793334" y="1192826"/>
            <a:chExt cx="2665073" cy="1317140"/>
          </a:xfrm>
          <a:solidFill>
            <a:schemeClr val="accent5">
              <a:lumMod val="20000"/>
              <a:lumOff val="80000"/>
            </a:schemeClr>
          </a:solidFill>
        </p:grpSpPr>
        <p:sp>
          <p:nvSpPr>
            <p:cNvPr id="34" name="Google Shape;3714;p126">
              <a:extLst>
                <a:ext uri="{FF2B5EF4-FFF2-40B4-BE49-F238E27FC236}">
                  <a16:creationId xmlns:a16="http://schemas.microsoft.com/office/drawing/2014/main" id="{499B5027-1283-437F-B156-532E846825A9}"/>
                </a:ext>
              </a:extLst>
            </p:cNvPr>
            <p:cNvSpPr/>
            <p:nvPr/>
          </p:nvSpPr>
          <p:spPr>
            <a:xfrm>
              <a:off x="2759899" y="20345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715;p126">
              <a:extLst>
                <a:ext uri="{FF2B5EF4-FFF2-40B4-BE49-F238E27FC236}">
                  <a16:creationId xmlns:a16="http://schemas.microsoft.com/office/drawing/2014/main" id="{1AB80580-F804-4B48-9F55-23D577FAA2F1}"/>
                </a:ext>
              </a:extLst>
            </p:cNvPr>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716;p126">
              <a:extLst>
                <a:ext uri="{FF2B5EF4-FFF2-40B4-BE49-F238E27FC236}">
                  <a16:creationId xmlns:a16="http://schemas.microsoft.com/office/drawing/2014/main" id="{ABEB2086-5696-438D-B82E-75499B7BE20E}"/>
                </a:ext>
              </a:extLst>
            </p:cNvPr>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17;p126">
              <a:extLst>
                <a:ext uri="{FF2B5EF4-FFF2-40B4-BE49-F238E27FC236}">
                  <a16:creationId xmlns:a16="http://schemas.microsoft.com/office/drawing/2014/main" id="{D1114ABB-1B00-4628-AF47-CD9D0ED74E03}"/>
                </a:ext>
              </a:extLst>
            </p:cNvPr>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718;p126">
              <a:extLst>
                <a:ext uri="{FF2B5EF4-FFF2-40B4-BE49-F238E27FC236}">
                  <a16:creationId xmlns:a16="http://schemas.microsoft.com/office/drawing/2014/main" id="{8215F987-7E5D-4C5D-8BF2-7ECC392667D9}"/>
                </a:ext>
              </a:extLst>
            </p:cNvPr>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719;p126">
              <a:extLst>
                <a:ext uri="{FF2B5EF4-FFF2-40B4-BE49-F238E27FC236}">
                  <a16:creationId xmlns:a16="http://schemas.microsoft.com/office/drawing/2014/main" id="{CC87F926-F175-4BCC-AAC0-50DA944D6814}"/>
                </a:ext>
              </a:extLst>
            </p:cNvPr>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720;p126">
              <a:extLst>
                <a:ext uri="{FF2B5EF4-FFF2-40B4-BE49-F238E27FC236}">
                  <a16:creationId xmlns:a16="http://schemas.microsoft.com/office/drawing/2014/main" id="{E3E0D96C-D89C-4F5D-9775-34221B3ED0C0}"/>
                </a:ext>
              </a:extLst>
            </p:cNvPr>
            <p:cNvSpPr/>
            <p:nvPr/>
          </p:nvSpPr>
          <p:spPr>
            <a:xfrm>
              <a:off x="1460410" y="1905428"/>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721;p126">
              <a:extLst>
                <a:ext uri="{FF2B5EF4-FFF2-40B4-BE49-F238E27FC236}">
                  <a16:creationId xmlns:a16="http://schemas.microsoft.com/office/drawing/2014/main" id="{2B7BDB98-4BA4-4D27-9869-CFFB64F46529}"/>
                </a:ext>
              </a:extLst>
            </p:cNvPr>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722;p126">
              <a:extLst>
                <a:ext uri="{FF2B5EF4-FFF2-40B4-BE49-F238E27FC236}">
                  <a16:creationId xmlns:a16="http://schemas.microsoft.com/office/drawing/2014/main" id="{D0E1D316-33C4-4527-9E75-88D0238F147C}"/>
                </a:ext>
              </a:extLst>
            </p:cNvPr>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723;p126">
              <a:extLst>
                <a:ext uri="{FF2B5EF4-FFF2-40B4-BE49-F238E27FC236}">
                  <a16:creationId xmlns:a16="http://schemas.microsoft.com/office/drawing/2014/main" id="{748883B8-8720-4E78-BD52-A1D13713B223}"/>
                </a:ext>
              </a:extLst>
            </p:cNvPr>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724;p126">
              <a:extLst>
                <a:ext uri="{FF2B5EF4-FFF2-40B4-BE49-F238E27FC236}">
                  <a16:creationId xmlns:a16="http://schemas.microsoft.com/office/drawing/2014/main" id="{30345997-A585-43A0-A060-BDE14B4DB8B9}"/>
                </a:ext>
              </a:extLst>
            </p:cNvPr>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725;p126">
              <a:extLst>
                <a:ext uri="{FF2B5EF4-FFF2-40B4-BE49-F238E27FC236}">
                  <a16:creationId xmlns:a16="http://schemas.microsoft.com/office/drawing/2014/main" id="{291E07B0-3153-4492-BC3C-B34E95CBE1AC}"/>
                </a:ext>
              </a:extLst>
            </p:cNvPr>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726;p126">
              <a:extLst>
                <a:ext uri="{FF2B5EF4-FFF2-40B4-BE49-F238E27FC236}">
                  <a16:creationId xmlns:a16="http://schemas.microsoft.com/office/drawing/2014/main" id="{DE239D6D-A72B-4C46-8A60-0096A5C6E76C}"/>
                </a:ext>
              </a:extLst>
            </p:cNvPr>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727;p126">
              <a:extLst>
                <a:ext uri="{FF2B5EF4-FFF2-40B4-BE49-F238E27FC236}">
                  <a16:creationId xmlns:a16="http://schemas.microsoft.com/office/drawing/2014/main" id="{72D41E19-E8D2-483E-A33B-BBAE6F29F331}"/>
                </a:ext>
              </a:extLst>
            </p:cNvPr>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728;p126">
              <a:extLst>
                <a:ext uri="{FF2B5EF4-FFF2-40B4-BE49-F238E27FC236}">
                  <a16:creationId xmlns:a16="http://schemas.microsoft.com/office/drawing/2014/main" id="{85D9E36B-85A9-4CDB-B21C-70A23854C7C7}"/>
                </a:ext>
              </a:extLst>
            </p:cNvPr>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729;p126">
              <a:extLst>
                <a:ext uri="{FF2B5EF4-FFF2-40B4-BE49-F238E27FC236}">
                  <a16:creationId xmlns:a16="http://schemas.microsoft.com/office/drawing/2014/main" id="{8BE0D9EA-306F-45DA-9942-6786F0D8714E}"/>
                </a:ext>
              </a:extLst>
            </p:cNvPr>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730;p126">
              <a:extLst>
                <a:ext uri="{FF2B5EF4-FFF2-40B4-BE49-F238E27FC236}">
                  <a16:creationId xmlns:a16="http://schemas.microsoft.com/office/drawing/2014/main" id="{C2BC7DA5-45EB-4B7E-8069-8EA34502299C}"/>
                </a:ext>
              </a:extLst>
            </p:cNvPr>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731;p126">
              <a:extLst>
                <a:ext uri="{FF2B5EF4-FFF2-40B4-BE49-F238E27FC236}">
                  <a16:creationId xmlns:a16="http://schemas.microsoft.com/office/drawing/2014/main" id="{C92A7894-8CAB-4FF5-812C-681830DFD5E2}"/>
                </a:ext>
              </a:extLst>
            </p:cNvPr>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732;p126">
              <a:extLst>
                <a:ext uri="{FF2B5EF4-FFF2-40B4-BE49-F238E27FC236}">
                  <a16:creationId xmlns:a16="http://schemas.microsoft.com/office/drawing/2014/main" id="{D06AAB09-7E1C-42E9-9FA3-C9F150E48F59}"/>
                </a:ext>
              </a:extLst>
            </p:cNvPr>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733;p126">
              <a:extLst>
                <a:ext uri="{FF2B5EF4-FFF2-40B4-BE49-F238E27FC236}">
                  <a16:creationId xmlns:a16="http://schemas.microsoft.com/office/drawing/2014/main" id="{1D60D7B1-D1A4-4293-93E3-279B6DF250D9}"/>
                </a:ext>
              </a:extLst>
            </p:cNvPr>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734;p126">
              <a:extLst>
                <a:ext uri="{FF2B5EF4-FFF2-40B4-BE49-F238E27FC236}">
                  <a16:creationId xmlns:a16="http://schemas.microsoft.com/office/drawing/2014/main" id="{9EBE98ED-0A00-476B-A118-DB885C91B671}"/>
                </a:ext>
              </a:extLst>
            </p:cNvPr>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735;p126">
              <a:extLst>
                <a:ext uri="{FF2B5EF4-FFF2-40B4-BE49-F238E27FC236}">
                  <a16:creationId xmlns:a16="http://schemas.microsoft.com/office/drawing/2014/main" id="{D7C983D9-D8D8-4AA8-BC1F-F75A12921B5E}"/>
                </a:ext>
              </a:extLst>
            </p:cNvPr>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36;p126">
              <a:extLst>
                <a:ext uri="{FF2B5EF4-FFF2-40B4-BE49-F238E27FC236}">
                  <a16:creationId xmlns:a16="http://schemas.microsoft.com/office/drawing/2014/main" id="{3BB61D30-405A-4833-AC4F-401571D77F85}"/>
                </a:ext>
              </a:extLst>
            </p:cNvPr>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37;p126">
              <a:extLst>
                <a:ext uri="{FF2B5EF4-FFF2-40B4-BE49-F238E27FC236}">
                  <a16:creationId xmlns:a16="http://schemas.microsoft.com/office/drawing/2014/main" id="{E7151B83-D0B0-4CF3-B60E-A67335414616}"/>
                </a:ext>
              </a:extLst>
            </p:cNvPr>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38;p126">
              <a:extLst>
                <a:ext uri="{FF2B5EF4-FFF2-40B4-BE49-F238E27FC236}">
                  <a16:creationId xmlns:a16="http://schemas.microsoft.com/office/drawing/2014/main" id="{9BC475AF-8996-4BD2-858C-AAA4ECCF3AC1}"/>
                </a:ext>
              </a:extLst>
            </p:cNvPr>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39;p126">
              <a:extLst>
                <a:ext uri="{FF2B5EF4-FFF2-40B4-BE49-F238E27FC236}">
                  <a16:creationId xmlns:a16="http://schemas.microsoft.com/office/drawing/2014/main" id="{BFE76006-D8B6-44BF-AC0A-523DB4DB2569}"/>
                </a:ext>
              </a:extLst>
            </p:cNvPr>
            <p:cNvSpPr/>
            <p:nvPr/>
          </p:nvSpPr>
          <p:spPr>
            <a:xfrm>
              <a:off x="1309917" y="1312268"/>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740;p126">
              <a:extLst>
                <a:ext uri="{FF2B5EF4-FFF2-40B4-BE49-F238E27FC236}">
                  <a16:creationId xmlns:a16="http://schemas.microsoft.com/office/drawing/2014/main" id="{83F73C66-FC5B-4A94-870A-78A374ABAAA0}"/>
                </a:ext>
              </a:extLst>
            </p:cNvPr>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741;p126">
              <a:extLst>
                <a:ext uri="{FF2B5EF4-FFF2-40B4-BE49-F238E27FC236}">
                  <a16:creationId xmlns:a16="http://schemas.microsoft.com/office/drawing/2014/main" id="{605B7106-201D-4AE2-885B-133DB1362062}"/>
                </a:ext>
              </a:extLst>
            </p:cNvPr>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742;p126">
              <a:extLst>
                <a:ext uri="{FF2B5EF4-FFF2-40B4-BE49-F238E27FC236}">
                  <a16:creationId xmlns:a16="http://schemas.microsoft.com/office/drawing/2014/main" id="{128915DA-B71B-4C7A-938B-7175B1EBD3E5}"/>
                </a:ext>
              </a:extLst>
            </p:cNvPr>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743;p126">
              <a:extLst>
                <a:ext uri="{FF2B5EF4-FFF2-40B4-BE49-F238E27FC236}">
                  <a16:creationId xmlns:a16="http://schemas.microsoft.com/office/drawing/2014/main" id="{501E1BCA-C1F9-4842-9EA8-C553B1A036A3}"/>
                </a:ext>
              </a:extLst>
            </p:cNvPr>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744;p126">
              <a:extLst>
                <a:ext uri="{FF2B5EF4-FFF2-40B4-BE49-F238E27FC236}">
                  <a16:creationId xmlns:a16="http://schemas.microsoft.com/office/drawing/2014/main" id="{965B48AC-781B-4A44-93A9-E184CE995674}"/>
                </a:ext>
              </a:extLst>
            </p:cNvPr>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745;p126">
              <a:extLst>
                <a:ext uri="{FF2B5EF4-FFF2-40B4-BE49-F238E27FC236}">
                  <a16:creationId xmlns:a16="http://schemas.microsoft.com/office/drawing/2014/main" id="{4EAD1435-854E-490A-9755-79547FCCB5C7}"/>
                </a:ext>
              </a:extLst>
            </p:cNvPr>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746;p126">
              <a:extLst>
                <a:ext uri="{FF2B5EF4-FFF2-40B4-BE49-F238E27FC236}">
                  <a16:creationId xmlns:a16="http://schemas.microsoft.com/office/drawing/2014/main" id="{31C9F76B-5564-430B-92F5-7F366B87F5AC}"/>
                </a:ext>
              </a:extLst>
            </p:cNvPr>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747;p126">
              <a:extLst>
                <a:ext uri="{FF2B5EF4-FFF2-40B4-BE49-F238E27FC236}">
                  <a16:creationId xmlns:a16="http://schemas.microsoft.com/office/drawing/2014/main" id="{83D21085-8305-4753-A2EB-4EEBE2176D5A}"/>
                </a:ext>
              </a:extLst>
            </p:cNvPr>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748;p126">
              <a:extLst>
                <a:ext uri="{FF2B5EF4-FFF2-40B4-BE49-F238E27FC236}">
                  <a16:creationId xmlns:a16="http://schemas.microsoft.com/office/drawing/2014/main" id="{05336D0A-9611-4544-93C7-050F4943C4AC}"/>
                </a:ext>
              </a:extLst>
            </p:cNvPr>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749;p126">
              <a:extLst>
                <a:ext uri="{FF2B5EF4-FFF2-40B4-BE49-F238E27FC236}">
                  <a16:creationId xmlns:a16="http://schemas.microsoft.com/office/drawing/2014/main" id="{D99A1FEF-6EAC-45B8-B51B-B37256355551}"/>
                </a:ext>
              </a:extLst>
            </p:cNvPr>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750;p126">
              <a:extLst>
                <a:ext uri="{FF2B5EF4-FFF2-40B4-BE49-F238E27FC236}">
                  <a16:creationId xmlns:a16="http://schemas.microsoft.com/office/drawing/2014/main" id="{A5CE01F3-A673-4E5C-9E67-EE55700016CD}"/>
                </a:ext>
              </a:extLst>
            </p:cNvPr>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751;p126">
              <a:extLst>
                <a:ext uri="{FF2B5EF4-FFF2-40B4-BE49-F238E27FC236}">
                  <a16:creationId xmlns:a16="http://schemas.microsoft.com/office/drawing/2014/main" id="{950B0CA0-4028-4C9B-BF18-C1133DA18497}"/>
                </a:ext>
              </a:extLst>
            </p:cNvPr>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752;p126">
              <a:extLst>
                <a:ext uri="{FF2B5EF4-FFF2-40B4-BE49-F238E27FC236}">
                  <a16:creationId xmlns:a16="http://schemas.microsoft.com/office/drawing/2014/main" id="{3C7ABE6B-52AA-4AFC-A14D-441D6E06A705}"/>
                </a:ext>
              </a:extLst>
            </p:cNvPr>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753;p126">
              <a:extLst>
                <a:ext uri="{FF2B5EF4-FFF2-40B4-BE49-F238E27FC236}">
                  <a16:creationId xmlns:a16="http://schemas.microsoft.com/office/drawing/2014/main" id="{BB9FCDBA-9D51-4FCB-BE5A-0428F934794E}"/>
                </a:ext>
              </a:extLst>
            </p:cNvPr>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754;p126">
              <a:extLst>
                <a:ext uri="{FF2B5EF4-FFF2-40B4-BE49-F238E27FC236}">
                  <a16:creationId xmlns:a16="http://schemas.microsoft.com/office/drawing/2014/main" id="{6471A9E6-81AD-498E-8E66-096F1FCF30D6}"/>
                </a:ext>
              </a:extLst>
            </p:cNvPr>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755;p126">
              <a:extLst>
                <a:ext uri="{FF2B5EF4-FFF2-40B4-BE49-F238E27FC236}">
                  <a16:creationId xmlns:a16="http://schemas.microsoft.com/office/drawing/2014/main" id="{E24A6AEF-339F-44B4-9510-A5427B9BFCD2}"/>
                </a:ext>
              </a:extLst>
            </p:cNvPr>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756;p126">
              <a:extLst>
                <a:ext uri="{FF2B5EF4-FFF2-40B4-BE49-F238E27FC236}">
                  <a16:creationId xmlns:a16="http://schemas.microsoft.com/office/drawing/2014/main" id="{6AB04929-DB15-4D8B-8BC0-48DD6DAD6CA4}"/>
                </a:ext>
              </a:extLst>
            </p:cNvPr>
            <p:cNvSpPr/>
            <p:nvPr/>
          </p:nvSpPr>
          <p:spPr>
            <a:xfrm>
              <a:off x="2229155" y="2179503"/>
              <a:ext cx="54" cy="14"/>
            </a:xfrm>
            <a:custGeom>
              <a:avLst/>
              <a:gdLst/>
              <a:ahLst/>
              <a:cxnLst/>
              <a:rect l="l" t="t" r="r" b="b"/>
              <a:pathLst>
                <a:path w="4" h="1" extrusionOk="0">
                  <a:moveTo>
                    <a:pt x="4" y="1"/>
                  </a:moveTo>
                  <a:lnTo>
                    <a:pt x="1"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757;p126">
              <a:extLst>
                <a:ext uri="{FF2B5EF4-FFF2-40B4-BE49-F238E27FC236}">
                  <a16:creationId xmlns:a16="http://schemas.microsoft.com/office/drawing/2014/main" id="{719F0197-1398-41CD-B824-3712083FC479}"/>
                </a:ext>
              </a:extLst>
            </p:cNvPr>
            <p:cNvSpPr/>
            <p:nvPr/>
          </p:nvSpPr>
          <p:spPr>
            <a:xfrm>
              <a:off x="2229209" y="2179503"/>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758;p126">
              <a:extLst>
                <a:ext uri="{FF2B5EF4-FFF2-40B4-BE49-F238E27FC236}">
                  <a16:creationId xmlns:a16="http://schemas.microsoft.com/office/drawing/2014/main" id="{72239E3A-A14B-4B6A-B607-BCB4ACEE5B6D}"/>
                </a:ext>
              </a:extLst>
            </p:cNvPr>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759;p126">
              <a:extLst>
                <a:ext uri="{FF2B5EF4-FFF2-40B4-BE49-F238E27FC236}">
                  <a16:creationId xmlns:a16="http://schemas.microsoft.com/office/drawing/2014/main" id="{E3F220DF-CF15-45AC-AD11-1B3448F4638E}"/>
                </a:ext>
              </a:extLst>
            </p:cNvPr>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760;p126">
              <a:extLst>
                <a:ext uri="{FF2B5EF4-FFF2-40B4-BE49-F238E27FC236}">
                  <a16:creationId xmlns:a16="http://schemas.microsoft.com/office/drawing/2014/main" id="{2A6EBC2A-2104-4023-AB18-10710871BA1F}"/>
                </a:ext>
              </a:extLst>
            </p:cNvPr>
            <p:cNvSpPr/>
            <p:nvPr/>
          </p:nvSpPr>
          <p:spPr>
            <a:xfrm>
              <a:off x="2233106" y="2183400"/>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761;p126">
              <a:extLst>
                <a:ext uri="{FF2B5EF4-FFF2-40B4-BE49-F238E27FC236}">
                  <a16:creationId xmlns:a16="http://schemas.microsoft.com/office/drawing/2014/main" id="{9789D974-8E30-4A3E-A10D-719776A09F0B}"/>
                </a:ext>
              </a:extLst>
            </p:cNvPr>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762;p126">
              <a:extLst>
                <a:ext uri="{FF2B5EF4-FFF2-40B4-BE49-F238E27FC236}">
                  <a16:creationId xmlns:a16="http://schemas.microsoft.com/office/drawing/2014/main" id="{C8649F1A-E865-4789-BECD-DACD14254371}"/>
                </a:ext>
              </a:extLst>
            </p:cNvPr>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763;p126">
              <a:extLst>
                <a:ext uri="{FF2B5EF4-FFF2-40B4-BE49-F238E27FC236}">
                  <a16:creationId xmlns:a16="http://schemas.microsoft.com/office/drawing/2014/main" id="{DBCB3009-6731-4D09-BAAB-A6854446F265}"/>
                </a:ext>
              </a:extLst>
            </p:cNvPr>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764;p126">
              <a:extLst>
                <a:ext uri="{FF2B5EF4-FFF2-40B4-BE49-F238E27FC236}">
                  <a16:creationId xmlns:a16="http://schemas.microsoft.com/office/drawing/2014/main" id="{B29EAF18-B9F7-4D84-9A15-D252322B7532}"/>
                </a:ext>
              </a:extLst>
            </p:cNvPr>
            <p:cNvSpPr/>
            <p:nvPr/>
          </p:nvSpPr>
          <p:spPr>
            <a:xfrm>
              <a:off x="2229915" y="2180508"/>
              <a:ext cx="163" cy="149"/>
            </a:xfrm>
            <a:custGeom>
              <a:avLst/>
              <a:gdLst/>
              <a:ahLst/>
              <a:cxnLst/>
              <a:rect l="l" t="t" r="r" b="b"/>
              <a:pathLst>
                <a:path w="12" h="11" extrusionOk="0">
                  <a:moveTo>
                    <a:pt x="1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765;p126">
              <a:extLst>
                <a:ext uri="{FF2B5EF4-FFF2-40B4-BE49-F238E27FC236}">
                  <a16:creationId xmlns:a16="http://schemas.microsoft.com/office/drawing/2014/main" id="{3BDCAF8C-1308-4EA2-9F6A-DD6B6D410568}"/>
                </a:ext>
              </a:extLst>
            </p:cNvPr>
            <p:cNvSpPr/>
            <p:nvPr/>
          </p:nvSpPr>
          <p:spPr>
            <a:xfrm>
              <a:off x="2230200" y="2180834"/>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766;p126">
              <a:extLst>
                <a:ext uri="{FF2B5EF4-FFF2-40B4-BE49-F238E27FC236}">
                  <a16:creationId xmlns:a16="http://schemas.microsoft.com/office/drawing/2014/main" id="{CE507D2B-BFCC-45E3-BAF1-3E3323D78BB5}"/>
                </a:ext>
              </a:extLst>
            </p:cNvPr>
            <p:cNvSpPr/>
            <p:nvPr/>
          </p:nvSpPr>
          <p:spPr>
            <a:xfrm>
              <a:off x="2229399" y="2179843"/>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767;p126">
              <a:extLst>
                <a:ext uri="{FF2B5EF4-FFF2-40B4-BE49-F238E27FC236}">
                  <a16:creationId xmlns:a16="http://schemas.microsoft.com/office/drawing/2014/main" id="{E3759C10-692E-48E0-A866-6DA0581CDB48}"/>
                </a:ext>
              </a:extLst>
            </p:cNvPr>
            <p:cNvSpPr/>
            <p:nvPr/>
          </p:nvSpPr>
          <p:spPr>
            <a:xfrm>
              <a:off x="2229684" y="2180169"/>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68;p126">
              <a:extLst>
                <a:ext uri="{FF2B5EF4-FFF2-40B4-BE49-F238E27FC236}">
                  <a16:creationId xmlns:a16="http://schemas.microsoft.com/office/drawing/2014/main" id="{0BB6C50C-7361-4CD3-A8E8-8D7214A2BFDE}"/>
                </a:ext>
              </a:extLst>
            </p:cNvPr>
            <p:cNvSpPr/>
            <p:nvPr/>
          </p:nvSpPr>
          <p:spPr>
            <a:xfrm>
              <a:off x="2230485" y="2181173"/>
              <a:ext cx="163" cy="204"/>
            </a:xfrm>
            <a:custGeom>
              <a:avLst/>
              <a:gdLst/>
              <a:ahLst/>
              <a:cxnLst/>
              <a:rect l="l" t="t" r="r" b="b"/>
              <a:pathLst>
                <a:path w="12" h="15" extrusionOk="0">
                  <a:moveTo>
                    <a:pt x="1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769;p126">
              <a:extLst>
                <a:ext uri="{FF2B5EF4-FFF2-40B4-BE49-F238E27FC236}">
                  <a16:creationId xmlns:a16="http://schemas.microsoft.com/office/drawing/2014/main" id="{7F21A608-34DB-4BBB-8DE0-F1AECEEBD46A}"/>
                </a:ext>
              </a:extLst>
            </p:cNvPr>
            <p:cNvSpPr/>
            <p:nvPr/>
          </p:nvSpPr>
          <p:spPr>
            <a:xfrm>
              <a:off x="2232156" y="2182830"/>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770;p126">
              <a:extLst>
                <a:ext uri="{FF2B5EF4-FFF2-40B4-BE49-F238E27FC236}">
                  <a16:creationId xmlns:a16="http://schemas.microsoft.com/office/drawing/2014/main" id="{6C359B66-A833-4E98-91D5-740F02653000}"/>
                </a:ext>
              </a:extLst>
            </p:cNvPr>
            <p:cNvSpPr/>
            <p:nvPr/>
          </p:nvSpPr>
          <p:spPr>
            <a:xfrm>
              <a:off x="2231870" y="2182545"/>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771;p126">
              <a:extLst>
                <a:ext uri="{FF2B5EF4-FFF2-40B4-BE49-F238E27FC236}">
                  <a16:creationId xmlns:a16="http://schemas.microsoft.com/office/drawing/2014/main" id="{38E92548-D46C-4773-8772-837AC27377A4}"/>
                </a:ext>
              </a:extLst>
            </p:cNvPr>
            <p:cNvSpPr/>
            <p:nvPr/>
          </p:nvSpPr>
          <p:spPr>
            <a:xfrm>
              <a:off x="2232821" y="2183264"/>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772;p126">
              <a:extLst>
                <a:ext uri="{FF2B5EF4-FFF2-40B4-BE49-F238E27FC236}">
                  <a16:creationId xmlns:a16="http://schemas.microsoft.com/office/drawing/2014/main" id="{66F2F203-6216-4B1C-A19D-48CBA8E4CB28}"/>
                </a:ext>
              </a:extLst>
            </p:cNvPr>
            <p:cNvSpPr/>
            <p:nvPr/>
          </p:nvSpPr>
          <p:spPr>
            <a:xfrm>
              <a:off x="2231205" y="2181974"/>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773;p126">
              <a:extLst>
                <a:ext uri="{FF2B5EF4-FFF2-40B4-BE49-F238E27FC236}">
                  <a16:creationId xmlns:a16="http://schemas.microsoft.com/office/drawing/2014/main" id="{AE31E26E-B1D7-4144-B359-0379D1F1C62F}"/>
                </a:ext>
              </a:extLst>
            </p:cNvPr>
            <p:cNvSpPr/>
            <p:nvPr/>
          </p:nvSpPr>
          <p:spPr>
            <a:xfrm>
              <a:off x="2231531" y="2182259"/>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774;p126">
              <a:extLst>
                <a:ext uri="{FF2B5EF4-FFF2-40B4-BE49-F238E27FC236}">
                  <a16:creationId xmlns:a16="http://schemas.microsoft.com/office/drawing/2014/main" id="{0FE76DCF-A788-46E7-A19C-BDEB1197CB9A}"/>
                </a:ext>
              </a:extLst>
            </p:cNvPr>
            <p:cNvSpPr/>
            <p:nvPr/>
          </p:nvSpPr>
          <p:spPr>
            <a:xfrm>
              <a:off x="2230771" y="2181553"/>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775;p126">
              <a:extLst>
                <a:ext uri="{FF2B5EF4-FFF2-40B4-BE49-F238E27FC236}">
                  <a16:creationId xmlns:a16="http://schemas.microsoft.com/office/drawing/2014/main" id="{8DD97B17-4AEC-43DE-8891-852E82DB2FA6}"/>
                </a:ext>
              </a:extLst>
            </p:cNvPr>
            <p:cNvSpPr/>
            <p:nvPr/>
          </p:nvSpPr>
          <p:spPr>
            <a:xfrm>
              <a:off x="2232481" y="2183074"/>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776;p126">
              <a:extLst>
                <a:ext uri="{FF2B5EF4-FFF2-40B4-BE49-F238E27FC236}">
                  <a16:creationId xmlns:a16="http://schemas.microsoft.com/office/drawing/2014/main" id="{6D4B5618-10DA-4262-A14F-AB67B7FBCE8D}"/>
                </a:ext>
              </a:extLst>
            </p:cNvPr>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777;p126">
              <a:extLst>
                <a:ext uri="{FF2B5EF4-FFF2-40B4-BE49-F238E27FC236}">
                  <a16:creationId xmlns:a16="http://schemas.microsoft.com/office/drawing/2014/main" id="{73885128-0BCE-4C4C-AA91-757C8F7682C8}"/>
                </a:ext>
              </a:extLst>
            </p:cNvPr>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778;p126">
              <a:extLst>
                <a:ext uri="{FF2B5EF4-FFF2-40B4-BE49-F238E27FC236}">
                  <a16:creationId xmlns:a16="http://schemas.microsoft.com/office/drawing/2014/main" id="{77474A1D-F5F4-48C9-A5C8-4C813FFE631C}"/>
                </a:ext>
              </a:extLst>
            </p:cNvPr>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779;p126">
              <a:extLst>
                <a:ext uri="{FF2B5EF4-FFF2-40B4-BE49-F238E27FC236}">
                  <a16:creationId xmlns:a16="http://schemas.microsoft.com/office/drawing/2014/main" id="{8F8BA3A8-7C70-4DC1-9923-11375A8F3CA8}"/>
                </a:ext>
              </a:extLst>
            </p:cNvPr>
            <p:cNvSpPr/>
            <p:nvPr/>
          </p:nvSpPr>
          <p:spPr>
            <a:xfrm>
              <a:off x="2185707" y="226682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780;p126">
              <a:extLst>
                <a:ext uri="{FF2B5EF4-FFF2-40B4-BE49-F238E27FC236}">
                  <a16:creationId xmlns:a16="http://schemas.microsoft.com/office/drawing/2014/main" id="{2C123CEB-46D5-49A6-A632-A2587F1977A0}"/>
                </a:ext>
              </a:extLst>
            </p:cNvPr>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781;p126">
              <a:extLst>
                <a:ext uri="{FF2B5EF4-FFF2-40B4-BE49-F238E27FC236}">
                  <a16:creationId xmlns:a16="http://schemas.microsoft.com/office/drawing/2014/main" id="{F9A6B4CE-B6DA-45D5-B48B-B87DDF84A905}"/>
                </a:ext>
              </a:extLst>
            </p:cNvPr>
            <p:cNvSpPr/>
            <p:nvPr/>
          </p:nvSpPr>
          <p:spPr>
            <a:xfrm>
              <a:off x="2182435" y="2266725"/>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782;p126">
              <a:extLst>
                <a:ext uri="{FF2B5EF4-FFF2-40B4-BE49-F238E27FC236}">
                  <a16:creationId xmlns:a16="http://schemas.microsoft.com/office/drawing/2014/main" id="{F1B1480A-EFC5-4492-8745-D69FA775E302}"/>
                </a:ext>
              </a:extLst>
            </p:cNvPr>
            <p:cNvSpPr/>
            <p:nvPr/>
          </p:nvSpPr>
          <p:spPr>
            <a:xfrm>
              <a:off x="2184336" y="226682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783;p126">
              <a:extLst>
                <a:ext uri="{FF2B5EF4-FFF2-40B4-BE49-F238E27FC236}">
                  <a16:creationId xmlns:a16="http://schemas.microsoft.com/office/drawing/2014/main" id="{B3865B73-9EA1-4175-AC73-F2A2B23F54D5}"/>
                </a:ext>
              </a:extLst>
            </p:cNvPr>
            <p:cNvSpPr/>
            <p:nvPr/>
          </p:nvSpPr>
          <p:spPr>
            <a:xfrm>
              <a:off x="2186236" y="2266779"/>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784;p126">
              <a:extLst>
                <a:ext uri="{FF2B5EF4-FFF2-40B4-BE49-F238E27FC236}">
                  <a16:creationId xmlns:a16="http://schemas.microsoft.com/office/drawing/2014/main" id="{21279596-823D-4533-8008-0ECAAE4ADB6D}"/>
                </a:ext>
              </a:extLst>
            </p:cNvPr>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785;p126">
              <a:extLst>
                <a:ext uri="{FF2B5EF4-FFF2-40B4-BE49-F238E27FC236}">
                  <a16:creationId xmlns:a16="http://schemas.microsoft.com/office/drawing/2014/main" id="{129694F0-3567-4AB4-B97E-6B0D1F92F288}"/>
                </a:ext>
              </a:extLst>
            </p:cNvPr>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786;p126">
              <a:extLst>
                <a:ext uri="{FF2B5EF4-FFF2-40B4-BE49-F238E27FC236}">
                  <a16:creationId xmlns:a16="http://schemas.microsoft.com/office/drawing/2014/main" id="{6102C418-E75A-4C1A-8FF9-E99184C76C01}"/>
                </a:ext>
              </a:extLst>
            </p:cNvPr>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787;p126">
              <a:extLst>
                <a:ext uri="{FF2B5EF4-FFF2-40B4-BE49-F238E27FC236}">
                  <a16:creationId xmlns:a16="http://schemas.microsoft.com/office/drawing/2014/main" id="{C84EBD60-2EC6-46AB-8CF5-48EB8EAEBEAF}"/>
                </a:ext>
              </a:extLst>
            </p:cNvPr>
            <p:cNvSpPr/>
            <p:nvPr/>
          </p:nvSpPr>
          <p:spPr>
            <a:xfrm>
              <a:off x="2188178" y="2266019"/>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788;p126">
              <a:extLst>
                <a:ext uri="{FF2B5EF4-FFF2-40B4-BE49-F238E27FC236}">
                  <a16:creationId xmlns:a16="http://schemas.microsoft.com/office/drawing/2014/main" id="{93E9B334-8E21-4188-84D0-82A495686002}"/>
                </a:ext>
              </a:extLst>
            </p:cNvPr>
            <p:cNvSpPr/>
            <p:nvPr/>
          </p:nvSpPr>
          <p:spPr>
            <a:xfrm>
              <a:off x="2187893" y="2266250"/>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789;p126">
              <a:extLst>
                <a:ext uri="{FF2B5EF4-FFF2-40B4-BE49-F238E27FC236}">
                  <a16:creationId xmlns:a16="http://schemas.microsoft.com/office/drawing/2014/main" id="{2CF81672-82A0-4740-AA82-9CF41402C6BC}"/>
                </a:ext>
              </a:extLst>
            </p:cNvPr>
            <p:cNvSpPr/>
            <p:nvPr/>
          </p:nvSpPr>
          <p:spPr>
            <a:xfrm>
              <a:off x="2187608" y="2266440"/>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790;p126">
              <a:extLst>
                <a:ext uri="{FF2B5EF4-FFF2-40B4-BE49-F238E27FC236}">
                  <a16:creationId xmlns:a16="http://schemas.microsoft.com/office/drawing/2014/main" id="{07D8AD04-BC3A-411E-9ABA-53F57B111ED9}"/>
                </a:ext>
              </a:extLst>
            </p:cNvPr>
            <p:cNvSpPr/>
            <p:nvPr/>
          </p:nvSpPr>
          <p:spPr>
            <a:xfrm>
              <a:off x="2186712" y="2266725"/>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791;p126">
              <a:extLst>
                <a:ext uri="{FF2B5EF4-FFF2-40B4-BE49-F238E27FC236}">
                  <a16:creationId xmlns:a16="http://schemas.microsoft.com/office/drawing/2014/main" id="{F2ABFB04-FF88-487B-98E7-80C7A35D321C}"/>
                </a:ext>
              </a:extLst>
            </p:cNvPr>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792;p126">
              <a:extLst>
                <a:ext uri="{FF2B5EF4-FFF2-40B4-BE49-F238E27FC236}">
                  <a16:creationId xmlns:a16="http://schemas.microsoft.com/office/drawing/2014/main" id="{13241B82-D0A6-40D2-80D2-F2B263B22409}"/>
                </a:ext>
              </a:extLst>
            </p:cNvPr>
            <p:cNvSpPr/>
            <p:nvPr/>
          </p:nvSpPr>
          <p:spPr>
            <a:xfrm>
              <a:off x="2201728" y="225032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793;p126">
              <a:extLst>
                <a:ext uri="{FF2B5EF4-FFF2-40B4-BE49-F238E27FC236}">
                  <a16:creationId xmlns:a16="http://schemas.microsoft.com/office/drawing/2014/main" id="{EC3A6870-1531-4956-89DC-0BB6C643AB98}"/>
                </a:ext>
              </a:extLst>
            </p:cNvPr>
            <p:cNvSpPr/>
            <p:nvPr/>
          </p:nvSpPr>
          <p:spPr>
            <a:xfrm>
              <a:off x="2193881" y="2234886"/>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794;p126">
              <a:extLst>
                <a:ext uri="{FF2B5EF4-FFF2-40B4-BE49-F238E27FC236}">
                  <a16:creationId xmlns:a16="http://schemas.microsoft.com/office/drawing/2014/main" id="{A6B6FDE3-DE9E-4DCC-AD61-73D8E85BC13C}"/>
                </a:ext>
              </a:extLst>
            </p:cNvPr>
            <p:cNvSpPr/>
            <p:nvPr/>
          </p:nvSpPr>
          <p:spPr>
            <a:xfrm>
              <a:off x="2203113" y="225041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795;p126">
              <a:extLst>
                <a:ext uri="{FF2B5EF4-FFF2-40B4-BE49-F238E27FC236}">
                  <a16:creationId xmlns:a16="http://schemas.microsoft.com/office/drawing/2014/main" id="{800C7A2F-74AC-4DBD-93A6-F1548BA43E31}"/>
                </a:ext>
              </a:extLst>
            </p:cNvPr>
            <p:cNvSpPr/>
            <p:nvPr/>
          </p:nvSpPr>
          <p:spPr>
            <a:xfrm>
              <a:off x="2195021" y="223568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796;p126">
              <a:extLst>
                <a:ext uri="{FF2B5EF4-FFF2-40B4-BE49-F238E27FC236}">
                  <a16:creationId xmlns:a16="http://schemas.microsoft.com/office/drawing/2014/main" id="{10AC3BED-2D91-47D9-A6A6-EC59108AD659}"/>
                </a:ext>
              </a:extLst>
            </p:cNvPr>
            <p:cNvSpPr/>
            <p:nvPr/>
          </p:nvSpPr>
          <p:spPr>
            <a:xfrm>
              <a:off x="2195211" y="223593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797;p126">
              <a:extLst>
                <a:ext uri="{FF2B5EF4-FFF2-40B4-BE49-F238E27FC236}">
                  <a16:creationId xmlns:a16="http://schemas.microsoft.com/office/drawing/2014/main" id="{9E8E6CC0-1108-437E-AB18-00AC17B5B0BD}"/>
                </a:ext>
              </a:extLst>
            </p:cNvPr>
            <p:cNvSpPr/>
            <p:nvPr/>
          </p:nvSpPr>
          <p:spPr>
            <a:xfrm>
              <a:off x="2200927" y="2250228"/>
              <a:ext cx="95" cy="14"/>
            </a:xfrm>
            <a:custGeom>
              <a:avLst/>
              <a:gdLst/>
              <a:ahLst/>
              <a:cxnLst/>
              <a:rect l="l" t="t" r="r" b="b"/>
              <a:pathLst>
                <a:path w="7"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798;p126">
              <a:extLst>
                <a:ext uri="{FF2B5EF4-FFF2-40B4-BE49-F238E27FC236}">
                  <a16:creationId xmlns:a16="http://schemas.microsoft.com/office/drawing/2014/main" id="{43FF095C-1DA0-4A46-857E-4B8003265D6E}"/>
                </a:ext>
              </a:extLst>
            </p:cNvPr>
            <p:cNvSpPr/>
            <p:nvPr/>
          </p:nvSpPr>
          <p:spPr>
            <a:xfrm>
              <a:off x="2194600" y="2235361"/>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799;p126">
              <a:extLst>
                <a:ext uri="{FF2B5EF4-FFF2-40B4-BE49-F238E27FC236}">
                  <a16:creationId xmlns:a16="http://schemas.microsoft.com/office/drawing/2014/main" id="{CF124E72-547E-4480-BD7A-632FA1F86B3D}"/>
                </a:ext>
              </a:extLst>
            </p:cNvPr>
            <p:cNvSpPr/>
            <p:nvPr/>
          </p:nvSpPr>
          <p:spPr>
            <a:xfrm>
              <a:off x="2194315" y="2235117"/>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800;p126">
              <a:extLst>
                <a:ext uri="{FF2B5EF4-FFF2-40B4-BE49-F238E27FC236}">
                  <a16:creationId xmlns:a16="http://schemas.microsoft.com/office/drawing/2014/main" id="{42DA9801-677A-43DE-B01A-AD5AB400E645}"/>
                </a:ext>
              </a:extLst>
            </p:cNvPr>
            <p:cNvSpPr/>
            <p:nvPr/>
          </p:nvSpPr>
          <p:spPr>
            <a:xfrm>
              <a:off x="2203588" y="225041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801;p126">
              <a:extLst>
                <a:ext uri="{FF2B5EF4-FFF2-40B4-BE49-F238E27FC236}">
                  <a16:creationId xmlns:a16="http://schemas.microsoft.com/office/drawing/2014/main" id="{4FED9245-BC96-436A-B4AF-2B180AB1383A}"/>
                </a:ext>
              </a:extLst>
            </p:cNvPr>
            <p:cNvSpPr/>
            <p:nvPr/>
          </p:nvSpPr>
          <p:spPr>
            <a:xfrm>
              <a:off x="2195116" y="22358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802;p126">
              <a:extLst>
                <a:ext uri="{FF2B5EF4-FFF2-40B4-BE49-F238E27FC236}">
                  <a16:creationId xmlns:a16="http://schemas.microsoft.com/office/drawing/2014/main" id="{A27F479F-3049-4C46-891C-4CE3FADF7BB5}"/>
                </a:ext>
              </a:extLst>
            </p:cNvPr>
            <p:cNvSpPr/>
            <p:nvPr/>
          </p:nvSpPr>
          <p:spPr>
            <a:xfrm>
              <a:off x="2194831" y="2235497"/>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803;p126">
              <a:extLst>
                <a:ext uri="{FF2B5EF4-FFF2-40B4-BE49-F238E27FC236}">
                  <a16:creationId xmlns:a16="http://schemas.microsoft.com/office/drawing/2014/main" id="{75D87F63-FF61-4DAC-98B0-8FEEE971C366}"/>
                </a:ext>
              </a:extLst>
            </p:cNvPr>
            <p:cNvSpPr/>
            <p:nvPr/>
          </p:nvSpPr>
          <p:spPr>
            <a:xfrm>
              <a:off x="2206005" y="2249468"/>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804;p126">
              <a:extLst>
                <a:ext uri="{FF2B5EF4-FFF2-40B4-BE49-F238E27FC236}">
                  <a16:creationId xmlns:a16="http://schemas.microsoft.com/office/drawing/2014/main" id="{94E4CF69-487A-45A3-8D10-80C331A4D814}"/>
                </a:ext>
              </a:extLst>
            </p:cNvPr>
            <p:cNvSpPr/>
            <p:nvPr/>
          </p:nvSpPr>
          <p:spPr>
            <a:xfrm>
              <a:off x="2205625" y="224975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805;p126">
              <a:extLst>
                <a:ext uri="{FF2B5EF4-FFF2-40B4-BE49-F238E27FC236}">
                  <a16:creationId xmlns:a16="http://schemas.microsoft.com/office/drawing/2014/main" id="{24AC1689-3DE2-4EAB-A892-71CF6736BE75}"/>
                </a:ext>
              </a:extLst>
            </p:cNvPr>
            <p:cNvSpPr/>
            <p:nvPr/>
          </p:nvSpPr>
          <p:spPr>
            <a:xfrm>
              <a:off x="2258102" y="2213298"/>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806;p126">
              <a:extLst>
                <a:ext uri="{FF2B5EF4-FFF2-40B4-BE49-F238E27FC236}">
                  <a16:creationId xmlns:a16="http://schemas.microsoft.com/office/drawing/2014/main" id="{9F303232-2411-4D7A-8C91-C64D41883FB4}"/>
                </a:ext>
              </a:extLst>
            </p:cNvPr>
            <p:cNvSpPr/>
            <p:nvPr/>
          </p:nvSpPr>
          <p:spPr>
            <a:xfrm>
              <a:off x="2257722" y="2213732"/>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807;p126">
              <a:extLst>
                <a:ext uri="{FF2B5EF4-FFF2-40B4-BE49-F238E27FC236}">
                  <a16:creationId xmlns:a16="http://schemas.microsoft.com/office/drawing/2014/main" id="{4C78CA3D-DC28-4D5A-9669-2AE3F054E32B}"/>
                </a:ext>
              </a:extLst>
            </p:cNvPr>
            <p:cNvSpPr/>
            <p:nvPr/>
          </p:nvSpPr>
          <p:spPr>
            <a:xfrm>
              <a:off x="2257152" y="2214533"/>
              <a:ext cx="54" cy="109"/>
            </a:xfrm>
            <a:custGeom>
              <a:avLst/>
              <a:gdLst/>
              <a:ahLst/>
              <a:cxnLst/>
              <a:rect l="l" t="t" r="r" b="b"/>
              <a:pathLst>
                <a:path w="4"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808;p126">
              <a:extLst>
                <a:ext uri="{FF2B5EF4-FFF2-40B4-BE49-F238E27FC236}">
                  <a16:creationId xmlns:a16="http://schemas.microsoft.com/office/drawing/2014/main" id="{F81A6357-36E2-4A33-BA7F-021DD2043A40}"/>
                </a:ext>
              </a:extLst>
            </p:cNvPr>
            <p:cNvSpPr/>
            <p:nvPr/>
          </p:nvSpPr>
          <p:spPr>
            <a:xfrm>
              <a:off x="2257437" y="2214153"/>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809;p126">
              <a:extLst>
                <a:ext uri="{FF2B5EF4-FFF2-40B4-BE49-F238E27FC236}">
                  <a16:creationId xmlns:a16="http://schemas.microsoft.com/office/drawing/2014/main" id="{3F3E38B8-DF97-462D-A894-69AAF51BB69F}"/>
                </a:ext>
              </a:extLst>
            </p:cNvPr>
            <p:cNvSpPr/>
            <p:nvPr/>
          </p:nvSpPr>
          <p:spPr>
            <a:xfrm>
              <a:off x="2258482" y="2212687"/>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810;p126">
              <a:extLst>
                <a:ext uri="{FF2B5EF4-FFF2-40B4-BE49-F238E27FC236}">
                  <a16:creationId xmlns:a16="http://schemas.microsoft.com/office/drawing/2014/main" id="{5D8FFEED-E5F7-492D-A6D0-56311C7F1ADC}"/>
                </a:ext>
              </a:extLst>
            </p:cNvPr>
            <p:cNvSpPr/>
            <p:nvPr/>
          </p:nvSpPr>
          <p:spPr>
            <a:xfrm>
              <a:off x="2204865" y="2250133"/>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811;p126">
              <a:extLst>
                <a:ext uri="{FF2B5EF4-FFF2-40B4-BE49-F238E27FC236}">
                  <a16:creationId xmlns:a16="http://schemas.microsoft.com/office/drawing/2014/main" id="{6712DBE3-5F99-4487-B470-00BB5D65C4AF}"/>
                </a:ext>
              </a:extLst>
            </p:cNvPr>
            <p:cNvSpPr/>
            <p:nvPr/>
          </p:nvSpPr>
          <p:spPr>
            <a:xfrm>
              <a:off x="2258822" y="2212211"/>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812;p126">
              <a:extLst>
                <a:ext uri="{FF2B5EF4-FFF2-40B4-BE49-F238E27FC236}">
                  <a16:creationId xmlns:a16="http://schemas.microsoft.com/office/drawing/2014/main" id="{B8C8DC90-ACFE-4C3F-81B4-28A5F1062D60}"/>
                </a:ext>
              </a:extLst>
            </p:cNvPr>
            <p:cNvSpPr/>
            <p:nvPr/>
          </p:nvSpPr>
          <p:spPr>
            <a:xfrm>
              <a:off x="2193460" y="2234696"/>
              <a:ext cx="14" cy="14"/>
            </a:xfrm>
            <a:custGeom>
              <a:avLst/>
              <a:gdLst/>
              <a:ahLst/>
              <a:cxnLst/>
              <a:rect l="l" t="t" r="r" b="b"/>
              <a:pathLst>
                <a:path w="1" h="1" extrusionOk="0">
                  <a:moveTo>
                    <a:pt x="0" y="0"/>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813;p126">
              <a:extLst>
                <a:ext uri="{FF2B5EF4-FFF2-40B4-BE49-F238E27FC236}">
                  <a16:creationId xmlns:a16="http://schemas.microsoft.com/office/drawing/2014/main" id="{C9571719-6D06-4B17-AF42-BD27AFDC177E}"/>
                </a:ext>
              </a:extLst>
            </p:cNvPr>
            <p:cNvSpPr/>
            <p:nvPr/>
          </p:nvSpPr>
          <p:spPr>
            <a:xfrm>
              <a:off x="2205245" y="224994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814;p126">
              <a:extLst>
                <a:ext uri="{FF2B5EF4-FFF2-40B4-BE49-F238E27FC236}">
                  <a16:creationId xmlns:a16="http://schemas.microsoft.com/office/drawing/2014/main" id="{C3820E45-757C-4832-BA18-F0678C9E29C2}"/>
                </a:ext>
              </a:extLst>
            </p:cNvPr>
            <p:cNvSpPr/>
            <p:nvPr/>
          </p:nvSpPr>
          <p:spPr>
            <a:xfrm>
              <a:off x="2204485" y="225028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815;p126">
              <a:extLst>
                <a:ext uri="{FF2B5EF4-FFF2-40B4-BE49-F238E27FC236}">
                  <a16:creationId xmlns:a16="http://schemas.microsoft.com/office/drawing/2014/main" id="{B6068D7F-9B69-407E-9ABC-46CB10808F52}"/>
                </a:ext>
              </a:extLst>
            </p:cNvPr>
            <p:cNvSpPr/>
            <p:nvPr/>
          </p:nvSpPr>
          <p:spPr>
            <a:xfrm>
              <a:off x="2278916" y="2252890"/>
              <a:ext cx="258" cy="163"/>
            </a:xfrm>
            <a:custGeom>
              <a:avLst/>
              <a:gdLst/>
              <a:ahLst/>
              <a:cxnLst/>
              <a:rect l="l" t="t" r="r" b="b"/>
              <a:pathLst>
                <a:path w="19" h="12" extrusionOk="0">
                  <a:moveTo>
                    <a:pt x="1"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816;p126">
              <a:extLst>
                <a:ext uri="{FF2B5EF4-FFF2-40B4-BE49-F238E27FC236}">
                  <a16:creationId xmlns:a16="http://schemas.microsoft.com/office/drawing/2014/main" id="{20A2FF99-27ED-4539-9AB0-6A3D8751666A}"/>
                </a:ext>
              </a:extLst>
            </p:cNvPr>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817;p126">
              <a:extLst>
                <a:ext uri="{FF2B5EF4-FFF2-40B4-BE49-F238E27FC236}">
                  <a16:creationId xmlns:a16="http://schemas.microsoft.com/office/drawing/2014/main" id="{76A7A40A-4E0E-4554-9949-FE08EB37A3D0}"/>
                </a:ext>
              </a:extLst>
            </p:cNvPr>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818;p126">
              <a:extLst>
                <a:ext uri="{FF2B5EF4-FFF2-40B4-BE49-F238E27FC236}">
                  <a16:creationId xmlns:a16="http://schemas.microsoft.com/office/drawing/2014/main" id="{82045D39-7B7F-414C-873A-04E30FC6C859}"/>
                </a:ext>
              </a:extLst>
            </p:cNvPr>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819;p126">
              <a:extLst>
                <a:ext uri="{FF2B5EF4-FFF2-40B4-BE49-F238E27FC236}">
                  <a16:creationId xmlns:a16="http://schemas.microsoft.com/office/drawing/2014/main" id="{E78F3E09-7801-4123-8CA2-C689F7CF3DCD}"/>
                </a:ext>
              </a:extLst>
            </p:cNvPr>
            <p:cNvSpPr/>
            <p:nvPr/>
          </p:nvSpPr>
          <p:spPr>
            <a:xfrm>
              <a:off x="2276445" y="225360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820;p126">
              <a:extLst>
                <a:ext uri="{FF2B5EF4-FFF2-40B4-BE49-F238E27FC236}">
                  <a16:creationId xmlns:a16="http://schemas.microsoft.com/office/drawing/2014/main" id="{BC3ED0A4-C035-4496-819D-AC799B02EA7D}"/>
                </a:ext>
              </a:extLst>
            </p:cNvPr>
            <p:cNvSpPr/>
            <p:nvPr/>
          </p:nvSpPr>
          <p:spPr>
            <a:xfrm>
              <a:off x="2280301" y="2250704"/>
              <a:ext cx="14" cy="14"/>
            </a:xfrm>
            <a:custGeom>
              <a:avLst/>
              <a:gdLst/>
              <a:ahLst/>
              <a:cxnLst/>
              <a:rect l="l" t="t" r="r" b="b"/>
              <a:pathLst>
                <a:path w="1" h="1" extrusionOk="0">
                  <a:moveTo>
                    <a:pt x="0" y="1"/>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821;p126">
              <a:extLst>
                <a:ext uri="{FF2B5EF4-FFF2-40B4-BE49-F238E27FC236}">
                  <a16:creationId xmlns:a16="http://schemas.microsoft.com/office/drawing/2014/main" id="{F7D5E061-A8A8-4670-BCD4-22EC1A26E040}"/>
                </a:ext>
              </a:extLst>
            </p:cNvPr>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822;p126">
              <a:extLst>
                <a:ext uri="{FF2B5EF4-FFF2-40B4-BE49-F238E27FC236}">
                  <a16:creationId xmlns:a16="http://schemas.microsoft.com/office/drawing/2014/main" id="{409D4BB6-E609-40DD-BD2E-E38F123AED30}"/>
                </a:ext>
              </a:extLst>
            </p:cNvPr>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823;p126">
              <a:extLst>
                <a:ext uri="{FF2B5EF4-FFF2-40B4-BE49-F238E27FC236}">
                  <a16:creationId xmlns:a16="http://schemas.microsoft.com/office/drawing/2014/main" id="{1EF8BF92-3C68-49E2-BBA5-10F3FB8E6CAD}"/>
                </a:ext>
              </a:extLst>
            </p:cNvPr>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824;p126">
              <a:extLst>
                <a:ext uri="{FF2B5EF4-FFF2-40B4-BE49-F238E27FC236}">
                  <a16:creationId xmlns:a16="http://schemas.microsoft.com/office/drawing/2014/main" id="{331E8EE8-2A6C-4135-996F-DEC6182ECD1F}"/>
                </a:ext>
              </a:extLst>
            </p:cNvPr>
            <p:cNvSpPr/>
            <p:nvPr/>
          </p:nvSpPr>
          <p:spPr>
            <a:xfrm>
              <a:off x="2276119" y="2239584"/>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825;p126">
              <a:extLst>
                <a:ext uri="{FF2B5EF4-FFF2-40B4-BE49-F238E27FC236}">
                  <a16:creationId xmlns:a16="http://schemas.microsoft.com/office/drawing/2014/main" id="{2FF01F48-FDE5-4147-84F9-A73F6C01C0B7}"/>
                </a:ext>
              </a:extLst>
            </p:cNvPr>
            <p:cNvSpPr/>
            <p:nvPr/>
          </p:nvSpPr>
          <p:spPr>
            <a:xfrm>
              <a:off x="2277111" y="2239869"/>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826;p126">
              <a:extLst>
                <a:ext uri="{FF2B5EF4-FFF2-40B4-BE49-F238E27FC236}">
                  <a16:creationId xmlns:a16="http://schemas.microsoft.com/office/drawing/2014/main" id="{726D8228-E835-4A1E-B490-9A4FC3CA9B59}"/>
                </a:ext>
              </a:extLst>
            </p:cNvPr>
            <p:cNvSpPr/>
            <p:nvPr/>
          </p:nvSpPr>
          <p:spPr>
            <a:xfrm>
              <a:off x="2276595" y="2239679"/>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827;p126">
              <a:extLst>
                <a:ext uri="{FF2B5EF4-FFF2-40B4-BE49-F238E27FC236}">
                  <a16:creationId xmlns:a16="http://schemas.microsoft.com/office/drawing/2014/main" id="{B4A692D5-AC85-4BEC-B5E2-6D456D79FE84}"/>
                </a:ext>
              </a:extLst>
            </p:cNvPr>
            <p:cNvSpPr/>
            <p:nvPr/>
          </p:nvSpPr>
          <p:spPr>
            <a:xfrm>
              <a:off x="2277735" y="2240154"/>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828;p126">
              <a:extLst>
                <a:ext uri="{FF2B5EF4-FFF2-40B4-BE49-F238E27FC236}">
                  <a16:creationId xmlns:a16="http://schemas.microsoft.com/office/drawing/2014/main" id="{E25E2E07-D6C2-43D4-B415-0FF632F11F52}"/>
                </a:ext>
              </a:extLst>
            </p:cNvPr>
            <p:cNvSpPr/>
            <p:nvPr/>
          </p:nvSpPr>
          <p:spPr>
            <a:xfrm>
              <a:off x="2278210" y="2240439"/>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829;p126">
              <a:extLst>
                <a:ext uri="{FF2B5EF4-FFF2-40B4-BE49-F238E27FC236}">
                  <a16:creationId xmlns:a16="http://schemas.microsoft.com/office/drawing/2014/main" id="{A8CF3DC9-0EC2-4B9C-BF15-F7AD44104494}"/>
                </a:ext>
              </a:extLst>
            </p:cNvPr>
            <p:cNvSpPr/>
            <p:nvPr/>
          </p:nvSpPr>
          <p:spPr>
            <a:xfrm>
              <a:off x="2278726" y="2240779"/>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830;p126">
              <a:extLst>
                <a:ext uri="{FF2B5EF4-FFF2-40B4-BE49-F238E27FC236}">
                  <a16:creationId xmlns:a16="http://schemas.microsoft.com/office/drawing/2014/main" id="{58E6D425-12D9-4FAD-AC31-D68E8EBD9A42}"/>
                </a:ext>
              </a:extLst>
            </p:cNvPr>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831;p126">
              <a:extLst>
                <a:ext uri="{FF2B5EF4-FFF2-40B4-BE49-F238E27FC236}">
                  <a16:creationId xmlns:a16="http://schemas.microsoft.com/office/drawing/2014/main" id="{774BFB96-6C0B-4E76-A200-D7A7BC343ADF}"/>
                </a:ext>
              </a:extLst>
            </p:cNvPr>
            <p:cNvSpPr/>
            <p:nvPr/>
          </p:nvSpPr>
          <p:spPr>
            <a:xfrm>
              <a:off x="2277396" y="2253460"/>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832;p126">
              <a:extLst>
                <a:ext uri="{FF2B5EF4-FFF2-40B4-BE49-F238E27FC236}">
                  <a16:creationId xmlns:a16="http://schemas.microsoft.com/office/drawing/2014/main" id="{45118C61-1ECB-40B0-9E26-F33A0AF52D72}"/>
                </a:ext>
              </a:extLst>
            </p:cNvPr>
            <p:cNvSpPr/>
            <p:nvPr/>
          </p:nvSpPr>
          <p:spPr>
            <a:xfrm>
              <a:off x="2276921" y="2253514"/>
              <a:ext cx="394" cy="54"/>
            </a:xfrm>
            <a:custGeom>
              <a:avLst/>
              <a:gdLst/>
              <a:ahLst/>
              <a:cxnLst/>
              <a:rect l="l" t="t" r="r" b="b"/>
              <a:pathLst>
                <a:path w="29" h="4" extrusionOk="0">
                  <a:moveTo>
                    <a:pt x="1" y="4"/>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833;p126">
              <a:extLst>
                <a:ext uri="{FF2B5EF4-FFF2-40B4-BE49-F238E27FC236}">
                  <a16:creationId xmlns:a16="http://schemas.microsoft.com/office/drawing/2014/main" id="{DDE7BC93-406A-4DEA-AA78-A89A53B62693}"/>
                </a:ext>
              </a:extLst>
            </p:cNvPr>
            <p:cNvSpPr/>
            <p:nvPr/>
          </p:nvSpPr>
          <p:spPr>
            <a:xfrm>
              <a:off x="2277776" y="2253419"/>
              <a:ext cx="299" cy="54"/>
            </a:xfrm>
            <a:custGeom>
              <a:avLst/>
              <a:gdLst/>
              <a:ahLst/>
              <a:cxnLst/>
              <a:rect l="l" t="t" r="r" b="b"/>
              <a:pathLst>
                <a:path w="22" h="4" extrusionOk="0">
                  <a:moveTo>
                    <a:pt x="1" y="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834;p126">
              <a:extLst>
                <a:ext uri="{FF2B5EF4-FFF2-40B4-BE49-F238E27FC236}">
                  <a16:creationId xmlns:a16="http://schemas.microsoft.com/office/drawing/2014/main" id="{3A6422E4-9E97-49CA-9EC3-5A8640EA78B4}"/>
                </a:ext>
              </a:extLst>
            </p:cNvPr>
            <p:cNvSpPr/>
            <p:nvPr/>
          </p:nvSpPr>
          <p:spPr>
            <a:xfrm>
              <a:off x="2276595" y="2253609"/>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835;p126">
              <a:extLst>
                <a:ext uri="{FF2B5EF4-FFF2-40B4-BE49-F238E27FC236}">
                  <a16:creationId xmlns:a16="http://schemas.microsoft.com/office/drawing/2014/main" id="{F966176A-6D6E-4AE2-98DF-B244DCF05391}"/>
                </a:ext>
              </a:extLst>
            </p:cNvPr>
            <p:cNvSpPr/>
            <p:nvPr/>
          </p:nvSpPr>
          <p:spPr>
            <a:xfrm>
              <a:off x="2275644" y="225355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836;p126">
              <a:extLst>
                <a:ext uri="{FF2B5EF4-FFF2-40B4-BE49-F238E27FC236}">
                  <a16:creationId xmlns:a16="http://schemas.microsoft.com/office/drawing/2014/main" id="{7B497903-AC80-4BF3-A8BC-477EC627E863}"/>
                </a:ext>
              </a:extLst>
            </p:cNvPr>
            <p:cNvSpPr/>
            <p:nvPr/>
          </p:nvSpPr>
          <p:spPr>
            <a:xfrm>
              <a:off x="2252019" y="2279556"/>
              <a:ext cx="149" cy="353"/>
            </a:xfrm>
            <a:custGeom>
              <a:avLst/>
              <a:gdLst/>
              <a:ahLst/>
              <a:cxnLst/>
              <a:rect l="l" t="t" r="r" b="b"/>
              <a:pathLst>
                <a:path w="11" h="26" extrusionOk="0">
                  <a:moveTo>
                    <a:pt x="11"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837;p126">
              <a:extLst>
                <a:ext uri="{FF2B5EF4-FFF2-40B4-BE49-F238E27FC236}">
                  <a16:creationId xmlns:a16="http://schemas.microsoft.com/office/drawing/2014/main" id="{D6797EB5-1733-41B4-9D62-55A02D9125BE}"/>
                </a:ext>
              </a:extLst>
            </p:cNvPr>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838;p126">
              <a:extLst>
                <a:ext uri="{FF2B5EF4-FFF2-40B4-BE49-F238E27FC236}">
                  <a16:creationId xmlns:a16="http://schemas.microsoft.com/office/drawing/2014/main" id="{D7404D0E-ED9A-4D10-B7F2-A3E9311B5B80}"/>
                </a:ext>
              </a:extLst>
            </p:cNvPr>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839;p126">
              <a:extLst>
                <a:ext uri="{FF2B5EF4-FFF2-40B4-BE49-F238E27FC236}">
                  <a16:creationId xmlns:a16="http://schemas.microsoft.com/office/drawing/2014/main" id="{CF3DB7CB-58D4-45CA-BD55-0247BE861ABF}"/>
                </a:ext>
              </a:extLst>
            </p:cNvPr>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840;p126">
              <a:extLst>
                <a:ext uri="{FF2B5EF4-FFF2-40B4-BE49-F238E27FC236}">
                  <a16:creationId xmlns:a16="http://schemas.microsoft.com/office/drawing/2014/main" id="{B5F7AA83-DC52-4686-A7EE-C02E072DBBCD}"/>
                </a:ext>
              </a:extLst>
            </p:cNvPr>
            <p:cNvSpPr/>
            <p:nvPr/>
          </p:nvSpPr>
          <p:spPr>
            <a:xfrm>
              <a:off x="2193595" y="217727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41;p126">
              <a:extLst>
                <a:ext uri="{FF2B5EF4-FFF2-40B4-BE49-F238E27FC236}">
                  <a16:creationId xmlns:a16="http://schemas.microsoft.com/office/drawing/2014/main" id="{FCFB494B-808D-4B8E-9DF9-D5A7028E014F}"/>
                </a:ext>
              </a:extLst>
            </p:cNvPr>
            <p:cNvSpPr/>
            <p:nvPr/>
          </p:nvSpPr>
          <p:spPr>
            <a:xfrm>
              <a:off x="2185897" y="2177697"/>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42;p126">
              <a:extLst>
                <a:ext uri="{FF2B5EF4-FFF2-40B4-BE49-F238E27FC236}">
                  <a16:creationId xmlns:a16="http://schemas.microsoft.com/office/drawing/2014/main" id="{7472AA3B-25F3-4192-AC5B-B58F84B4BF38}"/>
                </a:ext>
              </a:extLst>
            </p:cNvPr>
            <p:cNvSpPr/>
            <p:nvPr/>
          </p:nvSpPr>
          <p:spPr>
            <a:xfrm>
              <a:off x="2200113" y="2177372"/>
              <a:ext cx="625" cy="109"/>
            </a:xfrm>
            <a:custGeom>
              <a:avLst/>
              <a:gdLst/>
              <a:ahLst/>
              <a:cxnLst/>
              <a:rect l="l" t="t" r="r" b="b"/>
              <a:pathLst>
                <a:path w="46" h="8" extrusionOk="0">
                  <a:moveTo>
                    <a:pt x="46"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43;p126">
              <a:extLst>
                <a:ext uri="{FF2B5EF4-FFF2-40B4-BE49-F238E27FC236}">
                  <a16:creationId xmlns:a16="http://schemas.microsoft.com/office/drawing/2014/main" id="{B3F2FE45-94D0-422B-81BF-9895710BAF95}"/>
                </a:ext>
              </a:extLst>
            </p:cNvPr>
            <p:cNvSpPr/>
            <p:nvPr/>
          </p:nvSpPr>
          <p:spPr>
            <a:xfrm>
              <a:off x="2192889" y="2177317"/>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44;p126">
              <a:extLst>
                <a:ext uri="{FF2B5EF4-FFF2-40B4-BE49-F238E27FC236}">
                  <a16:creationId xmlns:a16="http://schemas.microsoft.com/office/drawing/2014/main" id="{D49A71FA-6A33-43E2-B8C6-A0E40E5548A7}"/>
                </a:ext>
              </a:extLst>
            </p:cNvPr>
            <p:cNvSpPr/>
            <p:nvPr/>
          </p:nvSpPr>
          <p:spPr>
            <a:xfrm>
              <a:off x="2197492" y="2177277"/>
              <a:ext cx="774" cy="14"/>
            </a:xfrm>
            <a:custGeom>
              <a:avLst/>
              <a:gdLst/>
              <a:ahLst/>
              <a:cxnLst/>
              <a:rect l="l" t="t" r="r" b="b"/>
              <a:pathLst>
                <a:path w="57" h="1" extrusionOk="0">
                  <a:moveTo>
                    <a:pt x="57"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45;p126">
              <a:extLst>
                <a:ext uri="{FF2B5EF4-FFF2-40B4-BE49-F238E27FC236}">
                  <a16:creationId xmlns:a16="http://schemas.microsoft.com/office/drawing/2014/main" id="{1D3CEC5D-9654-4BF0-9489-BB92D987FAB6}"/>
                </a:ext>
              </a:extLst>
            </p:cNvPr>
            <p:cNvSpPr/>
            <p:nvPr/>
          </p:nvSpPr>
          <p:spPr>
            <a:xfrm>
              <a:off x="2198497" y="2177277"/>
              <a:ext cx="679" cy="54"/>
            </a:xfrm>
            <a:custGeom>
              <a:avLst/>
              <a:gdLst/>
              <a:ahLst/>
              <a:cxnLst/>
              <a:rect l="l" t="t" r="r" b="b"/>
              <a:pathLst>
                <a:path w="50" h="4" extrusionOk="0">
                  <a:moveTo>
                    <a:pt x="49"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46;p126">
              <a:extLst>
                <a:ext uri="{FF2B5EF4-FFF2-40B4-BE49-F238E27FC236}">
                  <a16:creationId xmlns:a16="http://schemas.microsoft.com/office/drawing/2014/main" id="{18D5D031-07BF-474E-A338-784B21D48B6B}"/>
                </a:ext>
              </a:extLst>
            </p:cNvPr>
            <p:cNvSpPr/>
            <p:nvPr/>
          </p:nvSpPr>
          <p:spPr>
            <a:xfrm>
              <a:off x="2197261" y="217722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47;p126">
              <a:extLst>
                <a:ext uri="{FF2B5EF4-FFF2-40B4-BE49-F238E27FC236}">
                  <a16:creationId xmlns:a16="http://schemas.microsoft.com/office/drawing/2014/main" id="{81B2008C-AA5E-4D05-B6D8-A41362E909D8}"/>
                </a:ext>
              </a:extLst>
            </p:cNvPr>
            <p:cNvSpPr/>
            <p:nvPr/>
          </p:nvSpPr>
          <p:spPr>
            <a:xfrm>
              <a:off x="2195401" y="217727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48;p126">
              <a:extLst>
                <a:ext uri="{FF2B5EF4-FFF2-40B4-BE49-F238E27FC236}">
                  <a16:creationId xmlns:a16="http://schemas.microsoft.com/office/drawing/2014/main" id="{097ABD02-6FFC-4EB6-9DCF-499242A97352}"/>
                </a:ext>
              </a:extLst>
            </p:cNvPr>
            <p:cNvSpPr/>
            <p:nvPr/>
          </p:nvSpPr>
          <p:spPr>
            <a:xfrm>
              <a:off x="2136421" y="2173421"/>
              <a:ext cx="679" cy="149"/>
            </a:xfrm>
            <a:custGeom>
              <a:avLst/>
              <a:gdLst/>
              <a:ahLst/>
              <a:cxnLst/>
              <a:rect l="l" t="t" r="r" b="b"/>
              <a:pathLst>
                <a:path w="50" h="11" extrusionOk="0">
                  <a:moveTo>
                    <a:pt x="0" y="11"/>
                  </a:moveTo>
                  <a:lnTo>
                    <a:pt x="4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49;p126">
              <a:extLst>
                <a:ext uri="{FF2B5EF4-FFF2-40B4-BE49-F238E27FC236}">
                  <a16:creationId xmlns:a16="http://schemas.microsoft.com/office/drawing/2014/main" id="{45AD2422-5B46-4027-A3FA-D73B90CDDD65}"/>
                </a:ext>
              </a:extLst>
            </p:cNvPr>
            <p:cNvSpPr/>
            <p:nvPr/>
          </p:nvSpPr>
          <p:spPr>
            <a:xfrm>
              <a:off x="2199257" y="2177317"/>
              <a:ext cx="679" cy="68"/>
            </a:xfrm>
            <a:custGeom>
              <a:avLst/>
              <a:gdLst/>
              <a:ahLst/>
              <a:cxnLst/>
              <a:rect l="l" t="t" r="r" b="b"/>
              <a:pathLst>
                <a:path w="50" h="5" extrusionOk="0">
                  <a:moveTo>
                    <a:pt x="49"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850;p126">
              <a:extLst>
                <a:ext uri="{FF2B5EF4-FFF2-40B4-BE49-F238E27FC236}">
                  <a16:creationId xmlns:a16="http://schemas.microsoft.com/office/drawing/2014/main" id="{156E11BF-69FE-4175-9CFB-528D4732D00B}"/>
                </a:ext>
              </a:extLst>
            </p:cNvPr>
            <p:cNvSpPr/>
            <p:nvPr/>
          </p:nvSpPr>
          <p:spPr>
            <a:xfrm>
              <a:off x="2187852" y="2177562"/>
              <a:ext cx="394" cy="14"/>
            </a:xfrm>
            <a:custGeom>
              <a:avLst/>
              <a:gdLst/>
              <a:ahLst/>
              <a:cxnLst/>
              <a:rect l="l" t="t" r="r" b="b"/>
              <a:pathLst>
                <a:path w="29" h="1" extrusionOk="0">
                  <a:moveTo>
                    <a:pt x="2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851;p126">
              <a:extLst>
                <a:ext uri="{FF2B5EF4-FFF2-40B4-BE49-F238E27FC236}">
                  <a16:creationId xmlns:a16="http://schemas.microsoft.com/office/drawing/2014/main" id="{692E2491-0F5E-418D-B220-2A33030C4C25}"/>
                </a:ext>
              </a:extLst>
            </p:cNvPr>
            <p:cNvSpPr/>
            <p:nvPr/>
          </p:nvSpPr>
          <p:spPr>
            <a:xfrm>
              <a:off x="2187323" y="2177602"/>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852;p126">
              <a:extLst>
                <a:ext uri="{FF2B5EF4-FFF2-40B4-BE49-F238E27FC236}">
                  <a16:creationId xmlns:a16="http://schemas.microsoft.com/office/drawing/2014/main" id="{FAF9386F-02E2-4648-8341-100766EAFA3F}"/>
                </a:ext>
              </a:extLst>
            </p:cNvPr>
            <p:cNvSpPr/>
            <p:nvPr/>
          </p:nvSpPr>
          <p:spPr>
            <a:xfrm>
              <a:off x="2186847" y="217760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853;p126">
              <a:extLst>
                <a:ext uri="{FF2B5EF4-FFF2-40B4-BE49-F238E27FC236}">
                  <a16:creationId xmlns:a16="http://schemas.microsoft.com/office/drawing/2014/main" id="{962DBCB2-4469-4FD1-AFD4-634404209A8E}"/>
                </a:ext>
              </a:extLst>
            </p:cNvPr>
            <p:cNvSpPr/>
            <p:nvPr/>
          </p:nvSpPr>
          <p:spPr>
            <a:xfrm>
              <a:off x="2200832" y="2177467"/>
              <a:ext cx="475" cy="109"/>
            </a:xfrm>
            <a:custGeom>
              <a:avLst/>
              <a:gdLst/>
              <a:ahLst/>
              <a:cxnLst/>
              <a:rect l="l" t="t" r="r" b="b"/>
              <a:pathLst>
                <a:path w="35" h="8" extrusionOk="0">
                  <a:moveTo>
                    <a:pt x="3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854;p126">
              <a:extLst>
                <a:ext uri="{FF2B5EF4-FFF2-40B4-BE49-F238E27FC236}">
                  <a16:creationId xmlns:a16="http://schemas.microsoft.com/office/drawing/2014/main" id="{01FAA4A1-9270-491E-992B-86DB2214DCDB}"/>
                </a:ext>
              </a:extLst>
            </p:cNvPr>
            <p:cNvSpPr/>
            <p:nvPr/>
          </p:nvSpPr>
          <p:spPr>
            <a:xfrm>
              <a:off x="2186372" y="217765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855;p126">
              <a:extLst>
                <a:ext uri="{FF2B5EF4-FFF2-40B4-BE49-F238E27FC236}">
                  <a16:creationId xmlns:a16="http://schemas.microsoft.com/office/drawing/2014/main" id="{A33A9E3F-E32E-4761-9CC7-8BC6A6DF0780}"/>
                </a:ext>
              </a:extLst>
            </p:cNvPr>
            <p:cNvSpPr/>
            <p:nvPr/>
          </p:nvSpPr>
          <p:spPr>
            <a:xfrm>
              <a:off x="2192075" y="2177317"/>
              <a:ext cx="489" cy="14"/>
            </a:xfrm>
            <a:custGeom>
              <a:avLst/>
              <a:gdLst/>
              <a:ahLst/>
              <a:cxnLst/>
              <a:rect l="l" t="t" r="r" b="b"/>
              <a:pathLst>
                <a:path w="36" h="1" extrusionOk="0">
                  <a:moveTo>
                    <a:pt x="36"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856;p126">
              <a:extLst>
                <a:ext uri="{FF2B5EF4-FFF2-40B4-BE49-F238E27FC236}">
                  <a16:creationId xmlns:a16="http://schemas.microsoft.com/office/drawing/2014/main" id="{E205790F-C0F7-4517-9EB7-4C946D59B832}"/>
                </a:ext>
              </a:extLst>
            </p:cNvPr>
            <p:cNvSpPr/>
            <p:nvPr/>
          </p:nvSpPr>
          <p:spPr>
            <a:xfrm>
              <a:off x="2191219" y="2177372"/>
              <a:ext cx="394" cy="14"/>
            </a:xfrm>
            <a:custGeom>
              <a:avLst/>
              <a:gdLst/>
              <a:ahLst/>
              <a:cxnLst/>
              <a:rect l="l" t="t" r="r" b="b"/>
              <a:pathLst>
                <a:path w="29" h="1" extrusionOk="0">
                  <a:moveTo>
                    <a:pt x="29"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857;p126">
              <a:extLst>
                <a:ext uri="{FF2B5EF4-FFF2-40B4-BE49-F238E27FC236}">
                  <a16:creationId xmlns:a16="http://schemas.microsoft.com/office/drawing/2014/main" id="{AED5BB54-4D7D-402C-A347-8FD3A30389C2}"/>
                </a:ext>
              </a:extLst>
            </p:cNvPr>
            <p:cNvSpPr/>
            <p:nvPr/>
          </p:nvSpPr>
          <p:spPr>
            <a:xfrm>
              <a:off x="2190513" y="2177412"/>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858;p126">
              <a:extLst>
                <a:ext uri="{FF2B5EF4-FFF2-40B4-BE49-F238E27FC236}">
                  <a16:creationId xmlns:a16="http://schemas.microsoft.com/office/drawing/2014/main" id="{71D5645B-839E-4A48-B7B0-5D8B4879699A}"/>
                </a:ext>
              </a:extLst>
            </p:cNvPr>
            <p:cNvSpPr/>
            <p:nvPr/>
          </p:nvSpPr>
          <p:spPr>
            <a:xfrm>
              <a:off x="2189223" y="2177467"/>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859;p126">
              <a:extLst>
                <a:ext uri="{FF2B5EF4-FFF2-40B4-BE49-F238E27FC236}">
                  <a16:creationId xmlns:a16="http://schemas.microsoft.com/office/drawing/2014/main" id="{1FCE3B9F-352C-49F7-9435-02921BCD2293}"/>
                </a:ext>
              </a:extLst>
            </p:cNvPr>
            <p:cNvSpPr/>
            <p:nvPr/>
          </p:nvSpPr>
          <p:spPr>
            <a:xfrm>
              <a:off x="2188558" y="2177507"/>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860;p126">
              <a:extLst>
                <a:ext uri="{FF2B5EF4-FFF2-40B4-BE49-F238E27FC236}">
                  <a16:creationId xmlns:a16="http://schemas.microsoft.com/office/drawing/2014/main" id="{92F77958-B09E-46D0-9622-3895843082BD}"/>
                </a:ext>
              </a:extLst>
            </p:cNvPr>
            <p:cNvSpPr/>
            <p:nvPr/>
          </p:nvSpPr>
          <p:spPr>
            <a:xfrm>
              <a:off x="2189889" y="2177412"/>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861;p126">
              <a:extLst>
                <a:ext uri="{FF2B5EF4-FFF2-40B4-BE49-F238E27FC236}">
                  <a16:creationId xmlns:a16="http://schemas.microsoft.com/office/drawing/2014/main" id="{F8AC8CED-95C8-4FE4-80D4-DDB5C55F5AA5}"/>
                </a:ext>
              </a:extLst>
            </p:cNvPr>
            <p:cNvSpPr/>
            <p:nvPr/>
          </p:nvSpPr>
          <p:spPr>
            <a:xfrm>
              <a:off x="2194695" y="217727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862;p126">
              <a:extLst>
                <a:ext uri="{FF2B5EF4-FFF2-40B4-BE49-F238E27FC236}">
                  <a16:creationId xmlns:a16="http://schemas.microsoft.com/office/drawing/2014/main" id="{B4FA2DD0-465F-44B7-8012-46DE4499AD42}"/>
                </a:ext>
              </a:extLst>
            </p:cNvPr>
            <p:cNvSpPr/>
            <p:nvPr/>
          </p:nvSpPr>
          <p:spPr>
            <a:xfrm>
              <a:off x="2195971" y="21772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863;p126">
              <a:extLst>
                <a:ext uri="{FF2B5EF4-FFF2-40B4-BE49-F238E27FC236}">
                  <a16:creationId xmlns:a16="http://schemas.microsoft.com/office/drawing/2014/main" id="{96AEA413-F3A8-46B1-839B-985130546311}"/>
                </a:ext>
              </a:extLst>
            </p:cNvPr>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864;p126">
              <a:extLst>
                <a:ext uri="{FF2B5EF4-FFF2-40B4-BE49-F238E27FC236}">
                  <a16:creationId xmlns:a16="http://schemas.microsoft.com/office/drawing/2014/main" id="{D372FB82-1F9F-47B8-864C-86AA4239D98B}"/>
                </a:ext>
              </a:extLst>
            </p:cNvPr>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865;p126">
              <a:extLst>
                <a:ext uri="{FF2B5EF4-FFF2-40B4-BE49-F238E27FC236}">
                  <a16:creationId xmlns:a16="http://schemas.microsoft.com/office/drawing/2014/main" id="{E3CE0D20-8062-4D7E-9AE4-B76A7E481BFF}"/>
                </a:ext>
              </a:extLst>
            </p:cNvPr>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866;p126">
              <a:extLst>
                <a:ext uri="{FF2B5EF4-FFF2-40B4-BE49-F238E27FC236}">
                  <a16:creationId xmlns:a16="http://schemas.microsoft.com/office/drawing/2014/main" id="{A0FF0DD6-68A7-4599-AEAE-A2EBD7ECC424}"/>
                </a:ext>
              </a:extLst>
            </p:cNvPr>
            <p:cNvSpPr/>
            <p:nvPr/>
          </p:nvSpPr>
          <p:spPr>
            <a:xfrm>
              <a:off x="2229915" y="217699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867;p126">
              <a:extLst>
                <a:ext uri="{FF2B5EF4-FFF2-40B4-BE49-F238E27FC236}">
                  <a16:creationId xmlns:a16="http://schemas.microsoft.com/office/drawing/2014/main" id="{0FCAC10B-4156-452F-B094-3617F135224D}"/>
                </a:ext>
              </a:extLst>
            </p:cNvPr>
            <p:cNvSpPr/>
            <p:nvPr/>
          </p:nvSpPr>
          <p:spPr>
            <a:xfrm>
              <a:off x="2229250" y="2175661"/>
              <a:ext cx="109" cy="109"/>
            </a:xfrm>
            <a:custGeom>
              <a:avLst/>
              <a:gdLst/>
              <a:ahLst/>
              <a:cxnLst/>
              <a:rect l="l" t="t" r="r" b="b"/>
              <a:pathLst>
                <a:path w="8" h="8" extrusionOk="0">
                  <a:moveTo>
                    <a:pt x="1" y="0"/>
                  </a:moveTo>
                  <a:lnTo>
                    <a:pt x="8" y="7"/>
                  </a:ln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868;p126">
              <a:extLst>
                <a:ext uri="{FF2B5EF4-FFF2-40B4-BE49-F238E27FC236}">
                  <a16:creationId xmlns:a16="http://schemas.microsoft.com/office/drawing/2014/main" id="{B601A5EA-3EB3-4A19-8AD6-529091D3CC9A}"/>
                </a:ext>
              </a:extLst>
            </p:cNvPr>
            <p:cNvSpPr/>
            <p:nvPr/>
          </p:nvSpPr>
          <p:spPr>
            <a:xfrm>
              <a:off x="2230065" y="2177412"/>
              <a:ext cx="14" cy="68"/>
            </a:xfrm>
            <a:custGeom>
              <a:avLst/>
              <a:gdLst/>
              <a:ahLst/>
              <a:cxnLst/>
              <a:rect l="l" t="t" r="r" b="b"/>
              <a:pathLst>
                <a:path w="1" h="5" extrusionOk="0">
                  <a:moveTo>
                    <a:pt x="0"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869;p126">
              <a:extLst>
                <a:ext uri="{FF2B5EF4-FFF2-40B4-BE49-F238E27FC236}">
                  <a16:creationId xmlns:a16="http://schemas.microsoft.com/office/drawing/2014/main" id="{BF73093C-773B-4C34-A704-132D5F21212B}"/>
                </a:ext>
              </a:extLst>
            </p:cNvPr>
            <p:cNvSpPr/>
            <p:nvPr/>
          </p:nvSpPr>
          <p:spPr>
            <a:xfrm>
              <a:off x="2229494" y="2175892"/>
              <a:ext cx="95" cy="109"/>
            </a:xfrm>
            <a:custGeom>
              <a:avLst/>
              <a:gdLst/>
              <a:ahLst/>
              <a:cxnLst/>
              <a:rect l="l" t="t" r="r" b="b"/>
              <a:pathLst>
                <a:path w="7" h="8" extrusionOk="0">
                  <a:moveTo>
                    <a:pt x="0" y="1"/>
                  </a:moveTo>
                  <a:lnTo>
                    <a:pt x="7"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870;p126">
              <a:extLst>
                <a:ext uri="{FF2B5EF4-FFF2-40B4-BE49-F238E27FC236}">
                  <a16:creationId xmlns:a16="http://schemas.microsoft.com/office/drawing/2014/main" id="{6A1721DC-D892-45B8-9840-C9A4620DE8F4}"/>
                </a:ext>
              </a:extLst>
            </p:cNvPr>
            <p:cNvSpPr/>
            <p:nvPr/>
          </p:nvSpPr>
          <p:spPr>
            <a:xfrm>
              <a:off x="2228965" y="2175566"/>
              <a:ext cx="244" cy="54"/>
            </a:xfrm>
            <a:custGeom>
              <a:avLst/>
              <a:gdLst/>
              <a:ahLst/>
              <a:cxnLst/>
              <a:rect l="l" t="t" r="r" b="b"/>
              <a:pathLst>
                <a:path w="18" h="4" extrusionOk="0">
                  <a:moveTo>
                    <a:pt x="1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871;p126">
              <a:extLst>
                <a:ext uri="{FF2B5EF4-FFF2-40B4-BE49-F238E27FC236}">
                  <a16:creationId xmlns:a16="http://schemas.microsoft.com/office/drawing/2014/main" id="{B25A4D3E-466E-42AF-B06C-F76EBC0B6A40}"/>
                </a:ext>
              </a:extLst>
            </p:cNvPr>
            <p:cNvSpPr/>
            <p:nvPr/>
          </p:nvSpPr>
          <p:spPr>
            <a:xfrm>
              <a:off x="2230010" y="217718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72;p126">
              <a:extLst>
                <a:ext uri="{FF2B5EF4-FFF2-40B4-BE49-F238E27FC236}">
                  <a16:creationId xmlns:a16="http://schemas.microsoft.com/office/drawing/2014/main" id="{4B69E99B-35D8-4011-B68E-FB6BA998B34E}"/>
                </a:ext>
              </a:extLst>
            </p:cNvPr>
            <p:cNvSpPr/>
            <p:nvPr/>
          </p:nvSpPr>
          <p:spPr>
            <a:xfrm>
              <a:off x="2229915" y="21768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73;p126">
              <a:extLst>
                <a:ext uri="{FF2B5EF4-FFF2-40B4-BE49-F238E27FC236}">
                  <a16:creationId xmlns:a16="http://schemas.microsoft.com/office/drawing/2014/main" id="{70A08CDA-277B-467A-972E-19B2373FC7D0}"/>
                </a:ext>
              </a:extLst>
            </p:cNvPr>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74;p126">
              <a:extLst>
                <a:ext uri="{FF2B5EF4-FFF2-40B4-BE49-F238E27FC236}">
                  <a16:creationId xmlns:a16="http://schemas.microsoft.com/office/drawing/2014/main" id="{8B11B753-3B0A-4991-866B-767F3210EF44}"/>
                </a:ext>
              </a:extLst>
            </p:cNvPr>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75;p126">
              <a:extLst>
                <a:ext uri="{FF2B5EF4-FFF2-40B4-BE49-F238E27FC236}">
                  <a16:creationId xmlns:a16="http://schemas.microsoft.com/office/drawing/2014/main" id="{FDFE7634-8167-4A39-8542-EE27D1A49B49}"/>
                </a:ext>
              </a:extLst>
            </p:cNvPr>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76;p126">
              <a:extLst>
                <a:ext uri="{FF2B5EF4-FFF2-40B4-BE49-F238E27FC236}">
                  <a16:creationId xmlns:a16="http://schemas.microsoft.com/office/drawing/2014/main" id="{E669849A-E701-4C08-B100-4FB66291A8B5}"/>
                </a:ext>
              </a:extLst>
            </p:cNvPr>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77;p126">
              <a:extLst>
                <a:ext uri="{FF2B5EF4-FFF2-40B4-BE49-F238E27FC236}">
                  <a16:creationId xmlns:a16="http://schemas.microsoft.com/office/drawing/2014/main" id="{F088D657-E5A7-4C54-B919-F258259E303E}"/>
                </a:ext>
              </a:extLst>
            </p:cNvPr>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878;p126">
              <a:extLst>
                <a:ext uri="{FF2B5EF4-FFF2-40B4-BE49-F238E27FC236}">
                  <a16:creationId xmlns:a16="http://schemas.microsoft.com/office/drawing/2014/main" id="{B84BB450-6815-4741-A1DE-6EDAA875A456}"/>
                </a:ext>
              </a:extLst>
            </p:cNvPr>
            <p:cNvSpPr/>
            <p:nvPr/>
          </p:nvSpPr>
          <p:spPr>
            <a:xfrm>
              <a:off x="2231056" y="2177127"/>
              <a:ext cx="638" cy="109"/>
            </a:xfrm>
            <a:custGeom>
              <a:avLst/>
              <a:gdLst/>
              <a:ahLst/>
              <a:cxnLst/>
              <a:rect l="l" t="t" r="r" b="b"/>
              <a:pathLst>
                <a:path w="47" h="8" extrusionOk="0">
                  <a:moveTo>
                    <a:pt x="1" y="8"/>
                  </a:moveTo>
                  <a:lnTo>
                    <a:pt x="4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79;p126">
              <a:extLst>
                <a:ext uri="{FF2B5EF4-FFF2-40B4-BE49-F238E27FC236}">
                  <a16:creationId xmlns:a16="http://schemas.microsoft.com/office/drawing/2014/main" id="{56E6FAE1-AE41-4345-8C81-7C3E54E4EEEE}"/>
                </a:ext>
              </a:extLst>
            </p:cNvPr>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80;p126">
              <a:extLst>
                <a:ext uri="{FF2B5EF4-FFF2-40B4-BE49-F238E27FC236}">
                  <a16:creationId xmlns:a16="http://schemas.microsoft.com/office/drawing/2014/main" id="{6F78C640-B9BF-428F-B1A7-5FC6B22DFE46}"/>
                </a:ext>
              </a:extLst>
            </p:cNvPr>
            <p:cNvSpPr/>
            <p:nvPr/>
          </p:nvSpPr>
          <p:spPr>
            <a:xfrm>
              <a:off x="2232536" y="2177032"/>
              <a:ext cx="489" cy="14"/>
            </a:xfrm>
            <a:custGeom>
              <a:avLst/>
              <a:gdLst/>
              <a:ahLst/>
              <a:cxnLst/>
              <a:rect l="l" t="t" r="r" b="b"/>
              <a:pathLst>
                <a:path w="36" h="1" extrusionOk="0">
                  <a:moveTo>
                    <a:pt x="0" y="1"/>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81;p126">
              <a:extLst>
                <a:ext uri="{FF2B5EF4-FFF2-40B4-BE49-F238E27FC236}">
                  <a16:creationId xmlns:a16="http://schemas.microsoft.com/office/drawing/2014/main" id="{BA2DFB20-FC8E-44B9-94CA-7B604BE9E0C9}"/>
                </a:ext>
              </a:extLst>
            </p:cNvPr>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82;p126">
              <a:extLst>
                <a:ext uri="{FF2B5EF4-FFF2-40B4-BE49-F238E27FC236}">
                  <a16:creationId xmlns:a16="http://schemas.microsoft.com/office/drawing/2014/main" id="{C6CC215D-EBA0-468F-9E63-B0E4421C17D0}"/>
                </a:ext>
              </a:extLst>
            </p:cNvPr>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83;p126">
              <a:extLst>
                <a:ext uri="{FF2B5EF4-FFF2-40B4-BE49-F238E27FC236}">
                  <a16:creationId xmlns:a16="http://schemas.microsoft.com/office/drawing/2014/main" id="{8DEA3C25-769F-4BB7-9086-C316FF83E3C1}"/>
                </a:ext>
              </a:extLst>
            </p:cNvPr>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84;p126">
              <a:extLst>
                <a:ext uri="{FF2B5EF4-FFF2-40B4-BE49-F238E27FC236}">
                  <a16:creationId xmlns:a16="http://schemas.microsoft.com/office/drawing/2014/main" id="{D84C547B-6390-4FE3-9CC6-FF159F338D51}"/>
                </a:ext>
              </a:extLst>
            </p:cNvPr>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885;p126">
              <a:extLst>
                <a:ext uri="{FF2B5EF4-FFF2-40B4-BE49-F238E27FC236}">
                  <a16:creationId xmlns:a16="http://schemas.microsoft.com/office/drawing/2014/main" id="{5A58D440-7466-42DE-825E-A3FFDDD22813}"/>
                </a:ext>
              </a:extLst>
            </p:cNvPr>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886;p126">
              <a:extLst>
                <a:ext uri="{FF2B5EF4-FFF2-40B4-BE49-F238E27FC236}">
                  <a16:creationId xmlns:a16="http://schemas.microsoft.com/office/drawing/2014/main" id="{12EAD610-6FB3-4C64-8F0F-07C0984E6F82}"/>
                </a:ext>
              </a:extLst>
            </p:cNvPr>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887;p126">
              <a:extLst>
                <a:ext uri="{FF2B5EF4-FFF2-40B4-BE49-F238E27FC236}">
                  <a16:creationId xmlns:a16="http://schemas.microsoft.com/office/drawing/2014/main" id="{8B8CF1AF-DA60-428C-A7CB-4361C1B3F845}"/>
                </a:ext>
              </a:extLst>
            </p:cNvPr>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888;p126">
              <a:extLst>
                <a:ext uri="{FF2B5EF4-FFF2-40B4-BE49-F238E27FC236}">
                  <a16:creationId xmlns:a16="http://schemas.microsoft.com/office/drawing/2014/main" id="{C1AE7409-7A4C-4707-93F6-ABD0E9573770}"/>
                </a:ext>
              </a:extLst>
            </p:cNvPr>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889;p126">
              <a:extLst>
                <a:ext uri="{FF2B5EF4-FFF2-40B4-BE49-F238E27FC236}">
                  <a16:creationId xmlns:a16="http://schemas.microsoft.com/office/drawing/2014/main" id="{4953034E-DDD6-418C-A578-CC63A5142E9C}"/>
                </a:ext>
              </a:extLst>
            </p:cNvPr>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890;p126">
              <a:extLst>
                <a:ext uri="{FF2B5EF4-FFF2-40B4-BE49-F238E27FC236}">
                  <a16:creationId xmlns:a16="http://schemas.microsoft.com/office/drawing/2014/main" id="{E6554660-C0C7-4C20-9D68-75C2D68BA4F4}"/>
                </a:ext>
              </a:extLst>
            </p:cNvPr>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891;p126">
              <a:extLst>
                <a:ext uri="{FF2B5EF4-FFF2-40B4-BE49-F238E27FC236}">
                  <a16:creationId xmlns:a16="http://schemas.microsoft.com/office/drawing/2014/main" id="{50B28F8D-E638-4FC7-B32A-DD5F087FA617}"/>
                </a:ext>
              </a:extLst>
            </p:cNvPr>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892;p126">
              <a:extLst>
                <a:ext uri="{FF2B5EF4-FFF2-40B4-BE49-F238E27FC236}">
                  <a16:creationId xmlns:a16="http://schemas.microsoft.com/office/drawing/2014/main" id="{63012169-1C68-484F-9F24-ECAF8D253825}"/>
                </a:ext>
              </a:extLst>
            </p:cNvPr>
            <p:cNvSpPr/>
            <p:nvPr/>
          </p:nvSpPr>
          <p:spPr>
            <a:xfrm>
              <a:off x="2034182" y="1771051"/>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893;p126">
              <a:extLst>
                <a:ext uri="{FF2B5EF4-FFF2-40B4-BE49-F238E27FC236}">
                  <a16:creationId xmlns:a16="http://schemas.microsoft.com/office/drawing/2014/main" id="{7B367F99-46C2-4A22-93E8-94EA06D32696}"/>
                </a:ext>
              </a:extLst>
            </p:cNvPr>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94;p126">
              <a:extLst>
                <a:ext uri="{FF2B5EF4-FFF2-40B4-BE49-F238E27FC236}">
                  <a16:creationId xmlns:a16="http://schemas.microsoft.com/office/drawing/2014/main" id="{762BCA4B-8BC0-49CD-AD1C-5CACCC0B9D34}"/>
                </a:ext>
              </a:extLst>
            </p:cNvPr>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95;p126">
              <a:extLst>
                <a:ext uri="{FF2B5EF4-FFF2-40B4-BE49-F238E27FC236}">
                  <a16:creationId xmlns:a16="http://schemas.microsoft.com/office/drawing/2014/main" id="{3F2CE628-A3CC-411B-B9D7-9D99F7204A1E}"/>
                </a:ext>
              </a:extLst>
            </p:cNvPr>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96;p126">
              <a:extLst>
                <a:ext uri="{FF2B5EF4-FFF2-40B4-BE49-F238E27FC236}">
                  <a16:creationId xmlns:a16="http://schemas.microsoft.com/office/drawing/2014/main" id="{7C01E3EA-227D-4955-BBF4-1A9FF9B706C8}"/>
                </a:ext>
              </a:extLst>
            </p:cNvPr>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97;p126">
              <a:extLst>
                <a:ext uri="{FF2B5EF4-FFF2-40B4-BE49-F238E27FC236}">
                  <a16:creationId xmlns:a16="http://schemas.microsoft.com/office/drawing/2014/main" id="{9CDCFFBE-9F46-43B7-8AD6-B5D6CD4FBE82}"/>
                </a:ext>
              </a:extLst>
            </p:cNvPr>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98;p126">
              <a:extLst>
                <a:ext uri="{FF2B5EF4-FFF2-40B4-BE49-F238E27FC236}">
                  <a16:creationId xmlns:a16="http://schemas.microsoft.com/office/drawing/2014/main" id="{D55A7CF6-EF55-40C1-A18B-979318B16D39}"/>
                </a:ext>
              </a:extLst>
            </p:cNvPr>
            <p:cNvSpPr/>
            <p:nvPr/>
          </p:nvSpPr>
          <p:spPr>
            <a:xfrm>
              <a:off x="2110039" y="1759836"/>
              <a:ext cx="14" cy="448"/>
            </a:xfrm>
            <a:custGeom>
              <a:avLst/>
              <a:gdLst/>
              <a:ahLst/>
              <a:cxnLst/>
              <a:rect l="l" t="t" r="r" b="b"/>
              <a:pathLst>
                <a:path w="1" h="33" extrusionOk="0">
                  <a:moveTo>
                    <a:pt x="0" y="1"/>
                  </a:moveTo>
                  <a:lnTo>
                    <a:pt x="0"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99;p126">
              <a:extLst>
                <a:ext uri="{FF2B5EF4-FFF2-40B4-BE49-F238E27FC236}">
                  <a16:creationId xmlns:a16="http://schemas.microsoft.com/office/drawing/2014/main" id="{5B13EA9B-84C9-4B3A-839A-6933C3BB59FA}"/>
                </a:ext>
              </a:extLst>
            </p:cNvPr>
            <p:cNvSpPr/>
            <p:nvPr/>
          </p:nvSpPr>
          <p:spPr>
            <a:xfrm>
              <a:off x="2110039" y="1762878"/>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900;p126">
              <a:extLst>
                <a:ext uri="{FF2B5EF4-FFF2-40B4-BE49-F238E27FC236}">
                  <a16:creationId xmlns:a16="http://schemas.microsoft.com/office/drawing/2014/main" id="{613F5FE1-7ED3-4163-A479-C4CFD3CB0EFC}"/>
                </a:ext>
              </a:extLst>
            </p:cNvPr>
            <p:cNvSpPr/>
            <p:nvPr/>
          </p:nvSpPr>
          <p:spPr>
            <a:xfrm>
              <a:off x="2119218" y="180970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901;p126">
              <a:extLst>
                <a:ext uri="{FF2B5EF4-FFF2-40B4-BE49-F238E27FC236}">
                  <a16:creationId xmlns:a16="http://schemas.microsoft.com/office/drawing/2014/main" id="{212ECEC6-7094-476B-A20F-04B08F136110}"/>
                </a:ext>
              </a:extLst>
            </p:cNvPr>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902;p126">
              <a:extLst>
                <a:ext uri="{FF2B5EF4-FFF2-40B4-BE49-F238E27FC236}">
                  <a16:creationId xmlns:a16="http://schemas.microsoft.com/office/drawing/2014/main" id="{5E34DCB2-5BD1-4D6B-92BA-8E74D3A24AEF}"/>
                </a:ext>
              </a:extLst>
            </p:cNvPr>
            <p:cNvSpPr/>
            <p:nvPr/>
          </p:nvSpPr>
          <p:spPr>
            <a:xfrm>
              <a:off x="2119028" y="1808987"/>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903;p126">
              <a:extLst>
                <a:ext uri="{FF2B5EF4-FFF2-40B4-BE49-F238E27FC236}">
                  <a16:creationId xmlns:a16="http://schemas.microsoft.com/office/drawing/2014/main" id="{3D5E0EED-2BD3-4AFE-B569-DB666CEFEE71}"/>
                </a:ext>
              </a:extLst>
            </p:cNvPr>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904;p126">
              <a:extLst>
                <a:ext uri="{FF2B5EF4-FFF2-40B4-BE49-F238E27FC236}">
                  <a16:creationId xmlns:a16="http://schemas.microsoft.com/office/drawing/2014/main" id="{EB7555AA-871E-46B3-9C66-22C73E889F3D}"/>
                </a:ext>
              </a:extLst>
            </p:cNvPr>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905;p126">
              <a:extLst>
                <a:ext uri="{FF2B5EF4-FFF2-40B4-BE49-F238E27FC236}">
                  <a16:creationId xmlns:a16="http://schemas.microsoft.com/office/drawing/2014/main" id="{3B90D63B-986F-4C3F-9E8E-2C930CE476A1}"/>
                </a:ext>
              </a:extLst>
            </p:cNvPr>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906;p126">
              <a:extLst>
                <a:ext uri="{FF2B5EF4-FFF2-40B4-BE49-F238E27FC236}">
                  <a16:creationId xmlns:a16="http://schemas.microsoft.com/office/drawing/2014/main" id="{33F3425E-5F0C-41AF-B9D4-7B92854247C4}"/>
                </a:ext>
              </a:extLst>
            </p:cNvPr>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907;p126">
              <a:extLst>
                <a:ext uri="{FF2B5EF4-FFF2-40B4-BE49-F238E27FC236}">
                  <a16:creationId xmlns:a16="http://schemas.microsoft.com/office/drawing/2014/main" id="{BE9DAAFF-1A81-4FEC-8EED-1B401D52A34C}"/>
                </a:ext>
              </a:extLst>
            </p:cNvPr>
            <p:cNvSpPr/>
            <p:nvPr/>
          </p:nvSpPr>
          <p:spPr>
            <a:xfrm>
              <a:off x="2109985" y="1761452"/>
              <a:ext cx="14" cy="394"/>
            </a:xfrm>
            <a:custGeom>
              <a:avLst/>
              <a:gdLst/>
              <a:ahLst/>
              <a:cxnLst/>
              <a:rect l="l" t="t" r="r" b="b"/>
              <a:pathLst>
                <a:path w="1" h="29" extrusionOk="0">
                  <a:moveTo>
                    <a:pt x="1"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908;p126">
              <a:extLst>
                <a:ext uri="{FF2B5EF4-FFF2-40B4-BE49-F238E27FC236}">
                  <a16:creationId xmlns:a16="http://schemas.microsoft.com/office/drawing/2014/main" id="{F5F3D20B-574D-4100-A652-8072C04F43A3}"/>
                </a:ext>
              </a:extLst>
            </p:cNvPr>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909;p126">
              <a:extLst>
                <a:ext uri="{FF2B5EF4-FFF2-40B4-BE49-F238E27FC236}">
                  <a16:creationId xmlns:a16="http://schemas.microsoft.com/office/drawing/2014/main" id="{1DD28788-D57E-4DC8-B5D1-28263638D513}"/>
                </a:ext>
              </a:extLst>
            </p:cNvPr>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910;p126">
              <a:extLst>
                <a:ext uri="{FF2B5EF4-FFF2-40B4-BE49-F238E27FC236}">
                  <a16:creationId xmlns:a16="http://schemas.microsoft.com/office/drawing/2014/main" id="{48EEDB53-E43D-4F10-87A7-B67E2A16EAE8}"/>
                </a:ext>
              </a:extLst>
            </p:cNvPr>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911;p126">
              <a:extLst>
                <a:ext uri="{FF2B5EF4-FFF2-40B4-BE49-F238E27FC236}">
                  <a16:creationId xmlns:a16="http://schemas.microsoft.com/office/drawing/2014/main" id="{361437C3-A870-4E37-B641-5E9EED064E73}"/>
                </a:ext>
              </a:extLst>
            </p:cNvPr>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912;p126">
              <a:extLst>
                <a:ext uri="{FF2B5EF4-FFF2-40B4-BE49-F238E27FC236}">
                  <a16:creationId xmlns:a16="http://schemas.microsoft.com/office/drawing/2014/main" id="{439FB1CD-07A3-410D-9861-3A229F7BC038}"/>
                </a:ext>
              </a:extLst>
            </p:cNvPr>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913;p126">
              <a:extLst>
                <a:ext uri="{FF2B5EF4-FFF2-40B4-BE49-F238E27FC236}">
                  <a16:creationId xmlns:a16="http://schemas.microsoft.com/office/drawing/2014/main" id="{5C4CE669-60B1-4A68-870C-D13066144B21}"/>
                </a:ext>
              </a:extLst>
            </p:cNvPr>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914;p126">
              <a:extLst>
                <a:ext uri="{FF2B5EF4-FFF2-40B4-BE49-F238E27FC236}">
                  <a16:creationId xmlns:a16="http://schemas.microsoft.com/office/drawing/2014/main" id="{5CA1F8F0-3D4F-4E09-AA2E-6634451038C8}"/>
                </a:ext>
              </a:extLst>
            </p:cNvPr>
            <p:cNvSpPr/>
            <p:nvPr/>
          </p:nvSpPr>
          <p:spPr>
            <a:xfrm>
              <a:off x="2135375" y="1790168"/>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915;p126">
              <a:extLst>
                <a:ext uri="{FF2B5EF4-FFF2-40B4-BE49-F238E27FC236}">
                  <a16:creationId xmlns:a16="http://schemas.microsoft.com/office/drawing/2014/main" id="{FFA7E518-32B9-47AE-A906-27FF49C0C3AD}"/>
                </a:ext>
              </a:extLst>
            </p:cNvPr>
            <p:cNvSpPr/>
            <p:nvPr/>
          </p:nvSpPr>
          <p:spPr>
            <a:xfrm>
              <a:off x="2127962" y="1796916"/>
              <a:ext cx="434" cy="434"/>
            </a:xfrm>
            <a:custGeom>
              <a:avLst/>
              <a:gdLst/>
              <a:ahLst/>
              <a:cxnLst/>
              <a:rect l="l" t="t" r="r" b="b"/>
              <a:pathLst>
                <a:path w="32" h="32" extrusionOk="0">
                  <a:moveTo>
                    <a:pt x="0" y="32"/>
                  </a:move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916;p126">
              <a:extLst>
                <a:ext uri="{FF2B5EF4-FFF2-40B4-BE49-F238E27FC236}">
                  <a16:creationId xmlns:a16="http://schemas.microsoft.com/office/drawing/2014/main" id="{5C5D4C3D-FE78-48B5-AC3C-F63FDA2AB516}"/>
                </a:ext>
              </a:extLst>
            </p:cNvPr>
            <p:cNvSpPr/>
            <p:nvPr/>
          </p:nvSpPr>
          <p:spPr>
            <a:xfrm>
              <a:off x="2128573" y="1796577"/>
              <a:ext cx="109" cy="163"/>
            </a:xfrm>
            <a:custGeom>
              <a:avLst/>
              <a:gdLst/>
              <a:ahLst/>
              <a:cxnLst/>
              <a:rect l="l" t="t" r="r" b="b"/>
              <a:pathLst>
                <a:path w="8" h="12" extrusionOk="0">
                  <a:moveTo>
                    <a:pt x="1" y="1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917;p126">
              <a:extLst>
                <a:ext uri="{FF2B5EF4-FFF2-40B4-BE49-F238E27FC236}">
                  <a16:creationId xmlns:a16="http://schemas.microsoft.com/office/drawing/2014/main" id="{CB583E73-3394-4D4D-8C64-C25CBE22CFB5}"/>
                </a:ext>
              </a:extLst>
            </p:cNvPr>
            <p:cNvSpPr/>
            <p:nvPr/>
          </p:nvSpPr>
          <p:spPr>
            <a:xfrm>
              <a:off x="2135416" y="17890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918;p126">
              <a:extLst>
                <a:ext uri="{FF2B5EF4-FFF2-40B4-BE49-F238E27FC236}">
                  <a16:creationId xmlns:a16="http://schemas.microsoft.com/office/drawing/2014/main" id="{9D9B8360-7423-436A-9AF2-7B14B8079C41}"/>
                </a:ext>
              </a:extLst>
            </p:cNvPr>
            <p:cNvSpPr/>
            <p:nvPr/>
          </p:nvSpPr>
          <p:spPr>
            <a:xfrm>
              <a:off x="2131668" y="1793821"/>
              <a:ext cx="54" cy="14"/>
            </a:xfrm>
            <a:custGeom>
              <a:avLst/>
              <a:gdLst/>
              <a:ahLst/>
              <a:cxnLst/>
              <a:rect l="l" t="t" r="r" b="b"/>
              <a:pathLst>
                <a:path w="4" h="1" extrusionOk="0">
                  <a:moveTo>
                    <a:pt x="0" y="1"/>
                  </a:move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919;p126">
              <a:extLst>
                <a:ext uri="{FF2B5EF4-FFF2-40B4-BE49-F238E27FC236}">
                  <a16:creationId xmlns:a16="http://schemas.microsoft.com/office/drawing/2014/main" id="{CB49D426-575B-4F2D-839B-9AE114B45981}"/>
                </a:ext>
              </a:extLst>
            </p:cNvPr>
            <p:cNvSpPr/>
            <p:nvPr/>
          </p:nvSpPr>
          <p:spPr>
            <a:xfrm>
              <a:off x="2131899" y="1793726"/>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920;p126">
              <a:extLst>
                <a:ext uri="{FF2B5EF4-FFF2-40B4-BE49-F238E27FC236}">
                  <a16:creationId xmlns:a16="http://schemas.microsoft.com/office/drawing/2014/main" id="{DD334D69-C41A-4828-B18F-77CF40C744B0}"/>
                </a:ext>
              </a:extLst>
            </p:cNvPr>
            <p:cNvSpPr/>
            <p:nvPr/>
          </p:nvSpPr>
          <p:spPr>
            <a:xfrm>
              <a:off x="2131763" y="1793821"/>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921;p126">
              <a:extLst>
                <a:ext uri="{FF2B5EF4-FFF2-40B4-BE49-F238E27FC236}">
                  <a16:creationId xmlns:a16="http://schemas.microsoft.com/office/drawing/2014/main" id="{894A8331-BBD0-49B7-ABB6-916B51D808DE}"/>
                </a:ext>
              </a:extLst>
            </p:cNvPr>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922;p126">
              <a:extLst>
                <a:ext uri="{FF2B5EF4-FFF2-40B4-BE49-F238E27FC236}">
                  <a16:creationId xmlns:a16="http://schemas.microsoft.com/office/drawing/2014/main" id="{9ACC5275-B17E-4FE5-A5E2-9AECCBFDE565}"/>
                </a:ext>
              </a:extLst>
            </p:cNvPr>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923;p126">
              <a:extLst>
                <a:ext uri="{FF2B5EF4-FFF2-40B4-BE49-F238E27FC236}">
                  <a16:creationId xmlns:a16="http://schemas.microsoft.com/office/drawing/2014/main" id="{103C57F5-7EE1-4A16-AB6E-8FBF940ACE4C}"/>
                </a:ext>
              </a:extLst>
            </p:cNvPr>
            <p:cNvSpPr/>
            <p:nvPr/>
          </p:nvSpPr>
          <p:spPr>
            <a:xfrm>
              <a:off x="2135375" y="178963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924;p126">
              <a:extLst>
                <a:ext uri="{FF2B5EF4-FFF2-40B4-BE49-F238E27FC236}">
                  <a16:creationId xmlns:a16="http://schemas.microsoft.com/office/drawing/2014/main" id="{16D5FDF2-5BB2-4265-9915-4CF9E7433CCD}"/>
                </a:ext>
              </a:extLst>
            </p:cNvPr>
            <p:cNvSpPr/>
            <p:nvPr/>
          </p:nvSpPr>
          <p:spPr>
            <a:xfrm>
              <a:off x="2135470" y="178830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925;p126">
              <a:extLst>
                <a:ext uri="{FF2B5EF4-FFF2-40B4-BE49-F238E27FC236}">
                  <a16:creationId xmlns:a16="http://schemas.microsoft.com/office/drawing/2014/main" id="{7500AAEA-AE1A-4B0D-B5CA-7A89C9D19FC1}"/>
                </a:ext>
              </a:extLst>
            </p:cNvPr>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926;p126">
              <a:extLst>
                <a:ext uri="{FF2B5EF4-FFF2-40B4-BE49-F238E27FC236}">
                  <a16:creationId xmlns:a16="http://schemas.microsoft.com/office/drawing/2014/main" id="{384AED0A-2115-4058-8D3A-D22626C306B1}"/>
                </a:ext>
              </a:extLst>
            </p:cNvPr>
            <p:cNvSpPr/>
            <p:nvPr/>
          </p:nvSpPr>
          <p:spPr>
            <a:xfrm>
              <a:off x="2137222" y="1859943"/>
              <a:ext cx="163" cy="244"/>
            </a:xfrm>
            <a:custGeom>
              <a:avLst/>
              <a:gdLst/>
              <a:ahLst/>
              <a:cxnLst/>
              <a:rect l="l" t="t" r="r" b="b"/>
              <a:pathLst>
                <a:path w="12" h="18" extrusionOk="0">
                  <a:moveTo>
                    <a:pt x="1" y="0"/>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927;p126">
              <a:extLst>
                <a:ext uri="{FF2B5EF4-FFF2-40B4-BE49-F238E27FC236}">
                  <a16:creationId xmlns:a16="http://schemas.microsoft.com/office/drawing/2014/main" id="{58B1AC07-5246-4A73-B4C3-8FC0CB5CB6BA}"/>
                </a:ext>
              </a:extLst>
            </p:cNvPr>
            <p:cNvSpPr/>
            <p:nvPr/>
          </p:nvSpPr>
          <p:spPr>
            <a:xfrm>
              <a:off x="2134615" y="1857418"/>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928;p126">
              <a:extLst>
                <a:ext uri="{FF2B5EF4-FFF2-40B4-BE49-F238E27FC236}">
                  <a16:creationId xmlns:a16="http://schemas.microsoft.com/office/drawing/2014/main" id="{127E3F27-F451-4201-9261-6355C39D9745}"/>
                </a:ext>
              </a:extLst>
            </p:cNvPr>
            <p:cNvSpPr/>
            <p:nvPr/>
          </p:nvSpPr>
          <p:spPr>
            <a:xfrm>
              <a:off x="2136706" y="1859034"/>
              <a:ext cx="149" cy="204"/>
            </a:xfrm>
            <a:custGeom>
              <a:avLst/>
              <a:gdLst/>
              <a:ahLst/>
              <a:cxnLst/>
              <a:rect l="l" t="t" r="r" b="b"/>
              <a:pathLst>
                <a:path w="11" h="15" extrusionOk="0">
                  <a:moveTo>
                    <a:pt x="0" y="1"/>
                  </a:moveTo>
                  <a:lnTo>
                    <a:pt x="1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929;p126">
              <a:extLst>
                <a:ext uri="{FF2B5EF4-FFF2-40B4-BE49-F238E27FC236}">
                  <a16:creationId xmlns:a16="http://schemas.microsoft.com/office/drawing/2014/main" id="{6EB603A8-8392-4CC6-A83C-62E8325B68AD}"/>
                </a:ext>
              </a:extLst>
            </p:cNvPr>
            <p:cNvSpPr/>
            <p:nvPr/>
          </p:nvSpPr>
          <p:spPr>
            <a:xfrm>
              <a:off x="2137466" y="1860459"/>
              <a:ext cx="149" cy="258"/>
            </a:xfrm>
            <a:custGeom>
              <a:avLst/>
              <a:gdLst/>
              <a:ahLst/>
              <a:cxnLst/>
              <a:rect l="l" t="t" r="r" b="b"/>
              <a:pathLst>
                <a:path w="11" h="19" extrusionOk="0">
                  <a:moveTo>
                    <a:pt x="0" y="1"/>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930;p126">
              <a:extLst>
                <a:ext uri="{FF2B5EF4-FFF2-40B4-BE49-F238E27FC236}">
                  <a16:creationId xmlns:a16="http://schemas.microsoft.com/office/drawing/2014/main" id="{437BD746-357A-4D02-9BF4-A74DE23C366B}"/>
                </a:ext>
              </a:extLst>
            </p:cNvPr>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931;p126">
              <a:extLst>
                <a:ext uri="{FF2B5EF4-FFF2-40B4-BE49-F238E27FC236}">
                  <a16:creationId xmlns:a16="http://schemas.microsoft.com/office/drawing/2014/main" id="{501C8555-9E92-4CCD-AE61-75750D3C3115}"/>
                </a:ext>
              </a:extLst>
            </p:cNvPr>
            <p:cNvSpPr/>
            <p:nvPr/>
          </p:nvSpPr>
          <p:spPr>
            <a:xfrm>
              <a:off x="2137697" y="1861029"/>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932;p126">
              <a:extLst>
                <a:ext uri="{FF2B5EF4-FFF2-40B4-BE49-F238E27FC236}">
                  <a16:creationId xmlns:a16="http://schemas.microsoft.com/office/drawing/2014/main" id="{BCD148D2-6810-45FC-B39E-A3FB0CF1CB05}"/>
                </a:ext>
              </a:extLst>
            </p:cNvPr>
            <p:cNvSpPr/>
            <p:nvPr/>
          </p:nvSpPr>
          <p:spPr>
            <a:xfrm>
              <a:off x="2135036" y="1857567"/>
              <a:ext cx="163" cy="54"/>
            </a:xfrm>
            <a:custGeom>
              <a:avLst/>
              <a:gdLst/>
              <a:ahLst/>
              <a:cxnLst/>
              <a:rect l="l" t="t" r="r" b="b"/>
              <a:pathLst>
                <a:path w="12" h="4" extrusionOk="0">
                  <a:moveTo>
                    <a:pt x="1" y="0"/>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933;p126">
              <a:extLst>
                <a:ext uri="{FF2B5EF4-FFF2-40B4-BE49-F238E27FC236}">
                  <a16:creationId xmlns:a16="http://schemas.microsoft.com/office/drawing/2014/main" id="{07CE3FA8-B93D-49D8-A007-81C277455742}"/>
                </a:ext>
              </a:extLst>
            </p:cNvPr>
            <p:cNvSpPr/>
            <p:nvPr/>
          </p:nvSpPr>
          <p:spPr>
            <a:xfrm>
              <a:off x="2137982" y="1861654"/>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934;p126">
              <a:extLst>
                <a:ext uri="{FF2B5EF4-FFF2-40B4-BE49-F238E27FC236}">
                  <a16:creationId xmlns:a16="http://schemas.microsoft.com/office/drawing/2014/main" id="{CA36BC68-381F-40E3-BDAB-5F4589657A27}"/>
                </a:ext>
              </a:extLst>
            </p:cNvPr>
            <p:cNvSpPr/>
            <p:nvPr/>
          </p:nvSpPr>
          <p:spPr>
            <a:xfrm>
              <a:off x="2138172" y="1862265"/>
              <a:ext cx="68" cy="204"/>
            </a:xfrm>
            <a:custGeom>
              <a:avLst/>
              <a:gdLst/>
              <a:ahLst/>
              <a:cxnLst/>
              <a:rect l="l" t="t" r="r" b="b"/>
              <a:pathLst>
                <a:path w="5" h="15" extrusionOk="0">
                  <a:moveTo>
                    <a:pt x="1"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935;p126">
              <a:extLst>
                <a:ext uri="{FF2B5EF4-FFF2-40B4-BE49-F238E27FC236}">
                  <a16:creationId xmlns:a16="http://schemas.microsoft.com/office/drawing/2014/main" id="{72C47D66-E9F8-4371-9CFA-BE6D79B8172D}"/>
                </a:ext>
              </a:extLst>
            </p:cNvPr>
            <p:cNvSpPr/>
            <p:nvPr/>
          </p:nvSpPr>
          <p:spPr>
            <a:xfrm>
              <a:off x="2136081" y="1858273"/>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936;p126">
              <a:extLst>
                <a:ext uri="{FF2B5EF4-FFF2-40B4-BE49-F238E27FC236}">
                  <a16:creationId xmlns:a16="http://schemas.microsoft.com/office/drawing/2014/main" id="{7033533C-5D28-4281-84A4-28D7826458F3}"/>
                </a:ext>
              </a:extLst>
            </p:cNvPr>
            <p:cNvSpPr/>
            <p:nvPr/>
          </p:nvSpPr>
          <p:spPr>
            <a:xfrm>
              <a:off x="2136421" y="1858613"/>
              <a:ext cx="149" cy="204"/>
            </a:xfrm>
            <a:custGeom>
              <a:avLst/>
              <a:gdLst/>
              <a:ahLst/>
              <a:cxnLst/>
              <a:rect l="l" t="t" r="r" b="b"/>
              <a:pathLst>
                <a:path w="11" h="15" extrusionOk="0">
                  <a:moveTo>
                    <a:pt x="0" y="0"/>
                  </a:moveTo>
                  <a:lnTo>
                    <a:pt x="1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937;p126">
              <a:extLst>
                <a:ext uri="{FF2B5EF4-FFF2-40B4-BE49-F238E27FC236}">
                  <a16:creationId xmlns:a16="http://schemas.microsoft.com/office/drawing/2014/main" id="{278389BA-B49E-4FB8-9522-C60361C21F7D}"/>
                </a:ext>
              </a:extLst>
            </p:cNvPr>
            <p:cNvSpPr/>
            <p:nvPr/>
          </p:nvSpPr>
          <p:spPr>
            <a:xfrm>
              <a:off x="2135755" y="1857947"/>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938;p126">
              <a:extLst>
                <a:ext uri="{FF2B5EF4-FFF2-40B4-BE49-F238E27FC236}">
                  <a16:creationId xmlns:a16="http://schemas.microsoft.com/office/drawing/2014/main" id="{F95BEFF7-51E5-46AE-9E0E-E803AED72526}"/>
                </a:ext>
              </a:extLst>
            </p:cNvPr>
            <p:cNvSpPr/>
            <p:nvPr/>
          </p:nvSpPr>
          <p:spPr>
            <a:xfrm>
              <a:off x="2119883" y="1812408"/>
              <a:ext cx="54" cy="109"/>
            </a:xfrm>
            <a:custGeom>
              <a:avLst/>
              <a:gdLst/>
              <a:ahLst/>
              <a:cxnLst/>
              <a:rect l="l" t="t" r="r" b="b"/>
              <a:pathLst>
                <a:path w="4" h="8" extrusionOk="0">
                  <a:moveTo>
                    <a:pt x="0"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939;p126">
              <a:extLst>
                <a:ext uri="{FF2B5EF4-FFF2-40B4-BE49-F238E27FC236}">
                  <a16:creationId xmlns:a16="http://schemas.microsoft.com/office/drawing/2014/main" id="{1D395D3B-6179-415D-B804-B94B7F51B7FA}"/>
                </a:ext>
              </a:extLst>
            </p:cNvPr>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940;p126">
              <a:extLst>
                <a:ext uri="{FF2B5EF4-FFF2-40B4-BE49-F238E27FC236}">
                  <a16:creationId xmlns:a16="http://schemas.microsoft.com/office/drawing/2014/main" id="{A993BE50-8D42-49B6-BDD0-0F0DA7835FED}"/>
                </a:ext>
              </a:extLst>
            </p:cNvPr>
            <p:cNvSpPr/>
            <p:nvPr/>
          </p:nvSpPr>
          <p:spPr>
            <a:xfrm>
              <a:off x="2135416" y="1857703"/>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941;p126">
              <a:extLst>
                <a:ext uri="{FF2B5EF4-FFF2-40B4-BE49-F238E27FC236}">
                  <a16:creationId xmlns:a16="http://schemas.microsoft.com/office/drawing/2014/main" id="{AF13290E-37CA-4424-9FFC-CBA60224A16C}"/>
                </a:ext>
              </a:extLst>
            </p:cNvPr>
            <p:cNvSpPr/>
            <p:nvPr/>
          </p:nvSpPr>
          <p:spPr>
            <a:xfrm>
              <a:off x="2119978" y="1812653"/>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942;p126">
              <a:extLst>
                <a:ext uri="{FF2B5EF4-FFF2-40B4-BE49-F238E27FC236}">
                  <a16:creationId xmlns:a16="http://schemas.microsoft.com/office/drawing/2014/main" id="{C7D387F5-7991-45BF-A562-EDF9321D54E8}"/>
                </a:ext>
              </a:extLst>
            </p:cNvPr>
            <p:cNvSpPr/>
            <p:nvPr/>
          </p:nvSpPr>
          <p:spPr>
            <a:xfrm>
              <a:off x="2136991" y="1859468"/>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943;p126">
              <a:extLst>
                <a:ext uri="{FF2B5EF4-FFF2-40B4-BE49-F238E27FC236}">
                  <a16:creationId xmlns:a16="http://schemas.microsoft.com/office/drawing/2014/main" id="{555693FF-D492-48D3-B2C7-8A23CE3F9824}"/>
                </a:ext>
              </a:extLst>
            </p:cNvPr>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944;p126">
              <a:extLst>
                <a:ext uri="{FF2B5EF4-FFF2-40B4-BE49-F238E27FC236}">
                  <a16:creationId xmlns:a16="http://schemas.microsoft.com/office/drawing/2014/main" id="{63927843-F1DC-48B0-9FF9-95CAC70B52FE}"/>
                </a:ext>
              </a:extLst>
            </p:cNvPr>
            <p:cNvSpPr/>
            <p:nvPr/>
          </p:nvSpPr>
          <p:spPr>
            <a:xfrm>
              <a:off x="2121730" y="1810562"/>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945;p126">
              <a:extLst>
                <a:ext uri="{FF2B5EF4-FFF2-40B4-BE49-F238E27FC236}">
                  <a16:creationId xmlns:a16="http://schemas.microsoft.com/office/drawing/2014/main" id="{AF28DCB9-C556-4BC7-8B43-65F99A6FF95A}"/>
                </a:ext>
              </a:extLst>
            </p:cNvPr>
            <p:cNvSpPr/>
            <p:nvPr/>
          </p:nvSpPr>
          <p:spPr>
            <a:xfrm>
              <a:off x="2138362" y="1862985"/>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946;p126">
              <a:extLst>
                <a:ext uri="{FF2B5EF4-FFF2-40B4-BE49-F238E27FC236}">
                  <a16:creationId xmlns:a16="http://schemas.microsoft.com/office/drawing/2014/main" id="{7730E111-C725-473B-95DC-C69D0FB6545E}"/>
                </a:ext>
              </a:extLst>
            </p:cNvPr>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947;p126">
              <a:extLst>
                <a:ext uri="{FF2B5EF4-FFF2-40B4-BE49-F238E27FC236}">
                  <a16:creationId xmlns:a16="http://schemas.microsoft.com/office/drawing/2014/main" id="{50CD03CC-7703-405B-92B0-AFA1351C2F05}"/>
                </a:ext>
              </a:extLst>
            </p:cNvPr>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948;p126">
              <a:extLst>
                <a:ext uri="{FF2B5EF4-FFF2-40B4-BE49-F238E27FC236}">
                  <a16:creationId xmlns:a16="http://schemas.microsoft.com/office/drawing/2014/main" id="{4403C179-E7ED-4478-AAC3-0F775E70ED23}"/>
                </a:ext>
              </a:extLst>
            </p:cNvPr>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949;p126">
              <a:extLst>
                <a:ext uri="{FF2B5EF4-FFF2-40B4-BE49-F238E27FC236}">
                  <a16:creationId xmlns:a16="http://schemas.microsoft.com/office/drawing/2014/main" id="{3F2E42AC-7FCD-4AAB-B28E-74D9E4D0A677}"/>
                </a:ext>
              </a:extLst>
            </p:cNvPr>
            <p:cNvSpPr/>
            <p:nvPr/>
          </p:nvSpPr>
          <p:spPr>
            <a:xfrm>
              <a:off x="1924802" y="1946215"/>
              <a:ext cx="163" cy="54"/>
            </a:xfrm>
            <a:custGeom>
              <a:avLst/>
              <a:gdLst/>
              <a:ahLst/>
              <a:cxnLst/>
              <a:rect l="l" t="t" r="r" b="b"/>
              <a:pathLst>
                <a:path w="12" h="4" extrusionOk="0">
                  <a:moveTo>
                    <a:pt x="1" y="4"/>
                  </a:moveTo>
                  <a:lnTo>
                    <a:pt x="1" y="4"/>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950;p126">
              <a:extLst>
                <a:ext uri="{FF2B5EF4-FFF2-40B4-BE49-F238E27FC236}">
                  <a16:creationId xmlns:a16="http://schemas.microsoft.com/office/drawing/2014/main" id="{74A42A6C-BC2E-4B0B-8CCE-B9068E0C090F}"/>
                </a:ext>
              </a:extLst>
            </p:cNvPr>
            <p:cNvSpPr/>
            <p:nvPr/>
          </p:nvSpPr>
          <p:spPr>
            <a:xfrm>
              <a:off x="1925752" y="1946065"/>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951;p126">
              <a:extLst>
                <a:ext uri="{FF2B5EF4-FFF2-40B4-BE49-F238E27FC236}">
                  <a16:creationId xmlns:a16="http://schemas.microsoft.com/office/drawing/2014/main" id="{1F165E32-CD30-4C10-BF08-D84EC2F7475C}"/>
                </a:ext>
              </a:extLst>
            </p:cNvPr>
            <p:cNvSpPr/>
            <p:nvPr/>
          </p:nvSpPr>
          <p:spPr>
            <a:xfrm>
              <a:off x="1928943" y="1940268"/>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952;p126">
              <a:extLst>
                <a:ext uri="{FF2B5EF4-FFF2-40B4-BE49-F238E27FC236}">
                  <a16:creationId xmlns:a16="http://schemas.microsoft.com/office/drawing/2014/main" id="{74C34024-906D-4705-9AD4-DE1423813B24}"/>
                </a:ext>
              </a:extLst>
            </p:cNvPr>
            <p:cNvSpPr/>
            <p:nvPr/>
          </p:nvSpPr>
          <p:spPr>
            <a:xfrm>
              <a:off x="1925752" y="194026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953;p126">
              <a:extLst>
                <a:ext uri="{FF2B5EF4-FFF2-40B4-BE49-F238E27FC236}">
                  <a16:creationId xmlns:a16="http://schemas.microsoft.com/office/drawing/2014/main" id="{0708D9D5-09C7-43BC-A87F-D4C5B816E31E}"/>
                </a:ext>
              </a:extLst>
            </p:cNvPr>
            <p:cNvSpPr/>
            <p:nvPr/>
          </p:nvSpPr>
          <p:spPr>
            <a:xfrm>
              <a:off x="1932880" y="1939181"/>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954;p126">
              <a:extLst>
                <a:ext uri="{FF2B5EF4-FFF2-40B4-BE49-F238E27FC236}">
                  <a16:creationId xmlns:a16="http://schemas.microsoft.com/office/drawing/2014/main" id="{33040FDD-3B1B-47E6-9D13-CB1E4BC18EFB}"/>
                </a:ext>
              </a:extLst>
            </p:cNvPr>
            <p:cNvSpPr/>
            <p:nvPr/>
          </p:nvSpPr>
          <p:spPr>
            <a:xfrm>
              <a:off x="1931835" y="1939562"/>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955;p126">
              <a:extLst>
                <a:ext uri="{FF2B5EF4-FFF2-40B4-BE49-F238E27FC236}">
                  <a16:creationId xmlns:a16="http://schemas.microsoft.com/office/drawing/2014/main" id="{DBEB32A4-27D9-4738-8030-53020615CBD4}"/>
                </a:ext>
              </a:extLst>
            </p:cNvPr>
            <p:cNvSpPr/>
            <p:nvPr/>
          </p:nvSpPr>
          <p:spPr>
            <a:xfrm>
              <a:off x="1925901" y="1946025"/>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956;p126">
              <a:extLst>
                <a:ext uri="{FF2B5EF4-FFF2-40B4-BE49-F238E27FC236}">
                  <a16:creationId xmlns:a16="http://schemas.microsoft.com/office/drawing/2014/main" id="{5496F69A-CFD6-4856-B4D3-E0C82E38E77C}"/>
                </a:ext>
              </a:extLst>
            </p:cNvPr>
            <p:cNvSpPr/>
            <p:nvPr/>
          </p:nvSpPr>
          <p:spPr>
            <a:xfrm>
              <a:off x="1925521" y="1946120"/>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957;p126">
              <a:extLst>
                <a:ext uri="{FF2B5EF4-FFF2-40B4-BE49-F238E27FC236}">
                  <a16:creationId xmlns:a16="http://schemas.microsoft.com/office/drawing/2014/main" id="{0A2C2346-E25B-4B8C-A8B7-80410C61E003}"/>
                </a:ext>
              </a:extLst>
            </p:cNvPr>
            <p:cNvSpPr/>
            <p:nvPr/>
          </p:nvSpPr>
          <p:spPr>
            <a:xfrm>
              <a:off x="1926947" y="19403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958;p126">
              <a:extLst>
                <a:ext uri="{FF2B5EF4-FFF2-40B4-BE49-F238E27FC236}">
                  <a16:creationId xmlns:a16="http://schemas.microsoft.com/office/drawing/2014/main" id="{CC7D9304-C2D3-41BA-A532-3EAB6A73F5E0}"/>
                </a:ext>
              </a:extLst>
            </p:cNvPr>
            <p:cNvSpPr/>
            <p:nvPr/>
          </p:nvSpPr>
          <p:spPr>
            <a:xfrm>
              <a:off x="1925087" y="1946160"/>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959;p126">
              <a:extLst>
                <a:ext uri="{FF2B5EF4-FFF2-40B4-BE49-F238E27FC236}">
                  <a16:creationId xmlns:a16="http://schemas.microsoft.com/office/drawing/2014/main" id="{BCCDA03C-6FC6-43A5-91BD-51E0245D04BD}"/>
                </a:ext>
              </a:extLst>
            </p:cNvPr>
            <p:cNvSpPr/>
            <p:nvPr/>
          </p:nvSpPr>
          <p:spPr>
            <a:xfrm>
              <a:off x="1928033" y="19403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960;p126">
              <a:extLst>
                <a:ext uri="{FF2B5EF4-FFF2-40B4-BE49-F238E27FC236}">
                  <a16:creationId xmlns:a16="http://schemas.microsoft.com/office/drawing/2014/main" id="{E9F0668A-86FD-456F-8E89-B1977EBD59E5}"/>
                </a:ext>
              </a:extLst>
            </p:cNvPr>
            <p:cNvSpPr/>
            <p:nvPr/>
          </p:nvSpPr>
          <p:spPr>
            <a:xfrm>
              <a:off x="1926037" y="194602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961;p126">
              <a:extLst>
                <a:ext uri="{FF2B5EF4-FFF2-40B4-BE49-F238E27FC236}">
                  <a16:creationId xmlns:a16="http://schemas.microsoft.com/office/drawing/2014/main" id="{BE3CD7A0-7F32-40AF-A3F9-2EBCCFEC337D}"/>
                </a:ext>
              </a:extLst>
            </p:cNvPr>
            <p:cNvSpPr/>
            <p:nvPr/>
          </p:nvSpPr>
          <p:spPr>
            <a:xfrm>
              <a:off x="1929893" y="1940132"/>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962;p126">
              <a:extLst>
                <a:ext uri="{FF2B5EF4-FFF2-40B4-BE49-F238E27FC236}">
                  <a16:creationId xmlns:a16="http://schemas.microsoft.com/office/drawing/2014/main" id="{1773C5DC-A0D2-4BE6-BB22-982F95DD9D9A}"/>
                </a:ext>
              </a:extLst>
            </p:cNvPr>
            <p:cNvSpPr/>
            <p:nvPr/>
          </p:nvSpPr>
          <p:spPr>
            <a:xfrm>
              <a:off x="1930884" y="1939888"/>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963;p126">
              <a:extLst>
                <a:ext uri="{FF2B5EF4-FFF2-40B4-BE49-F238E27FC236}">
                  <a16:creationId xmlns:a16="http://schemas.microsoft.com/office/drawing/2014/main" id="{5EE60105-F7CE-4BA0-B4C2-0B8AA8FBB31A}"/>
                </a:ext>
              </a:extLst>
            </p:cNvPr>
            <p:cNvSpPr/>
            <p:nvPr/>
          </p:nvSpPr>
          <p:spPr>
            <a:xfrm>
              <a:off x="1926132" y="194597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964;p126">
              <a:extLst>
                <a:ext uri="{FF2B5EF4-FFF2-40B4-BE49-F238E27FC236}">
                  <a16:creationId xmlns:a16="http://schemas.microsoft.com/office/drawing/2014/main" id="{7E892B59-E76A-4515-B09F-D64B2D66DA42}"/>
                </a:ext>
              </a:extLst>
            </p:cNvPr>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965;p126">
              <a:extLst>
                <a:ext uri="{FF2B5EF4-FFF2-40B4-BE49-F238E27FC236}">
                  <a16:creationId xmlns:a16="http://schemas.microsoft.com/office/drawing/2014/main" id="{54AEB25B-D50B-4FA3-9A95-A07EAF52BD64}"/>
                </a:ext>
              </a:extLst>
            </p:cNvPr>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966;p126">
              <a:extLst>
                <a:ext uri="{FF2B5EF4-FFF2-40B4-BE49-F238E27FC236}">
                  <a16:creationId xmlns:a16="http://schemas.microsoft.com/office/drawing/2014/main" id="{5590AFBF-AFB4-4108-AA2B-2BBE98E8F7B4}"/>
                </a:ext>
              </a:extLst>
            </p:cNvPr>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967;p126">
              <a:extLst>
                <a:ext uri="{FF2B5EF4-FFF2-40B4-BE49-F238E27FC236}">
                  <a16:creationId xmlns:a16="http://schemas.microsoft.com/office/drawing/2014/main" id="{7BCFD3AF-4142-464B-B7B4-4B355318BEF2}"/>
                </a:ext>
              </a:extLst>
            </p:cNvPr>
            <p:cNvSpPr/>
            <p:nvPr/>
          </p:nvSpPr>
          <p:spPr>
            <a:xfrm>
              <a:off x="1944856" y="194940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968;p126">
              <a:extLst>
                <a:ext uri="{FF2B5EF4-FFF2-40B4-BE49-F238E27FC236}">
                  <a16:creationId xmlns:a16="http://schemas.microsoft.com/office/drawing/2014/main" id="{3ECC8150-6A7D-480F-AA97-A245B6405020}"/>
                </a:ext>
              </a:extLst>
            </p:cNvPr>
            <p:cNvSpPr/>
            <p:nvPr/>
          </p:nvSpPr>
          <p:spPr>
            <a:xfrm>
              <a:off x="1945141" y="1949500"/>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969;p126">
              <a:extLst>
                <a:ext uri="{FF2B5EF4-FFF2-40B4-BE49-F238E27FC236}">
                  <a16:creationId xmlns:a16="http://schemas.microsoft.com/office/drawing/2014/main" id="{850526CD-44EE-417F-BD2C-9D43178CCA1A}"/>
                </a:ext>
              </a:extLst>
            </p:cNvPr>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970;p126">
              <a:extLst>
                <a:ext uri="{FF2B5EF4-FFF2-40B4-BE49-F238E27FC236}">
                  <a16:creationId xmlns:a16="http://schemas.microsoft.com/office/drawing/2014/main" id="{E3BD64DE-1EC0-4037-AB20-8EF5A69E69E0}"/>
                </a:ext>
              </a:extLst>
            </p:cNvPr>
            <p:cNvSpPr/>
            <p:nvPr/>
          </p:nvSpPr>
          <p:spPr>
            <a:xfrm>
              <a:off x="1927612" y="19505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971;p126">
              <a:extLst>
                <a:ext uri="{FF2B5EF4-FFF2-40B4-BE49-F238E27FC236}">
                  <a16:creationId xmlns:a16="http://schemas.microsoft.com/office/drawing/2014/main" id="{F708ABE0-0FF8-4E93-BB63-921689F2AAD9}"/>
                </a:ext>
              </a:extLst>
            </p:cNvPr>
            <p:cNvSpPr/>
            <p:nvPr/>
          </p:nvSpPr>
          <p:spPr>
            <a:xfrm>
              <a:off x="1927843" y="195077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972;p126">
              <a:extLst>
                <a:ext uri="{FF2B5EF4-FFF2-40B4-BE49-F238E27FC236}">
                  <a16:creationId xmlns:a16="http://schemas.microsoft.com/office/drawing/2014/main" id="{6598B35C-1695-4C88-90FF-E5DB35C87134}"/>
                </a:ext>
              </a:extLst>
            </p:cNvPr>
            <p:cNvSpPr/>
            <p:nvPr/>
          </p:nvSpPr>
          <p:spPr>
            <a:xfrm>
              <a:off x="1944666" y="194935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973;p126">
              <a:extLst>
                <a:ext uri="{FF2B5EF4-FFF2-40B4-BE49-F238E27FC236}">
                  <a16:creationId xmlns:a16="http://schemas.microsoft.com/office/drawing/2014/main" id="{8EEDBCAD-5666-47DF-8BB4-A7B4CE0FB7FB}"/>
                </a:ext>
              </a:extLst>
            </p:cNvPr>
            <p:cNvSpPr/>
            <p:nvPr/>
          </p:nvSpPr>
          <p:spPr>
            <a:xfrm>
              <a:off x="1927802" y="195073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974;p126">
              <a:extLst>
                <a:ext uri="{FF2B5EF4-FFF2-40B4-BE49-F238E27FC236}">
                  <a16:creationId xmlns:a16="http://schemas.microsoft.com/office/drawing/2014/main" id="{5C74A9AB-383A-4F5D-903C-90C629BF04B2}"/>
                </a:ext>
              </a:extLst>
            </p:cNvPr>
            <p:cNvSpPr/>
            <p:nvPr/>
          </p:nvSpPr>
          <p:spPr>
            <a:xfrm>
              <a:off x="1927748" y="195068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975;p126">
              <a:extLst>
                <a:ext uri="{FF2B5EF4-FFF2-40B4-BE49-F238E27FC236}">
                  <a16:creationId xmlns:a16="http://schemas.microsoft.com/office/drawing/2014/main" id="{C7E224AA-E56F-4FA7-ACE3-24F3A4E7BF2C}"/>
                </a:ext>
              </a:extLst>
            </p:cNvPr>
            <p:cNvSpPr/>
            <p:nvPr/>
          </p:nvSpPr>
          <p:spPr>
            <a:xfrm>
              <a:off x="1927137" y="195054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976;p126">
              <a:extLst>
                <a:ext uri="{FF2B5EF4-FFF2-40B4-BE49-F238E27FC236}">
                  <a16:creationId xmlns:a16="http://schemas.microsoft.com/office/drawing/2014/main" id="{7403B9D4-CD4E-40F6-B240-9A504CE58875}"/>
                </a:ext>
              </a:extLst>
            </p:cNvPr>
            <p:cNvSpPr/>
            <p:nvPr/>
          </p:nvSpPr>
          <p:spPr>
            <a:xfrm>
              <a:off x="1944475" y="194931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977;p126">
              <a:extLst>
                <a:ext uri="{FF2B5EF4-FFF2-40B4-BE49-F238E27FC236}">
                  <a16:creationId xmlns:a16="http://schemas.microsoft.com/office/drawing/2014/main" id="{3BF2BA47-1B87-4090-ABB8-851F5EBCD4BB}"/>
                </a:ext>
              </a:extLst>
            </p:cNvPr>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978;p126">
              <a:extLst>
                <a:ext uri="{FF2B5EF4-FFF2-40B4-BE49-F238E27FC236}">
                  <a16:creationId xmlns:a16="http://schemas.microsoft.com/office/drawing/2014/main" id="{69C65E6C-BB67-4E86-8D5C-F9480DD22C7A}"/>
                </a:ext>
              </a:extLst>
            </p:cNvPr>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979;p126">
              <a:extLst>
                <a:ext uri="{FF2B5EF4-FFF2-40B4-BE49-F238E27FC236}">
                  <a16:creationId xmlns:a16="http://schemas.microsoft.com/office/drawing/2014/main" id="{DF0C5609-7D72-4594-8815-61C4A4D4413F}"/>
                </a:ext>
              </a:extLst>
            </p:cNvPr>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980;p126">
              <a:extLst>
                <a:ext uri="{FF2B5EF4-FFF2-40B4-BE49-F238E27FC236}">
                  <a16:creationId xmlns:a16="http://schemas.microsoft.com/office/drawing/2014/main" id="{FDC89C1A-0C24-4B67-9C00-85358F91EE2A}"/>
                </a:ext>
              </a:extLst>
            </p:cNvPr>
            <p:cNvSpPr/>
            <p:nvPr/>
          </p:nvSpPr>
          <p:spPr>
            <a:xfrm>
              <a:off x="2074819" y="19584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981;p126">
              <a:extLst>
                <a:ext uri="{FF2B5EF4-FFF2-40B4-BE49-F238E27FC236}">
                  <a16:creationId xmlns:a16="http://schemas.microsoft.com/office/drawing/2014/main" id="{9AF2E8EF-E98E-4DB7-8E12-36BFBFE8E635}"/>
                </a:ext>
              </a:extLst>
            </p:cNvPr>
            <p:cNvSpPr/>
            <p:nvPr/>
          </p:nvSpPr>
          <p:spPr>
            <a:xfrm>
              <a:off x="2069972" y="1992704"/>
              <a:ext cx="109" cy="109"/>
            </a:xfrm>
            <a:custGeom>
              <a:avLst/>
              <a:gdLst/>
              <a:ahLst/>
              <a:cxnLst/>
              <a:rect l="l" t="t" r="r" b="b"/>
              <a:pathLst>
                <a:path w="8" h="8" extrusionOk="0">
                  <a:moveTo>
                    <a:pt x="7"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982;p126">
              <a:extLst>
                <a:ext uri="{FF2B5EF4-FFF2-40B4-BE49-F238E27FC236}">
                  <a16:creationId xmlns:a16="http://schemas.microsoft.com/office/drawing/2014/main" id="{E0FB722F-3E39-4132-A848-7F5C634AFC52}"/>
                </a:ext>
              </a:extLst>
            </p:cNvPr>
            <p:cNvSpPr/>
            <p:nvPr/>
          </p:nvSpPr>
          <p:spPr>
            <a:xfrm>
              <a:off x="2074860" y="195885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83;p126">
              <a:extLst>
                <a:ext uri="{FF2B5EF4-FFF2-40B4-BE49-F238E27FC236}">
                  <a16:creationId xmlns:a16="http://schemas.microsoft.com/office/drawing/2014/main" id="{CAA80C8E-09C8-452A-AE1E-C15E86F969C4}"/>
                </a:ext>
              </a:extLst>
            </p:cNvPr>
            <p:cNvSpPr/>
            <p:nvPr/>
          </p:nvSpPr>
          <p:spPr>
            <a:xfrm>
              <a:off x="2074670" y="195752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84;p126">
              <a:extLst>
                <a:ext uri="{FF2B5EF4-FFF2-40B4-BE49-F238E27FC236}">
                  <a16:creationId xmlns:a16="http://schemas.microsoft.com/office/drawing/2014/main" id="{EE7A34F8-D17B-4E64-9F77-BBD41DB24D40}"/>
                </a:ext>
              </a:extLst>
            </p:cNvPr>
            <p:cNvSpPr/>
            <p:nvPr/>
          </p:nvSpPr>
          <p:spPr>
            <a:xfrm>
              <a:off x="2074385" y="1955678"/>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85;p126">
              <a:extLst>
                <a:ext uri="{FF2B5EF4-FFF2-40B4-BE49-F238E27FC236}">
                  <a16:creationId xmlns:a16="http://schemas.microsoft.com/office/drawing/2014/main" id="{AC8ACC64-49A9-4984-844C-7B1A180BF6C0}"/>
                </a:ext>
              </a:extLst>
            </p:cNvPr>
            <p:cNvSpPr/>
            <p:nvPr/>
          </p:nvSpPr>
          <p:spPr>
            <a:xfrm>
              <a:off x="2074480" y="195638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86;p126">
              <a:extLst>
                <a:ext uri="{FF2B5EF4-FFF2-40B4-BE49-F238E27FC236}">
                  <a16:creationId xmlns:a16="http://schemas.microsoft.com/office/drawing/2014/main" id="{B2F4EC0E-7EA7-42C6-9641-D69B7D070379}"/>
                </a:ext>
              </a:extLst>
            </p:cNvPr>
            <p:cNvSpPr/>
            <p:nvPr/>
          </p:nvSpPr>
          <p:spPr>
            <a:xfrm>
              <a:off x="2074344" y="1955244"/>
              <a:ext cx="54" cy="258"/>
            </a:xfrm>
            <a:custGeom>
              <a:avLst/>
              <a:gdLst/>
              <a:ahLst/>
              <a:cxnLst/>
              <a:rect l="l" t="t" r="r" b="b"/>
              <a:pathLst>
                <a:path w="4" h="19" extrusionOk="0">
                  <a:moveTo>
                    <a:pt x="4" y="18"/>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87;p126">
              <a:extLst>
                <a:ext uri="{FF2B5EF4-FFF2-40B4-BE49-F238E27FC236}">
                  <a16:creationId xmlns:a16="http://schemas.microsoft.com/office/drawing/2014/main" id="{6970B7B6-5851-46C2-8A4F-AA6985E1F5CE}"/>
                </a:ext>
              </a:extLst>
            </p:cNvPr>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88;p126">
              <a:extLst>
                <a:ext uri="{FF2B5EF4-FFF2-40B4-BE49-F238E27FC236}">
                  <a16:creationId xmlns:a16="http://schemas.microsoft.com/office/drawing/2014/main" id="{3DDDD723-0E4F-4E9C-B74B-4B3276587AD0}"/>
                </a:ext>
              </a:extLst>
            </p:cNvPr>
            <p:cNvSpPr/>
            <p:nvPr/>
          </p:nvSpPr>
          <p:spPr>
            <a:xfrm>
              <a:off x="2054141" y="1965983"/>
              <a:ext cx="109" cy="204"/>
            </a:xfrm>
            <a:custGeom>
              <a:avLst/>
              <a:gdLst/>
              <a:ahLst/>
              <a:cxnLst/>
              <a:rect l="l" t="t" r="r" b="b"/>
              <a:pathLst>
                <a:path w="8" h="15" extrusionOk="0">
                  <a:moveTo>
                    <a:pt x="0" y="1"/>
                  </a:moveTo>
                  <a:lnTo>
                    <a:pt x="7"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989;p126">
              <a:extLst>
                <a:ext uri="{FF2B5EF4-FFF2-40B4-BE49-F238E27FC236}">
                  <a16:creationId xmlns:a16="http://schemas.microsoft.com/office/drawing/2014/main" id="{044EA41E-EE83-4DD7-B60A-3CD65CFFAE9E}"/>
                </a:ext>
              </a:extLst>
            </p:cNvPr>
            <p:cNvSpPr/>
            <p:nvPr/>
          </p:nvSpPr>
          <p:spPr>
            <a:xfrm>
              <a:off x="2054331" y="1966323"/>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990;p126">
              <a:extLst>
                <a:ext uri="{FF2B5EF4-FFF2-40B4-BE49-F238E27FC236}">
                  <a16:creationId xmlns:a16="http://schemas.microsoft.com/office/drawing/2014/main" id="{E44642E8-6B1B-4760-B0E9-1EE096336AF4}"/>
                </a:ext>
              </a:extLst>
            </p:cNvPr>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991;p126">
              <a:extLst>
                <a:ext uri="{FF2B5EF4-FFF2-40B4-BE49-F238E27FC236}">
                  <a16:creationId xmlns:a16="http://schemas.microsoft.com/office/drawing/2014/main" id="{AD960709-3889-4776-930B-AD26C2BD7755}"/>
                </a:ext>
              </a:extLst>
            </p:cNvPr>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992;p126">
              <a:extLst>
                <a:ext uri="{FF2B5EF4-FFF2-40B4-BE49-F238E27FC236}">
                  <a16:creationId xmlns:a16="http://schemas.microsoft.com/office/drawing/2014/main" id="{A96C5FC9-588F-4F2D-8971-7BC7AE52A88A}"/>
                </a:ext>
              </a:extLst>
            </p:cNvPr>
            <p:cNvSpPr/>
            <p:nvPr/>
          </p:nvSpPr>
          <p:spPr>
            <a:xfrm>
              <a:off x="2060414" y="1992514"/>
              <a:ext cx="14" cy="774"/>
            </a:xfrm>
            <a:custGeom>
              <a:avLst/>
              <a:gdLst/>
              <a:ahLst/>
              <a:cxnLst/>
              <a:rect l="l" t="t" r="r" b="b"/>
              <a:pathLst>
                <a:path w="1" h="57" extrusionOk="0">
                  <a:moveTo>
                    <a:pt x="1" y="0"/>
                  </a:moveTo>
                  <a:lnTo>
                    <a:pt x="1"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993;p126">
              <a:extLst>
                <a:ext uri="{FF2B5EF4-FFF2-40B4-BE49-F238E27FC236}">
                  <a16:creationId xmlns:a16="http://schemas.microsoft.com/office/drawing/2014/main" id="{6217EFB5-9B1B-40F7-9A53-079ED69F5336}"/>
                </a:ext>
              </a:extLst>
            </p:cNvPr>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994;p126">
              <a:extLst>
                <a:ext uri="{FF2B5EF4-FFF2-40B4-BE49-F238E27FC236}">
                  <a16:creationId xmlns:a16="http://schemas.microsoft.com/office/drawing/2014/main" id="{9408391A-59AE-48DD-8BC5-248224A717B4}"/>
                </a:ext>
              </a:extLst>
            </p:cNvPr>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95;p126">
              <a:extLst>
                <a:ext uri="{FF2B5EF4-FFF2-40B4-BE49-F238E27FC236}">
                  <a16:creationId xmlns:a16="http://schemas.microsoft.com/office/drawing/2014/main" id="{3B772438-BF9F-4729-992B-7E7AE3086AD1}"/>
                </a:ext>
              </a:extLst>
            </p:cNvPr>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996;p126">
              <a:extLst>
                <a:ext uri="{FF2B5EF4-FFF2-40B4-BE49-F238E27FC236}">
                  <a16:creationId xmlns:a16="http://schemas.microsoft.com/office/drawing/2014/main" id="{0E41C8EE-1683-4E4D-AC9B-298BFBD6C131}"/>
                </a:ext>
              </a:extLst>
            </p:cNvPr>
            <p:cNvSpPr/>
            <p:nvPr/>
          </p:nvSpPr>
          <p:spPr>
            <a:xfrm>
              <a:off x="2060319" y="1990369"/>
              <a:ext cx="14" cy="638"/>
            </a:xfrm>
            <a:custGeom>
              <a:avLst/>
              <a:gdLst/>
              <a:ahLst/>
              <a:cxnLst/>
              <a:rect l="l" t="t" r="r" b="b"/>
              <a:pathLst>
                <a:path w="1" h="47" extrusionOk="0">
                  <a:moveTo>
                    <a:pt x="1" y="1"/>
                  </a:moveTo>
                  <a:lnTo>
                    <a:pt x="1" y="4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997;p126">
              <a:extLst>
                <a:ext uri="{FF2B5EF4-FFF2-40B4-BE49-F238E27FC236}">
                  <a16:creationId xmlns:a16="http://schemas.microsoft.com/office/drawing/2014/main" id="{4185A7E5-7B73-4DE4-B12A-6026A767EFAC}"/>
                </a:ext>
              </a:extLst>
            </p:cNvPr>
            <p:cNvSpPr/>
            <p:nvPr/>
          </p:nvSpPr>
          <p:spPr>
            <a:xfrm>
              <a:off x="2060319" y="1989378"/>
              <a:ext cx="14" cy="584"/>
            </a:xfrm>
            <a:custGeom>
              <a:avLst/>
              <a:gdLst/>
              <a:ahLst/>
              <a:cxnLst/>
              <a:rect l="l" t="t" r="r" b="b"/>
              <a:pathLst>
                <a:path w="1" h="43" extrusionOk="0">
                  <a:moveTo>
                    <a:pt x="1"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998;p126">
              <a:extLst>
                <a:ext uri="{FF2B5EF4-FFF2-40B4-BE49-F238E27FC236}">
                  <a16:creationId xmlns:a16="http://schemas.microsoft.com/office/drawing/2014/main" id="{12205725-1D8E-4DF1-B5F5-01F9B9392C15}"/>
                </a:ext>
              </a:extLst>
            </p:cNvPr>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999;p126">
              <a:extLst>
                <a:ext uri="{FF2B5EF4-FFF2-40B4-BE49-F238E27FC236}">
                  <a16:creationId xmlns:a16="http://schemas.microsoft.com/office/drawing/2014/main" id="{A3B55058-6412-4F2A-9074-9722A24BCD32}"/>
                </a:ext>
              </a:extLst>
            </p:cNvPr>
            <p:cNvSpPr/>
            <p:nvPr/>
          </p:nvSpPr>
          <p:spPr>
            <a:xfrm>
              <a:off x="2054806" y="1966934"/>
              <a:ext cx="149" cy="163"/>
            </a:xfrm>
            <a:custGeom>
              <a:avLst/>
              <a:gdLst/>
              <a:ahLst/>
              <a:cxnLst/>
              <a:rect l="l" t="t" r="r" b="b"/>
              <a:pathLst>
                <a:path w="11" h="12" extrusionOk="0">
                  <a:moveTo>
                    <a:pt x="11"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000;p126">
              <a:extLst>
                <a:ext uri="{FF2B5EF4-FFF2-40B4-BE49-F238E27FC236}">
                  <a16:creationId xmlns:a16="http://schemas.microsoft.com/office/drawing/2014/main" id="{AF54D7CE-315D-413B-A3F6-E06E6A65F23C}"/>
                </a:ext>
              </a:extLst>
            </p:cNvPr>
            <p:cNvSpPr/>
            <p:nvPr/>
          </p:nvSpPr>
          <p:spPr>
            <a:xfrm>
              <a:off x="2053951" y="1965603"/>
              <a:ext cx="109" cy="204"/>
            </a:xfrm>
            <a:custGeom>
              <a:avLst/>
              <a:gdLst/>
              <a:ahLst/>
              <a:cxnLst/>
              <a:rect l="l" t="t" r="r" b="b"/>
              <a:pathLst>
                <a:path w="8" h="15" extrusionOk="0">
                  <a:moveTo>
                    <a:pt x="0" y="1"/>
                  </a:moveTo>
                  <a:lnTo>
                    <a:pt x="7"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001;p126">
              <a:extLst>
                <a:ext uri="{FF2B5EF4-FFF2-40B4-BE49-F238E27FC236}">
                  <a16:creationId xmlns:a16="http://schemas.microsoft.com/office/drawing/2014/main" id="{608607DB-0C09-46B2-AC64-E6C0136F9CD3}"/>
                </a:ext>
              </a:extLst>
            </p:cNvPr>
            <p:cNvSpPr/>
            <p:nvPr/>
          </p:nvSpPr>
          <p:spPr>
            <a:xfrm>
              <a:off x="2060373" y="1991414"/>
              <a:ext cx="0" cy="679"/>
            </a:xfrm>
            <a:custGeom>
              <a:avLst/>
              <a:gdLst/>
              <a:ahLst/>
              <a:cxnLst/>
              <a:rect l="l" t="t" r="r" b="b"/>
              <a:pathLst>
                <a:path h="50" extrusionOk="0">
                  <a:moveTo>
                    <a:pt x="0" y="1"/>
                  </a:moveTo>
                  <a:lnTo>
                    <a:pt x="0" y="5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002;p126">
              <a:extLst>
                <a:ext uri="{FF2B5EF4-FFF2-40B4-BE49-F238E27FC236}">
                  <a16:creationId xmlns:a16="http://schemas.microsoft.com/office/drawing/2014/main" id="{07748201-6CF9-4C58-8BE3-20D452DD0560}"/>
                </a:ext>
              </a:extLst>
            </p:cNvPr>
            <p:cNvSpPr/>
            <p:nvPr/>
          </p:nvSpPr>
          <p:spPr>
            <a:xfrm>
              <a:off x="2053801" y="1965128"/>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003;p126">
              <a:extLst>
                <a:ext uri="{FF2B5EF4-FFF2-40B4-BE49-F238E27FC236}">
                  <a16:creationId xmlns:a16="http://schemas.microsoft.com/office/drawing/2014/main" id="{44C6A422-C989-48A6-8BF3-82C1868F20A4}"/>
                </a:ext>
              </a:extLst>
            </p:cNvPr>
            <p:cNvSpPr/>
            <p:nvPr/>
          </p:nvSpPr>
          <p:spPr>
            <a:xfrm>
              <a:off x="2060224" y="1987477"/>
              <a:ext cx="14" cy="584"/>
            </a:xfrm>
            <a:custGeom>
              <a:avLst/>
              <a:gdLst/>
              <a:ahLst/>
              <a:cxnLst/>
              <a:rect l="l" t="t" r="r" b="b"/>
              <a:pathLst>
                <a:path w="1" h="43" extrusionOk="0">
                  <a:moveTo>
                    <a:pt x="1"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004;p126">
              <a:extLst>
                <a:ext uri="{FF2B5EF4-FFF2-40B4-BE49-F238E27FC236}">
                  <a16:creationId xmlns:a16="http://schemas.microsoft.com/office/drawing/2014/main" id="{B9E5FF8D-3E76-40B1-BEA7-FD06AAD0E7A0}"/>
                </a:ext>
              </a:extLst>
            </p:cNvPr>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005;p126">
              <a:extLst>
                <a:ext uri="{FF2B5EF4-FFF2-40B4-BE49-F238E27FC236}">
                  <a16:creationId xmlns:a16="http://schemas.microsoft.com/office/drawing/2014/main" id="{C6E06A5E-D8BE-4984-90C3-FD206D2EE557}"/>
                </a:ext>
              </a:extLst>
            </p:cNvPr>
            <p:cNvSpPr/>
            <p:nvPr/>
          </p:nvSpPr>
          <p:spPr>
            <a:xfrm>
              <a:off x="2059939" y="1982820"/>
              <a:ext cx="14" cy="434"/>
            </a:xfrm>
            <a:custGeom>
              <a:avLst/>
              <a:gdLst/>
              <a:ahLst/>
              <a:cxnLst/>
              <a:rect l="l" t="t" r="r" b="b"/>
              <a:pathLst>
                <a:path w="1" h="32" extrusionOk="0">
                  <a:moveTo>
                    <a:pt x="1" y="0"/>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006;p126">
              <a:extLst>
                <a:ext uri="{FF2B5EF4-FFF2-40B4-BE49-F238E27FC236}">
                  <a16:creationId xmlns:a16="http://schemas.microsoft.com/office/drawing/2014/main" id="{DD67173F-DC16-4C55-8DBD-5AFCD9F60C32}"/>
                </a:ext>
              </a:extLst>
            </p:cNvPr>
            <p:cNvSpPr/>
            <p:nvPr/>
          </p:nvSpPr>
          <p:spPr>
            <a:xfrm>
              <a:off x="2060088" y="1984435"/>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007;p126">
              <a:extLst>
                <a:ext uri="{FF2B5EF4-FFF2-40B4-BE49-F238E27FC236}">
                  <a16:creationId xmlns:a16="http://schemas.microsoft.com/office/drawing/2014/main" id="{EF3D0813-35CA-4449-A8E1-D860B68D3B89}"/>
                </a:ext>
              </a:extLst>
            </p:cNvPr>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008;p126">
              <a:extLst>
                <a:ext uri="{FF2B5EF4-FFF2-40B4-BE49-F238E27FC236}">
                  <a16:creationId xmlns:a16="http://schemas.microsoft.com/office/drawing/2014/main" id="{77F5190D-CBD3-42B2-A53E-D97D7CBFDE8A}"/>
                </a:ext>
              </a:extLst>
            </p:cNvPr>
            <p:cNvSpPr/>
            <p:nvPr/>
          </p:nvSpPr>
          <p:spPr>
            <a:xfrm>
              <a:off x="2060468" y="1993695"/>
              <a:ext cx="54" cy="923"/>
            </a:xfrm>
            <a:custGeom>
              <a:avLst/>
              <a:gdLst/>
              <a:ahLst/>
              <a:cxnLst/>
              <a:rect l="l" t="t" r="r" b="b"/>
              <a:pathLst>
                <a:path w="4" h="68" extrusionOk="0">
                  <a:moveTo>
                    <a:pt x="0" y="1"/>
                  </a:moveTo>
                  <a:lnTo>
                    <a:pt x="4" y="6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009;p126">
              <a:extLst>
                <a:ext uri="{FF2B5EF4-FFF2-40B4-BE49-F238E27FC236}">
                  <a16:creationId xmlns:a16="http://schemas.microsoft.com/office/drawing/2014/main" id="{6F88B6D9-DA88-4705-9350-9F8024B35DC2}"/>
                </a:ext>
              </a:extLst>
            </p:cNvPr>
            <p:cNvSpPr/>
            <p:nvPr/>
          </p:nvSpPr>
          <p:spPr>
            <a:xfrm>
              <a:off x="2060183" y="1986621"/>
              <a:ext cx="0" cy="584"/>
            </a:xfrm>
            <a:custGeom>
              <a:avLst/>
              <a:gdLst/>
              <a:ahLst/>
              <a:cxnLst/>
              <a:rect l="l" t="t" r="r" b="b"/>
              <a:pathLst>
                <a:path h="43" extrusionOk="0">
                  <a:moveTo>
                    <a:pt x="0" y="0"/>
                  </a:moveTo>
                  <a:lnTo>
                    <a:pt x="0"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010;p126">
              <a:extLst>
                <a:ext uri="{FF2B5EF4-FFF2-40B4-BE49-F238E27FC236}">
                  <a16:creationId xmlns:a16="http://schemas.microsoft.com/office/drawing/2014/main" id="{D01B157E-9018-4622-B5F5-65841D74F0A6}"/>
                </a:ext>
              </a:extLst>
            </p:cNvPr>
            <p:cNvSpPr/>
            <p:nvPr/>
          </p:nvSpPr>
          <p:spPr>
            <a:xfrm>
              <a:off x="2060129" y="1985807"/>
              <a:ext cx="14" cy="638"/>
            </a:xfrm>
            <a:custGeom>
              <a:avLst/>
              <a:gdLst/>
              <a:ahLst/>
              <a:cxnLst/>
              <a:rect l="l" t="t" r="r" b="b"/>
              <a:pathLst>
                <a:path w="1" h="47" extrusionOk="0">
                  <a:moveTo>
                    <a:pt x="1" y="1"/>
                  </a:moveTo>
                  <a:lnTo>
                    <a:pt x="1" y="4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011;p126">
              <a:extLst>
                <a:ext uri="{FF2B5EF4-FFF2-40B4-BE49-F238E27FC236}">
                  <a16:creationId xmlns:a16="http://schemas.microsoft.com/office/drawing/2014/main" id="{AD8DF719-EA46-4229-98AD-AD533AEE1433}"/>
                </a:ext>
              </a:extLst>
            </p:cNvPr>
            <p:cNvSpPr/>
            <p:nvPr/>
          </p:nvSpPr>
          <p:spPr>
            <a:xfrm>
              <a:off x="2060088" y="1985101"/>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012;p126">
              <a:extLst>
                <a:ext uri="{FF2B5EF4-FFF2-40B4-BE49-F238E27FC236}">
                  <a16:creationId xmlns:a16="http://schemas.microsoft.com/office/drawing/2014/main" id="{4389CB91-F943-415A-82E0-5E8620318373}"/>
                </a:ext>
              </a:extLst>
            </p:cNvPr>
            <p:cNvSpPr/>
            <p:nvPr/>
          </p:nvSpPr>
          <p:spPr>
            <a:xfrm>
              <a:off x="2054562" y="1966649"/>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013;p126">
              <a:extLst>
                <a:ext uri="{FF2B5EF4-FFF2-40B4-BE49-F238E27FC236}">
                  <a16:creationId xmlns:a16="http://schemas.microsoft.com/office/drawing/2014/main" id="{24184796-F151-4922-8868-E33CDEB316F1}"/>
                </a:ext>
              </a:extLst>
            </p:cNvPr>
            <p:cNvSpPr/>
            <p:nvPr/>
          </p:nvSpPr>
          <p:spPr>
            <a:xfrm>
              <a:off x="2060509" y="1994795"/>
              <a:ext cx="14" cy="530"/>
            </a:xfrm>
            <a:custGeom>
              <a:avLst/>
              <a:gdLst/>
              <a:ahLst/>
              <a:cxnLst/>
              <a:rect l="l" t="t" r="r" b="b"/>
              <a:pathLst>
                <a:path w="1" h="39" extrusionOk="0">
                  <a:moveTo>
                    <a:pt x="1" y="39"/>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014;p126">
              <a:extLst>
                <a:ext uri="{FF2B5EF4-FFF2-40B4-BE49-F238E27FC236}">
                  <a16:creationId xmlns:a16="http://schemas.microsoft.com/office/drawing/2014/main" id="{69728263-A273-499D-87D3-6F2DBB8611B8}"/>
                </a:ext>
              </a:extLst>
            </p:cNvPr>
            <p:cNvSpPr/>
            <p:nvPr/>
          </p:nvSpPr>
          <p:spPr>
            <a:xfrm>
              <a:off x="2055091" y="1967178"/>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015;p126">
              <a:extLst>
                <a:ext uri="{FF2B5EF4-FFF2-40B4-BE49-F238E27FC236}">
                  <a16:creationId xmlns:a16="http://schemas.microsoft.com/office/drawing/2014/main" id="{D76E1794-11D4-43E5-89A8-3DA29214DDFF}"/>
                </a:ext>
              </a:extLst>
            </p:cNvPr>
            <p:cNvSpPr/>
            <p:nvPr/>
          </p:nvSpPr>
          <p:spPr>
            <a:xfrm>
              <a:off x="2055376" y="1967463"/>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016;p126">
              <a:extLst>
                <a:ext uri="{FF2B5EF4-FFF2-40B4-BE49-F238E27FC236}">
                  <a16:creationId xmlns:a16="http://schemas.microsoft.com/office/drawing/2014/main" id="{A078DFBB-B5CA-4703-BEC6-7ADF9AB6EE02}"/>
                </a:ext>
              </a:extLst>
            </p:cNvPr>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017;p126">
              <a:extLst>
                <a:ext uri="{FF2B5EF4-FFF2-40B4-BE49-F238E27FC236}">
                  <a16:creationId xmlns:a16="http://schemas.microsoft.com/office/drawing/2014/main" id="{EC9F0347-22E8-4C2F-B46A-F65BC40B0278}"/>
                </a:ext>
              </a:extLst>
            </p:cNvPr>
            <p:cNvSpPr/>
            <p:nvPr/>
          </p:nvSpPr>
          <p:spPr>
            <a:xfrm>
              <a:off x="2060278" y="1988427"/>
              <a:ext cx="0" cy="530"/>
            </a:xfrm>
            <a:custGeom>
              <a:avLst/>
              <a:gdLst/>
              <a:ahLst/>
              <a:cxnLst/>
              <a:rect l="l" t="t" r="r" b="b"/>
              <a:pathLst>
                <a:path h="39" extrusionOk="0">
                  <a:moveTo>
                    <a:pt x="0"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018;p126">
              <a:extLst>
                <a:ext uri="{FF2B5EF4-FFF2-40B4-BE49-F238E27FC236}">
                  <a16:creationId xmlns:a16="http://schemas.microsoft.com/office/drawing/2014/main" id="{219BBEEF-A79D-4E2D-8CC3-DB49310A720D}"/>
                </a:ext>
              </a:extLst>
            </p:cNvPr>
            <p:cNvSpPr/>
            <p:nvPr/>
          </p:nvSpPr>
          <p:spPr>
            <a:xfrm>
              <a:off x="2056137" y="1967884"/>
              <a:ext cx="149" cy="109"/>
            </a:xfrm>
            <a:custGeom>
              <a:avLst/>
              <a:gdLst/>
              <a:ahLst/>
              <a:cxnLst/>
              <a:rect l="l" t="t" r="r" b="b"/>
              <a:pathLst>
                <a:path w="11" h="8" extrusionOk="0">
                  <a:moveTo>
                    <a:pt x="0"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019;p126">
              <a:extLst>
                <a:ext uri="{FF2B5EF4-FFF2-40B4-BE49-F238E27FC236}">
                  <a16:creationId xmlns:a16="http://schemas.microsoft.com/office/drawing/2014/main" id="{D1D19D96-0127-4CCB-9606-0A34782B3A2E}"/>
                </a:ext>
              </a:extLst>
            </p:cNvPr>
            <p:cNvSpPr/>
            <p:nvPr/>
          </p:nvSpPr>
          <p:spPr>
            <a:xfrm>
              <a:off x="2055757" y="1967654"/>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020;p126">
              <a:extLst>
                <a:ext uri="{FF2B5EF4-FFF2-40B4-BE49-F238E27FC236}">
                  <a16:creationId xmlns:a16="http://schemas.microsoft.com/office/drawing/2014/main" id="{4A20E3D5-B29D-4BD7-8E01-53E991A70438}"/>
                </a:ext>
              </a:extLst>
            </p:cNvPr>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021;p126">
              <a:extLst>
                <a:ext uri="{FF2B5EF4-FFF2-40B4-BE49-F238E27FC236}">
                  <a16:creationId xmlns:a16="http://schemas.microsoft.com/office/drawing/2014/main" id="{62E953CA-29C4-4FD7-9BF7-754D734F19E5}"/>
                </a:ext>
              </a:extLst>
            </p:cNvPr>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022;p126">
              <a:extLst>
                <a:ext uri="{FF2B5EF4-FFF2-40B4-BE49-F238E27FC236}">
                  <a16:creationId xmlns:a16="http://schemas.microsoft.com/office/drawing/2014/main" id="{07E23AA0-8C01-4204-8A65-A91EC814CEF1}"/>
                </a:ext>
              </a:extLst>
            </p:cNvPr>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023;p126">
              <a:extLst>
                <a:ext uri="{FF2B5EF4-FFF2-40B4-BE49-F238E27FC236}">
                  <a16:creationId xmlns:a16="http://schemas.microsoft.com/office/drawing/2014/main" id="{A1F3057C-2F92-44D3-8635-A9CEB903BE6B}"/>
                </a:ext>
              </a:extLst>
            </p:cNvPr>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024;p126">
              <a:extLst>
                <a:ext uri="{FF2B5EF4-FFF2-40B4-BE49-F238E27FC236}">
                  <a16:creationId xmlns:a16="http://schemas.microsoft.com/office/drawing/2014/main" id="{DFDE7B0F-5AAE-4E9A-8D9D-67C5252B2616}"/>
                </a:ext>
              </a:extLst>
            </p:cNvPr>
            <p:cNvSpPr/>
            <p:nvPr/>
          </p:nvSpPr>
          <p:spPr>
            <a:xfrm>
              <a:off x="2159136" y="1988902"/>
              <a:ext cx="204" cy="299"/>
            </a:xfrm>
            <a:custGeom>
              <a:avLst/>
              <a:gdLst/>
              <a:ahLst/>
              <a:cxnLst/>
              <a:rect l="l" t="t" r="r" b="b"/>
              <a:pathLst>
                <a:path w="15" h="22" extrusionOk="0">
                  <a:moveTo>
                    <a:pt x="1" y="2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025;p126">
              <a:extLst>
                <a:ext uri="{FF2B5EF4-FFF2-40B4-BE49-F238E27FC236}">
                  <a16:creationId xmlns:a16="http://schemas.microsoft.com/office/drawing/2014/main" id="{81542520-03C7-40D4-9EF5-DE68AAC4B972}"/>
                </a:ext>
              </a:extLst>
            </p:cNvPr>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026;p126">
              <a:extLst>
                <a:ext uri="{FF2B5EF4-FFF2-40B4-BE49-F238E27FC236}">
                  <a16:creationId xmlns:a16="http://schemas.microsoft.com/office/drawing/2014/main" id="{BEC002EE-1F70-4989-8612-B3935E6CA402}"/>
                </a:ext>
              </a:extLst>
            </p:cNvPr>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027;p126">
              <a:extLst>
                <a:ext uri="{FF2B5EF4-FFF2-40B4-BE49-F238E27FC236}">
                  <a16:creationId xmlns:a16="http://schemas.microsoft.com/office/drawing/2014/main" id="{747BB328-186A-43F4-A8E8-EA59F5EC7A86}"/>
                </a:ext>
              </a:extLst>
            </p:cNvPr>
            <p:cNvSpPr/>
            <p:nvPr/>
          </p:nvSpPr>
          <p:spPr>
            <a:xfrm>
              <a:off x="2159611" y="1988332"/>
              <a:ext cx="204" cy="299"/>
            </a:xfrm>
            <a:custGeom>
              <a:avLst/>
              <a:gdLst/>
              <a:ahLst/>
              <a:cxnLst/>
              <a:rect l="l" t="t" r="r" b="b"/>
              <a:pathLst>
                <a:path w="15" h="22" extrusionOk="0">
                  <a:moveTo>
                    <a:pt x="1" y="2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028;p126">
              <a:extLst>
                <a:ext uri="{FF2B5EF4-FFF2-40B4-BE49-F238E27FC236}">
                  <a16:creationId xmlns:a16="http://schemas.microsoft.com/office/drawing/2014/main" id="{5681951A-1D60-4293-BF3B-1372D716EB44}"/>
                </a:ext>
              </a:extLst>
            </p:cNvPr>
            <p:cNvSpPr/>
            <p:nvPr/>
          </p:nvSpPr>
          <p:spPr>
            <a:xfrm>
              <a:off x="2161132" y="1986757"/>
              <a:ext cx="258" cy="258"/>
            </a:xfrm>
            <a:custGeom>
              <a:avLst/>
              <a:gdLst/>
              <a:ahLst/>
              <a:cxnLst/>
              <a:rect l="l" t="t" r="r" b="b"/>
              <a:pathLst>
                <a:path w="19" h="19" extrusionOk="0">
                  <a:moveTo>
                    <a:pt x="1" y="1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029;p126">
              <a:extLst>
                <a:ext uri="{FF2B5EF4-FFF2-40B4-BE49-F238E27FC236}">
                  <a16:creationId xmlns:a16="http://schemas.microsoft.com/office/drawing/2014/main" id="{9EE11169-33ED-411B-B6C4-7E90C775583E}"/>
                </a:ext>
              </a:extLst>
            </p:cNvPr>
            <p:cNvSpPr/>
            <p:nvPr/>
          </p:nvSpPr>
          <p:spPr>
            <a:xfrm>
              <a:off x="2160086" y="1987803"/>
              <a:ext cx="258" cy="258"/>
            </a:xfrm>
            <a:custGeom>
              <a:avLst/>
              <a:gdLst/>
              <a:ahLst/>
              <a:cxnLst/>
              <a:rect l="l" t="t" r="r" b="b"/>
              <a:pathLst>
                <a:path w="19" h="19" extrusionOk="0">
                  <a:moveTo>
                    <a:pt x="1" y="1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030;p126">
              <a:extLst>
                <a:ext uri="{FF2B5EF4-FFF2-40B4-BE49-F238E27FC236}">
                  <a16:creationId xmlns:a16="http://schemas.microsoft.com/office/drawing/2014/main" id="{A144C1E1-B796-4B9D-9746-3E780C33C3F3}"/>
                </a:ext>
              </a:extLst>
            </p:cNvPr>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031;p126">
              <a:extLst>
                <a:ext uri="{FF2B5EF4-FFF2-40B4-BE49-F238E27FC236}">
                  <a16:creationId xmlns:a16="http://schemas.microsoft.com/office/drawing/2014/main" id="{2FAA92B1-BDBB-4676-8A8F-3E5B6565DDBE}"/>
                </a:ext>
              </a:extLst>
            </p:cNvPr>
            <p:cNvSpPr/>
            <p:nvPr/>
          </p:nvSpPr>
          <p:spPr>
            <a:xfrm>
              <a:off x="2160616" y="1987287"/>
              <a:ext cx="244" cy="244"/>
            </a:xfrm>
            <a:custGeom>
              <a:avLst/>
              <a:gdLst/>
              <a:ahLst/>
              <a:cxnLst/>
              <a:rect l="l" t="t" r="r" b="b"/>
              <a:pathLst>
                <a:path w="18" h="18" extrusionOk="0">
                  <a:moveTo>
                    <a:pt x="0" y="18"/>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032;p126">
              <a:extLst>
                <a:ext uri="{FF2B5EF4-FFF2-40B4-BE49-F238E27FC236}">
                  <a16:creationId xmlns:a16="http://schemas.microsoft.com/office/drawing/2014/main" id="{6B5C010B-1571-4E7A-9E61-21DEB2F16B00}"/>
                </a:ext>
              </a:extLst>
            </p:cNvPr>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033;p126">
              <a:extLst>
                <a:ext uri="{FF2B5EF4-FFF2-40B4-BE49-F238E27FC236}">
                  <a16:creationId xmlns:a16="http://schemas.microsoft.com/office/drawing/2014/main" id="{39496FA4-FD01-4A41-B26C-FF680090F71C}"/>
                </a:ext>
              </a:extLst>
            </p:cNvPr>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034;p126">
              <a:extLst>
                <a:ext uri="{FF2B5EF4-FFF2-40B4-BE49-F238E27FC236}">
                  <a16:creationId xmlns:a16="http://schemas.microsoft.com/office/drawing/2014/main" id="{58CD1CDF-96AE-4AEB-A95C-05A6C36BC80C}"/>
                </a:ext>
              </a:extLst>
            </p:cNvPr>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035;p126">
              <a:extLst>
                <a:ext uri="{FF2B5EF4-FFF2-40B4-BE49-F238E27FC236}">
                  <a16:creationId xmlns:a16="http://schemas.microsoft.com/office/drawing/2014/main" id="{4C1D7FEC-0451-41CF-8FAE-B1DF144D171F}"/>
                </a:ext>
              </a:extLst>
            </p:cNvPr>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036;p126">
              <a:extLst>
                <a:ext uri="{FF2B5EF4-FFF2-40B4-BE49-F238E27FC236}">
                  <a16:creationId xmlns:a16="http://schemas.microsoft.com/office/drawing/2014/main" id="{CF05EE27-4559-4FA7-95D3-DF93EBF365D1}"/>
                </a:ext>
              </a:extLst>
            </p:cNvPr>
            <p:cNvSpPr/>
            <p:nvPr/>
          </p:nvSpPr>
          <p:spPr>
            <a:xfrm>
              <a:off x="2115213" y="2000688"/>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037;p126">
              <a:extLst>
                <a:ext uri="{FF2B5EF4-FFF2-40B4-BE49-F238E27FC236}">
                  <a16:creationId xmlns:a16="http://schemas.microsoft.com/office/drawing/2014/main" id="{01E727A1-B6A8-4540-9E9B-193AF8ECB619}"/>
                </a:ext>
              </a:extLst>
            </p:cNvPr>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038;p126">
              <a:extLst>
                <a:ext uri="{FF2B5EF4-FFF2-40B4-BE49-F238E27FC236}">
                  <a16:creationId xmlns:a16="http://schemas.microsoft.com/office/drawing/2014/main" id="{B2B85B45-B790-4C7F-8907-6CED0E9103CF}"/>
                </a:ext>
              </a:extLst>
            </p:cNvPr>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039;p126">
              <a:extLst>
                <a:ext uri="{FF2B5EF4-FFF2-40B4-BE49-F238E27FC236}">
                  <a16:creationId xmlns:a16="http://schemas.microsoft.com/office/drawing/2014/main" id="{DEDABF44-4E78-46CE-9E86-96EFC78ED949}"/>
                </a:ext>
              </a:extLst>
            </p:cNvPr>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040;p126">
              <a:extLst>
                <a:ext uri="{FF2B5EF4-FFF2-40B4-BE49-F238E27FC236}">
                  <a16:creationId xmlns:a16="http://schemas.microsoft.com/office/drawing/2014/main" id="{64E8A103-8A3E-4460-A919-8AE8EA2B6FA7}"/>
                </a:ext>
              </a:extLst>
            </p:cNvPr>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041;p126">
              <a:extLst>
                <a:ext uri="{FF2B5EF4-FFF2-40B4-BE49-F238E27FC236}">
                  <a16:creationId xmlns:a16="http://schemas.microsoft.com/office/drawing/2014/main" id="{511BF126-F315-4011-86FA-6F6B75AF5A56}"/>
                </a:ext>
              </a:extLst>
            </p:cNvPr>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042;p126">
              <a:extLst>
                <a:ext uri="{FF2B5EF4-FFF2-40B4-BE49-F238E27FC236}">
                  <a16:creationId xmlns:a16="http://schemas.microsoft.com/office/drawing/2014/main" id="{6CFBAFC9-D0A8-4995-8261-7229240E56A3}"/>
                </a:ext>
              </a:extLst>
            </p:cNvPr>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043;p126">
              <a:extLst>
                <a:ext uri="{FF2B5EF4-FFF2-40B4-BE49-F238E27FC236}">
                  <a16:creationId xmlns:a16="http://schemas.microsoft.com/office/drawing/2014/main" id="{9A541B6E-2440-40DF-8BF6-5D75FEB2BEF5}"/>
                </a:ext>
              </a:extLst>
            </p:cNvPr>
            <p:cNvSpPr/>
            <p:nvPr/>
          </p:nvSpPr>
          <p:spPr>
            <a:xfrm>
              <a:off x="2153718" y="1945875"/>
              <a:ext cx="68" cy="204"/>
            </a:xfrm>
            <a:custGeom>
              <a:avLst/>
              <a:gdLst/>
              <a:ahLst/>
              <a:cxnLst/>
              <a:rect l="l" t="t" r="r" b="b"/>
              <a:pathLst>
                <a:path w="5" h="15" extrusionOk="0">
                  <a:moveTo>
                    <a:pt x="4"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044;p126">
              <a:extLst>
                <a:ext uri="{FF2B5EF4-FFF2-40B4-BE49-F238E27FC236}">
                  <a16:creationId xmlns:a16="http://schemas.microsoft.com/office/drawing/2014/main" id="{173D0597-F5CD-4E2B-A1A4-C62CA149B0E0}"/>
                </a:ext>
              </a:extLst>
            </p:cNvPr>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045;p126">
              <a:extLst>
                <a:ext uri="{FF2B5EF4-FFF2-40B4-BE49-F238E27FC236}">
                  <a16:creationId xmlns:a16="http://schemas.microsoft.com/office/drawing/2014/main" id="{380179C5-D54E-4594-B284-3B75AE5319D8}"/>
                </a:ext>
              </a:extLst>
            </p:cNvPr>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046;p126">
              <a:extLst>
                <a:ext uri="{FF2B5EF4-FFF2-40B4-BE49-F238E27FC236}">
                  <a16:creationId xmlns:a16="http://schemas.microsoft.com/office/drawing/2014/main" id="{AC722230-94A0-4780-9698-68A717E08A95}"/>
                </a:ext>
              </a:extLst>
            </p:cNvPr>
            <p:cNvSpPr/>
            <p:nvPr/>
          </p:nvSpPr>
          <p:spPr>
            <a:xfrm>
              <a:off x="2115172" y="2000918"/>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047;p126">
              <a:extLst>
                <a:ext uri="{FF2B5EF4-FFF2-40B4-BE49-F238E27FC236}">
                  <a16:creationId xmlns:a16="http://schemas.microsoft.com/office/drawing/2014/main" id="{726238EC-F584-4C6F-ACB9-305310524130}"/>
                </a:ext>
              </a:extLst>
            </p:cNvPr>
            <p:cNvSpPr/>
            <p:nvPr/>
          </p:nvSpPr>
          <p:spPr>
            <a:xfrm>
              <a:off x="2153487" y="1948645"/>
              <a:ext cx="14" cy="299"/>
            </a:xfrm>
            <a:custGeom>
              <a:avLst/>
              <a:gdLst/>
              <a:ahLst/>
              <a:cxnLst/>
              <a:rect l="l" t="t" r="r" b="b"/>
              <a:pathLst>
                <a:path w="1" h="22"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048;p126">
              <a:extLst>
                <a:ext uri="{FF2B5EF4-FFF2-40B4-BE49-F238E27FC236}">
                  <a16:creationId xmlns:a16="http://schemas.microsoft.com/office/drawing/2014/main" id="{BAFC7A56-EB98-4C37-A906-38B858AC6C17}"/>
                </a:ext>
              </a:extLst>
            </p:cNvPr>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049;p126">
              <a:extLst>
                <a:ext uri="{FF2B5EF4-FFF2-40B4-BE49-F238E27FC236}">
                  <a16:creationId xmlns:a16="http://schemas.microsoft.com/office/drawing/2014/main" id="{09BEE997-99BF-4F7E-9911-0F0A7579AF33}"/>
                </a:ext>
              </a:extLst>
            </p:cNvPr>
            <p:cNvSpPr/>
            <p:nvPr/>
          </p:nvSpPr>
          <p:spPr>
            <a:xfrm>
              <a:off x="2113597" y="2006825"/>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050;p126">
              <a:extLst>
                <a:ext uri="{FF2B5EF4-FFF2-40B4-BE49-F238E27FC236}">
                  <a16:creationId xmlns:a16="http://schemas.microsoft.com/office/drawing/2014/main" id="{C5318E3C-2F90-49AE-A61C-21B3F737C655}"/>
                </a:ext>
              </a:extLst>
            </p:cNvPr>
            <p:cNvSpPr/>
            <p:nvPr/>
          </p:nvSpPr>
          <p:spPr>
            <a:xfrm>
              <a:off x="2114506" y="2003824"/>
              <a:ext cx="54" cy="244"/>
            </a:xfrm>
            <a:custGeom>
              <a:avLst/>
              <a:gdLst/>
              <a:ahLst/>
              <a:cxnLst/>
              <a:rect l="l" t="t" r="r" b="b"/>
              <a:pathLst>
                <a:path w="4" h="18"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051;p126">
              <a:extLst>
                <a:ext uri="{FF2B5EF4-FFF2-40B4-BE49-F238E27FC236}">
                  <a16:creationId xmlns:a16="http://schemas.microsoft.com/office/drawing/2014/main" id="{1F77F7D5-A41C-4403-8AF2-A1D935EEE00F}"/>
                </a:ext>
              </a:extLst>
            </p:cNvPr>
            <p:cNvSpPr/>
            <p:nvPr/>
          </p:nvSpPr>
          <p:spPr>
            <a:xfrm>
              <a:off x="2115117" y="2001204"/>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052;p126">
              <a:extLst>
                <a:ext uri="{FF2B5EF4-FFF2-40B4-BE49-F238E27FC236}">
                  <a16:creationId xmlns:a16="http://schemas.microsoft.com/office/drawing/2014/main" id="{F08776F4-8AB3-4E97-B763-178F1A04CD14}"/>
                </a:ext>
              </a:extLst>
            </p:cNvPr>
            <p:cNvSpPr/>
            <p:nvPr/>
          </p:nvSpPr>
          <p:spPr>
            <a:xfrm>
              <a:off x="2113977" y="2005535"/>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053;p126">
              <a:extLst>
                <a:ext uri="{FF2B5EF4-FFF2-40B4-BE49-F238E27FC236}">
                  <a16:creationId xmlns:a16="http://schemas.microsoft.com/office/drawing/2014/main" id="{CBC8C3A7-CC9B-4672-9B9F-D3A14FF7BA23}"/>
                </a:ext>
              </a:extLst>
            </p:cNvPr>
            <p:cNvSpPr/>
            <p:nvPr/>
          </p:nvSpPr>
          <p:spPr>
            <a:xfrm>
              <a:off x="2114602" y="2003254"/>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054;p126">
              <a:extLst>
                <a:ext uri="{FF2B5EF4-FFF2-40B4-BE49-F238E27FC236}">
                  <a16:creationId xmlns:a16="http://schemas.microsoft.com/office/drawing/2014/main" id="{4AEE11C7-0F6D-4A28-B192-90356E89970D}"/>
                </a:ext>
              </a:extLst>
            </p:cNvPr>
            <p:cNvSpPr/>
            <p:nvPr/>
          </p:nvSpPr>
          <p:spPr>
            <a:xfrm>
              <a:off x="2114221" y="2004924"/>
              <a:ext cx="54" cy="299"/>
            </a:xfrm>
            <a:custGeom>
              <a:avLst/>
              <a:gdLst/>
              <a:ahLst/>
              <a:cxnLst/>
              <a:rect l="l" t="t" r="r" b="b"/>
              <a:pathLst>
                <a:path w="4" h="22" extrusionOk="0">
                  <a:moveTo>
                    <a:pt x="0" y="21"/>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055;p126">
              <a:extLst>
                <a:ext uri="{FF2B5EF4-FFF2-40B4-BE49-F238E27FC236}">
                  <a16:creationId xmlns:a16="http://schemas.microsoft.com/office/drawing/2014/main" id="{C6E87BC7-6588-41F6-A4DD-B238E85E8D33}"/>
                </a:ext>
              </a:extLst>
            </p:cNvPr>
            <p:cNvSpPr/>
            <p:nvPr/>
          </p:nvSpPr>
          <p:spPr>
            <a:xfrm>
              <a:off x="2113787" y="2006159"/>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056;p126">
              <a:extLst>
                <a:ext uri="{FF2B5EF4-FFF2-40B4-BE49-F238E27FC236}">
                  <a16:creationId xmlns:a16="http://schemas.microsoft.com/office/drawing/2014/main" id="{99FBFB13-8A9D-41D4-A36E-81B98E1FA444}"/>
                </a:ext>
              </a:extLst>
            </p:cNvPr>
            <p:cNvSpPr/>
            <p:nvPr/>
          </p:nvSpPr>
          <p:spPr>
            <a:xfrm>
              <a:off x="2114316" y="2004353"/>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057;p126">
              <a:extLst>
                <a:ext uri="{FF2B5EF4-FFF2-40B4-BE49-F238E27FC236}">
                  <a16:creationId xmlns:a16="http://schemas.microsoft.com/office/drawing/2014/main" id="{07BA7128-BD17-47B5-B0E0-79814979B53A}"/>
                </a:ext>
              </a:extLst>
            </p:cNvPr>
            <p:cNvSpPr/>
            <p:nvPr/>
          </p:nvSpPr>
          <p:spPr>
            <a:xfrm>
              <a:off x="2114982" y="2001923"/>
              <a:ext cx="14" cy="204"/>
            </a:xfrm>
            <a:custGeom>
              <a:avLst/>
              <a:gdLst/>
              <a:ahLst/>
              <a:cxnLst/>
              <a:rect l="l" t="t" r="r" b="b"/>
              <a:pathLst>
                <a:path w="1" h="15" extrusionOk="0">
                  <a:moveTo>
                    <a:pt x="0"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058;p126">
              <a:extLst>
                <a:ext uri="{FF2B5EF4-FFF2-40B4-BE49-F238E27FC236}">
                  <a16:creationId xmlns:a16="http://schemas.microsoft.com/office/drawing/2014/main" id="{5C512E47-F34E-424D-867A-41B59B80BC38}"/>
                </a:ext>
              </a:extLst>
            </p:cNvPr>
            <p:cNvSpPr/>
            <p:nvPr/>
          </p:nvSpPr>
          <p:spPr>
            <a:xfrm>
              <a:off x="2114737" y="2002779"/>
              <a:ext cx="68" cy="244"/>
            </a:xfrm>
            <a:custGeom>
              <a:avLst/>
              <a:gdLst/>
              <a:ahLst/>
              <a:cxnLst/>
              <a:rect l="l" t="t" r="r" b="b"/>
              <a:pathLst>
                <a:path w="5" h="18" extrusionOk="0">
                  <a:moveTo>
                    <a:pt x="1"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059;p126">
              <a:extLst>
                <a:ext uri="{FF2B5EF4-FFF2-40B4-BE49-F238E27FC236}">
                  <a16:creationId xmlns:a16="http://schemas.microsoft.com/office/drawing/2014/main" id="{71B37119-F8E1-4C9D-9EE6-00C6015A5AD3}"/>
                </a:ext>
              </a:extLst>
            </p:cNvPr>
            <p:cNvSpPr/>
            <p:nvPr/>
          </p:nvSpPr>
          <p:spPr>
            <a:xfrm>
              <a:off x="2114832" y="2002344"/>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060;p126">
              <a:extLst>
                <a:ext uri="{FF2B5EF4-FFF2-40B4-BE49-F238E27FC236}">
                  <a16:creationId xmlns:a16="http://schemas.microsoft.com/office/drawing/2014/main" id="{088E5926-D43E-4B48-AD60-E79B48500A83}"/>
                </a:ext>
              </a:extLst>
            </p:cNvPr>
            <p:cNvSpPr/>
            <p:nvPr/>
          </p:nvSpPr>
          <p:spPr>
            <a:xfrm>
              <a:off x="2113366" y="2007490"/>
              <a:ext cx="54" cy="204"/>
            </a:xfrm>
            <a:custGeom>
              <a:avLst/>
              <a:gdLst/>
              <a:ahLst/>
              <a:cxnLst/>
              <a:rect l="l" t="t" r="r" b="b"/>
              <a:pathLst>
                <a:path w="4" h="15" extrusionOk="0">
                  <a:moveTo>
                    <a:pt x="0" y="1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061;p126">
              <a:extLst>
                <a:ext uri="{FF2B5EF4-FFF2-40B4-BE49-F238E27FC236}">
                  <a16:creationId xmlns:a16="http://schemas.microsoft.com/office/drawing/2014/main" id="{09BFC942-FB8D-4BA2-AD72-23D58D07D62E}"/>
                </a:ext>
              </a:extLst>
            </p:cNvPr>
            <p:cNvSpPr/>
            <p:nvPr/>
          </p:nvSpPr>
          <p:spPr>
            <a:xfrm>
              <a:off x="2115022" y="2001543"/>
              <a:ext cx="68" cy="204"/>
            </a:xfrm>
            <a:custGeom>
              <a:avLst/>
              <a:gdLst/>
              <a:ahLst/>
              <a:cxnLst/>
              <a:rect l="l" t="t" r="r" b="b"/>
              <a:pathLst>
                <a:path w="5" h="15" extrusionOk="0">
                  <a:moveTo>
                    <a:pt x="1" y="1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062;p126">
              <a:extLst>
                <a:ext uri="{FF2B5EF4-FFF2-40B4-BE49-F238E27FC236}">
                  <a16:creationId xmlns:a16="http://schemas.microsoft.com/office/drawing/2014/main" id="{40443355-2EDB-4EE5-8B0C-07F6039691CA}"/>
                </a:ext>
              </a:extLst>
            </p:cNvPr>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063;p126">
              <a:extLst>
                <a:ext uri="{FF2B5EF4-FFF2-40B4-BE49-F238E27FC236}">
                  <a16:creationId xmlns:a16="http://schemas.microsoft.com/office/drawing/2014/main" id="{A9674B46-8479-48F6-8BB5-D81F9771B190}"/>
                </a:ext>
              </a:extLst>
            </p:cNvPr>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064;p126">
              <a:extLst>
                <a:ext uri="{FF2B5EF4-FFF2-40B4-BE49-F238E27FC236}">
                  <a16:creationId xmlns:a16="http://schemas.microsoft.com/office/drawing/2014/main" id="{A0C18883-5207-4E98-9E75-047BF9835465}"/>
                </a:ext>
              </a:extLst>
            </p:cNvPr>
            <p:cNvSpPr/>
            <p:nvPr/>
          </p:nvSpPr>
          <p:spPr>
            <a:xfrm>
              <a:off x="2053761" y="1996316"/>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065;p126">
              <a:extLst>
                <a:ext uri="{FF2B5EF4-FFF2-40B4-BE49-F238E27FC236}">
                  <a16:creationId xmlns:a16="http://schemas.microsoft.com/office/drawing/2014/main" id="{DC6B80BF-75BC-4135-8BBD-9DEE3229DEE6}"/>
                </a:ext>
              </a:extLst>
            </p:cNvPr>
            <p:cNvSpPr/>
            <p:nvPr/>
          </p:nvSpPr>
          <p:spPr>
            <a:xfrm>
              <a:off x="2053516" y="1995786"/>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066;p126">
              <a:extLst>
                <a:ext uri="{FF2B5EF4-FFF2-40B4-BE49-F238E27FC236}">
                  <a16:creationId xmlns:a16="http://schemas.microsoft.com/office/drawing/2014/main" id="{94E3D217-E7CD-4DCF-B9D6-55EA87EC5B51}"/>
                </a:ext>
              </a:extLst>
            </p:cNvPr>
            <p:cNvSpPr/>
            <p:nvPr/>
          </p:nvSpPr>
          <p:spPr>
            <a:xfrm>
              <a:off x="2052905" y="1993980"/>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067;p126">
              <a:extLst>
                <a:ext uri="{FF2B5EF4-FFF2-40B4-BE49-F238E27FC236}">
                  <a16:creationId xmlns:a16="http://schemas.microsoft.com/office/drawing/2014/main" id="{7FD91622-0F4F-4116-8C74-E8457BF3B66B}"/>
                </a:ext>
              </a:extLst>
            </p:cNvPr>
            <p:cNvSpPr/>
            <p:nvPr/>
          </p:nvSpPr>
          <p:spPr>
            <a:xfrm>
              <a:off x="2053326" y="1995175"/>
              <a:ext cx="68" cy="244"/>
            </a:xfrm>
            <a:custGeom>
              <a:avLst/>
              <a:gdLst/>
              <a:ahLst/>
              <a:cxnLst/>
              <a:rect l="l" t="t" r="r" b="b"/>
              <a:pathLst>
                <a:path w="5" h="18" extrusionOk="0">
                  <a:moveTo>
                    <a:pt x="1" y="0"/>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068;p126">
              <a:extLst>
                <a:ext uri="{FF2B5EF4-FFF2-40B4-BE49-F238E27FC236}">
                  <a16:creationId xmlns:a16="http://schemas.microsoft.com/office/drawing/2014/main" id="{808E9433-2222-47F0-81C8-EB19D03ADA75}"/>
                </a:ext>
              </a:extLst>
            </p:cNvPr>
            <p:cNvSpPr/>
            <p:nvPr/>
          </p:nvSpPr>
          <p:spPr>
            <a:xfrm>
              <a:off x="2053095" y="1994605"/>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069;p126">
              <a:extLst>
                <a:ext uri="{FF2B5EF4-FFF2-40B4-BE49-F238E27FC236}">
                  <a16:creationId xmlns:a16="http://schemas.microsoft.com/office/drawing/2014/main" id="{E65DCC03-A18A-4768-B20B-47CB4E29BE4B}"/>
                </a:ext>
              </a:extLst>
            </p:cNvPr>
            <p:cNvSpPr/>
            <p:nvPr/>
          </p:nvSpPr>
          <p:spPr>
            <a:xfrm>
              <a:off x="2054277" y="1997497"/>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070;p126">
              <a:extLst>
                <a:ext uri="{FF2B5EF4-FFF2-40B4-BE49-F238E27FC236}">
                  <a16:creationId xmlns:a16="http://schemas.microsoft.com/office/drawing/2014/main" id="{4A4B5589-5A6B-4C14-A088-6E167680D12A}"/>
                </a:ext>
              </a:extLst>
            </p:cNvPr>
            <p:cNvSpPr/>
            <p:nvPr/>
          </p:nvSpPr>
          <p:spPr>
            <a:xfrm>
              <a:off x="2053992" y="1996927"/>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071;p126">
              <a:extLst>
                <a:ext uri="{FF2B5EF4-FFF2-40B4-BE49-F238E27FC236}">
                  <a16:creationId xmlns:a16="http://schemas.microsoft.com/office/drawing/2014/main" id="{4EF9B8A5-4CBB-4A4A-B69B-1D8584B2D78F}"/>
                </a:ext>
              </a:extLst>
            </p:cNvPr>
            <p:cNvSpPr/>
            <p:nvPr/>
          </p:nvSpPr>
          <p:spPr>
            <a:xfrm>
              <a:off x="2054467" y="1997931"/>
              <a:ext cx="109" cy="204"/>
            </a:xfrm>
            <a:custGeom>
              <a:avLst/>
              <a:gdLst/>
              <a:ahLst/>
              <a:cxnLst/>
              <a:rect l="l" t="t" r="r" b="b"/>
              <a:pathLst>
                <a:path w="8" h="15" extrusionOk="0">
                  <a:moveTo>
                    <a:pt x="1" y="0"/>
                  </a:moveTo>
                  <a:lnTo>
                    <a:pt x="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072;p126">
              <a:extLst>
                <a:ext uri="{FF2B5EF4-FFF2-40B4-BE49-F238E27FC236}">
                  <a16:creationId xmlns:a16="http://schemas.microsoft.com/office/drawing/2014/main" id="{B5B73E42-E607-4E37-AC03-5F392A4CA5DD}"/>
                </a:ext>
              </a:extLst>
            </p:cNvPr>
            <p:cNvSpPr/>
            <p:nvPr/>
          </p:nvSpPr>
          <p:spPr>
            <a:xfrm>
              <a:off x="2048004" y="1965087"/>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073;p126">
              <a:extLst>
                <a:ext uri="{FF2B5EF4-FFF2-40B4-BE49-F238E27FC236}">
                  <a16:creationId xmlns:a16="http://schemas.microsoft.com/office/drawing/2014/main" id="{C25B4AC0-B17F-4ADF-AD19-C403C970EBB4}"/>
                </a:ext>
              </a:extLst>
            </p:cNvPr>
            <p:cNvSpPr/>
            <p:nvPr/>
          </p:nvSpPr>
          <p:spPr>
            <a:xfrm>
              <a:off x="2047909" y="1964897"/>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74;p126">
              <a:extLst>
                <a:ext uri="{FF2B5EF4-FFF2-40B4-BE49-F238E27FC236}">
                  <a16:creationId xmlns:a16="http://schemas.microsoft.com/office/drawing/2014/main" id="{6B44BBB3-A99A-4FEC-A2E1-7255B79538C5}"/>
                </a:ext>
              </a:extLst>
            </p:cNvPr>
            <p:cNvSpPr/>
            <p:nvPr/>
          </p:nvSpPr>
          <p:spPr>
            <a:xfrm>
              <a:off x="2048343" y="1965563"/>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75;p126">
              <a:extLst>
                <a:ext uri="{FF2B5EF4-FFF2-40B4-BE49-F238E27FC236}">
                  <a16:creationId xmlns:a16="http://schemas.microsoft.com/office/drawing/2014/main" id="{0789AC1C-C9A3-4361-B0CD-962221914F3B}"/>
                </a:ext>
              </a:extLst>
            </p:cNvPr>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76;p126">
              <a:extLst>
                <a:ext uri="{FF2B5EF4-FFF2-40B4-BE49-F238E27FC236}">
                  <a16:creationId xmlns:a16="http://schemas.microsoft.com/office/drawing/2014/main" id="{8897B25F-E5C9-4920-964D-3053CDB5F8FF}"/>
                </a:ext>
              </a:extLst>
            </p:cNvPr>
            <p:cNvSpPr/>
            <p:nvPr/>
          </p:nvSpPr>
          <p:spPr>
            <a:xfrm>
              <a:off x="2052376" y="1991849"/>
              <a:ext cx="68" cy="244"/>
            </a:xfrm>
            <a:custGeom>
              <a:avLst/>
              <a:gdLst/>
              <a:ahLst/>
              <a:cxnLst/>
              <a:rect l="l" t="t" r="r" b="b"/>
              <a:pathLst>
                <a:path w="5" h="18" extrusionOk="0">
                  <a:moveTo>
                    <a:pt x="1" y="0"/>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77;p126">
              <a:extLst>
                <a:ext uri="{FF2B5EF4-FFF2-40B4-BE49-F238E27FC236}">
                  <a16:creationId xmlns:a16="http://schemas.microsoft.com/office/drawing/2014/main" id="{8C654E94-A96B-4DB2-A8AE-B990C455ABD5}"/>
                </a:ext>
              </a:extLst>
            </p:cNvPr>
            <p:cNvSpPr/>
            <p:nvPr/>
          </p:nvSpPr>
          <p:spPr>
            <a:xfrm>
              <a:off x="2047393" y="1963472"/>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78;p126">
              <a:extLst>
                <a:ext uri="{FF2B5EF4-FFF2-40B4-BE49-F238E27FC236}">
                  <a16:creationId xmlns:a16="http://schemas.microsoft.com/office/drawing/2014/main" id="{4C9332EF-BFA6-438A-B568-883B350BD0F7}"/>
                </a:ext>
              </a:extLst>
            </p:cNvPr>
            <p:cNvSpPr/>
            <p:nvPr/>
          </p:nvSpPr>
          <p:spPr>
            <a:xfrm>
              <a:off x="2047773" y="1964612"/>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79;p126">
              <a:extLst>
                <a:ext uri="{FF2B5EF4-FFF2-40B4-BE49-F238E27FC236}">
                  <a16:creationId xmlns:a16="http://schemas.microsoft.com/office/drawing/2014/main" id="{9B88E766-8827-4C5D-B09C-38980D7F2DA4}"/>
                </a:ext>
              </a:extLst>
            </p:cNvPr>
            <p:cNvSpPr/>
            <p:nvPr/>
          </p:nvSpPr>
          <p:spPr>
            <a:xfrm>
              <a:off x="2047529" y="1963947"/>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80;p126">
              <a:extLst>
                <a:ext uri="{FF2B5EF4-FFF2-40B4-BE49-F238E27FC236}">
                  <a16:creationId xmlns:a16="http://schemas.microsoft.com/office/drawing/2014/main" id="{A7130935-06E7-4381-BB19-C68CAD978977}"/>
                </a:ext>
              </a:extLst>
            </p:cNvPr>
            <p:cNvSpPr/>
            <p:nvPr/>
          </p:nvSpPr>
          <p:spPr>
            <a:xfrm>
              <a:off x="2047678" y="1964273"/>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81;p126">
              <a:extLst>
                <a:ext uri="{FF2B5EF4-FFF2-40B4-BE49-F238E27FC236}">
                  <a16:creationId xmlns:a16="http://schemas.microsoft.com/office/drawing/2014/main" id="{BBB45ECD-5378-4092-8376-100C8A0D24DC}"/>
                </a:ext>
              </a:extLst>
            </p:cNvPr>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82;p126">
              <a:extLst>
                <a:ext uri="{FF2B5EF4-FFF2-40B4-BE49-F238E27FC236}">
                  <a16:creationId xmlns:a16="http://schemas.microsoft.com/office/drawing/2014/main" id="{5FD7AD24-F467-4D1B-A936-24E5329488BE}"/>
                </a:ext>
              </a:extLst>
            </p:cNvPr>
            <p:cNvSpPr/>
            <p:nvPr/>
          </p:nvSpPr>
          <p:spPr>
            <a:xfrm>
              <a:off x="2048153" y="196531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83;p126">
              <a:extLst>
                <a:ext uri="{FF2B5EF4-FFF2-40B4-BE49-F238E27FC236}">
                  <a16:creationId xmlns:a16="http://schemas.microsoft.com/office/drawing/2014/main" id="{65E67058-B55A-483B-83C8-E992AB1CBBD1}"/>
                </a:ext>
              </a:extLst>
            </p:cNvPr>
            <p:cNvSpPr/>
            <p:nvPr/>
          </p:nvSpPr>
          <p:spPr>
            <a:xfrm>
              <a:off x="2048438" y="1965658"/>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84;p126">
              <a:extLst>
                <a:ext uri="{FF2B5EF4-FFF2-40B4-BE49-F238E27FC236}">
                  <a16:creationId xmlns:a16="http://schemas.microsoft.com/office/drawing/2014/main" id="{B4908AD6-D792-4C93-83C3-D144433252EB}"/>
                </a:ext>
              </a:extLst>
            </p:cNvPr>
            <p:cNvSpPr/>
            <p:nvPr/>
          </p:nvSpPr>
          <p:spPr>
            <a:xfrm>
              <a:off x="2047298" y="1962942"/>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85;p126">
              <a:extLst>
                <a:ext uri="{FF2B5EF4-FFF2-40B4-BE49-F238E27FC236}">
                  <a16:creationId xmlns:a16="http://schemas.microsoft.com/office/drawing/2014/main" id="{23E14055-A2BD-440D-BD6D-83B604880B06}"/>
                </a:ext>
              </a:extLst>
            </p:cNvPr>
            <p:cNvSpPr/>
            <p:nvPr/>
          </p:nvSpPr>
          <p:spPr>
            <a:xfrm>
              <a:off x="2052661" y="1993179"/>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6;p126">
              <a:extLst>
                <a:ext uri="{FF2B5EF4-FFF2-40B4-BE49-F238E27FC236}">
                  <a16:creationId xmlns:a16="http://schemas.microsoft.com/office/drawing/2014/main" id="{E8B284A1-5385-4380-BFFA-619A9D4B0156}"/>
                </a:ext>
              </a:extLst>
            </p:cNvPr>
            <p:cNvSpPr/>
            <p:nvPr/>
          </p:nvSpPr>
          <p:spPr>
            <a:xfrm>
              <a:off x="2048574" y="196575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87;p126">
              <a:extLst>
                <a:ext uri="{FF2B5EF4-FFF2-40B4-BE49-F238E27FC236}">
                  <a16:creationId xmlns:a16="http://schemas.microsoft.com/office/drawing/2014/main" id="{5D15EA79-DBC5-4953-A155-7F448BAB45DD}"/>
                </a:ext>
              </a:extLst>
            </p:cNvPr>
            <p:cNvSpPr/>
            <p:nvPr/>
          </p:nvSpPr>
          <p:spPr>
            <a:xfrm>
              <a:off x="2052525" y="1992514"/>
              <a:ext cx="54" cy="204"/>
            </a:xfrm>
            <a:custGeom>
              <a:avLst/>
              <a:gdLst/>
              <a:ahLst/>
              <a:cxnLst/>
              <a:rect l="l" t="t" r="r" b="b"/>
              <a:pathLst>
                <a:path w="4" h="15" extrusionOk="0">
                  <a:moveTo>
                    <a:pt x="0"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088;p126">
              <a:extLst>
                <a:ext uri="{FF2B5EF4-FFF2-40B4-BE49-F238E27FC236}">
                  <a16:creationId xmlns:a16="http://schemas.microsoft.com/office/drawing/2014/main" id="{6EE71125-1FF2-4BBF-9CEC-821CA9B47C28}"/>
                </a:ext>
              </a:extLst>
            </p:cNvPr>
            <p:cNvSpPr/>
            <p:nvPr/>
          </p:nvSpPr>
          <p:spPr>
            <a:xfrm>
              <a:off x="2047149" y="1962426"/>
              <a:ext cx="68" cy="204"/>
            </a:xfrm>
            <a:custGeom>
              <a:avLst/>
              <a:gdLst/>
              <a:ahLst/>
              <a:cxnLst/>
              <a:rect l="l" t="t" r="r" b="b"/>
              <a:pathLst>
                <a:path w="5" h="15" extrusionOk="0">
                  <a:moveTo>
                    <a:pt x="1"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089;p126">
              <a:extLst>
                <a:ext uri="{FF2B5EF4-FFF2-40B4-BE49-F238E27FC236}">
                  <a16:creationId xmlns:a16="http://schemas.microsoft.com/office/drawing/2014/main" id="{72FDC7CC-4D4F-4BF6-9AB2-CA7652619CDA}"/>
                </a:ext>
              </a:extLst>
            </p:cNvPr>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090;p126">
              <a:extLst>
                <a:ext uri="{FF2B5EF4-FFF2-40B4-BE49-F238E27FC236}">
                  <a16:creationId xmlns:a16="http://schemas.microsoft.com/office/drawing/2014/main" id="{8DEE635D-B1F5-42E4-B76D-668F590AB8AE}"/>
                </a:ext>
              </a:extLst>
            </p:cNvPr>
            <p:cNvSpPr/>
            <p:nvPr/>
          </p:nvSpPr>
          <p:spPr>
            <a:xfrm>
              <a:off x="2048248" y="1965468"/>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091;p126">
              <a:extLst>
                <a:ext uri="{FF2B5EF4-FFF2-40B4-BE49-F238E27FC236}">
                  <a16:creationId xmlns:a16="http://schemas.microsoft.com/office/drawing/2014/main" id="{76BD8C64-BA5B-4EAF-9F3D-B31EEC54172D}"/>
                </a:ext>
              </a:extLst>
            </p:cNvPr>
            <p:cNvSpPr/>
            <p:nvPr/>
          </p:nvSpPr>
          <p:spPr>
            <a:xfrm>
              <a:off x="2030082" y="1976927"/>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092;p126">
              <a:extLst>
                <a:ext uri="{FF2B5EF4-FFF2-40B4-BE49-F238E27FC236}">
                  <a16:creationId xmlns:a16="http://schemas.microsoft.com/office/drawing/2014/main" id="{0E9B9E92-6E96-4961-9B69-008E247784B7}"/>
                </a:ext>
              </a:extLst>
            </p:cNvPr>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093;p126">
              <a:extLst>
                <a:ext uri="{FF2B5EF4-FFF2-40B4-BE49-F238E27FC236}">
                  <a16:creationId xmlns:a16="http://schemas.microsoft.com/office/drawing/2014/main" id="{E9AC4DA4-A8C0-4D5D-9206-5018A6792CCB}"/>
                </a:ext>
              </a:extLst>
            </p:cNvPr>
            <p:cNvSpPr/>
            <p:nvPr/>
          </p:nvSpPr>
          <p:spPr>
            <a:xfrm>
              <a:off x="2029756" y="1975203"/>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094;p126">
              <a:extLst>
                <a:ext uri="{FF2B5EF4-FFF2-40B4-BE49-F238E27FC236}">
                  <a16:creationId xmlns:a16="http://schemas.microsoft.com/office/drawing/2014/main" id="{CCDCF553-F12D-4406-9C9F-F855EAF22A3B}"/>
                </a:ext>
              </a:extLst>
            </p:cNvPr>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095;p126">
              <a:extLst>
                <a:ext uri="{FF2B5EF4-FFF2-40B4-BE49-F238E27FC236}">
                  <a16:creationId xmlns:a16="http://schemas.microsoft.com/office/drawing/2014/main" id="{FD7D792E-1D2E-40C8-B405-BC18F576F3B0}"/>
                </a:ext>
              </a:extLst>
            </p:cNvPr>
            <p:cNvSpPr/>
            <p:nvPr/>
          </p:nvSpPr>
          <p:spPr>
            <a:xfrm>
              <a:off x="2028561" y="2003444"/>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096;p126">
              <a:extLst>
                <a:ext uri="{FF2B5EF4-FFF2-40B4-BE49-F238E27FC236}">
                  <a16:creationId xmlns:a16="http://schemas.microsoft.com/office/drawing/2014/main" id="{A975534A-BA96-4D9D-93DB-04673C80FFEF}"/>
                </a:ext>
              </a:extLst>
            </p:cNvPr>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097;p126">
              <a:extLst>
                <a:ext uri="{FF2B5EF4-FFF2-40B4-BE49-F238E27FC236}">
                  <a16:creationId xmlns:a16="http://schemas.microsoft.com/office/drawing/2014/main" id="{0363BB04-3F3E-4BD4-A59F-498CBD988342}"/>
                </a:ext>
              </a:extLst>
            </p:cNvPr>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098;p126">
              <a:extLst>
                <a:ext uri="{FF2B5EF4-FFF2-40B4-BE49-F238E27FC236}">
                  <a16:creationId xmlns:a16="http://schemas.microsoft.com/office/drawing/2014/main" id="{3B17C8E0-E7A4-482B-9EB7-1C13271B0AB2}"/>
                </a:ext>
              </a:extLst>
            </p:cNvPr>
            <p:cNvSpPr/>
            <p:nvPr/>
          </p:nvSpPr>
          <p:spPr>
            <a:xfrm>
              <a:off x="2030231" y="1977728"/>
              <a:ext cx="54" cy="353"/>
            </a:xfrm>
            <a:custGeom>
              <a:avLst/>
              <a:gdLst/>
              <a:ahLst/>
              <a:cxnLst/>
              <a:rect l="l" t="t" r="r" b="b"/>
              <a:pathLst>
                <a:path w="4" h="26" extrusionOk="0">
                  <a:moveTo>
                    <a:pt x="4"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099;p126">
              <a:extLst>
                <a:ext uri="{FF2B5EF4-FFF2-40B4-BE49-F238E27FC236}">
                  <a16:creationId xmlns:a16="http://schemas.microsoft.com/office/drawing/2014/main" id="{F70FCBCC-38A4-4532-AF41-69A0D29B9DDC}"/>
                </a:ext>
              </a:extLst>
            </p:cNvPr>
            <p:cNvSpPr/>
            <p:nvPr/>
          </p:nvSpPr>
          <p:spPr>
            <a:xfrm>
              <a:off x="2030747" y="1981530"/>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100;p126">
              <a:extLst>
                <a:ext uri="{FF2B5EF4-FFF2-40B4-BE49-F238E27FC236}">
                  <a16:creationId xmlns:a16="http://schemas.microsoft.com/office/drawing/2014/main" id="{ACC36BC2-74B5-466E-859B-95FE2B580F1F}"/>
                </a:ext>
              </a:extLst>
            </p:cNvPr>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101;p126">
              <a:extLst>
                <a:ext uri="{FF2B5EF4-FFF2-40B4-BE49-F238E27FC236}">
                  <a16:creationId xmlns:a16="http://schemas.microsoft.com/office/drawing/2014/main" id="{288CA306-2EC7-4FEB-9062-3AB1862EA4E3}"/>
                </a:ext>
              </a:extLst>
            </p:cNvPr>
            <p:cNvSpPr/>
            <p:nvPr/>
          </p:nvSpPr>
          <p:spPr>
            <a:xfrm>
              <a:off x="2030557" y="1979914"/>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102;p126">
              <a:extLst>
                <a:ext uri="{FF2B5EF4-FFF2-40B4-BE49-F238E27FC236}">
                  <a16:creationId xmlns:a16="http://schemas.microsoft.com/office/drawing/2014/main" id="{9B8AEDB1-310D-42AE-A492-AD7AF68CE2CD}"/>
                </a:ext>
              </a:extLst>
            </p:cNvPr>
            <p:cNvSpPr/>
            <p:nvPr/>
          </p:nvSpPr>
          <p:spPr>
            <a:xfrm>
              <a:off x="2029281" y="1973397"/>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103;p126">
              <a:extLst>
                <a:ext uri="{FF2B5EF4-FFF2-40B4-BE49-F238E27FC236}">
                  <a16:creationId xmlns:a16="http://schemas.microsoft.com/office/drawing/2014/main" id="{1C8E1F30-AAD5-4117-9C4D-2C6C807BB712}"/>
                </a:ext>
              </a:extLst>
            </p:cNvPr>
            <p:cNvSpPr/>
            <p:nvPr/>
          </p:nvSpPr>
          <p:spPr>
            <a:xfrm>
              <a:off x="2030367" y="1978488"/>
              <a:ext cx="68" cy="353"/>
            </a:xfrm>
            <a:custGeom>
              <a:avLst/>
              <a:gdLst/>
              <a:ahLst/>
              <a:cxnLst/>
              <a:rect l="l" t="t" r="r" b="b"/>
              <a:pathLst>
                <a:path w="5" h="26" extrusionOk="0">
                  <a:moveTo>
                    <a:pt x="4"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104;p126">
              <a:extLst>
                <a:ext uri="{FF2B5EF4-FFF2-40B4-BE49-F238E27FC236}">
                  <a16:creationId xmlns:a16="http://schemas.microsoft.com/office/drawing/2014/main" id="{7006C924-912F-4994-9696-5F0DC53E7867}"/>
                </a:ext>
              </a:extLst>
            </p:cNvPr>
            <p:cNvSpPr/>
            <p:nvPr/>
          </p:nvSpPr>
          <p:spPr>
            <a:xfrm>
              <a:off x="2029511" y="1974306"/>
              <a:ext cx="109" cy="394"/>
            </a:xfrm>
            <a:custGeom>
              <a:avLst/>
              <a:gdLst/>
              <a:ahLst/>
              <a:cxnLst/>
              <a:rect l="l" t="t" r="r" b="b"/>
              <a:pathLst>
                <a:path w="8" h="29" extrusionOk="0">
                  <a:moveTo>
                    <a:pt x="8"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105;p126">
              <a:extLst>
                <a:ext uri="{FF2B5EF4-FFF2-40B4-BE49-F238E27FC236}">
                  <a16:creationId xmlns:a16="http://schemas.microsoft.com/office/drawing/2014/main" id="{3CA6D4C4-E70C-4EB2-BBAD-F29566D9280C}"/>
                </a:ext>
              </a:extLst>
            </p:cNvPr>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106;p126">
              <a:extLst>
                <a:ext uri="{FF2B5EF4-FFF2-40B4-BE49-F238E27FC236}">
                  <a16:creationId xmlns:a16="http://schemas.microsoft.com/office/drawing/2014/main" id="{C10CF0DA-B335-4554-A673-9F6F94360446}"/>
                </a:ext>
              </a:extLst>
            </p:cNvPr>
            <p:cNvSpPr/>
            <p:nvPr/>
          </p:nvSpPr>
          <p:spPr>
            <a:xfrm>
              <a:off x="2030462" y="1979249"/>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107;p126">
              <a:extLst>
                <a:ext uri="{FF2B5EF4-FFF2-40B4-BE49-F238E27FC236}">
                  <a16:creationId xmlns:a16="http://schemas.microsoft.com/office/drawing/2014/main" id="{AB17FD48-561F-4649-A77C-921D85C79A4F}"/>
                </a:ext>
              </a:extLst>
            </p:cNvPr>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108;p126">
              <a:extLst>
                <a:ext uri="{FF2B5EF4-FFF2-40B4-BE49-F238E27FC236}">
                  <a16:creationId xmlns:a16="http://schemas.microsoft.com/office/drawing/2014/main" id="{1EB7B4CB-E712-46B2-AB15-37772618B402}"/>
                </a:ext>
              </a:extLst>
            </p:cNvPr>
            <p:cNvSpPr/>
            <p:nvPr/>
          </p:nvSpPr>
          <p:spPr>
            <a:xfrm>
              <a:off x="2028995" y="1972541"/>
              <a:ext cx="109" cy="394"/>
            </a:xfrm>
            <a:custGeom>
              <a:avLst/>
              <a:gdLst/>
              <a:ahLst/>
              <a:cxnLst/>
              <a:rect l="l" t="t" r="r" b="b"/>
              <a:pathLst>
                <a:path w="8" h="29" extrusionOk="0">
                  <a:moveTo>
                    <a:pt x="7"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109;p126">
              <a:extLst>
                <a:ext uri="{FF2B5EF4-FFF2-40B4-BE49-F238E27FC236}">
                  <a16:creationId xmlns:a16="http://schemas.microsoft.com/office/drawing/2014/main" id="{D9B9843A-E9BB-4EC7-A3D4-F6003153D6DA}"/>
                </a:ext>
              </a:extLst>
            </p:cNvPr>
            <p:cNvSpPr/>
            <p:nvPr/>
          </p:nvSpPr>
          <p:spPr>
            <a:xfrm>
              <a:off x="2029892" y="1976072"/>
              <a:ext cx="109" cy="339"/>
            </a:xfrm>
            <a:custGeom>
              <a:avLst/>
              <a:gdLst/>
              <a:ahLst/>
              <a:cxnLst/>
              <a:rect l="l" t="t" r="r" b="b"/>
              <a:pathLst>
                <a:path w="8" h="25" extrusionOk="0">
                  <a:moveTo>
                    <a:pt x="8"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110;p126">
              <a:extLst>
                <a:ext uri="{FF2B5EF4-FFF2-40B4-BE49-F238E27FC236}">
                  <a16:creationId xmlns:a16="http://schemas.microsoft.com/office/drawing/2014/main" id="{040A24AA-A5AA-4EC9-930E-C84F918011E6}"/>
                </a:ext>
              </a:extLst>
            </p:cNvPr>
            <p:cNvSpPr/>
            <p:nvPr/>
          </p:nvSpPr>
          <p:spPr>
            <a:xfrm>
              <a:off x="2028425" y="1970885"/>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111;p126">
              <a:extLst>
                <a:ext uri="{FF2B5EF4-FFF2-40B4-BE49-F238E27FC236}">
                  <a16:creationId xmlns:a16="http://schemas.microsoft.com/office/drawing/2014/main" id="{DCA365BD-5A03-42C9-9076-31C3D3520C61}"/>
                </a:ext>
              </a:extLst>
            </p:cNvPr>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112;p126">
              <a:extLst>
                <a:ext uri="{FF2B5EF4-FFF2-40B4-BE49-F238E27FC236}">
                  <a16:creationId xmlns:a16="http://schemas.microsoft.com/office/drawing/2014/main" id="{B0CD0FB2-0709-40CF-B5F3-CB2255400356}"/>
                </a:ext>
              </a:extLst>
            </p:cNvPr>
            <p:cNvSpPr/>
            <p:nvPr/>
          </p:nvSpPr>
          <p:spPr>
            <a:xfrm>
              <a:off x="2028710" y="1971686"/>
              <a:ext cx="109" cy="353"/>
            </a:xfrm>
            <a:custGeom>
              <a:avLst/>
              <a:gdLst/>
              <a:ahLst/>
              <a:cxnLst/>
              <a:rect l="l" t="t" r="r" b="b"/>
              <a:pathLst>
                <a:path w="8" h="26" extrusionOk="0">
                  <a:moveTo>
                    <a:pt x="7"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113;p126">
              <a:extLst>
                <a:ext uri="{FF2B5EF4-FFF2-40B4-BE49-F238E27FC236}">
                  <a16:creationId xmlns:a16="http://schemas.microsoft.com/office/drawing/2014/main" id="{18D9C422-1617-4646-8A71-44C8CD54654D}"/>
                </a:ext>
              </a:extLst>
            </p:cNvPr>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114;p126">
              <a:extLst>
                <a:ext uri="{FF2B5EF4-FFF2-40B4-BE49-F238E27FC236}">
                  <a16:creationId xmlns:a16="http://schemas.microsoft.com/office/drawing/2014/main" id="{11947AAA-49E7-4D57-9F25-55D4CE713597}"/>
                </a:ext>
              </a:extLst>
            </p:cNvPr>
            <p:cNvSpPr/>
            <p:nvPr/>
          </p:nvSpPr>
          <p:spPr>
            <a:xfrm>
              <a:off x="1956464" y="195258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115;p126">
              <a:extLst>
                <a:ext uri="{FF2B5EF4-FFF2-40B4-BE49-F238E27FC236}">
                  <a16:creationId xmlns:a16="http://schemas.microsoft.com/office/drawing/2014/main" id="{4D2D8EA7-532B-426C-84D2-A347412A0F8A}"/>
                </a:ext>
              </a:extLst>
            </p:cNvPr>
            <p:cNvSpPr/>
            <p:nvPr/>
          </p:nvSpPr>
          <p:spPr>
            <a:xfrm>
              <a:off x="1957510" y="195258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116;p126">
              <a:extLst>
                <a:ext uri="{FF2B5EF4-FFF2-40B4-BE49-F238E27FC236}">
                  <a16:creationId xmlns:a16="http://schemas.microsoft.com/office/drawing/2014/main" id="{1FBE44FA-3ED3-4A37-9ADA-8CEDAB6DDC4C}"/>
                </a:ext>
              </a:extLst>
            </p:cNvPr>
            <p:cNvSpPr/>
            <p:nvPr/>
          </p:nvSpPr>
          <p:spPr>
            <a:xfrm>
              <a:off x="1953898" y="1952352"/>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117;p126">
              <a:extLst>
                <a:ext uri="{FF2B5EF4-FFF2-40B4-BE49-F238E27FC236}">
                  <a16:creationId xmlns:a16="http://schemas.microsoft.com/office/drawing/2014/main" id="{EDB3470B-1CF3-4A04-A00B-7CBFB5E38216}"/>
                </a:ext>
              </a:extLst>
            </p:cNvPr>
            <p:cNvSpPr/>
            <p:nvPr/>
          </p:nvSpPr>
          <p:spPr>
            <a:xfrm>
              <a:off x="1953138" y="1952162"/>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118;p126">
              <a:extLst>
                <a:ext uri="{FF2B5EF4-FFF2-40B4-BE49-F238E27FC236}">
                  <a16:creationId xmlns:a16="http://schemas.microsoft.com/office/drawing/2014/main" id="{DB0B1B7A-396C-4DE1-B3AB-1F452EA842FD}"/>
                </a:ext>
              </a:extLst>
            </p:cNvPr>
            <p:cNvSpPr/>
            <p:nvPr/>
          </p:nvSpPr>
          <p:spPr>
            <a:xfrm>
              <a:off x="1951997" y="1951822"/>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119;p126">
              <a:extLst>
                <a:ext uri="{FF2B5EF4-FFF2-40B4-BE49-F238E27FC236}">
                  <a16:creationId xmlns:a16="http://schemas.microsoft.com/office/drawing/2014/main" id="{F43B574F-8D9D-41C9-9EA0-A16CF0C6FC4B}"/>
                </a:ext>
              </a:extLst>
            </p:cNvPr>
            <p:cNvSpPr/>
            <p:nvPr/>
          </p:nvSpPr>
          <p:spPr>
            <a:xfrm>
              <a:off x="1952513" y="195201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120;p126">
              <a:extLst>
                <a:ext uri="{FF2B5EF4-FFF2-40B4-BE49-F238E27FC236}">
                  <a16:creationId xmlns:a16="http://schemas.microsoft.com/office/drawing/2014/main" id="{FE20BC1D-B1A5-4986-A879-DC5607D868C8}"/>
                </a:ext>
              </a:extLst>
            </p:cNvPr>
            <p:cNvSpPr/>
            <p:nvPr/>
          </p:nvSpPr>
          <p:spPr>
            <a:xfrm>
              <a:off x="1955650" y="1952542"/>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121;p126">
              <a:extLst>
                <a:ext uri="{FF2B5EF4-FFF2-40B4-BE49-F238E27FC236}">
                  <a16:creationId xmlns:a16="http://schemas.microsoft.com/office/drawing/2014/main" id="{A45E1F6F-9348-4797-8264-3E6529A4A494}"/>
                </a:ext>
              </a:extLst>
            </p:cNvPr>
            <p:cNvSpPr/>
            <p:nvPr/>
          </p:nvSpPr>
          <p:spPr>
            <a:xfrm>
              <a:off x="1958026" y="1952582"/>
              <a:ext cx="353" cy="14"/>
            </a:xfrm>
            <a:custGeom>
              <a:avLst/>
              <a:gdLst/>
              <a:ahLst/>
              <a:cxnLst/>
              <a:rect l="l" t="t" r="r" b="b"/>
              <a:pathLst>
                <a:path w="26" h="1" extrusionOk="0">
                  <a:moveTo>
                    <a:pt x="2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122;p126">
              <a:extLst>
                <a:ext uri="{FF2B5EF4-FFF2-40B4-BE49-F238E27FC236}">
                  <a16:creationId xmlns:a16="http://schemas.microsoft.com/office/drawing/2014/main" id="{EE2664A5-F116-4D72-9BCC-59846FF92793}"/>
                </a:ext>
              </a:extLst>
            </p:cNvPr>
            <p:cNvSpPr/>
            <p:nvPr/>
          </p:nvSpPr>
          <p:spPr>
            <a:xfrm>
              <a:off x="1958745" y="1952542"/>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123;p126">
              <a:extLst>
                <a:ext uri="{FF2B5EF4-FFF2-40B4-BE49-F238E27FC236}">
                  <a16:creationId xmlns:a16="http://schemas.microsoft.com/office/drawing/2014/main" id="{1FF080E5-314E-469D-AA98-986E59F9080C}"/>
                </a:ext>
              </a:extLst>
            </p:cNvPr>
            <p:cNvSpPr/>
            <p:nvPr/>
          </p:nvSpPr>
          <p:spPr>
            <a:xfrm>
              <a:off x="1960972" y="1952202"/>
              <a:ext cx="543" cy="109"/>
            </a:xfrm>
            <a:custGeom>
              <a:avLst/>
              <a:gdLst/>
              <a:ahLst/>
              <a:cxnLst/>
              <a:rect l="l" t="t" r="r" b="b"/>
              <a:pathLst>
                <a:path w="40" h="8" extrusionOk="0">
                  <a:moveTo>
                    <a:pt x="39"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124;p126">
              <a:extLst>
                <a:ext uri="{FF2B5EF4-FFF2-40B4-BE49-F238E27FC236}">
                  <a16:creationId xmlns:a16="http://schemas.microsoft.com/office/drawing/2014/main" id="{A0C859A5-336E-41DE-AF20-06612DD6BC98}"/>
                </a:ext>
              </a:extLst>
            </p:cNvPr>
            <p:cNvSpPr/>
            <p:nvPr/>
          </p:nvSpPr>
          <p:spPr>
            <a:xfrm>
              <a:off x="1959451" y="1952487"/>
              <a:ext cx="353" cy="68"/>
            </a:xfrm>
            <a:custGeom>
              <a:avLst/>
              <a:gdLst/>
              <a:ahLst/>
              <a:cxnLst/>
              <a:rect l="l" t="t" r="r" b="b"/>
              <a:pathLst>
                <a:path w="26" h="5" extrusionOk="0">
                  <a:moveTo>
                    <a:pt x="2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125;p126">
              <a:extLst>
                <a:ext uri="{FF2B5EF4-FFF2-40B4-BE49-F238E27FC236}">
                  <a16:creationId xmlns:a16="http://schemas.microsoft.com/office/drawing/2014/main" id="{FAA7C7E4-66DD-4C91-A7F5-5BB4CBDA8935}"/>
                </a:ext>
              </a:extLst>
            </p:cNvPr>
            <p:cNvSpPr/>
            <p:nvPr/>
          </p:nvSpPr>
          <p:spPr>
            <a:xfrm>
              <a:off x="1960171" y="1952392"/>
              <a:ext cx="394" cy="68"/>
            </a:xfrm>
            <a:custGeom>
              <a:avLst/>
              <a:gdLst/>
              <a:ahLst/>
              <a:cxnLst/>
              <a:rect l="l" t="t" r="r" b="b"/>
              <a:pathLst>
                <a:path w="29" h="5" extrusionOk="0">
                  <a:moveTo>
                    <a:pt x="28"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126;p126">
              <a:extLst>
                <a:ext uri="{FF2B5EF4-FFF2-40B4-BE49-F238E27FC236}">
                  <a16:creationId xmlns:a16="http://schemas.microsoft.com/office/drawing/2014/main" id="{01C52825-B61D-4D35-AE6E-B7ECFB26369E}"/>
                </a:ext>
              </a:extLst>
            </p:cNvPr>
            <p:cNvSpPr/>
            <p:nvPr/>
          </p:nvSpPr>
          <p:spPr>
            <a:xfrm>
              <a:off x="1961732" y="1952067"/>
              <a:ext cx="448" cy="109"/>
            </a:xfrm>
            <a:custGeom>
              <a:avLst/>
              <a:gdLst/>
              <a:ahLst/>
              <a:cxnLst/>
              <a:rect l="l" t="t" r="r" b="b"/>
              <a:pathLst>
                <a:path w="33" h="8" extrusionOk="0">
                  <a:moveTo>
                    <a:pt x="3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127;p126">
              <a:extLst>
                <a:ext uri="{FF2B5EF4-FFF2-40B4-BE49-F238E27FC236}">
                  <a16:creationId xmlns:a16="http://schemas.microsoft.com/office/drawing/2014/main" id="{AAC23FA6-6B32-4DF4-90D0-4DB58D4231AE}"/>
                </a:ext>
              </a:extLst>
            </p:cNvPr>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128;p126">
              <a:extLst>
                <a:ext uri="{FF2B5EF4-FFF2-40B4-BE49-F238E27FC236}">
                  <a16:creationId xmlns:a16="http://schemas.microsoft.com/office/drawing/2014/main" id="{FE30822B-526D-4906-B253-0E1C8188D83A}"/>
                </a:ext>
              </a:extLst>
            </p:cNvPr>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129;p126">
              <a:extLst>
                <a:ext uri="{FF2B5EF4-FFF2-40B4-BE49-F238E27FC236}">
                  <a16:creationId xmlns:a16="http://schemas.microsoft.com/office/drawing/2014/main" id="{D3B9E770-7197-4B01-8051-D65882F5AE2D}"/>
                </a:ext>
              </a:extLst>
            </p:cNvPr>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130;p126">
              <a:extLst>
                <a:ext uri="{FF2B5EF4-FFF2-40B4-BE49-F238E27FC236}">
                  <a16:creationId xmlns:a16="http://schemas.microsoft.com/office/drawing/2014/main" id="{8408BD44-245B-4929-9B01-BAC4424594F7}"/>
                </a:ext>
              </a:extLst>
            </p:cNvPr>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131;p126">
              <a:extLst>
                <a:ext uri="{FF2B5EF4-FFF2-40B4-BE49-F238E27FC236}">
                  <a16:creationId xmlns:a16="http://schemas.microsoft.com/office/drawing/2014/main" id="{28617CA5-350D-4455-8DA0-5E24E22072CD}"/>
                </a:ext>
              </a:extLst>
            </p:cNvPr>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132;p126">
              <a:extLst>
                <a:ext uri="{FF2B5EF4-FFF2-40B4-BE49-F238E27FC236}">
                  <a16:creationId xmlns:a16="http://schemas.microsoft.com/office/drawing/2014/main" id="{6CD7C081-B76E-4466-B209-A1FD141C1A11}"/>
                </a:ext>
              </a:extLst>
            </p:cNvPr>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133;p126">
              <a:extLst>
                <a:ext uri="{FF2B5EF4-FFF2-40B4-BE49-F238E27FC236}">
                  <a16:creationId xmlns:a16="http://schemas.microsoft.com/office/drawing/2014/main" id="{1CFD1964-BCEC-476C-92AD-D30AF64E3D0E}"/>
                </a:ext>
              </a:extLst>
            </p:cNvPr>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34;p126">
              <a:extLst>
                <a:ext uri="{FF2B5EF4-FFF2-40B4-BE49-F238E27FC236}">
                  <a16:creationId xmlns:a16="http://schemas.microsoft.com/office/drawing/2014/main" id="{A1BC0233-500E-4AE5-90ED-CA511A10C73B}"/>
                </a:ext>
              </a:extLst>
            </p:cNvPr>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35;p126">
              <a:extLst>
                <a:ext uri="{FF2B5EF4-FFF2-40B4-BE49-F238E27FC236}">
                  <a16:creationId xmlns:a16="http://schemas.microsoft.com/office/drawing/2014/main" id="{9D6150F8-66FC-499E-BEE7-87A271D59279}"/>
                </a:ext>
              </a:extLst>
            </p:cNvPr>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36;p126">
              <a:extLst>
                <a:ext uri="{FF2B5EF4-FFF2-40B4-BE49-F238E27FC236}">
                  <a16:creationId xmlns:a16="http://schemas.microsoft.com/office/drawing/2014/main" id="{5CEE1760-91B0-4376-A370-DC4A256D5FD4}"/>
                </a:ext>
              </a:extLst>
            </p:cNvPr>
            <p:cNvSpPr/>
            <p:nvPr/>
          </p:nvSpPr>
          <p:spPr>
            <a:xfrm>
              <a:off x="1946865" y="1950206"/>
              <a:ext cx="0" cy="68"/>
            </a:xfrm>
            <a:custGeom>
              <a:avLst/>
              <a:gdLst/>
              <a:ahLst/>
              <a:cxnLst/>
              <a:rect l="l" t="t" r="r" b="b"/>
              <a:pathLst>
                <a:path h="5" extrusionOk="0">
                  <a:moveTo>
                    <a:pt x="0"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37;p126">
              <a:extLst>
                <a:ext uri="{FF2B5EF4-FFF2-40B4-BE49-F238E27FC236}">
                  <a16:creationId xmlns:a16="http://schemas.microsoft.com/office/drawing/2014/main" id="{080452C5-9E8E-448A-8F46-BC6380950EFA}"/>
                </a:ext>
              </a:extLst>
            </p:cNvPr>
            <p:cNvSpPr/>
            <p:nvPr/>
          </p:nvSpPr>
          <p:spPr>
            <a:xfrm>
              <a:off x="1946960" y="1949595"/>
              <a:ext cx="0" cy="109"/>
            </a:xfrm>
            <a:custGeom>
              <a:avLst/>
              <a:gdLst/>
              <a:ahLst/>
              <a:cxnLst/>
              <a:rect l="l" t="t" r="r" b="b"/>
              <a:pathLst>
                <a:path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38;p126">
              <a:extLst>
                <a:ext uri="{FF2B5EF4-FFF2-40B4-BE49-F238E27FC236}">
                  <a16:creationId xmlns:a16="http://schemas.microsoft.com/office/drawing/2014/main" id="{E7DC9DA1-9D95-4A4E-957B-04B8457EC807}"/>
                </a:ext>
              </a:extLst>
            </p:cNvPr>
            <p:cNvSpPr/>
            <p:nvPr/>
          </p:nvSpPr>
          <p:spPr>
            <a:xfrm>
              <a:off x="1987217" y="1973261"/>
              <a:ext cx="109" cy="109"/>
            </a:xfrm>
            <a:custGeom>
              <a:avLst/>
              <a:gdLst/>
              <a:ahLst/>
              <a:cxnLst/>
              <a:rect l="l" t="t" r="r" b="b"/>
              <a:pathLst>
                <a:path w="8" h="8" extrusionOk="0">
                  <a:moveTo>
                    <a:pt x="7"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139;p126">
              <a:extLst>
                <a:ext uri="{FF2B5EF4-FFF2-40B4-BE49-F238E27FC236}">
                  <a16:creationId xmlns:a16="http://schemas.microsoft.com/office/drawing/2014/main" id="{B4DD74E1-89F8-4642-9F7A-C1CCAC8F17B0}"/>
                </a:ext>
              </a:extLst>
            </p:cNvPr>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140;p126">
              <a:extLst>
                <a:ext uri="{FF2B5EF4-FFF2-40B4-BE49-F238E27FC236}">
                  <a16:creationId xmlns:a16="http://schemas.microsoft.com/office/drawing/2014/main" id="{0603E326-8078-4D0F-8075-C283F09FBA7D}"/>
                </a:ext>
              </a:extLst>
            </p:cNvPr>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141;p126">
              <a:extLst>
                <a:ext uri="{FF2B5EF4-FFF2-40B4-BE49-F238E27FC236}">
                  <a16:creationId xmlns:a16="http://schemas.microsoft.com/office/drawing/2014/main" id="{C2A97EB6-F8DA-47B7-95B6-39CA83953829}"/>
                </a:ext>
              </a:extLst>
            </p:cNvPr>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142;p126">
              <a:extLst>
                <a:ext uri="{FF2B5EF4-FFF2-40B4-BE49-F238E27FC236}">
                  <a16:creationId xmlns:a16="http://schemas.microsoft.com/office/drawing/2014/main" id="{9BD02616-DC05-4265-9369-B30D282EF378}"/>
                </a:ext>
              </a:extLst>
            </p:cNvPr>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143;p126">
              <a:extLst>
                <a:ext uri="{FF2B5EF4-FFF2-40B4-BE49-F238E27FC236}">
                  <a16:creationId xmlns:a16="http://schemas.microsoft.com/office/drawing/2014/main" id="{CFEE4ABA-EECC-488A-A367-56301F74BAED}"/>
                </a:ext>
              </a:extLst>
            </p:cNvPr>
            <p:cNvSpPr/>
            <p:nvPr/>
          </p:nvSpPr>
          <p:spPr>
            <a:xfrm>
              <a:off x="1986878" y="1967789"/>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144;p126">
              <a:extLst>
                <a:ext uri="{FF2B5EF4-FFF2-40B4-BE49-F238E27FC236}">
                  <a16:creationId xmlns:a16="http://schemas.microsoft.com/office/drawing/2014/main" id="{CCD7C7F6-EA2D-4F50-8FDD-5DE4F656AE28}"/>
                </a:ext>
              </a:extLst>
            </p:cNvPr>
            <p:cNvSpPr/>
            <p:nvPr/>
          </p:nvSpPr>
          <p:spPr>
            <a:xfrm>
              <a:off x="1986742" y="1968319"/>
              <a:ext cx="54" cy="244"/>
            </a:xfrm>
            <a:custGeom>
              <a:avLst/>
              <a:gdLst/>
              <a:ahLst/>
              <a:cxnLst/>
              <a:rect l="l" t="t" r="r" b="b"/>
              <a:pathLst>
                <a:path w="4" h="18" extrusionOk="0">
                  <a:moveTo>
                    <a:pt x="0"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145;p126">
              <a:extLst>
                <a:ext uri="{FF2B5EF4-FFF2-40B4-BE49-F238E27FC236}">
                  <a16:creationId xmlns:a16="http://schemas.microsoft.com/office/drawing/2014/main" id="{C4AF3531-9CFD-4AD1-8C5B-213B4A66EC18}"/>
                </a:ext>
              </a:extLst>
            </p:cNvPr>
            <p:cNvSpPr/>
            <p:nvPr/>
          </p:nvSpPr>
          <p:spPr>
            <a:xfrm>
              <a:off x="1986457" y="1971211"/>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146;p126">
              <a:extLst>
                <a:ext uri="{FF2B5EF4-FFF2-40B4-BE49-F238E27FC236}">
                  <a16:creationId xmlns:a16="http://schemas.microsoft.com/office/drawing/2014/main" id="{684DFC4D-E094-4000-98A2-9D8ACC00567F}"/>
                </a:ext>
              </a:extLst>
            </p:cNvPr>
            <p:cNvSpPr/>
            <p:nvPr/>
          </p:nvSpPr>
          <p:spPr>
            <a:xfrm>
              <a:off x="1986688" y="1968835"/>
              <a:ext cx="14" cy="258"/>
            </a:xfrm>
            <a:custGeom>
              <a:avLst/>
              <a:gdLst/>
              <a:ahLst/>
              <a:cxnLst/>
              <a:rect l="l" t="t" r="r" b="b"/>
              <a:pathLst>
                <a:path w="1" h="19" extrusionOk="0">
                  <a:moveTo>
                    <a:pt x="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147;p126">
              <a:extLst>
                <a:ext uri="{FF2B5EF4-FFF2-40B4-BE49-F238E27FC236}">
                  <a16:creationId xmlns:a16="http://schemas.microsoft.com/office/drawing/2014/main" id="{1FB2B885-50A8-4766-A8A1-D9BA41BAF77C}"/>
                </a:ext>
              </a:extLst>
            </p:cNvPr>
            <p:cNvSpPr/>
            <p:nvPr/>
          </p:nvSpPr>
          <p:spPr>
            <a:xfrm>
              <a:off x="1986457" y="1970736"/>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148;p126">
              <a:extLst>
                <a:ext uri="{FF2B5EF4-FFF2-40B4-BE49-F238E27FC236}">
                  <a16:creationId xmlns:a16="http://schemas.microsoft.com/office/drawing/2014/main" id="{31250FF5-8F11-4A74-A8AA-D5255E12EBA9}"/>
                </a:ext>
              </a:extLst>
            </p:cNvPr>
            <p:cNvSpPr/>
            <p:nvPr/>
          </p:nvSpPr>
          <p:spPr>
            <a:xfrm>
              <a:off x="1986973" y="1967273"/>
              <a:ext cx="68" cy="244"/>
            </a:xfrm>
            <a:custGeom>
              <a:avLst/>
              <a:gdLst/>
              <a:ahLst/>
              <a:cxnLst/>
              <a:rect l="l" t="t" r="r" b="b"/>
              <a:pathLst>
                <a:path w="5" h="18" extrusionOk="0">
                  <a:moveTo>
                    <a:pt x="1" y="18"/>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149;p126">
              <a:extLst>
                <a:ext uri="{FF2B5EF4-FFF2-40B4-BE49-F238E27FC236}">
                  <a16:creationId xmlns:a16="http://schemas.microsoft.com/office/drawing/2014/main" id="{E0F53A65-C171-4D85-8C4E-3DD556B197AD}"/>
                </a:ext>
              </a:extLst>
            </p:cNvPr>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150;p126">
              <a:extLst>
                <a:ext uri="{FF2B5EF4-FFF2-40B4-BE49-F238E27FC236}">
                  <a16:creationId xmlns:a16="http://schemas.microsoft.com/office/drawing/2014/main" id="{230A4E3F-6203-45B3-81EC-0DAF2B2D9D74}"/>
                </a:ext>
              </a:extLst>
            </p:cNvPr>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151;p126">
              <a:extLst>
                <a:ext uri="{FF2B5EF4-FFF2-40B4-BE49-F238E27FC236}">
                  <a16:creationId xmlns:a16="http://schemas.microsoft.com/office/drawing/2014/main" id="{0E0EF650-D621-460F-AF7C-CA200B511D5D}"/>
                </a:ext>
              </a:extLst>
            </p:cNvPr>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152;p126">
              <a:extLst>
                <a:ext uri="{FF2B5EF4-FFF2-40B4-BE49-F238E27FC236}">
                  <a16:creationId xmlns:a16="http://schemas.microsoft.com/office/drawing/2014/main" id="{26B54F32-9A43-48E8-A3AE-57B86EC9439E}"/>
                </a:ext>
              </a:extLst>
            </p:cNvPr>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153;p126">
              <a:extLst>
                <a:ext uri="{FF2B5EF4-FFF2-40B4-BE49-F238E27FC236}">
                  <a16:creationId xmlns:a16="http://schemas.microsoft.com/office/drawing/2014/main" id="{BC3E9C7B-8337-43CE-98F6-C3F89AEE789E}"/>
                </a:ext>
              </a:extLst>
            </p:cNvPr>
            <p:cNvSpPr/>
            <p:nvPr/>
          </p:nvSpPr>
          <p:spPr>
            <a:xfrm>
              <a:off x="1986593" y="1969310"/>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154;p126">
              <a:extLst>
                <a:ext uri="{FF2B5EF4-FFF2-40B4-BE49-F238E27FC236}">
                  <a16:creationId xmlns:a16="http://schemas.microsoft.com/office/drawing/2014/main" id="{662DCD80-27C8-463A-BD3C-C059305D4D45}"/>
                </a:ext>
              </a:extLst>
            </p:cNvPr>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155;p126">
              <a:extLst>
                <a:ext uri="{FF2B5EF4-FFF2-40B4-BE49-F238E27FC236}">
                  <a16:creationId xmlns:a16="http://schemas.microsoft.com/office/drawing/2014/main" id="{AA2D3A17-92AB-4110-835B-30F0BBA24C4B}"/>
                </a:ext>
              </a:extLst>
            </p:cNvPr>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156;p126">
              <a:extLst>
                <a:ext uri="{FF2B5EF4-FFF2-40B4-BE49-F238E27FC236}">
                  <a16:creationId xmlns:a16="http://schemas.microsoft.com/office/drawing/2014/main" id="{FF61351F-1DB5-4798-ADF9-C45179574E1C}"/>
                </a:ext>
              </a:extLst>
            </p:cNvPr>
            <p:cNvSpPr/>
            <p:nvPr/>
          </p:nvSpPr>
          <p:spPr>
            <a:xfrm>
              <a:off x="1991345" y="2005630"/>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157;p126">
              <a:extLst>
                <a:ext uri="{FF2B5EF4-FFF2-40B4-BE49-F238E27FC236}">
                  <a16:creationId xmlns:a16="http://schemas.microsoft.com/office/drawing/2014/main" id="{AEAADE03-2FC8-4D5C-8159-76118D28E651}"/>
                </a:ext>
              </a:extLst>
            </p:cNvPr>
            <p:cNvSpPr/>
            <p:nvPr/>
          </p:nvSpPr>
          <p:spPr>
            <a:xfrm>
              <a:off x="1990259" y="2008766"/>
              <a:ext cx="54" cy="299"/>
            </a:xfrm>
            <a:custGeom>
              <a:avLst/>
              <a:gdLst/>
              <a:ahLst/>
              <a:cxnLst/>
              <a:rect l="l" t="t" r="r" b="b"/>
              <a:pathLst>
                <a:path w="4" h="22" extrusionOk="0">
                  <a:moveTo>
                    <a:pt x="4"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158;p126">
              <a:extLst>
                <a:ext uri="{FF2B5EF4-FFF2-40B4-BE49-F238E27FC236}">
                  <a16:creationId xmlns:a16="http://schemas.microsoft.com/office/drawing/2014/main" id="{4242D62F-FAB6-4E79-BD07-B5C31F90E5C1}"/>
                </a:ext>
              </a:extLst>
            </p:cNvPr>
            <p:cNvSpPr/>
            <p:nvPr/>
          </p:nvSpPr>
          <p:spPr>
            <a:xfrm>
              <a:off x="1990639" y="2007490"/>
              <a:ext cx="54" cy="244"/>
            </a:xfrm>
            <a:custGeom>
              <a:avLst/>
              <a:gdLst/>
              <a:ahLst/>
              <a:cxnLst/>
              <a:rect l="l" t="t" r="r" b="b"/>
              <a:pathLst>
                <a:path w="4" h="18" extrusionOk="0">
                  <a:moveTo>
                    <a:pt x="4"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159;p126">
              <a:extLst>
                <a:ext uri="{FF2B5EF4-FFF2-40B4-BE49-F238E27FC236}">
                  <a16:creationId xmlns:a16="http://schemas.microsoft.com/office/drawing/2014/main" id="{DAAEB292-B0AB-4E02-93CF-3EE69993C37E}"/>
                </a:ext>
              </a:extLst>
            </p:cNvPr>
            <p:cNvSpPr/>
            <p:nvPr/>
          </p:nvSpPr>
          <p:spPr>
            <a:xfrm>
              <a:off x="1991155" y="2006064"/>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160;p126">
              <a:extLst>
                <a:ext uri="{FF2B5EF4-FFF2-40B4-BE49-F238E27FC236}">
                  <a16:creationId xmlns:a16="http://schemas.microsoft.com/office/drawing/2014/main" id="{A5EC8065-510C-4799-A972-822EA9192F14}"/>
                </a:ext>
              </a:extLst>
            </p:cNvPr>
            <p:cNvSpPr/>
            <p:nvPr/>
          </p:nvSpPr>
          <p:spPr>
            <a:xfrm>
              <a:off x="1990449" y="2008101"/>
              <a:ext cx="54" cy="258"/>
            </a:xfrm>
            <a:custGeom>
              <a:avLst/>
              <a:gdLst/>
              <a:ahLst/>
              <a:cxnLst/>
              <a:rect l="l" t="t" r="r" b="b"/>
              <a:pathLst>
                <a:path w="4" h="19" extrusionOk="0">
                  <a:moveTo>
                    <a:pt x="4"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161;p126">
              <a:extLst>
                <a:ext uri="{FF2B5EF4-FFF2-40B4-BE49-F238E27FC236}">
                  <a16:creationId xmlns:a16="http://schemas.microsoft.com/office/drawing/2014/main" id="{CCF3A16F-D997-4F50-B05D-C4192FD95A5E}"/>
                </a:ext>
              </a:extLst>
            </p:cNvPr>
            <p:cNvSpPr/>
            <p:nvPr/>
          </p:nvSpPr>
          <p:spPr>
            <a:xfrm>
              <a:off x="1990965" y="2006485"/>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162;p126">
              <a:extLst>
                <a:ext uri="{FF2B5EF4-FFF2-40B4-BE49-F238E27FC236}">
                  <a16:creationId xmlns:a16="http://schemas.microsoft.com/office/drawing/2014/main" id="{60B3C0CA-C3C3-4EF5-9AF0-102B9AB1620E}"/>
                </a:ext>
              </a:extLst>
            </p:cNvPr>
            <p:cNvSpPr/>
            <p:nvPr/>
          </p:nvSpPr>
          <p:spPr>
            <a:xfrm>
              <a:off x="1990775" y="2006960"/>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163;p126">
              <a:extLst>
                <a:ext uri="{FF2B5EF4-FFF2-40B4-BE49-F238E27FC236}">
                  <a16:creationId xmlns:a16="http://schemas.microsoft.com/office/drawing/2014/main" id="{086825A2-7739-47CE-BCE6-340950270132}"/>
                </a:ext>
              </a:extLst>
            </p:cNvPr>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164;p126">
              <a:extLst>
                <a:ext uri="{FF2B5EF4-FFF2-40B4-BE49-F238E27FC236}">
                  <a16:creationId xmlns:a16="http://schemas.microsoft.com/office/drawing/2014/main" id="{313E0574-EF47-43BF-BECB-468CC6B4E9CC}"/>
                </a:ext>
              </a:extLst>
            </p:cNvPr>
            <p:cNvSpPr/>
            <p:nvPr/>
          </p:nvSpPr>
          <p:spPr>
            <a:xfrm>
              <a:off x="1980795" y="199065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165;p126">
              <a:extLst>
                <a:ext uri="{FF2B5EF4-FFF2-40B4-BE49-F238E27FC236}">
                  <a16:creationId xmlns:a16="http://schemas.microsoft.com/office/drawing/2014/main" id="{A7548E06-5EBC-45CD-94AB-231B20A4A66E}"/>
                </a:ext>
              </a:extLst>
            </p:cNvPr>
            <p:cNvSpPr/>
            <p:nvPr/>
          </p:nvSpPr>
          <p:spPr>
            <a:xfrm>
              <a:off x="1979845" y="199065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166;p126">
              <a:extLst>
                <a:ext uri="{FF2B5EF4-FFF2-40B4-BE49-F238E27FC236}">
                  <a16:creationId xmlns:a16="http://schemas.microsoft.com/office/drawing/2014/main" id="{F2844576-6784-4CE0-B12E-A470205D613B}"/>
                </a:ext>
              </a:extLst>
            </p:cNvPr>
            <p:cNvSpPr/>
            <p:nvPr/>
          </p:nvSpPr>
          <p:spPr>
            <a:xfrm>
              <a:off x="1971481" y="198191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167;p126">
              <a:extLst>
                <a:ext uri="{FF2B5EF4-FFF2-40B4-BE49-F238E27FC236}">
                  <a16:creationId xmlns:a16="http://schemas.microsoft.com/office/drawing/2014/main" id="{38CDA8DA-3883-44FD-97DD-D088850F9860}"/>
                </a:ext>
              </a:extLst>
            </p:cNvPr>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168;p126">
              <a:extLst>
                <a:ext uri="{FF2B5EF4-FFF2-40B4-BE49-F238E27FC236}">
                  <a16:creationId xmlns:a16="http://schemas.microsoft.com/office/drawing/2014/main" id="{B6EC42A7-B628-4057-90F0-10DBC8C3276E}"/>
                </a:ext>
              </a:extLst>
            </p:cNvPr>
            <p:cNvSpPr/>
            <p:nvPr/>
          </p:nvSpPr>
          <p:spPr>
            <a:xfrm>
              <a:off x="1981800" y="1990084"/>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169;p126">
              <a:extLst>
                <a:ext uri="{FF2B5EF4-FFF2-40B4-BE49-F238E27FC236}">
                  <a16:creationId xmlns:a16="http://schemas.microsoft.com/office/drawing/2014/main" id="{539731CF-B611-4B2A-A010-FF1C828FA401}"/>
                </a:ext>
              </a:extLst>
            </p:cNvPr>
            <p:cNvSpPr/>
            <p:nvPr/>
          </p:nvSpPr>
          <p:spPr>
            <a:xfrm>
              <a:off x="1974468" y="1981299"/>
              <a:ext cx="353" cy="54"/>
            </a:xfrm>
            <a:custGeom>
              <a:avLst/>
              <a:gdLst/>
              <a:ahLst/>
              <a:cxnLst/>
              <a:rect l="l" t="t" r="r" b="b"/>
              <a:pathLst>
                <a:path w="26" h="4" extrusionOk="0">
                  <a:moveTo>
                    <a:pt x="1" y="4"/>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170;p126">
              <a:extLst>
                <a:ext uri="{FF2B5EF4-FFF2-40B4-BE49-F238E27FC236}">
                  <a16:creationId xmlns:a16="http://schemas.microsoft.com/office/drawing/2014/main" id="{578665A8-E9DA-4811-8142-C988455DCE02}"/>
                </a:ext>
              </a:extLst>
            </p:cNvPr>
            <p:cNvSpPr/>
            <p:nvPr/>
          </p:nvSpPr>
          <p:spPr>
            <a:xfrm>
              <a:off x="1972567" y="1981584"/>
              <a:ext cx="448" cy="109"/>
            </a:xfrm>
            <a:custGeom>
              <a:avLst/>
              <a:gdLst/>
              <a:ahLst/>
              <a:cxnLst/>
              <a:rect l="l" t="t" r="r" b="b"/>
              <a:pathLst>
                <a:path w="33" h="8" extrusionOk="0">
                  <a:moveTo>
                    <a:pt x="1" y="7"/>
                  </a:move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171;p126">
              <a:extLst>
                <a:ext uri="{FF2B5EF4-FFF2-40B4-BE49-F238E27FC236}">
                  <a16:creationId xmlns:a16="http://schemas.microsoft.com/office/drawing/2014/main" id="{80D5ECE1-984E-4AFD-87DF-81F0D525EA7A}"/>
                </a:ext>
              </a:extLst>
            </p:cNvPr>
            <p:cNvSpPr/>
            <p:nvPr/>
          </p:nvSpPr>
          <p:spPr>
            <a:xfrm>
              <a:off x="1984597" y="1988373"/>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172;p126">
              <a:extLst>
                <a:ext uri="{FF2B5EF4-FFF2-40B4-BE49-F238E27FC236}">
                  <a16:creationId xmlns:a16="http://schemas.microsoft.com/office/drawing/2014/main" id="{A7699892-0572-4489-B34B-3321957ADEED}"/>
                </a:ext>
              </a:extLst>
            </p:cNvPr>
            <p:cNvSpPr/>
            <p:nvPr/>
          </p:nvSpPr>
          <p:spPr>
            <a:xfrm>
              <a:off x="1980374" y="1990708"/>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173;p126">
              <a:extLst>
                <a:ext uri="{FF2B5EF4-FFF2-40B4-BE49-F238E27FC236}">
                  <a16:creationId xmlns:a16="http://schemas.microsoft.com/office/drawing/2014/main" id="{C88C5BD3-D275-41E8-8FDD-18D74D8B7F2F}"/>
                </a:ext>
              </a:extLst>
            </p:cNvPr>
            <p:cNvSpPr/>
            <p:nvPr/>
          </p:nvSpPr>
          <p:spPr>
            <a:xfrm>
              <a:off x="1984081" y="1987952"/>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174;p126">
              <a:extLst>
                <a:ext uri="{FF2B5EF4-FFF2-40B4-BE49-F238E27FC236}">
                  <a16:creationId xmlns:a16="http://schemas.microsoft.com/office/drawing/2014/main" id="{610BC532-9CED-4A38-883B-51E4D27036C5}"/>
                </a:ext>
              </a:extLst>
            </p:cNvPr>
            <p:cNvSpPr/>
            <p:nvPr/>
          </p:nvSpPr>
          <p:spPr>
            <a:xfrm>
              <a:off x="1984312" y="1988183"/>
              <a:ext cx="204" cy="109"/>
            </a:xfrm>
            <a:custGeom>
              <a:avLst/>
              <a:gdLst/>
              <a:ahLst/>
              <a:cxnLst/>
              <a:rect l="l" t="t" r="r" b="b"/>
              <a:pathLst>
                <a:path w="15" h="8" extrusionOk="0">
                  <a:moveTo>
                    <a:pt x="1" y="1"/>
                  </a:moveTo>
                  <a:lnTo>
                    <a:pt x="1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175;p126">
              <a:extLst>
                <a:ext uri="{FF2B5EF4-FFF2-40B4-BE49-F238E27FC236}">
                  <a16:creationId xmlns:a16="http://schemas.microsoft.com/office/drawing/2014/main" id="{3264520A-2FDA-42A0-A2C1-16B2EC6775AE}"/>
                </a:ext>
              </a:extLst>
            </p:cNvPr>
            <p:cNvSpPr/>
            <p:nvPr/>
          </p:nvSpPr>
          <p:spPr>
            <a:xfrm>
              <a:off x="1981366" y="1990369"/>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176;p126">
              <a:extLst>
                <a:ext uri="{FF2B5EF4-FFF2-40B4-BE49-F238E27FC236}">
                  <a16:creationId xmlns:a16="http://schemas.microsoft.com/office/drawing/2014/main" id="{26FA0304-5009-4A2F-A72E-BF059C66A321}"/>
                </a:ext>
              </a:extLst>
            </p:cNvPr>
            <p:cNvSpPr/>
            <p:nvPr/>
          </p:nvSpPr>
          <p:spPr>
            <a:xfrm>
              <a:off x="1973898" y="1981340"/>
              <a:ext cx="394" cy="109"/>
            </a:xfrm>
            <a:custGeom>
              <a:avLst/>
              <a:gdLst/>
              <a:ahLst/>
              <a:cxnLst/>
              <a:rect l="l" t="t" r="r" b="b"/>
              <a:pathLst>
                <a:path w="29" h="8" extrusionOk="0">
                  <a:moveTo>
                    <a:pt x="1" y="8"/>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177;p126">
              <a:extLst>
                <a:ext uri="{FF2B5EF4-FFF2-40B4-BE49-F238E27FC236}">
                  <a16:creationId xmlns:a16="http://schemas.microsoft.com/office/drawing/2014/main" id="{2F350DC1-D19A-46FA-A3FB-05483E90627E}"/>
                </a:ext>
              </a:extLst>
            </p:cNvPr>
            <p:cNvSpPr/>
            <p:nvPr/>
          </p:nvSpPr>
          <p:spPr>
            <a:xfrm>
              <a:off x="1973233" y="1981435"/>
              <a:ext cx="448" cy="109"/>
            </a:xfrm>
            <a:custGeom>
              <a:avLst/>
              <a:gdLst/>
              <a:ahLst/>
              <a:cxnLst/>
              <a:rect l="l" t="t" r="r" b="b"/>
              <a:pathLst>
                <a:path w="33" h="8" extrusionOk="0">
                  <a:moveTo>
                    <a:pt x="1" y="8"/>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178;p126">
              <a:extLst>
                <a:ext uri="{FF2B5EF4-FFF2-40B4-BE49-F238E27FC236}">
                  <a16:creationId xmlns:a16="http://schemas.microsoft.com/office/drawing/2014/main" id="{25B081E0-6311-44B8-9ED8-B281F5DD699B}"/>
                </a:ext>
              </a:extLst>
            </p:cNvPr>
            <p:cNvSpPr/>
            <p:nvPr/>
          </p:nvSpPr>
          <p:spPr>
            <a:xfrm>
              <a:off x="1971766" y="1981720"/>
              <a:ext cx="530" cy="109"/>
            </a:xfrm>
            <a:custGeom>
              <a:avLst/>
              <a:gdLst/>
              <a:ahLst/>
              <a:cxnLst/>
              <a:rect l="l" t="t" r="r" b="b"/>
              <a:pathLst>
                <a:path w="39" h="8" extrusionOk="0">
                  <a:moveTo>
                    <a:pt x="0" y="8"/>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179;p126">
              <a:extLst>
                <a:ext uri="{FF2B5EF4-FFF2-40B4-BE49-F238E27FC236}">
                  <a16:creationId xmlns:a16="http://schemas.microsoft.com/office/drawing/2014/main" id="{7A14BE4E-42DE-4A67-A0BB-C588207A1B91}"/>
                </a:ext>
              </a:extLst>
            </p:cNvPr>
            <p:cNvSpPr/>
            <p:nvPr/>
          </p:nvSpPr>
          <p:spPr>
            <a:xfrm>
              <a:off x="1975378" y="1981150"/>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180;p126">
              <a:extLst>
                <a:ext uri="{FF2B5EF4-FFF2-40B4-BE49-F238E27FC236}">
                  <a16:creationId xmlns:a16="http://schemas.microsoft.com/office/drawing/2014/main" id="{9B7FA24A-1571-448B-9E8C-ACB41B6FEFA4}"/>
                </a:ext>
              </a:extLst>
            </p:cNvPr>
            <p:cNvSpPr/>
            <p:nvPr/>
          </p:nvSpPr>
          <p:spPr>
            <a:xfrm>
              <a:off x="1974943" y="1981204"/>
              <a:ext cx="299" cy="54"/>
            </a:xfrm>
            <a:custGeom>
              <a:avLst/>
              <a:gdLst/>
              <a:ahLst/>
              <a:cxnLst/>
              <a:rect l="l" t="t" r="r" b="b"/>
              <a:pathLst>
                <a:path w="22" h="4" extrusionOk="0">
                  <a:moveTo>
                    <a:pt x="1" y="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181;p126">
              <a:extLst>
                <a:ext uri="{FF2B5EF4-FFF2-40B4-BE49-F238E27FC236}">
                  <a16:creationId xmlns:a16="http://schemas.microsoft.com/office/drawing/2014/main" id="{723CA8DB-3910-4000-96FC-F970EC9A51FD}"/>
                </a:ext>
              </a:extLst>
            </p:cNvPr>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182;p126">
              <a:extLst>
                <a:ext uri="{FF2B5EF4-FFF2-40B4-BE49-F238E27FC236}">
                  <a16:creationId xmlns:a16="http://schemas.microsoft.com/office/drawing/2014/main" id="{AA83AA18-AE9A-49B9-868B-C34F834CB9D6}"/>
                </a:ext>
              </a:extLst>
            </p:cNvPr>
            <p:cNvSpPr/>
            <p:nvPr/>
          </p:nvSpPr>
          <p:spPr>
            <a:xfrm>
              <a:off x="1953749" y="1973166"/>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183;p126">
              <a:extLst>
                <a:ext uri="{FF2B5EF4-FFF2-40B4-BE49-F238E27FC236}">
                  <a16:creationId xmlns:a16="http://schemas.microsoft.com/office/drawing/2014/main" id="{A0556E95-DAD8-40D2-B24D-B770089F8ACB}"/>
                </a:ext>
              </a:extLst>
            </p:cNvPr>
            <p:cNvSpPr/>
            <p:nvPr/>
          </p:nvSpPr>
          <p:spPr>
            <a:xfrm>
              <a:off x="1954754" y="1971876"/>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184;p126">
              <a:extLst>
                <a:ext uri="{FF2B5EF4-FFF2-40B4-BE49-F238E27FC236}">
                  <a16:creationId xmlns:a16="http://schemas.microsoft.com/office/drawing/2014/main" id="{0B478EEF-0C2C-4ED1-9096-017A9B32D3F3}"/>
                </a:ext>
              </a:extLst>
            </p:cNvPr>
            <p:cNvSpPr/>
            <p:nvPr/>
          </p:nvSpPr>
          <p:spPr>
            <a:xfrm>
              <a:off x="1951563" y="1975257"/>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185;p126">
              <a:extLst>
                <a:ext uri="{FF2B5EF4-FFF2-40B4-BE49-F238E27FC236}">
                  <a16:creationId xmlns:a16="http://schemas.microsoft.com/office/drawing/2014/main" id="{4D3C9603-8B3D-4956-A8C6-36D9ACE36F4D}"/>
                </a:ext>
              </a:extLst>
            </p:cNvPr>
            <p:cNvSpPr/>
            <p:nvPr/>
          </p:nvSpPr>
          <p:spPr>
            <a:xfrm>
              <a:off x="1954564" y="1972161"/>
              <a:ext cx="109" cy="163"/>
            </a:xfrm>
            <a:custGeom>
              <a:avLst/>
              <a:gdLst/>
              <a:ahLst/>
              <a:cxnLst/>
              <a:rect l="l" t="t" r="r" b="b"/>
              <a:pathLst>
                <a:path w="8" h="12" extrusionOk="0">
                  <a:moveTo>
                    <a:pt x="0" y="1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186;p126">
              <a:extLst>
                <a:ext uri="{FF2B5EF4-FFF2-40B4-BE49-F238E27FC236}">
                  <a16:creationId xmlns:a16="http://schemas.microsoft.com/office/drawing/2014/main" id="{704A53FF-2230-4C4C-B1CF-C3C036DFD72C}"/>
                </a:ext>
              </a:extLst>
            </p:cNvPr>
            <p:cNvSpPr/>
            <p:nvPr/>
          </p:nvSpPr>
          <p:spPr>
            <a:xfrm>
              <a:off x="1950382" y="1976357"/>
              <a:ext cx="204" cy="149"/>
            </a:xfrm>
            <a:custGeom>
              <a:avLst/>
              <a:gdLst/>
              <a:ahLst/>
              <a:cxnLst/>
              <a:rect l="l" t="t" r="r" b="b"/>
              <a:pathLst>
                <a:path w="15" h="11" extrusionOk="0">
                  <a:moveTo>
                    <a:pt x="0" y="11"/>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187;p126">
              <a:extLst>
                <a:ext uri="{FF2B5EF4-FFF2-40B4-BE49-F238E27FC236}">
                  <a16:creationId xmlns:a16="http://schemas.microsoft.com/office/drawing/2014/main" id="{3FBDA25B-3BD1-4734-8806-C654A1161855}"/>
                </a:ext>
              </a:extLst>
            </p:cNvPr>
            <p:cNvSpPr/>
            <p:nvPr/>
          </p:nvSpPr>
          <p:spPr>
            <a:xfrm>
              <a:off x="1954319" y="1972501"/>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188;p126">
              <a:extLst>
                <a:ext uri="{FF2B5EF4-FFF2-40B4-BE49-F238E27FC236}">
                  <a16:creationId xmlns:a16="http://schemas.microsoft.com/office/drawing/2014/main" id="{F1054DA5-D744-4DFC-BF3B-24D8878B950C}"/>
                </a:ext>
              </a:extLst>
            </p:cNvPr>
            <p:cNvSpPr/>
            <p:nvPr/>
          </p:nvSpPr>
          <p:spPr>
            <a:xfrm>
              <a:off x="1955039" y="197136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189;p126">
              <a:extLst>
                <a:ext uri="{FF2B5EF4-FFF2-40B4-BE49-F238E27FC236}">
                  <a16:creationId xmlns:a16="http://schemas.microsoft.com/office/drawing/2014/main" id="{679BC0C3-EF47-480F-BD94-D9AF7F0574D8}"/>
                </a:ext>
              </a:extLst>
            </p:cNvPr>
            <p:cNvSpPr/>
            <p:nvPr/>
          </p:nvSpPr>
          <p:spPr>
            <a:xfrm>
              <a:off x="1954889" y="1971591"/>
              <a:ext cx="68" cy="163"/>
            </a:xfrm>
            <a:custGeom>
              <a:avLst/>
              <a:gdLst/>
              <a:ahLst/>
              <a:cxnLst/>
              <a:rect l="l" t="t" r="r" b="b"/>
              <a:pathLst>
                <a:path w="5" h="12" extrusionOk="0">
                  <a:moveTo>
                    <a:pt x="1"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190;p126">
              <a:extLst>
                <a:ext uri="{FF2B5EF4-FFF2-40B4-BE49-F238E27FC236}">
                  <a16:creationId xmlns:a16="http://schemas.microsoft.com/office/drawing/2014/main" id="{798B5216-C1C1-4792-B2CF-64BB4DE384C8}"/>
                </a:ext>
              </a:extLst>
            </p:cNvPr>
            <p:cNvSpPr/>
            <p:nvPr/>
          </p:nvSpPr>
          <p:spPr>
            <a:xfrm>
              <a:off x="1955134" y="1971116"/>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191;p126">
              <a:extLst>
                <a:ext uri="{FF2B5EF4-FFF2-40B4-BE49-F238E27FC236}">
                  <a16:creationId xmlns:a16="http://schemas.microsoft.com/office/drawing/2014/main" id="{EB1BA5A2-A99D-4BB6-9DCD-99D22FCE9940}"/>
                </a:ext>
              </a:extLst>
            </p:cNvPr>
            <p:cNvSpPr/>
            <p:nvPr/>
          </p:nvSpPr>
          <p:spPr>
            <a:xfrm>
              <a:off x="1952608" y="1974347"/>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192;p126">
              <a:extLst>
                <a:ext uri="{FF2B5EF4-FFF2-40B4-BE49-F238E27FC236}">
                  <a16:creationId xmlns:a16="http://schemas.microsoft.com/office/drawing/2014/main" id="{8B55458E-6663-4B72-AA04-59178D9452A6}"/>
                </a:ext>
              </a:extLst>
            </p:cNvPr>
            <p:cNvSpPr/>
            <p:nvPr/>
          </p:nvSpPr>
          <p:spPr>
            <a:xfrm>
              <a:off x="1952092" y="1974782"/>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193;p126">
              <a:extLst>
                <a:ext uri="{FF2B5EF4-FFF2-40B4-BE49-F238E27FC236}">
                  <a16:creationId xmlns:a16="http://schemas.microsoft.com/office/drawing/2014/main" id="{EED363A6-C0B1-499A-AF5A-D29CCA4B9B07}"/>
                </a:ext>
              </a:extLst>
            </p:cNvPr>
            <p:cNvSpPr/>
            <p:nvPr/>
          </p:nvSpPr>
          <p:spPr>
            <a:xfrm>
              <a:off x="1950993" y="1975786"/>
              <a:ext cx="204" cy="190"/>
            </a:xfrm>
            <a:custGeom>
              <a:avLst/>
              <a:gdLst/>
              <a:ahLst/>
              <a:cxnLst/>
              <a:rect l="l" t="t" r="r" b="b"/>
              <a:pathLst>
                <a:path w="15" h="14" extrusionOk="0">
                  <a:moveTo>
                    <a:pt x="1" y="14"/>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194;p126">
              <a:extLst>
                <a:ext uri="{FF2B5EF4-FFF2-40B4-BE49-F238E27FC236}">
                  <a16:creationId xmlns:a16="http://schemas.microsoft.com/office/drawing/2014/main" id="{53558750-F920-4FB1-ADE4-498C497FE1F5}"/>
                </a:ext>
              </a:extLst>
            </p:cNvPr>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195;p126">
              <a:extLst>
                <a:ext uri="{FF2B5EF4-FFF2-40B4-BE49-F238E27FC236}">
                  <a16:creationId xmlns:a16="http://schemas.microsoft.com/office/drawing/2014/main" id="{549CECD6-AF46-48C6-AB7A-9F291FD63843}"/>
                </a:ext>
              </a:extLst>
            </p:cNvPr>
            <p:cNvSpPr/>
            <p:nvPr/>
          </p:nvSpPr>
          <p:spPr>
            <a:xfrm>
              <a:off x="1954034" y="1972827"/>
              <a:ext cx="163" cy="163"/>
            </a:xfrm>
            <a:custGeom>
              <a:avLst/>
              <a:gdLst/>
              <a:ahLst/>
              <a:cxnLst/>
              <a:rect l="l" t="t" r="r" b="b"/>
              <a:pathLst>
                <a:path w="12" h="12" extrusionOk="0">
                  <a:moveTo>
                    <a:pt x="1"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196;p126">
              <a:extLst>
                <a:ext uri="{FF2B5EF4-FFF2-40B4-BE49-F238E27FC236}">
                  <a16:creationId xmlns:a16="http://schemas.microsoft.com/office/drawing/2014/main" id="{4186448B-E27D-456C-9AA2-A34A468F3459}"/>
                </a:ext>
              </a:extLst>
            </p:cNvPr>
            <p:cNvSpPr/>
            <p:nvPr/>
          </p:nvSpPr>
          <p:spPr>
            <a:xfrm>
              <a:off x="1953369" y="1973546"/>
              <a:ext cx="204" cy="204"/>
            </a:xfrm>
            <a:custGeom>
              <a:avLst/>
              <a:gdLst/>
              <a:ahLst/>
              <a:cxnLst/>
              <a:rect l="l" t="t" r="r" b="b"/>
              <a:pathLst>
                <a:path w="15" h="15" extrusionOk="0">
                  <a:moveTo>
                    <a:pt x="1" y="14"/>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197;p126">
              <a:extLst>
                <a:ext uri="{FF2B5EF4-FFF2-40B4-BE49-F238E27FC236}">
                  <a16:creationId xmlns:a16="http://schemas.microsoft.com/office/drawing/2014/main" id="{97401FAA-7BA5-4857-941D-4D5C94E3D0F6}"/>
                </a:ext>
              </a:extLst>
            </p:cNvPr>
            <p:cNvSpPr/>
            <p:nvPr/>
          </p:nvSpPr>
          <p:spPr>
            <a:xfrm>
              <a:off x="1952989" y="1973926"/>
              <a:ext cx="204" cy="204"/>
            </a:xfrm>
            <a:custGeom>
              <a:avLst/>
              <a:gdLst/>
              <a:ahLst/>
              <a:cxnLst/>
              <a:rect l="l" t="t" r="r" b="b"/>
              <a:pathLst>
                <a:path w="15" h="15" extrusionOk="0">
                  <a:moveTo>
                    <a:pt x="15"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198;p126">
              <a:extLst>
                <a:ext uri="{FF2B5EF4-FFF2-40B4-BE49-F238E27FC236}">
                  <a16:creationId xmlns:a16="http://schemas.microsoft.com/office/drawing/2014/main" id="{ACFA44AD-25EC-447D-9273-69E5B8A71FD6}"/>
                </a:ext>
              </a:extLst>
            </p:cNvPr>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199;p126">
              <a:extLst>
                <a:ext uri="{FF2B5EF4-FFF2-40B4-BE49-F238E27FC236}">
                  <a16:creationId xmlns:a16="http://schemas.microsoft.com/office/drawing/2014/main" id="{6BB62A8C-5480-44D7-9584-921FC314CC2A}"/>
                </a:ext>
              </a:extLst>
            </p:cNvPr>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200;p126">
              <a:extLst>
                <a:ext uri="{FF2B5EF4-FFF2-40B4-BE49-F238E27FC236}">
                  <a16:creationId xmlns:a16="http://schemas.microsoft.com/office/drawing/2014/main" id="{DE90F2ED-418C-477E-842A-46A270CE4FCC}"/>
                </a:ext>
              </a:extLst>
            </p:cNvPr>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201;p126">
              <a:extLst>
                <a:ext uri="{FF2B5EF4-FFF2-40B4-BE49-F238E27FC236}">
                  <a16:creationId xmlns:a16="http://schemas.microsoft.com/office/drawing/2014/main" id="{FE751E3F-900B-447D-9BAE-6E3BFC7F6BA3}"/>
                </a:ext>
              </a:extLst>
            </p:cNvPr>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202;p126">
              <a:extLst>
                <a:ext uri="{FF2B5EF4-FFF2-40B4-BE49-F238E27FC236}">
                  <a16:creationId xmlns:a16="http://schemas.microsoft.com/office/drawing/2014/main" id="{EEDE4E22-7812-461A-9E15-664A8F29B309}"/>
                </a:ext>
              </a:extLst>
            </p:cNvPr>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203;p126">
              <a:extLst>
                <a:ext uri="{FF2B5EF4-FFF2-40B4-BE49-F238E27FC236}">
                  <a16:creationId xmlns:a16="http://schemas.microsoft.com/office/drawing/2014/main" id="{91485EDA-98B0-4F6C-8801-052EAE59A28A}"/>
                </a:ext>
              </a:extLst>
            </p:cNvPr>
            <p:cNvSpPr/>
            <p:nvPr/>
          </p:nvSpPr>
          <p:spPr>
            <a:xfrm>
              <a:off x="1969675" y="1982005"/>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204;p126">
              <a:extLst>
                <a:ext uri="{FF2B5EF4-FFF2-40B4-BE49-F238E27FC236}">
                  <a16:creationId xmlns:a16="http://schemas.microsoft.com/office/drawing/2014/main" id="{FCC34836-1363-4D52-966A-D542E71C1733}"/>
                </a:ext>
              </a:extLst>
            </p:cNvPr>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205;p126">
              <a:extLst>
                <a:ext uri="{FF2B5EF4-FFF2-40B4-BE49-F238E27FC236}">
                  <a16:creationId xmlns:a16="http://schemas.microsoft.com/office/drawing/2014/main" id="{4D7AECB9-DB4F-4D93-98F9-DCF029B0E57A}"/>
                </a:ext>
              </a:extLst>
            </p:cNvPr>
            <p:cNvSpPr/>
            <p:nvPr/>
          </p:nvSpPr>
          <p:spPr>
            <a:xfrm>
              <a:off x="1969580" y="198139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206;p126">
              <a:extLst>
                <a:ext uri="{FF2B5EF4-FFF2-40B4-BE49-F238E27FC236}">
                  <a16:creationId xmlns:a16="http://schemas.microsoft.com/office/drawing/2014/main" id="{EACBF940-583D-4300-8F6D-E2FA9D11FB91}"/>
                </a:ext>
              </a:extLst>
            </p:cNvPr>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207;p126">
              <a:extLst>
                <a:ext uri="{FF2B5EF4-FFF2-40B4-BE49-F238E27FC236}">
                  <a16:creationId xmlns:a16="http://schemas.microsoft.com/office/drawing/2014/main" id="{57C370E1-4125-409E-B1AF-F41DD6E302C6}"/>
                </a:ext>
              </a:extLst>
            </p:cNvPr>
            <p:cNvSpPr/>
            <p:nvPr/>
          </p:nvSpPr>
          <p:spPr>
            <a:xfrm>
              <a:off x="1982370" y="1833793"/>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208;p126">
              <a:extLst>
                <a:ext uri="{FF2B5EF4-FFF2-40B4-BE49-F238E27FC236}">
                  <a16:creationId xmlns:a16="http://schemas.microsoft.com/office/drawing/2014/main" id="{A7B24AF4-614C-40BA-B5A9-B992CB9BF96A}"/>
                </a:ext>
              </a:extLst>
            </p:cNvPr>
            <p:cNvSpPr/>
            <p:nvPr/>
          </p:nvSpPr>
          <p:spPr>
            <a:xfrm>
              <a:off x="1982275" y="1833508"/>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209;p126">
              <a:extLst>
                <a:ext uri="{FF2B5EF4-FFF2-40B4-BE49-F238E27FC236}">
                  <a16:creationId xmlns:a16="http://schemas.microsoft.com/office/drawing/2014/main" id="{13DFCEF0-AC75-4306-941B-A9FF85BFB3EF}"/>
                </a:ext>
              </a:extLst>
            </p:cNvPr>
            <p:cNvSpPr/>
            <p:nvPr/>
          </p:nvSpPr>
          <p:spPr>
            <a:xfrm>
              <a:off x="1982465" y="1834078"/>
              <a:ext cx="54" cy="163"/>
            </a:xfrm>
            <a:custGeom>
              <a:avLst/>
              <a:gdLst/>
              <a:ahLst/>
              <a:cxnLst/>
              <a:rect l="l" t="t" r="r" b="b"/>
              <a:pathLst>
                <a:path w="4" h="12" extrusionOk="0">
                  <a:moveTo>
                    <a:pt x="0"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210;p126">
              <a:extLst>
                <a:ext uri="{FF2B5EF4-FFF2-40B4-BE49-F238E27FC236}">
                  <a16:creationId xmlns:a16="http://schemas.microsoft.com/office/drawing/2014/main" id="{2C38DC7A-AF3C-4E92-A570-06D04FABDBB7}"/>
                </a:ext>
              </a:extLst>
            </p:cNvPr>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211;p126">
              <a:extLst>
                <a:ext uri="{FF2B5EF4-FFF2-40B4-BE49-F238E27FC236}">
                  <a16:creationId xmlns:a16="http://schemas.microsoft.com/office/drawing/2014/main" id="{F672DD75-8097-4A36-BE6C-2F664ED17843}"/>
                </a:ext>
              </a:extLst>
            </p:cNvPr>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212;p126">
              <a:extLst>
                <a:ext uri="{FF2B5EF4-FFF2-40B4-BE49-F238E27FC236}">
                  <a16:creationId xmlns:a16="http://schemas.microsoft.com/office/drawing/2014/main" id="{B2F49C34-F2BF-4A3E-AAD3-9D49E2A0458F}"/>
                </a:ext>
              </a:extLst>
            </p:cNvPr>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213;p126">
              <a:extLst>
                <a:ext uri="{FF2B5EF4-FFF2-40B4-BE49-F238E27FC236}">
                  <a16:creationId xmlns:a16="http://schemas.microsoft.com/office/drawing/2014/main" id="{84BDF208-B6B8-4FC6-BF93-864E7CE39A3B}"/>
                </a:ext>
              </a:extLst>
            </p:cNvPr>
            <p:cNvSpPr/>
            <p:nvPr/>
          </p:nvSpPr>
          <p:spPr>
            <a:xfrm>
              <a:off x="1984502" y="1836183"/>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214;p126">
              <a:extLst>
                <a:ext uri="{FF2B5EF4-FFF2-40B4-BE49-F238E27FC236}">
                  <a16:creationId xmlns:a16="http://schemas.microsoft.com/office/drawing/2014/main" id="{56138E7B-4988-4A7F-86CC-414FD40CA130}"/>
                </a:ext>
              </a:extLst>
            </p:cNvPr>
            <p:cNvSpPr/>
            <p:nvPr/>
          </p:nvSpPr>
          <p:spPr>
            <a:xfrm>
              <a:off x="1924517" y="1921218"/>
              <a:ext cx="68" cy="54"/>
            </a:xfrm>
            <a:custGeom>
              <a:avLst/>
              <a:gdLst/>
              <a:ahLst/>
              <a:cxnLst/>
              <a:rect l="l" t="t" r="r" b="b"/>
              <a:pathLst>
                <a:path w="5" h="4" extrusionOk="0">
                  <a:moveTo>
                    <a:pt x="1" y="4"/>
                  </a:moveTo>
                  <a:lnTo>
                    <a:pt x="4" y="0"/>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215;p126">
              <a:extLst>
                <a:ext uri="{FF2B5EF4-FFF2-40B4-BE49-F238E27FC236}">
                  <a16:creationId xmlns:a16="http://schemas.microsoft.com/office/drawing/2014/main" id="{221C1D84-CE97-44F1-8D0F-B5AC90511407}"/>
                </a:ext>
              </a:extLst>
            </p:cNvPr>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216;p126">
              <a:extLst>
                <a:ext uri="{FF2B5EF4-FFF2-40B4-BE49-F238E27FC236}">
                  <a16:creationId xmlns:a16="http://schemas.microsoft.com/office/drawing/2014/main" id="{438FA405-556F-4807-A50F-046F5ADD7C8A}"/>
                </a:ext>
              </a:extLst>
            </p:cNvPr>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217;p126">
              <a:extLst>
                <a:ext uri="{FF2B5EF4-FFF2-40B4-BE49-F238E27FC236}">
                  <a16:creationId xmlns:a16="http://schemas.microsoft.com/office/drawing/2014/main" id="{33FDBC68-3E85-4B42-B567-24CC648C896F}"/>
                </a:ext>
              </a:extLst>
            </p:cNvPr>
            <p:cNvSpPr/>
            <p:nvPr/>
          </p:nvSpPr>
          <p:spPr>
            <a:xfrm>
              <a:off x="1983796" y="1845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218;p126">
              <a:extLst>
                <a:ext uri="{FF2B5EF4-FFF2-40B4-BE49-F238E27FC236}">
                  <a16:creationId xmlns:a16="http://schemas.microsoft.com/office/drawing/2014/main" id="{A7A85219-F4C1-43DD-B0EA-8D17335CFE90}"/>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219;p126">
              <a:extLst>
                <a:ext uri="{FF2B5EF4-FFF2-40B4-BE49-F238E27FC236}">
                  <a16:creationId xmlns:a16="http://schemas.microsoft.com/office/drawing/2014/main" id="{0221C2D8-F7D5-48C9-A513-2CE5AA226838}"/>
                </a:ext>
              </a:extLst>
            </p:cNvPr>
            <p:cNvSpPr/>
            <p:nvPr/>
          </p:nvSpPr>
          <p:spPr>
            <a:xfrm>
              <a:off x="1984081" y="184515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220;p126">
              <a:extLst>
                <a:ext uri="{FF2B5EF4-FFF2-40B4-BE49-F238E27FC236}">
                  <a16:creationId xmlns:a16="http://schemas.microsoft.com/office/drawing/2014/main" id="{6BBCCF0B-0B46-43C3-AA4F-E87BE4D31A04}"/>
                </a:ext>
              </a:extLst>
            </p:cNvPr>
            <p:cNvSpPr/>
            <p:nvPr/>
          </p:nvSpPr>
          <p:spPr>
            <a:xfrm>
              <a:off x="1983891" y="1845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221;p126">
              <a:extLst>
                <a:ext uri="{FF2B5EF4-FFF2-40B4-BE49-F238E27FC236}">
                  <a16:creationId xmlns:a16="http://schemas.microsoft.com/office/drawing/2014/main" id="{6E6C3F9C-07F0-4EBC-9924-26613CBA1404}"/>
                </a:ext>
              </a:extLst>
            </p:cNvPr>
            <p:cNvSpPr/>
            <p:nvPr/>
          </p:nvSpPr>
          <p:spPr>
            <a:xfrm>
              <a:off x="1984122" y="1845062"/>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222;p126">
              <a:extLst>
                <a:ext uri="{FF2B5EF4-FFF2-40B4-BE49-F238E27FC236}">
                  <a16:creationId xmlns:a16="http://schemas.microsoft.com/office/drawing/2014/main" id="{F1C3C5E3-CB42-4F4B-92D8-DEC660BF6973}"/>
                </a:ext>
              </a:extLst>
            </p:cNvPr>
            <p:cNvSpPr/>
            <p:nvPr/>
          </p:nvSpPr>
          <p:spPr>
            <a:xfrm>
              <a:off x="1984366" y="18434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223;p126">
              <a:extLst>
                <a:ext uri="{FF2B5EF4-FFF2-40B4-BE49-F238E27FC236}">
                  <a16:creationId xmlns:a16="http://schemas.microsoft.com/office/drawing/2014/main" id="{1E9B3074-159B-4E72-9F8B-ED9843F50C1E}"/>
                </a:ext>
              </a:extLst>
            </p:cNvPr>
            <p:cNvSpPr/>
            <p:nvPr/>
          </p:nvSpPr>
          <p:spPr>
            <a:xfrm>
              <a:off x="1983932" y="184540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224;p126">
              <a:extLst>
                <a:ext uri="{FF2B5EF4-FFF2-40B4-BE49-F238E27FC236}">
                  <a16:creationId xmlns:a16="http://schemas.microsoft.com/office/drawing/2014/main" id="{73AA95FB-651B-49C6-8350-F265AD4F1D61}"/>
                </a:ext>
              </a:extLst>
            </p:cNvPr>
            <p:cNvSpPr/>
            <p:nvPr/>
          </p:nvSpPr>
          <p:spPr>
            <a:xfrm>
              <a:off x="1984027" y="184525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225;p126">
              <a:extLst>
                <a:ext uri="{FF2B5EF4-FFF2-40B4-BE49-F238E27FC236}">
                  <a16:creationId xmlns:a16="http://schemas.microsoft.com/office/drawing/2014/main" id="{83F7CD1A-8B00-4AA9-A92C-318DD3A8D641}"/>
                </a:ext>
              </a:extLst>
            </p:cNvPr>
            <p:cNvSpPr/>
            <p:nvPr/>
          </p:nvSpPr>
          <p:spPr>
            <a:xfrm>
              <a:off x="1984407" y="1840269"/>
              <a:ext cx="14" cy="394"/>
            </a:xfrm>
            <a:custGeom>
              <a:avLst/>
              <a:gdLst/>
              <a:ahLst/>
              <a:cxnLst/>
              <a:rect l="l" t="t" r="r" b="b"/>
              <a:pathLst>
                <a:path w="1" h="29" extrusionOk="0">
                  <a:moveTo>
                    <a:pt x="1"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226;p126">
              <a:extLst>
                <a:ext uri="{FF2B5EF4-FFF2-40B4-BE49-F238E27FC236}">
                  <a16:creationId xmlns:a16="http://schemas.microsoft.com/office/drawing/2014/main" id="{C2E52D8D-967B-4B67-9EE8-4205A38C4DBE}"/>
                </a:ext>
              </a:extLst>
            </p:cNvPr>
            <p:cNvSpPr/>
            <p:nvPr/>
          </p:nvSpPr>
          <p:spPr>
            <a:xfrm>
              <a:off x="1984407" y="1841790"/>
              <a:ext cx="14" cy="244"/>
            </a:xfrm>
            <a:custGeom>
              <a:avLst/>
              <a:gdLst/>
              <a:ahLst/>
              <a:cxnLst/>
              <a:rect l="l" t="t" r="r" b="b"/>
              <a:pathLst>
                <a:path w="1" h="18" extrusionOk="0">
                  <a:moveTo>
                    <a:pt x="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227;p126">
              <a:extLst>
                <a:ext uri="{FF2B5EF4-FFF2-40B4-BE49-F238E27FC236}">
                  <a16:creationId xmlns:a16="http://schemas.microsoft.com/office/drawing/2014/main" id="{EEA44E26-12E3-40A2-A716-FEBC13130E82}"/>
                </a:ext>
              </a:extLst>
            </p:cNvPr>
            <p:cNvSpPr/>
            <p:nvPr/>
          </p:nvSpPr>
          <p:spPr>
            <a:xfrm>
              <a:off x="1984217" y="18447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228;p126">
              <a:extLst>
                <a:ext uri="{FF2B5EF4-FFF2-40B4-BE49-F238E27FC236}">
                  <a16:creationId xmlns:a16="http://schemas.microsoft.com/office/drawing/2014/main" id="{4B0C7693-7411-4CCD-B0D6-A57855BCC851}"/>
                </a:ext>
              </a:extLst>
            </p:cNvPr>
            <p:cNvSpPr/>
            <p:nvPr/>
          </p:nvSpPr>
          <p:spPr>
            <a:xfrm>
              <a:off x="1984271" y="18445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229;p126">
              <a:extLst>
                <a:ext uri="{FF2B5EF4-FFF2-40B4-BE49-F238E27FC236}">
                  <a16:creationId xmlns:a16="http://schemas.microsoft.com/office/drawing/2014/main" id="{077D49E1-34BF-434B-A223-35693369D731}"/>
                </a:ext>
              </a:extLst>
            </p:cNvPr>
            <p:cNvSpPr/>
            <p:nvPr/>
          </p:nvSpPr>
          <p:spPr>
            <a:xfrm>
              <a:off x="1984366" y="184373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230;p126">
              <a:extLst>
                <a:ext uri="{FF2B5EF4-FFF2-40B4-BE49-F238E27FC236}">
                  <a16:creationId xmlns:a16="http://schemas.microsoft.com/office/drawing/2014/main" id="{4005FF05-3DEE-474F-8CCB-5DBCFB2BCCEC}"/>
                </a:ext>
              </a:extLst>
            </p:cNvPr>
            <p:cNvSpPr/>
            <p:nvPr/>
          </p:nvSpPr>
          <p:spPr>
            <a:xfrm>
              <a:off x="1984366" y="184397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231;p126">
              <a:extLst>
                <a:ext uri="{FF2B5EF4-FFF2-40B4-BE49-F238E27FC236}">
                  <a16:creationId xmlns:a16="http://schemas.microsoft.com/office/drawing/2014/main" id="{5F09BBEA-4D47-491B-AFB9-E4FE1FDECE38}"/>
                </a:ext>
              </a:extLst>
            </p:cNvPr>
            <p:cNvSpPr/>
            <p:nvPr/>
          </p:nvSpPr>
          <p:spPr>
            <a:xfrm>
              <a:off x="1984407" y="184278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232;p126">
              <a:extLst>
                <a:ext uri="{FF2B5EF4-FFF2-40B4-BE49-F238E27FC236}">
                  <a16:creationId xmlns:a16="http://schemas.microsoft.com/office/drawing/2014/main" id="{5C159E4B-9872-47B4-B2B8-D8B4F540F2A4}"/>
                </a:ext>
              </a:extLst>
            </p:cNvPr>
            <p:cNvSpPr/>
            <p:nvPr/>
          </p:nvSpPr>
          <p:spPr>
            <a:xfrm>
              <a:off x="1984312" y="184439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233;p126">
              <a:extLst>
                <a:ext uri="{FF2B5EF4-FFF2-40B4-BE49-F238E27FC236}">
                  <a16:creationId xmlns:a16="http://schemas.microsoft.com/office/drawing/2014/main" id="{1E3A1542-37AF-4785-B382-05E05E29D698}"/>
                </a:ext>
              </a:extLst>
            </p:cNvPr>
            <p:cNvSpPr/>
            <p:nvPr/>
          </p:nvSpPr>
          <p:spPr>
            <a:xfrm>
              <a:off x="1984176" y="1844967"/>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234;p126">
              <a:extLst>
                <a:ext uri="{FF2B5EF4-FFF2-40B4-BE49-F238E27FC236}">
                  <a16:creationId xmlns:a16="http://schemas.microsoft.com/office/drawing/2014/main" id="{6DF0137F-1362-4907-BD71-19AAC7DBCA58}"/>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235;p126">
              <a:extLst>
                <a:ext uri="{FF2B5EF4-FFF2-40B4-BE49-F238E27FC236}">
                  <a16:creationId xmlns:a16="http://schemas.microsoft.com/office/drawing/2014/main" id="{24A6F99B-BCDF-4ED9-90AB-0EDFBB19CD08}"/>
                </a:ext>
              </a:extLst>
            </p:cNvPr>
            <p:cNvSpPr/>
            <p:nvPr/>
          </p:nvSpPr>
          <p:spPr>
            <a:xfrm>
              <a:off x="1984176" y="1844831"/>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236;p126">
              <a:extLst>
                <a:ext uri="{FF2B5EF4-FFF2-40B4-BE49-F238E27FC236}">
                  <a16:creationId xmlns:a16="http://schemas.microsoft.com/office/drawing/2014/main" id="{A439000D-69B5-4DC7-B80E-12A4FB3E4FE8}"/>
                </a:ext>
              </a:extLst>
            </p:cNvPr>
            <p:cNvSpPr/>
            <p:nvPr/>
          </p:nvSpPr>
          <p:spPr>
            <a:xfrm>
              <a:off x="1984407" y="1842971"/>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237;p126">
              <a:extLst>
                <a:ext uri="{FF2B5EF4-FFF2-40B4-BE49-F238E27FC236}">
                  <a16:creationId xmlns:a16="http://schemas.microsoft.com/office/drawing/2014/main" id="{F6E9DF8A-7177-45E9-BC44-0B1599EAAC53}"/>
                </a:ext>
              </a:extLst>
            </p:cNvPr>
            <p:cNvSpPr/>
            <p:nvPr/>
          </p:nvSpPr>
          <p:spPr>
            <a:xfrm>
              <a:off x="1984407" y="1840785"/>
              <a:ext cx="14" cy="353"/>
            </a:xfrm>
            <a:custGeom>
              <a:avLst/>
              <a:gdLst/>
              <a:ahLst/>
              <a:cxnLst/>
              <a:rect l="l" t="t" r="r" b="b"/>
              <a:pathLst>
                <a:path w="1" h="26" extrusionOk="0">
                  <a:moveTo>
                    <a:pt x="1"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238;p126">
              <a:extLst>
                <a:ext uri="{FF2B5EF4-FFF2-40B4-BE49-F238E27FC236}">
                  <a16:creationId xmlns:a16="http://schemas.microsoft.com/office/drawing/2014/main" id="{9F57B3C2-342E-400E-892F-645322CB69AE}"/>
                </a:ext>
              </a:extLst>
            </p:cNvPr>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239;p126">
              <a:extLst>
                <a:ext uri="{FF2B5EF4-FFF2-40B4-BE49-F238E27FC236}">
                  <a16:creationId xmlns:a16="http://schemas.microsoft.com/office/drawing/2014/main" id="{EDCDD97A-35EE-4639-8861-B5A246A5D271}"/>
                </a:ext>
              </a:extLst>
            </p:cNvPr>
            <p:cNvSpPr/>
            <p:nvPr/>
          </p:nvSpPr>
          <p:spPr>
            <a:xfrm>
              <a:off x="1984407" y="1841315"/>
              <a:ext cx="14" cy="299"/>
            </a:xfrm>
            <a:custGeom>
              <a:avLst/>
              <a:gdLst/>
              <a:ahLst/>
              <a:cxnLst/>
              <a:rect l="l" t="t" r="r" b="b"/>
              <a:pathLst>
                <a:path w="1" h="22" extrusionOk="0">
                  <a:moveTo>
                    <a:pt x="1"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240;p126">
              <a:extLst>
                <a:ext uri="{FF2B5EF4-FFF2-40B4-BE49-F238E27FC236}">
                  <a16:creationId xmlns:a16="http://schemas.microsoft.com/office/drawing/2014/main" id="{4AC1FF33-D991-4CDB-A194-F2939DE45B85}"/>
                </a:ext>
              </a:extLst>
            </p:cNvPr>
            <p:cNvSpPr/>
            <p:nvPr/>
          </p:nvSpPr>
          <p:spPr>
            <a:xfrm>
              <a:off x="1984407" y="1842211"/>
              <a:ext cx="14" cy="258"/>
            </a:xfrm>
            <a:custGeom>
              <a:avLst/>
              <a:gdLst/>
              <a:ahLst/>
              <a:cxnLst/>
              <a:rect l="l" t="t" r="r" b="b"/>
              <a:pathLst>
                <a:path w="1" h="19" extrusionOk="0">
                  <a:moveTo>
                    <a:pt x="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241;p126">
              <a:extLst>
                <a:ext uri="{FF2B5EF4-FFF2-40B4-BE49-F238E27FC236}">
                  <a16:creationId xmlns:a16="http://schemas.microsoft.com/office/drawing/2014/main" id="{3F2C8F8B-B6C6-4DDC-B082-908D0A4676CF}"/>
                </a:ext>
              </a:extLst>
            </p:cNvPr>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242;p126">
              <a:extLst>
                <a:ext uri="{FF2B5EF4-FFF2-40B4-BE49-F238E27FC236}">
                  <a16:creationId xmlns:a16="http://schemas.microsoft.com/office/drawing/2014/main" id="{99450E00-9D9C-4873-BFA4-930C4907FBA9}"/>
                </a:ext>
              </a:extLst>
            </p:cNvPr>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243;p126">
              <a:extLst>
                <a:ext uri="{FF2B5EF4-FFF2-40B4-BE49-F238E27FC236}">
                  <a16:creationId xmlns:a16="http://schemas.microsoft.com/office/drawing/2014/main" id="{D92D93F5-3760-4EAA-ACE3-A1D58D1127D7}"/>
                </a:ext>
              </a:extLst>
            </p:cNvPr>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244;p126">
              <a:extLst>
                <a:ext uri="{FF2B5EF4-FFF2-40B4-BE49-F238E27FC236}">
                  <a16:creationId xmlns:a16="http://schemas.microsoft.com/office/drawing/2014/main" id="{DEB77ACF-576E-4367-9BD7-F2F54EFE9F4F}"/>
                </a:ext>
              </a:extLst>
            </p:cNvPr>
            <p:cNvSpPr/>
            <p:nvPr/>
          </p:nvSpPr>
          <p:spPr>
            <a:xfrm>
              <a:off x="2072729" y="1900635"/>
              <a:ext cx="14" cy="1154"/>
            </a:xfrm>
            <a:custGeom>
              <a:avLst/>
              <a:gdLst/>
              <a:ahLst/>
              <a:cxnLst/>
              <a:rect l="l" t="t" r="r" b="b"/>
              <a:pathLst>
                <a:path w="1" h="85" extrusionOk="0">
                  <a:moveTo>
                    <a:pt x="0" y="0"/>
                  </a:moveTo>
                  <a:lnTo>
                    <a:pt x="0" y="84"/>
                  </a:lnTo>
                  <a:lnTo>
                    <a:pt x="0" y="8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245;p126">
              <a:extLst>
                <a:ext uri="{FF2B5EF4-FFF2-40B4-BE49-F238E27FC236}">
                  <a16:creationId xmlns:a16="http://schemas.microsoft.com/office/drawing/2014/main" id="{905BCF22-8F4F-4439-9C4A-36A9BC9885A7}"/>
                </a:ext>
              </a:extLst>
            </p:cNvPr>
            <p:cNvSpPr/>
            <p:nvPr/>
          </p:nvSpPr>
          <p:spPr>
            <a:xfrm>
              <a:off x="2055607" y="1883514"/>
              <a:ext cx="299" cy="204"/>
            </a:xfrm>
            <a:custGeom>
              <a:avLst/>
              <a:gdLst/>
              <a:ahLst/>
              <a:cxnLst/>
              <a:rect l="l" t="t" r="r" b="b"/>
              <a:pathLst>
                <a:path w="22" h="15" extrusionOk="0">
                  <a:moveTo>
                    <a:pt x="22"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246;p126">
              <a:extLst>
                <a:ext uri="{FF2B5EF4-FFF2-40B4-BE49-F238E27FC236}">
                  <a16:creationId xmlns:a16="http://schemas.microsoft.com/office/drawing/2014/main" id="{718EE290-48D3-4FF9-8F5C-C548F4A31282}"/>
                </a:ext>
              </a:extLst>
            </p:cNvPr>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247;p126">
              <a:extLst>
                <a:ext uri="{FF2B5EF4-FFF2-40B4-BE49-F238E27FC236}">
                  <a16:creationId xmlns:a16="http://schemas.microsoft.com/office/drawing/2014/main" id="{AEA35B65-7A01-4095-93D1-EB0A9C7A84F8}"/>
                </a:ext>
              </a:extLst>
            </p:cNvPr>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248;p126">
              <a:extLst>
                <a:ext uri="{FF2B5EF4-FFF2-40B4-BE49-F238E27FC236}">
                  <a16:creationId xmlns:a16="http://schemas.microsoft.com/office/drawing/2014/main" id="{60AA6217-2D14-460E-817B-BF0E9111ADE7}"/>
                </a:ext>
              </a:extLst>
            </p:cNvPr>
            <p:cNvSpPr/>
            <p:nvPr/>
          </p:nvSpPr>
          <p:spPr>
            <a:xfrm>
              <a:off x="2056042" y="1883799"/>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249;p126">
              <a:extLst>
                <a:ext uri="{FF2B5EF4-FFF2-40B4-BE49-F238E27FC236}">
                  <a16:creationId xmlns:a16="http://schemas.microsoft.com/office/drawing/2014/main" id="{0F6510B3-0125-4961-9CB7-7D1B0B878B96}"/>
                </a:ext>
              </a:extLst>
            </p:cNvPr>
            <p:cNvSpPr/>
            <p:nvPr/>
          </p:nvSpPr>
          <p:spPr>
            <a:xfrm>
              <a:off x="2072443" y="1898164"/>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250;p126">
              <a:extLst>
                <a:ext uri="{FF2B5EF4-FFF2-40B4-BE49-F238E27FC236}">
                  <a16:creationId xmlns:a16="http://schemas.microsoft.com/office/drawing/2014/main" id="{D737987F-852D-4C96-81D1-DB196D35011E}"/>
                </a:ext>
              </a:extLst>
            </p:cNvPr>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251;p126">
              <a:extLst>
                <a:ext uri="{FF2B5EF4-FFF2-40B4-BE49-F238E27FC236}">
                  <a16:creationId xmlns:a16="http://schemas.microsoft.com/office/drawing/2014/main" id="{5FD62166-30FF-4C7C-9CBA-F2356476258A}"/>
                </a:ext>
              </a:extLst>
            </p:cNvPr>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252;p126">
              <a:extLst>
                <a:ext uri="{FF2B5EF4-FFF2-40B4-BE49-F238E27FC236}">
                  <a16:creationId xmlns:a16="http://schemas.microsoft.com/office/drawing/2014/main" id="{1248CBF2-6741-4B62-83D5-368DE377EBB2}"/>
                </a:ext>
              </a:extLst>
            </p:cNvPr>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253;p126">
              <a:extLst>
                <a:ext uri="{FF2B5EF4-FFF2-40B4-BE49-F238E27FC236}">
                  <a16:creationId xmlns:a16="http://schemas.microsoft.com/office/drawing/2014/main" id="{29AB4D2E-1352-4CCA-BD67-F9A026257B8F}"/>
                </a:ext>
              </a:extLst>
            </p:cNvPr>
            <p:cNvSpPr/>
            <p:nvPr/>
          </p:nvSpPr>
          <p:spPr>
            <a:xfrm>
              <a:off x="2072253" y="1897594"/>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254;p126">
              <a:extLst>
                <a:ext uri="{FF2B5EF4-FFF2-40B4-BE49-F238E27FC236}">
                  <a16:creationId xmlns:a16="http://schemas.microsoft.com/office/drawing/2014/main" id="{B55F99E2-3635-40B5-BCF5-BA350F07B252}"/>
                </a:ext>
              </a:extLst>
            </p:cNvPr>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255;p126">
              <a:extLst>
                <a:ext uri="{FF2B5EF4-FFF2-40B4-BE49-F238E27FC236}">
                  <a16:creationId xmlns:a16="http://schemas.microsoft.com/office/drawing/2014/main" id="{E0DC0EDC-B7BB-4A34-B418-8EEB5E1374EC}"/>
                </a:ext>
              </a:extLst>
            </p:cNvPr>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256;p126">
              <a:extLst>
                <a:ext uri="{FF2B5EF4-FFF2-40B4-BE49-F238E27FC236}">
                  <a16:creationId xmlns:a16="http://schemas.microsoft.com/office/drawing/2014/main" id="{71B49D17-CD8C-4977-97F1-D6AE3E5F92F7}"/>
                </a:ext>
              </a:extLst>
            </p:cNvPr>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257;p126">
              <a:extLst>
                <a:ext uri="{FF2B5EF4-FFF2-40B4-BE49-F238E27FC236}">
                  <a16:creationId xmlns:a16="http://schemas.microsoft.com/office/drawing/2014/main" id="{5CE38E95-181A-4E5D-9283-CD5080CC6F41}"/>
                </a:ext>
              </a:extLst>
            </p:cNvPr>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258;p126">
              <a:extLst>
                <a:ext uri="{FF2B5EF4-FFF2-40B4-BE49-F238E27FC236}">
                  <a16:creationId xmlns:a16="http://schemas.microsoft.com/office/drawing/2014/main" id="{541146E2-5DC3-4F40-B600-85EC6FA08F62}"/>
                </a:ext>
              </a:extLst>
            </p:cNvPr>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259;p126">
              <a:extLst>
                <a:ext uri="{FF2B5EF4-FFF2-40B4-BE49-F238E27FC236}">
                  <a16:creationId xmlns:a16="http://schemas.microsoft.com/office/drawing/2014/main" id="{88F0FB8C-65EB-4EE3-A99C-F1314DA90B20}"/>
                </a:ext>
              </a:extLst>
            </p:cNvPr>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260;p126">
              <a:extLst>
                <a:ext uri="{FF2B5EF4-FFF2-40B4-BE49-F238E27FC236}">
                  <a16:creationId xmlns:a16="http://schemas.microsoft.com/office/drawing/2014/main" id="{4352D6AD-AEF9-4084-A666-0E17BB482E49}"/>
                </a:ext>
              </a:extLst>
            </p:cNvPr>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261;p126">
              <a:extLst>
                <a:ext uri="{FF2B5EF4-FFF2-40B4-BE49-F238E27FC236}">
                  <a16:creationId xmlns:a16="http://schemas.microsoft.com/office/drawing/2014/main" id="{02047293-9AEB-4961-800C-E7A21FBFB06C}"/>
                </a:ext>
              </a:extLst>
            </p:cNvPr>
            <p:cNvSpPr/>
            <p:nvPr/>
          </p:nvSpPr>
          <p:spPr>
            <a:xfrm>
              <a:off x="2072729" y="1900486"/>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262;p126">
              <a:extLst>
                <a:ext uri="{FF2B5EF4-FFF2-40B4-BE49-F238E27FC236}">
                  <a16:creationId xmlns:a16="http://schemas.microsoft.com/office/drawing/2014/main" id="{D3559D2C-A9CF-4146-B134-26C1954120B9}"/>
                </a:ext>
              </a:extLst>
            </p:cNvPr>
            <p:cNvSpPr/>
            <p:nvPr/>
          </p:nvSpPr>
          <p:spPr>
            <a:xfrm>
              <a:off x="2079042" y="1900391"/>
              <a:ext cx="68" cy="14"/>
            </a:xfrm>
            <a:custGeom>
              <a:avLst/>
              <a:gdLst/>
              <a:ahLst/>
              <a:cxnLst/>
              <a:rect l="l" t="t" r="r" b="b"/>
              <a:pathLst>
                <a:path w="5" h="1" extrusionOk="0">
                  <a:moveTo>
                    <a:pt x="1" y="1"/>
                  </a:moveTo>
                  <a:lnTo>
                    <a:pt x="4"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263;p126">
              <a:extLst>
                <a:ext uri="{FF2B5EF4-FFF2-40B4-BE49-F238E27FC236}">
                  <a16:creationId xmlns:a16="http://schemas.microsoft.com/office/drawing/2014/main" id="{89E5A312-553F-47A6-926E-552CA236DABA}"/>
                </a:ext>
              </a:extLst>
            </p:cNvPr>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264;p126">
              <a:extLst>
                <a:ext uri="{FF2B5EF4-FFF2-40B4-BE49-F238E27FC236}">
                  <a16:creationId xmlns:a16="http://schemas.microsoft.com/office/drawing/2014/main" id="{08E2422D-62A8-418F-BB28-75C84B6D2F88}"/>
                </a:ext>
              </a:extLst>
            </p:cNvPr>
            <p:cNvSpPr/>
            <p:nvPr/>
          </p:nvSpPr>
          <p:spPr>
            <a:xfrm>
              <a:off x="2071873" y="1896453"/>
              <a:ext cx="109" cy="149"/>
            </a:xfrm>
            <a:custGeom>
              <a:avLst/>
              <a:gdLst/>
              <a:ahLst/>
              <a:cxnLst/>
              <a:rect l="l" t="t" r="r" b="b"/>
              <a:pathLst>
                <a:path w="8" h="11" extrusionOk="0">
                  <a:moveTo>
                    <a:pt x="7"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265;p126">
              <a:extLst>
                <a:ext uri="{FF2B5EF4-FFF2-40B4-BE49-F238E27FC236}">
                  <a16:creationId xmlns:a16="http://schemas.microsoft.com/office/drawing/2014/main" id="{D59AF355-F32D-4A1D-A12A-E9F6EE7948DB}"/>
                </a:ext>
              </a:extLst>
            </p:cNvPr>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266;p126">
              <a:extLst>
                <a:ext uri="{FF2B5EF4-FFF2-40B4-BE49-F238E27FC236}">
                  <a16:creationId xmlns:a16="http://schemas.microsoft.com/office/drawing/2014/main" id="{9A5404E8-6286-4E3A-9059-E165F7F5E756}"/>
                </a:ext>
              </a:extLst>
            </p:cNvPr>
            <p:cNvSpPr/>
            <p:nvPr/>
          </p:nvSpPr>
          <p:spPr>
            <a:xfrm>
              <a:off x="1964013" y="1950872"/>
              <a:ext cx="14" cy="543"/>
            </a:xfrm>
            <a:custGeom>
              <a:avLst/>
              <a:gdLst/>
              <a:ahLst/>
              <a:cxnLst/>
              <a:rect l="l" t="t" r="r" b="b"/>
              <a:pathLst>
                <a:path w="1" h="40" extrusionOk="0">
                  <a:moveTo>
                    <a:pt x="1" y="3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267;p126">
              <a:extLst>
                <a:ext uri="{FF2B5EF4-FFF2-40B4-BE49-F238E27FC236}">
                  <a16:creationId xmlns:a16="http://schemas.microsoft.com/office/drawing/2014/main" id="{D59E28A3-3277-48A5-931A-AA80CB58D533}"/>
                </a:ext>
              </a:extLst>
            </p:cNvPr>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268;p126">
              <a:extLst>
                <a:ext uri="{FF2B5EF4-FFF2-40B4-BE49-F238E27FC236}">
                  <a16:creationId xmlns:a16="http://schemas.microsoft.com/office/drawing/2014/main" id="{24122521-C5DF-4A58-8774-10B2B7660280}"/>
                </a:ext>
              </a:extLst>
            </p:cNvPr>
            <p:cNvSpPr/>
            <p:nvPr/>
          </p:nvSpPr>
          <p:spPr>
            <a:xfrm>
              <a:off x="1992866" y="1964748"/>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269;p126">
              <a:extLst>
                <a:ext uri="{FF2B5EF4-FFF2-40B4-BE49-F238E27FC236}">
                  <a16:creationId xmlns:a16="http://schemas.microsoft.com/office/drawing/2014/main" id="{CAD304F2-9648-4A82-A361-072BA15ACD62}"/>
                </a:ext>
              </a:extLst>
            </p:cNvPr>
            <p:cNvSpPr/>
            <p:nvPr/>
          </p:nvSpPr>
          <p:spPr>
            <a:xfrm>
              <a:off x="1994631" y="1966269"/>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270;p126">
              <a:extLst>
                <a:ext uri="{FF2B5EF4-FFF2-40B4-BE49-F238E27FC236}">
                  <a16:creationId xmlns:a16="http://schemas.microsoft.com/office/drawing/2014/main" id="{2536FFF2-271B-4670-BDBC-878D730CE133}"/>
                </a:ext>
              </a:extLst>
            </p:cNvPr>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271;p126">
              <a:extLst>
                <a:ext uri="{FF2B5EF4-FFF2-40B4-BE49-F238E27FC236}">
                  <a16:creationId xmlns:a16="http://schemas.microsoft.com/office/drawing/2014/main" id="{34B521DF-2BF9-4A44-B29C-D1E8054AF978}"/>
                </a:ext>
              </a:extLst>
            </p:cNvPr>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272;p126">
              <a:extLst>
                <a:ext uri="{FF2B5EF4-FFF2-40B4-BE49-F238E27FC236}">
                  <a16:creationId xmlns:a16="http://schemas.microsoft.com/office/drawing/2014/main" id="{6D531455-7F6D-4CF8-AEFB-47362C70D762}"/>
                </a:ext>
              </a:extLst>
            </p:cNvPr>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273;p126">
              <a:extLst>
                <a:ext uri="{FF2B5EF4-FFF2-40B4-BE49-F238E27FC236}">
                  <a16:creationId xmlns:a16="http://schemas.microsoft.com/office/drawing/2014/main" id="{324D3798-053F-408E-9D19-E669B00BBE6A}"/>
                </a:ext>
              </a:extLst>
            </p:cNvPr>
            <p:cNvSpPr/>
            <p:nvPr/>
          </p:nvSpPr>
          <p:spPr>
            <a:xfrm>
              <a:off x="1992390" y="1964612"/>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274;p126">
              <a:extLst>
                <a:ext uri="{FF2B5EF4-FFF2-40B4-BE49-F238E27FC236}">
                  <a16:creationId xmlns:a16="http://schemas.microsoft.com/office/drawing/2014/main" id="{5EE98528-1206-4C67-AD38-D077FF4732C4}"/>
                </a:ext>
              </a:extLst>
            </p:cNvPr>
            <p:cNvSpPr/>
            <p:nvPr/>
          </p:nvSpPr>
          <p:spPr>
            <a:xfrm>
              <a:off x="1989539" y="1966133"/>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275;p126">
              <a:extLst>
                <a:ext uri="{FF2B5EF4-FFF2-40B4-BE49-F238E27FC236}">
                  <a16:creationId xmlns:a16="http://schemas.microsoft.com/office/drawing/2014/main" id="{8EFBDE42-DD8D-4722-B8E3-151A5DDEA313}"/>
                </a:ext>
              </a:extLst>
            </p:cNvPr>
            <p:cNvSpPr/>
            <p:nvPr/>
          </p:nvSpPr>
          <p:spPr>
            <a:xfrm>
              <a:off x="1994196" y="1965848"/>
              <a:ext cx="163" cy="149"/>
            </a:xfrm>
            <a:custGeom>
              <a:avLst/>
              <a:gdLst/>
              <a:ahLst/>
              <a:cxnLst/>
              <a:rect l="l" t="t" r="r" b="b"/>
              <a:pathLst>
                <a:path w="12" h="11" extrusionOk="0">
                  <a:moveTo>
                    <a:pt x="1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276;p126">
              <a:extLst>
                <a:ext uri="{FF2B5EF4-FFF2-40B4-BE49-F238E27FC236}">
                  <a16:creationId xmlns:a16="http://schemas.microsoft.com/office/drawing/2014/main" id="{D755845E-76AA-4387-A4D3-A54712B465E8}"/>
                </a:ext>
              </a:extLst>
            </p:cNvPr>
            <p:cNvSpPr/>
            <p:nvPr/>
          </p:nvSpPr>
          <p:spPr>
            <a:xfrm>
              <a:off x="1993816" y="1965468"/>
              <a:ext cx="163" cy="149"/>
            </a:xfrm>
            <a:custGeom>
              <a:avLst/>
              <a:gdLst/>
              <a:ahLst/>
              <a:cxnLst/>
              <a:rect l="l" t="t" r="r" b="b"/>
              <a:pathLst>
                <a:path w="12" h="11" extrusionOk="0">
                  <a:moveTo>
                    <a:pt x="1"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277;p126">
              <a:extLst>
                <a:ext uri="{FF2B5EF4-FFF2-40B4-BE49-F238E27FC236}">
                  <a16:creationId xmlns:a16="http://schemas.microsoft.com/office/drawing/2014/main" id="{5C023E8F-15D8-460E-BB78-3B529D7681D9}"/>
                </a:ext>
              </a:extLst>
            </p:cNvPr>
            <p:cNvSpPr/>
            <p:nvPr/>
          </p:nvSpPr>
          <p:spPr>
            <a:xfrm>
              <a:off x="1991875" y="1964517"/>
              <a:ext cx="244" cy="14"/>
            </a:xfrm>
            <a:custGeom>
              <a:avLst/>
              <a:gdLst/>
              <a:ahLst/>
              <a:cxnLst/>
              <a:rect l="l" t="t" r="r" b="b"/>
              <a:pathLst>
                <a:path w="18" h="1" extrusionOk="0">
                  <a:moveTo>
                    <a:pt x="1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278;p126">
              <a:extLst>
                <a:ext uri="{FF2B5EF4-FFF2-40B4-BE49-F238E27FC236}">
                  <a16:creationId xmlns:a16="http://schemas.microsoft.com/office/drawing/2014/main" id="{BAA5137F-CA6A-4646-AE7B-CDAB8A11310C}"/>
                </a:ext>
              </a:extLst>
            </p:cNvPr>
            <p:cNvSpPr/>
            <p:nvPr/>
          </p:nvSpPr>
          <p:spPr>
            <a:xfrm>
              <a:off x="1989349" y="1966364"/>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279;p126">
              <a:extLst>
                <a:ext uri="{FF2B5EF4-FFF2-40B4-BE49-F238E27FC236}">
                  <a16:creationId xmlns:a16="http://schemas.microsoft.com/office/drawing/2014/main" id="{541DA41F-3EF9-47B7-9DBF-95406AE25AAF}"/>
                </a:ext>
              </a:extLst>
            </p:cNvPr>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280;p126">
              <a:extLst>
                <a:ext uri="{FF2B5EF4-FFF2-40B4-BE49-F238E27FC236}">
                  <a16:creationId xmlns:a16="http://schemas.microsoft.com/office/drawing/2014/main" id="{C8443A9D-1629-4747-ABE9-BDFB7405C413}"/>
                </a:ext>
              </a:extLst>
            </p:cNvPr>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281;p126">
              <a:extLst>
                <a:ext uri="{FF2B5EF4-FFF2-40B4-BE49-F238E27FC236}">
                  <a16:creationId xmlns:a16="http://schemas.microsoft.com/office/drawing/2014/main" id="{E6C7A5B9-6E8D-40F2-AA5B-A825FD1D8971}"/>
                </a:ext>
              </a:extLst>
            </p:cNvPr>
            <p:cNvSpPr/>
            <p:nvPr/>
          </p:nvSpPr>
          <p:spPr>
            <a:xfrm>
              <a:off x="1993341" y="1965087"/>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282;p126">
              <a:extLst>
                <a:ext uri="{FF2B5EF4-FFF2-40B4-BE49-F238E27FC236}">
                  <a16:creationId xmlns:a16="http://schemas.microsoft.com/office/drawing/2014/main" id="{DCD63D6B-F8C8-44F5-8185-D638FF1C70D0}"/>
                </a:ext>
              </a:extLst>
            </p:cNvPr>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283;p126">
              <a:extLst>
                <a:ext uri="{FF2B5EF4-FFF2-40B4-BE49-F238E27FC236}">
                  <a16:creationId xmlns:a16="http://schemas.microsoft.com/office/drawing/2014/main" id="{B70B9714-1101-4F13-AE42-872AB03CA795}"/>
                </a:ext>
              </a:extLst>
            </p:cNvPr>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284;p126">
              <a:extLst>
                <a:ext uri="{FF2B5EF4-FFF2-40B4-BE49-F238E27FC236}">
                  <a16:creationId xmlns:a16="http://schemas.microsoft.com/office/drawing/2014/main" id="{C349E2F2-7E83-46D3-BDA3-6B0BCE96FCA0}"/>
                </a:ext>
              </a:extLst>
            </p:cNvPr>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285;p126">
              <a:extLst>
                <a:ext uri="{FF2B5EF4-FFF2-40B4-BE49-F238E27FC236}">
                  <a16:creationId xmlns:a16="http://schemas.microsoft.com/office/drawing/2014/main" id="{EFA53CE0-2AD5-4662-8FAC-99BC1DB21739}"/>
                </a:ext>
              </a:extLst>
            </p:cNvPr>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286;p126">
              <a:extLst>
                <a:ext uri="{FF2B5EF4-FFF2-40B4-BE49-F238E27FC236}">
                  <a16:creationId xmlns:a16="http://schemas.microsoft.com/office/drawing/2014/main" id="{0EA30EDF-A9B2-4EC6-99F7-7ACA270139A5}"/>
                </a:ext>
              </a:extLst>
            </p:cNvPr>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287;p126">
              <a:extLst>
                <a:ext uri="{FF2B5EF4-FFF2-40B4-BE49-F238E27FC236}">
                  <a16:creationId xmlns:a16="http://schemas.microsoft.com/office/drawing/2014/main" id="{BDA63AEE-BB23-434A-A474-F9607B208F9D}"/>
                </a:ext>
              </a:extLst>
            </p:cNvPr>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288;p126">
              <a:extLst>
                <a:ext uri="{FF2B5EF4-FFF2-40B4-BE49-F238E27FC236}">
                  <a16:creationId xmlns:a16="http://schemas.microsoft.com/office/drawing/2014/main" id="{39352362-0AC0-41EC-9373-3E359FAE6D03}"/>
                </a:ext>
              </a:extLst>
            </p:cNvPr>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289;p126">
              <a:extLst>
                <a:ext uri="{FF2B5EF4-FFF2-40B4-BE49-F238E27FC236}">
                  <a16:creationId xmlns:a16="http://schemas.microsoft.com/office/drawing/2014/main" id="{C53C7B4D-ABF1-4C25-82DF-E6E1157D0D03}"/>
                </a:ext>
              </a:extLst>
            </p:cNvPr>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290;p126">
              <a:extLst>
                <a:ext uri="{FF2B5EF4-FFF2-40B4-BE49-F238E27FC236}">
                  <a16:creationId xmlns:a16="http://schemas.microsoft.com/office/drawing/2014/main" id="{FA67035D-41D2-4D26-A220-FC4EFF29BE8B}"/>
                </a:ext>
              </a:extLst>
            </p:cNvPr>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291;p126">
              <a:extLst>
                <a:ext uri="{FF2B5EF4-FFF2-40B4-BE49-F238E27FC236}">
                  <a16:creationId xmlns:a16="http://schemas.microsoft.com/office/drawing/2014/main" id="{86AC5A07-A6B8-4F46-A23E-9979C89C8163}"/>
                </a:ext>
              </a:extLst>
            </p:cNvPr>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292;p126">
              <a:extLst>
                <a:ext uri="{FF2B5EF4-FFF2-40B4-BE49-F238E27FC236}">
                  <a16:creationId xmlns:a16="http://schemas.microsoft.com/office/drawing/2014/main" id="{BA9695CB-E2F0-435C-B33E-B32D356E062D}"/>
                </a:ext>
              </a:extLst>
            </p:cNvPr>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293;p126">
              <a:extLst>
                <a:ext uri="{FF2B5EF4-FFF2-40B4-BE49-F238E27FC236}">
                  <a16:creationId xmlns:a16="http://schemas.microsoft.com/office/drawing/2014/main" id="{6302259B-F7A0-44D4-ACC9-B23AAF672702}"/>
                </a:ext>
              </a:extLst>
            </p:cNvPr>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294;p126">
              <a:extLst>
                <a:ext uri="{FF2B5EF4-FFF2-40B4-BE49-F238E27FC236}">
                  <a16:creationId xmlns:a16="http://schemas.microsoft.com/office/drawing/2014/main" id="{4232633C-48C3-461A-8DE8-17E44AA4A754}"/>
                </a:ext>
              </a:extLst>
            </p:cNvPr>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295;p126">
              <a:extLst>
                <a:ext uri="{FF2B5EF4-FFF2-40B4-BE49-F238E27FC236}">
                  <a16:creationId xmlns:a16="http://schemas.microsoft.com/office/drawing/2014/main" id="{F708811A-F342-4618-A5B6-499A4E83E521}"/>
                </a:ext>
              </a:extLst>
            </p:cNvPr>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296;p126">
              <a:extLst>
                <a:ext uri="{FF2B5EF4-FFF2-40B4-BE49-F238E27FC236}">
                  <a16:creationId xmlns:a16="http://schemas.microsoft.com/office/drawing/2014/main" id="{C5B8DD3B-FA52-4C5F-AF4D-C73F9E0EE032}"/>
                </a:ext>
              </a:extLst>
            </p:cNvPr>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297;p126">
              <a:extLst>
                <a:ext uri="{FF2B5EF4-FFF2-40B4-BE49-F238E27FC236}">
                  <a16:creationId xmlns:a16="http://schemas.microsoft.com/office/drawing/2014/main" id="{2DC31EF0-C5CC-4496-8555-DB482EA8824C}"/>
                </a:ext>
              </a:extLst>
            </p:cNvPr>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298;p126">
              <a:extLst>
                <a:ext uri="{FF2B5EF4-FFF2-40B4-BE49-F238E27FC236}">
                  <a16:creationId xmlns:a16="http://schemas.microsoft.com/office/drawing/2014/main" id="{8E47BED2-04B5-4A2F-85AC-01877995CC1E}"/>
                </a:ext>
              </a:extLst>
            </p:cNvPr>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299;p126">
              <a:extLst>
                <a:ext uri="{FF2B5EF4-FFF2-40B4-BE49-F238E27FC236}">
                  <a16:creationId xmlns:a16="http://schemas.microsoft.com/office/drawing/2014/main" id="{980D2B61-BD21-44F5-A252-1BDD25E54924}"/>
                </a:ext>
              </a:extLst>
            </p:cNvPr>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300;p126">
              <a:extLst>
                <a:ext uri="{FF2B5EF4-FFF2-40B4-BE49-F238E27FC236}">
                  <a16:creationId xmlns:a16="http://schemas.microsoft.com/office/drawing/2014/main" id="{AECC4826-3585-498E-808F-7548C45383E6}"/>
                </a:ext>
              </a:extLst>
            </p:cNvPr>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301;p126">
              <a:extLst>
                <a:ext uri="{FF2B5EF4-FFF2-40B4-BE49-F238E27FC236}">
                  <a16:creationId xmlns:a16="http://schemas.microsoft.com/office/drawing/2014/main" id="{473AC1FC-99DD-46A3-8725-703E8432452D}"/>
                </a:ext>
              </a:extLst>
            </p:cNvPr>
            <p:cNvSpPr/>
            <p:nvPr/>
          </p:nvSpPr>
          <p:spPr>
            <a:xfrm>
              <a:off x="2066591" y="1954864"/>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302;p126">
              <a:extLst>
                <a:ext uri="{FF2B5EF4-FFF2-40B4-BE49-F238E27FC236}">
                  <a16:creationId xmlns:a16="http://schemas.microsoft.com/office/drawing/2014/main" id="{477D8EC3-7337-49F1-97AA-A90D63FB9BEC}"/>
                </a:ext>
              </a:extLst>
            </p:cNvPr>
            <p:cNvSpPr/>
            <p:nvPr/>
          </p:nvSpPr>
          <p:spPr>
            <a:xfrm>
              <a:off x="2066401" y="1954959"/>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303;p126">
              <a:extLst>
                <a:ext uri="{FF2B5EF4-FFF2-40B4-BE49-F238E27FC236}">
                  <a16:creationId xmlns:a16="http://schemas.microsoft.com/office/drawing/2014/main" id="{188B2584-9DAB-41BE-AF52-B627727CA569}"/>
                </a:ext>
              </a:extLst>
            </p:cNvPr>
            <p:cNvSpPr/>
            <p:nvPr/>
          </p:nvSpPr>
          <p:spPr>
            <a:xfrm>
              <a:off x="2066687" y="1954768"/>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304;p126">
              <a:extLst>
                <a:ext uri="{FF2B5EF4-FFF2-40B4-BE49-F238E27FC236}">
                  <a16:creationId xmlns:a16="http://schemas.microsoft.com/office/drawing/2014/main" id="{6CE6D90D-1A5B-4070-AE2A-85D69F38119F}"/>
                </a:ext>
              </a:extLst>
            </p:cNvPr>
            <p:cNvSpPr/>
            <p:nvPr/>
          </p:nvSpPr>
          <p:spPr>
            <a:xfrm>
              <a:off x="2055037" y="196014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305;p126">
              <a:extLst>
                <a:ext uri="{FF2B5EF4-FFF2-40B4-BE49-F238E27FC236}">
                  <a16:creationId xmlns:a16="http://schemas.microsoft.com/office/drawing/2014/main" id="{154AE689-CF91-4BFD-8033-87A8D0644D22}"/>
                </a:ext>
              </a:extLst>
            </p:cNvPr>
            <p:cNvSpPr/>
            <p:nvPr/>
          </p:nvSpPr>
          <p:spPr>
            <a:xfrm>
              <a:off x="2066171" y="1955108"/>
              <a:ext cx="204" cy="149"/>
            </a:xfrm>
            <a:custGeom>
              <a:avLst/>
              <a:gdLst/>
              <a:ahLst/>
              <a:cxnLst/>
              <a:rect l="l" t="t" r="r" b="b"/>
              <a:pathLst>
                <a:path w="15" h="11" extrusionOk="0">
                  <a:moveTo>
                    <a:pt x="1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306;p126">
              <a:extLst>
                <a:ext uri="{FF2B5EF4-FFF2-40B4-BE49-F238E27FC236}">
                  <a16:creationId xmlns:a16="http://schemas.microsoft.com/office/drawing/2014/main" id="{D749E55C-4D78-43BD-BCD3-6C6A84D437DC}"/>
                </a:ext>
              </a:extLst>
            </p:cNvPr>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307;p126">
              <a:extLst>
                <a:ext uri="{FF2B5EF4-FFF2-40B4-BE49-F238E27FC236}">
                  <a16:creationId xmlns:a16="http://schemas.microsoft.com/office/drawing/2014/main" id="{42CF9294-468A-4213-9F6D-EFD556A2C8AC}"/>
                </a:ext>
              </a:extLst>
            </p:cNvPr>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308;p126">
              <a:extLst>
                <a:ext uri="{FF2B5EF4-FFF2-40B4-BE49-F238E27FC236}">
                  <a16:creationId xmlns:a16="http://schemas.microsoft.com/office/drawing/2014/main" id="{349CDC20-99CE-4396-92A9-79B6DA564279}"/>
                </a:ext>
              </a:extLst>
            </p:cNvPr>
            <p:cNvSpPr/>
            <p:nvPr/>
          </p:nvSpPr>
          <p:spPr>
            <a:xfrm>
              <a:off x="2048343" y="19591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309;p126">
              <a:extLst>
                <a:ext uri="{FF2B5EF4-FFF2-40B4-BE49-F238E27FC236}">
                  <a16:creationId xmlns:a16="http://schemas.microsoft.com/office/drawing/2014/main" id="{CF59B145-C93C-4081-8BA6-407E1E650658}"/>
                </a:ext>
              </a:extLst>
            </p:cNvPr>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310;p126">
              <a:extLst>
                <a:ext uri="{FF2B5EF4-FFF2-40B4-BE49-F238E27FC236}">
                  <a16:creationId xmlns:a16="http://schemas.microsoft.com/office/drawing/2014/main" id="{95A959D7-4C0E-4B43-B8E6-525E2F1C3C02}"/>
                </a:ext>
              </a:extLst>
            </p:cNvPr>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311;p126">
              <a:extLst>
                <a:ext uri="{FF2B5EF4-FFF2-40B4-BE49-F238E27FC236}">
                  <a16:creationId xmlns:a16="http://schemas.microsoft.com/office/drawing/2014/main" id="{F50A601F-F801-438B-8FEC-5A89C9C13B2E}"/>
                </a:ext>
              </a:extLst>
            </p:cNvPr>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312;p126">
              <a:extLst>
                <a:ext uri="{FF2B5EF4-FFF2-40B4-BE49-F238E27FC236}">
                  <a16:creationId xmlns:a16="http://schemas.microsoft.com/office/drawing/2014/main" id="{78609342-448C-4CA5-A990-B936FC4A1585}"/>
                </a:ext>
              </a:extLst>
            </p:cNvPr>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313;p126">
              <a:extLst>
                <a:ext uri="{FF2B5EF4-FFF2-40B4-BE49-F238E27FC236}">
                  <a16:creationId xmlns:a16="http://schemas.microsoft.com/office/drawing/2014/main" id="{BD6A88A6-74AF-486C-94AD-8442848E403B}"/>
                </a:ext>
              </a:extLst>
            </p:cNvPr>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314;p126">
              <a:extLst>
                <a:ext uri="{FF2B5EF4-FFF2-40B4-BE49-F238E27FC236}">
                  <a16:creationId xmlns:a16="http://schemas.microsoft.com/office/drawing/2014/main" id="{3C490295-118D-4338-A05B-702C967360ED}"/>
                </a:ext>
              </a:extLst>
            </p:cNvPr>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315;p126">
              <a:extLst>
                <a:ext uri="{FF2B5EF4-FFF2-40B4-BE49-F238E27FC236}">
                  <a16:creationId xmlns:a16="http://schemas.microsoft.com/office/drawing/2014/main" id="{AF340652-818F-47C1-B952-AC8286699381}"/>
                </a:ext>
              </a:extLst>
            </p:cNvPr>
            <p:cNvSpPr/>
            <p:nvPr/>
          </p:nvSpPr>
          <p:spPr>
            <a:xfrm>
              <a:off x="2045397" y="1961001"/>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316;p126">
              <a:extLst>
                <a:ext uri="{FF2B5EF4-FFF2-40B4-BE49-F238E27FC236}">
                  <a16:creationId xmlns:a16="http://schemas.microsoft.com/office/drawing/2014/main" id="{184197AF-99BD-4EB8-A9D1-4D3583D7622C}"/>
                </a:ext>
              </a:extLst>
            </p:cNvPr>
            <p:cNvSpPr/>
            <p:nvPr/>
          </p:nvSpPr>
          <p:spPr>
            <a:xfrm>
              <a:off x="2045058" y="1960905"/>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317;p126">
              <a:extLst>
                <a:ext uri="{FF2B5EF4-FFF2-40B4-BE49-F238E27FC236}">
                  <a16:creationId xmlns:a16="http://schemas.microsoft.com/office/drawing/2014/main" id="{1F84E656-609D-41FC-B6BC-421DF96C7315}"/>
                </a:ext>
              </a:extLst>
            </p:cNvPr>
            <p:cNvSpPr/>
            <p:nvPr/>
          </p:nvSpPr>
          <p:spPr>
            <a:xfrm>
              <a:off x="2044677" y="1960810"/>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318;p126">
              <a:extLst>
                <a:ext uri="{FF2B5EF4-FFF2-40B4-BE49-F238E27FC236}">
                  <a16:creationId xmlns:a16="http://schemas.microsoft.com/office/drawing/2014/main" id="{65141A61-1B41-41AD-9F49-7F79FDAD6438}"/>
                </a:ext>
              </a:extLst>
            </p:cNvPr>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319;p126">
              <a:extLst>
                <a:ext uri="{FF2B5EF4-FFF2-40B4-BE49-F238E27FC236}">
                  <a16:creationId xmlns:a16="http://schemas.microsoft.com/office/drawing/2014/main" id="{BB3DF041-2430-414E-8605-CBE0A82EEAEF}"/>
                </a:ext>
              </a:extLst>
            </p:cNvPr>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320;p126">
              <a:extLst>
                <a:ext uri="{FF2B5EF4-FFF2-40B4-BE49-F238E27FC236}">
                  <a16:creationId xmlns:a16="http://schemas.microsoft.com/office/drawing/2014/main" id="{79B33110-5D62-427D-ABCD-8753E3196543}"/>
                </a:ext>
              </a:extLst>
            </p:cNvPr>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321;p126">
              <a:extLst>
                <a:ext uri="{FF2B5EF4-FFF2-40B4-BE49-F238E27FC236}">
                  <a16:creationId xmlns:a16="http://schemas.microsoft.com/office/drawing/2014/main" id="{08ACE41E-05DC-4B48-9E5D-D1540D1995FA}"/>
                </a:ext>
              </a:extLst>
            </p:cNvPr>
            <p:cNvSpPr/>
            <p:nvPr/>
          </p:nvSpPr>
          <p:spPr>
            <a:xfrm>
              <a:off x="2044257" y="196071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322;p126">
              <a:extLst>
                <a:ext uri="{FF2B5EF4-FFF2-40B4-BE49-F238E27FC236}">
                  <a16:creationId xmlns:a16="http://schemas.microsoft.com/office/drawing/2014/main" id="{87701870-DD5A-4EE0-B6CB-E0FD2F53D4AA}"/>
                </a:ext>
              </a:extLst>
            </p:cNvPr>
            <p:cNvSpPr/>
            <p:nvPr/>
          </p:nvSpPr>
          <p:spPr>
            <a:xfrm>
              <a:off x="2048153" y="19591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323;p126">
              <a:extLst>
                <a:ext uri="{FF2B5EF4-FFF2-40B4-BE49-F238E27FC236}">
                  <a16:creationId xmlns:a16="http://schemas.microsoft.com/office/drawing/2014/main" id="{108FD504-4B06-4293-AF29-3A6001E04029}"/>
                </a:ext>
              </a:extLst>
            </p:cNvPr>
            <p:cNvSpPr/>
            <p:nvPr/>
          </p:nvSpPr>
          <p:spPr>
            <a:xfrm>
              <a:off x="2027190" y="1969595"/>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324;p126">
              <a:extLst>
                <a:ext uri="{FF2B5EF4-FFF2-40B4-BE49-F238E27FC236}">
                  <a16:creationId xmlns:a16="http://schemas.microsoft.com/office/drawing/2014/main" id="{489CD1D3-A740-4E32-9D10-CEA12AB4649C}"/>
                </a:ext>
              </a:extLst>
            </p:cNvPr>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325;p126">
              <a:extLst>
                <a:ext uri="{FF2B5EF4-FFF2-40B4-BE49-F238E27FC236}">
                  <a16:creationId xmlns:a16="http://schemas.microsoft.com/office/drawing/2014/main" id="{8855A70F-A2FF-48BB-A8B5-622B849E062E}"/>
                </a:ext>
              </a:extLst>
            </p:cNvPr>
            <p:cNvSpPr/>
            <p:nvPr/>
          </p:nvSpPr>
          <p:spPr>
            <a:xfrm>
              <a:off x="2009036" y="196189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326;p126">
              <a:extLst>
                <a:ext uri="{FF2B5EF4-FFF2-40B4-BE49-F238E27FC236}">
                  <a16:creationId xmlns:a16="http://schemas.microsoft.com/office/drawing/2014/main" id="{F48D14AB-90CB-4F7E-8A9E-4F1B0C13A558}"/>
                </a:ext>
              </a:extLst>
            </p:cNvPr>
            <p:cNvSpPr/>
            <p:nvPr/>
          </p:nvSpPr>
          <p:spPr>
            <a:xfrm>
              <a:off x="2008276" y="1963947"/>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327;p126">
              <a:extLst>
                <a:ext uri="{FF2B5EF4-FFF2-40B4-BE49-F238E27FC236}">
                  <a16:creationId xmlns:a16="http://schemas.microsoft.com/office/drawing/2014/main" id="{D94DBF24-3880-4D3C-A223-DD355BEE8EC4}"/>
                </a:ext>
              </a:extLst>
            </p:cNvPr>
            <p:cNvSpPr/>
            <p:nvPr/>
          </p:nvSpPr>
          <p:spPr>
            <a:xfrm>
              <a:off x="2008561" y="1963187"/>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328;p126">
              <a:extLst>
                <a:ext uri="{FF2B5EF4-FFF2-40B4-BE49-F238E27FC236}">
                  <a16:creationId xmlns:a16="http://schemas.microsoft.com/office/drawing/2014/main" id="{22E972F2-4B81-4FE6-9EC4-30A69E2B4D7A}"/>
                </a:ext>
              </a:extLst>
            </p:cNvPr>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329;p126">
              <a:extLst>
                <a:ext uri="{FF2B5EF4-FFF2-40B4-BE49-F238E27FC236}">
                  <a16:creationId xmlns:a16="http://schemas.microsoft.com/office/drawing/2014/main" id="{362A1BD5-1471-40BE-9410-2D5DD93136D0}"/>
                </a:ext>
              </a:extLst>
            </p:cNvPr>
            <p:cNvSpPr/>
            <p:nvPr/>
          </p:nvSpPr>
          <p:spPr>
            <a:xfrm>
              <a:off x="2008846" y="1962521"/>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330;p126">
              <a:extLst>
                <a:ext uri="{FF2B5EF4-FFF2-40B4-BE49-F238E27FC236}">
                  <a16:creationId xmlns:a16="http://schemas.microsoft.com/office/drawing/2014/main" id="{7DDB497E-B459-49E3-91D8-62DDBC237957}"/>
                </a:ext>
              </a:extLst>
            </p:cNvPr>
            <p:cNvSpPr/>
            <p:nvPr/>
          </p:nvSpPr>
          <p:spPr>
            <a:xfrm>
              <a:off x="2009647" y="1960335"/>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331;p126">
              <a:extLst>
                <a:ext uri="{FF2B5EF4-FFF2-40B4-BE49-F238E27FC236}">
                  <a16:creationId xmlns:a16="http://schemas.microsoft.com/office/drawing/2014/main" id="{D3CC4380-27FC-433E-AE20-64D416F04CF6}"/>
                </a:ext>
              </a:extLst>
            </p:cNvPr>
            <p:cNvSpPr/>
            <p:nvPr/>
          </p:nvSpPr>
          <p:spPr>
            <a:xfrm>
              <a:off x="2029796" y="1937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332;p126">
              <a:extLst>
                <a:ext uri="{FF2B5EF4-FFF2-40B4-BE49-F238E27FC236}">
                  <a16:creationId xmlns:a16="http://schemas.microsoft.com/office/drawing/2014/main" id="{47DFE34A-9FD3-40B4-8391-F48B6052C3A9}"/>
                </a:ext>
              </a:extLst>
            </p:cNvPr>
            <p:cNvSpPr/>
            <p:nvPr/>
          </p:nvSpPr>
          <p:spPr>
            <a:xfrm>
              <a:off x="2009267" y="1961286"/>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333;p126">
              <a:extLst>
                <a:ext uri="{FF2B5EF4-FFF2-40B4-BE49-F238E27FC236}">
                  <a16:creationId xmlns:a16="http://schemas.microsoft.com/office/drawing/2014/main" id="{081F788C-C95F-4F54-83CB-B3B54EFC1186}"/>
                </a:ext>
              </a:extLst>
            </p:cNvPr>
            <p:cNvSpPr/>
            <p:nvPr/>
          </p:nvSpPr>
          <p:spPr>
            <a:xfrm>
              <a:off x="2009457" y="1960756"/>
              <a:ext cx="68" cy="109"/>
            </a:xfrm>
            <a:custGeom>
              <a:avLst/>
              <a:gdLst/>
              <a:ahLst/>
              <a:cxnLst/>
              <a:rect l="l" t="t" r="r" b="b"/>
              <a:pathLst>
                <a:path w="5"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334;p126">
              <a:extLst>
                <a:ext uri="{FF2B5EF4-FFF2-40B4-BE49-F238E27FC236}">
                  <a16:creationId xmlns:a16="http://schemas.microsoft.com/office/drawing/2014/main" id="{A7F320A9-B106-4041-A920-854D1A97043D}"/>
                </a:ext>
              </a:extLst>
            </p:cNvPr>
            <p:cNvSpPr/>
            <p:nvPr/>
          </p:nvSpPr>
          <p:spPr>
            <a:xfrm>
              <a:off x="2008086" y="196474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335;p126">
              <a:extLst>
                <a:ext uri="{FF2B5EF4-FFF2-40B4-BE49-F238E27FC236}">
                  <a16:creationId xmlns:a16="http://schemas.microsoft.com/office/drawing/2014/main" id="{AB552497-1E6B-462A-AE25-F8E47A70E999}"/>
                </a:ext>
              </a:extLst>
            </p:cNvPr>
            <p:cNvSpPr/>
            <p:nvPr/>
          </p:nvSpPr>
          <p:spPr>
            <a:xfrm>
              <a:off x="2008086" y="1964748"/>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336;p126">
              <a:extLst>
                <a:ext uri="{FF2B5EF4-FFF2-40B4-BE49-F238E27FC236}">
                  <a16:creationId xmlns:a16="http://schemas.microsoft.com/office/drawing/2014/main" id="{00816329-4008-4946-9ACE-456B34F1AE00}"/>
                </a:ext>
              </a:extLst>
            </p:cNvPr>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337;p126">
              <a:extLst>
                <a:ext uri="{FF2B5EF4-FFF2-40B4-BE49-F238E27FC236}">
                  <a16:creationId xmlns:a16="http://schemas.microsoft.com/office/drawing/2014/main" id="{CD31B5CF-80E4-4D11-BF9E-E233E066EF20}"/>
                </a:ext>
              </a:extLst>
            </p:cNvPr>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338;p126">
              <a:extLst>
                <a:ext uri="{FF2B5EF4-FFF2-40B4-BE49-F238E27FC236}">
                  <a16:creationId xmlns:a16="http://schemas.microsoft.com/office/drawing/2014/main" id="{3066F67E-4632-46AA-AF4D-7229DCE0083B}"/>
                </a:ext>
              </a:extLst>
            </p:cNvPr>
            <p:cNvSpPr/>
            <p:nvPr/>
          </p:nvSpPr>
          <p:spPr>
            <a:xfrm>
              <a:off x="2147120" y="1866841"/>
              <a:ext cx="299" cy="109"/>
            </a:xfrm>
            <a:custGeom>
              <a:avLst/>
              <a:gdLst/>
              <a:ahLst/>
              <a:cxnLst/>
              <a:rect l="l" t="t" r="r" b="b"/>
              <a:pathLst>
                <a:path w="22" h="8" extrusionOk="0">
                  <a:moveTo>
                    <a:pt x="0" y="0"/>
                  </a:moveTo>
                  <a:lnTo>
                    <a:pt x="2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339;p126">
              <a:extLst>
                <a:ext uri="{FF2B5EF4-FFF2-40B4-BE49-F238E27FC236}">
                  <a16:creationId xmlns:a16="http://schemas.microsoft.com/office/drawing/2014/main" id="{AC5924EC-B7A7-43D7-A7F0-590C85CDA5DA}"/>
                </a:ext>
              </a:extLst>
            </p:cNvPr>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340;p126">
              <a:extLst>
                <a:ext uri="{FF2B5EF4-FFF2-40B4-BE49-F238E27FC236}">
                  <a16:creationId xmlns:a16="http://schemas.microsoft.com/office/drawing/2014/main" id="{98C1943F-00C5-4E67-856D-E9140EA69FFD}"/>
                </a:ext>
              </a:extLst>
            </p:cNvPr>
            <p:cNvSpPr/>
            <p:nvPr/>
          </p:nvSpPr>
          <p:spPr>
            <a:xfrm>
              <a:off x="2140888" y="1865646"/>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341;p126">
              <a:extLst>
                <a:ext uri="{FF2B5EF4-FFF2-40B4-BE49-F238E27FC236}">
                  <a16:creationId xmlns:a16="http://schemas.microsoft.com/office/drawing/2014/main" id="{C75B9DA8-F11C-46C2-B737-6AA44E9C563D}"/>
                </a:ext>
              </a:extLst>
            </p:cNvPr>
            <p:cNvSpPr/>
            <p:nvPr/>
          </p:nvSpPr>
          <p:spPr>
            <a:xfrm>
              <a:off x="2145219" y="1866311"/>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342;p126">
              <a:extLst>
                <a:ext uri="{FF2B5EF4-FFF2-40B4-BE49-F238E27FC236}">
                  <a16:creationId xmlns:a16="http://schemas.microsoft.com/office/drawing/2014/main" id="{6D7F7921-1691-4603-A748-E2B7EDF2F79A}"/>
                </a:ext>
              </a:extLst>
            </p:cNvPr>
            <p:cNvSpPr/>
            <p:nvPr/>
          </p:nvSpPr>
          <p:spPr>
            <a:xfrm>
              <a:off x="2147690" y="1867071"/>
              <a:ext cx="204" cy="163"/>
            </a:xfrm>
            <a:custGeom>
              <a:avLst/>
              <a:gdLst/>
              <a:ahLst/>
              <a:cxnLst/>
              <a:rect l="l" t="t" r="r" b="b"/>
              <a:pathLst>
                <a:path w="15"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343;p126">
              <a:extLst>
                <a:ext uri="{FF2B5EF4-FFF2-40B4-BE49-F238E27FC236}">
                  <a16:creationId xmlns:a16="http://schemas.microsoft.com/office/drawing/2014/main" id="{983B05DD-DE75-4D67-939C-4934B7BFD773}"/>
                </a:ext>
              </a:extLst>
            </p:cNvPr>
            <p:cNvSpPr/>
            <p:nvPr/>
          </p:nvSpPr>
          <p:spPr>
            <a:xfrm>
              <a:off x="2144554" y="1866175"/>
              <a:ext cx="285" cy="54"/>
            </a:xfrm>
            <a:custGeom>
              <a:avLst/>
              <a:gdLst/>
              <a:ahLst/>
              <a:cxnLst/>
              <a:rect l="l" t="t" r="r" b="b"/>
              <a:pathLst>
                <a:path w="21" h="4" extrusionOk="0">
                  <a:moveTo>
                    <a:pt x="0" y="0"/>
                  </a:moveTo>
                  <a:lnTo>
                    <a:pt x="2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344;p126">
              <a:extLst>
                <a:ext uri="{FF2B5EF4-FFF2-40B4-BE49-F238E27FC236}">
                  <a16:creationId xmlns:a16="http://schemas.microsoft.com/office/drawing/2014/main" id="{FFAE30AE-99CB-4F6B-9B52-AD2A578CFDFD}"/>
                </a:ext>
              </a:extLst>
            </p:cNvPr>
            <p:cNvSpPr/>
            <p:nvPr/>
          </p:nvSpPr>
          <p:spPr>
            <a:xfrm>
              <a:off x="2146495" y="1866650"/>
              <a:ext cx="353" cy="109"/>
            </a:xfrm>
            <a:custGeom>
              <a:avLst/>
              <a:gdLst/>
              <a:ahLst/>
              <a:cxnLst/>
              <a:rect l="l" t="t" r="r" b="b"/>
              <a:pathLst>
                <a:path w="26" h="8" extrusionOk="0">
                  <a:moveTo>
                    <a:pt x="1" y="0"/>
                  </a:moveTo>
                  <a:lnTo>
                    <a:pt x="2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345;p126">
              <a:extLst>
                <a:ext uri="{FF2B5EF4-FFF2-40B4-BE49-F238E27FC236}">
                  <a16:creationId xmlns:a16="http://schemas.microsoft.com/office/drawing/2014/main" id="{8683F8F4-96BF-45BB-A793-312226CE90E6}"/>
                </a:ext>
              </a:extLst>
            </p:cNvPr>
            <p:cNvSpPr/>
            <p:nvPr/>
          </p:nvSpPr>
          <p:spPr>
            <a:xfrm>
              <a:off x="2145884" y="1866460"/>
              <a:ext cx="339" cy="109"/>
            </a:xfrm>
            <a:custGeom>
              <a:avLst/>
              <a:gdLst/>
              <a:ahLst/>
              <a:cxnLst/>
              <a:rect l="l" t="t" r="r" b="b"/>
              <a:pathLst>
                <a:path w="25" h="8" extrusionOk="0">
                  <a:moveTo>
                    <a:pt x="0" y="0"/>
                  </a:moveTo>
                  <a:lnTo>
                    <a:pt x="2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346;p126">
              <a:extLst>
                <a:ext uri="{FF2B5EF4-FFF2-40B4-BE49-F238E27FC236}">
                  <a16:creationId xmlns:a16="http://schemas.microsoft.com/office/drawing/2014/main" id="{0154E1DB-3AC9-4B21-8EEC-8248A7A7FF04}"/>
                </a:ext>
              </a:extLst>
            </p:cNvPr>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347;p126">
              <a:extLst>
                <a:ext uri="{FF2B5EF4-FFF2-40B4-BE49-F238E27FC236}">
                  <a16:creationId xmlns:a16="http://schemas.microsoft.com/office/drawing/2014/main" id="{0FD9A64D-FBB6-4665-B3A9-4921E0D5CA2D}"/>
                </a:ext>
              </a:extLst>
            </p:cNvPr>
            <p:cNvSpPr/>
            <p:nvPr/>
          </p:nvSpPr>
          <p:spPr>
            <a:xfrm>
              <a:off x="2143875" y="1866026"/>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348;p126">
              <a:extLst>
                <a:ext uri="{FF2B5EF4-FFF2-40B4-BE49-F238E27FC236}">
                  <a16:creationId xmlns:a16="http://schemas.microsoft.com/office/drawing/2014/main" id="{97DC031B-1E6A-4F1A-8438-690EEC430FD0}"/>
                </a:ext>
              </a:extLst>
            </p:cNvPr>
            <p:cNvSpPr/>
            <p:nvPr/>
          </p:nvSpPr>
          <p:spPr>
            <a:xfrm>
              <a:off x="2143169" y="1865931"/>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349;p126">
              <a:extLst>
                <a:ext uri="{FF2B5EF4-FFF2-40B4-BE49-F238E27FC236}">
                  <a16:creationId xmlns:a16="http://schemas.microsoft.com/office/drawing/2014/main" id="{2A329631-CA45-4288-A1BA-C6D768F51272}"/>
                </a:ext>
              </a:extLst>
            </p:cNvPr>
            <p:cNvSpPr/>
            <p:nvPr/>
          </p:nvSpPr>
          <p:spPr>
            <a:xfrm>
              <a:off x="2141648" y="1865741"/>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350;p126">
              <a:extLst>
                <a:ext uri="{FF2B5EF4-FFF2-40B4-BE49-F238E27FC236}">
                  <a16:creationId xmlns:a16="http://schemas.microsoft.com/office/drawing/2014/main" id="{013A34DA-7E0D-4AE8-A118-9527613907D6}"/>
                </a:ext>
              </a:extLst>
            </p:cNvPr>
            <p:cNvSpPr/>
            <p:nvPr/>
          </p:nvSpPr>
          <p:spPr>
            <a:xfrm>
              <a:off x="2142449" y="1865836"/>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351;p126">
              <a:extLst>
                <a:ext uri="{FF2B5EF4-FFF2-40B4-BE49-F238E27FC236}">
                  <a16:creationId xmlns:a16="http://schemas.microsoft.com/office/drawing/2014/main" id="{E7644385-19BE-4ECF-ADFC-C2CB3E399143}"/>
                </a:ext>
              </a:extLst>
            </p:cNvPr>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352;p126">
              <a:extLst>
                <a:ext uri="{FF2B5EF4-FFF2-40B4-BE49-F238E27FC236}">
                  <a16:creationId xmlns:a16="http://schemas.microsoft.com/office/drawing/2014/main" id="{776E40B0-39E6-4BE1-B60E-B81BED731A15}"/>
                </a:ext>
              </a:extLst>
            </p:cNvPr>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353;p126">
              <a:extLst>
                <a:ext uri="{FF2B5EF4-FFF2-40B4-BE49-F238E27FC236}">
                  <a16:creationId xmlns:a16="http://schemas.microsoft.com/office/drawing/2014/main" id="{FFC19E69-6DA3-489F-B826-3D30B7E95F29}"/>
                </a:ext>
              </a:extLst>
            </p:cNvPr>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354;p126">
              <a:extLst>
                <a:ext uri="{FF2B5EF4-FFF2-40B4-BE49-F238E27FC236}">
                  <a16:creationId xmlns:a16="http://schemas.microsoft.com/office/drawing/2014/main" id="{62FC3F80-BC90-492F-9141-D425DEE5D784}"/>
                </a:ext>
              </a:extLst>
            </p:cNvPr>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355;p126">
              <a:extLst>
                <a:ext uri="{FF2B5EF4-FFF2-40B4-BE49-F238E27FC236}">
                  <a16:creationId xmlns:a16="http://schemas.microsoft.com/office/drawing/2014/main" id="{D6374EA1-347C-42FE-8777-D01A68B8A527}"/>
                </a:ext>
              </a:extLst>
            </p:cNvPr>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356;p126">
              <a:extLst>
                <a:ext uri="{FF2B5EF4-FFF2-40B4-BE49-F238E27FC236}">
                  <a16:creationId xmlns:a16="http://schemas.microsoft.com/office/drawing/2014/main" id="{CA3F2E9F-A309-456D-BEF2-CA5FFD78248F}"/>
                </a:ext>
              </a:extLst>
            </p:cNvPr>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357;p126">
              <a:extLst>
                <a:ext uri="{FF2B5EF4-FFF2-40B4-BE49-F238E27FC236}">
                  <a16:creationId xmlns:a16="http://schemas.microsoft.com/office/drawing/2014/main" id="{80D7083D-D850-4DFA-9172-57273577D444}"/>
                </a:ext>
              </a:extLst>
            </p:cNvPr>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358;p126">
              <a:extLst>
                <a:ext uri="{FF2B5EF4-FFF2-40B4-BE49-F238E27FC236}">
                  <a16:creationId xmlns:a16="http://schemas.microsoft.com/office/drawing/2014/main" id="{43E86E7E-D63C-47C7-BD75-A757C20A225F}"/>
                </a:ext>
              </a:extLst>
            </p:cNvPr>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359;p126">
              <a:extLst>
                <a:ext uri="{FF2B5EF4-FFF2-40B4-BE49-F238E27FC236}">
                  <a16:creationId xmlns:a16="http://schemas.microsoft.com/office/drawing/2014/main" id="{04ED463D-0504-4E77-8896-4A007D79AA37}"/>
                </a:ext>
              </a:extLst>
            </p:cNvPr>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360;p126">
              <a:extLst>
                <a:ext uri="{FF2B5EF4-FFF2-40B4-BE49-F238E27FC236}">
                  <a16:creationId xmlns:a16="http://schemas.microsoft.com/office/drawing/2014/main" id="{19BC216A-4AED-4F9E-9EDE-69C53E468F28}"/>
                </a:ext>
              </a:extLst>
            </p:cNvPr>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361;p126">
              <a:extLst>
                <a:ext uri="{FF2B5EF4-FFF2-40B4-BE49-F238E27FC236}">
                  <a16:creationId xmlns:a16="http://schemas.microsoft.com/office/drawing/2014/main" id="{93BDC78A-BD90-4DA8-AB32-273098BFB5D6}"/>
                </a:ext>
              </a:extLst>
            </p:cNvPr>
            <p:cNvSpPr/>
            <p:nvPr/>
          </p:nvSpPr>
          <p:spPr>
            <a:xfrm>
              <a:off x="2069633" y="1949446"/>
              <a:ext cx="353" cy="14"/>
            </a:xfrm>
            <a:custGeom>
              <a:avLst/>
              <a:gdLst/>
              <a:ahLst/>
              <a:cxnLst/>
              <a:rect l="l" t="t" r="r" b="b"/>
              <a:pathLst>
                <a:path w="26" h="1" extrusionOk="0">
                  <a:moveTo>
                    <a:pt x="1"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362;p126">
              <a:extLst>
                <a:ext uri="{FF2B5EF4-FFF2-40B4-BE49-F238E27FC236}">
                  <a16:creationId xmlns:a16="http://schemas.microsoft.com/office/drawing/2014/main" id="{06DF188D-8DB4-4ACC-A4EA-9117C37DC7FE}"/>
                </a:ext>
              </a:extLst>
            </p:cNvPr>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363;p126">
              <a:extLst>
                <a:ext uri="{FF2B5EF4-FFF2-40B4-BE49-F238E27FC236}">
                  <a16:creationId xmlns:a16="http://schemas.microsoft.com/office/drawing/2014/main" id="{27427B70-3323-4307-972A-08EE314B2CDD}"/>
                </a:ext>
              </a:extLst>
            </p:cNvPr>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364;p126">
              <a:extLst>
                <a:ext uri="{FF2B5EF4-FFF2-40B4-BE49-F238E27FC236}">
                  <a16:creationId xmlns:a16="http://schemas.microsoft.com/office/drawing/2014/main" id="{5BFF0731-65C4-47F1-82F1-F283F6B0A778}"/>
                </a:ext>
              </a:extLst>
            </p:cNvPr>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365;p126">
              <a:extLst>
                <a:ext uri="{FF2B5EF4-FFF2-40B4-BE49-F238E27FC236}">
                  <a16:creationId xmlns:a16="http://schemas.microsoft.com/office/drawing/2014/main" id="{AB96EA2C-D6F6-44FC-8204-5FFCE642DAA5}"/>
                </a:ext>
              </a:extLst>
            </p:cNvPr>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366;p126">
              <a:extLst>
                <a:ext uri="{FF2B5EF4-FFF2-40B4-BE49-F238E27FC236}">
                  <a16:creationId xmlns:a16="http://schemas.microsoft.com/office/drawing/2014/main" id="{1FA75829-B4B2-4D50-B7BA-7B5BE4F84A56}"/>
                </a:ext>
              </a:extLst>
            </p:cNvPr>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367;p126">
              <a:extLst>
                <a:ext uri="{FF2B5EF4-FFF2-40B4-BE49-F238E27FC236}">
                  <a16:creationId xmlns:a16="http://schemas.microsoft.com/office/drawing/2014/main" id="{66608051-A24E-47C4-AC4A-3C355B8B56A6}"/>
                </a:ext>
              </a:extLst>
            </p:cNvPr>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368;p126">
              <a:extLst>
                <a:ext uri="{FF2B5EF4-FFF2-40B4-BE49-F238E27FC236}">
                  <a16:creationId xmlns:a16="http://schemas.microsoft.com/office/drawing/2014/main" id="{55567345-C544-45CE-82A1-796C7C6FFBCB}"/>
                </a:ext>
              </a:extLst>
            </p:cNvPr>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369;p126">
              <a:extLst>
                <a:ext uri="{FF2B5EF4-FFF2-40B4-BE49-F238E27FC236}">
                  <a16:creationId xmlns:a16="http://schemas.microsoft.com/office/drawing/2014/main" id="{A131573F-E95C-4262-A441-CA5252B163D7}"/>
                </a:ext>
              </a:extLst>
            </p:cNvPr>
            <p:cNvSpPr/>
            <p:nvPr/>
          </p:nvSpPr>
          <p:spPr>
            <a:xfrm>
              <a:off x="2080943" y="1903961"/>
              <a:ext cx="14" cy="530"/>
            </a:xfrm>
            <a:custGeom>
              <a:avLst/>
              <a:gdLst/>
              <a:ahLst/>
              <a:cxnLst/>
              <a:rect l="l" t="t" r="r" b="b"/>
              <a:pathLst>
                <a:path w="1" h="39" extrusionOk="0">
                  <a:moveTo>
                    <a:pt x="1" y="0"/>
                  </a:moveTo>
                  <a:lnTo>
                    <a:pt x="1"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370;p126">
              <a:extLst>
                <a:ext uri="{FF2B5EF4-FFF2-40B4-BE49-F238E27FC236}">
                  <a16:creationId xmlns:a16="http://schemas.microsoft.com/office/drawing/2014/main" id="{595B5031-9491-460E-9C51-83A4C56ED2C0}"/>
                </a:ext>
              </a:extLst>
            </p:cNvPr>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371;p126">
              <a:extLst>
                <a:ext uri="{FF2B5EF4-FFF2-40B4-BE49-F238E27FC236}">
                  <a16:creationId xmlns:a16="http://schemas.microsoft.com/office/drawing/2014/main" id="{A4245456-2599-4EE5-A845-983F9F137C92}"/>
                </a:ext>
              </a:extLst>
            </p:cNvPr>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372;p126">
              <a:extLst>
                <a:ext uri="{FF2B5EF4-FFF2-40B4-BE49-F238E27FC236}">
                  <a16:creationId xmlns:a16="http://schemas.microsoft.com/office/drawing/2014/main" id="{0C39535F-E92D-4A84-B146-5335B6EAF28B}"/>
                </a:ext>
              </a:extLst>
            </p:cNvPr>
            <p:cNvSpPr/>
            <p:nvPr/>
          </p:nvSpPr>
          <p:spPr>
            <a:xfrm>
              <a:off x="2080563" y="1918449"/>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373;p126">
              <a:extLst>
                <a:ext uri="{FF2B5EF4-FFF2-40B4-BE49-F238E27FC236}">
                  <a16:creationId xmlns:a16="http://schemas.microsoft.com/office/drawing/2014/main" id="{D1831D87-E045-431E-B2BE-A1AA44DE8F4E}"/>
                </a:ext>
              </a:extLst>
            </p:cNvPr>
            <p:cNvSpPr/>
            <p:nvPr/>
          </p:nvSpPr>
          <p:spPr>
            <a:xfrm>
              <a:off x="2080617" y="191816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374;p126">
              <a:extLst>
                <a:ext uri="{FF2B5EF4-FFF2-40B4-BE49-F238E27FC236}">
                  <a16:creationId xmlns:a16="http://schemas.microsoft.com/office/drawing/2014/main" id="{1D80CD90-2138-4A45-B130-A928AE513E9A}"/>
                </a:ext>
              </a:extLst>
            </p:cNvPr>
            <p:cNvSpPr/>
            <p:nvPr/>
          </p:nvSpPr>
          <p:spPr>
            <a:xfrm>
              <a:off x="2080902" y="1913276"/>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375;p126">
              <a:extLst>
                <a:ext uri="{FF2B5EF4-FFF2-40B4-BE49-F238E27FC236}">
                  <a16:creationId xmlns:a16="http://schemas.microsoft.com/office/drawing/2014/main" id="{93F5EF63-50F4-49BE-AEEC-31F7E5D26921}"/>
                </a:ext>
              </a:extLst>
            </p:cNvPr>
            <p:cNvSpPr/>
            <p:nvPr/>
          </p:nvSpPr>
          <p:spPr>
            <a:xfrm>
              <a:off x="2080658" y="1917838"/>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376;p126">
              <a:extLst>
                <a:ext uri="{FF2B5EF4-FFF2-40B4-BE49-F238E27FC236}">
                  <a16:creationId xmlns:a16="http://schemas.microsoft.com/office/drawing/2014/main" id="{01374EB6-0967-4761-832F-8BA2C247D012}"/>
                </a:ext>
              </a:extLst>
            </p:cNvPr>
            <p:cNvSpPr/>
            <p:nvPr/>
          </p:nvSpPr>
          <p:spPr>
            <a:xfrm>
              <a:off x="2080522" y="1918693"/>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377;p126">
              <a:extLst>
                <a:ext uri="{FF2B5EF4-FFF2-40B4-BE49-F238E27FC236}">
                  <a16:creationId xmlns:a16="http://schemas.microsoft.com/office/drawing/2014/main" id="{699CD056-FCBF-4840-B5F9-3CEFF40BA5F2}"/>
                </a:ext>
              </a:extLst>
            </p:cNvPr>
            <p:cNvSpPr/>
            <p:nvPr/>
          </p:nvSpPr>
          <p:spPr>
            <a:xfrm>
              <a:off x="2080373" y="1919209"/>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378;p126">
              <a:extLst>
                <a:ext uri="{FF2B5EF4-FFF2-40B4-BE49-F238E27FC236}">
                  <a16:creationId xmlns:a16="http://schemas.microsoft.com/office/drawing/2014/main" id="{7F9DE697-7195-4F82-BD1C-FFC40790702F}"/>
                </a:ext>
              </a:extLst>
            </p:cNvPr>
            <p:cNvSpPr/>
            <p:nvPr/>
          </p:nvSpPr>
          <p:spPr>
            <a:xfrm>
              <a:off x="2080468" y="1918924"/>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379;p126">
              <a:extLst>
                <a:ext uri="{FF2B5EF4-FFF2-40B4-BE49-F238E27FC236}">
                  <a16:creationId xmlns:a16="http://schemas.microsoft.com/office/drawing/2014/main" id="{576FB6B0-A0B9-48EF-A97E-6ED57D814F24}"/>
                </a:ext>
              </a:extLst>
            </p:cNvPr>
            <p:cNvSpPr/>
            <p:nvPr/>
          </p:nvSpPr>
          <p:spPr>
            <a:xfrm>
              <a:off x="2080427" y="1919073"/>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380;p126">
              <a:extLst>
                <a:ext uri="{FF2B5EF4-FFF2-40B4-BE49-F238E27FC236}">
                  <a16:creationId xmlns:a16="http://schemas.microsoft.com/office/drawing/2014/main" id="{C0ACE412-8888-4E83-8ADF-33213E651CD1}"/>
                </a:ext>
              </a:extLst>
            </p:cNvPr>
            <p:cNvSpPr/>
            <p:nvPr/>
          </p:nvSpPr>
          <p:spPr>
            <a:xfrm>
              <a:off x="2080943" y="1910424"/>
              <a:ext cx="14" cy="394"/>
            </a:xfrm>
            <a:custGeom>
              <a:avLst/>
              <a:gdLst/>
              <a:ahLst/>
              <a:cxnLst/>
              <a:rect l="l" t="t" r="r" b="b"/>
              <a:pathLst>
                <a:path w="1" h="29" extrusionOk="0">
                  <a:moveTo>
                    <a:pt x="1" y="0"/>
                  </a:move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381;p126">
              <a:extLst>
                <a:ext uri="{FF2B5EF4-FFF2-40B4-BE49-F238E27FC236}">
                  <a16:creationId xmlns:a16="http://schemas.microsoft.com/office/drawing/2014/main" id="{1A4DE584-B699-4B00-A7FC-2562A1EABF65}"/>
                </a:ext>
              </a:extLst>
            </p:cNvPr>
            <p:cNvSpPr/>
            <p:nvPr/>
          </p:nvSpPr>
          <p:spPr>
            <a:xfrm>
              <a:off x="2080943" y="191147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382;p126">
              <a:extLst>
                <a:ext uri="{FF2B5EF4-FFF2-40B4-BE49-F238E27FC236}">
                  <a16:creationId xmlns:a16="http://schemas.microsoft.com/office/drawing/2014/main" id="{27C087A1-CFF7-43CB-B3ED-2D230577EC7F}"/>
                </a:ext>
              </a:extLst>
            </p:cNvPr>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383;p126">
              <a:extLst>
                <a:ext uri="{FF2B5EF4-FFF2-40B4-BE49-F238E27FC236}">
                  <a16:creationId xmlns:a16="http://schemas.microsoft.com/office/drawing/2014/main" id="{405ACAE0-9CBD-4E3F-BBE8-11B2D9CFEDDE}"/>
                </a:ext>
              </a:extLst>
            </p:cNvPr>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384;p126">
              <a:extLst>
                <a:ext uri="{FF2B5EF4-FFF2-40B4-BE49-F238E27FC236}">
                  <a16:creationId xmlns:a16="http://schemas.microsoft.com/office/drawing/2014/main" id="{78BEA946-F8B9-476D-A7EA-8CA61406CBF0}"/>
                </a:ext>
              </a:extLst>
            </p:cNvPr>
            <p:cNvSpPr/>
            <p:nvPr/>
          </p:nvSpPr>
          <p:spPr>
            <a:xfrm>
              <a:off x="2080753" y="1916548"/>
              <a:ext cx="14" cy="258"/>
            </a:xfrm>
            <a:custGeom>
              <a:avLst/>
              <a:gdLst/>
              <a:ahLst/>
              <a:cxnLst/>
              <a:rect l="l" t="t" r="r" b="b"/>
              <a:pathLst>
                <a:path w="1" h="19" extrusionOk="0">
                  <a:moveTo>
                    <a:pt x="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385;p126">
              <a:extLst>
                <a:ext uri="{FF2B5EF4-FFF2-40B4-BE49-F238E27FC236}">
                  <a16:creationId xmlns:a16="http://schemas.microsoft.com/office/drawing/2014/main" id="{0D9495FB-6775-43B7-BFF4-D07D86410653}"/>
                </a:ext>
              </a:extLst>
            </p:cNvPr>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386;p126">
              <a:extLst>
                <a:ext uri="{FF2B5EF4-FFF2-40B4-BE49-F238E27FC236}">
                  <a16:creationId xmlns:a16="http://schemas.microsoft.com/office/drawing/2014/main" id="{8DA282CD-E4B7-4087-AE0E-77F93A05AED8}"/>
                </a:ext>
              </a:extLst>
            </p:cNvPr>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387;p126">
              <a:extLst>
                <a:ext uri="{FF2B5EF4-FFF2-40B4-BE49-F238E27FC236}">
                  <a16:creationId xmlns:a16="http://schemas.microsoft.com/office/drawing/2014/main" id="{B78D4AA2-CB7B-463C-8BED-E8F2E5E53FE4}"/>
                </a:ext>
              </a:extLst>
            </p:cNvPr>
            <p:cNvSpPr/>
            <p:nvPr/>
          </p:nvSpPr>
          <p:spPr>
            <a:xfrm>
              <a:off x="2080658" y="1917457"/>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388;p126">
              <a:extLst>
                <a:ext uri="{FF2B5EF4-FFF2-40B4-BE49-F238E27FC236}">
                  <a16:creationId xmlns:a16="http://schemas.microsoft.com/office/drawing/2014/main" id="{9985337C-726D-4C6F-BA66-43246AA9AB1B}"/>
                </a:ext>
              </a:extLst>
            </p:cNvPr>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389;p126">
              <a:extLst>
                <a:ext uri="{FF2B5EF4-FFF2-40B4-BE49-F238E27FC236}">
                  <a16:creationId xmlns:a16="http://schemas.microsoft.com/office/drawing/2014/main" id="{8047B7FD-FAD1-49F7-A4D3-989271ED7CDD}"/>
                </a:ext>
              </a:extLst>
            </p:cNvPr>
            <p:cNvSpPr/>
            <p:nvPr/>
          </p:nvSpPr>
          <p:spPr>
            <a:xfrm>
              <a:off x="2080943" y="1905482"/>
              <a:ext cx="14" cy="434"/>
            </a:xfrm>
            <a:custGeom>
              <a:avLst/>
              <a:gdLst/>
              <a:ahLst/>
              <a:cxnLst/>
              <a:rect l="l" t="t" r="r" b="b"/>
              <a:pathLst>
                <a:path w="1" h="32" extrusionOk="0">
                  <a:moveTo>
                    <a:pt x="1" y="0"/>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390;p126">
              <a:extLst>
                <a:ext uri="{FF2B5EF4-FFF2-40B4-BE49-F238E27FC236}">
                  <a16:creationId xmlns:a16="http://schemas.microsoft.com/office/drawing/2014/main" id="{9C067458-AE94-442C-A300-650521683392}"/>
                </a:ext>
              </a:extLst>
            </p:cNvPr>
            <p:cNvSpPr/>
            <p:nvPr/>
          </p:nvSpPr>
          <p:spPr>
            <a:xfrm>
              <a:off x="2080943" y="1906813"/>
              <a:ext cx="14" cy="489"/>
            </a:xfrm>
            <a:custGeom>
              <a:avLst/>
              <a:gdLst/>
              <a:ahLst/>
              <a:cxnLst/>
              <a:rect l="l" t="t" r="r" b="b"/>
              <a:pathLst>
                <a:path w="1" h="36" extrusionOk="0">
                  <a:moveTo>
                    <a:pt x="1" y="0"/>
                  </a:moveTo>
                  <a:lnTo>
                    <a:pt x="1"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391;p126">
              <a:extLst>
                <a:ext uri="{FF2B5EF4-FFF2-40B4-BE49-F238E27FC236}">
                  <a16:creationId xmlns:a16="http://schemas.microsoft.com/office/drawing/2014/main" id="{D1E30AD9-D877-4D75-B70B-31380C634459}"/>
                </a:ext>
              </a:extLst>
            </p:cNvPr>
            <p:cNvSpPr/>
            <p:nvPr/>
          </p:nvSpPr>
          <p:spPr>
            <a:xfrm>
              <a:off x="2054996" y="1931714"/>
              <a:ext cx="244" cy="109"/>
            </a:xfrm>
            <a:custGeom>
              <a:avLst/>
              <a:gdLst/>
              <a:ahLst/>
              <a:cxnLst/>
              <a:rect l="l" t="t" r="r" b="b"/>
              <a:pathLst>
                <a:path w="18" h="8" extrusionOk="0">
                  <a:moveTo>
                    <a:pt x="18"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392;p126">
              <a:extLst>
                <a:ext uri="{FF2B5EF4-FFF2-40B4-BE49-F238E27FC236}">
                  <a16:creationId xmlns:a16="http://schemas.microsoft.com/office/drawing/2014/main" id="{15E58D4B-E9CA-4F4A-90C9-93E2622FE678}"/>
                </a:ext>
              </a:extLst>
            </p:cNvPr>
            <p:cNvSpPr/>
            <p:nvPr/>
          </p:nvSpPr>
          <p:spPr>
            <a:xfrm>
              <a:off x="2080943" y="1909325"/>
              <a:ext cx="14" cy="394"/>
            </a:xfrm>
            <a:custGeom>
              <a:avLst/>
              <a:gdLst/>
              <a:ahLst/>
              <a:cxnLst/>
              <a:rect l="l" t="t" r="r" b="b"/>
              <a:pathLst>
                <a:path w="1" h="29" extrusionOk="0">
                  <a:moveTo>
                    <a:pt x="1" y="1"/>
                  </a:moveTo>
                  <a:lnTo>
                    <a:pt x="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393;p126">
              <a:extLst>
                <a:ext uri="{FF2B5EF4-FFF2-40B4-BE49-F238E27FC236}">
                  <a16:creationId xmlns:a16="http://schemas.microsoft.com/office/drawing/2014/main" id="{35BEC7A0-295E-45FF-87A5-AA045B974646}"/>
                </a:ext>
              </a:extLst>
            </p:cNvPr>
            <p:cNvSpPr/>
            <p:nvPr/>
          </p:nvSpPr>
          <p:spPr>
            <a:xfrm>
              <a:off x="2080943" y="190808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394;p126">
              <a:extLst>
                <a:ext uri="{FF2B5EF4-FFF2-40B4-BE49-F238E27FC236}">
                  <a16:creationId xmlns:a16="http://schemas.microsoft.com/office/drawing/2014/main" id="{6F146402-DFE3-44A6-BFBD-DCA75B8DC385}"/>
                </a:ext>
              </a:extLst>
            </p:cNvPr>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395;p126">
              <a:extLst>
                <a:ext uri="{FF2B5EF4-FFF2-40B4-BE49-F238E27FC236}">
                  <a16:creationId xmlns:a16="http://schemas.microsoft.com/office/drawing/2014/main" id="{3B1C0D57-A85A-4A6E-9B29-D140D5789CC5}"/>
                </a:ext>
              </a:extLst>
            </p:cNvPr>
            <p:cNvSpPr/>
            <p:nvPr/>
          </p:nvSpPr>
          <p:spPr>
            <a:xfrm>
              <a:off x="2080237" y="1919548"/>
              <a:ext cx="14" cy="54"/>
            </a:xfrm>
            <a:custGeom>
              <a:avLst/>
              <a:gdLst/>
              <a:ahLst/>
              <a:cxnLst/>
              <a:rect l="l" t="t" r="r" b="b"/>
              <a:pathLst>
                <a:path w="1" h="4"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396;p126">
              <a:extLst>
                <a:ext uri="{FF2B5EF4-FFF2-40B4-BE49-F238E27FC236}">
                  <a16:creationId xmlns:a16="http://schemas.microsoft.com/office/drawing/2014/main" id="{81CDF8B3-29CF-4084-A9F0-5283F0D84EC0}"/>
                </a:ext>
              </a:extLst>
            </p:cNvPr>
            <p:cNvSpPr/>
            <p:nvPr/>
          </p:nvSpPr>
          <p:spPr>
            <a:xfrm>
              <a:off x="2080332" y="1919358"/>
              <a:ext cx="14" cy="54"/>
            </a:xfrm>
            <a:custGeom>
              <a:avLst/>
              <a:gdLst/>
              <a:ahLst/>
              <a:cxnLst/>
              <a:rect l="l" t="t" r="r" b="b"/>
              <a:pathLst>
                <a:path w="1" h="4"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397;p126">
              <a:extLst>
                <a:ext uri="{FF2B5EF4-FFF2-40B4-BE49-F238E27FC236}">
                  <a16:creationId xmlns:a16="http://schemas.microsoft.com/office/drawing/2014/main" id="{B918FF71-A40D-4547-9593-7001473182E8}"/>
                </a:ext>
              </a:extLst>
            </p:cNvPr>
            <p:cNvSpPr/>
            <p:nvPr/>
          </p:nvSpPr>
          <p:spPr>
            <a:xfrm>
              <a:off x="2080278" y="1919453"/>
              <a:ext cx="14" cy="54"/>
            </a:xfrm>
            <a:custGeom>
              <a:avLst/>
              <a:gdLst/>
              <a:ahLst/>
              <a:cxnLst/>
              <a:rect l="l" t="t" r="r" b="b"/>
              <a:pathLst>
                <a:path w="1" h="4"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398;p126">
              <a:extLst>
                <a:ext uri="{FF2B5EF4-FFF2-40B4-BE49-F238E27FC236}">
                  <a16:creationId xmlns:a16="http://schemas.microsoft.com/office/drawing/2014/main" id="{C87DC697-0881-4DF7-84E3-C08F69C9CF0B}"/>
                </a:ext>
              </a:extLst>
            </p:cNvPr>
            <p:cNvSpPr/>
            <p:nvPr/>
          </p:nvSpPr>
          <p:spPr>
            <a:xfrm>
              <a:off x="2080183" y="1919603"/>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399;p126">
              <a:extLst>
                <a:ext uri="{FF2B5EF4-FFF2-40B4-BE49-F238E27FC236}">
                  <a16:creationId xmlns:a16="http://schemas.microsoft.com/office/drawing/2014/main" id="{C753E8EE-8C8F-44F5-A30F-21E774875E88}"/>
                </a:ext>
              </a:extLst>
            </p:cNvPr>
            <p:cNvSpPr/>
            <p:nvPr/>
          </p:nvSpPr>
          <p:spPr>
            <a:xfrm>
              <a:off x="2080142" y="191964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400;p126">
              <a:extLst>
                <a:ext uri="{FF2B5EF4-FFF2-40B4-BE49-F238E27FC236}">
                  <a16:creationId xmlns:a16="http://schemas.microsoft.com/office/drawing/2014/main" id="{EBC2A0D8-3EC1-42CA-94E1-444F96D5EC45}"/>
                </a:ext>
              </a:extLst>
            </p:cNvPr>
            <p:cNvSpPr/>
            <p:nvPr/>
          </p:nvSpPr>
          <p:spPr>
            <a:xfrm>
              <a:off x="2079992" y="1919739"/>
              <a:ext cx="109" cy="54"/>
            </a:xfrm>
            <a:custGeom>
              <a:avLst/>
              <a:gdLst/>
              <a:ahLst/>
              <a:cxnLst/>
              <a:rect l="l" t="t" r="r" b="b"/>
              <a:pathLst>
                <a:path w="8" h="4"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401;p126">
              <a:extLst>
                <a:ext uri="{FF2B5EF4-FFF2-40B4-BE49-F238E27FC236}">
                  <a16:creationId xmlns:a16="http://schemas.microsoft.com/office/drawing/2014/main" id="{BABBC4E6-53BA-4BB4-A76B-823B01E4AC10}"/>
                </a:ext>
              </a:extLst>
            </p:cNvPr>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402;p126">
              <a:extLst>
                <a:ext uri="{FF2B5EF4-FFF2-40B4-BE49-F238E27FC236}">
                  <a16:creationId xmlns:a16="http://schemas.microsoft.com/office/drawing/2014/main" id="{3D8BD5F2-D9EB-424E-B1CE-37CD41D150E5}"/>
                </a:ext>
              </a:extLst>
            </p:cNvPr>
            <p:cNvSpPr/>
            <p:nvPr/>
          </p:nvSpPr>
          <p:spPr>
            <a:xfrm>
              <a:off x="2050855" y="193214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403;p126">
              <a:extLst>
                <a:ext uri="{FF2B5EF4-FFF2-40B4-BE49-F238E27FC236}">
                  <a16:creationId xmlns:a16="http://schemas.microsoft.com/office/drawing/2014/main" id="{92BC9F58-62B4-40AE-B84B-244BEFE25789}"/>
                </a:ext>
              </a:extLst>
            </p:cNvPr>
            <p:cNvSpPr/>
            <p:nvPr/>
          </p:nvSpPr>
          <p:spPr>
            <a:xfrm>
              <a:off x="2050719" y="193390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404;p126">
              <a:extLst>
                <a:ext uri="{FF2B5EF4-FFF2-40B4-BE49-F238E27FC236}">
                  <a16:creationId xmlns:a16="http://schemas.microsoft.com/office/drawing/2014/main" id="{A83B6F82-1B42-4ACC-B039-BE75A34F178B}"/>
                </a:ext>
              </a:extLst>
            </p:cNvPr>
            <p:cNvSpPr/>
            <p:nvPr/>
          </p:nvSpPr>
          <p:spPr>
            <a:xfrm>
              <a:off x="2066401" y="1952067"/>
              <a:ext cx="299" cy="149"/>
            </a:xfrm>
            <a:custGeom>
              <a:avLst/>
              <a:gdLst/>
              <a:ahLst/>
              <a:cxnLst/>
              <a:rect l="l" t="t" r="r" b="b"/>
              <a:pathLst>
                <a:path w="22" h="11" extrusionOk="0">
                  <a:moveTo>
                    <a:pt x="22"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405;p126">
              <a:extLst>
                <a:ext uri="{FF2B5EF4-FFF2-40B4-BE49-F238E27FC236}">
                  <a16:creationId xmlns:a16="http://schemas.microsoft.com/office/drawing/2014/main" id="{F8ADC492-4FDA-4F25-977F-A503028DEBCA}"/>
                </a:ext>
              </a:extLst>
            </p:cNvPr>
            <p:cNvSpPr/>
            <p:nvPr/>
          </p:nvSpPr>
          <p:spPr>
            <a:xfrm>
              <a:off x="2050760" y="193275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406;p126">
              <a:extLst>
                <a:ext uri="{FF2B5EF4-FFF2-40B4-BE49-F238E27FC236}">
                  <a16:creationId xmlns:a16="http://schemas.microsoft.com/office/drawing/2014/main" id="{0BB93874-B88D-4750-9819-DBF8F223C6FA}"/>
                </a:ext>
              </a:extLst>
            </p:cNvPr>
            <p:cNvSpPr/>
            <p:nvPr/>
          </p:nvSpPr>
          <p:spPr>
            <a:xfrm>
              <a:off x="2065981" y="1951917"/>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407;p126">
              <a:extLst>
                <a:ext uri="{FF2B5EF4-FFF2-40B4-BE49-F238E27FC236}">
                  <a16:creationId xmlns:a16="http://schemas.microsoft.com/office/drawing/2014/main" id="{FEC3C3A1-B6E2-4730-981B-0914A1FF3E2F}"/>
                </a:ext>
              </a:extLst>
            </p:cNvPr>
            <p:cNvSpPr/>
            <p:nvPr/>
          </p:nvSpPr>
          <p:spPr>
            <a:xfrm>
              <a:off x="2050719" y="193418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408;p126">
              <a:extLst>
                <a:ext uri="{FF2B5EF4-FFF2-40B4-BE49-F238E27FC236}">
                  <a16:creationId xmlns:a16="http://schemas.microsoft.com/office/drawing/2014/main" id="{CAD1EFE5-0E33-4495-87AD-52F161FF5958}"/>
                </a:ext>
              </a:extLst>
            </p:cNvPr>
            <p:cNvSpPr/>
            <p:nvPr/>
          </p:nvSpPr>
          <p:spPr>
            <a:xfrm>
              <a:off x="2050719" y="19343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409;p126">
              <a:extLst>
                <a:ext uri="{FF2B5EF4-FFF2-40B4-BE49-F238E27FC236}">
                  <a16:creationId xmlns:a16="http://schemas.microsoft.com/office/drawing/2014/main" id="{37A99BA8-0C9F-44BC-8829-486276034725}"/>
                </a:ext>
              </a:extLst>
            </p:cNvPr>
            <p:cNvSpPr/>
            <p:nvPr/>
          </p:nvSpPr>
          <p:spPr>
            <a:xfrm>
              <a:off x="2050719" y="193452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410;p126">
              <a:extLst>
                <a:ext uri="{FF2B5EF4-FFF2-40B4-BE49-F238E27FC236}">
                  <a16:creationId xmlns:a16="http://schemas.microsoft.com/office/drawing/2014/main" id="{02FC14D1-857D-4BB3-A3EE-5F3651542B98}"/>
                </a:ext>
              </a:extLst>
            </p:cNvPr>
            <p:cNvSpPr/>
            <p:nvPr/>
          </p:nvSpPr>
          <p:spPr>
            <a:xfrm>
              <a:off x="2065166" y="195168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411;p126">
              <a:extLst>
                <a:ext uri="{FF2B5EF4-FFF2-40B4-BE49-F238E27FC236}">
                  <a16:creationId xmlns:a16="http://schemas.microsoft.com/office/drawing/2014/main" id="{43E7D2AB-A67A-4D2C-88D8-79A4C50FD01A}"/>
                </a:ext>
              </a:extLst>
            </p:cNvPr>
            <p:cNvSpPr/>
            <p:nvPr/>
          </p:nvSpPr>
          <p:spPr>
            <a:xfrm>
              <a:off x="2050719" y="19336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412;p126">
              <a:extLst>
                <a:ext uri="{FF2B5EF4-FFF2-40B4-BE49-F238E27FC236}">
                  <a16:creationId xmlns:a16="http://schemas.microsoft.com/office/drawing/2014/main" id="{7D549E46-80DF-460C-8C8F-957759F067C0}"/>
                </a:ext>
              </a:extLst>
            </p:cNvPr>
            <p:cNvSpPr/>
            <p:nvPr/>
          </p:nvSpPr>
          <p:spPr>
            <a:xfrm>
              <a:off x="2065600" y="1951822"/>
              <a:ext cx="299" cy="68"/>
            </a:xfrm>
            <a:custGeom>
              <a:avLst/>
              <a:gdLst/>
              <a:ahLst/>
              <a:cxnLst/>
              <a:rect l="l" t="t" r="r" b="b"/>
              <a:pathLst>
                <a:path w="22" h="5" extrusionOk="0">
                  <a:moveTo>
                    <a:pt x="2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413;p126">
              <a:extLst>
                <a:ext uri="{FF2B5EF4-FFF2-40B4-BE49-F238E27FC236}">
                  <a16:creationId xmlns:a16="http://schemas.microsoft.com/office/drawing/2014/main" id="{816DC35D-7021-40A8-97BF-F2CD097A5E57}"/>
                </a:ext>
              </a:extLst>
            </p:cNvPr>
            <p:cNvSpPr/>
            <p:nvPr/>
          </p:nvSpPr>
          <p:spPr>
            <a:xfrm>
              <a:off x="2050719" y="193323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414;p126">
              <a:extLst>
                <a:ext uri="{FF2B5EF4-FFF2-40B4-BE49-F238E27FC236}">
                  <a16:creationId xmlns:a16="http://schemas.microsoft.com/office/drawing/2014/main" id="{EDE23CA0-D421-47AE-9885-E87F932ED2C7}"/>
                </a:ext>
              </a:extLst>
            </p:cNvPr>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415;p126">
              <a:extLst>
                <a:ext uri="{FF2B5EF4-FFF2-40B4-BE49-F238E27FC236}">
                  <a16:creationId xmlns:a16="http://schemas.microsoft.com/office/drawing/2014/main" id="{0005DA25-F281-4B95-93D4-E32516E23EB9}"/>
                </a:ext>
              </a:extLst>
            </p:cNvPr>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416;p126">
              <a:extLst>
                <a:ext uri="{FF2B5EF4-FFF2-40B4-BE49-F238E27FC236}">
                  <a16:creationId xmlns:a16="http://schemas.microsoft.com/office/drawing/2014/main" id="{57EA70EC-1410-43C3-9259-3275D221614E}"/>
                </a:ext>
              </a:extLst>
            </p:cNvPr>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417;p126">
              <a:extLst>
                <a:ext uri="{FF2B5EF4-FFF2-40B4-BE49-F238E27FC236}">
                  <a16:creationId xmlns:a16="http://schemas.microsoft.com/office/drawing/2014/main" id="{4AE97958-DAE5-473D-B0E6-EC7A7EB9CE90}"/>
                </a:ext>
              </a:extLst>
            </p:cNvPr>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418;p126">
              <a:extLst>
                <a:ext uri="{FF2B5EF4-FFF2-40B4-BE49-F238E27FC236}">
                  <a16:creationId xmlns:a16="http://schemas.microsoft.com/office/drawing/2014/main" id="{1113A528-FF6D-49DB-B06B-69AEBBFEA99E}"/>
                </a:ext>
              </a:extLst>
            </p:cNvPr>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419;p126">
              <a:extLst>
                <a:ext uri="{FF2B5EF4-FFF2-40B4-BE49-F238E27FC236}">
                  <a16:creationId xmlns:a16="http://schemas.microsoft.com/office/drawing/2014/main" id="{0F4384A3-FA47-44B0-9964-9CC715C6507D}"/>
                </a:ext>
              </a:extLst>
            </p:cNvPr>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420;p126">
              <a:extLst>
                <a:ext uri="{FF2B5EF4-FFF2-40B4-BE49-F238E27FC236}">
                  <a16:creationId xmlns:a16="http://schemas.microsoft.com/office/drawing/2014/main" id="{9F32DB64-FE92-4B90-BB97-F5081C7EE009}"/>
                </a:ext>
              </a:extLst>
            </p:cNvPr>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421;p126">
              <a:extLst>
                <a:ext uri="{FF2B5EF4-FFF2-40B4-BE49-F238E27FC236}">
                  <a16:creationId xmlns:a16="http://schemas.microsoft.com/office/drawing/2014/main" id="{C0901A78-8AE5-4434-9F54-D9A82D0A5256}"/>
                </a:ext>
              </a:extLst>
            </p:cNvPr>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422;p126">
              <a:extLst>
                <a:ext uri="{FF2B5EF4-FFF2-40B4-BE49-F238E27FC236}">
                  <a16:creationId xmlns:a16="http://schemas.microsoft.com/office/drawing/2014/main" id="{FE57AA31-D233-485A-87B5-77E8C4FD1C1E}"/>
                </a:ext>
              </a:extLst>
            </p:cNvPr>
            <p:cNvSpPr/>
            <p:nvPr/>
          </p:nvSpPr>
          <p:spPr>
            <a:xfrm>
              <a:off x="2154153" y="194416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423;p126">
              <a:extLst>
                <a:ext uri="{FF2B5EF4-FFF2-40B4-BE49-F238E27FC236}">
                  <a16:creationId xmlns:a16="http://schemas.microsoft.com/office/drawing/2014/main" id="{923FAB77-F932-4632-88F7-35895997B725}"/>
                </a:ext>
              </a:extLst>
            </p:cNvPr>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424;p126">
              <a:extLst>
                <a:ext uri="{FF2B5EF4-FFF2-40B4-BE49-F238E27FC236}">
                  <a16:creationId xmlns:a16="http://schemas.microsoft.com/office/drawing/2014/main" id="{E1DEB163-CFB4-4E45-A4DA-07F41C547E46}"/>
                </a:ext>
              </a:extLst>
            </p:cNvPr>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425;p126">
              <a:extLst>
                <a:ext uri="{FF2B5EF4-FFF2-40B4-BE49-F238E27FC236}">
                  <a16:creationId xmlns:a16="http://schemas.microsoft.com/office/drawing/2014/main" id="{DF565D93-EA70-4D9B-8A2D-DA78E1CC1353}"/>
                </a:ext>
              </a:extLst>
            </p:cNvPr>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426;p126">
              <a:extLst>
                <a:ext uri="{FF2B5EF4-FFF2-40B4-BE49-F238E27FC236}">
                  <a16:creationId xmlns:a16="http://schemas.microsoft.com/office/drawing/2014/main" id="{C84315A1-767D-46EA-8C89-F19F735479EE}"/>
                </a:ext>
              </a:extLst>
            </p:cNvPr>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427;p126">
              <a:extLst>
                <a:ext uri="{FF2B5EF4-FFF2-40B4-BE49-F238E27FC236}">
                  <a16:creationId xmlns:a16="http://schemas.microsoft.com/office/drawing/2014/main" id="{A5CF3627-E241-4C63-9F0D-A769A3FDFFFA}"/>
                </a:ext>
              </a:extLst>
            </p:cNvPr>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428;p126">
              <a:extLst>
                <a:ext uri="{FF2B5EF4-FFF2-40B4-BE49-F238E27FC236}">
                  <a16:creationId xmlns:a16="http://schemas.microsoft.com/office/drawing/2014/main" id="{68701D65-71A7-40DB-A6DE-EE1648C695D7}"/>
                </a:ext>
              </a:extLst>
            </p:cNvPr>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429;p126">
              <a:extLst>
                <a:ext uri="{FF2B5EF4-FFF2-40B4-BE49-F238E27FC236}">
                  <a16:creationId xmlns:a16="http://schemas.microsoft.com/office/drawing/2014/main" id="{84786C38-B516-46EF-94B2-0C64A11901BA}"/>
                </a:ext>
              </a:extLst>
            </p:cNvPr>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430;p126">
              <a:extLst>
                <a:ext uri="{FF2B5EF4-FFF2-40B4-BE49-F238E27FC236}">
                  <a16:creationId xmlns:a16="http://schemas.microsoft.com/office/drawing/2014/main" id="{A2BDC54D-1C3D-44CE-A8DA-7B692DF71916}"/>
                </a:ext>
              </a:extLst>
            </p:cNvPr>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431;p126">
              <a:extLst>
                <a:ext uri="{FF2B5EF4-FFF2-40B4-BE49-F238E27FC236}">
                  <a16:creationId xmlns:a16="http://schemas.microsoft.com/office/drawing/2014/main" id="{81B940AF-B646-4BB3-AD7E-5A41FDC36275}"/>
                </a:ext>
              </a:extLst>
            </p:cNvPr>
            <p:cNvSpPr/>
            <p:nvPr/>
          </p:nvSpPr>
          <p:spPr>
            <a:xfrm>
              <a:off x="2160751" y="187743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432;p126">
              <a:extLst>
                <a:ext uri="{FF2B5EF4-FFF2-40B4-BE49-F238E27FC236}">
                  <a16:creationId xmlns:a16="http://schemas.microsoft.com/office/drawing/2014/main" id="{3CEBB2F8-1AE4-4B40-8032-BB324EF0AA0E}"/>
                </a:ext>
              </a:extLst>
            </p:cNvPr>
            <p:cNvSpPr/>
            <p:nvPr/>
          </p:nvSpPr>
          <p:spPr>
            <a:xfrm>
              <a:off x="2160656" y="1875055"/>
              <a:ext cx="14" cy="489"/>
            </a:xfrm>
            <a:custGeom>
              <a:avLst/>
              <a:gdLst/>
              <a:ahLst/>
              <a:cxnLst/>
              <a:rect l="l" t="t" r="r" b="b"/>
              <a:pathLst>
                <a:path w="1" h="36" extrusionOk="0">
                  <a:moveTo>
                    <a:pt x="1" y="1"/>
                  </a:moveTo>
                  <a:lnTo>
                    <a:pt x="1" y="3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433;p126">
              <a:extLst>
                <a:ext uri="{FF2B5EF4-FFF2-40B4-BE49-F238E27FC236}">
                  <a16:creationId xmlns:a16="http://schemas.microsoft.com/office/drawing/2014/main" id="{A724A336-DD9B-4805-8A40-FF631B3EB50D}"/>
                </a:ext>
              </a:extLst>
            </p:cNvPr>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434;p126">
              <a:extLst>
                <a:ext uri="{FF2B5EF4-FFF2-40B4-BE49-F238E27FC236}">
                  <a16:creationId xmlns:a16="http://schemas.microsoft.com/office/drawing/2014/main" id="{38084870-763C-45EF-8901-DC7549569BEF}"/>
                </a:ext>
              </a:extLst>
            </p:cNvPr>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435;p126">
              <a:extLst>
                <a:ext uri="{FF2B5EF4-FFF2-40B4-BE49-F238E27FC236}">
                  <a16:creationId xmlns:a16="http://schemas.microsoft.com/office/drawing/2014/main" id="{D63DEA2E-618E-4075-8560-E67245245E96}"/>
                </a:ext>
              </a:extLst>
            </p:cNvPr>
            <p:cNvSpPr/>
            <p:nvPr/>
          </p:nvSpPr>
          <p:spPr>
            <a:xfrm>
              <a:off x="2149536" y="1938896"/>
              <a:ext cx="14" cy="869"/>
            </a:xfrm>
            <a:custGeom>
              <a:avLst/>
              <a:gdLst/>
              <a:ahLst/>
              <a:cxnLst/>
              <a:rect l="l" t="t" r="r" b="b"/>
              <a:pathLst>
                <a:path w="1" h="64" extrusionOk="0">
                  <a:moveTo>
                    <a:pt x="1" y="63"/>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436;p126">
              <a:extLst>
                <a:ext uri="{FF2B5EF4-FFF2-40B4-BE49-F238E27FC236}">
                  <a16:creationId xmlns:a16="http://schemas.microsoft.com/office/drawing/2014/main" id="{FF79BB0E-F2CE-4344-BE2E-724BFFEF5ADE}"/>
                </a:ext>
              </a:extLst>
            </p:cNvPr>
            <p:cNvSpPr/>
            <p:nvPr/>
          </p:nvSpPr>
          <p:spPr>
            <a:xfrm>
              <a:off x="2160616" y="1874444"/>
              <a:ext cx="14" cy="584"/>
            </a:xfrm>
            <a:custGeom>
              <a:avLst/>
              <a:gdLst/>
              <a:ahLst/>
              <a:cxnLst/>
              <a:rect l="l" t="t" r="r" b="b"/>
              <a:pathLst>
                <a:path w="1" h="43" extrusionOk="0">
                  <a:moveTo>
                    <a:pt x="0" y="0"/>
                  </a:moveTo>
                  <a:lnTo>
                    <a:pt x="0"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437;p126">
              <a:extLst>
                <a:ext uri="{FF2B5EF4-FFF2-40B4-BE49-F238E27FC236}">
                  <a16:creationId xmlns:a16="http://schemas.microsoft.com/office/drawing/2014/main" id="{673D07DC-B5F6-42B6-B455-460FAEA2A6D2}"/>
                </a:ext>
              </a:extLst>
            </p:cNvPr>
            <p:cNvSpPr/>
            <p:nvPr/>
          </p:nvSpPr>
          <p:spPr>
            <a:xfrm>
              <a:off x="2160711" y="1876195"/>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438;p126">
              <a:extLst>
                <a:ext uri="{FF2B5EF4-FFF2-40B4-BE49-F238E27FC236}">
                  <a16:creationId xmlns:a16="http://schemas.microsoft.com/office/drawing/2014/main" id="{E8AF36EF-E295-49B1-A26D-4A11C96E9B76}"/>
                </a:ext>
              </a:extLst>
            </p:cNvPr>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439;p126">
              <a:extLst>
                <a:ext uri="{FF2B5EF4-FFF2-40B4-BE49-F238E27FC236}">
                  <a16:creationId xmlns:a16="http://schemas.microsoft.com/office/drawing/2014/main" id="{95592E12-AAAE-4D0E-BD1A-C6E7B6ABEA85}"/>
                </a:ext>
              </a:extLst>
            </p:cNvPr>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440;p126">
              <a:extLst>
                <a:ext uri="{FF2B5EF4-FFF2-40B4-BE49-F238E27FC236}">
                  <a16:creationId xmlns:a16="http://schemas.microsoft.com/office/drawing/2014/main" id="{2880CB52-F862-44DB-979A-A4F15ECF96FF}"/>
                </a:ext>
              </a:extLst>
            </p:cNvPr>
            <p:cNvSpPr/>
            <p:nvPr/>
          </p:nvSpPr>
          <p:spPr>
            <a:xfrm>
              <a:off x="2149536" y="193975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441;p126">
              <a:extLst>
                <a:ext uri="{FF2B5EF4-FFF2-40B4-BE49-F238E27FC236}">
                  <a16:creationId xmlns:a16="http://schemas.microsoft.com/office/drawing/2014/main" id="{24156814-15AF-4D09-8DFB-67340406DD23}"/>
                </a:ext>
              </a:extLst>
            </p:cNvPr>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442;p126">
              <a:extLst>
                <a:ext uri="{FF2B5EF4-FFF2-40B4-BE49-F238E27FC236}">
                  <a16:creationId xmlns:a16="http://schemas.microsoft.com/office/drawing/2014/main" id="{AC2EC011-93BA-4925-82E7-00F6AD0A2702}"/>
                </a:ext>
              </a:extLst>
            </p:cNvPr>
            <p:cNvSpPr/>
            <p:nvPr/>
          </p:nvSpPr>
          <p:spPr>
            <a:xfrm>
              <a:off x="2231531" y="1797813"/>
              <a:ext cx="109" cy="258"/>
            </a:xfrm>
            <a:custGeom>
              <a:avLst/>
              <a:gdLst/>
              <a:ahLst/>
              <a:cxnLst/>
              <a:rect l="l" t="t" r="r" b="b"/>
              <a:pathLst>
                <a:path w="8" h="19" extrusionOk="0">
                  <a:moveTo>
                    <a:pt x="8"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443;p126">
              <a:extLst>
                <a:ext uri="{FF2B5EF4-FFF2-40B4-BE49-F238E27FC236}">
                  <a16:creationId xmlns:a16="http://schemas.microsoft.com/office/drawing/2014/main" id="{8F33C6B1-B33F-4266-ABD8-608774DC0E06}"/>
                </a:ext>
              </a:extLst>
            </p:cNvPr>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444;p126">
              <a:extLst>
                <a:ext uri="{FF2B5EF4-FFF2-40B4-BE49-F238E27FC236}">
                  <a16:creationId xmlns:a16="http://schemas.microsoft.com/office/drawing/2014/main" id="{FA5B3D68-3984-4E8F-AC0A-473D7B515BBC}"/>
                </a:ext>
              </a:extLst>
            </p:cNvPr>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445;p126">
              <a:extLst>
                <a:ext uri="{FF2B5EF4-FFF2-40B4-BE49-F238E27FC236}">
                  <a16:creationId xmlns:a16="http://schemas.microsoft.com/office/drawing/2014/main" id="{7E6BE04E-238A-409B-908F-0F69A7F556E6}"/>
                </a:ext>
              </a:extLst>
            </p:cNvPr>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446;p126">
              <a:extLst>
                <a:ext uri="{FF2B5EF4-FFF2-40B4-BE49-F238E27FC236}">
                  <a16:creationId xmlns:a16="http://schemas.microsoft.com/office/drawing/2014/main" id="{C68EFCDD-3C0F-47FE-B5FD-F63389FB6B0B}"/>
                </a:ext>
              </a:extLst>
            </p:cNvPr>
            <p:cNvSpPr/>
            <p:nvPr/>
          </p:nvSpPr>
          <p:spPr>
            <a:xfrm>
              <a:off x="2132184" y="2028019"/>
              <a:ext cx="163" cy="54"/>
            </a:xfrm>
            <a:custGeom>
              <a:avLst/>
              <a:gdLst/>
              <a:ahLst/>
              <a:cxnLst/>
              <a:rect l="l" t="t" r="r" b="b"/>
              <a:pathLst>
                <a:path w="12" h="4" extrusionOk="0">
                  <a:moveTo>
                    <a:pt x="11" y="0"/>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447;p126">
              <a:extLst>
                <a:ext uri="{FF2B5EF4-FFF2-40B4-BE49-F238E27FC236}">
                  <a16:creationId xmlns:a16="http://schemas.microsoft.com/office/drawing/2014/main" id="{85E3DAA1-546B-483D-8437-6FCD769C6F7E}"/>
                </a:ext>
              </a:extLst>
            </p:cNvPr>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448;p126">
              <a:extLst>
                <a:ext uri="{FF2B5EF4-FFF2-40B4-BE49-F238E27FC236}">
                  <a16:creationId xmlns:a16="http://schemas.microsoft.com/office/drawing/2014/main" id="{F547F3A2-BFDE-4959-AF16-5A7C0BBD2C3A}"/>
                </a:ext>
              </a:extLst>
            </p:cNvPr>
            <p:cNvSpPr/>
            <p:nvPr/>
          </p:nvSpPr>
          <p:spPr>
            <a:xfrm>
              <a:off x="2133040" y="2027870"/>
              <a:ext cx="14" cy="163"/>
            </a:xfrm>
            <a:custGeom>
              <a:avLst/>
              <a:gdLst/>
              <a:ahLst/>
              <a:cxnLst/>
              <a:rect l="l" t="t" r="r" b="b"/>
              <a:pathLst>
                <a:path w="1" h="12" extrusionOk="0">
                  <a:moveTo>
                    <a:pt x="1" y="1"/>
                  </a:moveTo>
                  <a:lnTo>
                    <a:pt x="1" y="1"/>
                  </a:ln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449;p126">
              <a:extLst>
                <a:ext uri="{FF2B5EF4-FFF2-40B4-BE49-F238E27FC236}">
                  <a16:creationId xmlns:a16="http://schemas.microsoft.com/office/drawing/2014/main" id="{D66D494F-9C90-44A0-9679-73B1F81371A2}"/>
                </a:ext>
              </a:extLst>
            </p:cNvPr>
            <p:cNvSpPr/>
            <p:nvPr/>
          </p:nvSpPr>
          <p:spPr>
            <a:xfrm>
              <a:off x="2133094" y="2030246"/>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450;p126">
              <a:extLst>
                <a:ext uri="{FF2B5EF4-FFF2-40B4-BE49-F238E27FC236}">
                  <a16:creationId xmlns:a16="http://schemas.microsoft.com/office/drawing/2014/main" id="{C738C07D-DA95-472E-84CA-D7D8DC2A2B9F}"/>
                </a:ext>
              </a:extLst>
            </p:cNvPr>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451;p126">
              <a:extLst>
                <a:ext uri="{FF2B5EF4-FFF2-40B4-BE49-F238E27FC236}">
                  <a16:creationId xmlns:a16="http://schemas.microsoft.com/office/drawing/2014/main" id="{76943B8E-8D7E-4714-8AB1-D7FD62711B8C}"/>
                </a:ext>
              </a:extLst>
            </p:cNvPr>
            <p:cNvSpPr/>
            <p:nvPr/>
          </p:nvSpPr>
          <p:spPr>
            <a:xfrm>
              <a:off x="2133094" y="2029010"/>
              <a:ext cx="14" cy="258"/>
            </a:xfrm>
            <a:custGeom>
              <a:avLst/>
              <a:gdLst/>
              <a:ahLst/>
              <a:cxnLst/>
              <a:rect l="l" t="t" r="r" b="b"/>
              <a:pathLst>
                <a:path w="1" h="19" extrusionOk="0">
                  <a:moveTo>
                    <a:pt x="0"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452;p126">
              <a:extLst>
                <a:ext uri="{FF2B5EF4-FFF2-40B4-BE49-F238E27FC236}">
                  <a16:creationId xmlns:a16="http://schemas.microsoft.com/office/drawing/2014/main" id="{C3FCD580-CCD2-41C2-9A1C-3145083E75E1}"/>
                </a:ext>
              </a:extLst>
            </p:cNvPr>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453;p126">
              <a:extLst>
                <a:ext uri="{FF2B5EF4-FFF2-40B4-BE49-F238E27FC236}">
                  <a16:creationId xmlns:a16="http://schemas.microsoft.com/office/drawing/2014/main" id="{6BA8527F-27DD-4666-BF56-DBC024BC868A}"/>
                </a:ext>
              </a:extLst>
            </p:cNvPr>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454;p126">
              <a:extLst>
                <a:ext uri="{FF2B5EF4-FFF2-40B4-BE49-F238E27FC236}">
                  <a16:creationId xmlns:a16="http://schemas.microsoft.com/office/drawing/2014/main" id="{82FD0FE4-6A04-4BB6-9EBB-C4AD41758EFA}"/>
                </a:ext>
              </a:extLst>
            </p:cNvPr>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455;p126">
              <a:extLst>
                <a:ext uri="{FF2B5EF4-FFF2-40B4-BE49-F238E27FC236}">
                  <a16:creationId xmlns:a16="http://schemas.microsoft.com/office/drawing/2014/main" id="{C2E90BFA-0DBC-4C34-B767-7D1FECBDB48D}"/>
                </a:ext>
              </a:extLst>
            </p:cNvPr>
            <p:cNvSpPr/>
            <p:nvPr/>
          </p:nvSpPr>
          <p:spPr>
            <a:xfrm>
              <a:off x="2132809" y="2034767"/>
              <a:ext cx="54" cy="353"/>
            </a:xfrm>
            <a:custGeom>
              <a:avLst/>
              <a:gdLst/>
              <a:ahLst/>
              <a:cxnLst/>
              <a:rect l="l" t="t" r="r" b="b"/>
              <a:pathLst>
                <a:path w="4" h="26" extrusionOk="0">
                  <a:moveTo>
                    <a:pt x="4"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456;p126">
              <a:extLst>
                <a:ext uri="{FF2B5EF4-FFF2-40B4-BE49-F238E27FC236}">
                  <a16:creationId xmlns:a16="http://schemas.microsoft.com/office/drawing/2014/main" id="{93130253-B531-4377-B12E-F6B3E25CDF47}"/>
                </a:ext>
              </a:extLst>
            </p:cNvPr>
            <p:cNvSpPr/>
            <p:nvPr/>
          </p:nvSpPr>
          <p:spPr>
            <a:xfrm>
              <a:off x="2132809" y="2035107"/>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457;p126">
              <a:extLst>
                <a:ext uri="{FF2B5EF4-FFF2-40B4-BE49-F238E27FC236}">
                  <a16:creationId xmlns:a16="http://schemas.microsoft.com/office/drawing/2014/main" id="{A99FE61B-8480-4F2B-A069-E8B530184939}"/>
                </a:ext>
              </a:extLst>
            </p:cNvPr>
            <p:cNvSpPr/>
            <p:nvPr/>
          </p:nvSpPr>
          <p:spPr>
            <a:xfrm>
              <a:off x="2122680" y="2035867"/>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458;p126">
              <a:extLst>
                <a:ext uri="{FF2B5EF4-FFF2-40B4-BE49-F238E27FC236}">
                  <a16:creationId xmlns:a16="http://schemas.microsoft.com/office/drawing/2014/main" id="{6BA6D5F5-AB7F-4CA6-99A9-2D2DEF7DAD5A}"/>
                </a:ext>
              </a:extLst>
            </p:cNvPr>
            <p:cNvSpPr/>
            <p:nvPr/>
          </p:nvSpPr>
          <p:spPr>
            <a:xfrm>
              <a:off x="2132904" y="2034441"/>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459;p126">
              <a:extLst>
                <a:ext uri="{FF2B5EF4-FFF2-40B4-BE49-F238E27FC236}">
                  <a16:creationId xmlns:a16="http://schemas.microsoft.com/office/drawing/2014/main" id="{16CA367F-5936-4B1A-AF90-258812B8DF2C}"/>
                </a:ext>
              </a:extLst>
            </p:cNvPr>
            <p:cNvSpPr/>
            <p:nvPr/>
          </p:nvSpPr>
          <p:spPr>
            <a:xfrm>
              <a:off x="2132904" y="2034061"/>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460;p126">
              <a:extLst>
                <a:ext uri="{FF2B5EF4-FFF2-40B4-BE49-F238E27FC236}">
                  <a16:creationId xmlns:a16="http://schemas.microsoft.com/office/drawing/2014/main" id="{7E7EA876-14EF-4C46-94F0-17C6856F8B6D}"/>
                </a:ext>
              </a:extLst>
            </p:cNvPr>
            <p:cNvSpPr/>
            <p:nvPr/>
          </p:nvSpPr>
          <p:spPr>
            <a:xfrm>
              <a:off x="2123400" y="203581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461;p126">
              <a:extLst>
                <a:ext uri="{FF2B5EF4-FFF2-40B4-BE49-F238E27FC236}">
                  <a16:creationId xmlns:a16="http://schemas.microsoft.com/office/drawing/2014/main" id="{5C9E4E19-552C-4838-9C89-4E2780C20083}"/>
                </a:ext>
              </a:extLst>
            </p:cNvPr>
            <p:cNvSpPr/>
            <p:nvPr/>
          </p:nvSpPr>
          <p:spPr>
            <a:xfrm>
              <a:off x="2123495" y="203581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462;p126">
              <a:extLst>
                <a:ext uri="{FF2B5EF4-FFF2-40B4-BE49-F238E27FC236}">
                  <a16:creationId xmlns:a16="http://schemas.microsoft.com/office/drawing/2014/main" id="{7EC49FC1-0CE6-45FC-9C37-8B37A3740AA5}"/>
                </a:ext>
              </a:extLst>
            </p:cNvPr>
            <p:cNvSpPr/>
            <p:nvPr/>
          </p:nvSpPr>
          <p:spPr>
            <a:xfrm>
              <a:off x="2122925" y="2035813"/>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463;p126">
              <a:extLst>
                <a:ext uri="{FF2B5EF4-FFF2-40B4-BE49-F238E27FC236}">
                  <a16:creationId xmlns:a16="http://schemas.microsoft.com/office/drawing/2014/main" id="{179DE08E-6625-4625-8E40-EDE39AA065B7}"/>
                </a:ext>
              </a:extLst>
            </p:cNvPr>
            <p:cNvSpPr/>
            <p:nvPr/>
          </p:nvSpPr>
          <p:spPr>
            <a:xfrm>
              <a:off x="2123115" y="203581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464;p126">
              <a:extLst>
                <a:ext uri="{FF2B5EF4-FFF2-40B4-BE49-F238E27FC236}">
                  <a16:creationId xmlns:a16="http://schemas.microsoft.com/office/drawing/2014/main" id="{DC927C43-3E65-4821-BAF8-CF052A80CFDB}"/>
                </a:ext>
              </a:extLst>
            </p:cNvPr>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465;p126">
              <a:extLst>
                <a:ext uri="{FF2B5EF4-FFF2-40B4-BE49-F238E27FC236}">
                  <a16:creationId xmlns:a16="http://schemas.microsoft.com/office/drawing/2014/main" id="{BBC40DA3-30EE-4E8B-93C8-79A2A1807146}"/>
                </a:ext>
              </a:extLst>
            </p:cNvPr>
            <p:cNvSpPr/>
            <p:nvPr/>
          </p:nvSpPr>
          <p:spPr>
            <a:xfrm>
              <a:off x="2121974" y="2035908"/>
              <a:ext cx="299" cy="68"/>
            </a:xfrm>
            <a:custGeom>
              <a:avLst/>
              <a:gdLst/>
              <a:ahLst/>
              <a:cxnLst/>
              <a:rect l="l" t="t" r="r" b="b"/>
              <a:pathLst>
                <a:path w="22" h="5" extrusionOk="0">
                  <a:moveTo>
                    <a:pt x="2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466;p126">
              <a:extLst>
                <a:ext uri="{FF2B5EF4-FFF2-40B4-BE49-F238E27FC236}">
                  <a16:creationId xmlns:a16="http://schemas.microsoft.com/office/drawing/2014/main" id="{E48EF41B-B7B0-4525-9F0C-AA061A99BA66}"/>
                </a:ext>
              </a:extLst>
            </p:cNvPr>
            <p:cNvSpPr/>
            <p:nvPr/>
          </p:nvSpPr>
          <p:spPr>
            <a:xfrm>
              <a:off x="2132945" y="2033627"/>
              <a:ext cx="14" cy="299"/>
            </a:xfrm>
            <a:custGeom>
              <a:avLst/>
              <a:gdLst/>
              <a:ahLst/>
              <a:cxnLst/>
              <a:rect l="l" t="t" r="r" b="b"/>
              <a:pathLst>
                <a:path w="1" h="22" extrusionOk="0">
                  <a:moveTo>
                    <a:pt x="1"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467;p126">
              <a:extLst>
                <a:ext uri="{FF2B5EF4-FFF2-40B4-BE49-F238E27FC236}">
                  <a16:creationId xmlns:a16="http://schemas.microsoft.com/office/drawing/2014/main" id="{C09E3A04-1193-4965-8CD8-2C550A792BC4}"/>
                </a:ext>
              </a:extLst>
            </p:cNvPr>
            <p:cNvSpPr/>
            <p:nvPr/>
          </p:nvSpPr>
          <p:spPr>
            <a:xfrm>
              <a:off x="2121499" y="2035962"/>
              <a:ext cx="394" cy="54"/>
            </a:xfrm>
            <a:custGeom>
              <a:avLst/>
              <a:gdLst/>
              <a:ahLst/>
              <a:cxnLst/>
              <a:rect l="l" t="t" r="r" b="b"/>
              <a:pathLst>
                <a:path w="29" h="4" extrusionOk="0">
                  <a:moveTo>
                    <a:pt x="28"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468;p126">
              <a:extLst>
                <a:ext uri="{FF2B5EF4-FFF2-40B4-BE49-F238E27FC236}">
                  <a16:creationId xmlns:a16="http://schemas.microsoft.com/office/drawing/2014/main" id="{837A06D9-220E-45DE-B3CA-C96803773026}"/>
                </a:ext>
              </a:extLst>
            </p:cNvPr>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469;p126">
              <a:extLst>
                <a:ext uri="{FF2B5EF4-FFF2-40B4-BE49-F238E27FC236}">
                  <a16:creationId xmlns:a16="http://schemas.microsoft.com/office/drawing/2014/main" id="{62CC072D-6782-4CBE-9931-1560D9FF18CA}"/>
                </a:ext>
              </a:extLst>
            </p:cNvPr>
            <p:cNvSpPr/>
            <p:nvPr/>
          </p:nvSpPr>
          <p:spPr>
            <a:xfrm>
              <a:off x="2122354" y="2035867"/>
              <a:ext cx="299" cy="54"/>
            </a:xfrm>
            <a:custGeom>
              <a:avLst/>
              <a:gdLst/>
              <a:ahLst/>
              <a:cxnLst/>
              <a:rect l="l" t="t" r="r" b="b"/>
              <a:pathLst>
                <a:path w="22" h="4" extrusionOk="0">
                  <a:moveTo>
                    <a:pt x="2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470;p126">
              <a:extLst>
                <a:ext uri="{FF2B5EF4-FFF2-40B4-BE49-F238E27FC236}">
                  <a16:creationId xmlns:a16="http://schemas.microsoft.com/office/drawing/2014/main" id="{8D85FBA0-855F-4C44-B267-210659F56C5C}"/>
                </a:ext>
              </a:extLst>
            </p:cNvPr>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471;p126">
              <a:extLst>
                <a:ext uri="{FF2B5EF4-FFF2-40B4-BE49-F238E27FC236}">
                  <a16:creationId xmlns:a16="http://schemas.microsoft.com/office/drawing/2014/main" id="{03CE2378-C5E5-4A12-9098-2719871CBAE9}"/>
                </a:ext>
              </a:extLst>
            </p:cNvPr>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472;p126">
              <a:extLst>
                <a:ext uri="{FF2B5EF4-FFF2-40B4-BE49-F238E27FC236}">
                  <a16:creationId xmlns:a16="http://schemas.microsoft.com/office/drawing/2014/main" id="{48437CFA-3BD6-4E66-9635-6973C2B45474}"/>
                </a:ext>
              </a:extLst>
            </p:cNvPr>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473;p126">
              <a:extLst>
                <a:ext uri="{FF2B5EF4-FFF2-40B4-BE49-F238E27FC236}">
                  <a16:creationId xmlns:a16="http://schemas.microsoft.com/office/drawing/2014/main" id="{6CE56A28-CB49-48A6-AE5A-A5690F5E4DFB}"/>
                </a:ext>
              </a:extLst>
            </p:cNvPr>
            <p:cNvSpPr/>
            <p:nvPr/>
          </p:nvSpPr>
          <p:spPr>
            <a:xfrm>
              <a:off x="2147065" y="2027639"/>
              <a:ext cx="1779" cy="54"/>
            </a:xfrm>
            <a:custGeom>
              <a:avLst/>
              <a:gdLst/>
              <a:ahLst/>
              <a:cxnLst/>
              <a:rect l="l" t="t" r="r" b="b"/>
              <a:pathLst>
                <a:path w="131" h="4" extrusionOk="0">
                  <a:moveTo>
                    <a:pt x="1" y="0"/>
                  </a:moveTo>
                  <a:lnTo>
                    <a:pt x="13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474;p126">
              <a:extLst>
                <a:ext uri="{FF2B5EF4-FFF2-40B4-BE49-F238E27FC236}">
                  <a16:creationId xmlns:a16="http://schemas.microsoft.com/office/drawing/2014/main" id="{52713BCA-AD71-4CF4-A9AE-19101C6FF1AC}"/>
                </a:ext>
              </a:extLst>
            </p:cNvPr>
            <p:cNvSpPr/>
            <p:nvPr/>
          </p:nvSpPr>
          <p:spPr>
            <a:xfrm>
              <a:off x="2149306" y="202773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475;p126">
              <a:extLst>
                <a:ext uri="{FF2B5EF4-FFF2-40B4-BE49-F238E27FC236}">
                  <a16:creationId xmlns:a16="http://schemas.microsoft.com/office/drawing/2014/main" id="{60A9EA78-A4D2-4B12-992D-F2C2671B7D61}"/>
                </a:ext>
              </a:extLst>
            </p:cNvPr>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476;p126">
              <a:extLst>
                <a:ext uri="{FF2B5EF4-FFF2-40B4-BE49-F238E27FC236}">
                  <a16:creationId xmlns:a16="http://schemas.microsoft.com/office/drawing/2014/main" id="{3271C054-D4BE-4DD6-8109-785563529A49}"/>
                </a:ext>
              </a:extLst>
            </p:cNvPr>
            <p:cNvSpPr/>
            <p:nvPr/>
          </p:nvSpPr>
          <p:spPr>
            <a:xfrm>
              <a:off x="2132184" y="2072553"/>
              <a:ext cx="68" cy="68"/>
            </a:xfrm>
            <a:custGeom>
              <a:avLst/>
              <a:gdLst/>
              <a:ahLst/>
              <a:cxnLst/>
              <a:rect l="l" t="t" r="r" b="b"/>
              <a:pathLst>
                <a:path w="5" h="5" extrusionOk="0">
                  <a:moveTo>
                    <a:pt x="1" y="4"/>
                  </a:moveTo>
                  <a:lnTo>
                    <a:pt x="1" y="4"/>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477;p126">
              <a:extLst>
                <a:ext uri="{FF2B5EF4-FFF2-40B4-BE49-F238E27FC236}">
                  <a16:creationId xmlns:a16="http://schemas.microsoft.com/office/drawing/2014/main" id="{91B9A056-B0E7-4A4E-A6F4-A6D83D6C0DE8}"/>
                </a:ext>
              </a:extLst>
            </p:cNvPr>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478;p126">
              <a:extLst>
                <a:ext uri="{FF2B5EF4-FFF2-40B4-BE49-F238E27FC236}">
                  <a16:creationId xmlns:a16="http://schemas.microsoft.com/office/drawing/2014/main" id="{410DF4AC-2420-49D4-9883-105D64A91592}"/>
                </a:ext>
              </a:extLst>
            </p:cNvPr>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479;p126">
              <a:extLst>
                <a:ext uri="{FF2B5EF4-FFF2-40B4-BE49-F238E27FC236}">
                  <a16:creationId xmlns:a16="http://schemas.microsoft.com/office/drawing/2014/main" id="{39C75CDF-9032-411C-A3B3-2F6BD7E70ACF}"/>
                </a:ext>
              </a:extLst>
            </p:cNvPr>
            <p:cNvSpPr/>
            <p:nvPr/>
          </p:nvSpPr>
          <p:spPr>
            <a:xfrm>
              <a:off x="2133759" y="2071603"/>
              <a:ext cx="244" cy="68"/>
            </a:xfrm>
            <a:custGeom>
              <a:avLst/>
              <a:gdLst/>
              <a:ahLst/>
              <a:cxnLst/>
              <a:rect l="l" t="t" r="r" b="b"/>
              <a:pathLst>
                <a:path w="18" h="5" extrusionOk="0">
                  <a:moveTo>
                    <a:pt x="0"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480;p126">
              <a:extLst>
                <a:ext uri="{FF2B5EF4-FFF2-40B4-BE49-F238E27FC236}">
                  <a16:creationId xmlns:a16="http://schemas.microsoft.com/office/drawing/2014/main" id="{D4824F33-3231-48A8-8ED3-7419250418F2}"/>
                </a:ext>
              </a:extLst>
            </p:cNvPr>
            <p:cNvSpPr/>
            <p:nvPr/>
          </p:nvSpPr>
          <p:spPr>
            <a:xfrm>
              <a:off x="2132334" y="2072268"/>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481;p126">
              <a:extLst>
                <a:ext uri="{FF2B5EF4-FFF2-40B4-BE49-F238E27FC236}">
                  <a16:creationId xmlns:a16="http://schemas.microsoft.com/office/drawing/2014/main" id="{8D5902A9-36C4-4625-92F7-E541B94CBAEE}"/>
                </a:ext>
              </a:extLst>
            </p:cNvPr>
            <p:cNvSpPr/>
            <p:nvPr/>
          </p:nvSpPr>
          <p:spPr>
            <a:xfrm>
              <a:off x="2133379" y="2071657"/>
              <a:ext cx="244" cy="109"/>
            </a:xfrm>
            <a:custGeom>
              <a:avLst/>
              <a:gdLst/>
              <a:ahLst/>
              <a:cxnLst/>
              <a:rect l="l" t="t" r="r" b="b"/>
              <a:pathLst>
                <a:path w="18" h="8" extrusionOk="0">
                  <a:moveTo>
                    <a:pt x="0"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482;p126">
              <a:extLst>
                <a:ext uri="{FF2B5EF4-FFF2-40B4-BE49-F238E27FC236}">
                  <a16:creationId xmlns:a16="http://schemas.microsoft.com/office/drawing/2014/main" id="{4A716458-9E30-4182-A060-C78F9C68BE5B}"/>
                </a:ext>
              </a:extLst>
            </p:cNvPr>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483;p126">
              <a:extLst>
                <a:ext uri="{FF2B5EF4-FFF2-40B4-BE49-F238E27FC236}">
                  <a16:creationId xmlns:a16="http://schemas.microsoft.com/office/drawing/2014/main" id="{A56642AE-8B13-40FC-82D7-7382361A0FA8}"/>
                </a:ext>
              </a:extLst>
            </p:cNvPr>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484;p126">
              <a:extLst>
                <a:ext uri="{FF2B5EF4-FFF2-40B4-BE49-F238E27FC236}">
                  <a16:creationId xmlns:a16="http://schemas.microsoft.com/office/drawing/2014/main" id="{7BB68FCC-BBEC-457D-89F1-86A7345D4401}"/>
                </a:ext>
              </a:extLst>
            </p:cNvPr>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485;p126">
              <a:extLst>
                <a:ext uri="{FF2B5EF4-FFF2-40B4-BE49-F238E27FC236}">
                  <a16:creationId xmlns:a16="http://schemas.microsoft.com/office/drawing/2014/main" id="{F248F9A1-3FF9-421A-8B47-8F49D699A831}"/>
                </a:ext>
              </a:extLst>
            </p:cNvPr>
            <p:cNvSpPr/>
            <p:nvPr/>
          </p:nvSpPr>
          <p:spPr>
            <a:xfrm>
              <a:off x="2146780" y="2029350"/>
              <a:ext cx="109" cy="910"/>
            </a:xfrm>
            <a:custGeom>
              <a:avLst/>
              <a:gdLst/>
              <a:ahLst/>
              <a:cxnLst/>
              <a:rect l="l" t="t" r="r" b="b"/>
              <a:pathLst>
                <a:path w="8" h="67" extrusionOk="0">
                  <a:moveTo>
                    <a:pt x="1" y="6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486;p126">
              <a:extLst>
                <a:ext uri="{FF2B5EF4-FFF2-40B4-BE49-F238E27FC236}">
                  <a16:creationId xmlns:a16="http://schemas.microsoft.com/office/drawing/2014/main" id="{E99954F5-1D99-49F9-88FE-399695A4A299}"/>
                </a:ext>
              </a:extLst>
            </p:cNvPr>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487;p126">
              <a:extLst>
                <a:ext uri="{FF2B5EF4-FFF2-40B4-BE49-F238E27FC236}">
                  <a16:creationId xmlns:a16="http://schemas.microsoft.com/office/drawing/2014/main" id="{54F131EA-EBA5-4452-AFF5-6398323097B8}"/>
                </a:ext>
              </a:extLst>
            </p:cNvPr>
            <p:cNvSpPr/>
            <p:nvPr/>
          </p:nvSpPr>
          <p:spPr>
            <a:xfrm>
              <a:off x="2146590" y="2031386"/>
              <a:ext cx="68" cy="638"/>
            </a:xfrm>
            <a:custGeom>
              <a:avLst/>
              <a:gdLst/>
              <a:ahLst/>
              <a:cxnLst/>
              <a:rect l="l" t="t" r="r" b="b"/>
              <a:pathLst>
                <a:path w="5" h="47" extrusionOk="0">
                  <a:moveTo>
                    <a:pt x="1" y="47"/>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488;p126">
              <a:extLst>
                <a:ext uri="{FF2B5EF4-FFF2-40B4-BE49-F238E27FC236}">
                  <a16:creationId xmlns:a16="http://schemas.microsoft.com/office/drawing/2014/main" id="{A3442D2A-B51D-42C1-8521-C03634C59D3E}"/>
                </a:ext>
              </a:extLst>
            </p:cNvPr>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489;p126">
              <a:extLst>
                <a:ext uri="{FF2B5EF4-FFF2-40B4-BE49-F238E27FC236}">
                  <a16:creationId xmlns:a16="http://schemas.microsoft.com/office/drawing/2014/main" id="{B66A832A-3487-4F9C-83BF-8BE5A2574BA4}"/>
                </a:ext>
              </a:extLst>
            </p:cNvPr>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490;p126">
              <a:extLst>
                <a:ext uri="{FF2B5EF4-FFF2-40B4-BE49-F238E27FC236}">
                  <a16:creationId xmlns:a16="http://schemas.microsoft.com/office/drawing/2014/main" id="{6544B0B5-67B4-4CB8-84A6-CB22AC4BF263}"/>
                </a:ext>
              </a:extLst>
            </p:cNvPr>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491;p126">
              <a:extLst>
                <a:ext uri="{FF2B5EF4-FFF2-40B4-BE49-F238E27FC236}">
                  <a16:creationId xmlns:a16="http://schemas.microsoft.com/office/drawing/2014/main" id="{BD49B8A0-A674-4915-9222-BFA6B4FD8840}"/>
                </a:ext>
              </a:extLst>
            </p:cNvPr>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492;p126">
              <a:extLst>
                <a:ext uri="{FF2B5EF4-FFF2-40B4-BE49-F238E27FC236}">
                  <a16:creationId xmlns:a16="http://schemas.microsoft.com/office/drawing/2014/main" id="{89C09848-545C-47CA-91CA-F88F9E8A2277}"/>
                </a:ext>
              </a:extLst>
            </p:cNvPr>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493;p126">
              <a:extLst>
                <a:ext uri="{FF2B5EF4-FFF2-40B4-BE49-F238E27FC236}">
                  <a16:creationId xmlns:a16="http://schemas.microsoft.com/office/drawing/2014/main" id="{0B4E1924-2E0A-4A11-B441-8966AA7B3AB2}"/>
                </a:ext>
              </a:extLst>
            </p:cNvPr>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494;p126">
              <a:extLst>
                <a:ext uri="{FF2B5EF4-FFF2-40B4-BE49-F238E27FC236}">
                  <a16:creationId xmlns:a16="http://schemas.microsoft.com/office/drawing/2014/main" id="{CEDA8913-DD5A-4BAE-8034-A0ACFAB7A830}"/>
                </a:ext>
              </a:extLst>
            </p:cNvPr>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495;p126">
              <a:extLst>
                <a:ext uri="{FF2B5EF4-FFF2-40B4-BE49-F238E27FC236}">
                  <a16:creationId xmlns:a16="http://schemas.microsoft.com/office/drawing/2014/main" id="{3DE274FA-59EE-400F-8D62-AE0599809A54}"/>
                </a:ext>
              </a:extLst>
            </p:cNvPr>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496;p126">
              <a:extLst>
                <a:ext uri="{FF2B5EF4-FFF2-40B4-BE49-F238E27FC236}">
                  <a16:creationId xmlns:a16="http://schemas.microsoft.com/office/drawing/2014/main" id="{29E02B59-D750-4A3A-9A48-F7FB6D41260D}"/>
                </a:ext>
              </a:extLst>
            </p:cNvPr>
            <p:cNvSpPr/>
            <p:nvPr/>
          </p:nvSpPr>
          <p:spPr>
            <a:xfrm>
              <a:off x="2214994" y="1959385"/>
              <a:ext cx="244" cy="720"/>
            </a:xfrm>
            <a:custGeom>
              <a:avLst/>
              <a:gdLst/>
              <a:ahLst/>
              <a:cxnLst/>
              <a:rect l="l" t="t" r="r" b="b"/>
              <a:pathLst>
                <a:path w="18" h="53" extrusionOk="0">
                  <a:moveTo>
                    <a:pt x="0" y="53"/>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497;p126">
              <a:extLst>
                <a:ext uri="{FF2B5EF4-FFF2-40B4-BE49-F238E27FC236}">
                  <a16:creationId xmlns:a16="http://schemas.microsoft.com/office/drawing/2014/main" id="{1B915CD9-006B-4D7D-8A0D-43FB407F6B10}"/>
                </a:ext>
              </a:extLst>
            </p:cNvPr>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498;p126">
              <a:extLst>
                <a:ext uri="{FF2B5EF4-FFF2-40B4-BE49-F238E27FC236}">
                  <a16:creationId xmlns:a16="http://schemas.microsoft.com/office/drawing/2014/main" id="{4D1357A8-401D-4EE7-9B78-B6DE8AA3D0D3}"/>
                </a:ext>
              </a:extLst>
            </p:cNvPr>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499;p126">
              <a:extLst>
                <a:ext uri="{FF2B5EF4-FFF2-40B4-BE49-F238E27FC236}">
                  <a16:creationId xmlns:a16="http://schemas.microsoft.com/office/drawing/2014/main" id="{C1C750AE-7DE1-4468-A3BD-AE989CB2EC6E}"/>
                </a:ext>
              </a:extLst>
            </p:cNvPr>
            <p:cNvSpPr/>
            <p:nvPr/>
          </p:nvSpPr>
          <p:spPr>
            <a:xfrm>
              <a:off x="2215279" y="1956343"/>
              <a:ext cx="54" cy="14"/>
            </a:xfrm>
            <a:custGeom>
              <a:avLst/>
              <a:gdLst/>
              <a:ahLst/>
              <a:cxnLst/>
              <a:rect l="l" t="t" r="r" b="b"/>
              <a:pathLst>
                <a:path w="4" h="1" extrusionOk="0">
                  <a:moveTo>
                    <a:pt x="4" y="0"/>
                  </a:moveTo>
                  <a:lnTo>
                    <a:pt x="4"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500;p126">
              <a:extLst>
                <a:ext uri="{FF2B5EF4-FFF2-40B4-BE49-F238E27FC236}">
                  <a16:creationId xmlns:a16="http://schemas.microsoft.com/office/drawing/2014/main" id="{58D5DEDA-035B-4043-B490-9B332943AB83}"/>
                </a:ext>
              </a:extLst>
            </p:cNvPr>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501;p126">
              <a:extLst>
                <a:ext uri="{FF2B5EF4-FFF2-40B4-BE49-F238E27FC236}">
                  <a16:creationId xmlns:a16="http://schemas.microsoft.com/office/drawing/2014/main" id="{6E2D06E6-F7C9-481C-8586-A9E051A3FECF}"/>
                </a:ext>
              </a:extLst>
            </p:cNvPr>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502;p126">
              <a:extLst>
                <a:ext uri="{FF2B5EF4-FFF2-40B4-BE49-F238E27FC236}">
                  <a16:creationId xmlns:a16="http://schemas.microsoft.com/office/drawing/2014/main" id="{7C06ACCE-3FBA-4C94-9D6C-10B5155D83D3}"/>
                </a:ext>
              </a:extLst>
            </p:cNvPr>
            <p:cNvSpPr/>
            <p:nvPr/>
          </p:nvSpPr>
          <p:spPr>
            <a:xfrm>
              <a:off x="2216080" y="1961421"/>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503;p126">
              <a:extLst>
                <a:ext uri="{FF2B5EF4-FFF2-40B4-BE49-F238E27FC236}">
                  <a16:creationId xmlns:a16="http://schemas.microsoft.com/office/drawing/2014/main" id="{771A35CD-5CA3-496D-ADC7-D87DC2D6339A}"/>
                </a:ext>
              </a:extLst>
            </p:cNvPr>
            <p:cNvSpPr/>
            <p:nvPr/>
          </p:nvSpPr>
          <p:spPr>
            <a:xfrm>
              <a:off x="2307348" y="1867601"/>
              <a:ext cx="394" cy="489"/>
            </a:xfrm>
            <a:custGeom>
              <a:avLst/>
              <a:gdLst/>
              <a:ahLst/>
              <a:cxnLst/>
              <a:rect l="l" t="t" r="r" b="b"/>
              <a:pathLst>
                <a:path w="29" h="36" extrusionOk="0">
                  <a:moveTo>
                    <a:pt x="0" y="35"/>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504;p126">
              <a:extLst>
                <a:ext uri="{FF2B5EF4-FFF2-40B4-BE49-F238E27FC236}">
                  <a16:creationId xmlns:a16="http://schemas.microsoft.com/office/drawing/2014/main" id="{BDBFEAEB-190E-4818-906F-2311D4CDF164}"/>
                </a:ext>
              </a:extLst>
            </p:cNvPr>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505;p126">
              <a:extLst>
                <a:ext uri="{FF2B5EF4-FFF2-40B4-BE49-F238E27FC236}">
                  <a16:creationId xmlns:a16="http://schemas.microsoft.com/office/drawing/2014/main" id="{0C548508-C1A5-4BD9-A8BE-8C220ADE6917}"/>
                </a:ext>
              </a:extLst>
            </p:cNvPr>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506;p126">
              <a:extLst>
                <a:ext uri="{FF2B5EF4-FFF2-40B4-BE49-F238E27FC236}">
                  <a16:creationId xmlns:a16="http://schemas.microsoft.com/office/drawing/2014/main" id="{C689FED6-B5F3-4DA5-8FC6-A85C5EB0D482}"/>
                </a:ext>
              </a:extLst>
            </p:cNvPr>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507;p126">
              <a:extLst>
                <a:ext uri="{FF2B5EF4-FFF2-40B4-BE49-F238E27FC236}">
                  <a16:creationId xmlns:a16="http://schemas.microsoft.com/office/drawing/2014/main" id="{568D452B-2670-4F80-8FF8-8DC656583EC0}"/>
                </a:ext>
              </a:extLst>
            </p:cNvPr>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508;p126">
              <a:extLst>
                <a:ext uri="{FF2B5EF4-FFF2-40B4-BE49-F238E27FC236}">
                  <a16:creationId xmlns:a16="http://schemas.microsoft.com/office/drawing/2014/main" id="{B158E923-1ACE-4346-A088-4BCF4059FB0F}"/>
                </a:ext>
              </a:extLst>
            </p:cNvPr>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509;p126">
              <a:extLst>
                <a:ext uri="{FF2B5EF4-FFF2-40B4-BE49-F238E27FC236}">
                  <a16:creationId xmlns:a16="http://schemas.microsoft.com/office/drawing/2014/main" id="{04416908-A7EB-4492-AEE3-1E720CB14C6A}"/>
                </a:ext>
              </a:extLst>
            </p:cNvPr>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510;p126">
              <a:extLst>
                <a:ext uri="{FF2B5EF4-FFF2-40B4-BE49-F238E27FC236}">
                  <a16:creationId xmlns:a16="http://schemas.microsoft.com/office/drawing/2014/main" id="{DA41E186-117E-474E-BDFB-208CF5BF23FE}"/>
                </a:ext>
              </a:extLst>
            </p:cNvPr>
            <p:cNvSpPr/>
            <p:nvPr/>
          </p:nvSpPr>
          <p:spPr>
            <a:xfrm>
              <a:off x="2305067" y="18694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511;p126">
              <a:extLst>
                <a:ext uri="{FF2B5EF4-FFF2-40B4-BE49-F238E27FC236}">
                  <a16:creationId xmlns:a16="http://schemas.microsoft.com/office/drawing/2014/main" id="{E12A410A-2769-4E7F-A7E6-8E16058F45B1}"/>
                </a:ext>
              </a:extLst>
            </p:cNvPr>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512;p126">
              <a:extLst>
                <a:ext uri="{FF2B5EF4-FFF2-40B4-BE49-F238E27FC236}">
                  <a16:creationId xmlns:a16="http://schemas.microsoft.com/office/drawing/2014/main" id="{5B706E56-2795-43B8-91F4-0D48D87ADBA7}"/>
                </a:ext>
              </a:extLst>
            </p:cNvPr>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513;p126">
              <a:extLst>
                <a:ext uri="{FF2B5EF4-FFF2-40B4-BE49-F238E27FC236}">
                  <a16:creationId xmlns:a16="http://schemas.microsoft.com/office/drawing/2014/main" id="{5BF71511-D7DE-421D-8540-0F8FEF000FDD}"/>
                </a:ext>
              </a:extLst>
            </p:cNvPr>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514;p126">
              <a:extLst>
                <a:ext uri="{FF2B5EF4-FFF2-40B4-BE49-F238E27FC236}">
                  <a16:creationId xmlns:a16="http://schemas.microsoft.com/office/drawing/2014/main" id="{121D9664-9009-4920-93A3-38BAD7FCD2B9}"/>
                </a:ext>
              </a:extLst>
            </p:cNvPr>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515;p126">
              <a:extLst>
                <a:ext uri="{FF2B5EF4-FFF2-40B4-BE49-F238E27FC236}">
                  <a16:creationId xmlns:a16="http://schemas.microsoft.com/office/drawing/2014/main" id="{2034C146-0EB6-4BBA-9BDC-0FD8FCB57774}"/>
                </a:ext>
              </a:extLst>
            </p:cNvPr>
            <p:cNvSpPr/>
            <p:nvPr/>
          </p:nvSpPr>
          <p:spPr>
            <a:xfrm>
              <a:off x="2324034" y="1913126"/>
              <a:ext cx="489" cy="353"/>
            </a:xfrm>
            <a:custGeom>
              <a:avLst/>
              <a:gdLst/>
              <a:ahLst/>
              <a:cxnLst/>
              <a:rect l="l" t="t" r="r" b="b"/>
              <a:pathLst>
                <a:path w="36" h="26" extrusionOk="0">
                  <a:moveTo>
                    <a:pt x="0" y="25"/>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516;p126">
              <a:extLst>
                <a:ext uri="{FF2B5EF4-FFF2-40B4-BE49-F238E27FC236}">
                  <a16:creationId xmlns:a16="http://schemas.microsoft.com/office/drawing/2014/main" id="{8F8C8F5B-084F-496E-BBF8-C1FCCAA808DA}"/>
                </a:ext>
              </a:extLst>
            </p:cNvPr>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517;p126">
              <a:extLst>
                <a:ext uri="{FF2B5EF4-FFF2-40B4-BE49-F238E27FC236}">
                  <a16:creationId xmlns:a16="http://schemas.microsoft.com/office/drawing/2014/main" id="{5DC52F5D-302D-4550-96AD-4BA3475E0D8D}"/>
                </a:ext>
              </a:extLst>
            </p:cNvPr>
            <p:cNvSpPr/>
            <p:nvPr/>
          </p:nvSpPr>
          <p:spPr>
            <a:xfrm>
              <a:off x="2324605" y="1912705"/>
              <a:ext cx="530" cy="394"/>
            </a:xfrm>
            <a:custGeom>
              <a:avLst/>
              <a:gdLst/>
              <a:ahLst/>
              <a:cxnLst/>
              <a:rect l="l" t="t" r="r" b="b"/>
              <a:pathLst>
                <a:path w="39" h="29" extrusionOk="0">
                  <a:moveTo>
                    <a:pt x="0" y="28"/>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518;p126">
              <a:extLst>
                <a:ext uri="{FF2B5EF4-FFF2-40B4-BE49-F238E27FC236}">
                  <a16:creationId xmlns:a16="http://schemas.microsoft.com/office/drawing/2014/main" id="{313A843F-1AC0-4673-854D-7BA3701559FB}"/>
                </a:ext>
              </a:extLst>
            </p:cNvPr>
            <p:cNvSpPr/>
            <p:nvPr/>
          </p:nvSpPr>
          <p:spPr>
            <a:xfrm>
              <a:off x="2325216" y="1912230"/>
              <a:ext cx="584" cy="434"/>
            </a:xfrm>
            <a:custGeom>
              <a:avLst/>
              <a:gdLst/>
              <a:ahLst/>
              <a:cxnLst/>
              <a:rect l="l" t="t" r="r" b="b"/>
              <a:pathLst>
                <a:path w="43" h="32" extrusionOk="0">
                  <a:moveTo>
                    <a:pt x="1" y="32"/>
                  </a:moveTo>
                  <a:lnTo>
                    <a:pt x="4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519;p126">
              <a:extLst>
                <a:ext uri="{FF2B5EF4-FFF2-40B4-BE49-F238E27FC236}">
                  <a16:creationId xmlns:a16="http://schemas.microsoft.com/office/drawing/2014/main" id="{59CF159C-137E-4722-9859-19F9DAC52426}"/>
                </a:ext>
              </a:extLst>
            </p:cNvPr>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520;p126">
              <a:extLst>
                <a:ext uri="{FF2B5EF4-FFF2-40B4-BE49-F238E27FC236}">
                  <a16:creationId xmlns:a16="http://schemas.microsoft.com/office/drawing/2014/main" id="{929F1B71-9F98-46AA-9418-88E8C0177EBD}"/>
                </a:ext>
              </a:extLst>
            </p:cNvPr>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521;p126">
              <a:extLst>
                <a:ext uri="{FF2B5EF4-FFF2-40B4-BE49-F238E27FC236}">
                  <a16:creationId xmlns:a16="http://schemas.microsoft.com/office/drawing/2014/main" id="{0F228EB0-EC5A-4E8F-9DF5-A99B4B093555}"/>
                </a:ext>
              </a:extLst>
            </p:cNvPr>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522;p126">
              <a:extLst>
                <a:ext uri="{FF2B5EF4-FFF2-40B4-BE49-F238E27FC236}">
                  <a16:creationId xmlns:a16="http://schemas.microsoft.com/office/drawing/2014/main" id="{96E0577C-57C2-435A-B570-F68D23A68C63}"/>
                </a:ext>
              </a:extLst>
            </p:cNvPr>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523;p126">
              <a:extLst>
                <a:ext uri="{FF2B5EF4-FFF2-40B4-BE49-F238E27FC236}">
                  <a16:creationId xmlns:a16="http://schemas.microsoft.com/office/drawing/2014/main" id="{2A1F576D-72FB-4CDC-B360-709BEF404652}"/>
                </a:ext>
              </a:extLst>
            </p:cNvPr>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524;p126">
              <a:extLst>
                <a:ext uri="{FF2B5EF4-FFF2-40B4-BE49-F238E27FC236}">
                  <a16:creationId xmlns:a16="http://schemas.microsoft.com/office/drawing/2014/main" id="{1B0ED7A3-BCE3-4D01-9259-BBD52F104A21}"/>
                </a:ext>
              </a:extLst>
            </p:cNvPr>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525;p126">
              <a:extLst>
                <a:ext uri="{FF2B5EF4-FFF2-40B4-BE49-F238E27FC236}">
                  <a16:creationId xmlns:a16="http://schemas.microsoft.com/office/drawing/2014/main" id="{C90ACA4B-A839-4A41-B06F-FCFB326F3622}"/>
                </a:ext>
              </a:extLst>
            </p:cNvPr>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526;p126">
              <a:extLst>
                <a:ext uri="{FF2B5EF4-FFF2-40B4-BE49-F238E27FC236}">
                  <a16:creationId xmlns:a16="http://schemas.microsoft.com/office/drawing/2014/main" id="{9EEE1BE3-66D0-43F7-9589-278236A4F6E5}"/>
                </a:ext>
              </a:extLst>
            </p:cNvPr>
            <p:cNvSpPr/>
            <p:nvPr/>
          </p:nvSpPr>
          <p:spPr>
            <a:xfrm>
              <a:off x="2361250" y="1948170"/>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527;p126">
              <a:extLst>
                <a:ext uri="{FF2B5EF4-FFF2-40B4-BE49-F238E27FC236}">
                  <a16:creationId xmlns:a16="http://schemas.microsoft.com/office/drawing/2014/main" id="{72743A28-21B1-493A-9ACE-313868936AE7}"/>
                </a:ext>
              </a:extLst>
            </p:cNvPr>
            <p:cNvSpPr/>
            <p:nvPr/>
          </p:nvSpPr>
          <p:spPr>
            <a:xfrm>
              <a:off x="2361861" y="1947735"/>
              <a:ext cx="109" cy="109"/>
            </a:xfrm>
            <a:custGeom>
              <a:avLst/>
              <a:gdLst/>
              <a:ahLst/>
              <a:cxnLst/>
              <a:rect l="l" t="t" r="r" b="b"/>
              <a:pathLst>
                <a:path w="8" h="8" extrusionOk="0">
                  <a:moveTo>
                    <a:pt x="8" y="1"/>
                  </a:moveTo>
                  <a:lnTo>
                    <a:pt x="8" y="1"/>
                  </a:ln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528;p126">
              <a:extLst>
                <a:ext uri="{FF2B5EF4-FFF2-40B4-BE49-F238E27FC236}">
                  <a16:creationId xmlns:a16="http://schemas.microsoft.com/office/drawing/2014/main" id="{B21C2F2B-7E1A-4FFB-A279-8C13D2A9B20B}"/>
                </a:ext>
              </a:extLst>
            </p:cNvPr>
            <p:cNvSpPr/>
            <p:nvPr/>
          </p:nvSpPr>
          <p:spPr>
            <a:xfrm>
              <a:off x="2360870" y="1948496"/>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529;p126">
              <a:extLst>
                <a:ext uri="{FF2B5EF4-FFF2-40B4-BE49-F238E27FC236}">
                  <a16:creationId xmlns:a16="http://schemas.microsoft.com/office/drawing/2014/main" id="{7731ECF3-4802-4990-A847-4705533E3E3E}"/>
                </a:ext>
              </a:extLst>
            </p:cNvPr>
            <p:cNvSpPr/>
            <p:nvPr/>
          </p:nvSpPr>
          <p:spPr>
            <a:xfrm>
              <a:off x="2361481" y="1947980"/>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530;p126">
              <a:extLst>
                <a:ext uri="{FF2B5EF4-FFF2-40B4-BE49-F238E27FC236}">
                  <a16:creationId xmlns:a16="http://schemas.microsoft.com/office/drawing/2014/main" id="{5D16D616-9613-4DFD-8CA0-55D8FFD29B5B}"/>
                </a:ext>
              </a:extLst>
            </p:cNvPr>
            <p:cNvSpPr/>
            <p:nvPr/>
          </p:nvSpPr>
          <p:spPr>
            <a:xfrm>
              <a:off x="2361060" y="194836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531;p126">
              <a:extLst>
                <a:ext uri="{FF2B5EF4-FFF2-40B4-BE49-F238E27FC236}">
                  <a16:creationId xmlns:a16="http://schemas.microsoft.com/office/drawing/2014/main" id="{9086DA6E-B629-41D8-98C8-D279826CBFA7}"/>
                </a:ext>
              </a:extLst>
            </p:cNvPr>
            <p:cNvSpPr/>
            <p:nvPr/>
          </p:nvSpPr>
          <p:spPr>
            <a:xfrm>
              <a:off x="2360721" y="1948645"/>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532;p126">
              <a:extLst>
                <a:ext uri="{FF2B5EF4-FFF2-40B4-BE49-F238E27FC236}">
                  <a16:creationId xmlns:a16="http://schemas.microsoft.com/office/drawing/2014/main" id="{63B72FF7-953F-4101-8EEA-503C06B15A02}"/>
                </a:ext>
              </a:extLst>
            </p:cNvPr>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533;p126">
              <a:extLst>
                <a:ext uri="{FF2B5EF4-FFF2-40B4-BE49-F238E27FC236}">
                  <a16:creationId xmlns:a16="http://schemas.microsoft.com/office/drawing/2014/main" id="{E36FED37-0041-4DC1-AE29-77DAC1D91C87}"/>
                </a:ext>
              </a:extLst>
            </p:cNvPr>
            <p:cNvSpPr/>
            <p:nvPr/>
          </p:nvSpPr>
          <p:spPr>
            <a:xfrm>
              <a:off x="2360015" y="1962711"/>
              <a:ext cx="149" cy="204"/>
            </a:xfrm>
            <a:custGeom>
              <a:avLst/>
              <a:gdLst/>
              <a:ahLst/>
              <a:cxnLst/>
              <a:rect l="l" t="t" r="r" b="b"/>
              <a:pathLst>
                <a:path w="11" h="15" extrusionOk="0">
                  <a:moveTo>
                    <a:pt x="11"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534;p126">
              <a:extLst>
                <a:ext uri="{FF2B5EF4-FFF2-40B4-BE49-F238E27FC236}">
                  <a16:creationId xmlns:a16="http://schemas.microsoft.com/office/drawing/2014/main" id="{9D2B6992-9E0D-4132-BCEA-C251F7CB623D}"/>
                </a:ext>
              </a:extLst>
            </p:cNvPr>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535;p126">
              <a:extLst>
                <a:ext uri="{FF2B5EF4-FFF2-40B4-BE49-F238E27FC236}">
                  <a16:creationId xmlns:a16="http://schemas.microsoft.com/office/drawing/2014/main" id="{DC8A52F9-87BE-4A06-A245-D5283CDE2CF6}"/>
                </a:ext>
              </a:extLst>
            </p:cNvPr>
            <p:cNvSpPr/>
            <p:nvPr/>
          </p:nvSpPr>
          <p:spPr>
            <a:xfrm>
              <a:off x="2359580" y="196470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536;p126">
              <a:extLst>
                <a:ext uri="{FF2B5EF4-FFF2-40B4-BE49-F238E27FC236}">
                  <a16:creationId xmlns:a16="http://schemas.microsoft.com/office/drawing/2014/main" id="{B430C276-4FCC-4A15-BE68-79A17B39026F}"/>
                </a:ext>
              </a:extLst>
            </p:cNvPr>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537;p126">
              <a:extLst>
                <a:ext uri="{FF2B5EF4-FFF2-40B4-BE49-F238E27FC236}">
                  <a16:creationId xmlns:a16="http://schemas.microsoft.com/office/drawing/2014/main" id="{00AB7A70-866F-45C9-A748-E2C93A30FE18}"/>
                </a:ext>
              </a:extLst>
            </p:cNvPr>
            <p:cNvSpPr/>
            <p:nvPr/>
          </p:nvSpPr>
          <p:spPr>
            <a:xfrm>
              <a:off x="2354027" y="2011522"/>
              <a:ext cx="149" cy="14"/>
            </a:xfrm>
            <a:custGeom>
              <a:avLst/>
              <a:gdLst/>
              <a:ahLst/>
              <a:cxnLst/>
              <a:rect l="l" t="t" r="r" b="b"/>
              <a:pathLst>
                <a:path w="11" h="1" extrusionOk="0">
                  <a:moveTo>
                    <a:pt x="0" y="1"/>
                  </a:moveTo>
                  <a:lnTo>
                    <a:pt x="7" y="1"/>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538;p126">
              <a:extLst>
                <a:ext uri="{FF2B5EF4-FFF2-40B4-BE49-F238E27FC236}">
                  <a16:creationId xmlns:a16="http://schemas.microsoft.com/office/drawing/2014/main" id="{6CCEFDEB-BBAD-4793-A840-3D5D1A309DD6}"/>
                </a:ext>
              </a:extLst>
            </p:cNvPr>
            <p:cNvSpPr/>
            <p:nvPr/>
          </p:nvSpPr>
          <p:spPr>
            <a:xfrm>
              <a:off x="2353647" y="2011577"/>
              <a:ext cx="299" cy="54"/>
            </a:xfrm>
            <a:custGeom>
              <a:avLst/>
              <a:gdLst/>
              <a:ahLst/>
              <a:cxnLst/>
              <a:rect l="l" t="t" r="r" b="b"/>
              <a:pathLst>
                <a:path w="22" h="4" extrusionOk="0">
                  <a:moveTo>
                    <a:pt x="0" y="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539;p126">
              <a:extLst>
                <a:ext uri="{FF2B5EF4-FFF2-40B4-BE49-F238E27FC236}">
                  <a16:creationId xmlns:a16="http://schemas.microsoft.com/office/drawing/2014/main" id="{845E1F64-3C1E-48A5-9598-4BFB9DC21832}"/>
                </a:ext>
              </a:extLst>
            </p:cNvPr>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540;p126">
              <a:extLst>
                <a:ext uri="{FF2B5EF4-FFF2-40B4-BE49-F238E27FC236}">
                  <a16:creationId xmlns:a16="http://schemas.microsoft.com/office/drawing/2014/main" id="{1C761CC8-894B-48FC-814B-F670D059EA53}"/>
                </a:ext>
              </a:extLst>
            </p:cNvPr>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541;p126">
              <a:extLst>
                <a:ext uri="{FF2B5EF4-FFF2-40B4-BE49-F238E27FC236}">
                  <a16:creationId xmlns:a16="http://schemas.microsoft.com/office/drawing/2014/main" id="{440ACC58-B37A-4BD7-B5C3-AFB423841A4E}"/>
                </a:ext>
              </a:extLst>
            </p:cNvPr>
            <p:cNvSpPr/>
            <p:nvPr/>
          </p:nvSpPr>
          <p:spPr>
            <a:xfrm>
              <a:off x="2314381" y="1940268"/>
              <a:ext cx="258" cy="543"/>
            </a:xfrm>
            <a:custGeom>
              <a:avLst/>
              <a:gdLst/>
              <a:ahLst/>
              <a:cxnLst/>
              <a:rect l="l" t="t" r="r" b="b"/>
              <a:pathLst>
                <a:path w="19" h="40" extrusionOk="0">
                  <a:moveTo>
                    <a:pt x="1" y="39"/>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542;p126">
              <a:extLst>
                <a:ext uri="{FF2B5EF4-FFF2-40B4-BE49-F238E27FC236}">
                  <a16:creationId xmlns:a16="http://schemas.microsoft.com/office/drawing/2014/main" id="{D0D33DAF-E6C7-4135-94A2-689006EB6760}"/>
                </a:ext>
              </a:extLst>
            </p:cNvPr>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543;p126">
              <a:extLst>
                <a:ext uri="{FF2B5EF4-FFF2-40B4-BE49-F238E27FC236}">
                  <a16:creationId xmlns:a16="http://schemas.microsoft.com/office/drawing/2014/main" id="{E365A73A-7940-458A-AD42-DE4DC519E7D0}"/>
                </a:ext>
              </a:extLst>
            </p:cNvPr>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544;p126">
              <a:extLst>
                <a:ext uri="{FF2B5EF4-FFF2-40B4-BE49-F238E27FC236}">
                  <a16:creationId xmlns:a16="http://schemas.microsoft.com/office/drawing/2014/main" id="{01F54276-6FE7-4A87-9ED3-4477AA559AD6}"/>
                </a:ext>
              </a:extLst>
            </p:cNvPr>
            <p:cNvSpPr/>
            <p:nvPr/>
          </p:nvSpPr>
          <p:spPr>
            <a:xfrm>
              <a:off x="2314055" y="1940933"/>
              <a:ext cx="244" cy="489"/>
            </a:xfrm>
            <a:custGeom>
              <a:avLst/>
              <a:gdLst/>
              <a:ahLst/>
              <a:cxnLst/>
              <a:rect l="l" t="t" r="r" b="b"/>
              <a:pathLst>
                <a:path w="18" h="36" extrusionOk="0">
                  <a:moveTo>
                    <a:pt x="0" y="36"/>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545;p126">
              <a:extLst>
                <a:ext uri="{FF2B5EF4-FFF2-40B4-BE49-F238E27FC236}">
                  <a16:creationId xmlns:a16="http://schemas.microsoft.com/office/drawing/2014/main" id="{53E2881D-D500-453F-8020-707B3A064005}"/>
                </a:ext>
              </a:extLst>
            </p:cNvPr>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546;p126">
              <a:extLst>
                <a:ext uri="{FF2B5EF4-FFF2-40B4-BE49-F238E27FC236}">
                  <a16:creationId xmlns:a16="http://schemas.microsoft.com/office/drawing/2014/main" id="{88D44697-6978-44A5-A131-C59EFD058DB5}"/>
                </a:ext>
              </a:extLst>
            </p:cNvPr>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547;p126">
              <a:extLst>
                <a:ext uri="{FF2B5EF4-FFF2-40B4-BE49-F238E27FC236}">
                  <a16:creationId xmlns:a16="http://schemas.microsoft.com/office/drawing/2014/main" id="{194A5682-2AE7-4A93-B8D6-46D64DBEBB67}"/>
                </a:ext>
              </a:extLst>
            </p:cNvPr>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548;p126">
              <a:extLst>
                <a:ext uri="{FF2B5EF4-FFF2-40B4-BE49-F238E27FC236}">
                  <a16:creationId xmlns:a16="http://schemas.microsoft.com/office/drawing/2014/main" id="{B24963BB-800D-4574-A6B7-1E4CBA91A292}"/>
                </a:ext>
              </a:extLst>
            </p:cNvPr>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549;p126">
              <a:extLst>
                <a:ext uri="{FF2B5EF4-FFF2-40B4-BE49-F238E27FC236}">
                  <a16:creationId xmlns:a16="http://schemas.microsoft.com/office/drawing/2014/main" id="{C92FEBB4-2FD8-4028-BBFC-438568D18AD4}"/>
                </a:ext>
              </a:extLst>
            </p:cNvPr>
            <p:cNvSpPr/>
            <p:nvPr/>
          </p:nvSpPr>
          <p:spPr>
            <a:xfrm>
              <a:off x="2309534" y="2006390"/>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550;p126">
              <a:extLst>
                <a:ext uri="{FF2B5EF4-FFF2-40B4-BE49-F238E27FC236}">
                  <a16:creationId xmlns:a16="http://schemas.microsoft.com/office/drawing/2014/main" id="{5AB197B2-6A32-457B-AFD5-EEBFF80E8451}"/>
                </a:ext>
              </a:extLst>
            </p:cNvPr>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551;p126">
              <a:extLst>
                <a:ext uri="{FF2B5EF4-FFF2-40B4-BE49-F238E27FC236}">
                  <a16:creationId xmlns:a16="http://schemas.microsoft.com/office/drawing/2014/main" id="{A8A95EB4-D3E9-4A76-BA57-0D9807908690}"/>
                </a:ext>
              </a:extLst>
            </p:cNvPr>
            <p:cNvSpPr/>
            <p:nvPr/>
          </p:nvSpPr>
          <p:spPr>
            <a:xfrm>
              <a:off x="2309344" y="200777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552;p126">
              <a:extLst>
                <a:ext uri="{FF2B5EF4-FFF2-40B4-BE49-F238E27FC236}">
                  <a16:creationId xmlns:a16="http://schemas.microsoft.com/office/drawing/2014/main" id="{6724D4D8-C88B-4C93-A029-2AB6F3F2B120}"/>
                </a:ext>
              </a:extLst>
            </p:cNvPr>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553;p126">
              <a:extLst>
                <a:ext uri="{FF2B5EF4-FFF2-40B4-BE49-F238E27FC236}">
                  <a16:creationId xmlns:a16="http://schemas.microsoft.com/office/drawing/2014/main" id="{08833B79-182D-482F-BE3B-1E9F9889073F}"/>
                </a:ext>
              </a:extLst>
            </p:cNvPr>
            <p:cNvSpPr/>
            <p:nvPr/>
          </p:nvSpPr>
          <p:spPr>
            <a:xfrm>
              <a:off x="2359064" y="196132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554;p126">
              <a:extLst>
                <a:ext uri="{FF2B5EF4-FFF2-40B4-BE49-F238E27FC236}">
                  <a16:creationId xmlns:a16="http://schemas.microsoft.com/office/drawing/2014/main" id="{A1D08677-E943-4321-B7FD-FB44E958B6ED}"/>
                </a:ext>
              </a:extLst>
            </p:cNvPr>
            <p:cNvSpPr/>
            <p:nvPr/>
          </p:nvSpPr>
          <p:spPr>
            <a:xfrm>
              <a:off x="2354407" y="1952868"/>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555;p126">
              <a:extLst>
                <a:ext uri="{FF2B5EF4-FFF2-40B4-BE49-F238E27FC236}">
                  <a16:creationId xmlns:a16="http://schemas.microsoft.com/office/drawing/2014/main" id="{E2C6F62E-8E90-483C-A012-D51154FD193E}"/>
                </a:ext>
              </a:extLst>
            </p:cNvPr>
            <p:cNvSpPr/>
            <p:nvPr/>
          </p:nvSpPr>
          <p:spPr>
            <a:xfrm>
              <a:off x="2355779" y="1950967"/>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556;p126">
              <a:extLst>
                <a:ext uri="{FF2B5EF4-FFF2-40B4-BE49-F238E27FC236}">
                  <a16:creationId xmlns:a16="http://schemas.microsoft.com/office/drawing/2014/main" id="{17FC9639-3985-4AD2-9E7A-AEB220E70377}"/>
                </a:ext>
              </a:extLst>
            </p:cNvPr>
            <p:cNvSpPr/>
            <p:nvPr/>
          </p:nvSpPr>
          <p:spPr>
            <a:xfrm>
              <a:off x="2353932" y="1953533"/>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557;p126">
              <a:extLst>
                <a:ext uri="{FF2B5EF4-FFF2-40B4-BE49-F238E27FC236}">
                  <a16:creationId xmlns:a16="http://schemas.microsoft.com/office/drawing/2014/main" id="{1487556D-2698-4B7C-9DA0-816CFBDF56AD}"/>
                </a:ext>
              </a:extLst>
            </p:cNvPr>
            <p:cNvSpPr/>
            <p:nvPr/>
          </p:nvSpPr>
          <p:spPr>
            <a:xfrm>
              <a:off x="2358915" y="196132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558;p126">
              <a:extLst>
                <a:ext uri="{FF2B5EF4-FFF2-40B4-BE49-F238E27FC236}">
                  <a16:creationId xmlns:a16="http://schemas.microsoft.com/office/drawing/2014/main" id="{292431B0-E573-4170-93F7-5D3E25049667}"/>
                </a:ext>
              </a:extLst>
            </p:cNvPr>
            <p:cNvSpPr/>
            <p:nvPr/>
          </p:nvSpPr>
          <p:spPr>
            <a:xfrm>
              <a:off x="2354828" y="195229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559;p126">
              <a:extLst>
                <a:ext uri="{FF2B5EF4-FFF2-40B4-BE49-F238E27FC236}">
                  <a16:creationId xmlns:a16="http://schemas.microsoft.com/office/drawing/2014/main" id="{76D9BE10-6C01-4BB2-87A6-1767DF76BF8B}"/>
                </a:ext>
              </a:extLst>
            </p:cNvPr>
            <p:cNvSpPr/>
            <p:nvPr/>
          </p:nvSpPr>
          <p:spPr>
            <a:xfrm>
              <a:off x="2358779" y="19613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560;p126">
              <a:extLst>
                <a:ext uri="{FF2B5EF4-FFF2-40B4-BE49-F238E27FC236}">
                  <a16:creationId xmlns:a16="http://schemas.microsoft.com/office/drawing/2014/main" id="{35866CE5-EAF8-4811-9FC4-5AD413A2005D}"/>
                </a:ext>
              </a:extLst>
            </p:cNvPr>
            <p:cNvSpPr/>
            <p:nvPr/>
          </p:nvSpPr>
          <p:spPr>
            <a:xfrm>
              <a:off x="2359445" y="19613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561;p126">
              <a:extLst>
                <a:ext uri="{FF2B5EF4-FFF2-40B4-BE49-F238E27FC236}">
                  <a16:creationId xmlns:a16="http://schemas.microsoft.com/office/drawing/2014/main" id="{A35F347F-6F53-4274-A0FE-9E038FA4C7BE}"/>
                </a:ext>
              </a:extLst>
            </p:cNvPr>
            <p:cNvSpPr/>
            <p:nvPr/>
          </p:nvSpPr>
          <p:spPr>
            <a:xfrm>
              <a:off x="2356118" y="1950451"/>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562;p126">
              <a:extLst>
                <a:ext uri="{FF2B5EF4-FFF2-40B4-BE49-F238E27FC236}">
                  <a16:creationId xmlns:a16="http://schemas.microsoft.com/office/drawing/2014/main" id="{80EFD6C4-E5FA-487D-A8BE-EBBDFA378EA5}"/>
                </a:ext>
              </a:extLst>
            </p:cNvPr>
            <p:cNvSpPr/>
            <p:nvPr/>
          </p:nvSpPr>
          <p:spPr>
            <a:xfrm>
              <a:off x="2360056" y="1961761"/>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563;p126">
              <a:extLst>
                <a:ext uri="{FF2B5EF4-FFF2-40B4-BE49-F238E27FC236}">
                  <a16:creationId xmlns:a16="http://schemas.microsoft.com/office/drawing/2014/main" id="{9280755C-535C-491B-95B1-4B70A5615A4B}"/>
                </a:ext>
              </a:extLst>
            </p:cNvPr>
            <p:cNvSpPr/>
            <p:nvPr/>
          </p:nvSpPr>
          <p:spPr>
            <a:xfrm>
              <a:off x="2359730" y="1961516"/>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564;p126">
              <a:extLst>
                <a:ext uri="{FF2B5EF4-FFF2-40B4-BE49-F238E27FC236}">
                  <a16:creationId xmlns:a16="http://schemas.microsoft.com/office/drawing/2014/main" id="{5A737AF2-E28D-49EB-B6D8-E23A7D1FBE48}"/>
                </a:ext>
              </a:extLst>
            </p:cNvPr>
            <p:cNvSpPr/>
            <p:nvPr/>
          </p:nvSpPr>
          <p:spPr>
            <a:xfrm>
              <a:off x="2355263" y="1951591"/>
              <a:ext cx="204" cy="244"/>
            </a:xfrm>
            <a:custGeom>
              <a:avLst/>
              <a:gdLst/>
              <a:ahLst/>
              <a:cxnLst/>
              <a:rect l="l" t="t" r="r" b="b"/>
              <a:pathLst>
                <a:path w="15" h="18" extrusionOk="0">
                  <a:moveTo>
                    <a:pt x="14"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565;p126">
              <a:extLst>
                <a:ext uri="{FF2B5EF4-FFF2-40B4-BE49-F238E27FC236}">
                  <a16:creationId xmlns:a16="http://schemas.microsoft.com/office/drawing/2014/main" id="{AD5AEF64-9944-4A1D-B489-BCC1D7A5F69E}"/>
                </a:ext>
              </a:extLst>
            </p:cNvPr>
            <p:cNvSpPr/>
            <p:nvPr/>
          </p:nvSpPr>
          <p:spPr>
            <a:xfrm>
              <a:off x="2356539" y="194992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566;p126">
              <a:extLst>
                <a:ext uri="{FF2B5EF4-FFF2-40B4-BE49-F238E27FC236}">
                  <a16:creationId xmlns:a16="http://schemas.microsoft.com/office/drawing/2014/main" id="{32C4A866-6C00-43E8-905F-2CF15D0DB7CF}"/>
                </a:ext>
              </a:extLst>
            </p:cNvPr>
            <p:cNvSpPr/>
            <p:nvPr/>
          </p:nvSpPr>
          <p:spPr>
            <a:xfrm>
              <a:off x="2360490" y="1962087"/>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567;p126">
              <a:extLst>
                <a:ext uri="{FF2B5EF4-FFF2-40B4-BE49-F238E27FC236}">
                  <a16:creationId xmlns:a16="http://schemas.microsoft.com/office/drawing/2014/main" id="{4CEFC022-EC22-4D8A-B2A5-28578B2BA315}"/>
                </a:ext>
              </a:extLst>
            </p:cNvPr>
            <p:cNvSpPr/>
            <p:nvPr/>
          </p:nvSpPr>
          <p:spPr>
            <a:xfrm>
              <a:off x="2319703" y="1935991"/>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568;p126">
              <a:extLst>
                <a:ext uri="{FF2B5EF4-FFF2-40B4-BE49-F238E27FC236}">
                  <a16:creationId xmlns:a16="http://schemas.microsoft.com/office/drawing/2014/main" id="{9388725E-6F9B-46F7-AAFC-48C85BA2F41E}"/>
                </a:ext>
              </a:extLst>
            </p:cNvPr>
            <p:cNvSpPr/>
            <p:nvPr/>
          </p:nvSpPr>
          <p:spPr>
            <a:xfrm>
              <a:off x="2355113" y="1947735"/>
              <a:ext cx="1724" cy="1779"/>
            </a:xfrm>
            <a:custGeom>
              <a:avLst/>
              <a:gdLst/>
              <a:ahLst/>
              <a:cxnLst/>
              <a:rect l="l" t="t" r="r" b="b"/>
              <a:pathLst>
                <a:path w="127" h="131" extrusionOk="0">
                  <a:moveTo>
                    <a:pt x="127" y="13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569;p126">
              <a:extLst>
                <a:ext uri="{FF2B5EF4-FFF2-40B4-BE49-F238E27FC236}">
                  <a16:creationId xmlns:a16="http://schemas.microsoft.com/office/drawing/2014/main" id="{358BAC09-28BE-40E0-8963-0E6A1AC4894C}"/>
                </a:ext>
              </a:extLst>
            </p:cNvPr>
            <p:cNvSpPr/>
            <p:nvPr/>
          </p:nvSpPr>
          <p:spPr>
            <a:xfrm>
              <a:off x="2320464" y="1936140"/>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570;p126">
              <a:extLst>
                <a:ext uri="{FF2B5EF4-FFF2-40B4-BE49-F238E27FC236}">
                  <a16:creationId xmlns:a16="http://schemas.microsoft.com/office/drawing/2014/main" id="{FB8A0F06-2232-426C-B0CF-02697FE18E47}"/>
                </a:ext>
              </a:extLst>
            </p:cNvPr>
            <p:cNvSpPr/>
            <p:nvPr/>
          </p:nvSpPr>
          <p:spPr>
            <a:xfrm>
              <a:off x="2320423" y="1936140"/>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571;p126">
              <a:extLst>
                <a:ext uri="{FF2B5EF4-FFF2-40B4-BE49-F238E27FC236}">
                  <a16:creationId xmlns:a16="http://schemas.microsoft.com/office/drawing/2014/main" id="{A6A7FCB4-19B0-499E-891C-C795E99C7741}"/>
                </a:ext>
              </a:extLst>
            </p:cNvPr>
            <p:cNvSpPr/>
            <p:nvPr/>
          </p:nvSpPr>
          <p:spPr>
            <a:xfrm>
              <a:off x="2320233" y="1936086"/>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572;p126">
              <a:extLst>
                <a:ext uri="{FF2B5EF4-FFF2-40B4-BE49-F238E27FC236}">
                  <a16:creationId xmlns:a16="http://schemas.microsoft.com/office/drawing/2014/main" id="{79ECE53A-A617-49EA-BC50-C4A238C9ADDD}"/>
                </a:ext>
              </a:extLst>
            </p:cNvPr>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573;p126">
              <a:extLst>
                <a:ext uri="{FF2B5EF4-FFF2-40B4-BE49-F238E27FC236}">
                  <a16:creationId xmlns:a16="http://schemas.microsoft.com/office/drawing/2014/main" id="{08BF349F-58E1-46BC-897D-8A6A3C59A0D7}"/>
                </a:ext>
              </a:extLst>
            </p:cNvPr>
            <p:cNvSpPr/>
            <p:nvPr/>
          </p:nvSpPr>
          <p:spPr>
            <a:xfrm>
              <a:off x="2319893" y="1936045"/>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574;p126">
              <a:extLst>
                <a:ext uri="{FF2B5EF4-FFF2-40B4-BE49-F238E27FC236}">
                  <a16:creationId xmlns:a16="http://schemas.microsoft.com/office/drawing/2014/main" id="{A861A3A1-27FD-48C1-8B12-8FA0FDD4A7D7}"/>
                </a:ext>
              </a:extLst>
            </p:cNvPr>
            <p:cNvSpPr/>
            <p:nvPr/>
          </p:nvSpPr>
          <p:spPr>
            <a:xfrm>
              <a:off x="2320369" y="1936086"/>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575;p126">
              <a:extLst>
                <a:ext uri="{FF2B5EF4-FFF2-40B4-BE49-F238E27FC236}">
                  <a16:creationId xmlns:a16="http://schemas.microsoft.com/office/drawing/2014/main" id="{BB275FEC-D877-451E-80F2-11E7EE51015A}"/>
                </a:ext>
              </a:extLst>
            </p:cNvPr>
            <p:cNvSpPr/>
            <p:nvPr/>
          </p:nvSpPr>
          <p:spPr>
            <a:xfrm>
              <a:off x="2320083" y="1936045"/>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76;p126">
              <a:extLst>
                <a:ext uri="{FF2B5EF4-FFF2-40B4-BE49-F238E27FC236}">
                  <a16:creationId xmlns:a16="http://schemas.microsoft.com/office/drawing/2014/main" id="{55E05500-0785-445F-B12B-2862970A7D82}"/>
                </a:ext>
              </a:extLst>
            </p:cNvPr>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577;p126">
              <a:extLst>
                <a:ext uri="{FF2B5EF4-FFF2-40B4-BE49-F238E27FC236}">
                  <a16:creationId xmlns:a16="http://schemas.microsoft.com/office/drawing/2014/main" id="{467B0665-A241-4DBD-B1FF-BA113C594777}"/>
                </a:ext>
              </a:extLst>
            </p:cNvPr>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578;p126">
              <a:extLst>
                <a:ext uri="{FF2B5EF4-FFF2-40B4-BE49-F238E27FC236}">
                  <a16:creationId xmlns:a16="http://schemas.microsoft.com/office/drawing/2014/main" id="{C39E2F7C-E265-4CF5-B187-D24C9ED274A5}"/>
                </a:ext>
              </a:extLst>
            </p:cNvPr>
            <p:cNvSpPr/>
            <p:nvPr/>
          </p:nvSpPr>
          <p:spPr>
            <a:xfrm>
              <a:off x="2318753" y="193595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579;p126">
              <a:extLst>
                <a:ext uri="{FF2B5EF4-FFF2-40B4-BE49-F238E27FC236}">
                  <a16:creationId xmlns:a16="http://schemas.microsoft.com/office/drawing/2014/main" id="{B13A7C80-6499-41C5-B7D9-FD4233570021}"/>
                </a:ext>
              </a:extLst>
            </p:cNvPr>
            <p:cNvSpPr/>
            <p:nvPr/>
          </p:nvSpPr>
          <p:spPr>
            <a:xfrm>
              <a:off x="2319133" y="1935950"/>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580;p126">
              <a:extLst>
                <a:ext uri="{FF2B5EF4-FFF2-40B4-BE49-F238E27FC236}">
                  <a16:creationId xmlns:a16="http://schemas.microsoft.com/office/drawing/2014/main" id="{4BDFF592-8D8F-4C6C-9067-221AE3AB0C0A}"/>
                </a:ext>
              </a:extLst>
            </p:cNvPr>
            <p:cNvSpPr/>
            <p:nvPr/>
          </p:nvSpPr>
          <p:spPr>
            <a:xfrm>
              <a:off x="2318332" y="193595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581;p126">
              <a:extLst>
                <a:ext uri="{FF2B5EF4-FFF2-40B4-BE49-F238E27FC236}">
                  <a16:creationId xmlns:a16="http://schemas.microsoft.com/office/drawing/2014/main" id="{F91C4729-2A3A-416D-AD99-EF62BB88114A}"/>
                </a:ext>
              </a:extLst>
            </p:cNvPr>
            <p:cNvSpPr/>
            <p:nvPr/>
          </p:nvSpPr>
          <p:spPr>
            <a:xfrm>
              <a:off x="2317762" y="193595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582;p126">
              <a:extLst>
                <a:ext uri="{FF2B5EF4-FFF2-40B4-BE49-F238E27FC236}">
                  <a16:creationId xmlns:a16="http://schemas.microsoft.com/office/drawing/2014/main" id="{497481F2-3EB6-4447-B257-F818AA4680A0}"/>
                </a:ext>
              </a:extLst>
            </p:cNvPr>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583;p126">
              <a:extLst>
                <a:ext uri="{FF2B5EF4-FFF2-40B4-BE49-F238E27FC236}">
                  <a16:creationId xmlns:a16="http://schemas.microsoft.com/office/drawing/2014/main" id="{7F1A8814-FF55-4B50-8E75-F9400F1EE598}"/>
                </a:ext>
              </a:extLst>
            </p:cNvPr>
            <p:cNvSpPr/>
            <p:nvPr/>
          </p:nvSpPr>
          <p:spPr>
            <a:xfrm>
              <a:off x="2319418" y="1935991"/>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584;p126">
              <a:extLst>
                <a:ext uri="{FF2B5EF4-FFF2-40B4-BE49-F238E27FC236}">
                  <a16:creationId xmlns:a16="http://schemas.microsoft.com/office/drawing/2014/main" id="{E18E15AE-116E-4C01-8CD3-7AC51418E10D}"/>
                </a:ext>
              </a:extLst>
            </p:cNvPr>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585;p126">
              <a:extLst>
                <a:ext uri="{FF2B5EF4-FFF2-40B4-BE49-F238E27FC236}">
                  <a16:creationId xmlns:a16="http://schemas.microsoft.com/office/drawing/2014/main" id="{98A89F41-EC57-4463-B6A4-6A520424F539}"/>
                </a:ext>
              </a:extLst>
            </p:cNvPr>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586;p126">
              <a:extLst>
                <a:ext uri="{FF2B5EF4-FFF2-40B4-BE49-F238E27FC236}">
                  <a16:creationId xmlns:a16="http://schemas.microsoft.com/office/drawing/2014/main" id="{3A8E1F71-3339-44F5-AC3B-75C6E9E122E5}"/>
                </a:ext>
              </a:extLst>
            </p:cNvPr>
            <p:cNvSpPr/>
            <p:nvPr/>
          </p:nvSpPr>
          <p:spPr>
            <a:xfrm>
              <a:off x="2314625" y="1772192"/>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587;p126">
              <a:extLst>
                <a:ext uri="{FF2B5EF4-FFF2-40B4-BE49-F238E27FC236}">
                  <a16:creationId xmlns:a16="http://schemas.microsoft.com/office/drawing/2014/main" id="{8CA1CEDD-30A8-45BD-830F-9041FEB58AE3}"/>
                </a:ext>
              </a:extLst>
            </p:cNvPr>
            <p:cNvSpPr/>
            <p:nvPr/>
          </p:nvSpPr>
          <p:spPr>
            <a:xfrm>
              <a:off x="2313770" y="1779334"/>
              <a:ext cx="190" cy="204"/>
            </a:xfrm>
            <a:custGeom>
              <a:avLst/>
              <a:gdLst/>
              <a:ahLst/>
              <a:cxnLst/>
              <a:rect l="l" t="t" r="r" b="b"/>
              <a:pathLst>
                <a:path w="14"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588;p126">
              <a:extLst>
                <a:ext uri="{FF2B5EF4-FFF2-40B4-BE49-F238E27FC236}">
                  <a16:creationId xmlns:a16="http://schemas.microsoft.com/office/drawing/2014/main" id="{B89711B4-4A7C-4DCE-BD19-EFCD00C0E4BA}"/>
                </a:ext>
              </a:extLst>
            </p:cNvPr>
            <p:cNvSpPr/>
            <p:nvPr/>
          </p:nvSpPr>
          <p:spPr>
            <a:xfrm>
              <a:off x="2315671" y="1773427"/>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589;p126">
              <a:extLst>
                <a:ext uri="{FF2B5EF4-FFF2-40B4-BE49-F238E27FC236}">
                  <a16:creationId xmlns:a16="http://schemas.microsoft.com/office/drawing/2014/main" id="{98079CA1-5FF6-4BD1-A311-B8EBE9F18795}"/>
                </a:ext>
              </a:extLst>
            </p:cNvPr>
            <p:cNvSpPr/>
            <p:nvPr/>
          </p:nvSpPr>
          <p:spPr>
            <a:xfrm>
              <a:off x="2315521" y="1773237"/>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590;p126">
              <a:extLst>
                <a:ext uri="{FF2B5EF4-FFF2-40B4-BE49-F238E27FC236}">
                  <a16:creationId xmlns:a16="http://schemas.microsoft.com/office/drawing/2014/main" id="{7372FA32-5091-4C5A-A986-3DDEADFAF831}"/>
                </a:ext>
              </a:extLst>
            </p:cNvPr>
            <p:cNvSpPr/>
            <p:nvPr/>
          </p:nvSpPr>
          <p:spPr>
            <a:xfrm>
              <a:off x="2313485" y="1771527"/>
              <a:ext cx="244" cy="163"/>
            </a:xfrm>
            <a:custGeom>
              <a:avLst/>
              <a:gdLst/>
              <a:ahLst/>
              <a:cxnLst/>
              <a:rect l="l" t="t" r="r" b="b"/>
              <a:pathLst>
                <a:path w="18" h="12" extrusionOk="0">
                  <a:moveTo>
                    <a:pt x="18"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591;p126">
              <a:extLst>
                <a:ext uri="{FF2B5EF4-FFF2-40B4-BE49-F238E27FC236}">
                  <a16:creationId xmlns:a16="http://schemas.microsoft.com/office/drawing/2014/main" id="{AA14653E-5A7D-4BDC-9715-BD2859ED899F}"/>
                </a:ext>
              </a:extLst>
            </p:cNvPr>
            <p:cNvSpPr/>
            <p:nvPr/>
          </p:nvSpPr>
          <p:spPr>
            <a:xfrm>
              <a:off x="2314055" y="1779048"/>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592;p126">
              <a:extLst>
                <a:ext uri="{FF2B5EF4-FFF2-40B4-BE49-F238E27FC236}">
                  <a16:creationId xmlns:a16="http://schemas.microsoft.com/office/drawing/2014/main" id="{75A0CA7C-A7B7-43DE-A8D6-27ECBF59E8EF}"/>
                </a:ext>
              </a:extLst>
            </p:cNvPr>
            <p:cNvSpPr/>
            <p:nvPr/>
          </p:nvSpPr>
          <p:spPr>
            <a:xfrm>
              <a:off x="2314530" y="1778519"/>
              <a:ext cx="204" cy="149"/>
            </a:xfrm>
            <a:custGeom>
              <a:avLst/>
              <a:gdLst/>
              <a:ahLst/>
              <a:cxnLst/>
              <a:rect l="l" t="t" r="r" b="b"/>
              <a:pathLst>
                <a:path w="15" h="11"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593;p126">
              <a:extLst>
                <a:ext uri="{FF2B5EF4-FFF2-40B4-BE49-F238E27FC236}">
                  <a16:creationId xmlns:a16="http://schemas.microsoft.com/office/drawing/2014/main" id="{4F1545E1-D9B7-4E25-BB30-229F0552F26B}"/>
                </a:ext>
              </a:extLst>
            </p:cNvPr>
            <p:cNvSpPr/>
            <p:nvPr/>
          </p:nvSpPr>
          <p:spPr>
            <a:xfrm>
              <a:off x="2313811" y="1771676"/>
              <a:ext cx="244" cy="149"/>
            </a:xfrm>
            <a:custGeom>
              <a:avLst/>
              <a:gdLst/>
              <a:ahLst/>
              <a:cxnLst/>
              <a:rect l="l" t="t" r="r" b="b"/>
              <a:pathLst>
                <a:path w="18" h="11" extrusionOk="0">
                  <a:moveTo>
                    <a:pt x="1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594;p126">
              <a:extLst>
                <a:ext uri="{FF2B5EF4-FFF2-40B4-BE49-F238E27FC236}">
                  <a16:creationId xmlns:a16="http://schemas.microsoft.com/office/drawing/2014/main" id="{3361C420-6FB8-4503-BA88-37D0D5E203EB}"/>
                </a:ext>
              </a:extLst>
            </p:cNvPr>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595;p126">
              <a:extLst>
                <a:ext uri="{FF2B5EF4-FFF2-40B4-BE49-F238E27FC236}">
                  <a16:creationId xmlns:a16="http://schemas.microsoft.com/office/drawing/2014/main" id="{F78E2F39-8681-4E07-B411-1E6BE9D75141}"/>
                </a:ext>
              </a:extLst>
            </p:cNvPr>
            <p:cNvSpPr/>
            <p:nvPr/>
          </p:nvSpPr>
          <p:spPr>
            <a:xfrm>
              <a:off x="2315386" y="1773006"/>
              <a:ext cx="54" cy="109"/>
            </a:xfrm>
            <a:custGeom>
              <a:avLst/>
              <a:gdLst/>
              <a:ahLst/>
              <a:cxnLst/>
              <a:rect l="l" t="t" r="r" b="b"/>
              <a:pathLst>
                <a:path w="4" h="8" extrusionOk="0">
                  <a:moveTo>
                    <a:pt x="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596;p126">
              <a:extLst>
                <a:ext uri="{FF2B5EF4-FFF2-40B4-BE49-F238E27FC236}">
                  <a16:creationId xmlns:a16="http://schemas.microsoft.com/office/drawing/2014/main" id="{3D2C799D-2454-43C9-B3F0-47EDB1428916}"/>
                </a:ext>
              </a:extLst>
            </p:cNvPr>
            <p:cNvSpPr/>
            <p:nvPr/>
          </p:nvSpPr>
          <p:spPr>
            <a:xfrm>
              <a:off x="2315236" y="1772816"/>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597;p126">
              <a:extLst>
                <a:ext uri="{FF2B5EF4-FFF2-40B4-BE49-F238E27FC236}">
                  <a16:creationId xmlns:a16="http://schemas.microsoft.com/office/drawing/2014/main" id="{220AF4FB-FCFC-4963-9CD3-9A16E1DEEE19}"/>
                </a:ext>
              </a:extLst>
            </p:cNvPr>
            <p:cNvSpPr/>
            <p:nvPr/>
          </p:nvSpPr>
          <p:spPr>
            <a:xfrm>
              <a:off x="2315046" y="1772572"/>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598;p126">
              <a:extLst>
                <a:ext uri="{FF2B5EF4-FFF2-40B4-BE49-F238E27FC236}">
                  <a16:creationId xmlns:a16="http://schemas.microsoft.com/office/drawing/2014/main" id="{20FA0AE2-1096-4C40-9634-DFFDC66A0DA8}"/>
                </a:ext>
              </a:extLst>
            </p:cNvPr>
            <p:cNvSpPr/>
            <p:nvPr/>
          </p:nvSpPr>
          <p:spPr>
            <a:xfrm>
              <a:off x="2314286" y="1778709"/>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599;p126">
              <a:extLst>
                <a:ext uri="{FF2B5EF4-FFF2-40B4-BE49-F238E27FC236}">
                  <a16:creationId xmlns:a16="http://schemas.microsoft.com/office/drawing/2014/main" id="{2316BCE1-9BA3-4B74-B469-2C9F340BEF51}"/>
                </a:ext>
              </a:extLst>
            </p:cNvPr>
            <p:cNvSpPr/>
            <p:nvPr/>
          </p:nvSpPr>
          <p:spPr>
            <a:xfrm>
              <a:off x="2310769" y="1783081"/>
              <a:ext cx="339" cy="543"/>
            </a:xfrm>
            <a:custGeom>
              <a:avLst/>
              <a:gdLst/>
              <a:ahLst/>
              <a:cxnLst/>
              <a:rect l="l" t="t" r="r" b="b"/>
              <a:pathLst>
                <a:path w="25" h="40" extrusionOk="0">
                  <a:moveTo>
                    <a:pt x="0" y="39"/>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600;p126">
              <a:extLst>
                <a:ext uri="{FF2B5EF4-FFF2-40B4-BE49-F238E27FC236}">
                  <a16:creationId xmlns:a16="http://schemas.microsoft.com/office/drawing/2014/main" id="{821727F3-6664-45EA-BB6C-86C9C328740E}"/>
                </a:ext>
              </a:extLst>
            </p:cNvPr>
            <p:cNvSpPr/>
            <p:nvPr/>
          </p:nvSpPr>
          <p:spPr>
            <a:xfrm>
              <a:off x="2310335" y="1783651"/>
              <a:ext cx="394" cy="638"/>
            </a:xfrm>
            <a:custGeom>
              <a:avLst/>
              <a:gdLst/>
              <a:ahLst/>
              <a:cxnLst/>
              <a:rect l="l" t="t" r="r" b="b"/>
              <a:pathLst>
                <a:path w="29" h="47" extrusionOk="0">
                  <a:moveTo>
                    <a:pt x="1" y="46"/>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601;p126">
              <a:extLst>
                <a:ext uri="{FF2B5EF4-FFF2-40B4-BE49-F238E27FC236}">
                  <a16:creationId xmlns:a16="http://schemas.microsoft.com/office/drawing/2014/main" id="{CBA42A85-366B-43E6-A4E6-73D82FBDF1A2}"/>
                </a:ext>
              </a:extLst>
            </p:cNvPr>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602;p126">
              <a:extLst>
                <a:ext uri="{FF2B5EF4-FFF2-40B4-BE49-F238E27FC236}">
                  <a16:creationId xmlns:a16="http://schemas.microsoft.com/office/drawing/2014/main" id="{1751A7F8-EA80-4632-A2C5-8224FBE32342}"/>
                </a:ext>
              </a:extLst>
            </p:cNvPr>
            <p:cNvSpPr/>
            <p:nvPr/>
          </p:nvSpPr>
          <p:spPr>
            <a:xfrm>
              <a:off x="2313430" y="1779659"/>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603;p126">
              <a:extLst>
                <a:ext uri="{FF2B5EF4-FFF2-40B4-BE49-F238E27FC236}">
                  <a16:creationId xmlns:a16="http://schemas.microsoft.com/office/drawing/2014/main" id="{BAE32824-3952-4D0B-8B6E-6BA8005E3591}"/>
                </a:ext>
              </a:extLst>
            </p:cNvPr>
            <p:cNvSpPr/>
            <p:nvPr/>
          </p:nvSpPr>
          <p:spPr>
            <a:xfrm>
              <a:off x="2311190" y="1782511"/>
              <a:ext cx="299" cy="394"/>
            </a:xfrm>
            <a:custGeom>
              <a:avLst/>
              <a:gdLst/>
              <a:ahLst/>
              <a:cxnLst/>
              <a:rect l="l" t="t" r="r" b="b"/>
              <a:pathLst>
                <a:path w="22" h="29" extrusionOk="0">
                  <a:moveTo>
                    <a:pt x="1" y="29"/>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604;p126">
              <a:extLst>
                <a:ext uri="{FF2B5EF4-FFF2-40B4-BE49-F238E27FC236}">
                  <a16:creationId xmlns:a16="http://schemas.microsoft.com/office/drawing/2014/main" id="{1D75F140-9B70-45CB-A210-4EAF4C601263}"/>
                </a:ext>
              </a:extLst>
            </p:cNvPr>
            <p:cNvSpPr/>
            <p:nvPr/>
          </p:nvSpPr>
          <p:spPr>
            <a:xfrm>
              <a:off x="2314856" y="1772382"/>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605;p126">
              <a:extLst>
                <a:ext uri="{FF2B5EF4-FFF2-40B4-BE49-F238E27FC236}">
                  <a16:creationId xmlns:a16="http://schemas.microsoft.com/office/drawing/2014/main" id="{F1AA6F32-DCC9-48B3-8526-A903EC5F0E5C}"/>
                </a:ext>
              </a:extLst>
            </p:cNvPr>
            <p:cNvSpPr/>
            <p:nvPr/>
          </p:nvSpPr>
          <p:spPr>
            <a:xfrm>
              <a:off x="2313091" y="1780094"/>
              <a:ext cx="258" cy="244"/>
            </a:xfrm>
            <a:custGeom>
              <a:avLst/>
              <a:gdLst/>
              <a:ahLst/>
              <a:cxnLst/>
              <a:rect l="l" t="t" r="r" b="b"/>
              <a:pathLst>
                <a:path w="19" h="18" extrusionOk="0">
                  <a:moveTo>
                    <a:pt x="1" y="18"/>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606;p126">
              <a:extLst>
                <a:ext uri="{FF2B5EF4-FFF2-40B4-BE49-F238E27FC236}">
                  <a16:creationId xmlns:a16="http://schemas.microsoft.com/office/drawing/2014/main" id="{23CE95B9-FE71-4625-B2FC-3B75B6CB1E83}"/>
                </a:ext>
              </a:extLst>
            </p:cNvPr>
            <p:cNvSpPr/>
            <p:nvPr/>
          </p:nvSpPr>
          <p:spPr>
            <a:xfrm>
              <a:off x="2312765" y="1780515"/>
              <a:ext cx="244" cy="299"/>
            </a:xfrm>
            <a:custGeom>
              <a:avLst/>
              <a:gdLst/>
              <a:ahLst/>
              <a:cxnLst/>
              <a:rect l="l" t="t" r="r" b="b"/>
              <a:pathLst>
                <a:path w="18" h="22" extrusionOk="0">
                  <a:moveTo>
                    <a:pt x="0" y="22"/>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607;p126">
              <a:extLst>
                <a:ext uri="{FF2B5EF4-FFF2-40B4-BE49-F238E27FC236}">
                  <a16:creationId xmlns:a16="http://schemas.microsoft.com/office/drawing/2014/main" id="{0D80ED66-C92B-48C1-845F-07B2FE24771B}"/>
                </a:ext>
              </a:extLst>
            </p:cNvPr>
            <p:cNvSpPr/>
            <p:nvPr/>
          </p:nvSpPr>
          <p:spPr>
            <a:xfrm>
              <a:off x="2312385" y="1780990"/>
              <a:ext cx="244" cy="299"/>
            </a:xfrm>
            <a:custGeom>
              <a:avLst/>
              <a:gdLst/>
              <a:ahLst/>
              <a:cxnLst/>
              <a:rect l="l" t="t" r="r" b="b"/>
              <a:pathLst>
                <a:path w="18" h="22" extrusionOk="0">
                  <a:moveTo>
                    <a:pt x="0" y="22"/>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608;p126">
              <a:extLst>
                <a:ext uri="{FF2B5EF4-FFF2-40B4-BE49-F238E27FC236}">
                  <a16:creationId xmlns:a16="http://schemas.microsoft.com/office/drawing/2014/main" id="{7B9AEB31-3ADE-485B-A03D-246C309A9889}"/>
                </a:ext>
              </a:extLst>
            </p:cNvPr>
            <p:cNvSpPr/>
            <p:nvPr/>
          </p:nvSpPr>
          <p:spPr>
            <a:xfrm>
              <a:off x="2312005" y="1781465"/>
              <a:ext cx="244" cy="353"/>
            </a:xfrm>
            <a:custGeom>
              <a:avLst/>
              <a:gdLst/>
              <a:ahLst/>
              <a:cxnLst/>
              <a:rect l="l" t="t" r="r" b="b"/>
              <a:pathLst>
                <a:path w="18" h="26" extrusionOk="0">
                  <a:moveTo>
                    <a:pt x="0" y="2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609;p126">
              <a:extLst>
                <a:ext uri="{FF2B5EF4-FFF2-40B4-BE49-F238E27FC236}">
                  <a16:creationId xmlns:a16="http://schemas.microsoft.com/office/drawing/2014/main" id="{17C028B9-BB6C-41F3-ACF5-4286F6B621B3}"/>
                </a:ext>
              </a:extLst>
            </p:cNvPr>
            <p:cNvSpPr/>
            <p:nvPr/>
          </p:nvSpPr>
          <p:spPr>
            <a:xfrm>
              <a:off x="2311625" y="1781995"/>
              <a:ext cx="244" cy="339"/>
            </a:xfrm>
            <a:custGeom>
              <a:avLst/>
              <a:gdLst/>
              <a:ahLst/>
              <a:cxnLst/>
              <a:rect l="l" t="t" r="r" b="b"/>
              <a:pathLst>
                <a:path w="18" h="25" extrusionOk="0">
                  <a:moveTo>
                    <a:pt x="0"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610;p126">
              <a:extLst>
                <a:ext uri="{FF2B5EF4-FFF2-40B4-BE49-F238E27FC236}">
                  <a16:creationId xmlns:a16="http://schemas.microsoft.com/office/drawing/2014/main" id="{2EE8FE94-ADED-4A50-A318-615A2E569F15}"/>
                </a:ext>
              </a:extLst>
            </p:cNvPr>
            <p:cNvSpPr/>
            <p:nvPr/>
          </p:nvSpPr>
          <p:spPr>
            <a:xfrm>
              <a:off x="2309955" y="1784276"/>
              <a:ext cx="394" cy="584"/>
            </a:xfrm>
            <a:custGeom>
              <a:avLst/>
              <a:gdLst/>
              <a:ahLst/>
              <a:cxnLst/>
              <a:rect l="l" t="t" r="r" b="b"/>
              <a:pathLst>
                <a:path w="29" h="43" extrusionOk="0">
                  <a:moveTo>
                    <a:pt x="1" y="42"/>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611;p126">
              <a:extLst>
                <a:ext uri="{FF2B5EF4-FFF2-40B4-BE49-F238E27FC236}">
                  <a16:creationId xmlns:a16="http://schemas.microsoft.com/office/drawing/2014/main" id="{ED4D230E-C477-4C3E-B7BB-5388049A9DF0}"/>
                </a:ext>
              </a:extLst>
            </p:cNvPr>
            <p:cNvSpPr/>
            <p:nvPr/>
          </p:nvSpPr>
          <p:spPr>
            <a:xfrm>
              <a:off x="2312141" y="1771241"/>
              <a:ext cx="394" cy="68"/>
            </a:xfrm>
            <a:custGeom>
              <a:avLst/>
              <a:gdLst/>
              <a:ahLst/>
              <a:cxnLst/>
              <a:rect l="l" t="t" r="r" b="b"/>
              <a:pathLst>
                <a:path w="29" h="5" extrusionOk="0">
                  <a:moveTo>
                    <a:pt x="29"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612;p126">
              <a:extLst>
                <a:ext uri="{FF2B5EF4-FFF2-40B4-BE49-F238E27FC236}">
                  <a16:creationId xmlns:a16="http://schemas.microsoft.com/office/drawing/2014/main" id="{A840B390-DE6D-4290-9E95-FA0AF28D43B9}"/>
                </a:ext>
              </a:extLst>
            </p:cNvPr>
            <p:cNvSpPr/>
            <p:nvPr/>
          </p:nvSpPr>
          <p:spPr>
            <a:xfrm>
              <a:off x="2312616" y="177129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613;p126">
              <a:extLst>
                <a:ext uri="{FF2B5EF4-FFF2-40B4-BE49-F238E27FC236}">
                  <a16:creationId xmlns:a16="http://schemas.microsoft.com/office/drawing/2014/main" id="{037CF9B6-6467-4F3E-8AF0-3FAE96C39870}"/>
                </a:ext>
              </a:extLst>
            </p:cNvPr>
            <p:cNvSpPr/>
            <p:nvPr/>
          </p:nvSpPr>
          <p:spPr>
            <a:xfrm>
              <a:off x="2311665" y="1771146"/>
              <a:ext cx="394" cy="68"/>
            </a:xfrm>
            <a:custGeom>
              <a:avLst/>
              <a:gdLst/>
              <a:ahLst/>
              <a:cxnLst/>
              <a:rect l="l" t="t" r="r" b="b"/>
              <a:pathLst>
                <a:path w="29" h="5" extrusionOk="0">
                  <a:moveTo>
                    <a:pt x="29"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614;p126">
              <a:extLst>
                <a:ext uri="{FF2B5EF4-FFF2-40B4-BE49-F238E27FC236}">
                  <a16:creationId xmlns:a16="http://schemas.microsoft.com/office/drawing/2014/main" id="{12561E13-66B6-4D44-9C30-753583ECE7F6}"/>
                </a:ext>
              </a:extLst>
            </p:cNvPr>
            <p:cNvSpPr/>
            <p:nvPr/>
          </p:nvSpPr>
          <p:spPr>
            <a:xfrm>
              <a:off x="2313050" y="1771431"/>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615;p126">
              <a:extLst>
                <a:ext uri="{FF2B5EF4-FFF2-40B4-BE49-F238E27FC236}">
                  <a16:creationId xmlns:a16="http://schemas.microsoft.com/office/drawing/2014/main" id="{FF2E85CE-A529-457F-9A96-E67984B2B30E}"/>
                </a:ext>
              </a:extLst>
            </p:cNvPr>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616;p126">
              <a:extLst>
                <a:ext uri="{FF2B5EF4-FFF2-40B4-BE49-F238E27FC236}">
                  <a16:creationId xmlns:a16="http://schemas.microsoft.com/office/drawing/2014/main" id="{7081B3A4-027C-4A06-95EA-EFA30D2F6D1D}"/>
                </a:ext>
              </a:extLst>
            </p:cNvPr>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617;p126">
              <a:extLst>
                <a:ext uri="{FF2B5EF4-FFF2-40B4-BE49-F238E27FC236}">
                  <a16:creationId xmlns:a16="http://schemas.microsoft.com/office/drawing/2014/main" id="{C1405C41-ED2B-47E8-815A-541FDFEFFB42}"/>
                </a:ext>
              </a:extLst>
            </p:cNvPr>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618;p126">
              <a:extLst>
                <a:ext uri="{FF2B5EF4-FFF2-40B4-BE49-F238E27FC236}">
                  <a16:creationId xmlns:a16="http://schemas.microsoft.com/office/drawing/2014/main" id="{C416A865-7BF8-4DF2-8C54-7F8A7924EDB4}"/>
                </a:ext>
              </a:extLst>
            </p:cNvPr>
            <p:cNvSpPr/>
            <p:nvPr/>
          </p:nvSpPr>
          <p:spPr>
            <a:xfrm>
              <a:off x="2702915" y="1869217"/>
              <a:ext cx="109" cy="394"/>
            </a:xfrm>
            <a:custGeom>
              <a:avLst/>
              <a:gdLst/>
              <a:ahLst/>
              <a:cxnLst/>
              <a:rect l="l" t="t" r="r" b="b"/>
              <a:pathLst>
                <a:path w="8" h="29" extrusionOk="0">
                  <a:moveTo>
                    <a:pt x="0" y="0"/>
                  </a:moveTo>
                  <a:lnTo>
                    <a:pt x="7"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619;p126">
              <a:extLst>
                <a:ext uri="{FF2B5EF4-FFF2-40B4-BE49-F238E27FC236}">
                  <a16:creationId xmlns:a16="http://schemas.microsoft.com/office/drawing/2014/main" id="{B6B7F0D1-A72B-4B69-9CA8-F1E9E425AFDF}"/>
                </a:ext>
              </a:extLst>
            </p:cNvPr>
            <p:cNvSpPr/>
            <p:nvPr/>
          </p:nvSpPr>
          <p:spPr>
            <a:xfrm>
              <a:off x="2730382" y="1871783"/>
              <a:ext cx="204" cy="1290"/>
            </a:xfrm>
            <a:custGeom>
              <a:avLst/>
              <a:gdLst/>
              <a:ahLst/>
              <a:cxnLst/>
              <a:rect l="l" t="t" r="r" b="b"/>
              <a:pathLst>
                <a:path w="15" h="95" extrusionOk="0">
                  <a:moveTo>
                    <a:pt x="15" y="9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620;p126">
              <a:extLst>
                <a:ext uri="{FF2B5EF4-FFF2-40B4-BE49-F238E27FC236}">
                  <a16:creationId xmlns:a16="http://schemas.microsoft.com/office/drawing/2014/main" id="{9A084BC8-2D3F-4ABC-AC7B-5E00B5563A19}"/>
                </a:ext>
              </a:extLst>
            </p:cNvPr>
            <p:cNvSpPr/>
            <p:nvPr/>
          </p:nvSpPr>
          <p:spPr>
            <a:xfrm>
              <a:off x="2703105" y="1870018"/>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621;p126">
              <a:extLst>
                <a:ext uri="{FF2B5EF4-FFF2-40B4-BE49-F238E27FC236}">
                  <a16:creationId xmlns:a16="http://schemas.microsoft.com/office/drawing/2014/main" id="{17840EE3-7D3F-4A85-840E-110A9F6E4617}"/>
                </a:ext>
              </a:extLst>
            </p:cNvPr>
            <p:cNvSpPr/>
            <p:nvPr/>
          </p:nvSpPr>
          <p:spPr>
            <a:xfrm>
              <a:off x="2702480" y="1867737"/>
              <a:ext cx="109" cy="394"/>
            </a:xfrm>
            <a:custGeom>
              <a:avLst/>
              <a:gdLst/>
              <a:ahLst/>
              <a:cxnLst/>
              <a:rect l="l" t="t" r="r" b="b"/>
              <a:pathLst>
                <a:path w="8" h="29" extrusionOk="0">
                  <a:moveTo>
                    <a:pt x="1" y="1"/>
                  </a:moveTo>
                  <a:lnTo>
                    <a:pt x="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622;p126">
              <a:extLst>
                <a:ext uri="{FF2B5EF4-FFF2-40B4-BE49-F238E27FC236}">
                  <a16:creationId xmlns:a16="http://schemas.microsoft.com/office/drawing/2014/main" id="{70370C28-4ABB-497B-A12C-8F534D787DC9}"/>
                </a:ext>
              </a:extLst>
            </p:cNvPr>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623;p126">
              <a:extLst>
                <a:ext uri="{FF2B5EF4-FFF2-40B4-BE49-F238E27FC236}">
                  <a16:creationId xmlns:a16="http://schemas.microsoft.com/office/drawing/2014/main" id="{80796243-F307-476A-9366-210B0B3AF81C}"/>
                </a:ext>
              </a:extLst>
            </p:cNvPr>
            <p:cNvSpPr/>
            <p:nvPr/>
          </p:nvSpPr>
          <p:spPr>
            <a:xfrm>
              <a:off x="2730667" y="1873439"/>
              <a:ext cx="163" cy="964"/>
            </a:xfrm>
            <a:custGeom>
              <a:avLst/>
              <a:gdLst/>
              <a:ahLst/>
              <a:cxnLst/>
              <a:rect l="l" t="t" r="r" b="b"/>
              <a:pathLst>
                <a:path w="12" h="71" extrusionOk="0">
                  <a:moveTo>
                    <a:pt x="11" y="7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624;p126">
              <a:extLst>
                <a:ext uri="{FF2B5EF4-FFF2-40B4-BE49-F238E27FC236}">
                  <a16:creationId xmlns:a16="http://schemas.microsoft.com/office/drawing/2014/main" id="{A0B91079-1918-409B-A5DD-A8A15C87E339}"/>
                </a:ext>
              </a:extLst>
            </p:cNvPr>
            <p:cNvSpPr/>
            <p:nvPr/>
          </p:nvSpPr>
          <p:spPr>
            <a:xfrm>
              <a:off x="2730911" y="1874919"/>
              <a:ext cx="149" cy="1005"/>
            </a:xfrm>
            <a:custGeom>
              <a:avLst/>
              <a:gdLst/>
              <a:ahLst/>
              <a:cxnLst/>
              <a:rect l="l" t="t" r="r" b="b"/>
              <a:pathLst>
                <a:path w="11" h="74" extrusionOk="0">
                  <a:moveTo>
                    <a:pt x="11" y="7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625;p126">
              <a:extLst>
                <a:ext uri="{FF2B5EF4-FFF2-40B4-BE49-F238E27FC236}">
                  <a16:creationId xmlns:a16="http://schemas.microsoft.com/office/drawing/2014/main" id="{F5E3EE5C-04F1-4334-A9E9-EC939EAFB41F}"/>
                </a:ext>
              </a:extLst>
            </p:cNvPr>
            <p:cNvSpPr/>
            <p:nvPr/>
          </p:nvSpPr>
          <p:spPr>
            <a:xfrm>
              <a:off x="2702290" y="1867071"/>
              <a:ext cx="109" cy="353"/>
            </a:xfrm>
            <a:custGeom>
              <a:avLst/>
              <a:gdLst/>
              <a:ahLst/>
              <a:cxnLst/>
              <a:rect l="l" t="t" r="r" b="b"/>
              <a:pathLst>
                <a:path w="8" h="26" extrusionOk="0">
                  <a:moveTo>
                    <a:pt x="1" y="1"/>
                  </a:moveTo>
                  <a:lnTo>
                    <a:pt x="8"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626;p126">
              <a:extLst>
                <a:ext uri="{FF2B5EF4-FFF2-40B4-BE49-F238E27FC236}">
                  <a16:creationId xmlns:a16="http://schemas.microsoft.com/office/drawing/2014/main" id="{B5D58D2F-AE50-4B3B-BA10-C39232BB2B6B}"/>
                </a:ext>
              </a:extLst>
            </p:cNvPr>
            <p:cNvSpPr/>
            <p:nvPr/>
          </p:nvSpPr>
          <p:spPr>
            <a:xfrm>
              <a:off x="2703675" y="1872638"/>
              <a:ext cx="54" cy="434"/>
            </a:xfrm>
            <a:custGeom>
              <a:avLst/>
              <a:gdLst/>
              <a:ahLst/>
              <a:cxnLst/>
              <a:rect l="l" t="t" r="r" b="b"/>
              <a:pathLst>
                <a:path w="4" h="32" extrusionOk="0">
                  <a:moveTo>
                    <a:pt x="0" y="0"/>
                  </a:moveTo>
                  <a:lnTo>
                    <a:pt x="4"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627;p126">
              <a:extLst>
                <a:ext uri="{FF2B5EF4-FFF2-40B4-BE49-F238E27FC236}">
                  <a16:creationId xmlns:a16="http://schemas.microsoft.com/office/drawing/2014/main" id="{8666C093-8569-49F2-ACD3-FE47E07635BC}"/>
                </a:ext>
              </a:extLst>
            </p:cNvPr>
            <p:cNvSpPr/>
            <p:nvPr/>
          </p:nvSpPr>
          <p:spPr>
            <a:xfrm>
              <a:off x="2703485" y="1871728"/>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628;p126">
              <a:extLst>
                <a:ext uri="{FF2B5EF4-FFF2-40B4-BE49-F238E27FC236}">
                  <a16:creationId xmlns:a16="http://schemas.microsoft.com/office/drawing/2014/main" id="{D80A4775-34F1-45E9-A4F4-08506DB0BBF6}"/>
                </a:ext>
              </a:extLst>
            </p:cNvPr>
            <p:cNvSpPr/>
            <p:nvPr/>
          </p:nvSpPr>
          <p:spPr>
            <a:xfrm>
              <a:off x="2702670" y="1868497"/>
              <a:ext cx="163" cy="353"/>
            </a:xfrm>
            <a:custGeom>
              <a:avLst/>
              <a:gdLst/>
              <a:ahLst/>
              <a:cxnLst/>
              <a:rect l="l" t="t" r="r" b="b"/>
              <a:pathLst>
                <a:path w="12" h="26" extrusionOk="0">
                  <a:moveTo>
                    <a:pt x="1"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629;p126">
              <a:extLst>
                <a:ext uri="{FF2B5EF4-FFF2-40B4-BE49-F238E27FC236}">
                  <a16:creationId xmlns:a16="http://schemas.microsoft.com/office/drawing/2014/main" id="{10E2C671-F3E5-4ED6-84AC-A88BE9B00A47}"/>
                </a:ext>
              </a:extLst>
            </p:cNvPr>
            <p:cNvSpPr/>
            <p:nvPr/>
          </p:nvSpPr>
          <p:spPr>
            <a:xfrm>
              <a:off x="2731142" y="1876345"/>
              <a:ext cx="14" cy="109"/>
            </a:xfrm>
            <a:custGeom>
              <a:avLst/>
              <a:gdLst/>
              <a:ahLst/>
              <a:cxnLst/>
              <a:rect l="l" t="t" r="r" b="b"/>
              <a:pathLst>
                <a:path w="1" h="8" extrusionOk="0">
                  <a:moveTo>
                    <a:pt x="1" y="7"/>
                  </a:moveTo>
                  <a:lnTo>
                    <a:pt x="1" y="7"/>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630;p126">
              <a:extLst>
                <a:ext uri="{FF2B5EF4-FFF2-40B4-BE49-F238E27FC236}">
                  <a16:creationId xmlns:a16="http://schemas.microsoft.com/office/drawing/2014/main" id="{3F91D2B9-BB33-48A4-A4D4-2DFEA452E5F4}"/>
                </a:ext>
              </a:extLst>
            </p:cNvPr>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631;p126">
              <a:extLst>
                <a:ext uri="{FF2B5EF4-FFF2-40B4-BE49-F238E27FC236}">
                  <a16:creationId xmlns:a16="http://schemas.microsoft.com/office/drawing/2014/main" id="{B3DD8191-DC02-4BC7-BF1E-DC0D9EB6FF6B}"/>
                </a:ext>
              </a:extLst>
            </p:cNvPr>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632;p126">
              <a:extLst>
                <a:ext uri="{FF2B5EF4-FFF2-40B4-BE49-F238E27FC236}">
                  <a16:creationId xmlns:a16="http://schemas.microsoft.com/office/drawing/2014/main" id="{F651682E-F19A-427B-91C7-DDB94D59ACF3}"/>
                </a:ext>
              </a:extLst>
            </p:cNvPr>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633;p126">
              <a:extLst>
                <a:ext uri="{FF2B5EF4-FFF2-40B4-BE49-F238E27FC236}">
                  <a16:creationId xmlns:a16="http://schemas.microsoft.com/office/drawing/2014/main" id="{49CD3E0F-D3DC-4C38-B633-7F64C1D7086F}"/>
                </a:ext>
              </a:extLst>
            </p:cNvPr>
            <p:cNvSpPr/>
            <p:nvPr/>
          </p:nvSpPr>
          <p:spPr>
            <a:xfrm>
              <a:off x="2703295" y="1870873"/>
              <a:ext cx="109" cy="448"/>
            </a:xfrm>
            <a:custGeom>
              <a:avLst/>
              <a:gdLst/>
              <a:ahLst/>
              <a:cxnLst/>
              <a:rect l="l" t="t" r="r" b="b"/>
              <a:pathLst>
                <a:path w="8" h="33" extrusionOk="0">
                  <a:moveTo>
                    <a:pt x="0" y="1"/>
                  </a:moveTo>
                  <a:lnTo>
                    <a:pt x="7"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634;p126">
              <a:extLst>
                <a:ext uri="{FF2B5EF4-FFF2-40B4-BE49-F238E27FC236}">
                  <a16:creationId xmlns:a16="http://schemas.microsoft.com/office/drawing/2014/main" id="{D293A458-CAA6-48CB-B805-B154659459AC}"/>
                </a:ext>
              </a:extLst>
            </p:cNvPr>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635;p126">
              <a:extLst>
                <a:ext uri="{FF2B5EF4-FFF2-40B4-BE49-F238E27FC236}">
                  <a16:creationId xmlns:a16="http://schemas.microsoft.com/office/drawing/2014/main" id="{19DABCF2-A21C-46B2-BFDE-C834C816FBAC}"/>
                </a:ext>
              </a:extLst>
            </p:cNvPr>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636;p126">
              <a:extLst>
                <a:ext uri="{FF2B5EF4-FFF2-40B4-BE49-F238E27FC236}">
                  <a16:creationId xmlns:a16="http://schemas.microsoft.com/office/drawing/2014/main" id="{74699C7B-183C-4AD6-895F-B7833A5DA3D6}"/>
                </a:ext>
              </a:extLst>
            </p:cNvPr>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637;p126">
              <a:extLst>
                <a:ext uri="{FF2B5EF4-FFF2-40B4-BE49-F238E27FC236}">
                  <a16:creationId xmlns:a16="http://schemas.microsoft.com/office/drawing/2014/main" id="{6930C456-5ABC-40BC-A875-C424FFA4C68F}"/>
                </a:ext>
              </a:extLst>
            </p:cNvPr>
            <p:cNvSpPr/>
            <p:nvPr/>
          </p:nvSpPr>
          <p:spPr>
            <a:xfrm>
              <a:off x="2704286" y="1878151"/>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638;p126">
              <a:extLst>
                <a:ext uri="{FF2B5EF4-FFF2-40B4-BE49-F238E27FC236}">
                  <a16:creationId xmlns:a16="http://schemas.microsoft.com/office/drawing/2014/main" id="{D719A11E-57D7-4C9F-AEED-489430FF9F44}"/>
                </a:ext>
              </a:extLst>
            </p:cNvPr>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639;p126">
              <a:extLst>
                <a:ext uri="{FF2B5EF4-FFF2-40B4-BE49-F238E27FC236}">
                  <a16:creationId xmlns:a16="http://schemas.microsoft.com/office/drawing/2014/main" id="{FB2F87DA-FBE7-4B87-8E58-89BE869C010B}"/>
                </a:ext>
              </a:extLst>
            </p:cNvPr>
            <p:cNvSpPr/>
            <p:nvPr/>
          </p:nvSpPr>
          <p:spPr>
            <a:xfrm>
              <a:off x="2702059" y="1866460"/>
              <a:ext cx="149" cy="339"/>
            </a:xfrm>
            <a:custGeom>
              <a:avLst/>
              <a:gdLst/>
              <a:ahLst/>
              <a:cxnLst/>
              <a:rect l="l" t="t" r="r" b="b"/>
              <a:pathLst>
                <a:path w="11" h="25" extrusionOk="0">
                  <a:moveTo>
                    <a:pt x="0" y="0"/>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640;p126">
              <a:extLst>
                <a:ext uri="{FF2B5EF4-FFF2-40B4-BE49-F238E27FC236}">
                  <a16:creationId xmlns:a16="http://schemas.microsoft.com/office/drawing/2014/main" id="{2D733F9A-AAC7-46F9-8D8A-68A27B9B6C2E}"/>
                </a:ext>
              </a:extLst>
            </p:cNvPr>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641;p126">
              <a:extLst>
                <a:ext uri="{FF2B5EF4-FFF2-40B4-BE49-F238E27FC236}">
                  <a16:creationId xmlns:a16="http://schemas.microsoft.com/office/drawing/2014/main" id="{2A94AA7F-E340-4F0A-87B3-50EF4A77EF50}"/>
                </a:ext>
              </a:extLst>
            </p:cNvPr>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642;p126">
              <a:extLst>
                <a:ext uri="{FF2B5EF4-FFF2-40B4-BE49-F238E27FC236}">
                  <a16:creationId xmlns:a16="http://schemas.microsoft.com/office/drawing/2014/main" id="{41AAB3C7-BDC6-4828-9039-4F3767228372}"/>
                </a:ext>
              </a:extLst>
            </p:cNvPr>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643;p126">
              <a:extLst>
                <a:ext uri="{FF2B5EF4-FFF2-40B4-BE49-F238E27FC236}">
                  <a16:creationId xmlns:a16="http://schemas.microsoft.com/office/drawing/2014/main" id="{43730CB4-2A49-4F66-8F90-92DA4B0008FA}"/>
                </a:ext>
              </a:extLst>
            </p:cNvPr>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644;p126">
              <a:extLst>
                <a:ext uri="{FF2B5EF4-FFF2-40B4-BE49-F238E27FC236}">
                  <a16:creationId xmlns:a16="http://schemas.microsoft.com/office/drawing/2014/main" id="{57D7BC4C-ECBE-4D89-A142-F56DD2AF1480}"/>
                </a:ext>
              </a:extLst>
            </p:cNvPr>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645;p126">
              <a:extLst>
                <a:ext uri="{FF2B5EF4-FFF2-40B4-BE49-F238E27FC236}">
                  <a16:creationId xmlns:a16="http://schemas.microsoft.com/office/drawing/2014/main" id="{A44E36F4-31DB-4A02-80E2-1BD2081E9DFB}"/>
                </a:ext>
              </a:extLst>
            </p:cNvPr>
            <p:cNvSpPr/>
            <p:nvPr/>
          </p:nvSpPr>
          <p:spPr>
            <a:xfrm>
              <a:off x="2307063" y="178973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646;p126">
              <a:extLst>
                <a:ext uri="{FF2B5EF4-FFF2-40B4-BE49-F238E27FC236}">
                  <a16:creationId xmlns:a16="http://schemas.microsoft.com/office/drawing/2014/main" id="{16590FE6-393A-470F-A2B0-23E615B7F576}"/>
                </a:ext>
              </a:extLst>
            </p:cNvPr>
            <p:cNvSpPr/>
            <p:nvPr/>
          </p:nvSpPr>
          <p:spPr>
            <a:xfrm>
              <a:off x="2305542" y="1789924"/>
              <a:ext cx="54" cy="14"/>
            </a:xfrm>
            <a:custGeom>
              <a:avLst/>
              <a:gdLst/>
              <a:ahLst/>
              <a:cxnLst/>
              <a:rect l="l" t="t" r="r" b="b"/>
              <a:pathLst>
                <a:path w="4" h="1" extrusionOk="0">
                  <a:moveTo>
                    <a:pt x="0" y="1"/>
                  </a:moveTo>
                  <a:lnTo>
                    <a:pt x="0" y="1"/>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647;p126">
              <a:extLst>
                <a:ext uri="{FF2B5EF4-FFF2-40B4-BE49-F238E27FC236}">
                  <a16:creationId xmlns:a16="http://schemas.microsoft.com/office/drawing/2014/main" id="{195F07DA-77BE-4DEB-8499-D71A10DBF165}"/>
                </a:ext>
              </a:extLst>
            </p:cNvPr>
            <p:cNvSpPr/>
            <p:nvPr/>
          </p:nvSpPr>
          <p:spPr>
            <a:xfrm>
              <a:off x="2305827" y="178982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648;p126">
              <a:extLst>
                <a:ext uri="{FF2B5EF4-FFF2-40B4-BE49-F238E27FC236}">
                  <a16:creationId xmlns:a16="http://schemas.microsoft.com/office/drawing/2014/main" id="{209D5320-E7D2-40A4-9D82-C7BD9D1B2140}"/>
                </a:ext>
              </a:extLst>
            </p:cNvPr>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649;p126">
              <a:extLst>
                <a:ext uri="{FF2B5EF4-FFF2-40B4-BE49-F238E27FC236}">
                  <a16:creationId xmlns:a16="http://schemas.microsoft.com/office/drawing/2014/main" id="{2E90A840-A222-44F6-98C8-185577CEC0F2}"/>
                </a:ext>
              </a:extLst>
            </p:cNvPr>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650;p126">
              <a:extLst>
                <a:ext uri="{FF2B5EF4-FFF2-40B4-BE49-F238E27FC236}">
                  <a16:creationId xmlns:a16="http://schemas.microsoft.com/office/drawing/2014/main" id="{74907C8E-D055-4086-BA65-A128761D065C}"/>
                </a:ext>
              </a:extLst>
            </p:cNvPr>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651;p126">
              <a:extLst>
                <a:ext uri="{FF2B5EF4-FFF2-40B4-BE49-F238E27FC236}">
                  <a16:creationId xmlns:a16="http://schemas.microsoft.com/office/drawing/2014/main" id="{14B0B63A-2145-47CA-BA2B-FA3986FA1E6F}"/>
                </a:ext>
              </a:extLst>
            </p:cNvPr>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652;p126">
              <a:extLst>
                <a:ext uri="{FF2B5EF4-FFF2-40B4-BE49-F238E27FC236}">
                  <a16:creationId xmlns:a16="http://schemas.microsoft.com/office/drawing/2014/main" id="{43196F2C-5CDB-4E64-982D-AEFC28879674}"/>
                </a:ext>
              </a:extLst>
            </p:cNvPr>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653;p126">
              <a:extLst>
                <a:ext uri="{FF2B5EF4-FFF2-40B4-BE49-F238E27FC236}">
                  <a16:creationId xmlns:a16="http://schemas.microsoft.com/office/drawing/2014/main" id="{A011E12F-E910-41E4-B9D6-42146388CC97}"/>
                </a:ext>
              </a:extLst>
            </p:cNvPr>
            <p:cNvSpPr/>
            <p:nvPr/>
          </p:nvSpPr>
          <p:spPr>
            <a:xfrm>
              <a:off x="2305637" y="1789883"/>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654;p126">
              <a:extLst>
                <a:ext uri="{FF2B5EF4-FFF2-40B4-BE49-F238E27FC236}">
                  <a16:creationId xmlns:a16="http://schemas.microsoft.com/office/drawing/2014/main" id="{3EE62C96-9492-4020-9062-5A841E1B42C6}"/>
                </a:ext>
              </a:extLst>
            </p:cNvPr>
            <p:cNvSpPr/>
            <p:nvPr/>
          </p:nvSpPr>
          <p:spPr>
            <a:xfrm>
              <a:off x="2306017" y="178978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655;p126">
              <a:extLst>
                <a:ext uri="{FF2B5EF4-FFF2-40B4-BE49-F238E27FC236}">
                  <a16:creationId xmlns:a16="http://schemas.microsoft.com/office/drawing/2014/main" id="{00838BF6-CF9A-4E6B-BCF9-D9AABC008EBE}"/>
                </a:ext>
              </a:extLst>
            </p:cNvPr>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656;p126">
              <a:extLst>
                <a:ext uri="{FF2B5EF4-FFF2-40B4-BE49-F238E27FC236}">
                  <a16:creationId xmlns:a16="http://schemas.microsoft.com/office/drawing/2014/main" id="{AA3E8F18-5665-45BE-807B-8932FA56F193}"/>
                </a:ext>
              </a:extLst>
            </p:cNvPr>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657;p126">
              <a:extLst>
                <a:ext uri="{FF2B5EF4-FFF2-40B4-BE49-F238E27FC236}">
                  <a16:creationId xmlns:a16="http://schemas.microsoft.com/office/drawing/2014/main" id="{A8BAAB2E-30CB-4B00-BA70-7E4BF008FB15}"/>
                </a:ext>
              </a:extLst>
            </p:cNvPr>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658;p126">
              <a:extLst>
                <a:ext uri="{FF2B5EF4-FFF2-40B4-BE49-F238E27FC236}">
                  <a16:creationId xmlns:a16="http://schemas.microsoft.com/office/drawing/2014/main" id="{750B7A4A-766E-4771-9018-2619D88ACFB9}"/>
                </a:ext>
              </a:extLst>
            </p:cNvPr>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659;p126">
              <a:extLst>
                <a:ext uri="{FF2B5EF4-FFF2-40B4-BE49-F238E27FC236}">
                  <a16:creationId xmlns:a16="http://schemas.microsoft.com/office/drawing/2014/main" id="{52EA3DD5-FAAF-4E39-A4A0-D72399246B72}"/>
                </a:ext>
              </a:extLst>
            </p:cNvPr>
            <p:cNvSpPr/>
            <p:nvPr/>
          </p:nvSpPr>
          <p:spPr>
            <a:xfrm>
              <a:off x="2317422" y="1791784"/>
              <a:ext cx="584" cy="394"/>
            </a:xfrm>
            <a:custGeom>
              <a:avLst/>
              <a:gdLst/>
              <a:ahLst/>
              <a:cxnLst/>
              <a:rect l="l" t="t" r="r" b="b"/>
              <a:pathLst>
                <a:path w="43" h="29" extrusionOk="0">
                  <a:moveTo>
                    <a:pt x="1" y="28"/>
                  </a:moveTo>
                  <a:lnTo>
                    <a:pt x="4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660;p126">
              <a:extLst>
                <a:ext uri="{FF2B5EF4-FFF2-40B4-BE49-F238E27FC236}">
                  <a16:creationId xmlns:a16="http://schemas.microsoft.com/office/drawing/2014/main" id="{8115563E-6075-41E5-BE9B-1408A978EDF7}"/>
                </a:ext>
              </a:extLst>
            </p:cNvPr>
            <p:cNvSpPr/>
            <p:nvPr/>
          </p:nvSpPr>
          <p:spPr>
            <a:xfrm>
              <a:off x="2308773" y="1792069"/>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661;p126">
              <a:extLst>
                <a:ext uri="{FF2B5EF4-FFF2-40B4-BE49-F238E27FC236}">
                  <a16:creationId xmlns:a16="http://schemas.microsoft.com/office/drawing/2014/main" id="{B642A772-F705-4013-8D65-9DA4933651A1}"/>
                </a:ext>
              </a:extLst>
            </p:cNvPr>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662;p126">
              <a:extLst>
                <a:ext uri="{FF2B5EF4-FFF2-40B4-BE49-F238E27FC236}">
                  <a16:creationId xmlns:a16="http://schemas.microsoft.com/office/drawing/2014/main" id="{A6F84227-0EF1-4ABF-B181-BC5AD82471E2}"/>
                </a:ext>
              </a:extLst>
            </p:cNvPr>
            <p:cNvSpPr/>
            <p:nvPr/>
          </p:nvSpPr>
          <p:spPr>
            <a:xfrm>
              <a:off x="2309058" y="1789829"/>
              <a:ext cx="54" cy="394"/>
            </a:xfrm>
            <a:custGeom>
              <a:avLst/>
              <a:gdLst/>
              <a:ahLst/>
              <a:cxnLst/>
              <a:rect l="l" t="t" r="r" b="b"/>
              <a:pathLst>
                <a:path w="4" h="29" extrusionOk="0">
                  <a:moveTo>
                    <a:pt x="4" y="1"/>
                  </a:moveTo>
                  <a:lnTo>
                    <a:pt x="4" y="1"/>
                  </a:lnTo>
                  <a:lnTo>
                    <a:pt x="0"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663;p126">
              <a:extLst>
                <a:ext uri="{FF2B5EF4-FFF2-40B4-BE49-F238E27FC236}">
                  <a16:creationId xmlns:a16="http://schemas.microsoft.com/office/drawing/2014/main" id="{42DFC841-A5F8-4008-AEB2-81384F497F56}"/>
                </a:ext>
              </a:extLst>
            </p:cNvPr>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664;p126">
              <a:extLst>
                <a:ext uri="{FF2B5EF4-FFF2-40B4-BE49-F238E27FC236}">
                  <a16:creationId xmlns:a16="http://schemas.microsoft.com/office/drawing/2014/main" id="{0CC0E7F9-5CB5-480A-B3CB-F3AEAE805B55}"/>
                </a:ext>
              </a:extLst>
            </p:cNvPr>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665;p126">
              <a:extLst>
                <a:ext uri="{FF2B5EF4-FFF2-40B4-BE49-F238E27FC236}">
                  <a16:creationId xmlns:a16="http://schemas.microsoft.com/office/drawing/2014/main" id="{EE7DBD74-0515-4825-8508-C6DCE79C9D3C}"/>
                </a:ext>
              </a:extLst>
            </p:cNvPr>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666;p126">
              <a:extLst>
                <a:ext uri="{FF2B5EF4-FFF2-40B4-BE49-F238E27FC236}">
                  <a16:creationId xmlns:a16="http://schemas.microsoft.com/office/drawing/2014/main" id="{337D74AA-24B9-4A82-B61F-F12E952E6A4B}"/>
                </a:ext>
              </a:extLst>
            </p:cNvPr>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667;p126">
              <a:extLst>
                <a:ext uri="{FF2B5EF4-FFF2-40B4-BE49-F238E27FC236}">
                  <a16:creationId xmlns:a16="http://schemas.microsoft.com/office/drawing/2014/main" id="{4061F430-FFD8-4C54-92EA-C48BA6017870}"/>
                </a:ext>
              </a:extLst>
            </p:cNvPr>
            <p:cNvSpPr/>
            <p:nvPr/>
          </p:nvSpPr>
          <p:spPr>
            <a:xfrm>
              <a:off x="2306397" y="1805701"/>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668;p126">
              <a:extLst>
                <a:ext uri="{FF2B5EF4-FFF2-40B4-BE49-F238E27FC236}">
                  <a16:creationId xmlns:a16="http://schemas.microsoft.com/office/drawing/2014/main" id="{A87BCDBD-5D9D-4A87-9778-66BE710AB5A1}"/>
                </a:ext>
              </a:extLst>
            </p:cNvPr>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669;p126">
              <a:extLst>
                <a:ext uri="{FF2B5EF4-FFF2-40B4-BE49-F238E27FC236}">
                  <a16:creationId xmlns:a16="http://schemas.microsoft.com/office/drawing/2014/main" id="{281187AB-048D-49A2-A3F6-EF53669200D1}"/>
                </a:ext>
              </a:extLst>
            </p:cNvPr>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670;p126">
              <a:extLst>
                <a:ext uri="{FF2B5EF4-FFF2-40B4-BE49-F238E27FC236}">
                  <a16:creationId xmlns:a16="http://schemas.microsoft.com/office/drawing/2014/main" id="{44C897A4-4452-439B-A259-4CCE9CFB2750}"/>
                </a:ext>
              </a:extLst>
            </p:cNvPr>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671;p126">
              <a:extLst>
                <a:ext uri="{FF2B5EF4-FFF2-40B4-BE49-F238E27FC236}">
                  <a16:creationId xmlns:a16="http://schemas.microsoft.com/office/drawing/2014/main" id="{249E5403-EFCC-4EF2-9182-1B709324CFB1}"/>
                </a:ext>
              </a:extLst>
            </p:cNvPr>
            <p:cNvSpPr/>
            <p:nvPr/>
          </p:nvSpPr>
          <p:spPr>
            <a:xfrm>
              <a:off x="2308868" y="1791404"/>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672;p126">
              <a:extLst>
                <a:ext uri="{FF2B5EF4-FFF2-40B4-BE49-F238E27FC236}">
                  <a16:creationId xmlns:a16="http://schemas.microsoft.com/office/drawing/2014/main" id="{4946D73A-F284-49CD-9E06-8630B59A36E8}"/>
                </a:ext>
              </a:extLst>
            </p:cNvPr>
            <p:cNvSpPr/>
            <p:nvPr/>
          </p:nvSpPr>
          <p:spPr>
            <a:xfrm>
              <a:off x="2307538" y="1802809"/>
              <a:ext cx="54" cy="299"/>
            </a:xfrm>
            <a:custGeom>
              <a:avLst/>
              <a:gdLst/>
              <a:ahLst/>
              <a:cxnLst/>
              <a:rect l="l" t="t" r="r" b="b"/>
              <a:pathLst>
                <a:path w="4" h="22" extrusionOk="0">
                  <a:moveTo>
                    <a:pt x="0" y="21"/>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673;p126">
              <a:extLst>
                <a:ext uri="{FF2B5EF4-FFF2-40B4-BE49-F238E27FC236}">
                  <a16:creationId xmlns:a16="http://schemas.microsoft.com/office/drawing/2014/main" id="{A511550D-EEBF-479E-8B9B-A60F2ACE5B8E}"/>
                </a:ext>
              </a:extLst>
            </p:cNvPr>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674;p126">
              <a:extLst>
                <a:ext uri="{FF2B5EF4-FFF2-40B4-BE49-F238E27FC236}">
                  <a16:creationId xmlns:a16="http://schemas.microsoft.com/office/drawing/2014/main" id="{56475187-EB40-4B6D-AC96-06DC9066721A}"/>
                </a:ext>
              </a:extLst>
            </p:cNvPr>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675;p126">
              <a:extLst>
                <a:ext uri="{FF2B5EF4-FFF2-40B4-BE49-F238E27FC236}">
                  <a16:creationId xmlns:a16="http://schemas.microsoft.com/office/drawing/2014/main" id="{EE274206-7062-4966-B291-8AD15F00DB56}"/>
                </a:ext>
              </a:extLst>
            </p:cNvPr>
            <p:cNvSpPr/>
            <p:nvPr/>
          </p:nvSpPr>
          <p:spPr>
            <a:xfrm>
              <a:off x="2306248" y="1806041"/>
              <a:ext cx="109" cy="299"/>
            </a:xfrm>
            <a:custGeom>
              <a:avLst/>
              <a:gdLst/>
              <a:ahLst/>
              <a:cxnLst/>
              <a:rect l="l" t="t" r="r" b="b"/>
              <a:pathLst>
                <a:path w="8" h="22" extrusionOk="0">
                  <a:moveTo>
                    <a:pt x="1" y="2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676;p126">
              <a:extLst>
                <a:ext uri="{FF2B5EF4-FFF2-40B4-BE49-F238E27FC236}">
                  <a16:creationId xmlns:a16="http://schemas.microsoft.com/office/drawing/2014/main" id="{FAD2482F-1A83-4C9D-83EA-0A1D74668B41}"/>
                </a:ext>
              </a:extLst>
            </p:cNvPr>
            <p:cNvSpPr/>
            <p:nvPr/>
          </p:nvSpPr>
          <p:spPr>
            <a:xfrm>
              <a:off x="2306492" y="1805375"/>
              <a:ext cx="109" cy="244"/>
            </a:xfrm>
            <a:custGeom>
              <a:avLst/>
              <a:gdLst/>
              <a:ahLst/>
              <a:cxnLst/>
              <a:rect l="l" t="t" r="r" b="b"/>
              <a:pathLst>
                <a:path w="8" h="18" extrusionOk="0">
                  <a:moveTo>
                    <a:pt x="0" y="18"/>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677;p126">
              <a:extLst>
                <a:ext uri="{FF2B5EF4-FFF2-40B4-BE49-F238E27FC236}">
                  <a16:creationId xmlns:a16="http://schemas.microsoft.com/office/drawing/2014/main" id="{A22FFFC2-B60B-4D0E-AFC2-5D309BF71AF7}"/>
                </a:ext>
              </a:extLst>
            </p:cNvPr>
            <p:cNvSpPr/>
            <p:nvPr/>
          </p:nvSpPr>
          <p:spPr>
            <a:xfrm>
              <a:off x="2305393" y="1809652"/>
              <a:ext cx="109" cy="489"/>
            </a:xfrm>
            <a:custGeom>
              <a:avLst/>
              <a:gdLst/>
              <a:ahLst/>
              <a:cxnLst/>
              <a:rect l="l" t="t" r="r" b="b"/>
              <a:pathLst>
                <a:path w="8" h="36" extrusionOk="0">
                  <a:moveTo>
                    <a:pt x="1" y="36"/>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678;p126">
              <a:extLst>
                <a:ext uri="{FF2B5EF4-FFF2-40B4-BE49-F238E27FC236}">
                  <a16:creationId xmlns:a16="http://schemas.microsoft.com/office/drawing/2014/main" id="{7C88C844-FAD7-4998-8213-288F6972F8E8}"/>
                </a:ext>
              </a:extLst>
            </p:cNvPr>
            <p:cNvSpPr/>
            <p:nvPr/>
          </p:nvSpPr>
          <p:spPr>
            <a:xfrm>
              <a:off x="2304687" y="1814404"/>
              <a:ext cx="14" cy="299"/>
            </a:xfrm>
            <a:custGeom>
              <a:avLst/>
              <a:gdLst/>
              <a:ahLst/>
              <a:cxnLst/>
              <a:rect l="l" t="t" r="r" b="b"/>
              <a:pathLst>
                <a:path w="1" h="22" extrusionOk="0">
                  <a:moveTo>
                    <a:pt x="0" y="22"/>
                  </a:moveTo>
                  <a:lnTo>
                    <a:pt x="0" y="22"/>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679;p126">
              <a:extLst>
                <a:ext uri="{FF2B5EF4-FFF2-40B4-BE49-F238E27FC236}">
                  <a16:creationId xmlns:a16="http://schemas.microsoft.com/office/drawing/2014/main" id="{245A8C88-E9CA-468C-87AA-1AF1168B4C62}"/>
                </a:ext>
              </a:extLst>
            </p:cNvPr>
            <p:cNvSpPr/>
            <p:nvPr/>
          </p:nvSpPr>
          <p:spPr>
            <a:xfrm>
              <a:off x="2304917" y="1812313"/>
              <a:ext cx="109" cy="584"/>
            </a:xfrm>
            <a:custGeom>
              <a:avLst/>
              <a:gdLst/>
              <a:ahLst/>
              <a:cxnLst/>
              <a:rect l="l" t="t" r="r" b="b"/>
              <a:pathLst>
                <a:path w="8" h="43" extrusionOk="0">
                  <a:moveTo>
                    <a:pt x="1" y="43"/>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680;p126">
              <a:extLst>
                <a:ext uri="{FF2B5EF4-FFF2-40B4-BE49-F238E27FC236}">
                  <a16:creationId xmlns:a16="http://schemas.microsoft.com/office/drawing/2014/main" id="{ACA5F861-591A-4B96-9B9F-069BA2467249}"/>
                </a:ext>
              </a:extLst>
            </p:cNvPr>
            <p:cNvSpPr/>
            <p:nvPr/>
          </p:nvSpPr>
          <p:spPr>
            <a:xfrm>
              <a:off x="2305868" y="1807561"/>
              <a:ext cx="109" cy="394"/>
            </a:xfrm>
            <a:custGeom>
              <a:avLst/>
              <a:gdLst/>
              <a:ahLst/>
              <a:cxnLst/>
              <a:rect l="l" t="t" r="r" b="b"/>
              <a:pathLst>
                <a:path w="8" h="29" extrusionOk="0">
                  <a:moveTo>
                    <a:pt x="1" y="29"/>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681;p126">
              <a:extLst>
                <a:ext uri="{FF2B5EF4-FFF2-40B4-BE49-F238E27FC236}">
                  <a16:creationId xmlns:a16="http://schemas.microsoft.com/office/drawing/2014/main" id="{BACF124E-20B7-4647-9A7B-B7BA71453CD6}"/>
                </a:ext>
              </a:extLst>
            </p:cNvPr>
            <p:cNvSpPr/>
            <p:nvPr/>
          </p:nvSpPr>
          <p:spPr>
            <a:xfrm>
              <a:off x="2305732" y="1808186"/>
              <a:ext cx="109" cy="434"/>
            </a:xfrm>
            <a:custGeom>
              <a:avLst/>
              <a:gdLst/>
              <a:ahLst/>
              <a:cxnLst/>
              <a:rect l="l" t="t" r="r" b="b"/>
              <a:pathLst>
                <a:path w="8" h="32" extrusionOk="0">
                  <a:moveTo>
                    <a:pt x="0" y="32"/>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682;p126">
              <a:extLst>
                <a:ext uri="{FF2B5EF4-FFF2-40B4-BE49-F238E27FC236}">
                  <a16:creationId xmlns:a16="http://schemas.microsoft.com/office/drawing/2014/main" id="{7A65AD39-21DB-4A72-850C-7BB4F2CD96D3}"/>
                </a:ext>
              </a:extLst>
            </p:cNvPr>
            <p:cNvSpPr/>
            <p:nvPr/>
          </p:nvSpPr>
          <p:spPr>
            <a:xfrm>
              <a:off x="2305107" y="1811363"/>
              <a:ext cx="109" cy="584"/>
            </a:xfrm>
            <a:custGeom>
              <a:avLst/>
              <a:gdLst/>
              <a:ahLst/>
              <a:cxnLst/>
              <a:rect l="l" t="t" r="r" b="b"/>
              <a:pathLst>
                <a:path w="8" h="43" extrusionOk="0">
                  <a:moveTo>
                    <a:pt x="1" y="43"/>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683;p126">
              <a:extLst>
                <a:ext uri="{FF2B5EF4-FFF2-40B4-BE49-F238E27FC236}">
                  <a16:creationId xmlns:a16="http://schemas.microsoft.com/office/drawing/2014/main" id="{3C00FCF1-4CCC-47DA-AADE-43C1768C7D4A}"/>
                </a:ext>
              </a:extLst>
            </p:cNvPr>
            <p:cNvSpPr/>
            <p:nvPr/>
          </p:nvSpPr>
          <p:spPr>
            <a:xfrm>
              <a:off x="2304782" y="1813359"/>
              <a:ext cx="109" cy="638"/>
            </a:xfrm>
            <a:custGeom>
              <a:avLst/>
              <a:gdLst/>
              <a:ahLst/>
              <a:cxnLst/>
              <a:rect l="l" t="t" r="r" b="b"/>
              <a:pathLst>
                <a:path w="8" h="47" extrusionOk="0">
                  <a:moveTo>
                    <a:pt x="0" y="46"/>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684;p126">
              <a:extLst>
                <a:ext uri="{FF2B5EF4-FFF2-40B4-BE49-F238E27FC236}">
                  <a16:creationId xmlns:a16="http://schemas.microsoft.com/office/drawing/2014/main" id="{F064282F-A68A-4039-95BA-F3F71B9B22D1}"/>
                </a:ext>
              </a:extLst>
            </p:cNvPr>
            <p:cNvSpPr/>
            <p:nvPr/>
          </p:nvSpPr>
          <p:spPr>
            <a:xfrm>
              <a:off x="2305257" y="1810467"/>
              <a:ext cx="109" cy="530"/>
            </a:xfrm>
            <a:custGeom>
              <a:avLst/>
              <a:gdLst/>
              <a:ahLst/>
              <a:cxnLst/>
              <a:rect l="l" t="t" r="r" b="b"/>
              <a:pathLst>
                <a:path w="8" h="39" extrusionOk="0">
                  <a:moveTo>
                    <a:pt x="0" y="39"/>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685;p126">
              <a:extLst>
                <a:ext uri="{FF2B5EF4-FFF2-40B4-BE49-F238E27FC236}">
                  <a16:creationId xmlns:a16="http://schemas.microsoft.com/office/drawing/2014/main" id="{F10FCC0C-63C3-4AF7-83BA-2798625C4871}"/>
                </a:ext>
              </a:extLst>
            </p:cNvPr>
            <p:cNvSpPr/>
            <p:nvPr/>
          </p:nvSpPr>
          <p:spPr>
            <a:xfrm>
              <a:off x="2305542" y="1808892"/>
              <a:ext cx="109" cy="489"/>
            </a:xfrm>
            <a:custGeom>
              <a:avLst/>
              <a:gdLst/>
              <a:ahLst/>
              <a:cxnLst/>
              <a:rect l="l" t="t" r="r" b="b"/>
              <a:pathLst>
                <a:path w="8" h="36" extrusionOk="0">
                  <a:moveTo>
                    <a:pt x="0" y="36"/>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686;p126">
              <a:extLst>
                <a:ext uri="{FF2B5EF4-FFF2-40B4-BE49-F238E27FC236}">
                  <a16:creationId xmlns:a16="http://schemas.microsoft.com/office/drawing/2014/main" id="{7322EC42-BA67-46AF-99C3-28033DCA7306}"/>
                </a:ext>
              </a:extLst>
            </p:cNvPr>
            <p:cNvSpPr/>
            <p:nvPr/>
          </p:nvSpPr>
          <p:spPr>
            <a:xfrm>
              <a:off x="2306112" y="1806516"/>
              <a:ext cx="109" cy="339"/>
            </a:xfrm>
            <a:custGeom>
              <a:avLst/>
              <a:gdLst/>
              <a:ahLst/>
              <a:cxnLst/>
              <a:rect l="l" t="t" r="r" b="b"/>
              <a:pathLst>
                <a:path w="8" h="25" extrusionOk="0">
                  <a:moveTo>
                    <a:pt x="0" y="25"/>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687;p126">
              <a:extLst>
                <a:ext uri="{FF2B5EF4-FFF2-40B4-BE49-F238E27FC236}">
                  <a16:creationId xmlns:a16="http://schemas.microsoft.com/office/drawing/2014/main" id="{9F6C7E94-1023-40AB-BBD2-7F5D563A3DD7}"/>
                </a:ext>
              </a:extLst>
            </p:cNvPr>
            <p:cNvSpPr/>
            <p:nvPr/>
          </p:nvSpPr>
          <p:spPr>
            <a:xfrm>
              <a:off x="2306017" y="1806991"/>
              <a:ext cx="54" cy="394"/>
            </a:xfrm>
            <a:custGeom>
              <a:avLst/>
              <a:gdLst/>
              <a:ahLst/>
              <a:cxnLst/>
              <a:rect l="l" t="t" r="r" b="b"/>
              <a:pathLst>
                <a:path w="4" h="29" extrusionOk="0">
                  <a:moveTo>
                    <a:pt x="0" y="29"/>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688;p126">
              <a:extLst>
                <a:ext uri="{FF2B5EF4-FFF2-40B4-BE49-F238E27FC236}">
                  <a16:creationId xmlns:a16="http://schemas.microsoft.com/office/drawing/2014/main" id="{845EA6A0-1F34-4DD9-BC3C-B97987D6B336}"/>
                </a:ext>
              </a:extLst>
            </p:cNvPr>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689;p126">
              <a:extLst>
                <a:ext uri="{FF2B5EF4-FFF2-40B4-BE49-F238E27FC236}">
                  <a16:creationId xmlns:a16="http://schemas.microsoft.com/office/drawing/2014/main" id="{63EA846A-84C8-41BF-9737-5355ABEE5740}"/>
                </a:ext>
              </a:extLst>
            </p:cNvPr>
            <p:cNvSpPr/>
            <p:nvPr/>
          </p:nvSpPr>
          <p:spPr>
            <a:xfrm>
              <a:off x="2307633" y="1802280"/>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690;p126">
              <a:extLst>
                <a:ext uri="{FF2B5EF4-FFF2-40B4-BE49-F238E27FC236}">
                  <a16:creationId xmlns:a16="http://schemas.microsoft.com/office/drawing/2014/main" id="{D61466A6-A255-479D-AAFC-3CF007D2680F}"/>
                </a:ext>
              </a:extLst>
            </p:cNvPr>
            <p:cNvSpPr/>
            <p:nvPr/>
          </p:nvSpPr>
          <p:spPr>
            <a:xfrm>
              <a:off x="2307769" y="1801614"/>
              <a:ext cx="68" cy="258"/>
            </a:xfrm>
            <a:custGeom>
              <a:avLst/>
              <a:gdLst/>
              <a:ahLst/>
              <a:cxnLst/>
              <a:rect l="l" t="t" r="r" b="b"/>
              <a:pathLst>
                <a:path w="5" h="19" extrusionOk="0">
                  <a:moveTo>
                    <a:pt x="1"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691;p126">
              <a:extLst>
                <a:ext uri="{FF2B5EF4-FFF2-40B4-BE49-F238E27FC236}">
                  <a16:creationId xmlns:a16="http://schemas.microsoft.com/office/drawing/2014/main" id="{AD93630F-7369-4C9A-B35C-41C263035722}"/>
                </a:ext>
              </a:extLst>
            </p:cNvPr>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692;p126">
              <a:extLst>
                <a:ext uri="{FF2B5EF4-FFF2-40B4-BE49-F238E27FC236}">
                  <a16:creationId xmlns:a16="http://schemas.microsoft.com/office/drawing/2014/main" id="{7F23754E-4B11-4174-B243-EC8920AA10FA}"/>
                </a:ext>
              </a:extLst>
            </p:cNvPr>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693;p126">
              <a:extLst>
                <a:ext uri="{FF2B5EF4-FFF2-40B4-BE49-F238E27FC236}">
                  <a16:creationId xmlns:a16="http://schemas.microsoft.com/office/drawing/2014/main" id="{317E4405-CAA8-4293-9AA5-190CD3F0F095}"/>
                </a:ext>
              </a:extLst>
            </p:cNvPr>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694;p126">
              <a:extLst>
                <a:ext uri="{FF2B5EF4-FFF2-40B4-BE49-F238E27FC236}">
                  <a16:creationId xmlns:a16="http://schemas.microsoft.com/office/drawing/2014/main" id="{5C758738-471B-4A12-9BB6-8E0B3C6DC598}"/>
                </a:ext>
              </a:extLst>
            </p:cNvPr>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695;p126">
              <a:extLst>
                <a:ext uri="{FF2B5EF4-FFF2-40B4-BE49-F238E27FC236}">
                  <a16:creationId xmlns:a16="http://schemas.microsoft.com/office/drawing/2014/main" id="{CAA12548-F3E2-4484-803E-B17BE12AB5FC}"/>
                </a:ext>
              </a:extLst>
            </p:cNvPr>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696;p126">
              <a:extLst>
                <a:ext uri="{FF2B5EF4-FFF2-40B4-BE49-F238E27FC236}">
                  <a16:creationId xmlns:a16="http://schemas.microsoft.com/office/drawing/2014/main" id="{D37C15C2-28F3-40A1-9537-EB651D4F5DF5}"/>
                </a:ext>
              </a:extLst>
            </p:cNvPr>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697;p126">
              <a:extLst>
                <a:ext uri="{FF2B5EF4-FFF2-40B4-BE49-F238E27FC236}">
                  <a16:creationId xmlns:a16="http://schemas.microsoft.com/office/drawing/2014/main" id="{F8E58514-A9C8-4734-BA04-810AE5E36484}"/>
                </a:ext>
              </a:extLst>
            </p:cNvPr>
            <p:cNvSpPr/>
            <p:nvPr/>
          </p:nvSpPr>
          <p:spPr>
            <a:xfrm>
              <a:off x="2314530" y="1758886"/>
              <a:ext cx="14" cy="204"/>
            </a:xfrm>
            <a:custGeom>
              <a:avLst/>
              <a:gdLst/>
              <a:ahLst/>
              <a:cxnLst/>
              <a:rect l="l" t="t" r="r" b="b"/>
              <a:pathLst>
                <a:path w="1" h="15" extrusionOk="0">
                  <a:moveTo>
                    <a:pt x="0"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698;p126">
              <a:extLst>
                <a:ext uri="{FF2B5EF4-FFF2-40B4-BE49-F238E27FC236}">
                  <a16:creationId xmlns:a16="http://schemas.microsoft.com/office/drawing/2014/main" id="{5E9BFEA1-5E58-4F15-A966-2236E9045CC4}"/>
                </a:ext>
              </a:extLst>
            </p:cNvPr>
            <p:cNvSpPr/>
            <p:nvPr/>
          </p:nvSpPr>
          <p:spPr>
            <a:xfrm>
              <a:off x="2314625" y="1758275"/>
              <a:ext cx="14" cy="244"/>
            </a:xfrm>
            <a:custGeom>
              <a:avLst/>
              <a:gdLst/>
              <a:ahLst/>
              <a:cxnLst/>
              <a:rect l="l" t="t" r="r" b="b"/>
              <a:pathLst>
                <a:path w="1" h="18" extrusionOk="0">
                  <a:moveTo>
                    <a:pt x="0"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699;p126">
              <a:extLst>
                <a:ext uri="{FF2B5EF4-FFF2-40B4-BE49-F238E27FC236}">
                  <a16:creationId xmlns:a16="http://schemas.microsoft.com/office/drawing/2014/main" id="{E16C3ED6-E262-471D-AC06-A93FB96B7E55}"/>
                </a:ext>
              </a:extLst>
            </p:cNvPr>
            <p:cNvSpPr/>
            <p:nvPr/>
          </p:nvSpPr>
          <p:spPr>
            <a:xfrm>
              <a:off x="2314571" y="1758601"/>
              <a:ext cx="14" cy="204"/>
            </a:xfrm>
            <a:custGeom>
              <a:avLst/>
              <a:gdLst/>
              <a:ahLst/>
              <a:cxnLst/>
              <a:rect l="l" t="t" r="r" b="b"/>
              <a:pathLst>
                <a:path w="1" h="15" extrusionOk="0">
                  <a:moveTo>
                    <a:pt x="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700;p126">
              <a:extLst>
                <a:ext uri="{FF2B5EF4-FFF2-40B4-BE49-F238E27FC236}">
                  <a16:creationId xmlns:a16="http://schemas.microsoft.com/office/drawing/2014/main" id="{D38C2CDA-1064-4845-A2C3-37AFDAC7A7BD}"/>
                </a:ext>
              </a:extLst>
            </p:cNvPr>
            <p:cNvSpPr/>
            <p:nvPr/>
          </p:nvSpPr>
          <p:spPr>
            <a:xfrm>
              <a:off x="2314435" y="1759171"/>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701;p126">
              <a:extLst>
                <a:ext uri="{FF2B5EF4-FFF2-40B4-BE49-F238E27FC236}">
                  <a16:creationId xmlns:a16="http://schemas.microsoft.com/office/drawing/2014/main" id="{B0A7F4E3-DA45-4C42-B474-2645B296379A}"/>
                </a:ext>
              </a:extLst>
            </p:cNvPr>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702;p126">
              <a:extLst>
                <a:ext uri="{FF2B5EF4-FFF2-40B4-BE49-F238E27FC236}">
                  <a16:creationId xmlns:a16="http://schemas.microsoft.com/office/drawing/2014/main" id="{DE4532C3-B009-487D-B23B-FCA5D9950E68}"/>
                </a:ext>
              </a:extLst>
            </p:cNvPr>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703;p126">
              <a:extLst>
                <a:ext uri="{FF2B5EF4-FFF2-40B4-BE49-F238E27FC236}">
                  <a16:creationId xmlns:a16="http://schemas.microsoft.com/office/drawing/2014/main" id="{12414FF6-0744-4CC6-AF08-CDEDCBCF7FFC}"/>
                </a:ext>
              </a:extLst>
            </p:cNvPr>
            <p:cNvSpPr/>
            <p:nvPr/>
          </p:nvSpPr>
          <p:spPr>
            <a:xfrm>
              <a:off x="2313811" y="1760556"/>
              <a:ext cx="149" cy="149"/>
            </a:xfrm>
            <a:custGeom>
              <a:avLst/>
              <a:gdLst/>
              <a:ahLst/>
              <a:cxnLst/>
              <a:rect l="l" t="t" r="r" b="b"/>
              <a:pathLst>
                <a:path w="11"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704;p126">
              <a:extLst>
                <a:ext uri="{FF2B5EF4-FFF2-40B4-BE49-F238E27FC236}">
                  <a16:creationId xmlns:a16="http://schemas.microsoft.com/office/drawing/2014/main" id="{A6AE9172-2E66-4AA8-A93F-1964CA489F9E}"/>
                </a:ext>
              </a:extLst>
            </p:cNvPr>
            <p:cNvSpPr/>
            <p:nvPr/>
          </p:nvSpPr>
          <p:spPr>
            <a:xfrm>
              <a:off x="2313580" y="1760787"/>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705;p126">
              <a:extLst>
                <a:ext uri="{FF2B5EF4-FFF2-40B4-BE49-F238E27FC236}">
                  <a16:creationId xmlns:a16="http://schemas.microsoft.com/office/drawing/2014/main" id="{C6B03E48-DEF9-46AD-A5FD-5DDD5AA42E41}"/>
                </a:ext>
              </a:extLst>
            </p:cNvPr>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706;p126">
              <a:extLst>
                <a:ext uri="{FF2B5EF4-FFF2-40B4-BE49-F238E27FC236}">
                  <a16:creationId xmlns:a16="http://schemas.microsoft.com/office/drawing/2014/main" id="{A9E3B040-BBF5-4EC0-816B-85E9D293B498}"/>
                </a:ext>
              </a:extLst>
            </p:cNvPr>
            <p:cNvSpPr/>
            <p:nvPr/>
          </p:nvSpPr>
          <p:spPr>
            <a:xfrm>
              <a:off x="2312236" y="1761601"/>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707;p126">
              <a:extLst>
                <a:ext uri="{FF2B5EF4-FFF2-40B4-BE49-F238E27FC236}">
                  <a16:creationId xmlns:a16="http://schemas.microsoft.com/office/drawing/2014/main" id="{B6986F25-BA2D-4EEE-BC75-E475C42C6543}"/>
                </a:ext>
              </a:extLst>
            </p:cNvPr>
            <p:cNvSpPr/>
            <p:nvPr/>
          </p:nvSpPr>
          <p:spPr>
            <a:xfrm>
              <a:off x="2314001" y="1760312"/>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708;p126">
              <a:extLst>
                <a:ext uri="{FF2B5EF4-FFF2-40B4-BE49-F238E27FC236}">
                  <a16:creationId xmlns:a16="http://schemas.microsoft.com/office/drawing/2014/main" id="{38D06019-E536-44EB-A5FD-9BE72177F1F4}"/>
                </a:ext>
              </a:extLst>
            </p:cNvPr>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709;p126">
              <a:extLst>
                <a:ext uri="{FF2B5EF4-FFF2-40B4-BE49-F238E27FC236}">
                  <a16:creationId xmlns:a16="http://schemas.microsoft.com/office/drawing/2014/main" id="{C80971F5-0DFF-4512-A915-09C98C3BD410}"/>
                </a:ext>
              </a:extLst>
            </p:cNvPr>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710;p126">
              <a:extLst>
                <a:ext uri="{FF2B5EF4-FFF2-40B4-BE49-F238E27FC236}">
                  <a16:creationId xmlns:a16="http://schemas.microsoft.com/office/drawing/2014/main" id="{6D6DE7B2-F876-4017-8CCB-E79783F15C17}"/>
                </a:ext>
              </a:extLst>
            </p:cNvPr>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711;p126">
              <a:extLst>
                <a:ext uri="{FF2B5EF4-FFF2-40B4-BE49-F238E27FC236}">
                  <a16:creationId xmlns:a16="http://schemas.microsoft.com/office/drawing/2014/main" id="{36B9DF50-8A2C-4E90-94E4-026FF0D77A64}"/>
                </a:ext>
              </a:extLst>
            </p:cNvPr>
            <p:cNvSpPr/>
            <p:nvPr/>
          </p:nvSpPr>
          <p:spPr>
            <a:xfrm>
              <a:off x="2313335" y="1761031"/>
              <a:ext cx="204" cy="109"/>
            </a:xfrm>
            <a:custGeom>
              <a:avLst/>
              <a:gdLst/>
              <a:ahLst/>
              <a:cxnLst/>
              <a:rect l="l" t="t" r="r" b="b"/>
              <a:pathLst>
                <a:path w="15" h="8" extrusionOk="0">
                  <a:moveTo>
                    <a:pt x="1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712;p126">
              <a:extLst>
                <a:ext uri="{FF2B5EF4-FFF2-40B4-BE49-F238E27FC236}">
                  <a16:creationId xmlns:a16="http://schemas.microsoft.com/office/drawing/2014/main" id="{4A3F4966-053F-4353-A361-9176E1E9DD5A}"/>
                </a:ext>
              </a:extLst>
            </p:cNvPr>
            <p:cNvSpPr/>
            <p:nvPr/>
          </p:nvSpPr>
          <p:spPr>
            <a:xfrm>
              <a:off x="2360911" y="1713591"/>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713;p126">
              <a:extLst>
                <a:ext uri="{FF2B5EF4-FFF2-40B4-BE49-F238E27FC236}">
                  <a16:creationId xmlns:a16="http://schemas.microsoft.com/office/drawing/2014/main" id="{29C00879-9F64-4EDB-B1CD-0C4CBF28EE9E}"/>
                </a:ext>
              </a:extLst>
            </p:cNvPr>
            <p:cNvSpPr/>
            <p:nvPr/>
          </p:nvSpPr>
          <p:spPr>
            <a:xfrm>
              <a:off x="2360531" y="1713686"/>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714;p126">
              <a:extLst>
                <a:ext uri="{FF2B5EF4-FFF2-40B4-BE49-F238E27FC236}">
                  <a16:creationId xmlns:a16="http://schemas.microsoft.com/office/drawing/2014/main" id="{48B58614-4FD6-457C-98EF-5B3E6DCD5CA7}"/>
                </a:ext>
              </a:extLst>
            </p:cNvPr>
            <p:cNvSpPr/>
            <p:nvPr/>
          </p:nvSpPr>
          <p:spPr>
            <a:xfrm>
              <a:off x="2361291" y="1713442"/>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715;p126">
              <a:extLst>
                <a:ext uri="{FF2B5EF4-FFF2-40B4-BE49-F238E27FC236}">
                  <a16:creationId xmlns:a16="http://schemas.microsoft.com/office/drawing/2014/main" id="{2A881A18-E90F-40BE-B81D-56BFECF709CB}"/>
                </a:ext>
              </a:extLst>
            </p:cNvPr>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716;p126">
              <a:extLst>
                <a:ext uri="{FF2B5EF4-FFF2-40B4-BE49-F238E27FC236}">
                  <a16:creationId xmlns:a16="http://schemas.microsoft.com/office/drawing/2014/main" id="{F1B819E1-7A7D-40AA-874B-0608C80639B7}"/>
                </a:ext>
              </a:extLst>
            </p:cNvPr>
            <p:cNvSpPr/>
            <p:nvPr/>
          </p:nvSpPr>
          <p:spPr>
            <a:xfrm>
              <a:off x="2358725" y="1713917"/>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717;p126">
              <a:extLst>
                <a:ext uri="{FF2B5EF4-FFF2-40B4-BE49-F238E27FC236}">
                  <a16:creationId xmlns:a16="http://schemas.microsoft.com/office/drawing/2014/main" id="{13AB0357-DD0F-4A05-A69D-4A856CB061B3}"/>
                </a:ext>
              </a:extLst>
            </p:cNvPr>
            <p:cNvSpPr/>
            <p:nvPr/>
          </p:nvSpPr>
          <p:spPr>
            <a:xfrm>
              <a:off x="2354163" y="1713822"/>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718;p126">
              <a:extLst>
                <a:ext uri="{FF2B5EF4-FFF2-40B4-BE49-F238E27FC236}">
                  <a16:creationId xmlns:a16="http://schemas.microsoft.com/office/drawing/2014/main" id="{AB41A53C-9ECB-464B-9451-7CB93FF8501B}"/>
                </a:ext>
              </a:extLst>
            </p:cNvPr>
            <p:cNvSpPr/>
            <p:nvPr/>
          </p:nvSpPr>
          <p:spPr>
            <a:xfrm>
              <a:off x="2353552" y="1713781"/>
              <a:ext cx="394" cy="14"/>
            </a:xfrm>
            <a:custGeom>
              <a:avLst/>
              <a:gdLst/>
              <a:ahLst/>
              <a:cxnLst/>
              <a:rect l="l" t="t" r="r" b="b"/>
              <a:pathLst>
                <a:path w="29"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719;p126">
              <a:extLst>
                <a:ext uri="{FF2B5EF4-FFF2-40B4-BE49-F238E27FC236}">
                  <a16:creationId xmlns:a16="http://schemas.microsoft.com/office/drawing/2014/main" id="{C1DA99DB-A3E0-4E42-927F-7B120DDD0BA8}"/>
                </a:ext>
              </a:extLst>
            </p:cNvPr>
            <p:cNvSpPr/>
            <p:nvPr/>
          </p:nvSpPr>
          <p:spPr>
            <a:xfrm>
              <a:off x="2359200" y="1713876"/>
              <a:ext cx="258" cy="14"/>
            </a:xfrm>
            <a:custGeom>
              <a:avLst/>
              <a:gdLst/>
              <a:ahLst/>
              <a:cxnLst/>
              <a:rect l="l" t="t" r="r" b="b"/>
              <a:pathLst>
                <a:path w="19" h="1" extrusionOk="0">
                  <a:moveTo>
                    <a:pt x="1"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720;p126">
              <a:extLst>
                <a:ext uri="{FF2B5EF4-FFF2-40B4-BE49-F238E27FC236}">
                  <a16:creationId xmlns:a16="http://schemas.microsoft.com/office/drawing/2014/main" id="{407668D8-892A-4010-BF5F-7B93FFE6EBBC}"/>
                </a:ext>
              </a:extLst>
            </p:cNvPr>
            <p:cNvSpPr/>
            <p:nvPr/>
          </p:nvSpPr>
          <p:spPr>
            <a:xfrm>
              <a:off x="2365812" y="1717814"/>
              <a:ext cx="14" cy="14"/>
            </a:xfrm>
            <a:custGeom>
              <a:avLst/>
              <a:gdLst/>
              <a:ahLst/>
              <a:cxnLst/>
              <a:rect l="l" t="t" r="r" b="b"/>
              <a:pathLst>
                <a:path w="1" h="1" extrusionOk="0">
                  <a:moveTo>
                    <a:pt x="0" y="1"/>
                  </a:move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721;p126">
              <a:extLst>
                <a:ext uri="{FF2B5EF4-FFF2-40B4-BE49-F238E27FC236}">
                  <a16:creationId xmlns:a16="http://schemas.microsoft.com/office/drawing/2014/main" id="{B7EAAA5D-6278-445B-8925-292E65CB9558}"/>
                </a:ext>
              </a:extLst>
            </p:cNvPr>
            <p:cNvSpPr/>
            <p:nvPr/>
          </p:nvSpPr>
          <p:spPr>
            <a:xfrm>
              <a:off x="2354788" y="171387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722;p126">
              <a:extLst>
                <a:ext uri="{FF2B5EF4-FFF2-40B4-BE49-F238E27FC236}">
                  <a16:creationId xmlns:a16="http://schemas.microsoft.com/office/drawing/2014/main" id="{D5FD26BF-7019-47D6-A576-8C66F80FB300}"/>
                </a:ext>
              </a:extLst>
            </p:cNvPr>
            <p:cNvSpPr/>
            <p:nvPr/>
          </p:nvSpPr>
          <p:spPr>
            <a:xfrm>
              <a:off x="2355358" y="171391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723;p126">
              <a:extLst>
                <a:ext uri="{FF2B5EF4-FFF2-40B4-BE49-F238E27FC236}">
                  <a16:creationId xmlns:a16="http://schemas.microsoft.com/office/drawing/2014/main" id="{70FE46DA-95A2-41D9-8D62-AE91F1BFC0E8}"/>
                </a:ext>
              </a:extLst>
            </p:cNvPr>
            <p:cNvSpPr/>
            <p:nvPr/>
          </p:nvSpPr>
          <p:spPr>
            <a:xfrm>
              <a:off x="2357680" y="171397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724;p126">
              <a:extLst>
                <a:ext uri="{FF2B5EF4-FFF2-40B4-BE49-F238E27FC236}">
                  <a16:creationId xmlns:a16="http://schemas.microsoft.com/office/drawing/2014/main" id="{2D6D0C45-CED6-4190-8FFD-135C057CC7DB}"/>
                </a:ext>
              </a:extLst>
            </p:cNvPr>
            <p:cNvSpPr/>
            <p:nvPr/>
          </p:nvSpPr>
          <p:spPr>
            <a:xfrm>
              <a:off x="2359675" y="1713822"/>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725;p126">
              <a:extLst>
                <a:ext uri="{FF2B5EF4-FFF2-40B4-BE49-F238E27FC236}">
                  <a16:creationId xmlns:a16="http://schemas.microsoft.com/office/drawing/2014/main" id="{324528E1-CDD0-4926-A7DF-F31C4E24A47D}"/>
                </a:ext>
              </a:extLst>
            </p:cNvPr>
            <p:cNvSpPr/>
            <p:nvPr/>
          </p:nvSpPr>
          <p:spPr>
            <a:xfrm>
              <a:off x="2358209" y="171391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726;p126">
              <a:extLst>
                <a:ext uri="{FF2B5EF4-FFF2-40B4-BE49-F238E27FC236}">
                  <a16:creationId xmlns:a16="http://schemas.microsoft.com/office/drawing/2014/main" id="{C144A390-21E1-4BD3-B848-63801349AC75}"/>
                </a:ext>
              </a:extLst>
            </p:cNvPr>
            <p:cNvSpPr/>
            <p:nvPr/>
          </p:nvSpPr>
          <p:spPr>
            <a:xfrm>
              <a:off x="2356539" y="17139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727;p126">
              <a:extLst>
                <a:ext uri="{FF2B5EF4-FFF2-40B4-BE49-F238E27FC236}">
                  <a16:creationId xmlns:a16="http://schemas.microsoft.com/office/drawing/2014/main" id="{A7ED82DE-3F2E-4919-8930-262C81514D79}"/>
                </a:ext>
              </a:extLst>
            </p:cNvPr>
            <p:cNvSpPr/>
            <p:nvPr/>
          </p:nvSpPr>
          <p:spPr>
            <a:xfrm>
              <a:off x="2360110" y="1713781"/>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728;p126">
              <a:extLst>
                <a:ext uri="{FF2B5EF4-FFF2-40B4-BE49-F238E27FC236}">
                  <a16:creationId xmlns:a16="http://schemas.microsoft.com/office/drawing/2014/main" id="{8383A5D3-7F4C-4FAF-A3AB-DDF0B2831391}"/>
                </a:ext>
              </a:extLst>
            </p:cNvPr>
            <p:cNvSpPr/>
            <p:nvPr/>
          </p:nvSpPr>
          <p:spPr>
            <a:xfrm>
              <a:off x="2357299" y="171397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729;p126">
              <a:extLst>
                <a:ext uri="{FF2B5EF4-FFF2-40B4-BE49-F238E27FC236}">
                  <a16:creationId xmlns:a16="http://schemas.microsoft.com/office/drawing/2014/main" id="{23DA0CB7-186A-41EF-8405-34B7F6674BA0}"/>
                </a:ext>
              </a:extLst>
            </p:cNvPr>
            <p:cNvSpPr/>
            <p:nvPr/>
          </p:nvSpPr>
          <p:spPr>
            <a:xfrm>
              <a:off x="2355969" y="17139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730;p126">
              <a:extLst>
                <a:ext uri="{FF2B5EF4-FFF2-40B4-BE49-F238E27FC236}">
                  <a16:creationId xmlns:a16="http://schemas.microsoft.com/office/drawing/2014/main" id="{B5D63384-3C93-439C-B24D-DFFC6280F598}"/>
                </a:ext>
              </a:extLst>
            </p:cNvPr>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731;p126">
              <a:extLst>
                <a:ext uri="{FF2B5EF4-FFF2-40B4-BE49-F238E27FC236}">
                  <a16:creationId xmlns:a16="http://schemas.microsoft.com/office/drawing/2014/main" id="{90CD7E47-3772-45C8-ABC7-8FFF4E2512A7}"/>
                </a:ext>
              </a:extLst>
            </p:cNvPr>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732;p126">
              <a:extLst>
                <a:ext uri="{FF2B5EF4-FFF2-40B4-BE49-F238E27FC236}">
                  <a16:creationId xmlns:a16="http://schemas.microsoft.com/office/drawing/2014/main" id="{D557AAC5-A800-4809-8D18-BEC5DFBD776B}"/>
                </a:ext>
              </a:extLst>
            </p:cNvPr>
            <p:cNvSpPr/>
            <p:nvPr/>
          </p:nvSpPr>
          <p:spPr>
            <a:xfrm>
              <a:off x="2633846" y="1775002"/>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733;p126">
              <a:extLst>
                <a:ext uri="{FF2B5EF4-FFF2-40B4-BE49-F238E27FC236}">
                  <a16:creationId xmlns:a16="http://schemas.microsoft.com/office/drawing/2014/main" id="{2DFA0AF5-C6EC-401C-AEFC-FBE56099E26D}"/>
                </a:ext>
              </a:extLst>
            </p:cNvPr>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734;p126">
              <a:extLst>
                <a:ext uri="{FF2B5EF4-FFF2-40B4-BE49-F238E27FC236}">
                  <a16:creationId xmlns:a16="http://schemas.microsoft.com/office/drawing/2014/main" id="{E792BA60-3E1D-4EBC-99CC-D62726383EC6}"/>
                </a:ext>
              </a:extLst>
            </p:cNvPr>
            <p:cNvSpPr/>
            <p:nvPr/>
          </p:nvSpPr>
          <p:spPr>
            <a:xfrm>
              <a:off x="2634891" y="1778858"/>
              <a:ext cx="14" cy="95"/>
            </a:xfrm>
            <a:custGeom>
              <a:avLst/>
              <a:gdLst/>
              <a:ahLst/>
              <a:cxnLst/>
              <a:rect l="l" t="t" r="r" b="b"/>
              <a:pathLst>
                <a:path w="1" h="7"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735;p126">
              <a:extLst>
                <a:ext uri="{FF2B5EF4-FFF2-40B4-BE49-F238E27FC236}">
                  <a16:creationId xmlns:a16="http://schemas.microsoft.com/office/drawing/2014/main" id="{40F1A92D-0721-4D47-9C2E-BC5B1F5B0D1C}"/>
                </a:ext>
              </a:extLst>
            </p:cNvPr>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736;p126">
              <a:extLst>
                <a:ext uri="{FF2B5EF4-FFF2-40B4-BE49-F238E27FC236}">
                  <a16:creationId xmlns:a16="http://schemas.microsoft.com/office/drawing/2014/main" id="{BD28F210-DDE9-4C49-91BD-2048BEBBAFCB}"/>
                </a:ext>
              </a:extLst>
            </p:cNvPr>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737;p126">
              <a:extLst>
                <a:ext uri="{FF2B5EF4-FFF2-40B4-BE49-F238E27FC236}">
                  <a16:creationId xmlns:a16="http://schemas.microsoft.com/office/drawing/2014/main" id="{521CC3A4-666D-44FC-876B-4A6E0A3DF286}"/>
                </a:ext>
              </a:extLst>
            </p:cNvPr>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738;p126">
              <a:extLst>
                <a:ext uri="{FF2B5EF4-FFF2-40B4-BE49-F238E27FC236}">
                  <a16:creationId xmlns:a16="http://schemas.microsoft.com/office/drawing/2014/main" id="{E0BE8318-8868-4BC6-8EA8-0A814722A3B9}"/>
                </a:ext>
              </a:extLst>
            </p:cNvPr>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739;p126">
              <a:extLst>
                <a:ext uri="{FF2B5EF4-FFF2-40B4-BE49-F238E27FC236}">
                  <a16:creationId xmlns:a16="http://schemas.microsoft.com/office/drawing/2014/main" id="{9E67D5C2-6033-4CCB-9C2F-AD26C7B204EF}"/>
                </a:ext>
              </a:extLst>
            </p:cNvPr>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740;p126">
              <a:extLst>
                <a:ext uri="{FF2B5EF4-FFF2-40B4-BE49-F238E27FC236}">
                  <a16:creationId xmlns:a16="http://schemas.microsoft.com/office/drawing/2014/main" id="{F3B3373F-7C27-44FA-8B91-96D5AB92B9BC}"/>
                </a:ext>
              </a:extLst>
            </p:cNvPr>
            <p:cNvSpPr/>
            <p:nvPr/>
          </p:nvSpPr>
          <p:spPr>
            <a:xfrm>
              <a:off x="2991817" y="1742539"/>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741;p126">
              <a:extLst>
                <a:ext uri="{FF2B5EF4-FFF2-40B4-BE49-F238E27FC236}">
                  <a16:creationId xmlns:a16="http://schemas.microsoft.com/office/drawing/2014/main" id="{0F95C8AD-8A0F-4350-AF56-9CC9FAD2021A}"/>
                </a:ext>
              </a:extLst>
            </p:cNvPr>
            <p:cNvSpPr/>
            <p:nvPr/>
          </p:nvSpPr>
          <p:spPr>
            <a:xfrm>
              <a:off x="2987920" y="1742769"/>
              <a:ext cx="625" cy="68"/>
            </a:xfrm>
            <a:custGeom>
              <a:avLst/>
              <a:gdLst/>
              <a:ahLst/>
              <a:cxnLst/>
              <a:rect l="l" t="t" r="r" b="b"/>
              <a:pathLst>
                <a:path w="46" h="5" extrusionOk="0">
                  <a:moveTo>
                    <a:pt x="46"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742;p126">
              <a:extLst>
                <a:ext uri="{FF2B5EF4-FFF2-40B4-BE49-F238E27FC236}">
                  <a16:creationId xmlns:a16="http://schemas.microsoft.com/office/drawing/2014/main" id="{E7C6373E-7721-4B7E-8FF8-119CCF402664}"/>
                </a:ext>
              </a:extLst>
            </p:cNvPr>
            <p:cNvSpPr/>
            <p:nvPr/>
          </p:nvSpPr>
          <p:spPr>
            <a:xfrm>
              <a:off x="2992387" y="1742294"/>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743;p126">
              <a:extLst>
                <a:ext uri="{FF2B5EF4-FFF2-40B4-BE49-F238E27FC236}">
                  <a16:creationId xmlns:a16="http://schemas.microsoft.com/office/drawing/2014/main" id="{D1E2D911-A0FA-4F0C-98E8-B7FC8B70910F}"/>
                </a:ext>
              </a:extLst>
            </p:cNvPr>
            <p:cNvSpPr/>
            <p:nvPr/>
          </p:nvSpPr>
          <p:spPr>
            <a:xfrm>
              <a:off x="2980547" y="1745770"/>
              <a:ext cx="774" cy="584"/>
            </a:xfrm>
            <a:custGeom>
              <a:avLst/>
              <a:gdLst/>
              <a:ahLst/>
              <a:cxnLst/>
              <a:rect l="l" t="t" r="r" b="b"/>
              <a:pathLst>
                <a:path w="57" h="43" extrusionOk="0">
                  <a:moveTo>
                    <a:pt x="57" y="0"/>
                  </a:moveTo>
                  <a:lnTo>
                    <a:pt x="1"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744;p126">
              <a:extLst>
                <a:ext uri="{FF2B5EF4-FFF2-40B4-BE49-F238E27FC236}">
                  <a16:creationId xmlns:a16="http://schemas.microsoft.com/office/drawing/2014/main" id="{D3EA061E-2CB7-4EE5-A35D-D27EF54AD83C}"/>
                </a:ext>
              </a:extLst>
            </p:cNvPr>
            <p:cNvSpPr/>
            <p:nvPr/>
          </p:nvSpPr>
          <p:spPr>
            <a:xfrm>
              <a:off x="2979556" y="1746476"/>
              <a:ext cx="815" cy="584"/>
            </a:xfrm>
            <a:custGeom>
              <a:avLst/>
              <a:gdLst/>
              <a:ahLst/>
              <a:cxnLst/>
              <a:rect l="l" t="t" r="r" b="b"/>
              <a:pathLst>
                <a:path w="60" h="43" extrusionOk="0">
                  <a:moveTo>
                    <a:pt x="60" y="1"/>
                  </a:moveTo>
                  <a:lnTo>
                    <a:pt x="0"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745;p126">
              <a:extLst>
                <a:ext uri="{FF2B5EF4-FFF2-40B4-BE49-F238E27FC236}">
                  <a16:creationId xmlns:a16="http://schemas.microsoft.com/office/drawing/2014/main" id="{067FE514-841D-46FF-A2A0-A13637EC7D08}"/>
                </a:ext>
              </a:extLst>
            </p:cNvPr>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746;p126">
              <a:extLst>
                <a:ext uri="{FF2B5EF4-FFF2-40B4-BE49-F238E27FC236}">
                  <a16:creationId xmlns:a16="http://schemas.microsoft.com/office/drawing/2014/main" id="{9CE15634-BAF9-4071-9CA2-744E361AD5CA}"/>
                </a:ext>
              </a:extLst>
            </p:cNvPr>
            <p:cNvSpPr/>
            <p:nvPr/>
          </p:nvSpPr>
          <p:spPr>
            <a:xfrm>
              <a:off x="2989101" y="1742674"/>
              <a:ext cx="1398" cy="14"/>
            </a:xfrm>
            <a:custGeom>
              <a:avLst/>
              <a:gdLst/>
              <a:ahLst/>
              <a:cxnLst/>
              <a:rect l="l" t="t" r="r" b="b"/>
              <a:pathLst>
                <a:path w="103" h="1" extrusionOk="0">
                  <a:moveTo>
                    <a:pt x="103"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747;p126">
              <a:extLst>
                <a:ext uri="{FF2B5EF4-FFF2-40B4-BE49-F238E27FC236}">
                  <a16:creationId xmlns:a16="http://schemas.microsoft.com/office/drawing/2014/main" id="{70636FA6-2510-4704-8461-DF7FD5EF4E22}"/>
                </a:ext>
              </a:extLst>
            </p:cNvPr>
            <p:cNvSpPr/>
            <p:nvPr/>
          </p:nvSpPr>
          <p:spPr>
            <a:xfrm>
              <a:off x="2993052" y="174196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748;p126">
              <a:extLst>
                <a:ext uri="{FF2B5EF4-FFF2-40B4-BE49-F238E27FC236}">
                  <a16:creationId xmlns:a16="http://schemas.microsoft.com/office/drawing/2014/main" id="{217C99DE-0778-4E93-8574-71499BF0C13B}"/>
                </a:ext>
              </a:extLst>
            </p:cNvPr>
            <p:cNvSpPr/>
            <p:nvPr/>
          </p:nvSpPr>
          <p:spPr>
            <a:xfrm>
              <a:off x="2991111" y="1742674"/>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749;p126">
              <a:extLst>
                <a:ext uri="{FF2B5EF4-FFF2-40B4-BE49-F238E27FC236}">
                  <a16:creationId xmlns:a16="http://schemas.microsoft.com/office/drawing/2014/main" id="{317925D5-C444-411F-A42C-7E3283C72D97}"/>
                </a:ext>
              </a:extLst>
            </p:cNvPr>
            <p:cNvSpPr/>
            <p:nvPr/>
          </p:nvSpPr>
          <p:spPr>
            <a:xfrm>
              <a:off x="3253575" y="202480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750;p126">
              <a:extLst>
                <a:ext uri="{FF2B5EF4-FFF2-40B4-BE49-F238E27FC236}">
                  <a16:creationId xmlns:a16="http://schemas.microsoft.com/office/drawing/2014/main" id="{BEE23D5F-F523-4D99-8E67-DA20344D627B}"/>
                </a:ext>
              </a:extLst>
            </p:cNvPr>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751;p126">
              <a:extLst>
                <a:ext uri="{FF2B5EF4-FFF2-40B4-BE49-F238E27FC236}">
                  <a16:creationId xmlns:a16="http://schemas.microsoft.com/office/drawing/2014/main" id="{8056709C-ADF5-47FD-BA77-815C83B4220F}"/>
                </a:ext>
              </a:extLst>
            </p:cNvPr>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752;p126">
              <a:extLst>
                <a:ext uri="{FF2B5EF4-FFF2-40B4-BE49-F238E27FC236}">
                  <a16:creationId xmlns:a16="http://schemas.microsoft.com/office/drawing/2014/main" id="{8C88F204-EC22-492E-874D-66AAD1D19535}"/>
                </a:ext>
              </a:extLst>
            </p:cNvPr>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753;p126">
              <a:extLst>
                <a:ext uri="{FF2B5EF4-FFF2-40B4-BE49-F238E27FC236}">
                  <a16:creationId xmlns:a16="http://schemas.microsoft.com/office/drawing/2014/main" id="{2D7C768C-7909-407F-A460-5F496A0C78A2}"/>
                </a:ext>
              </a:extLst>
            </p:cNvPr>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754;p126">
              <a:extLst>
                <a:ext uri="{FF2B5EF4-FFF2-40B4-BE49-F238E27FC236}">
                  <a16:creationId xmlns:a16="http://schemas.microsoft.com/office/drawing/2014/main" id="{1ED38AE0-176F-46CD-B721-58BBBCCD6F9D}"/>
                </a:ext>
              </a:extLst>
            </p:cNvPr>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755;p126">
              <a:extLst>
                <a:ext uri="{FF2B5EF4-FFF2-40B4-BE49-F238E27FC236}">
                  <a16:creationId xmlns:a16="http://schemas.microsoft.com/office/drawing/2014/main" id="{4910D69D-6298-499B-9C68-3E3167B2BE4A}"/>
                </a:ext>
              </a:extLst>
            </p:cNvPr>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756;p126">
              <a:extLst>
                <a:ext uri="{FF2B5EF4-FFF2-40B4-BE49-F238E27FC236}">
                  <a16:creationId xmlns:a16="http://schemas.microsoft.com/office/drawing/2014/main" id="{2FA850BC-E719-429A-9360-CBFB5058D2AB}"/>
                </a:ext>
              </a:extLst>
            </p:cNvPr>
            <p:cNvSpPr/>
            <p:nvPr/>
          </p:nvSpPr>
          <p:spPr>
            <a:xfrm>
              <a:off x="2728671" y="1883663"/>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757;p126">
              <a:extLst>
                <a:ext uri="{FF2B5EF4-FFF2-40B4-BE49-F238E27FC236}">
                  <a16:creationId xmlns:a16="http://schemas.microsoft.com/office/drawing/2014/main" id="{BF9013C4-F456-4887-A099-E6A50E04B869}"/>
                </a:ext>
              </a:extLst>
            </p:cNvPr>
            <p:cNvSpPr/>
            <p:nvPr/>
          </p:nvSpPr>
          <p:spPr>
            <a:xfrm>
              <a:off x="2729241" y="1883039"/>
              <a:ext cx="14" cy="68"/>
            </a:xfrm>
            <a:custGeom>
              <a:avLst/>
              <a:gdLst/>
              <a:ahLst/>
              <a:cxnLst/>
              <a:rect l="l" t="t" r="r" b="b"/>
              <a:pathLst>
                <a:path w="1" h="5" extrusionOk="0">
                  <a:moveTo>
                    <a:pt x="1" y="1"/>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758;p126">
              <a:extLst>
                <a:ext uri="{FF2B5EF4-FFF2-40B4-BE49-F238E27FC236}">
                  <a16:creationId xmlns:a16="http://schemas.microsoft.com/office/drawing/2014/main" id="{63B7C496-7197-4D8D-A117-D98CFDDDF21F}"/>
                </a:ext>
              </a:extLst>
            </p:cNvPr>
            <p:cNvSpPr/>
            <p:nvPr/>
          </p:nvSpPr>
          <p:spPr>
            <a:xfrm>
              <a:off x="2728155" y="1883989"/>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759;p126">
              <a:extLst>
                <a:ext uri="{FF2B5EF4-FFF2-40B4-BE49-F238E27FC236}">
                  <a16:creationId xmlns:a16="http://schemas.microsoft.com/office/drawing/2014/main" id="{8932B3A9-1F4B-4004-B8B3-B948174FA9A1}"/>
                </a:ext>
              </a:extLst>
            </p:cNvPr>
            <p:cNvSpPr/>
            <p:nvPr/>
          </p:nvSpPr>
          <p:spPr>
            <a:xfrm>
              <a:off x="2728820" y="1883568"/>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760;p126">
              <a:extLst>
                <a:ext uri="{FF2B5EF4-FFF2-40B4-BE49-F238E27FC236}">
                  <a16:creationId xmlns:a16="http://schemas.microsoft.com/office/drawing/2014/main" id="{B872118A-31A4-45D6-AC7F-7670080427FD}"/>
                </a:ext>
              </a:extLst>
            </p:cNvPr>
            <p:cNvSpPr/>
            <p:nvPr/>
          </p:nvSpPr>
          <p:spPr>
            <a:xfrm>
              <a:off x="2728440" y="1883799"/>
              <a:ext cx="149" cy="109"/>
            </a:xfrm>
            <a:custGeom>
              <a:avLst/>
              <a:gdLst/>
              <a:ahLst/>
              <a:cxnLst/>
              <a:rect l="l" t="t" r="r" b="b"/>
              <a:pathLst>
                <a:path w="11" h="8" extrusionOk="0">
                  <a:moveTo>
                    <a:pt x="0"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761;p126">
              <a:extLst>
                <a:ext uri="{FF2B5EF4-FFF2-40B4-BE49-F238E27FC236}">
                  <a16:creationId xmlns:a16="http://schemas.microsoft.com/office/drawing/2014/main" id="{457C4C54-59DF-4D51-B4A1-A59C50BA080D}"/>
                </a:ext>
              </a:extLst>
            </p:cNvPr>
            <p:cNvSpPr/>
            <p:nvPr/>
          </p:nvSpPr>
          <p:spPr>
            <a:xfrm>
              <a:off x="2727341" y="1884518"/>
              <a:ext cx="299" cy="244"/>
            </a:xfrm>
            <a:custGeom>
              <a:avLst/>
              <a:gdLst/>
              <a:ahLst/>
              <a:cxnLst/>
              <a:rect l="l" t="t" r="r" b="b"/>
              <a:pathLst>
                <a:path w="22" h="18" extrusionOk="0">
                  <a:moveTo>
                    <a:pt x="1" y="18"/>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762;p126">
              <a:extLst>
                <a:ext uri="{FF2B5EF4-FFF2-40B4-BE49-F238E27FC236}">
                  <a16:creationId xmlns:a16="http://schemas.microsoft.com/office/drawing/2014/main" id="{D4E319C1-A6CC-49F5-915F-3884C1875FCF}"/>
                </a:ext>
              </a:extLst>
            </p:cNvPr>
            <p:cNvSpPr/>
            <p:nvPr/>
          </p:nvSpPr>
          <p:spPr>
            <a:xfrm>
              <a:off x="2727775" y="1884233"/>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763;p126">
              <a:extLst>
                <a:ext uri="{FF2B5EF4-FFF2-40B4-BE49-F238E27FC236}">
                  <a16:creationId xmlns:a16="http://schemas.microsoft.com/office/drawing/2014/main" id="{C0C5D617-2BEA-47A4-8D81-D5CBEAE43AB7}"/>
                </a:ext>
              </a:extLst>
            </p:cNvPr>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764;p126">
              <a:extLst>
                <a:ext uri="{FF2B5EF4-FFF2-40B4-BE49-F238E27FC236}">
                  <a16:creationId xmlns:a16="http://schemas.microsoft.com/office/drawing/2014/main" id="{8F0D4EB1-B78E-4A06-AE97-3E8836775EA9}"/>
                </a:ext>
              </a:extLst>
            </p:cNvPr>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765;p126">
              <a:extLst>
                <a:ext uri="{FF2B5EF4-FFF2-40B4-BE49-F238E27FC236}">
                  <a16:creationId xmlns:a16="http://schemas.microsoft.com/office/drawing/2014/main" id="{B08B401F-E1FB-45B2-A95B-1E2268C84A2B}"/>
                </a:ext>
              </a:extLst>
            </p:cNvPr>
            <p:cNvSpPr/>
            <p:nvPr/>
          </p:nvSpPr>
          <p:spPr>
            <a:xfrm>
              <a:off x="2733668" y="187467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766;p126">
              <a:extLst>
                <a:ext uri="{FF2B5EF4-FFF2-40B4-BE49-F238E27FC236}">
                  <a16:creationId xmlns:a16="http://schemas.microsoft.com/office/drawing/2014/main" id="{97401918-7AA6-40E3-9DBC-9B46A9D86816}"/>
                </a:ext>
              </a:extLst>
            </p:cNvPr>
            <p:cNvSpPr/>
            <p:nvPr/>
          </p:nvSpPr>
          <p:spPr>
            <a:xfrm>
              <a:off x="2760334" y="1831037"/>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767;p126">
              <a:extLst>
                <a:ext uri="{FF2B5EF4-FFF2-40B4-BE49-F238E27FC236}">
                  <a16:creationId xmlns:a16="http://schemas.microsoft.com/office/drawing/2014/main" id="{59F82CB1-7459-45BF-8884-BA5634C94C05}"/>
                </a:ext>
              </a:extLst>
            </p:cNvPr>
            <p:cNvSpPr/>
            <p:nvPr/>
          </p:nvSpPr>
          <p:spPr>
            <a:xfrm>
              <a:off x="2760565" y="1830806"/>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768;p126">
              <a:extLst>
                <a:ext uri="{FF2B5EF4-FFF2-40B4-BE49-F238E27FC236}">
                  <a16:creationId xmlns:a16="http://schemas.microsoft.com/office/drawing/2014/main" id="{37ADCA8D-B4D0-436F-8774-7B5D179E3D07}"/>
                </a:ext>
              </a:extLst>
            </p:cNvPr>
            <p:cNvSpPr/>
            <p:nvPr/>
          </p:nvSpPr>
          <p:spPr>
            <a:xfrm>
              <a:off x="2760945" y="1830236"/>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769;p126">
              <a:extLst>
                <a:ext uri="{FF2B5EF4-FFF2-40B4-BE49-F238E27FC236}">
                  <a16:creationId xmlns:a16="http://schemas.microsoft.com/office/drawing/2014/main" id="{5EF45E1D-7217-40C6-A099-AD1A6AB75B56}"/>
                </a:ext>
              </a:extLst>
            </p:cNvPr>
            <p:cNvSpPr/>
            <p:nvPr/>
          </p:nvSpPr>
          <p:spPr>
            <a:xfrm>
              <a:off x="2760089" y="1831227"/>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770;p126">
              <a:extLst>
                <a:ext uri="{FF2B5EF4-FFF2-40B4-BE49-F238E27FC236}">
                  <a16:creationId xmlns:a16="http://schemas.microsoft.com/office/drawing/2014/main" id="{564B23E7-6079-405E-90E7-00EA7EE2D056}"/>
                </a:ext>
              </a:extLst>
            </p:cNvPr>
            <p:cNvSpPr/>
            <p:nvPr/>
          </p:nvSpPr>
          <p:spPr>
            <a:xfrm>
              <a:off x="2760755" y="1830521"/>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771;p126">
              <a:extLst>
                <a:ext uri="{FF2B5EF4-FFF2-40B4-BE49-F238E27FC236}">
                  <a16:creationId xmlns:a16="http://schemas.microsoft.com/office/drawing/2014/main" id="{EDB802D8-0BDC-4502-9A0C-A1B7428F3F0C}"/>
                </a:ext>
              </a:extLst>
            </p:cNvPr>
            <p:cNvSpPr/>
            <p:nvPr/>
          </p:nvSpPr>
          <p:spPr>
            <a:xfrm>
              <a:off x="2761135" y="1829951"/>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772;p126">
              <a:extLst>
                <a:ext uri="{FF2B5EF4-FFF2-40B4-BE49-F238E27FC236}">
                  <a16:creationId xmlns:a16="http://schemas.microsoft.com/office/drawing/2014/main" id="{78EB407E-3ED2-48B2-9682-2039E65BE588}"/>
                </a:ext>
              </a:extLst>
            </p:cNvPr>
            <p:cNvSpPr/>
            <p:nvPr/>
          </p:nvSpPr>
          <p:spPr>
            <a:xfrm>
              <a:off x="2755297" y="18362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773;p126">
              <a:extLst>
                <a:ext uri="{FF2B5EF4-FFF2-40B4-BE49-F238E27FC236}">
                  <a16:creationId xmlns:a16="http://schemas.microsoft.com/office/drawing/2014/main" id="{E0A3A820-3B43-4544-82D1-E93EE04D9CE5}"/>
                </a:ext>
              </a:extLst>
            </p:cNvPr>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774;p126">
              <a:extLst>
                <a:ext uri="{FF2B5EF4-FFF2-40B4-BE49-F238E27FC236}">
                  <a16:creationId xmlns:a16="http://schemas.microsoft.com/office/drawing/2014/main" id="{461F5F2F-C88C-4A39-8173-5FF7E0BF5744}"/>
                </a:ext>
              </a:extLst>
            </p:cNvPr>
            <p:cNvSpPr/>
            <p:nvPr/>
          </p:nvSpPr>
          <p:spPr>
            <a:xfrm>
              <a:off x="2731903" y="1878151"/>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775;p126">
              <a:extLst>
                <a:ext uri="{FF2B5EF4-FFF2-40B4-BE49-F238E27FC236}">
                  <a16:creationId xmlns:a16="http://schemas.microsoft.com/office/drawing/2014/main" id="{B496A00F-EDD9-4179-B110-7B4F781374DC}"/>
                </a:ext>
              </a:extLst>
            </p:cNvPr>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776;p126">
              <a:extLst>
                <a:ext uri="{FF2B5EF4-FFF2-40B4-BE49-F238E27FC236}">
                  <a16:creationId xmlns:a16="http://schemas.microsoft.com/office/drawing/2014/main" id="{AACE3AEE-66CC-4AE5-96B0-76CC08F016CC}"/>
                </a:ext>
              </a:extLst>
            </p:cNvPr>
            <p:cNvSpPr/>
            <p:nvPr/>
          </p:nvSpPr>
          <p:spPr>
            <a:xfrm>
              <a:off x="2755527" y="1836128"/>
              <a:ext cx="204" cy="68"/>
            </a:xfrm>
            <a:custGeom>
              <a:avLst/>
              <a:gdLst/>
              <a:ahLst/>
              <a:cxnLst/>
              <a:rect l="l" t="t" r="r" b="b"/>
              <a:pathLst>
                <a:path w="15" h="5" extrusionOk="0">
                  <a:moveTo>
                    <a:pt x="1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777;p126">
              <a:extLst>
                <a:ext uri="{FF2B5EF4-FFF2-40B4-BE49-F238E27FC236}">
                  <a16:creationId xmlns:a16="http://schemas.microsoft.com/office/drawing/2014/main" id="{7D7637B1-0D96-44C6-BB0F-5177C01980A8}"/>
                </a:ext>
              </a:extLst>
            </p:cNvPr>
            <p:cNvSpPr/>
            <p:nvPr/>
          </p:nvSpPr>
          <p:spPr>
            <a:xfrm>
              <a:off x="2761990" y="1827805"/>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778;p126">
              <a:extLst>
                <a:ext uri="{FF2B5EF4-FFF2-40B4-BE49-F238E27FC236}">
                  <a16:creationId xmlns:a16="http://schemas.microsoft.com/office/drawing/2014/main" id="{C49B4502-FBDE-4F23-89F4-5A1E19C7C3E3}"/>
                </a:ext>
              </a:extLst>
            </p:cNvPr>
            <p:cNvSpPr/>
            <p:nvPr/>
          </p:nvSpPr>
          <p:spPr>
            <a:xfrm>
              <a:off x="2762045" y="18276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779;p126">
              <a:extLst>
                <a:ext uri="{FF2B5EF4-FFF2-40B4-BE49-F238E27FC236}">
                  <a16:creationId xmlns:a16="http://schemas.microsoft.com/office/drawing/2014/main" id="{1D9FE07C-DC05-439C-AB62-BDE58534D96B}"/>
                </a:ext>
              </a:extLst>
            </p:cNvPr>
            <p:cNvSpPr/>
            <p:nvPr/>
          </p:nvSpPr>
          <p:spPr>
            <a:xfrm>
              <a:off x="2732717" y="1877716"/>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780;p126">
              <a:extLst>
                <a:ext uri="{FF2B5EF4-FFF2-40B4-BE49-F238E27FC236}">
                  <a16:creationId xmlns:a16="http://schemas.microsoft.com/office/drawing/2014/main" id="{594A9E04-B4C1-489F-985D-38D91EF795C5}"/>
                </a:ext>
              </a:extLst>
            </p:cNvPr>
            <p:cNvSpPr/>
            <p:nvPr/>
          </p:nvSpPr>
          <p:spPr>
            <a:xfrm>
              <a:off x="2761895" y="1828050"/>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781;p126">
              <a:extLst>
                <a:ext uri="{FF2B5EF4-FFF2-40B4-BE49-F238E27FC236}">
                  <a16:creationId xmlns:a16="http://schemas.microsoft.com/office/drawing/2014/main" id="{9D4D004F-4B0E-436B-A602-2679B6F232BF}"/>
                </a:ext>
              </a:extLst>
            </p:cNvPr>
            <p:cNvSpPr/>
            <p:nvPr/>
          </p:nvSpPr>
          <p:spPr>
            <a:xfrm>
              <a:off x="2761325" y="1829665"/>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782;p126">
              <a:extLst>
                <a:ext uri="{FF2B5EF4-FFF2-40B4-BE49-F238E27FC236}">
                  <a16:creationId xmlns:a16="http://schemas.microsoft.com/office/drawing/2014/main" id="{E88758AE-CE3D-4A27-A9A3-555FAAE1A6F7}"/>
                </a:ext>
              </a:extLst>
            </p:cNvPr>
            <p:cNvSpPr/>
            <p:nvPr/>
          </p:nvSpPr>
          <p:spPr>
            <a:xfrm>
              <a:off x="2732188" y="1878056"/>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783;p126">
              <a:extLst>
                <a:ext uri="{FF2B5EF4-FFF2-40B4-BE49-F238E27FC236}">
                  <a16:creationId xmlns:a16="http://schemas.microsoft.com/office/drawing/2014/main" id="{FEF5AB83-FDDE-4BFE-AD7D-66E2C4B5AAE2}"/>
                </a:ext>
              </a:extLst>
            </p:cNvPr>
            <p:cNvSpPr/>
            <p:nvPr/>
          </p:nvSpPr>
          <p:spPr>
            <a:xfrm>
              <a:off x="2761855" y="1828335"/>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784;p126">
              <a:extLst>
                <a:ext uri="{FF2B5EF4-FFF2-40B4-BE49-F238E27FC236}">
                  <a16:creationId xmlns:a16="http://schemas.microsoft.com/office/drawing/2014/main" id="{390DE1D9-7B33-41ED-B41B-C87C2AD80A93}"/>
                </a:ext>
              </a:extLst>
            </p:cNvPr>
            <p:cNvSpPr/>
            <p:nvPr/>
          </p:nvSpPr>
          <p:spPr>
            <a:xfrm>
              <a:off x="2761474" y="1829231"/>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785;p126">
              <a:extLst>
                <a:ext uri="{FF2B5EF4-FFF2-40B4-BE49-F238E27FC236}">
                  <a16:creationId xmlns:a16="http://schemas.microsoft.com/office/drawing/2014/main" id="{0BE75D6E-D926-4D6F-9651-8B87CD4942A1}"/>
                </a:ext>
              </a:extLst>
            </p:cNvPr>
            <p:cNvSpPr/>
            <p:nvPr/>
          </p:nvSpPr>
          <p:spPr>
            <a:xfrm>
              <a:off x="2761610" y="1828905"/>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786;p126">
              <a:extLst>
                <a:ext uri="{FF2B5EF4-FFF2-40B4-BE49-F238E27FC236}">
                  <a16:creationId xmlns:a16="http://schemas.microsoft.com/office/drawing/2014/main" id="{80897E87-5224-4D74-A66F-04277F4C9A8F}"/>
                </a:ext>
              </a:extLst>
            </p:cNvPr>
            <p:cNvSpPr/>
            <p:nvPr/>
          </p:nvSpPr>
          <p:spPr>
            <a:xfrm>
              <a:off x="2761705" y="1828620"/>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787;p126">
              <a:extLst>
                <a:ext uri="{FF2B5EF4-FFF2-40B4-BE49-F238E27FC236}">
                  <a16:creationId xmlns:a16="http://schemas.microsoft.com/office/drawing/2014/main" id="{E5D44924-99A9-43CA-BB3C-85D4C08036C9}"/>
                </a:ext>
              </a:extLst>
            </p:cNvPr>
            <p:cNvSpPr/>
            <p:nvPr/>
          </p:nvSpPr>
          <p:spPr>
            <a:xfrm>
              <a:off x="2732473" y="1877906"/>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788;p126">
              <a:extLst>
                <a:ext uri="{FF2B5EF4-FFF2-40B4-BE49-F238E27FC236}">
                  <a16:creationId xmlns:a16="http://schemas.microsoft.com/office/drawing/2014/main" id="{F5C73854-18BC-4B26-9DE7-5018C6623503}"/>
                </a:ext>
              </a:extLst>
            </p:cNvPr>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789;p126">
              <a:extLst>
                <a:ext uri="{FF2B5EF4-FFF2-40B4-BE49-F238E27FC236}">
                  <a16:creationId xmlns:a16="http://schemas.microsoft.com/office/drawing/2014/main" id="{3DBC83A4-F24D-414B-BB83-7781B20DBE7E}"/>
                </a:ext>
              </a:extLst>
            </p:cNvPr>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790;p126">
              <a:extLst>
                <a:ext uri="{FF2B5EF4-FFF2-40B4-BE49-F238E27FC236}">
                  <a16:creationId xmlns:a16="http://schemas.microsoft.com/office/drawing/2014/main" id="{80EAEACA-B5A8-460F-99A8-227D6D6AA5D7}"/>
                </a:ext>
              </a:extLst>
            </p:cNvPr>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791;p126">
              <a:extLst>
                <a:ext uri="{FF2B5EF4-FFF2-40B4-BE49-F238E27FC236}">
                  <a16:creationId xmlns:a16="http://schemas.microsoft.com/office/drawing/2014/main" id="{1E8408BE-4FA5-467F-B89E-C0CBB567E93C}"/>
                </a:ext>
              </a:extLst>
            </p:cNvPr>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792;p126">
              <a:extLst>
                <a:ext uri="{FF2B5EF4-FFF2-40B4-BE49-F238E27FC236}">
                  <a16:creationId xmlns:a16="http://schemas.microsoft.com/office/drawing/2014/main" id="{26C7B22A-FE84-4F1E-86AF-CE5D2F1E3A7A}"/>
                </a:ext>
              </a:extLst>
            </p:cNvPr>
            <p:cNvSpPr/>
            <p:nvPr/>
          </p:nvSpPr>
          <p:spPr>
            <a:xfrm>
              <a:off x="2713179" y="1838314"/>
              <a:ext cx="489" cy="163"/>
            </a:xfrm>
            <a:custGeom>
              <a:avLst/>
              <a:gdLst/>
              <a:ahLst/>
              <a:cxnLst/>
              <a:rect l="l" t="t" r="r" b="b"/>
              <a:pathLst>
                <a:path w="36" h="12" extrusionOk="0">
                  <a:moveTo>
                    <a:pt x="36"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793;p126">
              <a:extLst>
                <a:ext uri="{FF2B5EF4-FFF2-40B4-BE49-F238E27FC236}">
                  <a16:creationId xmlns:a16="http://schemas.microsoft.com/office/drawing/2014/main" id="{A0994F71-C03E-4E8C-920B-0AEDF2A8DEF9}"/>
                </a:ext>
              </a:extLst>
            </p:cNvPr>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794;p126">
              <a:extLst>
                <a:ext uri="{FF2B5EF4-FFF2-40B4-BE49-F238E27FC236}">
                  <a16:creationId xmlns:a16="http://schemas.microsoft.com/office/drawing/2014/main" id="{2F021C02-F9A0-4162-A2CE-7382FFED53DC}"/>
                </a:ext>
              </a:extLst>
            </p:cNvPr>
            <p:cNvSpPr/>
            <p:nvPr/>
          </p:nvSpPr>
          <p:spPr>
            <a:xfrm>
              <a:off x="2713804" y="1838504"/>
              <a:ext cx="489" cy="163"/>
            </a:xfrm>
            <a:custGeom>
              <a:avLst/>
              <a:gdLst/>
              <a:ahLst/>
              <a:cxnLst/>
              <a:rect l="l" t="t" r="r" b="b"/>
              <a:pathLst>
                <a:path w="36" h="12" extrusionOk="0">
                  <a:moveTo>
                    <a:pt x="35"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795;p126">
              <a:extLst>
                <a:ext uri="{FF2B5EF4-FFF2-40B4-BE49-F238E27FC236}">
                  <a16:creationId xmlns:a16="http://schemas.microsoft.com/office/drawing/2014/main" id="{5B79B85D-476E-4892-87CB-9A78C9A0905F}"/>
                </a:ext>
              </a:extLst>
            </p:cNvPr>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796;p126">
              <a:extLst>
                <a:ext uri="{FF2B5EF4-FFF2-40B4-BE49-F238E27FC236}">
                  <a16:creationId xmlns:a16="http://schemas.microsoft.com/office/drawing/2014/main" id="{2BDED6A1-E500-4CC4-B961-1AB3540756F4}"/>
                </a:ext>
              </a:extLst>
            </p:cNvPr>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797;p126">
              <a:extLst>
                <a:ext uri="{FF2B5EF4-FFF2-40B4-BE49-F238E27FC236}">
                  <a16:creationId xmlns:a16="http://schemas.microsoft.com/office/drawing/2014/main" id="{F3ED0EB6-9EA0-44E9-A7E1-BD61F912769F}"/>
                </a:ext>
              </a:extLst>
            </p:cNvPr>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798;p126">
              <a:extLst>
                <a:ext uri="{FF2B5EF4-FFF2-40B4-BE49-F238E27FC236}">
                  <a16:creationId xmlns:a16="http://schemas.microsoft.com/office/drawing/2014/main" id="{DAB9DF9E-8CC7-48A0-AABF-7404344F6177}"/>
                </a:ext>
              </a:extLst>
            </p:cNvPr>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799;p126">
              <a:extLst>
                <a:ext uri="{FF2B5EF4-FFF2-40B4-BE49-F238E27FC236}">
                  <a16:creationId xmlns:a16="http://schemas.microsoft.com/office/drawing/2014/main" id="{340FDB92-941B-403F-833F-255C8543E351}"/>
                </a:ext>
              </a:extLst>
            </p:cNvPr>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800;p126">
              <a:extLst>
                <a:ext uri="{FF2B5EF4-FFF2-40B4-BE49-F238E27FC236}">
                  <a16:creationId xmlns:a16="http://schemas.microsoft.com/office/drawing/2014/main" id="{27A2F375-C7A8-47FC-ABA5-761EF7FB0CAE}"/>
                </a:ext>
              </a:extLst>
            </p:cNvPr>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801;p126">
              <a:extLst>
                <a:ext uri="{FF2B5EF4-FFF2-40B4-BE49-F238E27FC236}">
                  <a16:creationId xmlns:a16="http://schemas.microsoft.com/office/drawing/2014/main" id="{72FA82CD-E4EC-4935-8EC9-72CF8FE07A44}"/>
                </a:ext>
              </a:extLst>
            </p:cNvPr>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802;p126">
              <a:extLst>
                <a:ext uri="{FF2B5EF4-FFF2-40B4-BE49-F238E27FC236}">
                  <a16:creationId xmlns:a16="http://schemas.microsoft.com/office/drawing/2014/main" id="{20520998-4651-4604-93BB-5C67FAC09AE0}"/>
                </a:ext>
              </a:extLst>
            </p:cNvPr>
            <p:cNvSpPr/>
            <p:nvPr/>
          </p:nvSpPr>
          <p:spPr>
            <a:xfrm>
              <a:off x="2816708" y="1965033"/>
              <a:ext cx="204" cy="163"/>
            </a:xfrm>
            <a:custGeom>
              <a:avLst/>
              <a:gdLst/>
              <a:ahLst/>
              <a:cxnLst/>
              <a:rect l="l" t="t" r="r" b="b"/>
              <a:pathLst>
                <a:path w="15" h="12" extrusionOk="0">
                  <a:moveTo>
                    <a:pt x="1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803;p126">
              <a:extLst>
                <a:ext uri="{FF2B5EF4-FFF2-40B4-BE49-F238E27FC236}">
                  <a16:creationId xmlns:a16="http://schemas.microsoft.com/office/drawing/2014/main" id="{59D61915-419F-4687-B39B-4A759DD7CF68}"/>
                </a:ext>
              </a:extLst>
            </p:cNvPr>
            <p:cNvSpPr/>
            <p:nvPr/>
          </p:nvSpPr>
          <p:spPr>
            <a:xfrm>
              <a:off x="2815798" y="1965563"/>
              <a:ext cx="299" cy="149"/>
            </a:xfrm>
            <a:custGeom>
              <a:avLst/>
              <a:gdLst/>
              <a:ahLst/>
              <a:cxnLst/>
              <a:rect l="l" t="t" r="r" b="b"/>
              <a:pathLst>
                <a:path w="22" h="11" extrusionOk="0">
                  <a:moveTo>
                    <a:pt x="22"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804;p126">
              <a:extLst>
                <a:ext uri="{FF2B5EF4-FFF2-40B4-BE49-F238E27FC236}">
                  <a16:creationId xmlns:a16="http://schemas.microsoft.com/office/drawing/2014/main" id="{ACFD8FD6-B3E2-4BF3-B717-F266340913CB}"/>
                </a:ext>
              </a:extLst>
            </p:cNvPr>
            <p:cNvSpPr/>
            <p:nvPr/>
          </p:nvSpPr>
          <p:spPr>
            <a:xfrm>
              <a:off x="2817033" y="1964802"/>
              <a:ext cx="204" cy="149"/>
            </a:xfrm>
            <a:custGeom>
              <a:avLst/>
              <a:gdLst/>
              <a:ahLst/>
              <a:cxnLst/>
              <a:rect l="l" t="t" r="r" b="b"/>
              <a:pathLst>
                <a:path w="15" h="11" extrusionOk="0">
                  <a:moveTo>
                    <a:pt x="15"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805;p126">
              <a:extLst>
                <a:ext uri="{FF2B5EF4-FFF2-40B4-BE49-F238E27FC236}">
                  <a16:creationId xmlns:a16="http://schemas.microsoft.com/office/drawing/2014/main" id="{F277F316-112C-4FF1-8A8B-030D11AB6E9D}"/>
                </a:ext>
              </a:extLst>
            </p:cNvPr>
            <p:cNvSpPr/>
            <p:nvPr/>
          </p:nvSpPr>
          <p:spPr>
            <a:xfrm>
              <a:off x="2815133" y="1965848"/>
              <a:ext cx="448" cy="204"/>
            </a:xfrm>
            <a:custGeom>
              <a:avLst/>
              <a:gdLst/>
              <a:ahLst/>
              <a:cxnLst/>
              <a:rect l="l" t="t" r="r" b="b"/>
              <a:pathLst>
                <a:path w="33" h="15" extrusionOk="0">
                  <a:moveTo>
                    <a:pt x="32"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806;p126">
              <a:extLst>
                <a:ext uri="{FF2B5EF4-FFF2-40B4-BE49-F238E27FC236}">
                  <a16:creationId xmlns:a16="http://schemas.microsoft.com/office/drawing/2014/main" id="{DB65C3E9-155F-465F-B27C-4B6EBB74D0DD}"/>
                </a:ext>
              </a:extLst>
            </p:cNvPr>
            <p:cNvSpPr/>
            <p:nvPr/>
          </p:nvSpPr>
          <p:spPr>
            <a:xfrm>
              <a:off x="2816273" y="1965277"/>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807;p126">
              <a:extLst>
                <a:ext uri="{FF2B5EF4-FFF2-40B4-BE49-F238E27FC236}">
                  <a16:creationId xmlns:a16="http://schemas.microsoft.com/office/drawing/2014/main" id="{D24686ED-CB84-45C4-8F03-1427F32C5DF5}"/>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808;p126">
              <a:extLst>
                <a:ext uri="{FF2B5EF4-FFF2-40B4-BE49-F238E27FC236}">
                  <a16:creationId xmlns:a16="http://schemas.microsoft.com/office/drawing/2014/main" id="{E9AA4535-7F58-4768-836A-686CB09EC1C0}"/>
                </a:ext>
              </a:extLst>
            </p:cNvPr>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809;p126">
              <a:extLst>
                <a:ext uri="{FF2B5EF4-FFF2-40B4-BE49-F238E27FC236}">
                  <a16:creationId xmlns:a16="http://schemas.microsoft.com/office/drawing/2014/main" id="{37EE80B4-A42B-4DC0-9C07-2A828067E440}"/>
                </a:ext>
              </a:extLst>
            </p:cNvPr>
            <p:cNvSpPr/>
            <p:nvPr/>
          </p:nvSpPr>
          <p:spPr>
            <a:xfrm>
              <a:off x="2818364" y="1963702"/>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810;p126">
              <a:extLst>
                <a:ext uri="{FF2B5EF4-FFF2-40B4-BE49-F238E27FC236}">
                  <a16:creationId xmlns:a16="http://schemas.microsoft.com/office/drawing/2014/main" id="{E38F46C7-6731-4253-A04A-479B483D392C}"/>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811;p126">
              <a:extLst>
                <a:ext uri="{FF2B5EF4-FFF2-40B4-BE49-F238E27FC236}">
                  <a16:creationId xmlns:a16="http://schemas.microsoft.com/office/drawing/2014/main" id="{7DD141F5-A2B6-49F7-BD59-129794BA54CB}"/>
                </a:ext>
              </a:extLst>
            </p:cNvPr>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812;p126">
              <a:extLst>
                <a:ext uri="{FF2B5EF4-FFF2-40B4-BE49-F238E27FC236}">
                  <a16:creationId xmlns:a16="http://schemas.microsoft.com/office/drawing/2014/main" id="{D0BA72A7-BA20-4BFF-96CE-C79D0B14A9DF}"/>
                </a:ext>
              </a:extLst>
            </p:cNvPr>
            <p:cNvSpPr/>
            <p:nvPr/>
          </p:nvSpPr>
          <p:spPr>
            <a:xfrm>
              <a:off x="2817373" y="1964612"/>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813;p126">
              <a:extLst>
                <a:ext uri="{FF2B5EF4-FFF2-40B4-BE49-F238E27FC236}">
                  <a16:creationId xmlns:a16="http://schemas.microsoft.com/office/drawing/2014/main" id="{9FD3A2C4-C24F-4CF1-B656-DB05FD2E992B}"/>
                </a:ext>
              </a:extLst>
            </p:cNvPr>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814;p126">
              <a:extLst>
                <a:ext uri="{FF2B5EF4-FFF2-40B4-BE49-F238E27FC236}">
                  <a16:creationId xmlns:a16="http://schemas.microsoft.com/office/drawing/2014/main" id="{B0291106-7C24-4F3A-8B47-E636C29D60C0}"/>
                </a:ext>
              </a:extLst>
            </p:cNvPr>
            <p:cNvSpPr/>
            <p:nvPr/>
          </p:nvSpPr>
          <p:spPr>
            <a:xfrm>
              <a:off x="2818133" y="1963947"/>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815;p126">
              <a:extLst>
                <a:ext uri="{FF2B5EF4-FFF2-40B4-BE49-F238E27FC236}">
                  <a16:creationId xmlns:a16="http://schemas.microsoft.com/office/drawing/2014/main" id="{61E46B91-228E-410D-A377-DD8D66D8FCC8}"/>
                </a:ext>
              </a:extLst>
            </p:cNvPr>
            <p:cNvSpPr/>
            <p:nvPr/>
          </p:nvSpPr>
          <p:spPr>
            <a:xfrm>
              <a:off x="2817848" y="1964273"/>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816;p126">
              <a:extLst>
                <a:ext uri="{FF2B5EF4-FFF2-40B4-BE49-F238E27FC236}">
                  <a16:creationId xmlns:a16="http://schemas.microsoft.com/office/drawing/2014/main" id="{FDA16A56-29E0-48D6-8EBE-D3FD6FF0C04B}"/>
                </a:ext>
              </a:extLst>
            </p:cNvPr>
            <p:cNvSpPr/>
            <p:nvPr/>
          </p:nvSpPr>
          <p:spPr>
            <a:xfrm>
              <a:off x="2817604" y="1964422"/>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817;p126">
              <a:extLst>
                <a:ext uri="{FF2B5EF4-FFF2-40B4-BE49-F238E27FC236}">
                  <a16:creationId xmlns:a16="http://schemas.microsoft.com/office/drawing/2014/main" id="{69D5D000-0C3B-48BF-BC8A-2ABB920711A5}"/>
                </a:ext>
              </a:extLst>
            </p:cNvPr>
            <p:cNvSpPr/>
            <p:nvPr/>
          </p:nvSpPr>
          <p:spPr>
            <a:xfrm>
              <a:off x="2817984" y="1964083"/>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818;p126">
              <a:extLst>
                <a:ext uri="{FF2B5EF4-FFF2-40B4-BE49-F238E27FC236}">
                  <a16:creationId xmlns:a16="http://schemas.microsoft.com/office/drawing/2014/main" id="{3EAF8ED0-46A6-4DE6-8D1F-114F493699DD}"/>
                </a:ext>
              </a:extLst>
            </p:cNvPr>
            <p:cNvSpPr/>
            <p:nvPr/>
          </p:nvSpPr>
          <p:spPr>
            <a:xfrm>
              <a:off x="2818228" y="1963852"/>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819;p126">
              <a:extLst>
                <a:ext uri="{FF2B5EF4-FFF2-40B4-BE49-F238E27FC236}">
                  <a16:creationId xmlns:a16="http://schemas.microsoft.com/office/drawing/2014/main" id="{4B245A82-8FD5-46D4-9E52-404C1FF9A31C}"/>
                </a:ext>
              </a:extLst>
            </p:cNvPr>
            <p:cNvSpPr/>
            <p:nvPr/>
          </p:nvSpPr>
          <p:spPr>
            <a:xfrm>
              <a:off x="2818323" y="1963757"/>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820;p126">
              <a:extLst>
                <a:ext uri="{FF2B5EF4-FFF2-40B4-BE49-F238E27FC236}">
                  <a16:creationId xmlns:a16="http://schemas.microsoft.com/office/drawing/2014/main" id="{CCC717C6-9CD5-46FB-9F02-F707CF6B0234}"/>
                </a:ext>
              </a:extLst>
            </p:cNvPr>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821;p126">
              <a:extLst>
                <a:ext uri="{FF2B5EF4-FFF2-40B4-BE49-F238E27FC236}">
                  <a16:creationId xmlns:a16="http://schemas.microsoft.com/office/drawing/2014/main" id="{1A4F00A4-F9B3-4EA9-AB51-98457EDAE449}"/>
                </a:ext>
              </a:extLst>
            </p:cNvPr>
            <p:cNvSpPr/>
            <p:nvPr/>
          </p:nvSpPr>
          <p:spPr>
            <a:xfrm>
              <a:off x="2786525" y="1885469"/>
              <a:ext cx="54" cy="204"/>
            </a:xfrm>
            <a:custGeom>
              <a:avLst/>
              <a:gdLst/>
              <a:ahLst/>
              <a:cxnLst/>
              <a:rect l="l" t="t" r="r" b="b"/>
              <a:pathLst>
                <a:path w="4" h="15" extrusionOk="0">
                  <a:moveTo>
                    <a:pt x="4"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822;p126">
              <a:extLst>
                <a:ext uri="{FF2B5EF4-FFF2-40B4-BE49-F238E27FC236}">
                  <a16:creationId xmlns:a16="http://schemas.microsoft.com/office/drawing/2014/main" id="{8E4641F2-25A4-4B2E-84C0-DBBFB3782023}"/>
                </a:ext>
              </a:extLst>
            </p:cNvPr>
            <p:cNvSpPr/>
            <p:nvPr/>
          </p:nvSpPr>
          <p:spPr>
            <a:xfrm>
              <a:off x="2788086" y="1882998"/>
              <a:ext cx="163" cy="204"/>
            </a:xfrm>
            <a:custGeom>
              <a:avLst/>
              <a:gdLst/>
              <a:ahLst/>
              <a:cxnLst/>
              <a:rect l="l" t="t" r="r" b="b"/>
              <a:pathLst>
                <a:path w="12" h="15" extrusionOk="0">
                  <a:moveTo>
                    <a:pt x="1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823;p126">
              <a:extLst>
                <a:ext uri="{FF2B5EF4-FFF2-40B4-BE49-F238E27FC236}">
                  <a16:creationId xmlns:a16="http://schemas.microsoft.com/office/drawing/2014/main" id="{7A78F1CB-5A13-44E1-8581-969F42FDA981}"/>
                </a:ext>
              </a:extLst>
            </p:cNvPr>
            <p:cNvSpPr/>
            <p:nvPr/>
          </p:nvSpPr>
          <p:spPr>
            <a:xfrm>
              <a:off x="2785615" y="1887981"/>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824;p126">
              <a:extLst>
                <a:ext uri="{FF2B5EF4-FFF2-40B4-BE49-F238E27FC236}">
                  <a16:creationId xmlns:a16="http://schemas.microsoft.com/office/drawing/2014/main" id="{46AB4018-4E04-40D5-B4C0-AA9C5597102B}"/>
                </a:ext>
              </a:extLst>
            </p:cNvPr>
            <p:cNvSpPr/>
            <p:nvPr/>
          </p:nvSpPr>
          <p:spPr>
            <a:xfrm>
              <a:off x="2788996" y="1881857"/>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825;p126">
              <a:extLst>
                <a:ext uri="{FF2B5EF4-FFF2-40B4-BE49-F238E27FC236}">
                  <a16:creationId xmlns:a16="http://schemas.microsoft.com/office/drawing/2014/main" id="{66E7E682-3270-4320-A22B-FF4C5E36CBBC}"/>
                </a:ext>
              </a:extLst>
            </p:cNvPr>
            <p:cNvSpPr/>
            <p:nvPr/>
          </p:nvSpPr>
          <p:spPr>
            <a:xfrm>
              <a:off x="2788371" y="1882618"/>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826;p126">
              <a:extLst>
                <a:ext uri="{FF2B5EF4-FFF2-40B4-BE49-F238E27FC236}">
                  <a16:creationId xmlns:a16="http://schemas.microsoft.com/office/drawing/2014/main" id="{453F6787-56D9-414E-9637-779462D95322}"/>
                </a:ext>
              </a:extLst>
            </p:cNvPr>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827;p126">
              <a:extLst>
                <a:ext uri="{FF2B5EF4-FFF2-40B4-BE49-F238E27FC236}">
                  <a16:creationId xmlns:a16="http://schemas.microsoft.com/office/drawing/2014/main" id="{00E5B01B-AE99-42F4-80D5-6EB21DCA9A84}"/>
                </a:ext>
              </a:extLst>
            </p:cNvPr>
            <p:cNvSpPr/>
            <p:nvPr/>
          </p:nvSpPr>
          <p:spPr>
            <a:xfrm>
              <a:off x="2786376" y="1885795"/>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828;p126">
              <a:extLst>
                <a:ext uri="{FF2B5EF4-FFF2-40B4-BE49-F238E27FC236}">
                  <a16:creationId xmlns:a16="http://schemas.microsoft.com/office/drawing/2014/main" id="{B10EC342-1C0C-4ED4-8E00-BE54D240D243}"/>
                </a:ext>
              </a:extLst>
            </p:cNvPr>
            <p:cNvSpPr/>
            <p:nvPr/>
          </p:nvSpPr>
          <p:spPr>
            <a:xfrm>
              <a:off x="2786280" y="1886039"/>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829;p126">
              <a:extLst>
                <a:ext uri="{FF2B5EF4-FFF2-40B4-BE49-F238E27FC236}">
                  <a16:creationId xmlns:a16="http://schemas.microsoft.com/office/drawing/2014/main" id="{F7B33714-EF5F-4A8B-9C5F-07644F5975BC}"/>
                </a:ext>
              </a:extLst>
            </p:cNvPr>
            <p:cNvSpPr/>
            <p:nvPr/>
          </p:nvSpPr>
          <p:spPr>
            <a:xfrm>
              <a:off x="2787801" y="1883378"/>
              <a:ext cx="163" cy="204"/>
            </a:xfrm>
            <a:custGeom>
              <a:avLst/>
              <a:gdLst/>
              <a:ahLst/>
              <a:cxnLst/>
              <a:rect l="l" t="t" r="r" b="b"/>
              <a:pathLst>
                <a:path w="12" h="15" extrusionOk="0">
                  <a:moveTo>
                    <a:pt x="1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830;p126">
              <a:extLst>
                <a:ext uri="{FF2B5EF4-FFF2-40B4-BE49-F238E27FC236}">
                  <a16:creationId xmlns:a16="http://schemas.microsoft.com/office/drawing/2014/main" id="{F22BAAC4-E6FB-4932-A2A4-8AE5B692A62D}"/>
                </a:ext>
              </a:extLst>
            </p:cNvPr>
            <p:cNvSpPr/>
            <p:nvPr/>
          </p:nvSpPr>
          <p:spPr>
            <a:xfrm>
              <a:off x="2788657" y="1882237"/>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831;p126">
              <a:extLst>
                <a:ext uri="{FF2B5EF4-FFF2-40B4-BE49-F238E27FC236}">
                  <a16:creationId xmlns:a16="http://schemas.microsoft.com/office/drawing/2014/main" id="{5762748C-5FF3-44ED-ABED-39B1A45B9AAC}"/>
                </a:ext>
              </a:extLst>
            </p:cNvPr>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832;p126">
              <a:extLst>
                <a:ext uri="{FF2B5EF4-FFF2-40B4-BE49-F238E27FC236}">
                  <a16:creationId xmlns:a16="http://schemas.microsoft.com/office/drawing/2014/main" id="{83F3A25B-48E7-49E2-89B4-7D4D9BEFA6BD}"/>
                </a:ext>
              </a:extLst>
            </p:cNvPr>
            <p:cNvSpPr/>
            <p:nvPr/>
          </p:nvSpPr>
          <p:spPr>
            <a:xfrm>
              <a:off x="2785289" y="188832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833;p126">
              <a:extLst>
                <a:ext uri="{FF2B5EF4-FFF2-40B4-BE49-F238E27FC236}">
                  <a16:creationId xmlns:a16="http://schemas.microsoft.com/office/drawing/2014/main" id="{C322FE7F-11DB-40B1-B234-B37198FF85C0}"/>
                </a:ext>
              </a:extLst>
            </p:cNvPr>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834;p126">
              <a:extLst>
                <a:ext uri="{FF2B5EF4-FFF2-40B4-BE49-F238E27FC236}">
                  <a16:creationId xmlns:a16="http://schemas.microsoft.com/office/drawing/2014/main" id="{03906072-DF8C-4DA0-84F4-679AEACAD9CB}"/>
                </a:ext>
              </a:extLst>
            </p:cNvPr>
            <p:cNvSpPr/>
            <p:nvPr/>
          </p:nvSpPr>
          <p:spPr>
            <a:xfrm>
              <a:off x="2785860" y="1887601"/>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835;p126">
              <a:extLst>
                <a:ext uri="{FF2B5EF4-FFF2-40B4-BE49-F238E27FC236}">
                  <a16:creationId xmlns:a16="http://schemas.microsoft.com/office/drawing/2014/main" id="{7D3F5DD1-45EE-495C-9AD4-9E37FD7CA12D}"/>
                </a:ext>
              </a:extLst>
            </p:cNvPr>
            <p:cNvSpPr/>
            <p:nvPr/>
          </p:nvSpPr>
          <p:spPr>
            <a:xfrm>
              <a:off x="2787570" y="1883758"/>
              <a:ext cx="109" cy="204"/>
            </a:xfrm>
            <a:custGeom>
              <a:avLst/>
              <a:gdLst/>
              <a:ahLst/>
              <a:cxnLst/>
              <a:rect l="l" t="t" r="r" b="b"/>
              <a:pathLst>
                <a:path w="8" h="15" extrusionOk="0">
                  <a:moveTo>
                    <a:pt x="7"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836;p126">
              <a:extLst>
                <a:ext uri="{FF2B5EF4-FFF2-40B4-BE49-F238E27FC236}">
                  <a16:creationId xmlns:a16="http://schemas.microsoft.com/office/drawing/2014/main" id="{EA4B9764-1785-4466-B9F4-97A5D0B54B6C}"/>
                </a:ext>
              </a:extLst>
            </p:cNvPr>
            <p:cNvSpPr/>
            <p:nvPr/>
          </p:nvSpPr>
          <p:spPr>
            <a:xfrm>
              <a:off x="2789281" y="1881572"/>
              <a:ext cx="54" cy="109"/>
            </a:xfrm>
            <a:custGeom>
              <a:avLst/>
              <a:gdLst/>
              <a:ahLst/>
              <a:cxnLst/>
              <a:rect l="l" t="t" r="r" b="b"/>
              <a:pathLst>
                <a:path w="4" h="8" extrusionOk="0">
                  <a:moveTo>
                    <a:pt x="0" y="7"/>
                  </a:moveTo>
                  <a:lnTo>
                    <a:pt x="4" y="0"/>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837;p126">
              <a:extLst>
                <a:ext uri="{FF2B5EF4-FFF2-40B4-BE49-F238E27FC236}">
                  <a16:creationId xmlns:a16="http://schemas.microsoft.com/office/drawing/2014/main" id="{F3251A42-20C3-46A9-99BA-633EE65D5A92}"/>
                </a:ext>
              </a:extLst>
            </p:cNvPr>
            <p:cNvSpPr/>
            <p:nvPr/>
          </p:nvSpPr>
          <p:spPr>
            <a:xfrm>
              <a:off x="2787285" y="1884138"/>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838;p126">
              <a:extLst>
                <a:ext uri="{FF2B5EF4-FFF2-40B4-BE49-F238E27FC236}">
                  <a16:creationId xmlns:a16="http://schemas.microsoft.com/office/drawing/2014/main" id="{A9842F3D-197E-48AD-8EB2-5B1ABE743CDA}"/>
                </a:ext>
              </a:extLst>
            </p:cNvPr>
            <p:cNvSpPr/>
            <p:nvPr/>
          </p:nvSpPr>
          <p:spPr>
            <a:xfrm>
              <a:off x="2787041" y="1884464"/>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839;p126">
              <a:extLst>
                <a:ext uri="{FF2B5EF4-FFF2-40B4-BE49-F238E27FC236}">
                  <a16:creationId xmlns:a16="http://schemas.microsoft.com/office/drawing/2014/main" id="{0A8E07B0-8331-4B72-8876-839A03ACA8C3}"/>
                </a:ext>
              </a:extLst>
            </p:cNvPr>
            <p:cNvSpPr/>
            <p:nvPr/>
          </p:nvSpPr>
          <p:spPr>
            <a:xfrm>
              <a:off x="2786851" y="1884844"/>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840;p126">
              <a:extLst>
                <a:ext uri="{FF2B5EF4-FFF2-40B4-BE49-F238E27FC236}">
                  <a16:creationId xmlns:a16="http://schemas.microsoft.com/office/drawing/2014/main" id="{50F49E36-F63F-40C5-8F52-7D82B93205CE}"/>
                </a:ext>
              </a:extLst>
            </p:cNvPr>
            <p:cNvSpPr/>
            <p:nvPr/>
          </p:nvSpPr>
          <p:spPr>
            <a:xfrm>
              <a:off x="2786715" y="1885184"/>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841;p126">
              <a:extLst>
                <a:ext uri="{FF2B5EF4-FFF2-40B4-BE49-F238E27FC236}">
                  <a16:creationId xmlns:a16="http://schemas.microsoft.com/office/drawing/2014/main" id="{B636A63C-DEF6-4524-9844-42FA5A7B7EB2}"/>
                </a:ext>
              </a:extLst>
            </p:cNvPr>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842;p126">
              <a:extLst>
                <a:ext uri="{FF2B5EF4-FFF2-40B4-BE49-F238E27FC236}">
                  <a16:creationId xmlns:a16="http://schemas.microsoft.com/office/drawing/2014/main" id="{7A15DCA9-FA96-452A-B8ED-1BBCE88BC1CA}"/>
                </a:ext>
              </a:extLst>
            </p:cNvPr>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843;p126">
              <a:extLst>
                <a:ext uri="{FF2B5EF4-FFF2-40B4-BE49-F238E27FC236}">
                  <a16:creationId xmlns:a16="http://schemas.microsoft.com/office/drawing/2014/main" id="{070706C8-C2A7-463C-A9F8-BCAAF5ABF6F2}"/>
                </a:ext>
              </a:extLst>
            </p:cNvPr>
            <p:cNvSpPr/>
            <p:nvPr/>
          </p:nvSpPr>
          <p:spPr>
            <a:xfrm>
              <a:off x="2797075" y="1875245"/>
              <a:ext cx="14" cy="14"/>
            </a:xfrm>
            <a:custGeom>
              <a:avLst/>
              <a:gdLst/>
              <a:ahLst/>
              <a:cxnLst/>
              <a:rect l="l" t="t" r="r" b="b"/>
              <a:pathLst>
                <a:path w="1" h="1" extrusionOk="0">
                  <a:moveTo>
                    <a:pt x="1"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844;p126">
              <a:extLst>
                <a:ext uri="{FF2B5EF4-FFF2-40B4-BE49-F238E27FC236}">
                  <a16:creationId xmlns:a16="http://schemas.microsoft.com/office/drawing/2014/main" id="{6BC139D6-AA03-48FC-843D-CC9B4EEEAB00}"/>
                </a:ext>
              </a:extLst>
            </p:cNvPr>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845;p126">
              <a:extLst>
                <a:ext uri="{FF2B5EF4-FFF2-40B4-BE49-F238E27FC236}">
                  <a16:creationId xmlns:a16="http://schemas.microsoft.com/office/drawing/2014/main" id="{0385851E-BDD3-4715-8AD7-6BB804EA3D35}"/>
                </a:ext>
              </a:extLst>
            </p:cNvPr>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846;p126">
              <a:extLst>
                <a:ext uri="{FF2B5EF4-FFF2-40B4-BE49-F238E27FC236}">
                  <a16:creationId xmlns:a16="http://schemas.microsoft.com/office/drawing/2014/main" id="{B2D4B450-047A-41A8-8E7F-BEF16803B327}"/>
                </a:ext>
              </a:extLst>
            </p:cNvPr>
            <p:cNvSpPr/>
            <p:nvPr/>
          </p:nvSpPr>
          <p:spPr>
            <a:xfrm>
              <a:off x="2832960" y="1935570"/>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847;p126">
              <a:extLst>
                <a:ext uri="{FF2B5EF4-FFF2-40B4-BE49-F238E27FC236}">
                  <a16:creationId xmlns:a16="http://schemas.microsoft.com/office/drawing/2014/main" id="{57C37B0E-000C-4F9E-A6F8-9E3772DED9CF}"/>
                </a:ext>
              </a:extLst>
            </p:cNvPr>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848;p126">
              <a:extLst>
                <a:ext uri="{FF2B5EF4-FFF2-40B4-BE49-F238E27FC236}">
                  <a16:creationId xmlns:a16="http://schemas.microsoft.com/office/drawing/2014/main" id="{44FABCFF-69DC-4426-9B52-F468B21BC7EE}"/>
                </a:ext>
              </a:extLst>
            </p:cNvPr>
            <p:cNvSpPr/>
            <p:nvPr/>
          </p:nvSpPr>
          <p:spPr>
            <a:xfrm>
              <a:off x="2835865" y="1934714"/>
              <a:ext cx="149" cy="109"/>
            </a:xfrm>
            <a:custGeom>
              <a:avLst/>
              <a:gdLst/>
              <a:ahLst/>
              <a:cxnLst/>
              <a:rect l="l" t="t" r="r" b="b"/>
              <a:pathLst>
                <a:path w="11" h="8" extrusionOk="0">
                  <a:moveTo>
                    <a:pt x="0" y="7"/>
                  </a:moveTo>
                  <a:lnTo>
                    <a:pt x="11" y="0"/>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849;p126">
              <a:extLst>
                <a:ext uri="{FF2B5EF4-FFF2-40B4-BE49-F238E27FC236}">
                  <a16:creationId xmlns:a16="http://schemas.microsoft.com/office/drawing/2014/main" id="{110459FD-765E-457F-BAF2-AB956789084C}"/>
                </a:ext>
              </a:extLst>
            </p:cNvPr>
            <p:cNvSpPr/>
            <p:nvPr/>
          </p:nvSpPr>
          <p:spPr>
            <a:xfrm>
              <a:off x="2833489" y="1935570"/>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850;p126">
              <a:extLst>
                <a:ext uri="{FF2B5EF4-FFF2-40B4-BE49-F238E27FC236}">
                  <a16:creationId xmlns:a16="http://schemas.microsoft.com/office/drawing/2014/main" id="{87B8E9B9-AE28-4CD7-83CB-E27D2E3453F3}"/>
                </a:ext>
              </a:extLst>
            </p:cNvPr>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851;p126">
              <a:extLst>
                <a:ext uri="{FF2B5EF4-FFF2-40B4-BE49-F238E27FC236}">
                  <a16:creationId xmlns:a16="http://schemas.microsoft.com/office/drawing/2014/main" id="{1884C851-748B-48E6-B7E5-E73E74E948F9}"/>
                </a:ext>
              </a:extLst>
            </p:cNvPr>
            <p:cNvSpPr/>
            <p:nvPr/>
          </p:nvSpPr>
          <p:spPr>
            <a:xfrm>
              <a:off x="2834671" y="1935230"/>
              <a:ext cx="353" cy="163"/>
            </a:xfrm>
            <a:custGeom>
              <a:avLst/>
              <a:gdLst/>
              <a:ahLst/>
              <a:cxnLst/>
              <a:rect l="l" t="t" r="r" b="b"/>
              <a:pathLst>
                <a:path w="26" h="12" extrusionOk="0">
                  <a:moveTo>
                    <a:pt x="25"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852;p126">
              <a:extLst>
                <a:ext uri="{FF2B5EF4-FFF2-40B4-BE49-F238E27FC236}">
                  <a16:creationId xmlns:a16="http://schemas.microsoft.com/office/drawing/2014/main" id="{8EC9D02B-DCFE-411A-8D8D-5C461D45A0FE}"/>
                </a:ext>
              </a:extLst>
            </p:cNvPr>
            <p:cNvSpPr/>
            <p:nvPr/>
          </p:nvSpPr>
          <p:spPr>
            <a:xfrm>
              <a:off x="2834060" y="1935421"/>
              <a:ext cx="339" cy="109"/>
            </a:xfrm>
            <a:custGeom>
              <a:avLst/>
              <a:gdLst/>
              <a:ahLst/>
              <a:cxnLst/>
              <a:rect l="l" t="t" r="r" b="b"/>
              <a:pathLst>
                <a:path w="25" h="8" extrusionOk="0">
                  <a:moveTo>
                    <a:pt x="2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853;p126">
              <a:extLst>
                <a:ext uri="{FF2B5EF4-FFF2-40B4-BE49-F238E27FC236}">
                  <a16:creationId xmlns:a16="http://schemas.microsoft.com/office/drawing/2014/main" id="{EEF45A7B-8A59-441F-9332-421A3D1FF405}"/>
                </a:ext>
              </a:extLst>
            </p:cNvPr>
            <p:cNvSpPr/>
            <p:nvPr/>
          </p:nvSpPr>
          <p:spPr>
            <a:xfrm>
              <a:off x="2835241" y="1934945"/>
              <a:ext cx="353" cy="204"/>
            </a:xfrm>
            <a:custGeom>
              <a:avLst/>
              <a:gdLst/>
              <a:ahLst/>
              <a:cxnLst/>
              <a:rect l="l" t="t" r="r" b="b"/>
              <a:pathLst>
                <a:path w="26" h="15" extrusionOk="0">
                  <a:moveTo>
                    <a:pt x="25"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854;p126">
              <a:extLst>
                <a:ext uri="{FF2B5EF4-FFF2-40B4-BE49-F238E27FC236}">
                  <a16:creationId xmlns:a16="http://schemas.microsoft.com/office/drawing/2014/main" id="{21126B8C-F666-4430-A36B-E7A1CAEB5013}"/>
                </a:ext>
              </a:extLst>
            </p:cNvPr>
            <p:cNvSpPr/>
            <p:nvPr/>
          </p:nvSpPr>
          <p:spPr>
            <a:xfrm>
              <a:off x="2836056" y="1934714"/>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855;p126">
              <a:extLst>
                <a:ext uri="{FF2B5EF4-FFF2-40B4-BE49-F238E27FC236}">
                  <a16:creationId xmlns:a16="http://schemas.microsoft.com/office/drawing/2014/main" id="{9E8D976A-2889-44D8-9437-258E34341448}"/>
                </a:ext>
              </a:extLst>
            </p:cNvPr>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856;p126">
              <a:extLst>
                <a:ext uri="{FF2B5EF4-FFF2-40B4-BE49-F238E27FC236}">
                  <a16:creationId xmlns:a16="http://schemas.microsoft.com/office/drawing/2014/main" id="{8E4ABFFB-6596-4795-A3A2-10DF68428124}"/>
                </a:ext>
              </a:extLst>
            </p:cNvPr>
            <p:cNvSpPr/>
            <p:nvPr/>
          </p:nvSpPr>
          <p:spPr>
            <a:xfrm>
              <a:off x="2774359" y="1962182"/>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857;p126">
              <a:extLst>
                <a:ext uri="{FF2B5EF4-FFF2-40B4-BE49-F238E27FC236}">
                  <a16:creationId xmlns:a16="http://schemas.microsoft.com/office/drawing/2014/main" id="{E32D38D7-14DA-4AF4-8AB3-7092D8A98909}"/>
                </a:ext>
              </a:extLst>
            </p:cNvPr>
            <p:cNvSpPr/>
            <p:nvPr/>
          </p:nvSpPr>
          <p:spPr>
            <a:xfrm>
              <a:off x="2774115" y="1962657"/>
              <a:ext cx="109" cy="204"/>
            </a:xfrm>
            <a:custGeom>
              <a:avLst/>
              <a:gdLst/>
              <a:ahLst/>
              <a:cxnLst/>
              <a:rect l="l" t="t" r="r" b="b"/>
              <a:pathLst>
                <a:path w="8" h="15" extrusionOk="0">
                  <a:moveTo>
                    <a:pt x="1" y="15"/>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858;p126">
              <a:extLst>
                <a:ext uri="{FF2B5EF4-FFF2-40B4-BE49-F238E27FC236}">
                  <a16:creationId xmlns:a16="http://schemas.microsoft.com/office/drawing/2014/main" id="{B39BA30C-3028-45F6-9481-3FBB756D1987}"/>
                </a:ext>
              </a:extLst>
            </p:cNvPr>
            <p:cNvSpPr/>
            <p:nvPr/>
          </p:nvSpPr>
          <p:spPr>
            <a:xfrm>
              <a:off x="2774590" y="1961761"/>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859;p126">
              <a:extLst>
                <a:ext uri="{FF2B5EF4-FFF2-40B4-BE49-F238E27FC236}">
                  <a16:creationId xmlns:a16="http://schemas.microsoft.com/office/drawing/2014/main" id="{C3D7CAE7-9733-44C2-A4B9-E96B8DB8FCFE}"/>
                </a:ext>
              </a:extLst>
            </p:cNvPr>
            <p:cNvSpPr/>
            <p:nvPr/>
          </p:nvSpPr>
          <p:spPr>
            <a:xfrm>
              <a:off x="2775595" y="1959521"/>
              <a:ext cx="109" cy="258"/>
            </a:xfrm>
            <a:custGeom>
              <a:avLst/>
              <a:gdLst/>
              <a:ahLst/>
              <a:cxnLst/>
              <a:rect l="l" t="t" r="r" b="b"/>
              <a:pathLst>
                <a:path w="8" h="19" extrusionOk="0">
                  <a:moveTo>
                    <a:pt x="0" y="18"/>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860;p126">
              <a:extLst>
                <a:ext uri="{FF2B5EF4-FFF2-40B4-BE49-F238E27FC236}">
                  <a16:creationId xmlns:a16="http://schemas.microsoft.com/office/drawing/2014/main" id="{236DD906-680C-4A0B-A182-311CD6A45E52}"/>
                </a:ext>
              </a:extLst>
            </p:cNvPr>
            <p:cNvSpPr/>
            <p:nvPr/>
          </p:nvSpPr>
          <p:spPr>
            <a:xfrm>
              <a:off x="2775310" y="1960145"/>
              <a:ext cx="149" cy="394"/>
            </a:xfrm>
            <a:custGeom>
              <a:avLst/>
              <a:gdLst/>
              <a:ahLst/>
              <a:cxnLst/>
              <a:rect l="l" t="t" r="r" b="b"/>
              <a:pathLst>
                <a:path w="11" h="29" extrusionOk="0">
                  <a:moveTo>
                    <a:pt x="0" y="2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861;p126">
              <a:extLst>
                <a:ext uri="{FF2B5EF4-FFF2-40B4-BE49-F238E27FC236}">
                  <a16:creationId xmlns:a16="http://schemas.microsoft.com/office/drawing/2014/main" id="{D3C3603E-959B-4E05-B0AB-02B4DBFE0AD0}"/>
                </a:ext>
              </a:extLst>
            </p:cNvPr>
            <p:cNvSpPr/>
            <p:nvPr/>
          </p:nvSpPr>
          <p:spPr>
            <a:xfrm>
              <a:off x="2775065" y="1960756"/>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862;p126">
              <a:extLst>
                <a:ext uri="{FF2B5EF4-FFF2-40B4-BE49-F238E27FC236}">
                  <a16:creationId xmlns:a16="http://schemas.microsoft.com/office/drawing/2014/main" id="{756F19B6-84CB-4B56-8160-9F570659D173}"/>
                </a:ext>
              </a:extLst>
            </p:cNvPr>
            <p:cNvSpPr/>
            <p:nvPr/>
          </p:nvSpPr>
          <p:spPr>
            <a:xfrm>
              <a:off x="2774835" y="1961286"/>
              <a:ext cx="149" cy="244"/>
            </a:xfrm>
            <a:custGeom>
              <a:avLst/>
              <a:gdLst/>
              <a:ahLst/>
              <a:cxnLst/>
              <a:rect l="l" t="t" r="r" b="b"/>
              <a:pathLst>
                <a:path w="11" h="18" extrusionOk="0">
                  <a:moveTo>
                    <a:pt x="0"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863;p126">
              <a:extLst>
                <a:ext uri="{FF2B5EF4-FFF2-40B4-BE49-F238E27FC236}">
                  <a16:creationId xmlns:a16="http://schemas.microsoft.com/office/drawing/2014/main" id="{22F1F557-FE72-426F-84A5-EC835FB7A7D1}"/>
                </a:ext>
              </a:extLst>
            </p:cNvPr>
            <p:cNvSpPr/>
            <p:nvPr/>
          </p:nvSpPr>
          <p:spPr>
            <a:xfrm>
              <a:off x="2773884" y="1963091"/>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864;p126">
              <a:extLst>
                <a:ext uri="{FF2B5EF4-FFF2-40B4-BE49-F238E27FC236}">
                  <a16:creationId xmlns:a16="http://schemas.microsoft.com/office/drawing/2014/main" id="{3CCC97B1-2FD7-4EF1-A2FA-44F6CBFC6EA1}"/>
                </a:ext>
              </a:extLst>
            </p:cNvPr>
            <p:cNvSpPr/>
            <p:nvPr/>
          </p:nvSpPr>
          <p:spPr>
            <a:xfrm>
              <a:off x="2772268" y="1965087"/>
              <a:ext cx="149" cy="109"/>
            </a:xfrm>
            <a:custGeom>
              <a:avLst/>
              <a:gdLst/>
              <a:ahLst/>
              <a:cxnLst/>
              <a:rect l="l" t="t" r="r" b="b"/>
              <a:pathLst>
                <a:path w="11" h="8" extrusionOk="0">
                  <a:moveTo>
                    <a:pt x="0"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865;p126">
              <a:extLst>
                <a:ext uri="{FF2B5EF4-FFF2-40B4-BE49-F238E27FC236}">
                  <a16:creationId xmlns:a16="http://schemas.microsoft.com/office/drawing/2014/main" id="{4558D16D-72DF-4F77-B7DD-1F670F4F0C88}"/>
                </a:ext>
              </a:extLst>
            </p:cNvPr>
            <p:cNvSpPr/>
            <p:nvPr/>
          </p:nvSpPr>
          <p:spPr>
            <a:xfrm>
              <a:off x="2772839" y="1964517"/>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866;p126">
              <a:extLst>
                <a:ext uri="{FF2B5EF4-FFF2-40B4-BE49-F238E27FC236}">
                  <a16:creationId xmlns:a16="http://schemas.microsoft.com/office/drawing/2014/main" id="{C00B60E2-B0ED-4BCA-844D-369EA9EE782C}"/>
                </a:ext>
              </a:extLst>
            </p:cNvPr>
            <p:cNvSpPr/>
            <p:nvPr/>
          </p:nvSpPr>
          <p:spPr>
            <a:xfrm>
              <a:off x="2771983" y="1965318"/>
              <a:ext cx="149" cy="68"/>
            </a:xfrm>
            <a:custGeom>
              <a:avLst/>
              <a:gdLst/>
              <a:ahLst/>
              <a:cxnLst/>
              <a:rect l="l" t="t" r="r" b="b"/>
              <a:pathLst>
                <a:path w="11" h="5" extrusionOk="0">
                  <a:moveTo>
                    <a:pt x="0"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867;p126">
              <a:extLst>
                <a:ext uri="{FF2B5EF4-FFF2-40B4-BE49-F238E27FC236}">
                  <a16:creationId xmlns:a16="http://schemas.microsoft.com/office/drawing/2014/main" id="{0234226F-8D18-46AC-A086-2D7B3D950A4B}"/>
                </a:ext>
              </a:extLst>
            </p:cNvPr>
            <p:cNvSpPr/>
            <p:nvPr/>
          </p:nvSpPr>
          <p:spPr>
            <a:xfrm>
              <a:off x="2773599" y="1963512"/>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868;p126">
              <a:extLst>
                <a:ext uri="{FF2B5EF4-FFF2-40B4-BE49-F238E27FC236}">
                  <a16:creationId xmlns:a16="http://schemas.microsoft.com/office/drawing/2014/main" id="{AD522FFD-E1A9-4126-86B1-C63A912631B3}"/>
                </a:ext>
              </a:extLst>
            </p:cNvPr>
            <p:cNvSpPr/>
            <p:nvPr/>
          </p:nvSpPr>
          <p:spPr>
            <a:xfrm>
              <a:off x="2773070" y="1964178"/>
              <a:ext cx="163" cy="204"/>
            </a:xfrm>
            <a:custGeom>
              <a:avLst/>
              <a:gdLst/>
              <a:ahLst/>
              <a:cxnLst/>
              <a:rect l="l" t="t" r="r" b="b"/>
              <a:pathLst>
                <a:path w="12" h="15" extrusionOk="0">
                  <a:moveTo>
                    <a:pt x="1"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869;p126">
              <a:extLst>
                <a:ext uri="{FF2B5EF4-FFF2-40B4-BE49-F238E27FC236}">
                  <a16:creationId xmlns:a16="http://schemas.microsoft.com/office/drawing/2014/main" id="{E8D620A2-CAF2-4497-9243-7A539DB1AFCB}"/>
                </a:ext>
              </a:extLst>
            </p:cNvPr>
            <p:cNvSpPr/>
            <p:nvPr/>
          </p:nvSpPr>
          <p:spPr>
            <a:xfrm>
              <a:off x="2773355" y="1963852"/>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870;p126">
              <a:extLst>
                <a:ext uri="{FF2B5EF4-FFF2-40B4-BE49-F238E27FC236}">
                  <a16:creationId xmlns:a16="http://schemas.microsoft.com/office/drawing/2014/main" id="{053EDDA4-7BF9-4A5F-8AF1-C8619FE49F3E}"/>
                </a:ext>
              </a:extLst>
            </p:cNvPr>
            <p:cNvSpPr/>
            <p:nvPr/>
          </p:nvSpPr>
          <p:spPr>
            <a:xfrm>
              <a:off x="2776776" y="1956384"/>
              <a:ext cx="68" cy="299"/>
            </a:xfrm>
            <a:custGeom>
              <a:avLst/>
              <a:gdLst/>
              <a:ahLst/>
              <a:cxnLst/>
              <a:rect l="l" t="t" r="r" b="b"/>
              <a:pathLst>
                <a:path w="5" h="22" extrusionOk="0">
                  <a:moveTo>
                    <a:pt x="1" y="22"/>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871;p126">
              <a:extLst>
                <a:ext uri="{FF2B5EF4-FFF2-40B4-BE49-F238E27FC236}">
                  <a16:creationId xmlns:a16="http://schemas.microsoft.com/office/drawing/2014/main" id="{86054EA1-96F4-48C8-8165-180682D7D084}"/>
                </a:ext>
              </a:extLst>
            </p:cNvPr>
            <p:cNvSpPr/>
            <p:nvPr/>
          </p:nvSpPr>
          <p:spPr>
            <a:xfrm>
              <a:off x="2777496" y="1954062"/>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872;p126">
              <a:extLst>
                <a:ext uri="{FF2B5EF4-FFF2-40B4-BE49-F238E27FC236}">
                  <a16:creationId xmlns:a16="http://schemas.microsoft.com/office/drawing/2014/main" id="{AB360450-C7DB-4CEA-988E-754CD28464E1}"/>
                </a:ext>
              </a:extLst>
            </p:cNvPr>
            <p:cNvSpPr/>
            <p:nvPr/>
          </p:nvSpPr>
          <p:spPr>
            <a:xfrm>
              <a:off x="2777632" y="1953628"/>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873;p126">
              <a:extLst>
                <a:ext uri="{FF2B5EF4-FFF2-40B4-BE49-F238E27FC236}">
                  <a16:creationId xmlns:a16="http://schemas.microsoft.com/office/drawing/2014/main" id="{49BB441F-D1BA-4312-A794-961F3C2A7D53}"/>
                </a:ext>
              </a:extLst>
            </p:cNvPr>
            <p:cNvSpPr/>
            <p:nvPr/>
          </p:nvSpPr>
          <p:spPr>
            <a:xfrm>
              <a:off x="2776926" y="1955909"/>
              <a:ext cx="109" cy="258"/>
            </a:xfrm>
            <a:custGeom>
              <a:avLst/>
              <a:gdLst/>
              <a:ahLst/>
              <a:cxnLst/>
              <a:rect l="l" t="t" r="r" b="b"/>
              <a:pathLst>
                <a:path w="8" h="19" extrusionOk="0">
                  <a:moveTo>
                    <a:pt x="0" y="18"/>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874;p126">
              <a:extLst>
                <a:ext uri="{FF2B5EF4-FFF2-40B4-BE49-F238E27FC236}">
                  <a16:creationId xmlns:a16="http://schemas.microsoft.com/office/drawing/2014/main" id="{242C94F7-52D5-463F-957F-FAEE064C9192}"/>
                </a:ext>
              </a:extLst>
            </p:cNvPr>
            <p:cNvSpPr/>
            <p:nvPr/>
          </p:nvSpPr>
          <p:spPr>
            <a:xfrm>
              <a:off x="2777251" y="1954959"/>
              <a:ext cx="68" cy="204"/>
            </a:xfrm>
            <a:custGeom>
              <a:avLst/>
              <a:gdLst/>
              <a:ahLst/>
              <a:cxnLst/>
              <a:rect l="l" t="t" r="r" b="b"/>
              <a:pathLst>
                <a:path w="5" h="15" extrusionOk="0">
                  <a:moveTo>
                    <a:pt x="1"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875;p126">
              <a:extLst>
                <a:ext uri="{FF2B5EF4-FFF2-40B4-BE49-F238E27FC236}">
                  <a16:creationId xmlns:a16="http://schemas.microsoft.com/office/drawing/2014/main" id="{925EFA47-C974-428F-95D7-34A10122A945}"/>
                </a:ext>
              </a:extLst>
            </p:cNvPr>
            <p:cNvSpPr/>
            <p:nvPr/>
          </p:nvSpPr>
          <p:spPr>
            <a:xfrm>
              <a:off x="2777781" y="1953248"/>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876;p126">
              <a:extLst>
                <a:ext uri="{FF2B5EF4-FFF2-40B4-BE49-F238E27FC236}">
                  <a16:creationId xmlns:a16="http://schemas.microsoft.com/office/drawing/2014/main" id="{64D09426-DB36-4719-93C0-03E3977ADF69}"/>
                </a:ext>
              </a:extLst>
            </p:cNvPr>
            <p:cNvSpPr/>
            <p:nvPr/>
          </p:nvSpPr>
          <p:spPr>
            <a:xfrm>
              <a:off x="2777061" y="1955434"/>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877;p126">
              <a:extLst>
                <a:ext uri="{FF2B5EF4-FFF2-40B4-BE49-F238E27FC236}">
                  <a16:creationId xmlns:a16="http://schemas.microsoft.com/office/drawing/2014/main" id="{B4582558-3142-4C04-8E5F-4CEDCA503577}"/>
                </a:ext>
              </a:extLst>
            </p:cNvPr>
            <p:cNvSpPr/>
            <p:nvPr/>
          </p:nvSpPr>
          <p:spPr>
            <a:xfrm>
              <a:off x="2776586" y="1956914"/>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878;p126">
              <a:extLst>
                <a:ext uri="{FF2B5EF4-FFF2-40B4-BE49-F238E27FC236}">
                  <a16:creationId xmlns:a16="http://schemas.microsoft.com/office/drawing/2014/main" id="{2BEE6EC8-318E-4C90-9E08-0E64D44B00B4}"/>
                </a:ext>
              </a:extLst>
            </p:cNvPr>
            <p:cNvSpPr/>
            <p:nvPr/>
          </p:nvSpPr>
          <p:spPr>
            <a:xfrm>
              <a:off x="2776206" y="1957959"/>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879;p126">
              <a:extLst>
                <a:ext uri="{FF2B5EF4-FFF2-40B4-BE49-F238E27FC236}">
                  <a16:creationId xmlns:a16="http://schemas.microsoft.com/office/drawing/2014/main" id="{25AF7212-F787-4C2B-9AEA-62E167F67EB2}"/>
                </a:ext>
              </a:extLst>
            </p:cNvPr>
            <p:cNvSpPr/>
            <p:nvPr/>
          </p:nvSpPr>
          <p:spPr>
            <a:xfrm>
              <a:off x="2776016" y="1958475"/>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880;p126">
              <a:extLst>
                <a:ext uri="{FF2B5EF4-FFF2-40B4-BE49-F238E27FC236}">
                  <a16:creationId xmlns:a16="http://schemas.microsoft.com/office/drawing/2014/main" id="{6E634258-6715-40F0-BB89-27A7A70C73EA}"/>
                </a:ext>
              </a:extLst>
            </p:cNvPr>
            <p:cNvSpPr/>
            <p:nvPr/>
          </p:nvSpPr>
          <p:spPr>
            <a:xfrm>
              <a:off x="2776396" y="1957430"/>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881;p126">
              <a:extLst>
                <a:ext uri="{FF2B5EF4-FFF2-40B4-BE49-F238E27FC236}">
                  <a16:creationId xmlns:a16="http://schemas.microsoft.com/office/drawing/2014/main" id="{69660001-0345-4E43-B30E-94F5A72F0721}"/>
                </a:ext>
              </a:extLst>
            </p:cNvPr>
            <p:cNvSpPr/>
            <p:nvPr/>
          </p:nvSpPr>
          <p:spPr>
            <a:xfrm>
              <a:off x="2777401" y="1954483"/>
              <a:ext cx="54" cy="258"/>
            </a:xfrm>
            <a:custGeom>
              <a:avLst/>
              <a:gdLst/>
              <a:ahLst/>
              <a:cxnLst/>
              <a:rect l="l" t="t" r="r" b="b"/>
              <a:pathLst>
                <a:path w="4" h="19" extrusionOk="0">
                  <a:moveTo>
                    <a:pt x="0" y="1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882;p126">
              <a:extLst>
                <a:ext uri="{FF2B5EF4-FFF2-40B4-BE49-F238E27FC236}">
                  <a16:creationId xmlns:a16="http://schemas.microsoft.com/office/drawing/2014/main" id="{289AB824-C01C-4B9F-ABA1-D7AA90F947A0}"/>
                </a:ext>
              </a:extLst>
            </p:cNvPr>
            <p:cNvSpPr/>
            <p:nvPr/>
          </p:nvSpPr>
          <p:spPr>
            <a:xfrm>
              <a:off x="2772554" y="1964802"/>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883;p126">
              <a:extLst>
                <a:ext uri="{FF2B5EF4-FFF2-40B4-BE49-F238E27FC236}">
                  <a16:creationId xmlns:a16="http://schemas.microsoft.com/office/drawing/2014/main" id="{433D76B2-2A05-47C1-9962-A28D72026128}"/>
                </a:ext>
              </a:extLst>
            </p:cNvPr>
            <p:cNvSpPr/>
            <p:nvPr/>
          </p:nvSpPr>
          <p:spPr>
            <a:xfrm>
              <a:off x="2775826" y="1959005"/>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884;p126">
              <a:extLst>
                <a:ext uri="{FF2B5EF4-FFF2-40B4-BE49-F238E27FC236}">
                  <a16:creationId xmlns:a16="http://schemas.microsoft.com/office/drawing/2014/main" id="{77CDAB16-F887-445C-828C-445BE81FE5AB}"/>
                </a:ext>
              </a:extLst>
            </p:cNvPr>
            <p:cNvSpPr/>
            <p:nvPr/>
          </p:nvSpPr>
          <p:spPr>
            <a:xfrm>
              <a:off x="2771698" y="1965508"/>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885;p126">
              <a:extLst>
                <a:ext uri="{FF2B5EF4-FFF2-40B4-BE49-F238E27FC236}">
                  <a16:creationId xmlns:a16="http://schemas.microsoft.com/office/drawing/2014/main" id="{CF93DB01-75B3-4C4D-B1B3-35BE95985D3D}"/>
                </a:ext>
              </a:extLst>
            </p:cNvPr>
            <p:cNvSpPr/>
            <p:nvPr/>
          </p:nvSpPr>
          <p:spPr>
            <a:xfrm>
              <a:off x="2800401" y="1951917"/>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886;p126">
              <a:extLst>
                <a:ext uri="{FF2B5EF4-FFF2-40B4-BE49-F238E27FC236}">
                  <a16:creationId xmlns:a16="http://schemas.microsoft.com/office/drawing/2014/main" id="{E4C49AAA-47C6-463B-85BF-4AB964C41CFB}"/>
                </a:ext>
              </a:extLst>
            </p:cNvPr>
            <p:cNvSpPr/>
            <p:nvPr/>
          </p:nvSpPr>
          <p:spPr>
            <a:xfrm>
              <a:off x="2800591" y="1952582"/>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887;p126">
              <a:extLst>
                <a:ext uri="{FF2B5EF4-FFF2-40B4-BE49-F238E27FC236}">
                  <a16:creationId xmlns:a16="http://schemas.microsoft.com/office/drawing/2014/main" id="{5C1F442F-0146-4E94-A4BE-BCE8208A0758}"/>
                </a:ext>
              </a:extLst>
            </p:cNvPr>
            <p:cNvSpPr/>
            <p:nvPr/>
          </p:nvSpPr>
          <p:spPr>
            <a:xfrm>
              <a:off x="2800591" y="195301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888;p126">
              <a:extLst>
                <a:ext uri="{FF2B5EF4-FFF2-40B4-BE49-F238E27FC236}">
                  <a16:creationId xmlns:a16="http://schemas.microsoft.com/office/drawing/2014/main" id="{6A0EBF97-30A3-44C9-AA07-F7E64E2AEB8B}"/>
                </a:ext>
              </a:extLst>
            </p:cNvPr>
            <p:cNvSpPr/>
            <p:nvPr/>
          </p:nvSpPr>
          <p:spPr>
            <a:xfrm>
              <a:off x="2820930" y="1936276"/>
              <a:ext cx="109" cy="109"/>
            </a:xfrm>
            <a:custGeom>
              <a:avLst/>
              <a:gdLst/>
              <a:ahLst/>
              <a:cxnLst/>
              <a:rect l="l" t="t" r="r" b="b"/>
              <a:pathLst>
                <a:path w="8" h="8" extrusionOk="0">
                  <a:moveTo>
                    <a:pt x="1" y="1"/>
                  </a:moveTo>
                  <a:lnTo>
                    <a:pt x="8" y="8"/>
                  </a:ln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889;p126">
              <a:extLst>
                <a:ext uri="{FF2B5EF4-FFF2-40B4-BE49-F238E27FC236}">
                  <a16:creationId xmlns:a16="http://schemas.microsoft.com/office/drawing/2014/main" id="{52AFE818-E046-4DFF-8084-94D4077FB5F1}"/>
                </a:ext>
              </a:extLst>
            </p:cNvPr>
            <p:cNvSpPr/>
            <p:nvPr/>
          </p:nvSpPr>
          <p:spPr>
            <a:xfrm>
              <a:off x="2800550" y="195229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890;p126">
              <a:extLst>
                <a:ext uri="{FF2B5EF4-FFF2-40B4-BE49-F238E27FC236}">
                  <a16:creationId xmlns:a16="http://schemas.microsoft.com/office/drawing/2014/main" id="{60F3C256-E025-446C-ADC3-9C3BD3E11411}"/>
                </a:ext>
              </a:extLst>
            </p:cNvPr>
            <p:cNvSpPr/>
            <p:nvPr/>
          </p:nvSpPr>
          <p:spPr>
            <a:xfrm>
              <a:off x="2783293" y="1890642"/>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891;p126">
              <a:extLst>
                <a:ext uri="{FF2B5EF4-FFF2-40B4-BE49-F238E27FC236}">
                  <a16:creationId xmlns:a16="http://schemas.microsoft.com/office/drawing/2014/main" id="{A01491B9-B55C-4F28-8B3E-31081F3E267D}"/>
                </a:ext>
              </a:extLst>
            </p:cNvPr>
            <p:cNvSpPr/>
            <p:nvPr/>
          </p:nvSpPr>
          <p:spPr>
            <a:xfrm>
              <a:off x="2821609" y="1933425"/>
              <a:ext cx="0" cy="109"/>
            </a:xfrm>
            <a:custGeom>
              <a:avLst/>
              <a:gdLst/>
              <a:ahLst/>
              <a:cxnLst/>
              <a:rect l="l" t="t" r="r" b="b"/>
              <a:pathLst>
                <a:path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892;p126">
              <a:extLst>
                <a:ext uri="{FF2B5EF4-FFF2-40B4-BE49-F238E27FC236}">
                  <a16:creationId xmlns:a16="http://schemas.microsoft.com/office/drawing/2014/main" id="{6266D071-7F28-487E-A4E8-243396DA00A6}"/>
                </a:ext>
              </a:extLst>
            </p:cNvPr>
            <p:cNvSpPr/>
            <p:nvPr/>
          </p:nvSpPr>
          <p:spPr>
            <a:xfrm>
              <a:off x="2821555" y="1932854"/>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893;p126">
              <a:extLst>
                <a:ext uri="{FF2B5EF4-FFF2-40B4-BE49-F238E27FC236}">
                  <a16:creationId xmlns:a16="http://schemas.microsoft.com/office/drawing/2014/main" id="{99AFFF50-68A9-447D-8566-AA9C812BE31D}"/>
                </a:ext>
              </a:extLst>
            </p:cNvPr>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894;p126">
              <a:extLst>
                <a:ext uri="{FF2B5EF4-FFF2-40B4-BE49-F238E27FC236}">
                  <a16:creationId xmlns:a16="http://schemas.microsoft.com/office/drawing/2014/main" id="{7905FF38-B7F3-422C-9F8E-373DFC09F414}"/>
                </a:ext>
              </a:extLst>
            </p:cNvPr>
            <p:cNvSpPr/>
            <p:nvPr/>
          </p:nvSpPr>
          <p:spPr>
            <a:xfrm>
              <a:off x="2782913" y="1890262"/>
              <a:ext cx="204" cy="163"/>
            </a:xfrm>
            <a:custGeom>
              <a:avLst/>
              <a:gdLst/>
              <a:ahLst/>
              <a:cxnLst/>
              <a:rect l="l" t="t" r="r" b="b"/>
              <a:pathLst>
                <a:path w="15"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895;p126">
              <a:extLst>
                <a:ext uri="{FF2B5EF4-FFF2-40B4-BE49-F238E27FC236}">
                  <a16:creationId xmlns:a16="http://schemas.microsoft.com/office/drawing/2014/main" id="{DC9F6294-5F5A-4BCA-9F55-4E68B9D19982}"/>
                </a:ext>
              </a:extLst>
            </p:cNvPr>
            <p:cNvSpPr/>
            <p:nvPr/>
          </p:nvSpPr>
          <p:spPr>
            <a:xfrm>
              <a:off x="2783198" y="1890547"/>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896;p126">
              <a:extLst>
                <a:ext uri="{FF2B5EF4-FFF2-40B4-BE49-F238E27FC236}">
                  <a16:creationId xmlns:a16="http://schemas.microsoft.com/office/drawing/2014/main" id="{1885FB4E-0FE1-43B8-8EF4-870995DA5FE9}"/>
                </a:ext>
              </a:extLst>
            </p:cNvPr>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897;p126">
              <a:extLst>
                <a:ext uri="{FF2B5EF4-FFF2-40B4-BE49-F238E27FC236}">
                  <a16:creationId xmlns:a16="http://schemas.microsoft.com/office/drawing/2014/main" id="{9A0334BF-BF12-4D5F-96C9-BB2415A4E2CB}"/>
                </a:ext>
              </a:extLst>
            </p:cNvPr>
            <p:cNvSpPr/>
            <p:nvPr/>
          </p:nvSpPr>
          <p:spPr>
            <a:xfrm>
              <a:off x="2821650" y="1933995"/>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898;p126">
              <a:extLst>
                <a:ext uri="{FF2B5EF4-FFF2-40B4-BE49-F238E27FC236}">
                  <a16:creationId xmlns:a16="http://schemas.microsoft.com/office/drawing/2014/main" id="{94805BE6-8081-4F52-8967-E378E3AD046C}"/>
                </a:ext>
              </a:extLst>
            </p:cNvPr>
            <p:cNvSpPr/>
            <p:nvPr/>
          </p:nvSpPr>
          <p:spPr>
            <a:xfrm>
              <a:off x="2782574" y="188993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899;p126">
              <a:extLst>
                <a:ext uri="{FF2B5EF4-FFF2-40B4-BE49-F238E27FC236}">
                  <a16:creationId xmlns:a16="http://schemas.microsoft.com/office/drawing/2014/main" id="{6FB84F1E-EAB1-42D8-8B91-2F3A510B8E8B}"/>
                </a:ext>
              </a:extLst>
            </p:cNvPr>
            <p:cNvSpPr/>
            <p:nvPr/>
          </p:nvSpPr>
          <p:spPr>
            <a:xfrm>
              <a:off x="2782723" y="1890072"/>
              <a:ext cx="149" cy="109"/>
            </a:xfrm>
            <a:custGeom>
              <a:avLst/>
              <a:gdLst/>
              <a:ahLst/>
              <a:cxnLst/>
              <a:rect l="l" t="t" r="r" b="b"/>
              <a:pathLst>
                <a:path w="11" h="8" extrusionOk="0">
                  <a:moveTo>
                    <a:pt x="1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900;p126">
              <a:extLst>
                <a:ext uri="{FF2B5EF4-FFF2-40B4-BE49-F238E27FC236}">
                  <a16:creationId xmlns:a16="http://schemas.microsoft.com/office/drawing/2014/main" id="{242453A9-0592-40DF-8F1F-50C9E413CB26}"/>
                </a:ext>
              </a:extLst>
            </p:cNvPr>
            <p:cNvSpPr/>
            <p:nvPr/>
          </p:nvSpPr>
          <p:spPr>
            <a:xfrm>
              <a:off x="2783103" y="1890411"/>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901;p126">
              <a:extLst>
                <a:ext uri="{FF2B5EF4-FFF2-40B4-BE49-F238E27FC236}">
                  <a16:creationId xmlns:a16="http://schemas.microsoft.com/office/drawing/2014/main" id="{804D1CD6-3A5E-4555-9C6A-91B6D89F9B01}"/>
                </a:ext>
              </a:extLst>
            </p:cNvPr>
            <p:cNvSpPr/>
            <p:nvPr/>
          </p:nvSpPr>
          <p:spPr>
            <a:xfrm>
              <a:off x="2783334" y="1890696"/>
              <a:ext cx="68" cy="54"/>
            </a:xfrm>
            <a:custGeom>
              <a:avLst/>
              <a:gdLst/>
              <a:ahLst/>
              <a:cxnLst/>
              <a:rect l="l" t="t" r="r" b="b"/>
              <a:pathLst>
                <a:path w="5" h="4" extrusionOk="0">
                  <a:moveTo>
                    <a:pt x="4"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902;p126">
              <a:extLst>
                <a:ext uri="{FF2B5EF4-FFF2-40B4-BE49-F238E27FC236}">
                  <a16:creationId xmlns:a16="http://schemas.microsoft.com/office/drawing/2014/main" id="{3F778865-50FB-4E1D-AFF1-FDE0734DA490}"/>
                </a:ext>
              </a:extLst>
            </p:cNvPr>
            <p:cNvSpPr/>
            <p:nvPr/>
          </p:nvSpPr>
          <p:spPr>
            <a:xfrm>
              <a:off x="2821324" y="1935950"/>
              <a:ext cx="0" cy="14"/>
            </a:xfrm>
            <a:custGeom>
              <a:avLst/>
              <a:gdLst/>
              <a:ahLst/>
              <a:cxnLst/>
              <a:rect l="l" t="t" r="r" b="b"/>
              <a:pathLst>
                <a:path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903;p126">
              <a:extLst>
                <a:ext uri="{FF2B5EF4-FFF2-40B4-BE49-F238E27FC236}">
                  <a16:creationId xmlns:a16="http://schemas.microsoft.com/office/drawing/2014/main" id="{2800E52C-8145-46A4-AF56-01A11E7C609C}"/>
                </a:ext>
              </a:extLst>
            </p:cNvPr>
            <p:cNvSpPr/>
            <p:nvPr/>
          </p:nvSpPr>
          <p:spPr>
            <a:xfrm>
              <a:off x="2821609" y="1934945"/>
              <a:ext cx="0" cy="68"/>
            </a:xfrm>
            <a:custGeom>
              <a:avLst/>
              <a:gdLst/>
              <a:ahLst/>
              <a:cxnLst/>
              <a:rect l="l" t="t" r="r" b="b"/>
              <a:pathLst>
                <a:path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904;p126">
              <a:extLst>
                <a:ext uri="{FF2B5EF4-FFF2-40B4-BE49-F238E27FC236}">
                  <a16:creationId xmlns:a16="http://schemas.microsoft.com/office/drawing/2014/main" id="{7EA93B2B-8685-4268-8269-C1E2FB1786DC}"/>
                </a:ext>
              </a:extLst>
            </p:cNvPr>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905;p126">
              <a:extLst>
                <a:ext uri="{FF2B5EF4-FFF2-40B4-BE49-F238E27FC236}">
                  <a16:creationId xmlns:a16="http://schemas.microsoft.com/office/drawing/2014/main" id="{CCDA8110-5E61-4533-8641-48B0EAD0C6F0}"/>
                </a:ext>
              </a:extLst>
            </p:cNvPr>
            <p:cNvSpPr/>
            <p:nvPr/>
          </p:nvSpPr>
          <p:spPr>
            <a:xfrm>
              <a:off x="2821039" y="1936330"/>
              <a:ext cx="0" cy="54"/>
            </a:xfrm>
            <a:custGeom>
              <a:avLst/>
              <a:gdLst/>
              <a:ahLst/>
              <a:cxnLst/>
              <a:rect l="l" t="t" r="r" b="b"/>
              <a:pathLst>
                <a:path h="4" extrusionOk="0">
                  <a:moveTo>
                    <a:pt x="0" y="4"/>
                  </a:moveTo>
                  <a:lnTo>
                    <a:pt x="0" y="4"/>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906;p126">
              <a:extLst>
                <a:ext uri="{FF2B5EF4-FFF2-40B4-BE49-F238E27FC236}">
                  <a16:creationId xmlns:a16="http://schemas.microsoft.com/office/drawing/2014/main" id="{F0EDEF97-9485-43D6-98DA-ACC81F66C87C}"/>
                </a:ext>
              </a:extLst>
            </p:cNvPr>
            <p:cNvSpPr/>
            <p:nvPr/>
          </p:nvSpPr>
          <p:spPr>
            <a:xfrm>
              <a:off x="2821460" y="1935421"/>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907;p126">
              <a:extLst>
                <a:ext uri="{FF2B5EF4-FFF2-40B4-BE49-F238E27FC236}">
                  <a16:creationId xmlns:a16="http://schemas.microsoft.com/office/drawing/2014/main" id="{46A37DC2-6403-4AD7-8C52-05590993B82A}"/>
                </a:ext>
              </a:extLst>
            </p:cNvPr>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908;p126">
              <a:extLst>
                <a:ext uri="{FF2B5EF4-FFF2-40B4-BE49-F238E27FC236}">
                  <a16:creationId xmlns:a16="http://schemas.microsoft.com/office/drawing/2014/main" id="{3E2E8F84-C4BF-46EE-AF9E-A05459F85FFC}"/>
                </a:ext>
              </a:extLst>
            </p:cNvPr>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909;p126">
              <a:extLst>
                <a:ext uri="{FF2B5EF4-FFF2-40B4-BE49-F238E27FC236}">
                  <a16:creationId xmlns:a16="http://schemas.microsoft.com/office/drawing/2014/main" id="{996146B5-F10B-450F-8D0D-1A3C613C645F}"/>
                </a:ext>
              </a:extLst>
            </p:cNvPr>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910;p126">
              <a:extLst>
                <a:ext uri="{FF2B5EF4-FFF2-40B4-BE49-F238E27FC236}">
                  <a16:creationId xmlns:a16="http://schemas.microsoft.com/office/drawing/2014/main" id="{E06918C2-7F82-4828-AED5-6CC95CABA53D}"/>
                </a:ext>
              </a:extLst>
            </p:cNvPr>
            <p:cNvSpPr/>
            <p:nvPr/>
          </p:nvSpPr>
          <p:spPr>
            <a:xfrm>
              <a:off x="2186141" y="168088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911;p126">
              <a:extLst>
                <a:ext uri="{FF2B5EF4-FFF2-40B4-BE49-F238E27FC236}">
                  <a16:creationId xmlns:a16="http://schemas.microsoft.com/office/drawing/2014/main" id="{DAF65DEE-0F11-431C-8CEF-65A5645DDF20}"/>
                </a:ext>
              </a:extLst>
            </p:cNvPr>
            <p:cNvSpPr/>
            <p:nvPr/>
          </p:nvSpPr>
          <p:spPr>
            <a:xfrm>
              <a:off x="2187187" y="1681358"/>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912;p126">
              <a:extLst>
                <a:ext uri="{FF2B5EF4-FFF2-40B4-BE49-F238E27FC236}">
                  <a16:creationId xmlns:a16="http://schemas.microsoft.com/office/drawing/2014/main" id="{CF7500E3-C629-4B37-BC33-905594B7975D}"/>
                </a:ext>
              </a:extLst>
            </p:cNvPr>
            <p:cNvSpPr/>
            <p:nvPr/>
          </p:nvSpPr>
          <p:spPr>
            <a:xfrm>
              <a:off x="2188327" y="1682024"/>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913;p126">
              <a:extLst>
                <a:ext uri="{FF2B5EF4-FFF2-40B4-BE49-F238E27FC236}">
                  <a16:creationId xmlns:a16="http://schemas.microsoft.com/office/drawing/2014/main" id="{EB463E96-A27E-44D8-AAD6-BB93F18C00E4}"/>
                </a:ext>
              </a:extLst>
            </p:cNvPr>
            <p:cNvSpPr/>
            <p:nvPr/>
          </p:nvSpPr>
          <p:spPr>
            <a:xfrm>
              <a:off x="2185571" y="1680652"/>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914;p126">
              <a:extLst>
                <a:ext uri="{FF2B5EF4-FFF2-40B4-BE49-F238E27FC236}">
                  <a16:creationId xmlns:a16="http://schemas.microsoft.com/office/drawing/2014/main" id="{EE632AEE-85D8-462C-80C1-605427EF88A2}"/>
                </a:ext>
              </a:extLst>
            </p:cNvPr>
            <p:cNvSpPr/>
            <p:nvPr/>
          </p:nvSpPr>
          <p:spPr>
            <a:xfrm>
              <a:off x="2186657" y="1681128"/>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915;p126">
              <a:extLst>
                <a:ext uri="{FF2B5EF4-FFF2-40B4-BE49-F238E27FC236}">
                  <a16:creationId xmlns:a16="http://schemas.microsoft.com/office/drawing/2014/main" id="{B68DE03C-ADB8-4DDB-BD3E-C3295A44D391}"/>
                </a:ext>
              </a:extLst>
            </p:cNvPr>
            <p:cNvSpPr/>
            <p:nvPr/>
          </p:nvSpPr>
          <p:spPr>
            <a:xfrm>
              <a:off x="2184756" y="1680313"/>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916;p126">
              <a:extLst>
                <a:ext uri="{FF2B5EF4-FFF2-40B4-BE49-F238E27FC236}">
                  <a16:creationId xmlns:a16="http://schemas.microsoft.com/office/drawing/2014/main" id="{570B7D11-1D88-42DF-BAFB-D1175F4BEF8A}"/>
                </a:ext>
              </a:extLst>
            </p:cNvPr>
            <p:cNvSpPr/>
            <p:nvPr/>
          </p:nvSpPr>
          <p:spPr>
            <a:xfrm>
              <a:off x="2185137" y="1680462"/>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917;p126">
              <a:extLst>
                <a:ext uri="{FF2B5EF4-FFF2-40B4-BE49-F238E27FC236}">
                  <a16:creationId xmlns:a16="http://schemas.microsoft.com/office/drawing/2014/main" id="{A4477222-203D-415D-B272-80BE572E370D}"/>
                </a:ext>
              </a:extLst>
            </p:cNvPr>
            <p:cNvSpPr/>
            <p:nvPr/>
          </p:nvSpPr>
          <p:spPr>
            <a:xfrm>
              <a:off x="2183616" y="167989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918;p126">
              <a:extLst>
                <a:ext uri="{FF2B5EF4-FFF2-40B4-BE49-F238E27FC236}">
                  <a16:creationId xmlns:a16="http://schemas.microsoft.com/office/drawing/2014/main" id="{B2D2A593-FD8C-4CA8-B1A8-AEA09DD57DDC}"/>
                </a:ext>
              </a:extLst>
            </p:cNvPr>
            <p:cNvSpPr/>
            <p:nvPr/>
          </p:nvSpPr>
          <p:spPr>
            <a:xfrm>
              <a:off x="2175347" y="1698615"/>
              <a:ext cx="163" cy="163"/>
            </a:xfrm>
            <a:custGeom>
              <a:avLst/>
              <a:gdLst/>
              <a:ahLst/>
              <a:cxnLst/>
              <a:rect l="l" t="t" r="r" b="b"/>
              <a:pathLst>
                <a:path w="12" h="12" extrusionOk="0">
                  <a:moveTo>
                    <a:pt x="1"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919;p126">
              <a:extLst>
                <a:ext uri="{FF2B5EF4-FFF2-40B4-BE49-F238E27FC236}">
                  <a16:creationId xmlns:a16="http://schemas.microsoft.com/office/drawing/2014/main" id="{8E582C0F-A7A3-4854-AC9B-9730FD8A06A0}"/>
                </a:ext>
              </a:extLst>
            </p:cNvPr>
            <p:cNvSpPr/>
            <p:nvPr/>
          </p:nvSpPr>
          <p:spPr>
            <a:xfrm>
              <a:off x="2176257" y="1699525"/>
              <a:ext cx="54" cy="54"/>
            </a:xfrm>
            <a:custGeom>
              <a:avLst/>
              <a:gdLst/>
              <a:ahLst/>
              <a:cxnLst/>
              <a:rect l="l" t="t" r="r" b="b"/>
              <a:pathLst>
                <a:path w="4" h="4" extrusionOk="0">
                  <a:moveTo>
                    <a:pt x="4" y="4"/>
                  </a:moveTo>
                  <a:lnTo>
                    <a:pt x="0" y="0"/>
                  </a:ln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920;p126">
              <a:extLst>
                <a:ext uri="{FF2B5EF4-FFF2-40B4-BE49-F238E27FC236}">
                  <a16:creationId xmlns:a16="http://schemas.microsoft.com/office/drawing/2014/main" id="{7871E134-37B6-4AA6-BE21-A55389029F8B}"/>
                </a:ext>
              </a:extLst>
            </p:cNvPr>
            <p:cNvSpPr/>
            <p:nvPr/>
          </p:nvSpPr>
          <p:spPr>
            <a:xfrm>
              <a:off x="2187703" y="1681698"/>
              <a:ext cx="258" cy="109"/>
            </a:xfrm>
            <a:custGeom>
              <a:avLst/>
              <a:gdLst/>
              <a:ahLst/>
              <a:cxnLst/>
              <a:rect l="l" t="t" r="r" b="b"/>
              <a:pathLst>
                <a:path w="19" h="8" extrusionOk="0">
                  <a:moveTo>
                    <a:pt x="1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921;p126">
              <a:extLst>
                <a:ext uri="{FF2B5EF4-FFF2-40B4-BE49-F238E27FC236}">
                  <a16:creationId xmlns:a16="http://schemas.microsoft.com/office/drawing/2014/main" id="{5301F886-7C05-45B7-9B9B-1B4374AE8D6B}"/>
                </a:ext>
              </a:extLst>
            </p:cNvPr>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922;p126">
              <a:extLst>
                <a:ext uri="{FF2B5EF4-FFF2-40B4-BE49-F238E27FC236}">
                  <a16:creationId xmlns:a16="http://schemas.microsoft.com/office/drawing/2014/main" id="{046D59F4-0606-4449-8130-B72CC064E313}"/>
                </a:ext>
              </a:extLst>
            </p:cNvPr>
            <p:cNvSpPr/>
            <p:nvPr/>
          </p:nvSpPr>
          <p:spPr>
            <a:xfrm>
              <a:off x="2183711" y="16799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923;p126">
              <a:extLst>
                <a:ext uri="{FF2B5EF4-FFF2-40B4-BE49-F238E27FC236}">
                  <a16:creationId xmlns:a16="http://schemas.microsoft.com/office/drawing/2014/main" id="{66685A94-5EFD-40F9-A04D-80EC65782386}"/>
                </a:ext>
              </a:extLst>
            </p:cNvPr>
            <p:cNvSpPr/>
            <p:nvPr/>
          </p:nvSpPr>
          <p:spPr>
            <a:xfrm>
              <a:off x="2184145" y="168008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924;p126">
              <a:extLst>
                <a:ext uri="{FF2B5EF4-FFF2-40B4-BE49-F238E27FC236}">
                  <a16:creationId xmlns:a16="http://schemas.microsoft.com/office/drawing/2014/main" id="{360C2D65-4C32-435D-83EA-3C38D0DF782B}"/>
                </a:ext>
              </a:extLst>
            </p:cNvPr>
            <p:cNvSpPr/>
            <p:nvPr/>
          </p:nvSpPr>
          <p:spPr>
            <a:xfrm>
              <a:off x="2183860" y="1679987"/>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925;p126">
              <a:extLst>
                <a:ext uri="{FF2B5EF4-FFF2-40B4-BE49-F238E27FC236}">
                  <a16:creationId xmlns:a16="http://schemas.microsoft.com/office/drawing/2014/main" id="{267D4E9F-317F-4A39-B808-DDD336843856}"/>
                </a:ext>
              </a:extLst>
            </p:cNvPr>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926;p126">
              <a:extLst>
                <a:ext uri="{FF2B5EF4-FFF2-40B4-BE49-F238E27FC236}">
                  <a16:creationId xmlns:a16="http://schemas.microsoft.com/office/drawing/2014/main" id="{3D6861C0-C1B4-4903-AA70-6B4098D6AE94}"/>
                </a:ext>
              </a:extLst>
            </p:cNvPr>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927;p126">
              <a:extLst>
                <a:ext uri="{FF2B5EF4-FFF2-40B4-BE49-F238E27FC236}">
                  <a16:creationId xmlns:a16="http://schemas.microsoft.com/office/drawing/2014/main" id="{538E177E-9718-40EB-BE38-B9AC7177EB2B}"/>
                </a:ext>
              </a:extLst>
            </p:cNvPr>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928;p126">
              <a:extLst>
                <a:ext uri="{FF2B5EF4-FFF2-40B4-BE49-F238E27FC236}">
                  <a16:creationId xmlns:a16="http://schemas.microsoft.com/office/drawing/2014/main" id="{6EE4A9A6-2279-4BC5-A762-AD9B94357662}"/>
                </a:ext>
              </a:extLst>
            </p:cNvPr>
            <p:cNvSpPr/>
            <p:nvPr/>
          </p:nvSpPr>
          <p:spPr>
            <a:xfrm>
              <a:off x="2170215" y="1666817"/>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929;p126">
              <a:extLst>
                <a:ext uri="{FF2B5EF4-FFF2-40B4-BE49-F238E27FC236}">
                  <a16:creationId xmlns:a16="http://schemas.microsoft.com/office/drawing/2014/main" id="{0F2FCACC-A2A8-46D8-904A-8704F77B9D6A}"/>
                </a:ext>
              </a:extLst>
            </p:cNvPr>
            <p:cNvSpPr/>
            <p:nvPr/>
          </p:nvSpPr>
          <p:spPr>
            <a:xfrm>
              <a:off x="2170636" y="1667061"/>
              <a:ext cx="68" cy="54"/>
            </a:xfrm>
            <a:custGeom>
              <a:avLst/>
              <a:gdLst/>
              <a:ahLst/>
              <a:cxnLst/>
              <a:rect l="l" t="t" r="r" b="b"/>
              <a:pathLst>
                <a:path w="5" h="4" extrusionOk="0">
                  <a:moveTo>
                    <a:pt x="4"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930;p126">
              <a:extLst>
                <a:ext uri="{FF2B5EF4-FFF2-40B4-BE49-F238E27FC236}">
                  <a16:creationId xmlns:a16="http://schemas.microsoft.com/office/drawing/2014/main" id="{46FFF09B-A6C1-4433-B568-31F91424DC11}"/>
                </a:ext>
              </a:extLst>
            </p:cNvPr>
            <p:cNvSpPr/>
            <p:nvPr/>
          </p:nvSpPr>
          <p:spPr>
            <a:xfrm>
              <a:off x="2175252" y="1670524"/>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931;p126">
              <a:extLst>
                <a:ext uri="{FF2B5EF4-FFF2-40B4-BE49-F238E27FC236}">
                  <a16:creationId xmlns:a16="http://schemas.microsoft.com/office/drawing/2014/main" id="{A8B4BF57-5F33-4094-A6E0-86A1F779B731}"/>
                </a:ext>
              </a:extLst>
            </p:cNvPr>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932;p126">
              <a:extLst>
                <a:ext uri="{FF2B5EF4-FFF2-40B4-BE49-F238E27FC236}">
                  <a16:creationId xmlns:a16="http://schemas.microsoft.com/office/drawing/2014/main" id="{498D2C7B-B75D-4559-9FE1-B8F3D7E74C76}"/>
                </a:ext>
              </a:extLst>
            </p:cNvPr>
            <p:cNvSpPr/>
            <p:nvPr/>
          </p:nvSpPr>
          <p:spPr>
            <a:xfrm>
              <a:off x="2175592" y="1670809"/>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933;p126">
              <a:extLst>
                <a:ext uri="{FF2B5EF4-FFF2-40B4-BE49-F238E27FC236}">
                  <a16:creationId xmlns:a16="http://schemas.microsoft.com/office/drawing/2014/main" id="{65A7AFE8-D782-4267-A3DA-6B7F0177086C}"/>
                </a:ext>
              </a:extLst>
            </p:cNvPr>
            <p:cNvSpPr/>
            <p:nvPr/>
          </p:nvSpPr>
          <p:spPr>
            <a:xfrm>
              <a:off x="2174587" y="1669858"/>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934;p126">
              <a:extLst>
                <a:ext uri="{FF2B5EF4-FFF2-40B4-BE49-F238E27FC236}">
                  <a16:creationId xmlns:a16="http://schemas.microsoft.com/office/drawing/2014/main" id="{B41F6EAB-5A35-44EB-8DE7-BE70A06A1FFC}"/>
                </a:ext>
              </a:extLst>
            </p:cNvPr>
            <p:cNvSpPr/>
            <p:nvPr/>
          </p:nvSpPr>
          <p:spPr>
            <a:xfrm>
              <a:off x="2174207" y="1669573"/>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935;p126">
              <a:extLst>
                <a:ext uri="{FF2B5EF4-FFF2-40B4-BE49-F238E27FC236}">
                  <a16:creationId xmlns:a16="http://schemas.microsoft.com/office/drawing/2014/main" id="{1D75E5E0-1F72-4FDC-89CC-0E3287506C40}"/>
                </a:ext>
              </a:extLst>
            </p:cNvPr>
            <p:cNvSpPr/>
            <p:nvPr/>
          </p:nvSpPr>
          <p:spPr>
            <a:xfrm>
              <a:off x="2171070" y="1667346"/>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936;p126">
              <a:extLst>
                <a:ext uri="{FF2B5EF4-FFF2-40B4-BE49-F238E27FC236}">
                  <a16:creationId xmlns:a16="http://schemas.microsoft.com/office/drawing/2014/main" id="{09D48AA1-7D72-4E71-9135-9F4B108131CB}"/>
                </a:ext>
              </a:extLst>
            </p:cNvPr>
            <p:cNvSpPr/>
            <p:nvPr/>
          </p:nvSpPr>
          <p:spPr>
            <a:xfrm>
              <a:off x="2173786" y="1669247"/>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937;p126">
              <a:extLst>
                <a:ext uri="{FF2B5EF4-FFF2-40B4-BE49-F238E27FC236}">
                  <a16:creationId xmlns:a16="http://schemas.microsoft.com/office/drawing/2014/main" id="{AEFE52ED-3F1C-4DF3-95CA-78673C862C0B}"/>
                </a:ext>
              </a:extLst>
            </p:cNvPr>
            <p:cNvSpPr/>
            <p:nvPr/>
          </p:nvSpPr>
          <p:spPr>
            <a:xfrm>
              <a:off x="2174926" y="167019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938;p126">
              <a:extLst>
                <a:ext uri="{FF2B5EF4-FFF2-40B4-BE49-F238E27FC236}">
                  <a16:creationId xmlns:a16="http://schemas.microsoft.com/office/drawing/2014/main" id="{5ED8BD65-9286-44C4-BA0D-DEACB2D82CC3}"/>
                </a:ext>
              </a:extLst>
            </p:cNvPr>
            <p:cNvSpPr/>
            <p:nvPr/>
          </p:nvSpPr>
          <p:spPr>
            <a:xfrm>
              <a:off x="2171546" y="166767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939;p126">
              <a:extLst>
                <a:ext uri="{FF2B5EF4-FFF2-40B4-BE49-F238E27FC236}">
                  <a16:creationId xmlns:a16="http://schemas.microsoft.com/office/drawing/2014/main" id="{B37A1530-7989-43C4-BFD4-DDA81B88BFD9}"/>
                </a:ext>
              </a:extLst>
            </p:cNvPr>
            <p:cNvSpPr/>
            <p:nvPr/>
          </p:nvSpPr>
          <p:spPr>
            <a:xfrm>
              <a:off x="2172971" y="1668623"/>
              <a:ext cx="54" cy="68"/>
            </a:xfrm>
            <a:custGeom>
              <a:avLst/>
              <a:gdLst/>
              <a:ahLst/>
              <a:cxnLst/>
              <a:rect l="l" t="t" r="r" b="b"/>
              <a:pathLst>
                <a:path w="4"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940;p126">
              <a:extLst>
                <a:ext uri="{FF2B5EF4-FFF2-40B4-BE49-F238E27FC236}">
                  <a16:creationId xmlns:a16="http://schemas.microsoft.com/office/drawing/2014/main" id="{34FF87D7-AC03-4405-96D8-F3EEA873DC20}"/>
                </a:ext>
              </a:extLst>
            </p:cNvPr>
            <p:cNvSpPr/>
            <p:nvPr/>
          </p:nvSpPr>
          <p:spPr>
            <a:xfrm>
              <a:off x="2173351" y="1668908"/>
              <a:ext cx="163" cy="109"/>
            </a:xfrm>
            <a:custGeom>
              <a:avLst/>
              <a:gdLst/>
              <a:ahLst/>
              <a:cxnLst/>
              <a:rect l="l" t="t" r="r" b="b"/>
              <a:pathLst>
                <a:path w="12" h="8" extrusionOk="0">
                  <a:moveTo>
                    <a:pt x="1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941;p126">
              <a:extLst>
                <a:ext uri="{FF2B5EF4-FFF2-40B4-BE49-F238E27FC236}">
                  <a16:creationId xmlns:a16="http://schemas.microsoft.com/office/drawing/2014/main" id="{03FF35AC-CB1F-470F-B9EE-98037E3A86F7}"/>
                </a:ext>
              </a:extLst>
            </p:cNvPr>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942;p126">
              <a:extLst>
                <a:ext uri="{FF2B5EF4-FFF2-40B4-BE49-F238E27FC236}">
                  <a16:creationId xmlns:a16="http://schemas.microsoft.com/office/drawing/2014/main" id="{F8424A03-6311-4399-A0BD-B647FC0FE016}"/>
                </a:ext>
              </a:extLst>
            </p:cNvPr>
            <p:cNvSpPr/>
            <p:nvPr/>
          </p:nvSpPr>
          <p:spPr>
            <a:xfrm>
              <a:off x="2168599" y="1663436"/>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943;p126">
              <a:extLst>
                <a:ext uri="{FF2B5EF4-FFF2-40B4-BE49-F238E27FC236}">
                  <a16:creationId xmlns:a16="http://schemas.microsoft.com/office/drawing/2014/main" id="{05B461D1-0623-43B4-9BE2-76DCF43DC79E}"/>
                </a:ext>
              </a:extLst>
            </p:cNvPr>
            <p:cNvSpPr/>
            <p:nvPr/>
          </p:nvSpPr>
          <p:spPr>
            <a:xfrm>
              <a:off x="2168409" y="1663871"/>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944;p126">
              <a:extLst>
                <a:ext uri="{FF2B5EF4-FFF2-40B4-BE49-F238E27FC236}">
                  <a16:creationId xmlns:a16="http://schemas.microsoft.com/office/drawing/2014/main" id="{499233CB-C128-429C-BEE5-6A5AAF9EFF50}"/>
                </a:ext>
              </a:extLst>
            </p:cNvPr>
            <p:cNvSpPr/>
            <p:nvPr/>
          </p:nvSpPr>
          <p:spPr>
            <a:xfrm>
              <a:off x="2168450" y="1663680"/>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945;p126">
              <a:extLst>
                <a:ext uri="{FF2B5EF4-FFF2-40B4-BE49-F238E27FC236}">
                  <a16:creationId xmlns:a16="http://schemas.microsoft.com/office/drawing/2014/main" id="{5A23E997-7AC1-4DF1-8C8C-D9021171A712}"/>
                </a:ext>
              </a:extLst>
            </p:cNvPr>
            <p:cNvSpPr/>
            <p:nvPr/>
          </p:nvSpPr>
          <p:spPr>
            <a:xfrm>
              <a:off x="2168735" y="166334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946;p126">
              <a:extLst>
                <a:ext uri="{FF2B5EF4-FFF2-40B4-BE49-F238E27FC236}">
                  <a16:creationId xmlns:a16="http://schemas.microsoft.com/office/drawing/2014/main" id="{BB2A3C93-2E1F-495A-AD11-D3EFCA944C31}"/>
                </a:ext>
              </a:extLst>
            </p:cNvPr>
            <p:cNvSpPr/>
            <p:nvPr/>
          </p:nvSpPr>
          <p:spPr>
            <a:xfrm>
              <a:off x="2168694" y="166334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947;p126">
              <a:extLst>
                <a:ext uri="{FF2B5EF4-FFF2-40B4-BE49-F238E27FC236}">
                  <a16:creationId xmlns:a16="http://schemas.microsoft.com/office/drawing/2014/main" id="{DEC8E1AB-4C1C-440B-97CE-EB7B134106E7}"/>
                </a:ext>
              </a:extLst>
            </p:cNvPr>
            <p:cNvSpPr/>
            <p:nvPr/>
          </p:nvSpPr>
          <p:spPr>
            <a:xfrm>
              <a:off x="2168640" y="1663395"/>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948;p126">
              <a:extLst>
                <a:ext uri="{FF2B5EF4-FFF2-40B4-BE49-F238E27FC236}">
                  <a16:creationId xmlns:a16="http://schemas.microsoft.com/office/drawing/2014/main" id="{CAEF1795-F08C-4EF9-B32D-2A1E8FD5C83B}"/>
                </a:ext>
              </a:extLst>
            </p:cNvPr>
            <p:cNvSpPr/>
            <p:nvPr/>
          </p:nvSpPr>
          <p:spPr>
            <a:xfrm>
              <a:off x="2168504" y="1663531"/>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949;p126">
              <a:extLst>
                <a:ext uri="{FF2B5EF4-FFF2-40B4-BE49-F238E27FC236}">
                  <a16:creationId xmlns:a16="http://schemas.microsoft.com/office/drawing/2014/main" id="{9E6034C3-9FE8-4527-944B-A2E2E7646C0E}"/>
                </a:ext>
              </a:extLst>
            </p:cNvPr>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950;p126">
              <a:extLst>
                <a:ext uri="{FF2B5EF4-FFF2-40B4-BE49-F238E27FC236}">
                  <a16:creationId xmlns:a16="http://schemas.microsoft.com/office/drawing/2014/main" id="{091DAF11-0D14-4856-B7A7-75791CD81042}"/>
                </a:ext>
              </a:extLst>
            </p:cNvPr>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951;p126">
              <a:extLst>
                <a:ext uri="{FF2B5EF4-FFF2-40B4-BE49-F238E27FC236}">
                  <a16:creationId xmlns:a16="http://schemas.microsoft.com/office/drawing/2014/main" id="{0C38F1F1-35F8-4DD2-B3CB-E8DAC19F478F}"/>
                </a:ext>
              </a:extLst>
            </p:cNvPr>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952;p126">
              <a:extLst>
                <a:ext uri="{FF2B5EF4-FFF2-40B4-BE49-F238E27FC236}">
                  <a16:creationId xmlns:a16="http://schemas.microsoft.com/office/drawing/2014/main" id="{400BE0EF-C25B-4A01-AD62-C691605303A5}"/>
                </a:ext>
              </a:extLst>
            </p:cNvPr>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953;p126">
              <a:extLst>
                <a:ext uri="{FF2B5EF4-FFF2-40B4-BE49-F238E27FC236}">
                  <a16:creationId xmlns:a16="http://schemas.microsoft.com/office/drawing/2014/main" id="{F4006ACD-D867-4F22-8251-69AF48197156}"/>
                </a:ext>
              </a:extLst>
            </p:cNvPr>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954;p126">
              <a:extLst>
                <a:ext uri="{FF2B5EF4-FFF2-40B4-BE49-F238E27FC236}">
                  <a16:creationId xmlns:a16="http://schemas.microsoft.com/office/drawing/2014/main" id="{B2A9E597-77B6-49EC-B71E-1589B8CF3707}"/>
                </a:ext>
              </a:extLst>
            </p:cNvPr>
            <p:cNvSpPr/>
            <p:nvPr/>
          </p:nvSpPr>
          <p:spPr>
            <a:xfrm>
              <a:off x="2183046" y="1635439"/>
              <a:ext cx="68" cy="68"/>
            </a:xfrm>
            <a:custGeom>
              <a:avLst/>
              <a:gdLst/>
              <a:ahLst/>
              <a:cxnLst/>
              <a:rect l="l" t="t" r="r" b="b"/>
              <a:pathLst>
                <a:path w="5" h="5" extrusionOk="0">
                  <a:moveTo>
                    <a:pt x="1" y="1"/>
                  </a:moveTo>
                  <a:lnTo>
                    <a:pt x="1" y="1"/>
                  </a:ln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955;p126">
              <a:extLst>
                <a:ext uri="{FF2B5EF4-FFF2-40B4-BE49-F238E27FC236}">
                  <a16:creationId xmlns:a16="http://schemas.microsoft.com/office/drawing/2014/main" id="{5D1EEC11-85E9-4687-A23A-020AA4D808F6}"/>
                </a:ext>
              </a:extLst>
            </p:cNvPr>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956;p126">
              <a:extLst>
                <a:ext uri="{FF2B5EF4-FFF2-40B4-BE49-F238E27FC236}">
                  <a16:creationId xmlns:a16="http://schemas.microsoft.com/office/drawing/2014/main" id="{8AFD33E8-92AB-4517-8D84-F96F97255866}"/>
                </a:ext>
              </a:extLst>
            </p:cNvPr>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957;p126">
              <a:extLst>
                <a:ext uri="{FF2B5EF4-FFF2-40B4-BE49-F238E27FC236}">
                  <a16:creationId xmlns:a16="http://schemas.microsoft.com/office/drawing/2014/main" id="{A3698A19-F3E3-4AE6-958E-7503CFF86C3E}"/>
                </a:ext>
              </a:extLst>
            </p:cNvPr>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958;p126">
              <a:extLst>
                <a:ext uri="{FF2B5EF4-FFF2-40B4-BE49-F238E27FC236}">
                  <a16:creationId xmlns:a16="http://schemas.microsoft.com/office/drawing/2014/main" id="{71449EEE-020C-4CDE-9C86-648CE5B3B776}"/>
                </a:ext>
              </a:extLst>
            </p:cNvPr>
            <p:cNvSpPr/>
            <p:nvPr/>
          </p:nvSpPr>
          <p:spPr>
            <a:xfrm>
              <a:off x="2156855" y="1646478"/>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959;p126">
              <a:extLst>
                <a:ext uri="{FF2B5EF4-FFF2-40B4-BE49-F238E27FC236}">
                  <a16:creationId xmlns:a16="http://schemas.microsoft.com/office/drawing/2014/main" id="{2BA94CF1-08E3-4049-9E07-D887942673C0}"/>
                </a:ext>
              </a:extLst>
            </p:cNvPr>
            <p:cNvSpPr/>
            <p:nvPr/>
          </p:nvSpPr>
          <p:spPr>
            <a:xfrm>
              <a:off x="2157045" y="1646423"/>
              <a:ext cx="163" cy="68"/>
            </a:xfrm>
            <a:custGeom>
              <a:avLst/>
              <a:gdLst/>
              <a:ahLst/>
              <a:cxnLst/>
              <a:rect l="l" t="t" r="r" b="b"/>
              <a:pathLst>
                <a:path w="12" h="5" extrusionOk="0">
                  <a:moveTo>
                    <a:pt x="1"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960;p126">
              <a:extLst>
                <a:ext uri="{FF2B5EF4-FFF2-40B4-BE49-F238E27FC236}">
                  <a16:creationId xmlns:a16="http://schemas.microsoft.com/office/drawing/2014/main" id="{B8D5EE00-0685-44BF-8680-B2402674555D}"/>
                </a:ext>
              </a:extLst>
            </p:cNvPr>
            <p:cNvSpPr/>
            <p:nvPr/>
          </p:nvSpPr>
          <p:spPr>
            <a:xfrm>
              <a:off x="2156570" y="1646518"/>
              <a:ext cx="204" cy="68"/>
            </a:xfrm>
            <a:custGeom>
              <a:avLst/>
              <a:gdLst/>
              <a:ahLst/>
              <a:cxnLst/>
              <a:rect l="l" t="t" r="r" b="b"/>
              <a:pathLst>
                <a:path w="15" h="5" extrusionOk="0">
                  <a:moveTo>
                    <a:pt x="1" y="4"/>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961;p126">
              <a:extLst>
                <a:ext uri="{FF2B5EF4-FFF2-40B4-BE49-F238E27FC236}">
                  <a16:creationId xmlns:a16="http://schemas.microsoft.com/office/drawing/2014/main" id="{51C9C409-5069-4E3A-B26A-15FEB82946A9}"/>
                </a:ext>
              </a:extLst>
            </p:cNvPr>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962;p126">
              <a:extLst>
                <a:ext uri="{FF2B5EF4-FFF2-40B4-BE49-F238E27FC236}">
                  <a16:creationId xmlns:a16="http://schemas.microsoft.com/office/drawing/2014/main" id="{74857B7D-F9C0-47B7-91CF-8263D72C2F2E}"/>
                </a:ext>
              </a:extLst>
            </p:cNvPr>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963;p126">
              <a:extLst>
                <a:ext uri="{FF2B5EF4-FFF2-40B4-BE49-F238E27FC236}">
                  <a16:creationId xmlns:a16="http://schemas.microsoft.com/office/drawing/2014/main" id="{9B935E5D-31A5-44C0-9363-50016106A1A7}"/>
                </a:ext>
              </a:extLst>
            </p:cNvPr>
            <p:cNvSpPr/>
            <p:nvPr/>
          </p:nvSpPr>
          <p:spPr>
            <a:xfrm>
              <a:off x="2157235" y="164638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964;p126">
              <a:extLst>
                <a:ext uri="{FF2B5EF4-FFF2-40B4-BE49-F238E27FC236}">
                  <a16:creationId xmlns:a16="http://schemas.microsoft.com/office/drawing/2014/main" id="{50B91B92-9EF3-4E07-8D91-B27428120115}"/>
                </a:ext>
              </a:extLst>
            </p:cNvPr>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965;p126">
              <a:extLst>
                <a:ext uri="{FF2B5EF4-FFF2-40B4-BE49-F238E27FC236}">
                  <a16:creationId xmlns:a16="http://schemas.microsoft.com/office/drawing/2014/main" id="{E045D70E-9EB7-4E9A-BCA8-78C4A4F6C62B}"/>
                </a:ext>
              </a:extLst>
            </p:cNvPr>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966;p126">
              <a:extLst>
                <a:ext uri="{FF2B5EF4-FFF2-40B4-BE49-F238E27FC236}">
                  <a16:creationId xmlns:a16="http://schemas.microsoft.com/office/drawing/2014/main" id="{0BA13AA5-3FAA-400B-AEE4-38A8125B6566}"/>
                </a:ext>
              </a:extLst>
            </p:cNvPr>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967;p126">
              <a:extLst>
                <a:ext uri="{FF2B5EF4-FFF2-40B4-BE49-F238E27FC236}">
                  <a16:creationId xmlns:a16="http://schemas.microsoft.com/office/drawing/2014/main" id="{108FB942-716F-4473-97E5-FC200F807E53}"/>
                </a:ext>
              </a:extLst>
            </p:cNvPr>
            <p:cNvSpPr/>
            <p:nvPr/>
          </p:nvSpPr>
          <p:spPr>
            <a:xfrm>
              <a:off x="2156244" y="1646614"/>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968;p126">
              <a:extLst>
                <a:ext uri="{FF2B5EF4-FFF2-40B4-BE49-F238E27FC236}">
                  <a16:creationId xmlns:a16="http://schemas.microsoft.com/office/drawing/2014/main" id="{297CBD09-23F0-4F9A-B0D6-BC4554167B78}"/>
                </a:ext>
              </a:extLst>
            </p:cNvPr>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969;p126">
              <a:extLst>
                <a:ext uri="{FF2B5EF4-FFF2-40B4-BE49-F238E27FC236}">
                  <a16:creationId xmlns:a16="http://schemas.microsoft.com/office/drawing/2014/main" id="{D79973F7-3FDD-4EE9-8850-29C693B23D5F}"/>
                </a:ext>
              </a:extLst>
            </p:cNvPr>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970;p126">
              <a:extLst>
                <a:ext uri="{FF2B5EF4-FFF2-40B4-BE49-F238E27FC236}">
                  <a16:creationId xmlns:a16="http://schemas.microsoft.com/office/drawing/2014/main" id="{669D5F35-C549-4FF8-8532-AAD64EFB3CAE}"/>
                </a:ext>
              </a:extLst>
            </p:cNvPr>
            <p:cNvSpPr/>
            <p:nvPr/>
          </p:nvSpPr>
          <p:spPr>
            <a:xfrm>
              <a:off x="2154248" y="1646614"/>
              <a:ext cx="394" cy="14"/>
            </a:xfrm>
            <a:custGeom>
              <a:avLst/>
              <a:gdLst/>
              <a:ahLst/>
              <a:cxnLst/>
              <a:rect l="l" t="t" r="r" b="b"/>
              <a:pathLst>
                <a:path w="29" h="1" extrusionOk="0">
                  <a:moveTo>
                    <a:pt x="0" y="1"/>
                  </a:move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971;p126">
              <a:extLst>
                <a:ext uri="{FF2B5EF4-FFF2-40B4-BE49-F238E27FC236}">
                  <a16:creationId xmlns:a16="http://schemas.microsoft.com/office/drawing/2014/main" id="{1CCFFF92-F224-462F-9B2B-B261BAC27AAD}"/>
                </a:ext>
              </a:extLst>
            </p:cNvPr>
            <p:cNvSpPr/>
            <p:nvPr/>
          </p:nvSpPr>
          <p:spPr>
            <a:xfrm>
              <a:off x="2153813" y="1646573"/>
              <a:ext cx="353" cy="54"/>
            </a:xfrm>
            <a:custGeom>
              <a:avLst/>
              <a:gdLst/>
              <a:ahLst/>
              <a:cxnLst/>
              <a:rect l="l" t="t" r="r" b="b"/>
              <a:pathLst>
                <a:path w="26" h="4" extrusionOk="0">
                  <a:moveTo>
                    <a:pt x="1" y="0"/>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972;p126">
              <a:extLst>
                <a:ext uri="{FF2B5EF4-FFF2-40B4-BE49-F238E27FC236}">
                  <a16:creationId xmlns:a16="http://schemas.microsoft.com/office/drawing/2014/main" id="{96443B17-07FE-4C6D-ACB5-6733DCFAF76C}"/>
                </a:ext>
              </a:extLst>
            </p:cNvPr>
            <p:cNvSpPr/>
            <p:nvPr/>
          </p:nvSpPr>
          <p:spPr>
            <a:xfrm>
              <a:off x="2153433" y="1646518"/>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973;p126">
              <a:extLst>
                <a:ext uri="{FF2B5EF4-FFF2-40B4-BE49-F238E27FC236}">
                  <a16:creationId xmlns:a16="http://schemas.microsoft.com/office/drawing/2014/main" id="{E4E9FCBB-7EA2-4D74-9748-DFFAD761CC23}"/>
                </a:ext>
              </a:extLst>
            </p:cNvPr>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974;p126">
              <a:extLst>
                <a:ext uri="{FF2B5EF4-FFF2-40B4-BE49-F238E27FC236}">
                  <a16:creationId xmlns:a16="http://schemas.microsoft.com/office/drawing/2014/main" id="{0128EDAC-E5A5-4A50-851F-01329D429A60}"/>
                </a:ext>
              </a:extLst>
            </p:cNvPr>
            <p:cNvSpPr/>
            <p:nvPr/>
          </p:nvSpPr>
          <p:spPr>
            <a:xfrm>
              <a:off x="2152958" y="1646478"/>
              <a:ext cx="353" cy="54"/>
            </a:xfrm>
            <a:custGeom>
              <a:avLst/>
              <a:gdLst/>
              <a:ahLst/>
              <a:cxnLst/>
              <a:rect l="l" t="t" r="r" b="b"/>
              <a:pathLst>
                <a:path w="26" h="4" extrusionOk="0">
                  <a:moveTo>
                    <a:pt x="1" y="0"/>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975;p126">
              <a:extLst>
                <a:ext uri="{FF2B5EF4-FFF2-40B4-BE49-F238E27FC236}">
                  <a16:creationId xmlns:a16="http://schemas.microsoft.com/office/drawing/2014/main" id="{B682FF83-52CD-48EA-878B-7451582C817F}"/>
                </a:ext>
              </a:extLst>
            </p:cNvPr>
            <p:cNvSpPr/>
            <p:nvPr/>
          </p:nvSpPr>
          <p:spPr>
            <a:xfrm>
              <a:off x="2155864" y="1646614"/>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976;p126">
              <a:extLst>
                <a:ext uri="{FF2B5EF4-FFF2-40B4-BE49-F238E27FC236}">
                  <a16:creationId xmlns:a16="http://schemas.microsoft.com/office/drawing/2014/main" id="{A6B61892-A2E7-4055-9FB1-C2DA38810D5F}"/>
                </a:ext>
              </a:extLst>
            </p:cNvPr>
            <p:cNvSpPr/>
            <p:nvPr/>
          </p:nvSpPr>
          <p:spPr>
            <a:xfrm>
              <a:off x="2152768" y="1646423"/>
              <a:ext cx="109" cy="14"/>
            </a:xfrm>
            <a:custGeom>
              <a:avLst/>
              <a:gdLst/>
              <a:ahLst/>
              <a:cxnLst/>
              <a:rect l="l" t="t" r="r" b="b"/>
              <a:pathLst>
                <a:path w="8" h="1" extrusionOk="0">
                  <a:moveTo>
                    <a:pt x="1" y="1"/>
                  </a:moveTo>
                  <a:lnTo>
                    <a:pt x="1" y="1"/>
                  </a:ln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977;p126">
              <a:extLst>
                <a:ext uri="{FF2B5EF4-FFF2-40B4-BE49-F238E27FC236}">
                  <a16:creationId xmlns:a16="http://schemas.microsoft.com/office/drawing/2014/main" id="{C87CF5BA-8A3E-4092-8D8B-D9B419DCD362}"/>
                </a:ext>
              </a:extLst>
            </p:cNvPr>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978;p126">
              <a:extLst>
                <a:ext uri="{FF2B5EF4-FFF2-40B4-BE49-F238E27FC236}">
                  <a16:creationId xmlns:a16="http://schemas.microsoft.com/office/drawing/2014/main" id="{1CB6B011-0BE5-4CBA-98BD-C4E08439DE99}"/>
                </a:ext>
              </a:extLst>
            </p:cNvPr>
            <p:cNvSpPr/>
            <p:nvPr/>
          </p:nvSpPr>
          <p:spPr>
            <a:xfrm>
              <a:off x="2211667" y="1642866"/>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979;p126">
              <a:extLst>
                <a:ext uri="{FF2B5EF4-FFF2-40B4-BE49-F238E27FC236}">
                  <a16:creationId xmlns:a16="http://schemas.microsoft.com/office/drawing/2014/main" id="{D8473853-62BD-4831-B2E7-5CD21C62AC77}"/>
                </a:ext>
              </a:extLst>
            </p:cNvPr>
            <p:cNvSpPr/>
            <p:nvPr/>
          </p:nvSpPr>
          <p:spPr>
            <a:xfrm>
              <a:off x="2209332" y="1642147"/>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980;p126">
              <a:extLst>
                <a:ext uri="{FF2B5EF4-FFF2-40B4-BE49-F238E27FC236}">
                  <a16:creationId xmlns:a16="http://schemas.microsoft.com/office/drawing/2014/main" id="{F17D6BE8-85B3-4C25-A35B-A823302802B1}"/>
                </a:ext>
              </a:extLst>
            </p:cNvPr>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981;p126">
              <a:extLst>
                <a:ext uri="{FF2B5EF4-FFF2-40B4-BE49-F238E27FC236}">
                  <a16:creationId xmlns:a16="http://schemas.microsoft.com/office/drawing/2014/main" id="{5E67815C-AC63-4DC3-8F53-A6E80A1E5224}"/>
                </a:ext>
              </a:extLst>
            </p:cNvPr>
            <p:cNvSpPr/>
            <p:nvPr/>
          </p:nvSpPr>
          <p:spPr>
            <a:xfrm>
              <a:off x="2212088" y="1642961"/>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982;p126">
              <a:extLst>
                <a:ext uri="{FF2B5EF4-FFF2-40B4-BE49-F238E27FC236}">
                  <a16:creationId xmlns:a16="http://schemas.microsoft.com/office/drawing/2014/main" id="{4A4C9B3F-8458-4C0B-95CC-A230D86AF4A4}"/>
                </a:ext>
              </a:extLst>
            </p:cNvPr>
            <p:cNvSpPr/>
            <p:nvPr/>
          </p:nvSpPr>
          <p:spPr>
            <a:xfrm>
              <a:off x="2209807" y="1642337"/>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983;p126">
              <a:extLst>
                <a:ext uri="{FF2B5EF4-FFF2-40B4-BE49-F238E27FC236}">
                  <a16:creationId xmlns:a16="http://schemas.microsoft.com/office/drawing/2014/main" id="{82DA0EC2-B2D6-4FD8-949A-DE14DC30BAAB}"/>
                </a:ext>
              </a:extLst>
            </p:cNvPr>
            <p:cNvSpPr/>
            <p:nvPr/>
          </p:nvSpPr>
          <p:spPr>
            <a:xfrm>
              <a:off x="2209481" y="1642201"/>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984;p126">
              <a:extLst>
                <a:ext uri="{FF2B5EF4-FFF2-40B4-BE49-F238E27FC236}">
                  <a16:creationId xmlns:a16="http://schemas.microsoft.com/office/drawing/2014/main" id="{3A365D77-66E7-43BE-8122-0C5D06D54601}"/>
                </a:ext>
              </a:extLst>
            </p:cNvPr>
            <p:cNvSpPr/>
            <p:nvPr/>
          </p:nvSpPr>
          <p:spPr>
            <a:xfrm>
              <a:off x="2209576" y="1642242"/>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985;p126">
              <a:extLst>
                <a:ext uri="{FF2B5EF4-FFF2-40B4-BE49-F238E27FC236}">
                  <a16:creationId xmlns:a16="http://schemas.microsoft.com/office/drawing/2014/main" id="{C1F69D13-ECAE-4437-809E-1BA6BB632041}"/>
                </a:ext>
              </a:extLst>
            </p:cNvPr>
            <p:cNvSpPr/>
            <p:nvPr/>
          </p:nvSpPr>
          <p:spPr>
            <a:xfrm>
              <a:off x="2209291" y="1642051"/>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986;p126">
              <a:extLst>
                <a:ext uri="{FF2B5EF4-FFF2-40B4-BE49-F238E27FC236}">
                  <a16:creationId xmlns:a16="http://schemas.microsoft.com/office/drawing/2014/main" id="{522E1F7B-0AE0-4410-8A16-E3953C89B49C}"/>
                </a:ext>
              </a:extLst>
            </p:cNvPr>
            <p:cNvSpPr/>
            <p:nvPr/>
          </p:nvSpPr>
          <p:spPr>
            <a:xfrm>
              <a:off x="2209956" y="1642432"/>
              <a:ext cx="109" cy="68"/>
            </a:xfrm>
            <a:custGeom>
              <a:avLst/>
              <a:gdLst/>
              <a:ahLst/>
              <a:cxnLst/>
              <a:rect l="l" t="t" r="r" b="b"/>
              <a:pathLst>
                <a:path w="8" h="5" extrusionOk="0">
                  <a:moveTo>
                    <a:pt x="0" y="1"/>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987;p126">
              <a:extLst>
                <a:ext uri="{FF2B5EF4-FFF2-40B4-BE49-F238E27FC236}">
                  <a16:creationId xmlns:a16="http://schemas.microsoft.com/office/drawing/2014/main" id="{F97F57E6-986E-4B07-B12E-5ED2323ABF0B}"/>
                </a:ext>
              </a:extLst>
            </p:cNvPr>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988;p126">
              <a:extLst>
                <a:ext uri="{FF2B5EF4-FFF2-40B4-BE49-F238E27FC236}">
                  <a16:creationId xmlns:a16="http://schemas.microsoft.com/office/drawing/2014/main" id="{B9A2D002-E3E1-4F86-8219-6CE6AAED9E63}"/>
                </a:ext>
              </a:extLst>
            </p:cNvPr>
            <p:cNvSpPr/>
            <p:nvPr/>
          </p:nvSpPr>
          <p:spPr>
            <a:xfrm>
              <a:off x="2209196" y="164201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989;p126">
              <a:extLst>
                <a:ext uri="{FF2B5EF4-FFF2-40B4-BE49-F238E27FC236}">
                  <a16:creationId xmlns:a16="http://schemas.microsoft.com/office/drawing/2014/main" id="{A8AEC2AE-4564-4477-A8FC-7F826F794AF5}"/>
                </a:ext>
              </a:extLst>
            </p:cNvPr>
            <p:cNvSpPr/>
            <p:nvPr/>
          </p:nvSpPr>
          <p:spPr>
            <a:xfrm>
              <a:off x="2210187" y="1642486"/>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990;p126">
              <a:extLst>
                <a:ext uri="{FF2B5EF4-FFF2-40B4-BE49-F238E27FC236}">
                  <a16:creationId xmlns:a16="http://schemas.microsoft.com/office/drawing/2014/main" id="{DF8E9A3A-CBDF-4F6D-A2C9-2BE194C3C40D}"/>
                </a:ext>
              </a:extLst>
            </p:cNvPr>
            <p:cNvSpPr/>
            <p:nvPr/>
          </p:nvSpPr>
          <p:spPr>
            <a:xfrm>
              <a:off x="2210472" y="1642581"/>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991;p126">
              <a:extLst>
                <a:ext uri="{FF2B5EF4-FFF2-40B4-BE49-F238E27FC236}">
                  <a16:creationId xmlns:a16="http://schemas.microsoft.com/office/drawing/2014/main" id="{EB210A53-5EF4-4E54-9AFC-77547B97FFA0}"/>
                </a:ext>
              </a:extLst>
            </p:cNvPr>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992;p126">
              <a:extLst>
                <a:ext uri="{FF2B5EF4-FFF2-40B4-BE49-F238E27FC236}">
                  <a16:creationId xmlns:a16="http://schemas.microsoft.com/office/drawing/2014/main" id="{0AE44FBD-09D4-4049-872B-2ECC102C8829}"/>
                </a:ext>
              </a:extLst>
            </p:cNvPr>
            <p:cNvSpPr/>
            <p:nvPr/>
          </p:nvSpPr>
          <p:spPr>
            <a:xfrm>
              <a:off x="2210757" y="164267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993;p126">
              <a:extLst>
                <a:ext uri="{FF2B5EF4-FFF2-40B4-BE49-F238E27FC236}">
                  <a16:creationId xmlns:a16="http://schemas.microsoft.com/office/drawing/2014/main" id="{6BF9A50A-B1EC-4319-B687-B1B1CE6251C8}"/>
                </a:ext>
              </a:extLst>
            </p:cNvPr>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994;p126">
              <a:extLst>
                <a:ext uri="{FF2B5EF4-FFF2-40B4-BE49-F238E27FC236}">
                  <a16:creationId xmlns:a16="http://schemas.microsoft.com/office/drawing/2014/main" id="{3B3883D0-307D-4CF2-8D15-F6CFBBE56458}"/>
                </a:ext>
              </a:extLst>
            </p:cNvPr>
            <p:cNvSpPr/>
            <p:nvPr/>
          </p:nvSpPr>
          <p:spPr>
            <a:xfrm>
              <a:off x="2208286" y="164837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995;p126">
              <a:extLst>
                <a:ext uri="{FF2B5EF4-FFF2-40B4-BE49-F238E27FC236}">
                  <a16:creationId xmlns:a16="http://schemas.microsoft.com/office/drawing/2014/main" id="{5CF90FC3-1426-4001-830B-2FF5FE95F695}"/>
                </a:ext>
              </a:extLst>
            </p:cNvPr>
            <p:cNvSpPr/>
            <p:nvPr/>
          </p:nvSpPr>
          <p:spPr>
            <a:xfrm>
              <a:off x="2208191" y="164832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996;p126">
              <a:extLst>
                <a:ext uri="{FF2B5EF4-FFF2-40B4-BE49-F238E27FC236}">
                  <a16:creationId xmlns:a16="http://schemas.microsoft.com/office/drawing/2014/main" id="{FCC29DD9-0F71-4610-8141-247C16FDB722}"/>
                </a:ext>
              </a:extLst>
            </p:cNvPr>
            <p:cNvSpPr/>
            <p:nvPr/>
          </p:nvSpPr>
          <p:spPr>
            <a:xfrm>
              <a:off x="2209956" y="1649085"/>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997;p126">
              <a:extLst>
                <a:ext uri="{FF2B5EF4-FFF2-40B4-BE49-F238E27FC236}">
                  <a16:creationId xmlns:a16="http://schemas.microsoft.com/office/drawing/2014/main" id="{08D38CE9-831E-40A7-A765-0172AEB80854}"/>
                </a:ext>
              </a:extLst>
            </p:cNvPr>
            <p:cNvSpPr/>
            <p:nvPr/>
          </p:nvSpPr>
          <p:spPr>
            <a:xfrm>
              <a:off x="2209427" y="1648895"/>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998;p126">
              <a:extLst>
                <a:ext uri="{FF2B5EF4-FFF2-40B4-BE49-F238E27FC236}">
                  <a16:creationId xmlns:a16="http://schemas.microsoft.com/office/drawing/2014/main" id="{78445A6D-9F5D-4BF7-9BBF-87CB4EFA7C3C}"/>
                </a:ext>
              </a:extLst>
            </p:cNvPr>
            <p:cNvSpPr/>
            <p:nvPr/>
          </p:nvSpPr>
          <p:spPr>
            <a:xfrm>
              <a:off x="2208381" y="164847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999;p126">
              <a:extLst>
                <a:ext uri="{FF2B5EF4-FFF2-40B4-BE49-F238E27FC236}">
                  <a16:creationId xmlns:a16="http://schemas.microsoft.com/office/drawing/2014/main" id="{56CDAC70-FDF4-4870-803B-7BF85FAF470A}"/>
                </a:ext>
              </a:extLst>
            </p:cNvPr>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5000;p126">
              <a:extLst>
                <a:ext uri="{FF2B5EF4-FFF2-40B4-BE49-F238E27FC236}">
                  <a16:creationId xmlns:a16="http://schemas.microsoft.com/office/drawing/2014/main" id="{E1FBBE9B-3773-44DB-936E-03BE33AA951F}"/>
                </a:ext>
              </a:extLst>
            </p:cNvPr>
            <p:cNvSpPr/>
            <p:nvPr/>
          </p:nvSpPr>
          <p:spPr>
            <a:xfrm>
              <a:off x="2208531" y="1648514"/>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5001;p126">
              <a:extLst>
                <a:ext uri="{FF2B5EF4-FFF2-40B4-BE49-F238E27FC236}">
                  <a16:creationId xmlns:a16="http://schemas.microsoft.com/office/drawing/2014/main" id="{94C0CC86-7DDD-4A66-865C-0FC633849A27}"/>
                </a:ext>
              </a:extLst>
            </p:cNvPr>
            <p:cNvSpPr/>
            <p:nvPr/>
          </p:nvSpPr>
          <p:spPr>
            <a:xfrm>
              <a:off x="2208816" y="164866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5002;p126">
              <a:extLst>
                <a:ext uri="{FF2B5EF4-FFF2-40B4-BE49-F238E27FC236}">
                  <a16:creationId xmlns:a16="http://schemas.microsoft.com/office/drawing/2014/main" id="{8C0A1C12-5AE1-46EC-AAD8-0D0A1112A8FC}"/>
                </a:ext>
              </a:extLst>
            </p:cNvPr>
            <p:cNvSpPr/>
            <p:nvPr/>
          </p:nvSpPr>
          <p:spPr>
            <a:xfrm>
              <a:off x="2209047" y="1648800"/>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5003;p126">
              <a:extLst>
                <a:ext uri="{FF2B5EF4-FFF2-40B4-BE49-F238E27FC236}">
                  <a16:creationId xmlns:a16="http://schemas.microsoft.com/office/drawing/2014/main" id="{E1545195-6BB1-4840-B4A3-E43A140FBC24}"/>
                </a:ext>
              </a:extLst>
            </p:cNvPr>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5004;p126">
              <a:extLst>
                <a:ext uri="{FF2B5EF4-FFF2-40B4-BE49-F238E27FC236}">
                  <a16:creationId xmlns:a16="http://schemas.microsoft.com/office/drawing/2014/main" id="{60D92E8E-2BBD-43B1-9274-98D76BD5A269}"/>
                </a:ext>
              </a:extLst>
            </p:cNvPr>
            <p:cNvSpPr/>
            <p:nvPr/>
          </p:nvSpPr>
          <p:spPr>
            <a:xfrm>
              <a:off x="2174492" y="164632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5005;p126">
              <a:extLst>
                <a:ext uri="{FF2B5EF4-FFF2-40B4-BE49-F238E27FC236}">
                  <a16:creationId xmlns:a16="http://schemas.microsoft.com/office/drawing/2014/main" id="{E3E20FC5-4B15-45F4-807A-34264D84B429}"/>
                </a:ext>
              </a:extLst>
            </p:cNvPr>
            <p:cNvSpPr/>
            <p:nvPr/>
          </p:nvSpPr>
          <p:spPr>
            <a:xfrm>
              <a:off x="2174356" y="16464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5006;p126">
              <a:extLst>
                <a:ext uri="{FF2B5EF4-FFF2-40B4-BE49-F238E27FC236}">
                  <a16:creationId xmlns:a16="http://schemas.microsoft.com/office/drawing/2014/main" id="{B9E107A9-41D0-4223-9192-81A6C9C2EE3F}"/>
                </a:ext>
              </a:extLst>
            </p:cNvPr>
            <p:cNvSpPr/>
            <p:nvPr/>
          </p:nvSpPr>
          <p:spPr>
            <a:xfrm>
              <a:off x="2174166" y="164666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5007;p126">
              <a:extLst>
                <a:ext uri="{FF2B5EF4-FFF2-40B4-BE49-F238E27FC236}">
                  <a16:creationId xmlns:a16="http://schemas.microsoft.com/office/drawing/2014/main" id="{386DB459-CBF5-49AE-8D54-C0C9A345FD7D}"/>
                </a:ext>
              </a:extLst>
            </p:cNvPr>
            <p:cNvSpPr/>
            <p:nvPr/>
          </p:nvSpPr>
          <p:spPr>
            <a:xfrm>
              <a:off x="2174587" y="16462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5008;p126">
              <a:extLst>
                <a:ext uri="{FF2B5EF4-FFF2-40B4-BE49-F238E27FC236}">
                  <a16:creationId xmlns:a16="http://schemas.microsoft.com/office/drawing/2014/main" id="{F3C1A2FD-A7F4-4839-82F7-9025567F797F}"/>
                </a:ext>
              </a:extLst>
            </p:cNvPr>
            <p:cNvSpPr/>
            <p:nvPr/>
          </p:nvSpPr>
          <p:spPr>
            <a:xfrm>
              <a:off x="2173732" y="164727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5009;p126">
              <a:extLst>
                <a:ext uri="{FF2B5EF4-FFF2-40B4-BE49-F238E27FC236}">
                  <a16:creationId xmlns:a16="http://schemas.microsoft.com/office/drawing/2014/main" id="{328DAF25-08CB-40FD-BA9D-D92AB072FD0C}"/>
                </a:ext>
              </a:extLst>
            </p:cNvPr>
            <p:cNvSpPr/>
            <p:nvPr/>
          </p:nvSpPr>
          <p:spPr>
            <a:xfrm>
              <a:off x="2173976" y="164689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5010;p126">
              <a:extLst>
                <a:ext uri="{FF2B5EF4-FFF2-40B4-BE49-F238E27FC236}">
                  <a16:creationId xmlns:a16="http://schemas.microsoft.com/office/drawing/2014/main" id="{48349947-C566-45AD-93C5-E22F80CAC3C9}"/>
                </a:ext>
              </a:extLst>
            </p:cNvPr>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5011;p126">
              <a:extLst>
                <a:ext uri="{FF2B5EF4-FFF2-40B4-BE49-F238E27FC236}">
                  <a16:creationId xmlns:a16="http://schemas.microsoft.com/office/drawing/2014/main" id="{8DB1F8F6-DF48-4DCE-8FA1-897CD8D923E0}"/>
                </a:ext>
              </a:extLst>
            </p:cNvPr>
            <p:cNvSpPr/>
            <p:nvPr/>
          </p:nvSpPr>
          <p:spPr>
            <a:xfrm>
              <a:off x="2174682" y="164623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5012;p126">
              <a:extLst>
                <a:ext uri="{FF2B5EF4-FFF2-40B4-BE49-F238E27FC236}">
                  <a16:creationId xmlns:a16="http://schemas.microsoft.com/office/drawing/2014/main" id="{AB4B4751-2D4C-4E37-B100-BFBA7718B710}"/>
                </a:ext>
              </a:extLst>
            </p:cNvPr>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5013;p126">
              <a:extLst>
                <a:ext uri="{FF2B5EF4-FFF2-40B4-BE49-F238E27FC236}">
                  <a16:creationId xmlns:a16="http://schemas.microsoft.com/office/drawing/2014/main" id="{BC006A5F-FA51-4006-A705-F8EF7BAD7038}"/>
                </a:ext>
              </a:extLst>
            </p:cNvPr>
            <p:cNvSpPr/>
            <p:nvPr/>
          </p:nvSpPr>
          <p:spPr>
            <a:xfrm>
              <a:off x="2184906" y="1639635"/>
              <a:ext cx="489" cy="339"/>
            </a:xfrm>
            <a:custGeom>
              <a:avLst/>
              <a:gdLst/>
              <a:ahLst/>
              <a:cxnLst/>
              <a:rect l="l" t="t" r="r" b="b"/>
              <a:pathLst>
                <a:path w="36" h="25" extrusionOk="0">
                  <a:moveTo>
                    <a:pt x="0" y="25"/>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5014;p126">
              <a:extLst>
                <a:ext uri="{FF2B5EF4-FFF2-40B4-BE49-F238E27FC236}">
                  <a16:creationId xmlns:a16="http://schemas.microsoft.com/office/drawing/2014/main" id="{2B7137A9-B8E6-403F-8575-1A64FAC56051}"/>
                </a:ext>
              </a:extLst>
            </p:cNvPr>
            <p:cNvSpPr/>
            <p:nvPr/>
          </p:nvSpPr>
          <p:spPr>
            <a:xfrm>
              <a:off x="2173501" y="164771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5015;p126">
              <a:extLst>
                <a:ext uri="{FF2B5EF4-FFF2-40B4-BE49-F238E27FC236}">
                  <a16:creationId xmlns:a16="http://schemas.microsoft.com/office/drawing/2014/main" id="{36F8D9F8-BFB9-483C-850D-A2549F3F4B24}"/>
                </a:ext>
              </a:extLst>
            </p:cNvPr>
            <p:cNvSpPr/>
            <p:nvPr/>
          </p:nvSpPr>
          <p:spPr>
            <a:xfrm>
              <a:off x="2184376" y="1640056"/>
              <a:ext cx="353" cy="299"/>
            </a:xfrm>
            <a:custGeom>
              <a:avLst/>
              <a:gdLst/>
              <a:ahLst/>
              <a:cxnLst/>
              <a:rect l="l" t="t" r="r" b="b"/>
              <a:pathLst>
                <a:path w="26" h="22" extrusionOk="0">
                  <a:moveTo>
                    <a:pt x="1" y="22"/>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5016;p126">
              <a:extLst>
                <a:ext uri="{FF2B5EF4-FFF2-40B4-BE49-F238E27FC236}">
                  <a16:creationId xmlns:a16="http://schemas.microsoft.com/office/drawing/2014/main" id="{5C9C4FB7-BFA1-46AF-89B6-164E8CCFDBB0}"/>
                </a:ext>
              </a:extLst>
            </p:cNvPr>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5017;p126">
              <a:extLst>
                <a:ext uri="{FF2B5EF4-FFF2-40B4-BE49-F238E27FC236}">
                  <a16:creationId xmlns:a16="http://schemas.microsoft.com/office/drawing/2014/main" id="{A6FF9ED8-9905-4F85-BE62-7108694B144D}"/>
                </a:ext>
              </a:extLst>
            </p:cNvPr>
            <p:cNvSpPr/>
            <p:nvPr/>
          </p:nvSpPr>
          <p:spPr>
            <a:xfrm>
              <a:off x="2183860" y="1640490"/>
              <a:ext cx="339" cy="244"/>
            </a:xfrm>
            <a:custGeom>
              <a:avLst/>
              <a:gdLst/>
              <a:ahLst/>
              <a:cxnLst/>
              <a:rect l="l" t="t" r="r" b="b"/>
              <a:pathLst>
                <a:path w="25" h="18" extrusionOk="0">
                  <a:moveTo>
                    <a:pt x="0" y="18"/>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5018;p126">
              <a:extLst>
                <a:ext uri="{FF2B5EF4-FFF2-40B4-BE49-F238E27FC236}">
                  <a16:creationId xmlns:a16="http://schemas.microsoft.com/office/drawing/2014/main" id="{944C348C-A69F-44BB-B769-AA93BB001CEA}"/>
                </a:ext>
              </a:extLst>
            </p:cNvPr>
            <p:cNvSpPr/>
            <p:nvPr/>
          </p:nvSpPr>
          <p:spPr>
            <a:xfrm>
              <a:off x="2183385" y="1640911"/>
              <a:ext cx="339" cy="258"/>
            </a:xfrm>
            <a:custGeom>
              <a:avLst/>
              <a:gdLst/>
              <a:ahLst/>
              <a:cxnLst/>
              <a:rect l="l" t="t" r="r" b="b"/>
              <a:pathLst>
                <a:path w="25" h="19" extrusionOk="0">
                  <a:moveTo>
                    <a:pt x="0" y="1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5019;p126">
              <a:extLst>
                <a:ext uri="{FF2B5EF4-FFF2-40B4-BE49-F238E27FC236}">
                  <a16:creationId xmlns:a16="http://schemas.microsoft.com/office/drawing/2014/main" id="{2407BFAC-920A-49E8-8466-F0335D87996E}"/>
                </a:ext>
              </a:extLst>
            </p:cNvPr>
            <p:cNvSpPr/>
            <p:nvPr/>
          </p:nvSpPr>
          <p:spPr>
            <a:xfrm>
              <a:off x="2173501" y="1647754"/>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5020;p126">
              <a:extLst>
                <a:ext uri="{FF2B5EF4-FFF2-40B4-BE49-F238E27FC236}">
                  <a16:creationId xmlns:a16="http://schemas.microsoft.com/office/drawing/2014/main" id="{56A28515-0A44-4EE1-AD66-FE9F75E827C3}"/>
                </a:ext>
              </a:extLst>
            </p:cNvPr>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5021;p126">
              <a:extLst>
                <a:ext uri="{FF2B5EF4-FFF2-40B4-BE49-F238E27FC236}">
                  <a16:creationId xmlns:a16="http://schemas.microsoft.com/office/drawing/2014/main" id="{2278C0AA-0509-4B5E-9776-E29297F743D9}"/>
                </a:ext>
              </a:extLst>
            </p:cNvPr>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5022;p126">
              <a:extLst>
                <a:ext uri="{FF2B5EF4-FFF2-40B4-BE49-F238E27FC236}">
                  <a16:creationId xmlns:a16="http://schemas.microsoft.com/office/drawing/2014/main" id="{35AC0FBD-8446-4945-A36A-42981EDF196E}"/>
                </a:ext>
              </a:extLst>
            </p:cNvPr>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5023;p126">
              <a:extLst>
                <a:ext uri="{FF2B5EF4-FFF2-40B4-BE49-F238E27FC236}">
                  <a16:creationId xmlns:a16="http://schemas.microsoft.com/office/drawing/2014/main" id="{B6AAD01C-BA95-4E45-BA02-656E41CCE933}"/>
                </a:ext>
              </a:extLst>
            </p:cNvPr>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5024;p126">
              <a:extLst>
                <a:ext uri="{FF2B5EF4-FFF2-40B4-BE49-F238E27FC236}">
                  <a16:creationId xmlns:a16="http://schemas.microsoft.com/office/drawing/2014/main" id="{CEF200C4-5DD2-416A-BBA2-D8B94A3FEE39}"/>
                </a:ext>
              </a:extLst>
            </p:cNvPr>
            <p:cNvSpPr/>
            <p:nvPr/>
          </p:nvSpPr>
          <p:spPr>
            <a:xfrm>
              <a:off x="2073244" y="1623043"/>
              <a:ext cx="258" cy="54"/>
            </a:xfrm>
            <a:custGeom>
              <a:avLst/>
              <a:gdLst/>
              <a:ahLst/>
              <a:cxnLst/>
              <a:rect l="l" t="t" r="r" b="b"/>
              <a:pathLst>
                <a:path w="19" h="4" extrusionOk="0">
                  <a:moveTo>
                    <a:pt x="1" y="0"/>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5025;p126">
              <a:extLst>
                <a:ext uri="{FF2B5EF4-FFF2-40B4-BE49-F238E27FC236}">
                  <a16:creationId xmlns:a16="http://schemas.microsoft.com/office/drawing/2014/main" id="{D2977A15-4A10-4F4A-8309-8DD08D60A86A}"/>
                </a:ext>
              </a:extLst>
            </p:cNvPr>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5026;p126">
              <a:extLst>
                <a:ext uri="{FF2B5EF4-FFF2-40B4-BE49-F238E27FC236}">
                  <a16:creationId xmlns:a16="http://schemas.microsoft.com/office/drawing/2014/main" id="{96B8D0E7-63A9-450B-9A02-ED91B2370B75}"/>
                </a:ext>
              </a:extLst>
            </p:cNvPr>
            <p:cNvSpPr/>
            <p:nvPr/>
          </p:nvSpPr>
          <p:spPr>
            <a:xfrm>
              <a:off x="2074480" y="162336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5027;p126">
              <a:extLst>
                <a:ext uri="{FF2B5EF4-FFF2-40B4-BE49-F238E27FC236}">
                  <a16:creationId xmlns:a16="http://schemas.microsoft.com/office/drawing/2014/main" id="{8BD05055-A3B5-4226-9FD0-43C4E80626F0}"/>
                </a:ext>
              </a:extLst>
            </p:cNvPr>
            <p:cNvSpPr/>
            <p:nvPr/>
          </p:nvSpPr>
          <p:spPr>
            <a:xfrm>
              <a:off x="2072769" y="1622853"/>
              <a:ext cx="258" cy="109"/>
            </a:xfrm>
            <a:custGeom>
              <a:avLst/>
              <a:gdLst/>
              <a:ahLst/>
              <a:cxnLst/>
              <a:rect l="l" t="t" r="r" b="b"/>
              <a:pathLst>
                <a:path w="19" h="8" extrusionOk="0">
                  <a:moveTo>
                    <a:pt x="1"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5028;p126">
              <a:extLst>
                <a:ext uri="{FF2B5EF4-FFF2-40B4-BE49-F238E27FC236}">
                  <a16:creationId xmlns:a16="http://schemas.microsoft.com/office/drawing/2014/main" id="{03E79914-471A-4847-B824-82A46C077480}"/>
                </a:ext>
              </a:extLst>
            </p:cNvPr>
            <p:cNvSpPr/>
            <p:nvPr/>
          </p:nvSpPr>
          <p:spPr>
            <a:xfrm>
              <a:off x="2072253" y="1622609"/>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5029;p126">
              <a:extLst>
                <a:ext uri="{FF2B5EF4-FFF2-40B4-BE49-F238E27FC236}">
                  <a16:creationId xmlns:a16="http://schemas.microsoft.com/office/drawing/2014/main" id="{ECD94D3E-41BF-4551-9CA1-805BE687CB7B}"/>
                </a:ext>
              </a:extLst>
            </p:cNvPr>
            <p:cNvSpPr/>
            <p:nvPr/>
          </p:nvSpPr>
          <p:spPr>
            <a:xfrm>
              <a:off x="2074005" y="1623274"/>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5030;p126">
              <a:extLst>
                <a:ext uri="{FF2B5EF4-FFF2-40B4-BE49-F238E27FC236}">
                  <a16:creationId xmlns:a16="http://schemas.microsoft.com/office/drawing/2014/main" id="{4AB78C12-18CA-4E77-9500-B601312A6D5F}"/>
                </a:ext>
              </a:extLst>
            </p:cNvPr>
            <p:cNvSpPr/>
            <p:nvPr/>
          </p:nvSpPr>
          <p:spPr>
            <a:xfrm>
              <a:off x="2073679" y="1623179"/>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031;p126">
              <a:extLst>
                <a:ext uri="{FF2B5EF4-FFF2-40B4-BE49-F238E27FC236}">
                  <a16:creationId xmlns:a16="http://schemas.microsoft.com/office/drawing/2014/main" id="{239534A3-1B48-4C82-8A87-3DBA292104C4}"/>
                </a:ext>
              </a:extLst>
            </p:cNvPr>
            <p:cNvSpPr/>
            <p:nvPr/>
          </p:nvSpPr>
          <p:spPr>
            <a:xfrm>
              <a:off x="2074249" y="1623328"/>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032;p126">
              <a:extLst>
                <a:ext uri="{FF2B5EF4-FFF2-40B4-BE49-F238E27FC236}">
                  <a16:creationId xmlns:a16="http://schemas.microsoft.com/office/drawing/2014/main" id="{DCC127C2-BBD7-46FF-B2F3-108777BDFC45}"/>
                </a:ext>
              </a:extLst>
            </p:cNvPr>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033;p126">
              <a:extLst>
                <a:ext uri="{FF2B5EF4-FFF2-40B4-BE49-F238E27FC236}">
                  <a16:creationId xmlns:a16="http://schemas.microsoft.com/office/drawing/2014/main" id="{16FF2384-E844-4C1F-B42A-72329114DDFD}"/>
                </a:ext>
              </a:extLst>
            </p:cNvPr>
            <p:cNvSpPr/>
            <p:nvPr/>
          </p:nvSpPr>
          <p:spPr>
            <a:xfrm>
              <a:off x="2091031" y="1635724"/>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34;p126">
              <a:extLst>
                <a:ext uri="{FF2B5EF4-FFF2-40B4-BE49-F238E27FC236}">
                  <a16:creationId xmlns:a16="http://schemas.microsoft.com/office/drawing/2014/main" id="{C0F613CC-B198-48E6-9272-174104EAACCD}"/>
                </a:ext>
              </a:extLst>
            </p:cNvPr>
            <p:cNvSpPr/>
            <p:nvPr/>
          </p:nvSpPr>
          <p:spPr>
            <a:xfrm>
              <a:off x="2091167" y="1635208"/>
              <a:ext cx="109" cy="204"/>
            </a:xfrm>
            <a:custGeom>
              <a:avLst/>
              <a:gdLst/>
              <a:ahLst/>
              <a:cxnLst/>
              <a:rect l="l" t="t" r="r" b="b"/>
              <a:pathLst>
                <a:path w="8" h="15" extrusionOk="0">
                  <a:moveTo>
                    <a:pt x="8"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35;p126">
              <a:extLst>
                <a:ext uri="{FF2B5EF4-FFF2-40B4-BE49-F238E27FC236}">
                  <a16:creationId xmlns:a16="http://schemas.microsoft.com/office/drawing/2014/main" id="{146BCABC-D9E6-4CC9-ABA0-E132DA9E355E}"/>
                </a:ext>
              </a:extLst>
            </p:cNvPr>
            <p:cNvSpPr/>
            <p:nvPr/>
          </p:nvSpPr>
          <p:spPr>
            <a:xfrm>
              <a:off x="2091547" y="1634353"/>
              <a:ext cx="109" cy="149"/>
            </a:xfrm>
            <a:custGeom>
              <a:avLst/>
              <a:gdLst/>
              <a:ahLst/>
              <a:cxnLst/>
              <a:rect l="l" t="t" r="r" b="b"/>
              <a:pathLst>
                <a:path w="8" h="11" extrusionOk="0">
                  <a:moveTo>
                    <a:pt x="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36;p126">
              <a:extLst>
                <a:ext uri="{FF2B5EF4-FFF2-40B4-BE49-F238E27FC236}">
                  <a16:creationId xmlns:a16="http://schemas.microsoft.com/office/drawing/2014/main" id="{A43FF987-9A11-4D5A-926B-89CF5F0DF187}"/>
                </a:ext>
              </a:extLst>
            </p:cNvPr>
            <p:cNvSpPr/>
            <p:nvPr/>
          </p:nvSpPr>
          <p:spPr>
            <a:xfrm>
              <a:off x="2092362" y="1633213"/>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37;p126">
              <a:extLst>
                <a:ext uri="{FF2B5EF4-FFF2-40B4-BE49-F238E27FC236}">
                  <a16:creationId xmlns:a16="http://schemas.microsoft.com/office/drawing/2014/main" id="{5714D604-F64D-45F9-B7F1-2ADA77562A66}"/>
                </a:ext>
              </a:extLst>
            </p:cNvPr>
            <p:cNvSpPr/>
            <p:nvPr/>
          </p:nvSpPr>
          <p:spPr>
            <a:xfrm>
              <a:off x="2092117" y="163359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38;p126">
              <a:extLst>
                <a:ext uri="{FF2B5EF4-FFF2-40B4-BE49-F238E27FC236}">
                  <a16:creationId xmlns:a16="http://schemas.microsoft.com/office/drawing/2014/main" id="{69E3E1EB-C3BD-443E-93E0-8286DE77E109}"/>
                </a:ext>
              </a:extLst>
            </p:cNvPr>
            <p:cNvSpPr/>
            <p:nvPr/>
          </p:nvSpPr>
          <p:spPr>
            <a:xfrm>
              <a:off x="2092647" y="163292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39;p126">
              <a:extLst>
                <a:ext uri="{FF2B5EF4-FFF2-40B4-BE49-F238E27FC236}">
                  <a16:creationId xmlns:a16="http://schemas.microsoft.com/office/drawing/2014/main" id="{279A1C12-36E9-4F29-A106-BDBAB6AEF762}"/>
                </a:ext>
              </a:extLst>
            </p:cNvPr>
            <p:cNvSpPr/>
            <p:nvPr/>
          </p:nvSpPr>
          <p:spPr>
            <a:xfrm>
              <a:off x="2091832" y="1633973"/>
              <a:ext cx="68" cy="109"/>
            </a:xfrm>
            <a:custGeom>
              <a:avLst/>
              <a:gdLst/>
              <a:ahLst/>
              <a:cxnLst/>
              <a:rect l="l" t="t" r="r" b="b"/>
              <a:pathLst>
                <a:path w="5" h="8" extrusionOk="0">
                  <a:moveTo>
                    <a:pt x="4"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40;p126">
              <a:extLst>
                <a:ext uri="{FF2B5EF4-FFF2-40B4-BE49-F238E27FC236}">
                  <a16:creationId xmlns:a16="http://schemas.microsoft.com/office/drawing/2014/main" id="{34F98F6E-90B1-49FC-9353-C70D2ED09AC3}"/>
                </a:ext>
              </a:extLst>
            </p:cNvPr>
            <p:cNvSpPr/>
            <p:nvPr/>
          </p:nvSpPr>
          <p:spPr>
            <a:xfrm>
              <a:off x="2090746" y="1637734"/>
              <a:ext cx="14" cy="95"/>
            </a:xfrm>
            <a:custGeom>
              <a:avLst/>
              <a:gdLst/>
              <a:ahLst/>
              <a:cxnLst/>
              <a:rect l="l" t="t" r="r" b="b"/>
              <a:pathLst>
                <a:path w="1" h="7"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041;p126">
              <a:extLst>
                <a:ext uri="{FF2B5EF4-FFF2-40B4-BE49-F238E27FC236}">
                  <a16:creationId xmlns:a16="http://schemas.microsoft.com/office/drawing/2014/main" id="{FCDAC2CA-9A2E-4C61-A72D-4894983237AE}"/>
                </a:ext>
              </a:extLst>
            </p:cNvPr>
            <p:cNvSpPr/>
            <p:nvPr/>
          </p:nvSpPr>
          <p:spPr>
            <a:xfrm>
              <a:off x="2093448" y="1632262"/>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042;p126">
              <a:extLst>
                <a:ext uri="{FF2B5EF4-FFF2-40B4-BE49-F238E27FC236}">
                  <a16:creationId xmlns:a16="http://schemas.microsoft.com/office/drawing/2014/main" id="{C9EBEF01-C9A2-4DC8-AD99-976064EBAA68}"/>
                </a:ext>
              </a:extLst>
            </p:cNvPr>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043;p126">
              <a:extLst>
                <a:ext uri="{FF2B5EF4-FFF2-40B4-BE49-F238E27FC236}">
                  <a16:creationId xmlns:a16="http://schemas.microsoft.com/office/drawing/2014/main" id="{3681298F-6533-4B1C-87B6-1434C9A5E6A7}"/>
                </a:ext>
              </a:extLst>
            </p:cNvPr>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044;p126">
              <a:extLst>
                <a:ext uri="{FF2B5EF4-FFF2-40B4-BE49-F238E27FC236}">
                  <a16:creationId xmlns:a16="http://schemas.microsoft.com/office/drawing/2014/main" id="{6A528ED2-696E-41EC-95E5-4A41805F7E7E}"/>
                </a:ext>
              </a:extLst>
            </p:cNvPr>
            <p:cNvSpPr/>
            <p:nvPr/>
          </p:nvSpPr>
          <p:spPr>
            <a:xfrm>
              <a:off x="2091357" y="1634774"/>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045;p126">
              <a:extLst>
                <a:ext uri="{FF2B5EF4-FFF2-40B4-BE49-F238E27FC236}">
                  <a16:creationId xmlns:a16="http://schemas.microsoft.com/office/drawing/2014/main" id="{41D7A4EB-522E-487A-B038-4949AE0970FC}"/>
                </a:ext>
              </a:extLst>
            </p:cNvPr>
            <p:cNvSpPr/>
            <p:nvPr/>
          </p:nvSpPr>
          <p:spPr>
            <a:xfrm>
              <a:off x="2093163" y="1632452"/>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046;p126">
              <a:extLst>
                <a:ext uri="{FF2B5EF4-FFF2-40B4-BE49-F238E27FC236}">
                  <a16:creationId xmlns:a16="http://schemas.microsoft.com/office/drawing/2014/main" id="{1BC3D25A-295A-4A5D-B1FE-AB63B2370848}"/>
                </a:ext>
              </a:extLst>
            </p:cNvPr>
            <p:cNvSpPr/>
            <p:nvPr/>
          </p:nvSpPr>
          <p:spPr>
            <a:xfrm>
              <a:off x="2092878" y="1632683"/>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047;p126">
              <a:extLst>
                <a:ext uri="{FF2B5EF4-FFF2-40B4-BE49-F238E27FC236}">
                  <a16:creationId xmlns:a16="http://schemas.microsoft.com/office/drawing/2014/main" id="{989330E4-F174-432D-8390-3404142D492E}"/>
                </a:ext>
              </a:extLst>
            </p:cNvPr>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048;p126">
              <a:extLst>
                <a:ext uri="{FF2B5EF4-FFF2-40B4-BE49-F238E27FC236}">
                  <a16:creationId xmlns:a16="http://schemas.microsoft.com/office/drawing/2014/main" id="{C3E4FADB-0BAB-468B-A957-9A19E04A3A43}"/>
                </a:ext>
              </a:extLst>
            </p:cNvPr>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049;p126">
              <a:extLst>
                <a:ext uri="{FF2B5EF4-FFF2-40B4-BE49-F238E27FC236}">
                  <a16:creationId xmlns:a16="http://schemas.microsoft.com/office/drawing/2014/main" id="{1A612EB5-F2BE-4C21-A4EF-E1A056CDFD34}"/>
                </a:ext>
              </a:extLst>
            </p:cNvPr>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050;p126">
              <a:extLst>
                <a:ext uri="{FF2B5EF4-FFF2-40B4-BE49-F238E27FC236}">
                  <a16:creationId xmlns:a16="http://schemas.microsoft.com/office/drawing/2014/main" id="{A928D625-6244-4517-A188-1D184A9C65D0}"/>
                </a:ext>
              </a:extLst>
            </p:cNvPr>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051;p126">
              <a:extLst>
                <a:ext uri="{FF2B5EF4-FFF2-40B4-BE49-F238E27FC236}">
                  <a16:creationId xmlns:a16="http://schemas.microsoft.com/office/drawing/2014/main" id="{12B57FD4-CB8C-4716-9BB4-2A61113B8112}"/>
                </a:ext>
              </a:extLst>
            </p:cNvPr>
            <p:cNvSpPr/>
            <p:nvPr/>
          </p:nvSpPr>
          <p:spPr>
            <a:xfrm>
              <a:off x="2215319" y="1654502"/>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052;p126">
              <a:extLst>
                <a:ext uri="{FF2B5EF4-FFF2-40B4-BE49-F238E27FC236}">
                  <a16:creationId xmlns:a16="http://schemas.microsoft.com/office/drawing/2014/main" id="{15A8F068-5D26-4A28-8E37-BE0F74E98600}"/>
                </a:ext>
              </a:extLst>
            </p:cNvPr>
            <p:cNvSpPr/>
            <p:nvPr/>
          </p:nvSpPr>
          <p:spPr>
            <a:xfrm>
              <a:off x="2213948" y="1655127"/>
              <a:ext cx="679" cy="434"/>
            </a:xfrm>
            <a:custGeom>
              <a:avLst/>
              <a:gdLst/>
              <a:ahLst/>
              <a:cxnLst/>
              <a:rect l="l" t="t" r="r" b="b"/>
              <a:pathLst>
                <a:path w="50" h="32" extrusionOk="0">
                  <a:moveTo>
                    <a:pt x="49" y="0"/>
                  </a:moveTo>
                  <a:lnTo>
                    <a:pt x="0"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053;p126">
              <a:extLst>
                <a:ext uri="{FF2B5EF4-FFF2-40B4-BE49-F238E27FC236}">
                  <a16:creationId xmlns:a16="http://schemas.microsoft.com/office/drawing/2014/main" id="{DFBED713-F0AE-42C7-AE99-502417A748F7}"/>
                </a:ext>
              </a:extLst>
            </p:cNvPr>
            <p:cNvSpPr/>
            <p:nvPr/>
          </p:nvSpPr>
          <p:spPr>
            <a:xfrm>
              <a:off x="2215659" y="1654122"/>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054;p126">
              <a:extLst>
                <a:ext uri="{FF2B5EF4-FFF2-40B4-BE49-F238E27FC236}">
                  <a16:creationId xmlns:a16="http://schemas.microsoft.com/office/drawing/2014/main" id="{04983BFC-4920-48D9-BF8E-114B687A7144}"/>
                </a:ext>
              </a:extLst>
            </p:cNvPr>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055;p126">
              <a:extLst>
                <a:ext uri="{FF2B5EF4-FFF2-40B4-BE49-F238E27FC236}">
                  <a16:creationId xmlns:a16="http://schemas.microsoft.com/office/drawing/2014/main" id="{04979A7E-8584-4C3D-9E39-DA15CC26569D}"/>
                </a:ext>
              </a:extLst>
            </p:cNvPr>
            <p:cNvSpPr/>
            <p:nvPr/>
          </p:nvSpPr>
          <p:spPr>
            <a:xfrm>
              <a:off x="2249548" y="1656498"/>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056;p126">
              <a:extLst>
                <a:ext uri="{FF2B5EF4-FFF2-40B4-BE49-F238E27FC236}">
                  <a16:creationId xmlns:a16="http://schemas.microsoft.com/office/drawing/2014/main" id="{953BD799-B57E-44A3-A37C-11B95B043F98}"/>
                </a:ext>
              </a:extLst>
            </p:cNvPr>
            <p:cNvSpPr/>
            <p:nvPr/>
          </p:nvSpPr>
          <p:spPr>
            <a:xfrm>
              <a:off x="2249304" y="1656172"/>
              <a:ext cx="163" cy="204"/>
            </a:xfrm>
            <a:custGeom>
              <a:avLst/>
              <a:gdLst/>
              <a:ahLst/>
              <a:cxnLst/>
              <a:rect l="l" t="t" r="r" b="b"/>
              <a:pathLst>
                <a:path w="12" h="15" extrusionOk="0">
                  <a:moveTo>
                    <a:pt x="1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057;p126">
              <a:extLst>
                <a:ext uri="{FF2B5EF4-FFF2-40B4-BE49-F238E27FC236}">
                  <a16:creationId xmlns:a16="http://schemas.microsoft.com/office/drawing/2014/main" id="{C33C9DF7-28BF-48D4-B56F-2C5464D01A52}"/>
                </a:ext>
              </a:extLst>
            </p:cNvPr>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058;p126">
              <a:extLst>
                <a:ext uri="{FF2B5EF4-FFF2-40B4-BE49-F238E27FC236}">
                  <a16:creationId xmlns:a16="http://schemas.microsoft.com/office/drawing/2014/main" id="{EEA20423-937E-4D31-8E67-FDE0CA4CB3EF}"/>
                </a:ext>
              </a:extLst>
            </p:cNvPr>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059;p126">
              <a:extLst>
                <a:ext uri="{FF2B5EF4-FFF2-40B4-BE49-F238E27FC236}">
                  <a16:creationId xmlns:a16="http://schemas.microsoft.com/office/drawing/2014/main" id="{41B9AC29-222D-4578-853F-A6E2D17E059F}"/>
                </a:ext>
              </a:extLst>
            </p:cNvPr>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060;p126">
              <a:extLst>
                <a:ext uri="{FF2B5EF4-FFF2-40B4-BE49-F238E27FC236}">
                  <a16:creationId xmlns:a16="http://schemas.microsoft.com/office/drawing/2014/main" id="{AC1B53D4-431F-41C1-8D4C-7C56973DDDC9}"/>
                </a:ext>
              </a:extLst>
            </p:cNvPr>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061;p126">
              <a:extLst>
                <a:ext uri="{FF2B5EF4-FFF2-40B4-BE49-F238E27FC236}">
                  <a16:creationId xmlns:a16="http://schemas.microsoft.com/office/drawing/2014/main" id="{6F7302A6-D6B9-4740-BFB6-C78875CEA55D}"/>
                </a:ext>
              </a:extLst>
            </p:cNvPr>
            <p:cNvSpPr/>
            <p:nvPr/>
          </p:nvSpPr>
          <p:spPr>
            <a:xfrm>
              <a:off x="2250119" y="1657313"/>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062;p126">
              <a:extLst>
                <a:ext uri="{FF2B5EF4-FFF2-40B4-BE49-F238E27FC236}">
                  <a16:creationId xmlns:a16="http://schemas.microsoft.com/office/drawing/2014/main" id="{49D50A08-9E76-4AE5-8999-953D6A7B35B8}"/>
                </a:ext>
              </a:extLst>
            </p:cNvPr>
            <p:cNvSpPr/>
            <p:nvPr/>
          </p:nvSpPr>
          <p:spPr>
            <a:xfrm>
              <a:off x="2249928" y="1657068"/>
              <a:ext cx="109" cy="163"/>
            </a:xfrm>
            <a:custGeom>
              <a:avLst/>
              <a:gdLst/>
              <a:ahLst/>
              <a:cxnLst/>
              <a:rect l="l" t="t" r="r" b="b"/>
              <a:pathLst>
                <a:path w="8" h="12" extrusionOk="0">
                  <a:moveTo>
                    <a:pt x="7"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063;p126">
              <a:extLst>
                <a:ext uri="{FF2B5EF4-FFF2-40B4-BE49-F238E27FC236}">
                  <a16:creationId xmlns:a16="http://schemas.microsoft.com/office/drawing/2014/main" id="{650DDF6D-769E-4F92-A3EE-A88C103070CF}"/>
                </a:ext>
              </a:extLst>
            </p:cNvPr>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064;p126">
              <a:extLst>
                <a:ext uri="{FF2B5EF4-FFF2-40B4-BE49-F238E27FC236}">
                  <a16:creationId xmlns:a16="http://schemas.microsoft.com/office/drawing/2014/main" id="{2E074FB9-2AC5-408B-8F47-0D7451C005C0}"/>
                </a:ext>
              </a:extLst>
            </p:cNvPr>
            <p:cNvSpPr/>
            <p:nvPr/>
          </p:nvSpPr>
          <p:spPr>
            <a:xfrm>
              <a:off x="2249738" y="1656837"/>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065;p126">
              <a:extLst>
                <a:ext uri="{FF2B5EF4-FFF2-40B4-BE49-F238E27FC236}">
                  <a16:creationId xmlns:a16="http://schemas.microsoft.com/office/drawing/2014/main" id="{2E994C1A-1066-444D-9846-6277AC94802F}"/>
                </a:ext>
              </a:extLst>
            </p:cNvPr>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066;p126">
              <a:extLst>
                <a:ext uri="{FF2B5EF4-FFF2-40B4-BE49-F238E27FC236}">
                  <a16:creationId xmlns:a16="http://schemas.microsoft.com/office/drawing/2014/main" id="{EAF71038-166F-4434-BD81-328262C183CB}"/>
                </a:ext>
              </a:extLst>
            </p:cNvPr>
            <p:cNvSpPr/>
            <p:nvPr/>
          </p:nvSpPr>
          <p:spPr>
            <a:xfrm>
              <a:off x="2247933" y="1653796"/>
              <a:ext cx="149" cy="299"/>
            </a:xfrm>
            <a:custGeom>
              <a:avLst/>
              <a:gdLst/>
              <a:ahLst/>
              <a:cxnLst/>
              <a:rect l="l" t="t" r="r" b="b"/>
              <a:pathLst>
                <a:path w="11" h="22" extrusionOk="0">
                  <a:moveTo>
                    <a:pt x="11"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067;p126">
              <a:extLst>
                <a:ext uri="{FF2B5EF4-FFF2-40B4-BE49-F238E27FC236}">
                  <a16:creationId xmlns:a16="http://schemas.microsoft.com/office/drawing/2014/main" id="{3991C512-051F-4765-838C-232B6D8DC41E}"/>
                </a:ext>
              </a:extLst>
            </p:cNvPr>
            <p:cNvSpPr/>
            <p:nvPr/>
          </p:nvSpPr>
          <p:spPr>
            <a:xfrm>
              <a:off x="2255482" y="167542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068;p126">
              <a:extLst>
                <a:ext uri="{FF2B5EF4-FFF2-40B4-BE49-F238E27FC236}">
                  <a16:creationId xmlns:a16="http://schemas.microsoft.com/office/drawing/2014/main" id="{C45887E5-96F5-4577-ABAB-2F1F8C90595E}"/>
                </a:ext>
              </a:extLst>
            </p:cNvPr>
            <p:cNvSpPr/>
            <p:nvPr/>
          </p:nvSpPr>
          <p:spPr>
            <a:xfrm>
              <a:off x="2248258" y="1654366"/>
              <a:ext cx="163" cy="244"/>
            </a:xfrm>
            <a:custGeom>
              <a:avLst/>
              <a:gdLst/>
              <a:ahLst/>
              <a:cxnLst/>
              <a:rect l="l" t="t" r="r" b="b"/>
              <a:pathLst>
                <a:path w="12" h="18" extrusionOk="0">
                  <a:moveTo>
                    <a:pt x="1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069;p126">
              <a:extLst>
                <a:ext uri="{FF2B5EF4-FFF2-40B4-BE49-F238E27FC236}">
                  <a16:creationId xmlns:a16="http://schemas.microsoft.com/office/drawing/2014/main" id="{20B47728-B732-471E-A42D-67A7384FB0AA}"/>
                </a:ext>
              </a:extLst>
            </p:cNvPr>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070;p126">
              <a:extLst>
                <a:ext uri="{FF2B5EF4-FFF2-40B4-BE49-F238E27FC236}">
                  <a16:creationId xmlns:a16="http://schemas.microsoft.com/office/drawing/2014/main" id="{B2994C95-427A-4CAA-A491-33B36F2B2606}"/>
                </a:ext>
              </a:extLst>
            </p:cNvPr>
            <p:cNvSpPr/>
            <p:nvPr/>
          </p:nvSpPr>
          <p:spPr>
            <a:xfrm>
              <a:off x="2247593" y="1653226"/>
              <a:ext cx="204" cy="339"/>
            </a:xfrm>
            <a:custGeom>
              <a:avLst/>
              <a:gdLst/>
              <a:ahLst/>
              <a:cxnLst/>
              <a:rect l="l" t="t" r="r" b="b"/>
              <a:pathLst>
                <a:path w="15" h="25" extrusionOk="0">
                  <a:moveTo>
                    <a:pt x="15"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071;p126">
              <a:extLst>
                <a:ext uri="{FF2B5EF4-FFF2-40B4-BE49-F238E27FC236}">
                  <a16:creationId xmlns:a16="http://schemas.microsoft.com/office/drawing/2014/main" id="{BE0D5FFA-1BBC-4B87-B7E3-660FDA2AA786}"/>
                </a:ext>
              </a:extLst>
            </p:cNvPr>
            <p:cNvSpPr/>
            <p:nvPr/>
          </p:nvSpPr>
          <p:spPr>
            <a:xfrm>
              <a:off x="2247267" y="1652601"/>
              <a:ext cx="149" cy="353"/>
            </a:xfrm>
            <a:custGeom>
              <a:avLst/>
              <a:gdLst/>
              <a:ahLst/>
              <a:cxnLst/>
              <a:rect l="l" t="t" r="r" b="b"/>
              <a:pathLst>
                <a:path w="11" h="26" extrusionOk="0">
                  <a:moveTo>
                    <a:pt x="11"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072;p126">
              <a:extLst>
                <a:ext uri="{FF2B5EF4-FFF2-40B4-BE49-F238E27FC236}">
                  <a16:creationId xmlns:a16="http://schemas.microsoft.com/office/drawing/2014/main" id="{A3000D3E-B4A8-4EDE-91CB-3B122D1F4263}"/>
                </a:ext>
              </a:extLst>
            </p:cNvPr>
            <p:cNvSpPr/>
            <p:nvPr/>
          </p:nvSpPr>
          <p:spPr>
            <a:xfrm>
              <a:off x="2246697" y="1651610"/>
              <a:ext cx="394" cy="679"/>
            </a:xfrm>
            <a:custGeom>
              <a:avLst/>
              <a:gdLst/>
              <a:ahLst/>
              <a:cxnLst/>
              <a:rect l="l" t="t" r="r" b="b"/>
              <a:pathLst>
                <a:path w="29" h="50" extrusionOk="0">
                  <a:moveTo>
                    <a:pt x="28" y="49"/>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073;p126">
              <a:extLst>
                <a:ext uri="{FF2B5EF4-FFF2-40B4-BE49-F238E27FC236}">
                  <a16:creationId xmlns:a16="http://schemas.microsoft.com/office/drawing/2014/main" id="{2DA700A6-3C66-4BBB-B362-D6D0EBE67E71}"/>
                </a:ext>
              </a:extLst>
            </p:cNvPr>
            <p:cNvSpPr/>
            <p:nvPr/>
          </p:nvSpPr>
          <p:spPr>
            <a:xfrm>
              <a:off x="2246317" y="1650890"/>
              <a:ext cx="244" cy="448"/>
            </a:xfrm>
            <a:custGeom>
              <a:avLst/>
              <a:gdLst/>
              <a:ahLst/>
              <a:cxnLst/>
              <a:rect l="l" t="t" r="r" b="b"/>
              <a:pathLst>
                <a:path w="18" h="33" extrusionOk="0">
                  <a:moveTo>
                    <a:pt x="18" y="3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074;p126">
              <a:extLst>
                <a:ext uri="{FF2B5EF4-FFF2-40B4-BE49-F238E27FC236}">
                  <a16:creationId xmlns:a16="http://schemas.microsoft.com/office/drawing/2014/main" id="{01FBDDED-0D05-4675-858F-33A63CBF4C6D}"/>
                </a:ext>
              </a:extLst>
            </p:cNvPr>
            <p:cNvSpPr/>
            <p:nvPr/>
          </p:nvSpPr>
          <p:spPr>
            <a:xfrm>
              <a:off x="2249073" y="1655792"/>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075;p126">
              <a:extLst>
                <a:ext uri="{FF2B5EF4-FFF2-40B4-BE49-F238E27FC236}">
                  <a16:creationId xmlns:a16="http://schemas.microsoft.com/office/drawing/2014/main" id="{E6679E0F-AB47-4E86-9E11-1CE99D3F4DEF}"/>
                </a:ext>
              </a:extLst>
            </p:cNvPr>
            <p:cNvSpPr/>
            <p:nvPr/>
          </p:nvSpPr>
          <p:spPr>
            <a:xfrm>
              <a:off x="2248829" y="1655357"/>
              <a:ext cx="163" cy="204"/>
            </a:xfrm>
            <a:custGeom>
              <a:avLst/>
              <a:gdLst/>
              <a:ahLst/>
              <a:cxnLst/>
              <a:rect l="l" t="t" r="r" b="b"/>
              <a:pathLst>
                <a:path w="12" h="15" extrusionOk="0">
                  <a:moveTo>
                    <a:pt x="1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076;p126">
              <a:extLst>
                <a:ext uri="{FF2B5EF4-FFF2-40B4-BE49-F238E27FC236}">
                  <a16:creationId xmlns:a16="http://schemas.microsoft.com/office/drawing/2014/main" id="{4E1D68AC-350A-4B14-B203-EC0F95B8F57D}"/>
                </a:ext>
              </a:extLst>
            </p:cNvPr>
            <p:cNvSpPr/>
            <p:nvPr/>
          </p:nvSpPr>
          <p:spPr>
            <a:xfrm>
              <a:off x="2248544" y="1654882"/>
              <a:ext cx="163" cy="258"/>
            </a:xfrm>
            <a:custGeom>
              <a:avLst/>
              <a:gdLst/>
              <a:ahLst/>
              <a:cxnLst/>
              <a:rect l="l" t="t" r="r" b="b"/>
              <a:pathLst>
                <a:path w="12" h="19" extrusionOk="0">
                  <a:moveTo>
                    <a:pt x="11"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077;p126">
              <a:extLst>
                <a:ext uri="{FF2B5EF4-FFF2-40B4-BE49-F238E27FC236}">
                  <a16:creationId xmlns:a16="http://schemas.microsoft.com/office/drawing/2014/main" id="{8545639B-B363-4AEE-85A2-1976F8BA8ADF}"/>
                </a:ext>
              </a:extLst>
            </p:cNvPr>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078;p126">
              <a:extLst>
                <a:ext uri="{FF2B5EF4-FFF2-40B4-BE49-F238E27FC236}">
                  <a16:creationId xmlns:a16="http://schemas.microsoft.com/office/drawing/2014/main" id="{68486164-71F9-46C3-994A-67C043EC7D7D}"/>
                </a:ext>
              </a:extLst>
            </p:cNvPr>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079;p126">
              <a:extLst>
                <a:ext uri="{FF2B5EF4-FFF2-40B4-BE49-F238E27FC236}">
                  <a16:creationId xmlns:a16="http://schemas.microsoft.com/office/drawing/2014/main" id="{3B85FC08-3672-4388-9630-115F5367BB11}"/>
                </a:ext>
              </a:extLst>
            </p:cNvPr>
            <p:cNvSpPr/>
            <p:nvPr/>
          </p:nvSpPr>
          <p:spPr>
            <a:xfrm>
              <a:off x="2250784" y="1708364"/>
              <a:ext cx="204" cy="54"/>
            </a:xfrm>
            <a:custGeom>
              <a:avLst/>
              <a:gdLst/>
              <a:ahLst/>
              <a:cxnLst/>
              <a:rect l="l" t="t" r="r" b="b"/>
              <a:pathLst>
                <a:path w="15" h="4" extrusionOk="0">
                  <a:moveTo>
                    <a:pt x="1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080;p126">
              <a:extLst>
                <a:ext uri="{FF2B5EF4-FFF2-40B4-BE49-F238E27FC236}">
                  <a16:creationId xmlns:a16="http://schemas.microsoft.com/office/drawing/2014/main" id="{2DF3EC80-DADD-436C-B149-7476D914E7A6}"/>
                </a:ext>
              </a:extLst>
            </p:cNvPr>
            <p:cNvSpPr/>
            <p:nvPr/>
          </p:nvSpPr>
          <p:spPr>
            <a:xfrm>
              <a:off x="2240845" y="1709600"/>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081;p126">
              <a:extLst>
                <a:ext uri="{FF2B5EF4-FFF2-40B4-BE49-F238E27FC236}">
                  <a16:creationId xmlns:a16="http://schemas.microsoft.com/office/drawing/2014/main" id="{34DC3D34-38F8-4ABE-B7D2-EC6F1E32E418}"/>
                </a:ext>
              </a:extLst>
            </p:cNvPr>
            <p:cNvSpPr/>
            <p:nvPr/>
          </p:nvSpPr>
          <p:spPr>
            <a:xfrm>
              <a:off x="2251015" y="1708269"/>
              <a:ext cx="258" cy="109"/>
            </a:xfrm>
            <a:custGeom>
              <a:avLst/>
              <a:gdLst/>
              <a:ahLst/>
              <a:cxnLst/>
              <a:rect l="l" t="t" r="r" b="b"/>
              <a:pathLst>
                <a:path w="19" h="8" extrusionOk="0">
                  <a:moveTo>
                    <a:pt x="1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082;p126">
              <a:extLst>
                <a:ext uri="{FF2B5EF4-FFF2-40B4-BE49-F238E27FC236}">
                  <a16:creationId xmlns:a16="http://schemas.microsoft.com/office/drawing/2014/main" id="{EB4E9855-CDFC-4F22-AEC6-62A7B9707B36}"/>
                </a:ext>
              </a:extLst>
            </p:cNvPr>
            <p:cNvSpPr/>
            <p:nvPr/>
          </p:nvSpPr>
          <p:spPr>
            <a:xfrm>
              <a:off x="2251259" y="1708215"/>
              <a:ext cx="204" cy="109"/>
            </a:xfrm>
            <a:custGeom>
              <a:avLst/>
              <a:gdLst/>
              <a:ahLst/>
              <a:cxnLst/>
              <a:rect l="l" t="t" r="r" b="b"/>
              <a:pathLst>
                <a:path w="15" h="8" extrusionOk="0">
                  <a:moveTo>
                    <a:pt x="14" y="1"/>
                  </a:moveTo>
                  <a:lnTo>
                    <a:pt x="14" y="1"/>
                  </a:ln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083;p126">
              <a:extLst>
                <a:ext uri="{FF2B5EF4-FFF2-40B4-BE49-F238E27FC236}">
                  <a16:creationId xmlns:a16="http://schemas.microsoft.com/office/drawing/2014/main" id="{2127D61B-D0A8-434B-94E0-6D172CA358FF}"/>
                </a:ext>
              </a:extLst>
            </p:cNvPr>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084;p126">
              <a:extLst>
                <a:ext uri="{FF2B5EF4-FFF2-40B4-BE49-F238E27FC236}">
                  <a16:creationId xmlns:a16="http://schemas.microsoft.com/office/drawing/2014/main" id="{9EB9394B-6B95-4F75-A9BB-4A40273AAD01}"/>
                </a:ext>
              </a:extLst>
            </p:cNvPr>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085;p126">
              <a:extLst>
                <a:ext uri="{FF2B5EF4-FFF2-40B4-BE49-F238E27FC236}">
                  <a16:creationId xmlns:a16="http://schemas.microsoft.com/office/drawing/2014/main" id="{B34975A0-E1C5-46FB-B72B-575EBB34D252}"/>
                </a:ext>
              </a:extLst>
            </p:cNvPr>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086;p126">
              <a:extLst>
                <a:ext uri="{FF2B5EF4-FFF2-40B4-BE49-F238E27FC236}">
                  <a16:creationId xmlns:a16="http://schemas.microsoft.com/office/drawing/2014/main" id="{DAD28458-8311-4B5D-97F1-ABCDB6752045}"/>
                </a:ext>
              </a:extLst>
            </p:cNvPr>
            <p:cNvSpPr/>
            <p:nvPr/>
          </p:nvSpPr>
          <p:spPr>
            <a:xfrm>
              <a:off x="2250214" y="1708459"/>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087;p126">
              <a:extLst>
                <a:ext uri="{FF2B5EF4-FFF2-40B4-BE49-F238E27FC236}">
                  <a16:creationId xmlns:a16="http://schemas.microsoft.com/office/drawing/2014/main" id="{C3EE544E-193C-453B-B02A-3F02DCC63CF0}"/>
                </a:ext>
              </a:extLst>
            </p:cNvPr>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088;p126">
              <a:extLst>
                <a:ext uri="{FF2B5EF4-FFF2-40B4-BE49-F238E27FC236}">
                  <a16:creationId xmlns:a16="http://schemas.microsoft.com/office/drawing/2014/main" id="{AB4BB49D-1E7A-4CA2-A9AF-AB008EC185A5}"/>
                </a:ext>
              </a:extLst>
            </p:cNvPr>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089;p126">
              <a:extLst>
                <a:ext uri="{FF2B5EF4-FFF2-40B4-BE49-F238E27FC236}">
                  <a16:creationId xmlns:a16="http://schemas.microsoft.com/office/drawing/2014/main" id="{FA9F9A93-4283-4953-8868-5784234D493A}"/>
                </a:ext>
              </a:extLst>
            </p:cNvPr>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090;p126">
              <a:extLst>
                <a:ext uri="{FF2B5EF4-FFF2-40B4-BE49-F238E27FC236}">
                  <a16:creationId xmlns:a16="http://schemas.microsoft.com/office/drawing/2014/main" id="{A51E4ADF-5576-40CC-ABDC-42BF70743E77}"/>
                </a:ext>
              </a:extLst>
            </p:cNvPr>
            <p:cNvSpPr/>
            <p:nvPr/>
          </p:nvSpPr>
          <p:spPr>
            <a:xfrm>
              <a:off x="2255631" y="1693578"/>
              <a:ext cx="299" cy="109"/>
            </a:xfrm>
            <a:custGeom>
              <a:avLst/>
              <a:gdLst/>
              <a:ahLst/>
              <a:cxnLst/>
              <a:rect l="l" t="t" r="r" b="b"/>
              <a:pathLst>
                <a:path w="22" h="8" extrusionOk="0">
                  <a:moveTo>
                    <a:pt x="2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091;p126">
              <a:extLst>
                <a:ext uri="{FF2B5EF4-FFF2-40B4-BE49-F238E27FC236}">
                  <a16:creationId xmlns:a16="http://schemas.microsoft.com/office/drawing/2014/main" id="{62DA9A8F-1DE5-4E11-8E2A-086E4649DCD2}"/>
                </a:ext>
              </a:extLst>
            </p:cNvPr>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092;p126">
              <a:extLst>
                <a:ext uri="{FF2B5EF4-FFF2-40B4-BE49-F238E27FC236}">
                  <a16:creationId xmlns:a16="http://schemas.microsoft.com/office/drawing/2014/main" id="{A58EDE53-FEBB-43F2-944D-269D0F08551F}"/>
                </a:ext>
              </a:extLst>
            </p:cNvPr>
            <p:cNvSpPr/>
            <p:nvPr/>
          </p:nvSpPr>
          <p:spPr>
            <a:xfrm>
              <a:off x="2247023" y="1689396"/>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093;p126">
              <a:extLst>
                <a:ext uri="{FF2B5EF4-FFF2-40B4-BE49-F238E27FC236}">
                  <a16:creationId xmlns:a16="http://schemas.microsoft.com/office/drawing/2014/main" id="{5D9A30DB-2E79-4509-B083-91AAEFF011AE}"/>
                </a:ext>
              </a:extLst>
            </p:cNvPr>
            <p:cNvSpPr/>
            <p:nvPr/>
          </p:nvSpPr>
          <p:spPr>
            <a:xfrm>
              <a:off x="2213283" y="1690197"/>
              <a:ext cx="54" cy="14"/>
            </a:xfrm>
            <a:custGeom>
              <a:avLst/>
              <a:gdLst/>
              <a:ahLst/>
              <a:cxnLst/>
              <a:rect l="l" t="t" r="r" b="b"/>
              <a:pathLst>
                <a:path w="4" h="1" extrusionOk="0">
                  <a:moveTo>
                    <a:pt x="0" y="1"/>
                  </a:moveTo>
                  <a:lnTo>
                    <a:pt x="4"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094;p126">
              <a:extLst>
                <a:ext uri="{FF2B5EF4-FFF2-40B4-BE49-F238E27FC236}">
                  <a16:creationId xmlns:a16="http://schemas.microsoft.com/office/drawing/2014/main" id="{A09DD280-F1BF-4821-B0C7-F480FFD9456D}"/>
                </a:ext>
              </a:extLst>
            </p:cNvPr>
            <p:cNvSpPr/>
            <p:nvPr/>
          </p:nvSpPr>
          <p:spPr>
            <a:xfrm>
              <a:off x="2253581" y="169266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095;p126">
              <a:extLst>
                <a:ext uri="{FF2B5EF4-FFF2-40B4-BE49-F238E27FC236}">
                  <a16:creationId xmlns:a16="http://schemas.microsoft.com/office/drawing/2014/main" id="{E328A9DB-CB27-4080-BC94-0227E319BA1D}"/>
                </a:ext>
              </a:extLst>
            </p:cNvPr>
            <p:cNvSpPr/>
            <p:nvPr/>
          </p:nvSpPr>
          <p:spPr>
            <a:xfrm>
              <a:off x="2214233" y="1690822"/>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096;p126">
              <a:extLst>
                <a:ext uri="{FF2B5EF4-FFF2-40B4-BE49-F238E27FC236}">
                  <a16:creationId xmlns:a16="http://schemas.microsoft.com/office/drawing/2014/main" id="{4814444E-FCDB-45E0-A2CD-4CF005B27447}"/>
                </a:ext>
              </a:extLst>
            </p:cNvPr>
            <p:cNvSpPr/>
            <p:nvPr/>
          </p:nvSpPr>
          <p:spPr>
            <a:xfrm>
              <a:off x="2253296" y="1692533"/>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097;p126">
              <a:extLst>
                <a:ext uri="{FF2B5EF4-FFF2-40B4-BE49-F238E27FC236}">
                  <a16:creationId xmlns:a16="http://schemas.microsoft.com/office/drawing/2014/main" id="{CB7638A7-B298-4C76-A982-8CDB3DDC8D17}"/>
                </a:ext>
              </a:extLst>
            </p:cNvPr>
            <p:cNvSpPr/>
            <p:nvPr/>
          </p:nvSpPr>
          <p:spPr>
            <a:xfrm>
              <a:off x="2254056" y="1692913"/>
              <a:ext cx="163" cy="54"/>
            </a:xfrm>
            <a:custGeom>
              <a:avLst/>
              <a:gdLst/>
              <a:ahLst/>
              <a:cxnLst/>
              <a:rect l="l" t="t" r="r" b="b"/>
              <a:pathLst>
                <a:path w="12" h="4" extrusionOk="0">
                  <a:moveTo>
                    <a:pt x="1" y="0"/>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098;p126">
              <a:extLst>
                <a:ext uri="{FF2B5EF4-FFF2-40B4-BE49-F238E27FC236}">
                  <a16:creationId xmlns:a16="http://schemas.microsoft.com/office/drawing/2014/main" id="{627F6E7B-914F-4FE5-8935-D33391C0E3EC}"/>
                </a:ext>
              </a:extLst>
            </p:cNvPr>
            <p:cNvSpPr/>
            <p:nvPr/>
          </p:nvSpPr>
          <p:spPr>
            <a:xfrm>
              <a:off x="2253011" y="1692383"/>
              <a:ext cx="163" cy="68"/>
            </a:xfrm>
            <a:custGeom>
              <a:avLst/>
              <a:gdLst/>
              <a:ahLst/>
              <a:cxnLst/>
              <a:rect l="l" t="t" r="r" b="b"/>
              <a:pathLst>
                <a:path w="12" h="5" extrusionOk="0">
                  <a:moveTo>
                    <a:pt x="1"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099;p126">
              <a:extLst>
                <a:ext uri="{FF2B5EF4-FFF2-40B4-BE49-F238E27FC236}">
                  <a16:creationId xmlns:a16="http://schemas.microsoft.com/office/drawing/2014/main" id="{CDCB8011-3F94-48C3-87F6-8F45B44CC8F7}"/>
                </a:ext>
              </a:extLst>
            </p:cNvPr>
            <p:cNvSpPr/>
            <p:nvPr/>
          </p:nvSpPr>
          <p:spPr>
            <a:xfrm>
              <a:off x="2213758" y="1690482"/>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100;p126">
              <a:extLst>
                <a:ext uri="{FF2B5EF4-FFF2-40B4-BE49-F238E27FC236}">
                  <a16:creationId xmlns:a16="http://schemas.microsoft.com/office/drawing/2014/main" id="{C9FE8DDB-8E57-4C35-A2A3-71CD6C459B55}"/>
                </a:ext>
              </a:extLst>
            </p:cNvPr>
            <p:cNvSpPr/>
            <p:nvPr/>
          </p:nvSpPr>
          <p:spPr>
            <a:xfrm>
              <a:off x="2214708" y="1691243"/>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101;p126">
              <a:extLst>
                <a:ext uri="{FF2B5EF4-FFF2-40B4-BE49-F238E27FC236}">
                  <a16:creationId xmlns:a16="http://schemas.microsoft.com/office/drawing/2014/main" id="{603D9081-D44C-423B-8534-DCC9C395CFBC}"/>
                </a:ext>
              </a:extLst>
            </p:cNvPr>
            <p:cNvSpPr/>
            <p:nvPr/>
          </p:nvSpPr>
          <p:spPr>
            <a:xfrm>
              <a:off x="2252820" y="1692247"/>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102;p126">
              <a:extLst>
                <a:ext uri="{FF2B5EF4-FFF2-40B4-BE49-F238E27FC236}">
                  <a16:creationId xmlns:a16="http://schemas.microsoft.com/office/drawing/2014/main" id="{D0BC4F9A-96CC-4256-8215-636D2A3774D3}"/>
                </a:ext>
              </a:extLst>
            </p:cNvPr>
            <p:cNvSpPr/>
            <p:nvPr/>
          </p:nvSpPr>
          <p:spPr>
            <a:xfrm>
              <a:off x="2254531" y="1693144"/>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103;p126">
              <a:extLst>
                <a:ext uri="{FF2B5EF4-FFF2-40B4-BE49-F238E27FC236}">
                  <a16:creationId xmlns:a16="http://schemas.microsoft.com/office/drawing/2014/main" id="{FD891540-3775-46C7-AA32-BA62F75FE306}"/>
                </a:ext>
              </a:extLst>
            </p:cNvPr>
            <p:cNvSpPr/>
            <p:nvPr/>
          </p:nvSpPr>
          <p:spPr>
            <a:xfrm>
              <a:off x="2255061" y="1693334"/>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104;p126">
              <a:extLst>
                <a:ext uri="{FF2B5EF4-FFF2-40B4-BE49-F238E27FC236}">
                  <a16:creationId xmlns:a16="http://schemas.microsoft.com/office/drawing/2014/main" id="{1B7171DE-462B-4935-95A7-C18D63FA2B6D}"/>
                </a:ext>
              </a:extLst>
            </p:cNvPr>
            <p:cNvSpPr/>
            <p:nvPr/>
          </p:nvSpPr>
          <p:spPr>
            <a:xfrm>
              <a:off x="2252400" y="1691867"/>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105;p126">
              <a:extLst>
                <a:ext uri="{FF2B5EF4-FFF2-40B4-BE49-F238E27FC236}">
                  <a16:creationId xmlns:a16="http://schemas.microsoft.com/office/drawing/2014/main" id="{AE4763A0-F289-4A61-B9F5-BBA543C31C24}"/>
                </a:ext>
              </a:extLst>
            </p:cNvPr>
            <p:cNvSpPr/>
            <p:nvPr/>
          </p:nvSpPr>
          <p:spPr>
            <a:xfrm>
              <a:off x="2252495" y="1692003"/>
              <a:ext cx="109" cy="68"/>
            </a:xfrm>
            <a:custGeom>
              <a:avLst/>
              <a:gdLst/>
              <a:ahLst/>
              <a:cxnLst/>
              <a:rect l="l" t="t" r="r" b="b"/>
              <a:pathLst>
                <a:path w="8" h="5" extrusionOk="0">
                  <a:moveTo>
                    <a:pt x="0" y="1"/>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106;p126">
              <a:extLst>
                <a:ext uri="{FF2B5EF4-FFF2-40B4-BE49-F238E27FC236}">
                  <a16:creationId xmlns:a16="http://schemas.microsoft.com/office/drawing/2014/main" id="{29C1928D-79B9-46CF-98A0-30E7FD2A99DE}"/>
                </a:ext>
              </a:extLst>
            </p:cNvPr>
            <p:cNvSpPr/>
            <p:nvPr/>
          </p:nvSpPr>
          <p:spPr>
            <a:xfrm>
              <a:off x="2252305" y="169181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107;p126">
              <a:extLst>
                <a:ext uri="{FF2B5EF4-FFF2-40B4-BE49-F238E27FC236}">
                  <a16:creationId xmlns:a16="http://schemas.microsoft.com/office/drawing/2014/main" id="{19771D25-B661-4FAA-A46D-AA3BB5FABF79}"/>
                </a:ext>
              </a:extLst>
            </p:cNvPr>
            <p:cNvSpPr/>
            <p:nvPr/>
          </p:nvSpPr>
          <p:spPr>
            <a:xfrm>
              <a:off x="2252250" y="1691718"/>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108;p126">
              <a:extLst>
                <a:ext uri="{FF2B5EF4-FFF2-40B4-BE49-F238E27FC236}">
                  <a16:creationId xmlns:a16="http://schemas.microsoft.com/office/drawing/2014/main" id="{C8BEF8AA-560B-422A-A828-6438FDC8C2F9}"/>
                </a:ext>
              </a:extLst>
            </p:cNvPr>
            <p:cNvSpPr/>
            <p:nvPr/>
          </p:nvSpPr>
          <p:spPr>
            <a:xfrm>
              <a:off x="2252209" y="169167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109;p126">
              <a:extLst>
                <a:ext uri="{FF2B5EF4-FFF2-40B4-BE49-F238E27FC236}">
                  <a16:creationId xmlns:a16="http://schemas.microsoft.com/office/drawing/2014/main" id="{D7786B03-ECCF-415A-8E43-6B525091158F}"/>
                </a:ext>
              </a:extLst>
            </p:cNvPr>
            <p:cNvSpPr/>
            <p:nvPr/>
          </p:nvSpPr>
          <p:spPr>
            <a:xfrm>
              <a:off x="2252630" y="1692098"/>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110;p126">
              <a:extLst>
                <a:ext uri="{FF2B5EF4-FFF2-40B4-BE49-F238E27FC236}">
                  <a16:creationId xmlns:a16="http://schemas.microsoft.com/office/drawing/2014/main" id="{EAD61B24-4BDC-42A4-9686-F9E439660F23}"/>
                </a:ext>
              </a:extLst>
            </p:cNvPr>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111;p126">
              <a:extLst>
                <a:ext uri="{FF2B5EF4-FFF2-40B4-BE49-F238E27FC236}">
                  <a16:creationId xmlns:a16="http://schemas.microsoft.com/office/drawing/2014/main" id="{5C912B2E-2337-4953-AA2B-63089EA1CB11}"/>
                </a:ext>
              </a:extLst>
            </p:cNvPr>
            <p:cNvSpPr/>
            <p:nvPr/>
          </p:nvSpPr>
          <p:spPr>
            <a:xfrm>
              <a:off x="2198823" y="171097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112;p126">
              <a:extLst>
                <a:ext uri="{FF2B5EF4-FFF2-40B4-BE49-F238E27FC236}">
                  <a16:creationId xmlns:a16="http://schemas.microsoft.com/office/drawing/2014/main" id="{963E0D4A-FAF8-4B80-8F89-32D0CE693182}"/>
                </a:ext>
              </a:extLst>
            </p:cNvPr>
            <p:cNvSpPr/>
            <p:nvPr/>
          </p:nvSpPr>
          <p:spPr>
            <a:xfrm>
              <a:off x="2198728" y="171178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113;p126">
              <a:extLst>
                <a:ext uri="{FF2B5EF4-FFF2-40B4-BE49-F238E27FC236}">
                  <a16:creationId xmlns:a16="http://schemas.microsoft.com/office/drawing/2014/main" id="{770906F4-8B8D-4E9C-819F-D986382A8968}"/>
                </a:ext>
              </a:extLst>
            </p:cNvPr>
            <p:cNvSpPr/>
            <p:nvPr/>
          </p:nvSpPr>
          <p:spPr>
            <a:xfrm>
              <a:off x="2198728" y="1713917"/>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114;p126">
              <a:extLst>
                <a:ext uri="{FF2B5EF4-FFF2-40B4-BE49-F238E27FC236}">
                  <a16:creationId xmlns:a16="http://schemas.microsoft.com/office/drawing/2014/main" id="{CFCCD4B7-0853-4D7C-B29C-D434BE53044F}"/>
                </a:ext>
              </a:extLst>
            </p:cNvPr>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115;p126">
              <a:extLst>
                <a:ext uri="{FF2B5EF4-FFF2-40B4-BE49-F238E27FC236}">
                  <a16:creationId xmlns:a16="http://schemas.microsoft.com/office/drawing/2014/main" id="{366DEA5A-2356-4B91-98EB-11FCC6729DCB}"/>
                </a:ext>
              </a:extLst>
            </p:cNvPr>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116;p126">
              <a:extLst>
                <a:ext uri="{FF2B5EF4-FFF2-40B4-BE49-F238E27FC236}">
                  <a16:creationId xmlns:a16="http://schemas.microsoft.com/office/drawing/2014/main" id="{8124804D-390F-41E9-9336-92B4B753D244}"/>
                </a:ext>
              </a:extLst>
            </p:cNvPr>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117;p126">
              <a:extLst>
                <a:ext uri="{FF2B5EF4-FFF2-40B4-BE49-F238E27FC236}">
                  <a16:creationId xmlns:a16="http://schemas.microsoft.com/office/drawing/2014/main" id="{4C1DB0E0-EE43-4B5D-9F72-51EF995CE6A4}"/>
                </a:ext>
              </a:extLst>
            </p:cNvPr>
            <p:cNvSpPr/>
            <p:nvPr/>
          </p:nvSpPr>
          <p:spPr>
            <a:xfrm>
              <a:off x="2199828" y="1716103"/>
              <a:ext cx="299" cy="258"/>
            </a:xfrm>
            <a:custGeom>
              <a:avLst/>
              <a:gdLst/>
              <a:ahLst/>
              <a:cxnLst/>
              <a:rect l="l" t="t" r="r" b="b"/>
              <a:pathLst>
                <a:path w="22" h="19" extrusionOk="0">
                  <a:moveTo>
                    <a:pt x="2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118;p126">
              <a:extLst>
                <a:ext uri="{FF2B5EF4-FFF2-40B4-BE49-F238E27FC236}">
                  <a16:creationId xmlns:a16="http://schemas.microsoft.com/office/drawing/2014/main" id="{24199175-AEE7-4D73-9E78-71FBF5B2A1B3}"/>
                </a:ext>
              </a:extLst>
            </p:cNvPr>
            <p:cNvSpPr/>
            <p:nvPr/>
          </p:nvSpPr>
          <p:spPr>
            <a:xfrm>
              <a:off x="2198687" y="171334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119;p126">
              <a:extLst>
                <a:ext uri="{FF2B5EF4-FFF2-40B4-BE49-F238E27FC236}">
                  <a16:creationId xmlns:a16="http://schemas.microsoft.com/office/drawing/2014/main" id="{23C979CA-29FF-4EB0-B6E2-7331B56B15A2}"/>
                </a:ext>
              </a:extLst>
            </p:cNvPr>
            <p:cNvSpPr/>
            <p:nvPr/>
          </p:nvSpPr>
          <p:spPr>
            <a:xfrm>
              <a:off x="2201538" y="1717583"/>
              <a:ext cx="394" cy="339"/>
            </a:xfrm>
            <a:custGeom>
              <a:avLst/>
              <a:gdLst/>
              <a:ahLst/>
              <a:cxnLst/>
              <a:rect l="l" t="t" r="r" b="b"/>
              <a:pathLst>
                <a:path w="29" h="25" extrusionOk="0">
                  <a:moveTo>
                    <a:pt x="29"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120;p126">
              <a:extLst>
                <a:ext uri="{FF2B5EF4-FFF2-40B4-BE49-F238E27FC236}">
                  <a16:creationId xmlns:a16="http://schemas.microsoft.com/office/drawing/2014/main" id="{3FF24024-C088-4BBA-ACE7-193F3C8D0BA6}"/>
                </a:ext>
              </a:extLst>
            </p:cNvPr>
            <p:cNvSpPr/>
            <p:nvPr/>
          </p:nvSpPr>
          <p:spPr>
            <a:xfrm>
              <a:off x="2198918" y="1709980"/>
              <a:ext cx="14" cy="109"/>
            </a:xfrm>
            <a:custGeom>
              <a:avLst/>
              <a:gdLst/>
              <a:ahLst/>
              <a:cxnLst/>
              <a:rect l="l" t="t" r="r" b="b"/>
              <a:pathLst>
                <a:path w="1" h="8" extrusionOk="0">
                  <a:moveTo>
                    <a:pt x="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121;p126">
              <a:extLst>
                <a:ext uri="{FF2B5EF4-FFF2-40B4-BE49-F238E27FC236}">
                  <a16:creationId xmlns:a16="http://schemas.microsoft.com/office/drawing/2014/main" id="{37C63D15-FD59-40C9-98A9-1F48C1323163}"/>
                </a:ext>
              </a:extLst>
            </p:cNvPr>
            <p:cNvSpPr/>
            <p:nvPr/>
          </p:nvSpPr>
          <p:spPr>
            <a:xfrm>
              <a:off x="2200873" y="1717108"/>
              <a:ext cx="339" cy="244"/>
            </a:xfrm>
            <a:custGeom>
              <a:avLst/>
              <a:gdLst/>
              <a:ahLst/>
              <a:cxnLst/>
              <a:rect l="l" t="t" r="r" b="b"/>
              <a:pathLst>
                <a:path w="25" h="18" extrusionOk="0">
                  <a:moveTo>
                    <a:pt x="25"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122;p126">
              <a:extLst>
                <a:ext uri="{FF2B5EF4-FFF2-40B4-BE49-F238E27FC236}">
                  <a16:creationId xmlns:a16="http://schemas.microsoft.com/office/drawing/2014/main" id="{20430899-771B-4CE1-94D4-3CC88852F25F}"/>
                </a:ext>
              </a:extLst>
            </p:cNvPr>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123;p126">
              <a:extLst>
                <a:ext uri="{FF2B5EF4-FFF2-40B4-BE49-F238E27FC236}">
                  <a16:creationId xmlns:a16="http://schemas.microsoft.com/office/drawing/2014/main" id="{FF45E985-E01D-4303-B0DC-D890879FB96A}"/>
                </a:ext>
              </a:extLst>
            </p:cNvPr>
            <p:cNvSpPr/>
            <p:nvPr/>
          </p:nvSpPr>
          <p:spPr>
            <a:xfrm>
              <a:off x="2200343" y="1716578"/>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124;p126">
              <a:extLst>
                <a:ext uri="{FF2B5EF4-FFF2-40B4-BE49-F238E27FC236}">
                  <a16:creationId xmlns:a16="http://schemas.microsoft.com/office/drawing/2014/main" id="{4AE0E560-5914-41B3-B199-F41D5ECF26E4}"/>
                </a:ext>
              </a:extLst>
            </p:cNvPr>
            <p:cNvSpPr/>
            <p:nvPr/>
          </p:nvSpPr>
          <p:spPr>
            <a:xfrm>
              <a:off x="2199108" y="1709029"/>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125;p126">
              <a:extLst>
                <a:ext uri="{FF2B5EF4-FFF2-40B4-BE49-F238E27FC236}">
                  <a16:creationId xmlns:a16="http://schemas.microsoft.com/office/drawing/2014/main" id="{C284DBEB-C810-44F4-8AFF-0EB850E59037}"/>
                </a:ext>
              </a:extLst>
            </p:cNvPr>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126;p126">
              <a:extLst>
                <a:ext uri="{FF2B5EF4-FFF2-40B4-BE49-F238E27FC236}">
                  <a16:creationId xmlns:a16="http://schemas.microsoft.com/office/drawing/2014/main" id="{37DA8F2F-C1CF-443C-AA59-849F3073A99A}"/>
                </a:ext>
              </a:extLst>
            </p:cNvPr>
            <p:cNvSpPr/>
            <p:nvPr/>
          </p:nvSpPr>
          <p:spPr>
            <a:xfrm>
              <a:off x="2199352" y="1708215"/>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127;p126">
              <a:extLst>
                <a:ext uri="{FF2B5EF4-FFF2-40B4-BE49-F238E27FC236}">
                  <a16:creationId xmlns:a16="http://schemas.microsoft.com/office/drawing/2014/main" id="{ACBA512B-3D38-494D-9A00-9EC88546C5C6}"/>
                </a:ext>
              </a:extLst>
            </p:cNvPr>
            <p:cNvSpPr/>
            <p:nvPr/>
          </p:nvSpPr>
          <p:spPr>
            <a:xfrm>
              <a:off x="2216609" y="1712967"/>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128;p126">
              <a:extLst>
                <a:ext uri="{FF2B5EF4-FFF2-40B4-BE49-F238E27FC236}">
                  <a16:creationId xmlns:a16="http://schemas.microsoft.com/office/drawing/2014/main" id="{90351D61-96F6-46FB-8FE7-3224E90F40E8}"/>
                </a:ext>
              </a:extLst>
            </p:cNvPr>
            <p:cNvSpPr/>
            <p:nvPr/>
          </p:nvSpPr>
          <p:spPr>
            <a:xfrm>
              <a:off x="2216745" y="171311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129;p126">
              <a:extLst>
                <a:ext uri="{FF2B5EF4-FFF2-40B4-BE49-F238E27FC236}">
                  <a16:creationId xmlns:a16="http://schemas.microsoft.com/office/drawing/2014/main" id="{C1D22CE8-D6E7-4FAF-ABA2-082C597081F8}"/>
                </a:ext>
              </a:extLst>
            </p:cNvPr>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130;p126">
              <a:extLst>
                <a:ext uri="{FF2B5EF4-FFF2-40B4-BE49-F238E27FC236}">
                  <a16:creationId xmlns:a16="http://schemas.microsoft.com/office/drawing/2014/main" id="{65836015-C4BA-49C0-B391-C824CD947490}"/>
                </a:ext>
              </a:extLst>
            </p:cNvPr>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131;p126">
              <a:extLst>
                <a:ext uri="{FF2B5EF4-FFF2-40B4-BE49-F238E27FC236}">
                  <a16:creationId xmlns:a16="http://schemas.microsoft.com/office/drawing/2014/main" id="{49E86C3D-3935-45B9-A459-B1821AE78E62}"/>
                </a:ext>
              </a:extLst>
            </p:cNvPr>
            <p:cNvSpPr/>
            <p:nvPr/>
          </p:nvSpPr>
          <p:spPr>
            <a:xfrm>
              <a:off x="2221782" y="162004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132;p126">
              <a:extLst>
                <a:ext uri="{FF2B5EF4-FFF2-40B4-BE49-F238E27FC236}">
                  <a16:creationId xmlns:a16="http://schemas.microsoft.com/office/drawing/2014/main" id="{0BFB62B6-F061-4EA7-81B1-5BDD63879862}"/>
                </a:ext>
              </a:extLst>
            </p:cNvPr>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133;p126">
              <a:extLst>
                <a:ext uri="{FF2B5EF4-FFF2-40B4-BE49-F238E27FC236}">
                  <a16:creationId xmlns:a16="http://schemas.microsoft.com/office/drawing/2014/main" id="{6C5DD499-BA41-4508-8BB1-F398C12BDE30}"/>
                </a:ext>
              </a:extLst>
            </p:cNvPr>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134;p126">
              <a:extLst>
                <a:ext uri="{FF2B5EF4-FFF2-40B4-BE49-F238E27FC236}">
                  <a16:creationId xmlns:a16="http://schemas.microsoft.com/office/drawing/2014/main" id="{E3C1CBCC-E5F3-4E68-A756-C4AF62A23F55}"/>
                </a:ext>
              </a:extLst>
            </p:cNvPr>
            <p:cNvSpPr/>
            <p:nvPr/>
          </p:nvSpPr>
          <p:spPr>
            <a:xfrm>
              <a:off x="2213609" y="1650510"/>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135;p126">
              <a:extLst>
                <a:ext uri="{FF2B5EF4-FFF2-40B4-BE49-F238E27FC236}">
                  <a16:creationId xmlns:a16="http://schemas.microsoft.com/office/drawing/2014/main" id="{341AE855-9D47-49C7-B7B3-B849886F653D}"/>
                </a:ext>
              </a:extLst>
            </p:cNvPr>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136;p126">
              <a:extLst>
                <a:ext uri="{FF2B5EF4-FFF2-40B4-BE49-F238E27FC236}">
                  <a16:creationId xmlns:a16="http://schemas.microsoft.com/office/drawing/2014/main" id="{8B0FAAF9-EBE8-4872-A3BC-30A8D583ED8A}"/>
                </a:ext>
              </a:extLst>
            </p:cNvPr>
            <p:cNvSpPr/>
            <p:nvPr/>
          </p:nvSpPr>
          <p:spPr>
            <a:xfrm>
              <a:off x="2214654" y="1650985"/>
              <a:ext cx="299" cy="163"/>
            </a:xfrm>
            <a:custGeom>
              <a:avLst/>
              <a:gdLst/>
              <a:ahLst/>
              <a:cxnLst/>
              <a:rect l="l" t="t" r="r" b="b"/>
              <a:pathLst>
                <a:path w="22" h="12" extrusionOk="0">
                  <a:moveTo>
                    <a:pt x="1" y="1"/>
                  </a:moveTo>
                  <a:lnTo>
                    <a:pt x="22"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137;p126">
              <a:extLst>
                <a:ext uri="{FF2B5EF4-FFF2-40B4-BE49-F238E27FC236}">
                  <a16:creationId xmlns:a16="http://schemas.microsoft.com/office/drawing/2014/main" id="{19B4A78E-8597-4E3F-9E86-97EF80DFFA37}"/>
                </a:ext>
              </a:extLst>
            </p:cNvPr>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138;p126">
              <a:extLst>
                <a:ext uri="{FF2B5EF4-FFF2-40B4-BE49-F238E27FC236}">
                  <a16:creationId xmlns:a16="http://schemas.microsoft.com/office/drawing/2014/main" id="{3B31A4BB-56A1-48E2-902B-C91A059EF70B}"/>
                </a:ext>
              </a:extLst>
            </p:cNvPr>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139;p126">
              <a:extLst>
                <a:ext uri="{FF2B5EF4-FFF2-40B4-BE49-F238E27FC236}">
                  <a16:creationId xmlns:a16="http://schemas.microsoft.com/office/drawing/2014/main" id="{0E9590A6-90AD-429F-A9F0-613F06029EFE}"/>
                </a:ext>
              </a:extLst>
            </p:cNvPr>
            <p:cNvSpPr/>
            <p:nvPr/>
          </p:nvSpPr>
          <p:spPr>
            <a:xfrm>
              <a:off x="2211762" y="1648664"/>
              <a:ext cx="109" cy="149"/>
            </a:xfrm>
            <a:custGeom>
              <a:avLst/>
              <a:gdLst/>
              <a:ahLst/>
              <a:cxnLst/>
              <a:rect l="l" t="t" r="r" b="b"/>
              <a:pathLst>
                <a:path w="8" h="11" extrusionOk="0">
                  <a:moveTo>
                    <a:pt x="0" y="0"/>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140;p126">
              <a:extLst>
                <a:ext uri="{FF2B5EF4-FFF2-40B4-BE49-F238E27FC236}">
                  <a16:creationId xmlns:a16="http://schemas.microsoft.com/office/drawing/2014/main" id="{E48627E1-41BC-4C4A-B68A-CFF2ECA3471F}"/>
                </a:ext>
              </a:extLst>
            </p:cNvPr>
            <p:cNvSpPr/>
            <p:nvPr/>
          </p:nvSpPr>
          <p:spPr>
            <a:xfrm>
              <a:off x="2212332" y="1649465"/>
              <a:ext cx="204" cy="204"/>
            </a:xfrm>
            <a:custGeom>
              <a:avLst/>
              <a:gdLst/>
              <a:ahLst/>
              <a:cxnLst/>
              <a:rect l="l" t="t" r="r" b="b"/>
              <a:pathLst>
                <a:path w="15" h="15" extrusionOk="0">
                  <a:moveTo>
                    <a:pt x="14"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141;p126">
              <a:extLst>
                <a:ext uri="{FF2B5EF4-FFF2-40B4-BE49-F238E27FC236}">
                  <a16:creationId xmlns:a16="http://schemas.microsoft.com/office/drawing/2014/main" id="{A01C86F2-3E28-4338-A33B-3782EEABF249}"/>
                </a:ext>
              </a:extLst>
            </p:cNvPr>
            <p:cNvSpPr/>
            <p:nvPr/>
          </p:nvSpPr>
          <p:spPr>
            <a:xfrm>
              <a:off x="2212047" y="1649085"/>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142;p126">
              <a:extLst>
                <a:ext uri="{FF2B5EF4-FFF2-40B4-BE49-F238E27FC236}">
                  <a16:creationId xmlns:a16="http://schemas.microsoft.com/office/drawing/2014/main" id="{15ECC197-79E1-4DC1-B0AD-35F078CA0E56}"/>
                </a:ext>
              </a:extLst>
            </p:cNvPr>
            <p:cNvSpPr/>
            <p:nvPr/>
          </p:nvSpPr>
          <p:spPr>
            <a:xfrm>
              <a:off x="2211667" y="1648324"/>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143;p126">
              <a:extLst>
                <a:ext uri="{FF2B5EF4-FFF2-40B4-BE49-F238E27FC236}">
                  <a16:creationId xmlns:a16="http://schemas.microsoft.com/office/drawing/2014/main" id="{1C353EA6-70BB-4210-9941-457A91942252}"/>
                </a:ext>
              </a:extLst>
            </p:cNvPr>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144;p126">
              <a:extLst>
                <a:ext uri="{FF2B5EF4-FFF2-40B4-BE49-F238E27FC236}">
                  <a16:creationId xmlns:a16="http://schemas.microsoft.com/office/drawing/2014/main" id="{3CA3305F-D2A6-4221-BD9C-AFFBCE49FEF4}"/>
                </a:ext>
              </a:extLst>
            </p:cNvPr>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145;p126">
              <a:extLst>
                <a:ext uri="{FF2B5EF4-FFF2-40B4-BE49-F238E27FC236}">
                  <a16:creationId xmlns:a16="http://schemas.microsoft.com/office/drawing/2014/main" id="{868A7F7B-B327-4ECB-B06B-AD87EBA1C89C}"/>
                </a:ext>
              </a:extLst>
            </p:cNvPr>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146;p126">
              <a:extLst>
                <a:ext uri="{FF2B5EF4-FFF2-40B4-BE49-F238E27FC236}">
                  <a16:creationId xmlns:a16="http://schemas.microsoft.com/office/drawing/2014/main" id="{654D655C-9FFA-4472-B56B-0D2EC0BF1819}"/>
                </a:ext>
              </a:extLst>
            </p:cNvPr>
            <p:cNvSpPr/>
            <p:nvPr/>
          </p:nvSpPr>
          <p:spPr>
            <a:xfrm>
              <a:off x="2216270" y="1651420"/>
              <a:ext cx="638" cy="54"/>
            </a:xfrm>
            <a:custGeom>
              <a:avLst/>
              <a:gdLst/>
              <a:ahLst/>
              <a:cxnLst/>
              <a:rect l="l" t="t" r="r" b="b"/>
              <a:pathLst>
                <a:path w="47" h="4" extrusionOk="0">
                  <a:moveTo>
                    <a:pt x="1" y="4"/>
                  </a:moveTo>
                  <a:lnTo>
                    <a:pt x="4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147;p126">
              <a:extLst>
                <a:ext uri="{FF2B5EF4-FFF2-40B4-BE49-F238E27FC236}">
                  <a16:creationId xmlns:a16="http://schemas.microsoft.com/office/drawing/2014/main" id="{5ECF730D-DEBA-4020-911F-934CD802AE18}"/>
                </a:ext>
              </a:extLst>
            </p:cNvPr>
            <p:cNvSpPr/>
            <p:nvPr/>
          </p:nvSpPr>
          <p:spPr>
            <a:xfrm>
              <a:off x="2217600" y="1651366"/>
              <a:ext cx="448" cy="14"/>
            </a:xfrm>
            <a:custGeom>
              <a:avLst/>
              <a:gdLst/>
              <a:ahLst/>
              <a:cxnLst/>
              <a:rect l="l" t="t" r="r" b="b"/>
              <a:pathLst>
                <a:path w="33" h="1" extrusionOk="0">
                  <a:moveTo>
                    <a:pt x="1" y="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148;p126">
              <a:extLst>
                <a:ext uri="{FF2B5EF4-FFF2-40B4-BE49-F238E27FC236}">
                  <a16:creationId xmlns:a16="http://schemas.microsoft.com/office/drawing/2014/main" id="{2302F823-22F4-4C23-8441-51AAB7DE5741}"/>
                </a:ext>
              </a:extLst>
            </p:cNvPr>
            <p:cNvSpPr/>
            <p:nvPr/>
          </p:nvSpPr>
          <p:spPr>
            <a:xfrm>
              <a:off x="2242895" y="1649370"/>
              <a:ext cx="14" cy="14"/>
            </a:xfrm>
            <a:custGeom>
              <a:avLst/>
              <a:gdLst/>
              <a:ahLst/>
              <a:cxnLst/>
              <a:rect l="l" t="t" r="r" b="b"/>
              <a:pathLst>
                <a:path w="1"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149;p126">
              <a:extLst>
                <a:ext uri="{FF2B5EF4-FFF2-40B4-BE49-F238E27FC236}">
                  <a16:creationId xmlns:a16="http://schemas.microsoft.com/office/drawing/2014/main" id="{D13A291B-6389-415B-A9F4-B1C1B06FBE12}"/>
                </a:ext>
              </a:extLst>
            </p:cNvPr>
            <p:cNvSpPr/>
            <p:nvPr/>
          </p:nvSpPr>
          <p:spPr>
            <a:xfrm>
              <a:off x="2244891" y="1648609"/>
              <a:ext cx="244" cy="68"/>
            </a:xfrm>
            <a:custGeom>
              <a:avLst/>
              <a:gdLst/>
              <a:ahLst/>
              <a:cxnLst/>
              <a:rect l="l" t="t" r="r" b="b"/>
              <a:pathLst>
                <a:path w="18" h="5" extrusionOk="0">
                  <a:moveTo>
                    <a:pt x="18" y="1"/>
                  </a:moveTo>
                  <a:lnTo>
                    <a:pt x="0" y="4"/>
                  </a:ln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150;p126">
              <a:extLst>
                <a:ext uri="{FF2B5EF4-FFF2-40B4-BE49-F238E27FC236}">
                  <a16:creationId xmlns:a16="http://schemas.microsoft.com/office/drawing/2014/main" id="{E823CDC3-1444-40B9-93C5-A46DBA14D0F3}"/>
                </a:ext>
              </a:extLst>
            </p:cNvPr>
            <p:cNvSpPr/>
            <p:nvPr/>
          </p:nvSpPr>
          <p:spPr>
            <a:xfrm>
              <a:off x="2216989" y="1651366"/>
              <a:ext cx="530" cy="68"/>
            </a:xfrm>
            <a:custGeom>
              <a:avLst/>
              <a:gdLst/>
              <a:ahLst/>
              <a:cxnLst/>
              <a:rect l="l" t="t" r="r" b="b"/>
              <a:pathLst>
                <a:path w="39" h="5" extrusionOk="0">
                  <a:moveTo>
                    <a:pt x="0" y="4"/>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151;p126">
              <a:extLst>
                <a:ext uri="{FF2B5EF4-FFF2-40B4-BE49-F238E27FC236}">
                  <a16:creationId xmlns:a16="http://schemas.microsoft.com/office/drawing/2014/main" id="{CB63CA7C-7F6A-41B9-A972-0825B24E611B}"/>
                </a:ext>
              </a:extLst>
            </p:cNvPr>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152;p126">
              <a:extLst>
                <a:ext uri="{FF2B5EF4-FFF2-40B4-BE49-F238E27FC236}">
                  <a16:creationId xmlns:a16="http://schemas.microsoft.com/office/drawing/2014/main" id="{61123286-E64D-4E5E-A48F-F06F97A06B09}"/>
                </a:ext>
              </a:extLst>
            </p:cNvPr>
            <p:cNvSpPr/>
            <p:nvPr/>
          </p:nvSpPr>
          <p:spPr>
            <a:xfrm>
              <a:off x="2215564" y="1651515"/>
              <a:ext cx="679" cy="54"/>
            </a:xfrm>
            <a:custGeom>
              <a:avLst/>
              <a:gdLst/>
              <a:ahLst/>
              <a:cxnLst/>
              <a:rect l="l" t="t" r="r" b="b"/>
              <a:pathLst>
                <a:path w="50" h="4" extrusionOk="0">
                  <a:moveTo>
                    <a:pt x="0" y="4"/>
                  </a:moveTo>
                  <a:lnTo>
                    <a:pt x="4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153;p126">
              <a:extLst>
                <a:ext uri="{FF2B5EF4-FFF2-40B4-BE49-F238E27FC236}">
                  <a16:creationId xmlns:a16="http://schemas.microsoft.com/office/drawing/2014/main" id="{0764D5F7-788A-48A6-B4A9-355B6679C70F}"/>
                </a:ext>
              </a:extLst>
            </p:cNvPr>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154;p126">
              <a:extLst>
                <a:ext uri="{FF2B5EF4-FFF2-40B4-BE49-F238E27FC236}">
                  <a16:creationId xmlns:a16="http://schemas.microsoft.com/office/drawing/2014/main" id="{005E9525-BD08-4501-A409-41ED34191233}"/>
                </a:ext>
              </a:extLst>
            </p:cNvPr>
            <p:cNvSpPr/>
            <p:nvPr/>
          </p:nvSpPr>
          <p:spPr>
            <a:xfrm>
              <a:off x="2263764" y="1676796"/>
              <a:ext cx="299" cy="258"/>
            </a:xfrm>
            <a:custGeom>
              <a:avLst/>
              <a:gdLst/>
              <a:ahLst/>
              <a:cxnLst/>
              <a:rect l="l" t="t" r="r" b="b"/>
              <a:pathLst>
                <a:path w="22" h="19" extrusionOk="0">
                  <a:moveTo>
                    <a:pt x="2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155;p126">
              <a:extLst>
                <a:ext uri="{FF2B5EF4-FFF2-40B4-BE49-F238E27FC236}">
                  <a16:creationId xmlns:a16="http://schemas.microsoft.com/office/drawing/2014/main" id="{CB3702BD-78A0-48C9-8CB9-F2F2505DA6EE}"/>
                </a:ext>
              </a:extLst>
            </p:cNvPr>
            <p:cNvSpPr/>
            <p:nvPr/>
          </p:nvSpPr>
          <p:spPr>
            <a:xfrm>
              <a:off x="2263479" y="1676606"/>
              <a:ext cx="244" cy="204"/>
            </a:xfrm>
            <a:custGeom>
              <a:avLst/>
              <a:gdLst/>
              <a:ahLst/>
              <a:cxnLst/>
              <a:rect l="l" t="t" r="r" b="b"/>
              <a:pathLst>
                <a:path w="18" h="15" extrusionOk="0">
                  <a:moveTo>
                    <a:pt x="18"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156;p126">
              <a:extLst>
                <a:ext uri="{FF2B5EF4-FFF2-40B4-BE49-F238E27FC236}">
                  <a16:creationId xmlns:a16="http://schemas.microsoft.com/office/drawing/2014/main" id="{113D3DF4-AD89-4439-AB9D-E09CDB3E1C8E}"/>
                </a:ext>
              </a:extLst>
            </p:cNvPr>
            <p:cNvSpPr/>
            <p:nvPr/>
          </p:nvSpPr>
          <p:spPr>
            <a:xfrm>
              <a:off x="2262528" y="1676226"/>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157;p126">
              <a:extLst>
                <a:ext uri="{FF2B5EF4-FFF2-40B4-BE49-F238E27FC236}">
                  <a16:creationId xmlns:a16="http://schemas.microsoft.com/office/drawing/2014/main" id="{B7A93CE6-0598-492E-997C-65B670248864}"/>
                </a:ext>
              </a:extLst>
            </p:cNvPr>
            <p:cNvSpPr/>
            <p:nvPr/>
          </p:nvSpPr>
          <p:spPr>
            <a:xfrm>
              <a:off x="2262623" y="1676226"/>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158;p126">
              <a:extLst>
                <a:ext uri="{FF2B5EF4-FFF2-40B4-BE49-F238E27FC236}">
                  <a16:creationId xmlns:a16="http://schemas.microsoft.com/office/drawing/2014/main" id="{2DD5FB3D-00FE-47B1-AD57-03257D21000D}"/>
                </a:ext>
              </a:extLst>
            </p:cNvPr>
            <p:cNvSpPr/>
            <p:nvPr/>
          </p:nvSpPr>
          <p:spPr>
            <a:xfrm>
              <a:off x="2257532" y="1677801"/>
              <a:ext cx="54" cy="14"/>
            </a:xfrm>
            <a:custGeom>
              <a:avLst/>
              <a:gdLst/>
              <a:ahLst/>
              <a:cxnLst/>
              <a:rect l="l" t="t" r="r" b="b"/>
              <a:pathLst>
                <a:path w="4"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159;p126">
              <a:extLst>
                <a:ext uri="{FF2B5EF4-FFF2-40B4-BE49-F238E27FC236}">
                  <a16:creationId xmlns:a16="http://schemas.microsoft.com/office/drawing/2014/main" id="{2A3F6AC0-0AF5-4259-A7AC-EE755FD99611}"/>
                </a:ext>
              </a:extLst>
            </p:cNvPr>
            <p:cNvSpPr/>
            <p:nvPr/>
          </p:nvSpPr>
          <p:spPr>
            <a:xfrm>
              <a:off x="2262814" y="1676280"/>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160;p126">
              <a:extLst>
                <a:ext uri="{FF2B5EF4-FFF2-40B4-BE49-F238E27FC236}">
                  <a16:creationId xmlns:a16="http://schemas.microsoft.com/office/drawing/2014/main" id="{5DAC9B5D-E673-4345-959E-64900DAA2C58}"/>
                </a:ext>
              </a:extLst>
            </p:cNvPr>
            <p:cNvSpPr/>
            <p:nvPr/>
          </p:nvSpPr>
          <p:spPr>
            <a:xfrm>
              <a:off x="2262949" y="1676321"/>
              <a:ext cx="204" cy="109"/>
            </a:xfrm>
            <a:custGeom>
              <a:avLst/>
              <a:gdLst/>
              <a:ahLst/>
              <a:cxnLst/>
              <a:rect l="l" t="t" r="r" b="b"/>
              <a:pathLst>
                <a:path w="15" h="8" extrusionOk="0">
                  <a:moveTo>
                    <a:pt x="15"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161;p126">
              <a:extLst>
                <a:ext uri="{FF2B5EF4-FFF2-40B4-BE49-F238E27FC236}">
                  <a16:creationId xmlns:a16="http://schemas.microsoft.com/office/drawing/2014/main" id="{AEF3AE52-A169-4271-8D91-3DEC066B5578}"/>
                </a:ext>
              </a:extLst>
            </p:cNvPr>
            <p:cNvSpPr/>
            <p:nvPr/>
          </p:nvSpPr>
          <p:spPr>
            <a:xfrm>
              <a:off x="2262474" y="167618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162;p126">
              <a:extLst>
                <a:ext uri="{FF2B5EF4-FFF2-40B4-BE49-F238E27FC236}">
                  <a16:creationId xmlns:a16="http://schemas.microsoft.com/office/drawing/2014/main" id="{9AE16C93-1655-421F-BB1A-923A1912FFFB}"/>
                </a:ext>
              </a:extLst>
            </p:cNvPr>
            <p:cNvSpPr/>
            <p:nvPr/>
          </p:nvSpPr>
          <p:spPr>
            <a:xfrm>
              <a:off x="2256486" y="1677462"/>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163;p126">
              <a:extLst>
                <a:ext uri="{FF2B5EF4-FFF2-40B4-BE49-F238E27FC236}">
                  <a16:creationId xmlns:a16="http://schemas.microsoft.com/office/drawing/2014/main" id="{CD1609D9-22DC-4B10-9F87-68665699717D}"/>
                </a:ext>
              </a:extLst>
            </p:cNvPr>
            <p:cNvSpPr/>
            <p:nvPr/>
          </p:nvSpPr>
          <p:spPr>
            <a:xfrm>
              <a:off x="2263194" y="1676470"/>
              <a:ext cx="244" cy="109"/>
            </a:xfrm>
            <a:custGeom>
              <a:avLst/>
              <a:gdLst/>
              <a:ahLst/>
              <a:cxnLst/>
              <a:rect l="l" t="t" r="r" b="b"/>
              <a:pathLst>
                <a:path w="18" h="8" extrusionOk="0">
                  <a:moveTo>
                    <a:pt x="18"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164;p126">
              <a:extLst>
                <a:ext uri="{FF2B5EF4-FFF2-40B4-BE49-F238E27FC236}">
                  <a16:creationId xmlns:a16="http://schemas.microsoft.com/office/drawing/2014/main" id="{463BDC24-B589-464A-B21E-18552A6ECEF4}"/>
                </a:ext>
              </a:extLst>
            </p:cNvPr>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165;p126">
              <a:extLst>
                <a:ext uri="{FF2B5EF4-FFF2-40B4-BE49-F238E27FC236}">
                  <a16:creationId xmlns:a16="http://schemas.microsoft.com/office/drawing/2014/main" id="{499FFD73-8ABE-4DF6-BAA0-6752176B4CC7}"/>
                </a:ext>
              </a:extLst>
            </p:cNvPr>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166;p126">
              <a:extLst>
                <a:ext uri="{FF2B5EF4-FFF2-40B4-BE49-F238E27FC236}">
                  <a16:creationId xmlns:a16="http://schemas.microsoft.com/office/drawing/2014/main" id="{806717E0-75B3-4D63-9E14-B28DD1A633F8}"/>
                </a:ext>
              </a:extLst>
            </p:cNvPr>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167;p126">
              <a:extLst>
                <a:ext uri="{FF2B5EF4-FFF2-40B4-BE49-F238E27FC236}">
                  <a16:creationId xmlns:a16="http://schemas.microsoft.com/office/drawing/2014/main" id="{72FF8138-30BD-4683-8C31-E25C181FDC79}"/>
                </a:ext>
              </a:extLst>
            </p:cNvPr>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168;p126">
              <a:extLst>
                <a:ext uri="{FF2B5EF4-FFF2-40B4-BE49-F238E27FC236}">
                  <a16:creationId xmlns:a16="http://schemas.microsoft.com/office/drawing/2014/main" id="{7ECA381E-AE19-49FF-AE1D-49E6AFF341D4}"/>
                </a:ext>
              </a:extLst>
            </p:cNvPr>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169;p126">
              <a:extLst>
                <a:ext uri="{FF2B5EF4-FFF2-40B4-BE49-F238E27FC236}">
                  <a16:creationId xmlns:a16="http://schemas.microsoft.com/office/drawing/2014/main" id="{2A0A0C52-D593-4FC4-AD28-0B1DA14576B5}"/>
                </a:ext>
              </a:extLst>
            </p:cNvPr>
            <p:cNvSpPr/>
            <p:nvPr/>
          </p:nvSpPr>
          <p:spPr>
            <a:xfrm>
              <a:off x="2256242" y="1677326"/>
              <a:ext cx="68" cy="54"/>
            </a:xfrm>
            <a:custGeom>
              <a:avLst/>
              <a:gdLst/>
              <a:ahLst/>
              <a:cxnLst/>
              <a:rect l="l" t="t" r="r" b="b"/>
              <a:pathLst>
                <a:path w="5" h="4" extrusionOk="0">
                  <a:moveTo>
                    <a:pt x="1" y="4"/>
                  </a:moveTo>
                  <a:lnTo>
                    <a:pt x="1" y="4"/>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170;p126">
              <a:extLst>
                <a:ext uri="{FF2B5EF4-FFF2-40B4-BE49-F238E27FC236}">
                  <a16:creationId xmlns:a16="http://schemas.microsoft.com/office/drawing/2014/main" id="{008099B4-4198-4635-B999-F12C273BF8CA}"/>
                </a:ext>
              </a:extLst>
            </p:cNvPr>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171;p126">
              <a:extLst>
                <a:ext uri="{FF2B5EF4-FFF2-40B4-BE49-F238E27FC236}">
                  <a16:creationId xmlns:a16="http://schemas.microsoft.com/office/drawing/2014/main" id="{5DE2D622-C4BB-44C7-A937-6A0160CEBBAF}"/>
                </a:ext>
              </a:extLst>
            </p:cNvPr>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172;p126">
              <a:extLst>
                <a:ext uri="{FF2B5EF4-FFF2-40B4-BE49-F238E27FC236}">
                  <a16:creationId xmlns:a16="http://schemas.microsoft.com/office/drawing/2014/main" id="{D7E53DF7-FE95-48F0-AD07-06A63A3E609C}"/>
                </a:ext>
              </a:extLst>
            </p:cNvPr>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173;p126">
              <a:extLst>
                <a:ext uri="{FF2B5EF4-FFF2-40B4-BE49-F238E27FC236}">
                  <a16:creationId xmlns:a16="http://schemas.microsoft.com/office/drawing/2014/main" id="{17D1A4B4-DEF7-4555-8F2D-B3344A328FF1}"/>
                </a:ext>
              </a:extLst>
            </p:cNvPr>
            <p:cNvSpPr/>
            <p:nvPr/>
          </p:nvSpPr>
          <p:spPr>
            <a:xfrm>
              <a:off x="2277355" y="1611733"/>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174;p126">
              <a:extLst>
                <a:ext uri="{FF2B5EF4-FFF2-40B4-BE49-F238E27FC236}">
                  <a16:creationId xmlns:a16="http://schemas.microsoft.com/office/drawing/2014/main" id="{96008F71-108C-4434-BEE3-D220BDFAF9E7}"/>
                </a:ext>
              </a:extLst>
            </p:cNvPr>
            <p:cNvSpPr/>
            <p:nvPr/>
          </p:nvSpPr>
          <p:spPr>
            <a:xfrm>
              <a:off x="2222923" y="1617001"/>
              <a:ext cx="163" cy="68"/>
            </a:xfrm>
            <a:custGeom>
              <a:avLst/>
              <a:gdLst/>
              <a:ahLst/>
              <a:cxnLst/>
              <a:rect l="l" t="t" r="r" b="b"/>
              <a:pathLst>
                <a:path w="12" h="5" extrusionOk="0">
                  <a:moveTo>
                    <a:pt x="1"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175;p126">
              <a:extLst>
                <a:ext uri="{FF2B5EF4-FFF2-40B4-BE49-F238E27FC236}">
                  <a16:creationId xmlns:a16="http://schemas.microsoft.com/office/drawing/2014/main" id="{E4AFF82C-6FF1-4C1F-BCF5-EDCCD2E22DC3}"/>
                </a:ext>
              </a:extLst>
            </p:cNvPr>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176;p126">
              <a:extLst>
                <a:ext uri="{FF2B5EF4-FFF2-40B4-BE49-F238E27FC236}">
                  <a16:creationId xmlns:a16="http://schemas.microsoft.com/office/drawing/2014/main" id="{41ADA36E-BCB7-419D-A021-E5F4F6B5D251}"/>
                </a:ext>
              </a:extLst>
            </p:cNvPr>
            <p:cNvSpPr/>
            <p:nvPr/>
          </p:nvSpPr>
          <p:spPr>
            <a:xfrm>
              <a:off x="2223208" y="1616811"/>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177;p126">
              <a:extLst>
                <a:ext uri="{FF2B5EF4-FFF2-40B4-BE49-F238E27FC236}">
                  <a16:creationId xmlns:a16="http://schemas.microsoft.com/office/drawing/2014/main" id="{E3C29B89-0688-4A91-85D9-80F8FAA46048}"/>
                </a:ext>
              </a:extLst>
            </p:cNvPr>
            <p:cNvSpPr/>
            <p:nvPr/>
          </p:nvSpPr>
          <p:spPr>
            <a:xfrm>
              <a:off x="2276785" y="1611774"/>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178;p126">
              <a:extLst>
                <a:ext uri="{FF2B5EF4-FFF2-40B4-BE49-F238E27FC236}">
                  <a16:creationId xmlns:a16="http://schemas.microsoft.com/office/drawing/2014/main" id="{F7EE6CAE-963D-4E97-A554-7DF9726080B9}"/>
                </a:ext>
              </a:extLst>
            </p:cNvPr>
            <p:cNvSpPr/>
            <p:nvPr/>
          </p:nvSpPr>
          <p:spPr>
            <a:xfrm>
              <a:off x="2277016" y="1611774"/>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179;p126">
              <a:extLst>
                <a:ext uri="{FF2B5EF4-FFF2-40B4-BE49-F238E27FC236}">
                  <a16:creationId xmlns:a16="http://schemas.microsoft.com/office/drawing/2014/main" id="{508E5AED-1C66-4027-91A4-FDEDEF8C05C1}"/>
                </a:ext>
              </a:extLst>
            </p:cNvPr>
            <p:cNvSpPr/>
            <p:nvPr/>
          </p:nvSpPr>
          <p:spPr>
            <a:xfrm>
              <a:off x="2263425" y="1618576"/>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180;p126">
              <a:extLst>
                <a:ext uri="{FF2B5EF4-FFF2-40B4-BE49-F238E27FC236}">
                  <a16:creationId xmlns:a16="http://schemas.microsoft.com/office/drawing/2014/main" id="{90D11DC5-814D-43CD-8C2C-8D4800D4A553}"/>
                </a:ext>
              </a:extLst>
            </p:cNvPr>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181;p126">
              <a:extLst>
                <a:ext uri="{FF2B5EF4-FFF2-40B4-BE49-F238E27FC236}">
                  <a16:creationId xmlns:a16="http://schemas.microsoft.com/office/drawing/2014/main" id="{199319E0-5445-4972-8325-C25C8249E510}"/>
                </a:ext>
              </a:extLst>
            </p:cNvPr>
            <p:cNvSpPr/>
            <p:nvPr/>
          </p:nvSpPr>
          <p:spPr>
            <a:xfrm>
              <a:off x="2256812" y="1617286"/>
              <a:ext cx="163" cy="68"/>
            </a:xfrm>
            <a:custGeom>
              <a:avLst/>
              <a:gdLst/>
              <a:ahLst/>
              <a:cxnLst/>
              <a:rect l="l" t="t" r="r" b="b"/>
              <a:pathLst>
                <a:path w="12" h="5" extrusionOk="0">
                  <a:moveTo>
                    <a:pt x="1"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182;p126">
              <a:extLst>
                <a:ext uri="{FF2B5EF4-FFF2-40B4-BE49-F238E27FC236}">
                  <a16:creationId xmlns:a16="http://schemas.microsoft.com/office/drawing/2014/main" id="{E3093D91-11E0-44B6-B797-A50F89C6E6FF}"/>
                </a:ext>
              </a:extLst>
            </p:cNvPr>
            <p:cNvSpPr/>
            <p:nvPr/>
          </p:nvSpPr>
          <p:spPr>
            <a:xfrm>
              <a:off x="2222638" y="1617096"/>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183;p126">
              <a:extLst>
                <a:ext uri="{FF2B5EF4-FFF2-40B4-BE49-F238E27FC236}">
                  <a16:creationId xmlns:a16="http://schemas.microsoft.com/office/drawing/2014/main" id="{536BF14C-4533-4EA4-BD20-12E78599424F}"/>
                </a:ext>
              </a:extLst>
            </p:cNvPr>
            <p:cNvSpPr/>
            <p:nvPr/>
          </p:nvSpPr>
          <p:spPr>
            <a:xfrm>
              <a:off x="2278305" y="1611489"/>
              <a:ext cx="339" cy="109"/>
            </a:xfrm>
            <a:custGeom>
              <a:avLst/>
              <a:gdLst/>
              <a:ahLst/>
              <a:cxnLst/>
              <a:rect l="l" t="t" r="r" b="b"/>
              <a:pathLst>
                <a:path w="25" h="8" extrusionOk="0">
                  <a:moveTo>
                    <a:pt x="0" y="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184;p126">
              <a:extLst>
                <a:ext uri="{FF2B5EF4-FFF2-40B4-BE49-F238E27FC236}">
                  <a16:creationId xmlns:a16="http://schemas.microsoft.com/office/drawing/2014/main" id="{553590AF-36E0-4071-BB8D-555BF43D7114}"/>
                </a:ext>
              </a:extLst>
            </p:cNvPr>
            <p:cNvSpPr/>
            <p:nvPr/>
          </p:nvSpPr>
          <p:spPr>
            <a:xfrm>
              <a:off x="2277966" y="1611584"/>
              <a:ext cx="353" cy="68"/>
            </a:xfrm>
            <a:custGeom>
              <a:avLst/>
              <a:gdLst/>
              <a:ahLst/>
              <a:cxnLst/>
              <a:rect l="l" t="t" r="r" b="b"/>
              <a:pathLst>
                <a:path w="26" h="5" extrusionOk="0">
                  <a:moveTo>
                    <a:pt x="1" y="4"/>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185;p126">
              <a:extLst>
                <a:ext uri="{FF2B5EF4-FFF2-40B4-BE49-F238E27FC236}">
                  <a16:creationId xmlns:a16="http://schemas.microsoft.com/office/drawing/2014/main" id="{F555BE66-0BF4-4EF7-9EC4-DD1D04539F58}"/>
                </a:ext>
              </a:extLst>
            </p:cNvPr>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186;p126">
              <a:extLst>
                <a:ext uri="{FF2B5EF4-FFF2-40B4-BE49-F238E27FC236}">
                  <a16:creationId xmlns:a16="http://schemas.microsoft.com/office/drawing/2014/main" id="{7E77253F-50CD-4BB3-BB72-61301B4D8E84}"/>
                </a:ext>
              </a:extLst>
            </p:cNvPr>
            <p:cNvSpPr/>
            <p:nvPr/>
          </p:nvSpPr>
          <p:spPr>
            <a:xfrm>
              <a:off x="2277640" y="1611638"/>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187;p126">
              <a:extLst>
                <a:ext uri="{FF2B5EF4-FFF2-40B4-BE49-F238E27FC236}">
                  <a16:creationId xmlns:a16="http://schemas.microsoft.com/office/drawing/2014/main" id="{B6A6CF25-79B3-4B1C-8E54-9CE1EF20D122}"/>
                </a:ext>
              </a:extLst>
            </p:cNvPr>
            <p:cNvSpPr/>
            <p:nvPr/>
          </p:nvSpPr>
          <p:spPr>
            <a:xfrm>
              <a:off x="2222353" y="16171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188;p126">
              <a:extLst>
                <a:ext uri="{FF2B5EF4-FFF2-40B4-BE49-F238E27FC236}">
                  <a16:creationId xmlns:a16="http://schemas.microsoft.com/office/drawing/2014/main" id="{38E0E4C2-FA58-4139-A46A-EE9F3B74CB94}"/>
                </a:ext>
              </a:extLst>
            </p:cNvPr>
            <p:cNvSpPr/>
            <p:nvPr/>
          </p:nvSpPr>
          <p:spPr>
            <a:xfrm>
              <a:off x="2221972"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189;p126">
              <a:extLst>
                <a:ext uri="{FF2B5EF4-FFF2-40B4-BE49-F238E27FC236}">
                  <a16:creationId xmlns:a16="http://schemas.microsoft.com/office/drawing/2014/main" id="{5028C247-27E9-4F04-A58D-D611F8D6894E}"/>
                </a:ext>
              </a:extLst>
            </p:cNvPr>
            <p:cNvSpPr/>
            <p:nvPr/>
          </p:nvSpPr>
          <p:spPr>
            <a:xfrm>
              <a:off x="2268272" y="1618332"/>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190;p126">
              <a:extLst>
                <a:ext uri="{FF2B5EF4-FFF2-40B4-BE49-F238E27FC236}">
                  <a16:creationId xmlns:a16="http://schemas.microsoft.com/office/drawing/2014/main" id="{0390708C-2A3E-43B1-B645-1F06A03EF4EF}"/>
                </a:ext>
              </a:extLst>
            </p:cNvPr>
            <p:cNvSpPr/>
            <p:nvPr/>
          </p:nvSpPr>
          <p:spPr>
            <a:xfrm>
              <a:off x="2267701" y="1618291"/>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191;p126">
              <a:extLst>
                <a:ext uri="{FF2B5EF4-FFF2-40B4-BE49-F238E27FC236}">
                  <a16:creationId xmlns:a16="http://schemas.microsoft.com/office/drawing/2014/main" id="{FF462471-CCD2-45C7-BBFD-046A55868B44}"/>
                </a:ext>
              </a:extLst>
            </p:cNvPr>
            <p:cNvSpPr/>
            <p:nvPr/>
          </p:nvSpPr>
          <p:spPr>
            <a:xfrm>
              <a:off x="2276024" y="161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192;p126">
              <a:extLst>
                <a:ext uri="{FF2B5EF4-FFF2-40B4-BE49-F238E27FC236}">
                  <a16:creationId xmlns:a16="http://schemas.microsoft.com/office/drawing/2014/main" id="{976D5CC6-2AE6-4CA2-8AB3-7FD670F4B2F8}"/>
                </a:ext>
              </a:extLst>
            </p:cNvPr>
            <p:cNvSpPr/>
            <p:nvPr/>
          </p:nvSpPr>
          <p:spPr>
            <a:xfrm>
              <a:off x="2278726" y="1611448"/>
              <a:ext cx="258" cy="54"/>
            </a:xfrm>
            <a:custGeom>
              <a:avLst/>
              <a:gdLst/>
              <a:ahLst/>
              <a:cxnLst/>
              <a:rect l="l" t="t" r="r" b="b"/>
              <a:pathLst>
                <a:path w="19" h="4" extrusionOk="0">
                  <a:moveTo>
                    <a:pt x="1"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193;p126">
              <a:extLst>
                <a:ext uri="{FF2B5EF4-FFF2-40B4-BE49-F238E27FC236}">
                  <a16:creationId xmlns:a16="http://schemas.microsoft.com/office/drawing/2014/main" id="{CD01EF62-4D77-478C-BC55-F2C9A7EA84D6}"/>
                </a:ext>
              </a:extLst>
            </p:cNvPr>
            <p:cNvSpPr/>
            <p:nvPr/>
          </p:nvSpPr>
          <p:spPr>
            <a:xfrm>
              <a:off x="2266520" y="161819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194;p126">
              <a:extLst>
                <a:ext uri="{FF2B5EF4-FFF2-40B4-BE49-F238E27FC236}">
                  <a16:creationId xmlns:a16="http://schemas.microsoft.com/office/drawing/2014/main" id="{567BA293-0A29-4EA7-A639-2E6C5C0C8762}"/>
                </a:ext>
              </a:extLst>
            </p:cNvPr>
            <p:cNvSpPr/>
            <p:nvPr/>
          </p:nvSpPr>
          <p:spPr>
            <a:xfrm>
              <a:off x="2267131" y="1618237"/>
              <a:ext cx="299" cy="14"/>
            </a:xfrm>
            <a:custGeom>
              <a:avLst/>
              <a:gdLst/>
              <a:ahLst/>
              <a:cxnLst/>
              <a:rect l="l" t="t" r="r" b="b"/>
              <a:pathLst>
                <a:path w="22" h="1" extrusionOk="0">
                  <a:moveTo>
                    <a:pt x="1" y="1"/>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195;p126">
              <a:extLst>
                <a:ext uri="{FF2B5EF4-FFF2-40B4-BE49-F238E27FC236}">
                  <a16:creationId xmlns:a16="http://schemas.microsoft.com/office/drawing/2014/main" id="{97A9DE4B-FC6C-47AD-9D70-D23BC80A827B}"/>
                </a:ext>
              </a:extLst>
            </p:cNvPr>
            <p:cNvSpPr/>
            <p:nvPr/>
          </p:nvSpPr>
          <p:spPr>
            <a:xfrm>
              <a:off x="2269792" y="1618712"/>
              <a:ext cx="299" cy="163"/>
            </a:xfrm>
            <a:custGeom>
              <a:avLst/>
              <a:gdLst/>
              <a:ahLst/>
              <a:cxnLst/>
              <a:rect l="l" t="t" r="r" b="b"/>
              <a:pathLst>
                <a:path w="22" h="12" extrusionOk="0">
                  <a:moveTo>
                    <a:pt x="1" y="1"/>
                  </a:moveTo>
                  <a:lnTo>
                    <a:pt x="22"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196;p126">
              <a:extLst>
                <a:ext uri="{FF2B5EF4-FFF2-40B4-BE49-F238E27FC236}">
                  <a16:creationId xmlns:a16="http://schemas.microsoft.com/office/drawing/2014/main" id="{98C18CEB-5250-4D03-9721-2FD94A29C237}"/>
                </a:ext>
              </a:extLst>
            </p:cNvPr>
            <p:cNvSpPr/>
            <p:nvPr/>
          </p:nvSpPr>
          <p:spPr>
            <a:xfrm>
              <a:off x="2269317" y="1618576"/>
              <a:ext cx="299" cy="109"/>
            </a:xfrm>
            <a:custGeom>
              <a:avLst/>
              <a:gdLst/>
              <a:ahLst/>
              <a:cxnLst/>
              <a:rect l="l" t="t" r="r" b="b"/>
              <a:pathLst>
                <a:path w="22" h="8" extrusionOk="0">
                  <a:moveTo>
                    <a:pt x="1" y="0"/>
                  </a:moveTo>
                  <a:lnTo>
                    <a:pt x="22"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197;p126">
              <a:extLst>
                <a:ext uri="{FF2B5EF4-FFF2-40B4-BE49-F238E27FC236}">
                  <a16:creationId xmlns:a16="http://schemas.microsoft.com/office/drawing/2014/main" id="{D0A8E1AE-1896-4D87-B72A-39F6DAE658A9}"/>
                </a:ext>
              </a:extLst>
            </p:cNvPr>
            <p:cNvSpPr/>
            <p:nvPr/>
          </p:nvSpPr>
          <p:spPr>
            <a:xfrm>
              <a:off x="2263764" y="1618427"/>
              <a:ext cx="149" cy="68"/>
            </a:xfrm>
            <a:custGeom>
              <a:avLst/>
              <a:gdLst/>
              <a:ahLst/>
              <a:cxnLst/>
              <a:rect l="l" t="t" r="r" b="b"/>
              <a:pathLst>
                <a:path w="11" h="5" extrusionOk="0">
                  <a:moveTo>
                    <a:pt x="0" y="4"/>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198;p126">
              <a:extLst>
                <a:ext uri="{FF2B5EF4-FFF2-40B4-BE49-F238E27FC236}">
                  <a16:creationId xmlns:a16="http://schemas.microsoft.com/office/drawing/2014/main" id="{1D1D89E8-9DE9-47FB-8FBB-D1B948CDBBA9}"/>
                </a:ext>
              </a:extLst>
            </p:cNvPr>
            <p:cNvSpPr/>
            <p:nvPr/>
          </p:nvSpPr>
          <p:spPr>
            <a:xfrm>
              <a:off x="2268801" y="1618427"/>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199;p126">
              <a:extLst>
                <a:ext uri="{FF2B5EF4-FFF2-40B4-BE49-F238E27FC236}">
                  <a16:creationId xmlns:a16="http://schemas.microsoft.com/office/drawing/2014/main" id="{CA2E6902-0629-4422-91C7-AC2A2853F2C8}"/>
                </a:ext>
              </a:extLst>
            </p:cNvPr>
            <p:cNvSpPr/>
            <p:nvPr/>
          </p:nvSpPr>
          <p:spPr>
            <a:xfrm>
              <a:off x="2264565" y="1618332"/>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200;p126">
              <a:extLst>
                <a:ext uri="{FF2B5EF4-FFF2-40B4-BE49-F238E27FC236}">
                  <a16:creationId xmlns:a16="http://schemas.microsoft.com/office/drawing/2014/main" id="{9577BED4-3C83-4288-AF7F-6A499906C23E}"/>
                </a:ext>
              </a:extLst>
            </p:cNvPr>
            <p:cNvSpPr/>
            <p:nvPr/>
          </p:nvSpPr>
          <p:spPr>
            <a:xfrm>
              <a:off x="2276445" y="16118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201;p126">
              <a:extLst>
                <a:ext uri="{FF2B5EF4-FFF2-40B4-BE49-F238E27FC236}">
                  <a16:creationId xmlns:a16="http://schemas.microsoft.com/office/drawing/2014/main" id="{DF99C5AD-C477-4E06-ADDD-7E96EBCCA39D}"/>
                </a:ext>
              </a:extLst>
            </p:cNvPr>
            <p:cNvSpPr/>
            <p:nvPr/>
          </p:nvSpPr>
          <p:spPr>
            <a:xfrm>
              <a:off x="2264144" y="161838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202;p126">
              <a:extLst>
                <a:ext uri="{FF2B5EF4-FFF2-40B4-BE49-F238E27FC236}">
                  <a16:creationId xmlns:a16="http://schemas.microsoft.com/office/drawing/2014/main" id="{DFE6695E-E406-4DA0-B71D-4924FCBD8020}"/>
                </a:ext>
              </a:extLst>
            </p:cNvPr>
            <p:cNvSpPr/>
            <p:nvPr/>
          </p:nvSpPr>
          <p:spPr>
            <a:xfrm>
              <a:off x="2265570" y="1618237"/>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203;p126">
              <a:extLst>
                <a:ext uri="{FF2B5EF4-FFF2-40B4-BE49-F238E27FC236}">
                  <a16:creationId xmlns:a16="http://schemas.microsoft.com/office/drawing/2014/main" id="{B8CEE564-BA4D-4BE7-8845-C717F724B12A}"/>
                </a:ext>
              </a:extLst>
            </p:cNvPr>
            <p:cNvSpPr/>
            <p:nvPr/>
          </p:nvSpPr>
          <p:spPr>
            <a:xfrm>
              <a:off x="2266086" y="16181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204;p126">
              <a:extLst>
                <a:ext uri="{FF2B5EF4-FFF2-40B4-BE49-F238E27FC236}">
                  <a16:creationId xmlns:a16="http://schemas.microsoft.com/office/drawing/2014/main" id="{38430ACF-828F-4062-B9A9-709BFA227C47}"/>
                </a:ext>
              </a:extLst>
            </p:cNvPr>
            <p:cNvSpPr/>
            <p:nvPr/>
          </p:nvSpPr>
          <p:spPr>
            <a:xfrm>
              <a:off x="2276255" y="16118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205;p126">
              <a:extLst>
                <a:ext uri="{FF2B5EF4-FFF2-40B4-BE49-F238E27FC236}">
                  <a16:creationId xmlns:a16="http://schemas.microsoft.com/office/drawing/2014/main" id="{33725958-B0D8-446F-BE9E-E015884625D9}"/>
                </a:ext>
              </a:extLst>
            </p:cNvPr>
            <p:cNvSpPr/>
            <p:nvPr/>
          </p:nvSpPr>
          <p:spPr>
            <a:xfrm>
              <a:off x="2276119" y="161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206;p126">
              <a:extLst>
                <a:ext uri="{FF2B5EF4-FFF2-40B4-BE49-F238E27FC236}">
                  <a16:creationId xmlns:a16="http://schemas.microsoft.com/office/drawing/2014/main" id="{81DBCDD6-C843-4C51-A58E-283A1DB53F90}"/>
                </a:ext>
              </a:extLst>
            </p:cNvPr>
            <p:cNvSpPr/>
            <p:nvPr/>
          </p:nvSpPr>
          <p:spPr>
            <a:xfrm>
              <a:off x="2265040" y="1618291"/>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207;p126">
              <a:extLst>
                <a:ext uri="{FF2B5EF4-FFF2-40B4-BE49-F238E27FC236}">
                  <a16:creationId xmlns:a16="http://schemas.microsoft.com/office/drawing/2014/main" id="{BE6FC8D8-5C77-477C-BC43-9EFDB00698E6}"/>
                </a:ext>
              </a:extLst>
            </p:cNvPr>
            <p:cNvSpPr/>
            <p:nvPr/>
          </p:nvSpPr>
          <p:spPr>
            <a:xfrm>
              <a:off x="2221307"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208;p126">
              <a:extLst>
                <a:ext uri="{FF2B5EF4-FFF2-40B4-BE49-F238E27FC236}">
                  <a16:creationId xmlns:a16="http://schemas.microsoft.com/office/drawing/2014/main" id="{DC037AFF-C421-41A6-AAE3-153E595D5E1D}"/>
                </a:ext>
              </a:extLst>
            </p:cNvPr>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209;p126">
              <a:extLst>
                <a:ext uri="{FF2B5EF4-FFF2-40B4-BE49-F238E27FC236}">
                  <a16:creationId xmlns:a16="http://schemas.microsoft.com/office/drawing/2014/main" id="{691DF7BB-60BA-4502-9B07-1F13BFC7B2F1}"/>
                </a:ext>
              </a:extLst>
            </p:cNvPr>
            <p:cNvSpPr/>
            <p:nvPr/>
          </p:nvSpPr>
          <p:spPr>
            <a:xfrm>
              <a:off x="2221687" y="161719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210;p126">
              <a:extLst>
                <a:ext uri="{FF2B5EF4-FFF2-40B4-BE49-F238E27FC236}">
                  <a16:creationId xmlns:a16="http://schemas.microsoft.com/office/drawing/2014/main" id="{697D29D9-ACC6-4EF4-9CA0-19F424368D81}"/>
                </a:ext>
              </a:extLst>
            </p:cNvPr>
            <p:cNvSpPr/>
            <p:nvPr/>
          </p:nvSpPr>
          <p:spPr>
            <a:xfrm>
              <a:off x="2279446" y="161129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211;p126">
              <a:extLst>
                <a:ext uri="{FF2B5EF4-FFF2-40B4-BE49-F238E27FC236}">
                  <a16:creationId xmlns:a16="http://schemas.microsoft.com/office/drawing/2014/main" id="{04C518F2-1F9D-4B8E-825B-BEDA0AF88F84}"/>
                </a:ext>
              </a:extLst>
            </p:cNvPr>
            <p:cNvSpPr/>
            <p:nvPr/>
          </p:nvSpPr>
          <p:spPr>
            <a:xfrm>
              <a:off x="2279107" y="1611353"/>
              <a:ext cx="258" cy="54"/>
            </a:xfrm>
            <a:custGeom>
              <a:avLst/>
              <a:gdLst/>
              <a:ahLst/>
              <a:cxnLst/>
              <a:rect l="l" t="t" r="r" b="b"/>
              <a:pathLst>
                <a:path w="19" h="4" extrusionOk="0">
                  <a:moveTo>
                    <a:pt x="1"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212;p126">
              <a:extLst>
                <a:ext uri="{FF2B5EF4-FFF2-40B4-BE49-F238E27FC236}">
                  <a16:creationId xmlns:a16="http://schemas.microsoft.com/office/drawing/2014/main" id="{BAC7DF18-77D6-4676-984C-A71FEAF4DBF0}"/>
                </a:ext>
              </a:extLst>
            </p:cNvPr>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213;p126">
              <a:extLst>
                <a:ext uri="{FF2B5EF4-FFF2-40B4-BE49-F238E27FC236}">
                  <a16:creationId xmlns:a16="http://schemas.microsoft.com/office/drawing/2014/main" id="{93A364E7-03CC-4096-8649-566D871E31ED}"/>
                </a:ext>
              </a:extLst>
            </p:cNvPr>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214;p126">
              <a:extLst>
                <a:ext uri="{FF2B5EF4-FFF2-40B4-BE49-F238E27FC236}">
                  <a16:creationId xmlns:a16="http://schemas.microsoft.com/office/drawing/2014/main" id="{B5A21DAF-8992-4152-81DA-3835F28EA986}"/>
                </a:ext>
              </a:extLst>
            </p:cNvPr>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215;p126">
              <a:extLst>
                <a:ext uri="{FF2B5EF4-FFF2-40B4-BE49-F238E27FC236}">
                  <a16:creationId xmlns:a16="http://schemas.microsoft.com/office/drawing/2014/main" id="{1E8DF48C-0FA0-4D1E-B2C5-ABD46E1A1707}"/>
                </a:ext>
              </a:extLst>
            </p:cNvPr>
            <p:cNvSpPr/>
            <p:nvPr/>
          </p:nvSpPr>
          <p:spPr>
            <a:xfrm>
              <a:off x="2252820" y="1570607"/>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216;p126">
              <a:extLst>
                <a:ext uri="{FF2B5EF4-FFF2-40B4-BE49-F238E27FC236}">
                  <a16:creationId xmlns:a16="http://schemas.microsoft.com/office/drawing/2014/main" id="{B45B33ED-20D1-40A2-8D1F-37C2F8E422D9}"/>
                </a:ext>
              </a:extLst>
            </p:cNvPr>
            <p:cNvSpPr/>
            <p:nvPr/>
          </p:nvSpPr>
          <p:spPr>
            <a:xfrm>
              <a:off x="2253445" y="1570322"/>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217;p126">
              <a:extLst>
                <a:ext uri="{FF2B5EF4-FFF2-40B4-BE49-F238E27FC236}">
                  <a16:creationId xmlns:a16="http://schemas.microsoft.com/office/drawing/2014/main" id="{07C80589-6D82-40CD-854C-6F8C1DCF8368}"/>
                </a:ext>
              </a:extLst>
            </p:cNvPr>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218;p126">
              <a:extLst>
                <a:ext uri="{FF2B5EF4-FFF2-40B4-BE49-F238E27FC236}">
                  <a16:creationId xmlns:a16="http://schemas.microsoft.com/office/drawing/2014/main" id="{B0E7B15E-A4DE-467D-9101-8090555EE55F}"/>
                </a:ext>
              </a:extLst>
            </p:cNvPr>
            <p:cNvSpPr/>
            <p:nvPr/>
          </p:nvSpPr>
          <p:spPr>
            <a:xfrm>
              <a:off x="2219786" y="159109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219;p126">
              <a:extLst>
                <a:ext uri="{FF2B5EF4-FFF2-40B4-BE49-F238E27FC236}">
                  <a16:creationId xmlns:a16="http://schemas.microsoft.com/office/drawing/2014/main" id="{7BB9DD95-225B-41F2-B639-6BD4E2B19DAC}"/>
                </a:ext>
              </a:extLst>
            </p:cNvPr>
            <p:cNvSpPr/>
            <p:nvPr/>
          </p:nvSpPr>
          <p:spPr>
            <a:xfrm>
              <a:off x="2220072" y="1591285"/>
              <a:ext cx="353" cy="258"/>
            </a:xfrm>
            <a:custGeom>
              <a:avLst/>
              <a:gdLst/>
              <a:ahLst/>
              <a:cxnLst/>
              <a:rect l="l" t="t" r="r" b="b"/>
              <a:pathLst>
                <a:path w="26" h="19" extrusionOk="0">
                  <a:moveTo>
                    <a:pt x="25" y="1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220;p126">
              <a:extLst>
                <a:ext uri="{FF2B5EF4-FFF2-40B4-BE49-F238E27FC236}">
                  <a16:creationId xmlns:a16="http://schemas.microsoft.com/office/drawing/2014/main" id="{C140CB2E-4B2E-4563-A61A-156119D6F67F}"/>
                </a:ext>
              </a:extLst>
            </p:cNvPr>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221;p126">
              <a:extLst>
                <a:ext uri="{FF2B5EF4-FFF2-40B4-BE49-F238E27FC236}">
                  <a16:creationId xmlns:a16="http://schemas.microsoft.com/office/drawing/2014/main" id="{78838616-0EC2-4557-AAEA-EE89E801C881}"/>
                </a:ext>
              </a:extLst>
            </p:cNvPr>
            <p:cNvSpPr/>
            <p:nvPr/>
          </p:nvSpPr>
          <p:spPr>
            <a:xfrm>
              <a:off x="2223547" y="1592901"/>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222;p126">
              <a:extLst>
                <a:ext uri="{FF2B5EF4-FFF2-40B4-BE49-F238E27FC236}">
                  <a16:creationId xmlns:a16="http://schemas.microsoft.com/office/drawing/2014/main" id="{7C913A91-9CC6-4F9A-BE03-78565BFECD61}"/>
                </a:ext>
              </a:extLst>
            </p:cNvPr>
            <p:cNvSpPr/>
            <p:nvPr/>
          </p:nvSpPr>
          <p:spPr>
            <a:xfrm>
              <a:off x="2222312" y="1592860"/>
              <a:ext cx="489" cy="14"/>
            </a:xfrm>
            <a:custGeom>
              <a:avLst/>
              <a:gdLst/>
              <a:ahLst/>
              <a:cxnLst/>
              <a:rect l="l" t="t" r="r" b="b"/>
              <a:pathLst>
                <a:path w="36" h="1" extrusionOk="0">
                  <a:moveTo>
                    <a:pt x="0" y="0"/>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223;p126">
              <a:extLst>
                <a:ext uri="{FF2B5EF4-FFF2-40B4-BE49-F238E27FC236}">
                  <a16:creationId xmlns:a16="http://schemas.microsoft.com/office/drawing/2014/main" id="{B7D78E19-A5B2-466C-AA35-A6ED88DE8365}"/>
                </a:ext>
              </a:extLst>
            </p:cNvPr>
            <p:cNvSpPr/>
            <p:nvPr/>
          </p:nvSpPr>
          <p:spPr>
            <a:xfrm>
              <a:off x="2224878" y="1592996"/>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224;p126">
              <a:extLst>
                <a:ext uri="{FF2B5EF4-FFF2-40B4-BE49-F238E27FC236}">
                  <a16:creationId xmlns:a16="http://schemas.microsoft.com/office/drawing/2014/main" id="{512DA089-1A92-471C-9BE3-4AEF531A96D7}"/>
                </a:ext>
              </a:extLst>
            </p:cNvPr>
            <p:cNvSpPr/>
            <p:nvPr/>
          </p:nvSpPr>
          <p:spPr>
            <a:xfrm>
              <a:off x="2222923" y="1592860"/>
              <a:ext cx="394" cy="14"/>
            </a:xfrm>
            <a:custGeom>
              <a:avLst/>
              <a:gdLst/>
              <a:ahLst/>
              <a:cxnLst/>
              <a:rect l="l" t="t" r="r" b="b"/>
              <a:pathLst>
                <a:path w="29" h="1" extrusionOk="0">
                  <a:moveTo>
                    <a:pt x="1" y="0"/>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225;p126">
              <a:extLst>
                <a:ext uri="{FF2B5EF4-FFF2-40B4-BE49-F238E27FC236}">
                  <a16:creationId xmlns:a16="http://schemas.microsoft.com/office/drawing/2014/main" id="{1DDFC93B-CD92-4468-A7EA-F31D11628DBA}"/>
                </a:ext>
              </a:extLst>
            </p:cNvPr>
            <p:cNvSpPr/>
            <p:nvPr/>
          </p:nvSpPr>
          <p:spPr>
            <a:xfrm>
              <a:off x="2224023" y="1592955"/>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226;p126">
              <a:extLst>
                <a:ext uri="{FF2B5EF4-FFF2-40B4-BE49-F238E27FC236}">
                  <a16:creationId xmlns:a16="http://schemas.microsoft.com/office/drawing/2014/main" id="{D8499808-C62E-476A-A84E-A76D60803131}"/>
                </a:ext>
              </a:extLst>
            </p:cNvPr>
            <p:cNvSpPr/>
            <p:nvPr/>
          </p:nvSpPr>
          <p:spPr>
            <a:xfrm>
              <a:off x="2221592" y="1592806"/>
              <a:ext cx="584" cy="14"/>
            </a:xfrm>
            <a:custGeom>
              <a:avLst/>
              <a:gdLst/>
              <a:ahLst/>
              <a:cxnLst/>
              <a:rect l="l" t="t" r="r" b="b"/>
              <a:pathLst>
                <a:path w="43" h="1" extrusionOk="0">
                  <a:moveTo>
                    <a:pt x="1" y="1"/>
                  </a:moveTo>
                  <a:lnTo>
                    <a:pt x="4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227;p126">
              <a:extLst>
                <a:ext uri="{FF2B5EF4-FFF2-40B4-BE49-F238E27FC236}">
                  <a16:creationId xmlns:a16="http://schemas.microsoft.com/office/drawing/2014/main" id="{68BF939C-0A1F-475F-B758-209172D07853}"/>
                </a:ext>
              </a:extLst>
            </p:cNvPr>
            <p:cNvSpPr/>
            <p:nvPr/>
          </p:nvSpPr>
          <p:spPr>
            <a:xfrm>
              <a:off x="2224444" y="1592955"/>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228;p126">
              <a:extLst>
                <a:ext uri="{FF2B5EF4-FFF2-40B4-BE49-F238E27FC236}">
                  <a16:creationId xmlns:a16="http://schemas.microsoft.com/office/drawing/2014/main" id="{B72E4F80-D159-403C-AB85-0D9445BE773F}"/>
                </a:ext>
              </a:extLst>
            </p:cNvPr>
            <p:cNvSpPr/>
            <p:nvPr/>
          </p:nvSpPr>
          <p:spPr>
            <a:xfrm>
              <a:off x="2225204" y="1592996"/>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229;p126">
              <a:extLst>
                <a:ext uri="{FF2B5EF4-FFF2-40B4-BE49-F238E27FC236}">
                  <a16:creationId xmlns:a16="http://schemas.microsoft.com/office/drawing/2014/main" id="{1FF830DE-3D45-4621-A3D6-7D3A967AE319}"/>
                </a:ext>
              </a:extLst>
            </p:cNvPr>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230;p126">
              <a:extLst>
                <a:ext uri="{FF2B5EF4-FFF2-40B4-BE49-F238E27FC236}">
                  <a16:creationId xmlns:a16="http://schemas.microsoft.com/office/drawing/2014/main" id="{4478023B-893D-4B17-9F55-0771DA456D66}"/>
                </a:ext>
              </a:extLst>
            </p:cNvPr>
            <p:cNvSpPr/>
            <p:nvPr/>
          </p:nvSpPr>
          <p:spPr>
            <a:xfrm>
              <a:off x="2225489" y="1593050"/>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231;p126">
              <a:extLst>
                <a:ext uri="{FF2B5EF4-FFF2-40B4-BE49-F238E27FC236}">
                  <a16:creationId xmlns:a16="http://schemas.microsoft.com/office/drawing/2014/main" id="{7BFAEB0D-360B-4EA1-BBF9-85B73CFE97AB}"/>
                </a:ext>
              </a:extLst>
            </p:cNvPr>
            <p:cNvSpPr/>
            <p:nvPr/>
          </p:nvSpPr>
          <p:spPr>
            <a:xfrm>
              <a:off x="2226494" y="159318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232;p126">
              <a:extLst>
                <a:ext uri="{FF2B5EF4-FFF2-40B4-BE49-F238E27FC236}">
                  <a16:creationId xmlns:a16="http://schemas.microsoft.com/office/drawing/2014/main" id="{EC3D65D9-7909-4FE1-9D65-F834A5D2AB3F}"/>
                </a:ext>
              </a:extLst>
            </p:cNvPr>
            <p:cNvSpPr/>
            <p:nvPr/>
          </p:nvSpPr>
          <p:spPr>
            <a:xfrm>
              <a:off x="2226439" y="159318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233;p126">
              <a:extLst>
                <a:ext uri="{FF2B5EF4-FFF2-40B4-BE49-F238E27FC236}">
                  <a16:creationId xmlns:a16="http://schemas.microsoft.com/office/drawing/2014/main" id="{8D1F02AE-61FA-43A0-AC35-140EF493C7AA}"/>
                </a:ext>
              </a:extLst>
            </p:cNvPr>
            <p:cNvSpPr/>
            <p:nvPr/>
          </p:nvSpPr>
          <p:spPr>
            <a:xfrm>
              <a:off x="2226154" y="159314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234;p126">
              <a:extLst>
                <a:ext uri="{FF2B5EF4-FFF2-40B4-BE49-F238E27FC236}">
                  <a16:creationId xmlns:a16="http://schemas.microsoft.com/office/drawing/2014/main" id="{23EF1C46-B55E-49B3-AA20-9854DC4396FE}"/>
                </a:ext>
              </a:extLst>
            </p:cNvPr>
            <p:cNvSpPr/>
            <p:nvPr/>
          </p:nvSpPr>
          <p:spPr>
            <a:xfrm>
              <a:off x="2226304" y="159314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235;p126">
              <a:extLst>
                <a:ext uri="{FF2B5EF4-FFF2-40B4-BE49-F238E27FC236}">
                  <a16:creationId xmlns:a16="http://schemas.microsoft.com/office/drawing/2014/main" id="{70CDDD97-2166-4010-A5C4-03A2332ADB06}"/>
                </a:ext>
              </a:extLst>
            </p:cNvPr>
            <p:cNvSpPr/>
            <p:nvPr/>
          </p:nvSpPr>
          <p:spPr>
            <a:xfrm>
              <a:off x="2225964" y="15930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236;p126">
              <a:extLst>
                <a:ext uri="{FF2B5EF4-FFF2-40B4-BE49-F238E27FC236}">
                  <a16:creationId xmlns:a16="http://schemas.microsoft.com/office/drawing/2014/main" id="{A68803A5-E8E0-42CD-8CFA-8CAEB00A1EE0}"/>
                </a:ext>
              </a:extLst>
            </p:cNvPr>
            <p:cNvSpPr/>
            <p:nvPr/>
          </p:nvSpPr>
          <p:spPr>
            <a:xfrm>
              <a:off x="2225774" y="159309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237;p126">
              <a:extLst>
                <a:ext uri="{FF2B5EF4-FFF2-40B4-BE49-F238E27FC236}">
                  <a16:creationId xmlns:a16="http://schemas.microsoft.com/office/drawing/2014/main" id="{9227BEA2-CEE9-4A55-B7D3-3BD5932E30B9}"/>
                </a:ext>
              </a:extLst>
            </p:cNvPr>
            <p:cNvSpPr/>
            <p:nvPr/>
          </p:nvSpPr>
          <p:spPr>
            <a:xfrm>
              <a:off x="2240044" y="1575454"/>
              <a:ext cx="299" cy="204"/>
            </a:xfrm>
            <a:custGeom>
              <a:avLst/>
              <a:gdLst/>
              <a:ahLst/>
              <a:cxnLst/>
              <a:rect l="l" t="t" r="r" b="b"/>
              <a:pathLst>
                <a:path w="22" h="15" extrusionOk="0">
                  <a:moveTo>
                    <a:pt x="0" y="1"/>
                  </a:moveTo>
                  <a:lnTo>
                    <a:pt x="2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238;p126">
              <a:extLst>
                <a:ext uri="{FF2B5EF4-FFF2-40B4-BE49-F238E27FC236}">
                  <a16:creationId xmlns:a16="http://schemas.microsoft.com/office/drawing/2014/main" id="{335558B0-15AC-451A-A6F7-4034273E4933}"/>
                </a:ext>
              </a:extLst>
            </p:cNvPr>
            <p:cNvSpPr/>
            <p:nvPr/>
          </p:nvSpPr>
          <p:spPr>
            <a:xfrm>
              <a:off x="2206195" y="1570566"/>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239;p126">
              <a:extLst>
                <a:ext uri="{FF2B5EF4-FFF2-40B4-BE49-F238E27FC236}">
                  <a16:creationId xmlns:a16="http://schemas.microsoft.com/office/drawing/2014/main" id="{2FBFDE5B-06A1-4A05-9755-A5A5ECDFD707}"/>
                </a:ext>
              </a:extLst>
            </p:cNvPr>
            <p:cNvSpPr/>
            <p:nvPr/>
          </p:nvSpPr>
          <p:spPr>
            <a:xfrm>
              <a:off x="2208151" y="1569806"/>
              <a:ext cx="204" cy="109"/>
            </a:xfrm>
            <a:custGeom>
              <a:avLst/>
              <a:gdLst/>
              <a:ahLst/>
              <a:cxnLst/>
              <a:rect l="l" t="t" r="r" b="b"/>
              <a:pathLst>
                <a:path w="15" h="8" extrusionOk="0">
                  <a:moveTo>
                    <a:pt x="0" y="7"/>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240;p126">
              <a:extLst>
                <a:ext uri="{FF2B5EF4-FFF2-40B4-BE49-F238E27FC236}">
                  <a16:creationId xmlns:a16="http://schemas.microsoft.com/office/drawing/2014/main" id="{BA7FB520-B5D3-4A1F-86CF-AE4DFDE95AEB}"/>
                </a:ext>
              </a:extLst>
            </p:cNvPr>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241;p126">
              <a:extLst>
                <a:ext uri="{FF2B5EF4-FFF2-40B4-BE49-F238E27FC236}">
                  <a16:creationId xmlns:a16="http://schemas.microsoft.com/office/drawing/2014/main" id="{7B3FA35B-93FB-43E3-9674-E99909386715}"/>
                </a:ext>
              </a:extLst>
            </p:cNvPr>
            <p:cNvSpPr/>
            <p:nvPr/>
          </p:nvSpPr>
          <p:spPr>
            <a:xfrm>
              <a:off x="2207526" y="1570091"/>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242;p126">
              <a:extLst>
                <a:ext uri="{FF2B5EF4-FFF2-40B4-BE49-F238E27FC236}">
                  <a16:creationId xmlns:a16="http://schemas.microsoft.com/office/drawing/2014/main" id="{D13C297A-3C58-418D-89A3-85C77385B11D}"/>
                </a:ext>
              </a:extLst>
            </p:cNvPr>
            <p:cNvSpPr/>
            <p:nvPr/>
          </p:nvSpPr>
          <p:spPr>
            <a:xfrm>
              <a:off x="2240899" y="1576024"/>
              <a:ext cx="339" cy="204"/>
            </a:xfrm>
            <a:custGeom>
              <a:avLst/>
              <a:gdLst/>
              <a:ahLst/>
              <a:cxnLst/>
              <a:rect l="l" t="t" r="r" b="b"/>
              <a:pathLst>
                <a:path w="25" h="15" extrusionOk="0">
                  <a:moveTo>
                    <a:pt x="0" y="1"/>
                  </a:moveTo>
                  <a:lnTo>
                    <a:pt x="25"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243;p126">
              <a:extLst>
                <a:ext uri="{FF2B5EF4-FFF2-40B4-BE49-F238E27FC236}">
                  <a16:creationId xmlns:a16="http://schemas.microsoft.com/office/drawing/2014/main" id="{5CB3F952-3DDF-46E4-8C99-F0A0B611CD8C}"/>
                </a:ext>
              </a:extLst>
            </p:cNvPr>
            <p:cNvSpPr/>
            <p:nvPr/>
          </p:nvSpPr>
          <p:spPr>
            <a:xfrm>
              <a:off x="2206915" y="1570322"/>
              <a:ext cx="244" cy="109"/>
            </a:xfrm>
            <a:custGeom>
              <a:avLst/>
              <a:gdLst/>
              <a:ahLst/>
              <a:cxnLst/>
              <a:rect l="l" t="t" r="r" b="b"/>
              <a:pathLst>
                <a:path w="18" h="8" extrusionOk="0">
                  <a:moveTo>
                    <a:pt x="0" y="8"/>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244;p126">
              <a:extLst>
                <a:ext uri="{FF2B5EF4-FFF2-40B4-BE49-F238E27FC236}">
                  <a16:creationId xmlns:a16="http://schemas.microsoft.com/office/drawing/2014/main" id="{448D5127-7C68-4582-AFB4-3ECA9FB15784}"/>
                </a:ext>
              </a:extLst>
            </p:cNvPr>
            <p:cNvSpPr/>
            <p:nvPr/>
          </p:nvSpPr>
          <p:spPr>
            <a:xfrm>
              <a:off x="2241755" y="1576554"/>
              <a:ext cx="530" cy="299"/>
            </a:xfrm>
            <a:custGeom>
              <a:avLst/>
              <a:gdLst/>
              <a:ahLst/>
              <a:cxnLst/>
              <a:rect l="l" t="t" r="r" b="b"/>
              <a:pathLst>
                <a:path w="39" h="22" extrusionOk="0">
                  <a:moveTo>
                    <a:pt x="0" y="0"/>
                  </a:moveTo>
                  <a:lnTo>
                    <a:pt x="39"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245;p126">
              <a:extLst>
                <a:ext uri="{FF2B5EF4-FFF2-40B4-BE49-F238E27FC236}">
                  <a16:creationId xmlns:a16="http://schemas.microsoft.com/office/drawing/2014/main" id="{86DF01AE-EA58-4AAF-A317-A53AEF95D6FC}"/>
                </a:ext>
              </a:extLst>
            </p:cNvPr>
            <p:cNvSpPr/>
            <p:nvPr/>
          </p:nvSpPr>
          <p:spPr>
            <a:xfrm>
              <a:off x="2204539" y="157094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246;p126">
              <a:extLst>
                <a:ext uri="{FF2B5EF4-FFF2-40B4-BE49-F238E27FC236}">
                  <a16:creationId xmlns:a16="http://schemas.microsoft.com/office/drawing/2014/main" id="{E9F129B5-CF1E-4161-BA01-A0DA4703E09D}"/>
                </a:ext>
              </a:extLst>
            </p:cNvPr>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247;p126">
              <a:extLst>
                <a:ext uri="{FF2B5EF4-FFF2-40B4-BE49-F238E27FC236}">
                  <a16:creationId xmlns:a16="http://schemas.microsoft.com/office/drawing/2014/main" id="{D084A2C0-DA4B-43E8-A451-EAA852B94BE9}"/>
                </a:ext>
              </a:extLst>
            </p:cNvPr>
            <p:cNvSpPr/>
            <p:nvPr/>
          </p:nvSpPr>
          <p:spPr>
            <a:xfrm>
              <a:off x="2205394" y="1570756"/>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248;p126">
              <a:extLst>
                <a:ext uri="{FF2B5EF4-FFF2-40B4-BE49-F238E27FC236}">
                  <a16:creationId xmlns:a16="http://schemas.microsoft.com/office/drawing/2014/main" id="{598DF993-1D2E-4132-A150-4987D8BAA254}"/>
                </a:ext>
              </a:extLst>
            </p:cNvPr>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249;p126">
              <a:extLst>
                <a:ext uri="{FF2B5EF4-FFF2-40B4-BE49-F238E27FC236}">
                  <a16:creationId xmlns:a16="http://schemas.microsoft.com/office/drawing/2014/main" id="{401F5137-CD10-4C9F-A826-C3DED723CC36}"/>
                </a:ext>
              </a:extLst>
            </p:cNvPr>
            <p:cNvSpPr/>
            <p:nvPr/>
          </p:nvSpPr>
          <p:spPr>
            <a:xfrm>
              <a:off x="2124445" y="1664672"/>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250;p126">
              <a:extLst>
                <a:ext uri="{FF2B5EF4-FFF2-40B4-BE49-F238E27FC236}">
                  <a16:creationId xmlns:a16="http://schemas.microsoft.com/office/drawing/2014/main" id="{16A7849E-16D6-4888-ADF7-A05EC0679AF1}"/>
                </a:ext>
              </a:extLst>
            </p:cNvPr>
            <p:cNvSpPr/>
            <p:nvPr/>
          </p:nvSpPr>
          <p:spPr>
            <a:xfrm>
              <a:off x="2126292" y="166463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251;p126">
              <a:extLst>
                <a:ext uri="{FF2B5EF4-FFF2-40B4-BE49-F238E27FC236}">
                  <a16:creationId xmlns:a16="http://schemas.microsoft.com/office/drawing/2014/main" id="{7FDE26A1-FE66-44B1-90E1-56F2C7E8DBAD}"/>
                </a:ext>
              </a:extLst>
            </p:cNvPr>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252;p126">
              <a:extLst>
                <a:ext uri="{FF2B5EF4-FFF2-40B4-BE49-F238E27FC236}">
                  <a16:creationId xmlns:a16="http://schemas.microsoft.com/office/drawing/2014/main" id="{A70B66E5-7FC0-479D-9FC1-31B4F5AF0942}"/>
                </a:ext>
              </a:extLst>
            </p:cNvPr>
            <p:cNvSpPr/>
            <p:nvPr/>
          </p:nvSpPr>
          <p:spPr>
            <a:xfrm>
              <a:off x="2125681" y="1664536"/>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5253;p126">
              <a:extLst>
                <a:ext uri="{FF2B5EF4-FFF2-40B4-BE49-F238E27FC236}">
                  <a16:creationId xmlns:a16="http://schemas.microsoft.com/office/drawing/2014/main" id="{AAAD7D2B-959C-4DED-B596-DAA77A9154FD}"/>
                </a:ext>
              </a:extLst>
            </p:cNvPr>
            <p:cNvSpPr/>
            <p:nvPr/>
          </p:nvSpPr>
          <p:spPr>
            <a:xfrm>
              <a:off x="2125206" y="1664536"/>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5254;p126">
              <a:extLst>
                <a:ext uri="{FF2B5EF4-FFF2-40B4-BE49-F238E27FC236}">
                  <a16:creationId xmlns:a16="http://schemas.microsoft.com/office/drawing/2014/main" id="{26066EB5-71B9-4E28-9707-41300551FDA2}"/>
                </a:ext>
              </a:extLst>
            </p:cNvPr>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5255;p126">
              <a:extLst>
                <a:ext uri="{FF2B5EF4-FFF2-40B4-BE49-F238E27FC236}">
                  <a16:creationId xmlns:a16="http://schemas.microsoft.com/office/drawing/2014/main" id="{F145A535-629C-4B8C-8550-88D9EFC9CF76}"/>
                </a:ext>
              </a:extLst>
            </p:cNvPr>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5256;p126">
              <a:extLst>
                <a:ext uri="{FF2B5EF4-FFF2-40B4-BE49-F238E27FC236}">
                  <a16:creationId xmlns:a16="http://schemas.microsoft.com/office/drawing/2014/main" id="{52EECB27-ECC8-4A0A-842C-6443C031D3FC}"/>
                </a:ext>
              </a:extLst>
            </p:cNvPr>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5257;p126">
              <a:extLst>
                <a:ext uri="{FF2B5EF4-FFF2-40B4-BE49-F238E27FC236}">
                  <a16:creationId xmlns:a16="http://schemas.microsoft.com/office/drawing/2014/main" id="{73755861-BB59-4DB3-871C-D94B8F992785}"/>
                </a:ext>
              </a:extLst>
            </p:cNvPr>
            <p:cNvSpPr/>
            <p:nvPr/>
          </p:nvSpPr>
          <p:spPr>
            <a:xfrm>
              <a:off x="2158620" y="1621427"/>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5258;p126">
              <a:extLst>
                <a:ext uri="{FF2B5EF4-FFF2-40B4-BE49-F238E27FC236}">
                  <a16:creationId xmlns:a16="http://schemas.microsoft.com/office/drawing/2014/main" id="{56C85EBB-41F9-49CF-961F-9968CD074386}"/>
                </a:ext>
              </a:extLst>
            </p:cNvPr>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5259;p126">
              <a:extLst>
                <a:ext uri="{FF2B5EF4-FFF2-40B4-BE49-F238E27FC236}">
                  <a16:creationId xmlns:a16="http://schemas.microsoft.com/office/drawing/2014/main" id="{E216B7EF-C8C1-4255-A1C8-377597DFF2EC}"/>
                </a:ext>
              </a:extLst>
            </p:cNvPr>
            <p:cNvSpPr/>
            <p:nvPr/>
          </p:nvSpPr>
          <p:spPr>
            <a:xfrm>
              <a:off x="2153433" y="1595847"/>
              <a:ext cx="14" cy="299"/>
            </a:xfrm>
            <a:custGeom>
              <a:avLst/>
              <a:gdLst/>
              <a:ahLst/>
              <a:cxnLst/>
              <a:rect l="l" t="t" r="r" b="b"/>
              <a:pathLst>
                <a:path w="1" h="22" extrusionOk="0">
                  <a:moveTo>
                    <a:pt x="1"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5260;p126">
              <a:extLst>
                <a:ext uri="{FF2B5EF4-FFF2-40B4-BE49-F238E27FC236}">
                  <a16:creationId xmlns:a16="http://schemas.microsoft.com/office/drawing/2014/main" id="{BBC4E213-C4CD-40B6-B960-18E4926B0451}"/>
                </a:ext>
              </a:extLst>
            </p:cNvPr>
            <p:cNvSpPr/>
            <p:nvPr/>
          </p:nvSpPr>
          <p:spPr>
            <a:xfrm>
              <a:off x="2158756" y="1621753"/>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5261;p126">
              <a:extLst>
                <a:ext uri="{FF2B5EF4-FFF2-40B4-BE49-F238E27FC236}">
                  <a16:creationId xmlns:a16="http://schemas.microsoft.com/office/drawing/2014/main" id="{4630FEE2-6716-4EB6-AE97-18CAADA61AA8}"/>
                </a:ext>
              </a:extLst>
            </p:cNvPr>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5262;p126">
              <a:extLst>
                <a:ext uri="{FF2B5EF4-FFF2-40B4-BE49-F238E27FC236}">
                  <a16:creationId xmlns:a16="http://schemas.microsoft.com/office/drawing/2014/main" id="{E3F567CD-622D-4CCD-BFA0-84C1B082AA42}"/>
                </a:ext>
              </a:extLst>
            </p:cNvPr>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5263;p126">
              <a:extLst>
                <a:ext uri="{FF2B5EF4-FFF2-40B4-BE49-F238E27FC236}">
                  <a16:creationId xmlns:a16="http://schemas.microsoft.com/office/drawing/2014/main" id="{D6528749-F321-43F5-95D6-2FEDD6FBC61C}"/>
                </a:ext>
              </a:extLst>
            </p:cNvPr>
            <p:cNvSpPr/>
            <p:nvPr/>
          </p:nvSpPr>
          <p:spPr>
            <a:xfrm>
              <a:off x="2121445" y="1657027"/>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5264;p126">
              <a:extLst>
                <a:ext uri="{FF2B5EF4-FFF2-40B4-BE49-F238E27FC236}">
                  <a16:creationId xmlns:a16="http://schemas.microsoft.com/office/drawing/2014/main" id="{5246D1B6-1058-4C8D-BCFF-64BFAD2C4FCA}"/>
                </a:ext>
              </a:extLst>
            </p:cNvPr>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5265;p126">
              <a:extLst>
                <a:ext uri="{FF2B5EF4-FFF2-40B4-BE49-F238E27FC236}">
                  <a16:creationId xmlns:a16="http://schemas.microsoft.com/office/drawing/2014/main" id="{810555AD-64AD-4CA1-BFC0-79458F360A02}"/>
                </a:ext>
              </a:extLst>
            </p:cNvPr>
            <p:cNvSpPr/>
            <p:nvPr/>
          </p:nvSpPr>
          <p:spPr>
            <a:xfrm>
              <a:off x="2121159" y="16570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5266;p126">
              <a:extLst>
                <a:ext uri="{FF2B5EF4-FFF2-40B4-BE49-F238E27FC236}">
                  <a16:creationId xmlns:a16="http://schemas.microsoft.com/office/drawing/2014/main" id="{8AB5F8D5-EE82-4870-B402-75FB5858D94C}"/>
                </a:ext>
              </a:extLst>
            </p:cNvPr>
            <p:cNvSpPr/>
            <p:nvPr/>
          </p:nvSpPr>
          <p:spPr>
            <a:xfrm>
              <a:off x="2122069" y="1657123"/>
              <a:ext cx="244" cy="109"/>
            </a:xfrm>
            <a:custGeom>
              <a:avLst/>
              <a:gdLst/>
              <a:ahLst/>
              <a:cxnLst/>
              <a:rect l="l" t="t" r="r" b="b"/>
              <a:pathLst>
                <a:path w="18" h="8" extrusionOk="0">
                  <a:moveTo>
                    <a:pt x="0"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5267;p126">
              <a:extLst>
                <a:ext uri="{FF2B5EF4-FFF2-40B4-BE49-F238E27FC236}">
                  <a16:creationId xmlns:a16="http://schemas.microsoft.com/office/drawing/2014/main" id="{84691952-C04E-4196-9893-BB557F9A8110}"/>
                </a:ext>
              </a:extLst>
            </p:cNvPr>
            <p:cNvSpPr/>
            <p:nvPr/>
          </p:nvSpPr>
          <p:spPr>
            <a:xfrm>
              <a:off x="2123020" y="1657598"/>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5268;p126">
              <a:extLst>
                <a:ext uri="{FF2B5EF4-FFF2-40B4-BE49-F238E27FC236}">
                  <a16:creationId xmlns:a16="http://schemas.microsoft.com/office/drawing/2014/main" id="{8FEF49D0-CCAB-41C3-B79F-511024343EE8}"/>
                </a:ext>
              </a:extLst>
            </p:cNvPr>
            <p:cNvSpPr/>
            <p:nvPr/>
          </p:nvSpPr>
          <p:spPr>
            <a:xfrm>
              <a:off x="2122680" y="1657408"/>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5269;p126">
              <a:extLst>
                <a:ext uri="{FF2B5EF4-FFF2-40B4-BE49-F238E27FC236}">
                  <a16:creationId xmlns:a16="http://schemas.microsoft.com/office/drawing/2014/main" id="{C46A9018-715F-4C76-8AC2-6D4095964B11}"/>
                </a:ext>
              </a:extLst>
            </p:cNvPr>
            <p:cNvSpPr/>
            <p:nvPr/>
          </p:nvSpPr>
          <p:spPr>
            <a:xfrm>
              <a:off x="2122395" y="1657258"/>
              <a:ext cx="204" cy="109"/>
            </a:xfrm>
            <a:custGeom>
              <a:avLst/>
              <a:gdLst/>
              <a:ahLst/>
              <a:cxnLst/>
              <a:rect l="l" t="t" r="r" b="b"/>
              <a:pathLst>
                <a:path w="15" h="8" extrusionOk="0">
                  <a:moveTo>
                    <a:pt x="1" y="1"/>
                  </a:moveTo>
                  <a:lnTo>
                    <a:pt x="1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5270;p126">
              <a:extLst>
                <a:ext uri="{FF2B5EF4-FFF2-40B4-BE49-F238E27FC236}">
                  <a16:creationId xmlns:a16="http://schemas.microsoft.com/office/drawing/2014/main" id="{E7CE2BB6-68AB-49B7-8280-920CCF8A3326}"/>
                </a:ext>
              </a:extLst>
            </p:cNvPr>
            <p:cNvSpPr/>
            <p:nvPr/>
          </p:nvSpPr>
          <p:spPr>
            <a:xfrm>
              <a:off x="2121730" y="1657068"/>
              <a:ext cx="258" cy="68"/>
            </a:xfrm>
            <a:custGeom>
              <a:avLst/>
              <a:gdLst/>
              <a:ahLst/>
              <a:cxnLst/>
              <a:rect l="l" t="t" r="r" b="b"/>
              <a:pathLst>
                <a:path w="19" h="5" extrusionOk="0">
                  <a:moveTo>
                    <a:pt x="1"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5271;p126">
              <a:extLst>
                <a:ext uri="{FF2B5EF4-FFF2-40B4-BE49-F238E27FC236}">
                  <a16:creationId xmlns:a16="http://schemas.microsoft.com/office/drawing/2014/main" id="{D5453BCD-8895-4841-8EAB-C6B787690CD2}"/>
                </a:ext>
              </a:extLst>
            </p:cNvPr>
            <p:cNvSpPr/>
            <p:nvPr/>
          </p:nvSpPr>
          <p:spPr>
            <a:xfrm>
              <a:off x="2123305" y="1657788"/>
              <a:ext cx="434" cy="299"/>
            </a:xfrm>
            <a:custGeom>
              <a:avLst/>
              <a:gdLst/>
              <a:ahLst/>
              <a:cxnLst/>
              <a:rect l="l" t="t" r="r" b="b"/>
              <a:pathLst>
                <a:path w="32" h="22" extrusionOk="0">
                  <a:moveTo>
                    <a:pt x="0" y="0"/>
                  </a:moveTo>
                  <a:lnTo>
                    <a:pt x="32"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5272;p126">
              <a:extLst>
                <a:ext uri="{FF2B5EF4-FFF2-40B4-BE49-F238E27FC236}">
                  <a16:creationId xmlns:a16="http://schemas.microsoft.com/office/drawing/2014/main" id="{F507657D-2386-4B53-B116-981297E5B87D}"/>
                </a:ext>
              </a:extLst>
            </p:cNvPr>
            <p:cNvSpPr/>
            <p:nvPr/>
          </p:nvSpPr>
          <p:spPr>
            <a:xfrm>
              <a:off x="2146454" y="1643436"/>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5273;p126">
              <a:extLst>
                <a:ext uri="{FF2B5EF4-FFF2-40B4-BE49-F238E27FC236}">
                  <a16:creationId xmlns:a16="http://schemas.microsoft.com/office/drawing/2014/main" id="{767DC5B0-00D5-4AA3-A7A1-7A9AF1FE73AA}"/>
                </a:ext>
              </a:extLst>
            </p:cNvPr>
            <p:cNvSpPr/>
            <p:nvPr/>
          </p:nvSpPr>
          <p:spPr>
            <a:xfrm>
              <a:off x="2146780" y="1643667"/>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5274;p126">
              <a:extLst>
                <a:ext uri="{FF2B5EF4-FFF2-40B4-BE49-F238E27FC236}">
                  <a16:creationId xmlns:a16="http://schemas.microsoft.com/office/drawing/2014/main" id="{C746D2C1-3BD1-4F75-AA44-73B0D5D0D0F5}"/>
                </a:ext>
              </a:extLst>
            </p:cNvPr>
            <p:cNvSpPr/>
            <p:nvPr/>
          </p:nvSpPr>
          <p:spPr>
            <a:xfrm>
              <a:off x="2150867" y="16467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5275;p126">
              <a:extLst>
                <a:ext uri="{FF2B5EF4-FFF2-40B4-BE49-F238E27FC236}">
                  <a16:creationId xmlns:a16="http://schemas.microsoft.com/office/drawing/2014/main" id="{2CBA30F6-41C8-4D94-8DB9-9867764251F1}"/>
                </a:ext>
              </a:extLst>
            </p:cNvPr>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5276;p126">
              <a:extLst>
                <a:ext uri="{FF2B5EF4-FFF2-40B4-BE49-F238E27FC236}">
                  <a16:creationId xmlns:a16="http://schemas.microsoft.com/office/drawing/2014/main" id="{7D407549-9829-4502-BA20-C14AE413AC82}"/>
                </a:ext>
              </a:extLst>
            </p:cNvPr>
            <p:cNvSpPr/>
            <p:nvPr/>
          </p:nvSpPr>
          <p:spPr>
            <a:xfrm>
              <a:off x="2150731" y="164657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5277;p126">
              <a:extLst>
                <a:ext uri="{FF2B5EF4-FFF2-40B4-BE49-F238E27FC236}">
                  <a16:creationId xmlns:a16="http://schemas.microsoft.com/office/drawing/2014/main" id="{0204710F-5283-4F4D-AD64-5131593D4449}"/>
                </a:ext>
              </a:extLst>
            </p:cNvPr>
            <p:cNvSpPr/>
            <p:nvPr/>
          </p:nvSpPr>
          <p:spPr>
            <a:xfrm>
              <a:off x="2157859" y="1623993"/>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5278;p126">
              <a:extLst>
                <a:ext uri="{FF2B5EF4-FFF2-40B4-BE49-F238E27FC236}">
                  <a16:creationId xmlns:a16="http://schemas.microsoft.com/office/drawing/2014/main" id="{4C723CBB-7475-4253-A3AE-A4D3F965A8BC}"/>
                </a:ext>
              </a:extLst>
            </p:cNvPr>
            <p:cNvSpPr/>
            <p:nvPr/>
          </p:nvSpPr>
          <p:spPr>
            <a:xfrm>
              <a:off x="2158090" y="162403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5279;p126">
              <a:extLst>
                <a:ext uri="{FF2B5EF4-FFF2-40B4-BE49-F238E27FC236}">
                  <a16:creationId xmlns:a16="http://schemas.microsoft.com/office/drawing/2014/main" id="{E5242FA7-EB25-4B41-AE6F-7B89890357CD}"/>
                </a:ext>
              </a:extLst>
            </p:cNvPr>
            <p:cNvSpPr/>
            <p:nvPr/>
          </p:nvSpPr>
          <p:spPr>
            <a:xfrm>
              <a:off x="2147310" y="164404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5280;p126">
              <a:extLst>
                <a:ext uri="{FF2B5EF4-FFF2-40B4-BE49-F238E27FC236}">
                  <a16:creationId xmlns:a16="http://schemas.microsoft.com/office/drawing/2014/main" id="{2B5823DE-0509-4B86-98C0-8C1A89D69B0F}"/>
                </a:ext>
              </a:extLst>
            </p:cNvPr>
            <p:cNvSpPr/>
            <p:nvPr/>
          </p:nvSpPr>
          <p:spPr>
            <a:xfrm>
              <a:off x="2147785" y="164433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5281;p126">
              <a:extLst>
                <a:ext uri="{FF2B5EF4-FFF2-40B4-BE49-F238E27FC236}">
                  <a16:creationId xmlns:a16="http://schemas.microsoft.com/office/drawing/2014/main" id="{FCBDB1A5-C6D6-455D-A7D7-F8F352DDE319}"/>
                </a:ext>
              </a:extLst>
            </p:cNvPr>
            <p:cNvSpPr/>
            <p:nvPr/>
          </p:nvSpPr>
          <p:spPr>
            <a:xfrm>
              <a:off x="2145409" y="1642717"/>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5282;p126">
              <a:extLst>
                <a:ext uri="{FF2B5EF4-FFF2-40B4-BE49-F238E27FC236}">
                  <a16:creationId xmlns:a16="http://schemas.microsoft.com/office/drawing/2014/main" id="{4AF0D6E0-50F8-40F9-A3E4-4E5FBC95A6EF}"/>
                </a:ext>
              </a:extLst>
            </p:cNvPr>
            <p:cNvSpPr/>
            <p:nvPr/>
          </p:nvSpPr>
          <p:spPr>
            <a:xfrm>
              <a:off x="2145069" y="1642486"/>
              <a:ext cx="299" cy="204"/>
            </a:xfrm>
            <a:custGeom>
              <a:avLst/>
              <a:gdLst/>
              <a:ahLst/>
              <a:cxnLst/>
              <a:rect l="l" t="t" r="r" b="b"/>
              <a:pathLst>
                <a:path w="22" h="15" extrusionOk="0">
                  <a:moveTo>
                    <a:pt x="22"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5283;p126">
              <a:extLst>
                <a:ext uri="{FF2B5EF4-FFF2-40B4-BE49-F238E27FC236}">
                  <a16:creationId xmlns:a16="http://schemas.microsoft.com/office/drawing/2014/main" id="{94468C82-3F55-47DA-B9FD-1407CF8A23B4}"/>
                </a:ext>
              </a:extLst>
            </p:cNvPr>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5284;p126">
              <a:extLst>
                <a:ext uri="{FF2B5EF4-FFF2-40B4-BE49-F238E27FC236}">
                  <a16:creationId xmlns:a16="http://schemas.microsoft.com/office/drawing/2014/main" id="{B87D2419-0ECE-4712-9EA6-DC7ED3353146}"/>
                </a:ext>
              </a:extLst>
            </p:cNvPr>
            <p:cNvSpPr/>
            <p:nvPr/>
          </p:nvSpPr>
          <p:spPr>
            <a:xfrm>
              <a:off x="2150921" y="1646763"/>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5285;p126">
              <a:extLst>
                <a:ext uri="{FF2B5EF4-FFF2-40B4-BE49-F238E27FC236}">
                  <a16:creationId xmlns:a16="http://schemas.microsoft.com/office/drawing/2014/main" id="{38885AE2-63F2-47BC-92FC-1ABAA40B2C5E}"/>
                </a:ext>
              </a:extLst>
            </p:cNvPr>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5286;p126">
              <a:extLst>
                <a:ext uri="{FF2B5EF4-FFF2-40B4-BE49-F238E27FC236}">
                  <a16:creationId xmlns:a16="http://schemas.microsoft.com/office/drawing/2014/main" id="{37BE5736-98FD-415A-A064-9EB387CE2CE3}"/>
                </a:ext>
              </a:extLst>
            </p:cNvPr>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5287;p126">
              <a:extLst>
                <a:ext uri="{FF2B5EF4-FFF2-40B4-BE49-F238E27FC236}">
                  <a16:creationId xmlns:a16="http://schemas.microsoft.com/office/drawing/2014/main" id="{C651949B-E126-4BB7-BA5C-358E1D9683EE}"/>
                </a:ext>
              </a:extLst>
            </p:cNvPr>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5288;p126">
              <a:extLst>
                <a:ext uri="{FF2B5EF4-FFF2-40B4-BE49-F238E27FC236}">
                  <a16:creationId xmlns:a16="http://schemas.microsoft.com/office/drawing/2014/main" id="{9A14B764-FC60-4DE9-9BD6-71D2BE2EB9F2}"/>
                </a:ext>
              </a:extLst>
            </p:cNvPr>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5289;p126">
              <a:extLst>
                <a:ext uri="{FF2B5EF4-FFF2-40B4-BE49-F238E27FC236}">
                  <a16:creationId xmlns:a16="http://schemas.microsoft.com/office/drawing/2014/main" id="{601A8B65-417D-46CD-862C-BE7363BB7BD3}"/>
                </a:ext>
              </a:extLst>
            </p:cNvPr>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5290;p126">
              <a:extLst>
                <a:ext uri="{FF2B5EF4-FFF2-40B4-BE49-F238E27FC236}">
                  <a16:creationId xmlns:a16="http://schemas.microsoft.com/office/drawing/2014/main" id="{C86C70E3-FC9D-4E25-A02C-5F95782F38E2}"/>
                </a:ext>
              </a:extLst>
            </p:cNvPr>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5291;p126">
              <a:extLst>
                <a:ext uri="{FF2B5EF4-FFF2-40B4-BE49-F238E27FC236}">
                  <a16:creationId xmlns:a16="http://schemas.microsoft.com/office/drawing/2014/main" id="{FB30EE15-6FFA-46E0-9A97-825BC9747729}"/>
                </a:ext>
              </a:extLst>
            </p:cNvPr>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5292;p126">
              <a:extLst>
                <a:ext uri="{FF2B5EF4-FFF2-40B4-BE49-F238E27FC236}">
                  <a16:creationId xmlns:a16="http://schemas.microsoft.com/office/drawing/2014/main" id="{D9657E22-A56F-4864-A831-CB060448E268}"/>
                </a:ext>
              </a:extLst>
            </p:cNvPr>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5293;p126">
              <a:extLst>
                <a:ext uri="{FF2B5EF4-FFF2-40B4-BE49-F238E27FC236}">
                  <a16:creationId xmlns:a16="http://schemas.microsoft.com/office/drawing/2014/main" id="{B126F2CA-5C68-4D50-AB2F-D3BF8F26FD85}"/>
                </a:ext>
              </a:extLst>
            </p:cNvPr>
            <p:cNvSpPr/>
            <p:nvPr/>
          </p:nvSpPr>
          <p:spPr>
            <a:xfrm>
              <a:off x="2095593" y="1634068"/>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5294;p126">
              <a:extLst>
                <a:ext uri="{FF2B5EF4-FFF2-40B4-BE49-F238E27FC236}">
                  <a16:creationId xmlns:a16="http://schemas.microsoft.com/office/drawing/2014/main" id="{5553D21C-645D-4C3A-963E-EA7EBC9F9D81}"/>
                </a:ext>
              </a:extLst>
            </p:cNvPr>
            <p:cNvSpPr/>
            <p:nvPr/>
          </p:nvSpPr>
          <p:spPr>
            <a:xfrm>
              <a:off x="2095308" y="1633688"/>
              <a:ext cx="244" cy="299"/>
            </a:xfrm>
            <a:custGeom>
              <a:avLst/>
              <a:gdLst/>
              <a:ahLst/>
              <a:cxnLst/>
              <a:rect l="l" t="t" r="r" b="b"/>
              <a:pathLst>
                <a:path w="18" h="22" extrusionOk="0">
                  <a:moveTo>
                    <a:pt x="0"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5295;p126">
              <a:extLst>
                <a:ext uri="{FF2B5EF4-FFF2-40B4-BE49-F238E27FC236}">
                  <a16:creationId xmlns:a16="http://schemas.microsoft.com/office/drawing/2014/main" id="{C9E6F08B-79DA-4B9C-90E7-E5F30149FB6F}"/>
                </a:ext>
              </a:extLst>
            </p:cNvPr>
            <p:cNvSpPr/>
            <p:nvPr/>
          </p:nvSpPr>
          <p:spPr>
            <a:xfrm>
              <a:off x="2095159" y="1633443"/>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5296;p126">
              <a:extLst>
                <a:ext uri="{FF2B5EF4-FFF2-40B4-BE49-F238E27FC236}">
                  <a16:creationId xmlns:a16="http://schemas.microsoft.com/office/drawing/2014/main" id="{6612DE59-551C-42D4-91C3-941E88A474AF}"/>
                </a:ext>
              </a:extLst>
            </p:cNvPr>
            <p:cNvSpPr/>
            <p:nvPr/>
          </p:nvSpPr>
          <p:spPr>
            <a:xfrm>
              <a:off x="2097345" y="1638969"/>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5297;p126">
              <a:extLst>
                <a:ext uri="{FF2B5EF4-FFF2-40B4-BE49-F238E27FC236}">
                  <a16:creationId xmlns:a16="http://schemas.microsoft.com/office/drawing/2014/main" id="{4066B39A-49B4-4084-B999-56F1C11CC6BE}"/>
                </a:ext>
              </a:extLst>
            </p:cNvPr>
            <p:cNvSpPr/>
            <p:nvPr/>
          </p:nvSpPr>
          <p:spPr>
            <a:xfrm>
              <a:off x="2096163" y="1635059"/>
              <a:ext cx="109" cy="163"/>
            </a:xfrm>
            <a:custGeom>
              <a:avLst/>
              <a:gdLst/>
              <a:ahLst/>
              <a:cxnLst/>
              <a:rect l="l" t="t" r="r" b="b"/>
              <a:pathLst>
                <a:path w="8" h="12" extrusionOk="0">
                  <a:moveTo>
                    <a:pt x="0" y="1"/>
                  </a:moveTo>
                  <a:lnTo>
                    <a:pt x="7"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5298;p126">
              <a:extLst>
                <a:ext uri="{FF2B5EF4-FFF2-40B4-BE49-F238E27FC236}">
                  <a16:creationId xmlns:a16="http://schemas.microsoft.com/office/drawing/2014/main" id="{E1427A5D-91FE-49D6-A733-09631B04DA39}"/>
                </a:ext>
              </a:extLst>
            </p:cNvPr>
            <p:cNvSpPr/>
            <p:nvPr/>
          </p:nvSpPr>
          <p:spPr>
            <a:xfrm>
              <a:off x="2096014" y="1634774"/>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5299;p126">
              <a:extLst>
                <a:ext uri="{FF2B5EF4-FFF2-40B4-BE49-F238E27FC236}">
                  <a16:creationId xmlns:a16="http://schemas.microsoft.com/office/drawing/2014/main" id="{7E66F8F4-7D4C-41E1-86AA-4BD5F82532B6}"/>
                </a:ext>
              </a:extLst>
            </p:cNvPr>
            <p:cNvSpPr/>
            <p:nvPr/>
          </p:nvSpPr>
          <p:spPr>
            <a:xfrm>
              <a:off x="2097249" y="1638345"/>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5300;p126">
              <a:extLst>
                <a:ext uri="{FF2B5EF4-FFF2-40B4-BE49-F238E27FC236}">
                  <a16:creationId xmlns:a16="http://schemas.microsoft.com/office/drawing/2014/main" id="{AEBAFD2F-4DD8-4859-AB13-FFFD0C8CF352}"/>
                </a:ext>
              </a:extLst>
            </p:cNvPr>
            <p:cNvSpPr/>
            <p:nvPr/>
          </p:nvSpPr>
          <p:spPr>
            <a:xfrm>
              <a:off x="2097059" y="1637299"/>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5301;p126">
              <a:extLst>
                <a:ext uri="{FF2B5EF4-FFF2-40B4-BE49-F238E27FC236}">
                  <a16:creationId xmlns:a16="http://schemas.microsoft.com/office/drawing/2014/main" id="{A0BA0F72-2453-4614-83BB-6C1B77EF2022}"/>
                </a:ext>
              </a:extLst>
            </p:cNvPr>
            <p:cNvSpPr/>
            <p:nvPr/>
          </p:nvSpPr>
          <p:spPr>
            <a:xfrm>
              <a:off x="2096774" y="1636444"/>
              <a:ext cx="68" cy="149"/>
            </a:xfrm>
            <a:custGeom>
              <a:avLst/>
              <a:gdLst/>
              <a:ahLst/>
              <a:cxnLst/>
              <a:rect l="l" t="t" r="r" b="b"/>
              <a:pathLst>
                <a:path w="5" h="11" extrusionOk="0">
                  <a:moveTo>
                    <a:pt x="1"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5302;p126">
              <a:extLst>
                <a:ext uri="{FF2B5EF4-FFF2-40B4-BE49-F238E27FC236}">
                  <a16:creationId xmlns:a16="http://schemas.microsoft.com/office/drawing/2014/main" id="{B48D7042-5144-4DA1-BBAD-592EEE9EB3D9}"/>
                </a:ext>
              </a:extLst>
            </p:cNvPr>
            <p:cNvSpPr/>
            <p:nvPr/>
          </p:nvSpPr>
          <p:spPr>
            <a:xfrm>
              <a:off x="2096639" y="1636009"/>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5303;p126">
              <a:extLst>
                <a:ext uri="{FF2B5EF4-FFF2-40B4-BE49-F238E27FC236}">
                  <a16:creationId xmlns:a16="http://schemas.microsoft.com/office/drawing/2014/main" id="{F0300F7B-2B90-4149-92BE-3E97360F642F}"/>
                </a:ext>
              </a:extLst>
            </p:cNvPr>
            <p:cNvSpPr/>
            <p:nvPr/>
          </p:nvSpPr>
          <p:spPr>
            <a:xfrm>
              <a:off x="2097154" y="1637775"/>
              <a:ext cx="68" cy="204"/>
            </a:xfrm>
            <a:custGeom>
              <a:avLst/>
              <a:gdLst/>
              <a:ahLst/>
              <a:cxnLst/>
              <a:rect l="l" t="t" r="r" b="b"/>
              <a:pathLst>
                <a:path w="5" h="15" extrusionOk="0">
                  <a:moveTo>
                    <a:pt x="1"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5304;p126">
              <a:extLst>
                <a:ext uri="{FF2B5EF4-FFF2-40B4-BE49-F238E27FC236}">
                  <a16:creationId xmlns:a16="http://schemas.microsoft.com/office/drawing/2014/main" id="{B28A6BF3-A576-46E2-AB91-A2112E2EF689}"/>
                </a:ext>
              </a:extLst>
            </p:cNvPr>
            <p:cNvSpPr/>
            <p:nvPr/>
          </p:nvSpPr>
          <p:spPr>
            <a:xfrm>
              <a:off x="2096924" y="1636824"/>
              <a:ext cx="54" cy="204"/>
            </a:xfrm>
            <a:custGeom>
              <a:avLst/>
              <a:gdLst/>
              <a:ahLst/>
              <a:cxnLst/>
              <a:rect l="l" t="t" r="r" b="b"/>
              <a:pathLst>
                <a:path w="4" h="15" extrusionOk="0">
                  <a:moveTo>
                    <a:pt x="0" y="0"/>
                  </a:moveTo>
                  <a:lnTo>
                    <a:pt x="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5305;p126">
              <a:extLst>
                <a:ext uri="{FF2B5EF4-FFF2-40B4-BE49-F238E27FC236}">
                  <a16:creationId xmlns:a16="http://schemas.microsoft.com/office/drawing/2014/main" id="{A26AF123-3537-4E42-BAF5-6B36A44AFE12}"/>
                </a:ext>
              </a:extLst>
            </p:cNvPr>
            <p:cNvSpPr/>
            <p:nvPr/>
          </p:nvSpPr>
          <p:spPr>
            <a:xfrm>
              <a:off x="2096353" y="1635344"/>
              <a:ext cx="54" cy="163"/>
            </a:xfrm>
            <a:custGeom>
              <a:avLst/>
              <a:gdLst/>
              <a:ahLst/>
              <a:cxnLst/>
              <a:rect l="l" t="t" r="r" b="b"/>
              <a:pathLst>
                <a:path w="4" h="12" extrusionOk="0">
                  <a:moveTo>
                    <a:pt x="0"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5306;p126">
              <a:extLst>
                <a:ext uri="{FF2B5EF4-FFF2-40B4-BE49-F238E27FC236}">
                  <a16:creationId xmlns:a16="http://schemas.microsoft.com/office/drawing/2014/main" id="{98FA86D2-DC54-48A4-969E-02CDE6B5FE9C}"/>
                </a:ext>
              </a:extLst>
            </p:cNvPr>
            <p:cNvSpPr/>
            <p:nvPr/>
          </p:nvSpPr>
          <p:spPr>
            <a:xfrm>
              <a:off x="2096489" y="1635724"/>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5307;p126">
              <a:extLst>
                <a:ext uri="{FF2B5EF4-FFF2-40B4-BE49-F238E27FC236}">
                  <a16:creationId xmlns:a16="http://schemas.microsoft.com/office/drawing/2014/main" id="{D7132555-EDDA-471F-8A7D-0C8A5D047A2E}"/>
                </a:ext>
              </a:extLst>
            </p:cNvPr>
            <p:cNvSpPr/>
            <p:nvPr/>
          </p:nvSpPr>
          <p:spPr>
            <a:xfrm>
              <a:off x="2095878" y="1634543"/>
              <a:ext cx="54" cy="109"/>
            </a:xfrm>
            <a:custGeom>
              <a:avLst/>
              <a:gdLst/>
              <a:ahLst/>
              <a:cxnLst/>
              <a:rect l="l" t="t" r="r" b="b"/>
              <a:pathLst>
                <a:path w="4" h="8" extrusionOk="0">
                  <a:moveTo>
                    <a:pt x="0"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5308;p126">
              <a:extLst>
                <a:ext uri="{FF2B5EF4-FFF2-40B4-BE49-F238E27FC236}">
                  <a16:creationId xmlns:a16="http://schemas.microsoft.com/office/drawing/2014/main" id="{B68F5348-BC7E-48F6-BDA9-6FBF32B2D339}"/>
                </a:ext>
              </a:extLst>
            </p:cNvPr>
            <p:cNvSpPr/>
            <p:nvPr/>
          </p:nvSpPr>
          <p:spPr>
            <a:xfrm>
              <a:off x="2095729" y="1634299"/>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5309;p126">
              <a:extLst>
                <a:ext uri="{FF2B5EF4-FFF2-40B4-BE49-F238E27FC236}">
                  <a16:creationId xmlns:a16="http://schemas.microsoft.com/office/drawing/2014/main" id="{01CB18EB-DA25-403D-B2B5-D7933441BB72}"/>
                </a:ext>
              </a:extLst>
            </p:cNvPr>
            <p:cNvSpPr/>
            <p:nvPr/>
          </p:nvSpPr>
          <p:spPr>
            <a:xfrm>
              <a:off x="2095254" y="1632968"/>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5310;p126">
              <a:extLst>
                <a:ext uri="{FF2B5EF4-FFF2-40B4-BE49-F238E27FC236}">
                  <a16:creationId xmlns:a16="http://schemas.microsoft.com/office/drawing/2014/main" id="{F9115749-ECEB-4883-87B6-7C8B1052A632}"/>
                </a:ext>
              </a:extLst>
            </p:cNvPr>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5311;p126">
              <a:extLst>
                <a:ext uri="{FF2B5EF4-FFF2-40B4-BE49-F238E27FC236}">
                  <a16:creationId xmlns:a16="http://schemas.microsoft.com/office/drawing/2014/main" id="{B8A35108-9875-4B85-B980-04DA42E2E0EB}"/>
                </a:ext>
              </a:extLst>
            </p:cNvPr>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5312;p126">
              <a:extLst>
                <a:ext uri="{FF2B5EF4-FFF2-40B4-BE49-F238E27FC236}">
                  <a16:creationId xmlns:a16="http://schemas.microsoft.com/office/drawing/2014/main" id="{C1E361EF-24FD-48B9-8EB2-0AADEAF8D10D}"/>
                </a:ext>
              </a:extLst>
            </p:cNvPr>
            <p:cNvSpPr/>
            <p:nvPr/>
          </p:nvSpPr>
          <p:spPr>
            <a:xfrm>
              <a:off x="2095064" y="163330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5313;p126">
              <a:extLst>
                <a:ext uri="{FF2B5EF4-FFF2-40B4-BE49-F238E27FC236}">
                  <a16:creationId xmlns:a16="http://schemas.microsoft.com/office/drawing/2014/main" id="{A4B3928F-CC5C-40DB-909D-6AAD4AC9130C}"/>
                </a:ext>
              </a:extLst>
            </p:cNvPr>
            <p:cNvSpPr/>
            <p:nvPr/>
          </p:nvSpPr>
          <p:spPr>
            <a:xfrm>
              <a:off x="2109944" y="1656498"/>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5314;p126">
              <a:extLst>
                <a:ext uri="{FF2B5EF4-FFF2-40B4-BE49-F238E27FC236}">
                  <a16:creationId xmlns:a16="http://schemas.microsoft.com/office/drawing/2014/main" id="{7D90DABF-95BA-4314-8F5D-50EAFE82DDD0}"/>
                </a:ext>
              </a:extLst>
            </p:cNvPr>
            <p:cNvSpPr/>
            <p:nvPr/>
          </p:nvSpPr>
          <p:spPr>
            <a:xfrm>
              <a:off x="2110555" y="1656362"/>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5315;p126">
              <a:extLst>
                <a:ext uri="{FF2B5EF4-FFF2-40B4-BE49-F238E27FC236}">
                  <a16:creationId xmlns:a16="http://schemas.microsoft.com/office/drawing/2014/main" id="{436FEF49-E3A7-49DF-B541-4414D856E145}"/>
                </a:ext>
              </a:extLst>
            </p:cNvPr>
            <p:cNvSpPr/>
            <p:nvPr/>
          </p:nvSpPr>
          <p:spPr>
            <a:xfrm>
              <a:off x="2118118" y="1656647"/>
              <a:ext cx="869" cy="394"/>
            </a:xfrm>
            <a:custGeom>
              <a:avLst/>
              <a:gdLst/>
              <a:ahLst/>
              <a:cxnLst/>
              <a:rect l="l" t="t" r="r" b="b"/>
              <a:pathLst>
                <a:path w="64" h="29" extrusionOk="0">
                  <a:moveTo>
                    <a:pt x="1" y="0"/>
                  </a:moveTo>
                  <a:lnTo>
                    <a:pt x="64"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5316;p126">
              <a:extLst>
                <a:ext uri="{FF2B5EF4-FFF2-40B4-BE49-F238E27FC236}">
                  <a16:creationId xmlns:a16="http://schemas.microsoft.com/office/drawing/2014/main" id="{DAAD0C64-5174-430D-9241-F31FCCDF495E}"/>
                </a:ext>
              </a:extLst>
            </p:cNvPr>
            <p:cNvSpPr/>
            <p:nvPr/>
          </p:nvSpPr>
          <p:spPr>
            <a:xfrm>
              <a:off x="2109374" y="1656552"/>
              <a:ext cx="244" cy="14"/>
            </a:xfrm>
            <a:custGeom>
              <a:avLst/>
              <a:gdLst/>
              <a:ahLst/>
              <a:cxnLst/>
              <a:rect l="l" t="t" r="r" b="b"/>
              <a:pathLst>
                <a:path w="18" h="1" extrusionOk="0">
                  <a:moveTo>
                    <a:pt x="0"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5317;p126">
              <a:extLst>
                <a:ext uri="{FF2B5EF4-FFF2-40B4-BE49-F238E27FC236}">
                  <a16:creationId xmlns:a16="http://schemas.microsoft.com/office/drawing/2014/main" id="{E3FEBB56-88F1-4E18-9CA5-514845C95BA4}"/>
                </a:ext>
              </a:extLst>
            </p:cNvPr>
            <p:cNvSpPr/>
            <p:nvPr/>
          </p:nvSpPr>
          <p:spPr>
            <a:xfrm>
              <a:off x="2110325" y="1656403"/>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5318;p126">
              <a:extLst>
                <a:ext uri="{FF2B5EF4-FFF2-40B4-BE49-F238E27FC236}">
                  <a16:creationId xmlns:a16="http://schemas.microsoft.com/office/drawing/2014/main" id="{4B07F6A6-3C1E-4C3C-A633-548F71674879}"/>
                </a:ext>
              </a:extLst>
            </p:cNvPr>
            <p:cNvSpPr/>
            <p:nvPr/>
          </p:nvSpPr>
          <p:spPr>
            <a:xfrm>
              <a:off x="2117222" y="1656308"/>
              <a:ext cx="774" cy="299"/>
            </a:xfrm>
            <a:custGeom>
              <a:avLst/>
              <a:gdLst/>
              <a:ahLst/>
              <a:cxnLst/>
              <a:rect l="l" t="t" r="r" b="b"/>
              <a:pathLst>
                <a:path w="57" h="22" extrusionOk="0">
                  <a:moveTo>
                    <a:pt x="0" y="1"/>
                  </a:moveTo>
                  <a:lnTo>
                    <a:pt x="56"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5319;p126">
              <a:extLst>
                <a:ext uri="{FF2B5EF4-FFF2-40B4-BE49-F238E27FC236}">
                  <a16:creationId xmlns:a16="http://schemas.microsoft.com/office/drawing/2014/main" id="{F9832B3F-0B21-4ACE-8E70-C444E1396DDF}"/>
                </a:ext>
              </a:extLst>
            </p:cNvPr>
            <p:cNvSpPr/>
            <p:nvPr/>
          </p:nvSpPr>
          <p:spPr>
            <a:xfrm>
              <a:off x="2110650" y="1656308"/>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5320;p126">
              <a:extLst>
                <a:ext uri="{FF2B5EF4-FFF2-40B4-BE49-F238E27FC236}">
                  <a16:creationId xmlns:a16="http://schemas.microsoft.com/office/drawing/2014/main" id="{00A6093B-2C01-4D60-ABE0-523F06577BCB}"/>
                </a:ext>
              </a:extLst>
            </p:cNvPr>
            <p:cNvSpPr/>
            <p:nvPr/>
          </p:nvSpPr>
          <p:spPr>
            <a:xfrm>
              <a:off x="2110135" y="1656457"/>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5321;p126">
              <a:extLst>
                <a:ext uri="{FF2B5EF4-FFF2-40B4-BE49-F238E27FC236}">
                  <a16:creationId xmlns:a16="http://schemas.microsoft.com/office/drawing/2014/main" id="{4A1B62D3-0176-495E-BA6E-07AFE52AFB09}"/>
                </a:ext>
              </a:extLst>
            </p:cNvPr>
            <p:cNvSpPr/>
            <p:nvPr/>
          </p:nvSpPr>
          <p:spPr>
            <a:xfrm>
              <a:off x="2119069" y="1657123"/>
              <a:ext cx="964" cy="434"/>
            </a:xfrm>
            <a:custGeom>
              <a:avLst/>
              <a:gdLst/>
              <a:ahLst/>
              <a:cxnLst/>
              <a:rect l="l" t="t" r="r" b="b"/>
              <a:pathLst>
                <a:path w="71" h="32" extrusionOk="0">
                  <a:moveTo>
                    <a:pt x="1" y="0"/>
                  </a:moveTo>
                  <a:lnTo>
                    <a:pt x="7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5322;p126">
              <a:extLst>
                <a:ext uri="{FF2B5EF4-FFF2-40B4-BE49-F238E27FC236}">
                  <a16:creationId xmlns:a16="http://schemas.microsoft.com/office/drawing/2014/main" id="{D44B7DC6-6D82-47D0-9ED9-9B968FA7BA48}"/>
                </a:ext>
              </a:extLst>
            </p:cNvPr>
            <p:cNvSpPr/>
            <p:nvPr/>
          </p:nvSpPr>
          <p:spPr>
            <a:xfrm>
              <a:off x="2108994" y="1656593"/>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5323;p126">
              <a:extLst>
                <a:ext uri="{FF2B5EF4-FFF2-40B4-BE49-F238E27FC236}">
                  <a16:creationId xmlns:a16="http://schemas.microsoft.com/office/drawing/2014/main" id="{A82B5263-1100-4211-800E-3A49E1A92929}"/>
                </a:ext>
              </a:extLst>
            </p:cNvPr>
            <p:cNvSpPr/>
            <p:nvPr/>
          </p:nvSpPr>
          <p:spPr>
            <a:xfrm>
              <a:off x="2109659" y="1656498"/>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5324;p126">
              <a:extLst>
                <a:ext uri="{FF2B5EF4-FFF2-40B4-BE49-F238E27FC236}">
                  <a16:creationId xmlns:a16="http://schemas.microsoft.com/office/drawing/2014/main" id="{DC264352-EF98-47FC-A09A-FB254F7E8529}"/>
                </a:ext>
              </a:extLst>
            </p:cNvPr>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5325;p126">
              <a:extLst>
                <a:ext uri="{FF2B5EF4-FFF2-40B4-BE49-F238E27FC236}">
                  <a16:creationId xmlns:a16="http://schemas.microsoft.com/office/drawing/2014/main" id="{353B4586-D305-4A74-9721-CE93A9D260D4}"/>
                </a:ext>
              </a:extLst>
            </p:cNvPr>
            <p:cNvSpPr/>
            <p:nvPr/>
          </p:nvSpPr>
          <p:spPr>
            <a:xfrm>
              <a:off x="2106428" y="1656552"/>
              <a:ext cx="584" cy="14"/>
            </a:xfrm>
            <a:custGeom>
              <a:avLst/>
              <a:gdLst/>
              <a:ahLst/>
              <a:cxnLst/>
              <a:rect l="l" t="t" r="r" b="b"/>
              <a:pathLst>
                <a:path w="43" h="1" extrusionOk="0">
                  <a:moveTo>
                    <a:pt x="0" y="0"/>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5326;p126">
              <a:extLst>
                <a:ext uri="{FF2B5EF4-FFF2-40B4-BE49-F238E27FC236}">
                  <a16:creationId xmlns:a16="http://schemas.microsoft.com/office/drawing/2014/main" id="{8D770853-7DE0-45A8-A97A-56F0B041ADF4}"/>
                </a:ext>
              </a:extLst>
            </p:cNvPr>
            <p:cNvSpPr/>
            <p:nvPr/>
          </p:nvSpPr>
          <p:spPr>
            <a:xfrm>
              <a:off x="2105898" y="1656498"/>
              <a:ext cx="299" cy="14"/>
            </a:xfrm>
            <a:custGeom>
              <a:avLst/>
              <a:gdLst/>
              <a:ahLst/>
              <a:cxnLst/>
              <a:rect l="l" t="t" r="r" b="b"/>
              <a:pathLst>
                <a:path w="22" h="1" extrusionOk="0">
                  <a:moveTo>
                    <a:pt x="22"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5327;p126">
              <a:extLst>
                <a:ext uri="{FF2B5EF4-FFF2-40B4-BE49-F238E27FC236}">
                  <a16:creationId xmlns:a16="http://schemas.microsoft.com/office/drawing/2014/main" id="{569AA2E4-68CF-446D-9BB2-C73EDE01225D}"/>
                </a:ext>
              </a:extLst>
            </p:cNvPr>
            <p:cNvSpPr/>
            <p:nvPr/>
          </p:nvSpPr>
          <p:spPr>
            <a:xfrm>
              <a:off x="2110460" y="1656403"/>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5328;p126">
              <a:extLst>
                <a:ext uri="{FF2B5EF4-FFF2-40B4-BE49-F238E27FC236}">
                  <a16:creationId xmlns:a16="http://schemas.microsoft.com/office/drawing/2014/main" id="{05E326FE-E67C-4347-9915-0B191435CF16}"/>
                </a:ext>
              </a:extLst>
            </p:cNvPr>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5329;p126">
              <a:extLst>
                <a:ext uri="{FF2B5EF4-FFF2-40B4-BE49-F238E27FC236}">
                  <a16:creationId xmlns:a16="http://schemas.microsoft.com/office/drawing/2014/main" id="{3CAE9525-7277-400E-8972-E8C42AE7DDB2}"/>
                </a:ext>
              </a:extLst>
            </p:cNvPr>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5330;p126">
              <a:extLst>
                <a:ext uri="{FF2B5EF4-FFF2-40B4-BE49-F238E27FC236}">
                  <a16:creationId xmlns:a16="http://schemas.microsoft.com/office/drawing/2014/main" id="{10ED18EC-8D56-443C-B882-684F46326B04}"/>
                </a:ext>
              </a:extLst>
            </p:cNvPr>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5331;p126">
              <a:extLst>
                <a:ext uri="{FF2B5EF4-FFF2-40B4-BE49-F238E27FC236}">
                  <a16:creationId xmlns:a16="http://schemas.microsoft.com/office/drawing/2014/main" id="{781ED430-C08E-4B1F-8463-EE94D3A67500}"/>
                </a:ext>
              </a:extLst>
            </p:cNvPr>
            <p:cNvSpPr/>
            <p:nvPr/>
          </p:nvSpPr>
          <p:spPr>
            <a:xfrm>
              <a:off x="2303017" y="1816074"/>
              <a:ext cx="394" cy="1059"/>
            </a:xfrm>
            <a:custGeom>
              <a:avLst/>
              <a:gdLst/>
              <a:ahLst/>
              <a:cxnLst/>
              <a:rect l="l" t="t" r="r" b="b"/>
              <a:pathLst>
                <a:path w="29" h="78" extrusionOk="0">
                  <a:moveTo>
                    <a:pt x="29" y="0"/>
                  </a:moveTo>
                  <a:lnTo>
                    <a:pt x="1" y="7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5332;p126">
              <a:extLst>
                <a:ext uri="{FF2B5EF4-FFF2-40B4-BE49-F238E27FC236}">
                  <a16:creationId xmlns:a16="http://schemas.microsoft.com/office/drawing/2014/main" id="{1E15C2EE-7F36-4D0D-AB0F-6003090C8FE6}"/>
                </a:ext>
              </a:extLst>
            </p:cNvPr>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5333;p126">
              <a:extLst>
                <a:ext uri="{FF2B5EF4-FFF2-40B4-BE49-F238E27FC236}">
                  <a16:creationId xmlns:a16="http://schemas.microsoft.com/office/drawing/2014/main" id="{802BC037-3007-430D-8828-1FE95B88A3F4}"/>
                </a:ext>
              </a:extLst>
            </p:cNvPr>
            <p:cNvSpPr/>
            <p:nvPr/>
          </p:nvSpPr>
          <p:spPr>
            <a:xfrm>
              <a:off x="2312765" y="1818355"/>
              <a:ext cx="434" cy="204"/>
            </a:xfrm>
            <a:custGeom>
              <a:avLst/>
              <a:gdLst/>
              <a:ahLst/>
              <a:cxnLst/>
              <a:rect l="l" t="t" r="r" b="b"/>
              <a:pathLst>
                <a:path w="32" h="15" extrusionOk="0">
                  <a:moveTo>
                    <a:pt x="32"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5334;p126">
              <a:extLst>
                <a:ext uri="{FF2B5EF4-FFF2-40B4-BE49-F238E27FC236}">
                  <a16:creationId xmlns:a16="http://schemas.microsoft.com/office/drawing/2014/main" id="{A91851EF-945F-4CA5-9D3E-89C079D3C964}"/>
                </a:ext>
              </a:extLst>
            </p:cNvPr>
            <p:cNvSpPr/>
            <p:nvPr/>
          </p:nvSpPr>
          <p:spPr>
            <a:xfrm>
              <a:off x="2311530" y="1818776"/>
              <a:ext cx="434" cy="109"/>
            </a:xfrm>
            <a:custGeom>
              <a:avLst/>
              <a:gdLst/>
              <a:ahLst/>
              <a:cxnLst/>
              <a:rect l="l" t="t" r="r" b="b"/>
              <a:pathLst>
                <a:path w="32" h="8" extrusionOk="0">
                  <a:moveTo>
                    <a:pt x="32"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5335;p126">
              <a:extLst>
                <a:ext uri="{FF2B5EF4-FFF2-40B4-BE49-F238E27FC236}">
                  <a16:creationId xmlns:a16="http://schemas.microsoft.com/office/drawing/2014/main" id="{5A66BD59-FF7C-47E2-B818-60FAC6FEA2A6}"/>
                </a:ext>
              </a:extLst>
            </p:cNvPr>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5336;p126">
              <a:extLst>
                <a:ext uri="{FF2B5EF4-FFF2-40B4-BE49-F238E27FC236}">
                  <a16:creationId xmlns:a16="http://schemas.microsoft.com/office/drawing/2014/main" id="{1D66C611-301F-4584-AEC8-962FE1B913FE}"/>
                </a:ext>
              </a:extLst>
            </p:cNvPr>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5337;p126">
              <a:extLst>
                <a:ext uri="{FF2B5EF4-FFF2-40B4-BE49-F238E27FC236}">
                  <a16:creationId xmlns:a16="http://schemas.microsoft.com/office/drawing/2014/main" id="{C07C7CE6-CD7D-4677-81F9-1D8DD8A771C3}"/>
                </a:ext>
              </a:extLst>
            </p:cNvPr>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5338;p126">
              <a:extLst>
                <a:ext uri="{FF2B5EF4-FFF2-40B4-BE49-F238E27FC236}">
                  <a16:creationId xmlns:a16="http://schemas.microsoft.com/office/drawing/2014/main" id="{B9F946D5-2458-436A-933F-1799377899BC}"/>
                </a:ext>
              </a:extLst>
            </p:cNvPr>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5339;p126">
              <a:extLst>
                <a:ext uri="{FF2B5EF4-FFF2-40B4-BE49-F238E27FC236}">
                  <a16:creationId xmlns:a16="http://schemas.microsoft.com/office/drawing/2014/main" id="{3EBCDD5A-63B3-46D2-A262-175CA9B52373}"/>
                </a:ext>
              </a:extLst>
            </p:cNvPr>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5340;p126">
              <a:extLst>
                <a:ext uri="{FF2B5EF4-FFF2-40B4-BE49-F238E27FC236}">
                  <a16:creationId xmlns:a16="http://schemas.microsoft.com/office/drawing/2014/main" id="{67CA1C43-8E0D-4452-B88B-C4F9C4BC6D76}"/>
                </a:ext>
              </a:extLst>
            </p:cNvPr>
            <p:cNvSpPr/>
            <p:nvPr/>
          </p:nvSpPr>
          <p:spPr>
            <a:xfrm>
              <a:off x="2312141" y="1818586"/>
              <a:ext cx="448" cy="163"/>
            </a:xfrm>
            <a:custGeom>
              <a:avLst/>
              <a:gdLst/>
              <a:ahLst/>
              <a:cxnLst/>
              <a:rect l="l" t="t" r="r" b="b"/>
              <a:pathLst>
                <a:path w="33" h="12" extrusionOk="0">
                  <a:moveTo>
                    <a:pt x="32"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5341;p126">
              <a:extLst>
                <a:ext uri="{FF2B5EF4-FFF2-40B4-BE49-F238E27FC236}">
                  <a16:creationId xmlns:a16="http://schemas.microsoft.com/office/drawing/2014/main" id="{E28BC3DF-A8C2-4E1D-ABA6-DDB959BD8319}"/>
                </a:ext>
              </a:extLst>
            </p:cNvPr>
            <p:cNvSpPr/>
            <p:nvPr/>
          </p:nvSpPr>
          <p:spPr>
            <a:xfrm>
              <a:off x="2305447" y="1817120"/>
              <a:ext cx="204" cy="109"/>
            </a:xfrm>
            <a:custGeom>
              <a:avLst/>
              <a:gdLst/>
              <a:ahLst/>
              <a:cxnLst/>
              <a:rect l="l" t="t" r="r" b="b"/>
              <a:pathLst>
                <a:path w="15" h="8" extrusionOk="0">
                  <a:moveTo>
                    <a:pt x="1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5342;p126">
              <a:extLst>
                <a:ext uri="{FF2B5EF4-FFF2-40B4-BE49-F238E27FC236}">
                  <a16:creationId xmlns:a16="http://schemas.microsoft.com/office/drawing/2014/main" id="{DA0ABACC-6291-489E-8566-9D06ACC3FB8D}"/>
                </a:ext>
              </a:extLst>
            </p:cNvPr>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5343;p126">
              <a:extLst>
                <a:ext uri="{FF2B5EF4-FFF2-40B4-BE49-F238E27FC236}">
                  <a16:creationId xmlns:a16="http://schemas.microsoft.com/office/drawing/2014/main" id="{1439C4D2-5BC7-4268-BC93-724F59C6CEF6}"/>
                </a:ext>
              </a:extLst>
            </p:cNvPr>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5344;p126">
              <a:extLst>
                <a:ext uri="{FF2B5EF4-FFF2-40B4-BE49-F238E27FC236}">
                  <a16:creationId xmlns:a16="http://schemas.microsoft.com/office/drawing/2014/main" id="{1AD0A599-D57D-49DB-890D-6478ADFBDA19}"/>
                </a:ext>
              </a:extLst>
            </p:cNvPr>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5345;p126">
              <a:extLst>
                <a:ext uri="{FF2B5EF4-FFF2-40B4-BE49-F238E27FC236}">
                  <a16:creationId xmlns:a16="http://schemas.microsoft.com/office/drawing/2014/main" id="{BF0F319D-E368-4BCC-B860-364DD4E946C4}"/>
                </a:ext>
              </a:extLst>
            </p:cNvPr>
            <p:cNvSpPr/>
            <p:nvPr/>
          </p:nvSpPr>
          <p:spPr>
            <a:xfrm>
              <a:off x="2453550" y="1892787"/>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5346;p126">
              <a:extLst>
                <a:ext uri="{FF2B5EF4-FFF2-40B4-BE49-F238E27FC236}">
                  <a16:creationId xmlns:a16="http://schemas.microsoft.com/office/drawing/2014/main" id="{3672B40B-E7C0-4FDA-BB3D-88DE528CFAF1}"/>
                </a:ext>
              </a:extLst>
            </p:cNvPr>
            <p:cNvSpPr/>
            <p:nvPr/>
          </p:nvSpPr>
          <p:spPr>
            <a:xfrm>
              <a:off x="2455791" y="1870737"/>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5347;p126">
              <a:extLst>
                <a:ext uri="{FF2B5EF4-FFF2-40B4-BE49-F238E27FC236}">
                  <a16:creationId xmlns:a16="http://schemas.microsoft.com/office/drawing/2014/main" id="{506A71E8-A5C6-480C-A8A6-5C15DBCE9FA4}"/>
                </a:ext>
              </a:extLst>
            </p:cNvPr>
            <p:cNvSpPr/>
            <p:nvPr/>
          </p:nvSpPr>
          <p:spPr>
            <a:xfrm>
              <a:off x="2453414" y="1892882"/>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5348;p126">
              <a:extLst>
                <a:ext uri="{FF2B5EF4-FFF2-40B4-BE49-F238E27FC236}">
                  <a16:creationId xmlns:a16="http://schemas.microsoft.com/office/drawing/2014/main" id="{70BD27D1-0802-484F-9076-42802710A238}"/>
                </a:ext>
              </a:extLst>
            </p:cNvPr>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5349;p126">
              <a:extLst>
                <a:ext uri="{FF2B5EF4-FFF2-40B4-BE49-F238E27FC236}">
                  <a16:creationId xmlns:a16="http://schemas.microsoft.com/office/drawing/2014/main" id="{C6166E66-E934-4A80-AF2F-3A2AC847914B}"/>
                </a:ext>
              </a:extLst>
            </p:cNvPr>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5350;p126">
              <a:extLst>
                <a:ext uri="{FF2B5EF4-FFF2-40B4-BE49-F238E27FC236}">
                  <a16:creationId xmlns:a16="http://schemas.microsoft.com/office/drawing/2014/main" id="{964A228E-21D9-4323-9798-6106ADC5631A}"/>
                </a:ext>
              </a:extLst>
            </p:cNvPr>
            <p:cNvSpPr/>
            <p:nvPr/>
          </p:nvSpPr>
          <p:spPr>
            <a:xfrm>
              <a:off x="2425553" y="1855571"/>
              <a:ext cx="353" cy="14"/>
            </a:xfrm>
            <a:custGeom>
              <a:avLst/>
              <a:gdLst/>
              <a:ahLst/>
              <a:cxnLst/>
              <a:rect l="l" t="t" r="r" b="b"/>
              <a:pathLst>
                <a:path w="26" h="1" extrusionOk="0">
                  <a:moveTo>
                    <a:pt x="2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5351;p126">
              <a:extLst>
                <a:ext uri="{FF2B5EF4-FFF2-40B4-BE49-F238E27FC236}">
                  <a16:creationId xmlns:a16="http://schemas.microsoft.com/office/drawing/2014/main" id="{CFDD333A-157F-4184-ADD1-7991A0106335}"/>
                </a:ext>
              </a:extLst>
            </p:cNvPr>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5352;p126">
              <a:extLst>
                <a:ext uri="{FF2B5EF4-FFF2-40B4-BE49-F238E27FC236}">
                  <a16:creationId xmlns:a16="http://schemas.microsoft.com/office/drawing/2014/main" id="{5C438587-5213-470A-AF7C-CBE988156E76}"/>
                </a:ext>
              </a:extLst>
            </p:cNvPr>
            <p:cNvSpPr/>
            <p:nvPr/>
          </p:nvSpPr>
          <p:spPr>
            <a:xfrm>
              <a:off x="2422037" y="1852761"/>
              <a:ext cx="109" cy="204"/>
            </a:xfrm>
            <a:custGeom>
              <a:avLst/>
              <a:gdLst/>
              <a:ahLst/>
              <a:cxnLst/>
              <a:rect l="l" t="t" r="r" b="b"/>
              <a:pathLst>
                <a:path w="8" h="15" extrusionOk="0">
                  <a:moveTo>
                    <a:pt x="1" y="1"/>
                  </a:moveTo>
                  <a:lnTo>
                    <a:pt x="8"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5353;p126">
              <a:extLst>
                <a:ext uri="{FF2B5EF4-FFF2-40B4-BE49-F238E27FC236}">
                  <a16:creationId xmlns:a16="http://schemas.microsoft.com/office/drawing/2014/main" id="{AFD10184-82C6-4CFF-AFD7-4A6DF2D57C4B}"/>
                </a:ext>
              </a:extLst>
            </p:cNvPr>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5354;p126">
              <a:extLst>
                <a:ext uri="{FF2B5EF4-FFF2-40B4-BE49-F238E27FC236}">
                  <a16:creationId xmlns:a16="http://schemas.microsoft.com/office/drawing/2014/main" id="{582AADEC-FA91-4D5A-8A98-995100D04D41}"/>
                </a:ext>
              </a:extLst>
            </p:cNvPr>
            <p:cNvSpPr/>
            <p:nvPr/>
          </p:nvSpPr>
          <p:spPr>
            <a:xfrm>
              <a:off x="2425988" y="185561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5355;p126">
              <a:extLst>
                <a:ext uri="{FF2B5EF4-FFF2-40B4-BE49-F238E27FC236}">
                  <a16:creationId xmlns:a16="http://schemas.microsoft.com/office/drawing/2014/main" id="{1938DF4A-FB15-4AD3-BBE5-B1BAA113B4D5}"/>
                </a:ext>
              </a:extLst>
            </p:cNvPr>
            <p:cNvSpPr/>
            <p:nvPr/>
          </p:nvSpPr>
          <p:spPr>
            <a:xfrm>
              <a:off x="2424508" y="1855286"/>
              <a:ext cx="353" cy="109"/>
            </a:xfrm>
            <a:custGeom>
              <a:avLst/>
              <a:gdLst/>
              <a:ahLst/>
              <a:cxnLst/>
              <a:rect l="l" t="t" r="r" b="b"/>
              <a:pathLst>
                <a:path w="26" h="8" extrusionOk="0">
                  <a:moveTo>
                    <a:pt x="2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5356;p126">
              <a:extLst>
                <a:ext uri="{FF2B5EF4-FFF2-40B4-BE49-F238E27FC236}">
                  <a16:creationId xmlns:a16="http://schemas.microsoft.com/office/drawing/2014/main" id="{5804C53F-8C6C-4096-96B7-83668D2C2379}"/>
                </a:ext>
              </a:extLst>
            </p:cNvPr>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5357;p126">
              <a:extLst>
                <a:ext uri="{FF2B5EF4-FFF2-40B4-BE49-F238E27FC236}">
                  <a16:creationId xmlns:a16="http://schemas.microsoft.com/office/drawing/2014/main" id="{FF803DBC-1632-476B-A76F-88EB08D86142}"/>
                </a:ext>
              </a:extLst>
            </p:cNvPr>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5358;p126">
              <a:extLst>
                <a:ext uri="{FF2B5EF4-FFF2-40B4-BE49-F238E27FC236}">
                  <a16:creationId xmlns:a16="http://schemas.microsoft.com/office/drawing/2014/main" id="{0166D7F2-4241-4E07-A8A2-C65591860707}"/>
                </a:ext>
              </a:extLst>
            </p:cNvPr>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5359;p126">
              <a:extLst>
                <a:ext uri="{FF2B5EF4-FFF2-40B4-BE49-F238E27FC236}">
                  <a16:creationId xmlns:a16="http://schemas.microsoft.com/office/drawing/2014/main" id="{F896E5DA-36E0-4746-85D3-6F7F809EAAB6}"/>
                </a:ext>
              </a:extLst>
            </p:cNvPr>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5360;p126">
              <a:extLst>
                <a:ext uri="{FF2B5EF4-FFF2-40B4-BE49-F238E27FC236}">
                  <a16:creationId xmlns:a16="http://schemas.microsoft.com/office/drawing/2014/main" id="{53A7C928-CE41-4167-B46E-818DB48D5D39}"/>
                </a:ext>
              </a:extLst>
            </p:cNvPr>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5361;p126">
              <a:extLst>
                <a:ext uri="{FF2B5EF4-FFF2-40B4-BE49-F238E27FC236}">
                  <a16:creationId xmlns:a16="http://schemas.microsoft.com/office/drawing/2014/main" id="{17C438B8-6E56-4623-96E5-5392A2286CCE}"/>
                </a:ext>
              </a:extLst>
            </p:cNvPr>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5362;p126">
              <a:extLst>
                <a:ext uri="{FF2B5EF4-FFF2-40B4-BE49-F238E27FC236}">
                  <a16:creationId xmlns:a16="http://schemas.microsoft.com/office/drawing/2014/main" id="{9E055BAA-4A0B-479A-8BAB-1092C28B4E77}"/>
                </a:ext>
              </a:extLst>
            </p:cNvPr>
            <p:cNvSpPr/>
            <p:nvPr/>
          </p:nvSpPr>
          <p:spPr>
            <a:xfrm>
              <a:off x="2435682" y="1868117"/>
              <a:ext cx="258" cy="163"/>
            </a:xfrm>
            <a:custGeom>
              <a:avLst/>
              <a:gdLst/>
              <a:ahLst/>
              <a:cxnLst/>
              <a:rect l="l" t="t" r="r" b="b"/>
              <a:pathLst>
                <a:path w="19" h="12" extrusionOk="0">
                  <a:moveTo>
                    <a:pt x="18"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5363;p126">
              <a:extLst>
                <a:ext uri="{FF2B5EF4-FFF2-40B4-BE49-F238E27FC236}">
                  <a16:creationId xmlns:a16="http://schemas.microsoft.com/office/drawing/2014/main" id="{B8FBAEEF-C96C-495C-AEF4-332D95FE1D7A}"/>
                </a:ext>
              </a:extLst>
            </p:cNvPr>
            <p:cNvSpPr/>
            <p:nvPr/>
          </p:nvSpPr>
          <p:spPr>
            <a:xfrm>
              <a:off x="2432695" y="1865035"/>
              <a:ext cx="204" cy="299"/>
            </a:xfrm>
            <a:custGeom>
              <a:avLst/>
              <a:gdLst/>
              <a:ahLst/>
              <a:cxnLst/>
              <a:rect l="l" t="t" r="r" b="b"/>
              <a:pathLst>
                <a:path w="15" h="22" extrusionOk="0">
                  <a:moveTo>
                    <a:pt x="14"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5364;p126">
              <a:extLst>
                <a:ext uri="{FF2B5EF4-FFF2-40B4-BE49-F238E27FC236}">
                  <a16:creationId xmlns:a16="http://schemas.microsoft.com/office/drawing/2014/main" id="{DCC13071-B81C-4C74-8023-BB6DB93DC408}"/>
                </a:ext>
              </a:extLst>
            </p:cNvPr>
            <p:cNvSpPr/>
            <p:nvPr/>
          </p:nvSpPr>
          <p:spPr>
            <a:xfrm>
              <a:off x="2435397" y="1867886"/>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5365;p126">
              <a:extLst>
                <a:ext uri="{FF2B5EF4-FFF2-40B4-BE49-F238E27FC236}">
                  <a16:creationId xmlns:a16="http://schemas.microsoft.com/office/drawing/2014/main" id="{9A4EF230-9D19-4196-9F5F-5CEB4B33DC9D}"/>
                </a:ext>
              </a:extLst>
            </p:cNvPr>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5366;p126">
              <a:extLst>
                <a:ext uri="{FF2B5EF4-FFF2-40B4-BE49-F238E27FC236}">
                  <a16:creationId xmlns:a16="http://schemas.microsoft.com/office/drawing/2014/main" id="{2A7915BB-CAC8-4729-99B4-EC667185CA93}"/>
                </a:ext>
              </a:extLst>
            </p:cNvPr>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5367;p126">
              <a:extLst>
                <a:ext uri="{FF2B5EF4-FFF2-40B4-BE49-F238E27FC236}">
                  <a16:creationId xmlns:a16="http://schemas.microsoft.com/office/drawing/2014/main" id="{CC57F0FD-F8C9-4748-9FB4-9FB4EE108ECD}"/>
                </a:ext>
              </a:extLst>
            </p:cNvPr>
            <p:cNvSpPr/>
            <p:nvPr/>
          </p:nvSpPr>
          <p:spPr>
            <a:xfrm>
              <a:off x="2432315" y="1864505"/>
              <a:ext cx="244" cy="353"/>
            </a:xfrm>
            <a:custGeom>
              <a:avLst/>
              <a:gdLst/>
              <a:ahLst/>
              <a:cxnLst/>
              <a:rect l="l" t="t" r="r" b="b"/>
              <a:pathLst>
                <a:path w="18" h="26" extrusionOk="0">
                  <a:moveTo>
                    <a:pt x="1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5368;p126">
              <a:extLst>
                <a:ext uri="{FF2B5EF4-FFF2-40B4-BE49-F238E27FC236}">
                  <a16:creationId xmlns:a16="http://schemas.microsoft.com/office/drawing/2014/main" id="{2FB560C2-9214-49B9-891F-D5D9153DC076}"/>
                </a:ext>
              </a:extLst>
            </p:cNvPr>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5369;p126">
              <a:extLst>
                <a:ext uri="{FF2B5EF4-FFF2-40B4-BE49-F238E27FC236}">
                  <a16:creationId xmlns:a16="http://schemas.microsoft.com/office/drawing/2014/main" id="{2A7AA3D2-29F1-4AF3-9C2A-782FD3686508}"/>
                </a:ext>
              </a:extLst>
            </p:cNvPr>
            <p:cNvSpPr/>
            <p:nvPr/>
          </p:nvSpPr>
          <p:spPr>
            <a:xfrm>
              <a:off x="2435071" y="1867601"/>
              <a:ext cx="204" cy="204"/>
            </a:xfrm>
            <a:custGeom>
              <a:avLst/>
              <a:gdLst/>
              <a:ahLst/>
              <a:cxnLst/>
              <a:rect l="l" t="t" r="r" b="b"/>
              <a:pathLst>
                <a:path w="15" h="15" extrusionOk="0">
                  <a:moveTo>
                    <a:pt x="1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5370;p126">
              <a:extLst>
                <a:ext uri="{FF2B5EF4-FFF2-40B4-BE49-F238E27FC236}">
                  <a16:creationId xmlns:a16="http://schemas.microsoft.com/office/drawing/2014/main" id="{0A09BEB8-0A84-44B9-87C8-B55FC75B032A}"/>
                </a:ext>
              </a:extLst>
            </p:cNvPr>
            <p:cNvSpPr/>
            <p:nvPr/>
          </p:nvSpPr>
          <p:spPr>
            <a:xfrm>
              <a:off x="2433021" y="1865551"/>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5371;p126">
              <a:extLst>
                <a:ext uri="{FF2B5EF4-FFF2-40B4-BE49-F238E27FC236}">
                  <a16:creationId xmlns:a16="http://schemas.microsoft.com/office/drawing/2014/main" id="{C8697841-B999-4C6D-9472-83CE8B85A032}"/>
                </a:ext>
              </a:extLst>
            </p:cNvPr>
            <p:cNvSpPr/>
            <p:nvPr/>
          </p:nvSpPr>
          <p:spPr>
            <a:xfrm>
              <a:off x="2434732" y="1867316"/>
              <a:ext cx="204" cy="204"/>
            </a:xfrm>
            <a:custGeom>
              <a:avLst/>
              <a:gdLst/>
              <a:ahLst/>
              <a:cxnLst/>
              <a:rect l="l" t="t" r="r" b="b"/>
              <a:pathLst>
                <a:path w="15" h="15" extrusionOk="0">
                  <a:moveTo>
                    <a:pt x="15"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5372;p126">
              <a:extLst>
                <a:ext uri="{FF2B5EF4-FFF2-40B4-BE49-F238E27FC236}">
                  <a16:creationId xmlns:a16="http://schemas.microsoft.com/office/drawing/2014/main" id="{20D761F5-41A1-4426-A28D-7DAE7FFE1F61}"/>
                </a:ext>
              </a:extLst>
            </p:cNvPr>
            <p:cNvSpPr/>
            <p:nvPr/>
          </p:nvSpPr>
          <p:spPr>
            <a:xfrm>
              <a:off x="2433456" y="1865985"/>
              <a:ext cx="299" cy="339"/>
            </a:xfrm>
            <a:custGeom>
              <a:avLst/>
              <a:gdLst/>
              <a:ahLst/>
              <a:cxnLst/>
              <a:rect l="l" t="t" r="r" b="b"/>
              <a:pathLst>
                <a:path w="22" h="25" extrusionOk="0">
                  <a:moveTo>
                    <a:pt x="21"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5373;p126">
              <a:extLst>
                <a:ext uri="{FF2B5EF4-FFF2-40B4-BE49-F238E27FC236}">
                  <a16:creationId xmlns:a16="http://schemas.microsoft.com/office/drawing/2014/main" id="{273F20CF-3457-4923-A01D-FAA0346D3B13}"/>
                </a:ext>
              </a:extLst>
            </p:cNvPr>
            <p:cNvSpPr/>
            <p:nvPr/>
          </p:nvSpPr>
          <p:spPr>
            <a:xfrm>
              <a:off x="2434352" y="1866936"/>
              <a:ext cx="258" cy="244"/>
            </a:xfrm>
            <a:custGeom>
              <a:avLst/>
              <a:gdLst/>
              <a:ahLst/>
              <a:cxnLst/>
              <a:rect l="l" t="t" r="r" b="b"/>
              <a:pathLst>
                <a:path w="19" h="18" extrusionOk="0">
                  <a:moveTo>
                    <a:pt x="18"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5374;p126">
              <a:extLst>
                <a:ext uri="{FF2B5EF4-FFF2-40B4-BE49-F238E27FC236}">
                  <a16:creationId xmlns:a16="http://schemas.microsoft.com/office/drawing/2014/main" id="{805779C5-2A70-4800-A185-55F13181798A}"/>
                </a:ext>
              </a:extLst>
            </p:cNvPr>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5375;p126">
              <a:extLst>
                <a:ext uri="{FF2B5EF4-FFF2-40B4-BE49-F238E27FC236}">
                  <a16:creationId xmlns:a16="http://schemas.microsoft.com/office/drawing/2014/main" id="{5A956666-DCA4-40F2-B17C-6750E40536AE}"/>
                </a:ext>
              </a:extLst>
            </p:cNvPr>
            <p:cNvSpPr/>
            <p:nvPr/>
          </p:nvSpPr>
          <p:spPr>
            <a:xfrm>
              <a:off x="2433836" y="1866460"/>
              <a:ext cx="394" cy="394"/>
            </a:xfrm>
            <a:custGeom>
              <a:avLst/>
              <a:gdLst/>
              <a:ahLst/>
              <a:cxnLst/>
              <a:rect l="l" t="t" r="r" b="b"/>
              <a:pathLst>
                <a:path w="29" h="29" extrusionOk="0">
                  <a:moveTo>
                    <a:pt x="28" y="2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5376;p126">
              <a:extLst>
                <a:ext uri="{FF2B5EF4-FFF2-40B4-BE49-F238E27FC236}">
                  <a16:creationId xmlns:a16="http://schemas.microsoft.com/office/drawing/2014/main" id="{48C99A3D-CFCC-49E3-B84E-680E87A308BF}"/>
                </a:ext>
              </a:extLst>
            </p:cNvPr>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5377;p126">
              <a:extLst>
                <a:ext uri="{FF2B5EF4-FFF2-40B4-BE49-F238E27FC236}">
                  <a16:creationId xmlns:a16="http://schemas.microsoft.com/office/drawing/2014/main" id="{D7283E3F-917E-49BF-A697-D10C166AB01F}"/>
                </a:ext>
              </a:extLst>
            </p:cNvPr>
            <p:cNvSpPr/>
            <p:nvPr/>
          </p:nvSpPr>
          <p:spPr>
            <a:xfrm>
              <a:off x="2452274" y="1864560"/>
              <a:ext cx="2295" cy="5811"/>
            </a:xfrm>
            <a:custGeom>
              <a:avLst/>
              <a:gdLst/>
              <a:ahLst/>
              <a:cxnLst/>
              <a:rect l="l" t="t" r="r" b="b"/>
              <a:pathLst>
                <a:path w="169" h="428" extrusionOk="0">
                  <a:moveTo>
                    <a:pt x="0" y="427"/>
                  </a:moveTo>
                  <a:lnTo>
                    <a:pt x="16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5378;p126">
              <a:extLst>
                <a:ext uri="{FF2B5EF4-FFF2-40B4-BE49-F238E27FC236}">
                  <a16:creationId xmlns:a16="http://schemas.microsoft.com/office/drawing/2014/main" id="{ADEF5436-BED4-45CF-BD25-19DF0CAFA541}"/>
                </a:ext>
              </a:extLst>
            </p:cNvPr>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5379;p126">
              <a:extLst>
                <a:ext uri="{FF2B5EF4-FFF2-40B4-BE49-F238E27FC236}">
                  <a16:creationId xmlns:a16="http://schemas.microsoft.com/office/drawing/2014/main" id="{31D6322D-3ADA-4228-88DE-39DC570777E7}"/>
                </a:ext>
              </a:extLst>
            </p:cNvPr>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5380;p126">
              <a:extLst>
                <a:ext uri="{FF2B5EF4-FFF2-40B4-BE49-F238E27FC236}">
                  <a16:creationId xmlns:a16="http://schemas.microsoft.com/office/drawing/2014/main" id="{32989E0F-3449-4317-82B8-6687F6A681FD}"/>
                </a:ext>
              </a:extLst>
            </p:cNvPr>
            <p:cNvSpPr/>
            <p:nvPr/>
          </p:nvSpPr>
          <p:spPr>
            <a:xfrm>
              <a:off x="2791942" y="200215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5381;p126">
              <a:extLst>
                <a:ext uri="{FF2B5EF4-FFF2-40B4-BE49-F238E27FC236}">
                  <a16:creationId xmlns:a16="http://schemas.microsoft.com/office/drawing/2014/main" id="{F4544996-3C4B-4D70-B8A1-13C175E79940}"/>
                </a:ext>
              </a:extLst>
            </p:cNvPr>
            <p:cNvSpPr/>
            <p:nvPr/>
          </p:nvSpPr>
          <p:spPr>
            <a:xfrm>
              <a:off x="2790367" y="2002059"/>
              <a:ext cx="299" cy="68"/>
            </a:xfrm>
            <a:custGeom>
              <a:avLst/>
              <a:gdLst/>
              <a:ahLst/>
              <a:cxnLst/>
              <a:rect l="l" t="t" r="r" b="b"/>
              <a:pathLst>
                <a:path w="22" h="5" extrusionOk="0">
                  <a:moveTo>
                    <a:pt x="1" y="1"/>
                  </a:moveTo>
                  <a:lnTo>
                    <a:pt x="2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5382;p126">
              <a:extLst>
                <a:ext uri="{FF2B5EF4-FFF2-40B4-BE49-F238E27FC236}">
                  <a16:creationId xmlns:a16="http://schemas.microsoft.com/office/drawing/2014/main" id="{71BA7050-B9BD-424D-B0FF-73282E07318D}"/>
                </a:ext>
              </a:extLst>
            </p:cNvPr>
            <p:cNvSpPr/>
            <p:nvPr/>
          </p:nvSpPr>
          <p:spPr>
            <a:xfrm>
              <a:off x="2792458" y="2002154"/>
              <a:ext cx="394" cy="14"/>
            </a:xfrm>
            <a:custGeom>
              <a:avLst/>
              <a:gdLst/>
              <a:ahLst/>
              <a:cxnLst/>
              <a:rect l="l" t="t" r="r" b="b"/>
              <a:pathLst>
                <a:path w="29" h="1" extrusionOk="0">
                  <a:moveTo>
                    <a:pt x="1" y="1"/>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5383;p126">
              <a:extLst>
                <a:ext uri="{FF2B5EF4-FFF2-40B4-BE49-F238E27FC236}">
                  <a16:creationId xmlns:a16="http://schemas.microsoft.com/office/drawing/2014/main" id="{9936D946-654C-4466-BCFD-CC0225C5C208}"/>
                </a:ext>
              </a:extLst>
            </p:cNvPr>
            <p:cNvSpPr/>
            <p:nvPr/>
          </p:nvSpPr>
          <p:spPr>
            <a:xfrm>
              <a:off x="2790843" y="2002113"/>
              <a:ext cx="394" cy="14"/>
            </a:xfrm>
            <a:custGeom>
              <a:avLst/>
              <a:gdLst/>
              <a:ahLst/>
              <a:cxnLst/>
              <a:rect l="l" t="t" r="r" b="b"/>
              <a:pathLst>
                <a:path w="29" h="1" extrusionOk="0">
                  <a:moveTo>
                    <a:pt x="1" y="0"/>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5384;p126">
              <a:extLst>
                <a:ext uri="{FF2B5EF4-FFF2-40B4-BE49-F238E27FC236}">
                  <a16:creationId xmlns:a16="http://schemas.microsoft.com/office/drawing/2014/main" id="{51EC9080-4A27-4938-9829-901160602150}"/>
                </a:ext>
              </a:extLst>
            </p:cNvPr>
            <p:cNvSpPr/>
            <p:nvPr/>
          </p:nvSpPr>
          <p:spPr>
            <a:xfrm>
              <a:off x="2793463" y="2002059"/>
              <a:ext cx="353" cy="14"/>
            </a:xfrm>
            <a:custGeom>
              <a:avLst/>
              <a:gdLst/>
              <a:ahLst/>
              <a:cxnLst/>
              <a:rect l="l" t="t" r="r" b="b"/>
              <a:pathLst>
                <a:path w="26" h="1" extrusionOk="0">
                  <a:moveTo>
                    <a:pt x="1"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5385;p126">
              <a:extLst>
                <a:ext uri="{FF2B5EF4-FFF2-40B4-BE49-F238E27FC236}">
                  <a16:creationId xmlns:a16="http://schemas.microsoft.com/office/drawing/2014/main" id="{94A8436E-1C92-4FDF-9BBC-C9423DBE13E9}"/>
                </a:ext>
              </a:extLst>
            </p:cNvPr>
            <p:cNvSpPr/>
            <p:nvPr/>
          </p:nvSpPr>
          <p:spPr>
            <a:xfrm>
              <a:off x="2792947" y="2002113"/>
              <a:ext cx="380" cy="14"/>
            </a:xfrm>
            <a:custGeom>
              <a:avLst/>
              <a:gdLst/>
              <a:ahLst/>
              <a:cxnLst/>
              <a:rect l="l" t="t" r="r" b="b"/>
              <a:pathLst>
                <a:path w="28"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5386;p126">
              <a:extLst>
                <a:ext uri="{FF2B5EF4-FFF2-40B4-BE49-F238E27FC236}">
                  <a16:creationId xmlns:a16="http://schemas.microsoft.com/office/drawing/2014/main" id="{47AF21AB-BDDE-4E26-A21D-6E01304CFDCD}"/>
                </a:ext>
              </a:extLst>
            </p:cNvPr>
            <p:cNvSpPr/>
            <p:nvPr/>
          </p:nvSpPr>
          <p:spPr>
            <a:xfrm>
              <a:off x="2793938" y="2002018"/>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5387;p126">
              <a:extLst>
                <a:ext uri="{FF2B5EF4-FFF2-40B4-BE49-F238E27FC236}">
                  <a16:creationId xmlns:a16="http://schemas.microsoft.com/office/drawing/2014/main" id="{F628CC9B-657A-469D-B504-2F76180FD086}"/>
                </a:ext>
              </a:extLst>
            </p:cNvPr>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5388;p126">
              <a:extLst>
                <a:ext uri="{FF2B5EF4-FFF2-40B4-BE49-F238E27FC236}">
                  <a16:creationId xmlns:a16="http://schemas.microsoft.com/office/drawing/2014/main" id="{40C2273B-503F-455F-9E51-F1D8B0B8FFDE}"/>
                </a:ext>
              </a:extLst>
            </p:cNvPr>
            <p:cNvSpPr/>
            <p:nvPr/>
          </p:nvSpPr>
          <p:spPr>
            <a:xfrm>
              <a:off x="2783524" y="1996546"/>
              <a:ext cx="394" cy="68"/>
            </a:xfrm>
            <a:custGeom>
              <a:avLst/>
              <a:gdLst/>
              <a:ahLst/>
              <a:cxnLst/>
              <a:rect l="l" t="t" r="r" b="b"/>
              <a:pathLst>
                <a:path w="29" h="5" extrusionOk="0">
                  <a:moveTo>
                    <a:pt x="1" y="1"/>
                  </a:moveTo>
                  <a:lnTo>
                    <a:pt x="29"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5389;p126">
              <a:extLst>
                <a:ext uri="{FF2B5EF4-FFF2-40B4-BE49-F238E27FC236}">
                  <a16:creationId xmlns:a16="http://schemas.microsoft.com/office/drawing/2014/main" id="{50D7D0BC-EE85-42D5-943E-01248318927B}"/>
                </a:ext>
              </a:extLst>
            </p:cNvPr>
            <p:cNvSpPr/>
            <p:nvPr/>
          </p:nvSpPr>
          <p:spPr>
            <a:xfrm>
              <a:off x="2782343" y="1996506"/>
              <a:ext cx="244" cy="14"/>
            </a:xfrm>
            <a:custGeom>
              <a:avLst/>
              <a:gdLst/>
              <a:ahLst/>
              <a:cxnLst/>
              <a:rect l="l" t="t" r="r" b="b"/>
              <a:pathLst>
                <a:path w="18" h="1" extrusionOk="0">
                  <a:moveTo>
                    <a:pt x="0" y="0"/>
                  </a:moveTo>
                  <a:lnTo>
                    <a:pt x="0" y="0"/>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5390;p126">
              <a:extLst>
                <a:ext uri="{FF2B5EF4-FFF2-40B4-BE49-F238E27FC236}">
                  <a16:creationId xmlns:a16="http://schemas.microsoft.com/office/drawing/2014/main" id="{88AF67E1-2188-429E-8A26-8C6462E13C15}"/>
                </a:ext>
              </a:extLst>
            </p:cNvPr>
            <p:cNvSpPr/>
            <p:nvPr/>
          </p:nvSpPr>
          <p:spPr>
            <a:xfrm>
              <a:off x="2789471" y="2001869"/>
              <a:ext cx="299" cy="109"/>
            </a:xfrm>
            <a:custGeom>
              <a:avLst/>
              <a:gdLst/>
              <a:ahLst/>
              <a:cxnLst/>
              <a:rect l="l" t="t" r="r" b="b"/>
              <a:pathLst>
                <a:path w="22" h="8" extrusionOk="0">
                  <a:moveTo>
                    <a:pt x="0" y="1"/>
                  </a:moveTo>
                  <a:lnTo>
                    <a:pt x="2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5391;p126">
              <a:extLst>
                <a:ext uri="{FF2B5EF4-FFF2-40B4-BE49-F238E27FC236}">
                  <a16:creationId xmlns:a16="http://schemas.microsoft.com/office/drawing/2014/main" id="{B7F62E1A-9463-48C5-AB94-5E5A14BB1963}"/>
                </a:ext>
              </a:extLst>
            </p:cNvPr>
            <p:cNvSpPr/>
            <p:nvPr/>
          </p:nvSpPr>
          <p:spPr>
            <a:xfrm>
              <a:off x="2789091" y="2001733"/>
              <a:ext cx="244" cy="109"/>
            </a:xfrm>
            <a:custGeom>
              <a:avLst/>
              <a:gdLst/>
              <a:ahLst/>
              <a:cxnLst/>
              <a:rect l="l" t="t" r="r" b="b"/>
              <a:pathLst>
                <a:path w="18" h="8" extrusionOk="0">
                  <a:moveTo>
                    <a:pt x="0"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5392;p126">
              <a:extLst>
                <a:ext uri="{FF2B5EF4-FFF2-40B4-BE49-F238E27FC236}">
                  <a16:creationId xmlns:a16="http://schemas.microsoft.com/office/drawing/2014/main" id="{FBD6F9AD-51FA-42FD-BA4F-DD1723212BB7}"/>
                </a:ext>
              </a:extLst>
            </p:cNvPr>
            <p:cNvSpPr/>
            <p:nvPr/>
          </p:nvSpPr>
          <p:spPr>
            <a:xfrm>
              <a:off x="2789892" y="2001964"/>
              <a:ext cx="299" cy="109"/>
            </a:xfrm>
            <a:custGeom>
              <a:avLst/>
              <a:gdLst/>
              <a:ahLst/>
              <a:cxnLst/>
              <a:rect l="l" t="t" r="r" b="b"/>
              <a:pathLst>
                <a:path w="22" h="8" extrusionOk="0">
                  <a:moveTo>
                    <a:pt x="1" y="1"/>
                  </a:moveTo>
                  <a:lnTo>
                    <a:pt x="22"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5393;p126">
              <a:extLst>
                <a:ext uri="{FF2B5EF4-FFF2-40B4-BE49-F238E27FC236}">
                  <a16:creationId xmlns:a16="http://schemas.microsoft.com/office/drawing/2014/main" id="{53B81EF2-2A3F-48FA-B55A-DC03491D595A}"/>
                </a:ext>
              </a:extLst>
            </p:cNvPr>
            <p:cNvSpPr/>
            <p:nvPr/>
          </p:nvSpPr>
          <p:spPr>
            <a:xfrm>
              <a:off x="2794943" y="200186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5394;p126">
              <a:extLst>
                <a:ext uri="{FF2B5EF4-FFF2-40B4-BE49-F238E27FC236}">
                  <a16:creationId xmlns:a16="http://schemas.microsoft.com/office/drawing/2014/main" id="{E965CF9B-D09F-4E31-B5A0-42E6B1CB7C80}"/>
                </a:ext>
              </a:extLst>
            </p:cNvPr>
            <p:cNvSpPr/>
            <p:nvPr/>
          </p:nvSpPr>
          <p:spPr>
            <a:xfrm>
              <a:off x="2796083" y="2000253"/>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5395;p126">
              <a:extLst>
                <a:ext uri="{FF2B5EF4-FFF2-40B4-BE49-F238E27FC236}">
                  <a16:creationId xmlns:a16="http://schemas.microsoft.com/office/drawing/2014/main" id="{7B0CC032-3906-4562-B07C-B5F2E4DA49A8}"/>
                </a:ext>
              </a:extLst>
            </p:cNvPr>
            <p:cNvSpPr/>
            <p:nvPr/>
          </p:nvSpPr>
          <p:spPr>
            <a:xfrm>
              <a:off x="2791847" y="200215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5396;p126">
              <a:extLst>
                <a:ext uri="{FF2B5EF4-FFF2-40B4-BE49-F238E27FC236}">
                  <a16:creationId xmlns:a16="http://schemas.microsoft.com/office/drawing/2014/main" id="{677EA4B6-AC07-4C74-A9E0-2BD087750B8E}"/>
                </a:ext>
              </a:extLst>
            </p:cNvPr>
            <p:cNvSpPr/>
            <p:nvPr/>
          </p:nvSpPr>
          <p:spPr>
            <a:xfrm>
              <a:off x="2794563" y="2001923"/>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5397;p126">
              <a:extLst>
                <a:ext uri="{FF2B5EF4-FFF2-40B4-BE49-F238E27FC236}">
                  <a16:creationId xmlns:a16="http://schemas.microsoft.com/office/drawing/2014/main" id="{6C7B634C-E838-4F05-9472-69C356196577}"/>
                </a:ext>
              </a:extLst>
            </p:cNvPr>
            <p:cNvSpPr/>
            <p:nvPr/>
          </p:nvSpPr>
          <p:spPr>
            <a:xfrm>
              <a:off x="2794794" y="2001923"/>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5398;p126">
              <a:extLst>
                <a:ext uri="{FF2B5EF4-FFF2-40B4-BE49-F238E27FC236}">
                  <a16:creationId xmlns:a16="http://schemas.microsoft.com/office/drawing/2014/main" id="{96073B99-38F9-4CC6-AB18-8992E9BD08FE}"/>
                </a:ext>
              </a:extLst>
            </p:cNvPr>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5399;p126">
              <a:extLst>
                <a:ext uri="{FF2B5EF4-FFF2-40B4-BE49-F238E27FC236}">
                  <a16:creationId xmlns:a16="http://schemas.microsoft.com/office/drawing/2014/main" id="{FC9D7FA0-D7D5-4786-A69E-F2631D03CEDB}"/>
                </a:ext>
              </a:extLst>
            </p:cNvPr>
            <p:cNvSpPr/>
            <p:nvPr/>
          </p:nvSpPr>
          <p:spPr>
            <a:xfrm>
              <a:off x="2796749" y="199916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5400;p126">
              <a:extLst>
                <a:ext uri="{FF2B5EF4-FFF2-40B4-BE49-F238E27FC236}">
                  <a16:creationId xmlns:a16="http://schemas.microsoft.com/office/drawing/2014/main" id="{D1874A4A-8DFF-4B26-90B4-15AC28843A0F}"/>
                </a:ext>
              </a:extLst>
            </p:cNvPr>
            <p:cNvSpPr/>
            <p:nvPr/>
          </p:nvSpPr>
          <p:spPr>
            <a:xfrm>
              <a:off x="2796559" y="1999208"/>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5401;p126">
              <a:extLst>
                <a:ext uri="{FF2B5EF4-FFF2-40B4-BE49-F238E27FC236}">
                  <a16:creationId xmlns:a16="http://schemas.microsoft.com/office/drawing/2014/main" id="{132FC612-92AD-471F-9EEE-A57EED10D40A}"/>
                </a:ext>
              </a:extLst>
            </p:cNvPr>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5402;p126">
              <a:extLst>
                <a:ext uri="{FF2B5EF4-FFF2-40B4-BE49-F238E27FC236}">
                  <a16:creationId xmlns:a16="http://schemas.microsoft.com/office/drawing/2014/main" id="{12876EE8-2FC7-4EE5-83C5-205A1C32E41A}"/>
                </a:ext>
              </a:extLst>
            </p:cNvPr>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5403;p126">
              <a:extLst>
                <a:ext uri="{FF2B5EF4-FFF2-40B4-BE49-F238E27FC236}">
                  <a16:creationId xmlns:a16="http://schemas.microsoft.com/office/drawing/2014/main" id="{AFEFBB7E-DE61-4E99-96DD-97282C0E34F3}"/>
                </a:ext>
              </a:extLst>
            </p:cNvPr>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5404;p126">
              <a:extLst>
                <a:ext uri="{FF2B5EF4-FFF2-40B4-BE49-F238E27FC236}">
                  <a16:creationId xmlns:a16="http://schemas.microsoft.com/office/drawing/2014/main" id="{01C2C2DB-2942-4A8D-926B-65D6921557D0}"/>
                </a:ext>
              </a:extLst>
            </p:cNvPr>
            <p:cNvSpPr/>
            <p:nvPr/>
          </p:nvSpPr>
          <p:spPr>
            <a:xfrm>
              <a:off x="2794223" y="2001964"/>
              <a:ext cx="299" cy="68"/>
            </a:xfrm>
            <a:custGeom>
              <a:avLst/>
              <a:gdLst/>
              <a:ahLst/>
              <a:cxnLst/>
              <a:rect l="l" t="t" r="r" b="b"/>
              <a:pathLst>
                <a:path w="22" h="5" extrusionOk="0">
                  <a:moveTo>
                    <a:pt x="1" y="4"/>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5405;p126">
              <a:extLst>
                <a:ext uri="{FF2B5EF4-FFF2-40B4-BE49-F238E27FC236}">
                  <a16:creationId xmlns:a16="http://schemas.microsoft.com/office/drawing/2014/main" id="{F8FD70D7-6A64-4A6E-A895-5C806860F0C2}"/>
                </a:ext>
              </a:extLst>
            </p:cNvPr>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5406;p126">
              <a:extLst>
                <a:ext uri="{FF2B5EF4-FFF2-40B4-BE49-F238E27FC236}">
                  <a16:creationId xmlns:a16="http://schemas.microsoft.com/office/drawing/2014/main" id="{6FEDC896-CD27-477E-8041-D5674B8454F6}"/>
                </a:ext>
              </a:extLst>
            </p:cNvPr>
            <p:cNvSpPr/>
            <p:nvPr/>
          </p:nvSpPr>
          <p:spPr>
            <a:xfrm>
              <a:off x="2888668" y="2013192"/>
              <a:ext cx="204" cy="244"/>
            </a:xfrm>
            <a:custGeom>
              <a:avLst/>
              <a:gdLst/>
              <a:ahLst/>
              <a:cxnLst/>
              <a:rect l="l" t="t" r="r" b="b"/>
              <a:pathLst>
                <a:path w="15" h="18" extrusionOk="0">
                  <a:moveTo>
                    <a:pt x="15"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5407;p126">
              <a:extLst>
                <a:ext uri="{FF2B5EF4-FFF2-40B4-BE49-F238E27FC236}">
                  <a16:creationId xmlns:a16="http://schemas.microsoft.com/office/drawing/2014/main" id="{15FBAAF8-B9D6-47BE-808F-E49F152DFC17}"/>
                </a:ext>
              </a:extLst>
            </p:cNvPr>
            <p:cNvSpPr/>
            <p:nvPr/>
          </p:nvSpPr>
          <p:spPr>
            <a:xfrm>
              <a:off x="2888913" y="2013478"/>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5408;p126">
              <a:extLst>
                <a:ext uri="{FF2B5EF4-FFF2-40B4-BE49-F238E27FC236}">
                  <a16:creationId xmlns:a16="http://schemas.microsoft.com/office/drawing/2014/main" id="{5902C30C-70A1-448C-8430-B691D1314037}"/>
                </a:ext>
              </a:extLst>
            </p:cNvPr>
            <p:cNvSpPr/>
            <p:nvPr/>
          </p:nvSpPr>
          <p:spPr>
            <a:xfrm>
              <a:off x="2888438" y="2012907"/>
              <a:ext cx="149" cy="204"/>
            </a:xfrm>
            <a:custGeom>
              <a:avLst/>
              <a:gdLst/>
              <a:ahLst/>
              <a:cxnLst/>
              <a:rect l="l" t="t" r="r" b="b"/>
              <a:pathLst>
                <a:path w="11" h="15" extrusionOk="0">
                  <a:moveTo>
                    <a:pt x="11"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5409;p126">
              <a:extLst>
                <a:ext uri="{FF2B5EF4-FFF2-40B4-BE49-F238E27FC236}">
                  <a16:creationId xmlns:a16="http://schemas.microsoft.com/office/drawing/2014/main" id="{0D92CE1C-DA01-4FD2-B068-2BED8B1B6C0A}"/>
                </a:ext>
              </a:extLst>
            </p:cNvPr>
            <p:cNvSpPr/>
            <p:nvPr/>
          </p:nvSpPr>
          <p:spPr>
            <a:xfrm>
              <a:off x="2889049" y="2013708"/>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5410;p126">
              <a:extLst>
                <a:ext uri="{FF2B5EF4-FFF2-40B4-BE49-F238E27FC236}">
                  <a16:creationId xmlns:a16="http://schemas.microsoft.com/office/drawing/2014/main" id="{15FE9D4A-A4E0-4143-934A-0AF952BC4508}"/>
                </a:ext>
              </a:extLst>
            </p:cNvPr>
            <p:cNvSpPr/>
            <p:nvPr/>
          </p:nvSpPr>
          <p:spPr>
            <a:xfrm>
              <a:off x="2887582" y="2011577"/>
              <a:ext cx="299" cy="434"/>
            </a:xfrm>
            <a:custGeom>
              <a:avLst/>
              <a:gdLst/>
              <a:ahLst/>
              <a:cxnLst/>
              <a:rect l="l" t="t" r="r" b="b"/>
              <a:pathLst>
                <a:path w="22" h="32" extrusionOk="0">
                  <a:moveTo>
                    <a:pt x="0" y="0"/>
                  </a:moveTo>
                  <a:lnTo>
                    <a:pt x="2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5411;p126">
              <a:extLst>
                <a:ext uri="{FF2B5EF4-FFF2-40B4-BE49-F238E27FC236}">
                  <a16:creationId xmlns:a16="http://schemas.microsoft.com/office/drawing/2014/main" id="{B0D8C290-4B37-4A73-9807-ABACD58683A6}"/>
                </a:ext>
              </a:extLst>
            </p:cNvPr>
            <p:cNvSpPr/>
            <p:nvPr/>
          </p:nvSpPr>
          <p:spPr>
            <a:xfrm>
              <a:off x="2888247" y="2012568"/>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5412;p126">
              <a:extLst>
                <a:ext uri="{FF2B5EF4-FFF2-40B4-BE49-F238E27FC236}">
                  <a16:creationId xmlns:a16="http://schemas.microsoft.com/office/drawing/2014/main" id="{10360B3F-0C6C-4268-930A-2FB2A0A10FFB}"/>
                </a:ext>
              </a:extLst>
            </p:cNvPr>
            <p:cNvSpPr/>
            <p:nvPr/>
          </p:nvSpPr>
          <p:spPr>
            <a:xfrm>
              <a:off x="2889239" y="2013898"/>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5413;p126">
              <a:extLst>
                <a:ext uri="{FF2B5EF4-FFF2-40B4-BE49-F238E27FC236}">
                  <a16:creationId xmlns:a16="http://schemas.microsoft.com/office/drawing/2014/main" id="{DC3FF472-D556-4BEF-A692-0F36C2CB68B5}"/>
                </a:ext>
              </a:extLst>
            </p:cNvPr>
            <p:cNvSpPr/>
            <p:nvPr/>
          </p:nvSpPr>
          <p:spPr>
            <a:xfrm>
              <a:off x="2887908" y="2012093"/>
              <a:ext cx="204" cy="353"/>
            </a:xfrm>
            <a:custGeom>
              <a:avLst/>
              <a:gdLst/>
              <a:ahLst/>
              <a:cxnLst/>
              <a:rect l="l" t="t" r="r" b="b"/>
              <a:pathLst>
                <a:path w="15" h="26" extrusionOk="0">
                  <a:moveTo>
                    <a:pt x="15"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5414;p126">
              <a:extLst>
                <a:ext uri="{FF2B5EF4-FFF2-40B4-BE49-F238E27FC236}">
                  <a16:creationId xmlns:a16="http://schemas.microsoft.com/office/drawing/2014/main" id="{C7B4959A-9DB6-46B6-AD4E-30C25420106F}"/>
                </a:ext>
              </a:extLst>
            </p:cNvPr>
            <p:cNvSpPr/>
            <p:nvPr/>
          </p:nvSpPr>
          <p:spPr>
            <a:xfrm>
              <a:off x="2889334" y="2014048"/>
              <a:ext cx="163" cy="109"/>
            </a:xfrm>
            <a:custGeom>
              <a:avLst/>
              <a:gdLst/>
              <a:ahLst/>
              <a:cxnLst/>
              <a:rect l="l" t="t" r="r" b="b"/>
              <a:pathLst>
                <a:path w="12" h="8" extrusionOk="0">
                  <a:moveTo>
                    <a:pt x="1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5415;p126">
              <a:extLst>
                <a:ext uri="{FF2B5EF4-FFF2-40B4-BE49-F238E27FC236}">
                  <a16:creationId xmlns:a16="http://schemas.microsoft.com/office/drawing/2014/main" id="{4FAF779F-7834-4066-BB5C-25A18A0FBA39}"/>
                </a:ext>
              </a:extLst>
            </p:cNvPr>
            <p:cNvSpPr/>
            <p:nvPr/>
          </p:nvSpPr>
          <p:spPr>
            <a:xfrm>
              <a:off x="2893801" y="2010246"/>
              <a:ext cx="14" cy="54"/>
            </a:xfrm>
            <a:custGeom>
              <a:avLst/>
              <a:gdLst/>
              <a:ahLst/>
              <a:cxnLst/>
              <a:rect l="l" t="t" r="r" b="b"/>
              <a:pathLst>
                <a:path w="1" h="4" extrusionOk="0">
                  <a:moveTo>
                    <a:pt x="1" y="0"/>
                  </a:moveTo>
                  <a:lnTo>
                    <a:pt x="1" y="0"/>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5416;p126">
              <a:extLst>
                <a:ext uri="{FF2B5EF4-FFF2-40B4-BE49-F238E27FC236}">
                  <a16:creationId xmlns:a16="http://schemas.microsoft.com/office/drawing/2014/main" id="{46E45F4F-91CF-4E43-BCB4-B466CD776AA6}"/>
                </a:ext>
              </a:extLst>
            </p:cNvPr>
            <p:cNvSpPr/>
            <p:nvPr/>
          </p:nvSpPr>
          <p:spPr>
            <a:xfrm>
              <a:off x="2889483" y="2014143"/>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5417;p126">
              <a:extLst>
                <a:ext uri="{FF2B5EF4-FFF2-40B4-BE49-F238E27FC236}">
                  <a16:creationId xmlns:a16="http://schemas.microsoft.com/office/drawing/2014/main" id="{4D69149A-0068-4D87-A770-BCA758566142}"/>
                </a:ext>
              </a:extLst>
            </p:cNvPr>
            <p:cNvSpPr/>
            <p:nvPr/>
          </p:nvSpPr>
          <p:spPr>
            <a:xfrm>
              <a:off x="2889578" y="2014238"/>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5418;p126">
              <a:extLst>
                <a:ext uri="{FF2B5EF4-FFF2-40B4-BE49-F238E27FC236}">
                  <a16:creationId xmlns:a16="http://schemas.microsoft.com/office/drawing/2014/main" id="{02F83076-2E79-478E-BFD9-5D0314F3853F}"/>
                </a:ext>
              </a:extLst>
            </p:cNvPr>
            <p:cNvSpPr/>
            <p:nvPr/>
          </p:nvSpPr>
          <p:spPr>
            <a:xfrm>
              <a:off x="2889619" y="2014279"/>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5419;p126">
              <a:extLst>
                <a:ext uri="{FF2B5EF4-FFF2-40B4-BE49-F238E27FC236}">
                  <a16:creationId xmlns:a16="http://schemas.microsoft.com/office/drawing/2014/main" id="{F457F16C-8366-4686-992B-48A2FDC3A923}"/>
                </a:ext>
              </a:extLst>
            </p:cNvPr>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5420;p126">
              <a:extLst>
                <a:ext uri="{FF2B5EF4-FFF2-40B4-BE49-F238E27FC236}">
                  <a16:creationId xmlns:a16="http://schemas.microsoft.com/office/drawing/2014/main" id="{053B0C8D-313A-48F6-B6E0-FA135C824A94}"/>
                </a:ext>
              </a:extLst>
            </p:cNvPr>
            <p:cNvSpPr/>
            <p:nvPr/>
          </p:nvSpPr>
          <p:spPr>
            <a:xfrm>
              <a:off x="2893950" y="2010952"/>
              <a:ext cx="54" cy="299"/>
            </a:xfrm>
            <a:custGeom>
              <a:avLst/>
              <a:gdLst/>
              <a:ahLst/>
              <a:cxnLst/>
              <a:rect l="l" t="t" r="r" b="b"/>
              <a:pathLst>
                <a:path w="4" h="22" extrusionOk="0">
                  <a:moveTo>
                    <a:pt x="0" y="1"/>
                  </a:moveTo>
                  <a:lnTo>
                    <a:pt x="4"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5421;p126">
              <a:extLst>
                <a:ext uri="{FF2B5EF4-FFF2-40B4-BE49-F238E27FC236}">
                  <a16:creationId xmlns:a16="http://schemas.microsoft.com/office/drawing/2014/main" id="{57B4D258-513C-47D5-B270-41DF4F1223E0}"/>
                </a:ext>
              </a:extLst>
            </p:cNvPr>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5422;p126">
              <a:extLst>
                <a:ext uri="{FF2B5EF4-FFF2-40B4-BE49-F238E27FC236}">
                  <a16:creationId xmlns:a16="http://schemas.microsoft.com/office/drawing/2014/main" id="{7A337717-00F7-4710-BD94-71842919BF8A}"/>
                </a:ext>
              </a:extLst>
            </p:cNvPr>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5423;p126">
              <a:extLst>
                <a:ext uri="{FF2B5EF4-FFF2-40B4-BE49-F238E27FC236}">
                  <a16:creationId xmlns:a16="http://schemas.microsoft.com/office/drawing/2014/main" id="{C11347F4-BE85-468E-A133-1174D7D37AE8}"/>
                </a:ext>
              </a:extLst>
            </p:cNvPr>
            <p:cNvSpPr/>
            <p:nvPr/>
          </p:nvSpPr>
          <p:spPr>
            <a:xfrm>
              <a:off x="2889714" y="201433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5424;p126">
              <a:extLst>
                <a:ext uri="{FF2B5EF4-FFF2-40B4-BE49-F238E27FC236}">
                  <a16:creationId xmlns:a16="http://schemas.microsoft.com/office/drawing/2014/main" id="{5B30AC9B-2384-4B43-9869-5B59150E7B49}"/>
                </a:ext>
              </a:extLst>
            </p:cNvPr>
            <p:cNvSpPr/>
            <p:nvPr/>
          </p:nvSpPr>
          <p:spPr>
            <a:xfrm>
              <a:off x="2893855" y="2010477"/>
              <a:ext cx="54" cy="353"/>
            </a:xfrm>
            <a:custGeom>
              <a:avLst/>
              <a:gdLst/>
              <a:ahLst/>
              <a:cxnLst/>
              <a:rect l="l" t="t" r="r" b="b"/>
              <a:pathLst>
                <a:path w="4" h="26" extrusionOk="0">
                  <a:moveTo>
                    <a:pt x="0" y="1"/>
                  </a:moveTo>
                  <a:lnTo>
                    <a:pt x="4"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5425;p126">
              <a:extLst>
                <a:ext uri="{FF2B5EF4-FFF2-40B4-BE49-F238E27FC236}">
                  <a16:creationId xmlns:a16="http://schemas.microsoft.com/office/drawing/2014/main" id="{18C69B5F-F8D3-43B1-9E80-1CB377D002E6}"/>
                </a:ext>
              </a:extLst>
            </p:cNvPr>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5426;p126">
              <a:extLst>
                <a:ext uri="{FF2B5EF4-FFF2-40B4-BE49-F238E27FC236}">
                  <a16:creationId xmlns:a16="http://schemas.microsoft.com/office/drawing/2014/main" id="{456055B0-034F-4BCE-989E-4D2953FB4C6A}"/>
                </a:ext>
              </a:extLst>
            </p:cNvPr>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5427;p126">
              <a:extLst>
                <a:ext uri="{FF2B5EF4-FFF2-40B4-BE49-F238E27FC236}">
                  <a16:creationId xmlns:a16="http://schemas.microsoft.com/office/drawing/2014/main" id="{75C4F8BC-AF1C-4036-8F08-A4C7F64B2715}"/>
                </a:ext>
              </a:extLst>
            </p:cNvPr>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5428;p126">
              <a:extLst>
                <a:ext uri="{FF2B5EF4-FFF2-40B4-BE49-F238E27FC236}">
                  <a16:creationId xmlns:a16="http://schemas.microsoft.com/office/drawing/2014/main" id="{D833F081-FD27-466E-B296-3F8E34D91F46}"/>
                </a:ext>
              </a:extLst>
            </p:cNvPr>
            <p:cNvSpPr/>
            <p:nvPr/>
          </p:nvSpPr>
          <p:spPr>
            <a:xfrm>
              <a:off x="2333674" y="1784181"/>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5429;p126">
              <a:extLst>
                <a:ext uri="{FF2B5EF4-FFF2-40B4-BE49-F238E27FC236}">
                  <a16:creationId xmlns:a16="http://schemas.microsoft.com/office/drawing/2014/main" id="{27951DDD-2E0C-4628-B3DD-32E96BDB80C5}"/>
                </a:ext>
              </a:extLst>
            </p:cNvPr>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5430;p126">
              <a:extLst>
                <a:ext uri="{FF2B5EF4-FFF2-40B4-BE49-F238E27FC236}">
                  <a16:creationId xmlns:a16="http://schemas.microsoft.com/office/drawing/2014/main" id="{2F049C41-0780-4B8F-95E4-7534595D88A7}"/>
                </a:ext>
              </a:extLst>
            </p:cNvPr>
            <p:cNvSpPr/>
            <p:nvPr/>
          </p:nvSpPr>
          <p:spPr>
            <a:xfrm>
              <a:off x="2334530" y="1788403"/>
              <a:ext cx="204" cy="828"/>
            </a:xfrm>
            <a:custGeom>
              <a:avLst/>
              <a:gdLst/>
              <a:ahLst/>
              <a:cxnLst/>
              <a:rect l="l" t="t" r="r" b="b"/>
              <a:pathLst>
                <a:path w="15" h="61" extrusionOk="0">
                  <a:moveTo>
                    <a:pt x="1" y="1"/>
                  </a:moveTo>
                  <a:lnTo>
                    <a:pt x="15"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5431;p126">
              <a:extLst>
                <a:ext uri="{FF2B5EF4-FFF2-40B4-BE49-F238E27FC236}">
                  <a16:creationId xmlns:a16="http://schemas.microsoft.com/office/drawing/2014/main" id="{2E15B4E0-B8D2-41A0-8C4B-36526578D104}"/>
                </a:ext>
              </a:extLst>
            </p:cNvPr>
            <p:cNvSpPr/>
            <p:nvPr/>
          </p:nvSpPr>
          <p:spPr>
            <a:xfrm>
              <a:off x="2334340" y="1787697"/>
              <a:ext cx="204" cy="720"/>
            </a:xfrm>
            <a:custGeom>
              <a:avLst/>
              <a:gdLst/>
              <a:ahLst/>
              <a:cxnLst/>
              <a:rect l="l" t="t" r="r" b="b"/>
              <a:pathLst>
                <a:path w="15" h="53" extrusionOk="0">
                  <a:moveTo>
                    <a:pt x="1" y="0"/>
                  </a:moveTo>
                  <a:lnTo>
                    <a:pt x="15"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5432;p126">
              <a:extLst>
                <a:ext uri="{FF2B5EF4-FFF2-40B4-BE49-F238E27FC236}">
                  <a16:creationId xmlns:a16="http://schemas.microsoft.com/office/drawing/2014/main" id="{A9FADF1A-9AAC-4E8B-A6F6-A3BDADF423ED}"/>
                </a:ext>
              </a:extLst>
            </p:cNvPr>
            <p:cNvSpPr/>
            <p:nvPr/>
          </p:nvSpPr>
          <p:spPr>
            <a:xfrm>
              <a:off x="2333770" y="17850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5433;p126">
              <a:extLst>
                <a:ext uri="{FF2B5EF4-FFF2-40B4-BE49-F238E27FC236}">
                  <a16:creationId xmlns:a16="http://schemas.microsoft.com/office/drawing/2014/main" id="{0C502A18-4329-48C6-963F-91B0EEA1B015}"/>
                </a:ext>
              </a:extLst>
            </p:cNvPr>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5434;p126">
              <a:extLst>
                <a:ext uri="{FF2B5EF4-FFF2-40B4-BE49-F238E27FC236}">
                  <a16:creationId xmlns:a16="http://schemas.microsoft.com/office/drawing/2014/main" id="{8BAA917A-D578-40CA-9645-C926FCC27E3F}"/>
                </a:ext>
              </a:extLst>
            </p:cNvPr>
            <p:cNvSpPr/>
            <p:nvPr/>
          </p:nvSpPr>
          <p:spPr>
            <a:xfrm>
              <a:off x="2333865" y="1785742"/>
              <a:ext cx="14" cy="109"/>
            </a:xfrm>
            <a:custGeom>
              <a:avLst/>
              <a:gdLst/>
              <a:ahLst/>
              <a:cxnLst/>
              <a:rect l="l" t="t" r="r" b="b"/>
              <a:pathLst>
                <a:path w="1" h="8" extrusionOk="0">
                  <a:moveTo>
                    <a:pt x="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5435;p126">
              <a:extLst>
                <a:ext uri="{FF2B5EF4-FFF2-40B4-BE49-F238E27FC236}">
                  <a16:creationId xmlns:a16="http://schemas.microsoft.com/office/drawing/2014/main" id="{657357C6-43BB-4959-B201-5B3A9702193B}"/>
                </a:ext>
              </a:extLst>
            </p:cNvPr>
            <p:cNvSpPr/>
            <p:nvPr/>
          </p:nvSpPr>
          <p:spPr>
            <a:xfrm>
              <a:off x="2334055" y="1786462"/>
              <a:ext cx="14" cy="109"/>
            </a:xfrm>
            <a:custGeom>
              <a:avLst/>
              <a:gdLst/>
              <a:ahLst/>
              <a:cxnLst/>
              <a:rect l="l" t="t" r="r" b="b"/>
              <a:pathLst>
                <a:path w="1" h="8" extrusionOk="0">
                  <a:moveTo>
                    <a:pt x="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5436;p126">
              <a:extLst>
                <a:ext uri="{FF2B5EF4-FFF2-40B4-BE49-F238E27FC236}">
                  <a16:creationId xmlns:a16="http://schemas.microsoft.com/office/drawing/2014/main" id="{58912F05-0E15-4CAE-807A-79F6A467C230}"/>
                </a:ext>
              </a:extLst>
            </p:cNvPr>
            <p:cNvSpPr/>
            <p:nvPr/>
          </p:nvSpPr>
          <p:spPr>
            <a:xfrm>
              <a:off x="2333674" y="178418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5437;p126">
              <a:extLst>
                <a:ext uri="{FF2B5EF4-FFF2-40B4-BE49-F238E27FC236}">
                  <a16:creationId xmlns:a16="http://schemas.microsoft.com/office/drawing/2014/main" id="{3444F5DE-C3E3-4BDD-A9FC-E38209176D26}"/>
                </a:ext>
              </a:extLst>
            </p:cNvPr>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5438;p126">
              <a:extLst>
                <a:ext uri="{FF2B5EF4-FFF2-40B4-BE49-F238E27FC236}">
                  <a16:creationId xmlns:a16="http://schemas.microsoft.com/office/drawing/2014/main" id="{B99DE1E1-7606-4364-9997-A9C11CB1ACD5}"/>
                </a:ext>
              </a:extLst>
            </p:cNvPr>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5439;p126">
              <a:extLst>
                <a:ext uri="{FF2B5EF4-FFF2-40B4-BE49-F238E27FC236}">
                  <a16:creationId xmlns:a16="http://schemas.microsoft.com/office/drawing/2014/main" id="{8DAAEAF3-FE8F-40E2-BFD6-0C9764DF29E4}"/>
                </a:ext>
              </a:extLst>
            </p:cNvPr>
            <p:cNvSpPr/>
            <p:nvPr/>
          </p:nvSpPr>
          <p:spPr>
            <a:xfrm>
              <a:off x="2337666" y="1793631"/>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5440;p126">
              <a:extLst>
                <a:ext uri="{FF2B5EF4-FFF2-40B4-BE49-F238E27FC236}">
                  <a16:creationId xmlns:a16="http://schemas.microsoft.com/office/drawing/2014/main" id="{D118CD3C-CB49-4B15-9319-14CDA1245064}"/>
                </a:ext>
              </a:extLst>
            </p:cNvPr>
            <p:cNvSpPr/>
            <p:nvPr/>
          </p:nvSpPr>
          <p:spPr>
            <a:xfrm>
              <a:off x="2338046" y="1793590"/>
              <a:ext cx="679" cy="14"/>
            </a:xfrm>
            <a:custGeom>
              <a:avLst/>
              <a:gdLst/>
              <a:ahLst/>
              <a:cxnLst/>
              <a:rect l="l" t="t" r="r" b="b"/>
              <a:pathLst>
                <a:path w="50" h="1" extrusionOk="0">
                  <a:moveTo>
                    <a:pt x="1" y="0"/>
                  </a:moveTo>
                  <a:lnTo>
                    <a:pt x="5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5441;p126">
              <a:extLst>
                <a:ext uri="{FF2B5EF4-FFF2-40B4-BE49-F238E27FC236}">
                  <a16:creationId xmlns:a16="http://schemas.microsoft.com/office/drawing/2014/main" id="{F4E54A89-080D-4D09-A89D-56426B99ABAC}"/>
                </a:ext>
              </a:extLst>
            </p:cNvPr>
            <p:cNvSpPr/>
            <p:nvPr/>
          </p:nvSpPr>
          <p:spPr>
            <a:xfrm>
              <a:off x="2342663" y="1794255"/>
              <a:ext cx="353" cy="204"/>
            </a:xfrm>
            <a:custGeom>
              <a:avLst/>
              <a:gdLst/>
              <a:ahLst/>
              <a:cxnLst/>
              <a:rect l="l" t="t" r="r" b="b"/>
              <a:pathLst>
                <a:path w="26" h="15" extrusionOk="0">
                  <a:moveTo>
                    <a:pt x="1" y="0"/>
                  </a:moveTo>
                  <a:lnTo>
                    <a:pt x="25"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5442;p126">
              <a:extLst>
                <a:ext uri="{FF2B5EF4-FFF2-40B4-BE49-F238E27FC236}">
                  <a16:creationId xmlns:a16="http://schemas.microsoft.com/office/drawing/2014/main" id="{5AA8AE69-B40D-413A-8BF1-567A270042CC}"/>
                </a:ext>
              </a:extLst>
            </p:cNvPr>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5443;p126">
              <a:extLst>
                <a:ext uri="{FF2B5EF4-FFF2-40B4-BE49-F238E27FC236}">
                  <a16:creationId xmlns:a16="http://schemas.microsoft.com/office/drawing/2014/main" id="{803E7F2C-0E1D-4280-B520-360DCC058EC1}"/>
                </a:ext>
              </a:extLst>
            </p:cNvPr>
            <p:cNvSpPr/>
            <p:nvPr/>
          </p:nvSpPr>
          <p:spPr>
            <a:xfrm>
              <a:off x="2343192" y="1794540"/>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5444;p126">
              <a:extLst>
                <a:ext uri="{FF2B5EF4-FFF2-40B4-BE49-F238E27FC236}">
                  <a16:creationId xmlns:a16="http://schemas.microsoft.com/office/drawing/2014/main" id="{BF1CDC37-9D49-49C0-A517-9A13B141C4EB}"/>
                </a:ext>
              </a:extLst>
            </p:cNvPr>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5445;p126">
              <a:extLst>
                <a:ext uri="{FF2B5EF4-FFF2-40B4-BE49-F238E27FC236}">
                  <a16:creationId xmlns:a16="http://schemas.microsoft.com/office/drawing/2014/main" id="{D20657D4-7E44-49CB-8F7E-9066F66B614A}"/>
                </a:ext>
              </a:extLst>
            </p:cNvPr>
            <p:cNvSpPr/>
            <p:nvPr/>
          </p:nvSpPr>
          <p:spPr>
            <a:xfrm>
              <a:off x="2382309" y="181835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5446;p126">
              <a:extLst>
                <a:ext uri="{FF2B5EF4-FFF2-40B4-BE49-F238E27FC236}">
                  <a16:creationId xmlns:a16="http://schemas.microsoft.com/office/drawing/2014/main" id="{513E5DB3-4F55-44BF-93B1-36A1B52E74A2}"/>
                </a:ext>
              </a:extLst>
            </p:cNvPr>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5447;p126">
              <a:extLst>
                <a:ext uri="{FF2B5EF4-FFF2-40B4-BE49-F238E27FC236}">
                  <a16:creationId xmlns:a16="http://schemas.microsoft.com/office/drawing/2014/main" id="{FDE37589-2874-4956-B32D-237A2DFEAFFC}"/>
                </a:ext>
              </a:extLst>
            </p:cNvPr>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5448;p126">
              <a:extLst>
                <a:ext uri="{FF2B5EF4-FFF2-40B4-BE49-F238E27FC236}">
                  <a16:creationId xmlns:a16="http://schemas.microsoft.com/office/drawing/2014/main" id="{D3586483-43C1-49FA-BF97-8F450810486C}"/>
                </a:ext>
              </a:extLst>
            </p:cNvPr>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5449;p126">
              <a:extLst>
                <a:ext uri="{FF2B5EF4-FFF2-40B4-BE49-F238E27FC236}">
                  <a16:creationId xmlns:a16="http://schemas.microsoft.com/office/drawing/2014/main" id="{C545D85F-BCA3-4759-B51A-FF9F856D750A}"/>
                </a:ext>
              </a:extLst>
            </p:cNvPr>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5450;p126">
              <a:extLst>
                <a:ext uri="{FF2B5EF4-FFF2-40B4-BE49-F238E27FC236}">
                  <a16:creationId xmlns:a16="http://schemas.microsoft.com/office/drawing/2014/main" id="{2DDFEBDA-4F4C-4A77-8C23-FF7128E0CF48}"/>
                </a:ext>
              </a:extLst>
            </p:cNvPr>
            <p:cNvSpPr/>
            <p:nvPr/>
          </p:nvSpPr>
          <p:spPr>
            <a:xfrm>
              <a:off x="2397991" y="1811743"/>
              <a:ext cx="204" cy="14"/>
            </a:xfrm>
            <a:custGeom>
              <a:avLst/>
              <a:gdLst/>
              <a:ahLst/>
              <a:cxnLst/>
              <a:rect l="l" t="t" r="r" b="b"/>
              <a:pathLst>
                <a:path w="15" h="1" extrusionOk="0">
                  <a:moveTo>
                    <a:pt x="0"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5451;p126">
              <a:extLst>
                <a:ext uri="{FF2B5EF4-FFF2-40B4-BE49-F238E27FC236}">
                  <a16:creationId xmlns:a16="http://schemas.microsoft.com/office/drawing/2014/main" id="{826DFE5D-AFD3-469F-89FA-2E042633C081}"/>
                </a:ext>
              </a:extLst>
            </p:cNvPr>
            <p:cNvSpPr/>
            <p:nvPr/>
          </p:nvSpPr>
          <p:spPr>
            <a:xfrm>
              <a:off x="2393185" y="1816685"/>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5452;p126">
              <a:extLst>
                <a:ext uri="{FF2B5EF4-FFF2-40B4-BE49-F238E27FC236}">
                  <a16:creationId xmlns:a16="http://schemas.microsoft.com/office/drawing/2014/main" id="{3522B2F3-4144-4F1E-AE1A-DED96DE9084B}"/>
                </a:ext>
              </a:extLst>
            </p:cNvPr>
            <p:cNvSpPr/>
            <p:nvPr/>
          </p:nvSpPr>
          <p:spPr>
            <a:xfrm>
              <a:off x="2399702" y="1812598"/>
              <a:ext cx="204" cy="204"/>
            </a:xfrm>
            <a:custGeom>
              <a:avLst/>
              <a:gdLst/>
              <a:ahLst/>
              <a:cxnLst/>
              <a:rect l="l" t="t" r="r" b="b"/>
              <a:pathLst>
                <a:path w="15" h="15" extrusionOk="0">
                  <a:moveTo>
                    <a:pt x="1" y="1"/>
                  </a:moveTo>
                  <a:lnTo>
                    <a:pt x="15"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5453;p126">
              <a:extLst>
                <a:ext uri="{FF2B5EF4-FFF2-40B4-BE49-F238E27FC236}">
                  <a16:creationId xmlns:a16="http://schemas.microsoft.com/office/drawing/2014/main" id="{98B4F59F-B6B0-4A38-9796-8982EB92521A}"/>
                </a:ext>
              </a:extLst>
            </p:cNvPr>
            <p:cNvSpPr/>
            <p:nvPr/>
          </p:nvSpPr>
          <p:spPr>
            <a:xfrm>
              <a:off x="2399227" y="1812273"/>
              <a:ext cx="204" cy="149"/>
            </a:xfrm>
            <a:custGeom>
              <a:avLst/>
              <a:gdLst/>
              <a:ahLst/>
              <a:cxnLst/>
              <a:rect l="l" t="t" r="r" b="b"/>
              <a:pathLst>
                <a:path w="15" h="11" extrusionOk="0">
                  <a:moveTo>
                    <a:pt x="1" y="0"/>
                  </a:move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5454;p126">
              <a:extLst>
                <a:ext uri="{FF2B5EF4-FFF2-40B4-BE49-F238E27FC236}">
                  <a16:creationId xmlns:a16="http://schemas.microsoft.com/office/drawing/2014/main" id="{B239068C-067E-49C7-BD2D-AF2E9A224B30}"/>
                </a:ext>
              </a:extLst>
            </p:cNvPr>
            <p:cNvSpPr/>
            <p:nvPr/>
          </p:nvSpPr>
          <p:spPr>
            <a:xfrm>
              <a:off x="2398426" y="1811838"/>
              <a:ext cx="149" cy="68"/>
            </a:xfrm>
            <a:custGeom>
              <a:avLst/>
              <a:gdLst/>
              <a:ahLst/>
              <a:cxnLst/>
              <a:rect l="l" t="t" r="r" b="b"/>
              <a:pathLst>
                <a:path w="11" h="5" extrusionOk="0">
                  <a:moveTo>
                    <a:pt x="0" y="1"/>
                  </a:move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5455;p126">
              <a:extLst>
                <a:ext uri="{FF2B5EF4-FFF2-40B4-BE49-F238E27FC236}">
                  <a16:creationId xmlns:a16="http://schemas.microsoft.com/office/drawing/2014/main" id="{9B20D5C6-C293-448E-8F48-4C58170353D1}"/>
                </a:ext>
              </a:extLst>
            </p:cNvPr>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5456;p126">
              <a:extLst>
                <a:ext uri="{FF2B5EF4-FFF2-40B4-BE49-F238E27FC236}">
                  <a16:creationId xmlns:a16="http://schemas.microsoft.com/office/drawing/2014/main" id="{A3892D34-0D4B-4C37-9909-1FB9025B231D}"/>
                </a:ext>
              </a:extLst>
            </p:cNvPr>
            <p:cNvSpPr/>
            <p:nvPr/>
          </p:nvSpPr>
          <p:spPr>
            <a:xfrm>
              <a:off x="2393755" y="181540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5457;p126">
              <a:extLst>
                <a:ext uri="{FF2B5EF4-FFF2-40B4-BE49-F238E27FC236}">
                  <a16:creationId xmlns:a16="http://schemas.microsoft.com/office/drawing/2014/main" id="{C156411C-7D97-4FB2-B827-7921E83F314F}"/>
                </a:ext>
              </a:extLst>
            </p:cNvPr>
            <p:cNvSpPr/>
            <p:nvPr/>
          </p:nvSpPr>
          <p:spPr>
            <a:xfrm>
              <a:off x="2400747" y="1813549"/>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5458;p126">
              <a:extLst>
                <a:ext uri="{FF2B5EF4-FFF2-40B4-BE49-F238E27FC236}">
                  <a16:creationId xmlns:a16="http://schemas.microsoft.com/office/drawing/2014/main" id="{9C2310BB-C7AB-4230-AD15-ECF51CF6B143}"/>
                </a:ext>
              </a:extLst>
            </p:cNvPr>
            <p:cNvSpPr/>
            <p:nvPr/>
          </p:nvSpPr>
          <p:spPr>
            <a:xfrm>
              <a:off x="2393375" y="181616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5459;p126">
              <a:extLst>
                <a:ext uri="{FF2B5EF4-FFF2-40B4-BE49-F238E27FC236}">
                  <a16:creationId xmlns:a16="http://schemas.microsoft.com/office/drawing/2014/main" id="{B6ED4B29-A06B-41C3-BC62-55F45D02AB78}"/>
                </a:ext>
              </a:extLst>
            </p:cNvPr>
            <p:cNvSpPr/>
            <p:nvPr/>
          </p:nvSpPr>
          <p:spPr>
            <a:xfrm>
              <a:off x="2400177" y="1813033"/>
              <a:ext cx="299" cy="244"/>
            </a:xfrm>
            <a:custGeom>
              <a:avLst/>
              <a:gdLst/>
              <a:ahLst/>
              <a:cxnLst/>
              <a:rect l="l" t="t" r="r" b="b"/>
              <a:pathLst>
                <a:path w="22" h="18" extrusionOk="0">
                  <a:moveTo>
                    <a:pt x="1" y="0"/>
                  </a:moveTo>
                  <a:lnTo>
                    <a:pt x="2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5460;p126">
              <a:extLst>
                <a:ext uri="{FF2B5EF4-FFF2-40B4-BE49-F238E27FC236}">
                  <a16:creationId xmlns:a16="http://schemas.microsoft.com/office/drawing/2014/main" id="{433AA24E-E9A6-4B3C-B366-10E4767223D9}"/>
                </a:ext>
              </a:extLst>
            </p:cNvPr>
            <p:cNvSpPr/>
            <p:nvPr/>
          </p:nvSpPr>
          <p:spPr>
            <a:xfrm>
              <a:off x="2393565" y="1815735"/>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5461;p126">
              <a:extLst>
                <a:ext uri="{FF2B5EF4-FFF2-40B4-BE49-F238E27FC236}">
                  <a16:creationId xmlns:a16="http://schemas.microsoft.com/office/drawing/2014/main" id="{B9A97AB2-8BB0-4CEB-BAC2-D754FB65F6CE}"/>
                </a:ext>
              </a:extLst>
            </p:cNvPr>
            <p:cNvSpPr/>
            <p:nvPr/>
          </p:nvSpPr>
          <p:spPr>
            <a:xfrm>
              <a:off x="2398806" y="1812028"/>
              <a:ext cx="204" cy="109"/>
            </a:xfrm>
            <a:custGeom>
              <a:avLst/>
              <a:gdLst/>
              <a:ahLst/>
              <a:cxnLst/>
              <a:rect l="l" t="t" r="r" b="b"/>
              <a:pathLst>
                <a:path w="15" h="8" extrusionOk="0">
                  <a:moveTo>
                    <a:pt x="0" y="1"/>
                  </a:moveTo>
                  <a:lnTo>
                    <a:pt x="1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5462;p126">
              <a:extLst>
                <a:ext uri="{FF2B5EF4-FFF2-40B4-BE49-F238E27FC236}">
                  <a16:creationId xmlns:a16="http://schemas.microsoft.com/office/drawing/2014/main" id="{D5BACB71-380B-4FB9-84E6-573DA33CF9E9}"/>
                </a:ext>
              </a:extLst>
            </p:cNvPr>
            <p:cNvSpPr/>
            <p:nvPr/>
          </p:nvSpPr>
          <p:spPr>
            <a:xfrm>
              <a:off x="2394420" y="181426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5463;p126">
              <a:extLst>
                <a:ext uri="{FF2B5EF4-FFF2-40B4-BE49-F238E27FC236}">
                  <a16:creationId xmlns:a16="http://schemas.microsoft.com/office/drawing/2014/main" id="{F9853464-7991-4B6A-909B-C158E739E827}"/>
                </a:ext>
              </a:extLst>
            </p:cNvPr>
            <p:cNvSpPr/>
            <p:nvPr/>
          </p:nvSpPr>
          <p:spPr>
            <a:xfrm>
              <a:off x="2394040" y="1814839"/>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5464;p126">
              <a:extLst>
                <a:ext uri="{FF2B5EF4-FFF2-40B4-BE49-F238E27FC236}">
                  <a16:creationId xmlns:a16="http://schemas.microsoft.com/office/drawing/2014/main" id="{E54564F8-1258-4D6A-9EF2-68517DA09EFA}"/>
                </a:ext>
              </a:extLst>
            </p:cNvPr>
            <p:cNvSpPr/>
            <p:nvPr/>
          </p:nvSpPr>
          <p:spPr>
            <a:xfrm>
              <a:off x="2394135" y="1814649"/>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5465;p126">
              <a:extLst>
                <a:ext uri="{FF2B5EF4-FFF2-40B4-BE49-F238E27FC236}">
                  <a16:creationId xmlns:a16="http://schemas.microsoft.com/office/drawing/2014/main" id="{2F6B5647-6230-4AF6-8DD2-1138B326EC13}"/>
                </a:ext>
              </a:extLst>
            </p:cNvPr>
            <p:cNvSpPr/>
            <p:nvPr/>
          </p:nvSpPr>
          <p:spPr>
            <a:xfrm>
              <a:off x="2394230" y="1814499"/>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5466;p126">
              <a:extLst>
                <a:ext uri="{FF2B5EF4-FFF2-40B4-BE49-F238E27FC236}">
                  <a16:creationId xmlns:a16="http://schemas.microsoft.com/office/drawing/2014/main" id="{F2994334-45E0-49BD-AE47-12B4D69BF6B9}"/>
                </a:ext>
              </a:extLst>
            </p:cNvPr>
            <p:cNvSpPr/>
            <p:nvPr/>
          </p:nvSpPr>
          <p:spPr>
            <a:xfrm>
              <a:off x="2394380" y="181430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5467;p126">
              <a:extLst>
                <a:ext uri="{FF2B5EF4-FFF2-40B4-BE49-F238E27FC236}">
                  <a16:creationId xmlns:a16="http://schemas.microsoft.com/office/drawing/2014/main" id="{867B5F44-2E73-479E-9F10-FB5BC5A89013}"/>
                </a:ext>
              </a:extLst>
            </p:cNvPr>
            <p:cNvSpPr/>
            <p:nvPr/>
          </p:nvSpPr>
          <p:spPr>
            <a:xfrm>
              <a:off x="2394325" y="181440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5468;p126">
              <a:extLst>
                <a:ext uri="{FF2B5EF4-FFF2-40B4-BE49-F238E27FC236}">
                  <a16:creationId xmlns:a16="http://schemas.microsoft.com/office/drawing/2014/main" id="{1253E5F6-1296-4886-B5BE-84A2E7300145}"/>
                </a:ext>
              </a:extLst>
            </p:cNvPr>
            <p:cNvSpPr/>
            <p:nvPr/>
          </p:nvSpPr>
          <p:spPr>
            <a:xfrm>
              <a:off x="2393904" y="1815070"/>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5469;p126">
              <a:extLst>
                <a:ext uri="{FF2B5EF4-FFF2-40B4-BE49-F238E27FC236}">
                  <a16:creationId xmlns:a16="http://schemas.microsoft.com/office/drawing/2014/main" id="{28EA4E15-3ECD-44B8-B199-23FE1A52DB2E}"/>
                </a:ext>
              </a:extLst>
            </p:cNvPr>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5470;p126">
              <a:extLst>
                <a:ext uri="{FF2B5EF4-FFF2-40B4-BE49-F238E27FC236}">
                  <a16:creationId xmlns:a16="http://schemas.microsoft.com/office/drawing/2014/main" id="{72FA852F-68DE-49A5-B622-411AC1C21F17}"/>
                </a:ext>
              </a:extLst>
            </p:cNvPr>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5471;p126">
              <a:extLst>
                <a:ext uri="{FF2B5EF4-FFF2-40B4-BE49-F238E27FC236}">
                  <a16:creationId xmlns:a16="http://schemas.microsoft.com/office/drawing/2014/main" id="{BBBC0F52-9530-41DF-B00C-F4F528E26B4B}"/>
                </a:ext>
              </a:extLst>
            </p:cNvPr>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5472;p126">
              <a:extLst>
                <a:ext uri="{FF2B5EF4-FFF2-40B4-BE49-F238E27FC236}">
                  <a16:creationId xmlns:a16="http://schemas.microsoft.com/office/drawing/2014/main" id="{EAA734B5-A2AB-442B-83F0-5F0594CA8A55}"/>
                </a:ext>
              </a:extLst>
            </p:cNvPr>
            <p:cNvSpPr/>
            <p:nvPr/>
          </p:nvSpPr>
          <p:spPr>
            <a:xfrm>
              <a:off x="2083563" y="1634394"/>
              <a:ext cx="149" cy="109"/>
            </a:xfrm>
            <a:custGeom>
              <a:avLst/>
              <a:gdLst/>
              <a:ahLst/>
              <a:cxnLst/>
              <a:rect l="l" t="t" r="r" b="b"/>
              <a:pathLst>
                <a:path w="11" h="8" extrusionOk="0">
                  <a:moveTo>
                    <a:pt x="1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5473;p126">
              <a:extLst>
                <a:ext uri="{FF2B5EF4-FFF2-40B4-BE49-F238E27FC236}">
                  <a16:creationId xmlns:a16="http://schemas.microsoft.com/office/drawing/2014/main" id="{B7ECEED0-A18C-4C57-A268-76671B64D0F6}"/>
                </a:ext>
              </a:extLst>
            </p:cNvPr>
            <p:cNvSpPr/>
            <p:nvPr/>
          </p:nvSpPr>
          <p:spPr>
            <a:xfrm>
              <a:off x="2066972" y="1624699"/>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5474;p126">
              <a:extLst>
                <a:ext uri="{FF2B5EF4-FFF2-40B4-BE49-F238E27FC236}">
                  <a16:creationId xmlns:a16="http://schemas.microsoft.com/office/drawing/2014/main" id="{57A45856-ABAD-4056-BD8C-AB1CC6330F48}"/>
                </a:ext>
              </a:extLst>
            </p:cNvPr>
            <p:cNvSpPr/>
            <p:nvPr/>
          </p:nvSpPr>
          <p:spPr>
            <a:xfrm>
              <a:off x="2087840" y="1638630"/>
              <a:ext cx="244" cy="299"/>
            </a:xfrm>
            <a:custGeom>
              <a:avLst/>
              <a:gdLst/>
              <a:ahLst/>
              <a:cxnLst/>
              <a:rect l="l" t="t" r="r" b="b"/>
              <a:pathLst>
                <a:path w="18" h="22" extrusionOk="0">
                  <a:moveTo>
                    <a:pt x="1" y="1"/>
                  </a:moveTo>
                  <a:lnTo>
                    <a:pt x="18"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5475;p126">
              <a:extLst>
                <a:ext uri="{FF2B5EF4-FFF2-40B4-BE49-F238E27FC236}">
                  <a16:creationId xmlns:a16="http://schemas.microsoft.com/office/drawing/2014/main" id="{9C33FCF5-9954-44D0-B262-3F2120429EAF}"/>
                </a:ext>
              </a:extLst>
            </p:cNvPr>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5476;p126">
              <a:extLst>
                <a:ext uri="{FF2B5EF4-FFF2-40B4-BE49-F238E27FC236}">
                  <a16:creationId xmlns:a16="http://schemas.microsoft.com/office/drawing/2014/main" id="{6878FCB1-B10C-4409-B134-82A803F8061C}"/>
                </a:ext>
              </a:extLst>
            </p:cNvPr>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5477;p126">
              <a:extLst>
                <a:ext uri="{FF2B5EF4-FFF2-40B4-BE49-F238E27FC236}">
                  <a16:creationId xmlns:a16="http://schemas.microsoft.com/office/drawing/2014/main" id="{BFFF3A55-FCC0-4501-BA51-B498E6B9B213}"/>
                </a:ext>
              </a:extLst>
            </p:cNvPr>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5478;p126">
              <a:extLst>
                <a:ext uri="{FF2B5EF4-FFF2-40B4-BE49-F238E27FC236}">
                  <a16:creationId xmlns:a16="http://schemas.microsoft.com/office/drawing/2014/main" id="{56B11CF1-B71A-4D4D-8BA4-5F48C006A9D1}"/>
                </a:ext>
              </a:extLst>
            </p:cNvPr>
            <p:cNvSpPr/>
            <p:nvPr/>
          </p:nvSpPr>
          <p:spPr>
            <a:xfrm>
              <a:off x="2088411" y="1639295"/>
              <a:ext cx="204" cy="204"/>
            </a:xfrm>
            <a:custGeom>
              <a:avLst/>
              <a:gdLst/>
              <a:ahLst/>
              <a:cxnLst/>
              <a:rect l="l" t="t" r="r" b="b"/>
              <a:pathLst>
                <a:path w="15" h="15" extrusionOk="0">
                  <a:moveTo>
                    <a:pt x="15"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5479;p126">
              <a:extLst>
                <a:ext uri="{FF2B5EF4-FFF2-40B4-BE49-F238E27FC236}">
                  <a16:creationId xmlns:a16="http://schemas.microsoft.com/office/drawing/2014/main" id="{394C554B-BE38-4F64-B139-E241A8B12917}"/>
                </a:ext>
              </a:extLst>
            </p:cNvPr>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5480;p126">
              <a:extLst>
                <a:ext uri="{FF2B5EF4-FFF2-40B4-BE49-F238E27FC236}">
                  <a16:creationId xmlns:a16="http://schemas.microsoft.com/office/drawing/2014/main" id="{5032BEE3-F177-42D3-826E-34DB69CF5004}"/>
                </a:ext>
              </a:extLst>
            </p:cNvPr>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5481;p126">
              <a:extLst>
                <a:ext uri="{FF2B5EF4-FFF2-40B4-BE49-F238E27FC236}">
                  <a16:creationId xmlns:a16="http://schemas.microsoft.com/office/drawing/2014/main" id="{9470661A-0567-44B7-B1C4-181DB2F7E1D2}"/>
                </a:ext>
              </a:extLst>
            </p:cNvPr>
            <p:cNvSpPr/>
            <p:nvPr/>
          </p:nvSpPr>
          <p:spPr>
            <a:xfrm>
              <a:off x="2088125" y="1638969"/>
              <a:ext cx="204" cy="244"/>
            </a:xfrm>
            <a:custGeom>
              <a:avLst/>
              <a:gdLst/>
              <a:ahLst/>
              <a:cxnLst/>
              <a:rect l="l" t="t" r="r" b="b"/>
              <a:pathLst>
                <a:path w="15" h="18" extrusionOk="0">
                  <a:moveTo>
                    <a:pt x="1" y="0"/>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5482;p126">
              <a:extLst>
                <a:ext uri="{FF2B5EF4-FFF2-40B4-BE49-F238E27FC236}">
                  <a16:creationId xmlns:a16="http://schemas.microsoft.com/office/drawing/2014/main" id="{9D7CD9B9-5BAF-47CA-91A3-6FF9F4E56DC7}"/>
                </a:ext>
              </a:extLst>
            </p:cNvPr>
            <p:cNvSpPr/>
            <p:nvPr/>
          </p:nvSpPr>
          <p:spPr>
            <a:xfrm>
              <a:off x="2088696" y="1639580"/>
              <a:ext cx="258" cy="204"/>
            </a:xfrm>
            <a:custGeom>
              <a:avLst/>
              <a:gdLst/>
              <a:ahLst/>
              <a:cxnLst/>
              <a:rect l="l" t="t" r="r" b="b"/>
              <a:pathLst>
                <a:path w="19" h="15" extrusionOk="0">
                  <a:moveTo>
                    <a:pt x="1" y="1"/>
                  </a:moveTo>
                  <a:lnTo>
                    <a:pt x="18"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5483;p126">
              <a:extLst>
                <a:ext uri="{FF2B5EF4-FFF2-40B4-BE49-F238E27FC236}">
                  <a16:creationId xmlns:a16="http://schemas.microsoft.com/office/drawing/2014/main" id="{63A116D1-5053-4A3C-9533-985E2658E012}"/>
                </a:ext>
              </a:extLst>
            </p:cNvPr>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5484;p126">
              <a:extLst>
                <a:ext uri="{FF2B5EF4-FFF2-40B4-BE49-F238E27FC236}">
                  <a16:creationId xmlns:a16="http://schemas.microsoft.com/office/drawing/2014/main" id="{9B4EE2E5-8661-48B5-A39B-3342306DA665}"/>
                </a:ext>
              </a:extLst>
            </p:cNvPr>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5485;p126">
              <a:extLst>
                <a:ext uri="{FF2B5EF4-FFF2-40B4-BE49-F238E27FC236}">
                  <a16:creationId xmlns:a16="http://schemas.microsoft.com/office/drawing/2014/main" id="{68050B0A-EE76-4432-A61F-7B6EEAE04179}"/>
                </a:ext>
              </a:extLst>
            </p:cNvPr>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5486;p126">
              <a:extLst>
                <a:ext uri="{FF2B5EF4-FFF2-40B4-BE49-F238E27FC236}">
                  <a16:creationId xmlns:a16="http://schemas.microsoft.com/office/drawing/2014/main" id="{7F7DD570-9143-4477-B037-51D4BCBA6A30}"/>
                </a:ext>
              </a:extLst>
            </p:cNvPr>
            <p:cNvSpPr/>
            <p:nvPr/>
          </p:nvSpPr>
          <p:spPr>
            <a:xfrm>
              <a:off x="2101676" y="1658019"/>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5487;p126">
              <a:extLst>
                <a:ext uri="{FF2B5EF4-FFF2-40B4-BE49-F238E27FC236}">
                  <a16:creationId xmlns:a16="http://schemas.microsoft.com/office/drawing/2014/main" id="{990C9DD2-633B-42EF-BC62-4F0C2F89A0F7}"/>
                </a:ext>
              </a:extLst>
            </p:cNvPr>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5488;p126">
              <a:extLst>
                <a:ext uri="{FF2B5EF4-FFF2-40B4-BE49-F238E27FC236}">
                  <a16:creationId xmlns:a16="http://schemas.microsoft.com/office/drawing/2014/main" id="{5040857E-54CC-43D9-A7CF-9B58D74B421C}"/>
                </a:ext>
              </a:extLst>
            </p:cNvPr>
            <p:cNvSpPr/>
            <p:nvPr/>
          </p:nvSpPr>
          <p:spPr>
            <a:xfrm>
              <a:off x="2101296" y="1658209"/>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5489;p126">
              <a:extLst>
                <a:ext uri="{FF2B5EF4-FFF2-40B4-BE49-F238E27FC236}">
                  <a16:creationId xmlns:a16="http://schemas.microsoft.com/office/drawing/2014/main" id="{0128AA12-2D16-4A70-A04F-AE97B698ED8A}"/>
                </a:ext>
              </a:extLst>
            </p:cNvPr>
            <p:cNvSpPr/>
            <p:nvPr/>
          </p:nvSpPr>
          <p:spPr>
            <a:xfrm>
              <a:off x="2100630" y="1658684"/>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5490;p126">
              <a:extLst>
                <a:ext uri="{FF2B5EF4-FFF2-40B4-BE49-F238E27FC236}">
                  <a16:creationId xmlns:a16="http://schemas.microsoft.com/office/drawing/2014/main" id="{CEDDA861-23BB-4F31-8530-33253A1872BE}"/>
                </a:ext>
              </a:extLst>
            </p:cNvPr>
            <p:cNvSpPr/>
            <p:nvPr/>
          </p:nvSpPr>
          <p:spPr>
            <a:xfrm>
              <a:off x="2100956" y="1658453"/>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5491;p126">
              <a:extLst>
                <a:ext uri="{FF2B5EF4-FFF2-40B4-BE49-F238E27FC236}">
                  <a16:creationId xmlns:a16="http://schemas.microsoft.com/office/drawing/2014/main" id="{986798DC-7CE3-4FD6-9067-9837419091F8}"/>
                </a:ext>
              </a:extLst>
            </p:cNvPr>
            <p:cNvSpPr/>
            <p:nvPr/>
          </p:nvSpPr>
          <p:spPr>
            <a:xfrm>
              <a:off x="2102056" y="1657829"/>
              <a:ext cx="204" cy="163"/>
            </a:xfrm>
            <a:custGeom>
              <a:avLst/>
              <a:gdLst/>
              <a:ahLst/>
              <a:cxnLst/>
              <a:rect l="l" t="t" r="r" b="b"/>
              <a:pathLst>
                <a:path w="15" h="12"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5492;p126">
              <a:extLst>
                <a:ext uri="{FF2B5EF4-FFF2-40B4-BE49-F238E27FC236}">
                  <a16:creationId xmlns:a16="http://schemas.microsoft.com/office/drawing/2014/main" id="{39BE42FA-DF88-4CBB-B68C-287F8E0F3D74}"/>
                </a:ext>
              </a:extLst>
            </p:cNvPr>
            <p:cNvSpPr/>
            <p:nvPr/>
          </p:nvSpPr>
          <p:spPr>
            <a:xfrm>
              <a:off x="2103142" y="1657543"/>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5493;p126">
              <a:extLst>
                <a:ext uri="{FF2B5EF4-FFF2-40B4-BE49-F238E27FC236}">
                  <a16:creationId xmlns:a16="http://schemas.microsoft.com/office/drawing/2014/main" id="{642AD53E-4437-462A-96CE-BD2D95917D12}"/>
                </a:ext>
              </a:extLst>
            </p:cNvPr>
            <p:cNvSpPr/>
            <p:nvPr/>
          </p:nvSpPr>
          <p:spPr>
            <a:xfrm>
              <a:off x="2102816" y="1657638"/>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5494;p126">
              <a:extLst>
                <a:ext uri="{FF2B5EF4-FFF2-40B4-BE49-F238E27FC236}">
                  <a16:creationId xmlns:a16="http://schemas.microsoft.com/office/drawing/2014/main" id="{0E63E094-402F-4A82-9D4D-F254D6FB2398}"/>
                </a:ext>
              </a:extLst>
            </p:cNvPr>
            <p:cNvSpPr/>
            <p:nvPr/>
          </p:nvSpPr>
          <p:spPr>
            <a:xfrm>
              <a:off x="2102436" y="1657733"/>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5495;p126">
              <a:extLst>
                <a:ext uri="{FF2B5EF4-FFF2-40B4-BE49-F238E27FC236}">
                  <a16:creationId xmlns:a16="http://schemas.microsoft.com/office/drawing/2014/main" id="{8DFF356D-9FEA-4238-9B76-FFE1F7B5366F}"/>
                </a:ext>
              </a:extLst>
            </p:cNvPr>
            <p:cNvSpPr/>
            <p:nvPr/>
          </p:nvSpPr>
          <p:spPr>
            <a:xfrm>
              <a:off x="2100345" y="1659023"/>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5496;p126">
              <a:extLst>
                <a:ext uri="{FF2B5EF4-FFF2-40B4-BE49-F238E27FC236}">
                  <a16:creationId xmlns:a16="http://schemas.microsoft.com/office/drawing/2014/main" id="{A97681C1-A5DF-4C23-A1A9-84C2913A865C}"/>
                </a:ext>
              </a:extLst>
            </p:cNvPr>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5497;p126">
              <a:extLst>
                <a:ext uri="{FF2B5EF4-FFF2-40B4-BE49-F238E27FC236}">
                  <a16:creationId xmlns:a16="http://schemas.microsoft.com/office/drawing/2014/main" id="{1ABCA4A4-303D-4F76-9C4F-74CC61E6E98D}"/>
                </a:ext>
              </a:extLst>
            </p:cNvPr>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5498;p126">
              <a:extLst>
                <a:ext uri="{FF2B5EF4-FFF2-40B4-BE49-F238E27FC236}">
                  <a16:creationId xmlns:a16="http://schemas.microsoft.com/office/drawing/2014/main" id="{3540D5C8-02F4-4BAB-BE92-158074CFB217}"/>
                </a:ext>
              </a:extLst>
            </p:cNvPr>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5499;p126">
              <a:extLst>
                <a:ext uri="{FF2B5EF4-FFF2-40B4-BE49-F238E27FC236}">
                  <a16:creationId xmlns:a16="http://schemas.microsoft.com/office/drawing/2014/main" id="{D4EBED77-76D0-45CF-B2CE-078DC62B2FC6}"/>
                </a:ext>
              </a:extLst>
            </p:cNvPr>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5500;p126">
              <a:extLst>
                <a:ext uri="{FF2B5EF4-FFF2-40B4-BE49-F238E27FC236}">
                  <a16:creationId xmlns:a16="http://schemas.microsoft.com/office/drawing/2014/main" id="{CFFE61BC-2C44-4711-AF1B-4D22AB47DFA5}"/>
                </a:ext>
              </a:extLst>
            </p:cNvPr>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5501;p126">
              <a:extLst>
                <a:ext uri="{FF2B5EF4-FFF2-40B4-BE49-F238E27FC236}">
                  <a16:creationId xmlns:a16="http://schemas.microsoft.com/office/drawing/2014/main" id="{C69DE145-A89C-4161-AD5C-C2E3A5E099A4}"/>
                </a:ext>
              </a:extLst>
            </p:cNvPr>
            <p:cNvSpPr/>
            <p:nvPr/>
          </p:nvSpPr>
          <p:spPr>
            <a:xfrm>
              <a:off x="2100060" y="1659308"/>
              <a:ext cx="204" cy="244"/>
            </a:xfrm>
            <a:custGeom>
              <a:avLst/>
              <a:gdLst/>
              <a:ahLst/>
              <a:cxnLst/>
              <a:rect l="l" t="t" r="r" b="b"/>
              <a:pathLst>
                <a:path w="15" h="18" extrusionOk="0">
                  <a:moveTo>
                    <a:pt x="0" y="18"/>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5502;p126">
              <a:extLst>
                <a:ext uri="{FF2B5EF4-FFF2-40B4-BE49-F238E27FC236}">
                  <a16:creationId xmlns:a16="http://schemas.microsoft.com/office/drawing/2014/main" id="{68E4C292-878E-42DE-96F4-199E70203EA8}"/>
                </a:ext>
              </a:extLst>
            </p:cNvPr>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5503;p126">
              <a:extLst>
                <a:ext uri="{FF2B5EF4-FFF2-40B4-BE49-F238E27FC236}">
                  <a16:creationId xmlns:a16="http://schemas.microsoft.com/office/drawing/2014/main" id="{367C6F21-0DAA-49B7-A4F9-81DA481AEB0E}"/>
                </a:ext>
              </a:extLst>
            </p:cNvPr>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5504;p126">
              <a:extLst>
                <a:ext uri="{FF2B5EF4-FFF2-40B4-BE49-F238E27FC236}">
                  <a16:creationId xmlns:a16="http://schemas.microsoft.com/office/drawing/2014/main" id="{259FC63E-B2F0-4DAE-90E0-DCC7C47D7C90}"/>
                </a:ext>
              </a:extLst>
            </p:cNvPr>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5505;p126">
              <a:extLst>
                <a:ext uri="{FF2B5EF4-FFF2-40B4-BE49-F238E27FC236}">
                  <a16:creationId xmlns:a16="http://schemas.microsoft.com/office/drawing/2014/main" id="{A70893D7-627F-4FEE-AAFD-A426DEEAA022}"/>
                </a:ext>
              </a:extLst>
            </p:cNvPr>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5506;p126">
              <a:extLst>
                <a:ext uri="{FF2B5EF4-FFF2-40B4-BE49-F238E27FC236}">
                  <a16:creationId xmlns:a16="http://schemas.microsoft.com/office/drawing/2014/main" id="{1585B841-D66B-4F31-9677-E813BD679330}"/>
                </a:ext>
              </a:extLst>
            </p:cNvPr>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5507;p126">
              <a:extLst>
                <a:ext uri="{FF2B5EF4-FFF2-40B4-BE49-F238E27FC236}">
                  <a16:creationId xmlns:a16="http://schemas.microsoft.com/office/drawing/2014/main" id="{A56963E3-3678-4F8C-8FCC-E00C68C8064D}"/>
                </a:ext>
              </a:extLst>
            </p:cNvPr>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5508;p126">
              <a:extLst>
                <a:ext uri="{FF2B5EF4-FFF2-40B4-BE49-F238E27FC236}">
                  <a16:creationId xmlns:a16="http://schemas.microsoft.com/office/drawing/2014/main" id="{1BEE25C5-26F3-4414-88D1-0C0165D564B3}"/>
                </a:ext>
              </a:extLst>
            </p:cNvPr>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5509;p126">
              <a:extLst>
                <a:ext uri="{FF2B5EF4-FFF2-40B4-BE49-F238E27FC236}">
                  <a16:creationId xmlns:a16="http://schemas.microsoft.com/office/drawing/2014/main" id="{115A0F47-1083-43A5-96A2-56410AB1DB8E}"/>
                </a:ext>
              </a:extLst>
            </p:cNvPr>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5510;p126">
              <a:extLst>
                <a:ext uri="{FF2B5EF4-FFF2-40B4-BE49-F238E27FC236}">
                  <a16:creationId xmlns:a16="http://schemas.microsoft.com/office/drawing/2014/main" id="{AA6D6710-6775-44FC-A22C-1838B8B4E9AE}"/>
                </a:ext>
              </a:extLst>
            </p:cNvPr>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5511;p126">
              <a:extLst>
                <a:ext uri="{FF2B5EF4-FFF2-40B4-BE49-F238E27FC236}">
                  <a16:creationId xmlns:a16="http://schemas.microsoft.com/office/drawing/2014/main" id="{56C452E8-B6AB-4507-8566-4CE0898456C4}"/>
                </a:ext>
              </a:extLst>
            </p:cNvPr>
            <p:cNvSpPr/>
            <p:nvPr/>
          </p:nvSpPr>
          <p:spPr>
            <a:xfrm>
              <a:off x="1391722" y="1941503"/>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5512;p126">
              <a:extLst>
                <a:ext uri="{FF2B5EF4-FFF2-40B4-BE49-F238E27FC236}">
                  <a16:creationId xmlns:a16="http://schemas.microsoft.com/office/drawing/2014/main" id="{0E24B0B5-978F-4E98-AB14-BBB72AB4C99A}"/>
                </a:ext>
              </a:extLst>
            </p:cNvPr>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5513;p126">
              <a:extLst>
                <a:ext uri="{FF2B5EF4-FFF2-40B4-BE49-F238E27FC236}">
                  <a16:creationId xmlns:a16="http://schemas.microsoft.com/office/drawing/2014/main" id="{6F5ED0A9-C42E-4F00-B910-C8BED98A9232}"/>
                </a:ext>
              </a:extLst>
            </p:cNvPr>
            <p:cNvSpPr/>
            <p:nvPr/>
          </p:nvSpPr>
          <p:spPr>
            <a:xfrm>
              <a:off x="1391586" y="1938937"/>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5514;p126">
              <a:extLst>
                <a:ext uri="{FF2B5EF4-FFF2-40B4-BE49-F238E27FC236}">
                  <a16:creationId xmlns:a16="http://schemas.microsoft.com/office/drawing/2014/main" id="{8B6C3943-E4DB-4451-AFAC-0BDE269B9EF4}"/>
                </a:ext>
              </a:extLst>
            </p:cNvPr>
            <p:cNvSpPr/>
            <p:nvPr/>
          </p:nvSpPr>
          <p:spPr>
            <a:xfrm>
              <a:off x="1381403" y="1935230"/>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5515;p126">
              <a:extLst>
                <a:ext uri="{FF2B5EF4-FFF2-40B4-BE49-F238E27FC236}">
                  <a16:creationId xmlns:a16="http://schemas.microsoft.com/office/drawing/2014/main" id="{8E69573E-CB9D-4264-8096-88777940EF29}"/>
                </a:ext>
              </a:extLst>
            </p:cNvPr>
            <p:cNvSpPr/>
            <p:nvPr/>
          </p:nvSpPr>
          <p:spPr>
            <a:xfrm>
              <a:off x="1391396" y="1938516"/>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5516;p126">
              <a:extLst>
                <a:ext uri="{FF2B5EF4-FFF2-40B4-BE49-F238E27FC236}">
                  <a16:creationId xmlns:a16="http://schemas.microsoft.com/office/drawing/2014/main" id="{C2C80158-D0EE-4CA6-810C-D5FB37EC51D8}"/>
                </a:ext>
              </a:extLst>
            </p:cNvPr>
            <p:cNvSpPr/>
            <p:nvPr/>
          </p:nvSpPr>
          <p:spPr>
            <a:xfrm>
              <a:off x="1382163" y="1935665"/>
              <a:ext cx="204" cy="109"/>
            </a:xfrm>
            <a:custGeom>
              <a:avLst/>
              <a:gdLst/>
              <a:ahLst/>
              <a:cxnLst/>
              <a:rect l="l" t="t" r="r" b="b"/>
              <a:pathLst>
                <a:path w="15" h="8" extrusionOk="0">
                  <a:moveTo>
                    <a:pt x="1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5517;p126">
              <a:extLst>
                <a:ext uri="{FF2B5EF4-FFF2-40B4-BE49-F238E27FC236}">
                  <a16:creationId xmlns:a16="http://schemas.microsoft.com/office/drawing/2014/main" id="{AB8DDF55-B89F-4AED-BD88-2BEE161747A8}"/>
                </a:ext>
              </a:extLst>
            </p:cNvPr>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5518;p126">
              <a:extLst>
                <a:ext uri="{FF2B5EF4-FFF2-40B4-BE49-F238E27FC236}">
                  <a16:creationId xmlns:a16="http://schemas.microsoft.com/office/drawing/2014/main" id="{0CC8910B-F4BA-4034-AC91-85346BDBAA2D}"/>
                </a:ext>
              </a:extLst>
            </p:cNvPr>
            <p:cNvSpPr/>
            <p:nvPr/>
          </p:nvSpPr>
          <p:spPr>
            <a:xfrm>
              <a:off x="1391627" y="1941978"/>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5519;p126">
              <a:extLst>
                <a:ext uri="{FF2B5EF4-FFF2-40B4-BE49-F238E27FC236}">
                  <a16:creationId xmlns:a16="http://schemas.microsoft.com/office/drawing/2014/main" id="{5971B3C9-BDA6-44E9-B939-3A0CD23FE401}"/>
                </a:ext>
              </a:extLst>
            </p:cNvPr>
            <p:cNvSpPr/>
            <p:nvPr/>
          </p:nvSpPr>
          <p:spPr>
            <a:xfrm>
              <a:off x="1391722" y="1939602"/>
              <a:ext cx="14" cy="109"/>
            </a:xfrm>
            <a:custGeom>
              <a:avLst/>
              <a:gdLst/>
              <a:ahLst/>
              <a:cxnLst/>
              <a:rect l="l" t="t" r="r" b="b"/>
              <a:pathLst>
                <a:path w="1" h="8" extrusionOk="0">
                  <a:moveTo>
                    <a:pt x="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5520;p126">
              <a:extLst>
                <a:ext uri="{FF2B5EF4-FFF2-40B4-BE49-F238E27FC236}">
                  <a16:creationId xmlns:a16="http://schemas.microsoft.com/office/drawing/2014/main" id="{15A37641-9709-4E2B-8B94-17915377E121}"/>
                </a:ext>
              </a:extLst>
            </p:cNvPr>
            <p:cNvSpPr/>
            <p:nvPr/>
          </p:nvSpPr>
          <p:spPr>
            <a:xfrm>
              <a:off x="1391722" y="193998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5521;p126">
              <a:extLst>
                <a:ext uri="{FF2B5EF4-FFF2-40B4-BE49-F238E27FC236}">
                  <a16:creationId xmlns:a16="http://schemas.microsoft.com/office/drawing/2014/main" id="{5778B250-CC41-4814-82E9-228B3BAEF1BF}"/>
                </a:ext>
              </a:extLst>
            </p:cNvPr>
            <p:cNvSpPr/>
            <p:nvPr/>
          </p:nvSpPr>
          <p:spPr>
            <a:xfrm>
              <a:off x="1391722" y="193941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5522;p126">
              <a:extLst>
                <a:ext uri="{FF2B5EF4-FFF2-40B4-BE49-F238E27FC236}">
                  <a16:creationId xmlns:a16="http://schemas.microsoft.com/office/drawing/2014/main" id="{BF29D8EB-6CB4-4FE9-8DAD-5D1E904CA379}"/>
                </a:ext>
              </a:extLst>
            </p:cNvPr>
            <p:cNvSpPr/>
            <p:nvPr/>
          </p:nvSpPr>
          <p:spPr>
            <a:xfrm>
              <a:off x="1391627" y="1939127"/>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5523;p126">
              <a:extLst>
                <a:ext uri="{FF2B5EF4-FFF2-40B4-BE49-F238E27FC236}">
                  <a16:creationId xmlns:a16="http://schemas.microsoft.com/office/drawing/2014/main" id="{84149594-5CE5-4689-BBB0-821ABC27280E}"/>
                </a:ext>
              </a:extLst>
            </p:cNvPr>
            <p:cNvSpPr/>
            <p:nvPr/>
          </p:nvSpPr>
          <p:spPr>
            <a:xfrm>
              <a:off x="1391491" y="1938652"/>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5524;p126">
              <a:extLst>
                <a:ext uri="{FF2B5EF4-FFF2-40B4-BE49-F238E27FC236}">
                  <a16:creationId xmlns:a16="http://schemas.microsoft.com/office/drawing/2014/main" id="{D2D21865-BA10-438D-832C-0C8DCC01EB72}"/>
                </a:ext>
              </a:extLst>
            </p:cNvPr>
            <p:cNvSpPr/>
            <p:nvPr/>
          </p:nvSpPr>
          <p:spPr>
            <a:xfrm>
              <a:off x="1391532" y="193880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5525;p126">
              <a:extLst>
                <a:ext uri="{FF2B5EF4-FFF2-40B4-BE49-F238E27FC236}">
                  <a16:creationId xmlns:a16="http://schemas.microsoft.com/office/drawing/2014/main" id="{EE4E9FC6-8DCF-4C26-A336-C7D648AEBDB3}"/>
                </a:ext>
              </a:extLst>
            </p:cNvPr>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5526;p126">
              <a:extLst>
                <a:ext uri="{FF2B5EF4-FFF2-40B4-BE49-F238E27FC236}">
                  <a16:creationId xmlns:a16="http://schemas.microsoft.com/office/drawing/2014/main" id="{337752CE-C5F3-4A75-A74C-27262910E0E2}"/>
                </a:ext>
              </a:extLst>
            </p:cNvPr>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5527;p126">
              <a:extLst>
                <a:ext uri="{FF2B5EF4-FFF2-40B4-BE49-F238E27FC236}">
                  <a16:creationId xmlns:a16="http://schemas.microsoft.com/office/drawing/2014/main" id="{82EC55B1-5E86-4971-9B5F-BF34D8E9635C}"/>
                </a:ext>
              </a:extLst>
            </p:cNvPr>
            <p:cNvSpPr/>
            <p:nvPr/>
          </p:nvSpPr>
          <p:spPr>
            <a:xfrm>
              <a:off x="1378552" y="1934660"/>
              <a:ext cx="14" cy="14"/>
            </a:xfrm>
            <a:custGeom>
              <a:avLst/>
              <a:gdLst/>
              <a:ahLst/>
              <a:cxnLst/>
              <a:rect l="l" t="t" r="r" b="b"/>
              <a:pathLst>
                <a:path w="1" h="1" extrusionOk="0">
                  <a:moveTo>
                    <a:pt x="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5528;p126">
              <a:extLst>
                <a:ext uri="{FF2B5EF4-FFF2-40B4-BE49-F238E27FC236}">
                  <a16:creationId xmlns:a16="http://schemas.microsoft.com/office/drawing/2014/main" id="{22B88C0F-7755-46C2-B786-FC723CC5F56D}"/>
                </a:ext>
              </a:extLst>
            </p:cNvPr>
            <p:cNvSpPr/>
            <p:nvPr/>
          </p:nvSpPr>
          <p:spPr>
            <a:xfrm>
              <a:off x="1374370" y="1937892"/>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5529;p126">
              <a:extLst>
                <a:ext uri="{FF2B5EF4-FFF2-40B4-BE49-F238E27FC236}">
                  <a16:creationId xmlns:a16="http://schemas.microsoft.com/office/drawing/2014/main" id="{4CA3B305-19A4-4D25-9DDE-89E869E8E721}"/>
                </a:ext>
              </a:extLst>
            </p:cNvPr>
            <p:cNvSpPr/>
            <p:nvPr/>
          </p:nvSpPr>
          <p:spPr>
            <a:xfrm>
              <a:off x="1373759" y="1938462"/>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5530;p126">
              <a:extLst>
                <a:ext uri="{FF2B5EF4-FFF2-40B4-BE49-F238E27FC236}">
                  <a16:creationId xmlns:a16="http://schemas.microsoft.com/office/drawing/2014/main" id="{FECDB535-F911-439A-8AE8-49B66E122823}"/>
                </a:ext>
              </a:extLst>
            </p:cNvPr>
            <p:cNvSpPr/>
            <p:nvPr/>
          </p:nvSpPr>
          <p:spPr>
            <a:xfrm>
              <a:off x="1377601" y="1935190"/>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5531;p126">
              <a:extLst>
                <a:ext uri="{FF2B5EF4-FFF2-40B4-BE49-F238E27FC236}">
                  <a16:creationId xmlns:a16="http://schemas.microsoft.com/office/drawing/2014/main" id="{DEE4B84B-F085-4466-B9D0-EE62A117CC95}"/>
                </a:ext>
              </a:extLst>
            </p:cNvPr>
            <p:cNvSpPr/>
            <p:nvPr/>
          </p:nvSpPr>
          <p:spPr>
            <a:xfrm>
              <a:off x="1378362" y="1934714"/>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5532;p126">
              <a:extLst>
                <a:ext uri="{FF2B5EF4-FFF2-40B4-BE49-F238E27FC236}">
                  <a16:creationId xmlns:a16="http://schemas.microsoft.com/office/drawing/2014/main" id="{358A4D3A-AEC2-4F01-868F-DFE621D1EA36}"/>
                </a:ext>
              </a:extLst>
            </p:cNvPr>
            <p:cNvSpPr/>
            <p:nvPr/>
          </p:nvSpPr>
          <p:spPr>
            <a:xfrm>
              <a:off x="1377370" y="1935380"/>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5533;p126">
              <a:extLst>
                <a:ext uri="{FF2B5EF4-FFF2-40B4-BE49-F238E27FC236}">
                  <a16:creationId xmlns:a16="http://schemas.microsoft.com/office/drawing/2014/main" id="{4D5E3558-77F7-43C2-9A02-FCD7E55F97BD}"/>
                </a:ext>
              </a:extLst>
            </p:cNvPr>
            <p:cNvSpPr/>
            <p:nvPr/>
          </p:nvSpPr>
          <p:spPr>
            <a:xfrm>
              <a:off x="1377031" y="1935570"/>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5534;p126">
              <a:extLst>
                <a:ext uri="{FF2B5EF4-FFF2-40B4-BE49-F238E27FC236}">
                  <a16:creationId xmlns:a16="http://schemas.microsoft.com/office/drawing/2014/main" id="{E2575F84-6A8C-4F10-960A-DC98AB76A635}"/>
                </a:ext>
              </a:extLst>
            </p:cNvPr>
            <p:cNvSpPr/>
            <p:nvPr/>
          </p:nvSpPr>
          <p:spPr>
            <a:xfrm>
              <a:off x="1376705" y="1935855"/>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5535;p126">
              <a:extLst>
                <a:ext uri="{FF2B5EF4-FFF2-40B4-BE49-F238E27FC236}">
                  <a16:creationId xmlns:a16="http://schemas.microsoft.com/office/drawing/2014/main" id="{A1800C0E-5CD4-4DB4-9F63-8A49F49F3389}"/>
                </a:ext>
              </a:extLst>
            </p:cNvPr>
            <p:cNvSpPr/>
            <p:nvPr/>
          </p:nvSpPr>
          <p:spPr>
            <a:xfrm>
              <a:off x="1375470" y="1936900"/>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5536;p126">
              <a:extLst>
                <a:ext uri="{FF2B5EF4-FFF2-40B4-BE49-F238E27FC236}">
                  <a16:creationId xmlns:a16="http://schemas.microsoft.com/office/drawing/2014/main" id="{2EC25A67-CAA8-4D7E-9752-DE6A1DD23BE8}"/>
                </a:ext>
              </a:extLst>
            </p:cNvPr>
            <p:cNvSpPr/>
            <p:nvPr/>
          </p:nvSpPr>
          <p:spPr>
            <a:xfrm>
              <a:off x="1377846" y="1935040"/>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5537;p126">
              <a:extLst>
                <a:ext uri="{FF2B5EF4-FFF2-40B4-BE49-F238E27FC236}">
                  <a16:creationId xmlns:a16="http://schemas.microsoft.com/office/drawing/2014/main" id="{ACD640CB-2715-4B56-9666-6A2633CC66FA}"/>
                </a:ext>
              </a:extLst>
            </p:cNvPr>
            <p:cNvSpPr/>
            <p:nvPr/>
          </p:nvSpPr>
          <p:spPr>
            <a:xfrm>
              <a:off x="1378076" y="1934905"/>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5538;p126">
              <a:extLst>
                <a:ext uri="{FF2B5EF4-FFF2-40B4-BE49-F238E27FC236}">
                  <a16:creationId xmlns:a16="http://schemas.microsoft.com/office/drawing/2014/main" id="{27A893FA-AD45-4BB3-941D-FEF7A788A571}"/>
                </a:ext>
              </a:extLst>
            </p:cNvPr>
            <p:cNvSpPr/>
            <p:nvPr/>
          </p:nvSpPr>
          <p:spPr>
            <a:xfrm>
              <a:off x="1374899" y="1937376"/>
              <a:ext cx="204" cy="149"/>
            </a:xfrm>
            <a:custGeom>
              <a:avLst/>
              <a:gdLst/>
              <a:ahLst/>
              <a:cxnLst/>
              <a:rect l="l" t="t" r="r" b="b"/>
              <a:pathLst>
                <a:path w="15" h="11" extrusionOk="0">
                  <a:moveTo>
                    <a:pt x="1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5539;p126">
              <a:extLst>
                <a:ext uri="{FF2B5EF4-FFF2-40B4-BE49-F238E27FC236}">
                  <a16:creationId xmlns:a16="http://schemas.microsoft.com/office/drawing/2014/main" id="{F55C144C-74CA-4F75-B7E1-70AB4DBB3C87}"/>
                </a:ext>
              </a:extLst>
            </p:cNvPr>
            <p:cNvSpPr/>
            <p:nvPr/>
          </p:nvSpPr>
          <p:spPr>
            <a:xfrm>
              <a:off x="1375890" y="1936520"/>
              <a:ext cx="204" cy="109"/>
            </a:xfrm>
            <a:custGeom>
              <a:avLst/>
              <a:gdLst/>
              <a:ahLst/>
              <a:cxnLst/>
              <a:rect l="l" t="t" r="r" b="b"/>
              <a:pathLst>
                <a:path w="15" h="8" extrusionOk="0">
                  <a:moveTo>
                    <a:pt x="15"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5540;p126">
              <a:extLst>
                <a:ext uri="{FF2B5EF4-FFF2-40B4-BE49-F238E27FC236}">
                  <a16:creationId xmlns:a16="http://schemas.microsoft.com/office/drawing/2014/main" id="{90436E5B-2B97-4DE4-8107-970874600B84}"/>
                </a:ext>
              </a:extLst>
            </p:cNvPr>
            <p:cNvSpPr/>
            <p:nvPr/>
          </p:nvSpPr>
          <p:spPr>
            <a:xfrm>
              <a:off x="1376325" y="1936140"/>
              <a:ext cx="149" cy="149"/>
            </a:xfrm>
            <a:custGeom>
              <a:avLst/>
              <a:gdLst/>
              <a:ahLst/>
              <a:cxnLst/>
              <a:rect l="l" t="t" r="r" b="b"/>
              <a:pathLst>
                <a:path w="11" h="11" extrusionOk="0">
                  <a:moveTo>
                    <a:pt x="11"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5541;p126">
              <a:extLst>
                <a:ext uri="{FF2B5EF4-FFF2-40B4-BE49-F238E27FC236}">
                  <a16:creationId xmlns:a16="http://schemas.microsoft.com/office/drawing/2014/main" id="{651FDD97-6129-4E7F-8DAA-EB18692631A9}"/>
                </a:ext>
              </a:extLst>
            </p:cNvPr>
            <p:cNvSpPr/>
            <p:nvPr/>
          </p:nvSpPr>
          <p:spPr>
            <a:xfrm>
              <a:off x="1378226" y="1934810"/>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5542;p126">
              <a:extLst>
                <a:ext uri="{FF2B5EF4-FFF2-40B4-BE49-F238E27FC236}">
                  <a16:creationId xmlns:a16="http://schemas.microsoft.com/office/drawing/2014/main" id="{840ACF66-D01E-4276-9831-4D5157147361}"/>
                </a:ext>
              </a:extLst>
            </p:cNvPr>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5543;p126">
              <a:extLst>
                <a:ext uri="{FF2B5EF4-FFF2-40B4-BE49-F238E27FC236}">
                  <a16:creationId xmlns:a16="http://schemas.microsoft.com/office/drawing/2014/main" id="{DFC08E6D-7A94-43CF-AA5C-B68F5EB966CF}"/>
                </a:ext>
              </a:extLst>
            </p:cNvPr>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5544;p126">
              <a:extLst>
                <a:ext uri="{FF2B5EF4-FFF2-40B4-BE49-F238E27FC236}">
                  <a16:creationId xmlns:a16="http://schemas.microsoft.com/office/drawing/2014/main" id="{3DFA9AFF-F81B-4B7C-BB46-15192FEBDEFD}"/>
                </a:ext>
              </a:extLst>
            </p:cNvPr>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5545;p126">
              <a:extLst>
                <a:ext uri="{FF2B5EF4-FFF2-40B4-BE49-F238E27FC236}">
                  <a16:creationId xmlns:a16="http://schemas.microsoft.com/office/drawing/2014/main" id="{DEDE6F86-99BE-4A7F-8E86-DF56E58B8EF0}"/>
                </a:ext>
              </a:extLst>
            </p:cNvPr>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5546;p126">
              <a:extLst>
                <a:ext uri="{FF2B5EF4-FFF2-40B4-BE49-F238E27FC236}">
                  <a16:creationId xmlns:a16="http://schemas.microsoft.com/office/drawing/2014/main" id="{E152DDEA-95B0-4933-BA17-23946D654B49}"/>
                </a:ext>
              </a:extLst>
            </p:cNvPr>
            <p:cNvSpPr/>
            <p:nvPr/>
          </p:nvSpPr>
          <p:spPr>
            <a:xfrm>
              <a:off x="1358213" y="1927342"/>
              <a:ext cx="394" cy="543"/>
            </a:xfrm>
            <a:custGeom>
              <a:avLst/>
              <a:gdLst/>
              <a:ahLst/>
              <a:cxnLst/>
              <a:rect l="l" t="t" r="r" b="b"/>
              <a:pathLst>
                <a:path w="29" h="40" extrusionOk="0">
                  <a:moveTo>
                    <a:pt x="1" y="39"/>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5547;p126">
              <a:extLst>
                <a:ext uri="{FF2B5EF4-FFF2-40B4-BE49-F238E27FC236}">
                  <a16:creationId xmlns:a16="http://schemas.microsoft.com/office/drawing/2014/main" id="{B506C71A-BE24-4F04-8BFB-E1607C77D810}"/>
                </a:ext>
              </a:extLst>
            </p:cNvPr>
            <p:cNvSpPr/>
            <p:nvPr/>
          </p:nvSpPr>
          <p:spPr>
            <a:xfrm>
              <a:off x="1360874" y="1924206"/>
              <a:ext cx="109" cy="163"/>
            </a:xfrm>
            <a:custGeom>
              <a:avLst/>
              <a:gdLst/>
              <a:ahLst/>
              <a:cxnLst/>
              <a:rect l="l" t="t" r="r" b="b"/>
              <a:pathLst>
                <a:path w="8" h="12" extrusionOk="0">
                  <a:moveTo>
                    <a:pt x="1" y="1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5548;p126">
              <a:extLst>
                <a:ext uri="{FF2B5EF4-FFF2-40B4-BE49-F238E27FC236}">
                  <a16:creationId xmlns:a16="http://schemas.microsoft.com/office/drawing/2014/main" id="{F5A86CCA-9E4C-465B-A23A-1DA65385AABD}"/>
                </a:ext>
              </a:extLst>
            </p:cNvPr>
            <p:cNvSpPr/>
            <p:nvPr/>
          </p:nvSpPr>
          <p:spPr>
            <a:xfrm>
              <a:off x="1361064" y="192397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5549;p126">
              <a:extLst>
                <a:ext uri="{FF2B5EF4-FFF2-40B4-BE49-F238E27FC236}">
                  <a16:creationId xmlns:a16="http://schemas.microsoft.com/office/drawing/2014/main" id="{D24D1BA1-EB58-44CF-8185-4D7B6AF58792}"/>
                </a:ext>
              </a:extLst>
            </p:cNvPr>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5550;p126">
              <a:extLst>
                <a:ext uri="{FF2B5EF4-FFF2-40B4-BE49-F238E27FC236}">
                  <a16:creationId xmlns:a16="http://schemas.microsoft.com/office/drawing/2014/main" id="{67AA9783-356F-4469-A0CC-3A9958722BB4}"/>
                </a:ext>
              </a:extLst>
            </p:cNvPr>
            <p:cNvSpPr/>
            <p:nvPr/>
          </p:nvSpPr>
          <p:spPr>
            <a:xfrm>
              <a:off x="1358647" y="1926826"/>
              <a:ext cx="339" cy="434"/>
            </a:xfrm>
            <a:custGeom>
              <a:avLst/>
              <a:gdLst/>
              <a:ahLst/>
              <a:cxnLst/>
              <a:rect l="l" t="t" r="r" b="b"/>
              <a:pathLst>
                <a:path w="25" h="32" extrusionOk="0">
                  <a:moveTo>
                    <a:pt x="0" y="32"/>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5551;p126">
              <a:extLst>
                <a:ext uri="{FF2B5EF4-FFF2-40B4-BE49-F238E27FC236}">
                  <a16:creationId xmlns:a16="http://schemas.microsoft.com/office/drawing/2014/main" id="{B66AAE27-9932-440E-9D9E-49E439BB9146}"/>
                </a:ext>
              </a:extLst>
            </p:cNvPr>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5552;p126">
              <a:extLst>
                <a:ext uri="{FF2B5EF4-FFF2-40B4-BE49-F238E27FC236}">
                  <a16:creationId xmlns:a16="http://schemas.microsoft.com/office/drawing/2014/main" id="{8922C09F-B0BC-4D36-AB24-DE2B39A37B15}"/>
                </a:ext>
              </a:extLst>
            </p:cNvPr>
            <p:cNvSpPr/>
            <p:nvPr/>
          </p:nvSpPr>
          <p:spPr>
            <a:xfrm>
              <a:off x="1359788" y="1925441"/>
              <a:ext cx="204" cy="299"/>
            </a:xfrm>
            <a:custGeom>
              <a:avLst/>
              <a:gdLst/>
              <a:ahLst/>
              <a:cxnLst/>
              <a:rect l="l" t="t" r="r" b="b"/>
              <a:pathLst>
                <a:path w="15" h="22" extrusionOk="0">
                  <a:moveTo>
                    <a:pt x="0" y="22"/>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5553;p126">
              <a:extLst>
                <a:ext uri="{FF2B5EF4-FFF2-40B4-BE49-F238E27FC236}">
                  <a16:creationId xmlns:a16="http://schemas.microsoft.com/office/drawing/2014/main" id="{973BB2A1-8B4F-4EC5-B887-6CF691AC8EB2}"/>
                </a:ext>
              </a:extLst>
            </p:cNvPr>
            <p:cNvSpPr/>
            <p:nvPr/>
          </p:nvSpPr>
          <p:spPr>
            <a:xfrm>
              <a:off x="1359448" y="1925876"/>
              <a:ext cx="258" cy="339"/>
            </a:xfrm>
            <a:custGeom>
              <a:avLst/>
              <a:gdLst/>
              <a:ahLst/>
              <a:cxnLst/>
              <a:rect l="l" t="t" r="r" b="b"/>
              <a:pathLst>
                <a:path w="19" h="25" extrusionOk="0">
                  <a:moveTo>
                    <a:pt x="1"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5554;p126">
              <a:extLst>
                <a:ext uri="{FF2B5EF4-FFF2-40B4-BE49-F238E27FC236}">
                  <a16:creationId xmlns:a16="http://schemas.microsoft.com/office/drawing/2014/main" id="{DC6D1AE3-7FDB-43B6-8C6E-8539F2AE69A9}"/>
                </a:ext>
              </a:extLst>
            </p:cNvPr>
            <p:cNvSpPr/>
            <p:nvPr/>
          </p:nvSpPr>
          <p:spPr>
            <a:xfrm>
              <a:off x="1360113" y="1925115"/>
              <a:ext cx="163" cy="204"/>
            </a:xfrm>
            <a:custGeom>
              <a:avLst/>
              <a:gdLst/>
              <a:ahLst/>
              <a:cxnLst/>
              <a:rect l="l" t="t" r="r" b="b"/>
              <a:pathLst>
                <a:path w="12" h="15" extrusionOk="0">
                  <a:moveTo>
                    <a:pt x="1"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5555;p126">
              <a:extLst>
                <a:ext uri="{FF2B5EF4-FFF2-40B4-BE49-F238E27FC236}">
                  <a16:creationId xmlns:a16="http://schemas.microsoft.com/office/drawing/2014/main" id="{C57AE6EE-3E64-4E11-834F-D62AB55ACDD2}"/>
                </a:ext>
              </a:extLst>
            </p:cNvPr>
            <p:cNvSpPr/>
            <p:nvPr/>
          </p:nvSpPr>
          <p:spPr>
            <a:xfrm>
              <a:off x="1361213" y="1923785"/>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5556;p126">
              <a:extLst>
                <a:ext uri="{FF2B5EF4-FFF2-40B4-BE49-F238E27FC236}">
                  <a16:creationId xmlns:a16="http://schemas.microsoft.com/office/drawing/2014/main" id="{D1FF4688-417A-4C33-AC30-AAEF429BB24F}"/>
                </a:ext>
              </a:extLst>
            </p:cNvPr>
            <p:cNvSpPr/>
            <p:nvPr/>
          </p:nvSpPr>
          <p:spPr>
            <a:xfrm>
              <a:off x="1360643" y="1924450"/>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5557;p126">
              <a:extLst>
                <a:ext uri="{FF2B5EF4-FFF2-40B4-BE49-F238E27FC236}">
                  <a16:creationId xmlns:a16="http://schemas.microsoft.com/office/drawing/2014/main" id="{988D75DC-9A7E-417C-8971-9E8088E050C9}"/>
                </a:ext>
              </a:extLst>
            </p:cNvPr>
            <p:cNvSpPr/>
            <p:nvPr/>
          </p:nvSpPr>
          <p:spPr>
            <a:xfrm>
              <a:off x="1360399" y="1924735"/>
              <a:ext cx="163" cy="244"/>
            </a:xfrm>
            <a:custGeom>
              <a:avLst/>
              <a:gdLst/>
              <a:ahLst/>
              <a:cxnLst/>
              <a:rect l="l" t="t" r="r" b="b"/>
              <a:pathLst>
                <a:path w="12" h="18" extrusionOk="0">
                  <a:moveTo>
                    <a:pt x="1"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5558;p126">
              <a:extLst>
                <a:ext uri="{FF2B5EF4-FFF2-40B4-BE49-F238E27FC236}">
                  <a16:creationId xmlns:a16="http://schemas.microsoft.com/office/drawing/2014/main" id="{2A93EFC1-E1D4-4FCC-A087-78DC798CD86E}"/>
                </a:ext>
              </a:extLst>
            </p:cNvPr>
            <p:cNvSpPr/>
            <p:nvPr/>
          </p:nvSpPr>
          <p:spPr>
            <a:xfrm>
              <a:off x="1359068" y="1926351"/>
              <a:ext cx="258" cy="339"/>
            </a:xfrm>
            <a:custGeom>
              <a:avLst/>
              <a:gdLst/>
              <a:ahLst/>
              <a:cxnLst/>
              <a:rect l="l" t="t" r="r" b="b"/>
              <a:pathLst>
                <a:path w="19" h="25" extrusionOk="0">
                  <a:moveTo>
                    <a:pt x="1"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5559;p126">
              <a:extLst>
                <a:ext uri="{FF2B5EF4-FFF2-40B4-BE49-F238E27FC236}">
                  <a16:creationId xmlns:a16="http://schemas.microsoft.com/office/drawing/2014/main" id="{9C3B5581-81CD-4F07-A1F1-A897DBD7D491}"/>
                </a:ext>
              </a:extLst>
            </p:cNvPr>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5560;p126">
              <a:extLst>
                <a:ext uri="{FF2B5EF4-FFF2-40B4-BE49-F238E27FC236}">
                  <a16:creationId xmlns:a16="http://schemas.microsoft.com/office/drawing/2014/main" id="{72AD1081-6D40-4D50-BE31-EF0DA52E7FF3}"/>
                </a:ext>
              </a:extLst>
            </p:cNvPr>
            <p:cNvSpPr/>
            <p:nvPr/>
          </p:nvSpPr>
          <p:spPr>
            <a:xfrm>
              <a:off x="1381973" y="1909664"/>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5561;p126">
              <a:extLst>
                <a:ext uri="{FF2B5EF4-FFF2-40B4-BE49-F238E27FC236}">
                  <a16:creationId xmlns:a16="http://schemas.microsoft.com/office/drawing/2014/main" id="{19F7A044-7D90-40F4-98CC-C7AC06D2CBCA}"/>
                </a:ext>
              </a:extLst>
            </p:cNvPr>
            <p:cNvSpPr/>
            <p:nvPr/>
          </p:nvSpPr>
          <p:spPr>
            <a:xfrm>
              <a:off x="1381837" y="1909800"/>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5562;p126">
              <a:extLst>
                <a:ext uri="{FF2B5EF4-FFF2-40B4-BE49-F238E27FC236}">
                  <a16:creationId xmlns:a16="http://schemas.microsoft.com/office/drawing/2014/main" id="{D9C44034-20C3-4769-BE8F-74FB2828BA0F}"/>
                </a:ext>
              </a:extLst>
            </p:cNvPr>
            <p:cNvSpPr/>
            <p:nvPr/>
          </p:nvSpPr>
          <p:spPr>
            <a:xfrm>
              <a:off x="1386970" y="1905618"/>
              <a:ext cx="68" cy="68"/>
            </a:xfrm>
            <a:custGeom>
              <a:avLst/>
              <a:gdLst/>
              <a:ahLst/>
              <a:cxnLst/>
              <a:rect l="l" t="t" r="r" b="b"/>
              <a:pathLst>
                <a:path w="5" h="5" extrusionOk="0">
                  <a:moveTo>
                    <a:pt x="1"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5563;p126">
              <a:extLst>
                <a:ext uri="{FF2B5EF4-FFF2-40B4-BE49-F238E27FC236}">
                  <a16:creationId xmlns:a16="http://schemas.microsoft.com/office/drawing/2014/main" id="{A5FB59A4-5D3A-4652-9231-01058731392D}"/>
                </a:ext>
              </a:extLst>
            </p:cNvPr>
            <p:cNvSpPr/>
            <p:nvPr/>
          </p:nvSpPr>
          <p:spPr>
            <a:xfrm>
              <a:off x="1382123" y="1909515"/>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5564;p126">
              <a:extLst>
                <a:ext uri="{FF2B5EF4-FFF2-40B4-BE49-F238E27FC236}">
                  <a16:creationId xmlns:a16="http://schemas.microsoft.com/office/drawing/2014/main" id="{5142C87F-B7F5-4A81-BAB8-6137F7BA2669}"/>
                </a:ext>
              </a:extLst>
            </p:cNvPr>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5565;p126">
              <a:extLst>
                <a:ext uri="{FF2B5EF4-FFF2-40B4-BE49-F238E27FC236}">
                  <a16:creationId xmlns:a16="http://schemas.microsoft.com/office/drawing/2014/main" id="{E2946FA3-31CE-4EC0-840B-53A905082F54}"/>
                </a:ext>
              </a:extLst>
            </p:cNvPr>
            <p:cNvSpPr/>
            <p:nvPr/>
          </p:nvSpPr>
          <p:spPr>
            <a:xfrm>
              <a:off x="1387214" y="1905767"/>
              <a:ext cx="244" cy="204"/>
            </a:xfrm>
            <a:custGeom>
              <a:avLst/>
              <a:gdLst/>
              <a:ahLst/>
              <a:cxnLst/>
              <a:rect l="l" t="t" r="r" b="b"/>
              <a:pathLst>
                <a:path w="18" h="15" extrusionOk="0">
                  <a:moveTo>
                    <a:pt x="0"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5566;p126">
              <a:extLst>
                <a:ext uri="{FF2B5EF4-FFF2-40B4-BE49-F238E27FC236}">
                  <a16:creationId xmlns:a16="http://schemas.microsoft.com/office/drawing/2014/main" id="{662F5F7F-06F3-4FF0-8D12-D644949C09C9}"/>
                </a:ext>
              </a:extLst>
            </p:cNvPr>
            <p:cNvSpPr/>
            <p:nvPr/>
          </p:nvSpPr>
          <p:spPr>
            <a:xfrm>
              <a:off x="1382408" y="1909189"/>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5567;p126">
              <a:extLst>
                <a:ext uri="{FF2B5EF4-FFF2-40B4-BE49-F238E27FC236}">
                  <a16:creationId xmlns:a16="http://schemas.microsoft.com/office/drawing/2014/main" id="{55ADE48B-D109-469E-91ED-528EBA83D290}"/>
                </a:ext>
              </a:extLst>
            </p:cNvPr>
            <p:cNvSpPr/>
            <p:nvPr/>
          </p:nvSpPr>
          <p:spPr>
            <a:xfrm>
              <a:off x="1381593" y="190994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5568;p126">
              <a:extLst>
                <a:ext uri="{FF2B5EF4-FFF2-40B4-BE49-F238E27FC236}">
                  <a16:creationId xmlns:a16="http://schemas.microsoft.com/office/drawing/2014/main" id="{2185A9C2-6747-48EC-A81D-5891A7715B64}"/>
                </a:ext>
              </a:extLst>
            </p:cNvPr>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5569;p126">
              <a:extLst>
                <a:ext uri="{FF2B5EF4-FFF2-40B4-BE49-F238E27FC236}">
                  <a16:creationId xmlns:a16="http://schemas.microsoft.com/office/drawing/2014/main" id="{1454AB26-F5FE-4666-90D1-E70330E949D3}"/>
                </a:ext>
              </a:extLst>
            </p:cNvPr>
            <p:cNvSpPr/>
            <p:nvPr/>
          </p:nvSpPr>
          <p:spPr>
            <a:xfrm>
              <a:off x="1382258" y="1909379"/>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5570;p126">
              <a:extLst>
                <a:ext uri="{FF2B5EF4-FFF2-40B4-BE49-F238E27FC236}">
                  <a16:creationId xmlns:a16="http://schemas.microsoft.com/office/drawing/2014/main" id="{6A1741E1-DAAE-4ED7-8D75-42F28B3005F4}"/>
                </a:ext>
              </a:extLst>
            </p:cNvPr>
            <p:cNvSpPr/>
            <p:nvPr/>
          </p:nvSpPr>
          <p:spPr>
            <a:xfrm>
              <a:off x="1381688" y="1909854"/>
              <a:ext cx="109" cy="54"/>
            </a:xfrm>
            <a:custGeom>
              <a:avLst/>
              <a:gdLst/>
              <a:ahLst/>
              <a:cxnLst/>
              <a:rect l="l" t="t" r="r" b="b"/>
              <a:pathLst>
                <a:path w="8" h="4" extrusionOk="0">
                  <a:moveTo>
                    <a:pt x="4" y="0"/>
                  </a:moveTo>
                  <a:lnTo>
                    <a:pt x="1" y="4"/>
                  </a:ln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5571;p126">
              <a:extLst>
                <a:ext uri="{FF2B5EF4-FFF2-40B4-BE49-F238E27FC236}">
                  <a16:creationId xmlns:a16="http://schemas.microsoft.com/office/drawing/2014/main" id="{091230E1-3B3B-4A65-8C12-F46408A386F1}"/>
                </a:ext>
              </a:extLst>
            </p:cNvPr>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5572;p126">
              <a:extLst>
                <a:ext uri="{FF2B5EF4-FFF2-40B4-BE49-F238E27FC236}">
                  <a16:creationId xmlns:a16="http://schemas.microsoft.com/office/drawing/2014/main" id="{C7B5795A-6030-4B1F-8B7D-313FDA629758}"/>
                </a:ext>
              </a:extLst>
            </p:cNvPr>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5573;p126">
              <a:extLst>
                <a:ext uri="{FF2B5EF4-FFF2-40B4-BE49-F238E27FC236}">
                  <a16:creationId xmlns:a16="http://schemas.microsoft.com/office/drawing/2014/main" id="{78F3AA73-E78C-4072-A41D-0AF3D3BC4C2D}"/>
                </a:ext>
              </a:extLst>
            </p:cNvPr>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5574;p126">
              <a:extLst>
                <a:ext uri="{FF2B5EF4-FFF2-40B4-BE49-F238E27FC236}">
                  <a16:creationId xmlns:a16="http://schemas.microsoft.com/office/drawing/2014/main" id="{1772B7CE-3B65-4CAC-A00D-1F66DE7ECC8A}"/>
                </a:ext>
              </a:extLst>
            </p:cNvPr>
            <p:cNvSpPr/>
            <p:nvPr/>
          </p:nvSpPr>
          <p:spPr>
            <a:xfrm>
              <a:off x="1510797" y="1904382"/>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5575;p126">
              <a:extLst>
                <a:ext uri="{FF2B5EF4-FFF2-40B4-BE49-F238E27FC236}">
                  <a16:creationId xmlns:a16="http://schemas.microsoft.com/office/drawing/2014/main" id="{1A2008B6-52E8-45E2-A419-F311C21C10F7}"/>
                </a:ext>
              </a:extLst>
            </p:cNvPr>
            <p:cNvSpPr/>
            <p:nvPr/>
          </p:nvSpPr>
          <p:spPr>
            <a:xfrm>
              <a:off x="1511598" y="1896453"/>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5576;p126">
              <a:extLst>
                <a:ext uri="{FF2B5EF4-FFF2-40B4-BE49-F238E27FC236}">
                  <a16:creationId xmlns:a16="http://schemas.microsoft.com/office/drawing/2014/main" id="{7943EA66-88D1-4AC5-B082-87B27EBF6A8B}"/>
                </a:ext>
              </a:extLst>
            </p:cNvPr>
            <p:cNvSpPr/>
            <p:nvPr/>
          </p:nvSpPr>
          <p:spPr>
            <a:xfrm>
              <a:off x="1510647" y="1905998"/>
              <a:ext cx="14" cy="448"/>
            </a:xfrm>
            <a:custGeom>
              <a:avLst/>
              <a:gdLst/>
              <a:ahLst/>
              <a:cxnLst/>
              <a:rect l="l" t="t" r="r" b="b"/>
              <a:pathLst>
                <a:path w="1" h="33" extrusionOk="0">
                  <a:moveTo>
                    <a:pt x="1" y="3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5577;p126">
              <a:extLst>
                <a:ext uri="{FF2B5EF4-FFF2-40B4-BE49-F238E27FC236}">
                  <a16:creationId xmlns:a16="http://schemas.microsoft.com/office/drawing/2014/main" id="{ABB9ED34-4829-407E-9AB8-4EF4EDFF11B3}"/>
                </a:ext>
              </a:extLst>
            </p:cNvPr>
            <p:cNvSpPr/>
            <p:nvPr/>
          </p:nvSpPr>
          <p:spPr>
            <a:xfrm>
              <a:off x="1510552" y="1907709"/>
              <a:ext cx="14" cy="204"/>
            </a:xfrm>
            <a:custGeom>
              <a:avLst/>
              <a:gdLst/>
              <a:ahLst/>
              <a:cxnLst/>
              <a:rect l="l" t="t" r="r" b="b"/>
              <a:pathLst>
                <a:path w="1" h="15" extrusionOk="0">
                  <a:moveTo>
                    <a:pt x="1" y="15"/>
                  </a:moveTo>
                  <a:lnTo>
                    <a:pt x="1" y="15"/>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5578;p126">
              <a:extLst>
                <a:ext uri="{FF2B5EF4-FFF2-40B4-BE49-F238E27FC236}">
                  <a16:creationId xmlns:a16="http://schemas.microsoft.com/office/drawing/2014/main" id="{9D77FD8B-EF04-46B3-94BA-8A9B63E63338}"/>
                </a:ext>
              </a:extLst>
            </p:cNvPr>
            <p:cNvSpPr/>
            <p:nvPr/>
          </p:nvSpPr>
          <p:spPr>
            <a:xfrm>
              <a:off x="1510932" y="1902821"/>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5579;p126">
              <a:extLst>
                <a:ext uri="{FF2B5EF4-FFF2-40B4-BE49-F238E27FC236}">
                  <a16:creationId xmlns:a16="http://schemas.microsoft.com/office/drawing/2014/main" id="{F6917963-AB7D-47AB-A156-FA8E6F7BFFFC}"/>
                </a:ext>
              </a:extLst>
            </p:cNvPr>
            <p:cNvSpPr/>
            <p:nvPr/>
          </p:nvSpPr>
          <p:spPr>
            <a:xfrm>
              <a:off x="1511082" y="1901056"/>
              <a:ext cx="54" cy="353"/>
            </a:xfrm>
            <a:custGeom>
              <a:avLst/>
              <a:gdLst/>
              <a:ahLst/>
              <a:cxnLst/>
              <a:rect l="l" t="t" r="r" b="b"/>
              <a:pathLst>
                <a:path w="4" h="26" extrusionOk="0">
                  <a:moveTo>
                    <a:pt x="0" y="2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5580;p126">
              <a:extLst>
                <a:ext uri="{FF2B5EF4-FFF2-40B4-BE49-F238E27FC236}">
                  <a16:creationId xmlns:a16="http://schemas.microsoft.com/office/drawing/2014/main" id="{1DEE5F34-0A24-4DC0-9C63-6DA6CA9395B1}"/>
                </a:ext>
              </a:extLst>
            </p:cNvPr>
            <p:cNvSpPr/>
            <p:nvPr/>
          </p:nvSpPr>
          <p:spPr>
            <a:xfrm>
              <a:off x="1511462" y="1897824"/>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5581;p126">
              <a:extLst>
                <a:ext uri="{FF2B5EF4-FFF2-40B4-BE49-F238E27FC236}">
                  <a16:creationId xmlns:a16="http://schemas.microsoft.com/office/drawing/2014/main" id="{AEECCB6E-9069-4191-9E04-1E66611630AC}"/>
                </a:ext>
              </a:extLst>
            </p:cNvPr>
            <p:cNvSpPr/>
            <p:nvPr/>
          </p:nvSpPr>
          <p:spPr>
            <a:xfrm>
              <a:off x="1511272" y="1899399"/>
              <a:ext cx="54" cy="339"/>
            </a:xfrm>
            <a:custGeom>
              <a:avLst/>
              <a:gdLst/>
              <a:ahLst/>
              <a:cxnLst/>
              <a:rect l="l" t="t" r="r" b="b"/>
              <a:pathLst>
                <a:path w="4" h="25" extrusionOk="0">
                  <a:moveTo>
                    <a:pt x="0" y="25"/>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5582;p126">
              <a:extLst>
                <a:ext uri="{FF2B5EF4-FFF2-40B4-BE49-F238E27FC236}">
                  <a16:creationId xmlns:a16="http://schemas.microsoft.com/office/drawing/2014/main" id="{2A8485BD-6CFA-48E1-A322-06335EBA5B20}"/>
                </a:ext>
              </a:extLst>
            </p:cNvPr>
            <p:cNvSpPr/>
            <p:nvPr/>
          </p:nvSpPr>
          <p:spPr>
            <a:xfrm>
              <a:off x="1511788" y="1895068"/>
              <a:ext cx="14" cy="163"/>
            </a:xfrm>
            <a:custGeom>
              <a:avLst/>
              <a:gdLst/>
              <a:ahLst/>
              <a:cxnLst/>
              <a:rect l="l" t="t" r="r" b="b"/>
              <a:pathLst>
                <a:path w="1" h="12" extrusionOk="0">
                  <a:moveTo>
                    <a:pt x="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5583;p126">
              <a:extLst>
                <a:ext uri="{FF2B5EF4-FFF2-40B4-BE49-F238E27FC236}">
                  <a16:creationId xmlns:a16="http://schemas.microsoft.com/office/drawing/2014/main" id="{DEAC7FA2-AC3D-43E1-B85F-5B19E66CA5F5}"/>
                </a:ext>
              </a:extLst>
            </p:cNvPr>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5584;p126">
              <a:extLst>
                <a:ext uri="{FF2B5EF4-FFF2-40B4-BE49-F238E27FC236}">
                  <a16:creationId xmlns:a16="http://schemas.microsoft.com/office/drawing/2014/main" id="{DA8B7983-2AFC-4E2D-8696-F0BD3A51F79F}"/>
                </a:ext>
              </a:extLst>
            </p:cNvPr>
            <p:cNvSpPr/>
            <p:nvPr/>
          </p:nvSpPr>
          <p:spPr>
            <a:xfrm>
              <a:off x="1418863" y="1933615"/>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5585;p126">
              <a:extLst>
                <a:ext uri="{FF2B5EF4-FFF2-40B4-BE49-F238E27FC236}">
                  <a16:creationId xmlns:a16="http://schemas.microsoft.com/office/drawing/2014/main" id="{A7C3D94B-5716-479F-9693-B232EC48F937}"/>
                </a:ext>
              </a:extLst>
            </p:cNvPr>
            <p:cNvSpPr/>
            <p:nvPr/>
          </p:nvSpPr>
          <p:spPr>
            <a:xfrm>
              <a:off x="1419488" y="1933194"/>
              <a:ext cx="244" cy="149"/>
            </a:xfrm>
            <a:custGeom>
              <a:avLst/>
              <a:gdLst/>
              <a:ahLst/>
              <a:cxnLst/>
              <a:rect l="l" t="t" r="r" b="b"/>
              <a:pathLst>
                <a:path w="18" h="11" extrusionOk="0">
                  <a:moveTo>
                    <a:pt x="0" y="1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5586;p126">
              <a:extLst>
                <a:ext uri="{FF2B5EF4-FFF2-40B4-BE49-F238E27FC236}">
                  <a16:creationId xmlns:a16="http://schemas.microsoft.com/office/drawing/2014/main" id="{3E12A01B-EFFD-4810-AAF0-2A2322FF0533}"/>
                </a:ext>
              </a:extLst>
            </p:cNvPr>
            <p:cNvSpPr/>
            <p:nvPr/>
          </p:nvSpPr>
          <p:spPr>
            <a:xfrm>
              <a:off x="1421429" y="1932189"/>
              <a:ext cx="353" cy="163"/>
            </a:xfrm>
            <a:custGeom>
              <a:avLst/>
              <a:gdLst/>
              <a:ahLst/>
              <a:cxnLst/>
              <a:rect l="l" t="t" r="r" b="b"/>
              <a:pathLst>
                <a:path w="26" h="12" extrusionOk="0">
                  <a:moveTo>
                    <a:pt x="1" y="1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5587;p126">
              <a:extLst>
                <a:ext uri="{FF2B5EF4-FFF2-40B4-BE49-F238E27FC236}">
                  <a16:creationId xmlns:a16="http://schemas.microsoft.com/office/drawing/2014/main" id="{343D997C-2D22-4DEF-AE51-7B9B9F533C65}"/>
                </a:ext>
              </a:extLst>
            </p:cNvPr>
            <p:cNvSpPr/>
            <p:nvPr/>
          </p:nvSpPr>
          <p:spPr>
            <a:xfrm>
              <a:off x="1420058" y="1932814"/>
              <a:ext cx="394" cy="204"/>
            </a:xfrm>
            <a:custGeom>
              <a:avLst/>
              <a:gdLst/>
              <a:ahLst/>
              <a:cxnLst/>
              <a:rect l="l" t="t" r="r" b="b"/>
              <a:pathLst>
                <a:path w="29" h="15" extrusionOk="0">
                  <a:moveTo>
                    <a:pt x="0" y="14"/>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5588;p126">
              <a:extLst>
                <a:ext uri="{FF2B5EF4-FFF2-40B4-BE49-F238E27FC236}">
                  <a16:creationId xmlns:a16="http://schemas.microsoft.com/office/drawing/2014/main" id="{77AB1964-5740-4D6D-8742-AF4827625E32}"/>
                </a:ext>
              </a:extLst>
            </p:cNvPr>
            <p:cNvSpPr/>
            <p:nvPr/>
          </p:nvSpPr>
          <p:spPr>
            <a:xfrm>
              <a:off x="1423575" y="1931619"/>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5589;p126">
              <a:extLst>
                <a:ext uri="{FF2B5EF4-FFF2-40B4-BE49-F238E27FC236}">
                  <a16:creationId xmlns:a16="http://schemas.microsoft.com/office/drawing/2014/main" id="{7C8C35FA-F5E1-48DE-A56A-20D0ADB51826}"/>
                </a:ext>
              </a:extLst>
            </p:cNvPr>
            <p:cNvSpPr/>
            <p:nvPr/>
          </p:nvSpPr>
          <p:spPr>
            <a:xfrm>
              <a:off x="1422190" y="1931958"/>
              <a:ext cx="299" cy="109"/>
            </a:xfrm>
            <a:custGeom>
              <a:avLst/>
              <a:gdLst/>
              <a:ahLst/>
              <a:cxnLst/>
              <a:rect l="l" t="t" r="r" b="b"/>
              <a:pathLst>
                <a:path w="22" h="8" extrusionOk="0">
                  <a:moveTo>
                    <a:pt x="1" y="7"/>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5590;p126">
              <a:extLst>
                <a:ext uri="{FF2B5EF4-FFF2-40B4-BE49-F238E27FC236}">
                  <a16:creationId xmlns:a16="http://schemas.microsoft.com/office/drawing/2014/main" id="{16ED2E14-E859-4E27-BB04-404180E139FF}"/>
                </a:ext>
              </a:extLst>
            </p:cNvPr>
            <p:cNvSpPr/>
            <p:nvPr/>
          </p:nvSpPr>
          <p:spPr>
            <a:xfrm>
              <a:off x="1422814" y="1931768"/>
              <a:ext cx="394" cy="109"/>
            </a:xfrm>
            <a:custGeom>
              <a:avLst/>
              <a:gdLst/>
              <a:ahLst/>
              <a:cxnLst/>
              <a:rect l="l" t="t" r="r" b="b"/>
              <a:pathLst>
                <a:path w="29" h="8" extrusionOk="0">
                  <a:moveTo>
                    <a:pt x="0" y="7"/>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5591;p126">
              <a:extLst>
                <a:ext uri="{FF2B5EF4-FFF2-40B4-BE49-F238E27FC236}">
                  <a16:creationId xmlns:a16="http://schemas.microsoft.com/office/drawing/2014/main" id="{CBAFEA06-C58B-4F14-811D-FEE05DFE5174}"/>
                </a:ext>
              </a:extLst>
            </p:cNvPr>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5592;p126">
              <a:extLst>
                <a:ext uri="{FF2B5EF4-FFF2-40B4-BE49-F238E27FC236}">
                  <a16:creationId xmlns:a16="http://schemas.microsoft.com/office/drawing/2014/main" id="{AFB3DB02-3ED8-4963-A713-3398E960CFB6}"/>
                </a:ext>
              </a:extLst>
            </p:cNvPr>
            <p:cNvSpPr/>
            <p:nvPr/>
          </p:nvSpPr>
          <p:spPr>
            <a:xfrm>
              <a:off x="1420669" y="1932433"/>
              <a:ext cx="489" cy="244"/>
            </a:xfrm>
            <a:custGeom>
              <a:avLst/>
              <a:gdLst/>
              <a:ahLst/>
              <a:cxnLst/>
              <a:rect l="l" t="t" r="r" b="b"/>
              <a:pathLst>
                <a:path w="36" h="18" extrusionOk="0">
                  <a:moveTo>
                    <a:pt x="1" y="18"/>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5593;p126">
              <a:extLst>
                <a:ext uri="{FF2B5EF4-FFF2-40B4-BE49-F238E27FC236}">
                  <a16:creationId xmlns:a16="http://schemas.microsoft.com/office/drawing/2014/main" id="{8287D227-7867-4035-8A2F-468BCD141CCE}"/>
                </a:ext>
              </a:extLst>
            </p:cNvPr>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5594;p126">
              <a:extLst>
                <a:ext uri="{FF2B5EF4-FFF2-40B4-BE49-F238E27FC236}">
                  <a16:creationId xmlns:a16="http://schemas.microsoft.com/office/drawing/2014/main" id="{2DB69E4B-E2C6-4A14-9EFA-2BEAB4AC5DDB}"/>
                </a:ext>
              </a:extLst>
            </p:cNvPr>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5595;p126">
              <a:extLst>
                <a:ext uri="{FF2B5EF4-FFF2-40B4-BE49-F238E27FC236}">
                  <a16:creationId xmlns:a16="http://schemas.microsoft.com/office/drawing/2014/main" id="{8E6952DA-3F39-4AB5-B227-08D339E85D30}"/>
                </a:ext>
              </a:extLst>
            </p:cNvPr>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5596;p126">
              <a:extLst>
                <a:ext uri="{FF2B5EF4-FFF2-40B4-BE49-F238E27FC236}">
                  <a16:creationId xmlns:a16="http://schemas.microsoft.com/office/drawing/2014/main" id="{8F482B63-FA0D-4134-BAF5-BB28D19274CA}"/>
                </a:ext>
              </a:extLst>
            </p:cNvPr>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5597;p126">
              <a:extLst>
                <a:ext uri="{FF2B5EF4-FFF2-40B4-BE49-F238E27FC236}">
                  <a16:creationId xmlns:a16="http://schemas.microsoft.com/office/drawing/2014/main" id="{5D4817A7-ADBA-47A2-B042-0A9D3562E004}"/>
                </a:ext>
              </a:extLst>
            </p:cNvPr>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5598;p126">
              <a:extLst>
                <a:ext uri="{FF2B5EF4-FFF2-40B4-BE49-F238E27FC236}">
                  <a16:creationId xmlns:a16="http://schemas.microsoft.com/office/drawing/2014/main" id="{AD94F5DE-4933-4B64-92C0-C4E8F97A897C}"/>
                </a:ext>
              </a:extLst>
            </p:cNvPr>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5599;p126">
              <a:extLst>
                <a:ext uri="{FF2B5EF4-FFF2-40B4-BE49-F238E27FC236}">
                  <a16:creationId xmlns:a16="http://schemas.microsoft.com/office/drawing/2014/main" id="{0E1AEE4B-1B06-45E8-9DDE-210DAABDD34C}"/>
                </a:ext>
              </a:extLst>
            </p:cNvPr>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5600;p126">
              <a:extLst>
                <a:ext uri="{FF2B5EF4-FFF2-40B4-BE49-F238E27FC236}">
                  <a16:creationId xmlns:a16="http://schemas.microsoft.com/office/drawing/2014/main" id="{31B34A25-ADA3-4F6F-A38A-CFC0BFAEEC2D}"/>
                </a:ext>
              </a:extLst>
            </p:cNvPr>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5601;p126">
              <a:extLst>
                <a:ext uri="{FF2B5EF4-FFF2-40B4-BE49-F238E27FC236}">
                  <a16:creationId xmlns:a16="http://schemas.microsoft.com/office/drawing/2014/main" id="{CFCEA5B4-EFE4-4B84-A2B4-A861544AA436}"/>
                </a:ext>
              </a:extLst>
            </p:cNvPr>
            <p:cNvSpPr/>
            <p:nvPr/>
          </p:nvSpPr>
          <p:spPr>
            <a:xfrm>
              <a:off x="1644983" y="2301999"/>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5602;p126">
              <a:extLst>
                <a:ext uri="{FF2B5EF4-FFF2-40B4-BE49-F238E27FC236}">
                  <a16:creationId xmlns:a16="http://schemas.microsoft.com/office/drawing/2014/main" id="{E738C530-A097-449A-AD17-D8D2E76CBC51}"/>
                </a:ext>
              </a:extLst>
            </p:cNvPr>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5603;p126">
              <a:extLst>
                <a:ext uri="{FF2B5EF4-FFF2-40B4-BE49-F238E27FC236}">
                  <a16:creationId xmlns:a16="http://schemas.microsoft.com/office/drawing/2014/main" id="{B7BC11A6-2511-4428-90BA-D0D7BD52EC7F}"/>
                </a:ext>
              </a:extLst>
            </p:cNvPr>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5604;p126">
              <a:extLst>
                <a:ext uri="{FF2B5EF4-FFF2-40B4-BE49-F238E27FC236}">
                  <a16:creationId xmlns:a16="http://schemas.microsoft.com/office/drawing/2014/main" id="{0FD90C9B-44F3-4B72-8D3C-EF9B5A6CC95D}"/>
                </a:ext>
              </a:extLst>
            </p:cNvPr>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5605;p126">
              <a:extLst>
                <a:ext uri="{FF2B5EF4-FFF2-40B4-BE49-F238E27FC236}">
                  <a16:creationId xmlns:a16="http://schemas.microsoft.com/office/drawing/2014/main" id="{5CEB5110-BD86-4EBB-B057-188D0F6E0924}"/>
                </a:ext>
              </a:extLst>
            </p:cNvPr>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5606;p126">
              <a:extLst>
                <a:ext uri="{FF2B5EF4-FFF2-40B4-BE49-F238E27FC236}">
                  <a16:creationId xmlns:a16="http://schemas.microsoft.com/office/drawing/2014/main" id="{07432A6B-6FF7-4AA8-BA00-A4D6E8F9280C}"/>
                </a:ext>
              </a:extLst>
            </p:cNvPr>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5607;p126">
              <a:extLst>
                <a:ext uri="{FF2B5EF4-FFF2-40B4-BE49-F238E27FC236}">
                  <a16:creationId xmlns:a16="http://schemas.microsoft.com/office/drawing/2014/main" id="{59420662-2A8F-461A-B541-CB2688278745}"/>
                </a:ext>
              </a:extLst>
            </p:cNvPr>
            <p:cNvSpPr/>
            <p:nvPr/>
          </p:nvSpPr>
          <p:spPr>
            <a:xfrm>
              <a:off x="1617312" y="2278700"/>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5608;p126">
              <a:extLst>
                <a:ext uri="{FF2B5EF4-FFF2-40B4-BE49-F238E27FC236}">
                  <a16:creationId xmlns:a16="http://schemas.microsoft.com/office/drawing/2014/main" id="{8D541CC0-4558-4AB8-A18B-0B9F7CB5F423}"/>
                </a:ext>
              </a:extLst>
            </p:cNvPr>
            <p:cNvSpPr/>
            <p:nvPr/>
          </p:nvSpPr>
          <p:spPr>
            <a:xfrm>
              <a:off x="1618032" y="2278660"/>
              <a:ext cx="244" cy="14"/>
            </a:xfrm>
            <a:custGeom>
              <a:avLst/>
              <a:gdLst/>
              <a:ahLst/>
              <a:cxnLst/>
              <a:rect l="l" t="t" r="r" b="b"/>
              <a:pathLst>
                <a:path w="18" h="1" extrusionOk="0">
                  <a:moveTo>
                    <a:pt x="0"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5609;p126">
              <a:extLst>
                <a:ext uri="{FF2B5EF4-FFF2-40B4-BE49-F238E27FC236}">
                  <a16:creationId xmlns:a16="http://schemas.microsoft.com/office/drawing/2014/main" id="{B308ACDD-7A11-4B8F-AC7C-34938700421B}"/>
                </a:ext>
              </a:extLst>
            </p:cNvPr>
            <p:cNvSpPr/>
            <p:nvPr/>
          </p:nvSpPr>
          <p:spPr>
            <a:xfrm>
              <a:off x="1645024" y="2299718"/>
              <a:ext cx="14" cy="244"/>
            </a:xfrm>
            <a:custGeom>
              <a:avLst/>
              <a:gdLst/>
              <a:ahLst/>
              <a:cxnLst/>
              <a:rect l="l" t="t" r="r" b="b"/>
              <a:pathLst>
                <a:path w="1" h="18" extrusionOk="0">
                  <a:moveTo>
                    <a:pt x="1"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5610;p126">
              <a:extLst>
                <a:ext uri="{FF2B5EF4-FFF2-40B4-BE49-F238E27FC236}">
                  <a16:creationId xmlns:a16="http://schemas.microsoft.com/office/drawing/2014/main" id="{D0084F13-301C-4891-B946-5A579699E8CC}"/>
                </a:ext>
              </a:extLst>
            </p:cNvPr>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5611;p126">
              <a:extLst>
                <a:ext uri="{FF2B5EF4-FFF2-40B4-BE49-F238E27FC236}">
                  <a16:creationId xmlns:a16="http://schemas.microsoft.com/office/drawing/2014/main" id="{B6F3AC00-CA46-46C8-9E85-647412E54D12}"/>
                </a:ext>
              </a:extLst>
            </p:cNvPr>
            <p:cNvSpPr/>
            <p:nvPr/>
          </p:nvSpPr>
          <p:spPr>
            <a:xfrm>
              <a:off x="1644983" y="2301429"/>
              <a:ext cx="14" cy="299"/>
            </a:xfrm>
            <a:custGeom>
              <a:avLst/>
              <a:gdLst/>
              <a:ahLst/>
              <a:cxnLst/>
              <a:rect l="l" t="t" r="r" b="b"/>
              <a:pathLst>
                <a:path w="1" h="22"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5612;p126">
              <a:extLst>
                <a:ext uri="{FF2B5EF4-FFF2-40B4-BE49-F238E27FC236}">
                  <a16:creationId xmlns:a16="http://schemas.microsoft.com/office/drawing/2014/main" id="{37705F3B-BC99-4083-8DDB-820BA70E087B}"/>
                </a:ext>
              </a:extLst>
            </p:cNvPr>
            <p:cNvSpPr/>
            <p:nvPr/>
          </p:nvSpPr>
          <p:spPr>
            <a:xfrm>
              <a:off x="1645119" y="2298673"/>
              <a:ext cx="14" cy="244"/>
            </a:xfrm>
            <a:custGeom>
              <a:avLst/>
              <a:gdLst/>
              <a:ahLst/>
              <a:cxnLst/>
              <a:rect l="l" t="t" r="r" b="b"/>
              <a:pathLst>
                <a:path w="1" h="18" extrusionOk="0">
                  <a:moveTo>
                    <a:pt x="1"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5613;p126">
              <a:extLst>
                <a:ext uri="{FF2B5EF4-FFF2-40B4-BE49-F238E27FC236}">
                  <a16:creationId xmlns:a16="http://schemas.microsoft.com/office/drawing/2014/main" id="{D3C07C13-2EC2-422C-834D-6BD6489C6D85}"/>
                </a:ext>
              </a:extLst>
            </p:cNvPr>
            <p:cNvSpPr/>
            <p:nvPr/>
          </p:nvSpPr>
          <p:spPr>
            <a:xfrm>
              <a:off x="1618697" y="2278565"/>
              <a:ext cx="204" cy="54"/>
            </a:xfrm>
            <a:custGeom>
              <a:avLst/>
              <a:gdLst/>
              <a:ahLst/>
              <a:cxnLst/>
              <a:rect l="l" t="t" r="r" b="b"/>
              <a:pathLst>
                <a:path w="15"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5614;p126">
              <a:extLst>
                <a:ext uri="{FF2B5EF4-FFF2-40B4-BE49-F238E27FC236}">
                  <a16:creationId xmlns:a16="http://schemas.microsoft.com/office/drawing/2014/main" id="{36AA7EE0-776B-4653-AF85-CAE05252E00C}"/>
                </a:ext>
              </a:extLst>
            </p:cNvPr>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5615;p126">
              <a:extLst>
                <a:ext uri="{FF2B5EF4-FFF2-40B4-BE49-F238E27FC236}">
                  <a16:creationId xmlns:a16="http://schemas.microsoft.com/office/drawing/2014/main" id="{C1B4E37A-65BD-4764-BF8E-492E279FE98C}"/>
                </a:ext>
              </a:extLst>
            </p:cNvPr>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5616;p126">
              <a:extLst>
                <a:ext uri="{FF2B5EF4-FFF2-40B4-BE49-F238E27FC236}">
                  <a16:creationId xmlns:a16="http://schemas.microsoft.com/office/drawing/2014/main" id="{82BFC626-99CE-4055-ACAB-98C242552A20}"/>
                </a:ext>
              </a:extLst>
            </p:cNvPr>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5617;p126">
              <a:extLst>
                <a:ext uri="{FF2B5EF4-FFF2-40B4-BE49-F238E27FC236}">
                  <a16:creationId xmlns:a16="http://schemas.microsoft.com/office/drawing/2014/main" id="{80A7AE74-2247-45C7-AB89-FA3CF298F62D}"/>
                </a:ext>
              </a:extLst>
            </p:cNvPr>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5618;p126">
              <a:extLst>
                <a:ext uri="{FF2B5EF4-FFF2-40B4-BE49-F238E27FC236}">
                  <a16:creationId xmlns:a16="http://schemas.microsoft.com/office/drawing/2014/main" id="{2F0C132D-137C-4230-88A7-318C272A2ACD}"/>
                </a:ext>
              </a:extLst>
            </p:cNvPr>
            <p:cNvSpPr/>
            <p:nvPr/>
          </p:nvSpPr>
          <p:spPr>
            <a:xfrm>
              <a:off x="1639946" y="224058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5619;p126">
              <a:extLst>
                <a:ext uri="{FF2B5EF4-FFF2-40B4-BE49-F238E27FC236}">
                  <a16:creationId xmlns:a16="http://schemas.microsoft.com/office/drawing/2014/main" id="{40AFA3CA-AC78-4C41-9434-3E91B800DFA7}"/>
                </a:ext>
              </a:extLst>
            </p:cNvPr>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5620;p126">
              <a:extLst>
                <a:ext uri="{FF2B5EF4-FFF2-40B4-BE49-F238E27FC236}">
                  <a16:creationId xmlns:a16="http://schemas.microsoft.com/office/drawing/2014/main" id="{9E490333-F45B-4B25-8BA6-4A40F80879FE}"/>
                </a:ext>
              </a:extLst>
            </p:cNvPr>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5621;p126">
              <a:extLst>
                <a:ext uri="{FF2B5EF4-FFF2-40B4-BE49-F238E27FC236}">
                  <a16:creationId xmlns:a16="http://schemas.microsoft.com/office/drawing/2014/main" id="{C3D5FD37-759D-4A6B-BA56-F33462E1AAFF}"/>
                </a:ext>
              </a:extLst>
            </p:cNvPr>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5622;p126">
              <a:extLst>
                <a:ext uri="{FF2B5EF4-FFF2-40B4-BE49-F238E27FC236}">
                  <a16:creationId xmlns:a16="http://schemas.microsoft.com/office/drawing/2014/main" id="{1E93C821-3D4D-4D0D-8094-C25BA1489043}"/>
                </a:ext>
              </a:extLst>
            </p:cNvPr>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5623;p126">
              <a:extLst>
                <a:ext uri="{FF2B5EF4-FFF2-40B4-BE49-F238E27FC236}">
                  <a16:creationId xmlns:a16="http://schemas.microsoft.com/office/drawing/2014/main" id="{B008D298-0B5C-4F1A-9352-2DFC405720AA}"/>
                </a:ext>
              </a:extLst>
            </p:cNvPr>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5624;p126">
              <a:extLst>
                <a:ext uri="{FF2B5EF4-FFF2-40B4-BE49-F238E27FC236}">
                  <a16:creationId xmlns:a16="http://schemas.microsoft.com/office/drawing/2014/main" id="{73FAE1D3-50D3-4D68-B85B-964E73B0A759}"/>
                </a:ext>
              </a:extLst>
            </p:cNvPr>
            <p:cNvSpPr/>
            <p:nvPr/>
          </p:nvSpPr>
          <p:spPr>
            <a:xfrm>
              <a:off x="1644358" y="224490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5625;p126">
              <a:extLst>
                <a:ext uri="{FF2B5EF4-FFF2-40B4-BE49-F238E27FC236}">
                  <a16:creationId xmlns:a16="http://schemas.microsoft.com/office/drawing/2014/main" id="{1494E6BF-EF43-40C8-ABC8-7B007DAD96CC}"/>
                </a:ext>
              </a:extLst>
            </p:cNvPr>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5626;p126">
              <a:extLst>
                <a:ext uri="{FF2B5EF4-FFF2-40B4-BE49-F238E27FC236}">
                  <a16:creationId xmlns:a16="http://schemas.microsoft.com/office/drawing/2014/main" id="{703251CC-9CB2-4F1E-8DEC-7CE63A449910}"/>
                </a:ext>
              </a:extLst>
            </p:cNvPr>
            <p:cNvSpPr/>
            <p:nvPr/>
          </p:nvSpPr>
          <p:spPr>
            <a:xfrm>
              <a:off x="1614081" y="2280031"/>
              <a:ext cx="14" cy="68"/>
            </a:xfrm>
            <a:custGeom>
              <a:avLst/>
              <a:gdLst/>
              <a:ahLst/>
              <a:cxnLst/>
              <a:rect l="l" t="t" r="r" b="b"/>
              <a:pathLst>
                <a:path w="1" h="5" extrusionOk="0">
                  <a:moveTo>
                    <a:pt x="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5627;p126">
              <a:extLst>
                <a:ext uri="{FF2B5EF4-FFF2-40B4-BE49-F238E27FC236}">
                  <a16:creationId xmlns:a16="http://schemas.microsoft.com/office/drawing/2014/main" id="{82902D5E-A1DD-45D6-9EA2-12EA368262B1}"/>
                </a:ext>
              </a:extLst>
            </p:cNvPr>
            <p:cNvSpPr/>
            <p:nvPr/>
          </p:nvSpPr>
          <p:spPr>
            <a:xfrm>
              <a:off x="1611284" y="2310119"/>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5628;p126">
              <a:extLst>
                <a:ext uri="{FF2B5EF4-FFF2-40B4-BE49-F238E27FC236}">
                  <a16:creationId xmlns:a16="http://schemas.microsoft.com/office/drawing/2014/main" id="{95A1FDD0-67A8-42E9-AC66-F380522813CC}"/>
                </a:ext>
              </a:extLst>
            </p:cNvPr>
            <p:cNvSpPr/>
            <p:nvPr/>
          </p:nvSpPr>
          <p:spPr>
            <a:xfrm>
              <a:off x="1611379" y="230973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5629;p126">
              <a:extLst>
                <a:ext uri="{FF2B5EF4-FFF2-40B4-BE49-F238E27FC236}">
                  <a16:creationId xmlns:a16="http://schemas.microsoft.com/office/drawing/2014/main" id="{79C1B5E9-6ED9-4425-9905-43E07D87C522}"/>
                </a:ext>
              </a:extLst>
            </p:cNvPr>
            <p:cNvSpPr/>
            <p:nvPr/>
          </p:nvSpPr>
          <p:spPr>
            <a:xfrm>
              <a:off x="1611379" y="230950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5630;p126">
              <a:extLst>
                <a:ext uri="{FF2B5EF4-FFF2-40B4-BE49-F238E27FC236}">
                  <a16:creationId xmlns:a16="http://schemas.microsoft.com/office/drawing/2014/main" id="{D7E4E411-D8F4-4806-9FCD-EAA37283400C}"/>
                </a:ext>
              </a:extLst>
            </p:cNvPr>
            <p:cNvSpPr/>
            <p:nvPr/>
          </p:nvSpPr>
          <p:spPr>
            <a:xfrm>
              <a:off x="1613700" y="2281226"/>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5631;p126">
              <a:extLst>
                <a:ext uri="{FF2B5EF4-FFF2-40B4-BE49-F238E27FC236}">
                  <a16:creationId xmlns:a16="http://schemas.microsoft.com/office/drawing/2014/main" id="{74A13ABE-7850-4FF0-B935-231B85830BB3}"/>
                </a:ext>
              </a:extLst>
            </p:cNvPr>
            <p:cNvSpPr/>
            <p:nvPr/>
          </p:nvSpPr>
          <p:spPr>
            <a:xfrm>
              <a:off x="1611134" y="231055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5632;p126">
              <a:extLst>
                <a:ext uri="{FF2B5EF4-FFF2-40B4-BE49-F238E27FC236}">
                  <a16:creationId xmlns:a16="http://schemas.microsoft.com/office/drawing/2014/main" id="{38984747-4974-48C2-BC4D-21EF240FD825}"/>
                </a:ext>
              </a:extLst>
            </p:cNvPr>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5633;p126">
              <a:extLst>
                <a:ext uri="{FF2B5EF4-FFF2-40B4-BE49-F238E27FC236}">
                  <a16:creationId xmlns:a16="http://schemas.microsoft.com/office/drawing/2014/main" id="{95DBA3B3-9FDA-419B-B442-EAA7AC12B275}"/>
                </a:ext>
              </a:extLst>
            </p:cNvPr>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5634;p126">
              <a:extLst>
                <a:ext uri="{FF2B5EF4-FFF2-40B4-BE49-F238E27FC236}">
                  <a16:creationId xmlns:a16="http://schemas.microsoft.com/office/drawing/2014/main" id="{E734A24C-1D1B-4B16-8A75-E9D1826FCE9F}"/>
                </a:ext>
              </a:extLst>
            </p:cNvPr>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5635;p126">
              <a:extLst>
                <a:ext uri="{FF2B5EF4-FFF2-40B4-BE49-F238E27FC236}">
                  <a16:creationId xmlns:a16="http://schemas.microsoft.com/office/drawing/2014/main" id="{8BB1A350-8B03-42C0-B102-02199F95C23A}"/>
                </a:ext>
              </a:extLst>
            </p:cNvPr>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5636;p126">
              <a:extLst>
                <a:ext uri="{FF2B5EF4-FFF2-40B4-BE49-F238E27FC236}">
                  <a16:creationId xmlns:a16="http://schemas.microsoft.com/office/drawing/2014/main" id="{3B13F8C2-4BD8-466E-AF85-5E1C6F23C962}"/>
                </a:ext>
              </a:extLst>
            </p:cNvPr>
            <p:cNvSpPr/>
            <p:nvPr/>
          </p:nvSpPr>
          <p:spPr>
            <a:xfrm>
              <a:off x="1543206" y="2219000"/>
              <a:ext cx="14" cy="204"/>
            </a:xfrm>
            <a:custGeom>
              <a:avLst/>
              <a:gdLst/>
              <a:ahLst/>
              <a:cxnLst/>
              <a:rect l="l" t="t" r="r" b="b"/>
              <a:pathLst>
                <a:path w="1" h="15" extrusionOk="0">
                  <a:moveTo>
                    <a:pt x="1" y="15"/>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5637;p126">
              <a:extLst>
                <a:ext uri="{FF2B5EF4-FFF2-40B4-BE49-F238E27FC236}">
                  <a16:creationId xmlns:a16="http://schemas.microsoft.com/office/drawing/2014/main" id="{1E38E98C-2B6B-4F02-8E4B-6EF017C0FF4C}"/>
                </a:ext>
              </a:extLst>
            </p:cNvPr>
            <p:cNvSpPr/>
            <p:nvPr/>
          </p:nvSpPr>
          <p:spPr>
            <a:xfrm>
              <a:off x="1542351" y="2224132"/>
              <a:ext cx="68" cy="299"/>
            </a:xfrm>
            <a:custGeom>
              <a:avLst/>
              <a:gdLst/>
              <a:ahLst/>
              <a:cxnLst/>
              <a:rect l="l" t="t" r="r" b="b"/>
              <a:pathLst>
                <a:path w="5" h="22" extrusionOk="0">
                  <a:moveTo>
                    <a:pt x="4"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5638;p126">
              <a:extLst>
                <a:ext uri="{FF2B5EF4-FFF2-40B4-BE49-F238E27FC236}">
                  <a16:creationId xmlns:a16="http://schemas.microsoft.com/office/drawing/2014/main" id="{ADB8CC76-6A9A-415D-BEF3-E59E35A97C66}"/>
                </a:ext>
              </a:extLst>
            </p:cNvPr>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5639;p126">
              <a:extLst>
                <a:ext uri="{FF2B5EF4-FFF2-40B4-BE49-F238E27FC236}">
                  <a16:creationId xmlns:a16="http://schemas.microsoft.com/office/drawing/2014/main" id="{75120E2E-DD38-4D06-9632-444636F822D9}"/>
                </a:ext>
              </a:extLst>
            </p:cNvPr>
            <p:cNvSpPr/>
            <p:nvPr/>
          </p:nvSpPr>
          <p:spPr>
            <a:xfrm>
              <a:off x="1542256" y="2224513"/>
              <a:ext cx="68" cy="204"/>
            </a:xfrm>
            <a:custGeom>
              <a:avLst/>
              <a:gdLst/>
              <a:ahLst/>
              <a:cxnLst/>
              <a:rect l="l" t="t" r="r" b="b"/>
              <a:pathLst>
                <a:path w="5" h="15" extrusionOk="0">
                  <a:moveTo>
                    <a:pt x="4"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5640;p126">
              <a:extLst>
                <a:ext uri="{FF2B5EF4-FFF2-40B4-BE49-F238E27FC236}">
                  <a16:creationId xmlns:a16="http://schemas.microsoft.com/office/drawing/2014/main" id="{572CC2D4-3D68-48D5-82ED-0965CF578DBF}"/>
                </a:ext>
              </a:extLst>
            </p:cNvPr>
            <p:cNvSpPr/>
            <p:nvPr/>
          </p:nvSpPr>
          <p:spPr>
            <a:xfrm>
              <a:off x="1542066" y="2225137"/>
              <a:ext cx="68" cy="204"/>
            </a:xfrm>
            <a:custGeom>
              <a:avLst/>
              <a:gdLst/>
              <a:ahLst/>
              <a:cxnLst/>
              <a:rect l="l" t="t" r="r" b="b"/>
              <a:pathLst>
                <a:path w="5" h="15" extrusionOk="0">
                  <a:moveTo>
                    <a:pt x="4"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5641;p126">
              <a:extLst>
                <a:ext uri="{FF2B5EF4-FFF2-40B4-BE49-F238E27FC236}">
                  <a16:creationId xmlns:a16="http://schemas.microsoft.com/office/drawing/2014/main" id="{57355FE6-7A52-449B-A443-E84E6A8DA786}"/>
                </a:ext>
              </a:extLst>
            </p:cNvPr>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5642;p126">
              <a:extLst>
                <a:ext uri="{FF2B5EF4-FFF2-40B4-BE49-F238E27FC236}">
                  <a16:creationId xmlns:a16="http://schemas.microsoft.com/office/drawing/2014/main" id="{271687ED-220D-4E10-BF7D-3DA960E16300}"/>
                </a:ext>
              </a:extLst>
            </p:cNvPr>
            <p:cNvSpPr/>
            <p:nvPr/>
          </p:nvSpPr>
          <p:spPr>
            <a:xfrm>
              <a:off x="1542161" y="2224893"/>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5643;p126">
              <a:extLst>
                <a:ext uri="{FF2B5EF4-FFF2-40B4-BE49-F238E27FC236}">
                  <a16:creationId xmlns:a16="http://schemas.microsoft.com/office/drawing/2014/main" id="{8333BD5F-5C96-4DCE-AC6A-C56A34D7DFAC}"/>
                </a:ext>
              </a:extLst>
            </p:cNvPr>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5644;p126">
              <a:extLst>
                <a:ext uri="{FF2B5EF4-FFF2-40B4-BE49-F238E27FC236}">
                  <a16:creationId xmlns:a16="http://schemas.microsoft.com/office/drawing/2014/main" id="{BEB7D241-0037-45EA-AAB4-375691B3B0B4}"/>
                </a:ext>
              </a:extLst>
            </p:cNvPr>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5645;p126">
              <a:extLst>
                <a:ext uri="{FF2B5EF4-FFF2-40B4-BE49-F238E27FC236}">
                  <a16:creationId xmlns:a16="http://schemas.microsoft.com/office/drawing/2014/main" id="{4664E7E6-F2F7-4C40-A8C4-8E0551618863}"/>
                </a:ext>
              </a:extLst>
            </p:cNvPr>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5646;p126">
              <a:extLst>
                <a:ext uri="{FF2B5EF4-FFF2-40B4-BE49-F238E27FC236}">
                  <a16:creationId xmlns:a16="http://schemas.microsoft.com/office/drawing/2014/main" id="{173FF42B-05D2-408C-A92C-7012BA1FE03D}"/>
                </a:ext>
              </a:extLst>
            </p:cNvPr>
            <p:cNvSpPr/>
            <p:nvPr/>
          </p:nvSpPr>
          <p:spPr>
            <a:xfrm>
              <a:off x="1542921" y="2220955"/>
              <a:ext cx="68" cy="339"/>
            </a:xfrm>
            <a:custGeom>
              <a:avLst/>
              <a:gdLst/>
              <a:ahLst/>
              <a:cxnLst/>
              <a:rect l="l" t="t" r="r" b="b"/>
              <a:pathLst>
                <a:path w="5" h="25" extrusionOk="0">
                  <a:moveTo>
                    <a:pt x="4" y="0"/>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5647;p126">
              <a:extLst>
                <a:ext uri="{FF2B5EF4-FFF2-40B4-BE49-F238E27FC236}">
                  <a16:creationId xmlns:a16="http://schemas.microsoft.com/office/drawing/2014/main" id="{B7030ED8-EF43-4774-97F1-816AB00FD95F}"/>
                </a:ext>
              </a:extLst>
            </p:cNvPr>
            <p:cNvSpPr/>
            <p:nvPr/>
          </p:nvSpPr>
          <p:spPr>
            <a:xfrm>
              <a:off x="1532996" y="250510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5648;p126">
              <a:extLst>
                <a:ext uri="{FF2B5EF4-FFF2-40B4-BE49-F238E27FC236}">
                  <a16:creationId xmlns:a16="http://schemas.microsoft.com/office/drawing/2014/main" id="{7EC951CF-E3B7-4286-951C-5CEE9FDE4C70}"/>
                </a:ext>
              </a:extLst>
            </p:cNvPr>
            <p:cNvSpPr/>
            <p:nvPr/>
          </p:nvSpPr>
          <p:spPr>
            <a:xfrm>
              <a:off x="1542826" y="2221566"/>
              <a:ext cx="68" cy="299"/>
            </a:xfrm>
            <a:custGeom>
              <a:avLst/>
              <a:gdLst/>
              <a:ahLst/>
              <a:cxnLst/>
              <a:rect l="l" t="t" r="r" b="b"/>
              <a:pathLst>
                <a:path w="5" h="22" extrusionOk="0">
                  <a:moveTo>
                    <a:pt x="4" y="1"/>
                  </a:moveTo>
                  <a:lnTo>
                    <a:pt x="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5649;p126">
              <a:extLst>
                <a:ext uri="{FF2B5EF4-FFF2-40B4-BE49-F238E27FC236}">
                  <a16:creationId xmlns:a16="http://schemas.microsoft.com/office/drawing/2014/main" id="{32864EB7-2C6F-4C39-9D4F-446C9BEBB936}"/>
                </a:ext>
              </a:extLst>
            </p:cNvPr>
            <p:cNvSpPr/>
            <p:nvPr/>
          </p:nvSpPr>
          <p:spPr>
            <a:xfrm>
              <a:off x="1540830" y="2504861"/>
              <a:ext cx="638" cy="68"/>
            </a:xfrm>
            <a:custGeom>
              <a:avLst/>
              <a:gdLst/>
              <a:ahLst/>
              <a:cxnLst/>
              <a:rect l="l" t="t" r="r" b="b"/>
              <a:pathLst>
                <a:path w="47" h="5" extrusionOk="0">
                  <a:moveTo>
                    <a:pt x="1" y="1"/>
                  </a:moveTo>
                  <a:lnTo>
                    <a:pt x="46"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5650;p126">
              <a:extLst>
                <a:ext uri="{FF2B5EF4-FFF2-40B4-BE49-F238E27FC236}">
                  <a16:creationId xmlns:a16="http://schemas.microsoft.com/office/drawing/2014/main" id="{2CB298D0-B182-4FBD-AF4D-A8F79E42BEC3}"/>
                </a:ext>
              </a:extLst>
            </p:cNvPr>
            <p:cNvSpPr/>
            <p:nvPr/>
          </p:nvSpPr>
          <p:spPr>
            <a:xfrm>
              <a:off x="1543111" y="2219530"/>
              <a:ext cx="68" cy="299"/>
            </a:xfrm>
            <a:custGeom>
              <a:avLst/>
              <a:gdLst/>
              <a:ahLst/>
              <a:cxnLst/>
              <a:rect l="l" t="t" r="r" b="b"/>
              <a:pathLst>
                <a:path w="5" h="22" extrusionOk="0">
                  <a:moveTo>
                    <a:pt x="4"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5651;p126">
              <a:extLst>
                <a:ext uri="{FF2B5EF4-FFF2-40B4-BE49-F238E27FC236}">
                  <a16:creationId xmlns:a16="http://schemas.microsoft.com/office/drawing/2014/main" id="{3CBD9741-7E31-48DA-8CDB-9A06BAC087BA}"/>
                </a:ext>
              </a:extLst>
            </p:cNvPr>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5652;p126">
              <a:extLst>
                <a:ext uri="{FF2B5EF4-FFF2-40B4-BE49-F238E27FC236}">
                  <a16:creationId xmlns:a16="http://schemas.microsoft.com/office/drawing/2014/main" id="{08EEB1C9-9AD0-48A1-BFBC-6279AF4FC56C}"/>
                </a:ext>
              </a:extLst>
            </p:cNvPr>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5653;p126">
              <a:extLst>
                <a:ext uri="{FF2B5EF4-FFF2-40B4-BE49-F238E27FC236}">
                  <a16:creationId xmlns:a16="http://schemas.microsoft.com/office/drawing/2014/main" id="{73534802-2D2D-45D1-9711-342252FF259B}"/>
                </a:ext>
              </a:extLst>
            </p:cNvPr>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5654;p126">
              <a:extLst>
                <a:ext uri="{FF2B5EF4-FFF2-40B4-BE49-F238E27FC236}">
                  <a16:creationId xmlns:a16="http://schemas.microsoft.com/office/drawing/2014/main" id="{112111CD-4B10-4D3D-831F-92B0055DEFB6}"/>
                </a:ext>
              </a:extLst>
            </p:cNvPr>
            <p:cNvSpPr/>
            <p:nvPr/>
          </p:nvSpPr>
          <p:spPr>
            <a:xfrm>
              <a:off x="1542541" y="2223141"/>
              <a:ext cx="109" cy="339"/>
            </a:xfrm>
            <a:custGeom>
              <a:avLst/>
              <a:gdLst/>
              <a:ahLst/>
              <a:cxnLst/>
              <a:rect l="l" t="t" r="r" b="b"/>
              <a:pathLst>
                <a:path w="8" h="25" extrusionOk="0">
                  <a:moveTo>
                    <a:pt x="8" y="0"/>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5655;p126">
              <a:extLst>
                <a:ext uri="{FF2B5EF4-FFF2-40B4-BE49-F238E27FC236}">
                  <a16:creationId xmlns:a16="http://schemas.microsoft.com/office/drawing/2014/main" id="{FC52653D-3CFF-494D-A60E-CAC7FC6DD26B}"/>
                </a:ext>
              </a:extLst>
            </p:cNvPr>
            <p:cNvSpPr/>
            <p:nvPr/>
          </p:nvSpPr>
          <p:spPr>
            <a:xfrm>
              <a:off x="1542785" y="2222137"/>
              <a:ext cx="54" cy="299"/>
            </a:xfrm>
            <a:custGeom>
              <a:avLst/>
              <a:gdLst/>
              <a:ahLst/>
              <a:cxnLst/>
              <a:rect l="l" t="t" r="r" b="b"/>
              <a:pathLst>
                <a:path w="4" h="22" extrusionOk="0">
                  <a:moveTo>
                    <a:pt x="4"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5656;p126">
              <a:extLst>
                <a:ext uri="{FF2B5EF4-FFF2-40B4-BE49-F238E27FC236}">
                  <a16:creationId xmlns:a16="http://schemas.microsoft.com/office/drawing/2014/main" id="{67E748D1-537E-4590-8AA5-130CA829BF7A}"/>
                </a:ext>
              </a:extLst>
            </p:cNvPr>
            <p:cNvSpPr/>
            <p:nvPr/>
          </p:nvSpPr>
          <p:spPr>
            <a:xfrm>
              <a:off x="1541590" y="2504915"/>
              <a:ext cx="448" cy="54"/>
            </a:xfrm>
            <a:custGeom>
              <a:avLst/>
              <a:gdLst/>
              <a:ahLst/>
              <a:cxnLst/>
              <a:rect l="l" t="t" r="r" b="b"/>
              <a:pathLst>
                <a:path w="33" h="4" extrusionOk="0">
                  <a:moveTo>
                    <a:pt x="1"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5657;p126">
              <a:extLst>
                <a:ext uri="{FF2B5EF4-FFF2-40B4-BE49-F238E27FC236}">
                  <a16:creationId xmlns:a16="http://schemas.microsoft.com/office/drawing/2014/main" id="{A1B2FC00-750D-419E-8928-7618F99AB6DD}"/>
                </a:ext>
              </a:extLst>
            </p:cNvPr>
            <p:cNvSpPr/>
            <p:nvPr/>
          </p:nvSpPr>
          <p:spPr>
            <a:xfrm>
              <a:off x="1542636" y="2222666"/>
              <a:ext cx="109" cy="299"/>
            </a:xfrm>
            <a:custGeom>
              <a:avLst/>
              <a:gdLst/>
              <a:ahLst/>
              <a:cxnLst/>
              <a:rect l="l" t="t" r="r" b="b"/>
              <a:pathLst>
                <a:path w="8" h="22" extrusionOk="0">
                  <a:moveTo>
                    <a:pt x="8"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5658;p126">
              <a:extLst>
                <a:ext uri="{FF2B5EF4-FFF2-40B4-BE49-F238E27FC236}">
                  <a16:creationId xmlns:a16="http://schemas.microsoft.com/office/drawing/2014/main" id="{F6BB8528-7CDD-425C-9629-8683A4193044}"/>
                </a:ext>
              </a:extLst>
            </p:cNvPr>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5659;p126">
              <a:extLst>
                <a:ext uri="{FF2B5EF4-FFF2-40B4-BE49-F238E27FC236}">
                  <a16:creationId xmlns:a16="http://schemas.microsoft.com/office/drawing/2014/main" id="{72097430-1DFE-4FD0-A4A5-5389BCA2DA00}"/>
                </a:ext>
              </a:extLst>
            </p:cNvPr>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5660;p126">
              <a:extLst>
                <a:ext uri="{FF2B5EF4-FFF2-40B4-BE49-F238E27FC236}">
                  <a16:creationId xmlns:a16="http://schemas.microsoft.com/office/drawing/2014/main" id="{9FA8FB04-3BE1-4C43-AAEE-1663D52B0E02}"/>
                </a:ext>
              </a:extLst>
            </p:cNvPr>
            <p:cNvSpPr/>
            <p:nvPr/>
          </p:nvSpPr>
          <p:spPr>
            <a:xfrm>
              <a:off x="1523858" y="2474868"/>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5661;p126">
              <a:extLst>
                <a:ext uri="{FF2B5EF4-FFF2-40B4-BE49-F238E27FC236}">
                  <a16:creationId xmlns:a16="http://schemas.microsoft.com/office/drawing/2014/main" id="{829266A3-9F5C-4FCE-A213-0388BA176A34}"/>
                </a:ext>
              </a:extLst>
            </p:cNvPr>
            <p:cNvSpPr/>
            <p:nvPr/>
          </p:nvSpPr>
          <p:spPr>
            <a:xfrm>
              <a:off x="1525243" y="2475724"/>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5662;p126">
              <a:extLst>
                <a:ext uri="{FF2B5EF4-FFF2-40B4-BE49-F238E27FC236}">
                  <a16:creationId xmlns:a16="http://schemas.microsoft.com/office/drawing/2014/main" id="{93E731F6-D069-4A31-A142-28FCF249CF39}"/>
                </a:ext>
              </a:extLst>
            </p:cNvPr>
            <p:cNvSpPr/>
            <p:nvPr/>
          </p:nvSpPr>
          <p:spPr>
            <a:xfrm>
              <a:off x="1524483" y="247524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5663;p126">
              <a:extLst>
                <a:ext uri="{FF2B5EF4-FFF2-40B4-BE49-F238E27FC236}">
                  <a16:creationId xmlns:a16="http://schemas.microsoft.com/office/drawing/2014/main" id="{F168998F-76E9-40D7-A768-35E003644F9D}"/>
                </a:ext>
              </a:extLst>
            </p:cNvPr>
            <p:cNvSpPr/>
            <p:nvPr/>
          </p:nvSpPr>
          <p:spPr>
            <a:xfrm>
              <a:off x="1523057" y="2474488"/>
              <a:ext cx="149" cy="109"/>
            </a:xfrm>
            <a:custGeom>
              <a:avLst/>
              <a:gdLst/>
              <a:ahLst/>
              <a:cxnLst/>
              <a:rect l="l" t="t" r="r" b="b"/>
              <a:pathLst>
                <a:path w="11" h="8" extrusionOk="0">
                  <a:moveTo>
                    <a:pt x="0"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5664;p126">
              <a:extLst>
                <a:ext uri="{FF2B5EF4-FFF2-40B4-BE49-F238E27FC236}">
                  <a16:creationId xmlns:a16="http://schemas.microsoft.com/office/drawing/2014/main" id="{67F5F017-A5EF-44B5-A287-E86D0FAD5A06}"/>
                </a:ext>
              </a:extLst>
            </p:cNvPr>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5665;p126">
              <a:extLst>
                <a:ext uri="{FF2B5EF4-FFF2-40B4-BE49-F238E27FC236}">
                  <a16:creationId xmlns:a16="http://schemas.microsoft.com/office/drawing/2014/main" id="{202409AF-A596-4DEA-8F52-36A4E8B1ECE6}"/>
                </a:ext>
              </a:extLst>
            </p:cNvPr>
            <p:cNvSpPr/>
            <p:nvPr/>
          </p:nvSpPr>
          <p:spPr>
            <a:xfrm>
              <a:off x="1542215" y="2504956"/>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5666;p126">
              <a:extLst>
                <a:ext uri="{FF2B5EF4-FFF2-40B4-BE49-F238E27FC236}">
                  <a16:creationId xmlns:a16="http://schemas.microsoft.com/office/drawing/2014/main" id="{D7AFCE88-86A3-44FA-8979-B72E865F15A9}"/>
                </a:ext>
              </a:extLst>
            </p:cNvPr>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5667;p126">
              <a:extLst>
                <a:ext uri="{FF2B5EF4-FFF2-40B4-BE49-F238E27FC236}">
                  <a16:creationId xmlns:a16="http://schemas.microsoft.com/office/drawing/2014/main" id="{822770CD-0B62-4B12-A6B7-50E0B08D8B25}"/>
                </a:ext>
              </a:extLst>
            </p:cNvPr>
            <p:cNvSpPr/>
            <p:nvPr/>
          </p:nvSpPr>
          <p:spPr>
            <a:xfrm>
              <a:off x="1532466" y="250510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5668;p126">
              <a:extLst>
                <a:ext uri="{FF2B5EF4-FFF2-40B4-BE49-F238E27FC236}">
                  <a16:creationId xmlns:a16="http://schemas.microsoft.com/office/drawing/2014/main" id="{30A20BF4-6FD3-4BAA-99F4-0638A569DC4F}"/>
                </a:ext>
              </a:extLst>
            </p:cNvPr>
            <p:cNvSpPr/>
            <p:nvPr/>
          </p:nvSpPr>
          <p:spPr>
            <a:xfrm>
              <a:off x="1532656" y="250510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5669;p126">
              <a:extLst>
                <a:ext uri="{FF2B5EF4-FFF2-40B4-BE49-F238E27FC236}">
                  <a16:creationId xmlns:a16="http://schemas.microsoft.com/office/drawing/2014/main" id="{513480D7-EC57-482B-8A6E-A89A37D7B383}"/>
                </a:ext>
              </a:extLst>
            </p:cNvPr>
            <p:cNvSpPr/>
            <p:nvPr/>
          </p:nvSpPr>
          <p:spPr>
            <a:xfrm>
              <a:off x="1542785" y="2505105"/>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5670;p126">
              <a:extLst>
                <a:ext uri="{FF2B5EF4-FFF2-40B4-BE49-F238E27FC236}">
                  <a16:creationId xmlns:a16="http://schemas.microsoft.com/office/drawing/2014/main" id="{34E8C27E-F758-4119-9969-28919745E487}"/>
                </a:ext>
              </a:extLst>
            </p:cNvPr>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5671;p126">
              <a:extLst>
                <a:ext uri="{FF2B5EF4-FFF2-40B4-BE49-F238E27FC236}">
                  <a16:creationId xmlns:a16="http://schemas.microsoft.com/office/drawing/2014/main" id="{DA904D91-5059-4BAF-95B9-6BF960A9FAFE}"/>
                </a:ext>
              </a:extLst>
            </p:cNvPr>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5672;p126">
              <a:extLst>
                <a:ext uri="{FF2B5EF4-FFF2-40B4-BE49-F238E27FC236}">
                  <a16:creationId xmlns:a16="http://schemas.microsoft.com/office/drawing/2014/main" id="{B13165F0-ED4A-42B6-B622-F54ED9CD352A}"/>
                </a:ext>
              </a:extLst>
            </p:cNvPr>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5673;p126">
              <a:extLst>
                <a:ext uri="{FF2B5EF4-FFF2-40B4-BE49-F238E27FC236}">
                  <a16:creationId xmlns:a16="http://schemas.microsoft.com/office/drawing/2014/main" id="{44BA17F0-3E9A-4D90-BD90-5A7718BBAE12}"/>
                </a:ext>
              </a:extLst>
            </p:cNvPr>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5674;p126">
              <a:extLst>
                <a:ext uri="{FF2B5EF4-FFF2-40B4-BE49-F238E27FC236}">
                  <a16:creationId xmlns:a16="http://schemas.microsoft.com/office/drawing/2014/main" id="{EDBA565E-C90F-41D3-80A6-40D137BA3522}"/>
                </a:ext>
              </a:extLst>
            </p:cNvPr>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5675;p126">
              <a:extLst>
                <a:ext uri="{FF2B5EF4-FFF2-40B4-BE49-F238E27FC236}">
                  <a16:creationId xmlns:a16="http://schemas.microsoft.com/office/drawing/2014/main" id="{3316E982-251B-4818-AE60-ED64FC1D0714}"/>
                </a:ext>
              </a:extLst>
            </p:cNvPr>
            <p:cNvSpPr/>
            <p:nvPr/>
          </p:nvSpPr>
          <p:spPr>
            <a:xfrm>
              <a:off x="1613184" y="2195620"/>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5676;p126">
              <a:extLst>
                <a:ext uri="{FF2B5EF4-FFF2-40B4-BE49-F238E27FC236}">
                  <a16:creationId xmlns:a16="http://schemas.microsoft.com/office/drawing/2014/main" id="{2175F103-C49B-4C56-87F2-B733CD9A16BA}"/>
                </a:ext>
              </a:extLst>
            </p:cNvPr>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5677;p126">
              <a:extLst>
                <a:ext uri="{FF2B5EF4-FFF2-40B4-BE49-F238E27FC236}">
                  <a16:creationId xmlns:a16="http://schemas.microsoft.com/office/drawing/2014/main" id="{914B6667-7466-45C3-8AD0-7C6A1580A9D0}"/>
                </a:ext>
              </a:extLst>
            </p:cNvPr>
            <p:cNvSpPr/>
            <p:nvPr/>
          </p:nvSpPr>
          <p:spPr>
            <a:xfrm>
              <a:off x="1613035" y="2195335"/>
              <a:ext cx="109" cy="204"/>
            </a:xfrm>
            <a:custGeom>
              <a:avLst/>
              <a:gdLst/>
              <a:ahLst/>
              <a:cxnLst/>
              <a:rect l="l" t="t" r="r" b="b"/>
              <a:pathLst>
                <a:path w="8" h="15" extrusionOk="0">
                  <a:moveTo>
                    <a:pt x="1" y="0"/>
                  </a:moveTo>
                  <a:lnTo>
                    <a:pt x="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5678;p126">
              <a:extLst>
                <a:ext uri="{FF2B5EF4-FFF2-40B4-BE49-F238E27FC236}">
                  <a16:creationId xmlns:a16="http://schemas.microsoft.com/office/drawing/2014/main" id="{5FC2449E-D2DB-447F-B143-FE2D6CDDD13C}"/>
                </a:ext>
              </a:extLst>
            </p:cNvPr>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5679;p126">
              <a:extLst>
                <a:ext uri="{FF2B5EF4-FFF2-40B4-BE49-F238E27FC236}">
                  <a16:creationId xmlns:a16="http://schemas.microsoft.com/office/drawing/2014/main" id="{725287CE-F9D7-43A5-95D6-012ACB10C630}"/>
                </a:ext>
              </a:extLst>
            </p:cNvPr>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5680;p126">
              <a:extLst>
                <a:ext uri="{FF2B5EF4-FFF2-40B4-BE49-F238E27FC236}">
                  <a16:creationId xmlns:a16="http://schemas.microsoft.com/office/drawing/2014/main" id="{5986DBC9-3CF8-47FB-A774-D97EFABFFB8C}"/>
                </a:ext>
              </a:extLst>
            </p:cNvPr>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5681;p126">
              <a:extLst>
                <a:ext uri="{FF2B5EF4-FFF2-40B4-BE49-F238E27FC236}">
                  <a16:creationId xmlns:a16="http://schemas.microsoft.com/office/drawing/2014/main" id="{F44FE7B4-4112-43CF-81F2-F8124C6B42E8}"/>
                </a:ext>
              </a:extLst>
            </p:cNvPr>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5682;p126">
              <a:extLst>
                <a:ext uri="{FF2B5EF4-FFF2-40B4-BE49-F238E27FC236}">
                  <a16:creationId xmlns:a16="http://schemas.microsoft.com/office/drawing/2014/main" id="{36872E41-DA17-4860-AD0B-C5AF626515BD}"/>
                </a:ext>
              </a:extLst>
            </p:cNvPr>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5683;p126">
              <a:extLst>
                <a:ext uri="{FF2B5EF4-FFF2-40B4-BE49-F238E27FC236}">
                  <a16:creationId xmlns:a16="http://schemas.microsoft.com/office/drawing/2014/main" id="{47A25A2F-999C-4F73-8C1B-7388BCB1FBBC}"/>
                </a:ext>
              </a:extLst>
            </p:cNvPr>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5684;p126">
              <a:extLst>
                <a:ext uri="{FF2B5EF4-FFF2-40B4-BE49-F238E27FC236}">
                  <a16:creationId xmlns:a16="http://schemas.microsoft.com/office/drawing/2014/main" id="{0F38501D-CD6E-4B35-88F6-E99E2274A7A5}"/>
                </a:ext>
              </a:extLst>
            </p:cNvPr>
            <p:cNvSpPr/>
            <p:nvPr/>
          </p:nvSpPr>
          <p:spPr>
            <a:xfrm>
              <a:off x="1613280" y="2195810"/>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5685;p126">
              <a:extLst>
                <a:ext uri="{FF2B5EF4-FFF2-40B4-BE49-F238E27FC236}">
                  <a16:creationId xmlns:a16="http://schemas.microsoft.com/office/drawing/2014/main" id="{4DE6DECD-17A5-4173-8ECA-4A26D11C25DD}"/>
                </a:ext>
              </a:extLst>
            </p:cNvPr>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5686;p126">
              <a:extLst>
                <a:ext uri="{FF2B5EF4-FFF2-40B4-BE49-F238E27FC236}">
                  <a16:creationId xmlns:a16="http://schemas.microsoft.com/office/drawing/2014/main" id="{EA70DAEB-28C5-436D-944F-C8A0275D8911}"/>
                </a:ext>
              </a:extLst>
            </p:cNvPr>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5687;p126">
              <a:extLst>
                <a:ext uri="{FF2B5EF4-FFF2-40B4-BE49-F238E27FC236}">
                  <a16:creationId xmlns:a16="http://schemas.microsoft.com/office/drawing/2014/main" id="{AC7EE593-A05F-4EE9-A45C-50014DB46721}"/>
                </a:ext>
              </a:extLst>
            </p:cNvPr>
            <p:cNvSpPr/>
            <p:nvPr/>
          </p:nvSpPr>
          <p:spPr>
            <a:xfrm>
              <a:off x="1581101" y="2216013"/>
              <a:ext cx="489" cy="489"/>
            </a:xfrm>
            <a:custGeom>
              <a:avLst/>
              <a:gdLst/>
              <a:ahLst/>
              <a:cxnLst/>
              <a:rect l="l" t="t" r="r" b="b"/>
              <a:pathLst>
                <a:path w="36" h="36" extrusionOk="0">
                  <a:moveTo>
                    <a:pt x="35" y="3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5688;p126">
              <a:extLst>
                <a:ext uri="{FF2B5EF4-FFF2-40B4-BE49-F238E27FC236}">
                  <a16:creationId xmlns:a16="http://schemas.microsoft.com/office/drawing/2014/main" id="{59C17B11-D5B7-438D-A8DA-D30DBB75F136}"/>
                </a:ext>
              </a:extLst>
            </p:cNvPr>
            <p:cNvSpPr/>
            <p:nvPr/>
          </p:nvSpPr>
          <p:spPr>
            <a:xfrm>
              <a:off x="1580436" y="2215294"/>
              <a:ext cx="489" cy="489"/>
            </a:xfrm>
            <a:custGeom>
              <a:avLst/>
              <a:gdLst/>
              <a:ahLst/>
              <a:cxnLst/>
              <a:rect l="l" t="t" r="r" b="b"/>
              <a:pathLst>
                <a:path w="36" h="36" extrusionOk="0">
                  <a:moveTo>
                    <a:pt x="35" y="36"/>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5689;p126">
              <a:extLst>
                <a:ext uri="{FF2B5EF4-FFF2-40B4-BE49-F238E27FC236}">
                  <a16:creationId xmlns:a16="http://schemas.microsoft.com/office/drawing/2014/main" id="{308E8ACA-19E2-4E46-8D09-9048464D20B5}"/>
                </a:ext>
              </a:extLst>
            </p:cNvPr>
            <p:cNvSpPr/>
            <p:nvPr/>
          </p:nvSpPr>
          <p:spPr>
            <a:xfrm>
              <a:off x="1581807" y="2216719"/>
              <a:ext cx="448" cy="489"/>
            </a:xfrm>
            <a:custGeom>
              <a:avLst/>
              <a:gdLst/>
              <a:ahLst/>
              <a:cxnLst/>
              <a:rect l="l" t="t" r="r" b="b"/>
              <a:pathLst>
                <a:path w="33" h="36" extrusionOk="0">
                  <a:moveTo>
                    <a:pt x="32" y="36"/>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5690;p126">
              <a:extLst>
                <a:ext uri="{FF2B5EF4-FFF2-40B4-BE49-F238E27FC236}">
                  <a16:creationId xmlns:a16="http://schemas.microsoft.com/office/drawing/2014/main" id="{D45CB4DD-303C-4E7E-96E4-049CEF263120}"/>
                </a:ext>
              </a:extLst>
            </p:cNvPr>
            <p:cNvSpPr/>
            <p:nvPr/>
          </p:nvSpPr>
          <p:spPr>
            <a:xfrm>
              <a:off x="1582472" y="2217439"/>
              <a:ext cx="543" cy="530"/>
            </a:xfrm>
            <a:custGeom>
              <a:avLst/>
              <a:gdLst/>
              <a:ahLst/>
              <a:cxnLst/>
              <a:rect l="l" t="t" r="r" b="b"/>
              <a:pathLst>
                <a:path w="40" h="39" extrusionOk="0">
                  <a:moveTo>
                    <a:pt x="39" y="39"/>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5691;p126">
              <a:extLst>
                <a:ext uri="{FF2B5EF4-FFF2-40B4-BE49-F238E27FC236}">
                  <a16:creationId xmlns:a16="http://schemas.microsoft.com/office/drawing/2014/main" id="{D496B505-ADAA-4A66-802A-95DD97D73CFD}"/>
                </a:ext>
              </a:extLst>
            </p:cNvPr>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5692;p126">
              <a:extLst>
                <a:ext uri="{FF2B5EF4-FFF2-40B4-BE49-F238E27FC236}">
                  <a16:creationId xmlns:a16="http://schemas.microsoft.com/office/drawing/2014/main" id="{024C92AD-F3BE-4E2C-AE62-C63BBD57F6BB}"/>
                </a:ext>
              </a:extLst>
            </p:cNvPr>
            <p:cNvSpPr/>
            <p:nvPr/>
          </p:nvSpPr>
          <p:spPr>
            <a:xfrm>
              <a:off x="1579662" y="2214438"/>
              <a:ext cx="638" cy="679"/>
            </a:xfrm>
            <a:custGeom>
              <a:avLst/>
              <a:gdLst/>
              <a:ahLst/>
              <a:cxnLst/>
              <a:rect l="l" t="t" r="r" b="b"/>
              <a:pathLst>
                <a:path w="47" h="50" extrusionOk="0">
                  <a:moveTo>
                    <a:pt x="46" y="5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5693;p126">
              <a:extLst>
                <a:ext uri="{FF2B5EF4-FFF2-40B4-BE49-F238E27FC236}">
                  <a16:creationId xmlns:a16="http://schemas.microsoft.com/office/drawing/2014/main" id="{98B4DB18-9AA3-4598-A5E9-DC8B23CF73F7}"/>
                </a:ext>
              </a:extLst>
            </p:cNvPr>
            <p:cNvSpPr/>
            <p:nvPr/>
          </p:nvSpPr>
          <p:spPr>
            <a:xfrm>
              <a:off x="1579146" y="2213773"/>
              <a:ext cx="530" cy="679"/>
            </a:xfrm>
            <a:custGeom>
              <a:avLst/>
              <a:gdLst/>
              <a:ahLst/>
              <a:cxnLst/>
              <a:rect l="l" t="t" r="r" b="b"/>
              <a:pathLst>
                <a:path w="39" h="50" extrusionOk="0">
                  <a:moveTo>
                    <a:pt x="39" y="50"/>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5694;p126">
              <a:extLst>
                <a:ext uri="{FF2B5EF4-FFF2-40B4-BE49-F238E27FC236}">
                  <a16:creationId xmlns:a16="http://schemas.microsoft.com/office/drawing/2014/main" id="{E739BDBB-CB44-4D8B-9D3F-E08464A8A795}"/>
                </a:ext>
              </a:extLst>
            </p:cNvPr>
            <p:cNvSpPr/>
            <p:nvPr/>
          </p:nvSpPr>
          <p:spPr>
            <a:xfrm>
              <a:off x="1578290" y="2212687"/>
              <a:ext cx="204" cy="204"/>
            </a:xfrm>
            <a:custGeom>
              <a:avLst/>
              <a:gdLst/>
              <a:ahLst/>
              <a:cxnLst/>
              <a:rect l="l" t="t" r="r" b="b"/>
              <a:pathLst>
                <a:path w="15" h="15" extrusionOk="0">
                  <a:moveTo>
                    <a:pt x="0" y="0"/>
                  </a:moveTo>
                  <a:lnTo>
                    <a:pt x="1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5695;p126">
              <a:extLst>
                <a:ext uri="{FF2B5EF4-FFF2-40B4-BE49-F238E27FC236}">
                  <a16:creationId xmlns:a16="http://schemas.microsoft.com/office/drawing/2014/main" id="{AAFE0212-F152-4A54-A1DE-99FB4E1033AC}"/>
                </a:ext>
              </a:extLst>
            </p:cNvPr>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5696;p126">
              <a:extLst>
                <a:ext uri="{FF2B5EF4-FFF2-40B4-BE49-F238E27FC236}">
                  <a16:creationId xmlns:a16="http://schemas.microsoft.com/office/drawing/2014/main" id="{74EB6214-C2DE-4E3F-87BF-99399C76C1E5}"/>
                </a:ext>
              </a:extLst>
            </p:cNvPr>
            <p:cNvSpPr/>
            <p:nvPr/>
          </p:nvSpPr>
          <p:spPr>
            <a:xfrm>
              <a:off x="1578616" y="2213108"/>
              <a:ext cx="394" cy="489"/>
            </a:xfrm>
            <a:custGeom>
              <a:avLst/>
              <a:gdLst/>
              <a:ahLst/>
              <a:cxnLst/>
              <a:rect l="l" t="t" r="r" b="b"/>
              <a:pathLst>
                <a:path w="29" h="36" extrusionOk="0">
                  <a:moveTo>
                    <a:pt x="29" y="36"/>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5697;p126">
              <a:extLst>
                <a:ext uri="{FF2B5EF4-FFF2-40B4-BE49-F238E27FC236}">
                  <a16:creationId xmlns:a16="http://schemas.microsoft.com/office/drawing/2014/main" id="{7CC1ECA2-EDA3-44F1-BAAE-41D351C97A00}"/>
                </a:ext>
              </a:extLst>
            </p:cNvPr>
            <p:cNvSpPr/>
            <p:nvPr/>
          </p:nvSpPr>
          <p:spPr>
            <a:xfrm>
              <a:off x="1622254" y="225441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5698;p126">
              <a:extLst>
                <a:ext uri="{FF2B5EF4-FFF2-40B4-BE49-F238E27FC236}">
                  <a16:creationId xmlns:a16="http://schemas.microsoft.com/office/drawing/2014/main" id="{70573A5F-30DD-405F-BAE8-69FF8FA37203}"/>
                </a:ext>
              </a:extLst>
            </p:cNvPr>
            <p:cNvSpPr/>
            <p:nvPr/>
          </p:nvSpPr>
          <p:spPr>
            <a:xfrm>
              <a:off x="1618982" y="2254275"/>
              <a:ext cx="774" cy="109"/>
            </a:xfrm>
            <a:custGeom>
              <a:avLst/>
              <a:gdLst/>
              <a:ahLst/>
              <a:cxnLst/>
              <a:rect l="l" t="t" r="r" b="b"/>
              <a:pathLst>
                <a:path w="57" h="8" extrusionOk="0">
                  <a:moveTo>
                    <a:pt x="56"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5699;p126">
              <a:extLst>
                <a:ext uri="{FF2B5EF4-FFF2-40B4-BE49-F238E27FC236}">
                  <a16:creationId xmlns:a16="http://schemas.microsoft.com/office/drawing/2014/main" id="{E5D4C372-147C-4489-8997-C50ADD630109}"/>
                </a:ext>
              </a:extLst>
            </p:cNvPr>
            <p:cNvSpPr/>
            <p:nvPr/>
          </p:nvSpPr>
          <p:spPr>
            <a:xfrm>
              <a:off x="1621263" y="225422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5700;p126">
              <a:extLst>
                <a:ext uri="{FF2B5EF4-FFF2-40B4-BE49-F238E27FC236}">
                  <a16:creationId xmlns:a16="http://schemas.microsoft.com/office/drawing/2014/main" id="{96133E8F-624C-4979-9080-A8202A1B50C3}"/>
                </a:ext>
              </a:extLst>
            </p:cNvPr>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5701;p126">
              <a:extLst>
                <a:ext uri="{FF2B5EF4-FFF2-40B4-BE49-F238E27FC236}">
                  <a16:creationId xmlns:a16="http://schemas.microsoft.com/office/drawing/2014/main" id="{1835D756-305D-49A3-B4D5-7E12D110BCE7}"/>
                </a:ext>
              </a:extLst>
            </p:cNvPr>
            <p:cNvSpPr/>
            <p:nvPr/>
          </p:nvSpPr>
          <p:spPr>
            <a:xfrm>
              <a:off x="1622824" y="2254600"/>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5702;p126">
              <a:extLst>
                <a:ext uri="{FF2B5EF4-FFF2-40B4-BE49-F238E27FC236}">
                  <a16:creationId xmlns:a16="http://schemas.microsoft.com/office/drawing/2014/main" id="{42422929-DE72-4BD2-80D3-0E2032DB3C45}"/>
                </a:ext>
              </a:extLst>
            </p:cNvPr>
            <p:cNvSpPr/>
            <p:nvPr/>
          </p:nvSpPr>
          <p:spPr>
            <a:xfrm>
              <a:off x="1621779" y="2254315"/>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5703;p126">
              <a:extLst>
                <a:ext uri="{FF2B5EF4-FFF2-40B4-BE49-F238E27FC236}">
                  <a16:creationId xmlns:a16="http://schemas.microsoft.com/office/drawing/2014/main" id="{C02146EA-3112-48D0-A791-8DCA1EC981D3}"/>
                </a:ext>
              </a:extLst>
            </p:cNvPr>
            <p:cNvSpPr/>
            <p:nvPr/>
          </p:nvSpPr>
          <p:spPr>
            <a:xfrm>
              <a:off x="1584712" y="2219475"/>
              <a:ext cx="489" cy="448"/>
            </a:xfrm>
            <a:custGeom>
              <a:avLst/>
              <a:gdLst/>
              <a:ahLst/>
              <a:cxnLst/>
              <a:rect l="l" t="t" r="r" b="b"/>
              <a:pathLst>
                <a:path w="36" h="33" extrusionOk="0">
                  <a:moveTo>
                    <a:pt x="35" y="3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5704;p126">
              <a:extLst>
                <a:ext uri="{FF2B5EF4-FFF2-40B4-BE49-F238E27FC236}">
                  <a16:creationId xmlns:a16="http://schemas.microsoft.com/office/drawing/2014/main" id="{0439CAD8-2333-4BF8-98E2-72656916D550}"/>
                </a:ext>
              </a:extLst>
            </p:cNvPr>
            <p:cNvSpPr/>
            <p:nvPr/>
          </p:nvSpPr>
          <p:spPr>
            <a:xfrm>
              <a:off x="1583137" y="2218050"/>
              <a:ext cx="679" cy="679"/>
            </a:xfrm>
            <a:custGeom>
              <a:avLst/>
              <a:gdLst/>
              <a:ahLst/>
              <a:cxnLst/>
              <a:rect l="l" t="t" r="r" b="b"/>
              <a:pathLst>
                <a:path w="50" h="50" extrusionOk="0">
                  <a:moveTo>
                    <a:pt x="50" y="50"/>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5705;p126">
              <a:extLst>
                <a:ext uri="{FF2B5EF4-FFF2-40B4-BE49-F238E27FC236}">
                  <a16:creationId xmlns:a16="http://schemas.microsoft.com/office/drawing/2014/main" id="{4F3E64CC-639C-4827-8E8A-3AD40A5A753B}"/>
                </a:ext>
              </a:extLst>
            </p:cNvPr>
            <p:cNvSpPr/>
            <p:nvPr/>
          </p:nvSpPr>
          <p:spPr>
            <a:xfrm>
              <a:off x="1586084" y="2220616"/>
              <a:ext cx="448" cy="299"/>
            </a:xfrm>
            <a:custGeom>
              <a:avLst/>
              <a:gdLst/>
              <a:ahLst/>
              <a:cxnLst/>
              <a:rect l="l" t="t" r="r" b="b"/>
              <a:pathLst>
                <a:path w="33" h="22" extrusionOk="0">
                  <a:moveTo>
                    <a:pt x="32"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5706;p126">
              <a:extLst>
                <a:ext uri="{FF2B5EF4-FFF2-40B4-BE49-F238E27FC236}">
                  <a16:creationId xmlns:a16="http://schemas.microsoft.com/office/drawing/2014/main" id="{2A5F8EC7-6EC2-47C5-9F24-97D1A32644B7}"/>
                </a:ext>
              </a:extLst>
            </p:cNvPr>
            <p:cNvSpPr/>
            <p:nvPr/>
          </p:nvSpPr>
          <p:spPr>
            <a:xfrm>
              <a:off x="1583952" y="2218810"/>
              <a:ext cx="584" cy="543"/>
            </a:xfrm>
            <a:custGeom>
              <a:avLst/>
              <a:gdLst/>
              <a:ahLst/>
              <a:cxnLst/>
              <a:rect l="l" t="t" r="r" b="b"/>
              <a:pathLst>
                <a:path w="43" h="40" extrusionOk="0">
                  <a:moveTo>
                    <a:pt x="42" y="3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5707;p126">
              <a:extLst>
                <a:ext uri="{FF2B5EF4-FFF2-40B4-BE49-F238E27FC236}">
                  <a16:creationId xmlns:a16="http://schemas.microsoft.com/office/drawing/2014/main" id="{0E962102-1B5C-4307-9E61-FBC0EEEA1CD8}"/>
                </a:ext>
              </a:extLst>
            </p:cNvPr>
            <p:cNvSpPr/>
            <p:nvPr/>
          </p:nvSpPr>
          <p:spPr>
            <a:xfrm>
              <a:off x="1585418" y="2220100"/>
              <a:ext cx="448" cy="339"/>
            </a:xfrm>
            <a:custGeom>
              <a:avLst/>
              <a:gdLst/>
              <a:ahLst/>
              <a:cxnLst/>
              <a:rect l="l" t="t" r="r" b="b"/>
              <a:pathLst>
                <a:path w="33" h="25" extrusionOk="0">
                  <a:moveTo>
                    <a:pt x="32"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5708;p126">
              <a:extLst>
                <a:ext uri="{FF2B5EF4-FFF2-40B4-BE49-F238E27FC236}">
                  <a16:creationId xmlns:a16="http://schemas.microsoft.com/office/drawing/2014/main" id="{0509022B-546D-4728-AF20-C83D117BC52E}"/>
                </a:ext>
              </a:extLst>
            </p:cNvPr>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5709;p126">
              <a:extLst>
                <a:ext uri="{FF2B5EF4-FFF2-40B4-BE49-F238E27FC236}">
                  <a16:creationId xmlns:a16="http://schemas.microsoft.com/office/drawing/2014/main" id="{869AE953-2FF6-462B-96E6-16B5993E1E5F}"/>
                </a:ext>
              </a:extLst>
            </p:cNvPr>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5710;p126">
              <a:extLst>
                <a:ext uri="{FF2B5EF4-FFF2-40B4-BE49-F238E27FC236}">
                  <a16:creationId xmlns:a16="http://schemas.microsoft.com/office/drawing/2014/main" id="{71D5C4A6-3358-4DCB-A2F8-DD7612D35B25}"/>
                </a:ext>
              </a:extLst>
            </p:cNvPr>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5711;p126">
              <a:extLst>
                <a:ext uri="{FF2B5EF4-FFF2-40B4-BE49-F238E27FC236}">
                  <a16:creationId xmlns:a16="http://schemas.microsoft.com/office/drawing/2014/main" id="{8E6CA072-7779-4F7F-9D51-ED985B9B0182}"/>
                </a:ext>
              </a:extLst>
            </p:cNvPr>
            <p:cNvSpPr/>
            <p:nvPr/>
          </p:nvSpPr>
          <p:spPr>
            <a:xfrm>
              <a:off x="1638140" y="223916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5712;p126">
              <a:extLst>
                <a:ext uri="{FF2B5EF4-FFF2-40B4-BE49-F238E27FC236}">
                  <a16:creationId xmlns:a16="http://schemas.microsoft.com/office/drawing/2014/main" id="{73108C62-DF88-4820-A440-876824FA3B0F}"/>
                </a:ext>
              </a:extLst>
            </p:cNvPr>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5713;p126">
              <a:extLst>
                <a:ext uri="{FF2B5EF4-FFF2-40B4-BE49-F238E27FC236}">
                  <a16:creationId xmlns:a16="http://schemas.microsoft.com/office/drawing/2014/main" id="{5D37697E-F952-4289-BB2D-EA1B81C6B943}"/>
                </a:ext>
              </a:extLst>
            </p:cNvPr>
            <p:cNvSpPr/>
            <p:nvPr/>
          </p:nvSpPr>
          <p:spPr>
            <a:xfrm>
              <a:off x="1408599" y="1961951"/>
              <a:ext cx="434" cy="54"/>
            </a:xfrm>
            <a:custGeom>
              <a:avLst/>
              <a:gdLst/>
              <a:ahLst/>
              <a:cxnLst/>
              <a:rect l="l" t="t" r="r" b="b"/>
              <a:pathLst>
                <a:path w="32" h="4" extrusionOk="0">
                  <a:moveTo>
                    <a:pt x="0"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5714;p126">
              <a:extLst>
                <a:ext uri="{FF2B5EF4-FFF2-40B4-BE49-F238E27FC236}">
                  <a16:creationId xmlns:a16="http://schemas.microsoft.com/office/drawing/2014/main" id="{DDAEADDB-5142-44FB-A0CF-382070C04DF0}"/>
                </a:ext>
              </a:extLst>
            </p:cNvPr>
            <p:cNvSpPr/>
            <p:nvPr/>
          </p:nvSpPr>
          <p:spPr>
            <a:xfrm>
              <a:off x="1407553" y="196195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5715;p126">
              <a:extLst>
                <a:ext uri="{FF2B5EF4-FFF2-40B4-BE49-F238E27FC236}">
                  <a16:creationId xmlns:a16="http://schemas.microsoft.com/office/drawing/2014/main" id="{B2590AB9-FDED-4443-B6CF-D85ADD444BAF}"/>
                </a:ext>
              </a:extLst>
            </p:cNvPr>
            <p:cNvSpPr/>
            <p:nvPr/>
          </p:nvSpPr>
          <p:spPr>
            <a:xfrm>
              <a:off x="1418918" y="1963988"/>
              <a:ext cx="339" cy="14"/>
            </a:xfrm>
            <a:custGeom>
              <a:avLst/>
              <a:gdLst/>
              <a:ahLst/>
              <a:cxnLst/>
              <a:rect l="l" t="t" r="r" b="b"/>
              <a:pathLst>
                <a:path w="25" h="1" extrusionOk="0">
                  <a:moveTo>
                    <a:pt x="0" y="1"/>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5716;p126">
              <a:extLst>
                <a:ext uri="{FF2B5EF4-FFF2-40B4-BE49-F238E27FC236}">
                  <a16:creationId xmlns:a16="http://schemas.microsoft.com/office/drawing/2014/main" id="{DDAF955B-4AD3-4E35-9C13-F944EEB2AE31}"/>
                </a:ext>
              </a:extLst>
            </p:cNvPr>
            <p:cNvSpPr/>
            <p:nvPr/>
          </p:nvSpPr>
          <p:spPr>
            <a:xfrm>
              <a:off x="1408123" y="196195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5717;p126">
              <a:extLst>
                <a:ext uri="{FF2B5EF4-FFF2-40B4-BE49-F238E27FC236}">
                  <a16:creationId xmlns:a16="http://schemas.microsoft.com/office/drawing/2014/main" id="{E17A6BD3-14A9-4BC7-BB43-DDB427361307}"/>
                </a:ext>
              </a:extLst>
            </p:cNvPr>
            <p:cNvSpPr/>
            <p:nvPr/>
          </p:nvSpPr>
          <p:spPr>
            <a:xfrm>
              <a:off x="1407214" y="1961951"/>
              <a:ext cx="204" cy="14"/>
            </a:xfrm>
            <a:custGeom>
              <a:avLst/>
              <a:gdLst/>
              <a:ahLst/>
              <a:cxnLst/>
              <a:rect l="l" t="t" r="r" b="b"/>
              <a:pathLst>
                <a:path w="15" h="1" extrusionOk="0">
                  <a:moveTo>
                    <a:pt x="1" y="0"/>
                  </a:moveTo>
                  <a:lnTo>
                    <a:pt x="1" y="0"/>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5718;p126">
              <a:extLst>
                <a:ext uri="{FF2B5EF4-FFF2-40B4-BE49-F238E27FC236}">
                  <a16:creationId xmlns:a16="http://schemas.microsoft.com/office/drawing/2014/main" id="{4A81F627-297A-4C27-8ED0-FE94A3F4F0FD}"/>
                </a:ext>
              </a:extLst>
            </p:cNvPr>
            <p:cNvSpPr/>
            <p:nvPr/>
          </p:nvSpPr>
          <p:spPr>
            <a:xfrm>
              <a:off x="1419773" y="196404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5719;p126">
              <a:extLst>
                <a:ext uri="{FF2B5EF4-FFF2-40B4-BE49-F238E27FC236}">
                  <a16:creationId xmlns:a16="http://schemas.microsoft.com/office/drawing/2014/main" id="{D458DA78-0E0C-47E2-9D4D-4AC084C78EAC}"/>
                </a:ext>
              </a:extLst>
            </p:cNvPr>
            <p:cNvSpPr/>
            <p:nvPr/>
          </p:nvSpPr>
          <p:spPr>
            <a:xfrm>
              <a:off x="1420533" y="1963988"/>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5720;p126">
              <a:extLst>
                <a:ext uri="{FF2B5EF4-FFF2-40B4-BE49-F238E27FC236}">
                  <a16:creationId xmlns:a16="http://schemas.microsoft.com/office/drawing/2014/main" id="{B2D589E2-7ABB-4BFA-BD50-37912EBDFB8B}"/>
                </a:ext>
              </a:extLst>
            </p:cNvPr>
            <p:cNvSpPr/>
            <p:nvPr/>
          </p:nvSpPr>
          <p:spPr>
            <a:xfrm>
              <a:off x="1418442" y="1963893"/>
              <a:ext cx="339" cy="68"/>
            </a:xfrm>
            <a:custGeom>
              <a:avLst/>
              <a:gdLst/>
              <a:ahLst/>
              <a:cxnLst/>
              <a:rect l="l" t="t" r="r" b="b"/>
              <a:pathLst>
                <a:path w="25" h="5" extrusionOk="0">
                  <a:moveTo>
                    <a:pt x="0"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5721;p126">
              <a:extLst>
                <a:ext uri="{FF2B5EF4-FFF2-40B4-BE49-F238E27FC236}">
                  <a16:creationId xmlns:a16="http://schemas.microsoft.com/office/drawing/2014/main" id="{87341691-A522-46BF-8D66-3FD1FA077B42}"/>
                </a:ext>
              </a:extLst>
            </p:cNvPr>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5722;p126">
              <a:extLst>
                <a:ext uri="{FF2B5EF4-FFF2-40B4-BE49-F238E27FC236}">
                  <a16:creationId xmlns:a16="http://schemas.microsoft.com/office/drawing/2014/main" id="{FA9BF79D-CEE4-4345-B646-996ED88EE6E5}"/>
                </a:ext>
              </a:extLst>
            </p:cNvPr>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5723;p126">
              <a:extLst>
                <a:ext uri="{FF2B5EF4-FFF2-40B4-BE49-F238E27FC236}">
                  <a16:creationId xmlns:a16="http://schemas.microsoft.com/office/drawing/2014/main" id="{CB5ED00E-DA9C-4E80-A9BA-43A7F6EE448E}"/>
                </a:ext>
              </a:extLst>
            </p:cNvPr>
            <p:cNvSpPr/>
            <p:nvPr/>
          </p:nvSpPr>
          <p:spPr>
            <a:xfrm>
              <a:off x="1409115" y="1961992"/>
              <a:ext cx="353" cy="68"/>
            </a:xfrm>
            <a:custGeom>
              <a:avLst/>
              <a:gdLst/>
              <a:ahLst/>
              <a:cxnLst/>
              <a:rect l="l" t="t" r="r" b="b"/>
              <a:pathLst>
                <a:path w="26" h="5" extrusionOk="0">
                  <a:moveTo>
                    <a:pt x="1" y="1"/>
                  </a:moveTo>
                  <a:lnTo>
                    <a:pt x="2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5724;p126">
              <a:extLst>
                <a:ext uri="{FF2B5EF4-FFF2-40B4-BE49-F238E27FC236}">
                  <a16:creationId xmlns:a16="http://schemas.microsoft.com/office/drawing/2014/main" id="{646A9927-BBE4-41D6-BB94-E4C0C5417063}"/>
                </a:ext>
              </a:extLst>
            </p:cNvPr>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5725;p126">
              <a:extLst>
                <a:ext uri="{FF2B5EF4-FFF2-40B4-BE49-F238E27FC236}">
                  <a16:creationId xmlns:a16="http://schemas.microsoft.com/office/drawing/2014/main" id="{4D1034AA-80B4-42C0-B3C6-C80286CEC52E}"/>
                </a:ext>
              </a:extLst>
            </p:cNvPr>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5726;p126">
              <a:extLst>
                <a:ext uri="{FF2B5EF4-FFF2-40B4-BE49-F238E27FC236}">
                  <a16:creationId xmlns:a16="http://schemas.microsoft.com/office/drawing/2014/main" id="{B5A2BEA8-D6CF-44F7-946C-2D2996727477}"/>
                </a:ext>
              </a:extLst>
            </p:cNvPr>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5727;p126">
              <a:extLst>
                <a:ext uri="{FF2B5EF4-FFF2-40B4-BE49-F238E27FC236}">
                  <a16:creationId xmlns:a16="http://schemas.microsoft.com/office/drawing/2014/main" id="{D831029F-4464-448D-A4E6-E72DCF0014E2}"/>
                </a:ext>
              </a:extLst>
            </p:cNvPr>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5728;p126">
              <a:extLst>
                <a:ext uri="{FF2B5EF4-FFF2-40B4-BE49-F238E27FC236}">
                  <a16:creationId xmlns:a16="http://schemas.microsoft.com/office/drawing/2014/main" id="{F1F4DDED-F3A2-4C92-8C7C-F54D2CB0C503}"/>
                </a:ext>
              </a:extLst>
            </p:cNvPr>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5729;p126">
              <a:extLst>
                <a:ext uri="{FF2B5EF4-FFF2-40B4-BE49-F238E27FC236}">
                  <a16:creationId xmlns:a16="http://schemas.microsoft.com/office/drawing/2014/main" id="{E95A9EE5-46D2-4B72-8A1A-68943AA59B7E}"/>
                </a:ext>
              </a:extLst>
            </p:cNvPr>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5730;p126">
              <a:extLst>
                <a:ext uri="{FF2B5EF4-FFF2-40B4-BE49-F238E27FC236}">
                  <a16:creationId xmlns:a16="http://schemas.microsoft.com/office/drawing/2014/main" id="{AF0B7C57-3DFE-4032-B403-3B7EBB61E451}"/>
                </a:ext>
              </a:extLst>
            </p:cNvPr>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5731;p126">
              <a:extLst>
                <a:ext uri="{FF2B5EF4-FFF2-40B4-BE49-F238E27FC236}">
                  <a16:creationId xmlns:a16="http://schemas.microsoft.com/office/drawing/2014/main" id="{85A52118-1E4F-40DA-8A6B-44193B1019CA}"/>
                </a:ext>
              </a:extLst>
            </p:cNvPr>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5732;p126">
              <a:extLst>
                <a:ext uri="{FF2B5EF4-FFF2-40B4-BE49-F238E27FC236}">
                  <a16:creationId xmlns:a16="http://schemas.microsoft.com/office/drawing/2014/main" id="{C77088F3-5148-4F2F-89F2-A74E52E189D4}"/>
                </a:ext>
              </a:extLst>
            </p:cNvPr>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5733;p126">
              <a:extLst>
                <a:ext uri="{FF2B5EF4-FFF2-40B4-BE49-F238E27FC236}">
                  <a16:creationId xmlns:a16="http://schemas.microsoft.com/office/drawing/2014/main" id="{D2F0D4B1-D5F1-40A0-88CC-B2E749ADC13B}"/>
                </a:ext>
              </a:extLst>
            </p:cNvPr>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5734;p126">
              <a:extLst>
                <a:ext uri="{FF2B5EF4-FFF2-40B4-BE49-F238E27FC236}">
                  <a16:creationId xmlns:a16="http://schemas.microsoft.com/office/drawing/2014/main" id="{47DD6AFF-71B8-46AA-BF02-9AAE9E415770}"/>
                </a:ext>
              </a:extLst>
            </p:cNvPr>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5735;p126">
              <a:extLst>
                <a:ext uri="{FF2B5EF4-FFF2-40B4-BE49-F238E27FC236}">
                  <a16:creationId xmlns:a16="http://schemas.microsoft.com/office/drawing/2014/main" id="{D46DEE3C-DAE1-4CF7-8395-8AEF038D1314}"/>
                </a:ext>
              </a:extLst>
            </p:cNvPr>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5736;p126">
              <a:extLst>
                <a:ext uri="{FF2B5EF4-FFF2-40B4-BE49-F238E27FC236}">
                  <a16:creationId xmlns:a16="http://schemas.microsoft.com/office/drawing/2014/main" id="{0913A498-8FF3-44DA-A78B-EECFC1B13083}"/>
                </a:ext>
              </a:extLst>
            </p:cNvPr>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5737;p126">
              <a:extLst>
                <a:ext uri="{FF2B5EF4-FFF2-40B4-BE49-F238E27FC236}">
                  <a16:creationId xmlns:a16="http://schemas.microsoft.com/office/drawing/2014/main" id="{9C1247D9-F870-4AAE-8735-3B8DD95327C8}"/>
                </a:ext>
              </a:extLst>
            </p:cNvPr>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5738;p126">
              <a:extLst>
                <a:ext uri="{FF2B5EF4-FFF2-40B4-BE49-F238E27FC236}">
                  <a16:creationId xmlns:a16="http://schemas.microsoft.com/office/drawing/2014/main" id="{36EF4418-9870-413C-9F17-5D724B215138}"/>
                </a:ext>
              </a:extLst>
            </p:cNvPr>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5739;p126">
              <a:extLst>
                <a:ext uri="{FF2B5EF4-FFF2-40B4-BE49-F238E27FC236}">
                  <a16:creationId xmlns:a16="http://schemas.microsoft.com/office/drawing/2014/main" id="{5106CBC1-35EE-43BD-833A-9569A087CE35}"/>
                </a:ext>
              </a:extLst>
            </p:cNvPr>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5740;p126">
              <a:extLst>
                <a:ext uri="{FF2B5EF4-FFF2-40B4-BE49-F238E27FC236}">
                  <a16:creationId xmlns:a16="http://schemas.microsoft.com/office/drawing/2014/main" id="{AD098401-9CB8-46EA-AC82-ACBD0BC6982D}"/>
                </a:ext>
              </a:extLst>
            </p:cNvPr>
            <p:cNvSpPr/>
            <p:nvPr/>
          </p:nvSpPr>
          <p:spPr>
            <a:xfrm>
              <a:off x="1540124" y="2029540"/>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5741;p126">
              <a:extLst>
                <a:ext uri="{FF2B5EF4-FFF2-40B4-BE49-F238E27FC236}">
                  <a16:creationId xmlns:a16="http://schemas.microsoft.com/office/drawing/2014/main" id="{8E9CBF6F-87E7-4508-90BA-CFD6020E11D4}"/>
                </a:ext>
              </a:extLst>
            </p:cNvPr>
            <p:cNvSpPr/>
            <p:nvPr/>
          </p:nvSpPr>
          <p:spPr>
            <a:xfrm>
              <a:off x="1536363" y="2030436"/>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5742;p126">
              <a:extLst>
                <a:ext uri="{FF2B5EF4-FFF2-40B4-BE49-F238E27FC236}">
                  <a16:creationId xmlns:a16="http://schemas.microsoft.com/office/drawing/2014/main" id="{0C4BA1F8-4A2E-4574-8C82-B8FE6202B7D4}"/>
                </a:ext>
              </a:extLst>
            </p:cNvPr>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5743;p126">
              <a:extLst>
                <a:ext uri="{FF2B5EF4-FFF2-40B4-BE49-F238E27FC236}">
                  <a16:creationId xmlns:a16="http://schemas.microsoft.com/office/drawing/2014/main" id="{6FA83CA5-6FDE-4717-B20E-6358005AFDAC}"/>
                </a:ext>
              </a:extLst>
            </p:cNvPr>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5744;p126">
              <a:extLst>
                <a:ext uri="{FF2B5EF4-FFF2-40B4-BE49-F238E27FC236}">
                  <a16:creationId xmlns:a16="http://schemas.microsoft.com/office/drawing/2014/main" id="{39709EE0-2246-47FF-8F0B-5CB230910371}"/>
                </a:ext>
              </a:extLst>
            </p:cNvPr>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5745;p126">
              <a:extLst>
                <a:ext uri="{FF2B5EF4-FFF2-40B4-BE49-F238E27FC236}">
                  <a16:creationId xmlns:a16="http://schemas.microsoft.com/office/drawing/2014/main" id="{E0CD54B8-99A3-4C87-9C6E-A0CE2D7E8C41}"/>
                </a:ext>
              </a:extLst>
            </p:cNvPr>
            <p:cNvSpPr/>
            <p:nvPr/>
          </p:nvSpPr>
          <p:spPr>
            <a:xfrm>
              <a:off x="1539459" y="2029676"/>
              <a:ext cx="339" cy="109"/>
            </a:xfrm>
            <a:custGeom>
              <a:avLst/>
              <a:gdLst/>
              <a:ahLst/>
              <a:cxnLst/>
              <a:rect l="l" t="t" r="r" b="b"/>
              <a:pathLst>
                <a:path w="25" h="8" extrusionOk="0">
                  <a:moveTo>
                    <a:pt x="0" y="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5746;p126">
              <a:extLst>
                <a:ext uri="{FF2B5EF4-FFF2-40B4-BE49-F238E27FC236}">
                  <a16:creationId xmlns:a16="http://schemas.microsoft.com/office/drawing/2014/main" id="{44F1D7AD-D6A7-4E5C-B73C-974E60273C6D}"/>
                </a:ext>
              </a:extLst>
            </p:cNvPr>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5747;p126">
              <a:extLst>
                <a:ext uri="{FF2B5EF4-FFF2-40B4-BE49-F238E27FC236}">
                  <a16:creationId xmlns:a16="http://schemas.microsoft.com/office/drawing/2014/main" id="{B7C32F5E-98AF-4400-B6DD-B054C0212215}"/>
                </a:ext>
              </a:extLst>
            </p:cNvPr>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5748;p126">
              <a:extLst>
                <a:ext uri="{FF2B5EF4-FFF2-40B4-BE49-F238E27FC236}">
                  <a16:creationId xmlns:a16="http://schemas.microsoft.com/office/drawing/2014/main" id="{40636498-F2F8-4FB2-9F9E-BC4E2EA1A155}"/>
                </a:ext>
              </a:extLst>
            </p:cNvPr>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5749;p126">
              <a:extLst>
                <a:ext uri="{FF2B5EF4-FFF2-40B4-BE49-F238E27FC236}">
                  <a16:creationId xmlns:a16="http://schemas.microsoft.com/office/drawing/2014/main" id="{EFB46E73-0B5F-4593-8189-DE852CB4A4F9}"/>
                </a:ext>
              </a:extLst>
            </p:cNvPr>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5750;p126">
              <a:extLst>
                <a:ext uri="{FF2B5EF4-FFF2-40B4-BE49-F238E27FC236}">
                  <a16:creationId xmlns:a16="http://schemas.microsoft.com/office/drawing/2014/main" id="{768C780B-89C5-4355-BC8C-414DBA709E32}"/>
                </a:ext>
              </a:extLst>
            </p:cNvPr>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5751;p126">
              <a:extLst>
                <a:ext uri="{FF2B5EF4-FFF2-40B4-BE49-F238E27FC236}">
                  <a16:creationId xmlns:a16="http://schemas.microsoft.com/office/drawing/2014/main" id="{9FF38EFF-5647-40C7-B823-3EB750E2566E}"/>
                </a:ext>
              </a:extLst>
            </p:cNvPr>
            <p:cNvSpPr/>
            <p:nvPr/>
          </p:nvSpPr>
          <p:spPr>
            <a:xfrm>
              <a:off x="1523532" y="207460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5752;p126">
              <a:extLst>
                <a:ext uri="{FF2B5EF4-FFF2-40B4-BE49-F238E27FC236}">
                  <a16:creationId xmlns:a16="http://schemas.microsoft.com/office/drawing/2014/main" id="{2167DBD4-6142-4A83-B66D-60BE9F9A5EC5}"/>
                </a:ext>
              </a:extLst>
            </p:cNvPr>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5753;p126">
              <a:extLst>
                <a:ext uri="{FF2B5EF4-FFF2-40B4-BE49-F238E27FC236}">
                  <a16:creationId xmlns:a16="http://schemas.microsoft.com/office/drawing/2014/main" id="{0D781CA5-2141-48BB-945F-1603CE53157E}"/>
                </a:ext>
              </a:extLst>
            </p:cNvPr>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5754;p126">
              <a:extLst>
                <a:ext uri="{FF2B5EF4-FFF2-40B4-BE49-F238E27FC236}">
                  <a16:creationId xmlns:a16="http://schemas.microsoft.com/office/drawing/2014/main" id="{797897A6-CAAE-4153-9925-C2A3A3CB1CF9}"/>
                </a:ext>
              </a:extLst>
            </p:cNvPr>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5755;p126">
              <a:extLst>
                <a:ext uri="{FF2B5EF4-FFF2-40B4-BE49-F238E27FC236}">
                  <a16:creationId xmlns:a16="http://schemas.microsoft.com/office/drawing/2014/main" id="{6A94CCE5-2C17-4D28-B64E-0D8EB459D466}"/>
                </a:ext>
              </a:extLst>
            </p:cNvPr>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5756;p126">
              <a:extLst>
                <a:ext uri="{FF2B5EF4-FFF2-40B4-BE49-F238E27FC236}">
                  <a16:creationId xmlns:a16="http://schemas.microsoft.com/office/drawing/2014/main" id="{872E19C3-7D89-43CF-AD0B-ECE3A0772F6F}"/>
                </a:ext>
              </a:extLst>
            </p:cNvPr>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5757;p126">
              <a:extLst>
                <a:ext uri="{FF2B5EF4-FFF2-40B4-BE49-F238E27FC236}">
                  <a16:creationId xmlns:a16="http://schemas.microsoft.com/office/drawing/2014/main" id="{3D36851B-323E-494D-8EA9-E1D5CF9F919A}"/>
                </a:ext>
              </a:extLst>
            </p:cNvPr>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5758;p126">
              <a:extLst>
                <a:ext uri="{FF2B5EF4-FFF2-40B4-BE49-F238E27FC236}">
                  <a16:creationId xmlns:a16="http://schemas.microsoft.com/office/drawing/2014/main" id="{5669EB4B-2791-49CF-82D7-ABD6B6AD90C0}"/>
                </a:ext>
              </a:extLst>
            </p:cNvPr>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5759;p126">
              <a:extLst>
                <a:ext uri="{FF2B5EF4-FFF2-40B4-BE49-F238E27FC236}">
                  <a16:creationId xmlns:a16="http://schemas.microsoft.com/office/drawing/2014/main" id="{1E3C5779-1AAE-4A9C-8B68-89E96810C146}"/>
                </a:ext>
              </a:extLst>
            </p:cNvPr>
            <p:cNvSpPr/>
            <p:nvPr/>
          </p:nvSpPr>
          <p:spPr>
            <a:xfrm>
              <a:off x="1467063" y="1987667"/>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5760;p126">
              <a:extLst>
                <a:ext uri="{FF2B5EF4-FFF2-40B4-BE49-F238E27FC236}">
                  <a16:creationId xmlns:a16="http://schemas.microsoft.com/office/drawing/2014/main" id="{5819ACE1-15F2-4E82-A8B0-08E312A56244}"/>
                </a:ext>
              </a:extLst>
            </p:cNvPr>
            <p:cNvSpPr/>
            <p:nvPr/>
          </p:nvSpPr>
          <p:spPr>
            <a:xfrm>
              <a:off x="1467783" y="1986906"/>
              <a:ext cx="244" cy="299"/>
            </a:xfrm>
            <a:custGeom>
              <a:avLst/>
              <a:gdLst/>
              <a:ahLst/>
              <a:cxnLst/>
              <a:rect l="l" t="t" r="r" b="b"/>
              <a:pathLst>
                <a:path w="18" h="22" extrusionOk="0">
                  <a:moveTo>
                    <a:pt x="0" y="2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5761;p126">
              <a:extLst>
                <a:ext uri="{FF2B5EF4-FFF2-40B4-BE49-F238E27FC236}">
                  <a16:creationId xmlns:a16="http://schemas.microsoft.com/office/drawing/2014/main" id="{F8054658-0761-405F-B9E6-CC243AF9FF9F}"/>
                </a:ext>
              </a:extLst>
            </p:cNvPr>
            <p:cNvSpPr/>
            <p:nvPr/>
          </p:nvSpPr>
          <p:spPr>
            <a:xfrm>
              <a:off x="1466724" y="1987993"/>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5762;p126">
              <a:extLst>
                <a:ext uri="{FF2B5EF4-FFF2-40B4-BE49-F238E27FC236}">
                  <a16:creationId xmlns:a16="http://schemas.microsoft.com/office/drawing/2014/main" id="{7E25DDA4-6B4C-4A96-934B-C8CAC016B085}"/>
                </a:ext>
              </a:extLst>
            </p:cNvPr>
            <p:cNvSpPr/>
            <p:nvPr/>
          </p:nvSpPr>
          <p:spPr>
            <a:xfrm>
              <a:off x="1467389" y="1987287"/>
              <a:ext cx="258" cy="244"/>
            </a:xfrm>
            <a:custGeom>
              <a:avLst/>
              <a:gdLst/>
              <a:ahLst/>
              <a:cxnLst/>
              <a:rect l="l" t="t" r="r" b="b"/>
              <a:pathLst>
                <a:path w="19" h="18" extrusionOk="0">
                  <a:moveTo>
                    <a:pt x="1" y="18"/>
                  </a:moveTo>
                  <a:lnTo>
                    <a:pt x="1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5763;p126">
              <a:extLst>
                <a:ext uri="{FF2B5EF4-FFF2-40B4-BE49-F238E27FC236}">
                  <a16:creationId xmlns:a16="http://schemas.microsoft.com/office/drawing/2014/main" id="{9EB747F4-073C-4CBD-A160-BDBFA55DA344}"/>
                </a:ext>
              </a:extLst>
            </p:cNvPr>
            <p:cNvSpPr/>
            <p:nvPr/>
          </p:nvSpPr>
          <p:spPr>
            <a:xfrm>
              <a:off x="1468163" y="1986662"/>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5764;p126">
              <a:extLst>
                <a:ext uri="{FF2B5EF4-FFF2-40B4-BE49-F238E27FC236}">
                  <a16:creationId xmlns:a16="http://schemas.microsoft.com/office/drawing/2014/main" id="{95BCC17C-5801-4305-AA5A-C3A4B2F8E497}"/>
                </a:ext>
              </a:extLst>
            </p:cNvPr>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5765;p126">
              <a:extLst>
                <a:ext uri="{FF2B5EF4-FFF2-40B4-BE49-F238E27FC236}">
                  <a16:creationId xmlns:a16="http://schemas.microsoft.com/office/drawing/2014/main" id="{84976E45-E4E6-4CF5-B3BE-F1FD4C5DBCBE}"/>
                </a:ext>
              </a:extLst>
            </p:cNvPr>
            <p:cNvSpPr/>
            <p:nvPr/>
          </p:nvSpPr>
          <p:spPr>
            <a:xfrm>
              <a:off x="1465828" y="198899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5766;p126">
              <a:extLst>
                <a:ext uri="{FF2B5EF4-FFF2-40B4-BE49-F238E27FC236}">
                  <a16:creationId xmlns:a16="http://schemas.microsoft.com/office/drawing/2014/main" id="{678AEB74-C2F7-4624-93D6-AD03D15B4C34}"/>
                </a:ext>
              </a:extLst>
            </p:cNvPr>
            <p:cNvSpPr/>
            <p:nvPr/>
          </p:nvSpPr>
          <p:spPr>
            <a:xfrm>
              <a:off x="1466059" y="1988658"/>
              <a:ext cx="204" cy="204"/>
            </a:xfrm>
            <a:custGeom>
              <a:avLst/>
              <a:gdLst/>
              <a:ahLst/>
              <a:cxnLst/>
              <a:rect l="l" t="t" r="r" b="b"/>
              <a:pathLst>
                <a:path w="15" h="15" extrusionOk="0">
                  <a:moveTo>
                    <a:pt x="1" y="15"/>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5767;p126">
              <a:extLst>
                <a:ext uri="{FF2B5EF4-FFF2-40B4-BE49-F238E27FC236}">
                  <a16:creationId xmlns:a16="http://schemas.microsoft.com/office/drawing/2014/main" id="{D9E4A9BF-8C26-4712-940D-397442A90FA1}"/>
                </a:ext>
              </a:extLst>
            </p:cNvPr>
            <p:cNvSpPr/>
            <p:nvPr/>
          </p:nvSpPr>
          <p:spPr>
            <a:xfrm>
              <a:off x="1466398" y="1988332"/>
              <a:ext cx="204" cy="204"/>
            </a:xfrm>
            <a:custGeom>
              <a:avLst/>
              <a:gdLst/>
              <a:ahLst/>
              <a:cxnLst/>
              <a:rect l="l" t="t" r="r" b="b"/>
              <a:pathLst>
                <a:path w="15" h="15" extrusionOk="0">
                  <a:moveTo>
                    <a:pt x="0" y="1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5768;p126">
              <a:extLst>
                <a:ext uri="{FF2B5EF4-FFF2-40B4-BE49-F238E27FC236}">
                  <a16:creationId xmlns:a16="http://schemas.microsoft.com/office/drawing/2014/main" id="{9A7728A8-1633-4350-82BB-154152E197F3}"/>
                </a:ext>
              </a:extLst>
            </p:cNvPr>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5769;p126">
              <a:extLst>
                <a:ext uri="{FF2B5EF4-FFF2-40B4-BE49-F238E27FC236}">
                  <a16:creationId xmlns:a16="http://schemas.microsoft.com/office/drawing/2014/main" id="{3ED31053-C4FB-464B-A0AD-19418A6572B1}"/>
                </a:ext>
              </a:extLst>
            </p:cNvPr>
            <p:cNvSpPr/>
            <p:nvPr/>
          </p:nvSpPr>
          <p:spPr>
            <a:xfrm>
              <a:off x="1468448" y="1986377"/>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5770;p126">
              <a:extLst>
                <a:ext uri="{FF2B5EF4-FFF2-40B4-BE49-F238E27FC236}">
                  <a16:creationId xmlns:a16="http://schemas.microsoft.com/office/drawing/2014/main" id="{A734033A-6AC6-4D2F-97A7-EE995FABB0EC}"/>
                </a:ext>
              </a:extLst>
            </p:cNvPr>
            <p:cNvSpPr/>
            <p:nvPr/>
          </p:nvSpPr>
          <p:spPr>
            <a:xfrm>
              <a:off x="1469154" y="1985766"/>
              <a:ext cx="204" cy="149"/>
            </a:xfrm>
            <a:custGeom>
              <a:avLst/>
              <a:gdLst/>
              <a:ahLst/>
              <a:cxnLst/>
              <a:rect l="l" t="t" r="r" b="b"/>
              <a:pathLst>
                <a:path w="15" h="11" extrusionOk="0">
                  <a:moveTo>
                    <a:pt x="1" y="11"/>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5771;p126">
              <a:extLst>
                <a:ext uri="{FF2B5EF4-FFF2-40B4-BE49-F238E27FC236}">
                  <a16:creationId xmlns:a16="http://schemas.microsoft.com/office/drawing/2014/main" id="{11C9DC84-7E1E-4583-8738-2342C9B0DFEE}"/>
                </a:ext>
              </a:extLst>
            </p:cNvPr>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5772;p126">
              <a:extLst>
                <a:ext uri="{FF2B5EF4-FFF2-40B4-BE49-F238E27FC236}">
                  <a16:creationId xmlns:a16="http://schemas.microsoft.com/office/drawing/2014/main" id="{4C77C259-AA3A-4007-B046-B110A2849397}"/>
                </a:ext>
              </a:extLst>
            </p:cNvPr>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5773;p126">
              <a:extLst>
                <a:ext uri="{FF2B5EF4-FFF2-40B4-BE49-F238E27FC236}">
                  <a16:creationId xmlns:a16="http://schemas.microsoft.com/office/drawing/2014/main" id="{EF051F58-4C43-429A-8F81-A2B06EFA6277}"/>
                </a:ext>
              </a:extLst>
            </p:cNvPr>
            <p:cNvSpPr/>
            <p:nvPr/>
          </p:nvSpPr>
          <p:spPr>
            <a:xfrm>
              <a:off x="1468679" y="1986146"/>
              <a:ext cx="163" cy="149"/>
            </a:xfrm>
            <a:custGeom>
              <a:avLst/>
              <a:gdLst/>
              <a:ahLst/>
              <a:cxnLst/>
              <a:rect l="l" t="t" r="r" b="b"/>
              <a:pathLst>
                <a:path w="12" h="11" extrusionOk="0">
                  <a:moveTo>
                    <a:pt x="1"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5774;p126">
              <a:extLst>
                <a:ext uri="{FF2B5EF4-FFF2-40B4-BE49-F238E27FC236}">
                  <a16:creationId xmlns:a16="http://schemas.microsoft.com/office/drawing/2014/main" id="{1F7330E9-55F4-43B7-A49F-8264962DFB91}"/>
                </a:ext>
              </a:extLst>
            </p:cNvPr>
            <p:cNvSpPr/>
            <p:nvPr/>
          </p:nvSpPr>
          <p:spPr>
            <a:xfrm>
              <a:off x="1468964" y="1985956"/>
              <a:ext cx="163" cy="149"/>
            </a:xfrm>
            <a:custGeom>
              <a:avLst/>
              <a:gdLst/>
              <a:ahLst/>
              <a:cxnLst/>
              <a:rect l="l" t="t" r="r" b="b"/>
              <a:pathLst>
                <a:path w="12" h="11" extrusionOk="0">
                  <a:moveTo>
                    <a:pt x="1"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5775;p126">
              <a:extLst>
                <a:ext uri="{FF2B5EF4-FFF2-40B4-BE49-F238E27FC236}">
                  <a16:creationId xmlns:a16="http://schemas.microsoft.com/office/drawing/2014/main" id="{566707BE-A427-4C26-919B-511D8162DE53}"/>
                </a:ext>
              </a:extLst>
            </p:cNvPr>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5776;p126">
              <a:extLst>
                <a:ext uri="{FF2B5EF4-FFF2-40B4-BE49-F238E27FC236}">
                  <a16:creationId xmlns:a16="http://schemas.microsoft.com/office/drawing/2014/main" id="{37E3F9EE-663F-4C20-87FF-81655A223B5B}"/>
                </a:ext>
              </a:extLst>
            </p:cNvPr>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5777;p126">
              <a:extLst>
                <a:ext uri="{FF2B5EF4-FFF2-40B4-BE49-F238E27FC236}">
                  <a16:creationId xmlns:a16="http://schemas.microsoft.com/office/drawing/2014/main" id="{B5F6D6B6-8715-4F49-9E42-810242D9C0A9}"/>
                </a:ext>
              </a:extLst>
            </p:cNvPr>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5778;p126">
              <a:extLst>
                <a:ext uri="{FF2B5EF4-FFF2-40B4-BE49-F238E27FC236}">
                  <a16:creationId xmlns:a16="http://schemas.microsoft.com/office/drawing/2014/main" id="{E5D87061-D347-4171-A99F-FC281F4FE3E3}"/>
                </a:ext>
              </a:extLst>
            </p:cNvPr>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5779;p126">
              <a:extLst>
                <a:ext uri="{FF2B5EF4-FFF2-40B4-BE49-F238E27FC236}">
                  <a16:creationId xmlns:a16="http://schemas.microsoft.com/office/drawing/2014/main" id="{50F24A94-75C0-4BE1-89E4-907F52EC412E}"/>
                </a:ext>
              </a:extLst>
            </p:cNvPr>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5780;p126">
              <a:extLst>
                <a:ext uri="{FF2B5EF4-FFF2-40B4-BE49-F238E27FC236}">
                  <a16:creationId xmlns:a16="http://schemas.microsoft.com/office/drawing/2014/main" id="{D2B24AB2-535F-4F87-865C-5773E7ABAECB}"/>
                </a:ext>
              </a:extLst>
            </p:cNvPr>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5781;p126">
              <a:extLst>
                <a:ext uri="{FF2B5EF4-FFF2-40B4-BE49-F238E27FC236}">
                  <a16:creationId xmlns:a16="http://schemas.microsoft.com/office/drawing/2014/main" id="{B324A5D0-D9DF-463E-AE5C-4C6D2A3537F6}"/>
                </a:ext>
              </a:extLst>
            </p:cNvPr>
            <p:cNvSpPr/>
            <p:nvPr/>
          </p:nvSpPr>
          <p:spPr>
            <a:xfrm>
              <a:off x="1529140" y="2128031"/>
              <a:ext cx="163" cy="54"/>
            </a:xfrm>
            <a:custGeom>
              <a:avLst/>
              <a:gdLst/>
              <a:ahLst/>
              <a:cxnLst/>
              <a:rect l="l" t="t" r="r" b="b"/>
              <a:pathLst>
                <a:path w="12" h="4" extrusionOk="0">
                  <a:moveTo>
                    <a:pt x="11" y="4"/>
                  </a:moveTo>
                  <a:lnTo>
                    <a:pt x="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5782;p126">
              <a:extLst>
                <a:ext uri="{FF2B5EF4-FFF2-40B4-BE49-F238E27FC236}">
                  <a16:creationId xmlns:a16="http://schemas.microsoft.com/office/drawing/2014/main" id="{EE81497E-F320-4954-ADEE-167789660AF1}"/>
                </a:ext>
              </a:extLst>
            </p:cNvPr>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5783;p126">
              <a:extLst>
                <a:ext uri="{FF2B5EF4-FFF2-40B4-BE49-F238E27FC236}">
                  <a16:creationId xmlns:a16="http://schemas.microsoft.com/office/drawing/2014/main" id="{8B577D45-2D21-4DF3-B921-9F0DB21B6F3C}"/>
                </a:ext>
              </a:extLst>
            </p:cNvPr>
            <p:cNvSpPr/>
            <p:nvPr/>
          </p:nvSpPr>
          <p:spPr>
            <a:xfrm>
              <a:off x="1529425" y="2128126"/>
              <a:ext cx="394" cy="149"/>
            </a:xfrm>
            <a:custGeom>
              <a:avLst/>
              <a:gdLst/>
              <a:ahLst/>
              <a:cxnLst/>
              <a:rect l="l" t="t" r="r" b="b"/>
              <a:pathLst>
                <a:path w="29" h="11" extrusionOk="0">
                  <a:moveTo>
                    <a:pt x="1" y="0"/>
                  </a:moveTo>
                  <a:lnTo>
                    <a:pt x="29"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5784;p126">
              <a:extLst>
                <a:ext uri="{FF2B5EF4-FFF2-40B4-BE49-F238E27FC236}">
                  <a16:creationId xmlns:a16="http://schemas.microsoft.com/office/drawing/2014/main" id="{B2028F0E-0451-4E15-8762-D1C8894A19BE}"/>
                </a:ext>
              </a:extLst>
            </p:cNvPr>
            <p:cNvSpPr/>
            <p:nvPr/>
          </p:nvSpPr>
          <p:spPr>
            <a:xfrm>
              <a:off x="1575290" y="214080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5785;p126">
              <a:extLst>
                <a:ext uri="{FF2B5EF4-FFF2-40B4-BE49-F238E27FC236}">
                  <a16:creationId xmlns:a16="http://schemas.microsoft.com/office/drawing/2014/main" id="{762802B2-C57B-4E2E-B142-EEF074CEB834}"/>
                </a:ext>
              </a:extLst>
            </p:cNvPr>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5786;p126">
              <a:extLst>
                <a:ext uri="{FF2B5EF4-FFF2-40B4-BE49-F238E27FC236}">
                  <a16:creationId xmlns:a16="http://schemas.microsoft.com/office/drawing/2014/main" id="{43131725-EF3A-4F5C-B7A8-C44BA7FF1AB5}"/>
                </a:ext>
              </a:extLst>
            </p:cNvPr>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5787;p126">
              <a:extLst>
                <a:ext uri="{FF2B5EF4-FFF2-40B4-BE49-F238E27FC236}">
                  <a16:creationId xmlns:a16="http://schemas.microsoft.com/office/drawing/2014/main" id="{607342A9-26EE-40DD-BFCB-A5DED2F668B6}"/>
                </a:ext>
              </a:extLst>
            </p:cNvPr>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5788;p126">
              <a:extLst>
                <a:ext uri="{FF2B5EF4-FFF2-40B4-BE49-F238E27FC236}">
                  <a16:creationId xmlns:a16="http://schemas.microsoft.com/office/drawing/2014/main" id="{A04D2DC8-9FA1-44B1-94CD-D16AC3D09EB6}"/>
                </a:ext>
              </a:extLst>
            </p:cNvPr>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5789;p126">
              <a:extLst>
                <a:ext uri="{FF2B5EF4-FFF2-40B4-BE49-F238E27FC236}">
                  <a16:creationId xmlns:a16="http://schemas.microsoft.com/office/drawing/2014/main" id="{BE58E7EA-783B-4ABF-BF59-6973B366EBC5}"/>
                </a:ext>
              </a:extLst>
            </p:cNvPr>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5790;p126">
              <a:extLst>
                <a:ext uri="{FF2B5EF4-FFF2-40B4-BE49-F238E27FC236}">
                  <a16:creationId xmlns:a16="http://schemas.microsoft.com/office/drawing/2014/main" id="{C51FF741-BD44-4AAE-A0ED-17CA478B197C}"/>
                </a:ext>
              </a:extLst>
            </p:cNvPr>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5791;p126">
              <a:extLst>
                <a:ext uri="{FF2B5EF4-FFF2-40B4-BE49-F238E27FC236}">
                  <a16:creationId xmlns:a16="http://schemas.microsoft.com/office/drawing/2014/main" id="{B0D4E610-CAD3-4415-847F-952F243271ED}"/>
                </a:ext>
              </a:extLst>
            </p:cNvPr>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5792;p126">
              <a:extLst>
                <a:ext uri="{FF2B5EF4-FFF2-40B4-BE49-F238E27FC236}">
                  <a16:creationId xmlns:a16="http://schemas.microsoft.com/office/drawing/2014/main" id="{98154787-2526-4F0B-B82F-5E834882F7BA}"/>
                </a:ext>
              </a:extLst>
            </p:cNvPr>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5793;p126">
              <a:extLst>
                <a:ext uri="{FF2B5EF4-FFF2-40B4-BE49-F238E27FC236}">
                  <a16:creationId xmlns:a16="http://schemas.microsoft.com/office/drawing/2014/main" id="{981A06B0-D479-4510-907A-064CC388DD44}"/>
                </a:ext>
              </a:extLst>
            </p:cNvPr>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5794;p126">
              <a:extLst>
                <a:ext uri="{FF2B5EF4-FFF2-40B4-BE49-F238E27FC236}">
                  <a16:creationId xmlns:a16="http://schemas.microsoft.com/office/drawing/2014/main" id="{82B4B137-EAAB-416E-9A20-FB11DEA75A0D}"/>
                </a:ext>
              </a:extLst>
            </p:cNvPr>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5795;p126">
              <a:extLst>
                <a:ext uri="{FF2B5EF4-FFF2-40B4-BE49-F238E27FC236}">
                  <a16:creationId xmlns:a16="http://schemas.microsoft.com/office/drawing/2014/main" id="{C998FC08-E1AE-4504-ACD0-AAF1825FCE16}"/>
                </a:ext>
              </a:extLst>
            </p:cNvPr>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5796;p126">
              <a:extLst>
                <a:ext uri="{FF2B5EF4-FFF2-40B4-BE49-F238E27FC236}">
                  <a16:creationId xmlns:a16="http://schemas.microsoft.com/office/drawing/2014/main" id="{D76EBFE5-7E24-4E45-9D8E-02A3E0C83AA6}"/>
                </a:ext>
              </a:extLst>
            </p:cNvPr>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5797;p126">
              <a:extLst>
                <a:ext uri="{FF2B5EF4-FFF2-40B4-BE49-F238E27FC236}">
                  <a16:creationId xmlns:a16="http://schemas.microsoft.com/office/drawing/2014/main" id="{DAA590BE-E630-4BE3-8EF8-4B848CF41D79}"/>
                </a:ext>
              </a:extLst>
            </p:cNvPr>
            <p:cNvSpPr/>
            <p:nvPr/>
          </p:nvSpPr>
          <p:spPr>
            <a:xfrm>
              <a:off x="1530090" y="217988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5798;p126">
              <a:extLst>
                <a:ext uri="{FF2B5EF4-FFF2-40B4-BE49-F238E27FC236}">
                  <a16:creationId xmlns:a16="http://schemas.microsoft.com/office/drawing/2014/main" id="{19BF72EB-433D-40AC-A425-24B2A835112E}"/>
                </a:ext>
              </a:extLst>
            </p:cNvPr>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5799;p126">
              <a:extLst>
                <a:ext uri="{FF2B5EF4-FFF2-40B4-BE49-F238E27FC236}">
                  <a16:creationId xmlns:a16="http://schemas.microsoft.com/office/drawing/2014/main" id="{D3930A33-638A-4A1F-9495-18785CA270FD}"/>
                </a:ext>
              </a:extLst>
            </p:cNvPr>
            <p:cNvSpPr/>
            <p:nvPr/>
          </p:nvSpPr>
          <p:spPr>
            <a:xfrm>
              <a:off x="1579281" y="2208980"/>
              <a:ext cx="109" cy="299"/>
            </a:xfrm>
            <a:custGeom>
              <a:avLst/>
              <a:gdLst/>
              <a:ahLst/>
              <a:cxnLst/>
              <a:rect l="l" t="t" r="r" b="b"/>
              <a:pathLst>
                <a:path w="8" h="22" extrusionOk="0">
                  <a:moveTo>
                    <a:pt x="1" y="2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5800;p126">
              <a:extLst>
                <a:ext uri="{FF2B5EF4-FFF2-40B4-BE49-F238E27FC236}">
                  <a16:creationId xmlns:a16="http://schemas.microsoft.com/office/drawing/2014/main" id="{AB67E72A-50ED-47CA-8088-AD0627D7C0D3}"/>
                </a:ext>
              </a:extLst>
            </p:cNvPr>
            <p:cNvSpPr/>
            <p:nvPr/>
          </p:nvSpPr>
          <p:spPr>
            <a:xfrm>
              <a:off x="1579376" y="2208641"/>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5801;p126">
              <a:extLst>
                <a:ext uri="{FF2B5EF4-FFF2-40B4-BE49-F238E27FC236}">
                  <a16:creationId xmlns:a16="http://schemas.microsoft.com/office/drawing/2014/main" id="{D6ADC4FD-FF0E-4A19-8A5A-9A06D67317A0}"/>
                </a:ext>
              </a:extLst>
            </p:cNvPr>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5802;p126">
              <a:extLst>
                <a:ext uri="{FF2B5EF4-FFF2-40B4-BE49-F238E27FC236}">
                  <a16:creationId xmlns:a16="http://schemas.microsoft.com/office/drawing/2014/main" id="{A16B9771-B88F-40C5-92EA-674D82BF8D90}"/>
                </a:ext>
              </a:extLst>
            </p:cNvPr>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5803;p126">
              <a:extLst>
                <a:ext uri="{FF2B5EF4-FFF2-40B4-BE49-F238E27FC236}">
                  <a16:creationId xmlns:a16="http://schemas.microsoft.com/office/drawing/2014/main" id="{41C83A7F-EE9D-403B-A715-52B427BAEFBB}"/>
                </a:ext>
              </a:extLst>
            </p:cNvPr>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5804;p126">
              <a:extLst>
                <a:ext uri="{FF2B5EF4-FFF2-40B4-BE49-F238E27FC236}">
                  <a16:creationId xmlns:a16="http://schemas.microsoft.com/office/drawing/2014/main" id="{189E8BF6-C5EF-4CDE-B9E7-F2DA4C6C29B2}"/>
                </a:ext>
              </a:extLst>
            </p:cNvPr>
            <p:cNvSpPr/>
            <p:nvPr/>
          </p:nvSpPr>
          <p:spPr>
            <a:xfrm>
              <a:off x="1579526" y="2208260"/>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5805;p126">
              <a:extLst>
                <a:ext uri="{FF2B5EF4-FFF2-40B4-BE49-F238E27FC236}">
                  <a16:creationId xmlns:a16="http://schemas.microsoft.com/office/drawing/2014/main" id="{75C17F29-6C2E-4E07-AAE5-494216281B80}"/>
                </a:ext>
              </a:extLst>
            </p:cNvPr>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5806;p126">
              <a:extLst>
                <a:ext uri="{FF2B5EF4-FFF2-40B4-BE49-F238E27FC236}">
                  <a16:creationId xmlns:a16="http://schemas.microsoft.com/office/drawing/2014/main" id="{E9C36944-7B33-4613-BFFF-6789B4A9E77A}"/>
                </a:ext>
              </a:extLst>
            </p:cNvPr>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5807;p126">
              <a:extLst>
                <a:ext uri="{FF2B5EF4-FFF2-40B4-BE49-F238E27FC236}">
                  <a16:creationId xmlns:a16="http://schemas.microsoft.com/office/drawing/2014/main" id="{093EC457-F1A9-496E-8BB3-7DF3412DD9DF}"/>
                </a:ext>
              </a:extLst>
            </p:cNvPr>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5808;p126">
              <a:extLst>
                <a:ext uri="{FF2B5EF4-FFF2-40B4-BE49-F238E27FC236}">
                  <a16:creationId xmlns:a16="http://schemas.microsoft.com/office/drawing/2014/main" id="{8EBCCC52-4DB8-4FB5-A9C7-B5E783C4D3C4}"/>
                </a:ext>
              </a:extLst>
            </p:cNvPr>
            <p:cNvSpPr/>
            <p:nvPr/>
          </p:nvSpPr>
          <p:spPr>
            <a:xfrm>
              <a:off x="1518685" y="2074223"/>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5809;p126">
              <a:extLst>
                <a:ext uri="{FF2B5EF4-FFF2-40B4-BE49-F238E27FC236}">
                  <a16:creationId xmlns:a16="http://schemas.microsoft.com/office/drawing/2014/main" id="{3666E9F4-D070-4220-9BAF-AE62D1E3D21A}"/>
                </a:ext>
              </a:extLst>
            </p:cNvPr>
            <p:cNvSpPr/>
            <p:nvPr/>
          </p:nvSpPr>
          <p:spPr>
            <a:xfrm>
              <a:off x="1517545" y="2074549"/>
              <a:ext cx="299" cy="163"/>
            </a:xfrm>
            <a:custGeom>
              <a:avLst/>
              <a:gdLst/>
              <a:ahLst/>
              <a:cxnLst/>
              <a:rect l="l" t="t" r="r" b="b"/>
              <a:pathLst>
                <a:path w="22" h="12" extrusionOk="0">
                  <a:moveTo>
                    <a:pt x="0" y="1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5810;p126">
              <a:extLst>
                <a:ext uri="{FF2B5EF4-FFF2-40B4-BE49-F238E27FC236}">
                  <a16:creationId xmlns:a16="http://schemas.microsoft.com/office/drawing/2014/main" id="{61232A6F-D795-4349-8DA1-5845350C0CC1}"/>
                </a:ext>
              </a:extLst>
            </p:cNvPr>
            <p:cNvSpPr/>
            <p:nvPr/>
          </p:nvSpPr>
          <p:spPr>
            <a:xfrm>
              <a:off x="1518305" y="2074318"/>
              <a:ext cx="299" cy="54"/>
            </a:xfrm>
            <a:custGeom>
              <a:avLst/>
              <a:gdLst/>
              <a:ahLst/>
              <a:cxnLst/>
              <a:rect l="l" t="t" r="r" b="b"/>
              <a:pathLst>
                <a:path w="22" h="4" extrusionOk="0">
                  <a:moveTo>
                    <a:pt x="0" y="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5811;p126">
              <a:extLst>
                <a:ext uri="{FF2B5EF4-FFF2-40B4-BE49-F238E27FC236}">
                  <a16:creationId xmlns:a16="http://schemas.microsoft.com/office/drawing/2014/main" id="{D21B2ABF-7B5C-4A96-905B-5365A35F9CD7}"/>
                </a:ext>
              </a:extLst>
            </p:cNvPr>
            <p:cNvSpPr/>
            <p:nvPr/>
          </p:nvSpPr>
          <p:spPr>
            <a:xfrm>
              <a:off x="1517110" y="2074794"/>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5812;p126">
              <a:extLst>
                <a:ext uri="{FF2B5EF4-FFF2-40B4-BE49-F238E27FC236}">
                  <a16:creationId xmlns:a16="http://schemas.microsoft.com/office/drawing/2014/main" id="{4A38FEAD-4F72-41DB-82C6-330C58B83992}"/>
                </a:ext>
              </a:extLst>
            </p:cNvPr>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5813;p126">
              <a:extLst>
                <a:ext uri="{FF2B5EF4-FFF2-40B4-BE49-F238E27FC236}">
                  <a16:creationId xmlns:a16="http://schemas.microsoft.com/office/drawing/2014/main" id="{E81D99E1-B139-477D-BDBE-78B9A958701A}"/>
                </a:ext>
              </a:extLst>
            </p:cNvPr>
            <p:cNvSpPr/>
            <p:nvPr/>
          </p:nvSpPr>
          <p:spPr>
            <a:xfrm>
              <a:off x="1519065" y="207422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5814;p126">
              <a:extLst>
                <a:ext uri="{FF2B5EF4-FFF2-40B4-BE49-F238E27FC236}">
                  <a16:creationId xmlns:a16="http://schemas.microsoft.com/office/drawing/2014/main" id="{F639BE9D-449C-4160-A13E-E786A621C2AD}"/>
                </a:ext>
              </a:extLst>
            </p:cNvPr>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5815;p126">
              <a:extLst>
                <a:ext uri="{FF2B5EF4-FFF2-40B4-BE49-F238E27FC236}">
                  <a16:creationId xmlns:a16="http://schemas.microsoft.com/office/drawing/2014/main" id="{518DE3D8-9D21-42E8-A49B-A513AE9BFE95}"/>
                </a:ext>
              </a:extLst>
            </p:cNvPr>
            <p:cNvSpPr/>
            <p:nvPr/>
          </p:nvSpPr>
          <p:spPr>
            <a:xfrm>
              <a:off x="1517925" y="2074413"/>
              <a:ext cx="299" cy="109"/>
            </a:xfrm>
            <a:custGeom>
              <a:avLst/>
              <a:gdLst/>
              <a:ahLst/>
              <a:cxnLst/>
              <a:rect l="l" t="t" r="r" b="b"/>
              <a:pathLst>
                <a:path w="22" h="8" extrusionOk="0">
                  <a:moveTo>
                    <a:pt x="0" y="7"/>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5816;p126">
              <a:extLst>
                <a:ext uri="{FF2B5EF4-FFF2-40B4-BE49-F238E27FC236}">
                  <a16:creationId xmlns:a16="http://schemas.microsoft.com/office/drawing/2014/main" id="{E38FC364-55DF-4FC4-930C-D2EBE5A6D5DD}"/>
                </a:ext>
              </a:extLst>
            </p:cNvPr>
            <p:cNvSpPr/>
            <p:nvPr/>
          </p:nvSpPr>
          <p:spPr>
            <a:xfrm>
              <a:off x="1522052" y="2182355"/>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5817;p126">
              <a:extLst>
                <a:ext uri="{FF2B5EF4-FFF2-40B4-BE49-F238E27FC236}">
                  <a16:creationId xmlns:a16="http://schemas.microsoft.com/office/drawing/2014/main" id="{EEF44805-1514-40C8-8A58-6255D87FACD7}"/>
                </a:ext>
              </a:extLst>
            </p:cNvPr>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5818;p126">
              <a:extLst>
                <a:ext uri="{FF2B5EF4-FFF2-40B4-BE49-F238E27FC236}">
                  <a16:creationId xmlns:a16="http://schemas.microsoft.com/office/drawing/2014/main" id="{7C2A7AAC-59CD-4FF6-803F-D9E9230622FB}"/>
                </a:ext>
              </a:extLst>
            </p:cNvPr>
            <p:cNvSpPr/>
            <p:nvPr/>
          </p:nvSpPr>
          <p:spPr>
            <a:xfrm>
              <a:off x="1485176" y="204622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5819;p126">
              <a:extLst>
                <a:ext uri="{FF2B5EF4-FFF2-40B4-BE49-F238E27FC236}">
                  <a16:creationId xmlns:a16="http://schemas.microsoft.com/office/drawing/2014/main" id="{836CB76F-62A5-46BD-AB20-7806B6EFC423}"/>
                </a:ext>
              </a:extLst>
            </p:cNvPr>
            <p:cNvSpPr/>
            <p:nvPr/>
          </p:nvSpPr>
          <p:spPr>
            <a:xfrm>
              <a:off x="1485692" y="20462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5820;p126">
              <a:extLst>
                <a:ext uri="{FF2B5EF4-FFF2-40B4-BE49-F238E27FC236}">
                  <a16:creationId xmlns:a16="http://schemas.microsoft.com/office/drawing/2014/main" id="{E668C785-4C80-4564-B0F9-C5E37EEBEB57}"/>
                </a:ext>
              </a:extLst>
            </p:cNvPr>
            <p:cNvSpPr/>
            <p:nvPr/>
          </p:nvSpPr>
          <p:spPr>
            <a:xfrm>
              <a:off x="1486411" y="204626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5821;p126">
              <a:extLst>
                <a:ext uri="{FF2B5EF4-FFF2-40B4-BE49-F238E27FC236}">
                  <a16:creationId xmlns:a16="http://schemas.microsoft.com/office/drawing/2014/main" id="{52727FFD-11B8-4900-8F45-65B8866EFD07}"/>
                </a:ext>
              </a:extLst>
            </p:cNvPr>
            <p:cNvSpPr/>
            <p:nvPr/>
          </p:nvSpPr>
          <p:spPr>
            <a:xfrm>
              <a:off x="1486982" y="204645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5822;p126">
              <a:extLst>
                <a:ext uri="{FF2B5EF4-FFF2-40B4-BE49-F238E27FC236}">
                  <a16:creationId xmlns:a16="http://schemas.microsoft.com/office/drawing/2014/main" id="{3374F4B8-B54D-4579-9748-4483D4655D4D}"/>
                </a:ext>
              </a:extLst>
            </p:cNvPr>
            <p:cNvSpPr/>
            <p:nvPr/>
          </p:nvSpPr>
          <p:spPr>
            <a:xfrm>
              <a:off x="1486506" y="2046322"/>
              <a:ext cx="109" cy="14"/>
            </a:xfrm>
            <a:custGeom>
              <a:avLst/>
              <a:gdLst/>
              <a:ahLst/>
              <a:cxnLst/>
              <a:rect l="l" t="t" r="r" b="b"/>
              <a:pathLst>
                <a:path w="8" h="1" extrusionOk="0">
                  <a:moveTo>
                    <a:pt x="7"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5823;p126">
              <a:extLst>
                <a:ext uri="{FF2B5EF4-FFF2-40B4-BE49-F238E27FC236}">
                  <a16:creationId xmlns:a16="http://schemas.microsoft.com/office/drawing/2014/main" id="{68DB8D63-A00B-4714-BAFC-E355F2252DDD}"/>
                </a:ext>
              </a:extLst>
            </p:cNvPr>
            <p:cNvSpPr/>
            <p:nvPr/>
          </p:nvSpPr>
          <p:spPr>
            <a:xfrm>
              <a:off x="1486792" y="2046417"/>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5824;p126">
              <a:extLst>
                <a:ext uri="{FF2B5EF4-FFF2-40B4-BE49-F238E27FC236}">
                  <a16:creationId xmlns:a16="http://schemas.microsoft.com/office/drawing/2014/main" id="{C74B647B-176B-4795-9E28-FDA29C5BC2CD}"/>
                </a:ext>
              </a:extLst>
            </p:cNvPr>
            <p:cNvSpPr/>
            <p:nvPr/>
          </p:nvSpPr>
          <p:spPr>
            <a:xfrm>
              <a:off x="1486887" y="2046457"/>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5825;p126">
              <a:extLst>
                <a:ext uri="{FF2B5EF4-FFF2-40B4-BE49-F238E27FC236}">
                  <a16:creationId xmlns:a16="http://schemas.microsoft.com/office/drawing/2014/main" id="{E4D20E9F-E4F9-4877-8C35-40F7236A0963}"/>
                </a:ext>
              </a:extLst>
            </p:cNvPr>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5826;p126">
              <a:extLst>
                <a:ext uri="{FF2B5EF4-FFF2-40B4-BE49-F238E27FC236}">
                  <a16:creationId xmlns:a16="http://schemas.microsoft.com/office/drawing/2014/main" id="{72835DB9-CF07-4A23-A477-FC3FE47D85B5}"/>
                </a:ext>
              </a:extLst>
            </p:cNvPr>
            <p:cNvSpPr/>
            <p:nvPr/>
          </p:nvSpPr>
          <p:spPr>
            <a:xfrm>
              <a:off x="1484171" y="2046267"/>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5827;p126">
              <a:extLst>
                <a:ext uri="{FF2B5EF4-FFF2-40B4-BE49-F238E27FC236}">
                  <a16:creationId xmlns:a16="http://schemas.microsoft.com/office/drawing/2014/main" id="{4B589838-1859-4E65-9C65-F4F036B723A2}"/>
                </a:ext>
              </a:extLst>
            </p:cNvPr>
            <p:cNvSpPr/>
            <p:nvPr/>
          </p:nvSpPr>
          <p:spPr>
            <a:xfrm>
              <a:off x="1485407" y="204622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5828;p126">
              <a:extLst>
                <a:ext uri="{FF2B5EF4-FFF2-40B4-BE49-F238E27FC236}">
                  <a16:creationId xmlns:a16="http://schemas.microsoft.com/office/drawing/2014/main" id="{64A64854-1841-47AA-8D02-033F4E85B9E7}"/>
                </a:ext>
              </a:extLst>
            </p:cNvPr>
            <p:cNvSpPr/>
            <p:nvPr/>
          </p:nvSpPr>
          <p:spPr>
            <a:xfrm>
              <a:off x="1483655" y="204636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5829;p126">
              <a:extLst>
                <a:ext uri="{FF2B5EF4-FFF2-40B4-BE49-F238E27FC236}">
                  <a16:creationId xmlns:a16="http://schemas.microsoft.com/office/drawing/2014/main" id="{89C25196-BA2D-40CC-B26F-1290BBF97D08}"/>
                </a:ext>
              </a:extLst>
            </p:cNvPr>
            <p:cNvSpPr/>
            <p:nvPr/>
          </p:nvSpPr>
          <p:spPr>
            <a:xfrm>
              <a:off x="1482800" y="2046417"/>
              <a:ext cx="584" cy="109"/>
            </a:xfrm>
            <a:custGeom>
              <a:avLst/>
              <a:gdLst/>
              <a:ahLst/>
              <a:cxnLst/>
              <a:rect l="l" t="t" r="r" b="b"/>
              <a:pathLst>
                <a:path w="43" h="8" extrusionOk="0">
                  <a:moveTo>
                    <a:pt x="0" y="7"/>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5830;p126">
              <a:extLst>
                <a:ext uri="{FF2B5EF4-FFF2-40B4-BE49-F238E27FC236}">
                  <a16:creationId xmlns:a16="http://schemas.microsoft.com/office/drawing/2014/main" id="{3EDE4578-D5C0-4E55-83AE-BAE8059B9B16}"/>
                </a:ext>
              </a:extLst>
            </p:cNvPr>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5831;p126">
              <a:extLst>
                <a:ext uri="{FF2B5EF4-FFF2-40B4-BE49-F238E27FC236}">
                  <a16:creationId xmlns:a16="http://schemas.microsoft.com/office/drawing/2014/main" id="{A1DA09BA-F242-483C-B08A-1124CF8DAD15}"/>
                </a:ext>
              </a:extLst>
            </p:cNvPr>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5832;p126">
              <a:extLst>
                <a:ext uri="{FF2B5EF4-FFF2-40B4-BE49-F238E27FC236}">
                  <a16:creationId xmlns:a16="http://schemas.microsoft.com/office/drawing/2014/main" id="{054448F7-3988-4A2C-8AEA-EB1165BBE892}"/>
                </a:ext>
              </a:extLst>
            </p:cNvPr>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5833;p126">
              <a:extLst>
                <a:ext uri="{FF2B5EF4-FFF2-40B4-BE49-F238E27FC236}">
                  <a16:creationId xmlns:a16="http://schemas.microsoft.com/office/drawing/2014/main" id="{05C6B0A8-6447-4DCB-847F-9B3E001E395D}"/>
                </a:ext>
              </a:extLst>
            </p:cNvPr>
            <p:cNvSpPr/>
            <p:nvPr/>
          </p:nvSpPr>
          <p:spPr>
            <a:xfrm>
              <a:off x="1484646" y="2046267"/>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5834;p126">
              <a:extLst>
                <a:ext uri="{FF2B5EF4-FFF2-40B4-BE49-F238E27FC236}">
                  <a16:creationId xmlns:a16="http://schemas.microsoft.com/office/drawing/2014/main" id="{F8F8BFBD-0D14-4837-B0C9-941F472C90C2}"/>
                </a:ext>
              </a:extLst>
            </p:cNvPr>
            <p:cNvSpPr/>
            <p:nvPr/>
          </p:nvSpPr>
          <p:spPr>
            <a:xfrm>
              <a:off x="1486642" y="2046362"/>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5835;p126">
              <a:extLst>
                <a:ext uri="{FF2B5EF4-FFF2-40B4-BE49-F238E27FC236}">
                  <a16:creationId xmlns:a16="http://schemas.microsoft.com/office/drawing/2014/main" id="{7D4890DF-1F38-4524-976A-291AFEF90EFD}"/>
                </a:ext>
              </a:extLst>
            </p:cNvPr>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5836;p126">
              <a:extLst>
                <a:ext uri="{FF2B5EF4-FFF2-40B4-BE49-F238E27FC236}">
                  <a16:creationId xmlns:a16="http://schemas.microsoft.com/office/drawing/2014/main" id="{287E3FC4-C8A2-4FE4-87C3-D5803CBA2E15}"/>
                </a:ext>
              </a:extLst>
            </p:cNvPr>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5837;p126">
              <a:extLst>
                <a:ext uri="{FF2B5EF4-FFF2-40B4-BE49-F238E27FC236}">
                  <a16:creationId xmlns:a16="http://schemas.microsoft.com/office/drawing/2014/main" id="{CA32DAF6-7CF2-4FD7-BB4E-C1C89B3ED1A1}"/>
                </a:ext>
              </a:extLst>
            </p:cNvPr>
            <p:cNvSpPr/>
            <p:nvPr/>
          </p:nvSpPr>
          <p:spPr>
            <a:xfrm>
              <a:off x="1529425" y="213253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5838;p126">
              <a:extLst>
                <a:ext uri="{FF2B5EF4-FFF2-40B4-BE49-F238E27FC236}">
                  <a16:creationId xmlns:a16="http://schemas.microsoft.com/office/drawing/2014/main" id="{53C33BA2-DB7E-4AC5-954C-6676A00A7DCE}"/>
                </a:ext>
              </a:extLst>
            </p:cNvPr>
            <p:cNvSpPr/>
            <p:nvPr/>
          </p:nvSpPr>
          <p:spPr>
            <a:xfrm>
              <a:off x="1527714" y="2129212"/>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5839;p126">
              <a:extLst>
                <a:ext uri="{FF2B5EF4-FFF2-40B4-BE49-F238E27FC236}">
                  <a16:creationId xmlns:a16="http://schemas.microsoft.com/office/drawing/2014/main" id="{1EE99426-1D68-407F-A627-DDA2B0F5677C}"/>
                </a:ext>
              </a:extLst>
            </p:cNvPr>
            <p:cNvSpPr/>
            <p:nvPr/>
          </p:nvSpPr>
          <p:spPr>
            <a:xfrm>
              <a:off x="1527049" y="2127787"/>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5840;p126">
              <a:extLst>
                <a:ext uri="{FF2B5EF4-FFF2-40B4-BE49-F238E27FC236}">
                  <a16:creationId xmlns:a16="http://schemas.microsoft.com/office/drawing/2014/main" id="{555A79CC-7A1E-45FD-87B0-B8D5333D0EF8}"/>
                </a:ext>
              </a:extLst>
            </p:cNvPr>
            <p:cNvSpPr/>
            <p:nvPr/>
          </p:nvSpPr>
          <p:spPr>
            <a:xfrm>
              <a:off x="1527388" y="2128452"/>
              <a:ext cx="149" cy="353"/>
            </a:xfrm>
            <a:custGeom>
              <a:avLst/>
              <a:gdLst/>
              <a:ahLst/>
              <a:cxnLst/>
              <a:rect l="l" t="t" r="r" b="b"/>
              <a:pathLst>
                <a:path w="11" h="26" extrusionOk="0">
                  <a:moveTo>
                    <a:pt x="0"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5841;p126">
              <a:extLst>
                <a:ext uri="{FF2B5EF4-FFF2-40B4-BE49-F238E27FC236}">
                  <a16:creationId xmlns:a16="http://schemas.microsoft.com/office/drawing/2014/main" id="{6DE437DD-88EA-4FFC-A44A-3EC744FDED4D}"/>
                </a:ext>
              </a:extLst>
            </p:cNvPr>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5842;p126">
              <a:extLst>
                <a:ext uri="{FF2B5EF4-FFF2-40B4-BE49-F238E27FC236}">
                  <a16:creationId xmlns:a16="http://schemas.microsoft.com/office/drawing/2014/main" id="{D9DCBFD7-E9D8-4627-9F12-165CF9DA671A}"/>
                </a:ext>
              </a:extLst>
            </p:cNvPr>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5843;p126">
              <a:extLst>
                <a:ext uri="{FF2B5EF4-FFF2-40B4-BE49-F238E27FC236}">
                  <a16:creationId xmlns:a16="http://schemas.microsoft.com/office/drawing/2014/main" id="{26159AAF-D29D-4DD3-89FD-7E7B74CB527B}"/>
                </a:ext>
              </a:extLst>
            </p:cNvPr>
            <p:cNvSpPr/>
            <p:nvPr/>
          </p:nvSpPr>
          <p:spPr>
            <a:xfrm>
              <a:off x="1528094" y="2129973"/>
              <a:ext cx="163" cy="299"/>
            </a:xfrm>
            <a:custGeom>
              <a:avLst/>
              <a:gdLst/>
              <a:ahLst/>
              <a:cxnLst/>
              <a:rect l="l" t="t" r="r" b="b"/>
              <a:pathLst>
                <a:path w="12" h="22" extrusionOk="0">
                  <a:moveTo>
                    <a:pt x="1" y="1"/>
                  </a:moveTo>
                  <a:lnTo>
                    <a:pt x="1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5844;p126">
              <a:extLst>
                <a:ext uri="{FF2B5EF4-FFF2-40B4-BE49-F238E27FC236}">
                  <a16:creationId xmlns:a16="http://schemas.microsoft.com/office/drawing/2014/main" id="{132362CF-8E6C-461F-8641-39392FC545AF}"/>
                </a:ext>
              </a:extLst>
            </p:cNvPr>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5845;p126">
              <a:extLst>
                <a:ext uri="{FF2B5EF4-FFF2-40B4-BE49-F238E27FC236}">
                  <a16:creationId xmlns:a16="http://schemas.microsoft.com/office/drawing/2014/main" id="{F7794B0C-B5D9-4407-BE98-C7FFC9B6CF92}"/>
                </a:ext>
              </a:extLst>
            </p:cNvPr>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5846;p126">
              <a:extLst>
                <a:ext uri="{FF2B5EF4-FFF2-40B4-BE49-F238E27FC236}">
                  <a16:creationId xmlns:a16="http://schemas.microsoft.com/office/drawing/2014/main" id="{DF07FDED-03E1-4DE3-80B4-A086255DA1BE}"/>
                </a:ext>
              </a:extLst>
            </p:cNvPr>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5847;p126">
              <a:extLst>
                <a:ext uri="{FF2B5EF4-FFF2-40B4-BE49-F238E27FC236}">
                  <a16:creationId xmlns:a16="http://schemas.microsoft.com/office/drawing/2014/main" id="{0611802C-FFD8-4E47-970D-80AA353A8F65}"/>
                </a:ext>
              </a:extLst>
            </p:cNvPr>
            <p:cNvSpPr/>
            <p:nvPr/>
          </p:nvSpPr>
          <p:spPr>
            <a:xfrm>
              <a:off x="1528950" y="2131683"/>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5848;p126">
              <a:extLst>
                <a:ext uri="{FF2B5EF4-FFF2-40B4-BE49-F238E27FC236}">
                  <a16:creationId xmlns:a16="http://schemas.microsoft.com/office/drawing/2014/main" id="{769F9DE0-6307-4284-AF66-401C5F0A28D6}"/>
                </a:ext>
              </a:extLst>
            </p:cNvPr>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5849;p126">
              <a:extLst>
                <a:ext uri="{FF2B5EF4-FFF2-40B4-BE49-F238E27FC236}">
                  <a16:creationId xmlns:a16="http://schemas.microsoft.com/office/drawing/2014/main" id="{1E4A885E-63B9-40FF-B598-88D2A2FE0A71}"/>
                </a:ext>
              </a:extLst>
            </p:cNvPr>
            <p:cNvSpPr/>
            <p:nvPr/>
          </p:nvSpPr>
          <p:spPr>
            <a:xfrm>
              <a:off x="1528529" y="2130787"/>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5850;p126">
              <a:extLst>
                <a:ext uri="{FF2B5EF4-FFF2-40B4-BE49-F238E27FC236}">
                  <a16:creationId xmlns:a16="http://schemas.microsoft.com/office/drawing/2014/main" id="{A8692E41-AD33-46ED-BC08-2C6471474AD4}"/>
                </a:ext>
              </a:extLst>
            </p:cNvPr>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5851;p126">
              <a:extLst>
                <a:ext uri="{FF2B5EF4-FFF2-40B4-BE49-F238E27FC236}">
                  <a16:creationId xmlns:a16="http://schemas.microsoft.com/office/drawing/2014/main" id="{536FB70B-6073-40B5-8867-13790F32905D}"/>
                </a:ext>
              </a:extLst>
            </p:cNvPr>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5852;p126">
              <a:extLst>
                <a:ext uri="{FF2B5EF4-FFF2-40B4-BE49-F238E27FC236}">
                  <a16:creationId xmlns:a16="http://schemas.microsoft.com/office/drawing/2014/main" id="{5F37F859-6F5E-4BED-A16F-81C71F9454EC}"/>
                </a:ext>
              </a:extLst>
            </p:cNvPr>
            <p:cNvSpPr/>
            <p:nvPr/>
          </p:nvSpPr>
          <p:spPr>
            <a:xfrm>
              <a:off x="1547062" y="2032676"/>
              <a:ext cx="489" cy="774"/>
            </a:xfrm>
            <a:custGeom>
              <a:avLst/>
              <a:gdLst/>
              <a:ahLst/>
              <a:cxnLst/>
              <a:rect l="l" t="t" r="r" b="b"/>
              <a:pathLst>
                <a:path w="36" h="57" extrusionOk="0">
                  <a:moveTo>
                    <a:pt x="35" y="57"/>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5853;p126">
              <a:extLst>
                <a:ext uri="{FF2B5EF4-FFF2-40B4-BE49-F238E27FC236}">
                  <a16:creationId xmlns:a16="http://schemas.microsoft.com/office/drawing/2014/main" id="{ADB1839E-46B4-420B-9BEF-5A362BCC7AA8}"/>
                </a:ext>
              </a:extLst>
            </p:cNvPr>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5854;p126">
              <a:extLst>
                <a:ext uri="{FF2B5EF4-FFF2-40B4-BE49-F238E27FC236}">
                  <a16:creationId xmlns:a16="http://schemas.microsoft.com/office/drawing/2014/main" id="{0370318F-3C58-41C1-B960-8BB9FAFDD620}"/>
                </a:ext>
              </a:extLst>
            </p:cNvPr>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5855;p126">
              <a:extLst>
                <a:ext uri="{FF2B5EF4-FFF2-40B4-BE49-F238E27FC236}">
                  <a16:creationId xmlns:a16="http://schemas.microsoft.com/office/drawing/2014/main" id="{2C8891E3-1D77-4CFD-9DBD-E815DC7647FE}"/>
                </a:ext>
              </a:extLst>
            </p:cNvPr>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5856;p126">
              <a:extLst>
                <a:ext uri="{FF2B5EF4-FFF2-40B4-BE49-F238E27FC236}">
                  <a16:creationId xmlns:a16="http://schemas.microsoft.com/office/drawing/2014/main" id="{C2BE4078-AD97-406C-9AFD-401F02DE25FE}"/>
                </a:ext>
              </a:extLst>
            </p:cNvPr>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5857;p126">
              <a:extLst>
                <a:ext uri="{FF2B5EF4-FFF2-40B4-BE49-F238E27FC236}">
                  <a16:creationId xmlns:a16="http://schemas.microsoft.com/office/drawing/2014/main" id="{DC047FD7-D537-410F-A310-18DD6F90F84F}"/>
                </a:ext>
              </a:extLst>
            </p:cNvPr>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5858;p126">
              <a:extLst>
                <a:ext uri="{FF2B5EF4-FFF2-40B4-BE49-F238E27FC236}">
                  <a16:creationId xmlns:a16="http://schemas.microsoft.com/office/drawing/2014/main" id="{7B181EE0-F46D-4725-87CA-EC96D6E207B8}"/>
                </a:ext>
              </a:extLst>
            </p:cNvPr>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5859;p126">
              <a:extLst>
                <a:ext uri="{FF2B5EF4-FFF2-40B4-BE49-F238E27FC236}">
                  <a16:creationId xmlns:a16="http://schemas.microsoft.com/office/drawing/2014/main" id="{8304EF3A-A9D4-4BA3-8B7D-51B142AE7FAF}"/>
                </a:ext>
              </a:extLst>
            </p:cNvPr>
            <p:cNvSpPr/>
            <p:nvPr/>
          </p:nvSpPr>
          <p:spPr>
            <a:xfrm>
              <a:off x="1506941" y="1960376"/>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5860;p126">
              <a:extLst>
                <a:ext uri="{FF2B5EF4-FFF2-40B4-BE49-F238E27FC236}">
                  <a16:creationId xmlns:a16="http://schemas.microsoft.com/office/drawing/2014/main" id="{E274E20B-7285-4BE6-98C3-00401ACC3C71}"/>
                </a:ext>
              </a:extLst>
            </p:cNvPr>
            <p:cNvSpPr/>
            <p:nvPr/>
          </p:nvSpPr>
          <p:spPr>
            <a:xfrm>
              <a:off x="1508651" y="1958434"/>
              <a:ext cx="109" cy="109"/>
            </a:xfrm>
            <a:custGeom>
              <a:avLst/>
              <a:gdLst/>
              <a:ahLst/>
              <a:cxnLst/>
              <a:rect l="l" t="t" r="r" b="b"/>
              <a:pathLst>
                <a:path w="8" h="8" extrusionOk="0">
                  <a:moveTo>
                    <a:pt x="8" y="0"/>
                  </a:moveTo>
                  <a:lnTo>
                    <a:pt x="1" y="7"/>
                  </a:ln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5861;p126">
              <a:extLst>
                <a:ext uri="{FF2B5EF4-FFF2-40B4-BE49-F238E27FC236}">
                  <a16:creationId xmlns:a16="http://schemas.microsoft.com/office/drawing/2014/main" id="{CC127494-3A42-4208-A73D-A00B3338D207}"/>
                </a:ext>
              </a:extLst>
            </p:cNvPr>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5862;p126">
              <a:extLst>
                <a:ext uri="{FF2B5EF4-FFF2-40B4-BE49-F238E27FC236}">
                  <a16:creationId xmlns:a16="http://schemas.microsoft.com/office/drawing/2014/main" id="{5E8EF1FA-AA1B-4517-BF36-09A3FA90FB95}"/>
                </a:ext>
              </a:extLst>
            </p:cNvPr>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5863;p126">
              <a:extLst>
                <a:ext uri="{FF2B5EF4-FFF2-40B4-BE49-F238E27FC236}">
                  <a16:creationId xmlns:a16="http://schemas.microsoft.com/office/drawing/2014/main" id="{57853EDD-1B39-4C27-ABC4-63F57B81FC24}"/>
                </a:ext>
              </a:extLst>
            </p:cNvPr>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5864;p126">
              <a:extLst>
                <a:ext uri="{FF2B5EF4-FFF2-40B4-BE49-F238E27FC236}">
                  <a16:creationId xmlns:a16="http://schemas.microsoft.com/office/drawing/2014/main" id="{FDCF4589-E87F-4BA8-918A-2D374FF6A6D9}"/>
                </a:ext>
              </a:extLst>
            </p:cNvPr>
            <p:cNvSpPr/>
            <p:nvPr/>
          </p:nvSpPr>
          <p:spPr>
            <a:xfrm>
              <a:off x="1636321" y="202416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5865;p126">
              <a:extLst>
                <a:ext uri="{FF2B5EF4-FFF2-40B4-BE49-F238E27FC236}">
                  <a16:creationId xmlns:a16="http://schemas.microsoft.com/office/drawing/2014/main" id="{D220E10A-6F09-45DD-85F9-9F16CED22C6B}"/>
                </a:ext>
              </a:extLst>
            </p:cNvPr>
            <p:cNvSpPr/>
            <p:nvPr/>
          </p:nvSpPr>
          <p:spPr>
            <a:xfrm>
              <a:off x="1639185" y="2024448"/>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5866;p126">
              <a:extLst>
                <a:ext uri="{FF2B5EF4-FFF2-40B4-BE49-F238E27FC236}">
                  <a16:creationId xmlns:a16="http://schemas.microsoft.com/office/drawing/2014/main" id="{9A651051-33B1-4504-8DD5-D1252F9CB22F}"/>
                </a:ext>
              </a:extLst>
            </p:cNvPr>
            <p:cNvSpPr/>
            <p:nvPr/>
          </p:nvSpPr>
          <p:spPr>
            <a:xfrm>
              <a:off x="1636796" y="202416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5867;p126">
              <a:extLst>
                <a:ext uri="{FF2B5EF4-FFF2-40B4-BE49-F238E27FC236}">
                  <a16:creationId xmlns:a16="http://schemas.microsoft.com/office/drawing/2014/main" id="{CC362BFF-22D6-45A3-9D1A-51B40AFD207D}"/>
                </a:ext>
              </a:extLst>
            </p:cNvPr>
            <p:cNvSpPr/>
            <p:nvPr/>
          </p:nvSpPr>
          <p:spPr>
            <a:xfrm>
              <a:off x="1638900" y="2024312"/>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5868;p126">
              <a:extLst>
                <a:ext uri="{FF2B5EF4-FFF2-40B4-BE49-F238E27FC236}">
                  <a16:creationId xmlns:a16="http://schemas.microsoft.com/office/drawing/2014/main" id="{CDD03525-D1B0-4060-A42C-C94050EE7330}"/>
                </a:ext>
              </a:extLst>
            </p:cNvPr>
            <p:cNvSpPr/>
            <p:nvPr/>
          </p:nvSpPr>
          <p:spPr>
            <a:xfrm>
              <a:off x="1626871" y="202963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5869;p126">
              <a:extLst>
                <a:ext uri="{FF2B5EF4-FFF2-40B4-BE49-F238E27FC236}">
                  <a16:creationId xmlns:a16="http://schemas.microsoft.com/office/drawing/2014/main" id="{1E0DA58F-84A7-4AD5-9AE5-556531F939B9}"/>
                </a:ext>
              </a:extLst>
            </p:cNvPr>
            <p:cNvSpPr/>
            <p:nvPr/>
          </p:nvSpPr>
          <p:spPr>
            <a:xfrm>
              <a:off x="1639471" y="202459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5870;p126">
              <a:extLst>
                <a:ext uri="{FF2B5EF4-FFF2-40B4-BE49-F238E27FC236}">
                  <a16:creationId xmlns:a16="http://schemas.microsoft.com/office/drawing/2014/main" id="{4984DA82-E5E4-4530-8A9F-EEDEDA068B85}"/>
                </a:ext>
              </a:extLst>
            </p:cNvPr>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5871;p126">
              <a:extLst>
                <a:ext uri="{FF2B5EF4-FFF2-40B4-BE49-F238E27FC236}">
                  <a16:creationId xmlns:a16="http://schemas.microsoft.com/office/drawing/2014/main" id="{4E3E0418-AF37-497A-B21A-2483E2ADB4BB}"/>
                </a:ext>
              </a:extLst>
            </p:cNvPr>
            <p:cNvSpPr/>
            <p:nvPr/>
          </p:nvSpPr>
          <p:spPr>
            <a:xfrm>
              <a:off x="1627156" y="2029580"/>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5872;p126">
              <a:extLst>
                <a:ext uri="{FF2B5EF4-FFF2-40B4-BE49-F238E27FC236}">
                  <a16:creationId xmlns:a16="http://schemas.microsoft.com/office/drawing/2014/main" id="{8B10AC0A-A89E-4750-9D84-9C45C00E2F63}"/>
                </a:ext>
              </a:extLst>
            </p:cNvPr>
            <p:cNvSpPr/>
            <p:nvPr/>
          </p:nvSpPr>
          <p:spPr>
            <a:xfrm>
              <a:off x="1638561" y="2024258"/>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5873;p126">
              <a:extLst>
                <a:ext uri="{FF2B5EF4-FFF2-40B4-BE49-F238E27FC236}">
                  <a16:creationId xmlns:a16="http://schemas.microsoft.com/office/drawing/2014/main" id="{46D64EBF-3DCF-4883-99AD-3AAD28E20494}"/>
                </a:ext>
              </a:extLst>
            </p:cNvPr>
            <p:cNvSpPr/>
            <p:nvPr/>
          </p:nvSpPr>
          <p:spPr>
            <a:xfrm>
              <a:off x="1637475" y="20241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5874;p126">
              <a:extLst>
                <a:ext uri="{FF2B5EF4-FFF2-40B4-BE49-F238E27FC236}">
                  <a16:creationId xmlns:a16="http://schemas.microsoft.com/office/drawing/2014/main" id="{F4D96E22-F422-499B-A672-C2FFD0D0895E}"/>
                </a:ext>
              </a:extLst>
            </p:cNvPr>
            <p:cNvSpPr/>
            <p:nvPr/>
          </p:nvSpPr>
          <p:spPr>
            <a:xfrm>
              <a:off x="1637230" y="20241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5875;p126">
              <a:extLst>
                <a:ext uri="{FF2B5EF4-FFF2-40B4-BE49-F238E27FC236}">
                  <a16:creationId xmlns:a16="http://schemas.microsoft.com/office/drawing/2014/main" id="{B505956A-47B3-40A1-BBEA-D072F5F66196}"/>
                </a:ext>
              </a:extLst>
            </p:cNvPr>
            <p:cNvSpPr/>
            <p:nvPr/>
          </p:nvSpPr>
          <p:spPr>
            <a:xfrm>
              <a:off x="1638235" y="2024217"/>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5876;p126">
              <a:extLst>
                <a:ext uri="{FF2B5EF4-FFF2-40B4-BE49-F238E27FC236}">
                  <a16:creationId xmlns:a16="http://schemas.microsoft.com/office/drawing/2014/main" id="{718F7BA5-CF51-416C-BDC4-6748CA0FBEEF}"/>
                </a:ext>
              </a:extLst>
            </p:cNvPr>
            <p:cNvSpPr/>
            <p:nvPr/>
          </p:nvSpPr>
          <p:spPr>
            <a:xfrm>
              <a:off x="1639756" y="2024788"/>
              <a:ext cx="109" cy="109"/>
            </a:xfrm>
            <a:custGeom>
              <a:avLst/>
              <a:gdLst/>
              <a:ahLst/>
              <a:cxnLst/>
              <a:rect l="l" t="t" r="r" b="b"/>
              <a:pathLst>
                <a:path w="8" h="8" extrusionOk="0">
                  <a:moveTo>
                    <a:pt x="0" y="0"/>
                  </a:moveTo>
                  <a:lnTo>
                    <a:pt x="7"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5877;p126">
              <a:extLst>
                <a:ext uri="{FF2B5EF4-FFF2-40B4-BE49-F238E27FC236}">
                  <a16:creationId xmlns:a16="http://schemas.microsoft.com/office/drawing/2014/main" id="{24E8AE90-1399-4812-BA07-39AAA741135C}"/>
                </a:ext>
              </a:extLst>
            </p:cNvPr>
            <p:cNvSpPr/>
            <p:nvPr/>
          </p:nvSpPr>
          <p:spPr>
            <a:xfrm>
              <a:off x="1637855" y="202416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5878;p126">
              <a:extLst>
                <a:ext uri="{FF2B5EF4-FFF2-40B4-BE49-F238E27FC236}">
                  <a16:creationId xmlns:a16="http://schemas.microsoft.com/office/drawing/2014/main" id="{1AE0F6B4-8EC8-4480-9A17-90C4FA879F00}"/>
                </a:ext>
              </a:extLst>
            </p:cNvPr>
            <p:cNvSpPr/>
            <p:nvPr/>
          </p:nvSpPr>
          <p:spPr>
            <a:xfrm>
              <a:off x="1639946" y="2025018"/>
              <a:ext cx="149" cy="163"/>
            </a:xfrm>
            <a:custGeom>
              <a:avLst/>
              <a:gdLst/>
              <a:ahLst/>
              <a:cxnLst/>
              <a:rect l="l" t="t" r="r" b="b"/>
              <a:pathLst>
                <a:path w="11" h="12" extrusionOk="0">
                  <a:moveTo>
                    <a:pt x="11"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5879;p126">
              <a:extLst>
                <a:ext uri="{FF2B5EF4-FFF2-40B4-BE49-F238E27FC236}">
                  <a16:creationId xmlns:a16="http://schemas.microsoft.com/office/drawing/2014/main" id="{79358573-D724-43FC-B81F-EF3026E64C3A}"/>
                </a:ext>
              </a:extLst>
            </p:cNvPr>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5880;p126">
              <a:extLst>
                <a:ext uri="{FF2B5EF4-FFF2-40B4-BE49-F238E27FC236}">
                  <a16:creationId xmlns:a16="http://schemas.microsoft.com/office/drawing/2014/main" id="{0E9BE6B9-DE90-4131-B79C-872E26FB7156}"/>
                </a:ext>
              </a:extLst>
            </p:cNvPr>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5881;p126">
              <a:extLst>
                <a:ext uri="{FF2B5EF4-FFF2-40B4-BE49-F238E27FC236}">
                  <a16:creationId xmlns:a16="http://schemas.microsoft.com/office/drawing/2014/main" id="{9D96D45E-0CF0-48D5-A8CA-BDF1E98FF5AD}"/>
                </a:ext>
              </a:extLst>
            </p:cNvPr>
            <p:cNvSpPr/>
            <p:nvPr/>
          </p:nvSpPr>
          <p:spPr>
            <a:xfrm>
              <a:off x="1594502" y="2005155"/>
              <a:ext cx="109" cy="163"/>
            </a:xfrm>
            <a:custGeom>
              <a:avLst/>
              <a:gdLst/>
              <a:ahLst/>
              <a:cxnLst/>
              <a:rect l="l" t="t" r="r" b="b"/>
              <a:pathLst>
                <a:path w="8" h="12" extrusionOk="0">
                  <a:moveTo>
                    <a:pt x="0" y="1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5882;p126">
              <a:extLst>
                <a:ext uri="{FF2B5EF4-FFF2-40B4-BE49-F238E27FC236}">
                  <a16:creationId xmlns:a16="http://schemas.microsoft.com/office/drawing/2014/main" id="{A1487473-35B9-44AC-864F-3C3BC728F5EE}"/>
                </a:ext>
              </a:extLst>
            </p:cNvPr>
            <p:cNvSpPr/>
            <p:nvPr/>
          </p:nvSpPr>
          <p:spPr>
            <a:xfrm>
              <a:off x="1621019" y="202849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5883;p126">
              <a:extLst>
                <a:ext uri="{FF2B5EF4-FFF2-40B4-BE49-F238E27FC236}">
                  <a16:creationId xmlns:a16="http://schemas.microsoft.com/office/drawing/2014/main" id="{D57F8F3D-0D11-4956-82B3-834958AA6628}"/>
                </a:ext>
              </a:extLst>
            </p:cNvPr>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5884;p126">
              <a:extLst>
                <a:ext uri="{FF2B5EF4-FFF2-40B4-BE49-F238E27FC236}">
                  <a16:creationId xmlns:a16="http://schemas.microsoft.com/office/drawing/2014/main" id="{3695E915-BA56-4A29-9633-F0CC60B4CF25}"/>
                </a:ext>
              </a:extLst>
            </p:cNvPr>
            <p:cNvSpPr/>
            <p:nvPr/>
          </p:nvSpPr>
          <p:spPr>
            <a:xfrm>
              <a:off x="1621494" y="2028535"/>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5885;p126">
              <a:extLst>
                <a:ext uri="{FF2B5EF4-FFF2-40B4-BE49-F238E27FC236}">
                  <a16:creationId xmlns:a16="http://schemas.microsoft.com/office/drawing/2014/main" id="{76E6218D-E06F-4835-9FDF-0A9FE63B5757}"/>
                </a:ext>
              </a:extLst>
            </p:cNvPr>
            <p:cNvSpPr/>
            <p:nvPr/>
          </p:nvSpPr>
          <p:spPr>
            <a:xfrm>
              <a:off x="1619878" y="2028589"/>
              <a:ext cx="353" cy="54"/>
            </a:xfrm>
            <a:custGeom>
              <a:avLst/>
              <a:gdLst/>
              <a:ahLst/>
              <a:cxnLst/>
              <a:rect l="l" t="t" r="r" b="b"/>
              <a:pathLst>
                <a:path w="26" h="4" extrusionOk="0">
                  <a:moveTo>
                    <a:pt x="25"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5886;p126">
              <a:extLst>
                <a:ext uri="{FF2B5EF4-FFF2-40B4-BE49-F238E27FC236}">
                  <a16:creationId xmlns:a16="http://schemas.microsoft.com/office/drawing/2014/main" id="{6B913805-C2F8-41FC-BAF5-28C78ACB49D8}"/>
                </a:ext>
              </a:extLst>
            </p:cNvPr>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5887;p126">
              <a:extLst>
                <a:ext uri="{FF2B5EF4-FFF2-40B4-BE49-F238E27FC236}">
                  <a16:creationId xmlns:a16="http://schemas.microsoft.com/office/drawing/2014/main" id="{BCED3906-FEE3-47B3-858D-35AFCAC3759E}"/>
                </a:ext>
              </a:extLst>
            </p:cNvPr>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5888;p126">
              <a:extLst>
                <a:ext uri="{FF2B5EF4-FFF2-40B4-BE49-F238E27FC236}">
                  <a16:creationId xmlns:a16="http://schemas.microsoft.com/office/drawing/2014/main" id="{870D527B-6812-4A5A-8718-68480E7CE06B}"/>
                </a:ext>
              </a:extLst>
            </p:cNvPr>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5889;p126">
              <a:extLst>
                <a:ext uri="{FF2B5EF4-FFF2-40B4-BE49-F238E27FC236}">
                  <a16:creationId xmlns:a16="http://schemas.microsoft.com/office/drawing/2014/main" id="{BD134A3F-9C3E-4DBE-8093-AC76AD36D8CD}"/>
                </a:ext>
              </a:extLst>
            </p:cNvPr>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5890;p126">
              <a:extLst>
                <a:ext uri="{FF2B5EF4-FFF2-40B4-BE49-F238E27FC236}">
                  <a16:creationId xmlns:a16="http://schemas.microsoft.com/office/drawing/2014/main" id="{A02FAA8F-DC9C-403B-8E87-DA3DD540A77D}"/>
                </a:ext>
              </a:extLst>
            </p:cNvPr>
            <p:cNvSpPr/>
            <p:nvPr/>
          </p:nvSpPr>
          <p:spPr>
            <a:xfrm>
              <a:off x="1622254" y="202863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5891;p126">
              <a:extLst>
                <a:ext uri="{FF2B5EF4-FFF2-40B4-BE49-F238E27FC236}">
                  <a16:creationId xmlns:a16="http://schemas.microsoft.com/office/drawing/2014/main" id="{B0645B87-CA4F-4375-9818-EAC49EBB43DF}"/>
                </a:ext>
              </a:extLst>
            </p:cNvPr>
            <p:cNvSpPr/>
            <p:nvPr/>
          </p:nvSpPr>
          <p:spPr>
            <a:xfrm>
              <a:off x="1599444" y="1983621"/>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5892;p126">
              <a:extLst>
                <a:ext uri="{FF2B5EF4-FFF2-40B4-BE49-F238E27FC236}">
                  <a16:creationId xmlns:a16="http://schemas.microsoft.com/office/drawing/2014/main" id="{6D05B48C-9CF3-4801-B529-7F030AD12ED3}"/>
                </a:ext>
              </a:extLst>
            </p:cNvPr>
            <p:cNvSpPr/>
            <p:nvPr/>
          </p:nvSpPr>
          <p:spPr>
            <a:xfrm>
              <a:off x="1591365" y="2001489"/>
              <a:ext cx="244" cy="299"/>
            </a:xfrm>
            <a:custGeom>
              <a:avLst/>
              <a:gdLst/>
              <a:ahLst/>
              <a:cxnLst/>
              <a:rect l="l" t="t" r="r" b="b"/>
              <a:pathLst>
                <a:path w="18" h="22" extrusionOk="0">
                  <a:moveTo>
                    <a:pt x="18"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5893;p126">
              <a:extLst>
                <a:ext uri="{FF2B5EF4-FFF2-40B4-BE49-F238E27FC236}">
                  <a16:creationId xmlns:a16="http://schemas.microsoft.com/office/drawing/2014/main" id="{60FB814E-90FF-427F-B29D-F31FC41FC372}"/>
                </a:ext>
              </a:extLst>
            </p:cNvPr>
            <p:cNvSpPr/>
            <p:nvPr/>
          </p:nvSpPr>
          <p:spPr>
            <a:xfrm>
              <a:off x="1594067" y="2004869"/>
              <a:ext cx="258" cy="394"/>
            </a:xfrm>
            <a:custGeom>
              <a:avLst/>
              <a:gdLst/>
              <a:ahLst/>
              <a:cxnLst/>
              <a:rect l="l" t="t" r="r" b="b"/>
              <a:pathLst>
                <a:path w="19" h="29" extrusionOk="0">
                  <a:moveTo>
                    <a:pt x="18"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5894;p126">
              <a:extLst>
                <a:ext uri="{FF2B5EF4-FFF2-40B4-BE49-F238E27FC236}">
                  <a16:creationId xmlns:a16="http://schemas.microsoft.com/office/drawing/2014/main" id="{1553D8AF-F850-417A-AFA7-15C48191B2EC}"/>
                </a:ext>
              </a:extLst>
            </p:cNvPr>
            <p:cNvSpPr/>
            <p:nvPr/>
          </p:nvSpPr>
          <p:spPr>
            <a:xfrm>
              <a:off x="1599064" y="1984055"/>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5895;p126">
              <a:extLst>
                <a:ext uri="{FF2B5EF4-FFF2-40B4-BE49-F238E27FC236}">
                  <a16:creationId xmlns:a16="http://schemas.microsoft.com/office/drawing/2014/main" id="{4AEF3472-A4E5-4B5E-9C62-FDB1C404FDFC}"/>
                </a:ext>
              </a:extLst>
            </p:cNvPr>
            <p:cNvSpPr/>
            <p:nvPr/>
          </p:nvSpPr>
          <p:spPr>
            <a:xfrm>
              <a:off x="1599824" y="1983105"/>
              <a:ext cx="149" cy="204"/>
            </a:xfrm>
            <a:custGeom>
              <a:avLst/>
              <a:gdLst/>
              <a:ahLst/>
              <a:cxnLst/>
              <a:rect l="l" t="t" r="r" b="b"/>
              <a:pathLst>
                <a:path w="11" h="15" extrusionOk="0">
                  <a:moveTo>
                    <a:pt x="0" y="1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5896;p126">
              <a:extLst>
                <a:ext uri="{FF2B5EF4-FFF2-40B4-BE49-F238E27FC236}">
                  <a16:creationId xmlns:a16="http://schemas.microsoft.com/office/drawing/2014/main" id="{372660E1-F68B-4B9F-98D7-BC8F73AFAD89}"/>
                </a:ext>
              </a:extLst>
            </p:cNvPr>
            <p:cNvSpPr/>
            <p:nvPr/>
          </p:nvSpPr>
          <p:spPr>
            <a:xfrm>
              <a:off x="1593266" y="2003824"/>
              <a:ext cx="299" cy="394"/>
            </a:xfrm>
            <a:custGeom>
              <a:avLst/>
              <a:gdLst/>
              <a:ahLst/>
              <a:cxnLst/>
              <a:rect l="l" t="t" r="r" b="b"/>
              <a:pathLst>
                <a:path w="22" h="29" extrusionOk="0">
                  <a:moveTo>
                    <a:pt x="21"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5897;p126">
              <a:extLst>
                <a:ext uri="{FF2B5EF4-FFF2-40B4-BE49-F238E27FC236}">
                  <a16:creationId xmlns:a16="http://schemas.microsoft.com/office/drawing/2014/main" id="{AC2EB2CB-C765-48DA-9422-F267DCF654A1}"/>
                </a:ext>
              </a:extLst>
            </p:cNvPr>
            <p:cNvSpPr/>
            <p:nvPr/>
          </p:nvSpPr>
          <p:spPr>
            <a:xfrm>
              <a:off x="1591936" y="2002154"/>
              <a:ext cx="244" cy="299"/>
            </a:xfrm>
            <a:custGeom>
              <a:avLst/>
              <a:gdLst/>
              <a:ahLst/>
              <a:cxnLst/>
              <a:rect l="l" t="t" r="r" b="b"/>
              <a:pathLst>
                <a:path w="18" h="22" extrusionOk="0">
                  <a:moveTo>
                    <a:pt x="18"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5898;p126">
              <a:extLst>
                <a:ext uri="{FF2B5EF4-FFF2-40B4-BE49-F238E27FC236}">
                  <a16:creationId xmlns:a16="http://schemas.microsoft.com/office/drawing/2014/main" id="{694214A1-1543-4770-88B1-8072186F0E5B}"/>
                </a:ext>
              </a:extLst>
            </p:cNvPr>
            <p:cNvSpPr/>
            <p:nvPr/>
          </p:nvSpPr>
          <p:spPr>
            <a:xfrm>
              <a:off x="1590890" y="2000973"/>
              <a:ext cx="204" cy="204"/>
            </a:xfrm>
            <a:custGeom>
              <a:avLst/>
              <a:gdLst/>
              <a:ahLst/>
              <a:cxnLst/>
              <a:rect l="l" t="t" r="r" b="b"/>
              <a:pathLst>
                <a:path w="15" h="15" extrusionOk="0">
                  <a:moveTo>
                    <a:pt x="1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5899;p126">
              <a:extLst>
                <a:ext uri="{FF2B5EF4-FFF2-40B4-BE49-F238E27FC236}">
                  <a16:creationId xmlns:a16="http://schemas.microsoft.com/office/drawing/2014/main" id="{1C8A2677-ADC3-4048-9F3B-594DE4D4D041}"/>
                </a:ext>
              </a:extLst>
            </p:cNvPr>
            <p:cNvSpPr/>
            <p:nvPr/>
          </p:nvSpPr>
          <p:spPr>
            <a:xfrm>
              <a:off x="1598344" y="1984815"/>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5900;p126">
              <a:extLst>
                <a:ext uri="{FF2B5EF4-FFF2-40B4-BE49-F238E27FC236}">
                  <a16:creationId xmlns:a16="http://schemas.microsoft.com/office/drawing/2014/main" id="{7470F305-081B-4BD4-8034-1D83A53DF09C}"/>
                </a:ext>
              </a:extLst>
            </p:cNvPr>
            <p:cNvSpPr/>
            <p:nvPr/>
          </p:nvSpPr>
          <p:spPr>
            <a:xfrm>
              <a:off x="1592547" y="2002914"/>
              <a:ext cx="299" cy="394"/>
            </a:xfrm>
            <a:custGeom>
              <a:avLst/>
              <a:gdLst/>
              <a:ahLst/>
              <a:cxnLst/>
              <a:rect l="l" t="t" r="r" b="b"/>
              <a:pathLst>
                <a:path w="22" h="29" extrusionOk="0">
                  <a:moveTo>
                    <a:pt x="22"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5901;p126">
              <a:extLst>
                <a:ext uri="{FF2B5EF4-FFF2-40B4-BE49-F238E27FC236}">
                  <a16:creationId xmlns:a16="http://schemas.microsoft.com/office/drawing/2014/main" id="{2B2809AE-4060-470C-9CCE-A84BB11EEB40}"/>
                </a:ext>
              </a:extLst>
            </p:cNvPr>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5902;p126">
              <a:extLst>
                <a:ext uri="{FF2B5EF4-FFF2-40B4-BE49-F238E27FC236}">
                  <a16:creationId xmlns:a16="http://schemas.microsoft.com/office/drawing/2014/main" id="{152703AC-2C3B-487B-978A-8C28526EA583}"/>
                </a:ext>
              </a:extLst>
            </p:cNvPr>
            <p:cNvSpPr/>
            <p:nvPr/>
          </p:nvSpPr>
          <p:spPr>
            <a:xfrm>
              <a:off x="1600245" y="1982534"/>
              <a:ext cx="109" cy="204"/>
            </a:xfrm>
            <a:custGeom>
              <a:avLst/>
              <a:gdLst/>
              <a:ahLst/>
              <a:cxnLst/>
              <a:rect l="l" t="t" r="r" b="b"/>
              <a:pathLst>
                <a:path w="8" h="15" extrusionOk="0">
                  <a:moveTo>
                    <a:pt x="1" y="1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5903;p126">
              <a:extLst>
                <a:ext uri="{FF2B5EF4-FFF2-40B4-BE49-F238E27FC236}">
                  <a16:creationId xmlns:a16="http://schemas.microsoft.com/office/drawing/2014/main" id="{1070FCFC-EF96-4602-BB5B-11FC57E0022B}"/>
                </a:ext>
              </a:extLst>
            </p:cNvPr>
            <p:cNvSpPr/>
            <p:nvPr/>
          </p:nvSpPr>
          <p:spPr>
            <a:xfrm>
              <a:off x="1598684" y="1984476"/>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5904;p126">
              <a:extLst>
                <a:ext uri="{FF2B5EF4-FFF2-40B4-BE49-F238E27FC236}">
                  <a16:creationId xmlns:a16="http://schemas.microsoft.com/office/drawing/2014/main" id="{7A792CD1-992E-4B8C-98B4-318C0F41AFE5}"/>
                </a:ext>
              </a:extLst>
            </p:cNvPr>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5905;p126">
              <a:extLst>
                <a:ext uri="{FF2B5EF4-FFF2-40B4-BE49-F238E27FC236}">
                  <a16:creationId xmlns:a16="http://schemas.microsoft.com/office/drawing/2014/main" id="{1EBCCB2E-A8EF-481F-9F2A-8D28684A3DA7}"/>
                </a:ext>
              </a:extLst>
            </p:cNvPr>
            <p:cNvSpPr/>
            <p:nvPr/>
          </p:nvSpPr>
          <p:spPr>
            <a:xfrm>
              <a:off x="1590456" y="2000538"/>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5906;p126">
              <a:extLst>
                <a:ext uri="{FF2B5EF4-FFF2-40B4-BE49-F238E27FC236}">
                  <a16:creationId xmlns:a16="http://schemas.microsoft.com/office/drawing/2014/main" id="{700F8789-7D25-4599-BD66-A9C150D645EA}"/>
                </a:ext>
              </a:extLst>
            </p:cNvPr>
            <p:cNvSpPr/>
            <p:nvPr/>
          </p:nvSpPr>
          <p:spPr>
            <a:xfrm>
              <a:off x="1619783" y="1999968"/>
              <a:ext cx="109" cy="353"/>
            </a:xfrm>
            <a:custGeom>
              <a:avLst/>
              <a:gdLst/>
              <a:ahLst/>
              <a:cxnLst/>
              <a:rect l="l" t="t" r="r" b="b"/>
              <a:pathLst>
                <a:path w="8" h="26" extrusionOk="0">
                  <a:moveTo>
                    <a:pt x="8"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5907;p126">
              <a:extLst>
                <a:ext uri="{FF2B5EF4-FFF2-40B4-BE49-F238E27FC236}">
                  <a16:creationId xmlns:a16="http://schemas.microsoft.com/office/drawing/2014/main" id="{B3A136EE-1EB7-4FFA-9BCF-0755F973A887}"/>
                </a:ext>
              </a:extLst>
            </p:cNvPr>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5908;p126">
              <a:extLst>
                <a:ext uri="{FF2B5EF4-FFF2-40B4-BE49-F238E27FC236}">
                  <a16:creationId xmlns:a16="http://schemas.microsoft.com/office/drawing/2014/main" id="{3C6BF083-0682-4B33-A366-A30F8ABDDD9F}"/>
                </a:ext>
              </a:extLst>
            </p:cNvPr>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5909;p126">
              <a:extLst>
                <a:ext uri="{FF2B5EF4-FFF2-40B4-BE49-F238E27FC236}">
                  <a16:creationId xmlns:a16="http://schemas.microsoft.com/office/drawing/2014/main" id="{2CEE81A9-9613-41A9-9EA4-3C849F74600C}"/>
                </a:ext>
              </a:extLst>
            </p:cNvPr>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5910;p126">
              <a:extLst>
                <a:ext uri="{FF2B5EF4-FFF2-40B4-BE49-F238E27FC236}">
                  <a16:creationId xmlns:a16="http://schemas.microsoft.com/office/drawing/2014/main" id="{D7EDC24D-2910-43B0-AD24-2E7CD849958B}"/>
                </a:ext>
              </a:extLst>
            </p:cNvPr>
            <p:cNvSpPr/>
            <p:nvPr/>
          </p:nvSpPr>
          <p:spPr>
            <a:xfrm>
              <a:off x="1619552" y="2000688"/>
              <a:ext cx="109" cy="299"/>
            </a:xfrm>
            <a:custGeom>
              <a:avLst/>
              <a:gdLst/>
              <a:ahLst/>
              <a:cxnLst/>
              <a:rect l="l" t="t" r="r" b="b"/>
              <a:pathLst>
                <a:path w="8" h="22" extrusionOk="0">
                  <a:moveTo>
                    <a:pt x="7"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5911;p126">
              <a:extLst>
                <a:ext uri="{FF2B5EF4-FFF2-40B4-BE49-F238E27FC236}">
                  <a16:creationId xmlns:a16="http://schemas.microsoft.com/office/drawing/2014/main" id="{AD6602B7-214D-4E50-B250-406ED755CF48}"/>
                </a:ext>
              </a:extLst>
            </p:cNvPr>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5912;p126">
              <a:extLst>
                <a:ext uri="{FF2B5EF4-FFF2-40B4-BE49-F238E27FC236}">
                  <a16:creationId xmlns:a16="http://schemas.microsoft.com/office/drawing/2014/main" id="{FC1B572F-8615-4480-997A-8EF618FD9141}"/>
                </a:ext>
              </a:extLst>
            </p:cNvPr>
            <p:cNvSpPr/>
            <p:nvPr/>
          </p:nvSpPr>
          <p:spPr>
            <a:xfrm>
              <a:off x="1620598" y="2025073"/>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5913;p126">
              <a:extLst>
                <a:ext uri="{FF2B5EF4-FFF2-40B4-BE49-F238E27FC236}">
                  <a16:creationId xmlns:a16="http://schemas.microsoft.com/office/drawing/2014/main" id="{5544E23C-4B18-4343-8486-EC1581A78008}"/>
                </a:ext>
              </a:extLst>
            </p:cNvPr>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5914;p126">
              <a:extLst>
                <a:ext uri="{FF2B5EF4-FFF2-40B4-BE49-F238E27FC236}">
                  <a16:creationId xmlns:a16="http://schemas.microsoft.com/office/drawing/2014/main" id="{B37C6A25-1CE8-4FB0-BEB7-80D18E6EAB86}"/>
                </a:ext>
              </a:extLst>
            </p:cNvPr>
            <p:cNvSpPr/>
            <p:nvPr/>
          </p:nvSpPr>
          <p:spPr>
            <a:xfrm>
              <a:off x="1622118" y="2027924"/>
              <a:ext cx="339" cy="584"/>
            </a:xfrm>
            <a:custGeom>
              <a:avLst/>
              <a:gdLst/>
              <a:ahLst/>
              <a:cxnLst/>
              <a:rect l="l" t="t" r="r" b="b"/>
              <a:pathLst>
                <a:path w="25" h="43" extrusionOk="0">
                  <a:moveTo>
                    <a:pt x="0" y="0"/>
                  </a:moveTo>
                  <a:lnTo>
                    <a:pt x="25" y="4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5915;p126">
              <a:extLst>
                <a:ext uri="{FF2B5EF4-FFF2-40B4-BE49-F238E27FC236}">
                  <a16:creationId xmlns:a16="http://schemas.microsoft.com/office/drawing/2014/main" id="{D1BAD7BF-27A5-47CC-9823-69C447FB0C45}"/>
                </a:ext>
              </a:extLst>
            </p:cNvPr>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5916;p126">
              <a:extLst>
                <a:ext uri="{FF2B5EF4-FFF2-40B4-BE49-F238E27FC236}">
                  <a16:creationId xmlns:a16="http://schemas.microsoft.com/office/drawing/2014/main" id="{68B7EDD8-C934-45A2-86FF-AE1493A1342E}"/>
                </a:ext>
              </a:extLst>
            </p:cNvPr>
            <p:cNvSpPr/>
            <p:nvPr/>
          </p:nvSpPr>
          <p:spPr>
            <a:xfrm>
              <a:off x="1619742" y="2023403"/>
              <a:ext cx="299" cy="584"/>
            </a:xfrm>
            <a:custGeom>
              <a:avLst/>
              <a:gdLst/>
              <a:ahLst/>
              <a:cxnLst/>
              <a:rect l="l" t="t" r="r" b="b"/>
              <a:pathLst>
                <a:path w="22" h="43" extrusionOk="0">
                  <a:moveTo>
                    <a:pt x="0" y="1"/>
                  </a:moveTo>
                  <a:lnTo>
                    <a:pt x="21" y="4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5917;p126">
              <a:extLst>
                <a:ext uri="{FF2B5EF4-FFF2-40B4-BE49-F238E27FC236}">
                  <a16:creationId xmlns:a16="http://schemas.microsoft.com/office/drawing/2014/main" id="{0C0DCA04-C319-4574-B66B-16FCD5260D71}"/>
                </a:ext>
              </a:extLst>
            </p:cNvPr>
            <p:cNvSpPr/>
            <p:nvPr/>
          </p:nvSpPr>
          <p:spPr>
            <a:xfrm>
              <a:off x="1621548" y="2026879"/>
              <a:ext cx="434" cy="815"/>
            </a:xfrm>
            <a:custGeom>
              <a:avLst/>
              <a:gdLst/>
              <a:ahLst/>
              <a:cxnLst/>
              <a:rect l="l" t="t" r="r" b="b"/>
              <a:pathLst>
                <a:path w="32" h="60" extrusionOk="0">
                  <a:moveTo>
                    <a:pt x="0" y="0"/>
                  </a:moveTo>
                  <a:lnTo>
                    <a:pt x="32"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5918;p126">
              <a:extLst>
                <a:ext uri="{FF2B5EF4-FFF2-40B4-BE49-F238E27FC236}">
                  <a16:creationId xmlns:a16="http://schemas.microsoft.com/office/drawing/2014/main" id="{54321EE8-34D3-4B9C-AC5A-3581F2D6ECD6}"/>
                </a:ext>
              </a:extLst>
            </p:cNvPr>
            <p:cNvSpPr/>
            <p:nvPr/>
          </p:nvSpPr>
          <p:spPr>
            <a:xfrm>
              <a:off x="1621073" y="2025928"/>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5919;p126">
              <a:extLst>
                <a:ext uri="{FF2B5EF4-FFF2-40B4-BE49-F238E27FC236}">
                  <a16:creationId xmlns:a16="http://schemas.microsoft.com/office/drawing/2014/main" id="{5C143FA6-9AA7-4B94-8A61-FC499F2CAC05}"/>
                </a:ext>
              </a:extLst>
            </p:cNvPr>
            <p:cNvSpPr/>
            <p:nvPr/>
          </p:nvSpPr>
          <p:spPr>
            <a:xfrm>
              <a:off x="1620123" y="2024122"/>
              <a:ext cx="394" cy="774"/>
            </a:xfrm>
            <a:custGeom>
              <a:avLst/>
              <a:gdLst/>
              <a:ahLst/>
              <a:cxnLst/>
              <a:rect l="l" t="t" r="r" b="b"/>
              <a:pathLst>
                <a:path w="29" h="57" extrusionOk="0">
                  <a:moveTo>
                    <a:pt x="0" y="0"/>
                  </a:moveTo>
                  <a:lnTo>
                    <a:pt x="28"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5920;p126">
              <a:extLst>
                <a:ext uri="{FF2B5EF4-FFF2-40B4-BE49-F238E27FC236}">
                  <a16:creationId xmlns:a16="http://schemas.microsoft.com/office/drawing/2014/main" id="{F5E863E7-1ED0-4C79-8777-9FDBFDA64571}"/>
                </a:ext>
              </a:extLst>
            </p:cNvPr>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5921;p126">
              <a:extLst>
                <a:ext uri="{FF2B5EF4-FFF2-40B4-BE49-F238E27FC236}">
                  <a16:creationId xmlns:a16="http://schemas.microsoft.com/office/drawing/2014/main" id="{5011C8E2-536D-46E9-90FE-2DECA8A22FC2}"/>
                </a:ext>
              </a:extLst>
            </p:cNvPr>
            <p:cNvSpPr/>
            <p:nvPr/>
          </p:nvSpPr>
          <p:spPr>
            <a:xfrm>
              <a:off x="1619457" y="2004449"/>
              <a:ext cx="14" cy="54"/>
            </a:xfrm>
            <a:custGeom>
              <a:avLst/>
              <a:gdLst/>
              <a:ahLst/>
              <a:cxnLst/>
              <a:rect l="l" t="t" r="r" b="b"/>
              <a:pathLst>
                <a:path w="1" h="4" extrusionOk="0">
                  <a:moveTo>
                    <a:pt x="0" y="4"/>
                  </a:moveTo>
                  <a:lnTo>
                    <a:pt x="0" y="0"/>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5922;p126">
              <a:extLst>
                <a:ext uri="{FF2B5EF4-FFF2-40B4-BE49-F238E27FC236}">
                  <a16:creationId xmlns:a16="http://schemas.microsoft.com/office/drawing/2014/main" id="{0B09DCA2-4B12-4C65-A7E4-6FA65901EC25}"/>
                </a:ext>
              </a:extLst>
            </p:cNvPr>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5923;p126">
              <a:extLst>
                <a:ext uri="{FF2B5EF4-FFF2-40B4-BE49-F238E27FC236}">
                  <a16:creationId xmlns:a16="http://schemas.microsoft.com/office/drawing/2014/main" id="{C523E07C-1E0A-46D5-A95B-42AE52207B0B}"/>
                </a:ext>
              </a:extLst>
            </p:cNvPr>
            <p:cNvSpPr/>
            <p:nvPr/>
          </p:nvSpPr>
          <p:spPr>
            <a:xfrm>
              <a:off x="1659470" y="2015473"/>
              <a:ext cx="258" cy="299"/>
            </a:xfrm>
            <a:custGeom>
              <a:avLst/>
              <a:gdLst/>
              <a:ahLst/>
              <a:cxnLst/>
              <a:rect l="l" t="t" r="r" b="b"/>
              <a:pathLst>
                <a:path w="19" h="22" extrusionOk="0">
                  <a:moveTo>
                    <a:pt x="18" y="0"/>
                  </a:moveTo>
                  <a:lnTo>
                    <a:pt x="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5924;p126">
              <a:extLst>
                <a:ext uri="{FF2B5EF4-FFF2-40B4-BE49-F238E27FC236}">
                  <a16:creationId xmlns:a16="http://schemas.microsoft.com/office/drawing/2014/main" id="{6FFE184B-13C8-4BEB-8E81-CEC2408CF059}"/>
                </a:ext>
              </a:extLst>
            </p:cNvPr>
            <p:cNvSpPr/>
            <p:nvPr/>
          </p:nvSpPr>
          <p:spPr>
            <a:xfrm>
              <a:off x="1656714" y="2018936"/>
              <a:ext cx="163" cy="258"/>
            </a:xfrm>
            <a:custGeom>
              <a:avLst/>
              <a:gdLst/>
              <a:ahLst/>
              <a:cxnLst/>
              <a:rect l="l" t="t" r="r" b="b"/>
              <a:pathLst>
                <a:path w="12" h="19" extrusionOk="0">
                  <a:moveTo>
                    <a:pt x="1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5925;p126">
              <a:extLst>
                <a:ext uri="{FF2B5EF4-FFF2-40B4-BE49-F238E27FC236}">
                  <a16:creationId xmlns:a16="http://schemas.microsoft.com/office/drawing/2014/main" id="{A3A706E1-BB08-49EA-ABAF-E92952A0352A}"/>
                </a:ext>
              </a:extLst>
            </p:cNvPr>
            <p:cNvSpPr/>
            <p:nvPr/>
          </p:nvSpPr>
          <p:spPr>
            <a:xfrm>
              <a:off x="1660760" y="2014143"/>
              <a:ext cx="149" cy="204"/>
            </a:xfrm>
            <a:custGeom>
              <a:avLst/>
              <a:gdLst/>
              <a:ahLst/>
              <a:cxnLst/>
              <a:rect l="l" t="t" r="r" b="b"/>
              <a:pathLst>
                <a:path w="11" h="15" extrusionOk="0">
                  <a:moveTo>
                    <a:pt x="11"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5926;p126">
              <a:extLst>
                <a:ext uri="{FF2B5EF4-FFF2-40B4-BE49-F238E27FC236}">
                  <a16:creationId xmlns:a16="http://schemas.microsoft.com/office/drawing/2014/main" id="{94264E83-4A53-4D0B-9176-BFE98622FD1C}"/>
                </a:ext>
              </a:extLst>
            </p:cNvPr>
            <p:cNvSpPr/>
            <p:nvPr/>
          </p:nvSpPr>
          <p:spPr>
            <a:xfrm>
              <a:off x="1654487" y="2022412"/>
              <a:ext cx="204" cy="339"/>
            </a:xfrm>
            <a:custGeom>
              <a:avLst/>
              <a:gdLst/>
              <a:ahLst/>
              <a:cxnLst/>
              <a:rect l="l" t="t" r="r" b="b"/>
              <a:pathLst>
                <a:path w="15" h="25" extrusionOk="0">
                  <a:moveTo>
                    <a:pt x="14"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5927;p126">
              <a:extLst>
                <a:ext uri="{FF2B5EF4-FFF2-40B4-BE49-F238E27FC236}">
                  <a16:creationId xmlns:a16="http://schemas.microsoft.com/office/drawing/2014/main" id="{07D8CFEA-3239-4DEA-A20B-2C8D842E1847}"/>
                </a:ext>
              </a:extLst>
            </p:cNvPr>
            <p:cNvSpPr/>
            <p:nvPr/>
          </p:nvSpPr>
          <p:spPr>
            <a:xfrm>
              <a:off x="1660095" y="2014808"/>
              <a:ext cx="244" cy="244"/>
            </a:xfrm>
            <a:custGeom>
              <a:avLst/>
              <a:gdLst/>
              <a:ahLst/>
              <a:cxnLst/>
              <a:rect l="l" t="t" r="r" b="b"/>
              <a:pathLst>
                <a:path w="18" h="18" extrusionOk="0">
                  <a:moveTo>
                    <a:pt x="18"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5928;p126">
              <a:extLst>
                <a:ext uri="{FF2B5EF4-FFF2-40B4-BE49-F238E27FC236}">
                  <a16:creationId xmlns:a16="http://schemas.microsoft.com/office/drawing/2014/main" id="{73831955-71CB-4E3F-A8AE-28E1CFA9C3E4}"/>
                </a:ext>
              </a:extLst>
            </p:cNvPr>
            <p:cNvSpPr/>
            <p:nvPr/>
          </p:nvSpPr>
          <p:spPr>
            <a:xfrm>
              <a:off x="1655478" y="2020646"/>
              <a:ext cx="204" cy="394"/>
            </a:xfrm>
            <a:custGeom>
              <a:avLst/>
              <a:gdLst/>
              <a:ahLst/>
              <a:cxnLst/>
              <a:rect l="l" t="t" r="r" b="b"/>
              <a:pathLst>
                <a:path w="15" h="29" extrusionOk="0">
                  <a:moveTo>
                    <a:pt x="15" y="1"/>
                  </a:moveTo>
                  <a:lnTo>
                    <a:pt x="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5929;p126">
              <a:extLst>
                <a:ext uri="{FF2B5EF4-FFF2-40B4-BE49-F238E27FC236}">
                  <a16:creationId xmlns:a16="http://schemas.microsoft.com/office/drawing/2014/main" id="{72EC9A27-B6AA-4775-9E91-97482E31E8E0}"/>
                </a:ext>
              </a:extLst>
            </p:cNvPr>
            <p:cNvSpPr/>
            <p:nvPr/>
          </p:nvSpPr>
          <p:spPr>
            <a:xfrm>
              <a:off x="1654962" y="2021556"/>
              <a:ext cx="204" cy="339"/>
            </a:xfrm>
            <a:custGeom>
              <a:avLst/>
              <a:gdLst/>
              <a:ahLst/>
              <a:cxnLst/>
              <a:rect l="l" t="t" r="r" b="b"/>
              <a:pathLst>
                <a:path w="15" h="25" extrusionOk="0">
                  <a:moveTo>
                    <a:pt x="14"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5930;p126">
              <a:extLst>
                <a:ext uri="{FF2B5EF4-FFF2-40B4-BE49-F238E27FC236}">
                  <a16:creationId xmlns:a16="http://schemas.microsoft.com/office/drawing/2014/main" id="{3AB029BC-18F0-440D-AE84-70389668B03E}"/>
                </a:ext>
              </a:extLst>
            </p:cNvPr>
            <p:cNvSpPr/>
            <p:nvPr/>
          </p:nvSpPr>
          <p:spPr>
            <a:xfrm>
              <a:off x="1656049" y="2019791"/>
              <a:ext cx="258" cy="353"/>
            </a:xfrm>
            <a:custGeom>
              <a:avLst/>
              <a:gdLst/>
              <a:ahLst/>
              <a:cxnLst/>
              <a:rect l="l" t="t" r="r" b="b"/>
              <a:pathLst>
                <a:path w="19" h="26" extrusionOk="0">
                  <a:moveTo>
                    <a:pt x="18" y="1"/>
                  </a:moveTo>
                  <a:lnTo>
                    <a:pt x="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5931;p126">
              <a:extLst>
                <a:ext uri="{FF2B5EF4-FFF2-40B4-BE49-F238E27FC236}">
                  <a16:creationId xmlns:a16="http://schemas.microsoft.com/office/drawing/2014/main" id="{E38E3CB5-A935-4681-9636-280010ADFD6B}"/>
                </a:ext>
              </a:extLst>
            </p:cNvPr>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5932;p126">
              <a:extLst>
                <a:ext uri="{FF2B5EF4-FFF2-40B4-BE49-F238E27FC236}">
                  <a16:creationId xmlns:a16="http://schemas.microsoft.com/office/drawing/2014/main" id="{55A387F6-8464-40EE-9FA4-119F891E477B}"/>
                </a:ext>
              </a:extLst>
            </p:cNvPr>
            <p:cNvSpPr/>
            <p:nvPr/>
          </p:nvSpPr>
          <p:spPr>
            <a:xfrm>
              <a:off x="1658194" y="2017035"/>
              <a:ext cx="204" cy="258"/>
            </a:xfrm>
            <a:custGeom>
              <a:avLst/>
              <a:gdLst/>
              <a:ahLst/>
              <a:cxnLst/>
              <a:rect l="l" t="t" r="r" b="b"/>
              <a:pathLst>
                <a:path w="15" h="19" extrusionOk="0">
                  <a:moveTo>
                    <a:pt x="14"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5933;p126">
              <a:extLst>
                <a:ext uri="{FF2B5EF4-FFF2-40B4-BE49-F238E27FC236}">
                  <a16:creationId xmlns:a16="http://schemas.microsoft.com/office/drawing/2014/main" id="{AA7B4652-7020-490F-9827-928FE151CAC4}"/>
                </a:ext>
              </a:extLst>
            </p:cNvPr>
            <p:cNvSpPr/>
            <p:nvPr/>
          </p:nvSpPr>
          <p:spPr>
            <a:xfrm>
              <a:off x="1645268" y="2027395"/>
              <a:ext cx="489" cy="109"/>
            </a:xfrm>
            <a:custGeom>
              <a:avLst/>
              <a:gdLst/>
              <a:ahLst/>
              <a:cxnLst/>
              <a:rect l="l" t="t" r="r" b="b"/>
              <a:pathLst>
                <a:path w="36" h="8" extrusionOk="0">
                  <a:moveTo>
                    <a:pt x="3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5934;p126">
              <a:extLst>
                <a:ext uri="{FF2B5EF4-FFF2-40B4-BE49-F238E27FC236}">
                  <a16:creationId xmlns:a16="http://schemas.microsoft.com/office/drawing/2014/main" id="{28877527-8ED9-4747-9921-1CC931E9FE9D}"/>
                </a:ext>
              </a:extLst>
            </p:cNvPr>
            <p:cNvSpPr/>
            <p:nvPr/>
          </p:nvSpPr>
          <p:spPr>
            <a:xfrm>
              <a:off x="1658859" y="2016234"/>
              <a:ext cx="244" cy="299"/>
            </a:xfrm>
            <a:custGeom>
              <a:avLst/>
              <a:gdLst/>
              <a:ahLst/>
              <a:cxnLst/>
              <a:rect l="l" t="t" r="r" b="b"/>
              <a:pathLst>
                <a:path w="18" h="22" extrusionOk="0">
                  <a:moveTo>
                    <a:pt x="18"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5935;p126">
              <a:extLst>
                <a:ext uri="{FF2B5EF4-FFF2-40B4-BE49-F238E27FC236}">
                  <a16:creationId xmlns:a16="http://schemas.microsoft.com/office/drawing/2014/main" id="{41B01E37-AF81-4364-862F-0F122F6F3074}"/>
                </a:ext>
              </a:extLst>
            </p:cNvPr>
            <p:cNvSpPr/>
            <p:nvPr/>
          </p:nvSpPr>
          <p:spPr>
            <a:xfrm>
              <a:off x="1661371" y="2013613"/>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5936;p126">
              <a:extLst>
                <a:ext uri="{FF2B5EF4-FFF2-40B4-BE49-F238E27FC236}">
                  <a16:creationId xmlns:a16="http://schemas.microsoft.com/office/drawing/2014/main" id="{33817381-5B23-48A9-B583-CFEB587158BB}"/>
                </a:ext>
              </a:extLst>
            </p:cNvPr>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5937;p126">
              <a:extLst>
                <a:ext uri="{FF2B5EF4-FFF2-40B4-BE49-F238E27FC236}">
                  <a16:creationId xmlns:a16="http://schemas.microsoft.com/office/drawing/2014/main" id="{F20BA2CA-8CF6-471B-AB8C-9482D1DFFEF3}"/>
                </a:ext>
              </a:extLst>
            </p:cNvPr>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5938;p126">
              <a:extLst>
                <a:ext uri="{FF2B5EF4-FFF2-40B4-BE49-F238E27FC236}">
                  <a16:creationId xmlns:a16="http://schemas.microsoft.com/office/drawing/2014/main" id="{E1745FFC-5E2B-4615-B129-7C5134D72177}"/>
                </a:ext>
              </a:extLst>
            </p:cNvPr>
            <p:cNvSpPr/>
            <p:nvPr/>
          </p:nvSpPr>
          <p:spPr>
            <a:xfrm>
              <a:off x="1643123" y="2023688"/>
              <a:ext cx="68" cy="163"/>
            </a:xfrm>
            <a:custGeom>
              <a:avLst/>
              <a:gdLst/>
              <a:ahLst/>
              <a:cxnLst/>
              <a:rect l="l" t="t" r="r" b="b"/>
              <a:pathLst>
                <a:path w="5" h="12" extrusionOk="0">
                  <a:moveTo>
                    <a:pt x="1"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5939;p126">
              <a:extLst>
                <a:ext uri="{FF2B5EF4-FFF2-40B4-BE49-F238E27FC236}">
                  <a16:creationId xmlns:a16="http://schemas.microsoft.com/office/drawing/2014/main" id="{B7A5E7BD-838A-45AF-98AD-6E7AA9B58E19}"/>
                </a:ext>
              </a:extLst>
            </p:cNvPr>
            <p:cNvSpPr/>
            <p:nvPr/>
          </p:nvSpPr>
          <p:spPr>
            <a:xfrm>
              <a:off x="1643082" y="2023837"/>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5940;p126">
              <a:extLst>
                <a:ext uri="{FF2B5EF4-FFF2-40B4-BE49-F238E27FC236}">
                  <a16:creationId xmlns:a16="http://schemas.microsoft.com/office/drawing/2014/main" id="{A07C3621-AE20-4868-9CFE-CFB051AB2D9C}"/>
                </a:ext>
              </a:extLst>
            </p:cNvPr>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5941;p126">
              <a:extLst>
                <a:ext uri="{FF2B5EF4-FFF2-40B4-BE49-F238E27FC236}">
                  <a16:creationId xmlns:a16="http://schemas.microsoft.com/office/drawing/2014/main" id="{44F8BE6B-ED96-4980-B277-83F7BA14E4D2}"/>
                </a:ext>
              </a:extLst>
            </p:cNvPr>
            <p:cNvSpPr/>
            <p:nvPr/>
          </p:nvSpPr>
          <p:spPr>
            <a:xfrm>
              <a:off x="1644128" y="2004353"/>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5942;p126">
              <a:extLst>
                <a:ext uri="{FF2B5EF4-FFF2-40B4-BE49-F238E27FC236}">
                  <a16:creationId xmlns:a16="http://schemas.microsoft.com/office/drawing/2014/main" id="{3B725D91-4092-48E9-B62C-4CE0C5A2A40B}"/>
                </a:ext>
              </a:extLst>
            </p:cNvPr>
            <p:cNvSpPr/>
            <p:nvPr/>
          </p:nvSpPr>
          <p:spPr>
            <a:xfrm>
              <a:off x="1644358" y="200378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5943;p126">
              <a:extLst>
                <a:ext uri="{FF2B5EF4-FFF2-40B4-BE49-F238E27FC236}">
                  <a16:creationId xmlns:a16="http://schemas.microsoft.com/office/drawing/2014/main" id="{6F718C30-77CF-474C-8ABA-EBCE1DCFC123}"/>
                </a:ext>
              </a:extLst>
            </p:cNvPr>
            <p:cNvSpPr/>
            <p:nvPr/>
          </p:nvSpPr>
          <p:spPr>
            <a:xfrm>
              <a:off x="1644834" y="2002059"/>
              <a:ext cx="109" cy="258"/>
            </a:xfrm>
            <a:custGeom>
              <a:avLst/>
              <a:gdLst/>
              <a:ahLst/>
              <a:cxnLst/>
              <a:rect l="l" t="t" r="r" b="b"/>
              <a:pathLst>
                <a:path w="8" h="19" extrusionOk="0">
                  <a:moveTo>
                    <a:pt x="1" y="1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5944;p126">
              <a:extLst>
                <a:ext uri="{FF2B5EF4-FFF2-40B4-BE49-F238E27FC236}">
                  <a16:creationId xmlns:a16="http://schemas.microsoft.com/office/drawing/2014/main" id="{C34BD506-BB39-447E-8B11-40AADCE6BDB8}"/>
                </a:ext>
              </a:extLst>
            </p:cNvPr>
            <p:cNvSpPr/>
            <p:nvPr/>
          </p:nvSpPr>
          <p:spPr>
            <a:xfrm>
              <a:off x="1644033" y="2004544"/>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5945;p126">
              <a:extLst>
                <a:ext uri="{FF2B5EF4-FFF2-40B4-BE49-F238E27FC236}">
                  <a16:creationId xmlns:a16="http://schemas.microsoft.com/office/drawing/2014/main" id="{832600E9-BBD2-4597-AF2D-5CFD22949356}"/>
                </a:ext>
              </a:extLst>
            </p:cNvPr>
            <p:cNvSpPr/>
            <p:nvPr/>
          </p:nvSpPr>
          <p:spPr>
            <a:xfrm>
              <a:off x="1643028" y="2023878"/>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5946;p126">
              <a:extLst>
                <a:ext uri="{FF2B5EF4-FFF2-40B4-BE49-F238E27FC236}">
                  <a16:creationId xmlns:a16="http://schemas.microsoft.com/office/drawing/2014/main" id="{4261C287-2219-4188-98AF-2DDBDA4FF8B0}"/>
                </a:ext>
              </a:extLst>
            </p:cNvPr>
            <p:cNvSpPr/>
            <p:nvPr/>
          </p:nvSpPr>
          <p:spPr>
            <a:xfrm>
              <a:off x="1643693" y="2005114"/>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5947;p126">
              <a:extLst>
                <a:ext uri="{FF2B5EF4-FFF2-40B4-BE49-F238E27FC236}">
                  <a16:creationId xmlns:a16="http://schemas.microsoft.com/office/drawing/2014/main" id="{79E3E408-5A15-48B8-BD50-778DEB5D3465}"/>
                </a:ext>
              </a:extLst>
            </p:cNvPr>
            <p:cNvSpPr/>
            <p:nvPr/>
          </p:nvSpPr>
          <p:spPr>
            <a:xfrm>
              <a:off x="1644453" y="2003389"/>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5948;p126">
              <a:extLst>
                <a:ext uri="{FF2B5EF4-FFF2-40B4-BE49-F238E27FC236}">
                  <a16:creationId xmlns:a16="http://schemas.microsoft.com/office/drawing/2014/main" id="{CD97DC36-590C-4877-84BB-8B86ABEE533C}"/>
                </a:ext>
              </a:extLst>
            </p:cNvPr>
            <p:cNvSpPr/>
            <p:nvPr/>
          </p:nvSpPr>
          <p:spPr>
            <a:xfrm>
              <a:off x="1642607" y="2024598"/>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5949;p126">
              <a:extLst>
                <a:ext uri="{FF2B5EF4-FFF2-40B4-BE49-F238E27FC236}">
                  <a16:creationId xmlns:a16="http://schemas.microsoft.com/office/drawing/2014/main" id="{EF27B3F6-E0AD-42E4-B2FB-D39C61D5D227}"/>
                </a:ext>
              </a:extLst>
            </p:cNvPr>
            <p:cNvSpPr/>
            <p:nvPr/>
          </p:nvSpPr>
          <p:spPr>
            <a:xfrm>
              <a:off x="1642987" y="2024027"/>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5950;p126">
              <a:extLst>
                <a:ext uri="{FF2B5EF4-FFF2-40B4-BE49-F238E27FC236}">
                  <a16:creationId xmlns:a16="http://schemas.microsoft.com/office/drawing/2014/main" id="{2D45ECA3-03A2-463A-8ABB-DDCF5E2674DE}"/>
                </a:ext>
              </a:extLst>
            </p:cNvPr>
            <p:cNvSpPr/>
            <p:nvPr/>
          </p:nvSpPr>
          <p:spPr>
            <a:xfrm>
              <a:off x="1642702" y="2024407"/>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5951;p126">
              <a:extLst>
                <a:ext uri="{FF2B5EF4-FFF2-40B4-BE49-F238E27FC236}">
                  <a16:creationId xmlns:a16="http://schemas.microsoft.com/office/drawing/2014/main" id="{BC29406E-9F3A-4E88-8456-9B0D9C70828E}"/>
                </a:ext>
              </a:extLst>
            </p:cNvPr>
            <p:cNvSpPr/>
            <p:nvPr/>
          </p:nvSpPr>
          <p:spPr>
            <a:xfrm>
              <a:off x="1643652" y="200520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5952;p126">
              <a:extLst>
                <a:ext uri="{FF2B5EF4-FFF2-40B4-BE49-F238E27FC236}">
                  <a16:creationId xmlns:a16="http://schemas.microsoft.com/office/drawing/2014/main" id="{7EB1748B-9501-4CCF-BCE2-1AB827074803}"/>
                </a:ext>
              </a:extLst>
            </p:cNvPr>
            <p:cNvSpPr/>
            <p:nvPr/>
          </p:nvSpPr>
          <p:spPr>
            <a:xfrm>
              <a:off x="1642838" y="2024258"/>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5953;p126">
              <a:extLst>
                <a:ext uri="{FF2B5EF4-FFF2-40B4-BE49-F238E27FC236}">
                  <a16:creationId xmlns:a16="http://schemas.microsoft.com/office/drawing/2014/main" id="{2733D489-20F6-4636-871A-62D17EEABE34}"/>
                </a:ext>
              </a:extLst>
            </p:cNvPr>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5954;p126">
              <a:extLst>
                <a:ext uri="{FF2B5EF4-FFF2-40B4-BE49-F238E27FC236}">
                  <a16:creationId xmlns:a16="http://schemas.microsoft.com/office/drawing/2014/main" id="{89F8E611-CE52-4981-AB35-0D8AD2A4AB98}"/>
                </a:ext>
              </a:extLst>
            </p:cNvPr>
            <p:cNvSpPr/>
            <p:nvPr/>
          </p:nvSpPr>
          <p:spPr>
            <a:xfrm>
              <a:off x="1644698" y="2002588"/>
              <a:ext cx="109" cy="204"/>
            </a:xfrm>
            <a:custGeom>
              <a:avLst/>
              <a:gdLst/>
              <a:ahLst/>
              <a:cxnLst/>
              <a:rect l="l" t="t" r="r" b="b"/>
              <a:pathLst>
                <a:path w="8" h="15"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5955;p126">
              <a:extLst>
                <a:ext uri="{FF2B5EF4-FFF2-40B4-BE49-F238E27FC236}">
                  <a16:creationId xmlns:a16="http://schemas.microsoft.com/office/drawing/2014/main" id="{9FA714B6-39CA-40B6-B1F8-0E6525E0494F}"/>
                </a:ext>
              </a:extLst>
            </p:cNvPr>
            <p:cNvSpPr/>
            <p:nvPr/>
          </p:nvSpPr>
          <p:spPr>
            <a:xfrm>
              <a:off x="1643937" y="2004734"/>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5956;p126">
              <a:extLst>
                <a:ext uri="{FF2B5EF4-FFF2-40B4-BE49-F238E27FC236}">
                  <a16:creationId xmlns:a16="http://schemas.microsoft.com/office/drawing/2014/main" id="{CBCF81E7-5B28-482A-93E7-0F3B0D32A852}"/>
                </a:ext>
              </a:extLst>
            </p:cNvPr>
            <p:cNvSpPr/>
            <p:nvPr/>
          </p:nvSpPr>
          <p:spPr>
            <a:xfrm>
              <a:off x="1642267" y="20252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5957;p126">
              <a:extLst>
                <a:ext uri="{FF2B5EF4-FFF2-40B4-BE49-F238E27FC236}">
                  <a16:creationId xmlns:a16="http://schemas.microsoft.com/office/drawing/2014/main" id="{6DC493B2-6B77-4142-86EC-54AC348CF43E}"/>
                </a:ext>
              </a:extLst>
            </p:cNvPr>
            <p:cNvSpPr/>
            <p:nvPr/>
          </p:nvSpPr>
          <p:spPr>
            <a:xfrm>
              <a:off x="1644603" y="2003009"/>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5958;p126">
              <a:extLst>
                <a:ext uri="{FF2B5EF4-FFF2-40B4-BE49-F238E27FC236}">
                  <a16:creationId xmlns:a16="http://schemas.microsoft.com/office/drawing/2014/main" id="{6FAC9A23-BC11-4BEE-9723-1BD035FFF762}"/>
                </a:ext>
              </a:extLst>
            </p:cNvPr>
            <p:cNvSpPr/>
            <p:nvPr/>
          </p:nvSpPr>
          <p:spPr>
            <a:xfrm>
              <a:off x="1642892" y="2024122"/>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5959;p126">
              <a:extLst>
                <a:ext uri="{FF2B5EF4-FFF2-40B4-BE49-F238E27FC236}">
                  <a16:creationId xmlns:a16="http://schemas.microsoft.com/office/drawing/2014/main" id="{4507DCC6-941D-4BE8-AEF1-2376B7821E7B}"/>
                </a:ext>
              </a:extLst>
            </p:cNvPr>
            <p:cNvSpPr/>
            <p:nvPr/>
          </p:nvSpPr>
          <p:spPr>
            <a:xfrm>
              <a:off x="1643598" y="200525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5960;p126">
              <a:extLst>
                <a:ext uri="{FF2B5EF4-FFF2-40B4-BE49-F238E27FC236}">
                  <a16:creationId xmlns:a16="http://schemas.microsoft.com/office/drawing/2014/main" id="{BACBEF60-6AA4-4329-ADC0-FA593CDDF76F}"/>
                </a:ext>
              </a:extLst>
            </p:cNvPr>
            <p:cNvSpPr/>
            <p:nvPr/>
          </p:nvSpPr>
          <p:spPr>
            <a:xfrm>
              <a:off x="1643842" y="2004869"/>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5961;p126">
              <a:extLst>
                <a:ext uri="{FF2B5EF4-FFF2-40B4-BE49-F238E27FC236}">
                  <a16:creationId xmlns:a16="http://schemas.microsoft.com/office/drawing/2014/main" id="{2AE51F5E-F499-407D-ADC6-346B99A29313}"/>
                </a:ext>
              </a:extLst>
            </p:cNvPr>
            <p:cNvSpPr/>
            <p:nvPr/>
          </p:nvSpPr>
          <p:spPr>
            <a:xfrm>
              <a:off x="1642458" y="2024883"/>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5962;p126">
              <a:extLst>
                <a:ext uri="{FF2B5EF4-FFF2-40B4-BE49-F238E27FC236}">
                  <a16:creationId xmlns:a16="http://schemas.microsoft.com/office/drawing/2014/main" id="{3795920A-9922-44FE-B060-1EEC2EAA545E}"/>
                </a:ext>
              </a:extLst>
            </p:cNvPr>
            <p:cNvSpPr/>
            <p:nvPr/>
          </p:nvSpPr>
          <p:spPr>
            <a:xfrm>
              <a:off x="1643747" y="2004964"/>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5963;p126">
              <a:extLst>
                <a:ext uri="{FF2B5EF4-FFF2-40B4-BE49-F238E27FC236}">
                  <a16:creationId xmlns:a16="http://schemas.microsoft.com/office/drawing/2014/main" id="{DE3AAB72-2E0C-454E-8102-D12F157209A8}"/>
                </a:ext>
              </a:extLst>
            </p:cNvPr>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5964;p126">
              <a:extLst>
                <a:ext uri="{FF2B5EF4-FFF2-40B4-BE49-F238E27FC236}">
                  <a16:creationId xmlns:a16="http://schemas.microsoft.com/office/drawing/2014/main" id="{F2D1E9BE-A556-4227-85A5-7ECD6F2D68D5}"/>
                </a:ext>
              </a:extLst>
            </p:cNvPr>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5965;p126">
              <a:extLst>
                <a:ext uri="{FF2B5EF4-FFF2-40B4-BE49-F238E27FC236}">
                  <a16:creationId xmlns:a16="http://schemas.microsoft.com/office/drawing/2014/main" id="{B9E07DCF-EBD2-4E4E-94C5-18AF703BA5F0}"/>
                </a:ext>
              </a:extLst>
            </p:cNvPr>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5966;p126">
              <a:extLst>
                <a:ext uri="{FF2B5EF4-FFF2-40B4-BE49-F238E27FC236}">
                  <a16:creationId xmlns:a16="http://schemas.microsoft.com/office/drawing/2014/main" id="{EEA3E575-ED62-460B-B663-14992E1F51B1}"/>
                </a:ext>
              </a:extLst>
            </p:cNvPr>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5967;p126">
              <a:extLst>
                <a:ext uri="{FF2B5EF4-FFF2-40B4-BE49-F238E27FC236}">
                  <a16:creationId xmlns:a16="http://schemas.microsoft.com/office/drawing/2014/main" id="{4841BC58-063D-475F-B311-FE15768377D0}"/>
                </a:ext>
              </a:extLst>
            </p:cNvPr>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5968;p126">
              <a:extLst>
                <a:ext uri="{FF2B5EF4-FFF2-40B4-BE49-F238E27FC236}">
                  <a16:creationId xmlns:a16="http://schemas.microsoft.com/office/drawing/2014/main" id="{6A9063B6-C34C-4397-A3CC-75665986BC6B}"/>
                </a:ext>
              </a:extLst>
            </p:cNvPr>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5969;p126">
              <a:extLst>
                <a:ext uri="{FF2B5EF4-FFF2-40B4-BE49-F238E27FC236}">
                  <a16:creationId xmlns:a16="http://schemas.microsoft.com/office/drawing/2014/main" id="{C10B060A-8CD8-4DFE-91A6-BF689111C2C5}"/>
                </a:ext>
              </a:extLst>
            </p:cNvPr>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5970;p126">
              <a:extLst>
                <a:ext uri="{FF2B5EF4-FFF2-40B4-BE49-F238E27FC236}">
                  <a16:creationId xmlns:a16="http://schemas.microsoft.com/office/drawing/2014/main" id="{EEC0A25F-E499-4495-AE4B-6BFFE49B2151}"/>
                </a:ext>
              </a:extLst>
            </p:cNvPr>
            <p:cNvSpPr/>
            <p:nvPr/>
          </p:nvSpPr>
          <p:spPr>
            <a:xfrm>
              <a:off x="1464633" y="2038813"/>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5971;p126">
              <a:extLst>
                <a:ext uri="{FF2B5EF4-FFF2-40B4-BE49-F238E27FC236}">
                  <a16:creationId xmlns:a16="http://schemas.microsoft.com/office/drawing/2014/main" id="{2D2449A3-7113-4D14-94DB-7CFB0D518810}"/>
                </a:ext>
              </a:extLst>
            </p:cNvPr>
            <p:cNvSpPr/>
            <p:nvPr/>
          </p:nvSpPr>
          <p:spPr>
            <a:xfrm>
              <a:off x="1462501" y="2038053"/>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5972;p126">
              <a:extLst>
                <a:ext uri="{FF2B5EF4-FFF2-40B4-BE49-F238E27FC236}">
                  <a16:creationId xmlns:a16="http://schemas.microsoft.com/office/drawing/2014/main" id="{5CB72290-3B52-4302-A7DF-90D3A6F1AD3A}"/>
                </a:ext>
              </a:extLst>
            </p:cNvPr>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5973;p126">
              <a:extLst>
                <a:ext uri="{FF2B5EF4-FFF2-40B4-BE49-F238E27FC236}">
                  <a16:creationId xmlns:a16="http://schemas.microsoft.com/office/drawing/2014/main" id="{22A9740F-53F8-4EAF-B238-9EE498F956E5}"/>
                </a:ext>
              </a:extLst>
            </p:cNvPr>
            <p:cNvSpPr/>
            <p:nvPr/>
          </p:nvSpPr>
          <p:spPr>
            <a:xfrm>
              <a:off x="1463112" y="2038338"/>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5974;p126">
              <a:extLst>
                <a:ext uri="{FF2B5EF4-FFF2-40B4-BE49-F238E27FC236}">
                  <a16:creationId xmlns:a16="http://schemas.microsoft.com/office/drawing/2014/main" id="{386CF87B-48E5-4F31-AD39-0DCC03883F2E}"/>
                </a:ext>
              </a:extLst>
            </p:cNvPr>
            <p:cNvSpPr/>
            <p:nvPr/>
          </p:nvSpPr>
          <p:spPr>
            <a:xfrm>
              <a:off x="1464158" y="2038718"/>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5975;p126">
              <a:extLst>
                <a:ext uri="{FF2B5EF4-FFF2-40B4-BE49-F238E27FC236}">
                  <a16:creationId xmlns:a16="http://schemas.microsoft.com/office/drawing/2014/main" id="{581439B2-C077-4FB2-8076-D3F37A59C6EF}"/>
                </a:ext>
              </a:extLst>
            </p:cNvPr>
            <p:cNvSpPr/>
            <p:nvPr/>
          </p:nvSpPr>
          <p:spPr>
            <a:xfrm>
              <a:off x="1463642" y="2038569"/>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5976;p126">
              <a:extLst>
                <a:ext uri="{FF2B5EF4-FFF2-40B4-BE49-F238E27FC236}">
                  <a16:creationId xmlns:a16="http://schemas.microsoft.com/office/drawing/2014/main" id="{C75C60FC-F39A-4C8A-9F9E-88AB6AE67BA7}"/>
                </a:ext>
              </a:extLst>
            </p:cNvPr>
            <p:cNvSpPr/>
            <p:nvPr/>
          </p:nvSpPr>
          <p:spPr>
            <a:xfrm>
              <a:off x="1478048" y="2043891"/>
              <a:ext cx="149" cy="163"/>
            </a:xfrm>
            <a:custGeom>
              <a:avLst/>
              <a:gdLst/>
              <a:ahLst/>
              <a:cxnLst/>
              <a:rect l="l" t="t" r="r" b="b"/>
              <a:pathLst>
                <a:path w="11" h="12" extrusionOk="0">
                  <a:moveTo>
                    <a:pt x="0" y="1"/>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5977;p126">
              <a:extLst>
                <a:ext uri="{FF2B5EF4-FFF2-40B4-BE49-F238E27FC236}">
                  <a16:creationId xmlns:a16="http://schemas.microsoft.com/office/drawing/2014/main" id="{B3E7515D-D113-43AE-9B02-702994516A72}"/>
                </a:ext>
              </a:extLst>
            </p:cNvPr>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5978;p126">
              <a:extLst>
                <a:ext uri="{FF2B5EF4-FFF2-40B4-BE49-F238E27FC236}">
                  <a16:creationId xmlns:a16="http://schemas.microsoft.com/office/drawing/2014/main" id="{CEDF7D28-FA3F-4B0E-AC6B-E4EC7844828F}"/>
                </a:ext>
              </a:extLst>
            </p:cNvPr>
            <p:cNvSpPr/>
            <p:nvPr/>
          </p:nvSpPr>
          <p:spPr>
            <a:xfrm>
              <a:off x="1459026" y="2036152"/>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5979;p126">
              <a:extLst>
                <a:ext uri="{FF2B5EF4-FFF2-40B4-BE49-F238E27FC236}">
                  <a16:creationId xmlns:a16="http://schemas.microsoft.com/office/drawing/2014/main" id="{7D0E82D7-DB17-4018-B1AE-E71ED8DE6211}"/>
                </a:ext>
              </a:extLst>
            </p:cNvPr>
            <p:cNvSpPr/>
            <p:nvPr/>
          </p:nvSpPr>
          <p:spPr>
            <a:xfrm>
              <a:off x="1457559" y="2035147"/>
              <a:ext cx="244" cy="163"/>
            </a:xfrm>
            <a:custGeom>
              <a:avLst/>
              <a:gdLst/>
              <a:ahLst/>
              <a:cxnLst/>
              <a:rect l="l" t="t" r="r" b="b"/>
              <a:pathLst>
                <a:path w="18" h="12" extrusionOk="0">
                  <a:moveTo>
                    <a:pt x="0"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5980;p126">
              <a:extLst>
                <a:ext uri="{FF2B5EF4-FFF2-40B4-BE49-F238E27FC236}">
                  <a16:creationId xmlns:a16="http://schemas.microsoft.com/office/drawing/2014/main" id="{8E241710-E847-4300-BDFF-ED84E88A0B53}"/>
                </a:ext>
              </a:extLst>
            </p:cNvPr>
            <p:cNvSpPr/>
            <p:nvPr/>
          </p:nvSpPr>
          <p:spPr>
            <a:xfrm>
              <a:off x="1458265" y="2035622"/>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5981;p126">
              <a:extLst>
                <a:ext uri="{FF2B5EF4-FFF2-40B4-BE49-F238E27FC236}">
                  <a16:creationId xmlns:a16="http://schemas.microsoft.com/office/drawing/2014/main" id="{A8DB5D8E-B2EF-44CC-A363-AA1CC2706E71}"/>
                </a:ext>
              </a:extLst>
            </p:cNvPr>
            <p:cNvSpPr/>
            <p:nvPr/>
          </p:nvSpPr>
          <p:spPr>
            <a:xfrm>
              <a:off x="1477192" y="2043090"/>
              <a:ext cx="434" cy="394"/>
            </a:xfrm>
            <a:custGeom>
              <a:avLst/>
              <a:gdLst/>
              <a:ahLst/>
              <a:cxnLst/>
              <a:rect l="l" t="t" r="r" b="b"/>
              <a:pathLst>
                <a:path w="32" h="29" extrusionOk="0">
                  <a:moveTo>
                    <a:pt x="0" y="0"/>
                  </a:moveTo>
                  <a:lnTo>
                    <a:pt x="32"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5982;p126">
              <a:extLst>
                <a:ext uri="{FF2B5EF4-FFF2-40B4-BE49-F238E27FC236}">
                  <a16:creationId xmlns:a16="http://schemas.microsoft.com/office/drawing/2014/main" id="{4E2A746A-F7E5-48C4-90A2-1101E4002034}"/>
                </a:ext>
              </a:extLst>
            </p:cNvPr>
            <p:cNvSpPr/>
            <p:nvPr/>
          </p:nvSpPr>
          <p:spPr>
            <a:xfrm>
              <a:off x="1460356" y="2036912"/>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5983;p126">
              <a:extLst>
                <a:ext uri="{FF2B5EF4-FFF2-40B4-BE49-F238E27FC236}">
                  <a16:creationId xmlns:a16="http://schemas.microsoft.com/office/drawing/2014/main" id="{3C342DC9-0FDD-469E-95C8-A7A190515288}"/>
                </a:ext>
              </a:extLst>
            </p:cNvPr>
            <p:cNvSpPr/>
            <p:nvPr/>
          </p:nvSpPr>
          <p:spPr>
            <a:xfrm>
              <a:off x="1456935" y="2034726"/>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5984;p126">
              <a:extLst>
                <a:ext uri="{FF2B5EF4-FFF2-40B4-BE49-F238E27FC236}">
                  <a16:creationId xmlns:a16="http://schemas.microsoft.com/office/drawing/2014/main" id="{5B8B1148-3461-42FC-97C4-9803B14D81EB}"/>
                </a:ext>
              </a:extLst>
            </p:cNvPr>
            <p:cNvSpPr/>
            <p:nvPr/>
          </p:nvSpPr>
          <p:spPr>
            <a:xfrm>
              <a:off x="1459691" y="2036532"/>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5985;p126">
              <a:extLst>
                <a:ext uri="{FF2B5EF4-FFF2-40B4-BE49-F238E27FC236}">
                  <a16:creationId xmlns:a16="http://schemas.microsoft.com/office/drawing/2014/main" id="{76E20DBD-8899-42A1-8893-6EF4152C15D8}"/>
                </a:ext>
              </a:extLst>
            </p:cNvPr>
            <p:cNvSpPr/>
            <p:nvPr/>
          </p:nvSpPr>
          <p:spPr>
            <a:xfrm>
              <a:off x="1461021" y="2037293"/>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5986;p126">
              <a:extLst>
                <a:ext uri="{FF2B5EF4-FFF2-40B4-BE49-F238E27FC236}">
                  <a16:creationId xmlns:a16="http://schemas.microsoft.com/office/drawing/2014/main" id="{7186DCA0-B317-4B4E-A4AF-D1EF135114A4}"/>
                </a:ext>
              </a:extLst>
            </p:cNvPr>
            <p:cNvSpPr/>
            <p:nvPr/>
          </p:nvSpPr>
          <p:spPr>
            <a:xfrm>
              <a:off x="1461687" y="2037673"/>
              <a:ext cx="204" cy="109"/>
            </a:xfrm>
            <a:custGeom>
              <a:avLst/>
              <a:gdLst/>
              <a:ahLst/>
              <a:cxnLst/>
              <a:rect l="l" t="t" r="r" b="b"/>
              <a:pathLst>
                <a:path w="15" h="8" extrusionOk="0">
                  <a:moveTo>
                    <a:pt x="1" y="0"/>
                  </a:moveTo>
                  <a:lnTo>
                    <a:pt x="15"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5987;p126">
              <a:extLst>
                <a:ext uri="{FF2B5EF4-FFF2-40B4-BE49-F238E27FC236}">
                  <a16:creationId xmlns:a16="http://schemas.microsoft.com/office/drawing/2014/main" id="{22572753-620D-4393-AA93-55F760EA1AC0}"/>
                </a:ext>
              </a:extLst>
            </p:cNvPr>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5988;p126">
              <a:extLst>
                <a:ext uri="{FF2B5EF4-FFF2-40B4-BE49-F238E27FC236}">
                  <a16:creationId xmlns:a16="http://schemas.microsoft.com/office/drawing/2014/main" id="{F5D76B7F-7B99-48AC-9094-561E7E9FE051}"/>
                </a:ext>
              </a:extLst>
            </p:cNvPr>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5989;p126">
              <a:extLst>
                <a:ext uri="{FF2B5EF4-FFF2-40B4-BE49-F238E27FC236}">
                  <a16:creationId xmlns:a16="http://schemas.microsoft.com/office/drawing/2014/main" id="{1192AB06-95E3-4D7F-8E28-AC6ABBCE5A09}"/>
                </a:ext>
              </a:extLst>
            </p:cNvPr>
            <p:cNvSpPr/>
            <p:nvPr/>
          </p:nvSpPr>
          <p:spPr>
            <a:xfrm>
              <a:off x="1449100" y="2076925"/>
              <a:ext cx="530" cy="109"/>
            </a:xfrm>
            <a:custGeom>
              <a:avLst/>
              <a:gdLst/>
              <a:ahLst/>
              <a:cxnLst/>
              <a:rect l="l" t="t" r="r" b="b"/>
              <a:pathLst>
                <a:path w="39" h="8" extrusionOk="0">
                  <a:moveTo>
                    <a:pt x="39"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5990;p126">
              <a:extLst>
                <a:ext uri="{FF2B5EF4-FFF2-40B4-BE49-F238E27FC236}">
                  <a16:creationId xmlns:a16="http://schemas.microsoft.com/office/drawing/2014/main" id="{E1CC9510-12FA-40C8-AD79-1EF02AAF673A}"/>
                </a:ext>
              </a:extLst>
            </p:cNvPr>
            <p:cNvSpPr/>
            <p:nvPr/>
          </p:nvSpPr>
          <p:spPr>
            <a:xfrm>
              <a:off x="1446724" y="2070462"/>
              <a:ext cx="149" cy="204"/>
            </a:xfrm>
            <a:custGeom>
              <a:avLst/>
              <a:gdLst/>
              <a:ahLst/>
              <a:cxnLst/>
              <a:rect l="l" t="t" r="r" b="b"/>
              <a:pathLst>
                <a:path w="11" h="15" extrusionOk="0">
                  <a:moveTo>
                    <a:pt x="1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5991;p126">
              <a:extLst>
                <a:ext uri="{FF2B5EF4-FFF2-40B4-BE49-F238E27FC236}">
                  <a16:creationId xmlns:a16="http://schemas.microsoft.com/office/drawing/2014/main" id="{3CBDA727-CC43-4B63-9849-23EDC8C7FC36}"/>
                </a:ext>
              </a:extLst>
            </p:cNvPr>
            <p:cNvSpPr/>
            <p:nvPr/>
          </p:nvSpPr>
          <p:spPr>
            <a:xfrm>
              <a:off x="1451897" y="2077400"/>
              <a:ext cx="258" cy="204"/>
            </a:xfrm>
            <a:custGeom>
              <a:avLst/>
              <a:gdLst/>
              <a:ahLst/>
              <a:cxnLst/>
              <a:rect l="l" t="t" r="r" b="b"/>
              <a:pathLst>
                <a:path w="19" h="15" extrusionOk="0">
                  <a:moveTo>
                    <a:pt x="1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5992;p126">
              <a:extLst>
                <a:ext uri="{FF2B5EF4-FFF2-40B4-BE49-F238E27FC236}">
                  <a16:creationId xmlns:a16="http://schemas.microsoft.com/office/drawing/2014/main" id="{A960EAE7-0376-4CCD-B00E-673E7B030FDB}"/>
                </a:ext>
              </a:extLst>
            </p:cNvPr>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5993;p126">
              <a:extLst>
                <a:ext uri="{FF2B5EF4-FFF2-40B4-BE49-F238E27FC236}">
                  <a16:creationId xmlns:a16="http://schemas.microsoft.com/office/drawing/2014/main" id="{5FA69EB3-1358-4B9C-9618-C5D193A8BF50}"/>
                </a:ext>
              </a:extLst>
            </p:cNvPr>
            <p:cNvSpPr/>
            <p:nvPr/>
          </p:nvSpPr>
          <p:spPr>
            <a:xfrm>
              <a:off x="1447104" y="2071087"/>
              <a:ext cx="109" cy="204"/>
            </a:xfrm>
            <a:custGeom>
              <a:avLst/>
              <a:gdLst/>
              <a:ahLst/>
              <a:cxnLst/>
              <a:rect l="l" t="t" r="r" b="b"/>
              <a:pathLst>
                <a:path w="8" h="15" extrusionOk="0">
                  <a:moveTo>
                    <a:pt x="7"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5994;p126">
              <a:extLst>
                <a:ext uri="{FF2B5EF4-FFF2-40B4-BE49-F238E27FC236}">
                  <a16:creationId xmlns:a16="http://schemas.microsoft.com/office/drawing/2014/main" id="{2BFF4070-F554-4A87-BCD0-1ABF785A1231}"/>
                </a:ext>
              </a:extLst>
            </p:cNvPr>
            <p:cNvSpPr/>
            <p:nvPr/>
          </p:nvSpPr>
          <p:spPr>
            <a:xfrm>
              <a:off x="1447580" y="2072933"/>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5995;p126">
              <a:extLst>
                <a:ext uri="{FF2B5EF4-FFF2-40B4-BE49-F238E27FC236}">
                  <a16:creationId xmlns:a16="http://schemas.microsoft.com/office/drawing/2014/main" id="{AB0D1AEA-0A40-4104-B05B-603C041692AE}"/>
                </a:ext>
              </a:extLst>
            </p:cNvPr>
            <p:cNvSpPr/>
            <p:nvPr/>
          </p:nvSpPr>
          <p:spPr>
            <a:xfrm>
              <a:off x="1482705" y="2049974"/>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5996;p126">
              <a:extLst>
                <a:ext uri="{FF2B5EF4-FFF2-40B4-BE49-F238E27FC236}">
                  <a16:creationId xmlns:a16="http://schemas.microsoft.com/office/drawing/2014/main" id="{FBC8CCA8-AF41-4679-B42E-3FBF744F6D73}"/>
                </a:ext>
              </a:extLst>
            </p:cNvPr>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5997;p126">
              <a:extLst>
                <a:ext uri="{FF2B5EF4-FFF2-40B4-BE49-F238E27FC236}">
                  <a16:creationId xmlns:a16="http://schemas.microsoft.com/office/drawing/2014/main" id="{37FA3B1B-3270-4405-A080-05BA5DE4C01D}"/>
                </a:ext>
              </a:extLst>
            </p:cNvPr>
            <p:cNvSpPr/>
            <p:nvPr/>
          </p:nvSpPr>
          <p:spPr>
            <a:xfrm>
              <a:off x="1482460" y="2050313"/>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5998;p126">
              <a:extLst>
                <a:ext uri="{FF2B5EF4-FFF2-40B4-BE49-F238E27FC236}">
                  <a16:creationId xmlns:a16="http://schemas.microsoft.com/office/drawing/2014/main" id="{5C8CB846-7855-4317-B897-EFD37671DB63}"/>
                </a:ext>
              </a:extLst>
            </p:cNvPr>
            <p:cNvSpPr/>
            <p:nvPr/>
          </p:nvSpPr>
          <p:spPr>
            <a:xfrm>
              <a:off x="1482610" y="2050123"/>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5999;p126">
              <a:extLst>
                <a:ext uri="{FF2B5EF4-FFF2-40B4-BE49-F238E27FC236}">
                  <a16:creationId xmlns:a16="http://schemas.microsoft.com/office/drawing/2014/main" id="{925949D9-2E33-43C2-B50E-11DC83FC8652}"/>
                </a:ext>
              </a:extLst>
            </p:cNvPr>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6000;p126">
              <a:extLst>
                <a:ext uri="{FF2B5EF4-FFF2-40B4-BE49-F238E27FC236}">
                  <a16:creationId xmlns:a16="http://schemas.microsoft.com/office/drawing/2014/main" id="{6B642D3F-502F-44C1-AA75-DF5C34AEDC6F}"/>
                </a:ext>
              </a:extLst>
            </p:cNvPr>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6001;p126">
              <a:extLst>
                <a:ext uri="{FF2B5EF4-FFF2-40B4-BE49-F238E27FC236}">
                  <a16:creationId xmlns:a16="http://schemas.microsoft.com/office/drawing/2014/main" id="{8A7355F8-EBCA-4AEA-A16B-7A2F3F396A86}"/>
                </a:ext>
              </a:extLst>
            </p:cNvPr>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6002;p126">
              <a:extLst>
                <a:ext uri="{FF2B5EF4-FFF2-40B4-BE49-F238E27FC236}">
                  <a16:creationId xmlns:a16="http://schemas.microsoft.com/office/drawing/2014/main" id="{7021EEE1-6CFA-45F4-97D7-EE11160513D5}"/>
                </a:ext>
              </a:extLst>
            </p:cNvPr>
            <p:cNvSpPr/>
            <p:nvPr/>
          </p:nvSpPr>
          <p:spPr>
            <a:xfrm>
              <a:off x="1450947" y="2076980"/>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6003;p126">
              <a:extLst>
                <a:ext uri="{FF2B5EF4-FFF2-40B4-BE49-F238E27FC236}">
                  <a16:creationId xmlns:a16="http://schemas.microsoft.com/office/drawing/2014/main" id="{D2EAEBD3-095A-4887-AFB9-786A30A404E8}"/>
                </a:ext>
              </a:extLst>
            </p:cNvPr>
            <p:cNvSpPr/>
            <p:nvPr/>
          </p:nvSpPr>
          <p:spPr>
            <a:xfrm>
              <a:off x="1452237" y="2077645"/>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6004;p126">
              <a:extLst>
                <a:ext uri="{FF2B5EF4-FFF2-40B4-BE49-F238E27FC236}">
                  <a16:creationId xmlns:a16="http://schemas.microsoft.com/office/drawing/2014/main" id="{C163B2FD-8139-4AB8-BCF7-D304EF971069}"/>
                </a:ext>
              </a:extLst>
            </p:cNvPr>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6005;p126">
              <a:extLst>
                <a:ext uri="{FF2B5EF4-FFF2-40B4-BE49-F238E27FC236}">
                  <a16:creationId xmlns:a16="http://schemas.microsoft.com/office/drawing/2014/main" id="{90D427F3-CCF9-4154-9AD1-1936F3FADA98}"/>
                </a:ext>
              </a:extLst>
            </p:cNvPr>
            <p:cNvSpPr/>
            <p:nvPr/>
          </p:nvSpPr>
          <p:spPr>
            <a:xfrm>
              <a:off x="1450621" y="2076884"/>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6006;p126">
              <a:extLst>
                <a:ext uri="{FF2B5EF4-FFF2-40B4-BE49-F238E27FC236}">
                  <a16:creationId xmlns:a16="http://schemas.microsoft.com/office/drawing/2014/main" id="{67A7D685-3A36-4DB2-BCD8-69F1861BF68E}"/>
                </a:ext>
              </a:extLst>
            </p:cNvPr>
            <p:cNvSpPr/>
            <p:nvPr/>
          </p:nvSpPr>
          <p:spPr>
            <a:xfrm>
              <a:off x="1451286" y="2077075"/>
              <a:ext cx="204" cy="54"/>
            </a:xfrm>
            <a:custGeom>
              <a:avLst/>
              <a:gdLst/>
              <a:ahLst/>
              <a:cxnLst/>
              <a:rect l="l" t="t" r="r" b="b"/>
              <a:pathLst>
                <a:path w="15" h="4" extrusionOk="0">
                  <a:moveTo>
                    <a:pt x="1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6007;p126">
              <a:extLst>
                <a:ext uri="{FF2B5EF4-FFF2-40B4-BE49-F238E27FC236}">
                  <a16:creationId xmlns:a16="http://schemas.microsoft.com/office/drawing/2014/main" id="{106A8E8E-B21C-44DA-9659-AF08CADE8B81}"/>
                </a:ext>
              </a:extLst>
            </p:cNvPr>
            <p:cNvSpPr/>
            <p:nvPr/>
          </p:nvSpPr>
          <p:spPr>
            <a:xfrm>
              <a:off x="1450336" y="2076884"/>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6008;p126">
              <a:extLst>
                <a:ext uri="{FF2B5EF4-FFF2-40B4-BE49-F238E27FC236}">
                  <a16:creationId xmlns:a16="http://schemas.microsoft.com/office/drawing/2014/main" id="{6857FFE5-8F26-4CC3-87DA-B62597062A99}"/>
                </a:ext>
              </a:extLst>
            </p:cNvPr>
            <p:cNvSpPr/>
            <p:nvPr/>
          </p:nvSpPr>
          <p:spPr>
            <a:xfrm>
              <a:off x="1447580" y="2072417"/>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6009;p126">
              <a:extLst>
                <a:ext uri="{FF2B5EF4-FFF2-40B4-BE49-F238E27FC236}">
                  <a16:creationId xmlns:a16="http://schemas.microsoft.com/office/drawing/2014/main" id="{E2F46A71-5DCC-4B4A-8968-C6E4DD96B599}"/>
                </a:ext>
              </a:extLst>
            </p:cNvPr>
            <p:cNvSpPr/>
            <p:nvPr/>
          </p:nvSpPr>
          <p:spPr>
            <a:xfrm>
              <a:off x="1480899" y="2047082"/>
              <a:ext cx="339" cy="339"/>
            </a:xfrm>
            <a:custGeom>
              <a:avLst/>
              <a:gdLst/>
              <a:ahLst/>
              <a:cxnLst/>
              <a:rect l="l" t="t" r="r" b="b"/>
              <a:pathLst>
                <a:path w="25" h="25" extrusionOk="0">
                  <a:moveTo>
                    <a:pt x="0" y="0"/>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6010;p126">
              <a:extLst>
                <a:ext uri="{FF2B5EF4-FFF2-40B4-BE49-F238E27FC236}">
                  <a16:creationId xmlns:a16="http://schemas.microsoft.com/office/drawing/2014/main" id="{8DC35149-739D-41A8-8725-E0BC3E9C2BBF}"/>
                </a:ext>
              </a:extLst>
            </p:cNvPr>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6011;p126">
              <a:extLst>
                <a:ext uri="{FF2B5EF4-FFF2-40B4-BE49-F238E27FC236}">
                  <a16:creationId xmlns:a16="http://schemas.microsoft.com/office/drawing/2014/main" id="{A63A9386-0264-40AE-9907-650D237BCECD}"/>
                </a:ext>
              </a:extLst>
            </p:cNvPr>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6012;p126">
              <a:extLst>
                <a:ext uri="{FF2B5EF4-FFF2-40B4-BE49-F238E27FC236}">
                  <a16:creationId xmlns:a16="http://schemas.microsoft.com/office/drawing/2014/main" id="{E7160F1A-4B2D-4794-BBCA-B931DD4B7C48}"/>
                </a:ext>
              </a:extLst>
            </p:cNvPr>
            <p:cNvSpPr/>
            <p:nvPr/>
          </p:nvSpPr>
          <p:spPr>
            <a:xfrm>
              <a:off x="1636850" y="1371869"/>
              <a:ext cx="93400" cy="45719"/>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6013;p126">
              <a:extLst>
                <a:ext uri="{FF2B5EF4-FFF2-40B4-BE49-F238E27FC236}">
                  <a16:creationId xmlns:a16="http://schemas.microsoft.com/office/drawing/2014/main" id="{E81A30AB-2155-46B2-AC65-F805D807A0C2}"/>
                </a:ext>
              </a:extLst>
            </p:cNvPr>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6014;p126">
              <a:extLst>
                <a:ext uri="{FF2B5EF4-FFF2-40B4-BE49-F238E27FC236}">
                  <a16:creationId xmlns:a16="http://schemas.microsoft.com/office/drawing/2014/main" id="{CE537BD1-F8BF-4DDB-B1A0-486EC67D0C7A}"/>
                </a:ext>
              </a:extLst>
            </p:cNvPr>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6015;p126">
              <a:extLst>
                <a:ext uri="{FF2B5EF4-FFF2-40B4-BE49-F238E27FC236}">
                  <a16:creationId xmlns:a16="http://schemas.microsoft.com/office/drawing/2014/main" id="{3FF2DDA6-A566-45A5-9A4B-99D5A123B7DE}"/>
                </a:ext>
              </a:extLst>
            </p:cNvPr>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6016;p126">
              <a:extLst>
                <a:ext uri="{FF2B5EF4-FFF2-40B4-BE49-F238E27FC236}">
                  <a16:creationId xmlns:a16="http://schemas.microsoft.com/office/drawing/2014/main" id="{926CA147-A988-4D85-8325-E04D1BD443F3}"/>
                </a:ext>
              </a:extLst>
            </p:cNvPr>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6017;p126">
              <a:extLst>
                <a:ext uri="{FF2B5EF4-FFF2-40B4-BE49-F238E27FC236}">
                  <a16:creationId xmlns:a16="http://schemas.microsoft.com/office/drawing/2014/main" id="{42B33A7C-6116-4705-954A-ECE59F3E9529}"/>
                </a:ext>
              </a:extLst>
            </p:cNvPr>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6018;p126">
              <a:extLst>
                <a:ext uri="{FF2B5EF4-FFF2-40B4-BE49-F238E27FC236}">
                  <a16:creationId xmlns:a16="http://schemas.microsoft.com/office/drawing/2014/main" id="{05489CFD-FBCD-4899-AEA5-310E3145BA21}"/>
                </a:ext>
              </a:extLst>
            </p:cNvPr>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6019;p126">
              <a:extLst>
                <a:ext uri="{FF2B5EF4-FFF2-40B4-BE49-F238E27FC236}">
                  <a16:creationId xmlns:a16="http://schemas.microsoft.com/office/drawing/2014/main" id="{DFEDB8A4-B43D-41CE-8136-E0EE862FD6C9}"/>
                </a:ext>
              </a:extLst>
            </p:cNvPr>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6020;p126">
              <a:extLst>
                <a:ext uri="{FF2B5EF4-FFF2-40B4-BE49-F238E27FC236}">
                  <a16:creationId xmlns:a16="http://schemas.microsoft.com/office/drawing/2014/main" id="{844F31C4-257F-43DE-9558-CCC98FFC3F7B}"/>
                </a:ext>
              </a:extLst>
            </p:cNvPr>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6021;p126">
              <a:extLst>
                <a:ext uri="{FF2B5EF4-FFF2-40B4-BE49-F238E27FC236}">
                  <a16:creationId xmlns:a16="http://schemas.microsoft.com/office/drawing/2014/main" id="{7C9B5E6D-457C-479A-9BF3-9DAD6FCC240D}"/>
                </a:ext>
              </a:extLst>
            </p:cNvPr>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6022;p126">
              <a:extLst>
                <a:ext uri="{FF2B5EF4-FFF2-40B4-BE49-F238E27FC236}">
                  <a16:creationId xmlns:a16="http://schemas.microsoft.com/office/drawing/2014/main" id="{4BF6AC62-C6D7-451F-9FFC-F8B2BCA94414}"/>
                </a:ext>
              </a:extLst>
            </p:cNvPr>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6023;p126">
              <a:extLst>
                <a:ext uri="{FF2B5EF4-FFF2-40B4-BE49-F238E27FC236}">
                  <a16:creationId xmlns:a16="http://schemas.microsoft.com/office/drawing/2014/main" id="{92620B7B-D1F5-4E07-AE53-AD57B4A7C148}"/>
                </a:ext>
              </a:extLst>
            </p:cNvPr>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6024;p126">
              <a:extLst>
                <a:ext uri="{FF2B5EF4-FFF2-40B4-BE49-F238E27FC236}">
                  <a16:creationId xmlns:a16="http://schemas.microsoft.com/office/drawing/2014/main" id="{09F5897D-A9B2-4CDD-8353-FB612A60FB35}"/>
                </a:ext>
              </a:extLst>
            </p:cNvPr>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6025;p126">
              <a:extLst>
                <a:ext uri="{FF2B5EF4-FFF2-40B4-BE49-F238E27FC236}">
                  <a16:creationId xmlns:a16="http://schemas.microsoft.com/office/drawing/2014/main" id="{81CCFFA0-F780-4588-88AF-FE73D96B1CCE}"/>
                </a:ext>
              </a:extLst>
            </p:cNvPr>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6026;p126">
              <a:extLst>
                <a:ext uri="{FF2B5EF4-FFF2-40B4-BE49-F238E27FC236}">
                  <a16:creationId xmlns:a16="http://schemas.microsoft.com/office/drawing/2014/main" id="{4AC43B13-2829-40FE-B447-323B88105A19}"/>
                </a:ext>
              </a:extLst>
            </p:cNvPr>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6027;p126">
              <a:extLst>
                <a:ext uri="{FF2B5EF4-FFF2-40B4-BE49-F238E27FC236}">
                  <a16:creationId xmlns:a16="http://schemas.microsoft.com/office/drawing/2014/main" id="{BA0F4293-BACA-4DDD-8DBA-C0169CB1EC8A}"/>
                </a:ext>
              </a:extLst>
            </p:cNvPr>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6028;p126">
              <a:extLst>
                <a:ext uri="{FF2B5EF4-FFF2-40B4-BE49-F238E27FC236}">
                  <a16:creationId xmlns:a16="http://schemas.microsoft.com/office/drawing/2014/main" id="{00BF26F7-806C-430F-830F-69E11B9A62D7}"/>
                </a:ext>
              </a:extLst>
            </p:cNvPr>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6029;p126">
              <a:extLst>
                <a:ext uri="{FF2B5EF4-FFF2-40B4-BE49-F238E27FC236}">
                  <a16:creationId xmlns:a16="http://schemas.microsoft.com/office/drawing/2014/main" id="{7141AC1A-29BF-40E8-ADDE-BD9DBB134748}"/>
                </a:ext>
              </a:extLst>
            </p:cNvPr>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6030;p126">
              <a:extLst>
                <a:ext uri="{FF2B5EF4-FFF2-40B4-BE49-F238E27FC236}">
                  <a16:creationId xmlns:a16="http://schemas.microsoft.com/office/drawing/2014/main" id="{DFBE3D04-862C-42BA-8571-940C98692CEC}"/>
                </a:ext>
              </a:extLst>
            </p:cNvPr>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6031;p126">
              <a:extLst>
                <a:ext uri="{FF2B5EF4-FFF2-40B4-BE49-F238E27FC236}">
                  <a16:creationId xmlns:a16="http://schemas.microsoft.com/office/drawing/2014/main" id="{51AF13FF-41BD-4138-9116-859E4A9FDFEE}"/>
                </a:ext>
              </a:extLst>
            </p:cNvPr>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6032;p126">
              <a:extLst>
                <a:ext uri="{FF2B5EF4-FFF2-40B4-BE49-F238E27FC236}">
                  <a16:creationId xmlns:a16="http://schemas.microsoft.com/office/drawing/2014/main" id="{AC05C76E-E399-4A0C-AC17-C75A9841BBE2}"/>
                </a:ext>
              </a:extLst>
            </p:cNvPr>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6033;p126">
              <a:extLst>
                <a:ext uri="{FF2B5EF4-FFF2-40B4-BE49-F238E27FC236}">
                  <a16:creationId xmlns:a16="http://schemas.microsoft.com/office/drawing/2014/main" id="{136B1F67-921C-48C1-A38E-7EF3078BA959}"/>
                </a:ext>
              </a:extLst>
            </p:cNvPr>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6034;p126">
              <a:extLst>
                <a:ext uri="{FF2B5EF4-FFF2-40B4-BE49-F238E27FC236}">
                  <a16:creationId xmlns:a16="http://schemas.microsoft.com/office/drawing/2014/main" id="{F06BCF18-9F6B-4502-9C2D-16CB5DBDF984}"/>
                </a:ext>
              </a:extLst>
            </p:cNvPr>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6035;p126">
              <a:extLst>
                <a:ext uri="{FF2B5EF4-FFF2-40B4-BE49-F238E27FC236}">
                  <a16:creationId xmlns:a16="http://schemas.microsoft.com/office/drawing/2014/main" id="{E49D37A6-33E0-4EA7-A370-D0853CCC4CC2}"/>
                </a:ext>
              </a:extLst>
            </p:cNvPr>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6036;p126">
              <a:extLst>
                <a:ext uri="{FF2B5EF4-FFF2-40B4-BE49-F238E27FC236}">
                  <a16:creationId xmlns:a16="http://schemas.microsoft.com/office/drawing/2014/main" id="{A941136C-0567-4008-805D-B6A77FB4C700}"/>
                </a:ext>
              </a:extLst>
            </p:cNvPr>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6037;p126">
              <a:extLst>
                <a:ext uri="{FF2B5EF4-FFF2-40B4-BE49-F238E27FC236}">
                  <a16:creationId xmlns:a16="http://schemas.microsoft.com/office/drawing/2014/main" id="{3696D9FB-1604-4DEF-A7C1-0CF9FEBD7240}"/>
                </a:ext>
              </a:extLst>
            </p:cNvPr>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6038;p126">
              <a:extLst>
                <a:ext uri="{FF2B5EF4-FFF2-40B4-BE49-F238E27FC236}">
                  <a16:creationId xmlns:a16="http://schemas.microsoft.com/office/drawing/2014/main" id="{24B3CF42-3616-4B8D-95E1-7DBD0CD8EBA7}"/>
                </a:ext>
              </a:extLst>
            </p:cNvPr>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6039;p126">
              <a:extLst>
                <a:ext uri="{FF2B5EF4-FFF2-40B4-BE49-F238E27FC236}">
                  <a16:creationId xmlns:a16="http://schemas.microsoft.com/office/drawing/2014/main" id="{D93B0BF7-2C05-452E-9EE5-739553FF3FE7}"/>
                </a:ext>
              </a:extLst>
            </p:cNvPr>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6040;p126">
              <a:extLst>
                <a:ext uri="{FF2B5EF4-FFF2-40B4-BE49-F238E27FC236}">
                  <a16:creationId xmlns:a16="http://schemas.microsoft.com/office/drawing/2014/main" id="{08CE8CE0-5349-4BA3-9EA9-D296E6D66B51}"/>
                </a:ext>
              </a:extLst>
            </p:cNvPr>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6041;p126">
              <a:extLst>
                <a:ext uri="{FF2B5EF4-FFF2-40B4-BE49-F238E27FC236}">
                  <a16:creationId xmlns:a16="http://schemas.microsoft.com/office/drawing/2014/main" id="{9EF3D4B1-61D1-486C-88B8-A3F6CB7FA447}"/>
                </a:ext>
              </a:extLst>
            </p:cNvPr>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6042;p126">
              <a:extLst>
                <a:ext uri="{FF2B5EF4-FFF2-40B4-BE49-F238E27FC236}">
                  <a16:creationId xmlns:a16="http://schemas.microsoft.com/office/drawing/2014/main" id="{FAF78E57-98BA-4E1D-ACDA-62B1E714781B}"/>
                </a:ext>
              </a:extLst>
            </p:cNvPr>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6043;p126">
              <a:extLst>
                <a:ext uri="{FF2B5EF4-FFF2-40B4-BE49-F238E27FC236}">
                  <a16:creationId xmlns:a16="http://schemas.microsoft.com/office/drawing/2014/main" id="{9D3A9EAE-F199-41B7-8D2D-B7904A25A2A8}"/>
                </a:ext>
              </a:extLst>
            </p:cNvPr>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6044;p126">
              <a:extLst>
                <a:ext uri="{FF2B5EF4-FFF2-40B4-BE49-F238E27FC236}">
                  <a16:creationId xmlns:a16="http://schemas.microsoft.com/office/drawing/2014/main" id="{C504A299-F514-45C1-8832-506B9E198696}"/>
                </a:ext>
              </a:extLst>
            </p:cNvPr>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6045;p126">
              <a:extLst>
                <a:ext uri="{FF2B5EF4-FFF2-40B4-BE49-F238E27FC236}">
                  <a16:creationId xmlns:a16="http://schemas.microsoft.com/office/drawing/2014/main" id="{CC274003-C1E3-4AFD-9CC4-78F3E891949D}"/>
                </a:ext>
              </a:extLst>
            </p:cNvPr>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6046;p126">
              <a:extLst>
                <a:ext uri="{FF2B5EF4-FFF2-40B4-BE49-F238E27FC236}">
                  <a16:creationId xmlns:a16="http://schemas.microsoft.com/office/drawing/2014/main" id="{7F257F63-FFF9-4E4B-9517-62439C35FD8B}"/>
                </a:ext>
              </a:extLst>
            </p:cNvPr>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6047;p126">
              <a:extLst>
                <a:ext uri="{FF2B5EF4-FFF2-40B4-BE49-F238E27FC236}">
                  <a16:creationId xmlns:a16="http://schemas.microsoft.com/office/drawing/2014/main" id="{FC08800F-7C22-49B0-8A45-C376868AE2EB}"/>
                </a:ext>
              </a:extLst>
            </p:cNvPr>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6048;p126">
              <a:extLst>
                <a:ext uri="{FF2B5EF4-FFF2-40B4-BE49-F238E27FC236}">
                  <a16:creationId xmlns:a16="http://schemas.microsoft.com/office/drawing/2014/main" id="{E40829A8-CF19-437F-8D5A-9C0475205D3C}"/>
                </a:ext>
              </a:extLst>
            </p:cNvPr>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6049;p126">
              <a:extLst>
                <a:ext uri="{FF2B5EF4-FFF2-40B4-BE49-F238E27FC236}">
                  <a16:creationId xmlns:a16="http://schemas.microsoft.com/office/drawing/2014/main" id="{46B1A79A-2411-49A9-83B3-DA25517BA557}"/>
                </a:ext>
              </a:extLst>
            </p:cNvPr>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6050;p126">
              <a:extLst>
                <a:ext uri="{FF2B5EF4-FFF2-40B4-BE49-F238E27FC236}">
                  <a16:creationId xmlns:a16="http://schemas.microsoft.com/office/drawing/2014/main" id="{55CA96C4-47E1-4A88-B58D-7CA88849B59F}"/>
                </a:ext>
              </a:extLst>
            </p:cNvPr>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6051;p126">
              <a:extLst>
                <a:ext uri="{FF2B5EF4-FFF2-40B4-BE49-F238E27FC236}">
                  <a16:creationId xmlns:a16="http://schemas.microsoft.com/office/drawing/2014/main" id="{82B459C1-C0D2-4F38-BBFB-521C9056B6DA}"/>
                </a:ext>
              </a:extLst>
            </p:cNvPr>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6052;p126">
              <a:extLst>
                <a:ext uri="{FF2B5EF4-FFF2-40B4-BE49-F238E27FC236}">
                  <a16:creationId xmlns:a16="http://schemas.microsoft.com/office/drawing/2014/main" id="{1C6564B6-0130-4FAC-BF91-686AB8BA617F}"/>
                </a:ext>
              </a:extLst>
            </p:cNvPr>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6053;p126">
              <a:extLst>
                <a:ext uri="{FF2B5EF4-FFF2-40B4-BE49-F238E27FC236}">
                  <a16:creationId xmlns:a16="http://schemas.microsoft.com/office/drawing/2014/main" id="{B4F651BC-0BEA-4FA8-B4D0-119CC5081785}"/>
                </a:ext>
              </a:extLst>
            </p:cNvPr>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6054;p126">
              <a:extLst>
                <a:ext uri="{FF2B5EF4-FFF2-40B4-BE49-F238E27FC236}">
                  <a16:creationId xmlns:a16="http://schemas.microsoft.com/office/drawing/2014/main" id="{B536A052-F985-49FC-8091-AD9BD9BD0636}"/>
                </a:ext>
              </a:extLst>
            </p:cNvPr>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6055;p126">
              <a:extLst>
                <a:ext uri="{FF2B5EF4-FFF2-40B4-BE49-F238E27FC236}">
                  <a16:creationId xmlns:a16="http://schemas.microsoft.com/office/drawing/2014/main" id="{6F1D6F33-8082-4D3B-AD50-B7A56609259E}"/>
                </a:ext>
              </a:extLst>
            </p:cNvPr>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6056;p126">
              <a:extLst>
                <a:ext uri="{FF2B5EF4-FFF2-40B4-BE49-F238E27FC236}">
                  <a16:creationId xmlns:a16="http://schemas.microsoft.com/office/drawing/2014/main" id="{A04497D5-D4AE-473C-95F9-0B41B94626C9}"/>
                </a:ext>
              </a:extLst>
            </p:cNvPr>
            <p:cNvSpPr/>
            <p:nvPr/>
          </p:nvSpPr>
          <p:spPr>
            <a:xfrm>
              <a:off x="1173314" y="1789354"/>
              <a:ext cx="16741" cy="2254"/>
            </a:xfrm>
            <a:custGeom>
              <a:avLst/>
              <a:gdLst/>
              <a:ahLst/>
              <a:cxnLst/>
              <a:rect l="l" t="t" r="r" b="b"/>
              <a:pathLst>
                <a:path w="1233" h="166" extrusionOk="0">
                  <a:moveTo>
                    <a:pt x="0" y="165"/>
                  </a:moveTo>
                  <a:lnTo>
                    <a:pt x="123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6057;p126">
              <a:extLst>
                <a:ext uri="{FF2B5EF4-FFF2-40B4-BE49-F238E27FC236}">
                  <a16:creationId xmlns:a16="http://schemas.microsoft.com/office/drawing/2014/main" id="{41C478F7-4F7F-48C3-A727-7437000E3B92}"/>
                </a:ext>
              </a:extLst>
            </p:cNvPr>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6058;p126">
              <a:extLst>
                <a:ext uri="{FF2B5EF4-FFF2-40B4-BE49-F238E27FC236}">
                  <a16:creationId xmlns:a16="http://schemas.microsoft.com/office/drawing/2014/main" id="{92EC3504-F9F8-4797-9D6E-85F5AAF2AC1E}"/>
                </a:ext>
              </a:extLst>
            </p:cNvPr>
            <p:cNvSpPr/>
            <p:nvPr/>
          </p:nvSpPr>
          <p:spPr>
            <a:xfrm>
              <a:off x="1318906" y="1844641"/>
              <a:ext cx="339" cy="149"/>
            </a:xfrm>
            <a:custGeom>
              <a:avLst/>
              <a:gdLst/>
              <a:ahLst/>
              <a:cxnLst/>
              <a:rect l="l" t="t" r="r" b="b"/>
              <a:pathLst>
                <a:path w="25" h="11" extrusionOk="0">
                  <a:moveTo>
                    <a:pt x="25"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6059;p126">
              <a:extLst>
                <a:ext uri="{FF2B5EF4-FFF2-40B4-BE49-F238E27FC236}">
                  <a16:creationId xmlns:a16="http://schemas.microsoft.com/office/drawing/2014/main" id="{CD3B5A55-6A17-4694-A111-D8F6C5010977}"/>
                </a:ext>
              </a:extLst>
            </p:cNvPr>
            <p:cNvSpPr/>
            <p:nvPr/>
          </p:nvSpPr>
          <p:spPr>
            <a:xfrm>
              <a:off x="1317765" y="1844302"/>
              <a:ext cx="299" cy="68"/>
            </a:xfrm>
            <a:custGeom>
              <a:avLst/>
              <a:gdLst/>
              <a:ahLst/>
              <a:cxnLst/>
              <a:rect l="l" t="t" r="r" b="b"/>
              <a:pathLst>
                <a:path w="22" h="5" extrusionOk="0">
                  <a:moveTo>
                    <a:pt x="2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6060;p126">
              <a:extLst>
                <a:ext uri="{FF2B5EF4-FFF2-40B4-BE49-F238E27FC236}">
                  <a16:creationId xmlns:a16="http://schemas.microsoft.com/office/drawing/2014/main" id="{07C0455B-3FCF-4D81-908B-AE572E39E3C5}"/>
                </a:ext>
              </a:extLst>
            </p:cNvPr>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6061;p126">
              <a:extLst>
                <a:ext uri="{FF2B5EF4-FFF2-40B4-BE49-F238E27FC236}">
                  <a16:creationId xmlns:a16="http://schemas.microsoft.com/office/drawing/2014/main" id="{26853640-3242-4399-B968-F631D70DA7D6}"/>
                </a:ext>
              </a:extLst>
            </p:cNvPr>
            <p:cNvSpPr/>
            <p:nvPr/>
          </p:nvSpPr>
          <p:spPr>
            <a:xfrm>
              <a:off x="1252838" y="1797147"/>
              <a:ext cx="244" cy="258"/>
            </a:xfrm>
            <a:custGeom>
              <a:avLst/>
              <a:gdLst/>
              <a:ahLst/>
              <a:cxnLst/>
              <a:rect l="l" t="t" r="r" b="b"/>
              <a:pathLst>
                <a:path w="18" h="19" extrusionOk="0">
                  <a:moveTo>
                    <a:pt x="0" y="1"/>
                  </a:moveTo>
                  <a:lnTo>
                    <a:pt x="1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6062;p126">
              <a:extLst>
                <a:ext uri="{FF2B5EF4-FFF2-40B4-BE49-F238E27FC236}">
                  <a16:creationId xmlns:a16="http://schemas.microsoft.com/office/drawing/2014/main" id="{5A1C653E-61D3-4992-B605-6D340DD4A6FB}"/>
                </a:ext>
              </a:extLst>
            </p:cNvPr>
            <p:cNvSpPr/>
            <p:nvPr/>
          </p:nvSpPr>
          <p:spPr>
            <a:xfrm>
              <a:off x="1318240" y="1844397"/>
              <a:ext cx="299" cy="109"/>
            </a:xfrm>
            <a:custGeom>
              <a:avLst/>
              <a:gdLst/>
              <a:ahLst/>
              <a:cxnLst/>
              <a:rect l="l" t="t" r="r" b="b"/>
              <a:pathLst>
                <a:path w="22" h="8" extrusionOk="0">
                  <a:moveTo>
                    <a:pt x="21"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6063;p126">
              <a:extLst>
                <a:ext uri="{FF2B5EF4-FFF2-40B4-BE49-F238E27FC236}">
                  <a16:creationId xmlns:a16="http://schemas.microsoft.com/office/drawing/2014/main" id="{DE5398BB-58A2-4A1F-A36D-54B2A7C91F58}"/>
                </a:ext>
              </a:extLst>
            </p:cNvPr>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6064;p126">
              <a:extLst>
                <a:ext uri="{FF2B5EF4-FFF2-40B4-BE49-F238E27FC236}">
                  <a16:creationId xmlns:a16="http://schemas.microsoft.com/office/drawing/2014/main" id="{B1234003-FAF9-4164-AA6C-5C4B97C8AA67}"/>
                </a:ext>
              </a:extLst>
            </p:cNvPr>
            <p:cNvSpPr/>
            <p:nvPr/>
          </p:nvSpPr>
          <p:spPr>
            <a:xfrm>
              <a:off x="1122833" y="165189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6065;p126">
              <a:extLst>
                <a:ext uri="{FF2B5EF4-FFF2-40B4-BE49-F238E27FC236}">
                  <a16:creationId xmlns:a16="http://schemas.microsoft.com/office/drawing/2014/main" id="{6C64B1EE-90B1-45AB-AB4E-5DC6E8755657}"/>
                </a:ext>
              </a:extLst>
            </p:cNvPr>
            <p:cNvSpPr/>
            <p:nvPr/>
          </p:nvSpPr>
          <p:spPr>
            <a:xfrm>
              <a:off x="1124734" y="1651746"/>
              <a:ext cx="530" cy="68"/>
            </a:xfrm>
            <a:custGeom>
              <a:avLst/>
              <a:gdLst/>
              <a:ahLst/>
              <a:cxnLst/>
              <a:rect l="l" t="t" r="r" b="b"/>
              <a:pathLst>
                <a:path w="39" h="5" extrusionOk="0">
                  <a:moveTo>
                    <a:pt x="0" y="4"/>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6066;p126">
              <a:extLst>
                <a:ext uri="{FF2B5EF4-FFF2-40B4-BE49-F238E27FC236}">
                  <a16:creationId xmlns:a16="http://schemas.microsoft.com/office/drawing/2014/main" id="{BF54D939-F968-4D60-9C78-C7C1F2850B0C}"/>
                </a:ext>
              </a:extLst>
            </p:cNvPr>
            <p:cNvSpPr/>
            <p:nvPr/>
          </p:nvSpPr>
          <p:spPr>
            <a:xfrm>
              <a:off x="1125969" y="1651556"/>
              <a:ext cx="489" cy="109"/>
            </a:xfrm>
            <a:custGeom>
              <a:avLst/>
              <a:gdLst/>
              <a:ahLst/>
              <a:cxnLst/>
              <a:rect l="l" t="t" r="r" b="b"/>
              <a:pathLst>
                <a:path w="36" h="8" extrusionOk="0">
                  <a:moveTo>
                    <a:pt x="0" y="8"/>
                  </a:move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6067;p126">
              <a:extLst>
                <a:ext uri="{FF2B5EF4-FFF2-40B4-BE49-F238E27FC236}">
                  <a16:creationId xmlns:a16="http://schemas.microsoft.com/office/drawing/2014/main" id="{CBABA41F-044A-4C08-BE82-DE7E15D0B40C}"/>
                </a:ext>
              </a:extLst>
            </p:cNvPr>
            <p:cNvSpPr/>
            <p:nvPr/>
          </p:nvSpPr>
          <p:spPr>
            <a:xfrm>
              <a:off x="1117076" y="1651515"/>
              <a:ext cx="448" cy="54"/>
            </a:xfrm>
            <a:custGeom>
              <a:avLst/>
              <a:gdLst/>
              <a:ahLst/>
              <a:cxnLst/>
              <a:rect l="l" t="t" r="r" b="b"/>
              <a:pathLst>
                <a:path w="33" h="4" extrusionOk="0">
                  <a:moveTo>
                    <a:pt x="1" y="0"/>
                  </a:moveTo>
                  <a:lnTo>
                    <a:pt x="3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6068;p126">
              <a:extLst>
                <a:ext uri="{FF2B5EF4-FFF2-40B4-BE49-F238E27FC236}">
                  <a16:creationId xmlns:a16="http://schemas.microsoft.com/office/drawing/2014/main" id="{F1E07DDE-C448-43DB-AFDE-B73A40B2DB3F}"/>
                </a:ext>
              </a:extLst>
            </p:cNvPr>
            <p:cNvSpPr/>
            <p:nvPr/>
          </p:nvSpPr>
          <p:spPr>
            <a:xfrm>
              <a:off x="1120783" y="1651841"/>
              <a:ext cx="394" cy="14"/>
            </a:xfrm>
            <a:custGeom>
              <a:avLst/>
              <a:gdLst/>
              <a:ahLst/>
              <a:cxnLst/>
              <a:rect l="l" t="t" r="r" b="b"/>
              <a:pathLst>
                <a:path w="29" h="1" extrusionOk="0">
                  <a:moveTo>
                    <a:pt x="1" y="1"/>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6069;p126">
              <a:extLst>
                <a:ext uri="{FF2B5EF4-FFF2-40B4-BE49-F238E27FC236}">
                  <a16:creationId xmlns:a16="http://schemas.microsoft.com/office/drawing/2014/main" id="{5B6DEB0D-0B05-4E12-B571-C0CF7C05DD16}"/>
                </a:ext>
              </a:extLst>
            </p:cNvPr>
            <p:cNvSpPr/>
            <p:nvPr/>
          </p:nvSpPr>
          <p:spPr>
            <a:xfrm>
              <a:off x="1123539" y="1651895"/>
              <a:ext cx="543" cy="14"/>
            </a:xfrm>
            <a:custGeom>
              <a:avLst/>
              <a:gdLst/>
              <a:ahLst/>
              <a:cxnLst/>
              <a:rect l="l" t="t" r="r" b="b"/>
              <a:pathLst>
                <a:path w="40" h="1" extrusionOk="0">
                  <a:moveTo>
                    <a:pt x="1" y="0"/>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6070;p126">
              <a:extLst>
                <a:ext uri="{FF2B5EF4-FFF2-40B4-BE49-F238E27FC236}">
                  <a16:creationId xmlns:a16="http://schemas.microsoft.com/office/drawing/2014/main" id="{8C1AC0CA-6975-48A0-87A1-BFDCE79C8D9D}"/>
                </a:ext>
              </a:extLst>
            </p:cNvPr>
            <p:cNvSpPr/>
            <p:nvPr/>
          </p:nvSpPr>
          <p:spPr>
            <a:xfrm>
              <a:off x="1119072" y="1651705"/>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6071;p126">
              <a:extLst>
                <a:ext uri="{FF2B5EF4-FFF2-40B4-BE49-F238E27FC236}">
                  <a16:creationId xmlns:a16="http://schemas.microsoft.com/office/drawing/2014/main" id="{6F95B2E5-A2AA-479B-80CD-954CECA663A0}"/>
                </a:ext>
              </a:extLst>
            </p:cNvPr>
            <p:cNvSpPr/>
            <p:nvPr/>
          </p:nvSpPr>
          <p:spPr>
            <a:xfrm>
              <a:off x="1543206" y="1679322"/>
              <a:ext cx="258" cy="434"/>
            </a:xfrm>
            <a:custGeom>
              <a:avLst/>
              <a:gdLst/>
              <a:ahLst/>
              <a:cxnLst/>
              <a:rect l="l" t="t" r="r" b="b"/>
              <a:pathLst>
                <a:path w="19" h="32" extrusionOk="0">
                  <a:moveTo>
                    <a:pt x="1" y="0"/>
                  </a:moveTo>
                  <a:lnTo>
                    <a:pt x="18"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6072;p126">
              <a:extLst>
                <a:ext uri="{FF2B5EF4-FFF2-40B4-BE49-F238E27FC236}">
                  <a16:creationId xmlns:a16="http://schemas.microsoft.com/office/drawing/2014/main" id="{C2316765-DA72-40A8-A32B-9D0D95200C02}"/>
                </a:ext>
              </a:extLst>
            </p:cNvPr>
            <p:cNvSpPr/>
            <p:nvPr/>
          </p:nvSpPr>
          <p:spPr>
            <a:xfrm>
              <a:off x="1543736" y="1680177"/>
              <a:ext cx="299" cy="434"/>
            </a:xfrm>
            <a:custGeom>
              <a:avLst/>
              <a:gdLst/>
              <a:ahLst/>
              <a:cxnLst/>
              <a:rect l="l" t="t" r="r" b="b"/>
              <a:pathLst>
                <a:path w="22" h="32" extrusionOk="0">
                  <a:moveTo>
                    <a:pt x="0" y="0"/>
                  </a:moveTo>
                  <a:lnTo>
                    <a:pt x="2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6073;p126">
              <a:extLst>
                <a:ext uri="{FF2B5EF4-FFF2-40B4-BE49-F238E27FC236}">
                  <a16:creationId xmlns:a16="http://schemas.microsoft.com/office/drawing/2014/main" id="{8A6A680A-F73A-4856-B015-E0687CAFB379}"/>
                </a:ext>
              </a:extLst>
            </p:cNvPr>
            <p:cNvSpPr/>
            <p:nvPr/>
          </p:nvSpPr>
          <p:spPr>
            <a:xfrm>
              <a:off x="1542731" y="1678507"/>
              <a:ext cx="258" cy="394"/>
            </a:xfrm>
            <a:custGeom>
              <a:avLst/>
              <a:gdLst/>
              <a:ahLst/>
              <a:cxnLst/>
              <a:rect l="l" t="t" r="r" b="b"/>
              <a:pathLst>
                <a:path w="19" h="29" extrusionOk="0">
                  <a:moveTo>
                    <a:pt x="1" y="1"/>
                  </a:moveTo>
                  <a:lnTo>
                    <a:pt x="18"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6074;p126">
              <a:extLst>
                <a:ext uri="{FF2B5EF4-FFF2-40B4-BE49-F238E27FC236}">
                  <a16:creationId xmlns:a16="http://schemas.microsoft.com/office/drawing/2014/main" id="{A8CD2663-040D-40F3-A31D-EB195E4F9EEC}"/>
                </a:ext>
              </a:extLst>
            </p:cNvPr>
            <p:cNvSpPr/>
            <p:nvPr/>
          </p:nvSpPr>
          <p:spPr>
            <a:xfrm>
              <a:off x="1544251" y="1681032"/>
              <a:ext cx="299" cy="394"/>
            </a:xfrm>
            <a:custGeom>
              <a:avLst/>
              <a:gdLst/>
              <a:ahLst/>
              <a:cxnLst/>
              <a:rect l="l" t="t" r="r" b="b"/>
              <a:pathLst>
                <a:path w="22" h="29" extrusionOk="0">
                  <a:moveTo>
                    <a:pt x="1" y="0"/>
                  </a:moveTo>
                  <a:lnTo>
                    <a:pt x="22"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6075;p126">
              <a:extLst>
                <a:ext uri="{FF2B5EF4-FFF2-40B4-BE49-F238E27FC236}">
                  <a16:creationId xmlns:a16="http://schemas.microsoft.com/office/drawing/2014/main" id="{89443895-C53F-4E3A-8741-0EFD72D92BC4}"/>
                </a:ext>
              </a:extLst>
            </p:cNvPr>
            <p:cNvSpPr/>
            <p:nvPr/>
          </p:nvSpPr>
          <p:spPr>
            <a:xfrm>
              <a:off x="1544876" y="1681888"/>
              <a:ext cx="299" cy="394"/>
            </a:xfrm>
            <a:custGeom>
              <a:avLst/>
              <a:gdLst/>
              <a:ahLst/>
              <a:cxnLst/>
              <a:rect l="l" t="t" r="r" b="b"/>
              <a:pathLst>
                <a:path w="22" h="29" extrusionOk="0">
                  <a:moveTo>
                    <a:pt x="0" y="0"/>
                  </a:moveTo>
                  <a:lnTo>
                    <a:pt x="2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6076;p126">
              <a:extLst>
                <a:ext uri="{FF2B5EF4-FFF2-40B4-BE49-F238E27FC236}">
                  <a16:creationId xmlns:a16="http://schemas.microsoft.com/office/drawing/2014/main" id="{14022D8E-5AA3-41F6-9C31-E3E63B66E40E}"/>
                </a:ext>
              </a:extLst>
            </p:cNvPr>
            <p:cNvSpPr/>
            <p:nvPr/>
          </p:nvSpPr>
          <p:spPr>
            <a:xfrm>
              <a:off x="1478333" y="1688541"/>
              <a:ext cx="530" cy="434"/>
            </a:xfrm>
            <a:custGeom>
              <a:avLst/>
              <a:gdLst/>
              <a:ahLst/>
              <a:cxnLst/>
              <a:rect l="l" t="t" r="r" b="b"/>
              <a:pathLst>
                <a:path w="39" h="32" extrusionOk="0">
                  <a:moveTo>
                    <a:pt x="0" y="32"/>
                  </a:moveTo>
                  <a:lnTo>
                    <a:pt x="3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6077;p126">
              <a:extLst>
                <a:ext uri="{FF2B5EF4-FFF2-40B4-BE49-F238E27FC236}">
                  <a16:creationId xmlns:a16="http://schemas.microsoft.com/office/drawing/2014/main" id="{23A3A2C0-E2C7-45B9-89FE-858874EBAA80}"/>
                </a:ext>
              </a:extLst>
            </p:cNvPr>
            <p:cNvSpPr/>
            <p:nvPr/>
          </p:nvSpPr>
          <p:spPr>
            <a:xfrm>
              <a:off x="1478944" y="1688011"/>
              <a:ext cx="489" cy="448"/>
            </a:xfrm>
            <a:custGeom>
              <a:avLst/>
              <a:gdLst/>
              <a:ahLst/>
              <a:cxnLst/>
              <a:rect l="l" t="t" r="r" b="b"/>
              <a:pathLst>
                <a:path w="36" h="33" extrusionOk="0">
                  <a:moveTo>
                    <a:pt x="1" y="32"/>
                  </a:moveTo>
                  <a:lnTo>
                    <a:pt x="36"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6078;p126">
              <a:extLst>
                <a:ext uri="{FF2B5EF4-FFF2-40B4-BE49-F238E27FC236}">
                  <a16:creationId xmlns:a16="http://schemas.microsoft.com/office/drawing/2014/main" id="{6A3E830C-794F-44DD-BDBD-7A4EBE09A6C3}"/>
                </a:ext>
              </a:extLst>
            </p:cNvPr>
            <p:cNvSpPr/>
            <p:nvPr/>
          </p:nvSpPr>
          <p:spPr>
            <a:xfrm>
              <a:off x="1542310" y="1677706"/>
              <a:ext cx="244" cy="434"/>
            </a:xfrm>
            <a:custGeom>
              <a:avLst/>
              <a:gdLst/>
              <a:ahLst/>
              <a:cxnLst/>
              <a:rect l="l" t="t" r="r" b="b"/>
              <a:pathLst>
                <a:path w="18" h="32" extrusionOk="0">
                  <a:moveTo>
                    <a:pt x="0" y="0"/>
                  </a:moveTo>
                  <a:lnTo>
                    <a:pt x="18"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6079;p126">
              <a:extLst>
                <a:ext uri="{FF2B5EF4-FFF2-40B4-BE49-F238E27FC236}">
                  <a16:creationId xmlns:a16="http://schemas.microsoft.com/office/drawing/2014/main" id="{9B7301C3-F8ED-4A82-8334-2B05F327E329}"/>
                </a:ext>
              </a:extLst>
            </p:cNvPr>
            <p:cNvSpPr/>
            <p:nvPr/>
          </p:nvSpPr>
          <p:spPr>
            <a:xfrm>
              <a:off x="1539689" y="1670714"/>
              <a:ext cx="109" cy="353"/>
            </a:xfrm>
            <a:custGeom>
              <a:avLst/>
              <a:gdLst/>
              <a:ahLst/>
              <a:cxnLst/>
              <a:rect l="l" t="t" r="r" b="b"/>
              <a:pathLst>
                <a:path w="8" h="26" extrusionOk="0">
                  <a:moveTo>
                    <a:pt x="1" y="1"/>
                  </a:moveTo>
                  <a:lnTo>
                    <a:pt x="8"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6080;p126">
              <a:extLst>
                <a:ext uri="{FF2B5EF4-FFF2-40B4-BE49-F238E27FC236}">
                  <a16:creationId xmlns:a16="http://schemas.microsoft.com/office/drawing/2014/main" id="{D341C520-7771-4EAC-B82F-5CFC3D77BEC8}"/>
                </a:ext>
              </a:extLst>
            </p:cNvPr>
            <p:cNvSpPr/>
            <p:nvPr/>
          </p:nvSpPr>
          <p:spPr>
            <a:xfrm>
              <a:off x="1539975" y="1671949"/>
              <a:ext cx="163" cy="394"/>
            </a:xfrm>
            <a:custGeom>
              <a:avLst/>
              <a:gdLst/>
              <a:ahLst/>
              <a:cxnLst/>
              <a:rect l="l" t="t" r="r" b="b"/>
              <a:pathLst>
                <a:path w="12" h="29" extrusionOk="0">
                  <a:moveTo>
                    <a:pt x="1"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6081;p126">
              <a:extLst>
                <a:ext uri="{FF2B5EF4-FFF2-40B4-BE49-F238E27FC236}">
                  <a16:creationId xmlns:a16="http://schemas.microsoft.com/office/drawing/2014/main" id="{FC60E278-F4F9-4A53-9CFE-DDDBC7B2BDA6}"/>
                </a:ext>
              </a:extLst>
            </p:cNvPr>
            <p:cNvSpPr/>
            <p:nvPr/>
          </p:nvSpPr>
          <p:spPr>
            <a:xfrm>
              <a:off x="1477667" y="1689111"/>
              <a:ext cx="584" cy="489"/>
            </a:xfrm>
            <a:custGeom>
              <a:avLst/>
              <a:gdLst/>
              <a:ahLst/>
              <a:cxnLst/>
              <a:rect l="l" t="t" r="r" b="b"/>
              <a:pathLst>
                <a:path w="43" h="36" extrusionOk="0">
                  <a:moveTo>
                    <a:pt x="0" y="35"/>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6082;p126">
              <a:extLst>
                <a:ext uri="{FF2B5EF4-FFF2-40B4-BE49-F238E27FC236}">
                  <a16:creationId xmlns:a16="http://schemas.microsoft.com/office/drawing/2014/main" id="{2D756D3E-64E1-4CDD-91C6-8FBF21C2D1D1}"/>
                </a:ext>
              </a:extLst>
            </p:cNvPr>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6083;p126">
              <a:extLst>
                <a:ext uri="{FF2B5EF4-FFF2-40B4-BE49-F238E27FC236}">
                  <a16:creationId xmlns:a16="http://schemas.microsoft.com/office/drawing/2014/main" id="{3BED68E0-BA57-494A-8886-4A8E2BB16482}"/>
                </a:ext>
              </a:extLst>
            </p:cNvPr>
            <p:cNvSpPr/>
            <p:nvPr/>
          </p:nvSpPr>
          <p:spPr>
            <a:xfrm>
              <a:off x="1540165" y="1672614"/>
              <a:ext cx="163" cy="394"/>
            </a:xfrm>
            <a:custGeom>
              <a:avLst/>
              <a:gdLst/>
              <a:ahLst/>
              <a:cxnLst/>
              <a:rect l="l" t="t" r="r" b="b"/>
              <a:pathLst>
                <a:path w="12" h="29" extrusionOk="0">
                  <a:moveTo>
                    <a:pt x="1"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6084;p126">
              <a:extLst>
                <a:ext uri="{FF2B5EF4-FFF2-40B4-BE49-F238E27FC236}">
                  <a16:creationId xmlns:a16="http://schemas.microsoft.com/office/drawing/2014/main" id="{A461842B-7702-4A25-BAF5-53541D6E0925}"/>
                </a:ext>
              </a:extLst>
            </p:cNvPr>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6085;p126">
              <a:extLst>
                <a:ext uri="{FF2B5EF4-FFF2-40B4-BE49-F238E27FC236}">
                  <a16:creationId xmlns:a16="http://schemas.microsoft.com/office/drawing/2014/main" id="{50CFA4B5-B726-47FB-B25A-518FF3D64070}"/>
                </a:ext>
              </a:extLst>
            </p:cNvPr>
            <p:cNvSpPr/>
            <p:nvPr/>
          </p:nvSpPr>
          <p:spPr>
            <a:xfrm>
              <a:off x="1539839" y="1671338"/>
              <a:ext cx="109" cy="339"/>
            </a:xfrm>
            <a:custGeom>
              <a:avLst/>
              <a:gdLst/>
              <a:ahLst/>
              <a:cxnLst/>
              <a:rect l="l" t="t" r="r" b="b"/>
              <a:pathLst>
                <a:path w="8" h="25" extrusionOk="0">
                  <a:moveTo>
                    <a:pt x="0" y="0"/>
                  </a:moveTo>
                  <a:lnTo>
                    <a:pt x="7"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6086;p126">
              <a:extLst>
                <a:ext uri="{FF2B5EF4-FFF2-40B4-BE49-F238E27FC236}">
                  <a16:creationId xmlns:a16="http://schemas.microsoft.com/office/drawing/2014/main" id="{532E7622-DE66-41D3-AC2B-BCB11A2E1705}"/>
                </a:ext>
              </a:extLst>
            </p:cNvPr>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6087;p126">
              <a:extLst>
                <a:ext uri="{FF2B5EF4-FFF2-40B4-BE49-F238E27FC236}">
                  <a16:creationId xmlns:a16="http://schemas.microsoft.com/office/drawing/2014/main" id="{6B5237A7-9DFB-4287-AF44-A0ABC97304C8}"/>
                </a:ext>
              </a:extLst>
            </p:cNvPr>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6088;p126">
              <a:extLst>
                <a:ext uri="{FF2B5EF4-FFF2-40B4-BE49-F238E27FC236}">
                  <a16:creationId xmlns:a16="http://schemas.microsoft.com/office/drawing/2014/main" id="{66623F9B-E1ED-4C6F-8159-2CFBCFBF5904}"/>
                </a:ext>
              </a:extLst>
            </p:cNvPr>
            <p:cNvSpPr/>
            <p:nvPr/>
          </p:nvSpPr>
          <p:spPr>
            <a:xfrm>
              <a:off x="1541210" y="1675425"/>
              <a:ext cx="204" cy="434"/>
            </a:xfrm>
            <a:custGeom>
              <a:avLst/>
              <a:gdLst/>
              <a:ahLst/>
              <a:cxnLst/>
              <a:rect l="l" t="t" r="r" b="b"/>
              <a:pathLst>
                <a:path w="15" h="32" extrusionOk="0">
                  <a:moveTo>
                    <a:pt x="1" y="0"/>
                  </a:moveTo>
                  <a:lnTo>
                    <a:pt x="15"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6089;p126">
              <a:extLst>
                <a:ext uri="{FF2B5EF4-FFF2-40B4-BE49-F238E27FC236}">
                  <a16:creationId xmlns:a16="http://schemas.microsoft.com/office/drawing/2014/main" id="{CF9FA746-540F-4CDA-AED5-93D9D32B8532}"/>
                </a:ext>
              </a:extLst>
            </p:cNvPr>
            <p:cNvSpPr/>
            <p:nvPr/>
          </p:nvSpPr>
          <p:spPr>
            <a:xfrm>
              <a:off x="1541550" y="1676185"/>
              <a:ext cx="204" cy="394"/>
            </a:xfrm>
            <a:custGeom>
              <a:avLst/>
              <a:gdLst/>
              <a:ahLst/>
              <a:cxnLst/>
              <a:rect l="l" t="t" r="r" b="b"/>
              <a:pathLst>
                <a:path w="15" h="29" extrusionOk="0">
                  <a:moveTo>
                    <a:pt x="0" y="0"/>
                  </a:moveTo>
                  <a:lnTo>
                    <a:pt x="14"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6090;p126">
              <a:extLst>
                <a:ext uri="{FF2B5EF4-FFF2-40B4-BE49-F238E27FC236}">
                  <a16:creationId xmlns:a16="http://schemas.microsoft.com/office/drawing/2014/main" id="{9D27BE93-E989-4EFB-89A7-62D7EC83B84A}"/>
                </a:ext>
              </a:extLst>
            </p:cNvPr>
            <p:cNvSpPr/>
            <p:nvPr/>
          </p:nvSpPr>
          <p:spPr>
            <a:xfrm>
              <a:off x="1540884" y="1674705"/>
              <a:ext cx="204" cy="394"/>
            </a:xfrm>
            <a:custGeom>
              <a:avLst/>
              <a:gdLst/>
              <a:ahLst/>
              <a:cxnLst/>
              <a:rect l="l" t="t" r="r" b="b"/>
              <a:pathLst>
                <a:path w="15" h="29" extrusionOk="0">
                  <a:moveTo>
                    <a:pt x="0" y="1"/>
                  </a:moveTo>
                  <a:lnTo>
                    <a:pt x="14"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6091;p126">
              <a:extLst>
                <a:ext uri="{FF2B5EF4-FFF2-40B4-BE49-F238E27FC236}">
                  <a16:creationId xmlns:a16="http://schemas.microsoft.com/office/drawing/2014/main" id="{E75710CE-852B-43FE-BCD7-BCA842C5F935}"/>
                </a:ext>
              </a:extLst>
            </p:cNvPr>
            <p:cNvSpPr/>
            <p:nvPr/>
          </p:nvSpPr>
          <p:spPr>
            <a:xfrm>
              <a:off x="1540640" y="1673999"/>
              <a:ext cx="163" cy="394"/>
            </a:xfrm>
            <a:custGeom>
              <a:avLst/>
              <a:gdLst/>
              <a:ahLst/>
              <a:cxnLst/>
              <a:rect l="l" t="t" r="r" b="b"/>
              <a:pathLst>
                <a:path w="12" h="29" extrusionOk="0">
                  <a:moveTo>
                    <a:pt x="1" y="0"/>
                  </a:moveTo>
                  <a:lnTo>
                    <a:pt x="1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6092;p126">
              <a:extLst>
                <a:ext uri="{FF2B5EF4-FFF2-40B4-BE49-F238E27FC236}">
                  <a16:creationId xmlns:a16="http://schemas.microsoft.com/office/drawing/2014/main" id="{153EE93E-7EEE-4780-B032-0120A0D9AEF3}"/>
                </a:ext>
              </a:extLst>
            </p:cNvPr>
            <p:cNvSpPr/>
            <p:nvPr/>
          </p:nvSpPr>
          <p:spPr>
            <a:xfrm>
              <a:off x="1541930" y="1676946"/>
              <a:ext cx="204" cy="434"/>
            </a:xfrm>
            <a:custGeom>
              <a:avLst/>
              <a:gdLst/>
              <a:ahLst/>
              <a:cxnLst/>
              <a:rect l="l" t="t" r="r" b="b"/>
              <a:pathLst>
                <a:path w="15" h="32" extrusionOk="0">
                  <a:moveTo>
                    <a:pt x="0" y="0"/>
                  </a:moveTo>
                  <a:lnTo>
                    <a:pt x="14"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6093;p126">
              <a:extLst>
                <a:ext uri="{FF2B5EF4-FFF2-40B4-BE49-F238E27FC236}">
                  <a16:creationId xmlns:a16="http://schemas.microsoft.com/office/drawing/2014/main" id="{4AED667E-CA0F-4A1B-BA2F-42FBD47C38DA}"/>
                </a:ext>
              </a:extLst>
            </p:cNvPr>
            <p:cNvSpPr/>
            <p:nvPr/>
          </p:nvSpPr>
          <p:spPr>
            <a:xfrm>
              <a:off x="1540409" y="1673280"/>
              <a:ext cx="149" cy="394"/>
            </a:xfrm>
            <a:custGeom>
              <a:avLst/>
              <a:gdLst/>
              <a:ahLst/>
              <a:cxnLst/>
              <a:rect l="l" t="t" r="r" b="b"/>
              <a:pathLst>
                <a:path w="11" h="29" extrusionOk="0">
                  <a:moveTo>
                    <a:pt x="0" y="1"/>
                  </a:moveTo>
                  <a:lnTo>
                    <a:pt x="11" y="2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6094;p126">
              <a:extLst>
                <a:ext uri="{FF2B5EF4-FFF2-40B4-BE49-F238E27FC236}">
                  <a16:creationId xmlns:a16="http://schemas.microsoft.com/office/drawing/2014/main" id="{5365F898-244A-4872-B991-DDF017F06BE4}"/>
                </a:ext>
              </a:extLst>
            </p:cNvPr>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6095;p126">
              <a:extLst>
                <a:ext uri="{FF2B5EF4-FFF2-40B4-BE49-F238E27FC236}">
                  <a16:creationId xmlns:a16="http://schemas.microsoft.com/office/drawing/2014/main" id="{7D254C07-580C-4354-9580-22ACBFE888DD}"/>
                </a:ext>
              </a:extLst>
            </p:cNvPr>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6096;p126">
              <a:extLst>
                <a:ext uri="{FF2B5EF4-FFF2-40B4-BE49-F238E27FC236}">
                  <a16:creationId xmlns:a16="http://schemas.microsoft.com/office/drawing/2014/main" id="{ADEE76FA-AC2B-4C7D-9417-AE575E4A2E84}"/>
                </a:ext>
              </a:extLst>
            </p:cNvPr>
            <p:cNvSpPr/>
            <p:nvPr/>
          </p:nvSpPr>
          <p:spPr>
            <a:xfrm>
              <a:off x="1072257" y="1586153"/>
              <a:ext cx="869" cy="638"/>
            </a:xfrm>
            <a:custGeom>
              <a:avLst/>
              <a:gdLst/>
              <a:ahLst/>
              <a:cxnLst/>
              <a:rect l="l" t="t" r="r" b="b"/>
              <a:pathLst>
                <a:path w="64" h="47" extrusionOk="0">
                  <a:moveTo>
                    <a:pt x="0" y="46"/>
                  </a:moveTo>
                  <a:lnTo>
                    <a:pt x="6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6097;p126">
              <a:extLst>
                <a:ext uri="{FF2B5EF4-FFF2-40B4-BE49-F238E27FC236}">
                  <a16:creationId xmlns:a16="http://schemas.microsoft.com/office/drawing/2014/main" id="{A30EA08D-5F40-4CE6-B0AE-06B364323EFF}"/>
                </a:ext>
              </a:extLst>
            </p:cNvPr>
            <p:cNvSpPr/>
            <p:nvPr/>
          </p:nvSpPr>
          <p:spPr>
            <a:xfrm>
              <a:off x="1073357" y="1585447"/>
              <a:ext cx="774" cy="530"/>
            </a:xfrm>
            <a:custGeom>
              <a:avLst/>
              <a:gdLst/>
              <a:ahLst/>
              <a:cxnLst/>
              <a:rect l="l" t="t" r="r" b="b"/>
              <a:pathLst>
                <a:path w="57" h="39" extrusionOk="0">
                  <a:moveTo>
                    <a:pt x="56"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6098;p126">
              <a:extLst>
                <a:ext uri="{FF2B5EF4-FFF2-40B4-BE49-F238E27FC236}">
                  <a16:creationId xmlns:a16="http://schemas.microsoft.com/office/drawing/2014/main" id="{B198C8E1-17C1-49E0-817B-3D57D1F2740C}"/>
                </a:ext>
              </a:extLst>
            </p:cNvPr>
            <p:cNvSpPr/>
            <p:nvPr/>
          </p:nvSpPr>
          <p:spPr>
            <a:xfrm>
              <a:off x="1075257" y="1584116"/>
              <a:ext cx="774" cy="530"/>
            </a:xfrm>
            <a:custGeom>
              <a:avLst/>
              <a:gdLst/>
              <a:ahLst/>
              <a:cxnLst/>
              <a:rect l="l" t="t" r="r" b="b"/>
              <a:pathLst>
                <a:path w="57" h="39" extrusionOk="0">
                  <a:moveTo>
                    <a:pt x="56" y="0"/>
                  </a:moveTo>
                  <a:lnTo>
                    <a:pt x="0"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6099;p126">
              <a:extLst>
                <a:ext uri="{FF2B5EF4-FFF2-40B4-BE49-F238E27FC236}">
                  <a16:creationId xmlns:a16="http://schemas.microsoft.com/office/drawing/2014/main" id="{6B0D59A6-1E65-4E4F-A6D5-FFF817095112}"/>
                </a:ext>
              </a:extLst>
            </p:cNvPr>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6100;p126">
              <a:extLst>
                <a:ext uri="{FF2B5EF4-FFF2-40B4-BE49-F238E27FC236}">
                  <a16:creationId xmlns:a16="http://schemas.microsoft.com/office/drawing/2014/main" id="{9591F76D-12C3-40B3-8132-103282DB5C22}"/>
                </a:ext>
              </a:extLst>
            </p:cNvPr>
            <p:cNvSpPr/>
            <p:nvPr/>
          </p:nvSpPr>
          <p:spPr>
            <a:xfrm>
              <a:off x="1074348" y="1584822"/>
              <a:ext cx="679" cy="448"/>
            </a:xfrm>
            <a:custGeom>
              <a:avLst/>
              <a:gdLst/>
              <a:ahLst/>
              <a:cxnLst/>
              <a:rect l="l" t="t" r="r" b="b"/>
              <a:pathLst>
                <a:path w="50" h="33" extrusionOk="0">
                  <a:moveTo>
                    <a:pt x="50" y="1"/>
                  </a:moveTo>
                  <a:lnTo>
                    <a:pt x="1"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6101;p126">
              <a:extLst>
                <a:ext uri="{FF2B5EF4-FFF2-40B4-BE49-F238E27FC236}">
                  <a16:creationId xmlns:a16="http://schemas.microsoft.com/office/drawing/2014/main" id="{EBD6B031-BA5B-48A3-BA14-85E26F22C752}"/>
                </a:ext>
              </a:extLst>
            </p:cNvPr>
            <p:cNvSpPr/>
            <p:nvPr/>
          </p:nvSpPr>
          <p:spPr>
            <a:xfrm>
              <a:off x="1417248" y="1669913"/>
              <a:ext cx="204" cy="149"/>
            </a:xfrm>
            <a:custGeom>
              <a:avLst/>
              <a:gdLst/>
              <a:ahLst/>
              <a:cxnLst/>
              <a:rect l="l" t="t" r="r" b="b"/>
              <a:pathLst>
                <a:path w="15" h="11" extrusionOk="0">
                  <a:moveTo>
                    <a:pt x="15"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6102;p126">
              <a:extLst>
                <a:ext uri="{FF2B5EF4-FFF2-40B4-BE49-F238E27FC236}">
                  <a16:creationId xmlns:a16="http://schemas.microsoft.com/office/drawing/2014/main" id="{F7BB74AA-7D5D-459B-BE51-06DE88E8FF7C}"/>
                </a:ext>
              </a:extLst>
            </p:cNvPr>
            <p:cNvSpPr/>
            <p:nvPr/>
          </p:nvSpPr>
          <p:spPr>
            <a:xfrm>
              <a:off x="1416677" y="1669532"/>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6103;p126">
              <a:extLst>
                <a:ext uri="{FF2B5EF4-FFF2-40B4-BE49-F238E27FC236}">
                  <a16:creationId xmlns:a16="http://schemas.microsoft.com/office/drawing/2014/main" id="{847264DC-6F84-4690-A1CC-5616A1D07504}"/>
                </a:ext>
              </a:extLst>
            </p:cNvPr>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6104;p126">
              <a:extLst>
                <a:ext uri="{FF2B5EF4-FFF2-40B4-BE49-F238E27FC236}">
                  <a16:creationId xmlns:a16="http://schemas.microsoft.com/office/drawing/2014/main" id="{AACD04E7-345A-45EF-BEAA-11BAFE174E29}"/>
                </a:ext>
              </a:extLst>
            </p:cNvPr>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6105;p126">
              <a:extLst>
                <a:ext uri="{FF2B5EF4-FFF2-40B4-BE49-F238E27FC236}">
                  <a16:creationId xmlns:a16="http://schemas.microsoft.com/office/drawing/2014/main" id="{3FBED34D-99F2-4641-8069-12CDD8A3E3B1}"/>
                </a:ext>
              </a:extLst>
            </p:cNvPr>
            <p:cNvSpPr/>
            <p:nvPr/>
          </p:nvSpPr>
          <p:spPr>
            <a:xfrm>
              <a:off x="1416012" y="1669057"/>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6106;p126">
              <a:extLst>
                <a:ext uri="{FF2B5EF4-FFF2-40B4-BE49-F238E27FC236}">
                  <a16:creationId xmlns:a16="http://schemas.microsoft.com/office/drawing/2014/main" id="{E917F99A-3C25-4FC4-B9FE-F1067F6F009A}"/>
                </a:ext>
              </a:extLst>
            </p:cNvPr>
            <p:cNvSpPr/>
            <p:nvPr/>
          </p:nvSpPr>
          <p:spPr>
            <a:xfrm>
              <a:off x="1417872" y="1670333"/>
              <a:ext cx="54" cy="109"/>
            </a:xfrm>
            <a:custGeom>
              <a:avLst/>
              <a:gdLst/>
              <a:ahLst/>
              <a:cxnLst/>
              <a:rect l="l" t="t" r="r" b="b"/>
              <a:pathLst>
                <a:path w="4" h="8" extrusionOk="0">
                  <a:moveTo>
                    <a:pt x="0" y="1"/>
                  </a:moveTo>
                  <a:lnTo>
                    <a:pt x="4" y="8"/>
                  </a:ln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6107;p126">
              <a:extLst>
                <a:ext uri="{FF2B5EF4-FFF2-40B4-BE49-F238E27FC236}">
                  <a16:creationId xmlns:a16="http://schemas.microsoft.com/office/drawing/2014/main" id="{CE310D3E-17B8-4D39-B4A6-7809DAF8F12E}"/>
                </a:ext>
              </a:extLst>
            </p:cNvPr>
            <p:cNvSpPr/>
            <p:nvPr/>
          </p:nvSpPr>
          <p:spPr>
            <a:xfrm>
              <a:off x="1037458" y="1535536"/>
              <a:ext cx="68" cy="54"/>
            </a:xfrm>
            <a:custGeom>
              <a:avLst/>
              <a:gdLst/>
              <a:ahLst/>
              <a:cxnLst/>
              <a:rect l="l" t="t" r="r" b="b"/>
              <a:pathLst>
                <a:path w="5" h="4" extrusionOk="0">
                  <a:moveTo>
                    <a:pt x="1"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6108;p126">
              <a:extLst>
                <a:ext uri="{FF2B5EF4-FFF2-40B4-BE49-F238E27FC236}">
                  <a16:creationId xmlns:a16="http://schemas.microsoft.com/office/drawing/2014/main" id="{0A7FFCF4-1E92-4D53-99B3-458372156128}"/>
                </a:ext>
              </a:extLst>
            </p:cNvPr>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6109;p126">
              <a:extLst>
                <a:ext uri="{FF2B5EF4-FFF2-40B4-BE49-F238E27FC236}">
                  <a16:creationId xmlns:a16="http://schemas.microsoft.com/office/drawing/2014/main" id="{A93446E0-5A12-451C-9E1C-A83A40377D16}"/>
                </a:ext>
              </a:extLst>
            </p:cNvPr>
            <p:cNvSpPr/>
            <p:nvPr/>
          </p:nvSpPr>
          <p:spPr>
            <a:xfrm>
              <a:off x="1074443" y="158035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6110;p126">
              <a:extLst>
                <a:ext uri="{FF2B5EF4-FFF2-40B4-BE49-F238E27FC236}">
                  <a16:creationId xmlns:a16="http://schemas.microsoft.com/office/drawing/2014/main" id="{B0104E09-5997-4356-B516-AF72F3712020}"/>
                </a:ext>
              </a:extLst>
            </p:cNvPr>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6111;p126">
              <a:extLst>
                <a:ext uri="{FF2B5EF4-FFF2-40B4-BE49-F238E27FC236}">
                  <a16:creationId xmlns:a16="http://schemas.microsoft.com/office/drawing/2014/main" id="{10CE20EC-248D-4BDA-90A8-A84DB8387AB7}"/>
                </a:ext>
              </a:extLst>
            </p:cNvPr>
            <p:cNvSpPr/>
            <p:nvPr/>
          </p:nvSpPr>
          <p:spPr>
            <a:xfrm>
              <a:off x="1132813" y="1645052"/>
              <a:ext cx="202889" cy="1100"/>
            </a:xfrm>
            <a:custGeom>
              <a:avLst/>
              <a:gdLst/>
              <a:ahLst/>
              <a:cxnLst/>
              <a:rect l="l" t="t" r="r" b="b"/>
              <a:pathLst>
                <a:path w="14943" h="81" extrusionOk="0">
                  <a:moveTo>
                    <a:pt x="1" y="81"/>
                  </a:moveTo>
                  <a:lnTo>
                    <a:pt x="149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6112;p126">
              <a:extLst>
                <a:ext uri="{FF2B5EF4-FFF2-40B4-BE49-F238E27FC236}">
                  <a16:creationId xmlns:a16="http://schemas.microsoft.com/office/drawing/2014/main" id="{DE5A00C4-35B8-479F-88A1-D2D784D0D0BA}"/>
                </a:ext>
              </a:extLst>
            </p:cNvPr>
            <p:cNvSpPr/>
            <p:nvPr/>
          </p:nvSpPr>
          <p:spPr>
            <a:xfrm>
              <a:off x="1415496" y="1668718"/>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6113;p126">
              <a:extLst>
                <a:ext uri="{FF2B5EF4-FFF2-40B4-BE49-F238E27FC236}">
                  <a16:creationId xmlns:a16="http://schemas.microsoft.com/office/drawing/2014/main" id="{7CFFC287-81FD-4123-933F-21DCD1FE1A16}"/>
                </a:ext>
              </a:extLst>
            </p:cNvPr>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6114;p126">
              <a:extLst>
                <a:ext uri="{FF2B5EF4-FFF2-40B4-BE49-F238E27FC236}">
                  <a16:creationId xmlns:a16="http://schemas.microsoft.com/office/drawing/2014/main" id="{FE39FD05-19C3-4CD5-ADB5-DF23DF953F17}"/>
                </a:ext>
              </a:extLst>
            </p:cNvPr>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6115;p126">
              <a:extLst>
                <a:ext uri="{FF2B5EF4-FFF2-40B4-BE49-F238E27FC236}">
                  <a16:creationId xmlns:a16="http://schemas.microsoft.com/office/drawing/2014/main" id="{5D03FC07-2ACA-4525-BE91-667D6056CB5D}"/>
                </a:ext>
              </a:extLst>
            </p:cNvPr>
            <p:cNvSpPr/>
            <p:nvPr/>
          </p:nvSpPr>
          <p:spPr>
            <a:xfrm>
              <a:off x="1456649" y="1702091"/>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6116;p126">
              <a:extLst>
                <a:ext uri="{FF2B5EF4-FFF2-40B4-BE49-F238E27FC236}">
                  <a16:creationId xmlns:a16="http://schemas.microsoft.com/office/drawing/2014/main" id="{A2FD0FE0-DF82-4A39-B5FF-BB52DAA20998}"/>
                </a:ext>
              </a:extLst>
            </p:cNvPr>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6117;p126">
              <a:extLst>
                <a:ext uri="{FF2B5EF4-FFF2-40B4-BE49-F238E27FC236}">
                  <a16:creationId xmlns:a16="http://schemas.microsoft.com/office/drawing/2014/main" id="{9BC6BF6B-AEF5-4F0E-B990-1E0C69F98396}"/>
                </a:ext>
              </a:extLst>
            </p:cNvPr>
            <p:cNvSpPr/>
            <p:nvPr/>
          </p:nvSpPr>
          <p:spPr>
            <a:xfrm>
              <a:off x="1456935" y="1701806"/>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6118;p126">
              <a:extLst>
                <a:ext uri="{FF2B5EF4-FFF2-40B4-BE49-F238E27FC236}">
                  <a16:creationId xmlns:a16="http://schemas.microsoft.com/office/drawing/2014/main" id="{22F665DC-2249-40DD-A19A-C3B7F5C7C046}"/>
                </a:ext>
              </a:extLst>
            </p:cNvPr>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6119;p126">
              <a:extLst>
                <a:ext uri="{FF2B5EF4-FFF2-40B4-BE49-F238E27FC236}">
                  <a16:creationId xmlns:a16="http://schemas.microsoft.com/office/drawing/2014/main" id="{2613EAB6-FB88-403F-A090-EF46CD9AA6E9}"/>
                </a:ext>
              </a:extLst>
            </p:cNvPr>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6120;p126">
              <a:extLst>
                <a:ext uri="{FF2B5EF4-FFF2-40B4-BE49-F238E27FC236}">
                  <a16:creationId xmlns:a16="http://schemas.microsoft.com/office/drawing/2014/main" id="{91C385E6-D33B-4D72-9D7B-496165766137}"/>
                </a:ext>
              </a:extLst>
            </p:cNvPr>
            <p:cNvSpPr/>
            <p:nvPr/>
          </p:nvSpPr>
          <p:spPr>
            <a:xfrm>
              <a:off x="1539174" y="1665921"/>
              <a:ext cx="14" cy="285"/>
            </a:xfrm>
            <a:custGeom>
              <a:avLst/>
              <a:gdLst/>
              <a:ahLst/>
              <a:cxnLst/>
              <a:rect l="l" t="t" r="r" b="b"/>
              <a:pathLst>
                <a:path w="1" h="21" extrusionOk="0">
                  <a:moveTo>
                    <a:pt x="0" y="2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6121;p126">
              <a:extLst>
                <a:ext uri="{FF2B5EF4-FFF2-40B4-BE49-F238E27FC236}">
                  <a16:creationId xmlns:a16="http://schemas.microsoft.com/office/drawing/2014/main" id="{BB42ED91-F9C8-4D32-B052-A99462977112}"/>
                </a:ext>
              </a:extLst>
            </p:cNvPr>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6122;p126">
              <a:extLst>
                <a:ext uri="{FF2B5EF4-FFF2-40B4-BE49-F238E27FC236}">
                  <a16:creationId xmlns:a16="http://schemas.microsoft.com/office/drawing/2014/main" id="{4E87ED49-D09B-4C12-A812-5F63B59CF550}"/>
                </a:ext>
              </a:extLst>
            </p:cNvPr>
            <p:cNvSpPr/>
            <p:nvPr/>
          </p:nvSpPr>
          <p:spPr>
            <a:xfrm>
              <a:off x="1477423" y="1689681"/>
              <a:ext cx="163" cy="109"/>
            </a:xfrm>
            <a:custGeom>
              <a:avLst/>
              <a:gdLst/>
              <a:ahLst/>
              <a:cxnLst/>
              <a:rect l="l" t="t" r="r" b="b"/>
              <a:pathLst>
                <a:path w="12" h="8" extrusionOk="0">
                  <a:moveTo>
                    <a:pt x="1" y="7"/>
                  </a:moveTo>
                  <a:lnTo>
                    <a:pt x="1" y="7"/>
                  </a:ln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6123;p126">
              <a:extLst>
                <a:ext uri="{FF2B5EF4-FFF2-40B4-BE49-F238E27FC236}">
                  <a16:creationId xmlns:a16="http://schemas.microsoft.com/office/drawing/2014/main" id="{5CDA335A-51C6-4B47-993E-3290734457EC}"/>
                </a:ext>
              </a:extLst>
            </p:cNvPr>
            <p:cNvSpPr/>
            <p:nvPr/>
          </p:nvSpPr>
          <p:spPr>
            <a:xfrm>
              <a:off x="1428843" y="1703327"/>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6124;p126">
              <a:extLst>
                <a:ext uri="{FF2B5EF4-FFF2-40B4-BE49-F238E27FC236}">
                  <a16:creationId xmlns:a16="http://schemas.microsoft.com/office/drawing/2014/main" id="{0A6D4263-A25A-4122-A08D-211B48F193AA}"/>
                </a:ext>
              </a:extLst>
            </p:cNvPr>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6125;p126">
              <a:extLst>
                <a:ext uri="{FF2B5EF4-FFF2-40B4-BE49-F238E27FC236}">
                  <a16:creationId xmlns:a16="http://schemas.microsoft.com/office/drawing/2014/main" id="{A360A512-EDDD-4CC6-B8F8-52E6E96B31A2}"/>
                </a:ext>
              </a:extLst>
            </p:cNvPr>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6126;p126">
              <a:extLst>
                <a:ext uri="{FF2B5EF4-FFF2-40B4-BE49-F238E27FC236}">
                  <a16:creationId xmlns:a16="http://schemas.microsoft.com/office/drawing/2014/main" id="{4F58B687-8AD6-47E6-BC1D-FF6B03B27C64}"/>
                </a:ext>
              </a:extLst>
            </p:cNvPr>
            <p:cNvSpPr/>
            <p:nvPr/>
          </p:nvSpPr>
          <p:spPr>
            <a:xfrm>
              <a:off x="1456269" y="1702376"/>
              <a:ext cx="163" cy="149"/>
            </a:xfrm>
            <a:custGeom>
              <a:avLst/>
              <a:gdLst/>
              <a:ahLst/>
              <a:cxnLst/>
              <a:rect l="l" t="t" r="r" b="b"/>
              <a:pathLst>
                <a:path w="12" h="11" extrusionOk="0">
                  <a:moveTo>
                    <a:pt x="1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6127;p126">
              <a:extLst>
                <a:ext uri="{FF2B5EF4-FFF2-40B4-BE49-F238E27FC236}">
                  <a16:creationId xmlns:a16="http://schemas.microsoft.com/office/drawing/2014/main" id="{CB0FA66D-8865-48B0-8E6C-3F67B7278892}"/>
                </a:ext>
              </a:extLst>
            </p:cNvPr>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6128;p126">
              <a:extLst>
                <a:ext uri="{FF2B5EF4-FFF2-40B4-BE49-F238E27FC236}">
                  <a16:creationId xmlns:a16="http://schemas.microsoft.com/office/drawing/2014/main" id="{177CC2AE-4A5D-4815-BA3B-713632E0E249}"/>
                </a:ext>
              </a:extLst>
            </p:cNvPr>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6129;p126">
              <a:extLst>
                <a:ext uri="{FF2B5EF4-FFF2-40B4-BE49-F238E27FC236}">
                  <a16:creationId xmlns:a16="http://schemas.microsoft.com/office/drawing/2014/main" id="{AE46B459-2C88-4AB1-9E63-B17EC641FF70}"/>
                </a:ext>
              </a:extLst>
            </p:cNvPr>
            <p:cNvSpPr/>
            <p:nvPr/>
          </p:nvSpPr>
          <p:spPr>
            <a:xfrm>
              <a:off x="1455794" y="1702702"/>
              <a:ext cx="204" cy="163"/>
            </a:xfrm>
            <a:custGeom>
              <a:avLst/>
              <a:gdLst/>
              <a:ahLst/>
              <a:cxnLst/>
              <a:rect l="l" t="t" r="r" b="b"/>
              <a:pathLst>
                <a:path w="15" h="12" extrusionOk="0">
                  <a:moveTo>
                    <a:pt x="15"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6130;p126">
              <a:extLst>
                <a:ext uri="{FF2B5EF4-FFF2-40B4-BE49-F238E27FC236}">
                  <a16:creationId xmlns:a16="http://schemas.microsoft.com/office/drawing/2014/main" id="{82DC53D8-8619-4F69-B569-7A4DCF6FACBF}"/>
                </a:ext>
              </a:extLst>
            </p:cNvPr>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6131;p126">
              <a:extLst>
                <a:ext uri="{FF2B5EF4-FFF2-40B4-BE49-F238E27FC236}">
                  <a16:creationId xmlns:a16="http://schemas.microsoft.com/office/drawing/2014/main" id="{4792F129-6817-488E-819C-938DCFF5037E}"/>
                </a:ext>
              </a:extLst>
            </p:cNvPr>
            <p:cNvSpPr/>
            <p:nvPr/>
          </p:nvSpPr>
          <p:spPr>
            <a:xfrm>
              <a:off x="1455224" y="1703042"/>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6132;p126">
              <a:extLst>
                <a:ext uri="{FF2B5EF4-FFF2-40B4-BE49-F238E27FC236}">
                  <a16:creationId xmlns:a16="http://schemas.microsoft.com/office/drawing/2014/main" id="{9B698C37-99B5-4BA8-91CA-BAABC2286903}"/>
                </a:ext>
              </a:extLst>
            </p:cNvPr>
            <p:cNvSpPr/>
            <p:nvPr/>
          </p:nvSpPr>
          <p:spPr>
            <a:xfrm>
              <a:off x="1482080" y="1685595"/>
              <a:ext cx="299" cy="244"/>
            </a:xfrm>
            <a:custGeom>
              <a:avLst/>
              <a:gdLst/>
              <a:ahLst/>
              <a:cxnLst/>
              <a:rect l="l" t="t" r="r" b="b"/>
              <a:pathLst>
                <a:path w="22" h="18" extrusionOk="0">
                  <a:moveTo>
                    <a:pt x="1" y="18"/>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6133;p126">
              <a:extLst>
                <a:ext uri="{FF2B5EF4-FFF2-40B4-BE49-F238E27FC236}">
                  <a16:creationId xmlns:a16="http://schemas.microsoft.com/office/drawing/2014/main" id="{925BB0CC-6CA9-4E93-AAC8-2B1102C95D6F}"/>
                </a:ext>
              </a:extLst>
            </p:cNvPr>
            <p:cNvSpPr/>
            <p:nvPr/>
          </p:nvSpPr>
          <p:spPr>
            <a:xfrm>
              <a:off x="1539174" y="1665486"/>
              <a:ext cx="14" cy="244"/>
            </a:xfrm>
            <a:custGeom>
              <a:avLst/>
              <a:gdLst/>
              <a:ahLst/>
              <a:cxnLst/>
              <a:rect l="l" t="t" r="r" b="b"/>
              <a:pathLst>
                <a:path w="1" h="18" extrusionOk="0">
                  <a:moveTo>
                    <a:pt x="0"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6134;p126">
              <a:extLst>
                <a:ext uri="{FF2B5EF4-FFF2-40B4-BE49-F238E27FC236}">
                  <a16:creationId xmlns:a16="http://schemas.microsoft.com/office/drawing/2014/main" id="{26CFAE31-57D4-4C34-A3E0-B5983628DDA8}"/>
                </a:ext>
              </a:extLst>
            </p:cNvPr>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6135;p126">
              <a:extLst>
                <a:ext uri="{FF2B5EF4-FFF2-40B4-BE49-F238E27FC236}">
                  <a16:creationId xmlns:a16="http://schemas.microsoft.com/office/drawing/2014/main" id="{C8FD788B-308E-4563-B8B5-315C8A804F24}"/>
                </a:ext>
              </a:extLst>
            </p:cNvPr>
            <p:cNvSpPr/>
            <p:nvPr/>
          </p:nvSpPr>
          <p:spPr>
            <a:xfrm>
              <a:off x="1539174" y="1666396"/>
              <a:ext cx="14" cy="299"/>
            </a:xfrm>
            <a:custGeom>
              <a:avLst/>
              <a:gdLst/>
              <a:ahLst/>
              <a:cxnLst/>
              <a:rect l="l" t="t" r="r" b="b"/>
              <a:pathLst>
                <a:path w="1" h="22" extrusionOk="0">
                  <a:moveTo>
                    <a:pt x="0" y="0"/>
                  </a:moveTo>
                  <a:lnTo>
                    <a:pt x="0"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6136;p126">
              <a:extLst>
                <a:ext uri="{FF2B5EF4-FFF2-40B4-BE49-F238E27FC236}">
                  <a16:creationId xmlns:a16="http://schemas.microsoft.com/office/drawing/2014/main" id="{061F341B-6F84-48BF-8BEE-B2D7851500D9}"/>
                </a:ext>
              </a:extLst>
            </p:cNvPr>
            <p:cNvSpPr/>
            <p:nvPr/>
          </p:nvSpPr>
          <p:spPr>
            <a:xfrm>
              <a:off x="1485217" y="1683409"/>
              <a:ext cx="163" cy="109"/>
            </a:xfrm>
            <a:custGeom>
              <a:avLst/>
              <a:gdLst/>
              <a:ahLst/>
              <a:cxnLst/>
              <a:rect l="l" t="t" r="r" b="b"/>
              <a:pathLst>
                <a:path w="12" h="8" extrusionOk="0">
                  <a:moveTo>
                    <a:pt x="1"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6137;p126">
              <a:extLst>
                <a:ext uri="{FF2B5EF4-FFF2-40B4-BE49-F238E27FC236}">
                  <a16:creationId xmlns:a16="http://schemas.microsoft.com/office/drawing/2014/main" id="{235BCA01-07ED-4C1A-8B91-4EFED285D84F}"/>
                </a:ext>
              </a:extLst>
            </p:cNvPr>
            <p:cNvSpPr/>
            <p:nvPr/>
          </p:nvSpPr>
          <p:spPr>
            <a:xfrm>
              <a:off x="1485407" y="1683354"/>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6138;p126">
              <a:extLst>
                <a:ext uri="{FF2B5EF4-FFF2-40B4-BE49-F238E27FC236}">
                  <a16:creationId xmlns:a16="http://schemas.microsoft.com/office/drawing/2014/main" id="{032FE9DD-B80C-4AF8-99AC-34178A424F1D}"/>
                </a:ext>
              </a:extLst>
            </p:cNvPr>
            <p:cNvSpPr/>
            <p:nvPr/>
          </p:nvSpPr>
          <p:spPr>
            <a:xfrm>
              <a:off x="1480139" y="1687115"/>
              <a:ext cx="394" cy="339"/>
            </a:xfrm>
            <a:custGeom>
              <a:avLst/>
              <a:gdLst/>
              <a:ahLst/>
              <a:cxnLst/>
              <a:rect l="l" t="t" r="r" b="b"/>
              <a:pathLst>
                <a:path w="29" h="25" extrusionOk="0">
                  <a:moveTo>
                    <a:pt x="0" y="25"/>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6139;p126">
              <a:extLst>
                <a:ext uri="{FF2B5EF4-FFF2-40B4-BE49-F238E27FC236}">
                  <a16:creationId xmlns:a16="http://schemas.microsoft.com/office/drawing/2014/main" id="{3E41E8B7-09D9-4651-8B37-DE55F38B8F78}"/>
                </a:ext>
              </a:extLst>
            </p:cNvPr>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6140;p126">
              <a:extLst>
                <a:ext uri="{FF2B5EF4-FFF2-40B4-BE49-F238E27FC236}">
                  <a16:creationId xmlns:a16="http://schemas.microsoft.com/office/drawing/2014/main" id="{44F67787-B599-4D5B-BABD-A73BAE3E1713}"/>
                </a:ext>
              </a:extLst>
            </p:cNvPr>
            <p:cNvSpPr/>
            <p:nvPr/>
          </p:nvSpPr>
          <p:spPr>
            <a:xfrm>
              <a:off x="1485556" y="1683259"/>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6141;p126">
              <a:extLst>
                <a:ext uri="{FF2B5EF4-FFF2-40B4-BE49-F238E27FC236}">
                  <a16:creationId xmlns:a16="http://schemas.microsoft.com/office/drawing/2014/main" id="{807A8169-1902-410A-8810-E8A97E3C8D76}"/>
                </a:ext>
              </a:extLst>
            </p:cNvPr>
            <p:cNvSpPr/>
            <p:nvPr/>
          </p:nvSpPr>
          <p:spPr>
            <a:xfrm>
              <a:off x="1483845" y="1684264"/>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6142;p126">
              <a:extLst>
                <a:ext uri="{FF2B5EF4-FFF2-40B4-BE49-F238E27FC236}">
                  <a16:creationId xmlns:a16="http://schemas.microsoft.com/office/drawing/2014/main" id="{F8DC8FCF-B50C-4C2A-9352-2702BC8E27B7}"/>
                </a:ext>
              </a:extLst>
            </p:cNvPr>
            <p:cNvSpPr/>
            <p:nvPr/>
          </p:nvSpPr>
          <p:spPr>
            <a:xfrm>
              <a:off x="1484646" y="1683789"/>
              <a:ext cx="204" cy="109"/>
            </a:xfrm>
            <a:custGeom>
              <a:avLst/>
              <a:gdLst/>
              <a:ahLst/>
              <a:cxnLst/>
              <a:rect l="l" t="t" r="r" b="b"/>
              <a:pathLst>
                <a:path w="15" h="8" extrusionOk="0">
                  <a:moveTo>
                    <a:pt x="1" y="7"/>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6143;p126">
              <a:extLst>
                <a:ext uri="{FF2B5EF4-FFF2-40B4-BE49-F238E27FC236}">
                  <a16:creationId xmlns:a16="http://schemas.microsoft.com/office/drawing/2014/main" id="{1EB7B74E-F5E2-4836-843D-0CB8561198D3}"/>
                </a:ext>
              </a:extLst>
            </p:cNvPr>
            <p:cNvSpPr/>
            <p:nvPr/>
          </p:nvSpPr>
          <p:spPr>
            <a:xfrm>
              <a:off x="1484415" y="1683924"/>
              <a:ext cx="204" cy="163"/>
            </a:xfrm>
            <a:custGeom>
              <a:avLst/>
              <a:gdLst/>
              <a:ahLst/>
              <a:cxnLst/>
              <a:rect l="l" t="t" r="r" b="b"/>
              <a:pathLst>
                <a:path w="15" h="12" extrusionOk="0">
                  <a:moveTo>
                    <a:pt x="0" y="1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6144;p126">
              <a:extLst>
                <a:ext uri="{FF2B5EF4-FFF2-40B4-BE49-F238E27FC236}">
                  <a16:creationId xmlns:a16="http://schemas.microsoft.com/office/drawing/2014/main" id="{38DAFD4D-9563-42FA-AD37-770A7F764B1A}"/>
                </a:ext>
              </a:extLst>
            </p:cNvPr>
            <p:cNvSpPr/>
            <p:nvPr/>
          </p:nvSpPr>
          <p:spPr>
            <a:xfrm>
              <a:off x="1484130" y="1684115"/>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6145;p126">
              <a:extLst>
                <a:ext uri="{FF2B5EF4-FFF2-40B4-BE49-F238E27FC236}">
                  <a16:creationId xmlns:a16="http://schemas.microsoft.com/office/drawing/2014/main" id="{22E6AE9C-635D-4EF0-9059-5546063838AD}"/>
                </a:ext>
              </a:extLst>
            </p:cNvPr>
            <p:cNvSpPr/>
            <p:nvPr/>
          </p:nvSpPr>
          <p:spPr>
            <a:xfrm>
              <a:off x="1485026" y="1683544"/>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6146;p126">
              <a:extLst>
                <a:ext uri="{FF2B5EF4-FFF2-40B4-BE49-F238E27FC236}">
                  <a16:creationId xmlns:a16="http://schemas.microsoft.com/office/drawing/2014/main" id="{A2AC0C05-A173-4AEB-8CD0-D24D82A7B91F}"/>
                </a:ext>
              </a:extLst>
            </p:cNvPr>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6147;p126">
              <a:extLst>
                <a:ext uri="{FF2B5EF4-FFF2-40B4-BE49-F238E27FC236}">
                  <a16:creationId xmlns:a16="http://schemas.microsoft.com/office/drawing/2014/main" id="{46A6D289-4E0A-47BF-ABCE-63F28E3FA09D}"/>
                </a:ext>
              </a:extLst>
            </p:cNvPr>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6148;p126">
              <a:extLst>
                <a:ext uri="{FF2B5EF4-FFF2-40B4-BE49-F238E27FC236}">
                  <a16:creationId xmlns:a16="http://schemas.microsoft.com/office/drawing/2014/main" id="{77D2E3FB-3033-4848-87CC-CFA9990B8168}"/>
                </a:ext>
              </a:extLst>
            </p:cNvPr>
            <p:cNvSpPr/>
            <p:nvPr/>
          </p:nvSpPr>
          <p:spPr>
            <a:xfrm>
              <a:off x="1484836" y="1683639"/>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6149;p126">
              <a:extLst>
                <a:ext uri="{FF2B5EF4-FFF2-40B4-BE49-F238E27FC236}">
                  <a16:creationId xmlns:a16="http://schemas.microsoft.com/office/drawing/2014/main" id="{0516FD13-BE3B-4C69-AA1A-97FD973DB2D4}"/>
                </a:ext>
              </a:extLst>
            </p:cNvPr>
            <p:cNvSpPr/>
            <p:nvPr/>
          </p:nvSpPr>
          <p:spPr>
            <a:xfrm>
              <a:off x="1485692" y="1683164"/>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6150;p126">
              <a:extLst>
                <a:ext uri="{FF2B5EF4-FFF2-40B4-BE49-F238E27FC236}">
                  <a16:creationId xmlns:a16="http://schemas.microsoft.com/office/drawing/2014/main" id="{3E4530E9-D61B-4420-A205-CC826AA6EE3F}"/>
                </a:ext>
              </a:extLst>
            </p:cNvPr>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6151;p126">
              <a:extLst>
                <a:ext uri="{FF2B5EF4-FFF2-40B4-BE49-F238E27FC236}">
                  <a16:creationId xmlns:a16="http://schemas.microsoft.com/office/drawing/2014/main" id="{D5298CEE-4270-44CD-8C76-CFCC7C1BBCF9}"/>
                </a:ext>
              </a:extLst>
            </p:cNvPr>
            <p:cNvSpPr/>
            <p:nvPr/>
          </p:nvSpPr>
          <p:spPr>
            <a:xfrm>
              <a:off x="1485787" y="1683164"/>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6152;p126">
              <a:extLst>
                <a:ext uri="{FF2B5EF4-FFF2-40B4-BE49-F238E27FC236}">
                  <a16:creationId xmlns:a16="http://schemas.microsoft.com/office/drawing/2014/main" id="{4FC6EA2E-471E-4057-85AE-04860F3C0CCC}"/>
                </a:ext>
              </a:extLst>
            </p:cNvPr>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6153;p126">
              <a:extLst>
                <a:ext uri="{FF2B5EF4-FFF2-40B4-BE49-F238E27FC236}">
                  <a16:creationId xmlns:a16="http://schemas.microsoft.com/office/drawing/2014/main" id="{0CE101F8-A12B-4568-8B71-C7980D75DACB}"/>
                </a:ext>
              </a:extLst>
            </p:cNvPr>
            <p:cNvSpPr/>
            <p:nvPr/>
          </p:nvSpPr>
          <p:spPr>
            <a:xfrm>
              <a:off x="1539269" y="1663911"/>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6154;p126">
              <a:extLst>
                <a:ext uri="{FF2B5EF4-FFF2-40B4-BE49-F238E27FC236}">
                  <a16:creationId xmlns:a16="http://schemas.microsoft.com/office/drawing/2014/main" id="{E4F15E95-0BE7-40A5-AEC3-F688DC35E41A}"/>
                </a:ext>
              </a:extLst>
            </p:cNvPr>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6155;p126">
              <a:extLst>
                <a:ext uri="{FF2B5EF4-FFF2-40B4-BE49-F238E27FC236}">
                  <a16:creationId xmlns:a16="http://schemas.microsoft.com/office/drawing/2014/main" id="{5839D1D6-347C-414E-86B7-DA2408C924C5}"/>
                </a:ext>
              </a:extLst>
            </p:cNvPr>
            <p:cNvSpPr/>
            <p:nvPr/>
          </p:nvSpPr>
          <p:spPr>
            <a:xfrm>
              <a:off x="1482460" y="1685309"/>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6156;p126">
              <a:extLst>
                <a:ext uri="{FF2B5EF4-FFF2-40B4-BE49-F238E27FC236}">
                  <a16:creationId xmlns:a16="http://schemas.microsoft.com/office/drawing/2014/main" id="{F625D779-9A2A-4C8D-A7D8-C42305881D61}"/>
                </a:ext>
              </a:extLst>
            </p:cNvPr>
            <p:cNvSpPr/>
            <p:nvPr/>
          </p:nvSpPr>
          <p:spPr>
            <a:xfrm>
              <a:off x="1482840" y="1685024"/>
              <a:ext cx="299" cy="204"/>
            </a:xfrm>
            <a:custGeom>
              <a:avLst/>
              <a:gdLst/>
              <a:ahLst/>
              <a:cxnLst/>
              <a:rect l="l" t="t" r="r" b="b"/>
              <a:pathLst>
                <a:path w="22" h="15" extrusionOk="0">
                  <a:moveTo>
                    <a:pt x="1" y="14"/>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6157;p126">
              <a:extLst>
                <a:ext uri="{FF2B5EF4-FFF2-40B4-BE49-F238E27FC236}">
                  <a16:creationId xmlns:a16="http://schemas.microsoft.com/office/drawing/2014/main" id="{85998E4B-A21B-443E-85A8-B99601D1DB53}"/>
                </a:ext>
              </a:extLst>
            </p:cNvPr>
            <p:cNvSpPr/>
            <p:nvPr/>
          </p:nvSpPr>
          <p:spPr>
            <a:xfrm>
              <a:off x="1481605" y="1685975"/>
              <a:ext cx="353" cy="244"/>
            </a:xfrm>
            <a:custGeom>
              <a:avLst/>
              <a:gdLst/>
              <a:ahLst/>
              <a:cxnLst/>
              <a:rect l="l" t="t" r="r" b="b"/>
              <a:pathLst>
                <a:path w="26" h="18" extrusionOk="0">
                  <a:moveTo>
                    <a:pt x="1" y="18"/>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6158;p126">
              <a:extLst>
                <a:ext uri="{FF2B5EF4-FFF2-40B4-BE49-F238E27FC236}">
                  <a16:creationId xmlns:a16="http://schemas.microsoft.com/office/drawing/2014/main" id="{0D34287C-CC65-403C-B7E6-4C9FEF47B528}"/>
                </a:ext>
              </a:extLst>
            </p:cNvPr>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6159;p126">
              <a:extLst>
                <a:ext uri="{FF2B5EF4-FFF2-40B4-BE49-F238E27FC236}">
                  <a16:creationId xmlns:a16="http://schemas.microsoft.com/office/drawing/2014/main" id="{53F3DE36-27D4-41A8-8943-0F39F2C611CF}"/>
                </a:ext>
              </a:extLst>
            </p:cNvPr>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6160;p126">
              <a:extLst>
                <a:ext uri="{FF2B5EF4-FFF2-40B4-BE49-F238E27FC236}">
                  <a16:creationId xmlns:a16="http://schemas.microsoft.com/office/drawing/2014/main" id="{C6337F02-25C6-40B8-9976-9DC56D3E6D81}"/>
                </a:ext>
              </a:extLst>
            </p:cNvPr>
            <p:cNvSpPr/>
            <p:nvPr/>
          </p:nvSpPr>
          <p:spPr>
            <a:xfrm>
              <a:off x="1479568" y="1687536"/>
              <a:ext cx="434" cy="394"/>
            </a:xfrm>
            <a:custGeom>
              <a:avLst/>
              <a:gdLst/>
              <a:ahLst/>
              <a:cxnLst/>
              <a:rect l="l" t="t" r="r" b="b"/>
              <a:pathLst>
                <a:path w="32" h="29" extrusionOk="0">
                  <a:moveTo>
                    <a:pt x="0" y="29"/>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6161;p126">
              <a:extLst>
                <a:ext uri="{FF2B5EF4-FFF2-40B4-BE49-F238E27FC236}">
                  <a16:creationId xmlns:a16="http://schemas.microsoft.com/office/drawing/2014/main" id="{313C4AE5-A559-4A32-AB41-1E18BBDC58D7}"/>
                </a:ext>
              </a:extLst>
            </p:cNvPr>
            <p:cNvSpPr/>
            <p:nvPr/>
          </p:nvSpPr>
          <p:spPr>
            <a:xfrm>
              <a:off x="1485882" y="1683123"/>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6162;p126">
              <a:extLst>
                <a:ext uri="{FF2B5EF4-FFF2-40B4-BE49-F238E27FC236}">
                  <a16:creationId xmlns:a16="http://schemas.microsoft.com/office/drawing/2014/main" id="{2215A004-A527-4CF3-9ED0-0063F8696A12}"/>
                </a:ext>
              </a:extLst>
            </p:cNvPr>
            <p:cNvSpPr/>
            <p:nvPr/>
          </p:nvSpPr>
          <p:spPr>
            <a:xfrm>
              <a:off x="1486167" y="16830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6163;p126">
              <a:extLst>
                <a:ext uri="{FF2B5EF4-FFF2-40B4-BE49-F238E27FC236}">
                  <a16:creationId xmlns:a16="http://schemas.microsoft.com/office/drawing/2014/main" id="{A6D721FD-EB85-4EFB-AA06-6E14BDBD0BF9}"/>
                </a:ext>
              </a:extLst>
            </p:cNvPr>
            <p:cNvSpPr/>
            <p:nvPr/>
          </p:nvSpPr>
          <p:spPr>
            <a:xfrm>
              <a:off x="1485977" y="1683123"/>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6164;p126">
              <a:extLst>
                <a:ext uri="{FF2B5EF4-FFF2-40B4-BE49-F238E27FC236}">
                  <a16:creationId xmlns:a16="http://schemas.microsoft.com/office/drawing/2014/main" id="{7502DC71-DC12-47BA-8A40-ED152D2EFE75}"/>
                </a:ext>
              </a:extLst>
            </p:cNvPr>
            <p:cNvSpPr/>
            <p:nvPr/>
          </p:nvSpPr>
          <p:spPr>
            <a:xfrm>
              <a:off x="1481184" y="1686301"/>
              <a:ext cx="339" cy="299"/>
            </a:xfrm>
            <a:custGeom>
              <a:avLst/>
              <a:gdLst/>
              <a:ahLst/>
              <a:cxnLst/>
              <a:rect l="l" t="t" r="r" b="b"/>
              <a:pathLst>
                <a:path w="25" h="22" extrusionOk="0">
                  <a:moveTo>
                    <a:pt x="0" y="22"/>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6165;p126">
              <a:extLst>
                <a:ext uri="{FF2B5EF4-FFF2-40B4-BE49-F238E27FC236}">
                  <a16:creationId xmlns:a16="http://schemas.microsoft.com/office/drawing/2014/main" id="{918E07F9-1D9B-4C44-89EA-A6332D804EC0}"/>
                </a:ext>
              </a:extLst>
            </p:cNvPr>
            <p:cNvSpPr/>
            <p:nvPr/>
          </p:nvSpPr>
          <p:spPr>
            <a:xfrm>
              <a:off x="1486031" y="168306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6166;p126">
              <a:extLst>
                <a:ext uri="{FF2B5EF4-FFF2-40B4-BE49-F238E27FC236}">
                  <a16:creationId xmlns:a16="http://schemas.microsoft.com/office/drawing/2014/main" id="{930B3A6D-453F-4884-AB5B-BF3854CF5462}"/>
                </a:ext>
              </a:extLst>
            </p:cNvPr>
            <p:cNvSpPr/>
            <p:nvPr/>
          </p:nvSpPr>
          <p:spPr>
            <a:xfrm>
              <a:off x="1486072" y="1683069"/>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6167;p126">
              <a:extLst>
                <a:ext uri="{FF2B5EF4-FFF2-40B4-BE49-F238E27FC236}">
                  <a16:creationId xmlns:a16="http://schemas.microsoft.com/office/drawing/2014/main" id="{0E910C49-559E-432F-857B-2B659072414D}"/>
                </a:ext>
              </a:extLst>
            </p:cNvPr>
            <p:cNvSpPr/>
            <p:nvPr/>
          </p:nvSpPr>
          <p:spPr>
            <a:xfrm>
              <a:off x="1480654" y="1686681"/>
              <a:ext cx="394" cy="353"/>
            </a:xfrm>
            <a:custGeom>
              <a:avLst/>
              <a:gdLst/>
              <a:ahLst/>
              <a:cxnLst/>
              <a:rect l="l" t="t" r="r" b="b"/>
              <a:pathLst>
                <a:path w="29" h="26" extrusionOk="0">
                  <a:moveTo>
                    <a:pt x="1" y="25"/>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6168;p126">
              <a:extLst>
                <a:ext uri="{FF2B5EF4-FFF2-40B4-BE49-F238E27FC236}">
                  <a16:creationId xmlns:a16="http://schemas.microsoft.com/office/drawing/2014/main" id="{FC3CB717-DDB6-4060-93A8-4DCC238E86B8}"/>
                </a:ext>
              </a:extLst>
            </p:cNvPr>
            <p:cNvSpPr/>
            <p:nvPr/>
          </p:nvSpPr>
          <p:spPr>
            <a:xfrm>
              <a:off x="1483221" y="1684739"/>
              <a:ext cx="258" cy="204"/>
            </a:xfrm>
            <a:custGeom>
              <a:avLst/>
              <a:gdLst/>
              <a:ahLst/>
              <a:cxnLst/>
              <a:rect l="l" t="t" r="r" b="b"/>
              <a:pathLst>
                <a:path w="19" h="15" extrusionOk="0">
                  <a:moveTo>
                    <a:pt x="1"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6169;p126">
              <a:extLst>
                <a:ext uri="{FF2B5EF4-FFF2-40B4-BE49-F238E27FC236}">
                  <a16:creationId xmlns:a16="http://schemas.microsoft.com/office/drawing/2014/main" id="{C354A8E8-E17B-45F6-9412-18BB21651219}"/>
                </a:ext>
              </a:extLst>
            </p:cNvPr>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6170;p126">
              <a:extLst>
                <a:ext uri="{FF2B5EF4-FFF2-40B4-BE49-F238E27FC236}">
                  <a16:creationId xmlns:a16="http://schemas.microsoft.com/office/drawing/2014/main" id="{6200C0B0-317F-4CF6-9186-BB5190159269}"/>
                </a:ext>
              </a:extLst>
            </p:cNvPr>
            <p:cNvSpPr/>
            <p:nvPr/>
          </p:nvSpPr>
          <p:spPr>
            <a:xfrm>
              <a:off x="1483560" y="1684495"/>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6171;p126">
              <a:extLst>
                <a:ext uri="{FF2B5EF4-FFF2-40B4-BE49-F238E27FC236}">
                  <a16:creationId xmlns:a16="http://schemas.microsoft.com/office/drawing/2014/main" id="{822C6641-BEB1-4B31-9B05-A0EDB99C564C}"/>
                </a:ext>
              </a:extLst>
            </p:cNvPr>
            <p:cNvSpPr/>
            <p:nvPr/>
          </p:nvSpPr>
          <p:spPr>
            <a:xfrm>
              <a:off x="1539459" y="1669532"/>
              <a:ext cx="54" cy="339"/>
            </a:xfrm>
            <a:custGeom>
              <a:avLst/>
              <a:gdLst/>
              <a:ahLst/>
              <a:cxnLst/>
              <a:rect l="l" t="t" r="r" b="b"/>
              <a:pathLst>
                <a:path w="4" h="25" extrusionOk="0">
                  <a:moveTo>
                    <a:pt x="0" y="0"/>
                  </a:moveTo>
                  <a:lnTo>
                    <a:pt x="4"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6172;p126">
              <a:extLst>
                <a:ext uri="{FF2B5EF4-FFF2-40B4-BE49-F238E27FC236}">
                  <a16:creationId xmlns:a16="http://schemas.microsoft.com/office/drawing/2014/main" id="{6498F751-2B78-4E04-8854-165E8F5518AE}"/>
                </a:ext>
              </a:extLst>
            </p:cNvPr>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6173;p126">
              <a:extLst>
                <a:ext uri="{FF2B5EF4-FFF2-40B4-BE49-F238E27FC236}">
                  <a16:creationId xmlns:a16="http://schemas.microsoft.com/office/drawing/2014/main" id="{7936D20E-A7FE-4770-A2EC-65919AB94225}"/>
                </a:ext>
              </a:extLst>
            </p:cNvPr>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6174;p126">
              <a:extLst>
                <a:ext uri="{FF2B5EF4-FFF2-40B4-BE49-F238E27FC236}">
                  <a16:creationId xmlns:a16="http://schemas.microsoft.com/office/drawing/2014/main" id="{1CE6AFA3-AAA5-4043-879D-82967A02BCD6}"/>
                </a:ext>
              </a:extLst>
            </p:cNvPr>
            <p:cNvSpPr/>
            <p:nvPr/>
          </p:nvSpPr>
          <p:spPr>
            <a:xfrm>
              <a:off x="1993626" y="1750237"/>
              <a:ext cx="68" cy="149"/>
            </a:xfrm>
            <a:custGeom>
              <a:avLst/>
              <a:gdLst/>
              <a:ahLst/>
              <a:cxnLst/>
              <a:rect l="l" t="t" r="r" b="b"/>
              <a:pathLst>
                <a:path w="5" h="11" extrusionOk="0">
                  <a:moveTo>
                    <a:pt x="4"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6175;p126">
              <a:extLst>
                <a:ext uri="{FF2B5EF4-FFF2-40B4-BE49-F238E27FC236}">
                  <a16:creationId xmlns:a16="http://schemas.microsoft.com/office/drawing/2014/main" id="{F3AF766B-E00E-4C3F-9E11-35639440C759}"/>
                </a:ext>
              </a:extLst>
            </p:cNvPr>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6176;p126">
              <a:extLst>
                <a:ext uri="{FF2B5EF4-FFF2-40B4-BE49-F238E27FC236}">
                  <a16:creationId xmlns:a16="http://schemas.microsoft.com/office/drawing/2014/main" id="{C0E29F53-0E81-44AA-B53D-D7CA0B62C69F}"/>
                </a:ext>
              </a:extLst>
            </p:cNvPr>
            <p:cNvSpPr/>
            <p:nvPr/>
          </p:nvSpPr>
          <p:spPr>
            <a:xfrm>
              <a:off x="1993490" y="174976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6177;p126">
              <a:extLst>
                <a:ext uri="{FF2B5EF4-FFF2-40B4-BE49-F238E27FC236}">
                  <a16:creationId xmlns:a16="http://schemas.microsoft.com/office/drawing/2014/main" id="{CBC23744-F3D7-46CD-8FCC-3223776B32D9}"/>
                </a:ext>
              </a:extLst>
            </p:cNvPr>
            <p:cNvSpPr/>
            <p:nvPr/>
          </p:nvSpPr>
          <p:spPr>
            <a:xfrm>
              <a:off x="1993490" y="1749898"/>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6178;p126">
              <a:extLst>
                <a:ext uri="{FF2B5EF4-FFF2-40B4-BE49-F238E27FC236}">
                  <a16:creationId xmlns:a16="http://schemas.microsoft.com/office/drawing/2014/main" id="{08A58C50-9385-4237-A24F-225D7CA0FF1C}"/>
                </a:ext>
              </a:extLst>
            </p:cNvPr>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6179;p126">
              <a:extLst>
                <a:ext uri="{FF2B5EF4-FFF2-40B4-BE49-F238E27FC236}">
                  <a16:creationId xmlns:a16="http://schemas.microsoft.com/office/drawing/2014/main" id="{649EE869-5714-4AAC-A768-E18CC4302FE5}"/>
                </a:ext>
              </a:extLst>
            </p:cNvPr>
            <p:cNvSpPr/>
            <p:nvPr/>
          </p:nvSpPr>
          <p:spPr>
            <a:xfrm>
              <a:off x="1983552" y="1708690"/>
              <a:ext cx="68" cy="68"/>
            </a:xfrm>
            <a:custGeom>
              <a:avLst/>
              <a:gdLst/>
              <a:ahLst/>
              <a:cxnLst/>
              <a:rect l="l" t="t" r="r" b="b"/>
              <a:pathLst>
                <a:path w="5" h="5" extrusionOk="0">
                  <a:moveTo>
                    <a:pt x="1" y="1"/>
                  </a:moveTo>
                  <a:lnTo>
                    <a:pt x="1" y="4"/>
                  </a:ln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6180;p126">
              <a:extLst>
                <a:ext uri="{FF2B5EF4-FFF2-40B4-BE49-F238E27FC236}">
                  <a16:creationId xmlns:a16="http://schemas.microsoft.com/office/drawing/2014/main" id="{5E095E3E-E87D-4649-85CF-0937362E384E}"/>
                </a:ext>
              </a:extLst>
            </p:cNvPr>
            <p:cNvSpPr/>
            <p:nvPr/>
          </p:nvSpPr>
          <p:spPr>
            <a:xfrm>
              <a:off x="1993721" y="1750481"/>
              <a:ext cx="163" cy="244"/>
            </a:xfrm>
            <a:custGeom>
              <a:avLst/>
              <a:gdLst/>
              <a:ahLst/>
              <a:cxnLst/>
              <a:rect l="l" t="t" r="r" b="b"/>
              <a:pathLst>
                <a:path w="12" h="18" extrusionOk="0">
                  <a:moveTo>
                    <a:pt x="11" y="1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6181;p126">
              <a:extLst>
                <a:ext uri="{FF2B5EF4-FFF2-40B4-BE49-F238E27FC236}">
                  <a16:creationId xmlns:a16="http://schemas.microsoft.com/office/drawing/2014/main" id="{9DE790DB-16AC-4383-9B2E-F7C35D3EA6C9}"/>
                </a:ext>
              </a:extLst>
            </p:cNvPr>
            <p:cNvSpPr/>
            <p:nvPr/>
          </p:nvSpPr>
          <p:spPr>
            <a:xfrm>
              <a:off x="1993531" y="1750047"/>
              <a:ext cx="68" cy="109"/>
            </a:xfrm>
            <a:custGeom>
              <a:avLst/>
              <a:gdLst/>
              <a:ahLst/>
              <a:cxnLst/>
              <a:rect l="l" t="t" r="r" b="b"/>
              <a:pathLst>
                <a:path w="5" h="8" extrusionOk="0">
                  <a:moveTo>
                    <a:pt x="4"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6182;p126">
              <a:extLst>
                <a:ext uri="{FF2B5EF4-FFF2-40B4-BE49-F238E27FC236}">
                  <a16:creationId xmlns:a16="http://schemas.microsoft.com/office/drawing/2014/main" id="{3BB69025-6603-471F-8501-4EF78C5DD01B}"/>
                </a:ext>
              </a:extLst>
            </p:cNvPr>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6183;p126">
              <a:extLst>
                <a:ext uri="{FF2B5EF4-FFF2-40B4-BE49-F238E27FC236}">
                  <a16:creationId xmlns:a16="http://schemas.microsoft.com/office/drawing/2014/main" id="{893057B0-EB58-46CF-A325-E016074773C2}"/>
                </a:ext>
              </a:extLst>
            </p:cNvPr>
            <p:cNvSpPr/>
            <p:nvPr/>
          </p:nvSpPr>
          <p:spPr>
            <a:xfrm>
              <a:off x="2035703" y="1698520"/>
              <a:ext cx="204" cy="109"/>
            </a:xfrm>
            <a:custGeom>
              <a:avLst/>
              <a:gdLst/>
              <a:ahLst/>
              <a:cxnLst/>
              <a:rect l="l" t="t" r="r" b="b"/>
              <a:pathLst>
                <a:path w="15" h="8" extrusionOk="0">
                  <a:moveTo>
                    <a:pt x="0" y="1"/>
                  </a:moveTo>
                  <a:lnTo>
                    <a:pt x="1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6184;p126">
              <a:extLst>
                <a:ext uri="{FF2B5EF4-FFF2-40B4-BE49-F238E27FC236}">
                  <a16:creationId xmlns:a16="http://schemas.microsoft.com/office/drawing/2014/main" id="{B73D91E0-A880-44EC-B183-1640E51D785A}"/>
                </a:ext>
              </a:extLst>
            </p:cNvPr>
            <p:cNvSpPr/>
            <p:nvPr/>
          </p:nvSpPr>
          <p:spPr>
            <a:xfrm>
              <a:off x="2065505" y="1706314"/>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6185;p126">
              <a:extLst>
                <a:ext uri="{FF2B5EF4-FFF2-40B4-BE49-F238E27FC236}">
                  <a16:creationId xmlns:a16="http://schemas.microsoft.com/office/drawing/2014/main" id="{1C86A063-56C7-465D-9630-C5A5F8E8FC88}"/>
                </a:ext>
              </a:extLst>
            </p:cNvPr>
            <p:cNvSpPr/>
            <p:nvPr/>
          </p:nvSpPr>
          <p:spPr>
            <a:xfrm>
              <a:off x="2066266" y="1706409"/>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6186;p126">
              <a:extLst>
                <a:ext uri="{FF2B5EF4-FFF2-40B4-BE49-F238E27FC236}">
                  <a16:creationId xmlns:a16="http://schemas.microsoft.com/office/drawing/2014/main" id="{3313F6E0-FB0D-427E-B21C-367E433544D4}"/>
                </a:ext>
              </a:extLst>
            </p:cNvPr>
            <p:cNvSpPr/>
            <p:nvPr/>
          </p:nvSpPr>
          <p:spPr>
            <a:xfrm>
              <a:off x="2067257" y="170646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6187;p126">
              <a:extLst>
                <a:ext uri="{FF2B5EF4-FFF2-40B4-BE49-F238E27FC236}">
                  <a16:creationId xmlns:a16="http://schemas.microsoft.com/office/drawing/2014/main" id="{08FBB2B0-EB97-4247-8E6E-3FDC5E132C9C}"/>
                </a:ext>
              </a:extLst>
            </p:cNvPr>
            <p:cNvSpPr/>
            <p:nvPr/>
          </p:nvSpPr>
          <p:spPr>
            <a:xfrm>
              <a:off x="2068357" y="170650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6188;p126">
              <a:extLst>
                <a:ext uri="{FF2B5EF4-FFF2-40B4-BE49-F238E27FC236}">
                  <a16:creationId xmlns:a16="http://schemas.microsoft.com/office/drawing/2014/main" id="{E12DB221-96E6-46E6-A308-D576FDE195A5}"/>
                </a:ext>
              </a:extLst>
            </p:cNvPr>
            <p:cNvSpPr/>
            <p:nvPr/>
          </p:nvSpPr>
          <p:spPr>
            <a:xfrm>
              <a:off x="2071819" y="170640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6189;p126">
              <a:extLst>
                <a:ext uri="{FF2B5EF4-FFF2-40B4-BE49-F238E27FC236}">
                  <a16:creationId xmlns:a16="http://schemas.microsoft.com/office/drawing/2014/main" id="{7C56E54D-4237-482C-BAC9-48C856AA1AFC}"/>
                </a:ext>
              </a:extLst>
            </p:cNvPr>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6190;p126">
              <a:extLst>
                <a:ext uri="{FF2B5EF4-FFF2-40B4-BE49-F238E27FC236}">
                  <a16:creationId xmlns:a16="http://schemas.microsoft.com/office/drawing/2014/main" id="{96BCF12B-D1B0-470B-BC31-6EC6B483F41B}"/>
                </a:ext>
              </a:extLst>
            </p:cNvPr>
            <p:cNvSpPr/>
            <p:nvPr/>
          </p:nvSpPr>
          <p:spPr>
            <a:xfrm>
              <a:off x="2165463" y="166871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6191;p126">
              <a:extLst>
                <a:ext uri="{FF2B5EF4-FFF2-40B4-BE49-F238E27FC236}">
                  <a16:creationId xmlns:a16="http://schemas.microsoft.com/office/drawing/2014/main" id="{8C3E7353-7CDF-48FD-85B5-1F3C626A8332}"/>
                </a:ext>
              </a:extLst>
            </p:cNvPr>
            <p:cNvSpPr/>
            <p:nvPr/>
          </p:nvSpPr>
          <p:spPr>
            <a:xfrm>
              <a:off x="2165028" y="1668908"/>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6192;p126">
              <a:extLst>
                <a:ext uri="{FF2B5EF4-FFF2-40B4-BE49-F238E27FC236}">
                  <a16:creationId xmlns:a16="http://schemas.microsoft.com/office/drawing/2014/main" id="{7F4A91D7-0810-4417-B1FD-8F0076AD71E7}"/>
                </a:ext>
              </a:extLst>
            </p:cNvPr>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6193;p126">
              <a:extLst>
                <a:ext uri="{FF2B5EF4-FFF2-40B4-BE49-F238E27FC236}">
                  <a16:creationId xmlns:a16="http://schemas.microsoft.com/office/drawing/2014/main" id="{68817481-F43F-46DE-A75A-03B451878D8C}"/>
                </a:ext>
              </a:extLst>
            </p:cNvPr>
            <p:cNvSpPr/>
            <p:nvPr/>
          </p:nvSpPr>
          <p:spPr>
            <a:xfrm>
              <a:off x="2167404" y="1667197"/>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6194;p126">
              <a:extLst>
                <a:ext uri="{FF2B5EF4-FFF2-40B4-BE49-F238E27FC236}">
                  <a16:creationId xmlns:a16="http://schemas.microsoft.com/office/drawing/2014/main" id="{EFC0A53D-370E-4842-B853-21FD162619A5}"/>
                </a:ext>
              </a:extLst>
            </p:cNvPr>
            <p:cNvSpPr/>
            <p:nvPr/>
          </p:nvSpPr>
          <p:spPr>
            <a:xfrm>
              <a:off x="2151437" y="1676701"/>
              <a:ext cx="394" cy="68"/>
            </a:xfrm>
            <a:custGeom>
              <a:avLst/>
              <a:gdLst/>
              <a:ahLst/>
              <a:cxnLst/>
              <a:rect l="l" t="t" r="r" b="b"/>
              <a:pathLst>
                <a:path w="29" h="5" extrusionOk="0">
                  <a:moveTo>
                    <a:pt x="2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6195;p126">
              <a:extLst>
                <a:ext uri="{FF2B5EF4-FFF2-40B4-BE49-F238E27FC236}">
                  <a16:creationId xmlns:a16="http://schemas.microsoft.com/office/drawing/2014/main" id="{2D3D3B6E-EB62-4C29-B438-2C03E5413B55}"/>
                </a:ext>
              </a:extLst>
            </p:cNvPr>
            <p:cNvSpPr/>
            <p:nvPr/>
          </p:nvSpPr>
          <p:spPr>
            <a:xfrm>
              <a:off x="2152917" y="1676470"/>
              <a:ext cx="339" cy="109"/>
            </a:xfrm>
            <a:custGeom>
              <a:avLst/>
              <a:gdLst/>
              <a:ahLst/>
              <a:cxnLst/>
              <a:rect l="l" t="t" r="r" b="b"/>
              <a:pathLst>
                <a:path w="25" h="8" extrusionOk="0">
                  <a:moveTo>
                    <a:pt x="2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6196;p126">
              <a:extLst>
                <a:ext uri="{FF2B5EF4-FFF2-40B4-BE49-F238E27FC236}">
                  <a16:creationId xmlns:a16="http://schemas.microsoft.com/office/drawing/2014/main" id="{0150BE2E-C4CC-4F5B-AD23-DA059D8F8996}"/>
                </a:ext>
              </a:extLst>
            </p:cNvPr>
            <p:cNvSpPr/>
            <p:nvPr/>
          </p:nvSpPr>
          <p:spPr>
            <a:xfrm>
              <a:off x="2152198" y="1676606"/>
              <a:ext cx="394" cy="68"/>
            </a:xfrm>
            <a:custGeom>
              <a:avLst/>
              <a:gdLst/>
              <a:ahLst/>
              <a:cxnLst/>
              <a:rect l="l" t="t" r="r" b="b"/>
              <a:pathLst>
                <a:path w="29" h="5" extrusionOk="0">
                  <a:moveTo>
                    <a:pt x="2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6197;p126">
              <a:extLst>
                <a:ext uri="{FF2B5EF4-FFF2-40B4-BE49-F238E27FC236}">
                  <a16:creationId xmlns:a16="http://schemas.microsoft.com/office/drawing/2014/main" id="{AFBE6DB0-763C-4370-9F91-B4161C8517AF}"/>
                </a:ext>
              </a:extLst>
            </p:cNvPr>
            <p:cNvSpPr/>
            <p:nvPr/>
          </p:nvSpPr>
          <p:spPr>
            <a:xfrm>
              <a:off x="2150962" y="167685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6198;p126">
              <a:extLst>
                <a:ext uri="{FF2B5EF4-FFF2-40B4-BE49-F238E27FC236}">
                  <a16:creationId xmlns:a16="http://schemas.microsoft.com/office/drawing/2014/main" id="{8B2F183E-756A-47EC-B8FD-52E32DCCE85D}"/>
                </a:ext>
              </a:extLst>
            </p:cNvPr>
            <p:cNvSpPr/>
            <p:nvPr/>
          </p:nvSpPr>
          <p:spPr>
            <a:xfrm>
              <a:off x="2154913" y="1676036"/>
              <a:ext cx="299" cy="109"/>
            </a:xfrm>
            <a:custGeom>
              <a:avLst/>
              <a:gdLst/>
              <a:ahLst/>
              <a:cxnLst/>
              <a:rect l="l" t="t" r="r" b="b"/>
              <a:pathLst>
                <a:path w="22" h="8" extrusionOk="0">
                  <a:moveTo>
                    <a:pt x="2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6199;p126">
              <a:extLst>
                <a:ext uri="{FF2B5EF4-FFF2-40B4-BE49-F238E27FC236}">
                  <a16:creationId xmlns:a16="http://schemas.microsoft.com/office/drawing/2014/main" id="{B452F964-4D2B-4CDF-AD39-ACE85AE90185}"/>
                </a:ext>
              </a:extLst>
            </p:cNvPr>
            <p:cNvSpPr/>
            <p:nvPr/>
          </p:nvSpPr>
          <p:spPr>
            <a:xfrm>
              <a:off x="2153528" y="1676375"/>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6200;p126">
              <a:extLst>
                <a:ext uri="{FF2B5EF4-FFF2-40B4-BE49-F238E27FC236}">
                  <a16:creationId xmlns:a16="http://schemas.microsoft.com/office/drawing/2014/main" id="{A275ADF8-E4A0-4A03-A9F8-0857A51EE3FC}"/>
                </a:ext>
              </a:extLst>
            </p:cNvPr>
            <p:cNvSpPr/>
            <p:nvPr/>
          </p:nvSpPr>
          <p:spPr>
            <a:xfrm>
              <a:off x="2154098" y="1676280"/>
              <a:ext cx="258" cy="54"/>
            </a:xfrm>
            <a:custGeom>
              <a:avLst/>
              <a:gdLst/>
              <a:ahLst/>
              <a:cxnLst/>
              <a:rect l="l" t="t" r="r" b="b"/>
              <a:pathLst>
                <a:path w="19" h="4" extrusionOk="0">
                  <a:moveTo>
                    <a:pt x="1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6201;p126">
              <a:extLst>
                <a:ext uri="{FF2B5EF4-FFF2-40B4-BE49-F238E27FC236}">
                  <a16:creationId xmlns:a16="http://schemas.microsoft.com/office/drawing/2014/main" id="{31C28F9C-861B-4542-BFA0-2D91F849E06D}"/>
                </a:ext>
              </a:extLst>
            </p:cNvPr>
            <p:cNvSpPr/>
            <p:nvPr/>
          </p:nvSpPr>
          <p:spPr>
            <a:xfrm>
              <a:off x="2154533" y="1676131"/>
              <a:ext cx="244" cy="109"/>
            </a:xfrm>
            <a:custGeom>
              <a:avLst/>
              <a:gdLst/>
              <a:ahLst/>
              <a:cxnLst/>
              <a:rect l="l" t="t" r="r" b="b"/>
              <a:pathLst>
                <a:path w="18" h="8" extrusionOk="0">
                  <a:moveTo>
                    <a:pt x="18"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6202;p126">
              <a:extLst>
                <a:ext uri="{FF2B5EF4-FFF2-40B4-BE49-F238E27FC236}">
                  <a16:creationId xmlns:a16="http://schemas.microsoft.com/office/drawing/2014/main" id="{3AFF5594-C554-4787-888B-64B607F2BC80}"/>
                </a:ext>
              </a:extLst>
            </p:cNvPr>
            <p:cNvSpPr/>
            <p:nvPr/>
          </p:nvSpPr>
          <p:spPr>
            <a:xfrm>
              <a:off x="2164703" y="1669098"/>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6203;p126">
              <a:extLst>
                <a:ext uri="{FF2B5EF4-FFF2-40B4-BE49-F238E27FC236}">
                  <a16:creationId xmlns:a16="http://schemas.microsoft.com/office/drawing/2014/main" id="{7B00CD6E-CEDB-4437-9DB4-F7987B9A4CB2}"/>
                </a:ext>
              </a:extLst>
            </p:cNvPr>
            <p:cNvSpPr/>
            <p:nvPr/>
          </p:nvSpPr>
          <p:spPr>
            <a:xfrm>
              <a:off x="2145450" y="1667387"/>
              <a:ext cx="1018" cy="109"/>
            </a:xfrm>
            <a:custGeom>
              <a:avLst/>
              <a:gdLst/>
              <a:ahLst/>
              <a:cxnLst/>
              <a:rect l="l" t="t" r="r" b="b"/>
              <a:pathLst>
                <a:path w="75" h="8" extrusionOk="0">
                  <a:moveTo>
                    <a:pt x="1" y="1"/>
                  </a:moveTo>
                  <a:lnTo>
                    <a:pt x="74" y="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6204;p126">
              <a:extLst>
                <a:ext uri="{FF2B5EF4-FFF2-40B4-BE49-F238E27FC236}">
                  <a16:creationId xmlns:a16="http://schemas.microsoft.com/office/drawing/2014/main" id="{6B9AEFC9-2CA0-46D9-8F5E-45E904421B92}"/>
                </a:ext>
              </a:extLst>
            </p:cNvPr>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6205;p126">
              <a:extLst>
                <a:ext uri="{FF2B5EF4-FFF2-40B4-BE49-F238E27FC236}">
                  <a16:creationId xmlns:a16="http://schemas.microsoft.com/office/drawing/2014/main" id="{01FBA7F6-975D-4DC9-AA06-E33799835BDC}"/>
                </a:ext>
              </a:extLst>
            </p:cNvPr>
            <p:cNvSpPr/>
            <p:nvPr/>
          </p:nvSpPr>
          <p:spPr>
            <a:xfrm>
              <a:off x="2146590" y="1667482"/>
              <a:ext cx="964" cy="68"/>
            </a:xfrm>
            <a:custGeom>
              <a:avLst/>
              <a:gdLst/>
              <a:ahLst/>
              <a:cxnLst/>
              <a:rect l="l" t="t" r="r" b="b"/>
              <a:pathLst>
                <a:path w="71" h="5" extrusionOk="0">
                  <a:moveTo>
                    <a:pt x="7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6206;p126">
              <a:extLst>
                <a:ext uri="{FF2B5EF4-FFF2-40B4-BE49-F238E27FC236}">
                  <a16:creationId xmlns:a16="http://schemas.microsoft.com/office/drawing/2014/main" id="{D05FFAE8-01D6-47A3-8000-3C1E45469653}"/>
                </a:ext>
              </a:extLst>
            </p:cNvPr>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6207;p126">
              <a:extLst>
                <a:ext uri="{FF2B5EF4-FFF2-40B4-BE49-F238E27FC236}">
                  <a16:creationId xmlns:a16="http://schemas.microsoft.com/office/drawing/2014/main" id="{E6D00DF2-5BE8-4262-85F4-8140D705894F}"/>
                </a:ext>
              </a:extLst>
            </p:cNvPr>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6208;p126">
              <a:extLst>
                <a:ext uri="{FF2B5EF4-FFF2-40B4-BE49-F238E27FC236}">
                  <a16:creationId xmlns:a16="http://schemas.microsoft.com/office/drawing/2014/main" id="{E6488EEF-8570-4651-B736-F30751305216}"/>
                </a:ext>
              </a:extLst>
            </p:cNvPr>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6209;p126">
              <a:extLst>
                <a:ext uri="{FF2B5EF4-FFF2-40B4-BE49-F238E27FC236}">
                  <a16:creationId xmlns:a16="http://schemas.microsoft.com/office/drawing/2014/main" id="{8AF25220-D904-4F9E-9D28-4031D4475BA9}"/>
                </a:ext>
              </a:extLst>
            </p:cNvPr>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6210;p126">
              <a:extLst>
                <a:ext uri="{FF2B5EF4-FFF2-40B4-BE49-F238E27FC236}">
                  <a16:creationId xmlns:a16="http://schemas.microsoft.com/office/drawing/2014/main" id="{7976DE8F-6755-47BF-AE32-17CE784526CC}"/>
                </a:ext>
              </a:extLst>
            </p:cNvPr>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6211;p126">
              <a:extLst>
                <a:ext uri="{FF2B5EF4-FFF2-40B4-BE49-F238E27FC236}">
                  <a16:creationId xmlns:a16="http://schemas.microsoft.com/office/drawing/2014/main" id="{EB455122-DBE2-4870-A5FF-499307F5F24D}"/>
                </a:ext>
              </a:extLst>
            </p:cNvPr>
            <p:cNvSpPr/>
            <p:nvPr/>
          </p:nvSpPr>
          <p:spPr>
            <a:xfrm>
              <a:off x="2239039" y="1718289"/>
              <a:ext cx="109" cy="163"/>
            </a:xfrm>
            <a:custGeom>
              <a:avLst/>
              <a:gdLst/>
              <a:ahLst/>
              <a:cxnLst/>
              <a:rect l="l" t="t" r="r" b="b"/>
              <a:pathLst>
                <a:path w="8" h="12" extrusionOk="0">
                  <a:moveTo>
                    <a:pt x="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6212;p126">
              <a:extLst>
                <a:ext uri="{FF2B5EF4-FFF2-40B4-BE49-F238E27FC236}">
                  <a16:creationId xmlns:a16="http://schemas.microsoft.com/office/drawing/2014/main" id="{39BC9F95-67CF-4192-AECB-771AE23A2475}"/>
                </a:ext>
              </a:extLst>
            </p:cNvPr>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6213;p126">
              <a:extLst>
                <a:ext uri="{FF2B5EF4-FFF2-40B4-BE49-F238E27FC236}">
                  <a16:creationId xmlns:a16="http://schemas.microsoft.com/office/drawing/2014/main" id="{53AC05EC-ECB6-40CC-9CFE-4251810157BA}"/>
                </a:ext>
              </a:extLst>
            </p:cNvPr>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6214;p126">
              <a:extLst>
                <a:ext uri="{FF2B5EF4-FFF2-40B4-BE49-F238E27FC236}">
                  <a16:creationId xmlns:a16="http://schemas.microsoft.com/office/drawing/2014/main" id="{E9D0D286-A4E7-4C05-A526-C831E0125BBB}"/>
                </a:ext>
              </a:extLst>
            </p:cNvPr>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6215;p126">
              <a:extLst>
                <a:ext uri="{FF2B5EF4-FFF2-40B4-BE49-F238E27FC236}">
                  <a16:creationId xmlns:a16="http://schemas.microsoft.com/office/drawing/2014/main" id="{AA9191ED-A5EA-4915-9D88-EC3A824D6590}"/>
                </a:ext>
              </a:extLst>
            </p:cNvPr>
            <p:cNvSpPr/>
            <p:nvPr/>
          </p:nvSpPr>
          <p:spPr>
            <a:xfrm>
              <a:off x="2241415" y="1712166"/>
              <a:ext cx="14" cy="109"/>
            </a:xfrm>
            <a:custGeom>
              <a:avLst/>
              <a:gdLst/>
              <a:ahLst/>
              <a:cxnLst/>
              <a:rect l="l" t="t" r="r" b="b"/>
              <a:pathLst>
                <a:path w="1" h="8" extrusionOk="0">
                  <a:moveTo>
                    <a:pt x="1" y="7"/>
                  </a:moveTo>
                  <a:lnTo>
                    <a:pt x="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6216;p126">
              <a:extLst>
                <a:ext uri="{FF2B5EF4-FFF2-40B4-BE49-F238E27FC236}">
                  <a16:creationId xmlns:a16="http://schemas.microsoft.com/office/drawing/2014/main" id="{A007A32D-5F32-44DE-AF2B-02487D5EB2C7}"/>
                </a:ext>
              </a:extLst>
            </p:cNvPr>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6217;p126">
              <a:extLst>
                <a:ext uri="{FF2B5EF4-FFF2-40B4-BE49-F238E27FC236}">
                  <a16:creationId xmlns:a16="http://schemas.microsoft.com/office/drawing/2014/main" id="{1EA6ABE0-F422-4DF9-8141-F6D0435392D1}"/>
                </a:ext>
              </a:extLst>
            </p:cNvPr>
            <p:cNvSpPr/>
            <p:nvPr/>
          </p:nvSpPr>
          <p:spPr>
            <a:xfrm>
              <a:off x="2238618" y="1718764"/>
              <a:ext cx="149" cy="163"/>
            </a:xfrm>
            <a:custGeom>
              <a:avLst/>
              <a:gdLst/>
              <a:ahLst/>
              <a:cxnLst/>
              <a:rect l="l" t="t" r="r" b="b"/>
              <a:pathLst>
                <a:path w="11" h="12" extrusionOk="0">
                  <a:moveTo>
                    <a:pt x="0" y="1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6218;p126">
              <a:extLst>
                <a:ext uri="{FF2B5EF4-FFF2-40B4-BE49-F238E27FC236}">
                  <a16:creationId xmlns:a16="http://schemas.microsoft.com/office/drawing/2014/main" id="{0DB06970-E4B5-4AD2-A674-63BFAECBEF12}"/>
                </a:ext>
              </a:extLst>
            </p:cNvPr>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6219;p126">
              <a:extLst>
                <a:ext uri="{FF2B5EF4-FFF2-40B4-BE49-F238E27FC236}">
                  <a16:creationId xmlns:a16="http://schemas.microsoft.com/office/drawing/2014/main" id="{222A298C-1E3B-46C7-92E0-D747E26A2075}"/>
                </a:ext>
              </a:extLst>
            </p:cNvPr>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6220;p126">
              <a:extLst>
                <a:ext uri="{FF2B5EF4-FFF2-40B4-BE49-F238E27FC236}">
                  <a16:creationId xmlns:a16="http://schemas.microsoft.com/office/drawing/2014/main" id="{6D77FF71-353F-4A96-86D4-DB09A426F5A4}"/>
                </a:ext>
              </a:extLst>
            </p:cNvPr>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6221;p126">
              <a:extLst>
                <a:ext uri="{FF2B5EF4-FFF2-40B4-BE49-F238E27FC236}">
                  <a16:creationId xmlns:a16="http://schemas.microsoft.com/office/drawing/2014/main" id="{D5E56657-38E5-4209-948A-A71CE8739E4C}"/>
                </a:ext>
              </a:extLst>
            </p:cNvPr>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6222;p126">
              <a:extLst>
                <a:ext uri="{FF2B5EF4-FFF2-40B4-BE49-F238E27FC236}">
                  <a16:creationId xmlns:a16="http://schemas.microsoft.com/office/drawing/2014/main" id="{66E5CAF5-45B9-40F9-A66E-94DFE8B3DEF1}"/>
                </a:ext>
              </a:extLst>
            </p:cNvPr>
            <p:cNvSpPr/>
            <p:nvPr/>
          </p:nvSpPr>
          <p:spPr>
            <a:xfrm>
              <a:off x="2199542" y="1725947"/>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6223;p126">
              <a:extLst>
                <a:ext uri="{FF2B5EF4-FFF2-40B4-BE49-F238E27FC236}">
                  <a16:creationId xmlns:a16="http://schemas.microsoft.com/office/drawing/2014/main" id="{9FDC0677-E720-4968-8388-ED61234FFE7A}"/>
                </a:ext>
              </a:extLst>
            </p:cNvPr>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6224;p126">
              <a:extLst>
                <a:ext uri="{FF2B5EF4-FFF2-40B4-BE49-F238E27FC236}">
                  <a16:creationId xmlns:a16="http://schemas.microsoft.com/office/drawing/2014/main" id="{103EFBB2-41F1-440F-8904-660AEB613884}"/>
                </a:ext>
              </a:extLst>
            </p:cNvPr>
            <p:cNvSpPr/>
            <p:nvPr/>
          </p:nvSpPr>
          <p:spPr>
            <a:xfrm>
              <a:off x="2200534" y="172381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6225;p126">
              <a:extLst>
                <a:ext uri="{FF2B5EF4-FFF2-40B4-BE49-F238E27FC236}">
                  <a16:creationId xmlns:a16="http://schemas.microsoft.com/office/drawing/2014/main" id="{3F346D30-67DB-461B-B966-D57DB44E5550}"/>
                </a:ext>
              </a:extLst>
            </p:cNvPr>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6226;p126">
              <a:extLst>
                <a:ext uri="{FF2B5EF4-FFF2-40B4-BE49-F238E27FC236}">
                  <a16:creationId xmlns:a16="http://schemas.microsoft.com/office/drawing/2014/main" id="{919ACC7B-5FF3-4AAE-999D-19C21634AE76}"/>
                </a:ext>
              </a:extLst>
            </p:cNvPr>
            <p:cNvSpPr/>
            <p:nvPr/>
          </p:nvSpPr>
          <p:spPr>
            <a:xfrm>
              <a:off x="2198348" y="1727277"/>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6227;p126">
              <a:extLst>
                <a:ext uri="{FF2B5EF4-FFF2-40B4-BE49-F238E27FC236}">
                  <a16:creationId xmlns:a16="http://schemas.microsoft.com/office/drawing/2014/main" id="{D5D8CB0A-C026-4BD6-9524-B076EC9D72B7}"/>
                </a:ext>
              </a:extLst>
            </p:cNvPr>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6228;p126">
              <a:extLst>
                <a:ext uri="{FF2B5EF4-FFF2-40B4-BE49-F238E27FC236}">
                  <a16:creationId xmlns:a16="http://schemas.microsoft.com/office/drawing/2014/main" id="{DCC6AC78-F144-4EEF-93B7-D890966BCB9E}"/>
                </a:ext>
              </a:extLst>
            </p:cNvPr>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6229;p126">
              <a:extLst>
                <a:ext uri="{FF2B5EF4-FFF2-40B4-BE49-F238E27FC236}">
                  <a16:creationId xmlns:a16="http://schemas.microsoft.com/office/drawing/2014/main" id="{BC72789B-DDE0-4E86-80D0-2C3860239932}"/>
                </a:ext>
              </a:extLst>
            </p:cNvPr>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6230;p126">
              <a:extLst>
                <a:ext uri="{FF2B5EF4-FFF2-40B4-BE49-F238E27FC236}">
                  <a16:creationId xmlns:a16="http://schemas.microsoft.com/office/drawing/2014/main" id="{31465653-64F0-4796-85AF-87D1073DEFFA}"/>
                </a:ext>
              </a:extLst>
            </p:cNvPr>
            <p:cNvSpPr/>
            <p:nvPr/>
          </p:nvSpPr>
          <p:spPr>
            <a:xfrm>
              <a:off x="2201402" y="1722485"/>
              <a:ext cx="244" cy="339"/>
            </a:xfrm>
            <a:custGeom>
              <a:avLst/>
              <a:gdLst/>
              <a:ahLst/>
              <a:cxnLst/>
              <a:rect l="l" t="t" r="r" b="b"/>
              <a:pathLst>
                <a:path w="18" h="25" extrusionOk="0">
                  <a:moveTo>
                    <a:pt x="0" y="25"/>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6231;p126">
              <a:extLst>
                <a:ext uri="{FF2B5EF4-FFF2-40B4-BE49-F238E27FC236}">
                  <a16:creationId xmlns:a16="http://schemas.microsoft.com/office/drawing/2014/main" id="{A2428402-5A1E-4660-A4C4-C74BBC5C5B38}"/>
                </a:ext>
              </a:extLst>
            </p:cNvPr>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6232;p126">
              <a:extLst>
                <a:ext uri="{FF2B5EF4-FFF2-40B4-BE49-F238E27FC236}">
                  <a16:creationId xmlns:a16="http://schemas.microsoft.com/office/drawing/2014/main" id="{6E6FB353-3646-4637-A76F-B639F0F90FD0}"/>
                </a:ext>
              </a:extLst>
            </p:cNvPr>
            <p:cNvSpPr/>
            <p:nvPr/>
          </p:nvSpPr>
          <p:spPr>
            <a:xfrm>
              <a:off x="2200968" y="1723150"/>
              <a:ext cx="149" cy="299"/>
            </a:xfrm>
            <a:custGeom>
              <a:avLst/>
              <a:gdLst/>
              <a:ahLst/>
              <a:cxnLst/>
              <a:rect l="l" t="t" r="r" b="b"/>
              <a:pathLst>
                <a:path w="11" h="22" extrusionOk="0">
                  <a:moveTo>
                    <a:pt x="1" y="2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6233;p126">
              <a:extLst>
                <a:ext uri="{FF2B5EF4-FFF2-40B4-BE49-F238E27FC236}">
                  <a16:creationId xmlns:a16="http://schemas.microsoft.com/office/drawing/2014/main" id="{D308573E-272E-4330-8D82-00D6FCCB0F45}"/>
                </a:ext>
              </a:extLst>
            </p:cNvPr>
            <p:cNvSpPr/>
            <p:nvPr/>
          </p:nvSpPr>
          <p:spPr>
            <a:xfrm>
              <a:off x="2226344" y="1713917"/>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6234;p126">
              <a:extLst>
                <a:ext uri="{FF2B5EF4-FFF2-40B4-BE49-F238E27FC236}">
                  <a16:creationId xmlns:a16="http://schemas.microsoft.com/office/drawing/2014/main" id="{F95D859F-C11B-42BF-9909-B42606E3F0DE}"/>
                </a:ext>
              </a:extLst>
            </p:cNvPr>
            <p:cNvSpPr/>
            <p:nvPr/>
          </p:nvSpPr>
          <p:spPr>
            <a:xfrm>
              <a:off x="2225964" y="1713917"/>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6235;p126">
              <a:extLst>
                <a:ext uri="{FF2B5EF4-FFF2-40B4-BE49-F238E27FC236}">
                  <a16:creationId xmlns:a16="http://schemas.microsoft.com/office/drawing/2014/main" id="{6BE300F1-6417-4233-9604-DB623ACEADD0}"/>
                </a:ext>
              </a:extLst>
            </p:cNvPr>
            <p:cNvSpPr/>
            <p:nvPr/>
          </p:nvSpPr>
          <p:spPr>
            <a:xfrm>
              <a:off x="2225543" y="1713876"/>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6236;p126">
              <a:extLst>
                <a:ext uri="{FF2B5EF4-FFF2-40B4-BE49-F238E27FC236}">
                  <a16:creationId xmlns:a16="http://schemas.microsoft.com/office/drawing/2014/main" id="{278AB3F4-F283-4A87-8B4F-2A9D0B2712BD}"/>
                </a:ext>
              </a:extLst>
            </p:cNvPr>
            <p:cNvSpPr/>
            <p:nvPr/>
          </p:nvSpPr>
          <p:spPr>
            <a:xfrm>
              <a:off x="2222882" y="171382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6237;p126">
              <a:extLst>
                <a:ext uri="{FF2B5EF4-FFF2-40B4-BE49-F238E27FC236}">
                  <a16:creationId xmlns:a16="http://schemas.microsoft.com/office/drawing/2014/main" id="{DE714E2E-2C6A-49DD-906D-5E803A722686}"/>
                </a:ext>
              </a:extLst>
            </p:cNvPr>
            <p:cNvSpPr/>
            <p:nvPr/>
          </p:nvSpPr>
          <p:spPr>
            <a:xfrm>
              <a:off x="2226915" y="171401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6238;p126">
              <a:extLst>
                <a:ext uri="{FF2B5EF4-FFF2-40B4-BE49-F238E27FC236}">
                  <a16:creationId xmlns:a16="http://schemas.microsoft.com/office/drawing/2014/main" id="{A4236AA9-6C73-4080-8122-5E03C7DC7B95}"/>
                </a:ext>
              </a:extLst>
            </p:cNvPr>
            <p:cNvSpPr/>
            <p:nvPr/>
          </p:nvSpPr>
          <p:spPr>
            <a:xfrm>
              <a:off x="2223588"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6239;p126">
              <a:extLst>
                <a:ext uri="{FF2B5EF4-FFF2-40B4-BE49-F238E27FC236}">
                  <a16:creationId xmlns:a16="http://schemas.microsoft.com/office/drawing/2014/main" id="{9C60F54A-DD76-41D3-AB41-A815138A33F3}"/>
                </a:ext>
              </a:extLst>
            </p:cNvPr>
            <p:cNvSpPr/>
            <p:nvPr/>
          </p:nvSpPr>
          <p:spPr>
            <a:xfrm>
              <a:off x="2225014" y="1713822"/>
              <a:ext cx="353" cy="14"/>
            </a:xfrm>
            <a:custGeom>
              <a:avLst/>
              <a:gdLst/>
              <a:ahLst/>
              <a:cxnLst/>
              <a:rect l="l" t="t" r="r" b="b"/>
              <a:pathLst>
                <a:path w="26" h="1" extrusionOk="0">
                  <a:moveTo>
                    <a:pt x="2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6240;p126">
              <a:extLst>
                <a:ext uri="{FF2B5EF4-FFF2-40B4-BE49-F238E27FC236}">
                  <a16:creationId xmlns:a16="http://schemas.microsoft.com/office/drawing/2014/main" id="{6F098FF2-EE77-44EE-88F5-E27BB4AA26B7}"/>
                </a:ext>
              </a:extLst>
            </p:cNvPr>
            <p:cNvSpPr/>
            <p:nvPr/>
          </p:nvSpPr>
          <p:spPr>
            <a:xfrm>
              <a:off x="2224824"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6241;p126">
              <a:extLst>
                <a:ext uri="{FF2B5EF4-FFF2-40B4-BE49-F238E27FC236}">
                  <a16:creationId xmlns:a16="http://schemas.microsoft.com/office/drawing/2014/main" id="{CB3A5A6E-661F-4C5E-BE30-BDE7AE065F62}"/>
                </a:ext>
              </a:extLst>
            </p:cNvPr>
            <p:cNvSpPr/>
            <p:nvPr/>
          </p:nvSpPr>
          <p:spPr>
            <a:xfrm>
              <a:off x="2226684" y="1713972"/>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6242;p126">
              <a:extLst>
                <a:ext uri="{FF2B5EF4-FFF2-40B4-BE49-F238E27FC236}">
                  <a16:creationId xmlns:a16="http://schemas.microsoft.com/office/drawing/2014/main" id="{846E146A-ECD2-4160-84F3-36D7A312F786}"/>
                </a:ext>
              </a:extLst>
            </p:cNvPr>
            <p:cNvSpPr/>
            <p:nvPr/>
          </p:nvSpPr>
          <p:spPr>
            <a:xfrm>
              <a:off x="2240845" y="1712206"/>
              <a:ext cx="258" cy="68"/>
            </a:xfrm>
            <a:custGeom>
              <a:avLst/>
              <a:gdLst/>
              <a:ahLst/>
              <a:cxnLst/>
              <a:rect l="l" t="t" r="r" b="b"/>
              <a:pathLst>
                <a:path w="19" h="5" extrusionOk="0">
                  <a:moveTo>
                    <a:pt x="1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6243;p126">
              <a:extLst>
                <a:ext uri="{FF2B5EF4-FFF2-40B4-BE49-F238E27FC236}">
                  <a16:creationId xmlns:a16="http://schemas.microsoft.com/office/drawing/2014/main" id="{9CDB27B1-CA3C-491C-8928-2014F9397EEF}"/>
                </a:ext>
              </a:extLst>
            </p:cNvPr>
            <p:cNvSpPr/>
            <p:nvPr/>
          </p:nvSpPr>
          <p:spPr>
            <a:xfrm>
              <a:off x="2240370" y="1712301"/>
              <a:ext cx="353" cy="68"/>
            </a:xfrm>
            <a:custGeom>
              <a:avLst/>
              <a:gdLst/>
              <a:ahLst/>
              <a:cxnLst/>
              <a:rect l="l" t="t" r="r" b="b"/>
              <a:pathLst>
                <a:path w="26" h="5" extrusionOk="0">
                  <a:moveTo>
                    <a:pt x="2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6244;p126">
              <a:extLst>
                <a:ext uri="{FF2B5EF4-FFF2-40B4-BE49-F238E27FC236}">
                  <a16:creationId xmlns:a16="http://schemas.microsoft.com/office/drawing/2014/main" id="{C894CBE6-F2BA-4C0C-B0D2-2D94471A265F}"/>
                </a:ext>
              </a:extLst>
            </p:cNvPr>
            <p:cNvSpPr/>
            <p:nvPr/>
          </p:nvSpPr>
          <p:spPr>
            <a:xfrm>
              <a:off x="2241225" y="1712166"/>
              <a:ext cx="163" cy="14"/>
            </a:xfrm>
            <a:custGeom>
              <a:avLst/>
              <a:gdLst/>
              <a:ahLst/>
              <a:cxnLst/>
              <a:rect l="l" t="t" r="r" b="b"/>
              <a:pathLst>
                <a:path w="12" h="1" extrusionOk="0">
                  <a:moveTo>
                    <a:pt x="11" y="0"/>
                  </a:moveTo>
                  <a:lnTo>
                    <a:pt x="11"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6245;p126">
              <a:extLst>
                <a:ext uri="{FF2B5EF4-FFF2-40B4-BE49-F238E27FC236}">
                  <a16:creationId xmlns:a16="http://schemas.microsoft.com/office/drawing/2014/main" id="{36787C26-BBB2-481C-914F-681030375B3D}"/>
                </a:ext>
              </a:extLst>
            </p:cNvPr>
            <p:cNvSpPr/>
            <p:nvPr/>
          </p:nvSpPr>
          <p:spPr>
            <a:xfrm>
              <a:off x="2239379" y="1712682"/>
              <a:ext cx="149" cy="109"/>
            </a:xfrm>
            <a:custGeom>
              <a:avLst/>
              <a:gdLst/>
              <a:ahLst/>
              <a:cxnLst/>
              <a:rect l="l" t="t" r="r" b="b"/>
              <a:pathLst>
                <a:path w="11" h="8" extrusionOk="0">
                  <a:moveTo>
                    <a:pt x="11"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6246;p126">
              <a:extLst>
                <a:ext uri="{FF2B5EF4-FFF2-40B4-BE49-F238E27FC236}">
                  <a16:creationId xmlns:a16="http://schemas.microsoft.com/office/drawing/2014/main" id="{E552D082-8F90-4D85-AD8A-B9B5D919E6A0}"/>
                </a:ext>
              </a:extLst>
            </p:cNvPr>
            <p:cNvSpPr/>
            <p:nvPr/>
          </p:nvSpPr>
          <p:spPr>
            <a:xfrm>
              <a:off x="2240044" y="1712397"/>
              <a:ext cx="244" cy="68"/>
            </a:xfrm>
            <a:custGeom>
              <a:avLst/>
              <a:gdLst/>
              <a:ahLst/>
              <a:cxnLst/>
              <a:rect l="l" t="t" r="r" b="b"/>
              <a:pathLst>
                <a:path w="18" h="5" extrusionOk="0">
                  <a:moveTo>
                    <a:pt x="18"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6247;p126">
              <a:extLst>
                <a:ext uri="{FF2B5EF4-FFF2-40B4-BE49-F238E27FC236}">
                  <a16:creationId xmlns:a16="http://schemas.microsoft.com/office/drawing/2014/main" id="{24BA6752-4959-4B1D-A09C-28CC82687804}"/>
                </a:ext>
              </a:extLst>
            </p:cNvPr>
            <p:cNvSpPr/>
            <p:nvPr/>
          </p:nvSpPr>
          <p:spPr>
            <a:xfrm>
              <a:off x="2227159" y="1714067"/>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6248;p126">
              <a:extLst>
                <a:ext uri="{FF2B5EF4-FFF2-40B4-BE49-F238E27FC236}">
                  <a16:creationId xmlns:a16="http://schemas.microsoft.com/office/drawing/2014/main" id="{262D8B61-AA88-4EF0-BDB7-30AA989BB08D}"/>
                </a:ext>
              </a:extLst>
            </p:cNvPr>
            <p:cNvSpPr/>
            <p:nvPr/>
          </p:nvSpPr>
          <p:spPr>
            <a:xfrm>
              <a:off x="2239800" y="1712492"/>
              <a:ext cx="163" cy="68"/>
            </a:xfrm>
            <a:custGeom>
              <a:avLst/>
              <a:gdLst/>
              <a:ahLst/>
              <a:cxnLst/>
              <a:rect l="l" t="t" r="r" b="b"/>
              <a:pathLst>
                <a:path w="12" h="5" extrusionOk="0">
                  <a:moveTo>
                    <a:pt x="11"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6249;p126">
              <a:extLst>
                <a:ext uri="{FF2B5EF4-FFF2-40B4-BE49-F238E27FC236}">
                  <a16:creationId xmlns:a16="http://schemas.microsoft.com/office/drawing/2014/main" id="{AABCC56E-F74C-4343-832E-1C557A4CC093}"/>
                </a:ext>
              </a:extLst>
            </p:cNvPr>
            <p:cNvSpPr/>
            <p:nvPr/>
          </p:nvSpPr>
          <p:spPr>
            <a:xfrm>
              <a:off x="2239569" y="1712587"/>
              <a:ext cx="149" cy="68"/>
            </a:xfrm>
            <a:custGeom>
              <a:avLst/>
              <a:gdLst/>
              <a:ahLst/>
              <a:cxnLst/>
              <a:rect l="l" t="t" r="r" b="b"/>
              <a:pathLst>
                <a:path w="11" h="5"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6250;p126">
              <a:extLst>
                <a:ext uri="{FF2B5EF4-FFF2-40B4-BE49-F238E27FC236}">
                  <a16:creationId xmlns:a16="http://schemas.microsoft.com/office/drawing/2014/main" id="{F570DDE6-8231-4D15-9C7F-DCB12299D1EB}"/>
                </a:ext>
              </a:extLst>
            </p:cNvPr>
            <p:cNvSpPr/>
            <p:nvPr/>
          </p:nvSpPr>
          <p:spPr>
            <a:xfrm>
              <a:off x="2223873" y="171382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6251;p126">
              <a:extLst>
                <a:ext uri="{FF2B5EF4-FFF2-40B4-BE49-F238E27FC236}">
                  <a16:creationId xmlns:a16="http://schemas.microsoft.com/office/drawing/2014/main" id="{DDB59F23-F5C9-47C1-92CA-668E0A147086}"/>
                </a:ext>
              </a:extLst>
            </p:cNvPr>
            <p:cNvSpPr/>
            <p:nvPr/>
          </p:nvSpPr>
          <p:spPr>
            <a:xfrm>
              <a:off x="2218320" y="1714067"/>
              <a:ext cx="394" cy="14"/>
            </a:xfrm>
            <a:custGeom>
              <a:avLst/>
              <a:gdLst/>
              <a:ahLst/>
              <a:cxnLst/>
              <a:rect l="l" t="t" r="r" b="b"/>
              <a:pathLst>
                <a:path w="29" h="1" extrusionOk="0">
                  <a:moveTo>
                    <a:pt x="0" y="0"/>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6252;p126">
              <a:extLst>
                <a:ext uri="{FF2B5EF4-FFF2-40B4-BE49-F238E27FC236}">
                  <a16:creationId xmlns:a16="http://schemas.microsoft.com/office/drawing/2014/main" id="{A6458BBF-CAFB-4D96-ACF6-897FD5887EDF}"/>
                </a:ext>
              </a:extLst>
            </p:cNvPr>
            <p:cNvSpPr/>
            <p:nvPr/>
          </p:nvSpPr>
          <p:spPr>
            <a:xfrm>
              <a:off x="2221742" y="1713822"/>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6253;p126">
              <a:extLst>
                <a:ext uri="{FF2B5EF4-FFF2-40B4-BE49-F238E27FC236}">
                  <a16:creationId xmlns:a16="http://schemas.microsoft.com/office/drawing/2014/main" id="{3F780872-E10A-4B8C-8AE7-7666F2FBE382}"/>
                </a:ext>
              </a:extLst>
            </p:cNvPr>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6254;p126">
              <a:extLst>
                <a:ext uri="{FF2B5EF4-FFF2-40B4-BE49-F238E27FC236}">
                  <a16:creationId xmlns:a16="http://schemas.microsoft.com/office/drawing/2014/main" id="{FC078049-32A7-44BF-8129-1C1675B7A40F}"/>
                </a:ext>
              </a:extLst>
            </p:cNvPr>
            <p:cNvSpPr/>
            <p:nvPr/>
          </p:nvSpPr>
          <p:spPr>
            <a:xfrm>
              <a:off x="2218985" y="1713972"/>
              <a:ext cx="625" cy="54"/>
            </a:xfrm>
            <a:custGeom>
              <a:avLst/>
              <a:gdLst/>
              <a:ahLst/>
              <a:cxnLst/>
              <a:rect l="l" t="t" r="r" b="b"/>
              <a:pathLst>
                <a:path w="46" h="4" extrusionOk="0">
                  <a:moveTo>
                    <a:pt x="46"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6255;p126">
              <a:extLst>
                <a:ext uri="{FF2B5EF4-FFF2-40B4-BE49-F238E27FC236}">
                  <a16:creationId xmlns:a16="http://schemas.microsoft.com/office/drawing/2014/main" id="{8AD4071E-FB6A-4403-ABD1-AC5BE7398146}"/>
                </a:ext>
              </a:extLst>
            </p:cNvPr>
            <p:cNvSpPr/>
            <p:nvPr/>
          </p:nvSpPr>
          <p:spPr>
            <a:xfrm>
              <a:off x="2219977" y="1713917"/>
              <a:ext cx="543" cy="14"/>
            </a:xfrm>
            <a:custGeom>
              <a:avLst/>
              <a:gdLst/>
              <a:ahLst/>
              <a:cxnLst/>
              <a:rect l="l" t="t" r="r" b="b"/>
              <a:pathLst>
                <a:path w="40" h="1" extrusionOk="0">
                  <a:moveTo>
                    <a:pt x="3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6256;p126">
              <a:extLst>
                <a:ext uri="{FF2B5EF4-FFF2-40B4-BE49-F238E27FC236}">
                  <a16:creationId xmlns:a16="http://schemas.microsoft.com/office/drawing/2014/main" id="{2C39F801-B62C-4D47-82C7-49DEB791BBCF}"/>
                </a:ext>
              </a:extLst>
            </p:cNvPr>
            <p:cNvSpPr/>
            <p:nvPr/>
          </p:nvSpPr>
          <p:spPr>
            <a:xfrm>
              <a:off x="2220886" y="1713876"/>
              <a:ext cx="489" cy="14"/>
            </a:xfrm>
            <a:custGeom>
              <a:avLst/>
              <a:gdLst/>
              <a:ahLst/>
              <a:cxnLst/>
              <a:rect l="l" t="t" r="r" b="b"/>
              <a:pathLst>
                <a:path w="36" h="1" extrusionOk="0">
                  <a:moveTo>
                    <a:pt x="3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6257;p126">
              <a:extLst>
                <a:ext uri="{FF2B5EF4-FFF2-40B4-BE49-F238E27FC236}">
                  <a16:creationId xmlns:a16="http://schemas.microsoft.com/office/drawing/2014/main" id="{81896376-DC9B-42B5-9A4E-34D4B8FA1A08}"/>
                </a:ext>
              </a:extLst>
            </p:cNvPr>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6258;p126">
              <a:extLst>
                <a:ext uri="{FF2B5EF4-FFF2-40B4-BE49-F238E27FC236}">
                  <a16:creationId xmlns:a16="http://schemas.microsoft.com/office/drawing/2014/main" id="{37670218-E913-4F0F-8C86-51C2232608DF}"/>
                </a:ext>
              </a:extLst>
            </p:cNvPr>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6259;p126">
              <a:extLst>
                <a:ext uri="{FF2B5EF4-FFF2-40B4-BE49-F238E27FC236}">
                  <a16:creationId xmlns:a16="http://schemas.microsoft.com/office/drawing/2014/main" id="{7EB85B42-DE36-48AD-A452-2C23279B1FE8}"/>
                </a:ext>
              </a:extLst>
            </p:cNvPr>
            <p:cNvSpPr/>
            <p:nvPr/>
          </p:nvSpPr>
          <p:spPr>
            <a:xfrm>
              <a:off x="2205204" y="1719959"/>
              <a:ext cx="625" cy="14"/>
            </a:xfrm>
            <a:custGeom>
              <a:avLst/>
              <a:gdLst/>
              <a:ahLst/>
              <a:cxnLst/>
              <a:rect l="l" t="t" r="r" b="b"/>
              <a:pathLst>
                <a:path w="46" h="1" extrusionOk="0">
                  <a:moveTo>
                    <a:pt x="25" y="0"/>
                  </a:moveTo>
                  <a:lnTo>
                    <a:pt x="46"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6260;p126">
              <a:extLst>
                <a:ext uri="{FF2B5EF4-FFF2-40B4-BE49-F238E27FC236}">
                  <a16:creationId xmlns:a16="http://schemas.microsoft.com/office/drawing/2014/main" id="{7EE686C1-D247-4515-B4E3-5E72F8D784F2}"/>
                </a:ext>
              </a:extLst>
            </p:cNvPr>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6261;p126">
              <a:extLst>
                <a:ext uri="{FF2B5EF4-FFF2-40B4-BE49-F238E27FC236}">
                  <a16:creationId xmlns:a16="http://schemas.microsoft.com/office/drawing/2014/main" id="{2045698C-17DD-4A90-8069-35AAE1EC312D}"/>
                </a:ext>
              </a:extLst>
            </p:cNvPr>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6262;p126">
              <a:extLst>
                <a:ext uri="{FF2B5EF4-FFF2-40B4-BE49-F238E27FC236}">
                  <a16:creationId xmlns:a16="http://schemas.microsoft.com/office/drawing/2014/main" id="{A53FB337-4630-4B22-93C6-C93A32D934BE}"/>
                </a:ext>
              </a:extLst>
            </p:cNvPr>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6263;p126">
              <a:extLst>
                <a:ext uri="{FF2B5EF4-FFF2-40B4-BE49-F238E27FC236}">
                  <a16:creationId xmlns:a16="http://schemas.microsoft.com/office/drawing/2014/main" id="{DA8C9E47-4D02-400F-9AC8-12D288BFAF46}"/>
                </a:ext>
              </a:extLst>
            </p:cNvPr>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6264;p126">
              <a:extLst>
                <a:ext uri="{FF2B5EF4-FFF2-40B4-BE49-F238E27FC236}">
                  <a16:creationId xmlns:a16="http://schemas.microsoft.com/office/drawing/2014/main" id="{532C6916-B31F-4DCB-9B3C-DA1EACCE11C1}"/>
                </a:ext>
              </a:extLst>
            </p:cNvPr>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6265;p126">
              <a:extLst>
                <a:ext uri="{FF2B5EF4-FFF2-40B4-BE49-F238E27FC236}">
                  <a16:creationId xmlns:a16="http://schemas.microsoft.com/office/drawing/2014/main" id="{F54C1935-AB7E-45F1-B27F-378EE3BA3B54}"/>
                </a:ext>
              </a:extLst>
            </p:cNvPr>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6266;p126">
              <a:extLst>
                <a:ext uri="{FF2B5EF4-FFF2-40B4-BE49-F238E27FC236}">
                  <a16:creationId xmlns:a16="http://schemas.microsoft.com/office/drawing/2014/main" id="{BDFB8E91-52A5-44F0-AABF-9F5365A335A9}"/>
                </a:ext>
              </a:extLst>
            </p:cNvPr>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6267;p126">
              <a:extLst>
                <a:ext uri="{FF2B5EF4-FFF2-40B4-BE49-F238E27FC236}">
                  <a16:creationId xmlns:a16="http://schemas.microsoft.com/office/drawing/2014/main" id="{5734753D-2BD8-479D-A226-4E6F5774865C}"/>
                </a:ext>
              </a:extLst>
            </p:cNvPr>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6268;p126">
              <a:extLst>
                <a:ext uri="{FF2B5EF4-FFF2-40B4-BE49-F238E27FC236}">
                  <a16:creationId xmlns:a16="http://schemas.microsoft.com/office/drawing/2014/main" id="{1F442511-C63C-45E0-8AEC-AB3119E939C0}"/>
                </a:ext>
              </a:extLst>
            </p:cNvPr>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6269;p126">
              <a:extLst>
                <a:ext uri="{FF2B5EF4-FFF2-40B4-BE49-F238E27FC236}">
                  <a16:creationId xmlns:a16="http://schemas.microsoft.com/office/drawing/2014/main" id="{26D55110-440B-45B1-A1B4-99CAF132329C}"/>
                </a:ext>
              </a:extLst>
            </p:cNvPr>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6270;p126">
              <a:extLst>
                <a:ext uri="{FF2B5EF4-FFF2-40B4-BE49-F238E27FC236}">
                  <a16:creationId xmlns:a16="http://schemas.microsoft.com/office/drawing/2014/main" id="{E7B7ACC1-C005-4776-910A-1ECECFA9ED46}"/>
                </a:ext>
              </a:extLst>
            </p:cNvPr>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6271;p126">
              <a:extLst>
                <a:ext uri="{FF2B5EF4-FFF2-40B4-BE49-F238E27FC236}">
                  <a16:creationId xmlns:a16="http://schemas.microsoft.com/office/drawing/2014/main" id="{7E4CDA48-49D1-4ABD-85BE-19DCCD162C7D}"/>
                </a:ext>
              </a:extLst>
            </p:cNvPr>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6272;p126">
              <a:extLst>
                <a:ext uri="{FF2B5EF4-FFF2-40B4-BE49-F238E27FC236}">
                  <a16:creationId xmlns:a16="http://schemas.microsoft.com/office/drawing/2014/main" id="{9A6A4A4E-F480-42D4-8C8F-5ED14918E3E3}"/>
                </a:ext>
              </a:extLst>
            </p:cNvPr>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6273;p126">
              <a:extLst>
                <a:ext uri="{FF2B5EF4-FFF2-40B4-BE49-F238E27FC236}">
                  <a16:creationId xmlns:a16="http://schemas.microsoft.com/office/drawing/2014/main" id="{82CDB79A-C838-45D2-88B9-D7311B133F55}"/>
                </a:ext>
              </a:extLst>
            </p:cNvPr>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6274;p126">
              <a:extLst>
                <a:ext uri="{FF2B5EF4-FFF2-40B4-BE49-F238E27FC236}">
                  <a16:creationId xmlns:a16="http://schemas.microsoft.com/office/drawing/2014/main" id="{1DC81A8B-1BFC-4E03-9644-CB16E363E25F}"/>
                </a:ext>
              </a:extLst>
            </p:cNvPr>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6275;p126">
              <a:extLst>
                <a:ext uri="{FF2B5EF4-FFF2-40B4-BE49-F238E27FC236}">
                  <a16:creationId xmlns:a16="http://schemas.microsoft.com/office/drawing/2014/main" id="{43F2424D-30F2-4DE7-961D-D26C455B7392}"/>
                </a:ext>
              </a:extLst>
            </p:cNvPr>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6276;p126">
              <a:extLst>
                <a:ext uri="{FF2B5EF4-FFF2-40B4-BE49-F238E27FC236}">
                  <a16:creationId xmlns:a16="http://schemas.microsoft.com/office/drawing/2014/main" id="{450C6B96-9621-4116-B24E-19F5F7A3B1BE}"/>
                </a:ext>
              </a:extLst>
            </p:cNvPr>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6277;p126">
              <a:extLst>
                <a:ext uri="{FF2B5EF4-FFF2-40B4-BE49-F238E27FC236}">
                  <a16:creationId xmlns:a16="http://schemas.microsoft.com/office/drawing/2014/main" id="{8E70244F-DEE9-4C68-B230-41D8657143ED}"/>
                </a:ext>
              </a:extLst>
            </p:cNvPr>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6278;p126">
              <a:extLst>
                <a:ext uri="{FF2B5EF4-FFF2-40B4-BE49-F238E27FC236}">
                  <a16:creationId xmlns:a16="http://schemas.microsoft.com/office/drawing/2014/main" id="{6A39D524-CFD0-46BB-A6CF-FFB64494EFD5}"/>
                </a:ext>
              </a:extLst>
            </p:cNvPr>
            <p:cNvSpPr/>
            <p:nvPr/>
          </p:nvSpPr>
          <p:spPr>
            <a:xfrm>
              <a:off x="1998948" y="1591570"/>
              <a:ext cx="394" cy="394"/>
            </a:xfrm>
            <a:custGeom>
              <a:avLst/>
              <a:gdLst/>
              <a:ahLst/>
              <a:cxnLst/>
              <a:rect l="l" t="t" r="r" b="b"/>
              <a:pathLst>
                <a:path w="29" h="29" extrusionOk="0">
                  <a:moveTo>
                    <a:pt x="29"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6279;p126">
              <a:extLst>
                <a:ext uri="{FF2B5EF4-FFF2-40B4-BE49-F238E27FC236}">
                  <a16:creationId xmlns:a16="http://schemas.microsoft.com/office/drawing/2014/main" id="{45BE3D8A-88BC-469B-82FA-49DDD3B5649E}"/>
                </a:ext>
              </a:extLst>
            </p:cNvPr>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6280;p126">
              <a:extLst>
                <a:ext uri="{FF2B5EF4-FFF2-40B4-BE49-F238E27FC236}">
                  <a16:creationId xmlns:a16="http://schemas.microsoft.com/office/drawing/2014/main" id="{5D426C54-8BBD-4D40-9645-9BE9D5226273}"/>
                </a:ext>
              </a:extLst>
            </p:cNvPr>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6281;p126">
              <a:extLst>
                <a:ext uri="{FF2B5EF4-FFF2-40B4-BE49-F238E27FC236}">
                  <a16:creationId xmlns:a16="http://schemas.microsoft.com/office/drawing/2014/main" id="{FF4FA840-D1ED-4141-8F7A-FAD49D162371}"/>
                </a:ext>
              </a:extLst>
            </p:cNvPr>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6282;p126">
              <a:extLst>
                <a:ext uri="{FF2B5EF4-FFF2-40B4-BE49-F238E27FC236}">
                  <a16:creationId xmlns:a16="http://schemas.microsoft.com/office/drawing/2014/main" id="{3668BB50-06FF-44E3-A4C9-F2463A1783F4}"/>
                </a:ext>
              </a:extLst>
            </p:cNvPr>
            <p:cNvSpPr/>
            <p:nvPr/>
          </p:nvSpPr>
          <p:spPr>
            <a:xfrm>
              <a:off x="2116217" y="1584537"/>
              <a:ext cx="244" cy="14"/>
            </a:xfrm>
            <a:custGeom>
              <a:avLst/>
              <a:gdLst/>
              <a:ahLst/>
              <a:cxnLst/>
              <a:rect l="l" t="t" r="r" b="b"/>
              <a:pathLst>
                <a:path w="18"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6283;p126">
              <a:extLst>
                <a:ext uri="{FF2B5EF4-FFF2-40B4-BE49-F238E27FC236}">
                  <a16:creationId xmlns:a16="http://schemas.microsoft.com/office/drawing/2014/main" id="{5BBE290C-AAE7-497D-AD8F-DC6F65D06F06}"/>
                </a:ext>
              </a:extLst>
            </p:cNvPr>
            <p:cNvSpPr/>
            <p:nvPr/>
          </p:nvSpPr>
          <p:spPr>
            <a:xfrm>
              <a:off x="2117168" y="158463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6284;p126">
              <a:extLst>
                <a:ext uri="{FF2B5EF4-FFF2-40B4-BE49-F238E27FC236}">
                  <a16:creationId xmlns:a16="http://schemas.microsoft.com/office/drawing/2014/main" id="{E879EC88-7F02-4699-B31D-76F4852DFA84}"/>
                </a:ext>
              </a:extLst>
            </p:cNvPr>
            <p:cNvSpPr/>
            <p:nvPr/>
          </p:nvSpPr>
          <p:spPr>
            <a:xfrm>
              <a:off x="2115267" y="1584496"/>
              <a:ext cx="244" cy="14"/>
            </a:xfrm>
            <a:custGeom>
              <a:avLst/>
              <a:gdLst/>
              <a:ahLst/>
              <a:cxnLst/>
              <a:rect l="l" t="t" r="r" b="b"/>
              <a:pathLst>
                <a:path w="18" h="1" extrusionOk="0">
                  <a:moveTo>
                    <a:pt x="1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6285;p126">
              <a:extLst>
                <a:ext uri="{FF2B5EF4-FFF2-40B4-BE49-F238E27FC236}">
                  <a16:creationId xmlns:a16="http://schemas.microsoft.com/office/drawing/2014/main" id="{B426EE1A-7FA1-4FB8-8C7D-B4AEB0A2CBD2}"/>
                </a:ext>
              </a:extLst>
            </p:cNvPr>
            <p:cNvSpPr/>
            <p:nvPr/>
          </p:nvSpPr>
          <p:spPr>
            <a:xfrm>
              <a:off x="2115742" y="1584537"/>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6286;p126">
              <a:extLst>
                <a:ext uri="{FF2B5EF4-FFF2-40B4-BE49-F238E27FC236}">
                  <a16:creationId xmlns:a16="http://schemas.microsoft.com/office/drawing/2014/main" id="{43B46B5E-FB7F-4D3F-865E-99031B68A60E}"/>
                </a:ext>
              </a:extLst>
            </p:cNvPr>
            <p:cNvSpPr/>
            <p:nvPr/>
          </p:nvSpPr>
          <p:spPr>
            <a:xfrm>
              <a:off x="2114357" y="1584442"/>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6287;p126">
              <a:extLst>
                <a:ext uri="{FF2B5EF4-FFF2-40B4-BE49-F238E27FC236}">
                  <a16:creationId xmlns:a16="http://schemas.microsoft.com/office/drawing/2014/main" id="{722BD2FB-3722-436F-8D50-D61746038E7E}"/>
                </a:ext>
              </a:extLst>
            </p:cNvPr>
            <p:cNvSpPr/>
            <p:nvPr/>
          </p:nvSpPr>
          <p:spPr>
            <a:xfrm>
              <a:off x="2115022" y="158449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6288;p126">
              <a:extLst>
                <a:ext uri="{FF2B5EF4-FFF2-40B4-BE49-F238E27FC236}">
                  <a16:creationId xmlns:a16="http://schemas.microsoft.com/office/drawing/2014/main" id="{3B11FC7A-3DCD-43FB-A3F7-9E4FEA5F19F2}"/>
                </a:ext>
              </a:extLst>
            </p:cNvPr>
            <p:cNvSpPr/>
            <p:nvPr/>
          </p:nvSpPr>
          <p:spPr>
            <a:xfrm>
              <a:off x="2117643" y="1584687"/>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6289;p126">
              <a:extLst>
                <a:ext uri="{FF2B5EF4-FFF2-40B4-BE49-F238E27FC236}">
                  <a16:creationId xmlns:a16="http://schemas.microsoft.com/office/drawing/2014/main" id="{A24A0693-E61B-4745-B26B-96424E2FF6BA}"/>
                </a:ext>
              </a:extLst>
            </p:cNvPr>
            <p:cNvSpPr/>
            <p:nvPr/>
          </p:nvSpPr>
          <p:spPr>
            <a:xfrm>
              <a:off x="2120263" y="158516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6290;p126">
              <a:extLst>
                <a:ext uri="{FF2B5EF4-FFF2-40B4-BE49-F238E27FC236}">
                  <a16:creationId xmlns:a16="http://schemas.microsoft.com/office/drawing/2014/main" id="{A4145331-764E-4937-BF77-2779045B4E5D}"/>
                </a:ext>
              </a:extLst>
            </p:cNvPr>
            <p:cNvSpPr/>
            <p:nvPr/>
          </p:nvSpPr>
          <p:spPr>
            <a:xfrm>
              <a:off x="2120874" y="158516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6291;p126">
              <a:extLst>
                <a:ext uri="{FF2B5EF4-FFF2-40B4-BE49-F238E27FC236}">
                  <a16:creationId xmlns:a16="http://schemas.microsoft.com/office/drawing/2014/main" id="{39614CA9-FD99-4728-A37F-8C6A92E83AC9}"/>
                </a:ext>
              </a:extLst>
            </p:cNvPr>
            <p:cNvSpPr/>
            <p:nvPr/>
          </p:nvSpPr>
          <p:spPr>
            <a:xfrm>
              <a:off x="2120399" y="158516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6292;p126">
              <a:extLst>
                <a:ext uri="{FF2B5EF4-FFF2-40B4-BE49-F238E27FC236}">
                  <a16:creationId xmlns:a16="http://schemas.microsoft.com/office/drawing/2014/main" id="{18FCF34C-0390-48AC-9C33-7A2149660C1D}"/>
                </a:ext>
              </a:extLst>
            </p:cNvPr>
            <p:cNvSpPr/>
            <p:nvPr/>
          </p:nvSpPr>
          <p:spPr>
            <a:xfrm>
              <a:off x="2118118" y="1584727"/>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6293;p126">
              <a:extLst>
                <a:ext uri="{FF2B5EF4-FFF2-40B4-BE49-F238E27FC236}">
                  <a16:creationId xmlns:a16="http://schemas.microsoft.com/office/drawing/2014/main" id="{D7950327-4582-431D-806D-70BC8657C6D0}"/>
                </a:ext>
              </a:extLst>
            </p:cNvPr>
            <p:cNvSpPr/>
            <p:nvPr/>
          </p:nvSpPr>
          <p:spPr>
            <a:xfrm>
              <a:off x="2118553" y="1584782"/>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6294;p126">
              <a:extLst>
                <a:ext uri="{FF2B5EF4-FFF2-40B4-BE49-F238E27FC236}">
                  <a16:creationId xmlns:a16="http://schemas.microsoft.com/office/drawing/2014/main" id="{881947D4-E6F5-4268-86CC-A40EDECD2F2C}"/>
                </a:ext>
              </a:extLst>
            </p:cNvPr>
            <p:cNvSpPr/>
            <p:nvPr/>
          </p:nvSpPr>
          <p:spPr>
            <a:xfrm>
              <a:off x="2118973" y="1584877"/>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6295;p126">
              <a:extLst>
                <a:ext uri="{FF2B5EF4-FFF2-40B4-BE49-F238E27FC236}">
                  <a16:creationId xmlns:a16="http://schemas.microsoft.com/office/drawing/2014/main" id="{D44947A8-B3F9-4849-AD91-509B5165A10F}"/>
                </a:ext>
              </a:extLst>
            </p:cNvPr>
            <p:cNvSpPr/>
            <p:nvPr/>
          </p:nvSpPr>
          <p:spPr>
            <a:xfrm>
              <a:off x="2119408" y="1584917"/>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6296;p126">
              <a:extLst>
                <a:ext uri="{FF2B5EF4-FFF2-40B4-BE49-F238E27FC236}">
                  <a16:creationId xmlns:a16="http://schemas.microsoft.com/office/drawing/2014/main" id="{A060458E-B202-4084-9976-A2CECBAAD7B8}"/>
                </a:ext>
              </a:extLst>
            </p:cNvPr>
            <p:cNvSpPr/>
            <p:nvPr/>
          </p:nvSpPr>
          <p:spPr>
            <a:xfrm>
              <a:off x="2116692" y="1584632"/>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6297;p126">
              <a:extLst>
                <a:ext uri="{FF2B5EF4-FFF2-40B4-BE49-F238E27FC236}">
                  <a16:creationId xmlns:a16="http://schemas.microsoft.com/office/drawing/2014/main" id="{7075F2FE-0653-42D0-9142-C4A820A3CA7E}"/>
                </a:ext>
              </a:extLst>
            </p:cNvPr>
            <p:cNvSpPr/>
            <p:nvPr/>
          </p:nvSpPr>
          <p:spPr>
            <a:xfrm>
              <a:off x="2119734" y="1585012"/>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6298;p126">
              <a:extLst>
                <a:ext uri="{FF2B5EF4-FFF2-40B4-BE49-F238E27FC236}">
                  <a16:creationId xmlns:a16="http://schemas.microsoft.com/office/drawing/2014/main" id="{5FE47D72-6276-4035-A9E1-A556543B0B51}"/>
                </a:ext>
              </a:extLst>
            </p:cNvPr>
            <p:cNvSpPr/>
            <p:nvPr/>
          </p:nvSpPr>
          <p:spPr>
            <a:xfrm>
              <a:off x="2113936" y="158444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6299;p126">
              <a:extLst>
                <a:ext uri="{FF2B5EF4-FFF2-40B4-BE49-F238E27FC236}">
                  <a16:creationId xmlns:a16="http://schemas.microsoft.com/office/drawing/2014/main" id="{ECB621A0-9C05-4435-9160-72A1F582D766}"/>
                </a:ext>
              </a:extLst>
            </p:cNvPr>
            <p:cNvSpPr/>
            <p:nvPr/>
          </p:nvSpPr>
          <p:spPr>
            <a:xfrm>
              <a:off x="2120644" y="158516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6300;p126">
              <a:extLst>
                <a:ext uri="{FF2B5EF4-FFF2-40B4-BE49-F238E27FC236}">
                  <a16:creationId xmlns:a16="http://schemas.microsoft.com/office/drawing/2014/main" id="{84004FD3-A054-41A4-AABB-C5276BA6C358}"/>
                </a:ext>
              </a:extLst>
            </p:cNvPr>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6301;p126">
              <a:extLst>
                <a:ext uri="{FF2B5EF4-FFF2-40B4-BE49-F238E27FC236}">
                  <a16:creationId xmlns:a16="http://schemas.microsoft.com/office/drawing/2014/main" id="{AD2E7177-17BA-4F8D-B654-CD125D06B661}"/>
                </a:ext>
              </a:extLst>
            </p:cNvPr>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6302;p126">
              <a:extLst>
                <a:ext uri="{FF2B5EF4-FFF2-40B4-BE49-F238E27FC236}">
                  <a16:creationId xmlns:a16="http://schemas.microsoft.com/office/drawing/2014/main" id="{9230C41C-1591-4CC6-9087-814F73D5365D}"/>
                </a:ext>
              </a:extLst>
            </p:cNvPr>
            <p:cNvSpPr/>
            <p:nvPr/>
          </p:nvSpPr>
          <p:spPr>
            <a:xfrm>
              <a:off x="2223833" y="145933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6303;p126">
              <a:extLst>
                <a:ext uri="{FF2B5EF4-FFF2-40B4-BE49-F238E27FC236}">
                  <a16:creationId xmlns:a16="http://schemas.microsoft.com/office/drawing/2014/main" id="{8EBA5213-BFE3-45A4-B27E-48EAE6CB0ADC}"/>
                </a:ext>
              </a:extLst>
            </p:cNvPr>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6304;p126">
              <a:extLst>
                <a:ext uri="{FF2B5EF4-FFF2-40B4-BE49-F238E27FC236}">
                  <a16:creationId xmlns:a16="http://schemas.microsoft.com/office/drawing/2014/main" id="{A3AF1D2E-D9A4-4974-8BEA-D7C1D5F19535}"/>
                </a:ext>
              </a:extLst>
            </p:cNvPr>
            <p:cNvSpPr/>
            <p:nvPr/>
          </p:nvSpPr>
          <p:spPr>
            <a:xfrm>
              <a:off x="2221782" y="1455673"/>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6305;p126">
              <a:extLst>
                <a:ext uri="{FF2B5EF4-FFF2-40B4-BE49-F238E27FC236}">
                  <a16:creationId xmlns:a16="http://schemas.microsoft.com/office/drawing/2014/main" id="{AF701C29-14A7-47B3-A931-5C2B4BDEC30A}"/>
                </a:ext>
              </a:extLst>
            </p:cNvPr>
            <p:cNvSpPr/>
            <p:nvPr/>
          </p:nvSpPr>
          <p:spPr>
            <a:xfrm>
              <a:off x="2221552" y="1455347"/>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6306;p126">
              <a:extLst>
                <a:ext uri="{FF2B5EF4-FFF2-40B4-BE49-F238E27FC236}">
                  <a16:creationId xmlns:a16="http://schemas.microsoft.com/office/drawing/2014/main" id="{945919E9-EDD4-4308-93A8-7B927EEC823B}"/>
                </a:ext>
              </a:extLst>
            </p:cNvPr>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6307;p126">
              <a:extLst>
                <a:ext uri="{FF2B5EF4-FFF2-40B4-BE49-F238E27FC236}">
                  <a16:creationId xmlns:a16="http://schemas.microsoft.com/office/drawing/2014/main" id="{1A6D4565-60EB-4087-844B-7E97E69D2C3D}"/>
                </a:ext>
              </a:extLst>
            </p:cNvPr>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6308;p126">
              <a:extLst>
                <a:ext uri="{FF2B5EF4-FFF2-40B4-BE49-F238E27FC236}">
                  <a16:creationId xmlns:a16="http://schemas.microsoft.com/office/drawing/2014/main" id="{034E2530-C431-4722-B080-2E5DBED5E374}"/>
                </a:ext>
              </a:extLst>
            </p:cNvPr>
            <p:cNvSpPr/>
            <p:nvPr/>
          </p:nvSpPr>
          <p:spPr>
            <a:xfrm>
              <a:off x="2221361" y="1454967"/>
              <a:ext cx="149" cy="244"/>
            </a:xfrm>
            <a:custGeom>
              <a:avLst/>
              <a:gdLst/>
              <a:ahLst/>
              <a:cxnLst/>
              <a:rect l="l" t="t" r="r" b="b"/>
              <a:pathLst>
                <a:path w="11" h="18" extrusionOk="0">
                  <a:moveTo>
                    <a:pt x="0" y="0"/>
                  </a:moveTo>
                  <a:lnTo>
                    <a:pt x="1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6309;p126">
              <a:extLst>
                <a:ext uri="{FF2B5EF4-FFF2-40B4-BE49-F238E27FC236}">
                  <a16:creationId xmlns:a16="http://schemas.microsoft.com/office/drawing/2014/main" id="{63DFD1C7-030B-48A3-B1EB-ED81650B1911}"/>
                </a:ext>
              </a:extLst>
            </p:cNvPr>
            <p:cNvSpPr/>
            <p:nvPr/>
          </p:nvSpPr>
          <p:spPr>
            <a:xfrm>
              <a:off x="2223642" y="1458429"/>
              <a:ext cx="109" cy="258"/>
            </a:xfrm>
            <a:custGeom>
              <a:avLst/>
              <a:gdLst/>
              <a:ahLst/>
              <a:cxnLst/>
              <a:rect l="l" t="t" r="r" b="b"/>
              <a:pathLst>
                <a:path w="8" h="19" extrusionOk="0">
                  <a:moveTo>
                    <a:pt x="0" y="1"/>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6310;p126">
              <a:extLst>
                <a:ext uri="{FF2B5EF4-FFF2-40B4-BE49-F238E27FC236}">
                  <a16:creationId xmlns:a16="http://schemas.microsoft.com/office/drawing/2014/main" id="{E7C8B7ED-58CF-4F3C-B6D3-5BB8DBF4DF27}"/>
                </a:ext>
              </a:extLst>
            </p:cNvPr>
            <p:cNvSpPr/>
            <p:nvPr/>
          </p:nvSpPr>
          <p:spPr>
            <a:xfrm>
              <a:off x="2222692" y="1456868"/>
              <a:ext cx="204" cy="204"/>
            </a:xfrm>
            <a:custGeom>
              <a:avLst/>
              <a:gdLst/>
              <a:ahLst/>
              <a:cxnLst/>
              <a:rect l="l" t="t" r="r" b="b"/>
              <a:pathLst>
                <a:path w="15" h="15" extrusionOk="0">
                  <a:moveTo>
                    <a:pt x="0" y="0"/>
                  </a:moveTo>
                  <a:lnTo>
                    <a:pt x="14"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6311;p126">
              <a:extLst>
                <a:ext uri="{FF2B5EF4-FFF2-40B4-BE49-F238E27FC236}">
                  <a16:creationId xmlns:a16="http://schemas.microsoft.com/office/drawing/2014/main" id="{5F91D6E0-13F7-4E8C-8B5D-3001965DE868}"/>
                </a:ext>
              </a:extLst>
            </p:cNvPr>
            <p:cNvSpPr/>
            <p:nvPr/>
          </p:nvSpPr>
          <p:spPr>
            <a:xfrm>
              <a:off x="2222502" y="1456583"/>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6312;p126">
              <a:extLst>
                <a:ext uri="{FF2B5EF4-FFF2-40B4-BE49-F238E27FC236}">
                  <a16:creationId xmlns:a16="http://schemas.microsoft.com/office/drawing/2014/main" id="{7AA8C1CB-81F5-4F89-AD84-ED661E152A0A}"/>
                </a:ext>
              </a:extLst>
            </p:cNvPr>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6313;p126">
              <a:extLst>
                <a:ext uri="{FF2B5EF4-FFF2-40B4-BE49-F238E27FC236}">
                  <a16:creationId xmlns:a16="http://schemas.microsoft.com/office/drawing/2014/main" id="{CCF8A800-0F34-479A-B582-931EF7DE26ED}"/>
                </a:ext>
              </a:extLst>
            </p:cNvPr>
            <p:cNvSpPr/>
            <p:nvPr/>
          </p:nvSpPr>
          <p:spPr>
            <a:xfrm>
              <a:off x="2223303" y="1457574"/>
              <a:ext cx="68" cy="109"/>
            </a:xfrm>
            <a:custGeom>
              <a:avLst/>
              <a:gdLst/>
              <a:ahLst/>
              <a:cxnLst/>
              <a:rect l="l" t="t" r="r" b="b"/>
              <a:pathLst>
                <a:path w="5" h="8" extrusionOk="0">
                  <a:moveTo>
                    <a:pt x="1" y="1"/>
                  </a:moveTo>
                  <a:lnTo>
                    <a:pt x="4"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6314;p126">
              <a:extLst>
                <a:ext uri="{FF2B5EF4-FFF2-40B4-BE49-F238E27FC236}">
                  <a16:creationId xmlns:a16="http://schemas.microsoft.com/office/drawing/2014/main" id="{058F4BF1-6498-45AC-8733-8A9A1FE091A5}"/>
                </a:ext>
              </a:extLst>
            </p:cNvPr>
            <p:cNvSpPr/>
            <p:nvPr/>
          </p:nvSpPr>
          <p:spPr>
            <a:xfrm>
              <a:off x="2222258" y="1456338"/>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6315;p126">
              <a:extLst>
                <a:ext uri="{FF2B5EF4-FFF2-40B4-BE49-F238E27FC236}">
                  <a16:creationId xmlns:a16="http://schemas.microsoft.com/office/drawing/2014/main" id="{9F9C598B-F6F9-49A3-A69C-F70A1B57EFF9}"/>
                </a:ext>
              </a:extLst>
            </p:cNvPr>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6316;p126">
              <a:extLst>
                <a:ext uri="{FF2B5EF4-FFF2-40B4-BE49-F238E27FC236}">
                  <a16:creationId xmlns:a16="http://schemas.microsoft.com/office/drawing/2014/main" id="{6C79AC6E-68F2-422D-8E15-B270B2548CA1}"/>
                </a:ext>
              </a:extLst>
            </p:cNvPr>
            <p:cNvSpPr/>
            <p:nvPr/>
          </p:nvSpPr>
          <p:spPr>
            <a:xfrm>
              <a:off x="2223398" y="1457764"/>
              <a:ext cx="109" cy="163"/>
            </a:xfrm>
            <a:custGeom>
              <a:avLst/>
              <a:gdLst/>
              <a:ahLst/>
              <a:cxnLst/>
              <a:rect l="l" t="t" r="r" b="b"/>
              <a:pathLst>
                <a:path w="8" h="12" extrusionOk="0">
                  <a:moveTo>
                    <a:pt x="1" y="1"/>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6317;p126">
              <a:extLst>
                <a:ext uri="{FF2B5EF4-FFF2-40B4-BE49-F238E27FC236}">
                  <a16:creationId xmlns:a16="http://schemas.microsoft.com/office/drawing/2014/main" id="{72B5B95B-6E2D-4AB9-969C-4F5B8D377013}"/>
                </a:ext>
              </a:extLst>
            </p:cNvPr>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6318;p126">
              <a:extLst>
                <a:ext uri="{FF2B5EF4-FFF2-40B4-BE49-F238E27FC236}">
                  <a16:creationId xmlns:a16="http://schemas.microsoft.com/office/drawing/2014/main" id="{8459D596-18E1-4FE6-8DB6-72D3C38C659F}"/>
                </a:ext>
              </a:extLst>
            </p:cNvPr>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6319;p126">
              <a:extLst>
                <a:ext uri="{FF2B5EF4-FFF2-40B4-BE49-F238E27FC236}">
                  <a16:creationId xmlns:a16="http://schemas.microsoft.com/office/drawing/2014/main" id="{80864B24-2E4B-4437-B430-CCFD311EE922}"/>
                </a:ext>
              </a:extLst>
            </p:cNvPr>
            <p:cNvSpPr/>
            <p:nvPr/>
          </p:nvSpPr>
          <p:spPr>
            <a:xfrm>
              <a:off x="2222027" y="1456013"/>
              <a:ext cx="204" cy="244"/>
            </a:xfrm>
            <a:custGeom>
              <a:avLst/>
              <a:gdLst/>
              <a:ahLst/>
              <a:cxnLst/>
              <a:rect l="l" t="t" r="r" b="b"/>
              <a:pathLst>
                <a:path w="15" h="18" extrusionOk="0">
                  <a:moveTo>
                    <a:pt x="0" y="0"/>
                  </a:moveTo>
                  <a:lnTo>
                    <a:pt x="1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6320;p126">
              <a:extLst>
                <a:ext uri="{FF2B5EF4-FFF2-40B4-BE49-F238E27FC236}">
                  <a16:creationId xmlns:a16="http://schemas.microsoft.com/office/drawing/2014/main" id="{C73A349F-FD3A-47BF-A67B-176542CB77E3}"/>
                </a:ext>
              </a:extLst>
            </p:cNvPr>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6321;p126">
              <a:extLst>
                <a:ext uri="{FF2B5EF4-FFF2-40B4-BE49-F238E27FC236}">
                  <a16:creationId xmlns:a16="http://schemas.microsoft.com/office/drawing/2014/main" id="{5BE1AB09-6913-4C70-9E03-DD75C8B3F633}"/>
                </a:ext>
              </a:extLst>
            </p:cNvPr>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6322;p126">
              <a:extLst>
                <a:ext uri="{FF2B5EF4-FFF2-40B4-BE49-F238E27FC236}">
                  <a16:creationId xmlns:a16="http://schemas.microsoft.com/office/drawing/2014/main" id="{90BDEE9E-2BE1-42E5-BF36-A8A8509F65B9}"/>
                </a:ext>
              </a:extLst>
            </p:cNvPr>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6323;p126">
              <a:extLst>
                <a:ext uri="{FF2B5EF4-FFF2-40B4-BE49-F238E27FC236}">
                  <a16:creationId xmlns:a16="http://schemas.microsoft.com/office/drawing/2014/main" id="{3201F048-4542-4E86-B736-20D2EA616829}"/>
                </a:ext>
              </a:extLst>
            </p:cNvPr>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6324;p126">
              <a:extLst>
                <a:ext uri="{FF2B5EF4-FFF2-40B4-BE49-F238E27FC236}">
                  <a16:creationId xmlns:a16="http://schemas.microsoft.com/office/drawing/2014/main" id="{FFCAC149-0FBC-49A5-9020-CC8EA68DC820}"/>
                </a:ext>
              </a:extLst>
            </p:cNvPr>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6325;p126">
              <a:extLst>
                <a:ext uri="{FF2B5EF4-FFF2-40B4-BE49-F238E27FC236}">
                  <a16:creationId xmlns:a16="http://schemas.microsoft.com/office/drawing/2014/main" id="{D288EC32-2B6A-4ACA-A722-B9496FF260E2}"/>
                </a:ext>
              </a:extLst>
            </p:cNvPr>
            <p:cNvSpPr/>
            <p:nvPr/>
          </p:nvSpPr>
          <p:spPr>
            <a:xfrm>
              <a:off x="2234002" y="1549982"/>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6326;p126">
              <a:extLst>
                <a:ext uri="{FF2B5EF4-FFF2-40B4-BE49-F238E27FC236}">
                  <a16:creationId xmlns:a16="http://schemas.microsoft.com/office/drawing/2014/main" id="{821AE179-4647-450B-9C17-EB843B16B770}"/>
                </a:ext>
              </a:extLst>
            </p:cNvPr>
            <p:cNvSpPr/>
            <p:nvPr/>
          </p:nvSpPr>
          <p:spPr>
            <a:xfrm>
              <a:off x="2234342" y="1550023"/>
              <a:ext cx="149" cy="14"/>
            </a:xfrm>
            <a:custGeom>
              <a:avLst/>
              <a:gdLst/>
              <a:ahLst/>
              <a:cxnLst/>
              <a:rect l="l" t="t" r="r" b="b"/>
              <a:pathLst>
                <a:path w="11" h="1" extrusionOk="0">
                  <a:moveTo>
                    <a:pt x="1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6327;p126">
              <a:extLst>
                <a:ext uri="{FF2B5EF4-FFF2-40B4-BE49-F238E27FC236}">
                  <a16:creationId xmlns:a16="http://schemas.microsoft.com/office/drawing/2014/main" id="{0F828389-3C50-401B-AA92-6C41FFC0EFB8}"/>
                </a:ext>
              </a:extLst>
            </p:cNvPr>
            <p:cNvSpPr/>
            <p:nvPr/>
          </p:nvSpPr>
          <p:spPr>
            <a:xfrm>
              <a:off x="2234722" y="1550118"/>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6328;p126">
              <a:extLst>
                <a:ext uri="{FF2B5EF4-FFF2-40B4-BE49-F238E27FC236}">
                  <a16:creationId xmlns:a16="http://schemas.microsoft.com/office/drawing/2014/main" id="{31F54A55-301C-4603-B900-E3237211974E}"/>
                </a:ext>
              </a:extLst>
            </p:cNvPr>
            <p:cNvSpPr/>
            <p:nvPr/>
          </p:nvSpPr>
          <p:spPr>
            <a:xfrm>
              <a:off x="2234572" y="1550077"/>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6329;p126">
              <a:extLst>
                <a:ext uri="{FF2B5EF4-FFF2-40B4-BE49-F238E27FC236}">
                  <a16:creationId xmlns:a16="http://schemas.microsoft.com/office/drawing/2014/main" id="{22EB20DB-0D7A-43F3-B1E3-7EE36878835B}"/>
                </a:ext>
              </a:extLst>
            </p:cNvPr>
            <p:cNvSpPr/>
            <p:nvPr/>
          </p:nvSpPr>
          <p:spPr>
            <a:xfrm>
              <a:off x="2229630" y="1549982"/>
              <a:ext cx="733" cy="54"/>
            </a:xfrm>
            <a:custGeom>
              <a:avLst/>
              <a:gdLst/>
              <a:ahLst/>
              <a:cxnLst/>
              <a:rect l="l" t="t" r="r" b="b"/>
              <a:pathLst>
                <a:path w="54" h="4" extrusionOk="0">
                  <a:moveTo>
                    <a:pt x="53"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6330;p126">
              <a:extLst>
                <a:ext uri="{FF2B5EF4-FFF2-40B4-BE49-F238E27FC236}">
                  <a16:creationId xmlns:a16="http://schemas.microsoft.com/office/drawing/2014/main" id="{424C566E-FA88-47D2-A9FA-EF0EF0BF7C33}"/>
                </a:ext>
              </a:extLst>
            </p:cNvPr>
            <p:cNvSpPr/>
            <p:nvPr/>
          </p:nvSpPr>
          <p:spPr>
            <a:xfrm>
              <a:off x="2245652" y="1554599"/>
              <a:ext cx="530" cy="54"/>
            </a:xfrm>
            <a:custGeom>
              <a:avLst/>
              <a:gdLst/>
              <a:ahLst/>
              <a:cxnLst/>
              <a:rect l="l" t="t" r="r" b="b"/>
              <a:pathLst>
                <a:path w="39" h="4" extrusionOk="0">
                  <a:moveTo>
                    <a:pt x="39"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6331;p126">
              <a:extLst>
                <a:ext uri="{FF2B5EF4-FFF2-40B4-BE49-F238E27FC236}">
                  <a16:creationId xmlns:a16="http://schemas.microsoft.com/office/drawing/2014/main" id="{E8AAC859-5FE8-4DD9-B50B-6302F1B30359}"/>
                </a:ext>
              </a:extLst>
            </p:cNvPr>
            <p:cNvSpPr/>
            <p:nvPr/>
          </p:nvSpPr>
          <p:spPr>
            <a:xfrm>
              <a:off x="2244986" y="1554544"/>
              <a:ext cx="489" cy="68"/>
            </a:xfrm>
            <a:custGeom>
              <a:avLst/>
              <a:gdLst/>
              <a:ahLst/>
              <a:cxnLst/>
              <a:rect l="l" t="t" r="r" b="b"/>
              <a:pathLst>
                <a:path w="36" h="5" extrusionOk="0">
                  <a:moveTo>
                    <a:pt x="35"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6332;p126">
              <a:extLst>
                <a:ext uri="{FF2B5EF4-FFF2-40B4-BE49-F238E27FC236}">
                  <a16:creationId xmlns:a16="http://schemas.microsoft.com/office/drawing/2014/main" id="{4426910A-E5F2-4BF8-B3F0-AE86D122076E}"/>
                </a:ext>
              </a:extLst>
            </p:cNvPr>
            <p:cNvSpPr/>
            <p:nvPr/>
          </p:nvSpPr>
          <p:spPr>
            <a:xfrm>
              <a:off x="2235102" y="1550213"/>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6333;p126">
              <a:extLst>
                <a:ext uri="{FF2B5EF4-FFF2-40B4-BE49-F238E27FC236}">
                  <a16:creationId xmlns:a16="http://schemas.microsoft.com/office/drawing/2014/main" id="{A2D5C193-174D-49D5-A029-35B238AB1760}"/>
                </a:ext>
              </a:extLst>
            </p:cNvPr>
            <p:cNvSpPr/>
            <p:nvPr/>
          </p:nvSpPr>
          <p:spPr>
            <a:xfrm>
              <a:off x="2244416" y="1554544"/>
              <a:ext cx="434" cy="14"/>
            </a:xfrm>
            <a:custGeom>
              <a:avLst/>
              <a:gdLst/>
              <a:ahLst/>
              <a:cxnLst/>
              <a:rect l="l" t="t" r="r" b="b"/>
              <a:pathLst>
                <a:path w="32" h="1" extrusionOk="0">
                  <a:moveTo>
                    <a:pt x="32"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6334;p126">
              <a:extLst>
                <a:ext uri="{FF2B5EF4-FFF2-40B4-BE49-F238E27FC236}">
                  <a16:creationId xmlns:a16="http://schemas.microsoft.com/office/drawing/2014/main" id="{9D1619FB-F583-44BC-BB16-516217254E9B}"/>
                </a:ext>
              </a:extLst>
            </p:cNvPr>
            <p:cNvSpPr/>
            <p:nvPr/>
          </p:nvSpPr>
          <p:spPr>
            <a:xfrm>
              <a:off x="2233622" y="1549982"/>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6335;p126">
              <a:extLst>
                <a:ext uri="{FF2B5EF4-FFF2-40B4-BE49-F238E27FC236}">
                  <a16:creationId xmlns:a16="http://schemas.microsoft.com/office/drawing/2014/main" id="{32B044CD-B3F2-41B0-AB9B-61EA48A16339}"/>
                </a:ext>
              </a:extLst>
            </p:cNvPr>
            <p:cNvSpPr/>
            <p:nvPr/>
          </p:nvSpPr>
          <p:spPr>
            <a:xfrm>
              <a:off x="2247267" y="1554789"/>
              <a:ext cx="584" cy="54"/>
            </a:xfrm>
            <a:custGeom>
              <a:avLst/>
              <a:gdLst/>
              <a:ahLst/>
              <a:cxnLst/>
              <a:rect l="l" t="t" r="r" b="b"/>
              <a:pathLst>
                <a:path w="43" h="4" extrusionOk="0">
                  <a:moveTo>
                    <a:pt x="42"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6336;p126">
              <a:extLst>
                <a:ext uri="{FF2B5EF4-FFF2-40B4-BE49-F238E27FC236}">
                  <a16:creationId xmlns:a16="http://schemas.microsoft.com/office/drawing/2014/main" id="{B6DA78D8-93EC-4C5D-BC4B-4480CB978EAE}"/>
                </a:ext>
              </a:extLst>
            </p:cNvPr>
            <p:cNvSpPr/>
            <p:nvPr/>
          </p:nvSpPr>
          <p:spPr>
            <a:xfrm>
              <a:off x="2246412" y="1554694"/>
              <a:ext cx="584" cy="54"/>
            </a:xfrm>
            <a:custGeom>
              <a:avLst/>
              <a:gdLst/>
              <a:ahLst/>
              <a:cxnLst/>
              <a:rect l="l" t="t" r="r" b="b"/>
              <a:pathLst>
                <a:path w="43" h="4" extrusionOk="0">
                  <a:moveTo>
                    <a:pt x="42"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6337;p126">
              <a:extLst>
                <a:ext uri="{FF2B5EF4-FFF2-40B4-BE49-F238E27FC236}">
                  <a16:creationId xmlns:a16="http://schemas.microsoft.com/office/drawing/2014/main" id="{28E8E30B-99DE-492A-9E85-00C64A23C745}"/>
                </a:ext>
              </a:extLst>
            </p:cNvPr>
            <p:cNvSpPr/>
            <p:nvPr/>
          </p:nvSpPr>
          <p:spPr>
            <a:xfrm>
              <a:off x="2243941" y="1554504"/>
              <a:ext cx="339" cy="14"/>
            </a:xfrm>
            <a:custGeom>
              <a:avLst/>
              <a:gdLst/>
              <a:ahLst/>
              <a:cxnLst/>
              <a:rect l="l" t="t" r="r" b="b"/>
              <a:pathLst>
                <a:path w="25" h="1" extrusionOk="0">
                  <a:moveTo>
                    <a:pt x="25"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6338;p126">
              <a:extLst>
                <a:ext uri="{FF2B5EF4-FFF2-40B4-BE49-F238E27FC236}">
                  <a16:creationId xmlns:a16="http://schemas.microsoft.com/office/drawing/2014/main" id="{AB68925E-A0D1-4028-8C07-AD1116D3772B}"/>
                </a:ext>
              </a:extLst>
            </p:cNvPr>
            <p:cNvSpPr/>
            <p:nvPr/>
          </p:nvSpPr>
          <p:spPr>
            <a:xfrm>
              <a:off x="2242420" y="155450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6339;p126">
              <a:extLst>
                <a:ext uri="{FF2B5EF4-FFF2-40B4-BE49-F238E27FC236}">
                  <a16:creationId xmlns:a16="http://schemas.microsoft.com/office/drawing/2014/main" id="{E409F116-ED30-48FA-A7FB-9F7CDA80D08E}"/>
                </a:ext>
              </a:extLst>
            </p:cNvPr>
            <p:cNvSpPr/>
            <p:nvPr/>
          </p:nvSpPr>
          <p:spPr>
            <a:xfrm>
              <a:off x="2242230" y="1554504"/>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6340;p126">
              <a:extLst>
                <a:ext uri="{FF2B5EF4-FFF2-40B4-BE49-F238E27FC236}">
                  <a16:creationId xmlns:a16="http://schemas.microsoft.com/office/drawing/2014/main" id="{4285C7A5-647A-427B-8A4B-85B435137179}"/>
                </a:ext>
              </a:extLst>
            </p:cNvPr>
            <p:cNvSpPr/>
            <p:nvPr/>
          </p:nvSpPr>
          <p:spPr>
            <a:xfrm>
              <a:off x="2228530" y="1550023"/>
              <a:ext cx="964" cy="109"/>
            </a:xfrm>
            <a:custGeom>
              <a:avLst/>
              <a:gdLst/>
              <a:ahLst/>
              <a:cxnLst/>
              <a:rect l="l" t="t" r="r" b="b"/>
              <a:pathLst>
                <a:path w="71" h="8" extrusionOk="0">
                  <a:moveTo>
                    <a:pt x="1" y="8"/>
                  </a:moveTo>
                  <a:lnTo>
                    <a:pt x="7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6341;p126">
              <a:extLst>
                <a:ext uri="{FF2B5EF4-FFF2-40B4-BE49-F238E27FC236}">
                  <a16:creationId xmlns:a16="http://schemas.microsoft.com/office/drawing/2014/main" id="{F6244153-D305-421C-A372-58451EC4C0B6}"/>
                </a:ext>
              </a:extLst>
            </p:cNvPr>
            <p:cNvSpPr/>
            <p:nvPr/>
          </p:nvSpPr>
          <p:spPr>
            <a:xfrm>
              <a:off x="2243506" y="1554449"/>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6342;p126">
              <a:extLst>
                <a:ext uri="{FF2B5EF4-FFF2-40B4-BE49-F238E27FC236}">
                  <a16:creationId xmlns:a16="http://schemas.microsoft.com/office/drawing/2014/main" id="{1E08570C-BE19-4135-8BC5-35BC30539545}"/>
                </a:ext>
              </a:extLst>
            </p:cNvPr>
            <p:cNvSpPr/>
            <p:nvPr/>
          </p:nvSpPr>
          <p:spPr>
            <a:xfrm>
              <a:off x="2242841" y="155444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6343;p126">
              <a:extLst>
                <a:ext uri="{FF2B5EF4-FFF2-40B4-BE49-F238E27FC236}">
                  <a16:creationId xmlns:a16="http://schemas.microsoft.com/office/drawing/2014/main" id="{0A867DA2-78A8-40EF-8DB6-E41C573E7AA3}"/>
                </a:ext>
              </a:extLst>
            </p:cNvPr>
            <p:cNvSpPr/>
            <p:nvPr/>
          </p:nvSpPr>
          <p:spPr>
            <a:xfrm>
              <a:off x="2242610" y="155444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6344;p126">
              <a:extLst>
                <a:ext uri="{FF2B5EF4-FFF2-40B4-BE49-F238E27FC236}">
                  <a16:creationId xmlns:a16="http://schemas.microsoft.com/office/drawing/2014/main" id="{3CD064BA-B7D2-4C6C-92E1-C6EF805DFF22}"/>
                </a:ext>
              </a:extLst>
            </p:cNvPr>
            <p:cNvSpPr/>
            <p:nvPr/>
          </p:nvSpPr>
          <p:spPr>
            <a:xfrm>
              <a:off x="2232441"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6345;p126">
              <a:extLst>
                <a:ext uri="{FF2B5EF4-FFF2-40B4-BE49-F238E27FC236}">
                  <a16:creationId xmlns:a16="http://schemas.microsoft.com/office/drawing/2014/main" id="{A4EF82BA-7499-486E-A707-E94A22108627}"/>
                </a:ext>
              </a:extLst>
            </p:cNvPr>
            <p:cNvSpPr/>
            <p:nvPr/>
          </p:nvSpPr>
          <p:spPr>
            <a:xfrm>
              <a:off x="2242081" y="1554544"/>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6346;p126">
              <a:extLst>
                <a:ext uri="{FF2B5EF4-FFF2-40B4-BE49-F238E27FC236}">
                  <a16:creationId xmlns:a16="http://schemas.microsoft.com/office/drawing/2014/main" id="{10417ACD-EFC3-4C21-85C1-7379FC331500}"/>
                </a:ext>
              </a:extLst>
            </p:cNvPr>
            <p:cNvSpPr/>
            <p:nvPr/>
          </p:nvSpPr>
          <p:spPr>
            <a:xfrm>
              <a:off x="2243126" y="155444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6347;p126">
              <a:extLst>
                <a:ext uri="{FF2B5EF4-FFF2-40B4-BE49-F238E27FC236}">
                  <a16:creationId xmlns:a16="http://schemas.microsoft.com/office/drawing/2014/main" id="{C5206388-8179-4C69-BE4B-A8FBC6DD0057}"/>
                </a:ext>
              </a:extLst>
            </p:cNvPr>
            <p:cNvSpPr/>
            <p:nvPr/>
          </p:nvSpPr>
          <p:spPr>
            <a:xfrm>
              <a:off x="2230581" y="1549928"/>
              <a:ext cx="584" cy="14"/>
            </a:xfrm>
            <a:custGeom>
              <a:avLst/>
              <a:gdLst/>
              <a:ahLst/>
              <a:cxnLst/>
              <a:rect l="l" t="t" r="r" b="b"/>
              <a:pathLst>
                <a:path w="43" h="1" extrusionOk="0">
                  <a:moveTo>
                    <a:pt x="43"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6348;p126">
              <a:extLst>
                <a:ext uri="{FF2B5EF4-FFF2-40B4-BE49-F238E27FC236}">
                  <a16:creationId xmlns:a16="http://schemas.microsoft.com/office/drawing/2014/main" id="{5239CDC8-078B-4CCC-B7FA-0F12CE3610C5}"/>
                </a:ext>
              </a:extLst>
            </p:cNvPr>
            <p:cNvSpPr/>
            <p:nvPr/>
          </p:nvSpPr>
          <p:spPr>
            <a:xfrm>
              <a:off x="2234912" y="1550118"/>
              <a:ext cx="109" cy="68"/>
            </a:xfrm>
            <a:custGeom>
              <a:avLst/>
              <a:gdLst/>
              <a:ahLst/>
              <a:cxnLst/>
              <a:rect l="l" t="t" r="r" b="b"/>
              <a:pathLst>
                <a:path w="8" h="5" extrusionOk="0">
                  <a:moveTo>
                    <a:pt x="7"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6349;p126">
              <a:extLst>
                <a:ext uri="{FF2B5EF4-FFF2-40B4-BE49-F238E27FC236}">
                  <a16:creationId xmlns:a16="http://schemas.microsoft.com/office/drawing/2014/main" id="{411F568F-AD07-4B84-9456-099722D8AF4A}"/>
                </a:ext>
              </a:extLst>
            </p:cNvPr>
            <p:cNvSpPr/>
            <p:nvPr/>
          </p:nvSpPr>
          <p:spPr>
            <a:xfrm>
              <a:off x="2233011"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6350;p126">
              <a:extLst>
                <a:ext uri="{FF2B5EF4-FFF2-40B4-BE49-F238E27FC236}">
                  <a16:creationId xmlns:a16="http://schemas.microsoft.com/office/drawing/2014/main" id="{C88CD2DB-330B-49C9-A1CD-A7817EE31A35}"/>
                </a:ext>
              </a:extLst>
            </p:cNvPr>
            <p:cNvSpPr/>
            <p:nvPr/>
          </p:nvSpPr>
          <p:spPr>
            <a:xfrm>
              <a:off x="2231436" y="1549928"/>
              <a:ext cx="448" cy="14"/>
            </a:xfrm>
            <a:custGeom>
              <a:avLst/>
              <a:gdLst/>
              <a:ahLst/>
              <a:cxnLst/>
              <a:rect l="l" t="t" r="r" b="b"/>
              <a:pathLst>
                <a:path w="33" h="1" extrusionOk="0">
                  <a:moveTo>
                    <a:pt x="3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6351;p126">
              <a:extLst>
                <a:ext uri="{FF2B5EF4-FFF2-40B4-BE49-F238E27FC236}">
                  <a16:creationId xmlns:a16="http://schemas.microsoft.com/office/drawing/2014/main" id="{7D89899F-E57C-43FE-82B7-5C6AEE5D4942}"/>
                </a:ext>
              </a:extLst>
            </p:cNvPr>
            <p:cNvSpPr/>
            <p:nvPr/>
          </p:nvSpPr>
          <p:spPr>
            <a:xfrm>
              <a:off x="2235197" y="1550308"/>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6352;p126">
              <a:extLst>
                <a:ext uri="{FF2B5EF4-FFF2-40B4-BE49-F238E27FC236}">
                  <a16:creationId xmlns:a16="http://schemas.microsoft.com/office/drawing/2014/main" id="{4FFA9AD5-BFF8-41FC-98C1-8893AEFD5849}"/>
                </a:ext>
              </a:extLst>
            </p:cNvPr>
            <p:cNvSpPr/>
            <p:nvPr/>
          </p:nvSpPr>
          <p:spPr>
            <a:xfrm>
              <a:off x="2242040" y="155454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6353;p126">
              <a:extLst>
                <a:ext uri="{FF2B5EF4-FFF2-40B4-BE49-F238E27FC236}">
                  <a16:creationId xmlns:a16="http://schemas.microsoft.com/office/drawing/2014/main" id="{200CCC15-1103-4536-9502-A7688605D00F}"/>
                </a:ext>
              </a:extLst>
            </p:cNvPr>
            <p:cNvSpPr/>
            <p:nvPr/>
          </p:nvSpPr>
          <p:spPr>
            <a:xfrm>
              <a:off x="2233486" y="154992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6354;p126">
              <a:extLst>
                <a:ext uri="{FF2B5EF4-FFF2-40B4-BE49-F238E27FC236}">
                  <a16:creationId xmlns:a16="http://schemas.microsoft.com/office/drawing/2014/main" id="{6F8C5A9F-AE8D-4AEE-94F5-21C34B535E3E}"/>
                </a:ext>
              </a:extLst>
            </p:cNvPr>
            <p:cNvSpPr/>
            <p:nvPr/>
          </p:nvSpPr>
          <p:spPr>
            <a:xfrm>
              <a:off x="2235007" y="1550173"/>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6355;p126">
              <a:extLst>
                <a:ext uri="{FF2B5EF4-FFF2-40B4-BE49-F238E27FC236}">
                  <a16:creationId xmlns:a16="http://schemas.microsoft.com/office/drawing/2014/main" id="{DC488380-F47C-4214-86C9-072B9A396F3B}"/>
                </a:ext>
              </a:extLst>
            </p:cNvPr>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6356;p126">
              <a:extLst>
                <a:ext uri="{FF2B5EF4-FFF2-40B4-BE49-F238E27FC236}">
                  <a16:creationId xmlns:a16="http://schemas.microsoft.com/office/drawing/2014/main" id="{09049084-5BEE-40A4-8B70-943C5B66F5C4}"/>
                </a:ext>
              </a:extLst>
            </p:cNvPr>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6357;p126">
              <a:extLst>
                <a:ext uri="{FF2B5EF4-FFF2-40B4-BE49-F238E27FC236}">
                  <a16:creationId xmlns:a16="http://schemas.microsoft.com/office/drawing/2014/main" id="{5033D010-90C8-4832-AFDA-42A4BBAEF678}"/>
                </a:ext>
              </a:extLst>
            </p:cNvPr>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6358;p126">
              <a:extLst>
                <a:ext uri="{FF2B5EF4-FFF2-40B4-BE49-F238E27FC236}">
                  <a16:creationId xmlns:a16="http://schemas.microsoft.com/office/drawing/2014/main" id="{E172F8E5-D96B-41D7-89FC-25CD05602D8A}"/>
                </a:ext>
              </a:extLst>
            </p:cNvPr>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6359;p126">
              <a:extLst>
                <a:ext uri="{FF2B5EF4-FFF2-40B4-BE49-F238E27FC236}">
                  <a16:creationId xmlns:a16="http://schemas.microsoft.com/office/drawing/2014/main" id="{28A41088-1316-43C9-B42B-51E37159B888}"/>
                </a:ext>
              </a:extLst>
            </p:cNvPr>
            <p:cNvSpPr/>
            <p:nvPr/>
          </p:nvSpPr>
          <p:spPr>
            <a:xfrm>
              <a:off x="2296513" y="2011767"/>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6360;p126">
              <a:extLst>
                <a:ext uri="{FF2B5EF4-FFF2-40B4-BE49-F238E27FC236}">
                  <a16:creationId xmlns:a16="http://schemas.microsoft.com/office/drawing/2014/main" id="{1E5F865B-54B3-4091-9E86-F6D146B3F3BC}"/>
                </a:ext>
              </a:extLst>
            </p:cNvPr>
            <p:cNvSpPr/>
            <p:nvPr/>
          </p:nvSpPr>
          <p:spPr>
            <a:xfrm>
              <a:off x="2296649" y="2011522"/>
              <a:ext cx="68" cy="109"/>
            </a:xfrm>
            <a:custGeom>
              <a:avLst/>
              <a:gdLst/>
              <a:ahLst/>
              <a:cxnLst/>
              <a:rect l="l" t="t" r="r" b="b"/>
              <a:pathLst>
                <a:path w="5" h="8" extrusionOk="0">
                  <a:moveTo>
                    <a:pt x="4"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6361;p126">
              <a:extLst>
                <a:ext uri="{FF2B5EF4-FFF2-40B4-BE49-F238E27FC236}">
                  <a16:creationId xmlns:a16="http://schemas.microsoft.com/office/drawing/2014/main" id="{93D9B89F-D81C-4072-9455-0BB7424033FC}"/>
                </a:ext>
              </a:extLst>
            </p:cNvPr>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6362;p126">
              <a:extLst>
                <a:ext uri="{FF2B5EF4-FFF2-40B4-BE49-F238E27FC236}">
                  <a16:creationId xmlns:a16="http://schemas.microsoft.com/office/drawing/2014/main" id="{D09A3ED8-1DDE-4F89-A3DF-876F2C2FC150}"/>
                </a:ext>
              </a:extLst>
            </p:cNvPr>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6363;p126">
              <a:extLst>
                <a:ext uri="{FF2B5EF4-FFF2-40B4-BE49-F238E27FC236}">
                  <a16:creationId xmlns:a16="http://schemas.microsoft.com/office/drawing/2014/main" id="{92E6527B-A520-4827-AA35-B73C82649430}"/>
                </a:ext>
              </a:extLst>
            </p:cNvPr>
            <p:cNvSpPr/>
            <p:nvPr/>
          </p:nvSpPr>
          <p:spPr>
            <a:xfrm>
              <a:off x="2306248" y="2008196"/>
              <a:ext cx="68" cy="68"/>
            </a:xfrm>
            <a:custGeom>
              <a:avLst/>
              <a:gdLst/>
              <a:ahLst/>
              <a:cxnLst/>
              <a:rect l="l" t="t" r="r" b="b"/>
              <a:pathLst>
                <a:path w="5" h="5" extrusionOk="0">
                  <a:moveTo>
                    <a:pt x="4"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6364;p126">
              <a:extLst>
                <a:ext uri="{FF2B5EF4-FFF2-40B4-BE49-F238E27FC236}">
                  <a16:creationId xmlns:a16="http://schemas.microsoft.com/office/drawing/2014/main" id="{067F97D0-3DF6-4036-BE59-3E811C786053}"/>
                </a:ext>
              </a:extLst>
            </p:cNvPr>
            <p:cNvSpPr/>
            <p:nvPr/>
          </p:nvSpPr>
          <p:spPr>
            <a:xfrm>
              <a:off x="2336336" y="2018080"/>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6365;p126">
              <a:extLst>
                <a:ext uri="{FF2B5EF4-FFF2-40B4-BE49-F238E27FC236}">
                  <a16:creationId xmlns:a16="http://schemas.microsoft.com/office/drawing/2014/main" id="{186A75F6-69AC-430B-8974-B931E44FB05E}"/>
                </a:ext>
              </a:extLst>
            </p:cNvPr>
            <p:cNvSpPr/>
            <p:nvPr/>
          </p:nvSpPr>
          <p:spPr>
            <a:xfrm>
              <a:off x="2336675" y="2017890"/>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6366;p126">
              <a:extLst>
                <a:ext uri="{FF2B5EF4-FFF2-40B4-BE49-F238E27FC236}">
                  <a16:creationId xmlns:a16="http://schemas.microsoft.com/office/drawing/2014/main" id="{2BC41AA3-2BAA-45C8-A921-7DFF4DE6C5F2}"/>
                </a:ext>
              </a:extLst>
            </p:cNvPr>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6367;p126">
              <a:extLst>
                <a:ext uri="{FF2B5EF4-FFF2-40B4-BE49-F238E27FC236}">
                  <a16:creationId xmlns:a16="http://schemas.microsoft.com/office/drawing/2014/main" id="{48F2CF52-84F9-419E-9A9A-50D4BABE57C4}"/>
                </a:ext>
              </a:extLst>
            </p:cNvPr>
            <p:cNvSpPr/>
            <p:nvPr/>
          </p:nvSpPr>
          <p:spPr>
            <a:xfrm>
              <a:off x="2335765" y="201823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6368;p126">
              <a:extLst>
                <a:ext uri="{FF2B5EF4-FFF2-40B4-BE49-F238E27FC236}">
                  <a16:creationId xmlns:a16="http://schemas.microsoft.com/office/drawing/2014/main" id="{FC8DD03B-E9F3-4487-A850-40D806B3908C}"/>
                </a:ext>
              </a:extLst>
            </p:cNvPr>
            <p:cNvSpPr/>
            <p:nvPr/>
          </p:nvSpPr>
          <p:spPr>
            <a:xfrm>
              <a:off x="2335480" y="2018230"/>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6369;p126">
              <a:extLst>
                <a:ext uri="{FF2B5EF4-FFF2-40B4-BE49-F238E27FC236}">
                  <a16:creationId xmlns:a16="http://schemas.microsoft.com/office/drawing/2014/main" id="{A6BDE616-6BA4-406A-8E5E-D3C7C1E228FA}"/>
                </a:ext>
              </a:extLst>
            </p:cNvPr>
            <p:cNvSpPr/>
            <p:nvPr/>
          </p:nvSpPr>
          <p:spPr>
            <a:xfrm>
              <a:off x="2335249" y="2018135"/>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6370;p126">
              <a:extLst>
                <a:ext uri="{FF2B5EF4-FFF2-40B4-BE49-F238E27FC236}">
                  <a16:creationId xmlns:a16="http://schemas.microsoft.com/office/drawing/2014/main" id="{3C315511-2EF5-46A6-9723-F172B3D0C8CB}"/>
                </a:ext>
              </a:extLst>
            </p:cNvPr>
            <p:cNvSpPr/>
            <p:nvPr/>
          </p:nvSpPr>
          <p:spPr>
            <a:xfrm>
              <a:off x="2336051" y="2018175"/>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6371;p126">
              <a:extLst>
                <a:ext uri="{FF2B5EF4-FFF2-40B4-BE49-F238E27FC236}">
                  <a16:creationId xmlns:a16="http://schemas.microsoft.com/office/drawing/2014/main" id="{55A91A8B-313E-488D-B325-F48807037891}"/>
                </a:ext>
              </a:extLst>
            </p:cNvPr>
            <p:cNvSpPr/>
            <p:nvPr/>
          </p:nvSpPr>
          <p:spPr>
            <a:xfrm>
              <a:off x="2335059" y="2017985"/>
              <a:ext cx="204" cy="109"/>
            </a:xfrm>
            <a:custGeom>
              <a:avLst/>
              <a:gdLst/>
              <a:ahLst/>
              <a:cxnLst/>
              <a:rect l="l" t="t" r="r" b="b"/>
              <a:pathLst>
                <a:path w="15" h="8" extrusionOk="0">
                  <a:moveTo>
                    <a:pt x="1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6372;p126">
              <a:extLst>
                <a:ext uri="{FF2B5EF4-FFF2-40B4-BE49-F238E27FC236}">
                  <a16:creationId xmlns:a16="http://schemas.microsoft.com/office/drawing/2014/main" id="{22EE3E84-6FDA-4F7B-A3EF-193EEE8B74F0}"/>
                </a:ext>
              </a:extLst>
            </p:cNvPr>
            <p:cNvSpPr/>
            <p:nvPr/>
          </p:nvSpPr>
          <p:spPr>
            <a:xfrm>
              <a:off x="2337816" y="2016804"/>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6373;p126">
              <a:extLst>
                <a:ext uri="{FF2B5EF4-FFF2-40B4-BE49-F238E27FC236}">
                  <a16:creationId xmlns:a16="http://schemas.microsoft.com/office/drawing/2014/main" id="{B8CCA02E-F6E2-444F-A9B0-87C0A7A9F8A6}"/>
                </a:ext>
              </a:extLst>
            </p:cNvPr>
            <p:cNvSpPr/>
            <p:nvPr/>
          </p:nvSpPr>
          <p:spPr>
            <a:xfrm>
              <a:off x="2337245" y="2017415"/>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6374;p126">
              <a:extLst>
                <a:ext uri="{FF2B5EF4-FFF2-40B4-BE49-F238E27FC236}">
                  <a16:creationId xmlns:a16="http://schemas.microsoft.com/office/drawing/2014/main" id="{A68583AE-7FB4-482C-AE62-D2CFAEAA85A9}"/>
                </a:ext>
              </a:extLst>
            </p:cNvPr>
            <p:cNvSpPr/>
            <p:nvPr/>
          </p:nvSpPr>
          <p:spPr>
            <a:xfrm>
              <a:off x="2337571" y="201718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6375;p126">
              <a:extLst>
                <a:ext uri="{FF2B5EF4-FFF2-40B4-BE49-F238E27FC236}">
                  <a16:creationId xmlns:a16="http://schemas.microsoft.com/office/drawing/2014/main" id="{1B6D7E92-2272-4915-8630-B9B9F643B78F}"/>
                </a:ext>
              </a:extLst>
            </p:cNvPr>
            <p:cNvSpPr/>
            <p:nvPr/>
          </p:nvSpPr>
          <p:spPr>
            <a:xfrm>
              <a:off x="2336960" y="2017700"/>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6376;p126">
              <a:extLst>
                <a:ext uri="{FF2B5EF4-FFF2-40B4-BE49-F238E27FC236}">
                  <a16:creationId xmlns:a16="http://schemas.microsoft.com/office/drawing/2014/main" id="{605DC317-836B-4448-94F9-173BEEE4B8A7}"/>
                </a:ext>
              </a:extLst>
            </p:cNvPr>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6377;p126">
              <a:extLst>
                <a:ext uri="{FF2B5EF4-FFF2-40B4-BE49-F238E27FC236}">
                  <a16:creationId xmlns:a16="http://schemas.microsoft.com/office/drawing/2014/main" id="{01A2A1D0-7B8D-46D4-918B-7E41A147AD82}"/>
                </a:ext>
              </a:extLst>
            </p:cNvPr>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6378;p126">
              <a:extLst>
                <a:ext uri="{FF2B5EF4-FFF2-40B4-BE49-F238E27FC236}">
                  <a16:creationId xmlns:a16="http://schemas.microsoft.com/office/drawing/2014/main" id="{8C61118F-93B9-4F3A-B1D4-AB7A9D604409}"/>
                </a:ext>
              </a:extLst>
            </p:cNvPr>
            <p:cNvSpPr/>
            <p:nvPr/>
          </p:nvSpPr>
          <p:spPr>
            <a:xfrm>
              <a:off x="2310050" y="2009961"/>
              <a:ext cx="299" cy="149"/>
            </a:xfrm>
            <a:custGeom>
              <a:avLst/>
              <a:gdLst/>
              <a:ahLst/>
              <a:cxnLst/>
              <a:rect l="l" t="t" r="r" b="b"/>
              <a:pathLst>
                <a:path w="22" h="11" extrusionOk="0">
                  <a:moveTo>
                    <a:pt x="22"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6379;p126">
              <a:extLst>
                <a:ext uri="{FF2B5EF4-FFF2-40B4-BE49-F238E27FC236}">
                  <a16:creationId xmlns:a16="http://schemas.microsoft.com/office/drawing/2014/main" id="{61000DE1-0208-463F-BFDD-C68F9165B25F}"/>
                </a:ext>
              </a:extLst>
            </p:cNvPr>
            <p:cNvSpPr/>
            <p:nvPr/>
          </p:nvSpPr>
          <p:spPr>
            <a:xfrm>
              <a:off x="2351651" y="2013953"/>
              <a:ext cx="149" cy="54"/>
            </a:xfrm>
            <a:custGeom>
              <a:avLst/>
              <a:gdLst/>
              <a:ahLst/>
              <a:cxnLst/>
              <a:rect l="l" t="t" r="r" b="b"/>
              <a:pathLst>
                <a:path w="11" h="4" extrusionOk="0">
                  <a:moveTo>
                    <a:pt x="1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6380;p126">
              <a:extLst>
                <a:ext uri="{FF2B5EF4-FFF2-40B4-BE49-F238E27FC236}">
                  <a16:creationId xmlns:a16="http://schemas.microsoft.com/office/drawing/2014/main" id="{0F3649C7-E0BE-4650-B7A7-5E1C148C32A1}"/>
                </a:ext>
              </a:extLst>
            </p:cNvPr>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6381;p126">
              <a:extLst>
                <a:ext uri="{FF2B5EF4-FFF2-40B4-BE49-F238E27FC236}">
                  <a16:creationId xmlns:a16="http://schemas.microsoft.com/office/drawing/2014/main" id="{E0D98330-E47F-47A2-B4F6-0AF1397DD406}"/>
                </a:ext>
              </a:extLst>
            </p:cNvPr>
            <p:cNvSpPr/>
            <p:nvPr/>
          </p:nvSpPr>
          <p:spPr>
            <a:xfrm>
              <a:off x="2352072" y="2013858"/>
              <a:ext cx="68" cy="14"/>
            </a:xfrm>
            <a:custGeom>
              <a:avLst/>
              <a:gdLst/>
              <a:ahLst/>
              <a:cxnLst/>
              <a:rect l="l" t="t" r="r" b="b"/>
              <a:pathLst>
                <a:path w="5" h="1" extrusionOk="0">
                  <a:moveTo>
                    <a:pt x="4" y="0"/>
                  </a:moveTo>
                  <a:lnTo>
                    <a:pt x="4"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6382;p126">
              <a:extLst>
                <a:ext uri="{FF2B5EF4-FFF2-40B4-BE49-F238E27FC236}">
                  <a16:creationId xmlns:a16="http://schemas.microsoft.com/office/drawing/2014/main" id="{33073FF1-2FCE-4EBB-A487-3DE09E9AA0D6}"/>
                </a:ext>
              </a:extLst>
            </p:cNvPr>
            <p:cNvSpPr/>
            <p:nvPr/>
          </p:nvSpPr>
          <p:spPr>
            <a:xfrm>
              <a:off x="2351027" y="201414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6383;p126">
              <a:extLst>
                <a:ext uri="{FF2B5EF4-FFF2-40B4-BE49-F238E27FC236}">
                  <a16:creationId xmlns:a16="http://schemas.microsoft.com/office/drawing/2014/main" id="{7D04CB34-E7F6-4CA3-94CB-0A238F713166}"/>
                </a:ext>
              </a:extLst>
            </p:cNvPr>
            <p:cNvSpPr/>
            <p:nvPr/>
          </p:nvSpPr>
          <p:spPr>
            <a:xfrm>
              <a:off x="2351312" y="2014048"/>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6384;p126">
              <a:extLst>
                <a:ext uri="{FF2B5EF4-FFF2-40B4-BE49-F238E27FC236}">
                  <a16:creationId xmlns:a16="http://schemas.microsoft.com/office/drawing/2014/main" id="{2A90658B-CE0E-4191-A600-660765AD7F3C}"/>
                </a:ext>
              </a:extLst>
            </p:cNvPr>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6385;p126">
              <a:extLst>
                <a:ext uri="{FF2B5EF4-FFF2-40B4-BE49-F238E27FC236}">
                  <a16:creationId xmlns:a16="http://schemas.microsoft.com/office/drawing/2014/main" id="{251B9E79-4C9C-4174-9712-9402C66515C2}"/>
                </a:ext>
              </a:extLst>
            </p:cNvPr>
            <p:cNvSpPr/>
            <p:nvPr/>
          </p:nvSpPr>
          <p:spPr>
            <a:xfrm>
              <a:off x="2263710" y="205268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6386;p126">
              <a:extLst>
                <a:ext uri="{FF2B5EF4-FFF2-40B4-BE49-F238E27FC236}">
                  <a16:creationId xmlns:a16="http://schemas.microsoft.com/office/drawing/2014/main" id="{A76F0AA5-7795-43E8-8872-93D5C1D308A0}"/>
                </a:ext>
              </a:extLst>
            </p:cNvPr>
            <p:cNvSpPr/>
            <p:nvPr/>
          </p:nvSpPr>
          <p:spPr>
            <a:xfrm>
              <a:off x="2264144" y="2052540"/>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6387;p126">
              <a:extLst>
                <a:ext uri="{FF2B5EF4-FFF2-40B4-BE49-F238E27FC236}">
                  <a16:creationId xmlns:a16="http://schemas.microsoft.com/office/drawing/2014/main" id="{5C4BA58F-1B16-4B73-A77B-50335054F9E0}"/>
                </a:ext>
              </a:extLst>
            </p:cNvPr>
            <p:cNvSpPr/>
            <p:nvPr/>
          </p:nvSpPr>
          <p:spPr>
            <a:xfrm>
              <a:off x="2265135" y="2052024"/>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6388;p126">
              <a:extLst>
                <a:ext uri="{FF2B5EF4-FFF2-40B4-BE49-F238E27FC236}">
                  <a16:creationId xmlns:a16="http://schemas.microsoft.com/office/drawing/2014/main" id="{FD86DB1F-6B6E-482C-A891-FC962D35DA50}"/>
                </a:ext>
              </a:extLst>
            </p:cNvPr>
            <p:cNvSpPr/>
            <p:nvPr/>
          </p:nvSpPr>
          <p:spPr>
            <a:xfrm>
              <a:off x="2264524" y="2052404"/>
              <a:ext cx="109" cy="54"/>
            </a:xfrm>
            <a:custGeom>
              <a:avLst/>
              <a:gdLst/>
              <a:ahLst/>
              <a:cxnLst/>
              <a:rect l="l" t="t" r="r" b="b"/>
              <a:pathLst>
                <a:path w="8" h="4" extrusionOk="0">
                  <a:moveTo>
                    <a:pt x="0" y="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6389;p126">
              <a:extLst>
                <a:ext uri="{FF2B5EF4-FFF2-40B4-BE49-F238E27FC236}">
                  <a16:creationId xmlns:a16="http://schemas.microsoft.com/office/drawing/2014/main" id="{71B8F0F6-FFDD-439C-9DFC-01C81CD02A11}"/>
                </a:ext>
              </a:extLst>
            </p:cNvPr>
            <p:cNvSpPr/>
            <p:nvPr/>
          </p:nvSpPr>
          <p:spPr>
            <a:xfrm>
              <a:off x="2265475" y="2051834"/>
              <a:ext cx="394" cy="149"/>
            </a:xfrm>
            <a:custGeom>
              <a:avLst/>
              <a:gdLst/>
              <a:ahLst/>
              <a:cxnLst/>
              <a:rect l="l" t="t" r="r" b="b"/>
              <a:pathLst>
                <a:path w="29" h="11" extrusionOk="0">
                  <a:moveTo>
                    <a:pt x="0" y="11"/>
                  </a:moveTo>
                  <a:lnTo>
                    <a:pt x="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6390;p126">
              <a:extLst>
                <a:ext uri="{FF2B5EF4-FFF2-40B4-BE49-F238E27FC236}">
                  <a16:creationId xmlns:a16="http://schemas.microsoft.com/office/drawing/2014/main" id="{0E61FB6A-49EA-4B48-8F25-F672B96EBABC}"/>
                </a:ext>
              </a:extLst>
            </p:cNvPr>
            <p:cNvSpPr/>
            <p:nvPr/>
          </p:nvSpPr>
          <p:spPr>
            <a:xfrm>
              <a:off x="2266941" y="2051304"/>
              <a:ext cx="448" cy="163"/>
            </a:xfrm>
            <a:custGeom>
              <a:avLst/>
              <a:gdLst/>
              <a:ahLst/>
              <a:cxnLst/>
              <a:rect l="l" t="t" r="r" b="b"/>
              <a:pathLst>
                <a:path w="33" h="12" extrusionOk="0">
                  <a:moveTo>
                    <a:pt x="1" y="1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6391;p126">
              <a:extLst>
                <a:ext uri="{FF2B5EF4-FFF2-40B4-BE49-F238E27FC236}">
                  <a16:creationId xmlns:a16="http://schemas.microsoft.com/office/drawing/2014/main" id="{8891ED01-8D3E-46C5-81A6-0F6573F772FC}"/>
                </a:ext>
              </a:extLst>
            </p:cNvPr>
            <p:cNvSpPr/>
            <p:nvPr/>
          </p:nvSpPr>
          <p:spPr>
            <a:xfrm>
              <a:off x="2270037" y="2050503"/>
              <a:ext cx="149" cy="54"/>
            </a:xfrm>
            <a:custGeom>
              <a:avLst/>
              <a:gdLst/>
              <a:ahLst/>
              <a:cxnLst/>
              <a:rect l="l" t="t" r="r" b="b"/>
              <a:pathLst>
                <a:path w="11" h="4" extrusionOk="0">
                  <a:moveTo>
                    <a:pt x="11"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6392;p126">
              <a:extLst>
                <a:ext uri="{FF2B5EF4-FFF2-40B4-BE49-F238E27FC236}">
                  <a16:creationId xmlns:a16="http://schemas.microsoft.com/office/drawing/2014/main" id="{8F00A755-EAAD-4D0B-888C-60C74C5F2227}"/>
                </a:ext>
              </a:extLst>
            </p:cNvPr>
            <p:cNvSpPr/>
            <p:nvPr/>
          </p:nvSpPr>
          <p:spPr>
            <a:xfrm>
              <a:off x="2263329" y="205273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6393;p126">
              <a:extLst>
                <a:ext uri="{FF2B5EF4-FFF2-40B4-BE49-F238E27FC236}">
                  <a16:creationId xmlns:a16="http://schemas.microsoft.com/office/drawing/2014/main" id="{480D72B6-89BB-4EEB-8A5C-DBF59DFC93C9}"/>
                </a:ext>
              </a:extLst>
            </p:cNvPr>
            <p:cNvSpPr/>
            <p:nvPr/>
          </p:nvSpPr>
          <p:spPr>
            <a:xfrm>
              <a:off x="2265896" y="2051644"/>
              <a:ext cx="489" cy="204"/>
            </a:xfrm>
            <a:custGeom>
              <a:avLst/>
              <a:gdLst/>
              <a:ahLst/>
              <a:cxnLst/>
              <a:rect l="l" t="t" r="r" b="b"/>
              <a:pathLst>
                <a:path w="36" h="15" extrusionOk="0">
                  <a:moveTo>
                    <a:pt x="1" y="14"/>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6394;p126">
              <a:extLst>
                <a:ext uri="{FF2B5EF4-FFF2-40B4-BE49-F238E27FC236}">
                  <a16:creationId xmlns:a16="http://schemas.microsoft.com/office/drawing/2014/main" id="{295FE3F6-5600-42AA-BA62-80EC6CB2B472}"/>
                </a:ext>
              </a:extLst>
            </p:cNvPr>
            <p:cNvSpPr/>
            <p:nvPr/>
          </p:nvSpPr>
          <p:spPr>
            <a:xfrm>
              <a:off x="2266371" y="2051495"/>
              <a:ext cx="543" cy="163"/>
            </a:xfrm>
            <a:custGeom>
              <a:avLst/>
              <a:gdLst/>
              <a:ahLst/>
              <a:cxnLst/>
              <a:rect l="l" t="t" r="r" b="b"/>
              <a:pathLst>
                <a:path w="40" h="12" extrusionOk="0">
                  <a:moveTo>
                    <a:pt x="1" y="11"/>
                  </a:moveTo>
                  <a:lnTo>
                    <a:pt x="3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6395;p126">
              <a:extLst>
                <a:ext uri="{FF2B5EF4-FFF2-40B4-BE49-F238E27FC236}">
                  <a16:creationId xmlns:a16="http://schemas.microsoft.com/office/drawing/2014/main" id="{B47C149C-08B0-4B07-B3AF-0CF977E84331}"/>
                </a:ext>
              </a:extLst>
            </p:cNvPr>
            <p:cNvSpPr/>
            <p:nvPr/>
          </p:nvSpPr>
          <p:spPr>
            <a:xfrm>
              <a:off x="2267756" y="2051169"/>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6396;p126">
              <a:extLst>
                <a:ext uri="{FF2B5EF4-FFF2-40B4-BE49-F238E27FC236}">
                  <a16:creationId xmlns:a16="http://schemas.microsoft.com/office/drawing/2014/main" id="{AEDAF284-1E88-48E9-916B-09B2E2496432}"/>
                </a:ext>
              </a:extLst>
            </p:cNvPr>
            <p:cNvSpPr/>
            <p:nvPr/>
          </p:nvSpPr>
          <p:spPr>
            <a:xfrm>
              <a:off x="2280872" y="2017035"/>
              <a:ext cx="54" cy="68"/>
            </a:xfrm>
            <a:custGeom>
              <a:avLst/>
              <a:gdLst/>
              <a:ahLst/>
              <a:cxnLst/>
              <a:rect l="l" t="t" r="r" b="b"/>
              <a:pathLst>
                <a:path w="4" h="5" extrusionOk="0">
                  <a:moveTo>
                    <a:pt x="0"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6397;p126">
              <a:extLst>
                <a:ext uri="{FF2B5EF4-FFF2-40B4-BE49-F238E27FC236}">
                  <a16:creationId xmlns:a16="http://schemas.microsoft.com/office/drawing/2014/main" id="{4B3A4265-B19D-467B-8BDE-CDC8B103C275}"/>
                </a:ext>
              </a:extLst>
            </p:cNvPr>
            <p:cNvSpPr/>
            <p:nvPr/>
          </p:nvSpPr>
          <p:spPr>
            <a:xfrm>
              <a:off x="2281958" y="201751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6398;p126">
              <a:extLst>
                <a:ext uri="{FF2B5EF4-FFF2-40B4-BE49-F238E27FC236}">
                  <a16:creationId xmlns:a16="http://schemas.microsoft.com/office/drawing/2014/main" id="{D476278E-19FC-4CDF-9608-7FEB84F9ADE2}"/>
                </a:ext>
              </a:extLst>
            </p:cNvPr>
            <p:cNvSpPr/>
            <p:nvPr/>
          </p:nvSpPr>
          <p:spPr>
            <a:xfrm>
              <a:off x="2283098" y="2017184"/>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6399;p126">
              <a:extLst>
                <a:ext uri="{FF2B5EF4-FFF2-40B4-BE49-F238E27FC236}">
                  <a16:creationId xmlns:a16="http://schemas.microsoft.com/office/drawing/2014/main" id="{20E04430-5AF0-49F0-9AC5-722D1FB162D0}"/>
                </a:ext>
              </a:extLst>
            </p:cNvPr>
            <p:cNvSpPr/>
            <p:nvPr/>
          </p:nvSpPr>
          <p:spPr>
            <a:xfrm>
              <a:off x="2282338" y="2017510"/>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6400;p126">
              <a:extLst>
                <a:ext uri="{FF2B5EF4-FFF2-40B4-BE49-F238E27FC236}">
                  <a16:creationId xmlns:a16="http://schemas.microsoft.com/office/drawing/2014/main" id="{7790F2E5-5BA3-43D6-AE05-310A92AEA5C6}"/>
                </a:ext>
              </a:extLst>
            </p:cNvPr>
            <p:cNvSpPr/>
            <p:nvPr/>
          </p:nvSpPr>
          <p:spPr>
            <a:xfrm>
              <a:off x="2282528" y="2017510"/>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6401;p126">
              <a:extLst>
                <a:ext uri="{FF2B5EF4-FFF2-40B4-BE49-F238E27FC236}">
                  <a16:creationId xmlns:a16="http://schemas.microsoft.com/office/drawing/2014/main" id="{5FCA3A59-84A1-47E8-B2FE-7DD6DECD4F46}"/>
                </a:ext>
              </a:extLst>
            </p:cNvPr>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6402;p126">
              <a:extLst>
                <a:ext uri="{FF2B5EF4-FFF2-40B4-BE49-F238E27FC236}">
                  <a16:creationId xmlns:a16="http://schemas.microsoft.com/office/drawing/2014/main" id="{D570BDB4-7842-43D5-A245-C6A875DB94CF}"/>
                </a:ext>
              </a:extLst>
            </p:cNvPr>
            <p:cNvSpPr/>
            <p:nvPr/>
          </p:nvSpPr>
          <p:spPr>
            <a:xfrm>
              <a:off x="2282867" y="2017374"/>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6403;p126">
              <a:extLst>
                <a:ext uri="{FF2B5EF4-FFF2-40B4-BE49-F238E27FC236}">
                  <a16:creationId xmlns:a16="http://schemas.microsoft.com/office/drawing/2014/main" id="{96AED668-9733-4EF4-A440-738EB178DDAD}"/>
                </a:ext>
              </a:extLst>
            </p:cNvPr>
            <p:cNvSpPr/>
            <p:nvPr/>
          </p:nvSpPr>
          <p:spPr>
            <a:xfrm>
              <a:off x="2281673" y="2017415"/>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6404;p126">
              <a:extLst>
                <a:ext uri="{FF2B5EF4-FFF2-40B4-BE49-F238E27FC236}">
                  <a16:creationId xmlns:a16="http://schemas.microsoft.com/office/drawing/2014/main" id="{0166021B-EC5D-4D7C-9071-64FA7BEA44A0}"/>
                </a:ext>
              </a:extLst>
            </p:cNvPr>
            <p:cNvSpPr/>
            <p:nvPr/>
          </p:nvSpPr>
          <p:spPr>
            <a:xfrm>
              <a:off x="2280586" y="2016899"/>
              <a:ext cx="54" cy="54"/>
            </a:xfrm>
            <a:custGeom>
              <a:avLst/>
              <a:gdLst/>
              <a:ahLst/>
              <a:cxnLst/>
              <a:rect l="l" t="t" r="r" b="b"/>
              <a:pathLst>
                <a:path w="4" h="4" extrusionOk="0">
                  <a:moveTo>
                    <a:pt x="0"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6405;p126">
              <a:extLst>
                <a:ext uri="{FF2B5EF4-FFF2-40B4-BE49-F238E27FC236}">
                  <a16:creationId xmlns:a16="http://schemas.microsoft.com/office/drawing/2014/main" id="{8A52DDA5-4F90-4F27-A4E0-6F7B789FC1B1}"/>
                </a:ext>
              </a:extLst>
            </p:cNvPr>
            <p:cNvSpPr/>
            <p:nvPr/>
          </p:nvSpPr>
          <p:spPr>
            <a:xfrm>
              <a:off x="2280342" y="201675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6406;p126">
              <a:extLst>
                <a:ext uri="{FF2B5EF4-FFF2-40B4-BE49-F238E27FC236}">
                  <a16:creationId xmlns:a16="http://schemas.microsoft.com/office/drawing/2014/main" id="{AF61F068-37C6-4846-A993-73E8E5BF88E5}"/>
                </a:ext>
              </a:extLst>
            </p:cNvPr>
            <p:cNvSpPr/>
            <p:nvPr/>
          </p:nvSpPr>
          <p:spPr>
            <a:xfrm>
              <a:off x="2281442" y="2017320"/>
              <a:ext cx="54" cy="68"/>
            </a:xfrm>
            <a:custGeom>
              <a:avLst/>
              <a:gdLst/>
              <a:ahLst/>
              <a:cxnLst/>
              <a:rect l="l" t="t" r="r" b="b"/>
              <a:pathLst>
                <a:path w="4" h="5" extrusionOk="0">
                  <a:moveTo>
                    <a:pt x="0" y="1"/>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6407;p126">
              <a:extLst>
                <a:ext uri="{FF2B5EF4-FFF2-40B4-BE49-F238E27FC236}">
                  <a16:creationId xmlns:a16="http://schemas.microsoft.com/office/drawing/2014/main" id="{F13E4E7E-0182-43CC-98D8-2F24D078A019}"/>
                </a:ext>
              </a:extLst>
            </p:cNvPr>
            <p:cNvSpPr/>
            <p:nvPr/>
          </p:nvSpPr>
          <p:spPr>
            <a:xfrm>
              <a:off x="2281157" y="2017225"/>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6408;p126">
              <a:extLst>
                <a:ext uri="{FF2B5EF4-FFF2-40B4-BE49-F238E27FC236}">
                  <a16:creationId xmlns:a16="http://schemas.microsoft.com/office/drawing/2014/main" id="{DB9BD3C0-CDCC-466B-AAB6-A4D8B9206A89}"/>
                </a:ext>
              </a:extLst>
            </p:cNvPr>
            <p:cNvSpPr/>
            <p:nvPr/>
          </p:nvSpPr>
          <p:spPr>
            <a:xfrm>
              <a:off x="2295793" y="2037863"/>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6409;p126">
              <a:extLst>
                <a:ext uri="{FF2B5EF4-FFF2-40B4-BE49-F238E27FC236}">
                  <a16:creationId xmlns:a16="http://schemas.microsoft.com/office/drawing/2014/main" id="{40E1FEBD-AC6C-4F25-98CB-AA82BF358E09}"/>
                </a:ext>
              </a:extLst>
            </p:cNvPr>
            <p:cNvSpPr/>
            <p:nvPr/>
          </p:nvSpPr>
          <p:spPr>
            <a:xfrm>
              <a:off x="2295562" y="2038284"/>
              <a:ext cx="54" cy="163"/>
            </a:xfrm>
            <a:custGeom>
              <a:avLst/>
              <a:gdLst/>
              <a:ahLst/>
              <a:cxnLst/>
              <a:rect l="l" t="t" r="r" b="b"/>
              <a:pathLst>
                <a:path w="4" h="12" extrusionOk="0">
                  <a:moveTo>
                    <a:pt x="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6410;p126">
              <a:extLst>
                <a:ext uri="{FF2B5EF4-FFF2-40B4-BE49-F238E27FC236}">
                  <a16:creationId xmlns:a16="http://schemas.microsoft.com/office/drawing/2014/main" id="{F11E2622-81C5-4439-9116-7DA2DE3BD427}"/>
                </a:ext>
              </a:extLst>
            </p:cNvPr>
            <p:cNvSpPr/>
            <p:nvPr/>
          </p:nvSpPr>
          <p:spPr>
            <a:xfrm>
              <a:off x="2295413" y="2038569"/>
              <a:ext cx="68" cy="163"/>
            </a:xfrm>
            <a:custGeom>
              <a:avLst/>
              <a:gdLst/>
              <a:ahLst/>
              <a:cxnLst/>
              <a:rect l="l" t="t" r="r" b="b"/>
              <a:pathLst>
                <a:path w="5" h="12" extrusionOk="0">
                  <a:moveTo>
                    <a:pt x="4"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6411;p126">
              <a:extLst>
                <a:ext uri="{FF2B5EF4-FFF2-40B4-BE49-F238E27FC236}">
                  <a16:creationId xmlns:a16="http://schemas.microsoft.com/office/drawing/2014/main" id="{5B9FE1CD-FE53-4DF7-A87E-AFE9A49DCCCF}"/>
                </a:ext>
              </a:extLst>
            </p:cNvPr>
            <p:cNvSpPr/>
            <p:nvPr/>
          </p:nvSpPr>
          <p:spPr>
            <a:xfrm>
              <a:off x="2295698" y="2038053"/>
              <a:ext cx="68" cy="149"/>
            </a:xfrm>
            <a:custGeom>
              <a:avLst/>
              <a:gdLst/>
              <a:ahLst/>
              <a:cxnLst/>
              <a:rect l="l" t="t" r="r" b="b"/>
              <a:pathLst>
                <a:path w="5" h="11" extrusionOk="0">
                  <a:moveTo>
                    <a:pt x="4"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6412;p126">
              <a:extLst>
                <a:ext uri="{FF2B5EF4-FFF2-40B4-BE49-F238E27FC236}">
                  <a16:creationId xmlns:a16="http://schemas.microsoft.com/office/drawing/2014/main" id="{38392548-A66F-4956-9A6C-64243514D432}"/>
                </a:ext>
              </a:extLst>
            </p:cNvPr>
            <p:cNvSpPr/>
            <p:nvPr/>
          </p:nvSpPr>
          <p:spPr>
            <a:xfrm>
              <a:off x="2294897" y="2039669"/>
              <a:ext cx="54" cy="204"/>
            </a:xfrm>
            <a:custGeom>
              <a:avLst/>
              <a:gdLst/>
              <a:ahLst/>
              <a:cxnLst/>
              <a:rect l="l" t="t" r="r" b="b"/>
              <a:pathLst>
                <a:path w="4" h="15" extrusionOk="0">
                  <a:moveTo>
                    <a:pt x="4"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6413;p126">
              <a:extLst>
                <a:ext uri="{FF2B5EF4-FFF2-40B4-BE49-F238E27FC236}">
                  <a16:creationId xmlns:a16="http://schemas.microsoft.com/office/drawing/2014/main" id="{9F12F39F-85E6-4E90-BC37-E68294A9BE3D}"/>
                </a:ext>
              </a:extLst>
            </p:cNvPr>
            <p:cNvSpPr/>
            <p:nvPr/>
          </p:nvSpPr>
          <p:spPr>
            <a:xfrm>
              <a:off x="2295277" y="2038908"/>
              <a:ext cx="54" cy="149"/>
            </a:xfrm>
            <a:custGeom>
              <a:avLst/>
              <a:gdLst/>
              <a:ahLst/>
              <a:cxnLst/>
              <a:rect l="l" t="t" r="r" b="b"/>
              <a:pathLst>
                <a:path w="4" h="11" extrusionOk="0">
                  <a:moveTo>
                    <a:pt x="4"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6414;p126">
              <a:extLst>
                <a:ext uri="{FF2B5EF4-FFF2-40B4-BE49-F238E27FC236}">
                  <a16:creationId xmlns:a16="http://schemas.microsoft.com/office/drawing/2014/main" id="{B5325222-52AA-4C78-930B-2ED374DF536F}"/>
                </a:ext>
              </a:extLst>
            </p:cNvPr>
            <p:cNvSpPr/>
            <p:nvPr/>
          </p:nvSpPr>
          <p:spPr>
            <a:xfrm>
              <a:off x="2295087" y="2039234"/>
              <a:ext cx="54" cy="204"/>
            </a:xfrm>
            <a:custGeom>
              <a:avLst/>
              <a:gdLst/>
              <a:ahLst/>
              <a:cxnLst/>
              <a:rect l="l" t="t" r="r" b="b"/>
              <a:pathLst>
                <a:path w="4" h="15" extrusionOk="0">
                  <a:moveTo>
                    <a:pt x="4"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6415;p126">
              <a:extLst>
                <a:ext uri="{FF2B5EF4-FFF2-40B4-BE49-F238E27FC236}">
                  <a16:creationId xmlns:a16="http://schemas.microsoft.com/office/drawing/2014/main" id="{7D9C3E1C-6993-4BFF-AECB-970A49D9F735}"/>
                </a:ext>
              </a:extLst>
            </p:cNvPr>
            <p:cNvSpPr/>
            <p:nvPr/>
          </p:nvSpPr>
          <p:spPr>
            <a:xfrm>
              <a:off x="2296228" y="2037293"/>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6416;p126">
              <a:extLst>
                <a:ext uri="{FF2B5EF4-FFF2-40B4-BE49-F238E27FC236}">
                  <a16:creationId xmlns:a16="http://schemas.microsoft.com/office/drawing/2014/main" id="{DC78A863-CF90-4DCB-BB8A-DF7237ED39FE}"/>
                </a:ext>
              </a:extLst>
            </p:cNvPr>
            <p:cNvSpPr/>
            <p:nvPr/>
          </p:nvSpPr>
          <p:spPr>
            <a:xfrm>
              <a:off x="2296323" y="2037197"/>
              <a:ext cx="14" cy="54"/>
            </a:xfrm>
            <a:custGeom>
              <a:avLst/>
              <a:gdLst/>
              <a:ahLst/>
              <a:cxnLst/>
              <a:rect l="l" t="t" r="r" b="b"/>
              <a:pathLst>
                <a:path w="1" h="4" extrusionOk="0">
                  <a:moveTo>
                    <a:pt x="0"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6417;p126">
              <a:extLst>
                <a:ext uri="{FF2B5EF4-FFF2-40B4-BE49-F238E27FC236}">
                  <a16:creationId xmlns:a16="http://schemas.microsoft.com/office/drawing/2014/main" id="{FCD8D475-0C00-4389-AA96-3781B3A13744}"/>
                </a:ext>
              </a:extLst>
            </p:cNvPr>
            <p:cNvSpPr/>
            <p:nvPr/>
          </p:nvSpPr>
          <p:spPr>
            <a:xfrm>
              <a:off x="2294707" y="2040280"/>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6418;p126">
              <a:extLst>
                <a:ext uri="{FF2B5EF4-FFF2-40B4-BE49-F238E27FC236}">
                  <a16:creationId xmlns:a16="http://schemas.microsoft.com/office/drawing/2014/main" id="{17A022FA-D7E2-4B80-A62F-D5E202159D28}"/>
                </a:ext>
              </a:extLst>
            </p:cNvPr>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6419;p126">
              <a:extLst>
                <a:ext uri="{FF2B5EF4-FFF2-40B4-BE49-F238E27FC236}">
                  <a16:creationId xmlns:a16="http://schemas.microsoft.com/office/drawing/2014/main" id="{45EFAACB-36D0-40B2-BB4A-B4129B95B367}"/>
                </a:ext>
              </a:extLst>
            </p:cNvPr>
            <p:cNvSpPr/>
            <p:nvPr/>
          </p:nvSpPr>
          <p:spPr>
            <a:xfrm>
              <a:off x="2296133" y="2037388"/>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6420;p126">
              <a:extLst>
                <a:ext uri="{FF2B5EF4-FFF2-40B4-BE49-F238E27FC236}">
                  <a16:creationId xmlns:a16="http://schemas.microsoft.com/office/drawing/2014/main" id="{CC6593F9-A185-4543-9277-5123F0BCB4A0}"/>
                </a:ext>
              </a:extLst>
            </p:cNvPr>
            <p:cNvSpPr/>
            <p:nvPr/>
          </p:nvSpPr>
          <p:spPr>
            <a:xfrm>
              <a:off x="2295943" y="2037673"/>
              <a:ext cx="54" cy="109"/>
            </a:xfrm>
            <a:custGeom>
              <a:avLst/>
              <a:gdLst/>
              <a:ahLst/>
              <a:cxnLst/>
              <a:rect l="l" t="t" r="r" b="b"/>
              <a:pathLst>
                <a:path w="4" h="8" extrusionOk="0">
                  <a:moveTo>
                    <a:pt x="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6421;p126">
              <a:extLst>
                <a:ext uri="{FF2B5EF4-FFF2-40B4-BE49-F238E27FC236}">
                  <a16:creationId xmlns:a16="http://schemas.microsoft.com/office/drawing/2014/main" id="{EF0C3406-3169-4018-BCD6-6C0A0DD079E4}"/>
                </a:ext>
              </a:extLst>
            </p:cNvPr>
            <p:cNvSpPr/>
            <p:nvPr/>
          </p:nvSpPr>
          <p:spPr>
            <a:xfrm>
              <a:off x="2296038" y="2037523"/>
              <a:ext cx="54" cy="109"/>
            </a:xfrm>
            <a:custGeom>
              <a:avLst/>
              <a:gdLst/>
              <a:ahLst/>
              <a:cxnLst/>
              <a:rect l="l" t="t" r="r" b="b"/>
              <a:pathLst>
                <a:path w="4" h="8" extrusionOk="0">
                  <a:moveTo>
                    <a:pt x="4"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6422;p126">
              <a:extLst>
                <a:ext uri="{FF2B5EF4-FFF2-40B4-BE49-F238E27FC236}">
                  <a16:creationId xmlns:a16="http://schemas.microsoft.com/office/drawing/2014/main" id="{F90CF07D-DABD-4DA7-95EB-6140BC56D322}"/>
                </a:ext>
              </a:extLst>
            </p:cNvPr>
            <p:cNvSpPr/>
            <p:nvPr/>
          </p:nvSpPr>
          <p:spPr>
            <a:xfrm>
              <a:off x="2294422" y="2040809"/>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6423;p126">
              <a:extLst>
                <a:ext uri="{FF2B5EF4-FFF2-40B4-BE49-F238E27FC236}">
                  <a16:creationId xmlns:a16="http://schemas.microsoft.com/office/drawing/2014/main" id="{6759C351-299C-4869-A519-65825293FC48}"/>
                </a:ext>
              </a:extLst>
            </p:cNvPr>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6424;p126">
              <a:extLst>
                <a:ext uri="{FF2B5EF4-FFF2-40B4-BE49-F238E27FC236}">
                  <a16:creationId xmlns:a16="http://schemas.microsoft.com/office/drawing/2014/main" id="{10BE7AE1-94D3-4228-8FC3-4B3D324198D2}"/>
                </a:ext>
              </a:extLst>
            </p:cNvPr>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6425;p126">
              <a:extLst>
                <a:ext uri="{FF2B5EF4-FFF2-40B4-BE49-F238E27FC236}">
                  <a16:creationId xmlns:a16="http://schemas.microsoft.com/office/drawing/2014/main" id="{43B2D5EC-EBB5-4F57-95B5-B3C4432AF29E}"/>
                </a:ext>
              </a:extLst>
            </p:cNvPr>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6426;p126">
              <a:extLst>
                <a:ext uri="{FF2B5EF4-FFF2-40B4-BE49-F238E27FC236}">
                  <a16:creationId xmlns:a16="http://schemas.microsoft.com/office/drawing/2014/main" id="{FD5639E9-4BAD-4A01-8E01-2DFF82C3CDEC}"/>
                </a:ext>
              </a:extLst>
            </p:cNvPr>
            <p:cNvSpPr/>
            <p:nvPr/>
          </p:nvSpPr>
          <p:spPr>
            <a:xfrm>
              <a:off x="2579807" y="1723951"/>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6427;p126">
              <a:extLst>
                <a:ext uri="{FF2B5EF4-FFF2-40B4-BE49-F238E27FC236}">
                  <a16:creationId xmlns:a16="http://schemas.microsoft.com/office/drawing/2014/main" id="{4A9F0C5B-0DAC-4940-A190-2D6CA5AC0FD6}"/>
                </a:ext>
              </a:extLst>
            </p:cNvPr>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6428;p126">
              <a:extLst>
                <a:ext uri="{FF2B5EF4-FFF2-40B4-BE49-F238E27FC236}">
                  <a16:creationId xmlns:a16="http://schemas.microsoft.com/office/drawing/2014/main" id="{D01F7E3A-9CBE-4138-A356-F59093884DCF}"/>
                </a:ext>
              </a:extLst>
            </p:cNvPr>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6429;p126">
              <a:extLst>
                <a:ext uri="{FF2B5EF4-FFF2-40B4-BE49-F238E27FC236}">
                  <a16:creationId xmlns:a16="http://schemas.microsoft.com/office/drawing/2014/main" id="{90CD0DA1-A474-4BDF-BC2A-9CCD9BD6B209}"/>
                </a:ext>
              </a:extLst>
            </p:cNvPr>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6430;p126">
              <a:extLst>
                <a:ext uri="{FF2B5EF4-FFF2-40B4-BE49-F238E27FC236}">
                  <a16:creationId xmlns:a16="http://schemas.microsoft.com/office/drawing/2014/main" id="{46DFB4C5-0D60-4EC5-8FD3-89A832799217}"/>
                </a:ext>
              </a:extLst>
            </p:cNvPr>
            <p:cNvSpPr/>
            <p:nvPr/>
          </p:nvSpPr>
          <p:spPr>
            <a:xfrm>
              <a:off x="2576291" y="172524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6431;p126">
              <a:extLst>
                <a:ext uri="{FF2B5EF4-FFF2-40B4-BE49-F238E27FC236}">
                  <a16:creationId xmlns:a16="http://schemas.microsoft.com/office/drawing/2014/main" id="{69304568-7AD7-47B6-82B5-BC711A7A4DE1}"/>
                </a:ext>
              </a:extLst>
            </p:cNvPr>
            <p:cNvSpPr/>
            <p:nvPr/>
          </p:nvSpPr>
          <p:spPr>
            <a:xfrm>
              <a:off x="2579427" y="1724046"/>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6432;p126">
              <a:extLst>
                <a:ext uri="{FF2B5EF4-FFF2-40B4-BE49-F238E27FC236}">
                  <a16:creationId xmlns:a16="http://schemas.microsoft.com/office/drawing/2014/main" id="{FB8DD808-7269-4C41-BD6B-D0B530A28B15}"/>
                </a:ext>
              </a:extLst>
            </p:cNvPr>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6433;p126">
              <a:extLst>
                <a:ext uri="{FF2B5EF4-FFF2-40B4-BE49-F238E27FC236}">
                  <a16:creationId xmlns:a16="http://schemas.microsoft.com/office/drawing/2014/main" id="{2E28EC4E-D090-4A7E-A9B0-E76618A3FE1E}"/>
                </a:ext>
              </a:extLst>
            </p:cNvPr>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6434;p126">
              <a:extLst>
                <a:ext uri="{FF2B5EF4-FFF2-40B4-BE49-F238E27FC236}">
                  <a16:creationId xmlns:a16="http://schemas.microsoft.com/office/drawing/2014/main" id="{3521EE46-0666-4296-99F3-743FE6C9CD0C}"/>
                </a:ext>
              </a:extLst>
            </p:cNvPr>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6435;p126">
              <a:extLst>
                <a:ext uri="{FF2B5EF4-FFF2-40B4-BE49-F238E27FC236}">
                  <a16:creationId xmlns:a16="http://schemas.microsoft.com/office/drawing/2014/main" id="{ADD3AEA3-707E-4066-8771-8E17888E415D}"/>
                </a:ext>
              </a:extLst>
            </p:cNvPr>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6436;p126">
              <a:extLst>
                <a:ext uri="{FF2B5EF4-FFF2-40B4-BE49-F238E27FC236}">
                  <a16:creationId xmlns:a16="http://schemas.microsoft.com/office/drawing/2014/main" id="{280DD02D-4B02-48B4-ADF7-9541CE432E7B}"/>
                </a:ext>
              </a:extLst>
            </p:cNvPr>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6437;p126">
              <a:extLst>
                <a:ext uri="{FF2B5EF4-FFF2-40B4-BE49-F238E27FC236}">
                  <a16:creationId xmlns:a16="http://schemas.microsoft.com/office/drawing/2014/main" id="{E588E0FA-7BEC-4541-BD68-C7576CC65E1A}"/>
                </a:ext>
              </a:extLst>
            </p:cNvPr>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6438;p126">
              <a:extLst>
                <a:ext uri="{FF2B5EF4-FFF2-40B4-BE49-F238E27FC236}">
                  <a16:creationId xmlns:a16="http://schemas.microsoft.com/office/drawing/2014/main" id="{54909CE9-888A-4108-97AA-1EB2BB01A1A2}"/>
                </a:ext>
              </a:extLst>
            </p:cNvPr>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6439;p126">
              <a:extLst>
                <a:ext uri="{FF2B5EF4-FFF2-40B4-BE49-F238E27FC236}">
                  <a16:creationId xmlns:a16="http://schemas.microsoft.com/office/drawing/2014/main" id="{761DC797-763A-49A9-8424-84ED13B7E2ED}"/>
                </a:ext>
              </a:extLst>
            </p:cNvPr>
            <p:cNvSpPr/>
            <p:nvPr/>
          </p:nvSpPr>
          <p:spPr>
            <a:xfrm>
              <a:off x="2202543" y="1417887"/>
              <a:ext cx="149" cy="163"/>
            </a:xfrm>
            <a:custGeom>
              <a:avLst/>
              <a:gdLst/>
              <a:ahLst/>
              <a:cxnLst/>
              <a:rect l="l" t="t" r="r" b="b"/>
              <a:pathLst>
                <a:path w="11" h="12" extrusionOk="0">
                  <a:moveTo>
                    <a:pt x="1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6440;p126">
              <a:extLst>
                <a:ext uri="{FF2B5EF4-FFF2-40B4-BE49-F238E27FC236}">
                  <a16:creationId xmlns:a16="http://schemas.microsoft.com/office/drawing/2014/main" id="{BB680423-DDC5-4EA9-9388-679709FD16C7}"/>
                </a:ext>
              </a:extLst>
            </p:cNvPr>
            <p:cNvSpPr/>
            <p:nvPr/>
          </p:nvSpPr>
          <p:spPr>
            <a:xfrm>
              <a:off x="2202258" y="1418267"/>
              <a:ext cx="109" cy="109"/>
            </a:xfrm>
            <a:custGeom>
              <a:avLst/>
              <a:gdLst/>
              <a:ahLst/>
              <a:cxnLst/>
              <a:rect l="l" t="t" r="r" b="b"/>
              <a:pathLst>
                <a:path w="8" h="8" extrusionOk="0">
                  <a:moveTo>
                    <a:pt x="7"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6441;p126">
              <a:extLst>
                <a:ext uri="{FF2B5EF4-FFF2-40B4-BE49-F238E27FC236}">
                  <a16:creationId xmlns:a16="http://schemas.microsoft.com/office/drawing/2014/main" id="{D7B5AE76-7AD3-4B82-A681-8DE00949C4B7}"/>
                </a:ext>
              </a:extLst>
            </p:cNvPr>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6442;p126">
              <a:extLst>
                <a:ext uri="{FF2B5EF4-FFF2-40B4-BE49-F238E27FC236}">
                  <a16:creationId xmlns:a16="http://schemas.microsoft.com/office/drawing/2014/main" id="{58F0DAF0-8F4D-4385-A9D6-7F11C62DCD73}"/>
                </a:ext>
              </a:extLst>
            </p:cNvPr>
            <p:cNvSpPr/>
            <p:nvPr/>
          </p:nvSpPr>
          <p:spPr>
            <a:xfrm>
              <a:off x="2201688" y="1419082"/>
              <a:ext cx="109" cy="149"/>
            </a:xfrm>
            <a:custGeom>
              <a:avLst/>
              <a:gdLst/>
              <a:ahLst/>
              <a:cxnLst/>
              <a:rect l="l" t="t" r="r" b="b"/>
              <a:pathLst>
                <a:path w="8" h="11" extrusionOk="0">
                  <a:moveTo>
                    <a:pt x="7"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6443;p126">
              <a:extLst>
                <a:ext uri="{FF2B5EF4-FFF2-40B4-BE49-F238E27FC236}">
                  <a16:creationId xmlns:a16="http://schemas.microsoft.com/office/drawing/2014/main" id="{8E16D761-59BD-484F-845D-81E827630556}"/>
                </a:ext>
              </a:extLst>
            </p:cNvPr>
            <p:cNvSpPr/>
            <p:nvPr/>
          </p:nvSpPr>
          <p:spPr>
            <a:xfrm>
              <a:off x="2201973" y="1418647"/>
              <a:ext cx="109" cy="163"/>
            </a:xfrm>
            <a:custGeom>
              <a:avLst/>
              <a:gdLst/>
              <a:ahLst/>
              <a:cxnLst/>
              <a:rect l="l" t="t" r="r" b="b"/>
              <a:pathLst>
                <a:path w="8" h="12" extrusionOk="0">
                  <a:moveTo>
                    <a:pt x="7"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6444;p126">
              <a:extLst>
                <a:ext uri="{FF2B5EF4-FFF2-40B4-BE49-F238E27FC236}">
                  <a16:creationId xmlns:a16="http://schemas.microsoft.com/office/drawing/2014/main" id="{A5BCF281-46FA-4EAC-B6A2-AEE9698D0101}"/>
                </a:ext>
              </a:extLst>
            </p:cNvPr>
            <p:cNvSpPr/>
            <p:nvPr/>
          </p:nvSpPr>
          <p:spPr>
            <a:xfrm>
              <a:off x="2206480" y="141604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6445;p126">
              <a:extLst>
                <a:ext uri="{FF2B5EF4-FFF2-40B4-BE49-F238E27FC236}">
                  <a16:creationId xmlns:a16="http://schemas.microsoft.com/office/drawing/2014/main" id="{14CE9039-7563-4617-94D4-D3B4CF61D763}"/>
                </a:ext>
              </a:extLst>
            </p:cNvPr>
            <p:cNvSpPr/>
            <p:nvPr/>
          </p:nvSpPr>
          <p:spPr>
            <a:xfrm>
              <a:off x="2202923" y="1417561"/>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6446;p126">
              <a:extLst>
                <a:ext uri="{FF2B5EF4-FFF2-40B4-BE49-F238E27FC236}">
                  <a16:creationId xmlns:a16="http://schemas.microsoft.com/office/drawing/2014/main" id="{624B0F14-9D57-4020-95B4-28F85BFBC26C}"/>
                </a:ext>
              </a:extLst>
            </p:cNvPr>
            <p:cNvSpPr/>
            <p:nvPr/>
          </p:nvSpPr>
          <p:spPr>
            <a:xfrm>
              <a:off x="2203249" y="1417222"/>
              <a:ext cx="109" cy="109"/>
            </a:xfrm>
            <a:custGeom>
              <a:avLst/>
              <a:gdLst/>
              <a:ahLst/>
              <a:cxnLst/>
              <a:rect l="l" t="t" r="r" b="b"/>
              <a:pathLst>
                <a:path w="8" h="8" extrusionOk="0">
                  <a:moveTo>
                    <a:pt x="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6447;p126">
              <a:extLst>
                <a:ext uri="{FF2B5EF4-FFF2-40B4-BE49-F238E27FC236}">
                  <a16:creationId xmlns:a16="http://schemas.microsoft.com/office/drawing/2014/main" id="{855CBCA8-68F3-4AB1-8D92-001B993211D4}"/>
                </a:ext>
              </a:extLst>
            </p:cNvPr>
            <p:cNvSpPr/>
            <p:nvPr/>
          </p:nvSpPr>
          <p:spPr>
            <a:xfrm>
              <a:off x="2205625" y="1416081"/>
              <a:ext cx="204" cy="14"/>
            </a:xfrm>
            <a:custGeom>
              <a:avLst/>
              <a:gdLst/>
              <a:ahLst/>
              <a:cxnLst/>
              <a:rect l="l" t="t" r="r" b="b"/>
              <a:pathLst>
                <a:path w="15" h="1" extrusionOk="0">
                  <a:moveTo>
                    <a:pt x="15"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6448;p126">
              <a:extLst>
                <a:ext uri="{FF2B5EF4-FFF2-40B4-BE49-F238E27FC236}">
                  <a16:creationId xmlns:a16="http://schemas.microsoft.com/office/drawing/2014/main" id="{1340DCF4-DA3F-48AB-A5C5-7D9CA92D6BC6}"/>
                </a:ext>
              </a:extLst>
            </p:cNvPr>
            <p:cNvSpPr/>
            <p:nvPr/>
          </p:nvSpPr>
          <p:spPr>
            <a:xfrm>
              <a:off x="2206060" y="1416040"/>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6449;p126">
              <a:extLst>
                <a:ext uri="{FF2B5EF4-FFF2-40B4-BE49-F238E27FC236}">
                  <a16:creationId xmlns:a16="http://schemas.microsoft.com/office/drawing/2014/main" id="{0BA223D4-8647-4C6D-B32E-579C80C9AF2C}"/>
                </a:ext>
              </a:extLst>
            </p:cNvPr>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6450;p126">
              <a:extLst>
                <a:ext uri="{FF2B5EF4-FFF2-40B4-BE49-F238E27FC236}">
                  <a16:creationId xmlns:a16="http://schemas.microsoft.com/office/drawing/2014/main" id="{C1F788DC-A30D-4790-9A35-827FD55685CE}"/>
                </a:ext>
              </a:extLst>
            </p:cNvPr>
            <p:cNvSpPr/>
            <p:nvPr/>
          </p:nvSpPr>
          <p:spPr>
            <a:xfrm>
              <a:off x="2204104" y="1416706"/>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6451;p126">
              <a:extLst>
                <a:ext uri="{FF2B5EF4-FFF2-40B4-BE49-F238E27FC236}">
                  <a16:creationId xmlns:a16="http://schemas.microsoft.com/office/drawing/2014/main" id="{76206918-BE2B-4CE3-B532-FEFAC2A870EB}"/>
                </a:ext>
              </a:extLst>
            </p:cNvPr>
            <p:cNvSpPr/>
            <p:nvPr/>
          </p:nvSpPr>
          <p:spPr>
            <a:xfrm>
              <a:off x="2264334" y="1413135"/>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6452;p126">
              <a:extLst>
                <a:ext uri="{FF2B5EF4-FFF2-40B4-BE49-F238E27FC236}">
                  <a16:creationId xmlns:a16="http://schemas.microsoft.com/office/drawing/2014/main" id="{0C97DE7D-9E52-4A64-B06E-68AE32EC9458}"/>
                </a:ext>
              </a:extLst>
            </p:cNvPr>
            <p:cNvSpPr/>
            <p:nvPr/>
          </p:nvSpPr>
          <p:spPr>
            <a:xfrm>
              <a:off x="2204865" y="1416271"/>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6453;p126">
              <a:extLst>
                <a:ext uri="{FF2B5EF4-FFF2-40B4-BE49-F238E27FC236}">
                  <a16:creationId xmlns:a16="http://schemas.microsoft.com/office/drawing/2014/main" id="{444482F9-F7C0-4303-8E2B-E5E0A950B6EE}"/>
                </a:ext>
              </a:extLst>
            </p:cNvPr>
            <p:cNvSpPr/>
            <p:nvPr/>
          </p:nvSpPr>
          <p:spPr>
            <a:xfrm>
              <a:off x="2204485" y="1416461"/>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6454;p126">
              <a:extLst>
                <a:ext uri="{FF2B5EF4-FFF2-40B4-BE49-F238E27FC236}">
                  <a16:creationId xmlns:a16="http://schemas.microsoft.com/office/drawing/2014/main" id="{0748EB8F-E4DA-4ED3-97C0-634A6DAE67E2}"/>
                </a:ext>
              </a:extLst>
            </p:cNvPr>
            <p:cNvSpPr/>
            <p:nvPr/>
          </p:nvSpPr>
          <p:spPr>
            <a:xfrm>
              <a:off x="2205245" y="1416176"/>
              <a:ext cx="204" cy="68"/>
            </a:xfrm>
            <a:custGeom>
              <a:avLst/>
              <a:gdLst/>
              <a:ahLst/>
              <a:cxnLst/>
              <a:rect l="l" t="t" r="r" b="b"/>
              <a:pathLst>
                <a:path w="15" h="5" extrusionOk="0">
                  <a:moveTo>
                    <a:pt x="15"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6455;p126">
              <a:extLst>
                <a:ext uri="{FF2B5EF4-FFF2-40B4-BE49-F238E27FC236}">
                  <a16:creationId xmlns:a16="http://schemas.microsoft.com/office/drawing/2014/main" id="{3C89AB63-6FA2-4B8E-9380-F9CA94971B25}"/>
                </a:ext>
              </a:extLst>
            </p:cNvPr>
            <p:cNvSpPr/>
            <p:nvPr/>
          </p:nvSpPr>
          <p:spPr>
            <a:xfrm>
              <a:off x="2199162" y="1418932"/>
              <a:ext cx="54" cy="14"/>
            </a:xfrm>
            <a:custGeom>
              <a:avLst/>
              <a:gdLst/>
              <a:ahLst/>
              <a:cxnLst/>
              <a:rect l="l" t="t" r="r" b="b"/>
              <a:pathLst>
                <a:path w="4" h="1" extrusionOk="0">
                  <a:moveTo>
                    <a:pt x="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6456;p126">
              <a:extLst>
                <a:ext uri="{FF2B5EF4-FFF2-40B4-BE49-F238E27FC236}">
                  <a16:creationId xmlns:a16="http://schemas.microsoft.com/office/drawing/2014/main" id="{3A255A48-7F07-4A07-B635-530A78D139C1}"/>
                </a:ext>
              </a:extLst>
            </p:cNvPr>
            <p:cNvSpPr/>
            <p:nvPr/>
          </p:nvSpPr>
          <p:spPr>
            <a:xfrm>
              <a:off x="2198823" y="1419027"/>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6457;p126">
              <a:extLst>
                <a:ext uri="{FF2B5EF4-FFF2-40B4-BE49-F238E27FC236}">
                  <a16:creationId xmlns:a16="http://schemas.microsoft.com/office/drawing/2014/main" id="{226F1DC3-0A0A-429A-BECB-F04597731AF9}"/>
                </a:ext>
              </a:extLst>
            </p:cNvPr>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6458;p126">
              <a:extLst>
                <a:ext uri="{FF2B5EF4-FFF2-40B4-BE49-F238E27FC236}">
                  <a16:creationId xmlns:a16="http://schemas.microsoft.com/office/drawing/2014/main" id="{43260963-CD8D-4B26-AB19-9B1680DB0F52}"/>
                </a:ext>
              </a:extLst>
            </p:cNvPr>
            <p:cNvSpPr/>
            <p:nvPr/>
          </p:nvSpPr>
          <p:spPr>
            <a:xfrm>
              <a:off x="2200248" y="1418837"/>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6459;p126">
              <a:extLst>
                <a:ext uri="{FF2B5EF4-FFF2-40B4-BE49-F238E27FC236}">
                  <a16:creationId xmlns:a16="http://schemas.microsoft.com/office/drawing/2014/main" id="{4D35F724-4CE7-4A4C-80E5-31E7031A7249}"/>
                </a:ext>
              </a:extLst>
            </p:cNvPr>
            <p:cNvSpPr/>
            <p:nvPr/>
          </p:nvSpPr>
          <p:spPr>
            <a:xfrm>
              <a:off x="2199488" y="1418837"/>
              <a:ext cx="109" cy="14"/>
            </a:xfrm>
            <a:custGeom>
              <a:avLst/>
              <a:gdLst/>
              <a:ahLst/>
              <a:cxnLst/>
              <a:rect l="l" t="t" r="r" b="b"/>
              <a:pathLst>
                <a:path w="8" h="1" extrusionOk="0">
                  <a:moveTo>
                    <a:pt x="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6460;p126">
              <a:extLst>
                <a:ext uri="{FF2B5EF4-FFF2-40B4-BE49-F238E27FC236}">
                  <a16:creationId xmlns:a16="http://schemas.microsoft.com/office/drawing/2014/main" id="{63486591-6858-4EDB-9B4A-970D8853F5FC}"/>
                </a:ext>
              </a:extLst>
            </p:cNvPr>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6461;p126">
              <a:extLst>
                <a:ext uri="{FF2B5EF4-FFF2-40B4-BE49-F238E27FC236}">
                  <a16:creationId xmlns:a16="http://schemas.microsoft.com/office/drawing/2014/main" id="{65F59CBB-171E-4A48-8FAA-AE63844C2BC3}"/>
                </a:ext>
              </a:extLst>
            </p:cNvPr>
            <p:cNvSpPr/>
            <p:nvPr/>
          </p:nvSpPr>
          <p:spPr>
            <a:xfrm>
              <a:off x="2201158" y="1419082"/>
              <a:ext cx="244" cy="109"/>
            </a:xfrm>
            <a:custGeom>
              <a:avLst/>
              <a:gdLst/>
              <a:ahLst/>
              <a:cxnLst/>
              <a:rect l="l" t="t" r="r" b="b"/>
              <a:pathLst>
                <a:path w="18" h="8" extrusionOk="0">
                  <a:moveTo>
                    <a:pt x="1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6462;p126">
              <a:extLst>
                <a:ext uri="{FF2B5EF4-FFF2-40B4-BE49-F238E27FC236}">
                  <a16:creationId xmlns:a16="http://schemas.microsoft.com/office/drawing/2014/main" id="{FC40E3F4-F03A-4DC8-8D4C-AE0BAFE62356}"/>
                </a:ext>
              </a:extLst>
            </p:cNvPr>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6463;p126">
              <a:extLst>
                <a:ext uri="{FF2B5EF4-FFF2-40B4-BE49-F238E27FC236}">
                  <a16:creationId xmlns:a16="http://schemas.microsoft.com/office/drawing/2014/main" id="{A6F0B545-BF38-42A2-BEAF-6A1F4AFE9C00}"/>
                </a:ext>
              </a:extLst>
            </p:cNvPr>
            <p:cNvSpPr/>
            <p:nvPr/>
          </p:nvSpPr>
          <p:spPr>
            <a:xfrm>
              <a:off x="2199828" y="141883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6464;p126">
              <a:extLst>
                <a:ext uri="{FF2B5EF4-FFF2-40B4-BE49-F238E27FC236}">
                  <a16:creationId xmlns:a16="http://schemas.microsoft.com/office/drawing/2014/main" id="{5B176F79-F325-4101-986A-B9A63A817A64}"/>
                </a:ext>
              </a:extLst>
            </p:cNvPr>
            <p:cNvSpPr/>
            <p:nvPr/>
          </p:nvSpPr>
          <p:spPr>
            <a:xfrm>
              <a:off x="2200683" y="1418932"/>
              <a:ext cx="204" cy="68"/>
            </a:xfrm>
            <a:custGeom>
              <a:avLst/>
              <a:gdLst/>
              <a:ahLst/>
              <a:cxnLst/>
              <a:rect l="l" t="t" r="r" b="b"/>
              <a:pathLst>
                <a:path w="15" h="5" extrusionOk="0">
                  <a:moveTo>
                    <a:pt x="1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6465;p126">
              <a:extLst>
                <a:ext uri="{FF2B5EF4-FFF2-40B4-BE49-F238E27FC236}">
                  <a16:creationId xmlns:a16="http://schemas.microsoft.com/office/drawing/2014/main" id="{ED91BEE3-17D2-4F81-A3E3-3F3B481DF568}"/>
                </a:ext>
              </a:extLst>
            </p:cNvPr>
            <p:cNvSpPr/>
            <p:nvPr/>
          </p:nvSpPr>
          <p:spPr>
            <a:xfrm>
              <a:off x="2133705" y="154057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6466;p126">
              <a:extLst>
                <a:ext uri="{FF2B5EF4-FFF2-40B4-BE49-F238E27FC236}">
                  <a16:creationId xmlns:a16="http://schemas.microsoft.com/office/drawing/2014/main" id="{E7E4E280-E793-4B53-8FC5-9881038BEC2A}"/>
                </a:ext>
              </a:extLst>
            </p:cNvPr>
            <p:cNvSpPr/>
            <p:nvPr/>
          </p:nvSpPr>
          <p:spPr>
            <a:xfrm>
              <a:off x="2134275" y="1540668"/>
              <a:ext cx="163" cy="54"/>
            </a:xfrm>
            <a:custGeom>
              <a:avLst/>
              <a:gdLst/>
              <a:ahLst/>
              <a:cxnLst/>
              <a:rect l="l" t="t" r="r" b="b"/>
              <a:pathLst>
                <a:path w="12" h="4" extrusionOk="0">
                  <a:moveTo>
                    <a:pt x="1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6467;p126">
              <a:extLst>
                <a:ext uri="{FF2B5EF4-FFF2-40B4-BE49-F238E27FC236}">
                  <a16:creationId xmlns:a16="http://schemas.microsoft.com/office/drawing/2014/main" id="{5FD9E6A6-BFD2-4347-8596-FC52623A5A49}"/>
                </a:ext>
              </a:extLst>
            </p:cNvPr>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6468;p126">
              <a:extLst>
                <a:ext uri="{FF2B5EF4-FFF2-40B4-BE49-F238E27FC236}">
                  <a16:creationId xmlns:a16="http://schemas.microsoft.com/office/drawing/2014/main" id="{B990CE32-3D08-44A0-A9EA-59349502FA14}"/>
                </a:ext>
              </a:extLst>
            </p:cNvPr>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6469;p126">
              <a:extLst>
                <a:ext uri="{FF2B5EF4-FFF2-40B4-BE49-F238E27FC236}">
                  <a16:creationId xmlns:a16="http://schemas.microsoft.com/office/drawing/2014/main" id="{24E34770-86A9-4E74-9C91-B25A924A8A42}"/>
                </a:ext>
              </a:extLst>
            </p:cNvPr>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6470;p126">
              <a:extLst>
                <a:ext uri="{FF2B5EF4-FFF2-40B4-BE49-F238E27FC236}">
                  <a16:creationId xmlns:a16="http://schemas.microsoft.com/office/drawing/2014/main" id="{906F8462-0940-40DD-A90A-80CE18C2F034}"/>
                </a:ext>
              </a:extLst>
            </p:cNvPr>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6471;p126">
              <a:extLst>
                <a:ext uri="{FF2B5EF4-FFF2-40B4-BE49-F238E27FC236}">
                  <a16:creationId xmlns:a16="http://schemas.microsoft.com/office/drawing/2014/main" id="{074DF1FF-EE55-4313-BE96-F535A42FE9B5}"/>
                </a:ext>
              </a:extLst>
            </p:cNvPr>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6472;p126">
              <a:extLst>
                <a:ext uri="{FF2B5EF4-FFF2-40B4-BE49-F238E27FC236}">
                  <a16:creationId xmlns:a16="http://schemas.microsoft.com/office/drawing/2014/main" id="{5A1F0C80-05CD-48E7-AB94-57F8C1A45855}"/>
                </a:ext>
              </a:extLst>
            </p:cNvPr>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6473;p126">
              <a:extLst>
                <a:ext uri="{FF2B5EF4-FFF2-40B4-BE49-F238E27FC236}">
                  <a16:creationId xmlns:a16="http://schemas.microsoft.com/office/drawing/2014/main" id="{1107C3EF-891C-425F-AC75-9FE38E30E013}"/>
                </a:ext>
              </a:extLst>
            </p:cNvPr>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6474;p126">
              <a:extLst>
                <a:ext uri="{FF2B5EF4-FFF2-40B4-BE49-F238E27FC236}">
                  <a16:creationId xmlns:a16="http://schemas.microsoft.com/office/drawing/2014/main" id="{4E35A69D-BA82-48DA-95B0-DB1D0627155C}"/>
                </a:ext>
              </a:extLst>
            </p:cNvPr>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6475;p126">
              <a:extLst>
                <a:ext uri="{FF2B5EF4-FFF2-40B4-BE49-F238E27FC236}">
                  <a16:creationId xmlns:a16="http://schemas.microsoft.com/office/drawing/2014/main" id="{98180A3D-E791-47D5-97CB-E2966C514144}"/>
                </a:ext>
              </a:extLst>
            </p:cNvPr>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6476;p126">
              <a:extLst>
                <a:ext uri="{FF2B5EF4-FFF2-40B4-BE49-F238E27FC236}">
                  <a16:creationId xmlns:a16="http://schemas.microsoft.com/office/drawing/2014/main" id="{F9087EE4-4067-4BC9-B06D-978401DD5847}"/>
                </a:ext>
              </a:extLst>
            </p:cNvPr>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6477;p126">
              <a:extLst>
                <a:ext uri="{FF2B5EF4-FFF2-40B4-BE49-F238E27FC236}">
                  <a16:creationId xmlns:a16="http://schemas.microsoft.com/office/drawing/2014/main" id="{109A08E2-E30F-486A-973D-576D35149A8A}"/>
                </a:ext>
              </a:extLst>
            </p:cNvPr>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6478;p126">
              <a:extLst>
                <a:ext uri="{FF2B5EF4-FFF2-40B4-BE49-F238E27FC236}">
                  <a16:creationId xmlns:a16="http://schemas.microsoft.com/office/drawing/2014/main" id="{3323C915-A8BC-4BF5-B8BE-B49DE3A6CF8B}"/>
                </a:ext>
              </a:extLst>
            </p:cNvPr>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6479;p126">
              <a:extLst>
                <a:ext uri="{FF2B5EF4-FFF2-40B4-BE49-F238E27FC236}">
                  <a16:creationId xmlns:a16="http://schemas.microsoft.com/office/drawing/2014/main" id="{578B9337-40DD-4B8C-83DE-BBEC65BFFB06}"/>
                </a:ext>
              </a:extLst>
            </p:cNvPr>
            <p:cNvSpPr/>
            <p:nvPr/>
          </p:nvSpPr>
          <p:spPr>
            <a:xfrm>
              <a:off x="2704530" y="1833752"/>
              <a:ext cx="14" cy="149"/>
            </a:xfrm>
            <a:custGeom>
              <a:avLst/>
              <a:gdLst/>
              <a:ahLst/>
              <a:cxnLst/>
              <a:rect l="l" t="t" r="r" b="b"/>
              <a:pathLst>
                <a:path w="1" h="11" extrusionOk="0">
                  <a:moveTo>
                    <a:pt x="0" y="7"/>
                  </a:moveTo>
                  <a:lnTo>
                    <a:pt x="0" y="0"/>
                  </a:ln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6480;p126">
              <a:extLst>
                <a:ext uri="{FF2B5EF4-FFF2-40B4-BE49-F238E27FC236}">
                  <a16:creationId xmlns:a16="http://schemas.microsoft.com/office/drawing/2014/main" id="{69298E31-A278-404A-885E-452066573E45}"/>
                </a:ext>
              </a:extLst>
            </p:cNvPr>
            <p:cNvSpPr/>
            <p:nvPr/>
          </p:nvSpPr>
          <p:spPr>
            <a:xfrm>
              <a:off x="2645210" y="1808322"/>
              <a:ext cx="434" cy="299"/>
            </a:xfrm>
            <a:custGeom>
              <a:avLst/>
              <a:gdLst/>
              <a:ahLst/>
              <a:cxnLst/>
              <a:rect l="l" t="t" r="r" b="b"/>
              <a:pathLst>
                <a:path w="32" h="22" extrusionOk="0">
                  <a:moveTo>
                    <a:pt x="0" y="1"/>
                  </a:moveTo>
                  <a:lnTo>
                    <a:pt x="32"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6481;p126">
              <a:extLst>
                <a:ext uri="{FF2B5EF4-FFF2-40B4-BE49-F238E27FC236}">
                  <a16:creationId xmlns:a16="http://schemas.microsoft.com/office/drawing/2014/main" id="{02F7F432-8F7E-49E0-A228-FDAC8E513465}"/>
                </a:ext>
              </a:extLst>
            </p:cNvPr>
            <p:cNvSpPr/>
            <p:nvPr/>
          </p:nvSpPr>
          <p:spPr>
            <a:xfrm>
              <a:off x="2646201" y="1809041"/>
              <a:ext cx="448" cy="339"/>
            </a:xfrm>
            <a:custGeom>
              <a:avLst/>
              <a:gdLst/>
              <a:ahLst/>
              <a:cxnLst/>
              <a:rect l="l" t="t" r="r" b="b"/>
              <a:pathLst>
                <a:path w="33" h="25" extrusionOk="0">
                  <a:moveTo>
                    <a:pt x="1" y="0"/>
                  </a:moveTo>
                  <a:lnTo>
                    <a:pt x="3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6482;p126">
              <a:extLst>
                <a:ext uri="{FF2B5EF4-FFF2-40B4-BE49-F238E27FC236}">
                  <a16:creationId xmlns:a16="http://schemas.microsoft.com/office/drawing/2014/main" id="{F1417E48-FB17-47F1-8BB0-96B718BD9E33}"/>
                </a:ext>
              </a:extLst>
            </p:cNvPr>
            <p:cNvSpPr/>
            <p:nvPr/>
          </p:nvSpPr>
          <p:spPr>
            <a:xfrm>
              <a:off x="2645685" y="1808661"/>
              <a:ext cx="434" cy="339"/>
            </a:xfrm>
            <a:custGeom>
              <a:avLst/>
              <a:gdLst/>
              <a:ahLst/>
              <a:cxnLst/>
              <a:rect l="l" t="t" r="r" b="b"/>
              <a:pathLst>
                <a:path w="32" h="25" extrusionOk="0">
                  <a:moveTo>
                    <a:pt x="0" y="0"/>
                  </a:moveTo>
                  <a:lnTo>
                    <a:pt x="3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6483;p126">
              <a:extLst>
                <a:ext uri="{FF2B5EF4-FFF2-40B4-BE49-F238E27FC236}">
                  <a16:creationId xmlns:a16="http://schemas.microsoft.com/office/drawing/2014/main" id="{903BAC2D-922C-4B42-86A7-31B1E3578343}"/>
                </a:ext>
              </a:extLst>
            </p:cNvPr>
            <p:cNvSpPr/>
            <p:nvPr/>
          </p:nvSpPr>
          <p:spPr>
            <a:xfrm>
              <a:off x="2757863" y="1824818"/>
              <a:ext cx="149" cy="149"/>
            </a:xfrm>
            <a:custGeom>
              <a:avLst/>
              <a:gdLst/>
              <a:ahLst/>
              <a:cxnLst/>
              <a:rect l="l" t="t" r="r" b="b"/>
              <a:pathLst>
                <a:path w="11" h="11" extrusionOk="0">
                  <a:moveTo>
                    <a:pt x="1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6484;p126">
              <a:extLst>
                <a:ext uri="{FF2B5EF4-FFF2-40B4-BE49-F238E27FC236}">
                  <a16:creationId xmlns:a16="http://schemas.microsoft.com/office/drawing/2014/main" id="{34949479-7F8E-4476-928B-8BFBC54B1F4D}"/>
                </a:ext>
              </a:extLst>
            </p:cNvPr>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6485;p126">
              <a:extLst>
                <a:ext uri="{FF2B5EF4-FFF2-40B4-BE49-F238E27FC236}">
                  <a16:creationId xmlns:a16="http://schemas.microsoft.com/office/drawing/2014/main" id="{A165E110-17D7-4DA2-9329-7AFF1373CC01}"/>
                </a:ext>
              </a:extLst>
            </p:cNvPr>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6486;p126">
              <a:extLst>
                <a:ext uri="{FF2B5EF4-FFF2-40B4-BE49-F238E27FC236}">
                  <a16:creationId xmlns:a16="http://schemas.microsoft.com/office/drawing/2014/main" id="{A2E1FD6A-7FB2-495C-9816-CF0971B5B86F}"/>
                </a:ext>
              </a:extLst>
            </p:cNvPr>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6487;p126">
              <a:extLst>
                <a:ext uri="{FF2B5EF4-FFF2-40B4-BE49-F238E27FC236}">
                  <a16:creationId xmlns:a16="http://schemas.microsoft.com/office/drawing/2014/main" id="{AB4B0847-663E-4DC8-8B64-6D96A14B7C12}"/>
                </a:ext>
              </a:extLst>
            </p:cNvPr>
            <p:cNvSpPr/>
            <p:nvPr/>
          </p:nvSpPr>
          <p:spPr>
            <a:xfrm>
              <a:off x="2642685" y="1805321"/>
              <a:ext cx="163" cy="109"/>
            </a:xfrm>
            <a:custGeom>
              <a:avLst/>
              <a:gdLst/>
              <a:ahLst/>
              <a:cxnLst/>
              <a:rect l="l" t="t" r="r" b="b"/>
              <a:pathLst>
                <a:path w="12"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6488;p126">
              <a:extLst>
                <a:ext uri="{FF2B5EF4-FFF2-40B4-BE49-F238E27FC236}">
                  <a16:creationId xmlns:a16="http://schemas.microsoft.com/office/drawing/2014/main" id="{7338ACE5-E82D-4532-A22C-CD79162C95F8}"/>
                </a:ext>
              </a:extLst>
            </p:cNvPr>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6489;p126">
              <a:extLst>
                <a:ext uri="{FF2B5EF4-FFF2-40B4-BE49-F238E27FC236}">
                  <a16:creationId xmlns:a16="http://schemas.microsoft.com/office/drawing/2014/main" id="{0665D97F-F82E-4551-8DDC-378DE3BEA079}"/>
                </a:ext>
              </a:extLst>
            </p:cNvPr>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6490;p126">
              <a:extLst>
                <a:ext uri="{FF2B5EF4-FFF2-40B4-BE49-F238E27FC236}">
                  <a16:creationId xmlns:a16="http://schemas.microsoft.com/office/drawing/2014/main" id="{5ABFD877-1B36-41AD-93EE-1080F2289D37}"/>
                </a:ext>
              </a:extLst>
            </p:cNvPr>
            <p:cNvSpPr/>
            <p:nvPr/>
          </p:nvSpPr>
          <p:spPr>
            <a:xfrm>
              <a:off x="2643404" y="1805945"/>
              <a:ext cx="149" cy="149"/>
            </a:xfrm>
            <a:custGeom>
              <a:avLst/>
              <a:gdLst/>
              <a:ahLst/>
              <a:cxnLst/>
              <a:rect l="l" t="t" r="r" b="b"/>
              <a:pathLst>
                <a:path w="11" h="11" extrusionOk="0">
                  <a:moveTo>
                    <a:pt x="0" y="0"/>
                  </a:moveTo>
                  <a:lnTo>
                    <a:pt x="1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6491;p126">
              <a:extLst>
                <a:ext uri="{FF2B5EF4-FFF2-40B4-BE49-F238E27FC236}">
                  <a16:creationId xmlns:a16="http://schemas.microsoft.com/office/drawing/2014/main" id="{E8C91BC0-E3D5-4DF6-8535-EE981B5FBCF9}"/>
                </a:ext>
              </a:extLst>
            </p:cNvPr>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6492;p126">
              <a:extLst>
                <a:ext uri="{FF2B5EF4-FFF2-40B4-BE49-F238E27FC236}">
                  <a16:creationId xmlns:a16="http://schemas.microsoft.com/office/drawing/2014/main" id="{47644EFE-2E3B-4194-BA52-C73E2F30635E}"/>
                </a:ext>
              </a:extLst>
            </p:cNvPr>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6493;p126">
              <a:extLst>
                <a:ext uri="{FF2B5EF4-FFF2-40B4-BE49-F238E27FC236}">
                  <a16:creationId xmlns:a16="http://schemas.microsoft.com/office/drawing/2014/main" id="{DEAE028E-F7CF-499A-9EEE-EC8242F7C6BC}"/>
                </a:ext>
              </a:extLst>
            </p:cNvPr>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6494;p126">
              <a:extLst>
                <a:ext uri="{FF2B5EF4-FFF2-40B4-BE49-F238E27FC236}">
                  <a16:creationId xmlns:a16="http://schemas.microsoft.com/office/drawing/2014/main" id="{990D510D-82FD-4B55-81A0-DAB4DC222E7A}"/>
                </a:ext>
              </a:extLst>
            </p:cNvPr>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6495;p126">
              <a:extLst>
                <a:ext uri="{FF2B5EF4-FFF2-40B4-BE49-F238E27FC236}">
                  <a16:creationId xmlns:a16="http://schemas.microsoft.com/office/drawing/2014/main" id="{5E90A307-200A-4806-B3C9-D3B397ACF1C3}"/>
                </a:ext>
              </a:extLst>
            </p:cNvPr>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6496;p126">
              <a:extLst>
                <a:ext uri="{FF2B5EF4-FFF2-40B4-BE49-F238E27FC236}">
                  <a16:creationId xmlns:a16="http://schemas.microsoft.com/office/drawing/2014/main" id="{CE2E7A2B-F397-49FE-AB69-A5F0276AA033}"/>
                </a:ext>
              </a:extLst>
            </p:cNvPr>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6497;p126">
              <a:extLst>
                <a:ext uri="{FF2B5EF4-FFF2-40B4-BE49-F238E27FC236}">
                  <a16:creationId xmlns:a16="http://schemas.microsoft.com/office/drawing/2014/main" id="{A0F9EA4D-F5B3-4EB5-8645-98626B23F4F5}"/>
                </a:ext>
              </a:extLst>
            </p:cNvPr>
            <p:cNvSpPr/>
            <p:nvPr/>
          </p:nvSpPr>
          <p:spPr>
            <a:xfrm>
              <a:off x="2760049" y="1825959"/>
              <a:ext cx="204" cy="54"/>
            </a:xfrm>
            <a:custGeom>
              <a:avLst/>
              <a:gdLst/>
              <a:ahLst/>
              <a:cxnLst/>
              <a:rect l="l" t="t" r="r" b="b"/>
              <a:pathLst>
                <a:path w="15" h="4" extrusionOk="0">
                  <a:moveTo>
                    <a:pt x="0" y="0"/>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6498;p126">
              <a:extLst>
                <a:ext uri="{FF2B5EF4-FFF2-40B4-BE49-F238E27FC236}">
                  <a16:creationId xmlns:a16="http://schemas.microsoft.com/office/drawing/2014/main" id="{EBE02910-5D1C-47AD-8B46-31B6AE9D4F73}"/>
                </a:ext>
              </a:extLst>
            </p:cNvPr>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6499;p126">
              <a:extLst>
                <a:ext uri="{FF2B5EF4-FFF2-40B4-BE49-F238E27FC236}">
                  <a16:creationId xmlns:a16="http://schemas.microsoft.com/office/drawing/2014/main" id="{1A7C40CF-020B-4E2A-9751-49D78A338C76}"/>
                </a:ext>
              </a:extLst>
            </p:cNvPr>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6500;p126">
              <a:extLst>
                <a:ext uri="{FF2B5EF4-FFF2-40B4-BE49-F238E27FC236}">
                  <a16:creationId xmlns:a16="http://schemas.microsoft.com/office/drawing/2014/main" id="{04129E4F-BE09-4912-95A7-75D767AE4248}"/>
                </a:ext>
              </a:extLst>
            </p:cNvPr>
            <p:cNvSpPr/>
            <p:nvPr/>
          </p:nvSpPr>
          <p:spPr>
            <a:xfrm>
              <a:off x="2726580" y="1830426"/>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6501;p126">
              <a:extLst>
                <a:ext uri="{FF2B5EF4-FFF2-40B4-BE49-F238E27FC236}">
                  <a16:creationId xmlns:a16="http://schemas.microsoft.com/office/drawing/2014/main" id="{9B83094D-910C-4372-8A33-CF3368F1A64E}"/>
                </a:ext>
              </a:extLst>
            </p:cNvPr>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6502;p126">
              <a:extLst>
                <a:ext uri="{FF2B5EF4-FFF2-40B4-BE49-F238E27FC236}">
                  <a16:creationId xmlns:a16="http://schemas.microsoft.com/office/drawing/2014/main" id="{BFC2023B-2B2D-46D4-B2EB-BA416F005DD3}"/>
                </a:ext>
              </a:extLst>
            </p:cNvPr>
            <p:cNvSpPr/>
            <p:nvPr/>
          </p:nvSpPr>
          <p:spPr>
            <a:xfrm>
              <a:off x="2754577" y="170422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6503;p126">
              <a:extLst>
                <a:ext uri="{FF2B5EF4-FFF2-40B4-BE49-F238E27FC236}">
                  <a16:creationId xmlns:a16="http://schemas.microsoft.com/office/drawing/2014/main" id="{8566B90B-D331-4F76-B19A-D777EF500DA5}"/>
                </a:ext>
              </a:extLst>
            </p:cNvPr>
            <p:cNvSpPr/>
            <p:nvPr/>
          </p:nvSpPr>
          <p:spPr>
            <a:xfrm>
              <a:off x="2822125" y="1713781"/>
              <a:ext cx="163" cy="109"/>
            </a:xfrm>
            <a:custGeom>
              <a:avLst/>
              <a:gdLst/>
              <a:ahLst/>
              <a:cxnLst/>
              <a:rect l="l" t="t" r="r" b="b"/>
              <a:pathLst>
                <a:path w="12" h="8" extrusionOk="0">
                  <a:moveTo>
                    <a:pt x="1"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6504;p126">
              <a:extLst>
                <a:ext uri="{FF2B5EF4-FFF2-40B4-BE49-F238E27FC236}">
                  <a16:creationId xmlns:a16="http://schemas.microsoft.com/office/drawing/2014/main" id="{4DBEF1AE-DC29-499B-8D16-A7A8514AF8FB}"/>
                </a:ext>
              </a:extLst>
            </p:cNvPr>
            <p:cNvSpPr/>
            <p:nvPr/>
          </p:nvSpPr>
          <p:spPr>
            <a:xfrm>
              <a:off x="2821324" y="1714297"/>
              <a:ext cx="95" cy="68"/>
            </a:xfrm>
            <a:custGeom>
              <a:avLst/>
              <a:gdLst/>
              <a:ahLst/>
              <a:cxnLst/>
              <a:rect l="l" t="t" r="r" b="b"/>
              <a:pathLst>
                <a:path w="7"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6505;p126">
              <a:extLst>
                <a:ext uri="{FF2B5EF4-FFF2-40B4-BE49-F238E27FC236}">
                  <a16:creationId xmlns:a16="http://schemas.microsoft.com/office/drawing/2014/main" id="{1A394DEE-6F87-46A2-9DB3-E4B3759DB2CC}"/>
                </a:ext>
              </a:extLst>
            </p:cNvPr>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6506;p126">
              <a:extLst>
                <a:ext uri="{FF2B5EF4-FFF2-40B4-BE49-F238E27FC236}">
                  <a16:creationId xmlns:a16="http://schemas.microsoft.com/office/drawing/2014/main" id="{0D6448CA-D53A-4584-BA8C-B74C01A7F363}"/>
                </a:ext>
              </a:extLst>
            </p:cNvPr>
            <p:cNvSpPr/>
            <p:nvPr/>
          </p:nvSpPr>
          <p:spPr>
            <a:xfrm>
              <a:off x="2819124" y="1715343"/>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6507;p126">
              <a:extLst>
                <a:ext uri="{FF2B5EF4-FFF2-40B4-BE49-F238E27FC236}">
                  <a16:creationId xmlns:a16="http://schemas.microsoft.com/office/drawing/2014/main" id="{F6518B25-53C3-45D2-91D9-82FDAC38CEA9}"/>
                </a:ext>
              </a:extLst>
            </p:cNvPr>
            <p:cNvSpPr/>
            <p:nvPr/>
          </p:nvSpPr>
          <p:spPr>
            <a:xfrm>
              <a:off x="2822980" y="1713211"/>
              <a:ext cx="204" cy="109"/>
            </a:xfrm>
            <a:custGeom>
              <a:avLst/>
              <a:gdLst/>
              <a:ahLst/>
              <a:cxnLst/>
              <a:rect l="l" t="t" r="r" b="b"/>
              <a:pathLst>
                <a:path w="15" h="8" extrusionOk="0">
                  <a:moveTo>
                    <a:pt x="1" y="7"/>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6508;p126">
              <a:extLst>
                <a:ext uri="{FF2B5EF4-FFF2-40B4-BE49-F238E27FC236}">
                  <a16:creationId xmlns:a16="http://schemas.microsoft.com/office/drawing/2014/main" id="{FE7B6D5D-034C-46C6-894D-3054BC09C231}"/>
                </a:ext>
              </a:extLst>
            </p:cNvPr>
            <p:cNvSpPr/>
            <p:nvPr/>
          </p:nvSpPr>
          <p:spPr>
            <a:xfrm>
              <a:off x="2924459" y="1658548"/>
              <a:ext cx="869" cy="720"/>
            </a:xfrm>
            <a:custGeom>
              <a:avLst/>
              <a:gdLst/>
              <a:ahLst/>
              <a:cxnLst/>
              <a:rect l="l" t="t" r="r" b="b"/>
              <a:pathLst>
                <a:path w="64" h="53" extrusionOk="0">
                  <a:moveTo>
                    <a:pt x="64" y="53"/>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6509;p126">
              <a:extLst>
                <a:ext uri="{FF2B5EF4-FFF2-40B4-BE49-F238E27FC236}">
                  <a16:creationId xmlns:a16="http://schemas.microsoft.com/office/drawing/2014/main" id="{54C8C4FE-6098-4356-A300-EDC434FEEA84}"/>
                </a:ext>
              </a:extLst>
            </p:cNvPr>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6510;p126">
              <a:extLst>
                <a:ext uri="{FF2B5EF4-FFF2-40B4-BE49-F238E27FC236}">
                  <a16:creationId xmlns:a16="http://schemas.microsoft.com/office/drawing/2014/main" id="{4F580FDB-323B-4622-99D1-80F930C084F7}"/>
                </a:ext>
              </a:extLst>
            </p:cNvPr>
            <p:cNvSpPr/>
            <p:nvPr/>
          </p:nvSpPr>
          <p:spPr>
            <a:xfrm>
              <a:off x="2818459" y="1715533"/>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6511;p126">
              <a:extLst>
                <a:ext uri="{FF2B5EF4-FFF2-40B4-BE49-F238E27FC236}">
                  <a16:creationId xmlns:a16="http://schemas.microsoft.com/office/drawing/2014/main" id="{555FECAF-6DCA-4423-BF4A-FE9BBC2D2395}"/>
                </a:ext>
              </a:extLst>
            </p:cNvPr>
            <p:cNvSpPr/>
            <p:nvPr/>
          </p:nvSpPr>
          <p:spPr>
            <a:xfrm>
              <a:off x="2820550" y="1714773"/>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6512;p126">
              <a:extLst>
                <a:ext uri="{FF2B5EF4-FFF2-40B4-BE49-F238E27FC236}">
                  <a16:creationId xmlns:a16="http://schemas.microsoft.com/office/drawing/2014/main" id="{231D2F3F-4D6C-4390-8013-10823AB32CCD}"/>
                </a:ext>
              </a:extLst>
            </p:cNvPr>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6513;p126">
              <a:extLst>
                <a:ext uri="{FF2B5EF4-FFF2-40B4-BE49-F238E27FC236}">
                  <a16:creationId xmlns:a16="http://schemas.microsoft.com/office/drawing/2014/main" id="{1B9C9BC0-5C7A-435C-A0CA-1304035EFD0B}"/>
                </a:ext>
              </a:extLst>
            </p:cNvPr>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6514;p126">
              <a:extLst>
                <a:ext uri="{FF2B5EF4-FFF2-40B4-BE49-F238E27FC236}">
                  <a16:creationId xmlns:a16="http://schemas.microsoft.com/office/drawing/2014/main" id="{6506F27C-E6AE-4981-8C17-0E568A3A7A6C}"/>
                </a:ext>
              </a:extLst>
            </p:cNvPr>
            <p:cNvSpPr/>
            <p:nvPr/>
          </p:nvSpPr>
          <p:spPr>
            <a:xfrm>
              <a:off x="2817943" y="171558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6515;p126">
              <a:extLst>
                <a:ext uri="{FF2B5EF4-FFF2-40B4-BE49-F238E27FC236}">
                  <a16:creationId xmlns:a16="http://schemas.microsoft.com/office/drawing/2014/main" id="{DB152876-4F00-43A7-ABC5-731F66D62AF1}"/>
                </a:ext>
              </a:extLst>
            </p:cNvPr>
            <p:cNvSpPr/>
            <p:nvPr/>
          </p:nvSpPr>
          <p:spPr>
            <a:xfrm>
              <a:off x="2901594" y="1637965"/>
              <a:ext cx="5540" cy="10943"/>
            </a:xfrm>
            <a:custGeom>
              <a:avLst/>
              <a:gdLst/>
              <a:ahLst/>
              <a:cxnLst/>
              <a:rect l="l" t="t" r="r" b="b"/>
              <a:pathLst>
                <a:path w="408" h="806" extrusionOk="0">
                  <a:moveTo>
                    <a:pt x="407" y="1"/>
                  </a:moveTo>
                  <a:lnTo>
                    <a:pt x="1" y="80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6516;p126">
              <a:extLst>
                <a:ext uri="{FF2B5EF4-FFF2-40B4-BE49-F238E27FC236}">
                  <a16:creationId xmlns:a16="http://schemas.microsoft.com/office/drawing/2014/main" id="{79851C55-437E-400B-A347-E6EE63A32BB6}"/>
                </a:ext>
              </a:extLst>
            </p:cNvPr>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6517;p126">
              <a:extLst>
                <a:ext uri="{FF2B5EF4-FFF2-40B4-BE49-F238E27FC236}">
                  <a16:creationId xmlns:a16="http://schemas.microsoft.com/office/drawing/2014/main" id="{D373233A-219D-4565-901E-8AD67B1020C2}"/>
                </a:ext>
              </a:extLst>
            </p:cNvPr>
            <p:cNvSpPr/>
            <p:nvPr/>
          </p:nvSpPr>
          <p:spPr>
            <a:xfrm>
              <a:off x="2803687" y="1710645"/>
              <a:ext cx="679" cy="394"/>
            </a:xfrm>
            <a:custGeom>
              <a:avLst/>
              <a:gdLst/>
              <a:ahLst/>
              <a:cxnLst/>
              <a:rect l="l" t="t" r="r" b="b"/>
              <a:pathLst>
                <a:path w="50" h="29" extrusionOk="0">
                  <a:moveTo>
                    <a:pt x="0" y="0"/>
                  </a:moveTo>
                  <a:lnTo>
                    <a:pt x="49"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6518;p126">
              <a:extLst>
                <a:ext uri="{FF2B5EF4-FFF2-40B4-BE49-F238E27FC236}">
                  <a16:creationId xmlns:a16="http://schemas.microsoft.com/office/drawing/2014/main" id="{35A360D2-F5E8-4AF3-8923-4E2956BE5614}"/>
                </a:ext>
              </a:extLst>
            </p:cNvPr>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6519;p126">
              <a:extLst>
                <a:ext uri="{FF2B5EF4-FFF2-40B4-BE49-F238E27FC236}">
                  <a16:creationId xmlns:a16="http://schemas.microsoft.com/office/drawing/2014/main" id="{B138CF3D-6FBF-44CC-AB56-A433BEDFEDC0}"/>
                </a:ext>
              </a:extLst>
            </p:cNvPr>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6520;p126">
              <a:extLst>
                <a:ext uri="{FF2B5EF4-FFF2-40B4-BE49-F238E27FC236}">
                  <a16:creationId xmlns:a16="http://schemas.microsoft.com/office/drawing/2014/main" id="{E81131DF-74C0-4E25-954E-E495FB1125FA}"/>
                </a:ext>
              </a:extLst>
            </p:cNvPr>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6521;p126">
              <a:extLst>
                <a:ext uri="{FF2B5EF4-FFF2-40B4-BE49-F238E27FC236}">
                  <a16:creationId xmlns:a16="http://schemas.microsoft.com/office/drawing/2014/main" id="{A9D97128-048B-4B18-B69B-0E237B87776F}"/>
                </a:ext>
              </a:extLst>
            </p:cNvPr>
            <p:cNvSpPr/>
            <p:nvPr/>
          </p:nvSpPr>
          <p:spPr>
            <a:xfrm>
              <a:off x="2597825" y="1732030"/>
              <a:ext cx="109" cy="258"/>
            </a:xfrm>
            <a:custGeom>
              <a:avLst/>
              <a:gdLst/>
              <a:ahLst/>
              <a:cxnLst/>
              <a:rect l="l" t="t" r="r" b="b"/>
              <a:pathLst>
                <a:path w="8" h="19" extrusionOk="0">
                  <a:moveTo>
                    <a:pt x="7"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6522;p126">
              <a:extLst>
                <a:ext uri="{FF2B5EF4-FFF2-40B4-BE49-F238E27FC236}">
                  <a16:creationId xmlns:a16="http://schemas.microsoft.com/office/drawing/2014/main" id="{F3EF524E-D996-4B3C-870F-56618F81FF96}"/>
                </a:ext>
              </a:extLst>
            </p:cNvPr>
            <p:cNvSpPr/>
            <p:nvPr/>
          </p:nvSpPr>
          <p:spPr>
            <a:xfrm>
              <a:off x="2643975" y="1710455"/>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6523;p126">
              <a:extLst>
                <a:ext uri="{FF2B5EF4-FFF2-40B4-BE49-F238E27FC236}">
                  <a16:creationId xmlns:a16="http://schemas.microsoft.com/office/drawing/2014/main" id="{62B589AC-F492-4555-8C43-5F221CCE15F8}"/>
                </a:ext>
              </a:extLst>
            </p:cNvPr>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6524;p126">
              <a:extLst>
                <a:ext uri="{FF2B5EF4-FFF2-40B4-BE49-F238E27FC236}">
                  <a16:creationId xmlns:a16="http://schemas.microsoft.com/office/drawing/2014/main" id="{C3BEA9CC-CBB8-4558-AA12-AC96A3FCADCC}"/>
                </a:ext>
              </a:extLst>
            </p:cNvPr>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6525;p126">
              <a:extLst>
                <a:ext uri="{FF2B5EF4-FFF2-40B4-BE49-F238E27FC236}">
                  <a16:creationId xmlns:a16="http://schemas.microsoft.com/office/drawing/2014/main" id="{900CBD2F-2595-44D6-96DC-1884A417A64E}"/>
                </a:ext>
              </a:extLst>
            </p:cNvPr>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6526;p126">
              <a:extLst>
                <a:ext uri="{FF2B5EF4-FFF2-40B4-BE49-F238E27FC236}">
                  <a16:creationId xmlns:a16="http://schemas.microsoft.com/office/drawing/2014/main" id="{E27E2BDE-2923-43B5-B09A-C941C1BDAEB6}"/>
                </a:ext>
              </a:extLst>
            </p:cNvPr>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6527;p126">
              <a:extLst>
                <a:ext uri="{FF2B5EF4-FFF2-40B4-BE49-F238E27FC236}">
                  <a16:creationId xmlns:a16="http://schemas.microsoft.com/office/drawing/2014/main" id="{BFB6F8C7-776F-4B19-AB9A-DFFB5D8E76DE}"/>
                </a:ext>
              </a:extLst>
            </p:cNvPr>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6528;p126">
              <a:extLst>
                <a:ext uri="{FF2B5EF4-FFF2-40B4-BE49-F238E27FC236}">
                  <a16:creationId xmlns:a16="http://schemas.microsoft.com/office/drawing/2014/main" id="{78747C46-B4C1-4380-8F4B-225136321704}"/>
                </a:ext>
              </a:extLst>
            </p:cNvPr>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6529;p126">
              <a:extLst>
                <a:ext uri="{FF2B5EF4-FFF2-40B4-BE49-F238E27FC236}">
                  <a16:creationId xmlns:a16="http://schemas.microsoft.com/office/drawing/2014/main" id="{B2F8A2D5-6907-469A-9DB1-B9584933C027}"/>
                </a:ext>
              </a:extLst>
            </p:cNvPr>
            <p:cNvSpPr/>
            <p:nvPr/>
          </p:nvSpPr>
          <p:spPr>
            <a:xfrm>
              <a:off x="2627437" y="1766639"/>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6530;p126">
              <a:extLst>
                <a:ext uri="{FF2B5EF4-FFF2-40B4-BE49-F238E27FC236}">
                  <a16:creationId xmlns:a16="http://schemas.microsoft.com/office/drawing/2014/main" id="{9404549D-9B97-49C8-830F-C23FACCCC9A3}"/>
                </a:ext>
              </a:extLst>
            </p:cNvPr>
            <p:cNvSpPr/>
            <p:nvPr/>
          </p:nvSpPr>
          <p:spPr>
            <a:xfrm>
              <a:off x="2629094" y="17652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6531;p126">
              <a:extLst>
                <a:ext uri="{FF2B5EF4-FFF2-40B4-BE49-F238E27FC236}">
                  <a16:creationId xmlns:a16="http://schemas.microsoft.com/office/drawing/2014/main" id="{E92E8645-11FB-4F74-9224-00A4A96BAC05}"/>
                </a:ext>
              </a:extLst>
            </p:cNvPr>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6532;p126">
              <a:extLst>
                <a:ext uri="{FF2B5EF4-FFF2-40B4-BE49-F238E27FC236}">
                  <a16:creationId xmlns:a16="http://schemas.microsoft.com/office/drawing/2014/main" id="{B793F114-F2EC-443A-A3BB-12AC563EFCE9}"/>
                </a:ext>
              </a:extLst>
            </p:cNvPr>
            <p:cNvSpPr/>
            <p:nvPr/>
          </p:nvSpPr>
          <p:spPr>
            <a:xfrm>
              <a:off x="2634701" y="176283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6533;p126">
              <a:extLst>
                <a:ext uri="{FF2B5EF4-FFF2-40B4-BE49-F238E27FC236}">
                  <a16:creationId xmlns:a16="http://schemas.microsoft.com/office/drawing/2014/main" id="{8F7B92D6-AE1D-4E4D-BB35-6730934888C7}"/>
                </a:ext>
              </a:extLst>
            </p:cNvPr>
            <p:cNvSpPr/>
            <p:nvPr/>
          </p:nvSpPr>
          <p:spPr>
            <a:xfrm>
              <a:off x="2634701" y="1780759"/>
              <a:ext cx="679" cy="54"/>
            </a:xfrm>
            <a:custGeom>
              <a:avLst/>
              <a:gdLst/>
              <a:ahLst/>
              <a:cxnLst/>
              <a:rect l="l" t="t" r="r" b="b"/>
              <a:pathLst>
                <a:path w="50" h="4" extrusionOk="0">
                  <a:moveTo>
                    <a:pt x="50"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6534;p126">
              <a:extLst>
                <a:ext uri="{FF2B5EF4-FFF2-40B4-BE49-F238E27FC236}">
                  <a16:creationId xmlns:a16="http://schemas.microsoft.com/office/drawing/2014/main" id="{5AB553D3-549D-4671-90F2-99A192E914C9}"/>
                </a:ext>
              </a:extLst>
            </p:cNvPr>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6535;p126">
              <a:extLst>
                <a:ext uri="{FF2B5EF4-FFF2-40B4-BE49-F238E27FC236}">
                  <a16:creationId xmlns:a16="http://schemas.microsoft.com/office/drawing/2014/main" id="{90AA561C-9219-493C-9B2A-D47EA9EF9AA8}"/>
                </a:ext>
              </a:extLst>
            </p:cNvPr>
            <p:cNvSpPr/>
            <p:nvPr/>
          </p:nvSpPr>
          <p:spPr>
            <a:xfrm>
              <a:off x="2635421" y="1780705"/>
              <a:ext cx="625" cy="68"/>
            </a:xfrm>
            <a:custGeom>
              <a:avLst/>
              <a:gdLst/>
              <a:ahLst/>
              <a:cxnLst/>
              <a:rect l="l" t="t" r="r" b="b"/>
              <a:pathLst>
                <a:path w="46" h="5" extrusionOk="0">
                  <a:moveTo>
                    <a:pt x="46"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6536;p126">
              <a:extLst>
                <a:ext uri="{FF2B5EF4-FFF2-40B4-BE49-F238E27FC236}">
                  <a16:creationId xmlns:a16="http://schemas.microsoft.com/office/drawing/2014/main" id="{CDA7A787-12A0-43F7-9B24-853AED3E746D}"/>
                </a:ext>
              </a:extLst>
            </p:cNvPr>
            <p:cNvSpPr/>
            <p:nvPr/>
          </p:nvSpPr>
          <p:spPr>
            <a:xfrm>
              <a:off x="2636127" y="1780610"/>
              <a:ext cx="543" cy="68"/>
            </a:xfrm>
            <a:custGeom>
              <a:avLst/>
              <a:gdLst/>
              <a:ahLst/>
              <a:cxnLst/>
              <a:rect l="l" t="t" r="r" b="b"/>
              <a:pathLst>
                <a:path w="40" h="5" extrusionOk="0">
                  <a:moveTo>
                    <a:pt x="39"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6537;p126">
              <a:extLst>
                <a:ext uri="{FF2B5EF4-FFF2-40B4-BE49-F238E27FC236}">
                  <a16:creationId xmlns:a16="http://schemas.microsoft.com/office/drawing/2014/main" id="{A5A8B1A5-8E89-4A2F-83AE-37D2FF687743}"/>
                </a:ext>
              </a:extLst>
            </p:cNvPr>
            <p:cNvSpPr/>
            <p:nvPr/>
          </p:nvSpPr>
          <p:spPr>
            <a:xfrm>
              <a:off x="2635272" y="176274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6538;p126">
              <a:extLst>
                <a:ext uri="{FF2B5EF4-FFF2-40B4-BE49-F238E27FC236}">
                  <a16:creationId xmlns:a16="http://schemas.microsoft.com/office/drawing/2014/main" id="{01384017-905C-4F4B-8794-F5BBFF52493C}"/>
                </a:ext>
              </a:extLst>
            </p:cNvPr>
            <p:cNvSpPr/>
            <p:nvPr/>
          </p:nvSpPr>
          <p:spPr>
            <a:xfrm>
              <a:off x="2636751" y="1780474"/>
              <a:ext cx="489" cy="109"/>
            </a:xfrm>
            <a:custGeom>
              <a:avLst/>
              <a:gdLst/>
              <a:ahLst/>
              <a:cxnLst/>
              <a:rect l="l" t="t" r="r" b="b"/>
              <a:pathLst>
                <a:path w="36" h="8" extrusionOk="0">
                  <a:moveTo>
                    <a:pt x="3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6539;p126">
              <a:extLst>
                <a:ext uri="{FF2B5EF4-FFF2-40B4-BE49-F238E27FC236}">
                  <a16:creationId xmlns:a16="http://schemas.microsoft.com/office/drawing/2014/main" id="{D62EA2E9-9A4B-4071-8EA0-EABF4E50EAB1}"/>
                </a:ext>
              </a:extLst>
            </p:cNvPr>
            <p:cNvSpPr/>
            <p:nvPr/>
          </p:nvSpPr>
          <p:spPr>
            <a:xfrm>
              <a:off x="2963060" y="1726992"/>
              <a:ext cx="109" cy="204"/>
            </a:xfrm>
            <a:custGeom>
              <a:avLst/>
              <a:gdLst/>
              <a:ahLst/>
              <a:cxnLst/>
              <a:rect l="l" t="t" r="r" b="b"/>
              <a:pathLst>
                <a:path w="8" h="15" extrusionOk="0">
                  <a:moveTo>
                    <a:pt x="8"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6540;p126">
              <a:extLst>
                <a:ext uri="{FF2B5EF4-FFF2-40B4-BE49-F238E27FC236}">
                  <a16:creationId xmlns:a16="http://schemas.microsoft.com/office/drawing/2014/main" id="{90882823-F518-4C39-B3F5-07DBF1CB418B}"/>
                </a:ext>
              </a:extLst>
            </p:cNvPr>
            <p:cNvSpPr/>
            <p:nvPr/>
          </p:nvSpPr>
          <p:spPr>
            <a:xfrm>
              <a:off x="2962449" y="1728038"/>
              <a:ext cx="149" cy="258"/>
            </a:xfrm>
            <a:custGeom>
              <a:avLst/>
              <a:gdLst/>
              <a:ahLst/>
              <a:cxnLst/>
              <a:rect l="l" t="t" r="r" b="b"/>
              <a:pathLst>
                <a:path w="11" h="19" extrusionOk="0">
                  <a:moveTo>
                    <a:pt x="11"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6541;p126">
              <a:extLst>
                <a:ext uri="{FF2B5EF4-FFF2-40B4-BE49-F238E27FC236}">
                  <a16:creationId xmlns:a16="http://schemas.microsoft.com/office/drawing/2014/main" id="{14416861-CA2C-4ADA-954C-DEDE6D8EB3CB}"/>
                </a:ext>
              </a:extLst>
            </p:cNvPr>
            <p:cNvSpPr/>
            <p:nvPr/>
          </p:nvSpPr>
          <p:spPr>
            <a:xfrm>
              <a:off x="3013201" y="1703272"/>
              <a:ext cx="299" cy="109"/>
            </a:xfrm>
            <a:custGeom>
              <a:avLst/>
              <a:gdLst/>
              <a:ahLst/>
              <a:cxnLst/>
              <a:rect l="l" t="t" r="r" b="b"/>
              <a:pathLst>
                <a:path w="22" h="8" extrusionOk="0">
                  <a:moveTo>
                    <a:pt x="22"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6542;p126">
              <a:extLst>
                <a:ext uri="{FF2B5EF4-FFF2-40B4-BE49-F238E27FC236}">
                  <a16:creationId xmlns:a16="http://schemas.microsoft.com/office/drawing/2014/main" id="{791561C6-DA72-484F-8140-39F4DF77F088}"/>
                </a:ext>
              </a:extLst>
            </p:cNvPr>
            <p:cNvSpPr/>
            <p:nvPr/>
          </p:nvSpPr>
          <p:spPr>
            <a:xfrm>
              <a:off x="2963684" y="1726286"/>
              <a:ext cx="109" cy="149"/>
            </a:xfrm>
            <a:custGeom>
              <a:avLst/>
              <a:gdLst/>
              <a:ahLst/>
              <a:cxnLst/>
              <a:rect l="l" t="t" r="r" b="b"/>
              <a:pathLst>
                <a:path w="8" h="11" extrusionOk="0">
                  <a:moveTo>
                    <a:pt x="0" y="11"/>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6543;p126">
              <a:extLst>
                <a:ext uri="{FF2B5EF4-FFF2-40B4-BE49-F238E27FC236}">
                  <a16:creationId xmlns:a16="http://schemas.microsoft.com/office/drawing/2014/main" id="{2E01DD82-138C-426D-94B7-B63BCCCB1903}"/>
                </a:ext>
              </a:extLst>
            </p:cNvPr>
            <p:cNvSpPr/>
            <p:nvPr/>
          </p:nvSpPr>
          <p:spPr>
            <a:xfrm>
              <a:off x="2962204" y="1728662"/>
              <a:ext cx="109" cy="244"/>
            </a:xfrm>
            <a:custGeom>
              <a:avLst/>
              <a:gdLst/>
              <a:ahLst/>
              <a:cxnLst/>
              <a:rect l="l" t="t" r="r" b="b"/>
              <a:pathLst>
                <a:path w="8" h="18" extrusionOk="0">
                  <a:moveTo>
                    <a:pt x="8"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6544;p126">
              <a:extLst>
                <a:ext uri="{FF2B5EF4-FFF2-40B4-BE49-F238E27FC236}">
                  <a16:creationId xmlns:a16="http://schemas.microsoft.com/office/drawing/2014/main" id="{2437B236-5FC1-49BC-96B9-89CB7879CC44}"/>
                </a:ext>
              </a:extLst>
            </p:cNvPr>
            <p:cNvSpPr/>
            <p:nvPr/>
          </p:nvSpPr>
          <p:spPr>
            <a:xfrm>
              <a:off x="2962774" y="1727468"/>
              <a:ext cx="109" cy="258"/>
            </a:xfrm>
            <a:custGeom>
              <a:avLst/>
              <a:gdLst/>
              <a:ahLst/>
              <a:cxnLst/>
              <a:rect l="l" t="t" r="r" b="b"/>
              <a:pathLst>
                <a:path w="8" h="19" extrusionOk="0">
                  <a:moveTo>
                    <a:pt x="8"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6545;p126">
              <a:extLst>
                <a:ext uri="{FF2B5EF4-FFF2-40B4-BE49-F238E27FC236}">
                  <a16:creationId xmlns:a16="http://schemas.microsoft.com/office/drawing/2014/main" id="{E9E39782-72C6-4B14-B663-521B8697A450}"/>
                </a:ext>
              </a:extLst>
            </p:cNvPr>
            <p:cNvSpPr/>
            <p:nvPr/>
          </p:nvSpPr>
          <p:spPr>
            <a:xfrm>
              <a:off x="3012536" y="1703177"/>
              <a:ext cx="258" cy="68"/>
            </a:xfrm>
            <a:custGeom>
              <a:avLst/>
              <a:gdLst/>
              <a:ahLst/>
              <a:cxnLst/>
              <a:rect l="l" t="t" r="r" b="b"/>
              <a:pathLst>
                <a:path w="19" h="5" extrusionOk="0">
                  <a:moveTo>
                    <a:pt x="1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6546;p126">
              <a:extLst>
                <a:ext uri="{FF2B5EF4-FFF2-40B4-BE49-F238E27FC236}">
                  <a16:creationId xmlns:a16="http://schemas.microsoft.com/office/drawing/2014/main" id="{53AE847F-7E77-445F-BC80-5A3CB3D68678}"/>
                </a:ext>
              </a:extLst>
            </p:cNvPr>
            <p:cNvSpPr/>
            <p:nvPr/>
          </p:nvSpPr>
          <p:spPr>
            <a:xfrm>
              <a:off x="2963345" y="1726612"/>
              <a:ext cx="163" cy="163"/>
            </a:xfrm>
            <a:custGeom>
              <a:avLst/>
              <a:gdLst/>
              <a:ahLst/>
              <a:cxnLst/>
              <a:rect l="l" t="t" r="r" b="b"/>
              <a:pathLst>
                <a:path w="12" h="12" extrusionOk="0">
                  <a:moveTo>
                    <a:pt x="1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6547;p126">
              <a:extLst>
                <a:ext uri="{FF2B5EF4-FFF2-40B4-BE49-F238E27FC236}">
                  <a16:creationId xmlns:a16="http://schemas.microsoft.com/office/drawing/2014/main" id="{39E339A4-9A7F-499E-8579-F7EB28434755}"/>
                </a:ext>
              </a:extLst>
            </p:cNvPr>
            <p:cNvSpPr/>
            <p:nvPr/>
          </p:nvSpPr>
          <p:spPr>
            <a:xfrm>
              <a:off x="2964010" y="1726042"/>
              <a:ext cx="109" cy="68"/>
            </a:xfrm>
            <a:custGeom>
              <a:avLst/>
              <a:gdLst/>
              <a:ahLst/>
              <a:cxnLst/>
              <a:rect l="l" t="t" r="r" b="b"/>
              <a:pathLst>
                <a:path w="8" h="5" extrusionOk="0">
                  <a:moveTo>
                    <a:pt x="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6548;p126">
              <a:extLst>
                <a:ext uri="{FF2B5EF4-FFF2-40B4-BE49-F238E27FC236}">
                  <a16:creationId xmlns:a16="http://schemas.microsoft.com/office/drawing/2014/main" id="{F8332C4D-26F6-417F-88DA-DE7AB6A39F00}"/>
                </a:ext>
              </a:extLst>
            </p:cNvPr>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6549;p126">
              <a:extLst>
                <a:ext uri="{FF2B5EF4-FFF2-40B4-BE49-F238E27FC236}">
                  <a16:creationId xmlns:a16="http://schemas.microsoft.com/office/drawing/2014/main" id="{A80AE951-C773-4534-A502-D1AE32EDF341}"/>
                </a:ext>
              </a:extLst>
            </p:cNvPr>
            <p:cNvSpPr/>
            <p:nvPr/>
          </p:nvSpPr>
          <p:spPr>
            <a:xfrm>
              <a:off x="3011966" y="170317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6550;p126">
              <a:extLst>
                <a:ext uri="{FF2B5EF4-FFF2-40B4-BE49-F238E27FC236}">
                  <a16:creationId xmlns:a16="http://schemas.microsoft.com/office/drawing/2014/main" id="{42130189-9A19-4E80-8E77-D257CBF94BD7}"/>
                </a:ext>
              </a:extLst>
            </p:cNvPr>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6551;p126">
              <a:extLst>
                <a:ext uri="{FF2B5EF4-FFF2-40B4-BE49-F238E27FC236}">
                  <a16:creationId xmlns:a16="http://schemas.microsoft.com/office/drawing/2014/main" id="{9BFF8B3E-AADA-4F87-8CE6-852CD7A22313}"/>
                </a:ext>
              </a:extLst>
            </p:cNvPr>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6552;p126">
              <a:extLst>
                <a:ext uri="{FF2B5EF4-FFF2-40B4-BE49-F238E27FC236}">
                  <a16:creationId xmlns:a16="http://schemas.microsoft.com/office/drawing/2014/main" id="{5B6BAC89-78A8-419E-9833-B515AB4FDA4C}"/>
                </a:ext>
              </a:extLst>
            </p:cNvPr>
            <p:cNvSpPr/>
            <p:nvPr/>
          </p:nvSpPr>
          <p:spPr>
            <a:xfrm>
              <a:off x="2650343" y="181141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6553;p126">
              <a:extLst>
                <a:ext uri="{FF2B5EF4-FFF2-40B4-BE49-F238E27FC236}">
                  <a16:creationId xmlns:a16="http://schemas.microsoft.com/office/drawing/2014/main" id="{8E1B1DED-99D7-4C09-95AB-4C0EC9E37425}"/>
                </a:ext>
              </a:extLst>
            </p:cNvPr>
            <p:cNvSpPr/>
            <p:nvPr/>
          </p:nvSpPr>
          <p:spPr>
            <a:xfrm>
              <a:off x="2650723" y="1811322"/>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6554;p126">
              <a:extLst>
                <a:ext uri="{FF2B5EF4-FFF2-40B4-BE49-F238E27FC236}">
                  <a16:creationId xmlns:a16="http://schemas.microsoft.com/office/drawing/2014/main" id="{6DE4A094-222A-43B3-A1BA-BBC3B79A5F1C}"/>
                </a:ext>
              </a:extLst>
            </p:cNvPr>
            <p:cNvSpPr/>
            <p:nvPr/>
          </p:nvSpPr>
          <p:spPr>
            <a:xfrm>
              <a:off x="2698067" y="1830086"/>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6555;p126">
              <a:extLst>
                <a:ext uri="{FF2B5EF4-FFF2-40B4-BE49-F238E27FC236}">
                  <a16:creationId xmlns:a16="http://schemas.microsoft.com/office/drawing/2014/main" id="{53365726-6AA2-41AD-B215-91537F0A6D53}"/>
                </a:ext>
              </a:extLst>
            </p:cNvPr>
            <p:cNvSpPr/>
            <p:nvPr/>
          </p:nvSpPr>
          <p:spPr>
            <a:xfrm>
              <a:off x="2651008" y="1811227"/>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6556;p126">
              <a:extLst>
                <a:ext uri="{FF2B5EF4-FFF2-40B4-BE49-F238E27FC236}">
                  <a16:creationId xmlns:a16="http://schemas.microsoft.com/office/drawing/2014/main" id="{6DFC8A40-46B7-4AFF-9946-D3065EEA0A79}"/>
                </a:ext>
              </a:extLst>
            </p:cNvPr>
            <p:cNvSpPr/>
            <p:nvPr/>
          </p:nvSpPr>
          <p:spPr>
            <a:xfrm>
              <a:off x="2651198" y="181113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6557;p126">
              <a:extLst>
                <a:ext uri="{FF2B5EF4-FFF2-40B4-BE49-F238E27FC236}">
                  <a16:creationId xmlns:a16="http://schemas.microsoft.com/office/drawing/2014/main" id="{FE260BD5-50B4-41DB-B37D-B1D9834B82F8}"/>
                </a:ext>
              </a:extLst>
            </p:cNvPr>
            <p:cNvSpPr/>
            <p:nvPr/>
          </p:nvSpPr>
          <p:spPr>
            <a:xfrm>
              <a:off x="2649012" y="181160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6558;p126">
              <a:extLst>
                <a:ext uri="{FF2B5EF4-FFF2-40B4-BE49-F238E27FC236}">
                  <a16:creationId xmlns:a16="http://schemas.microsoft.com/office/drawing/2014/main" id="{0E8CB547-EC2A-435E-9905-C5007AF0CB23}"/>
                </a:ext>
              </a:extLst>
            </p:cNvPr>
            <p:cNvSpPr/>
            <p:nvPr/>
          </p:nvSpPr>
          <p:spPr>
            <a:xfrm>
              <a:off x="2649487" y="181155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6559;p126">
              <a:extLst>
                <a:ext uri="{FF2B5EF4-FFF2-40B4-BE49-F238E27FC236}">
                  <a16:creationId xmlns:a16="http://schemas.microsoft.com/office/drawing/2014/main" id="{3F8CDEFD-48BE-41E8-B406-CF4FD29591D5}"/>
                </a:ext>
              </a:extLst>
            </p:cNvPr>
            <p:cNvSpPr/>
            <p:nvPr/>
          </p:nvSpPr>
          <p:spPr>
            <a:xfrm>
              <a:off x="2649962" y="181145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6560;p126">
              <a:extLst>
                <a:ext uri="{FF2B5EF4-FFF2-40B4-BE49-F238E27FC236}">
                  <a16:creationId xmlns:a16="http://schemas.microsoft.com/office/drawing/2014/main" id="{75DF7433-E48D-4E4C-A7F9-5D8B837F9097}"/>
                </a:ext>
              </a:extLst>
            </p:cNvPr>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6561;p126">
              <a:extLst>
                <a:ext uri="{FF2B5EF4-FFF2-40B4-BE49-F238E27FC236}">
                  <a16:creationId xmlns:a16="http://schemas.microsoft.com/office/drawing/2014/main" id="{2BA40CEE-1DE2-4E32-A3F1-2CFB518C2E4F}"/>
                </a:ext>
              </a:extLst>
            </p:cNvPr>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6562;p126">
              <a:extLst>
                <a:ext uri="{FF2B5EF4-FFF2-40B4-BE49-F238E27FC236}">
                  <a16:creationId xmlns:a16="http://schemas.microsoft.com/office/drawing/2014/main" id="{7C514970-F367-4665-B527-739AE4F61189}"/>
                </a:ext>
              </a:extLst>
            </p:cNvPr>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6563;p126">
              <a:extLst>
                <a:ext uri="{FF2B5EF4-FFF2-40B4-BE49-F238E27FC236}">
                  <a16:creationId xmlns:a16="http://schemas.microsoft.com/office/drawing/2014/main" id="{49572CDB-0B60-4110-85B8-7A3620EBBBF5}"/>
                </a:ext>
              </a:extLst>
            </p:cNvPr>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6564;p126">
              <a:extLst>
                <a:ext uri="{FF2B5EF4-FFF2-40B4-BE49-F238E27FC236}">
                  <a16:creationId xmlns:a16="http://schemas.microsoft.com/office/drawing/2014/main" id="{62794608-97C8-486B-B989-3BFD4A9BA736}"/>
                </a:ext>
              </a:extLst>
            </p:cNvPr>
            <p:cNvSpPr/>
            <p:nvPr/>
          </p:nvSpPr>
          <p:spPr>
            <a:xfrm>
              <a:off x="2786661" y="1879766"/>
              <a:ext cx="394" cy="149"/>
            </a:xfrm>
            <a:custGeom>
              <a:avLst/>
              <a:gdLst/>
              <a:ahLst/>
              <a:cxnLst/>
              <a:rect l="l" t="t" r="r" b="b"/>
              <a:pathLst>
                <a:path w="29" h="11" extrusionOk="0">
                  <a:moveTo>
                    <a:pt x="1" y="11"/>
                  </a:moveTo>
                  <a:lnTo>
                    <a:pt x="29"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6565;p126">
              <a:extLst>
                <a:ext uri="{FF2B5EF4-FFF2-40B4-BE49-F238E27FC236}">
                  <a16:creationId xmlns:a16="http://schemas.microsoft.com/office/drawing/2014/main" id="{3FA9B838-DD1A-4759-BB15-E97D83F64548}"/>
                </a:ext>
              </a:extLst>
            </p:cNvPr>
            <p:cNvSpPr/>
            <p:nvPr/>
          </p:nvSpPr>
          <p:spPr>
            <a:xfrm>
              <a:off x="2761230" y="1825999"/>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6566;p126">
              <a:extLst>
                <a:ext uri="{FF2B5EF4-FFF2-40B4-BE49-F238E27FC236}">
                  <a16:creationId xmlns:a16="http://schemas.microsoft.com/office/drawing/2014/main" id="{BE2178A8-4306-4F69-91DA-B4999D339917}"/>
                </a:ext>
              </a:extLst>
            </p:cNvPr>
            <p:cNvSpPr/>
            <p:nvPr/>
          </p:nvSpPr>
          <p:spPr>
            <a:xfrm>
              <a:off x="2761474" y="1825864"/>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6567;p126">
              <a:extLst>
                <a:ext uri="{FF2B5EF4-FFF2-40B4-BE49-F238E27FC236}">
                  <a16:creationId xmlns:a16="http://schemas.microsoft.com/office/drawing/2014/main" id="{DE4BE8D7-9991-4472-B80F-CC0C3DA13BE5}"/>
                </a:ext>
              </a:extLst>
            </p:cNvPr>
            <p:cNvSpPr/>
            <p:nvPr/>
          </p:nvSpPr>
          <p:spPr>
            <a:xfrm>
              <a:off x="2761705" y="182576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6568;p126">
              <a:extLst>
                <a:ext uri="{FF2B5EF4-FFF2-40B4-BE49-F238E27FC236}">
                  <a16:creationId xmlns:a16="http://schemas.microsoft.com/office/drawing/2014/main" id="{5D5038FD-3CA9-4DEB-877F-8E9622523D85}"/>
                </a:ext>
              </a:extLst>
            </p:cNvPr>
            <p:cNvSpPr/>
            <p:nvPr/>
          </p:nvSpPr>
          <p:spPr>
            <a:xfrm>
              <a:off x="2760945" y="1826149"/>
              <a:ext cx="68" cy="54"/>
            </a:xfrm>
            <a:custGeom>
              <a:avLst/>
              <a:gdLst/>
              <a:ahLst/>
              <a:cxnLst/>
              <a:rect l="l" t="t" r="r" b="b"/>
              <a:pathLst>
                <a:path w="5" h="4" extrusionOk="0">
                  <a:moveTo>
                    <a:pt x="4" y="0"/>
                  </a:moveTo>
                  <a:lnTo>
                    <a:pt x="1" y="4"/>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6569;p126">
              <a:extLst>
                <a:ext uri="{FF2B5EF4-FFF2-40B4-BE49-F238E27FC236}">
                  <a16:creationId xmlns:a16="http://schemas.microsoft.com/office/drawing/2014/main" id="{54EEC317-8547-4362-AE37-3A9D3FB50A25}"/>
                </a:ext>
              </a:extLst>
            </p:cNvPr>
            <p:cNvSpPr/>
            <p:nvPr/>
          </p:nvSpPr>
          <p:spPr>
            <a:xfrm>
              <a:off x="2704530" y="1833793"/>
              <a:ext cx="54" cy="68"/>
            </a:xfrm>
            <a:custGeom>
              <a:avLst/>
              <a:gdLst/>
              <a:ahLst/>
              <a:cxnLst/>
              <a:rect l="l" t="t" r="r" b="b"/>
              <a:pathLst>
                <a:path w="4" h="5" extrusionOk="0">
                  <a:moveTo>
                    <a:pt x="4" y="1"/>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6570;p126">
              <a:extLst>
                <a:ext uri="{FF2B5EF4-FFF2-40B4-BE49-F238E27FC236}">
                  <a16:creationId xmlns:a16="http://schemas.microsoft.com/office/drawing/2014/main" id="{86A57A61-D59B-4E52-9E20-1FAE01472E17}"/>
                </a:ext>
              </a:extLst>
            </p:cNvPr>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6571;p126">
              <a:extLst>
                <a:ext uri="{FF2B5EF4-FFF2-40B4-BE49-F238E27FC236}">
                  <a16:creationId xmlns:a16="http://schemas.microsoft.com/office/drawing/2014/main" id="{3ACEF1CF-5AD4-4859-8700-B6BAA8F37BFD}"/>
                </a:ext>
              </a:extLst>
            </p:cNvPr>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6572;p126">
              <a:extLst>
                <a:ext uri="{FF2B5EF4-FFF2-40B4-BE49-F238E27FC236}">
                  <a16:creationId xmlns:a16="http://schemas.microsoft.com/office/drawing/2014/main" id="{76BEC439-E25E-4504-AC0E-1FFC73A13604}"/>
                </a:ext>
              </a:extLst>
            </p:cNvPr>
            <p:cNvSpPr/>
            <p:nvPr/>
          </p:nvSpPr>
          <p:spPr>
            <a:xfrm>
              <a:off x="2724204" y="1829570"/>
              <a:ext cx="258" cy="149"/>
            </a:xfrm>
            <a:custGeom>
              <a:avLst/>
              <a:gdLst/>
              <a:ahLst/>
              <a:cxnLst/>
              <a:rect l="l" t="t" r="r" b="b"/>
              <a:pathLst>
                <a:path w="19" h="11" extrusionOk="0">
                  <a:moveTo>
                    <a:pt x="1" y="0"/>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6573;p126">
              <a:extLst>
                <a:ext uri="{FF2B5EF4-FFF2-40B4-BE49-F238E27FC236}">
                  <a16:creationId xmlns:a16="http://schemas.microsoft.com/office/drawing/2014/main" id="{94F090E8-A5EC-4431-BE3B-431B714F0C95}"/>
                </a:ext>
              </a:extLst>
            </p:cNvPr>
            <p:cNvSpPr/>
            <p:nvPr/>
          </p:nvSpPr>
          <p:spPr>
            <a:xfrm>
              <a:off x="2722208" y="1828851"/>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6574;p126">
              <a:extLst>
                <a:ext uri="{FF2B5EF4-FFF2-40B4-BE49-F238E27FC236}">
                  <a16:creationId xmlns:a16="http://schemas.microsoft.com/office/drawing/2014/main" id="{19156A59-72D8-402B-977D-0DCC7521E8AA}"/>
                </a:ext>
              </a:extLst>
            </p:cNvPr>
            <p:cNvSpPr/>
            <p:nvPr/>
          </p:nvSpPr>
          <p:spPr>
            <a:xfrm>
              <a:off x="2724679" y="1829855"/>
              <a:ext cx="204" cy="149"/>
            </a:xfrm>
            <a:custGeom>
              <a:avLst/>
              <a:gdLst/>
              <a:ahLst/>
              <a:cxnLst/>
              <a:rect l="l" t="t" r="r" b="b"/>
              <a:pathLst>
                <a:path w="15" h="11" extrusionOk="0">
                  <a:moveTo>
                    <a:pt x="1" y="0"/>
                  </a:move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6575;p126">
              <a:extLst>
                <a:ext uri="{FF2B5EF4-FFF2-40B4-BE49-F238E27FC236}">
                  <a16:creationId xmlns:a16="http://schemas.microsoft.com/office/drawing/2014/main" id="{B29C5307-B7D1-44E4-AF01-625886670302}"/>
                </a:ext>
              </a:extLst>
            </p:cNvPr>
            <p:cNvSpPr/>
            <p:nvPr/>
          </p:nvSpPr>
          <p:spPr>
            <a:xfrm>
              <a:off x="2720593" y="1828905"/>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6576;p126">
              <a:extLst>
                <a:ext uri="{FF2B5EF4-FFF2-40B4-BE49-F238E27FC236}">
                  <a16:creationId xmlns:a16="http://schemas.microsoft.com/office/drawing/2014/main" id="{1CB967D4-FA61-4096-BC49-3551053E6279}"/>
                </a:ext>
              </a:extLst>
            </p:cNvPr>
            <p:cNvSpPr/>
            <p:nvPr/>
          </p:nvSpPr>
          <p:spPr>
            <a:xfrm>
              <a:off x="2720077" y="1828905"/>
              <a:ext cx="489" cy="54"/>
            </a:xfrm>
            <a:custGeom>
              <a:avLst/>
              <a:gdLst/>
              <a:ahLst/>
              <a:cxnLst/>
              <a:rect l="l" t="t" r="r" b="b"/>
              <a:pathLst>
                <a:path w="36" h="4" extrusionOk="0">
                  <a:moveTo>
                    <a:pt x="0" y="4"/>
                  </a:moveTo>
                  <a:lnTo>
                    <a:pt x="3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6577;p126">
              <a:extLst>
                <a:ext uri="{FF2B5EF4-FFF2-40B4-BE49-F238E27FC236}">
                  <a16:creationId xmlns:a16="http://schemas.microsoft.com/office/drawing/2014/main" id="{BD7A42C2-BB70-40C0-8D1B-43C44C7FF01D}"/>
                </a:ext>
              </a:extLst>
            </p:cNvPr>
            <p:cNvSpPr/>
            <p:nvPr/>
          </p:nvSpPr>
          <p:spPr>
            <a:xfrm>
              <a:off x="2722588" y="1828946"/>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6578;p126">
              <a:extLst>
                <a:ext uri="{FF2B5EF4-FFF2-40B4-BE49-F238E27FC236}">
                  <a16:creationId xmlns:a16="http://schemas.microsoft.com/office/drawing/2014/main" id="{9A8EC4C4-9291-4768-8545-827ED6EA215F}"/>
                </a:ext>
              </a:extLst>
            </p:cNvPr>
            <p:cNvSpPr/>
            <p:nvPr/>
          </p:nvSpPr>
          <p:spPr>
            <a:xfrm>
              <a:off x="2723349" y="1829190"/>
              <a:ext cx="204" cy="54"/>
            </a:xfrm>
            <a:custGeom>
              <a:avLst/>
              <a:gdLst/>
              <a:ahLst/>
              <a:cxnLst/>
              <a:rect l="l" t="t" r="r" b="b"/>
              <a:pathLst>
                <a:path w="15" h="4" extrusionOk="0">
                  <a:moveTo>
                    <a:pt x="1" y="0"/>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6579;p126">
              <a:extLst>
                <a:ext uri="{FF2B5EF4-FFF2-40B4-BE49-F238E27FC236}">
                  <a16:creationId xmlns:a16="http://schemas.microsoft.com/office/drawing/2014/main" id="{9AA571B8-39D6-4DDC-BB91-D037D9BAB512}"/>
                </a:ext>
              </a:extLst>
            </p:cNvPr>
            <p:cNvSpPr/>
            <p:nvPr/>
          </p:nvSpPr>
          <p:spPr>
            <a:xfrm>
              <a:off x="2722969" y="1829041"/>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6580;p126">
              <a:extLst>
                <a:ext uri="{FF2B5EF4-FFF2-40B4-BE49-F238E27FC236}">
                  <a16:creationId xmlns:a16="http://schemas.microsoft.com/office/drawing/2014/main" id="{16FC6D81-9570-4215-8F84-BCF6FDE37439}"/>
                </a:ext>
              </a:extLst>
            </p:cNvPr>
            <p:cNvSpPr/>
            <p:nvPr/>
          </p:nvSpPr>
          <p:spPr>
            <a:xfrm>
              <a:off x="2723783" y="1829380"/>
              <a:ext cx="204" cy="109"/>
            </a:xfrm>
            <a:custGeom>
              <a:avLst/>
              <a:gdLst/>
              <a:ahLst/>
              <a:cxnLst/>
              <a:rect l="l" t="t" r="r" b="b"/>
              <a:pathLst>
                <a:path w="15" h="8" extrusionOk="0">
                  <a:moveTo>
                    <a:pt x="0" y="0"/>
                  </a:moveTo>
                  <a:lnTo>
                    <a:pt x="1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6581;p126">
              <a:extLst>
                <a:ext uri="{FF2B5EF4-FFF2-40B4-BE49-F238E27FC236}">
                  <a16:creationId xmlns:a16="http://schemas.microsoft.com/office/drawing/2014/main" id="{5F691818-B1C7-4F5E-B443-9C722FEDAF09}"/>
                </a:ext>
              </a:extLst>
            </p:cNvPr>
            <p:cNvSpPr/>
            <p:nvPr/>
          </p:nvSpPr>
          <p:spPr>
            <a:xfrm>
              <a:off x="2720878" y="1828851"/>
              <a:ext cx="204" cy="14"/>
            </a:xfrm>
            <a:custGeom>
              <a:avLst/>
              <a:gdLst/>
              <a:ahLst/>
              <a:cxnLst/>
              <a:rect l="l" t="t" r="r" b="b"/>
              <a:pathLst>
                <a:path w="15" h="1" extrusionOk="0">
                  <a:moveTo>
                    <a:pt x="1" y="1"/>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6582;p126">
              <a:extLst>
                <a:ext uri="{FF2B5EF4-FFF2-40B4-BE49-F238E27FC236}">
                  <a16:creationId xmlns:a16="http://schemas.microsoft.com/office/drawing/2014/main" id="{989E6865-8F9E-41D8-A53F-48AC3C57460F}"/>
                </a:ext>
              </a:extLst>
            </p:cNvPr>
            <p:cNvSpPr/>
            <p:nvPr/>
          </p:nvSpPr>
          <p:spPr>
            <a:xfrm>
              <a:off x="2721217" y="182881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6583;p126">
              <a:extLst>
                <a:ext uri="{FF2B5EF4-FFF2-40B4-BE49-F238E27FC236}">
                  <a16:creationId xmlns:a16="http://schemas.microsoft.com/office/drawing/2014/main" id="{2D9B1503-C1CB-4DB4-A3F7-DF0444AEC4D8}"/>
                </a:ext>
              </a:extLst>
            </p:cNvPr>
            <p:cNvSpPr/>
            <p:nvPr/>
          </p:nvSpPr>
          <p:spPr>
            <a:xfrm>
              <a:off x="2721882" y="1828810"/>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6584;p126">
              <a:extLst>
                <a:ext uri="{FF2B5EF4-FFF2-40B4-BE49-F238E27FC236}">
                  <a16:creationId xmlns:a16="http://schemas.microsoft.com/office/drawing/2014/main" id="{72CADE9C-047A-452F-90A5-C8B95A347B98}"/>
                </a:ext>
              </a:extLst>
            </p:cNvPr>
            <p:cNvSpPr/>
            <p:nvPr/>
          </p:nvSpPr>
          <p:spPr>
            <a:xfrm>
              <a:off x="2725155" y="1830181"/>
              <a:ext cx="258" cy="163"/>
            </a:xfrm>
            <a:custGeom>
              <a:avLst/>
              <a:gdLst/>
              <a:ahLst/>
              <a:cxnLst/>
              <a:rect l="l" t="t" r="r" b="b"/>
              <a:pathLst>
                <a:path w="19" h="12" extrusionOk="0">
                  <a:moveTo>
                    <a:pt x="1" y="1"/>
                  </a:moveTo>
                  <a:lnTo>
                    <a:pt x="1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6585;p126">
              <a:extLst>
                <a:ext uri="{FF2B5EF4-FFF2-40B4-BE49-F238E27FC236}">
                  <a16:creationId xmlns:a16="http://schemas.microsoft.com/office/drawing/2014/main" id="{F7AE2023-CAC7-4748-8998-C574A9F77C22}"/>
                </a:ext>
              </a:extLst>
            </p:cNvPr>
            <p:cNvSpPr/>
            <p:nvPr/>
          </p:nvSpPr>
          <p:spPr>
            <a:xfrm>
              <a:off x="2721543" y="182881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6586;p126">
              <a:extLst>
                <a:ext uri="{FF2B5EF4-FFF2-40B4-BE49-F238E27FC236}">
                  <a16:creationId xmlns:a16="http://schemas.microsoft.com/office/drawing/2014/main" id="{85FA179C-61A7-4C73-9648-019CDFC299E9}"/>
                </a:ext>
              </a:extLst>
            </p:cNvPr>
            <p:cNvSpPr/>
            <p:nvPr/>
          </p:nvSpPr>
          <p:spPr>
            <a:xfrm>
              <a:off x="2725630" y="1830616"/>
              <a:ext cx="258" cy="204"/>
            </a:xfrm>
            <a:custGeom>
              <a:avLst/>
              <a:gdLst/>
              <a:ahLst/>
              <a:cxnLst/>
              <a:rect l="l" t="t" r="r" b="b"/>
              <a:pathLst>
                <a:path w="19" h="15" extrusionOk="0">
                  <a:moveTo>
                    <a:pt x="1" y="0"/>
                  </a:moveTo>
                  <a:lnTo>
                    <a:pt x="1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6587;p126">
              <a:extLst>
                <a:ext uri="{FF2B5EF4-FFF2-40B4-BE49-F238E27FC236}">
                  <a16:creationId xmlns:a16="http://schemas.microsoft.com/office/drawing/2014/main" id="{0513761E-D5A6-476D-876D-C582C66F4E1A}"/>
                </a:ext>
              </a:extLst>
            </p:cNvPr>
            <p:cNvSpPr/>
            <p:nvPr/>
          </p:nvSpPr>
          <p:spPr>
            <a:xfrm>
              <a:off x="2704530" y="183388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6588;p126">
              <a:extLst>
                <a:ext uri="{FF2B5EF4-FFF2-40B4-BE49-F238E27FC236}">
                  <a16:creationId xmlns:a16="http://schemas.microsoft.com/office/drawing/2014/main" id="{D448E239-51B1-4DE9-AB91-DDD794510B6E}"/>
                </a:ext>
              </a:extLst>
            </p:cNvPr>
            <p:cNvSpPr/>
            <p:nvPr/>
          </p:nvSpPr>
          <p:spPr>
            <a:xfrm>
              <a:off x="2801976" y="1871403"/>
              <a:ext cx="109" cy="54"/>
            </a:xfrm>
            <a:custGeom>
              <a:avLst/>
              <a:gdLst/>
              <a:ahLst/>
              <a:cxnLst/>
              <a:rect l="l" t="t" r="r" b="b"/>
              <a:pathLst>
                <a:path w="8" h="4" extrusionOk="0">
                  <a:moveTo>
                    <a:pt x="7"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6589;p126">
              <a:extLst>
                <a:ext uri="{FF2B5EF4-FFF2-40B4-BE49-F238E27FC236}">
                  <a16:creationId xmlns:a16="http://schemas.microsoft.com/office/drawing/2014/main" id="{2FFB4566-10A2-46EB-9410-B7CCE696C773}"/>
                </a:ext>
              </a:extLst>
            </p:cNvPr>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6590;p126">
              <a:extLst>
                <a:ext uri="{FF2B5EF4-FFF2-40B4-BE49-F238E27FC236}">
                  <a16:creationId xmlns:a16="http://schemas.microsoft.com/office/drawing/2014/main" id="{FA52FCF5-0276-4B26-8F26-66DB5261A994}"/>
                </a:ext>
              </a:extLst>
            </p:cNvPr>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6591;p126">
              <a:extLst>
                <a:ext uri="{FF2B5EF4-FFF2-40B4-BE49-F238E27FC236}">
                  <a16:creationId xmlns:a16="http://schemas.microsoft.com/office/drawing/2014/main" id="{605844E2-07AF-4230-ADD5-5ED3DC34D699}"/>
                </a:ext>
              </a:extLst>
            </p:cNvPr>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6592;p126">
              <a:extLst>
                <a:ext uri="{FF2B5EF4-FFF2-40B4-BE49-F238E27FC236}">
                  <a16:creationId xmlns:a16="http://schemas.microsoft.com/office/drawing/2014/main" id="{7B20F723-13AB-4083-A113-77343DBE6165}"/>
                </a:ext>
              </a:extLst>
            </p:cNvPr>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6593;p126">
              <a:extLst>
                <a:ext uri="{FF2B5EF4-FFF2-40B4-BE49-F238E27FC236}">
                  <a16:creationId xmlns:a16="http://schemas.microsoft.com/office/drawing/2014/main" id="{5E5CAE1A-BF40-469C-A6EB-DAB1F9060979}"/>
                </a:ext>
              </a:extLst>
            </p:cNvPr>
            <p:cNvSpPr/>
            <p:nvPr/>
          </p:nvSpPr>
          <p:spPr>
            <a:xfrm>
              <a:off x="2822750" y="1866596"/>
              <a:ext cx="109" cy="109"/>
            </a:xfrm>
            <a:custGeom>
              <a:avLst/>
              <a:gdLst/>
              <a:ahLst/>
              <a:cxnLst/>
              <a:rect l="l" t="t" r="r" b="b"/>
              <a:pathLst>
                <a:path w="8" h="8" extrusionOk="0">
                  <a:moveTo>
                    <a:pt x="7"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6594;p126">
              <a:extLst>
                <a:ext uri="{FF2B5EF4-FFF2-40B4-BE49-F238E27FC236}">
                  <a16:creationId xmlns:a16="http://schemas.microsoft.com/office/drawing/2014/main" id="{A43FF0E6-65D0-46D2-86FB-86B9CFDDF4B3}"/>
                </a:ext>
              </a:extLst>
            </p:cNvPr>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6595;p126">
              <a:extLst>
                <a:ext uri="{FF2B5EF4-FFF2-40B4-BE49-F238E27FC236}">
                  <a16:creationId xmlns:a16="http://schemas.microsoft.com/office/drawing/2014/main" id="{CFB6C736-82B2-4273-855F-19DFF8FE4A08}"/>
                </a:ext>
              </a:extLst>
            </p:cNvPr>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6596;p126">
              <a:extLst>
                <a:ext uri="{FF2B5EF4-FFF2-40B4-BE49-F238E27FC236}">
                  <a16:creationId xmlns:a16="http://schemas.microsoft.com/office/drawing/2014/main" id="{D198EE33-A7A7-4F77-9B3D-942BE1BE0FB3}"/>
                </a:ext>
              </a:extLst>
            </p:cNvPr>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6597;p126">
              <a:extLst>
                <a:ext uri="{FF2B5EF4-FFF2-40B4-BE49-F238E27FC236}">
                  <a16:creationId xmlns:a16="http://schemas.microsoft.com/office/drawing/2014/main" id="{8E2517F8-5440-4FE2-8DAD-7E202E5142AB}"/>
                </a:ext>
              </a:extLst>
            </p:cNvPr>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6598;p126">
              <a:extLst>
                <a:ext uri="{FF2B5EF4-FFF2-40B4-BE49-F238E27FC236}">
                  <a16:creationId xmlns:a16="http://schemas.microsoft.com/office/drawing/2014/main" id="{308E2B2B-EEB5-4A6E-A4FE-0FDAA59CC7DB}"/>
                </a:ext>
              </a:extLst>
            </p:cNvPr>
            <p:cNvSpPr/>
            <p:nvPr/>
          </p:nvSpPr>
          <p:spPr>
            <a:xfrm>
              <a:off x="2796178" y="187368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6599;p126">
              <a:extLst>
                <a:ext uri="{FF2B5EF4-FFF2-40B4-BE49-F238E27FC236}">
                  <a16:creationId xmlns:a16="http://schemas.microsoft.com/office/drawing/2014/main" id="{6967D08E-94E4-420C-8A7D-0A4DBC69DD3E}"/>
                </a:ext>
              </a:extLst>
            </p:cNvPr>
            <p:cNvSpPr/>
            <p:nvPr/>
          </p:nvSpPr>
          <p:spPr>
            <a:xfrm>
              <a:off x="2795798" y="187377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6600;p126">
              <a:extLst>
                <a:ext uri="{FF2B5EF4-FFF2-40B4-BE49-F238E27FC236}">
                  <a16:creationId xmlns:a16="http://schemas.microsoft.com/office/drawing/2014/main" id="{8A42B735-8FF7-4E1B-B78D-10398FF69375}"/>
                </a:ext>
              </a:extLst>
            </p:cNvPr>
            <p:cNvSpPr/>
            <p:nvPr/>
          </p:nvSpPr>
          <p:spPr>
            <a:xfrm>
              <a:off x="2795459" y="187377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6601;p126">
              <a:extLst>
                <a:ext uri="{FF2B5EF4-FFF2-40B4-BE49-F238E27FC236}">
                  <a16:creationId xmlns:a16="http://schemas.microsoft.com/office/drawing/2014/main" id="{5D5DC16C-A8EC-4D4B-AE15-F0C0A0F19AA6}"/>
                </a:ext>
              </a:extLst>
            </p:cNvPr>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6602;p126">
              <a:extLst>
                <a:ext uri="{FF2B5EF4-FFF2-40B4-BE49-F238E27FC236}">
                  <a16:creationId xmlns:a16="http://schemas.microsoft.com/office/drawing/2014/main" id="{5F84B8C3-EA31-48F1-9AEA-849CDE4737CD}"/>
                </a:ext>
              </a:extLst>
            </p:cNvPr>
            <p:cNvSpPr/>
            <p:nvPr/>
          </p:nvSpPr>
          <p:spPr>
            <a:xfrm>
              <a:off x="2796559" y="1873399"/>
              <a:ext cx="299" cy="149"/>
            </a:xfrm>
            <a:custGeom>
              <a:avLst/>
              <a:gdLst/>
              <a:ahLst/>
              <a:cxnLst/>
              <a:rect l="l" t="t" r="r" b="b"/>
              <a:pathLst>
                <a:path w="22" h="11" extrusionOk="0">
                  <a:moveTo>
                    <a:pt x="0" y="11"/>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6603;p126">
              <a:extLst>
                <a:ext uri="{FF2B5EF4-FFF2-40B4-BE49-F238E27FC236}">
                  <a16:creationId xmlns:a16="http://schemas.microsoft.com/office/drawing/2014/main" id="{28899964-9C6A-4E0B-9A82-3F2961279698}"/>
                </a:ext>
              </a:extLst>
            </p:cNvPr>
            <p:cNvSpPr/>
            <p:nvPr/>
          </p:nvSpPr>
          <p:spPr>
            <a:xfrm>
              <a:off x="2794984" y="1873724"/>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6604;p126">
              <a:extLst>
                <a:ext uri="{FF2B5EF4-FFF2-40B4-BE49-F238E27FC236}">
                  <a16:creationId xmlns:a16="http://schemas.microsoft.com/office/drawing/2014/main" id="{8B89C369-0F2A-40DD-9A1D-A555559F9487}"/>
                </a:ext>
              </a:extLst>
            </p:cNvPr>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6605;p126">
              <a:extLst>
                <a:ext uri="{FF2B5EF4-FFF2-40B4-BE49-F238E27FC236}">
                  <a16:creationId xmlns:a16="http://schemas.microsoft.com/office/drawing/2014/main" id="{37E8FECA-3F30-4712-829C-2F81F7DBAE0B}"/>
                </a:ext>
              </a:extLst>
            </p:cNvPr>
            <p:cNvSpPr/>
            <p:nvPr/>
          </p:nvSpPr>
          <p:spPr>
            <a:xfrm>
              <a:off x="2796980" y="1873303"/>
              <a:ext cx="109" cy="54"/>
            </a:xfrm>
            <a:custGeom>
              <a:avLst/>
              <a:gdLst/>
              <a:ahLst/>
              <a:cxnLst/>
              <a:rect l="l" t="t" r="r" b="b"/>
              <a:pathLst>
                <a:path w="8" h="4" extrusionOk="0">
                  <a:moveTo>
                    <a:pt x="8"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6606;p126">
              <a:extLst>
                <a:ext uri="{FF2B5EF4-FFF2-40B4-BE49-F238E27FC236}">
                  <a16:creationId xmlns:a16="http://schemas.microsoft.com/office/drawing/2014/main" id="{182206EF-3DD9-4FC2-B4CA-8300D9C39984}"/>
                </a:ext>
              </a:extLst>
            </p:cNvPr>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6607;p126">
              <a:extLst>
                <a:ext uri="{FF2B5EF4-FFF2-40B4-BE49-F238E27FC236}">
                  <a16:creationId xmlns:a16="http://schemas.microsoft.com/office/drawing/2014/main" id="{144E9BB3-6F55-473E-9350-A029C8C3D9EE}"/>
                </a:ext>
              </a:extLst>
            </p:cNvPr>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6608;p126">
              <a:extLst>
                <a:ext uri="{FF2B5EF4-FFF2-40B4-BE49-F238E27FC236}">
                  <a16:creationId xmlns:a16="http://schemas.microsoft.com/office/drawing/2014/main" id="{E7DD105A-2BCD-4191-87BD-6945F0EC807B}"/>
                </a:ext>
              </a:extLst>
            </p:cNvPr>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6609;p126">
              <a:extLst>
                <a:ext uri="{FF2B5EF4-FFF2-40B4-BE49-F238E27FC236}">
                  <a16:creationId xmlns:a16="http://schemas.microsoft.com/office/drawing/2014/main" id="{79513C37-23E2-4698-989B-5E3142296DB0}"/>
                </a:ext>
              </a:extLst>
            </p:cNvPr>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6610;p126">
              <a:extLst>
                <a:ext uri="{FF2B5EF4-FFF2-40B4-BE49-F238E27FC236}">
                  <a16:creationId xmlns:a16="http://schemas.microsoft.com/office/drawing/2014/main" id="{A0607074-0BE8-46A2-947C-D1F51F475A26}"/>
                </a:ext>
              </a:extLst>
            </p:cNvPr>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6611;p126">
              <a:extLst>
                <a:ext uri="{FF2B5EF4-FFF2-40B4-BE49-F238E27FC236}">
                  <a16:creationId xmlns:a16="http://schemas.microsoft.com/office/drawing/2014/main" id="{10986859-989B-41A1-B430-865434443AD6}"/>
                </a:ext>
              </a:extLst>
            </p:cNvPr>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6612;p126">
              <a:extLst>
                <a:ext uri="{FF2B5EF4-FFF2-40B4-BE49-F238E27FC236}">
                  <a16:creationId xmlns:a16="http://schemas.microsoft.com/office/drawing/2014/main" id="{F9084A53-CB0C-469A-A717-38B79CCE08C4}"/>
                </a:ext>
              </a:extLst>
            </p:cNvPr>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6613;p126">
              <a:extLst>
                <a:ext uri="{FF2B5EF4-FFF2-40B4-BE49-F238E27FC236}">
                  <a16:creationId xmlns:a16="http://schemas.microsoft.com/office/drawing/2014/main" id="{6034904A-55E2-4E02-B943-FDC769A3257A}"/>
                </a:ext>
              </a:extLst>
            </p:cNvPr>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6614;p126">
              <a:extLst>
                <a:ext uri="{FF2B5EF4-FFF2-40B4-BE49-F238E27FC236}">
                  <a16:creationId xmlns:a16="http://schemas.microsoft.com/office/drawing/2014/main" id="{16FA07F7-5F44-410D-8741-33FFB9B238DF}"/>
                </a:ext>
              </a:extLst>
            </p:cNvPr>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6615;p126">
              <a:extLst>
                <a:ext uri="{FF2B5EF4-FFF2-40B4-BE49-F238E27FC236}">
                  <a16:creationId xmlns:a16="http://schemas.microsoft.com/office/drawing/2014/main" id="{B29F37FD-DB4F-4BCF-86A5-0B806E9C4A97}"/>
                </a:ext>
              </a:extLst>
            </p:cNvPr>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6616;p126">
              <a:extLst>
                <a:ext uri="{FF2B5EF4-FFF2-40B4-BE49-F238E27FC236}">
                  <a16:creationId xmlns:a16="http://schemas.microsoft.com/office/drawing/2014/main" id="{78CE0B1A-22DD-47AB-A484-A3832CD5EB2D}"/>
                </a:ext>
              </a:extLst>
            </p:cNvPr>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6617;p126">
              <a:extLst>
                <a:ext uri="{FF2B5EF4-FFF2-40B4-BE49-F238E27FC236}">
                  <a16:creationId xmlns:a16="http://schemas.microsoft.com/office/drawing/2014/main" id="{502F41BD-2770-489B-8067-5D320723240D}"/>
                </a:ext>
              </a:extLst>
            </p:cNvPr>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6618;p126">
              <a:extLst>
                <a:ext uri="{FF2B5EF4-FFF2-40B4-BE49-F238E27FC236}">
                  <a16:creationId xmlns:a16="http://schemas.microsoft.com/office/drawing/2014/main" id="{0451BF9A-B9CE-46F9-88EC-EE137FAA6499}"/>
                </a:ext>
              </a:extLst>
            </p:cNvPr>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6619;p126">
              <a:extLst>
                <a:ext uri="{FF2B5EF4-FFF2-40B4-BE49-F238E27FC236}">
                  <a16:creationId xmlns:a16="http://schemas.microsoft.com/office/drawing/2014/main" id="{B4C03ECD-80C8-4216-8295-7EE7189B4597}"/>
                </a:ext>
              </a:extLst>
            </p:cNvPr>
            <p:cNvSpPr/>
            <p:nvPr/>
          </p:nvSpPr>
          <p:spPr>
            <a:xfrm>
              <a:off x="2364237" y="1918829"/>
              <a:ext cx="109" cy="68"/>
            </a:xfrm>
            <a:custGeom>
              <a:avLst/>
              <a:gdLst/>
              <a:ahLst/>
              <a:cxnLst/>
              <a:rect l="l" t="t" r="r" b="b"/>
              <a:pathLst>
                <a:path w="8" h="5" extrusionOk="0">
                  <a:moveTo>
                    <a:pt x="1" y="4"/>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6620;p126">
              <a:extLst>
                <a:ext uri="{FF2B5EF4-FFF2-40B4-BE49-F238E27FC236}">
                  <a16:creationId xmlns:a16="http://schemas.microsoft.com/office/drawing/2014/main" id="{9E100ED6-2E04-4D6D-8DD2-4362886CBF4C}"/>
                </a:ext>
              </a:extLst>
            </p:cNvPr>
            <p:cNvSpPr/>
            <p:nvPr/>
          </p:nvSpPr>
          <p:spPr>
            <a:xfrm>
              <a:off x="2364713" y="191850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6621;p126">
              <a:extLst>
                <a:ext uri="{FF2B5EF4-FFF2-40B4-BE49-F238E27FC236}">
                  <a16:creationId xmlns:a16="http://schemas.microsoft.com/office/drawing/2014/main" id="{18C8A990-C453-453F-B053-E732A8CC45F7}"/>
                </a:ext>
              </a:extLst>
            </p:cNvPr>
            <p:cNvSpPr/>
            <p:nvPr/>
          </p:nvSpPr>
          <p:spPr>
            <a:xfrm>
              <a:off x="2364102" y="1918978"/>
              <a:ext cx="109" cy="54"/>
            </a:xfrm>
            <a:custGeom>
              <a:avLst/>
              <a:gdLst/>
              <a:ahLst/>
              <a:cxnLst/>
              <a:rect l="l" t="t" r="r" b="b"/>
              <a:pathLst>
                <a:path w="8" h="4" extrusionOk="0">
                  <a:moveTo>
                    <a:pt x="0" y="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6622;p126">
              <a:extLst>
                <a:ext uri="{FF2B5EF4-FFF2-40B4-BE49-F238E27FC236}">
                  <a16:creationId xmlns:a16="http://schemas.microsoft.com/office/drawing/2014/main" id="{03E39844-0A40-4F5F-B86C-33B34996DEB5}"/>
                </a:ext>
              </a:extLst>
            </p:cNvPr>
            <p:cNvSpPr/>
            <p:nvPr/>
          </p:nvSpPr>
          <p:spPr>
            <a:xfrm>
              <a:off x="2364672" y="1918544"/>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6623;p126">
              <a:extLst>
                <a:ext uri="{FF2B5EF4-FFF2-40B4-BE49-F238E27FC236}">
                  <a16:creationId xmlns:a16="http://schemas.microsoft.com/office/drawing/2014/main" id="{3679D8DF-6A59-45D3-9407-DD26B4EC5A58}"/>
                </a:ext>
              </a:extLst>
            </p:cNvPr>
            <p:cNvSpPr/>
            <p:nvPr/>
          </p:nvSpPr>
          <p:spPr>
            <a:xfrm>
              <a:off x="2364523" y="1918693"/>
              <a:ext cx="14" cy="14"/>
            </a:xfrm>
            <a:custGeom>
              <a:avLst/>
              <a:gdLst/>
              <a:ahLst/>
              <a:cxnLst/>
              <a:rect l="l" t="t" r="r" b="b"/>
              <a:pathLst>
                <a:path w="1" h="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6624;p126">
              <a:extLst>
                <a:ext uri="{FF2B5EF4-FFF2-40B4-BE49-F238E27FC236}">
                  <a16:creationId xmlns:a16="http://schemas.microsoft.com/office/drawing/2014/main" id="{60AB340A-EB2C-4860-8B9B-5AD78F6B6B8E}"/>
                </a:ext>
              </a:extLst>
            </p:cNvPr>
            <p:cNvSpPr/>
            <p:nvPr/>
          </p:nvSpPr>
          <p:spPr>
            <a:xfrm>
              <a:off x="2364387" y="1918734"/>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6625;p126">
              <a:extLst>
                <a:ext uri="{FF2B5EF4-FFF2-40B4-BE49-F238E27FC236}">
                  <a16:creationId xmlns:a16="http://schemas.microsoft.com/office/drawing/2014/main" id="{24891B04-81C0-463A-91C3-B2AA561D8066}"/>
                </a:ext>
              </a:extLst>
            </p:cNvPr>
            <p:cNvSpPr/>
            <p:nvPr/>
          </p:nvSpPr>
          <p:spPr>
            <a:xfrm>
              <a:off x="2363857" y="191907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6626;p126">
              <a:extLst>
                <a:ext uri="{FF2B5EF4-FFF2-40B4-BE49-F238E27FC236}">
                  <a16:creationId xmlns:a16="http://schemas.microsoft.com/office/drawing/2014/main" id="{B7229D11-3646-45F0-A693-EB0FEE00362C}"/>
                </a:ext>
              </a:extLst>
            </p:cNvPr>
            <p:cNvSpPr/>
            <p:nvPr/>
          </p:nvSpPr>
          <p:spPr>
            <a:xfrm>
              <a:off x="2363341" y="1919358"/>
              <a:ext cx="204" cy="109"/>
            </a:xfrm>
            <a:custGeom>
              <a:avLst/>
              <a:gdLst/>
              <a:ahLst/>
              <a:cxnLst/>
              <a:rect l="l" t="t" r="r" b="b"/>
              <a:pathLst>
                <a:path w="15"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6627;p126">
              <a:extLst>
                <a:ext uri="{FF2B5EF4-FFF2-40B4-BE49-F238E27FC236}">
                  <a16:creationId xmlns:a16="http://schemas.microsoft.com/office/drawing/2014/main" id="{C92F19FE-F3B3-4EA2-A941-A376FCB07E6A}"/>
                </a:ext>
              </a:extLst>
            </p:cNvPr>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6628;p126">
              <a:extLst>
                <a:ext uri="{FF2B5EF4-FFF2-40B4-BE49-F238E27FC236}">
                  <a16:creationId xmlns:a16="http://schemas.microsoft.com/office/drawing/2014/main" id="{40CF013C-4878-48D4-8B27-8986E3CBFF7D}"/>
                </a:ext>
              </a:extLst>
            </p:cNvPr>
            <p:cNvSpPr/>
            <p:nvPr/>
          </p:nvSpPr>
          <p:spPr>
            <a:xfrm>
              <a:off x="2363626" y="1919209"/>
              <a:ext cx="149" cy="68"/>
            </a:xfrm>
            <a:custGeom>
              <a:avLst/>
              <a:gdLst/>
              <a:ahLst/>
              <a:cxnLst/>
              <a:rect l="l" t="t" r="r" b="b"/>
              <a:pathLst>
                <a:path w="11" h="5" extrusionOk="0">
                  <a:moveTo>
                    <a:pt x="0" y="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6629;p126">
              <a:extLst>
                <a:ext uri="{FF2B5EF4-FFF2-40B4-BE49-F238E27FC236}">
                  <a16:creationId xmlns:a16="http://schemas.microsoft.com/office/drawing/2014/main" id="{EC38D0EF-0643-488E-A292-559A0B65F18A}"/>
                </a:ext>
              </a:extLst>
            </p:cNvPr>
            <p:cNvSpPr/>
            <p:nvPr/>
          </p:nvSpPr>
          <p:spPr>
            <a:xfrm>
              <a:off x="2361766" y="1920024"/>
              <a:ext cx="394" cy="204"/>
            </a:xfrm>
            <a:custGeom>
              <a:avLst/>
              <a:gdLst/>
              <a:ahLst/>
              <a:cxnLst/>
              <a:rect l="l" t="t" r="r" b="b"/>
              <a:pathLst>
                <a:path w="29" h="15" extrusionOk="0">
                  <a:moveTo>
                    <a:pt x="1" y="15"/>
                  </a:move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6630;p126">
              <a:extLst>
                <a:ext uri="{FF2B5EF4-FFF2-40B4-BE49-F238E27FC236}">
                  <a16:creationId xmlns:a16="http://schemas.microsoft.com/office/drawing/2014/main" id="{970FA6BA-AD8A-4B24-8183-74D26D07712D}"/>
                </a:ext>
              </a:extLst>
            </p:cNvPr>
            <p:cNvSpPr/>
            <p:nvPr/>
          </p:nvSpPr>
          <p:spPr>
            <a:xfrm>
              <a:off x="2423463" y="1902672"/>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6631;p126">
              <a:extLst>
                <a:ext uri="{FF2B5EF4-FFF2-40B4-BE49-F238E27FC236}">
                  <a16:creationId xmlns:a16="http://schemas.microsoft.com/office/drawing/2014/main" id="{ABF59B91-7245-4C75-BE42-822B41A94262}"/>
                </a:ext>
              </a:extLst>
            </p:cNvPr>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6632;p126">
              <a:extLst>
                <a:ext uri="{FF2B5EF4-FFF2-40B4-BE49-F238E27FC236}">
                  <a16:creationId xmlns:a16="http://schemas.microsoft.com/office/drawing/2014/main" id="{57B1160C-3705-4C75-B778-98206FD1D74B}"/>
                </a:ext>
              </a:extLst>
            </p:cNvPr>
            <p:cNvSpPr/>
            <p:nvPr/>
          </p:nvSpPr>
          <p:spPr>
            <a:xfrm>
              <a:off x="2364618" y="191859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6633;p126">
              <a:extLst>
                <a:ext uri="{FF2B5EF4-FFF2-40B4-BE49-F238E27FC236}">
                  <a16:creationId xmlns:a16="http://schemas.microsoft.com/office/drawing/2014/main" id="{CAEB637B-F1C5-474F-A8D3-22F1DE07AF2C}"/>
                </a:ext>
              </a:extLst>
            </p:cNvPr>
            <p:cNvSpPr/>
            <p:nvPr/>
          </p:nvSpPr>
          <p:spPr>
            <a:xfrm>
              <a:off x="2364767" y="191840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6634;p126">
              <a:extLst>
                <a:ext uri="{FF2B5EF4-FFF2-40B4-BE49-F238E27FC236}">
                  <a16:creationId xmlns:a16="http://schemas.microsoft.com/office/drawing/2014/main" id="{55C22F3C-4056-4A9B-A758-7BE3A4672ED3}"/>
                </a:ext>
              </a:extLst>
            </p:cNvPr>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6635;p126">
              <a:extLst>
                <a:ext uri="{FF2B5EF4-FFF2-40B4-BE49-F238E27FC236}">
                  <a16:creationId xmlns:a16="http://schemas.microsoft.com/office/drawing/2014/main" id="{BCC92715-37A1-4F67-9EDA-CE35442EE458}"/>
                </a:ext>
              </a:extLst>
            </p:cNvPr>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6636;p126">
              <a:extLst>
                <a:ext uri="{FF2B5EF4-FFF2-40B4-BE49-F238E27FC236}">
                  <a16:creationId xmlns:a16="http://schemas.microsoft.com/office/drawing/2014/main" id="{C7FC4E9A-9A3E-493E-B0BF-607362409C0B}"/>
                </a:ext>
              </a:extLst>
            </p:cNvPr>
            <p:cNvSpPr/>
            <p:nvPr/>
          </p:nvSpPr>
          <p:spPr>
            <a:xfrm>
              <a:off x="2437773" y="1917172"/>
              <a:ext cx="394" cy="774"/>
            </a:xfrm>
            <a:custGeom>
              <a:avLst/>
              <a:gdLst/>
              <a:ahLst/>
              <a:cxnLst/>
              <a:rect l="l" t="t" r="r" b="b"/>
              <a:pathLst>
                <a:path w="29" h="57" extrusionOk="0">
                  <a:moveTo>
                    <a:pt x="1" y="0"/>
                  </a:moveTo>
                  <a:lnTo>
                    <a:pt x="29"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6637;p126">
              <a:extLst>
                <a:ext uri="{FF2B5EF4-FFF2-40B4-BE49-F238E27FC236}">
                  <a16:creationId xmlns:a16="http://schemas.microsoft.com/office/drawing/2014/main" id="{2C16FFA3-29B6-4B90-8A3C-474301DE9DCA}"/>
                </a:ext>
              </a:extLst>
            </p:cNvPr>
            <p:cNvSpPr/>
            <p:nvPr/>
          </p:nvSpPr>
          <p:spPr>
            <a:xfrm>
              <a:off x="2437203" y="1916032"/>
              <a:ext cx="448" cy="774"/>
            </a:xfrm>
            <a:custGeom>
              <a:avLst/>
              <a:gdLst/>
              <a:ahLst/>
              <a:cxnLst/>
              <a:rect l="l" t="t" r="r" b="b"/>
              <a:pathLst>
                <a:path w="33" h="57" extrusionOk="0">
                  <a:moveTo>
                    <a:pt x="1" y="0"/>
                  </a:moveTo>
                  <a:lnTo>
                    <a:pt x="32"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6638;p126">
              <a:extLst>
                <a:ext uri="{FF2B5EF4-FFF2-40B4-BE49-F238E27FC236}">
                  <a16:creationId xmlns:a16="http://schemas.microsoft.com/office/drawing/2014/main" id="{1B0BC59C-CFEA-40C7-9EB7-52CF53080999}"/>
                </a:ext>
              </a:extLst>
            </p:cNvPr>
            <p:cNvSpPr/>
            <p:nvPr/>
          </p:nvSpPr>
          <p:spPr>
            <a:xfrm>
              <a:off x="2436062" y="1913656"/>
              <a:ext cx="394" cy="774"/>
            </a:xfrm>
            <a:custGeom>
              <a:avLst/>
              <a:gdLst/>
              <a:ahLst/>
              <a:cxnLst/>
              <a:rect l="l" t="t" r="r" b="b"/>
              <a:pathLst>
                <a:path w="29" h="57" extrusionOk="0">
                  <a:moveTo>
                    <a:pt x="1" y="0"/>
                  </a:moveTo>
                  <a:lnTo>
                    <a:pt x="29" y="5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6639;p126">
              <a:extLst>
                <a:ext uri="{FF2B5EF4-FFF2-40B4-BE49-F238E27FC236}">
                  <a16:creationId xmlns:a16="http://schemas.microsoft.com/office/drawing/2014/main" id="{87ACD65F-3AF6-4B8D-8E95-8D20D40F999B}"/>
                </a:ext>
              </a:extLst>
            </p:cNvPr>
            <p:cNvSpPr/>
            <p:nvPr/>
          </p:nvSpPr>
          <p:spPr>
            <a:xfrm>
              <a:off x="2436687" y="1914932"/>
              <a:ext cx="394" cy="733"/>
            </a:xfrm>
            <a:custGeom>
              <a:avLst/>
              <a:gdLst/>
              <a:ahLst/>
              <a:cxnLst/>
              <a:rect l="l" t="t" r="r" b="b"/>
              <a:pathLst>
                <a:path w="29" h="54" extrusionOk="0">
                  <a:moveTo>
                    <a:pt x="0" y="1"/>
                  </a:moveTo>
                  <a:lnTo>
                    <a:pt x="28" y="5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6640;p126">
              <a:extLst>
                <a:ext uri="{FF2B5EF4-FFF2-40B4-BE49-F238E27FC236}">
                  <a16:creationId xmlns:a16="http://schemas.microsoft.com/office/drawing/2014/main" id="{1C509703-0A0D-408F-91E4-3C6108ABCF25}"/>
                </a:ext>
              </a:extLst>
            </p:cNvPr>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6641;p126">
              <a:extLst>
                <a:ext uri="{FF2B5EF4-FFF2-40B4-BE49-F238E27FC236}">
                  <a16:creationId xmlns:a16="http://schemas.microsoft.com/office/drawing/2014/main" id="{4C0341E9-0D1F-484C-B3DD-3442C6E7EBE5}"/>
                </a:ext>
              </a:extLst>
            </p:cNvPr>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6642;p126">
              <a:extLst>
                <a:ext uri="{FF2B5EF4-FFF2-40B4-BE49-F238E27FC236}">
                  <a16:creationId xmlns:a16="http://schemas.microsoft.com/office/drawing/2014/main" id="{AB0ECC1D-55FA-4A2A-8160-BDC7D4742CAC}"/>
                </a:ext>
              </a:extLst>
            </p:cNvPr>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6643;p126">
              <a:extLst>
                <a:ext uri="{FF2B5EF4-FFF2-40B4-BE49-F238E27FC236}">
                  <a16:creationId xmlns:a16="http://schemas.microsoft.com/office/drawing/2014/main" id="{14467DCB-382D-4B0D-AE16-DC4EE4B8FDBA}"/>
                </a:ext>
              </a:extLst>
            </p:cNvPr>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6644;p126">
              <a:extLst>
                <a:ext uri="{FF2B5EF4-FFF2-40B4-BE49-F238E27FC236}">
                  <a16:creationId xmlns:a16="http://schemas.microsoft.com/office/drawing/2014/main" id="{F9019B3B-A236-4D67-AE57-E5AF6A7981DB}"/>
                </a:ext>
              </a:extLst>
            </p:cNvPr>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6645;p126">
              <a:extLst>
                <a:ext uri="{FF2B5EF4-FFF2-40B4-BE49-F238E27FC236}">
                  <a16:creationId xmlns:a16="http://schemas.microsoft.com/office/drawing/2014/main" id="{E35AC3DF-8CE4-4FF7-97D4-B2B69C405F36}"/>
                </a:ext>
              </a:extLst>
            </p:cNvPr>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6646;p126">
              <a:extLst>
                <a:ext uri="{FF2B5EF4-FFF2-40B4-BE49-F238E27FC236}">
                  <a16:creationId xmlns:a16="http://schemas.microsoft.com/office/drawing/2014/main" id="{F72BA30D-F97E-4946-9890-C221C793DCD9}"/>
                </a:ext>
              </a:extLst>
            </p:cNvPr>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6647;p126">
              <a:extLst>
                <a:ext uri="{FF2B5EF4-FFF2-40B4-BE49-F238E27FC236}">
                  <a16:creationId xmlns:a16="http://schemas.microsoft.com/office/drawing/2014/main" id="{E74736F5-222A-43F6-B748-C475717EABC3}"/>
                </a:ext>
              </a:extLst>
            </p:cNvPr>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6648;p126">
              <a:extLst>
                <a:ext uri="{FF2B5EF4-FFF2-40B4-BE49-F238E27FC236}">
                  <a16:creationId xmlns:a16="http://schemas.microsoft.com/office/drawing/2014/main" id="{FEF506CA-53E6-4686-9D9E-D1D00E53577E}"/>
                </a:ext>
              </a:extLst>
            </p:cNvPr>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6649;p126">
              <a:extLst>
                <a:ext uri="{FF2B5EF4-FFF2-40B4-BE49-F238E27FC236}">
                  <a16:creationId xmlns:a16="http://schemas.microsoft.com/office/drawing/2014/main" id="{4886E3F4-527A-4783-9976-4A7A9261A37C}"/>
                </a:ext>
              </a:extLst>
            </p:cNvPr>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6650;p126">
              <a:extLst>
                <a:ext uri="{FF2B5EF4-FFF2-40B4-BE49-F238E27FC236}">
                  <a16:creationId xmlns:a16="http://schemas.microsoft.com/office/drawing/2014/main" id="{3EBCDD41-7E69-4A20-B77E-FFD95BF590DD}"/>
                </a:ext>
              </a:extLst>
            </p:cNvPr>
            <p:cNvSpPr/>
            <p:nvPr/>
          </p:nvSpPr>
          <p:spPr>
            <a:xfrm>
              <a:off x="2461928" y="1715967"/>
              <a:ext cx="204" cy="109"/>
            </a:xfrm>
            <a:custGeom>
              <a:avLst/>
              <a:gdLst/>
              <a:ahLst/>
              <a:cxnLst/>
              <a:rect l="l" t="t" r="r" b="b"/>
              <a:pathLst>
                <a:path w="15" h="8" extrusionOk="0">
                  <a:moveTo>
                    <a:pt x="1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6651;p126">
              <a:extLst>
                <a:ext uri="{FF2B5EF4-FFF2-40B4-BE49-F238E27FC236}">
                  <a16:creationId xmlns:a16="http://schemas.microsoft.com/office/drawing/2014/main" id="{8BCB7E4B-8290-45A5-B1DC-24E505D3F2AD}"/>
                </a:ext>
              </a:extLst>
            </p:cNvPr>
            <p:cNvSpPr/>
            <p:nvPr/>
          </p:nvSpPr>
          <p:spPr>
            <a:xfrm>
              <a:off x="2465159" y="1716823"/>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6652;p126">
              <a:extLst>
                <a:ext uri="{FF2B5EF4-FFF2-40B4-BE49-F238E27FC236}">
                  <a16:creationId xmlns:a16="http://schemas.microsoft.com/office/drawing/2014/main" id="{01148815-DEA0-47E6-9A59-339C92D35D26}"/>
                </a:ext>
              </a:extLst>
            </p:cNvPr>
            <p:cNvSpPr/>
            <p:nvPr/>
          </p:nvSpPr>
          <p:spPr>
            <a:xfrm>
              <a:off x="2462498" y="1716157"/>
              <a:ext cx="244" cy="109"/>
            </a:xfrm>
            <a:custGeom>
              <a:avLst/>
              <a:gdLst/>
              <a:ahLst/>
              <a:cxnLst/>
              <a:rect l="l" t="t" r="r" b="b"/>
              <a:pathLst>
                <a:path w="18" h="8" extrusionOk="0">
                  <a:moveTo>
                    <a:pt x="18"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6653;p126">
              <a:extLst>
                <a:ext uri="{FF2B5EF4-FFF2-40B4-BE49-F238E27FC236}">
                  <a16:creationId xmlns:a16="http://schemas.microsoft.com/office/drawing/2014/main" id="{ADA5BE0E-5B02-4EFD-B730-5F956262CF83}"/>
                </a:ext>
              </a:extLst>
            </p:cNvPr>
            <p:cNvSpPr/>
            <p:nvPr/>
          </p:nvSpPr>
          <p:spPr>
            <a:xfrm>
              <a:off x="2463733" y="1716538"/>
              <a:ext cx="299" cy="109"/>
            </a:xfrm>
            <a:custGeom>
              <a:avLst/>
              <a:gdLst/>
              <a:ahLst/>
              <a:cxnLst/>
              <a:rect l="l" t="t" r="r" b="b"/>
              <a:pathLst>
                <a:path w="22" h="8" extrusionOk="0">
                  <a:moveTo>
                    <a:pt x="2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6654;p126">
              <a:extLst>
                <a:ext uri="{FF2B5EF4-FFF2-40B4-BE49-F238E27FC236}">
                  <a16:creationId xmlns:a16="http://schemas.microsoft.com/office/drawing/2014/main" id="{BC70C954-22B4-4D2A-8A48-B87C8E7A86A2}"/>
                </a:ext>
              </a:extLst>
            </p:cNvPr>
            <p:cNvSpPr/>
            <p:nvPr/>
          </p:nvSpPr>
          <p:spPr>
            <a:xfrm>
              <a:off x="2463109" y="1716388"/>
              <a:ext cx="258" cy="68"/>
            </a:xfrm>
            <a:custGeom>
              <a:avLst/>
              <a:gdLst/>
              <a:ahLst/>
              <a:cxnLst/>
              <a:rect l="l" t="t" r="r" b="b"/>
              <a:pathLst>
                <a:path w="19" h="5" extrusionOk="0">
                  <a:moveTo>
                    <a:pt x="1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6655;p126">
              <a:extLst>
                <a:ext uri="{FF2B5EF4-FFF2-40B4-BE49-F238E27FC236}">
                  <a16:creationId xmlns:a16="http://schemas.microsoft.com/office/drawing/2014/main" id="{F71B78E3-C72B-4D6A-9663-699D1FDD323A}"/>
                </a:ext>
              </a:extLst>
            </p:cNvPr>
            <p:cNvSpPr/>
            <p:nvPr/>
          </p:nvSpPr>
          <p:spPr>
            <a:xfrm>
              <a:off x="2464399" y="1716728"/>
              <a:ext cx="299" cy="54"/>
            </a:xfrm>
            <a:custGeom>
              <a:avLst/>
              <a:gdLst/>
              <a:ahLst/>
              <a:cxnLst/>
              <a:rect l="l" t="t" r="r" b="b"/>
              <a:pathLst>
                <a:path w="22" h="4" extrusionOk="0">
                  <a:moveTo>
                    <a:pt x="2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6656;p126">
              <a:extLst>
                <a:ext uri="{FF2B5EF4-FFF2-40B4-BE49-F238E27FC236}">
                  <a16:creationId xmlns:a16="http://schemas.microsoft.com/office/drawing/2014/main" id="{A69BB76E-E591-4A23-955E-A3C11F48A7DF}"/>
                </a:ext>
              </a:extLst>
            </p:cNvPr>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6657;p126">
              <a:extLst>
                <a:ext uri="{FF2B5EF4-FFF2-40B4-BE49-F238E27FC236}">
                  <a16:creationId xmlns:a16="http://schemas.microsoft.com/office/drawing/2014/main" id="{DA9D0BA6-A1F5-4F67-B085-0A4CC018FB71}"/>
                </a:ext>
              </a:extLst>
            </p:cNvPr>
            <p:cNvSpPr/>
            <p:nvPr/>
          </p:nvSpPr>
          <p:spPr>
            <a:xfrm>
              <a:off x="2465919" y="1716959"/>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6658;p126">
              <a:extLst>
                <a:ext uri="{FF2B5EF4-FFF2-40B4-BE49-F238E27FC236}">
                  <a16:creationId xmlns:a16="http://schemas.microsoft.com/office/drawing/2014/main" id="{885FD9F8-D7E7-4216-AF1E-126EF945764E}"/>
                </a:ext>
              </a:extLst>
            </p:cNvPr>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6659;p126">
              <a:extLst>
                <a:ext uri="{FF2B5EF4-FFF2-40B4-BE49-F238E27FC236}">
                  <a16:creationId xmlns:a16="http://schemas.microsoft.com/office/drawing/2014/main" id="{69C13302-9F7C-4824-926C-B356604408A1}"/>
                </a:ext>
              </a:extLst>
            </p:cNvPr>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6660;p126">
              <a:extLst>
                <a:ext uri="{FF2B5EF4-FFF2-40B4-BE49-F238E27FC236}">
                  <a16:creationId xmlns:a16="http://schemas.microsoft.com/office/drawing/2014/main" id="{B5175E4D-6435-48DB-B3BA-D090F0658500}"/>
                </a:ext>
              </a:extLst>
            </p:cNvPr>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6661;p126">
              <a:extLst>
                <a:ext uri="{FF2B5EF4-FFF2-40B4-BE49-F238E27FC236}">
                  <a16:creationId xmlns:a16="http://schemas.microsoft.com/office/drawing/2014/main" id="{8773FD30-CE7B-465C-A69F-6C90575286AA}"/>
                </a:ext>
              </a:extLst>
            </p:cNvPr>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6662;p126">
              <a:extLst>
                <a:ext uri="{FF2B5EF4-FFF2-40B4-BE49-F238E27FC236}">
                  <a16:creationId xmlns:a16="http://schemas.microsoft.com/office/drawing/2014/main" id="{B1FDE763-50D8-4BB8-9935-9CF1A7DBE436}"/>
                </a:ext>
              </a:extLst>
            </p:cNvPr>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6663;p126">
              <a:extLst>
                <a:ext uri="{FF2B5EF4-FFF2-40B4-BE49-F238E27FC236}">
                  <a16:creationId xmlns:a16="http://schemas.microsoft.com/office/drawing/2014/main" id="{03038807-75B6-4084-BDE0-246896A253C8}"/>
                </a:ext>
              </a:extLst>
            </p:cNvPr>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6664;p126">
              <a:extLst>
                <a:ext uri="{FF2B5EF4-FFF2-40B4-BE49-F238E27FC236}">
                  <a16:creationId xmlns:a16="http://schemas.microsoft.com/office/drawing/2014/main" id="{61BCE255-9E2E-4344-98F6-A1CB4C2CE5A2}"/>
                </a:ext>
              </a:extLst>
            </p:cNvPr>
            <p:cNvSpPr/>
            <p:nvPr/>
          </p:nvSpPr>
          <p:spPr>
            <a:xfrm>
              <a:off x="2374135" y="1744385"/>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6665;p126">
              <a:extLst>
                <a:ext uri="{FF2B5EF4-FFF2-40B4-BE49-F238E27FC236}">
                  <a16:creationId xmlns:a16="http://schemas.microsoft.com/office/drawing/2014/main" id="{85BAAA1F-2FE9-43CD-A494-8551E20A6691}"/>
                </a:ext>
              </a:extLst>
            </p:cNvPr>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6666;p126">
              <a:extLst>
                <a:ext uri="{FF2B5EF4-FFF2-40B4-BE49-F238E27FC236}">
                  <a16:creationId xmlns:a16="http://schemas.microsoft.com/office/drawing/2014/main" id="{7197715F-DBE9-4851-90EC-B05FDF4A144C}"/>
                </a:ext>
              </a:extLst>
            </p:cNvPr>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6667;p126">
              <a:extLst>
                <a:ext uri="{FF2B5EF4-FFF2-40B4-BE49-F238E27FC236}">
                  <a16:creationId xmlns:a16="http://schemas.microsoft.com/office/drawing/2014/main" id="{B706B814-4284-4D3B-A715-84A112631963}"/>
                </a:ext>
              </a:extLst>
            </p:cNvPr>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6668;p126">
              <a:extLst>
                <a:ext uri="{FF2B5EF4-FFF2-40B4-BE49-F238E27FC236}">
                  <a16:creationId xmlns:a16="http://schemas.microsoft.com/office/drawing/2014/main" id="{36F9BD64-9A17-420D-BF3E-DB9DA5D3983E}"/>
                </a:ext>
              </a:extLst>
            </p:cNvPr>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6669;p126">
              <a:extLst>
                <a:ext uri="{FF2B5EF4-FFF2-40B4-BE49-F238E27FC236}">
                  <a16:creationId xmlns:a16="http://schemas.microsoft.com/office/drawing/2014/main" id="{EE6B6DD0-E35F-4497-BBA0-34E7F9B05FEF}"/>
                </a:ext>
              </a:extLst>
            </p:cNvPr>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6670;p126">
              <a:extLst>
                <a:ext uri="{FF2B5EF4-FFF2-40B4-BE49-F238E27FC236}">
                  <a16:creationId xmlns:a16="http://schemas.microsoft.com/office/drawing/2014/main" id="{506A7B00-6CDF-42BB-A443-173C098A297E}"/>
                </a:ext>
              </a:extLst>
            </p:cNvPr>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6671;p126">
              <a:extLst>
                <a:ext uri="{FF2B5EF4-FFF2-40B4-BE49-F238E27FC236}">
                  <a16:creationId xmlns:a16="http://schemas.microsoft.com/office/drawing/2014/main" id="{ACFEB7E5-18C1-402B-9A27-CDF712E830AF}"/>
                </a:ext>
              </a:extLst>
            </p:cNvPr>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6672;p126">
              <a:extLst>
                <a:ext uri="{FF2B5EF4-FFF2-40B4-BE49-F238E27FC236}">
                  <a16:creationId xmlns:a16="http://schemas.microsoft.com/office/drawing/2014/main" id="{8EE5C378-F2FA-4C56-AA50-66359342D1E9}"/>
                </a:ext>
              </a:extLst>
            </p:cNvPr>
            <p:cNvSpPr/>
            <p:nvPr/>
          </p:nvSpPr>
          <p:spPr>
            <a:xfrm>
              <a:off x="2374135" y="174482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6673;p126">
              <a:extLst>
                <a:ext uri="{FF2B5EF4-FFF2-40B4-BE49-F238E27FC236}">
                  <a16:creationId xmlns:a16="http://schemas.microsoft.com/office/drawing/2014/main" id="{4457CAB2-C932-492C-8EB6-EE73675E36A6}"/>
                </a:ext>
              </a:extLst>
            </p:cNvPr>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6674;p126">
              <a:extLst>
                <a:ext uri="{FF2B5EF4-FFF2-40B4-BE49-F238E27FC236}">
                  <a16:creationId xmlns:a16="http://schemas.microsoft.com/office/drawing/2014/main" id="{E2A2396A-5F37-4F02-8AA8-43F170CB2D96}"/>
                </a:ext>
              </a:extLst>
            </p:cNvPr>
            <p:cNvSpPr/>
            <p:nvPr/>
          </p:nvSpPr>
          <p:spPr>
            <a:xfrm>
              <a:off x="2402458" y="1807181"/>
              <a:ext cx="163" cy="204"/>
            </a:xfrm>
            <a:custGeom>
              <a:avLst/>
              <a:gdLst/>
              <a:ahLst/>
              <a:cxnLst/>
              <a:rect l="l" t="t" r="r" b="b"/>
              <a:pathLst>
                <a:path w="12" h="15" extrusionOk="0">
                  <a:moveTo>
                    <a:pt x="1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6675;p126">
              <a:extLst>
                <a:ext uri="{FF2B5EF4-FFF2-40B4-BE49-F238E27FC236}">
                  <a16:creationId xmlns:a16="http://schemas.microsoft.com/office/drawing/2014/main" id="{B22E7947-0D3F-4430-92F7-E1F151BAF4D2}"/>
                </a:ext>
              </a:extLst>
            </p:cNvPr>
            <p:cNvSpPr/>
            <p:nvPr/>
          </p:nvSpPr>
          <p:spPr>
            <a:xfrm>
              <a:off x="2403218" y="1808186"/>
              <a:ext cx="109" cy="149"/>
            </a:xfrm>
            <a:custGeom>
              <a:avLst/>
              <a:gdLst/>
              <a:ahLst/>
              <a:cxnLst/>
              <a:rect l="l" t="t" r="r" b="b"/>
              <a:pathLst>
                <a:path w="8" h="11" extrusionOk="0">
                  <a:moveTo>
                    <a:pt x="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6676;p126">
              <a:extLst>
                <a:ext uri="{FF2B5EF4-FFF2-40B4-BE49-F238E27FC236}">
                  <a16:creationId xmlns:a16="http://schemas.microsoft.com/office/drawing/2014/main" id="{6BFBDA1D-B396-4771-98BA-87F91A9449D8}"/>
                </a:ext>
              </a:extLst>
            </p:cNvPr>
            <p:cNvSpPr/>
            <p:nvPr/>
          </p:nvSpPr>
          <p:spPr>
            <a:xfrm>
              <a:off x="2403504" y="1808566"/>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6677;p126">
              <a:extLst>
                <a:ext uri="{FF2B5EF4-FFF2-40B4-BE49-F238E27FC236}">
                  <a16:creationId xmlns:a16="http://schemas.microsoft.com/office/drawing/2014/main" id="{62631783-44AC-4016-9614-4A7AA812F4EE}"/>
                </a:ext>
              </a:extLst>
            </p:cNvPr>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6678;p126">
              <a:extLst>
                <a:ext uri="{FF2B5EF4-FFF2-40B4-BE49-F238E27FC236}">
                  <a16:creationId xmlns:a16="http://schemas.microsoft.com/office/drawing/2014/main" id="{29903480-E076-43BB-BD65-676E3A95C467}"/>
                </a:ext>
              </a:extLst>
            </p:cNvPr>
            <p:cNvSpPr/>
            <p:nvPr/>
          </p:nvSpPr>
          <p:spPr>
            <a:xfrm>
              <a:off x="2403789" y="1808892"/>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6679;p126">
              <a:extLst>
                <a:ext uri="{FF2B5EF4-FFF2-40B4-BE49-F238E27FC236}">
                  <a16:creationId xmlns:a16="http://schemas.microsoft.com/office/drawing/2014/main" id="{FC974D68-FA03-411C-81E2-A507EEF35E47}"/>
                </a:ext>
              </a:extLst>
            </p:cNvPr>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6680;p126">
              <a:extLst>
                <a:ext uri="{FF2B5EF4-FFF2-40B4-BE49-F238E27FC236}">
                  <a16:creationId xmlns:a16="http://schemas.microsoft.com/office/drawing/2014/main" id="{BDD17AD8-3074-4215-9D37-9AFA71676D74}"/>
                </a:ext>
              </a:extLst>
            </p:cNvPr>
            <p:cNvSpPr/>
            <p:nvPr/>
          </p:nvSpPr>
          <p:spPr>
            <a:xfrm>
              <a:off x="2404508" y="180965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6681;p126">
              <a:extLst>
                <a:ext uri="{FF2B5EF4-FFF2-40B4-BE49-F238E27FC236}">
                  <a16:creationId xmlns:a16="http://schemas.microsoft.com/office/drawing/2014/main" id="{AB579A29-63EA-48DA-97D9-667935210555}"/>
                </a:ext>
              </a:extLst>
            </p:cNvPr>
            <p:cNvSpPr/>
            <p:nvPr/>
          </p:nvSpPr>
          <p:spPr>
            <a:xfrm>
              <a:off x="2402703" y="1807520"/>
              <a:ext cx="109" cy="149"/>
            </a:xfrm>
            <a:custGeom>
              <a:avLst/>
              <a:gdLst/>
              <a:ahLst/>
              <a:cxnLst/>
              <a:rect l="l" t="t" r="r" b="b"/>
              <a:pathLst>
                <a:path w="8" h="11" extrusionOk="0">
                  <a:moveTo>
                    <a:pt x="7"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6682;p126">
              <a:extLst>
                <a:ext uri="{FF2B5EF4-FFF2-40B4-BE49-F238E27FC236}">
                  <a16:creationId xmlns:a16="http://schemas.microsoft.com/office/drawing/2014/main" id="{45690DB7-CA5E-444A-ADA3-151A05392CB5}"/>
                </a:ext>
              </a:extLst>
            </p:cNvPr>
            <p:cNvSpPr/>
            <p:nvPr/>
          </p:nvSpPr>
          <p:spPr>
            <a:xfrm>
              <a:off x="2402933" y="1807901"/>
              <a:ext cx="109" cy="149"/>
            </a:xfrm>
            <a:custGeom>
              <a:avLst/>
              <a:gdLst/>
              <a:ahLst/>
              <a:cxnLst/>
              <a:rect l="l" t="t" r="r" b="b"/>
              <a:pathLst>
                <a:path w="8" h="11" extrusionOk="0">
                  <a:moveTo>
                    <a:pt x="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6683;p126">
              <a:extLst>
                <a:ext uri="{FF2B5EF4-FFF2-40B4-BE49-F238E27FC236}">
                  <a16:creationId xmlns:a16="http://schemas.microsoft.com/office/drawing/2014/main" id="{D2F7B63C-7EC2-4BCD-AE67-E4D28D465EC2}"/>
                </a:ext>
              </a:extLst>
            </p:cNvPr>
            <p:cNvSpPr/>
            <p:nvPr/>
          </p:nvSpPr>
          <p:spPr>
            <a:xfrm>
              <a:off x="2404128" y="1809272"/>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6684;p126">
              <a:extLst>
                <a:ext uri="{FF2B5EF4-FFF2-40B4-BE49-F238E27FC236}">
                  <a16:creationId xmlns:a16="http://schemas.microsoft.com/office/drawing/2014/main" id="{73B09B6E-A565-4655-85E6-274BF8B96193}"/>
                </a:ext>
              </a:extLst>
            </p:cNvPr>
            <p:cNvSpPr/>
            <p:nvPr/>
          </p:nvSpPr>
          <p:spPr>
            <a:xfrm>
              <a:off x="2378697" y="1753468"/>
              <a:ext cx="204" cy="299"/>
            </a:xfrm>
            <a:custGeom>
              <a:avLst/>
              <a:gdLst/>
              <a:ahLst/>
              <a:cxnLst/>
              <a:rect l="l" t="t" r="r" b="b"/>
              <a:pathLst>
                <a:path w="15" h="22" extrusionOk="0">
                  <a:moveTo>
                    <a:pt x="14"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6685;p126">
              <a:extLst>
                <a:ext uri="{FF2B5EF4-FFF2-40B4-BE49-F238E27FC236}">
                  <a16:creationId xmlns:a16="http://schemas.microsoft.com/office/drawing/2014/main" id="{B7D45A92-28F2-49C8-9D59-CAB61E32BC90}"/>
                </a:ext>
              </a:extLst>
            </p:cNvPr>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6686;p126">
              <a:extLst>
                <a:ext uri="{FF2B5EF4-FFF2-40B4-BE49-F238E27FC236}">
                  <a16:creationId xmlns:a16="http://schemas.microsoft.com/office/drawing/2014/main" id="{5A1FD637-4B00-4693-89B3-915556D75568}"/>
                </a:ext>
              </a:extLst>
            </p:cNvPr>
            <p:cNvSpPr/>
            <p:nvPr/>
          </p:nvSpPr>
          <p:spPr>
            <a:xfrm>
              <a:off x="2378032" y="1752233"/>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6687;p126">
              <a:extLst>
                <a:ext uri="{FF2B5EF4-FFF2-40B4-BE49-F238E27FC236}">
                  <a16:creationId xmlns:a16="http://schemas.microsoft.com/office/drawing/2014/main" id="{3D68DFCA-E6A0-4A8C-8A8C-A8364D97BB72}"/>
                </a:ext>
              </a:extLst>
            </p:cNvPr>
            <p:cNvSpPr/>
            <p:nvPr/>
          </p:nvSpPr>
          <p:spPr>
            <a:xfrm>
              <a:off x="2402268" y="1806896"/>
              <a:ext cx="109" cy="204"/>
            </a:xfrm>
            <a:custGeom>
              <a:avLst/>
              <a:gdLst/>
              <a:ahLst/>
              <a:cxnLst/>
              <a:rect l="l" t="t" r="r" b="b"/>
              <a:pathLst>
                <a:path w="8" h="15" extrusionOk="0">
                  <a:moveTo>
                    <a:pt x="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6688;p126">
              <a:extLst>
                <a:ext uri="{FF2B5EF4-FFF2-40B4-BE49-F238E27FC236}">
                  <a16:creationId xmlns:a16="http://schemas.microsoft.com/office/drawing/2014/main" id="{049E09B9-BE35-4BBB-AA74-5A3503D85466}"/>
                </a:ext>
              </a:extLst>
            </p:cNvPr>
            <p:cNvSpPr/>
            <p:nvPr/>
          </p:nvSpPr>
          <p:spPr>
            <a:xfrm>
              <a:off x="2449043" y="1751187"/>
              <a:ext cx="299" cy="68"/>
            </a:xfrm>
            <a:custGeom>
              <a:avLst/>
              <a:gdLst/>
              <a:ahLst/>
              <a:cxnLst/>
              <a:rect l="l" t="t" r="r" b="b"/>
              <a:pathLst>
                <a:path w="22" h="5" extrusionOk="0">
                  <a:moveTo>
                    <a:pt x="2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6689;p126">
              <a:extLst>
                <a:ext uri="{FF2B5EF4-FFF2-40B4-BE49-F238E27FC236}">
                  <a16:creationId xmlns:a16="http://schemas.microsoft.com/office/drawing/2014/main" id="{F2AA15A1-1B0F-4936-BE7E-CD7B41E7ED30}"/>
                </a:ext>
              </a:extLst>
            </p:cNvPr>
            <p:cNvSpPr/>
            <p:nvPr/>
          </p:nvSpPr>
          <p:spPr>
            <a:xfrm>
              <a:off x="2452559" y="1750088"/>
              <a:ext cx="54" cy="68"/>
            </a:xfrm>
            <a:custGeom>
              <a:avLst/>
              <a:gdLst/>
              <a:ahLst/>
              <a:cxnLst/>
              <a:rect l="l" t="t" r="r" b="b"/>
              <a:pathLst>
                <a:path w="4" h="5" extrusionOk="0">
                  <a:moveTo>
                    <a:pt x="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6690;p126">
              <a:extLst>
                <a:ext uri="{FF2B5EF4-FFF2-40B4-BE49-F238E27FC236}">
                  <a16:creationId xmlns:a16="http://schemas.microsoft.com/office/drawing/2014/main" id="{3912878E-4D66-49CE-872F-00F10BFEEDCA}"/>
                </a:ext>
              </a:extLst>
            </p:cNvPr>
            <p:cNvSpPr/>
            <p:nvPr/>
          </p:nvSpPr>
          <p:spPr>
            <a:xfrm>
              <a:off x="2448418" y="1751242"/>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6691;p126">
              <a:extLst>
                <a:ext uri="{FF2B5EF4-FFF2-40B4-BE49-F238E27FC236}">
                  <a16:creationId xmlns:a16="http://schemas.microsoft.com/office/drawing/2014/main" id="{880B1062-AC35-4B70-96E8-97FDB79029C6}"/>
                </a:ext>
              </a:extLst>
            </p:cNvPr>
            <p:cNvSpPr/>
            <p:nvPr/>
          </p:nvSpPr>
          <p:spPr>
            <a:xfrm>
              <a:off x="2451419" y="1750712"/>
              <a:ext cx="149" cy="54"/>
            </a:xfrm>
            <a:custGeom>
              <a:avLst/>
              <a:gdLst/>
              <a:ahLst/>
              <a:cxnLst/>
              <a:rect l="l" t="t" r="r" b="b"/>
              <a:pathLst>
                <a:path w="11" h="4" extrusionOk="0">
                  <a:moveTo>
                    <a:pt x="11"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6692;p126">
              <a:extLst>
                <a:ext uri="{FF2B5EF4-FFF2-40B4-BE49-F238E27FC236}">
                  <a16:creationId xmlns:a16="http://schemas.microsoft.com/office/drawing/2014/main" id="{831AA0E8-ACA6-4883-AD95-5BC5F6689E10}"/>
                </a:ext>
              </a:extLst>
            </p:cNvPr>
            <p:cNvSpPr/>
            <p:nvPr/>
          </p:nvSpPr>
          <p:spPr>
            <a:xfrm>
              <a:off x="2451038" y="1750807"/>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6693;p126">
              <a:extLst>
                <a:ext uri="{FF2B5EF4-FFF2-40B4-BE49-F238E27FC236}">
                  <a16:creationId xmlns:a16="http://schemas.microsoft.com/office/drawing/2014/main" id="{146B8FF5-38E5-4614-824D-3D4BAEA07292}"/>
                </a:ext>
              </a:extLst>
            </p:cNvPr>
            <p:cNvSpPr/>
            <p:nvPr/>
          </p:nvSpPr>
          <p:spPr>
            <a:xfrm>
              <a:off x="2452179" y="1750332"/>
              <a:ext cx="109" cy="54"/>
            </a:xfrm>
            <a:custGeom>
              <a:avLst/>
              <a:gdLst/>
              <a:ahLst/>
              <a:cxnLst/>
              <a:rect l="l" t="t" r="r" b="b"/>
              <a:pathLst>
                <a:path w="8" h="4"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6694;p126">
              <a:extLst>
                <a:ext uri="{FF2B5EF4-FFF2-40B4-BE49-F238E27FC236}">
                  <a16:creationId xmlns:a16="http://schemas.microsoft.com/office/drawing/2014/main" id="{BD40CDB6-1901-47C0-BBC6-B0204D0FAFD4}"/>
                </a:ext>
              </a:extLst>
            </p:cNvPr>
            <p:cNvSpPr/>
            <p:nvPr/>
          </p:nvSpPr>
          <p:spPr>
            <a:xfrm>
              <a:off x="2447658" y="1751282"/>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6695;p126">
              <a:extLst>
                <a:ext uri="{FF2B5EF4-FFF2-40B4-BE49-F238E27FC236}">
                  <a16:creationId xmlns:a16="http://schemas.microsoft.com/office/drawing/2014/main" id="{D8848526-3297-4EE9-8FC1-21C9B1E98066}"/>
                </a:ext>
              </a:extLst>
            </p:cNvPr>
            <p:cNvSpPr/>
            <p:nvPr/>
          </p:nvSpPr>
          <p:spPr>
            <a:xfrm>
              <a:off x="2446857" y="1751337"/>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6696;p126">
              <a:extLst>
                <a:ext uri="{FF2B5EF4-FFF2-40B4-BE49-F238E27FC236}">
                  <a16:creationId xmlns:a16="http://schemas.microsoft.com/office/drawing/2014/main" id="{3D3612FC-B4F7-4D63-B544-201E99A0A08A}"/>
                </a:ext>
              </a:extLst>
            </p:cNvPr>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6697;p126">
              <a:extLst>
                <a:ext uri="{FF2B5EF4-FFF2-40B4-BE49-F238E27FC236}">
                  <a16:creationId xmlns:a16="http://schemas.microsoft.com/office/drawing/2014/main" id="{95EBB46A-48D9-4BD5-A49C-761C808289C1}"/>
                </a:ext>
              </a:extLst>
            </p:cNvPr>
            <p:cNvSpPr/>
            <p:nvPr/>
          </p:nvSpPr>
          <p:spPr>
            <a:xfrm>
              <a:off x="2500610" y="1758886"/>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6698;p126">
              <a:extLst>
                <a:ext uri="{FF2B5EF4-FFF2-40B4-BE49-F238E27FC236}">
                  <a16:creationId xmlns:a16="http://schemas.microsoft.com/office/drawing/2014/main" id="{9DC393A3-171E-4DAE-835E-644EAF630E41}"/>
                </a:ext>
              </a:extLst>
            </p:cNvPr>
            <p:cNvSpPr/>
            <p:nvPr/>
          </p:nvSpPr>
          <p:spPr>
            <a:xfrm>
              <a:off x="2450658" y="1750902"/>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6699;p126">
              <a:extLst>
                <a:ext uri="{FF2B5EF4-FFF2-40B4-BE49-F238E27FC236}">
                  <a16:creationId xmlns:a16="http://schemas.microsoft.com/office/drawing/2014/main" id="{EDC676A9-A795-497B-9ED0-3DD3C4929D97}"/>
                </a:ext>
              </a:extLst>
            </p:cNvPr>
            <p:cNvSpPr/>
            <p:nvPr/>
          </p:nvSpPr>
          <p:spPr>
            <a:xfrm>
              <a:off x="2451989" y="1750481"/>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6700;p126">
              <a:extLst>
                <a:ext uri="{FF2B5EF4-FFF2-40B4-BE49-F238E27FC236}">
                  <a16:creationId xmlns:a16="http://schemas.microsoft.com/office/drawing/2014/main" id="{F60A8EE8-87F9-45F7-942E-57561E9CEDA6}"/>
                </a:ext>
              </a:extLst>
            </p:cNvPr>
            <p:cNvSpPr/>
            <p:nvPr/>
          </p:nvSpPr>
          <p:spPr>
            <a:xfrm>
              <a:off x="2449654" y="1751092"/>
              <a:ext cx="258" cy="68"/>
            </a:xfrm>
            <a:custGeom>
              <a:avLst/>
              <a:gdLst/>
              <a:ahLst/>
              <a:cxnLst/>
              <a:rect l="l" t="t" r="r" b="b"/>
              <a:pathLst>
                <a:path w="19" h="5" extrusionOk="0">
                  <a:moveTo>
                    <a:pt x="18"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6701;p126">
              <a:extLst>
                <a:ext uri="{FF2B5EF4-FFF2-40B4-BE49-F238E27FC236}">
                  <a16:creationId xmlns:a16="http://schemas.microsoft.com/office/drawing/2014/main" id="{D15B2D9F-4C1E-43D4-9178-10628E5C5405}"/>
                </a:ext>
              </a:extLst>
            </p:cNvPr>
            <p:cNvSpPr/>
            <p:nvPr/>
          </p:nvSpPr>
          <p:spPr>
            <a:xfrm>
              <a:off x="2500664" y="1759266"/>
              <a:ext cx="14" cy="258"/>
            </a:xfrm>
            <a:custGeom>
              <a:avLst/>
              <a:gdLst/>
              <a:ahLst/>
              <a:cxnLst/>
              <a:rect l="l" t="t" r="r" b="b"/>
              <a:pathLst>
                <a:path w="1" h="19" extrusionOk="0">
                  <a:moveTo>
                    <a:pt x="0"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6702;p126">
              <a:extLst>
                <a:ext uri="{FF2B5EF4-FFF2-40B4-BE49-F238E27FC236}">
                  <a16:creationId xmlns:a16="http://schemas.microsoft.com/office/drawing/2014/main" id="{3C28CA5C-5D79-488D-A9E2-9E1952A0CF88}"/>
                </a:ext>
              </a:extLst>
            </p:cNvPr>
            <p:cNvSpPr/>
            <p:nvPr/>
          </p:nvSpPr>
          <p:spPr>
            <a:xfrm>
              <a:off x="2500800" y="1760787"/>
              <a:ext cx="14" cy="299"/>
            </a:xfrm>
            <a:custGeom>
              <a:avLst/>
              <a:gdLst/>
              <a:ahLst/>
              <a:cxnLst/>
              <a:rect l="l" t="t" r="r" b="b"/>
              <a:pathLst>
                <a:path w="1" h="22" extrusionOk="0">
                  <a:moveTo>
                    <a:pt x="1"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6703;p126">
              <a:extLst>
                <a:ext uri="{FF2B5EF4-FFF2-40B4-BE49-F238E27FC236}">
                  <a16:creationId xmlns:a16="http://schemas.microsoft.com/office/drawing/2014/main" id="{D20D47A7-F085-4771-B582-331FA81EF384}"/>
                </a:ext>
              </a:extLst>
            </p:cNvPr>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6704;p126">
              <a:extLst>
                <a:ext uri="{FF2B5EF4-FFF2-40B4-BE49-F238E27FC236}">
                  <a16:creationId xmlns:a16="http://schemas.microsoft.com/office/drawing/2014/main" id="{9F4FD622-9BE6-45CF-B94E-2F4FA7D73454}"/>
                </a:ext>
              </a:extLst>
            </p:cNvPr>
            <p:cNvSpPr/>
            <p:nvPr/>
          </p:nvSpPr>
          <p:spPr>
            <a:xfrm>
              <a:off x="2500759" y="1760216"/>
              <a:ext cx="14" cy="353"/>
            </a:xfrm>
            <a:custGeom>
              <a:avLst/>
              <a:gdLst/>
              <a:ahLst/>
              <a:cxnLst/>
              <a:rect l="l" t="t" r="r" b="b"/>
              <a:pathLst>
                <a:path w="1" h="26" extrusionOk="0">
                  <a:moveTo>
                    <a:pt x="0"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6705;p126">
              <a:extLst>
                <a:ext uri="{FF2B5EF4-FFF2-40B4-BE49-F238E27FC236}">
                  <a16:creationId xmlns:a16="http://schemas.microsoft.com/office/drawing/2014/main" id="{585882A0-D5C2-4FFD-B242-8A1047BCE867}"/>
                </a:ext>
              </a:extLst>
            </p:cNvPr>
            <p:cNvSpPr/>
            <p:nvPr/>
          </p:nvSpPr>
          <p:spPr>
            <a:xfrm>
              <a:off x="2451704" y="1750576"/>
              <a:ext cx="149" cy="95"/>
            </a:xfrm>
            <a:custGeom>
              <a:avLst/>
              <a:gdLst/>
              <a:ahLst/>
              <a:cxnLst/>
              <a:rect l="l" t="t" r="r" b="b"/>
              <a:pathLst>
                <a:path w="11" h="7"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6706;p126">
              <a:extLst>
                <a:ext uri="{FF2B5EF4-FFF2-40B4-BE49-F238E27FC236}">
                  <a16:creationId xmlns:a16="http://schemas.microsoft.com/office/drawing/2014/main" id="{116A66E9-FB00-4310-A54D-8E1F742FFFD5}"/>
                </a:ext>
              </a:extLst>
            </p:cNvPr>
            <p:cNvSpPr/>
            <p:nvPr/>
          </p:nvSpPr>
          <p:spPr>
            <a:xfrm>
              <a:off x="2450183" y="1750997"/>
              <a:ext cx="204" cy="54"/>
            </a:xfrm>
            <a:custGeom>
              <a:avLst/>
              <a:gdLst/>
              <a:ahLst/>
              <a:cxnLst/>
              <a:rect l="l" t="t" r="r" b="b"/>
              <a:pathLst>
                <a:path w="15" h="4"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6707;p126">
              <a:extLst>
                <a:ext uri="{FF2B5EF4-FFF2-40B4-BE49-F238E27FC236}">
                  <a16:creationId xmlns:a16="http://schemas.microsoft.com/office/drawing/2014/main" id="{CCE3E411-BD10-48D3-914E-64AC4E54D69A}"/>
                </a:ext>
              </a:extLst>
            </p:cNvPr>
            <p:cNvSpPr/>
            <p:nvPr/>
          </p:nvSpPr>
          <p:spPr>
            <a:xfrm>
              <a:off x="2452695" y="1749952"/>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6708;p126">
              <a:extLst>
                <a:ext uri="{FF2B5EF4-FFF2-40B4-BE49-F238E27FC236}">
                  <a16:creationId xmlns:a16="http://schemas.microsoft.com/office/drawing/2014/main" id="{FEDE5847-222F-46E9-9C10-DE4BF0EE1D3B}"/>
                </a:ext>
              </a:extLst>
            </p:cNvPr>
            <p:cNvSpPr/>
            <p:nvPr/>
          </p:nvSpPr>
          <p:spPr>
            <a:xfrm>
              <a:off x="2501044" y="1763312"/>
              <a:ext cx="54" cy="339"/>
            </a:xfrm>
            <a:custGeom>
              <a:avLst/>
              <a:gdLst/>
              <a:ahLst/>
              <a:cxnLst/>
              <a:rect l="l" t="t" r="r" b="b"/>
              <a:pathLst>
                <a:path w="4" h="25" extrusionOk="0">
                  <a:moveTo>
                    <a:pt x="4"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6709;p126">
              <a:extLst>
                <a:ext uri="{FF2B5EF4-FFF2-40B4-BE49-F238E27FC236}">
                  <a16:creationId xmlns:a16="http://schemas.microsoft.com/office/drawing/2014/main" id="{E8B41209-828E-4A02-9FF2-5C431D2212C2}"/>
                </a:ext>
              </a:extLst>
            </p:cNvPr>
            <p:cNvSpPr/>
            <p:nvPr/>
          </p:nvSpPr>
          <p:spPr>
            <a:xfrm>
              <a:off x="2501275" y="1764683"/>
              <a:ext cx="68" cy="299"/>
            </a:xfrm>
            <a:custGeom>
              <a:avLst/>
              <a:gdLst/>
              <a:ahLst/>
              <a:cxnLst/>
              <a:rect l="l" t="t" r="r" b="b"/>
              <a:pathLst>
                <a:path w="5" h="22" extrusionOk="0">
                  <a:moveTo>
                    <a:pt x="4"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6710;p126">
              <a:extLst>
                <a:ext uri="{FF2B5EF4-FFF2-40B4-BE49-F238E27FC236}">
                  <a16:creationId xmlns:a16="http://schemas.microsoft.com/office/drawing/2014/main" id="{A239B8C0-3F2D-473D-B7B6-47B9B0EDEBDA}"/>
                </a:ext>
              </a:extLst>
            </p:cNvPr>
            <p:cNvSpPr/>
            <p:nvPr/>
          </p:nvSpPr>
          <p:spPr>
            <a:xfrm>
              <a:off x="2501180" y="1763977"/>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6711;p126">
              <a:extLst>
                <a:ext uri="{FF2B5EF4-FFF2-40B4-BE49-F238E27FC236}">
                  <a16:creationId xmlns:a16="http://schemas.microsoft.com/office/drawing/2014/main" id="{59A6EA55-8D35-444F-899A-84B2E2719F1F}"/>
                </a:ext>
              </a:extLst>
            </p:cNvPr>
            <p:cNvSpPr/>
            <p:nvPr/>
          </p:nvSpPr>
          <p:spPr>
            <a:xfrm>
              <a:off x="2452369" y="1750237"/>
              <a:ext cx="109" cy="54"/>
            </a:xfrm>
            <a:custGeom>
              <a:avLst/>
              <a:gdLst/>
              <a:ahLst/>
              <a:cxnLst/>
              <a:rect l="l" t="t" r="r" b="b"/>
              <a:pathLst>
                <a:path w="8" h="4"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6712;p126">
              <a:extLst>
                <a:ext uri="{FF2B5EF4-FFF2-40B4-BE49-F238E27FC236}">
                  <a16:creationId xmlns:a16="http://schemas.microsoft.com/office/drawing/2014/main" id="{AD251AF3-709C-49B5-B563-E92BA2A53921}"/>
                </a:ext>
              </a:extLst>
            </p:cNvPr>
            <p:cNvSpPr/>
            <p:nvPr/>
          </p:nvSpPr>
          <p:spPr>
            <a:xfrm>
              <a:off x="2501425" y="1765403"/>
              <a:ext cx="54" cy="244"/>
            </a:xfrm>
            <a:custGeom>
              <a:avLst/>
              <a:gdLst/>
              <a:ahLst/>
              <a:cxnLst/>
              <a:rect l="l" t="t" r="r" b="b"/>
              <a:pathLst>
                <a:path w="4" h="18" extrusionOk="0">
                  <a:moveTo>
                    <a:pt x="4"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6713;p126">
              <a:extLst>
                <a:ext uri="{FF2B5EF4-FFF2-40B4-BE49-F238E27FC236}">
                  <a16:creationId xmlns:a16="http://schemas.microsoft.com/office/drawing/2014/main" id="{7FB2113B-567D-49CF-95CA-E0FB1713DC18}"/>
                </a:ext>
              </a:extLst>
            </p:cNvPr>
            <p:cNvSpPr/>
            <p:nvPr/>
          </p:nvSpPr>
          <p:spPr>
            <a:xfrm>
              <a:off x="2500800" y="1761357"/>
              <a:ext cx="68" cy="353"/>
            </a:xfrm>
            <a:custGeom>
              <a:avLst/>
              <a:gdLst/>
              <a:ahLst/>
              <a:cxnLst/>
              <a:rect l="l" t="t" r="r" b="b"/>
              <a:pathLst>
                <a:path w="5" h="26" extrusionOk="0">
                  <a:moveTo>
                    <a:pt x="4"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6714;p126">
              <a:extLst>
                <a:ext uri="{FF2B5EF4-FFF2-40B4-BE49-F238E27FC236}">
                  <a16:creationId xmlns:a16="http://schemas.microsoft.com/office/drawing/2014/main" id="{7A7E1556-E1E4-4BC0-AB4A-E5BABC8EAE49}"/>
                </a:ext>
              </a:extLst>
            </p:cNvPr>
            <p:cNvSpPr/>
            <p:nvPr/>
          </p:nvSpPr>
          <p:spPr>
            <a:xfrm>
              <a:off x="2500895" y="1761982"/>
              <a:ext cx="68" cy="339"/>
            </a:xfrm>
            <a:custGeom>
              <a:avLst/>
              <a:gdLst/>
              <a:ahLst/>
              <a:cxnLst/>
              <a:rect l="l" t="t" r="r" b="b"/>
              <a:pathLst>
                <a:path w="5" h="25" extrusionOk="0">
                  <a:moveTo>
                    <a:pt x="4"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6715;p126">
              <a:extLst>
                <a:ext uri="{FF2B5EF4-FFF2-40B4-BE49-F238E27FC236}">
                  <a16:creationId xmlns:a16="http://schemas.microsoft.com/office/drawing/2014/main" id="{9FF00E01-6025-4E23-8B75-1F1CD7CB8DB0}"/>
                </a:ext>
              </a:extLst>
            </p:cNvPr>
            <p:cNvSpPr/>
            <p:nvPr/>
          </p:nvSpPr>
          <p:spPr>
            <a:xfrm>
              <a:off x="2500949" y="1762647"/>
              <a:ext cx="54" cy="339"/>
            </a:xfrm>
            <a:custGeom>
              <a:avLst/>
              <a:gdLst/>
              <a:ahLst/>
              <a:cxnLst/>
              <a:rect l="l" t="t" r="r" b="b"/>
              <a:pathLst>
                <a:path w="4" h="25" extrusionOk="0">
                  <a:moveTo>
                    <a:pt x="4"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6716;p126">
              <a:extLst>
                <a:ext uri="{FF2B5EF4-FFF2-40B4-BE49-F238E27FC236}">
                  <a16:creationId xmlns:a16="http://schemas.microsoft.com/office/drawing/2014/main" id="{5488D3B8-D0EA-47C7-8FB2-146DD29A8E39}"/>
                </a:ext>
              </a:extLst>
            </p:cNvPr>
            <p:cNvSpPr/>
            <p:nvPr/>
          </p:nvSpPr>
          <p:spPr>
            <a:xfrm>
              <a:off x="2501615" y="1766258"/>
              <a:ext cx="54" cy="204"/>
            </a:xfrm>
            <a:custGeom>
              <a:avLst/>
              <a:gdLst/>
              <a:ahLst/>
              <a:cxnLst/>
              <a:rect l="l" t="t" r="r" b="b"/>
              <a:pathLst>
                <a:path w="4" h="15" extrusionOk="0">
                  <a:moveTo>
                    <a:pt x="4"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6717;p126">
              <a:extLst>
                <a:ext uri="{FF2B5EF4-FFF2-40B4-BE49-F238E27FC236}">
                  <a16:creationId xmlns:a16="http://schemas.microsoft.com/office/drawing/2014/main" id="{7CEE3867-7F90-4878-B831-D15E0F96A639}"/>
                </a:ext>
              </a:extLst>
            </p:cNvPr>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6718;p126">
              <a:extLst>
                <a:ext uri="{FF2B5EF4-FFF2-40B4-BE49-F238E27FC236}">
                  <a16:creationId xmlns:a16="http://schemas.microsoft.com/office/drawing/2014/main" id="{E5BBCFF3-3AD6-443D-B49D-BED41F5A814D}"/>
                </a:ext>
              </a:extLst>
            </p:cNvPr>
            <p:cNvSpPr/>
            <p:nvPr/>
          </p:nvSpPr>
          <p:spPr>
            <a:xfrm>
              <a:off x="2571159" y="1710115"/>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6719;p126">
              <a:extLst>
                <a:ext uri="{FF2B5EF4-FFF2-40B4-BE49-F238E27FC236}">
                  <a16:creationId xmlns:a16="http://schemas.microsoft.com/office/drawing/2014/main" id="{D800B887-E79A-4367-BE0C-142E349464E5}"/>
                </a:ext>
              </a:extLst>
            </p:cNvPr>
            <p:cNvSpPr/>
            <p:nvPr/>
          </p:nvSpPr>
          <p:spPr>
            <a:xfrm>
              <a:off x="2571960" y="1708839"/>
              <a:ext cx="109" cy="109"/>
            </a:xfrm>
            <a:custGeom>
              <a:avLst/>
              <a:gdLst/>
              <a:ahLst/>
              <a:cxnLst/>
              <a:rect l="l" t="t" r="r" b="b"/>
              <a:pathLst>
                <a:path w="8" h="8" extrusionOk="0">
                  <a:moveTo>
                    <a:pt x="1" y="7"/>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6720;p126">
              <a:extLst>
                <a:ext uri="{FF2B5EF4-FFF2-40B4-BE49-F238E27FC236}">
                  <a16:creationId xmlns:a16="http://schemas.microsoft.com/office/drawing/2014/main" id="{2D632FC8-1FC1-474D-9BF6-6A55545E9B2A}"/>
                </a:ext>
              </a:extLst>
            </p:cNvPr>
            <p:cNvSpPr/>
            <p:nvPr/>
          </p:nvSpPr>
          <p:spPr>
            <a:xfrm>
              <a:off x="2572340" y="1708500"/>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6721;p126">
              <a:extLst>
                <a:ext uri="{FF2B5EF4-FFF2-40B4-BE49-F238E27FC236}">
                  <a16:creationId xmlns:a16="http://schemas.microsoft.com/office/drawing/2014/main" id="{CFCF0027-05CB-4EA3-BABD-C3D6E55C69B3}"/>
                </a:ext>
              </a:extLst>
            </p:cNvPr>
            <p:cNvSpPr/>
            <p:nvPr/>
          </p:nvSpPr>
          <p:spPr>
            <a:xfrm>
              <a:off x="2572245" y="1708595"/>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6722;p126">
              <a:extLst>
                <a:ext uri="{FF2B5EF4-FFF2-40B4-BE49-F238E27FC236}">
                  <a16:creationId xmlns:a16="http://schemas.microsoft.com/office/drawing/2014/main" id="{AE682BA8-5384-4947-9791-485A55981DAE}"/>
                </a:ext>
              </a:extLst>
            </p:cNvPr>
            <p:cNvSpPr/>
            <p:nvPr/>
          </p:nvSpPr>
          <p:spPr>
            <a:xfrm>
              <a:off x="2571539" y="1709505"/>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6723;p126">
              <a:extLst>
                <a:ext uri="{FF2B5EF4-FFF2-40B4-BE49-F238E27FC236}">
                  <a16:creationId xmlns:a16="http://schemas.microsoft.com/office/drawing/2014/main" id="{2B974921-6F64-4B5E-B9E8-2B4F0CA62130}"/>
                </a:ext>
              </a:extLst>
            </p:cNvPr>
            <p:cNvSpPr/>
            <p:nvPr/>
          </p:nvSpPr>
          <p:spPr>
            <a:xfrm>
              <a:off x="2571729" y="1709219"/>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6724;p126">
              <a:extLst>
                <a:ext uri="{FF2B5EF4-FFF2-40B4-BE49-F238E27FC236}">
                  <a16:creationId xmlns:a16="http://schemas.microsoft.com/office/drawing/2014/main" id="{BE8468E8-BB79-4954-96FF-FFBB7E911BCA}"/>
                </a:ext>
              </a:extLst>
            </p:cNvPr>
            <p:cNvSpPr/>
            <p:nvPr/>
          </p:nvSpPr>
          <p:spPr>
            <a:xfrm>
              <a:off x="2571349" y="170979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6725;p126">
              <a:extLst>
                <a:ext uri="{FF2B5EF4-FFF2-40B4-BE49-F238E27FC236}">
                  <a16:creationId xmlns:a16="http://schemas.microsoft.com/office/drawing/2014/main" id="{5207EEB1-39A4-4105-9DFD-FE11A4ACD75F}"/>
                </a:ext>
              </a:extLst>
            </p:cNvPr>
            <p:cNvSpPr/>
            <p:nvPr/>
          </p:nvSpPr>
          <p:spPr>
            <a:xfrm>
              <a:off x="2572109" y="1708690"/>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6726;p126">
              <a:extLst>
                <a:ext uri="{FF2B5EF4-FFF2-40B4-BE49-F238E27FC236}">
                  <a16:creationId xmlns:a16="http://schemas.microsoft.com/office/drawing/2014/main" id="{36F0D8B8-F76A-43E0-9B4F-99E70912EC55}"/>
                </a:ext>
              </a:extLst>
            </p:cNvPr>
            <p:cNvSpPr/>
            <p:nvPr/>
          </p:nvSpPr>
          <p:spPr>
            <a:xfrm>
              <a:off x="2570968" y="171055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6727;p126">
              <a:extLst>
                <a:ext uri="{FF2B5EF4-FFF2-40B4-BE49-F238E27FC236}">
                  <a16:creationId xmlns:a16="http://schemas.microsoft.com/office/drawing/2014/main" id="{DE7AD3AD-302D-460B-944E-3A2D81D3E4B2}"/>
                </a:ext>
              </a:extLst>
            </p:cNvPr>
            <p:cNvSpPr/>
            <p:nvPr/>
          </p:nvSpPr>
          <p:spPr>
            <a:xfrm>
              <a:off x="2641218" y="170617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6728;p126">
              <a:extLst>
                <a:ext uri="{FF2B5EF4-FFF2-40B4-BE49-F238E27FC236}">
                  <a16:creationId xmlns:a16="http://schemas.microsoft.com/office/drawing/2014/main" id="{75FEF310-A516-4322-AD13-743C77D56A0D}"/>
                </a:ext>
              </a:extLst>
            </p:cNvPr>
            <p:cNvSpPr/>
            <p:nvPr/>
          </p:nvSpPr>
          <p:spPr>
            <a:xfrm>
              <a:off x="2572584" y="1708364"/>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6729;p126">
              <a:extLst>
                <a:ext uri="{FF2B5EF4-FFF2-40B4-BE49-F238E27FC236}">
                  <a16:creationId xmlns:a16="http://schemas.microsoft.com/office/drawing/2014/main" id="{B4E987A7-9655-4568-B896-699874BC6E00}"/>
                </a:ext>
              </a:extLst>
            </p:cNvPr>
            <p:cNvSpPr/>
            <p:nvPr/>
          </p:nvSpPr>
          <p:spPr>
            <a:xfrm>
              <a:off x="2641829" y="1706178"/>
              <a:ext cx="204" cy="14"/>
            </a:xfrm>
            <a:custGeom>
              <a:avLst/>
              <a:gdLst/>
              <a:ahLst/>
              <a:cxnLst/>
              <a:rect l="l" t="t" r="r" b="b"/>
              <a:pathLst>
                <a:path w="15" h="1" extrusionOk="0">
                  <a:moveTo>
                    <a:pt x="1" y="0"/>
                  </a:moveTo>
                  <a:lnTo>
                    <a:pt x="1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6730;p126">
              <a:extLst>
                <a:ext uri="{FF2B5EF4-FFF2-40B4-BE49-F238E27FC236}">
                  <a16:creationId xmlns:a16="http://schemas.microsoft.com/office/drawing/2014/main" id="{F3129BB8-FC72-45FE-B563-19C0A6E1357E}"/>
                </a:ext>
              </a:extLst>
            </p:cNvPr>
            <p:cNvSpPr/>
            <p:nvPr/>
          </p:nvSpPr>
          <p:spPr>
            <a:xfrm>
              <a:off x="2571824" y="1709029"/>
              <a:ext cx="109" cy="109"/>
            </a:xfrm>
            <a:custGeom>
              <a:avLst/>
              <a:gdLst/>
              <a:ahLst/>
              <a:cxnLst/>
              <a:rect l="l" t="t" r="r" b="b"/>
              <a:pathLst>
                <a:path w="8" h="8" extrusionOk="0">
                  <a:moveTo>
                    <a:pt x="0" y="7"/>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6731;p126">
              <a:extLst>
                <a:ext uri="{FF2B5EF4-FFF2-40B4-BE49-F238E27FC236}">
                  <a16:creationId xmlns:a16="http://schemas.microsoft.com/office/drawing/2014/main" id="{BD05E846-F410-4B68-A033-ACC35D297207}"/>
                </a:ext>
              </a:extLst>
            </p:cNvPr>
            <p:cNvSpPr/>
            <p:nvPr/>
          </p:nvSpPr>
          <p:spPr>
            <a:xfrm>
              <a:off x="2642305" y="1706219"/>
              <a:ext cx="258" cy="68"/>
            </a:xfrm>
            <a:custGeom>
              <a:avLst/>
              <a:gdLst/>
              <a:ahLst/>
              <a:cxnLst/>
              <a:rect l="l" t="t" r="r" b="b"/>
              <a:pathLst>
                <a:path w="19" h="5" extrusionOk="0">
                  <a:moveTo>
                    <a:pt x="1"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6732;p126">
              <a:extLst>
                <a:ext uri="{FF2B5EF4-FFF2-40B4-BE49-F238E27FC236}">
                  <a16:creationId xmlns:a16="http://schemas.microsoft.com/office/drawing/2014/main" id="{29B22E45-711F-4E8E-99D4-2C714E613EB9}"/>
                </a:ext>
              </a:extLst>
            </p:cNvPr>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6733;p126">
              <a:extLst>
                <a:ext uri="{FF2B5EF4-FFF2-40B4-BE49-F238E27FC236}">
                  <a16:creationId xmlns:a16="http://schemas.microsoft.com/office/drawing/2014/main" id="{8CD5F438-A309-467D-9F22-AF2BB41945C5}"/>
                </a:ext>
              </a:extLst>
            </p:cNvPr>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6734;p126">
              <a:extLst>
                <a:ext uri="{FF2B5EF4-FFF2-40B4-BE49-F238E27FC236}">
                  <a16:creationId xmlns:a16="http://schemas.microsoft.com/office/drawing/2014/main" id="{83DC1DF7-7A09-4328-8488-B7E3A494669B}"/>
                </a:ext>
              </a:extLst>
            </p:cNvPr>
            <p:cNvSpPr/>
            <p:nvPr/>
          </p:nvSpPr>
          <p:spPr>
            <a:xfrm>
              <a:off x="2572489" y="1708459"/>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6735;p126">
              <a:extLst>
                <a:ext uri="{FF2B5EF4-FFF2-40B4-BE49-F238E27FC236}">
                  <a16:creationId xmlns:a16="http://schemas.microsoft.com/office/drawing/2014/main" id="{9AA24831-67A6-4BD4-AAC4-672D985D76DA}"/>
                </a:ext>
              </a:extLst>
            </p:cNvPr>
            <p:cNvSpPr/>
            <p:nvPr/>
          </p:nvSpPr>
          <p:spPr>
            <a:xfrm>
              <a:off x="2506177" y="1694053"/>
              <a:ext cx="244" cy="299"/>
            </a:xfrm>
            <a:custGeom>
              <a:avLst/>
              <a:gdLst/>
              <a:ahLst/>
              <a:cxnLst/>
              <a:rect l="l" t="t" r="r" b="b"/>
              <a:pathLst>
                <a:path w="18" h="22" extrusionOk="0">
                  <a:moveTo>
                    <a:pt x="0" y="1"/>
                  </a:moveTo>
                  <a:lnTo>
                    <a:pt x="18"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6736;p126">
              <a:extLst>
                <a:ext uri="{FF2B5EF4-FFF2-40B4-BE49-F238E27FC236}">
                  <a16:creationId xmlns:a16="http://schemas.microsoft.com/office/drawing/2014/main" id="{F9E5A538-02DE-4D34-AAE1-6C54DF40146E}"/>
                </a:ext>
              </a:extLst>
            </p:cNvPr>
            <p:cNvSpPr/>
            <p:nvPr/>
          </p:nvSpPr>
          <p:spPr>
            <a:xfrm>
              <a:off x="2504602" y="1692152"/>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6737;p126">
              <a:extLst>
                <a:ext uri="{FF2B5EF4-FFF2-40B4-BE49-F238E27FC236}">
                  <a16:creationId xmlns:a16="http://schemas.microsoft.com/office/drawing/2014/main" id="{59DD7AB2-D3A2-4C54-B11D-DC4967B12A77}"/>
                </a:ext>
              </a:extLst>
            </p:cNvPr>
            <p:cNvSpPr/>
            <p:nvPr/>
          </p:nvSpPr>
          <p:spPr>
            <a:xfrm>
              <a:off x="2505172" y="1692818"/>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6738;p126">
              <a:extLst>
                <a:ext uri="{FF2B5EF4-FFF2-40B4-BE49-F238E27FC236}">
                  <a16:creationId xmlns:a16="http://schemas.microsoft.com/office/drawing/2014/main" id="{FA67BDF0-3F35-4E4D-AE21-6AD9FBD4E425}"/>
                </a:ext>
              </a:extLst>
            </p:cNvPr>
            <p:cNvSpPr/>
            <p:nvPr/>
          </p:nvSpPr>
          <p:spPr>
            <a:xfrm>
              <a:off x="2503325" y="1690768"/>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6739;p126">
              <a:extLst>
                <a:ext uri="{FF2B5EF4-FFF2-40B4-BE49-F238E27FC236}">
                  <a16:creationId xmlns:a16="http://schemas.microsoft.com/office/drawing/2014/main" id="{81BC5563-F5DB-4847-B414-20CA8DB287A6}"/>
                </a:ext>
              </a:extLst>
            </p:cNvPr>
            <p:cNvSpPr/>
            <p:nvPr/>
          </p:nvSpPr>
          <p:spPr>
            <a:xfrm>
              <a:off x="2568497" y="1712166"/>
              <a:ext cx="244" cy="54"/>
            </a:xfrm>
            <a:custGeom>
              <a:avLst/>
              <a:gdLst/>
              <a:ahLst/>
              <a:cxnLst/>
              <a:rect l="l" t="t" r="r" b="b"/>
              <a:pathLst>
                <a:path w="18" h="4" extrusionOk="0">
                  <a:moveTo>
                    <a:pt x="0" y="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6740;p126">
              <a:extLst>
                <a:ext uri="{FF2B5EF4-FFF2-40B4-BE49-F238E27FC236}">
                  <a16:creationId xmlns:a16="http://schemas.microsoft.com/office/drawing/2014/main" id="{FB535764-855E-4C8E-9769-8C0005461117}"/>
                </a:ext>
              </a:extLst>
            </p:cNvPr>
            <p:cNvSpPr/>
            <p:nvPr/>
          </p:nvSpPr>
          <p:spPr>
            <a:xfrm>
              <a:off x="2567778" y="171235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6741;p126">
              <a:extLst>
                <a:ext uri="{FF2B5EF4-FFF2-40B4-BE49-F238E27FC236}">
                  <a16:creationId xmlns:a16="http://schemas.microsoft.com/office/drawing/2014/main" id="{CEA541E0-7429-406B-8371-67A90CC6DDEF}"/>
                </a:ext>
              </a:extLst>
            </p:cNvPr>
            <p:cNvSpPr/>
            <p:nvPr/>
          </p:nvSpPr>
          <p:spPr>
            <a:xfrm>
              <a:off x="2461873" y="1676280"/>
              <a:ext cx="19022" cy="5051"/>
            </a:xfrm>
            <a:custGeom>
              <a:avLst/>
              <a:gdLst/>
              <a:ahLst/>
              <a:cxnLst/>
              <a:rect l="l" t="t" r="r" b="b"/>
              <a:pathLst>
                <a:path w="1401" h="372" extrusionOk="0">
                  <a:moveTo>
                    <a:pt x="1401" y="0"/>
                  </a:moveTo>
                  <a:lnTo>
                    <a:pt x="1" y="37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6742;p126">
              <a:extLst>
                <a:ext uri="{FF2B5EF4-FFF2-40B4-BE49-F238E27FC236}">
                  <a16:creationId xmlns:a16="http://schemas.microsoft.com/office/drawing/2014/main" id="{3EC15CF6-9E23-401F-A7C1-F0B9BEDDC9AC}"/>
                </a:ext>
              </a:extLst>
            </p:cNvPr>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6743;p126">
              <a:extLst>
                <a:ext uri="{FF2B5EF4-FFF2-40B4-BE49-F238E27FC236}">
                  <a16:creationId xmlns:a16="http://schemas.microsoft.com/office/drawing/2014/main" id="{78BD85FF-8476-414C-BDCC-D3697360A91E}"/>
                </a:ext>
              </a:extLst>
            </p:cNvPr>
            <p:cNvSpPr/>
            <p:nvPr/>
          </p:nvSpPr>
          <p:spPr>
            <a:xfrm>
              <a:off x="2515260" y="1694529"/>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6744;p126">
              <a:extLst>
                <a:ext uri="{FF2B5EF4-FFF2-40B4-BE49-F238E27FC236}">
                  <a16:creationId xmlns:a16="http://schemas.microsoft.com/office/drawing/2014/main" id="{0232972A-30DB-4717-81DB-A53B1EEBBED0}"/>
                </a:ext>
              </a:extLst>
            </p:cNvPr>
            <p:cNvSpPr/>
            <p:nvPr/>
          </p:nvSpPr>
          <p:spPr>
            <a:xfrm>
              <a:off x="2514690" y="1694624"/>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6745;p126">
              <a:extLst>
                <a:ext uri="{FF2B5EF4-FFF2-40B4-BE49-F238E27FC236}">
                  <a16:creationId xmlns:a16="http://schemas.microsoft.com/office/drawing/2014/main" id="{8F3251D0-F83D-4E54-9ECA-423FF4F6FFCF}"/>
                </a:ext>
              </a:extLst>
            </p:cNvPr>
            <p:cNvSpPr/>
            <p:nvPr/>
          </p:nvSpPr>
          <p:spPr>
            <a:xfrm>
              <a:off x="2514119" y="1694678"/>
              <a:ext cx="149" cy="0"/>
            </a:xfrm>
            <a:custGeom>
              <a:avLst/>
              <a:gdLst/>
              <a:ahLst/>
              <a:cxnLst/>
              <a:rect l="l" t="t" r="r" b="b"/>
              <a:pathLst>
                <a:path w="1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6746;p126">
              <a:extLst>
                <a:ext uri="{FF2B5EF4-FFF2-40B4-BE49-F238E27FC236}">
                  <a16:creationId xmlns:a16="http://schemas.microsoft.com/office/drawing/2014/main" id="{5C594631-18A8-4901-B43E-2D965F3F7A5E}"/>
                </a:ext>
              </a:extLst>
            </p:cNvPr>
            <p:cNvSpPr/>
            <p:nvPr/>
          </p:nvSpPr>
          <p:spPr>
            <a:xfrm>
              <a:off x="2499374" y="1686830"/>
              <a:ext cx="299" cy="299"/>
            </a:xfrm>
            <a:custGeom>
              <a:avLst/>
              <a:gdLst/>
              <a:ahLst/>
              <a:cxnLst/>
              <a:rect l="l" t="t" r="r" b="b"/>
              <a:pathLst>
                <a:path w="22" h="22" extrusionOk="0">
                  <a:moveTo>
                    <a:pt x="1" y="0"/>
                  </a:moveTo>
                  <a:lnTo>
                    <a:pt x="22"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6747;p126">
              <a:extLst>
                <a:ext uri="{FF2B5EF4-FFF2-40B4-BE49-F238E27FC236}">
                  <a16:creationId xmlns:a16="http://schemas.microsoft.com/office/drawing/2014/main" id="{55A51CAC-5BE8-41D7-A42D-5036CFFAF331}"/>
                </a:ext>
              </a:extLst>
            </p:cNvPr>
            <p:cNvSpPr/>
            <p:nvPr/>
          </p:nvSpPr>
          <p:spPr>
            <a:xfrm>
              <a:off x="2505742" y="1693483"/>
              <a:ext cx="258" cy="299"/>
            </a:xfrm>
            <a:custGeom>
              <a:avLst/>
              <a:gdLst/>
              <a:ahLst/>
              <a:cxnLst/>
              <a:rect l="l" t="t" r="r" b="b"/>
              <a:pathLst>
                <a:path w="19" h="22" extrusionOk="0">
                  <a:moveTo>
                    <a:pt x="1"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6748;p126">
              <a:extLst>
                <a:ext uri="{FF2B5EF4-FFF2-40B4-BE49-F238E27FC236}">
                  <a16:creationId xmlns:a16="http://schemas.microsoft.com/office/drawing/2014/main" id="{A569F538-0112-4FD5-903D-353A24623EA8}"/>
                </a:ext>
              </a:extLst>
            </p:cNvPr>
            <p:cNvSpPr/>
            <p:nvPr/>
          </p:nvSpPr>
          <p:spPr>
            <a:xfrm>
              <a:off x="2498804" y="1686301"/>
              <a:ext cx="258" cy="258"/>
            </a:xfrm>
            <a:custGeom>
              <a:avLst/>
              <a:gdLst/>
              <a:ahLst/>
              <a:cxnLst/>
              <a:rect l="l" t="t" r="r" b="b"/>
              <a:pathLst>
                <a:path w="19" h="19" extrusionOk="0">
                  <a:moveTo>
                    <a:pt x="1" y="1"/>
                  </a:moveTo>
                  <a:lnTo>
                    <a:pt x="1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6749;p126">
              <a:extLst>
                <a:ext uri="{FF2B5EF4-FFF2-40B4-BE49-F238E27FC236}">
                  <a16:creationId xmlns:a16="http://schemas.microsoft.com/office/drawing/2014/main" id="{BAD85CF6-DD36-43C8-B5BE-A4A53C42280C}"/>
                </a:ext>
              </a:extLst>
            </p:cNvPr>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6750;p126">
              <a:extLst>
                <a:ext uri="{FF2B5EF4-FFF2-40B4-BE49-F238E27FC236}">
                  <a16:creationId xmlns:a16="http://schemas.microsoft.com/office/drawing/2014/main" id="{4AC7FB50-AD58-4C2F-A97D-64F05B9AB5D2}"/>
                </a:ext>
              </a:extLst>
            </p:cNvPr>
            <p:cNvSpPr/>
            <p:nvPr/>
          </p:nvSpPr>
          <p:spPr>
            <a:xfrm>
              <a:off x="2501329" y="1688677"/>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6751;p126">
              <a:extLst>
                <a:ext uri="{FF2B5EF4-FFF2-40B4-BE49-F238E27FC236}">
                  <a16:creationId xmlns:a16="http://schemas.microsoft.com/office/drawing/2014/main" id="{5799244D-503D-4F44-B385-12E73310C326}"/>
                </a:ext>
              </a:extLst>
            </p:cNvPr>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6752;p126">
              <a:extLst>
                <a:ext uri="{FF2B5EF4-FFF2-40B4-BE49-F238E27FC236}">
                  <a16:creationId xmlns:a16="http://schemas.microsoft.com/office/drawing/2014/main" id="{1B5B6DBF-5E48-4126-B96F-47C9594A9912}"/>
                </a:ext>
              </a:extLst>
            </p:cNvPr>
            <p:cNvSpPr/>
            <p:nvPr/>
          </p:nvSpPr>
          <p:spPr>
            <a:xfrm>
              <a:off x="2501995" y="1689342"/>
              <a:ext cx="339" cy="353"/>
            </a:xfrm>
            <a:custGeom>
              <a:avLst/>
              <a:gdLst/>
              <a:ahLst/>
              <a:cxnLst/>
              <a:rect l="l" t="t" r="r" b="b"/>
              <a:pathLst>
                <a:path w="25" h="26" extrusionOk="0">
                  <a:moveTo>
                    <a:pt x="0" y="1"/>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6753;p126">
              <a:extLst>
                <a:ext uri="{FF2B5EF4-FFF2-40B4-BE49-F238E27FC236}">
                  <a16:creationId xmlns:a16="http://schemas.microsoft.com/office/drawing/2014/main" id="{BB8A9980-CD22-4D2D-A010-73B5154B78B5}"/>
                </a:ext>
              </a:extLst>
            </p:cNvPr>
            <p:cNvSpPr/>
            <p:nvPr/>
          </p:nvSpPr>
          <p:spPr>
            <a:xfrm>
              <a:off x="2500664" y="1688011"/>
              <a:ext cx="299" cy="299"/>
            </a:xfrm>
            <a:custGeom>
              <a:avLst/>
              <a:gdLst/>
              <a:ahLst/>
              <a:cxnLst/>
              <a:rect l="l" t="t" r="r" b="b"/>
              <a:pathLst>
                <a:path w="22" h="22" extrusionOk="0">
                  <a:moveTo>
                    <a:pt x="0" y="1"/>
                  </a:moveTo>
                  <a:lnTo>
                    <a:pt x="2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6754;p126">
              <a:extLst>
                <a:ext uri="{FF2B5EF4-FFF2-40B4-BE49-F238E27FC236}">
                  <a16:creationId xmlns:a16="http://schemas.microsoft.com/office/drawing/2014/main" id="{B890B0B2-787A-42F1-A5D4-F7B0E97F4E4E}"/>
                </a:ext>
              </a:extLst>
            </p:cNvPr>
            <p:cNvSpPr/>
            <p:nvPr/>
          </p:nvSpPr>
          <p:spPr>
            <a:xfrm>
              <a:off x="2506937" y="1695153"/>
              <a:ext cx="149" cy="204"/>
            </a:xfrm>
            <a:custGeom>
              <a:avLst/>
              <a:gdLst/>
              <a:ahLst/>
              <a:cxnLst/>
              <a:rect l="l" t="t" r="r" b="b"/>
              <a:pathLst>
                <a:path w="11" h="15" extrusionOk="0">
                  <a:moveTo>
                    <a:pt x="0" y="0"/>
                  </a:moveTo>
                  <a:lnTo>
                    <a:pt x="1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6755;p126">
              <a:extLst>
                <a:ext uri="{FF2B5EF4-FFF2-40B4-BE49-F238E27FC236}">
                  <a16:creationId xmlns:a16="http://schemas.microsoft.com/office/drawing/2014/main" id="{AE7D6AF7-8BAB-4842-9FF4-00A47F8ED6E8}"/>
                </a:ext>
              </a:extLst>
            </p:cNvPr>
            <p:cNvSpPr/>
            <p:nvPr/>
          </p:nvSpPr>
          <p:spPr>
            <a:xfrm>
              <a:off x="2503991" y="1691487"/>
              <a:ext cx="299" cy="339"/>
            </a:xfrm>
            <a:custGeom>
              <a:avLst/>
              <a:gdLst/>
              <a:ahLst/>
              <a:cxnLst/>
              <a:rect l="l" t="t" r="r" b="b"/>
              <a:pathLst>
                <a:path w="22" h="25" extrusionOk="0">
                  <a:moveTo>
                    <a:pt x="0" y="0"/>
                  </a:moveTo>
                  <a:lnTo>
                    <a:pt x="2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6756;p126">
              <a:extLst>
                <a:ext uri="{FF2B5EF4-FFF2-40B4-BE49-F238E27FC236}">
                  <a16:creationId xmlns:a16="http://schemas.microsoft.com/office/drawing/2014/main" id="{84E53C79-FCD9-4855-B62F-58FDB78D53AC}"/>
                </a:ext>
              </a:extLst>
            </p:cNvPr>
            <p:cNvSpPr/>
            <p:nvPr/>
          </p:nvSpPr>
          <p:spPr>
            <a:xfrm>
              <a:off x="2506598" y="1694624"/>
              <a:ext cx="204" cy="258"/>
            </a:xfrm>
            <a:custGeom>
              <a:avLst/>
              <a:gdLst/>
              <a:ahLst/>
              <a:cxnLst/>
              <a:rect l="l" t="t" r="r" b="b"/>
              <a:pathLst>
                <a:path w="15" h="19" extrusionOk="0">
                  <a:moveTo>
                    <a:pt x="1" y="1"/>
                  </a:moveTo>
                  <a:lnTo>
                    <a:pt x="15"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6757;p126">
              <a:extLst>
                <a:ext uri="{FF2B5EF4-FFF2-40B4-BE49-F238E27FC236}">
                  <a16:creationId xmlns:a16="http://schemas.microsoft.com/office/drawing/2014/main" id="{4C336470-D4DD-4179-81C8-91D46E699553}"/>
                </a:ext>
              </a:extLst>
            </p:cNvPr>
            <p:cNvSpPr/>
            <p:nvPr/>
          </p:nvSpPr>
          <p:spPr>
            <a:xfrm>
              <a:off x="2515640" y="1694529"/>
              <a:ext cx="299" cy="14"/>
            </a:xfrm>
            <a:custGeom>
              <a:avLst/>
              <a:gdLst/>
              <a:ahLst/>
              <a:cxnLst/>
              <a:rect l="l" t="t" r="r" b="b"/>
              <a:pathLst>
                <a:path w="22" h="1" extrusionOk="0">
                  <a:moveTo>
                    <a:pt x="0" y="1"/>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6758;p126">
              <a:extLst>
                <a:ext uri="{FF2B5EF4-FFF2-40B4-BE49-F238E27FC236}">
                  <a16:creationId xmlns:a16="http://schemas.microsoft.com/office/drawing/2014/main" id="{00FB6D8D-EA72-4730-BA5F-226FAAD622DA}"/>
                </a:ext>
              </a:extLst>
            </p:cNvPr>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6759;p126">
              <a:extLst>
                <a:ext uri="{FF2B5EF4-FFF2-40B4-BE49-F238E27FC236}">
                  <a16:creationId xmlns:a16="http://schemas.microsoft.com/office/drawing/2014/main" id="{9CF9D728-C329-4991-A4F8-8D07689470D6}"/>
                </a:ext>
              </a:extLst>
            </p:cNvPr>
            <p:cNvSpPr/>
            <p:nvPr/>
          </p:nvSpPr>
          <p:spPr>
            <a:xfrm>
              <a:off x="2512640" y="1694909"/>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6760;p126">
              <a:extLst>
                <a:ext uri="{FF2B5EF4-FFF2-40B4-BE49-F238E27FC236}">
                  <a16:creationId xmlns:a16="http://schemas.microsoft.com/office/drawing/2014/main" id="{C67E2512-77E1-4B60-92B9-785DC4819E41}"/>
                </a:ext>
              </a:extLst>
            </p:cNvPr>
            <p:cNvSpPr/>
            <p:nvPr/>
          </p:nvSpPr>
          <p:spPr>
            <a:xfrm>
              <a:off x="2499999" y="1687400"/>
              <a:ext cx="299" cy="299"/>
            </a:xfrm>
            <a:custGeom>
              <a:avLst/>
              <a:gdLst/>
              <a:ahLst/>
              <a:cxnLst/>
              <a:rect l="l" t="t" r="r" b="b"/>
              <a:pathLst>
                <a:path w="22" h="22" extrusionOk="0">
                  <a:moveTo>
                    <a:pt x="0" y="0"/>
                  </a:moveTo>
                  <a:lnTo>
                    <a:pt x="21"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6761;p126">
              <a:extLst>
                <a:ext uri="{FF2B5EF4-FFF2-40B4-BE49-F238E27FC236}">
                  <a16:creationId xmlns:a16="http://schemas.microsoft.com/office/drawing/2014/main" id="{A8F405B1-78F2-4EE5-9C7A-9A263101C0A7}"/>
                </a:ext>
              </a:extLst>
            </p:cNvPr>
            <p:cNvSpPr/>
            <p:nvPr/>
          </p:nvSpPr>
          <p:spPr>
            <a:xfrm>
              <a:off x="2513400" y="1694773"/>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6762;p126">
              <a:extLst>
                <a:ext uri="{FF2B5EF4-FFF2-40B4-BE49-F238E27FC236}">
                  <a16:creationId xmlns:a16="http://schemas.microsoft.com/office/drawing/2014/main" id="{E8AAFD4F-AC0D-4817-97D6-C90648A0A107}"/>
                </a:ext>
              </a:extLst>
            </p:cNvPr>
            <p:cNvSpPr/>
            <p:nvPr/>
          </p:nvSpPr>
          <p:spPr>
            <a:xfrm>
              <a:off x="2566963" y="1712546"/>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6763;p126">
              <a:extLst>
                <a:ext uri="{FF2B5EF4-FFF2-40B4-BE49-F238E27FC236}">
                  <a16:creationId xmlns:a16="http://schemas.microsoft.com/office/drawing/2014/main" id="{EE3E611D-EBC8-4D52-87C3-8FFF818DCAB7}"/>
                </a:ext>
              </a:extLst>
            </p:cNvPr>
            <p:cNvSpPr/>
            <p:nvPr/>
          </p:nvSpPr>
          <p:spPr>
            <a:xfrm>
              <a:off x="2502660" y="1690062"/>
              <a:ext cx="339" cy="339"/>
            </a:xfrm>
            <a:custGeom>
              <a:avLst/>
              <a:gdLst/>
              <a:ahLst/>
              <a:cxnLst/>
              <a:rect l="l" t="t" r="r" b="b"/>
              <a:pathLst>
                <a:path w="25" h="25" extrusionOk="0">
                  <a:moveTo>
                    <a:pt x="0" y="0"/>
                  </a:moveTo>
                  <a:lnTo>
                    <a:pt x="25"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6764;p126">
              <a:extLst>
                <a:ext uri="{FF2B5EF4-FFF2-40B4-BE49-F238E27FC236}">
                  <a16:creationId xmlns:a16="http://schemas.microsoft.com/office/drawing/2014/main" id="{D29234E9-41E4-4A6D-AFEE-E60449C6936D}"/>
                </a:ext>
              </a:extLst>
            </p:cNvPr>
            <p:cNvSpPr/>
            <p:nvPr/>
          </p:nvSpPr>
          <p:spPr>
            <a:xfrm>
              <a:off x="2690844" y="1643097"/>
              <a:ext cx="339" cy="489"/>
            </a:xfrm>
            <a:custGeom>
              <a:avLst/>
              <a:gdLst/>
              <a:ahLst/>
              <a:cxnLst/>
              <a:rect l="l" t="t" r="r" b="b"/>
              <a:pathLst>
                <a:path w="25" h="36" extrusionOk="0">
                  <a:moveTo>
                    <a:pt x="25" y="1"/>
                  </a:moveTo>
                  <a:lnTo>
                    <a:pt x="0" y="36"/>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6765;p126">
              <a:extLst>
                <a:ext uri="{FF2B5EF4-FFF2-40B4-BE49-F238E27FC236}">
                  <a16:creationId xmlns:a16="http://schemas.microsoft.com/office/drawing/2014/main" id="{D54B1C66-DEEB-492C-84D9-2C0FBE1C014C}"/>
                </a:ext>
              </a:extLst>
            </p:cNvPr>
            <p:cNvSpPr/>
            <p:nvPr/>
          </p:nvSpPr>
          <p:spPr>
            <a:xfrm>
              <a:off x="2691319" y="1642622"/>
              <a:ext cx="244" cy="353"/>
            </a:xfrm>
            <a:custGeom>
              <a:avLst/>
              <a:gdLst/>
              <a:ahLst/>
              <a:cxnLst/>
              <a:rect l="l" t="t" r="r" b="b"/>
              <a:pathLst>
                <a:path w="18" h="26" extrusionOk="0">
                  <a:moveTo>
                    <a:pt x="18" y="1"/>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6766;p126">
              <a:extLst>
                <a:ext uri="{FF2B5EF4-FFF2-40B4-BE49-F238E27FC236}">
                  <a16:creationId xmlns:a16="http://schemas.microsoft.com/office/drawing/2014/main" id="{9E4B987F-3AEE-40BC-B257-CA90D7D2377F}"/>
                </a:ext>
              </a:extLst>
            </p:cNvPr>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6767;p126">
              <a:extLst>
                <a:ext uri="{FF2B5EF4-FFF2-40B4-BE49-F238E27FC236}">
                  <a16:creationId xmlns:a16="http://schemas.microsoft.com/office/drawing/2014/main" id="{4B25108E-6E52-4A64-BF49-AFAFA1EDC92B}"/>
                </a:ext>
              </a:extLst>
            </p:cNvPr>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6768;p126">
              <a:extLst>
                <a:ext uri="{FF2B5EF4-FFF2-40B4-BE49-F238E27FC236}">
                  <a16:creationId xmlns:a16="http://schemas.microsoft.com/office/drawing/2014/main" id="{C63DC39A-8B53-4FFF-A430-F150C0629BEA}"/>
                </a:ext>
              </a:extLst>
            </p:cNvPr>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6769;p126">
              <a:extLst>
                <a:ext uri="{FF2B5EF4-FFF2-40B4-BE49-F238E27FC236}">
                  <a16:creationId xmlns:a16="http://schemas.microsoft.com/office/drawing/2014/main" id="{B04143B8-2915-44AE-91F5-9B3931EE4835}"/>
                </a:ext>
              </a:extLst>
            </p:cNvPr>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6770;p126">
              <a:extLst>
                <a:ext uri="{FF2B5EF4-FFF2-40B4-BE49-F238E27FC236}">
                  <a16:creationId xmlns:a16="http://schemas.microsoft.com/office/drawing/2014/main" id="{E1E7A4AF-651B-4509-A0F5-6DBD5BC55D87}"/>
                </a:ext>
              </a:extLst>
            </p:cNvPr>
            <p:cNvSpPr/>
            <p:nvPr/>
          </p:nvSpPr>
          <p:spPr>
            <a:xfrm>
              <a:off x="2438968" y="1708269"/>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6771;p126">
              <a:extLst>
                <a:ext uri="{FF2B5EF4-FFF2-40B4-BE49-F238E27FC236}">
                  <a16:creationId xmlns:a16="http://schemas.microsoft.com/office/drawing/2014/main" id="{A6AE23F6-4729-48F0-83A9-03FFC680CB8B}"/>
                </a:ext>
              </a:extLst>
            </p:cNvPr>
            <p:cNvSpPr/>
            <p:nvPr/>
          </p:nvSpPr>
          <p:spPr>
            <a:xfrm>
              <a:off x="2438873" y="1708554"/>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6772;p126">
              <a:extLst>
                <a:ext uri="{FF2B5EF4-FFF2-40B4-BE49-F238E27FC236}">
                  <a16:creationId xmlns:a16="http://schemas.microsoft.com/office/drawing/2014/main" id="{751EE6D7-CB32-4E28-9E16-962EC7430681}"/>
                </a:ext>
              </a:extLst>
            </p:cNvPr>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6773;p126">
              <a:extLst>
                <a:ext uri="{FF2B5EF4-FFF2-40B4-BE49-F238E27FC236}">
                  <a16:creationId xmlns:a16="http://schemas.microsoft.com/office/drawing/2014/main" id="{12744765-9BB6-4989-88F0-558EA6957C76}"/>
                </a:ext>
              </a:extLst>
            </p:cNvPr>
            <p:cNvSpPr/>
            <p:nvPr/>
          </p:nvSpPr>
          <p:spPr>
            <a:xfrm>
              <a:off x="2438683" y="1709545"/>
              <a:ext cx="14" cy="163"/>
            </a:xfrm>
            <a:custGeom>
              <a:avLst/>
              <a:gdLst/>
              <a:ahLst/>
              <a:cxnLst/>
              <a:rect l="l" t="t" r="r" b="b"/>
              <a:pathLst>
                <a:path w="1" h="12" extrusionOk="0">
                  <a:moveTo>
                    <a:pt x="0"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6774;p126">
              <a:extLst>
                <a:ext uri="{FF2B5EF4-FFF2-40B4-BE49-F238E27FC236}">
                  <a16:creationId xmlns:a16="http://schemas.microsoft.com/office/drawing/2014/main" id="{3236CC9D-18D4-484F-9284-D56CDD2D5823}"/>
                </a:ext>
              </a:extLst>
            </p:cNvPr>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6775;p126">
              <a:extLst>
                <a:ext uri="{FF2B5EF4-FFF2-40B4-BE49-F238E27FC236}">
                  <a16:creationId xmlns:a16="http://schemas.microsoft.com/office/drawing/2014/main" id="{DB335461-017B-4E47-8570-7C186250D0FB}"/>
                </a:ext>
              </a:extLst>
            </p:cNvPr>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6776;p126">
              <a:extLst>
                <a:ext uri="{FF2B5EF4-FFF2-40B4-BE49-F238E27FC236}">
                  <a16:creationId xmlns:a16="http://schemas.microsoft.com/office/drawing/2014/main" id="{D9F2D2DD-8777-43DF-AA19-4E932082DE4E}"/>
                </a:ext>
              </a:extLst>
            </p:cNvPr>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6777;p126">
              <a:extLst>
                <a:ext uri="{FF2B5EF4-FFF2-40B4-BE49-F238E27FC236}">
                  <a16:creationId xmlns:a16="http://schemas.microsoft.com/office/drawing/2014/main" id="{E7568770-495D-4058-AA16-1D79164FFA8B}"/>
                </a:ext>
              </a:extLst>
            </p:cNvPr>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6778;p126">
              <a:extLst>
                <a:ext uri="{FF2B5EF4-FFF2-40B4-BE49-F238E27FC236}">
                  <a16:creationId xmlns:a16="http://schemas.microsoft.com/office/drawing/2014/main" id="{5CE3E974-BC9E-4314-97A3-4BB04937CE16}"/>
                </a:ext>
              </a:extLst>
            </p:cNvPr>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6779;p126">
              <a:extLst>
                <a:ext uri="{FF2B5EF4-FFF2-40B4-BE49-F238E27FC236}">
                  <a16:creationId xmlns:a16="http://schemas.microsoft.com/office/drawing/2014/main" id="{B92E1074-13F4-4E84-B7CC-A2447E24E7F7}"/>
                </a:ext>
              </a:extLst>
            </p:cNvPr>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6780;p126">
              <a:extLst>
                <a:ext uri="{FF2B5EF4-FFF2-40B4-BE49-F238E27FC236}">
                  <a16:creationId xmlns:a16="http://schemas.microsoft.com/office/drawing/2014/main" id="{297FF3E0-E64A-41DF-8CC8-891F54E0FC4D}"/>
                </a:ext>
              </a:extLst>
            </p:cNvPr>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6781;p126">
              <a:extLst>
                <a:ext uri="{FF2B5EF4-FFF2-40B4-BE49-F238E27FC236}">
                  <a16:creationId xmlns:a16="http://schemas.microsoft.com/office/drawing/2014/main" id="{057BB562-D70A-4D7D-9FD5-D3A98831B3A9}"/>
                </a:ext>
              </a:extLst>
            </p:cNvPr>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6782;p126">
              <a:extLst>
                <a:ext uri="{FF2B5EF4-FFF2-40B4-BE49-F238E27FC236}">
                  <a16:creationId xmlns:a16="http://schemas.microsoft.com/office/drawing/2014/main" id="{3BD2F2DB-7642-4297-9FED-80B23B986D18}"/>
                </a:ext>
              </a:extLst>
            </p:cNvPr>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6783;p126">
              <a:extLst>
                <a:ext uri="{FF2B5EF4-FFF2-40B4-BE49-F238E27FC236}">
                  <a16:creationId xmlns:a16="http://schemas.microsoft.com/office/drawing/2014/main" id="{FD09DFE6-6A25-4B0B-A0D8-EC59E68C4297}"/>
                </a:ext>
              </a:extLst>
            </p:cNvPr>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6784;p126">
              <a:extLst>
                <a:ext uri="{FF2B5EF4-FFF2-40B4-BE49-F238E27FC236}">
                  <a16:creationId xmlns:a16="http://schemas.microsoft.com/office/drawing/2014/main" id="{501FA959-E80B-4161-AAB7-3584832E317E}"/>
                </a:ext>
              </a:extLst>
            </p:cNvPr>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6785;p126">
              <a:extLst>
                <a:ext uri="{FF2B5EF4-FFF2-40B4-BE49-F238E27FC236}">
                  <a16:creationId xmlns:a16="http://schemas.microsoft.com/office/drawing/2014/main" id="{91C26891-B9E9-4766-BE56-B7E2686FABBE}"/>
                </a:ext>
              </a:extLst>
            </p:cNvPr>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6786;p126">
              <a:extLst>
                <a:ext uri="{FF2B5EF4-FFF2-40B4-BE49-F238E27FC236}">
                  <a16:creationId xmlns:a16="http://schemas.microsoft.com/office/drawing/2014/main" id="{8815647A-2D81-4DDE-AD67-EBBDDE33A552}"/>
                </a:ext>
              </a:extLst>
            </p:cNvPr>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6787;p126">
              <a:extLst>
                <a:ext uri="{FF2B5EF4-FFF2-40B4-BE49-F238E27FC236}">
                  <a16:creationId xmlns:a16="http://schemas.microsoft.com/office/drawing/2014/main" id="{E313C01C-3985-4276-BFC8-143011F06979}"/>
                </a:ext>
              </a:extLst>
            </p:cNvPr>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6788;p126">
              <a:extLst>
                <a:ext uri="{FF2B5EF4-FFF2-40B4-BE49-F238E27FC236}">
                  <a16:creationId xmlns:a16="http://schemas.microsoft.com/office/drawing/2014/main" id="{3FCCA99B-D2CB-44D2-9BBD-8798775C85BA}"/>
                </a:ext>
              </a:extLst>
            </p:cNvPr>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6789;p126">
              <a:extLst>
                <a:ext uri="{FF2B5EF4-FFF2-40B4-BE49-F238E27FC236}">
                  <a16:creationId xmlns:a16="http://schemas.microsoft.com/office/drawing/2014/main" id="{0B23E4F1-BEA4-45EC-8771-609369598B4F}"/>
                </a:ext>
              </a:extLst>
            </p:cNvPr>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6790;p126">
              <a:extLst>
                <a:ext uri="{FF2B5EF4-FFF2-40B4-BE49-F238E27FC236}">
                  <a16:creationId xmlns:a16="http://schemas.microsoft.com/office/drawing/2014/main" id="{FCDA65DF-9C87-432B-9A68-8BAA9F557E42}"/>
                </a:ext>
              </a:extLst>
            </p:cNvPr>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6791;p126">
              <a:extLst>
                <a:ext uri="{FF2B5EF4-FFF2-40B4-BE49-F238E27FC236}">
                  <a16:creationId xmlns:a16="http://schemas.microsoft.com/office/drawing/2014/main" id="{35939B14-A933-4F1C-AEA3-902886218CAF}"/>
                </a:ext>
              </a:extLst>
            </p:cNvPr>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6792;p126">
              <a:extLst>
                <a:ext uri="{FF2B5EF4-FFF2-40B4-BE49-F238E27FC236}">
                  <a16:creationId xmlns:a16="http://schemas.microsoft.com/office/drawing/2014/main" id="{AF8BE94B-F1F6-4092-85A7-4C2B61855636}"/>
                </a:ext>
              </a:extLst>
            </p:cNvPr>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6793;p126">
              <a:extLst>
                <a:ext uri="{FF2B5EF4-FFF2-40B4-BE49-F238E27FC236}">
                  <a16:creationId xmlns:a16="http://schemas.microsoft.com/office/drawing/2014/main" id="{A02830CE-48F0-4B2E-B9C3-20AECDE951D8}"/>
                </a:ext>
              </a:extLst>
            </p:cNvPr>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6794;p126">
              <a:extLst>
                <a:ext uri="{FF2B5EF4-FFF2-40B4-BE49-F238E27FC236}">
                  <a16:creationId xmlns:a16="http://schemas.microsoft.com/office/drawing/2014/main" id="{0AF259DD-D411-4100-AB2D-3074AD69933C}"/>
                </a:ext>
              </a:extLst>
            </p:cNvPr>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6795;p126">
              <a:extLst>
                <a:ext uri="{FF2B5EF4-FFF2-40B4-BE49-F238E27FC236}">
                  <a16:creationId xmlns:a16="http://schemas.microsoft.com/office/drawing/2014/main" id="{1BA197E6-3197-467E-B9CC-33079873E9EA}"/>
                </a:ext>
              </a:extLst>
            </p:cNvPr>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6796;p126">
              <a:extLst>
                <a:ext uri="{FF2B5EF4-FFF2-40B4-BE49-F238E27FC236}">
                  <a16:creationId xmlns:a16="http://schemas.microsoft.com/office/drawing/2014/main" id="{FD9B6F1F-E750-4E37-B0FB-ACB45030D10B}"/>
                </a:ext>
              </a:extLst>
            </p:cNvPr>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6797;p126">
              <a:extLst>
                <a:ext uri="{FF2B5EF4-FFF2-40B4-BE49-F238E27FC236}">
                  <a16:creationId xmlns:a16="http://schemas.microsoft.com/office/drawing/2014/main" id="{A8F164C7-74AB-4EA2-9062-CE10D1A940F3}"/>
                </a:ext>
              </a:extLst>
            </p:cNvPr>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6798;p126">
              <a:extLst>
                <a:ext uri="{FF2B5EF4-FFF2-40B4-BE49-F238E27FC236}">
                  <a16:creationId xmlns:a16="http://schemas.microsoft.com/office/drawing/2014/main" id="{ABD7BAED-B1C7-4135-BEB7-FBB47FB9DD72}"/>
                </a:ext>
              </a:extLst>
            </p:cNvPr>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6799;p126">
              <a:extLst>
                <a:ext uri="{FF2B5EF4-FFF2-40B4-BE49-F238E27FC236}">
                  <a16:creationId xmlns:a16="http://schemas.microsoft.com/office/drawing/2014/main" id="{0D7BEEE6-D5F5-4E63-B8DA-0D6F67F4B2AF}"/>
                </a:ext>
              </a:extLst>
            </p:cNvPr>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6800;p126">
              <a:extLst>
                <a:ext uri="{FF2B5EF4-FFF2-40B4-BE49-F238E27FC236}">
                  <a16:creationId xmlns:a16="http://schemas.microsoft.com/office/drawing/2014/main" id="{7A98BE92-4479-4720-BED7-97CCE1E6DA52}"/>
                </a:ext>
              </a:extLst>
            </p:cNvPr>
            <p:cNvSpPr/>
            <p:nvPr/>
          </p:nvSpPr>
          <p:spPr>
            <a:xfrm>
              <a:off x="2698353" y="1642147"/>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6801;p126">
              <a:extLst>
                <a:ext uri="{FF2B5EF4-FFF2-40B4-BE49-F238E27FC236}">
                  <a16:creationId xmlns:a16="http://schemas.microsoft.com/office/drawing/2014/main" id="{9E270694-24E6-4A5E-B1F0-F05F5E9FE68A}"/>
                </a:ext>
              </a:extLst>
            </p:cNvPr>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6802;p126">
              <a:extLst>
                <a:ext uri="{FF2B5EF4-FFF2-40B4-BE49-F238E27FC236}">
                  <a16:creationId xmlns:a16="http://schemas.microsoft.com/office/drawing/2014/main" id="{06573B4B-21F2-410B-AAE4-3BA2E06CEFD5}"/>
                </a:ext>
              </a:extLst>
            </p:cNvPr>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6803;p126">
              <a:extLst>
                <a:ext uri="{FF2B5EF4-FFF2-40B4-BE49-F238E27FC236}">
                  <a16:creationId xmlns:a16="http://schemas.microsoft.com/office/drawing/2014/main" id="{600FC9DA-49FE-4C47-8639-11FF5926D07F}"/>
                </a:ext>
              </a:extLst>
            </p:cNvPr>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6804;p126">
              <a:extLst>
                <a:ext uri="{FF2B5EF4-FFF2-40B4-BE49-F238E27FC236}">
                  <a16:creationId xmlns:a16="http://schemas.microsoft.com/office/drawing/2014/main" id="{FE8D5FF1-B396-4FCD-8CFE-102A967F0780}"/>
                </a:ext>
              </a:extLst>
            </p:cNvPr>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6805;p126">
              <a:extLst>
                <a:ext uri="{FF2B5EF4-FFF2-40B4-BE49-F238E27FC236}">
                  <a16:creationId xmlns:a16="http://schemas.microsoft.com/office/drawing/2014/main" id="{DC734434-110F-4D77-878D-209E3C6BC6C7}"/>
                </a:ext>
              </a:extLst>
            </p:cNvPr>
            <p:cNvSpPr/>
            <p:nvPr/>
          </p:nvSpPr>
          <p:spPr>
            <a:xfrm>
              <a:off x="2901553" y="1635249"/>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6806;p126">
              <a:extLst>
                <a:ext uri="{FF2B5EF4-FFF2-40B4-BE49-F238E27FC236}">
                  <a16:creationId xmlns:a16="http://schemas.microsoft.com/office/drawing/2014/main" id="{F9769576-DE60-41D8-9A9B-72A178DCE44E}"/>
                </a:ext>
              </a:extLst>
            </p:cNvPr>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6807;p126">
              <a:extLst>
                <a:ext uri="{FF2B5EF4-FFF2-40B4-BE49-F238E27FC236}">
                  <a16:creationId xmlns:a16="http://schemas.microsoft.com/office/drawing/2014/main" id="{B5C8DA75-5D5A-4F1E-8A85-347001639B23}"/>
                </a:ext>
              </a:extLst>
            </p:cNvPr>
            <p:cNvSpPr/>
            <p:nvPr/>
          </p:nvSpPr>
          <p:spPr>
            <a:xfrm>
              <a:off x="2902355" y="16351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6808;p126">
              <a:extLst>
                <a:ext uri="{FF2B5EF4-FFF2-40B4-BE49-F238E27FC236}">
                  <a16:creationId xmlns:a16="http://schemas.microsoft.com/office/drawing/2014/main" id="{BE894D63-C255-464C-A599-4B7D139040FA}"/>
                </a:ext>
              </a:extLst>
            </p:cNvPr>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6809;p126">
              <a:extLst>
                <a:ext uri="{FF2B5EF4-FFF2-40B4-BE49-F238E27FC236}">
                  <a16:creationId xmlns:a16="http://schemas.microsoft.com/office/drawing/2014/main" id="{50E03000-075C-44AD-88DD-5C6D51FC7977}"/>
                </a:ext>
              </a:extLst>
            </p:cNvPr>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6810;p126">
              <a:extLst>
                <a:ext uri="{FF2B5EF4-FFF2-40B4-BE49-F238E27FC236}">
                  <a16:creationId xmlns:a16="http://schemas.microsoft.com/office/drawing/2014/main" id="{567945E3-E726-41C4-A3D4-1BBC95B73E5D}"/>
                </a:ext>
              </a:extLst>
            </p:cNvPr>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6811;p126">
              <a:extLst>
                <a:ext uri="{FF2B5EF4-FFF2-40B4-BE49-F238E27FC236}">
                  <a16:creationId xmlns:a16="http://schemas.microsoft.com/office/drawing/2014/main" id="{A7E26977-CD77-4AC7-BE23-1AF1665AD219}"/>
                </a:ext>
              </a:extLst>
            </p:cNvPr>
            <p:cNvSpPr/>
            <p:nvPr/>
          </p:nvSpPr>
          <p:spPr>
            <a:xfrm>
              <a:off x="2699059" y="1641440"/>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6812;p126">
              <a:extLst>
                <a:ext uri="{FF2B5EF4-FFF2-40B4-BE49-F238E27FC236}">
                  <a16:creationId xmlns:a16="http://schemas.microsoft.com/office/drawing/2014/main" id="{A4A52FC9-7C52-450C-BEEE-30FBCF98B8D8}"/>
                </a:ext>
              </a:extLst>
            </p:cNvPr>
            <p:cNvSpPr/>
            <p:nvPr/>
          </p:nvSpPr>
          <p:spPr>
            <a:xfrm>
              <a:off x="2698869" y="1641576"/>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6813;p126">
              <a:extLst>
                <a:ext uri="{FF2B5EF4-FFF2-40B4-BE49-F238E27FC236}">
                  <a16:creationId xmlns:a16="http://schemas.microsoft.com/office/drawing/2014/main" id="{C3739EED-39C3-4FCA-897C-D18BDE948AC3}"/>
                </a:ext>
              </a:extLst>
            </p:cNvPr>
            <p:cNvSpPr/>
            <p:nvPr/>
          </p:nvSpPr>
          <p:spPr>
            <a:xfrm>
              <a:off x="2698678" y="1641726"/>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6814;p126">
              <a:extLst>
                <a:ext uri="{FF2B5EF4-FFF2-40B4-BE49-F238E27FC236}">
                  <a16:creationId xmlns:a16="http://schemas.microsoft.com/office/drawing/2014/main" id="{968D1519-E714-48B7-953F-CC124EE55E67}"/>
                </a:ext>
              </a:extLst>
            </p:cNvPr>
            <p:cNvSpPr/>
            <p:nvPr/>
          </p:nvSpPr>
          <p:spPr>
            <a:xfrm>
              <a:off x="2698543" y="1641916"/>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6815;p126">
              <a:extLst>
                <a:ext uri="{FF2B5EF4-FFF2-40B4-BE49-F238E27FC236}">
                  <a16:creationId xmlns:a16="http://schemas.microsoft.com/office/drawing/2014/main" id="{F64F9524-93D8-4F75-83EA-5D9A6F5FC2D7}"/>
                </a:ext>
              </a:extLst>
            </p:cNvPr>
            <p:cNvSpPr/>
            <p:nvPr/>
          </p:nvSpPr>
          <p:spPr>
            <a:xfrm>
              <a:off x="2700348" y="1640870"/>
              <a:ext cx="54" cy="14"/>
            </a:xfrm>
            <a:custGeom>
              <a:avLst/>
              <a:gdLst/>
              <a:ahLst/>
              <a:cxnLst/>
              <a:rect l="l" t="t" r="r" b="b"/>
              <a:pathLst>
                <a:path w="4" h="1" extrusionOk="0">
                  <a:moveTo>
                    <a:pt x="0"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6816;p126">
              <a:extLst>
                <a:ext uri="{FF2B5EF4-FFF2-40B4-BE49-F238E27FC236}">
                  <a16:creationId xmlns:a16="http://schemas.microsoft.com/office/drawing/2014/main" id="{EA713A1E-8681-42B6-948E-A589FAA12FCC}"/>
                </a:ext>
              </a:extLst>
            </p:cNvPr>
            <p:cNvSpPr/>
            <p:nvPr/>
          </p:nvSpPr>
          <p:spPr>
            <a:xfrm>
              <a:off x="2699629" y="1641155"/>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6817;p126">
              <a:extLst>
                <a:ext uri="{FF2B5EF4-FFF2-40B4-BE49-F238E27FC236}">
                  <a16:creationId xmlns:a16="http://schemas.microsoft.com/office/drawing/2014/main" id="{A967DA81-186E-40D9-BE0D-18B3E8A54723}"/>
                </a:ext>
              </a:extLst>
            </p:cNvPr>
            <p:cNvSpPr/>
            <p:nvPr/>
          </p:nvSpPr>
          <p:spPr>
            <a:xfrm>
              <a:off x="2698448" y="1642051"/>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6818;p126">
              <a:extLst>
                <a:ext uri="{FF2B5EF4-FFF2-40B4-BE49-F238E27FC236}">
                  <a16:creationId xmlns:a16="http://schemas.microsoft.com/office/drawing/2014/main" id="{3B2BDE64-6519-45CB-9316-B1EAC5626FBC}"/>
                </a:ext>
              </a:extLst>
            </p:cNvPr>
            <p:cNvSpPr/>
            <p:nvPr/>
          </p:nvSpPr>
          <p:spPr>
            <a:xfrm>
              <a:off x="2699968" y="1641006"/>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6819;p126">
              <a:extLst>
                <a:ext uri="{FF2B5EF4-FFF2-40B4-BE49-F238E27FC236}">
                  <a16:creationId xmlns:a16="http://schemas.microsoft.com/office/drawing/2014/main" id="{37901509-1A99-481B-9494-B79B0B10EA69}"/>
                </a:ext>
              </a:extLst>
            </p:cNvPr>
            <p:cNvSpPr/>
            <p:nvPr/>
          </p:nvSpPr>
          <p:spPr>
            <a:xfrm>
              <a:off x="2699303" y="1641291"/>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6820;p126">
              <a:extLst>
                <a:ext uri="{FF2B5EF4-FFF2-40B4-BE49-F238E27FC236}">
                  <a16:creationId xmlns:a16="http://schemas.microsoft.com/office/drawing/2014/main" id="{9E6BB1B4-ED5F-43A3-B4E6-3A971E1C65FF}"/>
                </a:ext>
              </a:extLst>
            </p:cNvPr>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6821;p126">
              <a:extLst>
                <a:ext uri="{FF2B5EF4-FFF2-40B4-BE49-F238E27FC236}">
                  <a16:creationId xmlns:a16="http://schemas.microsoft.com/office/drawing/2014/main" id="{353DDF63-88F8-4210-BE45-DE31AD9ACA63}"/>
                </a:ext>
              </a:extLst>
            </p:cNvPr>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6822;p126">
              <a:extLst>
                <a:ext uri="{FF2B5EF4-FFF2-40B4-BE49-F238E27FC236}">
                  <a16:creationId xmlns:a16="http://schemas.microsoft.com/office/drawing/2014/main" id="{8E8BD102-A841-4542-87B6-619B6CDBD8CA}"/>
                </a:ext>
              </a:extLst>
            </p:cNvPr>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6823;p126">
              <a:extLst>
                <a:ext uri="{FF2B5EF4-FFF2-40B4-BE49-F238E27FC236}">
                  <a16:creationId xmlns:a16="http://schemas.microsoft.com/office/drawing/2014/main" id="{DFE1B065-A396-46F1-98AA-F8C0C3A48418}"/>
                </a:ext>
              </a:extLst>
            </p:cNvPr>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6824;p126">
              <a:extLst>
                <a:ext uri="{FF2B5EF4-FFF2-40B4-BE49-F238E27FC236}">
                  <a16:creationId xmlns:a16="http://schemas.microsoft.com/office/drawing/2014/main" id="{995D871C-DF47-470E-BE58-013C098697C9}"/>
                </a:ext>
              </a:extLst>
            </p:cNvPr>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6825;p126">
              <a:extLst>
                <a:ext uri="{FF2B5EF4-FFF2-40B4-BE49-F238E27FC236}">
                  <a16:creationId xmlns:a16="http://schemas.microsoft.com/office/drawing/2014/main" id="{AA472E6D-8F2A-49A3-85EE-549F8499C9B9}"/>
                </a:ext>
              </a:extLst>
            </p:cNvPr>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6826;p126">
              <a:extLst>
                <a:ext uri="{FF2B5EF4-FFF2-40B4-BE49-F238E27FC236}">
                  <a16:creationId xmlns:a16="http://schemas.microsoft.com/office/drawing/2014/main" id="{08A69EA1-D368-4414-9F89-9D0F9B7180D9}"/>
                </a:ext>
              </a:extLst>
            </p:cNvPr>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6827;p126">
              <a:extLst>
                <a:ext uri="{FF2B5EF4-FFF2-40B4-BE49-F238E27FC236}">
                  <a16:creationId xmlns:a16="http://schemas.microsoft.com/office/drawing/2014/main" id="{840DF152-5A15-4D91-ABAF-62701E2B985F}"/>
                </a:ext>
              </a:extLst>
            </p:cNvPr>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6828;p126">
              <a:extLst>
                <a:ext uri="{FF2B5EF4-FFF2-40B4-BE49-F238E27FC236}">
                  <a16:creationId xmlns:a16="http://schemas.microsoft.com/office/drawing/2014/main" id="{B0CC2ADB-8E71-4167-AFCC-1A0DA1290663}"/>
                </a:ext>
              </a:extLst>
            </p:cNvPr>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6829;p126">
              <a:extLst>
                <a:ext uri="{FF2B5EF4-FFF2-40B4-BE49-F238E27FC236}">
                  <a16:creationId xmlns:a16="http://schemas.microsoft.com/office/drawing/2014/main" id="{BE24DB01-5E9E-4B34-BCE2-C726556D048D}"/>
                </a:ext>
              </a:extLst>
            </p:cNvPr>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6830;p126">
              <a:extLst>
                <a:ext uri="{FF2B5EF4-FFF2-40B4-BE49-F238E27FC236}">
                  <a16:creationId xmlns:a16="http://schemas.microsoft.com/office/drawing/2014/main" id="{FC6F6382-D90B-49F6-AA0A-D294DB9CD6D5}"/>
                </a:ext>
              </a:extLst>
            </p:cNvPr>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6831;p126">
              <a:extLst>
                <a:ext uri="{FF2B5EF4-FFF2-40B4-BE49-F238E27FC236}">
                  <a16:creationId xmlns:a16="http://schemas.microsoft.com/office/drawing/2014/main" id="{20E6A5D7-1502-4F58-8084-007E56AFA18E}"/>
                </a:ext>
              </a:extLst>
            </p:cNvPr>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6832;p126">
              <a:extLst>
                <a:ext uri="{FF2B5EF4-FFF2-40B4-BE49-F238E27FC236}">
                  <a16:creationId xmlns:a16="http://schemas.microsoft.com/office/drawing/2014/main" id="{6174686C-8878-4679-9E5F-105029C0C0F5}"/>
                </a:ext>
              </a:extLst>
            </p:cNvPr>
            <p:cNvSpPr/>
            <p:nvPr/>
          </p:nvSpPr>
          <p:spPr>
            <a:xfrm>
              <a:off x="2342147" y="1694393"/>
              <a:ext cx="190" cy="54"/>
            </a:xfrm>
            <a:custGeom>
              <a:avLst/>
              <a:gdLst/>
              <a:ahLst/>
              <a:cxnLst/>
              <a:rect l="l" t="t" r="r" b="b"/>
              <a:pathLst>
                <a:path w="14" h="4" extrusionOk="0">
                  <a:moveTo>
                    <a:pt x="0" y="4"/>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6833;p126">
              <a:extLst>
                <a:ext uri="{FF2B5EF4-FFF2-40B4-BE49-F238E27FC236}">
                  <a16:creationId xmlns:a16="http://schemas.microsoft.com/office/drawing/2014/main" id="{DD669AA1-4E33-4174-8263-30A3676EEE37}"/>
                </a:ext>
              </a:extLst>
            </p:cNvPr>
            <p:cNvSpPr/>
            <p:nvPr/>
          </p:nvSpPr>
          <p:spPr>
            <a:xfrm>
              <a:off x="2342527" y="1694243"/>
              <a:ext cx="109" cy="54"/>
            </a:xfrm>
            <a:custGeom>
              <a:avLst/>
              <a:gdLst/>
              <a:ahLst/>
              <a:cxnLst/>
              <a:rect l="l" t="t" r="r" b="b"/>
              <a:pathLst>
                <a:path w="8" h="4"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6834;p126">
              <a:extLst>
                <a:ext uri="{FF2B5EF4-FFF2-40B4-BE49-F238E27FC236}">
                  <a16:creationId xmlns:a16="http://schemas.microsoft.com/office/drawing/2014/main" id="{D39CBCEA-FDA5-4832-8C1E-530460E8B6A6}"/>
                </a:ext>
              </a:extLst>
            </p:cNvPr>
            <p:cNvSpPr/>
            <p:nvPr/>
          </p:nvSpPr>
          <p:spPr>
            <a:xfrm>
              <a:off x="2342812" y="1694148"/>
              <a:ext cx="109" cy="54"/>
            </a:xfrm>
            <a:custGeom>
              <a:avLst/>
              <a:gdLst/>
              <a:ahLst/>
              <a:cxnLst/>
              <a:rect l="l" t="t" r="r" b="b"/>
              <a:pathLst>
                <a:path w="8" h="4"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6835;p126">
              <a:extLst>
                <a:ext uri="{FF2B5EF4-FFF2-40B4-BE49-F238E27FC236}">
                  <a16:creationId xmlns:a16="http://schemas.microsoft.com/office/drawing/2014/main" id="{98EF2F38-2B7F-47E6-939F-B644F7A2DA65}"/>
                </a:ext>
              </a:extLst>
            </p:cNvPr>
            <p:cNvSpPr/>
            <p:nvPr/>
          </p:nvSpPr>
          <p:spPr>
            <a:xfrm>
              <a:off x="2341767" y="1694529"/>
              <a:ext cx="190" cy="109"/>
            </a:xfrm>
            <a:custGeom>
              <a:avLst/>
              <a:gdLst/>
              <a:ahLst/>
              <a:cxnLst/>
              <a:rect l="l" t="t" r="r" b="b"/>
              <a:pathLst>
                <a:path w="14"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6836;p126">
              <a:extLst>
                <a:ext uri="{FF2B5EF4-FFF2-40B4-BE49-F238E27FC236}">
                  <a16:creationId xmlns:a16="http://schemas.microsoft.com/office/drawing/2014/main" id="{BFDDE2B3-C2C8-4BBD-A0D6-F2A5723E910D}"/>
                </a:ext>
              </a:extLst>
            </p:cNvPr>
            <p:cNvSpPr/>
            <p:nvPr/>
          </p:nvSpPr>
          <p:spPr>
            <a:xfrm>
              <a:off x="2341278" y="1694773"/>
              <a:ext cx="258" cy="109"/>
            </a:xfrm>
            <a:custGeom>
              <a:avLst/>
              <a:gdLst/>
              <a:ahLst/>
              <a:cxnLst/>
              <a:rect l="l" t="t" r="r" b="b"/>
              <a:pathLst>
                <a:path w="19" h="8" extrusionOk="0">
                  <a:moveTo>
                    <a:pt x="1" y="7"/>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6837;p126">
              <a:extLst>
                <a:ext uri="{FF2B5EF4-FFF2-40B4-BE49-F238E27FC236}">
                  <a16:creationId xmlns:a16="http://schemas.microsoft.com/office/drawing/2014/main" id="{D17F8D2E-E84D-4761-A899-8771B85B6846}"/>
                </a:ext>
              </a:extLst>
            </p:cNvPr>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6838;p126">
              <a:extLst>
                <a:ext uri="{FF2B5EF4-FFF2-40B4-BE49-F238E27FC236}">
                  <a16:creationId xmlns:a16="http://schemas.microsoft.com/office/drawing/2014/main" id="{91E0FF29-802B-4041-B8B3-E3779FE745BF}"/>
                </a:ext>
              </a:extLst>
            </p:cNvPr>
            <p:cNvSpPr/>
            <p:nvPr/>
          </p:nvSpPr>
          <p:spPr>
            <a:xfrm>
              <a:off x="2343043" y="1694148"/>
              <a:ext cx="68" cy="14"/>
            </a:xfrm>
            <a:custGeom>
              <a:avLst/>
              <a:gdLst/>
              <a:ahLst/>
              <a:cxnLst/>
              <a:rect l="l" t="t" r="r" b="b"/>
              <a:pathLst>
                <a:path w="5" h="1" extrusionOk="0">
                  <a:moveTo>
                    <a:pt x="1"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6839;p126">
              <a:extLst>
                <a:ext uri="{FF2B5EF4-FFF2-40B4-BE49-F238E27FC236}">
                  <a16:creationId xmlns:a16="http://schemas.microsoft.com/office/drawing/2014/main" id="{FC1E7873-9BA5-4B05-9E56-B2B561216F85}"/>
                </a:ext>
              </a:extLst>
            </p:cNvPr>
            <p:cNvSpPr/>
            <p:nvPr/>
          </p:nvSpPr>
          <p:spPr>
            <a:xfrm>
              <a:off x="2385676" y="1707223"/>
              <a:ext cx="14" cy="54"/>
            </a:xfrm>
            <a:custGeom>
              <a:avLst/>
              <a:gdLst/>
              <a:ahLst/>
              <a:cxnLst/>
              <a:rect l="l" t="t" r="r" b="b"/>
              <a:pathLst>
                <a:path w="1" h="4" extrusionOk="0">
                  <a:moveTo>
                    <a:pt x="1"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6840;p126">
              <a:extLst>
                <a:ext uri="{FF2B5EF4-FFF2-40B4-BE49-F238E27FC236}">
                  <a16:creationId xmlns:a16="http://schemas.microsoft.com/office/drawing/2014/main" id="{E5DDD783-C7B6-41BD-9ADE-E747B70A026A}"/>
                </a:ext>
              </a:extLst>
            </p:cNvPr>
            <p:cNvSpPr/>
            <p:nvPr/>
          </p:nvSpPr>
          <p:spPr>
            <a:xfrm>
              <a:off x="2340708" y="1695058"/>
              <a:ext cx="299" cy="149"/>
            </a:xfrm>
            <a:custGeom>
              <a:avLst/>
              <a:gdLst/>
              <a:ahLst/>
              <a:cxnLst/>
              <a:rect l="l" t="t" r="r" b="b"/>
              <a:pathLst>
                <a:path w="22" h="11" extrusionOk="0">
                  <a:moveTo>
                    <a:pt x="1" y="11"/>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6841;p126">
              <a:extLst>
                <a:ext uri="{FF2B5EF4-FFF2-40B4-BE49-F238E27FC236}">
                  <a16:creationId xmlns:a16="http://schemas.microsoft.com/office/drawing/2014/main" id="{41BB952B-1D71-4ECC-868C-A0F630FCFCF0}"/>
                </a:ext>
              </a:extLst>
            </p:cNvPr>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6842;p126">
              <a:extLst>
                <a:ext uri="{FF2B5EF4-FFF2-40B4-BE49-F238E27FC236}">
                  <a16:creationId xmlns:a16="http://schemas.microsoft.com/office/drawing/2014/main" id="{3F5F98AB-63E5-44A0-B0DB-7FAD3997D0CC}"/>
                </a:ext>
              </a:extLst>
            </p:cNvPr>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6843;p126">
              <a:extLst>
                <a:ext uri="{FF2B5EF4-FFF2-40B4-BE49-F238E27FC236}">
                  <a16:creationId xmlns:a16="http://schemas.microsoft.com/office/drawing/2014/main" id="{A4AD6CB9-E4B7-4E46-B8E1-42E7DC27C752}"/>
                </a:ext>
              </a:extLst>
            </p:cNvPr>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6844;p126">
              <a:extLst>
                <a:ext uri="{FF2B5EF4-FFF2-40B4-BE49-F238E27FC236}">
                  <a16:creationId xmlns:a16="http://schemas.microsoft.com/office/drawing/2014/main" id="{7B252025-E265-40E8-8CD4-35529A6BBE87}"/>
                </a:ext>
              </a:extLst>
            </p:cNvPr>
            <p:cNvSpPr/>
            <p:nvPr/>
          </p:nvSpPr>
          <p:spPr>
            <a:xfrm>
              <a:off x="2385771" y="1707509"/>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6845;p126">
              <a:extLst>
                <a:ext uri="{FF2B5EF4-FFF2-40B4-BE49-F238E27FC236}">
                  <a16:creationId xmlns:a16="http://schemas.microsoft.com/office/drawing/2014/main" id="{48E07878-2EB2-4798-A94A-C045B7DBA38F}"/>
                </a:ext>
              </a:extLst>
            </p:cNvPr>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6846;p126">
              <a:extLst>
                <a:ext uri="{FF2B5EF4-FFF2-40B4-BE49-F238E27FC236}">
                  <a16:creationId xmlns:a16="http://schemas.microsoft.com/office/drawing/2014/main" id="{460E51D7-8613-43D5-B34E-51CB06F476DC}"/>
                </a:ext>
              </a:extLst>
            </p:cNvPr>
            <p:cNvSpPr/>
            <p:nvPr/>
          </p:nvSpPr>
          <p:spPr>
            <a:xfrm>
              <a:off x="2210472" y="158934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6847;p126">
              <a:extLst>
                <a:ext uri="{FF2B5EF4-FFF2-40B4-BE49-F238E27FC236}">
                  <a16:creationId xmlns:a16="http://schemas.microsoft.com/office/drawing/2014/main" id="{013DB072-E172-41A2-B3D8-081011237360}"/>
                </a:ext>
              </a:extLst>
            </p:cNvPr>
            <p:cNvSpPr/>
            <p:nvPr/>
          </p:nvSpPr>
          <p:spPr>
            <a:xfrm>
              <a:off x="2211138" y="158934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6848;p126">
              <a:extLst>
                <a:ext uri="{FF2B5EF4-FFF2-40B4-BE49-F238E27FC236}">
                  <a16:creationId xmlns:a16="http://schemas.microsoft.com/office/drawing/2014/main" id="{E70AE199-6D11-4409-9DD2-4384B2D2562D}"/>
                </a:ext>
              </a:extLst>
            </p:cNvPr>
            <p:cNvSpPr/>
            <p:nvPr/>
          </p:nvSpPr>
          <p:spPr>
            <a:xfrm>
              <a:off x="2198728" y="1588678"/>
              <a:ext cx="353" cy="54"/>
            </a:xfrm>
            <a:custGeom>
              <a:avLst/>
              <a:gdLst/>
              <a:ahLst/>
              <a:cxnLst/>
              <a:rect l="l" t="t" r="r" b="b"/>
              <a:pathLst>
                <a:path w="26" h="4" extrusionOk="0">
                  <a:moveTo>
                    <a:pt x="2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6849;p126">
              <a:extLst>
                <a:ext uri="{FF2B5EF4-FFF2-40B4-BE49-F238E27FC236}">
                  <a16:creationId xmlns:a16="http://schemas.microsoft.com/office/drawing/2014/main" id="{B2881279-67C0-4652-A14F-FDED7133EF13}"/>
                </a:ext>
              </a:extLst>
            </p:cNvPr>
            <p:cNvSpPr/>
            <p:nvPr/>
          </p:nvSpPr>
          <p:spPr>
            <a:xfrm>
              <a:off x="2198253" y="1588678"/>
              <a:ext cx="258" cy="14"/>
            </a:xfrm>
            <a:custGeom>
              <a:avLst/>
              <a:gdLst/>
              <a:ahLst/>
              <a:cxnLst/>
              <a:rect l="l" t="t" r="r" b="b"/>
              <a:pathLst>
                <a:path w="19"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6850;p126">
              <a:extLst>
                <a:ext uri="{FF2B5EF4-FFF2-40B4-BE49-F238E27FC236}">
                  <a16:creationId xmlns:a16="http://schemas.microsoft.com/office/drawing/2014/main" id="{615BC738-433B-4B44-9380-DE14D0EA470F}"/>
                </a:ext>
              </a:extLst>
            </p:cNvPr>
            <p:cNvSpPr/>
            <p:nvPr/>
          </p:nvSpPr>
          <p:spPr>
            <a:xfrm>
              <a:off x="2194071" y="1587579"/>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6851;p126">
              <a:extLst>
                <a:ext uri="{FF2B5EF4-FFF2-40B4-BE49-F238E27FC236}">
                  <a16:creationId xmlns:a16="http://schemas.microsoft.com/office/drawing/2014/main" id="{B83D6D54-8674-4FD8-BC09-EC4B7CA38260}"/>
                </a:ext>
              </a:extLst>
            </p:cNvPr>
            <p:cNvSpPr/>
            <p:nvPr/>
          </p:nvSpPr>
          <p:spPr>
            <a:xfrm>
              <a:off x="2193650" y="1587443"/>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6852;p126">
              <a:extLst>
                <a:ext uri="{FF2B5EF4-FFF2-40B4-BE49-F238E27FC236}">
                  <a16:creationId xmlns:a16="http://schemas.microsoft.com/office/drawing/2014/main" id="{9733BB34-527C-489C-B94C-9B701224FD50}"/>
                </a:ext>
              </a:extLst>
            </p:cNvPr>
            <p:cNvSpPr/>
            <p:nvPr/>
          </p:nvSpPr>
          <p:spPr>
            <a:xfrm>
              <a:off x="2197777" y="1588583"/>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6853;p126">
              <a:extLst>
                <a:ext uri="{FF2B5EF4-FFF2-40B4-BE49-F238E27FC236}">
                  <a16:creationId xmlns:a16="http://schemas.microsoft.com/office/drawing/2014/main" id="{B4E98D19-75B7-4104-9D3B-3383D495EEB2}"/>
                </a:ext>
              </a:extLst>
            </p:cNvPr>
            <p:cNvSpPr/>
            <p:nvPr/>
          </p:nvSpPr>
          <p:spPr>
            <a:xfrm>
              <a:off x="2209807" y="158938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6854;p126">
              <a:extLst>
                <a:ext uri="{FF2B5EF4-FFF2-40B4-BE49-F238E27FC236}">
                  <a16:creationId xmlns:a16="http://schemas.microsoft.com/office/drawing/2014/main" id="{AA8CC1F4-C00C-40AC-9F5E-4C0EB5A13151}"/>
                </a:ext>
              </a:extLst>
            </p:cNvPr>
            <p:cNvSpPr/>
            <p:nvPr/>
          </p:nvSpPr>
          <p:spPr>
            <a:xfrm>
              <a:off x="2199298" y="1588719"/>
              <a:ext cx="353" cy="68"/>
            </a:xfrm>
            <a:custGeom>
              <a:avLst/>
              <a:gdLst/>
              <a:ahLst/>
              <a:cxnLst/>
              <a:rect l="l" t="t" r="r" b="b"/>
              <a:pathLst>
                <a:path w="26" h="5" extrusionOk="0">
                  <a:moveTo>
                    <a:pt x="25"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6855;p126">
              <a:extLst>
                <a:ext uri="{FF2B5EF4-FFF2-40B4-BE49-F238E27FC236}">
                  <a16:creationId xmlns:a16="http://schemas.microsoft.com/office/drawing/2014/main" id="{5A6B7573-C1ED-47F7-A7DC-A348C450BB51}"/>
                </a:ext>
              </a:extLst>
            </p:cNvPr>
            <p:cNvSpPr/>
            <p:nvPr/>
          </p:nvSpPr>
          <p:spPr>
            <a:xfrm>
              <a:off x="2208436" y="1589344"/>
              <a:ext cx="679" cy="14"/>
            </a:xfrm>
            <a:custGeom>
              <a:avLst/>
              <a:gdLst/>
              <a:ahLst/>
              <a:cxnLst/>
              <a:rect l="l" t="t" r="r" b="b"/>
              <a:pathLst>
                <a:path w="50" h="1" extrusionOk="0">
                  <a:moveTo>
                    <a:pt x="49"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6856;p126">
              <a:extLst>
                <a:ext uri="{FF2B5EF4-FFF2-40B4-BE49-F238E27FC236}">
                  <a16:creationId xmlns:a16="http://schemas.microsoft.com/office/drawing/2014/main" id="{A805EB2C-019F-45B5-B96D-BD5841DF258F}"/>
                </a:ext>
              </a:extLst>
            </p:cNvPr>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6857;p126">
              <a:extLst>
                <a:ext uri="{FF2B5EF4-FFF2-40B4-BE49-F238E27FC236}">
                  <a16:creationId xmlns:a16="http://schemas.microsoft.com/office/drawing/2014/main" id="{B460D06D-8686-402D-A01B-71335CE95653}"/>
                </a:ext>
              </a:extLst>
            </p:cNvPr>
            <p:cNvSpPr/>
            <p:nvPr/>
          </p:nvSpPr>
          <p:spPr>
            <a:xfrm>
              <a:off x="2213228" y="1589194"/>
              <a:ext cx="299" cy="14"/>
            </a:xfrm>
            <a:custGeom>
              <a:avLst/>
              <a:gdLst/>
              <a:ahLst/>
              <a:cxnLst/>
              <a:rect l="l" t="t" r="r" b="b"/>
              <a:pathLst>
                <a:path w="22" h="1" extrusionOk="0">
                  <a:moveTo>
                    <a:pt x="22"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6858;p126">
              <a:extLst>
                <a:ext uri="{FF2B5EF4-FFF2-40B4-BE49-F238E27FC236}">
                  <a16:creationId xmlns:a16="http://schemas.microsoft.com/office/drawing/2014/main" id="{1460911A-3817-4685-9FD4-4BF89BFA1A7E}"/>
                </a:ext>
              </a:extLst>
            </p:cNvPr>
            <p:cNvSpPr/>
            <p:nvPr/>
          </p:nvSpPr>
          <p:spPr>
            <a:xfrm>
              <a:off x="2212047" y="1589289"/>
              <a:ext cx="339" cy="14"/>
            </a:xfrm>
            <a:custGeom>
              <a:avLst/>
              <a:gdLst/>
              <a:ahLst/>
              <a:cxnLst/>
              <a:rect l="l" t="t" r="r" b="b"/>
              <a:pathLst>
                <a:path w="25" h="1" extrusionOk="0">
                  <a:moveTo>
                    <a:pt x="25"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6859;p126">
              <a:extLst>
                <a:ext uri="{FF2B5EF4-FFF2-40B4-BE49-F238E27FC236}">
                  <a16:creationId xmlns:a16="http://schemas.microsoft.com/office/drawing/2014/main" id="{7EEAB1C1-8EC9-43DA-9974-3341123AB4D4}"/>
                </a:ext>
              </a:extLst>
            </p:cNvPr>
            <p:cNvSpPr/>
            <p:nvPr/>
          </p:nvSpPr>
          <p:spPr>
            <a:xfrm>
              <a:off x="2211382" y="1589289"/>
              <a:ext cx="394" cy="14"/>
            </a:xfrm>
            <a:custGeom>
              <a:avLst/>
              <a:gdLst/>
              <a:ahLst/>
              <a:cxnLst/>
              <a:rect l="l" t="t" r="r" b="b"/>
              <a:pathLst>
                <a:path w="29" h="1" extrusionOk="0">
                  <a:moveTo>
                    <a:pt x="2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6860;p126">
              <a:extLst>
                <a:ext uri="{FF2B5EF4-FFF2-40B4-BE49-F238E27FC236}">
                  <a16:creationId xmlns:a16="http://schemas.microsoft.com/office/drawing/2014/main" id="{733C7159-8ADA-4320-AB24-3FA7950B86C3}"/>
                </a:ext>
              </a:extLst>
            </p:cNvPr>
            <p:cNvSpPr/>
            <p:nvPr/>
          </p:nvSpPr>
          <p:spPr>
            <a:xfrm>
              <a:off x="2195876" y="1588244"/>
              <a:ext cx="109" cy="68"/>
            </a:xfrm>
            <a:custGeom>
              <a:avLst/>
              <a:gdLst/>
              <a:ahLst/>
              <a:cxnLst/>
              <a:rect l="l" t="t" r="r" b="b"/>
              <a:pathLst>
                <a:path w="8" h="5" extrusionOk="0">
                  <a:moveTo>
                    <a:pt x="8"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6861;p126">
              <a:extLst>
                <a:ext uri="{FF2B5EF4-FFF2-40B4-BE49-F238E27FC236}">
                  <a16:creationId xmlns:a16="http://schemas.microsoft.com/office/drawing/2014/main" id="{7415AD58-A710-4827-AA28-3AF489414380}"/>
                </a:ext>
              </a:extLst>
            </p:cNvPr>
            <p:cNvSpPr/>
            <p:nvPr/>
          </p:nvSpPr>
          <p:spPr>
            <a:xfrm>
              <a:off x="2195456" y="1588108"/>
              <a:ext cx="149" cy="109"/>
            </a:xfrm>
            <a:custGeom>
              <a:avLst/>
              <a:gdLst/>
              <a:ahLst/>
              <a:cxnLst/>
              <a:rect l="l" t="t" r="r" b="b"/>
              <a:pathLst>
                <a:path w="11" h="8" extrusionOk="0">
                  <a:moveTo>
                    <a:pt x="11"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6862;p126">
              <a:extLst>
                <a:ext uri="{FF2B5EF4-FFF2-40B4-BE49-F238E27FC236}">
                  <a16:creationId xmlns:a16="http://schemas.microsoft.com/office/drawing/2014/main" id="{FA46552D-ACE2-45FD-BFB9-9492D6537A40}"/>
                </a:ext>
              </a:extLst>
            </p:cNvPr>
            <p:cNvSpPr/>
            <p:nvPr/>
          </p:nvSpPr>
          <p:spPr>
            <a:xfrm>
              <a:off x="2196067" y="1588339"/>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6863;p126">
              <a:extLst>
                <a:ext uri="{FF2B5EF4-FFF2-40B4-BE49-F238E27FC236}">
                  <a16:creationId xmlns:a16="http://schemas.microsoft.com/office/drawing/2014/main" id="{8DA11F20-0727-4584-B743-0127BC4B3E2D}"/>
                </a:ext>
              </a:extLst>
            </p:cNvPr>
            <p:cNvSpPr/>
            <p:nvPr/>
          </p:nvSpPr>
          <p:spPr>
            <a:xfrm>
              <a:off x="2212658" y="1589249"/>
              <a:ext cx="299" cy="14"/>
            </a:xfrm>
            <a:custGeom>
              <a:avLst/>
              <a:gdLst/>
              <a:ahLst/>
              <a:cxnLst/>
              <a:rect l="l" t="t" r="r" b="b"/>
              <a:pathLst>
                <a:path w="22" h="1" extrusionOk="0">
                  <a:moveTo>
                    <a:pt x="22"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6864;p126">
              <a:extLst>
                <a:ext uri="{FF2B5EF4-FFF2-40B4-BE49-F238E27FC236}">
                  <a16:creationId xmlns:a16="http://schemas.microsoft.com/office/drawing/2014/main" id="{60745790-26AD-4C1F-8096-F5A15B27B8BE}"/>
                </a:ext>
              </a:extLst>
            </p:cNvPr>
            <p:cNvSpPr/>
            <p:nvPr/>
          </p:nvSpPr>
          <p:spPr>
            <a:xfrm>
              <a:off x="2196352" y="1588393"/>
              <a:ext cx="109" cy="14"/>
            </a:xfrm>
            <a:custGeom>
              <a:avLst/>
              <a:gdLst/>
              <a:ahLst/>
              <a:cxnLst/>
              <a:rect l="l" t="t" r="r" b="b"/>
              <a:pathLst>
                <a:path w="8" h="1" extrusionOk="0">
                  <a:moveTo>
                    <a:pt x="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6865;p126">
              <a:extLst>
                <a:ext uri="{FF2B5EF4-FFF2-40B4-BE49-F238E27FC236}">
                  <a16:creationId xmlns:a16="http://schemas.microsoft.com/office/drawing/2014/main" id="{65601FAA-9107-42B3-A228-919C2B086F8E}"/>
                </a:ext>
              </a:extLst>
            </p:cNvPr>
            <p:cNvSpPr/>
            <p:nvPr/>
          </p:nvSpPr>
          <p:spPr>
            <a:xfrm>
              <a:off x="2194641" y="1587769"/>
              <a:ext cx="258" cy="109"/>
            </a:xfrm>
            <a:custGeom>
              <a:avLst/>
              <a:gdLst/>
              <a:ahLst/>
              <a:cxnLst/>
              <a:rect l="l" t="t" r="r" b="b"/>
              <a:pathLst>
                <a:path w="19" h="8" extrusionOk="0">
                  <a:moveTo>
                    <a:pt x="1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6866;p126">
              <a:extLst>
                <a:ext uri="{FF2B5EF4-FFF2-40B4-BE49-F238E27FC236}">
                  <a16:creationId xmlns:a16="http://schemas.microsoft.com/office/drawing/2014/main" id="{161F80D5-A328-4B30-8EAA-344FA7974FD5}"/>
                </a:ext>
              </a:extLst>
            </p:cNvPr>
            <p:cNvSpPr/>
            <p:nvPr/>
          </p:nvSpPr>
          <p:spPr>
            <a:xfrm>
              <a:off x="2196976" y="1588488"/>
              <a:ext cx="149" cy="14"/>
            </a:xfrm>
            <a:custGeom>
              <a:avLst/>
              <a:gdLst/>
              <a:ahLst/>
              <a:cxnLst/>
              <a:rect l="l" t="t" r="r" b="b"/>
              <a:pathLst>
                <a:path w="11" h="1" extrusionOk="0">
                  <a:moveTo>
                    <a:pt x="1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6867;p126">
              <a:extLst>
                <a:ext uri="{FF2B5EF4-FFF2-40B4-BE49-F238E27FC236}">
                  <a16:creationId xmlns:a16="http://schemas.microsoft.com/office/drawing/2014/main" id="{F1EC2EE7-0207-430C-B480-C7C7CEC3CDE0}"/>
                </a:ext>
              </a:extLst>
            </p:cNvPr>
            <p:cNvSpPr/>
            <p:nvPr/>
          </p:nvSpPr>
          <p:spPr>
            <a:xfrm>
              <a:off x="2195075" y="1587959"/>
              <a:ext cx="204" cy="68"/>
            </a:xfrm>
            <a:custGeom>
              <a:avLst/>
              <a:gdLst/>
              <a:ahLst/>
              <a:cxnLst/>
              <a:rect l="l" t="t" r="r" b="b"/>
              <a:pathLst>
                <a:path w="15" h="5" extrusionOk="0">
                  <a:moveTo>
                    <a:pt x="1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6868;p126">
              <a:extLst>
                <a:ext uri="{FF2B5EF4-FFF2-40B4-BE49-F238E27FC236}">
                  <a16:creationId xmlns:a16="http://schemas.microsoft.com/office/drawing/2014/main" id="{44AA6FB2-9729-4ECC-A39B-59C9DC12EC2F}"/>
                </a:ext>
              </a:extLst>
            </p:cNvPr>
            <p:cNvSpPr/>
            <p:nvPr/>
          </p:nvSpPr>
          <p:spPr>
            <a:xfrm>
              <a:off x="2197356" y="1588529"/>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6869;p126">
              <a:extLst>
                <a:ext uri="{FF2B5EF4-FFF2-40B4-BE49-F238E27FC236}">
                  <a16:creationId xmlns:a16="http://schemas.microsoft.com/office/drawing/2014/main" id="{3B7C044B-F677-4D9D-AAA0-C0C9BCD52962}"/>
                </a:ext>
              </a:extLst>
            </p:cNvPr>
            <p:cNvSpPr/>
            <p:nvPr/>
          </p:nvSpPr>
          <p:spPr>
            <a:xfrm>
              <a:off x="2196637" y="1588434"/>
              <a:ext cx="163" cy="14"/>
            </a:xfrm>
            <a:custGeom>
              <a:avLst/>
              <a:gdLst/>
              <a:ahLst/>
              <a:cxnLst/>
              <a:rect l="l" t="t" r="r" b="b"/>
              <a:pathLst>
                <a:path w="12" h="1" extrusionOk="0">
                  <a:moveTo>
                    <a:pt x="11"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6870;p126">
              <a:extLst>
                <a:ext uri="{FF2B5EF4-FFF2-40B4-BE49-F238E27FC236}">
                  <a16:creationId xmlns:a16="http://schemas.microsoft.com/office/drawing/2014/main" id="{4F5F573D-1EFC-4CCE-9BC3-4B7F024326BD}"/>
                </a:ext>
              </a:extLst>
            </p:cNvPr>
            <p:cNvSpPr/>
            <p:nvPr/>
          </p:nvSpPr>
          <p:spPr>
            <a:xfrm>
              <a:off x="2201783" y="1588963"/>
              <a:ext cx="625" cy="54"/>
            </a:xfrm>
            <a:custGeom>
              <a:avLst/>
              <a:gdLst/>
              <a:ahLst/>
              <a:cxnLst/>
              <a:rect l="l" t="t" r="r" b="b"/>
              <a:pathLst>
                <a:path w="46" h="4" extrusionOk="0">
                  <a:moveTo>
                    <a:pt x="46"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6871;p126">
              <a:extLst>
                <a:ext uri="{FF2B5EF4-FFF2-40B4-BE49-F238E27FC236}">
                  <a16:creationId xmlns:a16="http://schemas.microsoft.com/office/drawing/2014/main" id="{8667F101-4251-4D30-BD6D-6C69A2F4E414}"/>
                </a:ext>
              </a:extLst>
            </p:cNvPr>
            <p:cNvSpPr/>
            <p:nvPr/>
          </p:nvSpPr>
          <p:spPr>
            <a:xfrm>
              <a:off x="2201117" y="1588909"/>
              <a:ext cx="530" cy="68"/>
            </a:xfrm>
            <a:custGeom>
              <a:avLst/>
              <a:gdLst/>
              <a:ahLst/>
              <a:cxnLst/>
              <a:rect l="l" t="t" r="r" b="b"/>
              <a:pathLst>
                <a:path w="39" h="5" extrusionOk="0">
                  <a:moveTo>
                    <a:pt x="39"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6872;p126">
              <a:extLst>
                <a:ext uri="{FF2B5EF4-FFF2-40B4-BE49-F238E27FC236}">
                  <a16:creationId xmlns:a16="http://schemas.microsoft.com/office/drawing/2014/main" id="{379F7DAC-3607-4FC7-BC78-442B2242D88C}"/>
                </a:ext>
              </a:extLst>
            </p:cNvPr>
            <p:cNvSpPr/>
            <p:nvPr/>
          </p:nvSpPr>
          <p:spPr>
            <a:xfrm>
              <a:off x="2199868" y="1588814"/>
              <a:ext cx="394" cy="14"/>
            </a:xfrm>
            <a:custGeom>
              <a:avLst/>
              <a:gdLst/>
              <a:ahLst/>
              <a:cxnLst/>
              <a:rect l="l" t="t" r="r" b="b"/>
              <a:pathLst>
                <a:path w="29" h="1" extrusionOk="0">
                  <a:moveTo>
                    <a:pt x="29"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6873;p126">
              <a:extLst>
                <a:ext uri="{FF2B5EF4-FFF2-40B4-BE49-F238E27FC236}">
                  <a16:creationId xmlns:a16="http://schemas.microsoft.com/office/drawing/2014/main" id="{B6E78AB8-0285-467C-AF96-25DCCB11A183}"/>
                </a:ext>
              </a:extLst>
            </p:cNvPr>
            <p:cNvSpPr/>
            <p:nvPr/>
          </p:nvSpPr>
          <p:spPr>
            <a:xfrm>
              <a:off x="2200493" y="1588868"/>
              <a:ext cx="489" cy="54"/>
            </a:xfrm>
            <a:custGeom>
              <a:avLst/>
              <a:gdLst/>
              <a:ahLst/>
              <a:cxnLst/>
              <a:rect l="l" t="t" r="r" b="b"/>
              <a:pathLst>
                <a:path w="36" h="4" extrusionOk="0">
                  <a:moveTo>
                    <a:pt x="36"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6874;p126">
              <a:extLst>
                <a:ext uri="{FF2B5EF4-FFF2-40B4-BE49-F238E27FC236}">
                  <a16:creationId xmlns:a16="http://schemas.microsoft.com/office/drawing/2014/main" id="{2F9F42A4-2D22-4572-A36D-A08739362F26}"/>
                </a:ext>
              </a:extLst>
            </p:cNvPr>
            <p:cNvSpPr/>
            <p:nvPr/>
          </p:nvSpPr>
          <p:spPr>
            <a:xfrm>
              <a:off x="2213799" y="1589154"/>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6875;p126">
              <a:extLst>
                <a:ext uri="{FF2B5EF4-FFF2-40B4-BE49-F238E27FC236}">
                  <a16:creationId xmlns:a16="http://schemas.microsoft.com/office/drawing/2014/main" id="{E823E4F8-5CB6-4A74-9CB2-ED87F6C70729}"/>
                </a:ext>
              </a:extLst>
            </p:cNvPr>
            <p:cNvSpPr/>
            <p:nvPr/>
          </p:nvSpPr>
          <p:spPr>
            <a:xfrm>
              <a:off x="2328882" y="1660259"/>
              <a:ext cx="54" cy="149"/>
            </a:xfrm>
            <a:custGeom>
              <a:avLst/>
              <a:gdLst/>
              <a:ahLst/>
              <a:cxnLst/>
              <a:rect l="l" t="t" r="r" b="b"/>
              <a:pathLst>
                <a:path w="4" h="11" extrusionOk="0">
                  <a:moveTo>
                    <a:pt x="4"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6876;p126">
              <a:extLst>
                <a:ext uri="{FF2B5EF4-FFF2-40B4-BE49-F238E27FC236}">
                  <a16:creationId xmlns:a16="http://schemas.microsoft.com/office/drawing/2014/main" id="{8E09C7FD-B23C-418A-8B95-8A71C0FB6DE8}"/>
                </a:ext>
              </a:extLst>
            </p:cNvPr>
            <p:cNvSpPr/>
            <p:nvPr/>
          </p:nvSpPr>
          <p:spPr>
            <a:xfrm>
              <a:off x="2335860" y="1655032"/>
              <a:ext cx="1534" cy="204"/>
            </a:xfrm>
            <a:custGeom>
              <a:avLst/>
              <a:gdLst/>
              <a:ahLst/>
              <a:cxnLst/>
              <a:rect l="l" t="t" r="r" b="b"/>
              <a:pathLst>
                <a:path w="113" h="15" extrusionOk="0">
                  <a:moveTo>
                    <a:pt x="113"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6877;p126">
              <a:extLst>
                <a:ext uri="{FF2B5EF4-FFF2-40B4-BE49-F238E27FC236}">
                  <a16:creationId xmlns:a16="http://schemas.microsoft.com/office/drawing/2014/main" id="{B06CA4C1-DE0A-497A-AE08-B785D3846285}"/>
                </a:ext>
              </a:extLst>
            </p:cNvPr>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6878;p126">
              <a:extLst>
                <a:ext uri="{FF2B5EF4-FFF2-40B4-BE49-F238E27FC236}">
                  <a16:creationId xmlns:a16="http://schemas.microsoft.com/office/drawing/2014/main" id="{765B56C0-A247-4885-B4FC-427217EF622A}"/>
                </a:ext>
              </a:extLst>
            </p:cNvPr>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6879;p126">
              <a:extLst>
                <a:ext uri="{FF2B5EF4-FFF2-40B4-BE49-F238E27FC236}">
                  <a16:creationId xmlns:a16="http://schemas.microsoft.com/office/drawing/2014/main" id="{0E071532-CA29-4EAC-87A1-1D2993B5493C}"/>
                </a:ext>
              </a:extLst>
            </p:cNvPr>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6880;p126">
              <a:extLst>
                <a:ext uri="{FF2B5EF4-FFF2-40B4-BE49-F238E27FC236}">
                  <a16:creationId xmlns:a16="http://schemas.microsoft.com/office/drawing/2014/main" id="{31BD6CC3-89C7-43CC-A44C-DD9DE28D3556}"/>
                </a:ext>
              </a:extLst>
            </p:cNvPr>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6881;p126">
              <a:extLst>
                <a:ext uri="{FF2B5EF4-FFF2-40B4-BE49-F238E27FC236}">
                  <a16:creationId xmlns:a16="http://schemas.microsoft.com/office/drawing/2014/main" id="{E804C908-3D45-4299-A05F-D3DA814D4767}"/>
                </a:ext>
              </a:extLst>
            </p:cNvPr>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6882;p126">
              <a:extLst>
                <a:ext uri="{FF2B5EF4-FFF2-40B4-BE49-F238E27FC236}">
                  <a16:creationId xmlns:a16="http://schemas.microsoft.com/office/drawing/2014/main" id="{F522B9A5-8854-42F4-9325-83218D53E192}"/>
                </a:ext>
              </a:extLst>
            </p:cNvPr>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6883;p126">
              <a:extLst>
                <a:ext uri="{FF2B5EF4-FFF2-40B4-BE49-F238E27FC236}">
                  <a16:creationId xmlns:a16="http://schemas.microsoft.com/office/drawing/2014/main" id="{8B1D65BD-5D69-4428-B9F4-57C52C99E136}"/>
                </a:ext>
              </a:extLst>
            </p:cNvPr>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6884;p126">
              <a:extLst>
                <a:ext uri="{FF2B5EF4-FFF2-40B4-BE49-F238E27FC236}">
                  <a16:creationId xmlns:a16="http://schemas.microsoft.com/office/drawing/2014/main" id="{6370A90A-308A-49D3-954A-66E0282B20A4}"/>
                </a:ext>
              </a:extLst>
            </p:cNvPr>
            <p:cNvSpPr/>
            <p:nvPr/>
          </p:nvSpPr>
          <p:spPr>
            <a:xfrm>
              <a:off x="2341862" y="1642581"/>
              <a:ext cx="339" cy="339"/>
            </a:xfrm>
            <a:custGeom>
              <a:avLst/>
              <a:gdLst/>
              <a:ahLst/>
              <a:cxnLst/>
              <a:rect l="l" t="t" r="r" b="b"/>
              <a:pathLst>
                <a:path w="25" h="25" extrusionOk="0">
                  <a:moveTo>
                    <a:pt x="25"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6885;p126">
              <a:extLst>
                <a:ext uri="{FF2B5EF4-FFF2-40B4-BE49-F238E27FC236}">
                  <a16:creationId xmlns:a16="http://schemas.microsoft.com/office/drawing/2014/main" id="{7DD4EF47-6523-47F8-BE90-FBC9AF467A20}"/>
                </a:ext>
              </a:extLst>
            </p:cNvPr>
            <p:cNvSpPr/>
            <p:nvPr/>
          </p:nvSpPr>
          <p:spPr>
            <a:xfrm>
              <a:off x="2337476" y="165522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6886;p126">
              <a:extLst>
                <a:ext uri="{FF2B5EF4-FFF2-40B4-BE49-F238E27FC236}">
                  <a16:creationId xmlns:a16="http://schemas.microsoft.com/office/drawing/2014/main" id="{6BDD2078-F5FF-4048-89BB-DEDACEF2F411}"/>
                </a:ext>
              </a:extLst>
            </p:cNvPr>
            <p:cNvSpPr/>
            <p:nvPr/>
          </p:nvSpPr>
          <p:spPr>
            <a:xfrm>
              <a:off x="2328692" y="1659023"/>
              <a:ext cx="14" cy="149"/>
            </a:xfrm>
            <a:custGeom>
              <a:avLst/>
              <a:gdLst/>
              <a:ahLst/>
              <a:cxnLst/>
              <a:rect l="l" t="t" r="r" b="b"/>
              <a:pathLst>
                <a:path w="1" h="11" extrusionOk="0">
                  <a:moveTo>
                    <a:pt x="0"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6887;p126">
              <a:extLst>
                <a:ext uri="{FF2B5EF4-FFF2-40B4-BE49-F238E27FC236}">
                  <a16:creationId xmlns:a16="http://schemas.microsoft.com/office/drawing/2014/main" id="{5C0BEE38-A905-47C9-938B-038FF66DDFFA}"/>
                </a:ext>
              </a:extLst>
            </p:cNvPr>
            <p:cNvSpPr/>
            <p:nvPr/>
          </p:nvSpPr>
          <p:spPr>
            <a:xfrm>
              <a:off x="2328787" y="1659594"/>
              <a:ext cx="14" cy="204"/>
            </a:xfrm>
            <a:custGeom>
              <a:avLst/>
              <a:gdLst/>
              <a:ahLst/>
              <a:cxnLst/>
              <a:rect l="l" t="t" r="r" b="b"/>
              <a:pathLst>
                <a:path w="1" h="15" extrusionOk="0">
                  <a:moveTo>
                    <a:pt x="0"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6888;p126">
              <a:extLst>
                <a:ext uri="{FF2B5EF4-FFF2-40B4-BE49-F238E27FC236}">
                  <a16:creationId xmlns:a16="http://schemas.microsoft.com/office/drawing/2014/main" id="{E044763B-EE22-47E0-BA18-B6F7CBABD125}"/>
                </a:ext>
              </a:extLst>
            </p:cNvPr>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6889;p126">
              <a:extLst>
                <a:ext uri="{FF2B5EF4-FFF2-40B4-BE49-F238E27FC236}">
                  <a16:creationId xmlns:a16="http://schemas.microsoft.com/office/drawing/2014/main" id="{55CB4D39-8520-4D0D-BA90-43AD2E029095}"/>
                </a:ext>
              </a:extLst>
            </p:cNvPr>
            <p:cNvSpPr/>
            <p:nvPr/>
          </p:nvSpPr>
          <p:spPr>
            <a:xfrm>
              <a:off x="2328827" y="1659919"/>
              <a:ext cx="68" cy="163"/>
            </a:xfrm>
            <a:custGeom>
              <a:avLst/>
              <a:gdLst/>
              <a:ahLst/>
              <a:cxnLst/>
              <a:rect l="l" t="t" r="r" b="b"/>
              <a:pathLst>
                <a:path w="5" h="12" extrusionOk="0">
                  <a:moveTo>
                    <a:pt x="1" y="1"/>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6890;p126">
              <a:extLst>
                <a:ext uri="{FF2B5EF4-FFF2-40B4-BE49-F238E27FC236}">
                  <a16:creationId xmlns:a16="http://schemas.microsoft.com/office/drawing/2014/main" id="{C4B2DA93-5583-4B97-A78C-799F2CF80A01}"/>
                </a:ext>
              </a:extLst>
            </p:cNvPr>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6891;p126">
              <a:extLst>
                <a:ext uri="{FF2B5EF4-FFF2-40B4-BE49-F238E27FC236}">
                  <a16:creationId xmlns:a16="http://schemas.microsoft.com/office/drawing/2014/main" id="{18DAFA1A-E5FE-4633-9377-E09D4EBBF7D2}"/>
                </a:ext>
              </a:extLst>
            </p:cNvPr>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6892;p126">
              <a:extLst>
                <a:ext uri="{FF2B5EF4-FFF2-40B4-BE49-F238E27FC236}">
                  <a16:creationId xmlns:a16="http://schemas.microsoft.com/office/drawing/2014/main" id="{A6289528-34C5-4615-8C3C-1DB38D5A442F}"/>
                </a:ext>
              </a:extLst>
            </p:cNvPr>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6893;p126">
              <a:extLst>
                <a:ext uri="{FF2B5EF4-FFF2-40B4-BE49-F238E27FC236}">
                  <a16:creationId xmlns:a16="http://schemas.microsoft.com/office/drawing/2014/main" id="{2671AB64-60EA-4DAF-8913-AC8404ACD28F}"/>
                </a:ext>
              </a:extLst>
            </p:cNvPr>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6894;p126">
              <a:extLst>
                <a:ext uri="{FF2B5EF4-FFF2-40B4-BE49-F238E27FC236}">
                  <a16:creationId xmlns:a16="http://schemas.microsoft.com/office/drawing/2014/main" id="{18EA4725-F25F-496A-B8C2-1C8BE2D43478}"/>
                </a:ext>
              </a:extLst>
            </p:cNvPr>
            <p:cNvSpPr/>
            <p:nvPr/>
          </p:nvSpPr>
          <p:spPr>
            <a:xfrm>
              <a:off x="2283438" y="159432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6895;p126">
              <a:extLst>
                <a:ext uri="{FF2B5EF4-FFF2-40B4-BE49-F238E27FC236}">
                  <a16:creationId xmlns:a16="http://schemas.microsoft.com/office/drawing/2014/main" id="{2AD7C491-E408-4DC8-9E5D-7803ACEB8624}"/>
                </a:ext>
              </a:extLst>
            </p:cNvPr>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6896;p126">
              <a:extLst>
                <a:ext uri="{FF2B5EF4-FFF2-40B4-BE49-F238E27FC236}">
                  <a16:creationId xmlns:a16="http://schemas.microsoft.com/office/drawing/2014/main" id="{F48D4533-AF4A-4EA9-8013-8FCF8D38C0FD}"/>
                </a:ext>
              </a:extLst>
            </p:cNvPr>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6897;p126">
              <a:extLst>
                <a:ext uri="{FF2B5EF4-FFF2-40B4-BE49-F238E27FC236}">
                  <a16:creationId xmlns:a16="http://schemas.microsoft.com/office/drawing/2014/main" id="{2481A497-BEA0-4ABB-AD8E-304C51E1B115}"/>
                </a:ext>
              </a:extLst>
            </p:cNvPr>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6898;p126">
              <a:extLst>
                <a:ext uri="{FF2B5EF4-FFF2-40B4-BE49-F238E27FC236}">
                  <a16:creationId xmlns:a16="http://schemas.microsoft.com/office/drawing/2014/main" id="{AA8EE051-0436-4F99-B5C3-EAD5D3FB41BA}"/>
                </a:ext>
              </a:extLst>
            </p:cNvPr>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6899;p126">
              <a:extLst>
                <a:ext uri="{FF2B5EF4-FFF2-40B4-BE49-F238E27FC236}">
                  <a16:creationId xmlns:a16="http://schemas.microsoft.com/office/drawing/2014/main" id="{EF7C33D7-8DEB-4C5A-8D66-D59F59CD67B5}"/>
                </a:ext>
              </a:extLst>
            </p:cNvPr>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6900;p126">
              <a:extLst>
                <a:ext uri="{FF2B5EF4-FFF2-40B4-BE49-F238E27FC236}">
                  <a16:creationId xmlns:a16="http://schemas.microsoft.com/office/drawing/2014/main" id="{2AC8F5B0-B8A5-4A40-B714-39D709F7A835}"/>
                </a:ext>
              </a:extLst>
            </p:cNvPr>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6901;p126">
              <a:extLst>
                <a:ext uri="{FF2B5EF4-FFF2-40B4-BE49-F238E27FC236}">
                  <a16:creationId xmlns:a16="http://schemas.microsoft.com/office/drawing/2014/main" id="{AEAEB428-D001-4194-B833-701647F2207D}"/>
                </a:ext>
              </a:extLst>
            </p:cNvPr>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6902;p126">
              <a:extLst>
                <a:ext uri="{FF2B5EF4-FFF2-40B4-BE49-F238E27FC236}">
                  <a16:creationId xmlns:a16="http://schemas.microsoft.com/office/drawing/2014/main" id="{5D725FF9-32F4-4A33-86CD-A9551C4D6B81}"/>
                </a:ext>
              </a:extLst>
            </p:cNvPr>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6903;p126">
              <a:extLst>
                <a:ext uri="{FF2B5EF4-FFF2-40B4-BE49-F238E27FC236}">
                  <a16:creationId xmlns:a16="http://schemas.microsoft.com/office/drawing/2014/main" id="{382ABCA5-72A5-448A-9D57-E9B8482E3384}"/>
                </a:ext>
              </a:extLst>
            </p:cNvPr>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6904;p126">
              <a:extLst>
                <a:ext uri="{FF2B5EF4-FFF2-40B4-BE49-F238E27FC236}">
                  <a16:creationId xmlns:a16="http://schemas.microsoft.com/office/drawing/2014/main" id="{26CE86A3-5209-4458-8269-076366CA746F}"/>
                </a:ext>
              </a:extLst>
            </p:cNvPr>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6905;p126">
              <a:extLst>
                <a:ext uri="{FF2B5EF4-FFF2-40B4-BE49-F238E27FC236}">
                  <a16:creationId xmlns:a16="http://schemas.microsoft.com/office/drawing/2014/main" id="{95C05E30-4719-4DA1-BD21-8CD16E1DFFEE}"/>
                </a:ext>
              </a:extLst>
            </p:cNvPr>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6906;p126">
              <a:extLst>
                <a:ext uri="{FF2B5EF4-FFF2-40B4-BE49-F238E27FC236}">
                  <a16:creationId xmlns:a16="http://schemas.microsoft.com/office/drawing/2014/main" id="{A28D30F6-580E-4F74-9005-D629BA576023}"/>
                </a:ext>
              </a:extLst>
            </p:cNvPr>
            <p:cNvSpPr/>
            <p:nvPr/>
          </p:nvSpPr>
          <p:spPr>
            <a:xfrm>
              <a:off x="2211667" y="158330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6907;p126">
              <a:extLst>
                <a:ext uri="{FF2B5EF4-FFF2-40B4-BE49-F238E27FC236}">
                  <a16:creationId xmlns:a16="http://schemas.microsoft.com/office/drawing/2014/main" id="{149242E0-01E6-411A-BC02-60C17F9352DE}"/>
                </a:ext>
              </a:extLst>
            </p:cNvPr>
            <p:cNvSpPr/>
            <p:nvPr/>
          </p:nvSpPr>
          <p:spPr>
            <a:xfrm>
              <a:off x="2211898" y="1583356"/>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6908;p126">
              <a:extLst>
                <a:ext uri="{FF2B5EF4-FFF2-40B4-BE49-F238E27FC236}">
                  <a16:creationId xmlns:a16="http://schemas.microsoft.com/office/drawing/2014/main" id="{8716E555-582F-4E8E-A4AB-53D2C1D72880}"/>
                </a:ext>
              </a:extLst>
            </p:cNvPr>
            <p:cNvSpPr/>
            <p:nvPr/>
          </p:nvSpPr>
          <p:spPr>
            <a:xfrm>
              <a:off x="2211382" y="158330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6909;p126">
              <a:extLst>
                <a:ext uri="{FF2B5EF4-FFF2-40B4-BE49-F238E27FC236}">
                  <a16:creationId xmlns:a16="http://schemas.microsoft.com/office/drawing/2014/main" id="{38ACE168-43FC-4E6C-84F1-043612A1CB42}"/>
                </a:ext>
              </a:extLst>
            </p:cNvPr>
            <p:cNvSpPr/>
            <p:nvPr/>
          </p:nvSpPr>
          <p:spPr>
            <a:xfrm>
              <a:off x="2211477" y="158330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6910;p126">
              <a:extLst>
                <a:ext uri="{FF2B5EF4-FFF2-40B4-BE49-F238E27FC236}">
                  <a16:creationId xmlns:a16="http://schemas.microsoft.com/office/drawing/2014/main" id="{A521CF8C-CDD8-48C4-9F2C-D257E4C9E3E2}"/>
                </a:ext>
              </a:extLst>
            </p:cNvPr>
            <p:cNvSpPr/>
            <p:nvPr/>
          </p:nvSpPr>
          <p:spPr>
            <a:xfrm>
              <a:off x="2212753" y="1583736"/>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6911;p126">
              <a:extLst>
                <a:ext uri="{FF2B5EF4-FFF2-40B4-BE49-F238E27FC236}">
                  <a16:creationId xmlns:a16="http://schemas.microsoft.com/office/drawing/2014/main" id="{6CAAA0C3-6156-4B05-8B56-EB567D469105}"/>
                </a:ext>
              </a:extLst>
            </p:cNvPr>
            <p:cNvSpPr/>
            <p:nvPr/>
          </p:nvSpPr>
          <p:spPr>
            <a:xfrm>
              <a:off x="2212427" y="1583546"/>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6912;p126">
              <a:extLst>
                <a:ext uri="{FF2B5EF4-FFF2-40B4-BE49-F238E27FC236}">
                  <a16:creationId xmlns:a16="http://schemas.microsoft.com/office/drawing/2014/main" id="{E4E490D4-ECB7-4C46-8868-E4E8B547F376}"/>
                </a:ext>
              </a:extLst>
            </p:cNvPr>
            <p:cNvSpPr/>
            <p:nvPr/>
          </p:nvSpPr>
          <p:spPr>
            <a:xfrm>
              <a:off x="2212142" y="1583451"/>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6913;p126">
              <a:extLst>
                <a:ext uri="{FF2B5EF4-FFF2-40B4-BE49-F238E27FC236}">
                  <a16:creationId xmlns:a16="http://schemas.microsoft.com/office/drawing/2014/main" id="{B17683BD-6A45-41C4-9988-C0AEAED631A3}"/>
                </a:ext>
              </a:extLst>
            </p:cNvPr>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6914;p126">
              <a:extLst>
                <a:ext uri="{FF2B5EF4-FFF2-40B4-BE49-F238E27FC236}">
                  <a16:creationId xmlns:a16="http://schemas.microsoft.com/office/drawing/2014/main" id="{C963A3A8-93BA-4A16-B6EB-2240F79E0B8C}"/>
                </a:ext>
              </a:extLst>
            </p:cNvPr>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6915;p126">
              <a:extLst>
                <a:ext uri="{FF2B5EF4-FFF2-40B4-BE49-F238E27FC236}">
                  <a16:creationId xmlns:a16="http://schemas.microsoft.com/office/drawing/2014/main" id="{A223A5FA-DBDC-450E-8C51-0BA0B72C3486}"/>
                </a:ext>
              </a:extLst>
            </p:cNvPr>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6916;p126">
              <a:extLst>
                <a:ext uri="{FF2B5EF4-FFF2-40B4-BE49-F238E27FC236}">
                  <a16:creationId xmlns:a16="http://schemas.microsoft.com/office/drawing/2014/main" id="{8B4EC8C6-D19F-49E7-985E-AE9F2EA239BD}"/>
                </a:ext>
              </a:extLst>
            </p:cNvPr>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6917;p126">
              <a:extLst>
                <a:ext uri="{FF2B5EF4-FFF2-40B4-BE49-F238E27FC236}">
                  <a16:creationId xmlns:a16="http://schemas.microsoft.com/office/drawing/2014/main" id="{3227E41E-525C-4E67-B4FD-E2996E28E284}"/>
                </a:ext>
              </a:extLst>
            </p:cNvPr>
            <p:cNvSpPr/>
            <p:nvPr/>
          </p:nvSpPr>
          <p:spPr>
            <a:xfrm>
              <a:off x="2204824" y="1581116"/>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6918;p126">
              <a:extLst>
                <a:ext uri="{FF2B5EF4-FFF2-40B4-BE49-F238E27FC236}">
                  <a16:creationId xmlns:a16="http://schemas.microsoft.com/office/drawing/2014/main" id="{DE10788D-AA5A-4FEB-B4A7-49DD2BFA6B8D}"/>
                </a:ext>
              </a:extLst>
            </p:cNvPr>
            <p:cNvSpPr/>
            <p:nvPr/>
          </p:nvSpPr>
          <p:spPr>
            <a:xfrm>
              <a:off x="2205720" y="1581265"/>
              <a:ext cx="14" cy="0"/>
            </a:xfrm>
            <a:custGeom>
              <a:avLst/>
              <a:gdLst/>
              <a:ahLst/>
              <a:cxnLst/>
              <a:rect l="l" t="t" r="r" b="b"/>
              <a:pathLst>
                <a:path w="1" extrusionOk="0">
                  <a:moveTo>
                    <a:pt x="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6919;p126">
              <a:extLst>
                <a:ext uri="{FF2B5EF4-FFF2-40B4-BE49-F238E27FC236}">
                  <a16:creationId xmlns:a16="http://schemas.microsoft.com/office/drawing/2014/main" id="{2C881FD9-8199-48C8-B812-51C3031A4131}"/>
                </a:ext>
              </a:extLst>
            </p:cNvPr>
            <p:cNvSpPr/>
            <p:nvPr/>
          </p:nvSpPr>
          <p:spPr>
            <a:xfrm>
              <a:off x="2205530" y="1581211"/>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6920;p126">
              <a:extLst>
                <a:ext uri="{FF2B5EF4-FFF2-40B4-BE49-F238E27FC236}">
                  <a16:creationId xmlns:a16="http://schemas.microsoft.com/office/drawing/2014/main" id="{69623F51-2200-45CD-B9E2-0E3B54C27D0F}"/>
                </a:ext>
              </a:extLst>
            </p:cNvPr>
            <p:cNvSpPr/>
            <p:nvPr/>
          </p:nvSpPr>
          <p:spPr>
            <a:xfrm>
              <a:off x="2205055" y="1581156"/>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6921;p126">
              <a:extLst>
                <a:ext uri="{FF2B5EF4-FFF2-40B4-BE49-F238E27FC236}">
                  <a16:creationId xmlns:a16="http://schemas.microsoft.com/office/drawing/2014/main" id="{29C4C8A5-745E-47D1-BC4E-69F0B8A14E7F}"/>
                </a:ext>
              </a:extLst>
            </p:cNvPr>
            <p:cNvSpPr/>
            <p:nvPr/>
          </p:nvSpPr>
          <p:spPr>
            <a:xfrm>
              <a:off x="2205299" y="1581156"/>
              <a:ext cx="149" cy="14"/>
            </a:xfrm>
            <a:custGeom>
              <a:avLst/>
              <a:gdLst/>
              <a:ahLst/>
              <a:cxnLst/>
              <a:rect l="l" t="t" r="r" b="b"/>
              <a:pathLst>
                <a:path w="11" h="1" extrusionOk="0">
                  <a:moveTo>
                    <a:pt x="0"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6922;p126">
              <a:extLst>
                <a:ext uri="{FF2B5EF4-FFF2-40B4-BE49-F238E27FC236}">
                  <a16:creationId xmlns:a16="http://schemas.microsoft.com/office/drawing/2014/main" id="{8B0DD0E8-BF66-4BCC-AAF8-C21608295E4D}"/>
                </a:ext>
              </a:extLst>
            </p:cNvPr>
            <p:cNvSpPr/>
            <p:nvPr/>
          </p:nvSpPr>
          <p:spPr>
            <a:xfrm>
              <a:off x="2213894" y="158915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6923;p126">
              <a:extLst>
                <a:ext uri="{FF2B5EF4-FFF2-40B4-BE49-F238E27FC236}">
                  <a16:creationId xmlns:a16="http://schemas.microsoft.com/office/drawing/2014/main" id="{F04F80EC-C569-45CB-8B5E-DA4BEF9BAA47}"/>
                </a:ext>
              </a:extLst>
            </p:cNvPr>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6924;p126">
              <a:extLst>
                <a:ext uri="{FF2B5EF4-FFF2-40B4-BE49-F238E27FC236}">
                  <a16:creationId xmlns:a16="http://schemas.microsoft.com/office/drawing/2014/main" id="{85F1A90E-6D1E-4AEB-B237-6EED5D23A7AE}"/>
                </a:ext>
              </a:extLst>
            </p:cNvPr>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6925;p126">
              <a:extLst>
                <a:ext uri="{FF2B5EF4-FFF2-40B4-BE49-F238E27FC236}">
                  <a16:creationId xmlns:a16="http://schemas.microsoft.com/office/drawing/2014/main" id="{0344DD3F-BE03-447D-99CF-E241AC587C9A}"/>
                </a:ext>
              </a:extLst>
            </p:cNvPr>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6926;p126">
              <a:extLst>
                <a:ext uri="{FF2B5EF4-FFF2-40B4-BE49-F238E27FC236}">
                  <a16:creationId xmlns:a16="http://schemas.microsoft.com/office/drawing/2014/main" id="{7F014751-8405-4635-8DD6-F9B7E1C01D23}"/>
                </a:ext>
              </a:extLst>
            </p:cNvPr>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6927;p126">
              <a:extLst>
                <a:ext uri="{FF2B5EF4-FFF2-40B4-BE49-F238E27FC236}">
                  <a16:creationId xmlns:a16="http://schemas.microsoft.com/office/drawing/2014/main" id="{D0C29F40-546F-4E3C-A1F4-FF592BE537B0}"/>
                </a:ext>
              </a:extLst>
            </p:cNvPr>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6928;p126">
              <a:extLst>
                <a:ext uri="{FF2B5EF4-FFF2-40B4-BE49-F238E27FC236}">
                  <a16:creationId xmlns:a16="http://schemas.microsoft.com/office/drawing/2014/main" id="{204091C2-9DA5-4986-871E-A66420194D83}"/>
                </a:ext>
              </a:extLst>
            </p:cNvPr>
            <p:cNvSpPr/>
            <p:nvPr/>
          </p:nvSpPr>
          <p:spPr>
            <a:xfrm>
              <a:off x="2257002" y="1519610"/>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6929;p126">
              <a:extLst>
                <a:ext uri="{FF2B5EF4-FFF2-40B4-BE49-F238E27FC236}">
                  <a16:creationId xmlns:a16="http://schemas.microsoft.com/office/drawing/2014/main" id="{90A613BF-0850-4F74-B585-C85C93DCEB9B}"/>
                </a:ext>
              </a:extLst>
            </p:cNvPr>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6930;p126">
              <a:extLst>
                <a:ext uri="{FF2B5EF4-FFF2-40B4-BE49-F238E27FC236}">
                  <a16:creationId xmlns:a16="http://schemas.microsoft.com/office/drawing/2014/main" id="{75B0BA06-12E0-4D78-A5C3-FF61AB0A25F0}"/>
                </a:ext>
              </a:extLst>
            </p:cNvPr>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6931;p126">
              <a:extLst>
                <a:ext uri="{FF2B5EF4-FFF2-40B4-BE49-F238E27FC236}">
                  <a16:creationId xmlns:a16="http://schemas.microsoft.com/office/drawing/2014/main" id="{334CC7A9-E2D8-4F7C-B39C-A525FF049967}"/>
                </a:ext>
              </a:extLst>
            </p:cNvPr>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6932;p126">
              <a:extLst>
                <a:ext uri="{FF2B5EF4-FFF2-40B4-BE49-F238E27FC236}">
                  <a16:creationId xmlns:a16="http://schemas.microsoft.com/office/drawing/2014/main" id="{052F673D-4F19-4D65-9336-AD13E5274313}"/>
                </a:ext>
              </a:extLst>
            </p:cNvPr>
            <p:cNvSpPr/>
            <p:nvPr/>
          </p:nvSpPr>
          <p:spPr>
            <a:xfrm>
              <a:off x="2256581" y="1520126"/>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6933;p126">
              <a:extLst>
                <a:ext uri="{FF2B5EF4-FFF2-40B4-BE49-F238E27FC236}">
                  <a16:creationId xmlns:a16="http://schemas.microsoft.com/office/drawing/2014/main" id="{06EDE332-975F-4947-BFBD-4CE278EBAFA5}"/>
                </a:ext>
              </a:extLst>
            </p:cNvPr>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6934;p126">
              <a:extLst>
                <a:ext uri="{FF2B5EF4-FFF2-40B4-BE49-F238E27FC236}">
                  <a16:creationId xmlns:a16="http://schemas.microsoft.com/office/drawing/2014/main" id="{3D8E2690-DF7F-455B-AFCB-8BDC216779E9}"/>
                </a:ext>
              </a:extLst>
            </p:cNvPr>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6935;p126">
              <a:extLst>
                <a:ext uri="{FF2B5EF4-FFF2-40B4-BE49-F238E27FC236}">
                  <a16:creationId xmlns:a16="http://schemas.microsoft.com/office/drawing/2014/main" id="{E3FDF169-0619-4B2A-A3AF-450425F84685}"/>
                </a:ext>
              </a:extLst>
            </p:cNvPr>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6936;p126">
              <a:extLst>
                <a:ext uri="{FF2B5EF4-FFF2-40B4-BE49-F238E27FC236}">
                  <a16:creationId xmlns:a16="http://schemas.microsoft.com/office/drawing/2014/main" id="{053829B0-49B8-459A-9FEE-85998112B30B}"/>
                </a:ext>
              </a:extLst>
            </p:cNvPr>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6937;p126">
              <a:extLst>
                <a:ext uri="{FF2B5EF4-FFF2-40B4-BE49-F238E27FC236}">
                  <a16:creationId xmlns:a16="http://schemas.microsoft.com/office/drawing/2014/main" id="{91AF7B43-241D-492C-B86B-CC95323F83B8}"/>
                </a:ext>
              </a:extLst>
            </p:cNvPr>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6938;p126">
              <a:extLst>
                <a:ext uri="{FF2B5EF4-FFF2-40B4-BE49-F238E27FC236}">
                  <a16:creationId xmlns:a16="http://schemas.microsoft.com/office/drawing/2014/main" id="{04E05217-7160-4919-9A35-9CE2F020E6DF}"/>
                </a:ext>
              </a:extLst>
            </p:cNvPr>
            <p:cNvSpPr/>
            <p:nvPr/>
          </p:nvSpPr>
          <p:spPr>
            <a:xfrm>
              <a:off x="2254681" y="1537002"/>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6939;p126">
              <a:extLst>
                <a:ext uri="{FF2B5EF4-FFF2-40B4-BE49-F238E27FC236}">
                  <a16:creationId xmlns:a16="http://schemas.microsoft.com/office/drawing/2014/main" id="{523E7521-342C-4C43-BF94-FA6024297CD6}"/>
                </a:ext>
              </a:extLst>
            </p:cNvPr>
            <p:cNvSpPr/>
            <p:nvPr/>
          </p:nvSpPr>
          <p:spPr>
            <a:xfrm>
              <a:off x="2253961" y="1538048"/>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6940;p126">
              <a:extLst>
                <a:ext uri="{FF2B5EF4-FFF2-40B4-BE49-F238E27FC236}">
                  <a16:creationId xmlns:a16="http://schemas.microsoft.com/office/drawing/2014/main" id="{F721A407-55B1-466C-AA98-CE27DA8CBE61}"/>
                </a:ext>
              </a:extLst>
            </p:cNvPr>
            <p:cNvSpPr/>
            <p:nvPr/>
          </p:nvSpPr>
          <p:spPr>
            <a:xfrm>
              <a:off x="2254110" y="1537858"/>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6941;p126">
              <a:extLst>
                <a:ext uri="{FF2B5EF4-FFF2-40B4-BE49-F238E27FC236}">
                  <a16:creationId xmlns:a16="http://schemas.microsoft.com/office/drawing/2014/main" id="{4C19FEE7-B3D6-404C-9AD9-69BB76397D07}"/>
                </a:ext>
              </a:extLst>
            </p:cNvPr>
            <p:cNvSpPr/>
            <p:nvPr/>
          </p:nvSpPr>
          <p:spPr>
            <a:xfrm>
              <a:off x="2253825" y="1538238"/>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6942;p126">
              <a:extLst>
                <a:ext uri="{FF2B5EF4-FFF2-40B4-BE49-F238E27FC236}">
                  <a16:creationId xmlns:a16="http://schemas.microsoft.com/office/drawing/2014/main" id="{F687B288-72F1-4100-A5F1-A93265886AD8}"/>
                </a:ext>
              </a:extLst>
            </p:cNvPr>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6943;p126">
              <a:extLst>
                <a:ext uri="{FF2B5EF4-FFF2-40B4-BE49-F238E27FC236}">
                  <a16:creationId xmlns:a16="http://schemas.microsoft.com/office/drawing/2014/main" id="{5697FCBD-36F9-4EF4-9E1E-D134735916BC}"/>
                </a:ext>
              </a:extLst>
            </p:cNvPr>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6944;p126">
              <a:extLst>
                <a:ext uri="{FF2B5EF4-FFF2-40B4-BE49-F238E27FC236}">
                  <a16:creationId xmlns:a16="http://schemas.microsoft.com/office/drawing/2014/main" id="{F2FCF53A-141F-4083-B004-19BF03134491}"/>
                </a:ext>
              </a:extLst>
            </p:cNvPr>
            <p:cNvSpPr/>
            <p:nvPr/>
          </p:nvSpPr>
          <p:spPr>
            <a:xfrm>
              <a:off x="2254300" y="1537668"/>
              <a:ext cx="54" cy="68"/>
            </a:xfrm>
            <a:custGeom>
              <a:avLst/>
              <a:gdLst/>
              <a:ahLst/>
              <a:cxnLst/>
              <a:rect l="l" t="t" r="r" b="b"/>
              <a:pathLst>
                <a:path w="4" h="5" extrusionOk="0">
                  <a:moveTo>
                    <a:pt x="0"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6945;p126">
              <a:extLst>
                <a:ext uri="{FF2B5EF4-FFF2-40B4-BE49-F238E27FC236}">
                  <a16:creationId xmlns:a16="http://schemas.microsoft.com/office/drawing/2014/main" id="{891F6205-C63B-490B-9B6E-52ADF83D6BEB}"/>
                </a:ext>
              </a:extLst>
            </p:cNvPr>
            <p:cNvSpPr/>
            <p:nvPr/>
          </p:nvSpPr>
          <p:spPr>
            <a:xfrm>
              <a:off x="2252820" y="1539378"/>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6946;p126">
              <a:extLst>
                <a:ext uri="{FF2B5EF4-FFF2-40B4-BE49-F238E27FC236}">
                  <a16:creationId xmlns:a16="http://schemas.microsoft.com/office/drawing/2014/main" id="{E787659B-AE04-49A0-925F-CA1E42B188C0}"/>
                </a:ext>
              </a:extLst>
            </p:cNvPr>
            <p:cNvSpPr/>
            <p:nvPr/>
          </p:nvSpPr>
          <p:spPr>
            <a:xfrm>
              <a:off x="2254531" y="1534721"/>
              <a:ext cx="68" cy="163"/>
            </a:xfrm>
            <a:custGeom>
              <a:avLst/>
              <a:gdLst/>
              <a:ahLst/>
              <a:cxnLst/>
              <a:rect l="l" t="t" r="r" b="b"/>
              <a:pathLst>
                <a:path w="5" h="12" extrusionOk="0">
                  <a:moveTo>
                    <a:pt x="4"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6947;p126">
              <a:extLst>
                <a:ext uri="{FF2B5EF4-FFF2-40B4-BE49-F238E27FC236}">
                  <a16:creationId xmlns:a16="http://schemas.microsoft.com/office/drawing/2014/main" id="{D4372ABE-545D-4B51-BAC2-8D577C0D2D76}"/>
                </a:ext>
              </a:extLst>
            </p:cNvPr>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6948;p126">
              <a:extLst>
                <a:ext uri="{FF2B5EF4-FFF2-40B4-BE49-F238E27FC236}">
                  <a16:creationId xmlns:a16="http://schemas.microsoft.com/office/drawing/2014/main" id="{B2844A39-DD17-4DF3-8F8F-E4A5B633F392}"/>
                </a:ext>
              </a:extLst>
            </p:cNvPr>
            <p:cNvSpPr/>
            <p:nvPr/>
          </p:nvSpPr>
          <p:spPr>
            <a:xfrm>
              <a:off x="2254436" y="1537437"/>
              <a:ext cx="68" cy="109"/>
            </a:xfrm>
            <a:custGeom>
              <a:avLst/>
              <a:gdLst/>
              <a:ahLst/>
              <a:cxnLst/>
              <a:rect l="l" t="t" r="r" b="b"/>
              <a:pathLst>
                <a:path w="5" h="8" extrusionOk="0">
                  <a:moveTo>
                    <a:pt x="1"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6949;p126">
              <a:extLst>
                <a:ext uri="{FF2B5EF4-FFF2-40B4-BE49-F238E27FC236}">
                  <a16:creationId xmlns:a16="http://schemas.microsoft.com/office/drawing/2014/main" id="{F6743FE6-171C-40F2-98AE-7D11A0C05936}"/>
                </a:ext>
              </a:extLst>
            </p:cNvPr>
            <p:cNvSpPr/>
            <p:nvPr/>
          </p:nvSpPr>
          <p:spPr>
            <a:xfrm>
              <a:off x="2254871" y="1535767"/>
              <a:ext cx="14" cy="163"/>
            </a:xfrm>
            <a:custGeom>
              <a:avLst/>
              <a:gdLst/>
              <a:ahLst/>
              <a:cxnLst/>
              <a:rect l="l" t="t" r="r" b="b"/>
              <a:pathLst>
                <a:path w="1" h="12" extrusionOk="0">
                  <a:moveTo>
                    <a:pt x="0"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6950;p126">
              <a:extLst>
                <a:ext uri="{FF2B5EF4-FFF2-40B4-BE49-F238E27FC236}">
                  <a16:creationId xmlns:a16="http://schemas.microsoft.com/office/drawing/2014/main" id="{E213A77D-2B96-4B31-A5FB-A6F46B5A3109}"/>
                </a:ext>
              </a:extLst>
            </p:cNvPr>
            <p:cNvSpPr/>
            <p:nvPr/>
          </p:nvSpPr>
          <p:spPr>
            <a:xfrm>
              <a:off x="2254681" y="1535102"/>
              <a:ext cx="54" cy="163"/>
            </a:xfrm>
            <a:custGeom>
              <a:avLst/>
              <a:gdLst/>
              <a:ahLst/>
              <a:cxnLst/>
              <a:rect l="l" t="t" r="r" b="b"/>
              <a:pathLst>
                <a:path w="4" h="12" extrusionOk="0">
                  <a:moveTo>
                    <a:pt x="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6951;p126">
              <a:extLst>
                <a:ext uri="{FF2B5EF4-FFF2-40B4-BE49-F238E27FC236}">
                  <a16:creationId xmlns:a16="http://schemas.microsoft.com/office/drawing/2014/main" id="{4D5C3147-F77D-4272-8165-E8A4C30A7DFB}"/>
                </a:ext>
              </a:extLst>
            </p:cNvPr>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6952;p126">
              <a:extLst>
                <a:ext uri="{FF2B5EF4-FFF2-40B4-BE49-F238E27FC236}">
                  <a16:creationId xmlns:a16="http://schemas.microsoft.com/office/drawing/2014/main" id="{FF7771DC-9A60-49AF-9499-0FFA6661D6DD}"/>
                </a:ext>
              </a:extLst>
            </p:cNvPr>
            <p:cNvSpPr/>
            <p:nvPr/>
          </p:nvSpPr>
          <p:spPr>
            <a:xfrm>
              <a:off x="2254531" y="1537192"/>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6953;p126">
              <a:extLst>
                <a:ext uri="{FF2B5EF4-FFF2-40B4-BE49-F238E27FC236}">
                  <a16:creationId xmlns:a16="http://schemas.microsoft.com/office/drawing/2014/main" id="{41FDED3B-AD04-47EF-BB93-97D33BB2E6D0}"/>
                </a:ext>
              </a:extLst>
            </p:cNvPr>
            <p:cNvSpPr/>
            <p:nvPr/>
          </p:nvSpPr>
          <p:spPr>
            <a:xfrm>
              <a:off x="2254776" y="1536717"/>
              <a:ext cx="54" cy="109"/>
            </a:xfrm>
            <a:custGeom>
              <a:avLst/>
              <a:gdLst/>
              <a:ahLst/>
              <a:cxnLst/>
              <a:rect l="l" t="t" r="r" b="b"/>
              <a:pathLst>
                <a:path w="4" h="8" extrusionOk="0">
                  <a:moveTo>
                    <a:pt x="0"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6954;p126">
              <a:extLst>
                <a:ext uri="{FF2B5EF4-FFF2-40B4-BE49-F238E27FC236}">
                  <a16:creationId xmlns:a16="http://schemas.microsoft.com/office/drawing/2014/main" id="{7948122A-175F-4AAA-AA22-57111D78184A}"/>
                </a:ext>
              </a:extLst>
            </p:cNvPr>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6955;p126">
              <a:extLst>
                <a:ext uri="{FF2B5EF4-FFF2-40B4-BE49-F238E27FC236}">
                  <a16:creationId xmlns:a16="http://schemas.microsoft.com/office/drawing/2014/main" id="{0C75C7D1-1968-4D8B-95AA-697E74D88DA0}"/>
                </a:ext>
              </a:extLst>
            </p:cNvPr>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6956;p126">
              <a:extLst>
                <a:ext uri="{FF2B5EF4-FFF2-40B4-BE49-F238E27FC236}">
                  <a16:creationId xmlns:a16="http://schemas.microsoft.com/office/drawing/2014/main" id="{B12EAA27-90F6-4D50-8780-A7C66038D22D}"/>
                </a:ext>
              </a:extLst>
            </p:cNvPr>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6957;p126">
              <a:extLst>
                <a:ext uri="{FF2B5EF4-FFF2-40B4-BE49-F238E27FC236}">
                  <a16:creationId xmlns:a16="http://schemas.microsoft.com/office/drawing/2014/main" id="{00CFDB2D-FCFD-458A-A186-7B5804B63DDB}"/>
                </a:ext>
              </a:extLst>
            </p:cNvPr>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6958;p126">
              <a:extLst>
                <a:ext uri="{FF2B5EF4-FFF2-40B4-BE49-F238E27FC236}">
                  <a16:creationId xmlns:a16="http://schemas.microsoft.com/office/drawing/2014/main" id="{6DDCB736-829B-4C84-B913-1AFDED1FE0C8}"/>
                </a:ext>
              </a:extLst>
            </p:cNvPr>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6959;p126">
              <a:extLst>
                <a:ext uri="{FF2B5EF4-FFF2-40B4-BE49-F238E27FC236}">
                  <a16:creationId xmlns:a16="http://schemas.microsoft.com/office/drawing/2014/main" id="{6DC757C4-1BF4-41EA-91B5-E00F6FCAD88B}"/>
                </a:ext>
              </a:extLst>
            </p:cNvPr>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6960;p126">
              <a:extLst>
                <a:ext uri="{FF2B5EF4-FFF2-40B4-BE49-F238E27FC236}">
                  <a16:creationId xmlns:a16="http://schemas.microsoft.com/office/drawing/2014/main" id="{874EA0BF-0B67-4A55-88BD-FD1AF0C008DE}"/>
                </a:ext>
              </a:extLst>
            </p:cNvPr>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6961;p126">
              <a:extLst>
                <a:ext uri="{FF2B5EF4-FFF2-40B4-BE49-F238E27FC236}">
                  <a16:creationId xmlns:a16="http://schemas.microsoft.com/office/drawing/2014/main" id="{CD41E22C-E3F7-4E4B-A0BD-4EA6974A1ED4}"/>
                </a:ext>
              </a:extLst>
            </p:cNvPr>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6962;p126">
              <a:extLst>
                <a:ext uri="{FF2B5EF4-FFF2-40B4-BE49-F238E27FC236}">
                  <a16:creationId xmlns:a16="http://schemas.microsoft.com/office/drawing/2014/main" id="{D7B9C9EC-550B-4CA6-A6F5-74B986BC6330}"/>
                </a:ext>
              </a:extLst>
            </p:cNvPr>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6963;p126">
              <a:extLst>
                <a:ext uri="{FF2B5EF4-FFF2-40B4-BE49-F238E27FC236}">
                  <a16:creationId xmlns:a16="http://schemas.microsoft.com/office/drawing/2014/main" id="{E423A9F3-66BC-4C5D-AEA3-2CB549202F0B}"/>
                </a:ext>
              </a:extLst>
            </p:cNvPr>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6964;p126">
              <a:extLst>
                <a:ext uri="{FF2B5EF4-FFF2-40B4-BE49-F238E27FC236}">
                  <a16:creationId xmlns:a16="http://schemas.microsoft.com/office/drawing/2014/main" id="{B9269725-AD0D-440D-92DC-EA5A5D68C902}"/>
                </a:ext>
              </a:extLst>
            </p:cNvPr>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6965;p126">
              <a:extLst>
                <a:ext uri="{FF2B5EF4-FFF2-40B4-BE49-F238E27FC236}">
                  <a16:creationId xmlns:a16="http://schemas.microsoft.com/office/drawing/2014/main" id="{A262933E-187C-4692-BEE8-D19873717E13}"/>
                </a:ext>
              </a:extLst>
            </p:cNvPr>
            <p:cNvSpPr/>
            <p:nvPr/>
          </p:nvSpPr>
          <p:spPr>
            <a:xfrm>
              <a:off x="2906265" y="1635629"/>
              <a:ext cx="339" cy="109"/>
            </a:xfrm>
            <a:custGeom>
              <a:avLst/>
              <a:gdLst/>
              <a:ahLst/>
              <a:cxnLst/>
              <a:rect l="l" t="t" r="r" b="b"/>
              <a:pathLst>
                <a:path w="25" h="8" extrusionOk="0">
                  <a:moveTo>
                    <a:pt x="0" y="1"/>
                  </a:moveTo>
                  <a:lnTo>
                    <a:pt x="0" y="1"/>
                  </a:lnTo>
                  <a:lnTo>
                    <a:pt x="25"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6966;p126">
              <a:extLst>
                <a:ext uri="{FF2B5EF4-FFF2-40B4-BE49-F238E27FC236}">
                  <a16:creationId xmlns:a16="http://schemas.microsoft.com/office/drawing/2014/main" id="{EFB74A97-AF69-4FD0-847E-7F87BC2074B7}"/>
                </a:ext>
              </a:extLst>
            </p:cNvPr>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6967;p126">
              <a:extLst>
                <a:ext uri="{FF2B5EF4-FFF2-40B4-BE49-F238E27FC236}">
                  <a16:creationId xmlns:a16="http://schemas.microsoft.com/office/drawing/2014/main" id="{6C7A3345-D089-4186-A858-35B0909BA21F}"/>
                </a:ext>
              </a:extLst>
            </p:cNvPr>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6968;p126">
              <a:extLst>
                <a:ext uri="{FF2B5EF4-FFF2-40B4-BE49-F238E27FC236}">
                  <a16:creationId xmlns:a16="http://schemas.microsoft.com/office/drawing/2014/main" id="{12C95D37-6F74-4C58-B3A1-CBDC62EF5E76}"/>
                </a:ext>
              </a:extLst>
            </p:cNvPr>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6969;p126">
              <a:extLst>
                <a:ext uri="{FF2B5EF4-FFF2-40B4-BE49-F238E27FC236}">
                  <a16:creationId xmlns:a16="http://schemas.microsoft.com/office/drawing/2014/main" id="{CC54C9A5-0589-4FCD-B1B9-9E632E021F17}"/>
                </a:ext>
              </a:extLst>
            </p:cNvPr>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6970;p126">
              <a:extLst>
                <a:ext uri="{FF2B5EF4-FFF2-40B4-BE49-F238E27FC236}">
                  <a16:creationId xmlns:a16="http://schemas.microsoft.com/office/drawing/2014/main" id="{0AF2BD9E-9825-46AE-A5E3-FBB1E449AD83}"/>
                </a:ext>
              </a:extLst>
            </p:cNvPr>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6971;p126">
              <a:extLst>
                <a:ext uri="{FF2B5EF4-FFF2-40B4-BE49-F238E27FC236}">
                  <a16:creationId xmlns:a16="http://schemas.microsoft.com/office/drawing/2014/main" id="{7A960B81-E34E-4940-AC23-1DAC86E1F88E}"/>
                </a:ext>
              </a:extLst>
            </p:cNvPr>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6972;p126">
              <a:extLst>
                <a:ext uri="{FF2B5EF4-FFF2-40B4-BE49-F238E27FC236}">
                  <a16:creationId xmlns:a16="http://schemas.microsoft.com/office/drawing/2014/main" id="{F3A2C4B5-3C7B-4096-A83A-1BCF06A98880}"/>
                </a:ext>
              </a:extLst>
            </p:cNvPr>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6973;p126">
              <a:extLst>
                <a:ext uri="{FF2B5EF4-FFF2-40B4-BE49-F238E27FC236}">
                  <a16:creationId xmlns:a16="http://schemas.microsoft.com/office/drawing/2014/main" id="{C2617293-0AC6-4C79-80DC-254B9BDD6F46}"/>
                </a:ext>
              </a:extLst>
            </p:cNvPr>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6974;p126">
              <a:extLst>
                <a:ext uri="{FF2B5EF4-FFF2-40B4-BE49-F238E27FC236}">
                  <a16:creationId xmlns:a16="http://schemas.microsoft.com/office/drawing/2014/main" id="{418A0FB7-CBAD-44CB-955A-6E8B5D3C006F}"/>
                </a:ext>
              </a:extLst>
            </p:cNvPr>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6975;p126">
              <a:extLst>
                <a:ext uri="{FF2B5EF4-FFF2-40B4-BE49-F238E27FC236}">
                  <a16:creationId xmlns:a16="http://schemas.microsoft.com/office/drawing/2014/main" id="{E514C50C-562D-4635-9A31-149A9D9CADF4}"/>
                </a:ext>
              </a:extLst>
            </p:cNvPr>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6976;p126">
              <a:extLst>
                <a:ext uri="{FF2B5EF4-FFF2-40B4-BE49-F238E27FC236}">
                  <a16:creationId xmlns:a16="http://schemas.microsoft.com/office/drawing/2014/main" id="{E368AC64-5267-4221-A712-048632711784}"/>
                </a:ext>
              </a:extLst>
            </p:cNvPr>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6977;p126">
              <a:extLst>
                <a:ext uri="{FF2B5EF4-FFF2-40B4-BE49-F238E27FC236}">
                  <a16:creationId xmlns:a16="http://schemas.microsoft.com/office/drawing/2014/main" id="{CD0A2616-8C57-4542-BD3D-E28E771C15D5}"/>
                </a:ext>
              </a:extLst>
            </p:cNvPr>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6978;p126">
              <a:extLst>
                <a:ext uri="{FF2B5EF4-FFF2-40B4-BE49-F238E27FC236}">
                  <a16:creationId xmlns:a16="http://schemas.microsoft.com/office/drawing/2014/main" id="{845DDC52-A99D-4E81-9842-E551CA5F4A91}"/>
                </a:ext>
              </a:extLst>
            </p:cNvPr>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6979;p126">
              <a:extLst>
                <a:ext uri="{FF2B5EF4-FFF2-40B4-BE49-F238E27FC236}">
                  <a16:creationId xmlns:a16="http://schemas.microsoft.com/office/drawing/2014/main" id="{DCC22639-FC37-476B-8E07-FD82AD96F2C7}"/>
                </a:ext>
              </a:extLst>
            </p:cNvPr>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6980;p126">
              <a:extLst>
                <a:ext uri="{FF2B5EF4-FFF2-40B4-BE49-F238E27FC236}">
                  <a16:creationId xmlns:a16="http://schemas.microsoft.com/office/drawing/2014/main" id="{0BB4648F-7061-4CD3-84AB-5AD19B011469}"/>
                </a:ext>
              </a:extLst>
            </p:cNvPr>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6981;p126">
              <a:extLst>
                <a:ext uri="{FF2B5EF4-FFF2-40B4-BE49-F238E27FC236}">
                  <a16:creationId xmlns:a16="http://schemas.microsoft.com/office/drawing/2014/main" id="{46568C27-E96F-4DBA-8802-6B7AC954D871}"/>
                </a:ext>
              </a:extLst>
            </p:cNvPr>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6982;p126">
              <a:extLst>
                <a:ext uri="{FF2B5EF4-FFF2-40B4-BE49-F238E27FC236}">
                  <a16:creationId xmlns:a16="http://schemas.microsoft.com/office/drawing/2014/main" id="{E3FE7B3D-275A-46CC-9260-93205568E0D7}"/>
                </a:ext>
              </a:extLst>
            </p:cNvPr>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6983;p126">
              <a:extLst>
                <a:ext uri="{FF2B5EF4-FFF2-40B4-BE49-F238E27FC236}">
                  <a16:creationId xmlns:a16="http://schemas.microsoft.com/office/drawing/2014/main" id="{8FF7D210-989B-400D-88AA-07AE9A7AA961}"/>
                </a:ext>
              </a:extLst>
            </p:cNvPr>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6984;p126">
              <a:extLst>
                <a:ext uri="{FF2B5EF4-FFF2-40B4-BE49-F238E27FC236}">
                  <a16:creationId xmlns:a16="http://schemas.microsoft.com/office/drawing/2014/main" id="{9C4827C2-A663-4061-9092-B27067F277FC}"/>
                </a:ext>
              </a:extLst>
            </p:cNvPr>
            <p:cNvSpPr/>
            <p:nvPr/>
          </p:nvSpPr>
          <p:spPr>
            <a:xfrm>
              <a:off x="2961824" y="1601129"/>
              <a:ext cx="339" cy="109"/>
            </a:xfrm>
            <a:custGeom>
              <a:avLst/>
              <a:gdLst/>
              <a:ahLst/>
              <a:cxnLst/>
              <a:rect l="l" t="t" r="r" b="b"/>
              <a:pathLst>
                <a:path w="25" h="8" extrusionOk="0">
                  <a:moveTo>
                    <a:pt x="2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6985;p126">
              <a:extLst>
                <a:ext uri="{FF2B5EF4-FFF2-40B4-BE49-F238E27FC236}">
                  <a16:creationId xmlns:a16="http://schemas.microsoft.com/office/drawing/2014/main" id="{2CAB152E-80AE-4F35-BBF3-8046D5795705}"/>
                </a:ext>
              </a:extLst>
            </p:cNvPr>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6986;p126">
              <a:extLst>
                <a:ext uri="{FF2B5EF4-FFF2-40B4-BE49-F238E27FC236}">
                  <a16:creationId xmlns:a16="http://schemas.microsoft.com/office/drawing/2014/main" id="{5B995C44-4E8A-4A78-BA2C-5932B49814A0}"/>
                </a:ext>
              </a:extLst>
            </p:cNvPr>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6987;p126">
              <a:extLst>
                <a:ext uri="{FF2B5EF4-FFF2-40B4-BE49-F238E27FC236}">
                  <a16:creationId xmlns:a16="http://schemas.microsoft.com/office/drawing/2014/main" id="{0D68EC92-97FE-4743-B25F-A968217DE02C}"/>
                </a:ext>
              </a:extLst>
            </p:cNvPr>
            <p:cNvSpPr/>
            <p:nvPr/>
          </p:nvSpPr>
          <p:spPr>
            <a:xfrm>
              <a:off x="2962829" y="1601509"/>
              <a:ext cx="54" cy="14"/>
            </a:xfrm>
            <a:custGeom>
              <a:avLst/>
              <a:gdLst/>
              <a:ahLst/>
              <a:cxnLst/>
              <a:rect l="l" t="t" r="r" b="b"/>
              <a:pathLst>
                <a:path w="4" h="1" extrusionOk="0">
                  <a:moveTo>
                    <a:pt x="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6988;p126">
              <a:extLst>
                <a:ext uri="{FF2B5EF4-FFF2-40B4-BE49-F238E27FC236}">
                  <a16:creationId xmlns:a16="http://schemas.microsoft.com/office/drawing/2014/main" id="{CC8EC498-077E-4326-AAAD-8753203C1BCB}"/>
                </a:ext>
              </a:extLst>
            </p:cNvPr>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6989;p126">
              <a:extLst>
                <a:ext uri="{FF2B5EF4-FFF2-40B4-BE49-F238E27FC236}">
                  <a16:creationId xmlns:a16="http://schemas.microsoft.com/office/drawing/2014/main" id="{F86526E3-91B2-458F-BAFE-8214A39B8EF6}"/>
                </a:ext>
              </a:extLst>
            </p:cNvPr>
            <p:cNvSpPr/>
            <p:nvPr/>
          </p:nvSpPr>
          <p:spPr>
            <a:xfrm>
              <a:off x="2998429" y="1641250"/>
              <a:ext cx="149" cy="54"/>
            </a:xfrm>
            <a:custGeom>
              <a:avLst/>
              <a:gdLst/>
              <a:ahLst/>
              <a:cxnLst/>
              <a:rect l="l" t="t" r="r" b="b"/>
              <a:pathLst>
                <a:path w="11" h="4" extrusionOk="0">
                  <a:moveTo>
                    <a:pt x="11" y="4"/>
                  </a:moveTo>
                  <a:lnTo>
                    <a:pt x="11" y="4"/>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6990;p126">
              <a:extLst>
                <a:ext uri="{FF2B5EF4-FFF2-40B4-BE49-F238E27FC236}">
                  <a16:creationId xmlns:a16="http://schemas.microsoft.com/office/drawing/2014/main" id="{8E6FAFD0-0AA9-495E-9F7E-29E58C97338E}"/>
                </a:ext>
              </a:extLst>
            </p:cNvPr>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6991;p126">
              <a:extLst>
                <a:ext uri="{FF2B5EF4-FFF2-40B4-BE49-F238E27FC236}">
                  <a16:creationId xmlns:a16="http://schemas.microsoft.com/office/drawing/2014/main" id="{16607AF7-B878-499C-9321-D491BDFF34FE}"/>
                </a:ext>
              </a:extLst>
            </p:cNvPr>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6992;p126">
              <a:extLst>
                <a:ext uri="{FF2B5EF4-FFF2-40B4-BE49-F238E27FC236}">
                  <a16:creationId xmlns:a16="http://schemas.microsoft.com/office/drawing/2014/main" id="{F9771DDB-D636-48E7-A85D-70D2751DAD22}"/>
                </a:ext>
              </a:extLst>
            </p:cNvPr>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6993;p126">
              <a:extLst>
                <a:ext uri="{FF2B5EF4-FFF2-40B4-BE49-F238E27FC236}">
                  <a16:creationId xmlns:a16="http://schemas.microsoft.com/office/drawing/2014/main" id="{6739EF5B-44AE-4D0F-9D7F-F27A43FD8DDA}"/>
                </a:ext>
              </a:extLst>
            </p:cNvPr>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6994;p126">
              <a:extLst>
                <a:ext uri="{FF2B5EF4-FFF2-40B4-BE49-F238E27FC236}">
                  <a16:creationId xmlns:a16="http://schemas.microsoft.com/office/drawing/2014/main" id="{1AC46569-A64D-4D28-9668-6379E1505BB7}"/>
                </a:ext>
              </a:extLst>
            </p:cNvPr>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6995;p126">
              <a:extLst>
                <a:ext uri="{FF2B5EF4-FFF2-40B4-BE49-F238E27FC236}">
                  <a16:creationId xmlns:a16="http://schemas.microsoft.com/office/drawing/2014/main" id="{95CA44F8-2067-479E-83C8-4AA689C75D0A}"/>
                </a:ext>
              </a:extLst>
            </p:cNvPr>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6996;p126">
              <a:extLst>
                <a:ext uri="{FF2B5EF4-FFF2-40B4-BE49-F238E27FC236}">
                  <a16:creationId xmlns:a16="http://schemas.microsoft.com/office/drawing/2014/main" id="{A21370A2-CD10-412B-8217-56442A8AC94A}"/>
                </a:ext>
              </a:extLst>
            </p:cNvPr>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6997;p126">
              <a:extLst>
                <a:ext uri="{FF2B5EF4-FFF2-40B4-BE49-F238E27FC236}">
                  <a16:creationId xmlns:a16="http://schemas.microsoft.com/office/drawing/2014/main" id="{E472105F-C3E8-4EE3-AFEC-4EAE16B040A3}"/>
                </a:ext>
              </a:extLst>
            </p:cNvPr>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6998;p126">
              <a:extLst>
                <a:ext uri="{FF2B5EF4-FFF2-40B4-BE49-F238E27FC236}">
                  <a16:creationId xmlns:a16="http://schemas.microsoft.com/office/drawing/2014/main" id="{A4CA4495-9958-4FFB-9871-9631459359BC}"/>
                </a:ext>
              </a:extLst>
            </p:cNvPr>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6999;p126">
              <a:extLst>
                <a:ext uri="{FF2B5EF4-FFF2-40B4-BE49-F238E27FC236}">
                  <a16:creationId xmlns:a16="http://schemas.microsoft.com/office/drawing/2014/main" id="{088410B0-5AC1-4D85-88C9-0293AC554831}"/>
                </a:ext>
              </a:extLst>
            </p:cNvPr>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7000;p126">
              <a:extLst>
                <a:ext uri="{FF2B5EF4-FFF2-40B4-BE49-F238E27FC236}">
                  <a16:creationId xmlns:a16="http://schemas.microsoft.com/office/drawing/2014/main" id="{12079F76-DFEC-4880-A61D-2D1C7F779DB4}"/>
                </a:ext>
              </a:extLst>
            </p:cNvPr>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7001;p126">
              <a:extLst>
                <a:ext uri="{FF2B5EF4-FFF2-40B4-BE49-F238E27FC236}">
                  <a16:creationId xmlns:a16="http://schemas.microsoft.com/office/drawing/2014/main" id="{CF115544-3DA8-4B9A-8FD8-A11B8E7582C6}"/>
                </a:ext>
              </a:extLst>
            </p:cNvPr>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7002;p126">
              <a:extLst>
                <a:ext uri="{FF2B5EF4-FFF2-40B4-BE49-F238E27FC236}">
                  <a16:creationId xmlns:a16="http://schemas.microsoft.com/office/drawing/2014/main" id="{4BF92149-DC40-4126-8DB0-FF101F380BD6}"/>
                </a:ext>
              </a:extLst>
            </p:cNvPr>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7003;p126">
              <a:extLst>
                <a:ext uri="{FF2B5EF4-FFF2-40B4-BE49-F238E27FC236}">
                  <a16:creationId xmlns:a16="http://schemas.microsoft.com/office/drawing/2014/main" id="{8134724B-FF88-4B57-BB5F-E45D92398248}"/>
                </a:ext>
              </a:extLst>
            </p:cNvPr>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7004;p126">
              <a:extLst>
                <a:ext uri="{FF2B5EF4-FFF2-40B4-BE49-F238E27FC236}">
                  <a16:creationId xmlns:a16="http://schemas.microsoft.com/office/drawing/2014/main" id="{46410C44-2CE2-4CD7-AA69-ECC1A82737AF}"/>
                </a:ext>
              </a:extLst>
            </p:cNvPr>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7005;p126">
              <a:extLst>
                <a:ext uri="{FF2B5EF4-FFF2-40B4-BE49-F238E27FC236}">
                  <a16:creationId xmlns:a16="http://schemas.microsoft.com/office/drawing/2014/main" id="{C7CDBD7F-43BB-4D53-BBD4-28B779F0138F}"/>
                </a:ext>
              </a:extLst>
            </p:cNvPr>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7006;p126">
              <a:extLst>
                <a:ext uri="{FF2B5EF4-FFF2-40B4-BE49-F238E27FC236}">
                  <a16:creationId xmlns:a16="http://schemas.microsoft.com/office/drawing/2014/main" id="{77E845EE-2940-430E-AAC9-2377990A1D6A}"/>
                </a:ext>
              </a:extLst>
            </p:cNvPr>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7007;p126">
              <a:extLst>
                <a:ext uri="{FF2B5EF4-FFF2-40B4-BE49-F238E27FC236}">
                  <a16:creationId xmlns:a16="http://schemas.microsoft.com/office/drawing/2014/main" id="{47AB1BE0-E65B-4502-A6B1-4182EA05A100}"/>
                </a:ext>
              </a:extLst>
            </p:cNvPr>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7008;p126">
              <a:extLst>
                <a:ext uri="{FF2B5EF4-FFF2-40B4-BE49-F238E27FC236}">
                  <a16:creationId xmlns:a16="http://schemas.microsoft.com/office/drawing/2014/main" id="{4CE628EF-D892-484B-9E15-9A3428878052}"/>
                </a:ext>
              </a:extLst>
            </p:cNvPr>
            <p:cNvSpPr/>
            <p:nvPr/>
          </p:nvSpPr>
          <p:spPr>
            <a:xfrm>
              <a:off x="2593969" y="159470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7009;p126">
              <a:extLst>
                <a:ext uri="{FF2B5EF4-FFF2-40B4-BE49-F238E27FC236}">
                  <a16:creationId xmlns:a16="http://schemas.microsoft.com/office/drawing/2014/main" id="{EF7EC5E8-BB82-464A-ACA0-B0D3D2ED5989}"/>
                </a:ext>
              </a:extLst>
            </p:cNvPr>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7010;p126">
              <a:extLst>
                <a:ext uri="{FF2B5EF4-FFF2-40B4-BE49-F238E27FC236}">
                  <a16:creationId xmlns:a16="http://schemas.microsoft.com/office/drawing/2014/main" id="{8B84C764-E32B-414D-8FC2-0BE15136BFAE}"/>
                </a:ext>
              </a:extLst>
            </p:cNvPr>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7011;p126">
              <a:extLst>
                <a:ext uri="{FF2B5EF4-FFF2-40B4-BE49-F238E27FC236}">
                  <a16:creationId xmlns:a16="http://schemas.microsoft.com/office/drawing/2014/main" id="{ADEB972E-4BAA-4C3A-8FE3-C8095FD4D1E1}"/>
                </a:ext>
              </a:extLst>
            </p:cNvPr>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7012;p126">
              <a:extLst>
                <a:ext uri="{FF2B5EF4-FFF2-40B4-BE49-F238E27FC236}">
                  <a16:creationId xmlns:a16="http://schemas.microsoft.com/office/drawing/2014/main" id="{43801623-03C3-439D-AC0F-21A3E7D90350}"/>
                </a:ext>
              </a:extLst>
            </p:cNvPr>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7013;p126">
              <a:extLst>
                <a:ext uri="{FF2B5EF4-FFF2-40B4-BE49-F238E27FC236}">
                  <a16:creationId xmlns:a16="http://schemas.microsoft.com/office/drawing/2014/main" id="{01E70BA1-0DF6-4A10-AC8A-945430ED370B}"/>
                </a:ext>
              </a:extLst>
            </p:cNvPr>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7014;p126">
              <a:extLst>
                <a:ext uri="{FF2B5EF4-FFF2-40B4-BE49-F238E27FC236}">
                  <a16:creationId xmlns:a16="http://schemas.microsoft.com/office/drawing/2014/main" id="{0F417C57-6F47-41F1-8ED8-172308F8AEB2}"/>
                </a:ext>
              </a:extLst>
            </p:cNvPr>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7015;p126">
              <a:extLst>
                <a:ext uri="{FF2B5EF4-FFF2-40B4-BE49-F238E27FC236}">
                  <a16:creationId xmlns:a16="http://schemas.microsoft.com/office/drawing/2014/main" id="{0FBCBCB1-122E-47DE-84A8-9DBD45FD1971}"/>
                </a:ext>
              </a:extLst>
            </p:cNvPr>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7016;p126">
              <a:extLst>
                <a:ext uri="{FF2B5EF4-FFF2-40B4-BE49-F238E27FC236}">
                  <a16:creationId xmlns:a16="http://schemas.microsoft.com/office/drawing/2014/main" id="{8EFEAF53-1455-4AA2-AC03-FCBBAE15FDE1}"/>
                </a:ext>
              </a:extLst>
            </p:cNvPr>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7017;p126">
              <a:extLst>
                <a:ext uri="{FF2B5EF4-FFF2-40B4-BE49-F238E27FC236}">
                  <a16:creationId xmlns:a16="http://schemas.microsoft.com/office/drawing/2014/main" id="{A67EE16B-1668-4132-AFE5-D29F864C4D29}"/>
                </a:ext>
              </a:extLst>
            </p:cNvPr>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7018;p126">
              <a:extLst>
                <a:ext uri="{FF2B5EF4-FFF2-40B4-BE49-F238E27FC236}">
                  <a16:creationId xmlns:a16="http://schemas.microsoft.com/office/drawing/2014/main" id="{4A24FE6D-1369-4F23-BD94-DFB46EA76DA6}"/>
                </a:ext>
              </a:extLst>
            </p:cNvPr>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7019;p126">
              <a:extLst>
                <a:ext uri="{FF2B5EF4-FFF2-40B4-BE49-F238E27FC236}">
                  <a16:creationId xmlns:a16="http://schemas.microsoft.com/office/drawing/2014/main" id="{0B52F1F4-F16B-4C99-98D8-3ED789432DBE}"/>
                </a:ext>
              </a:extLst>
            </p:cNvPr>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7020;p126">
              <a:extLst>
                <a:ext uri="{FF2B5EF4-FFF2-40B4-BE49-F238E27FC236}">
                  <a16:creationId xmlns:a16="http://schemas.microsoft.com/office/drawing/2014/main" id="{5498EF54-4683-4AD7-9618-6041DE199EB3}"/>
                </a:ext>
              </a:extLst>
            </p:cNvPr>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7021;p126">
              <a:extLst>
                <a:ext uri="{FF2B5EF4-FFF2-40B4-BE49-F238E27FC236}">
                  <a16:creationId xmlns:a16="http://schemas.microsoft.com/office/drawing/2014/main" id="{EDF2477B-1BEF-4E50-AB51-B57CD05C2076}"/>
                </a:ext>
              </a:extLst>
            </p:cNvPr>
            <p:cNvSpPr/>
            <p:nvPr/>
          </p:nvSpPr>
          <p:spPr>
            <a:xfrm>
              <a:off x="2601667" y="1598318"/>
              <a:ext cx="204" cy="109"/>
            </a:xfrm>
            <a:custGeom>
              <a:avLst/>
              <a:gdLst/>
              <a:ahLst/>
              <a:cxnLst/>
              <a:rect l="l" t="t" r="r" b="b"/>
              <a:pathLst>
                <a:path w="15" h="8" extrusionOk="0">
                  <a:moveTo>
                    <a:pt x="1" y="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7022;p126">
              <a:extLst>
                <a:ext uri="{FF2B5EF4-FFF2-40B4-BE49-F238E27FC236}">
                  <a16:creationId xmlns:a16="http://schemas.microsoft.com/office/drawing/2014/main" id="{D13FB140-E3EE-4A78-99F1-AB2273B865A9}"/>
                </a:ext>
              </a:extLst>
            </p:cNvPr>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7023;p126">
              <a:extLst>
                <a:ext uri="{FF2B5EF4-FFF2-40B4-BE49-F238E27FC236}">
                  <a16:creationId xmlns:a16="http://schemas.microsoft.com/office/drawing/2014/main" id="{45D79572-FBB1-42ED-919D-F8D5BEEB98D8}"/>
                </a:ext>
              </a:extLst>
            </p:cNvPr>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7024;p126">
              <a:extLst>
                <a:ext uri="{FF2B5EF4-FFF2-40B4-BE49-F238E27FC236}">
                  <a16:creationId xmlns:a16="http://schemas.microsoft.com/office/drawing/2014/main" id="{2A3644D6-4672-46DC-9B4C-81F51721CF29}"/>
                </a:ext>
              </a:extLst>
            </p:cNvPr>
            <p:cNvSpPr/>
            <p:nvPr/>
          </p:nvSpPr>
          <p:spPr>
            <a:xfrm>
              <a:off x="2501370" y="1605066"/>
              <a:ext cx="733" cy="109"/>
            </a:xfrm>
            <a:custGeom>
              <a:avLst/>
              <a:gdLst/>
              <a:ahLst/>
              <a:cxnLst/>
              <a:rect l="l" t="t" r="r" b="b"/>
              <a:pathLst>
                <a:path w="54" h="8" extrusionOk="0">
                  <a:moveTo>
                    <a:pt x="1" y="8"/>
                  </a:moveTo>
                  <a:lnTo>
                    <a:pt x="53"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7025;p126">
              <a:extLst>
                <a:ext uri="{FF2B5EF4-FFF2-40B4-BE49-F238E27FC236}">
                  <a16:creationId xmlns:a16="http://schemas.microsoft.com/office/drawing/2014/main" id="{B8EACCEE-2674-4205-B348-8ECDD31FDFB1}"/>
                </a:ext>
              </a:extLst>
            </p:cNvPr>
            <p:cNvSpPr/>
            <p:nvPr/>
          </p:nvSpPr>
          <p:spPr>
            <a:xfrm>
              <a:off x="2590398" y="159324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7026;p126">
              <a:extLst>
                <a:ext uri="{FF2B5EF4-FFF2-40B4-BE49-F238E27FC236}">
                  <a16:creationId xmlns:a16="http://schemas.microsoft.com/office/drawing/2014/main" id="{65324D6C-11F9-4E4A-8DCA-E6B4571724BE}"/>
                </a:ext>
              </a:extLst>
            </p:cNvPr>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7027;p126">
              <a:extLst>
                <a:ext uri="{FF2B5EF4-FFF2-40B4-BE49-F238E27FC236}">
                  <a16:creationId xmlns:a16="http://schemas.microsoft.com/office/drawing/2014/main" id="{430CEB77-9B8E-45AC-98A9-A4FC96E75E18}"/>
                </a:ext>
              </a:extLst>
            </p:cNvPr>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7028;p126">
              <a:extLst>
                <a:ext uri="{FF2B5EF4-FFF2-40B4-BE49-F238E27FC236}">
                  <a16:creationId xmlns:a16="http://schemas.microsoft.com/office/drawing/2014/main" id="{1824B004-D952-4510-B64B-2FBCCF5F5DD2}"/>
                </a:ext>
              </a:extLst>
            </p:cNvPr>
            <p:cNvSpPr/>
            <p:nvPr/>
          </p:nvSpPr>
          <p:spPr>
            <a:xfrm>
              <a:off x="2142218" y="2087909"/>
              <a:ext cx="584" cy="339"/>
            </a:xfrm>
            <a:custGeom>
              <a:avLst/>
              <a:gdLst/>
              <a:ahLst/>
              <a:cxnLst/>
              <a:rect l="l" t="t" r="r" b="b"/>
              <a:pathLst>
                <a:path w="43" h="25" extrusionOk="0">
                  <a:moveTo>
                    <a:pt x="42" y="0"/>
                  </a:move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7029;p126">
              <a:extLst>
                <a:ext uri="{FF2B5EF4-FFF2-40B4-BE49-F238E27FC236}">
                  <a16:creationId xmlns:a16="http://schemas.microsoft.com/office/drawing/2014/main" id="{3180E83B-EF56-4BB1-869C-EBBFE011A3B9}"/>
                </a:ext>
              </a:extLst>
            </p:cNvPr>
            <p:cNvSpPr/>
            <p:nvPr/>
          </p:nvSpPr>
          <p:spPr>
            <a:xfrm>
              <a:off x="2143834" y="2087244"/>
              <a:ext cx="339" cy="109"/>
            </a:xfrm>
            <a:custGeom>
              <a:avLst/>
              <a:gdLst/>
              <a:ahLst/>
              <a:cxnLst/>
              <a:rect l="l" t="t" r="r" b="b"/>
              <a:pathLst>
                <a:path w="25" h="8" extrusionOk="0">
                  <a:moveTo>
                    <a:pt x="25"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7030;p126">
              <a:extLst>
                <a:ext uri="{FF2B5EF4-FFF2-40B4-BE49-F238E27FC236}">
                  <a16:creationId xmlns:a16="http://schemas.microsoft.com/office/drawing/2014/main" id="{554AB034-8CF0-4642-AAB9-33359F04A837}"/>
                </a:ext>
              </a:extLst>
            </p:cNvPr>
            <p:cNvSpPr/>
            <p:nvPr/>
          </p:nvSpPr>
          <p:spPr>
            <a:xfrm>
              <a:off x="2143399" y="2087380"/>
              <a:ext cx="448" cy="204"/>
            </a:xfrm>
            <a:custGeom>
              <a:avLst/>
              <a:gdLst/>
              <a:ahLst/>
              <a:cxnLst/>
              <a:rect l="l" t="t" r="r" b="b"/>
              <a:pathLst>
                <a:path w="33" h="15" extrusionOk="0">
                  <a:moveTo>
                    <a:pt x="32"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7031;p126">
              <a:extLst>
                <a:ext uri="{FF2B5EF4-FFF2-40B4-BE49-F238E27FC236}">
                  <a16:creationId xmlns:a16="http://schemas.microsoft.com/office/drawing/2014/main" id="{604512E1-FBFF-4D5A-8D4B-845E9B96D839}"/>
                </a:ext>
              </a:extLst>
            </p:cNvPr>
            <p:cNvSpPr/>
            <p:nvPr/>
          </p:nvSpPr>
          <p:spPr>
            <a:xfrm>
              <a:off x="2141553" y="2088235"/>
              <a:ext cx="679" cy="448"/>
            </a:xfrm>
            <a:custGeom>
              <a:avLst/>
              <a:gdLst/>
              <a:ahLst/>
              <a:cxnLst/>
              <a:rect l="l" t="t" r="r" b="b"/>
              <a:pathLst>
                <a:path w="50" h="33" extrusionOk="0">
                  <a:moveTo>
                    <a:pt x="49" y="1"/>
                  </a:moveTo>
                  <a:lnTo>
                    <a:pt x="0" y="33"/>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7032;p126">
              <a:extLst>
                <a:ext uri="{FF2B5EF4-FFF2-40B4-BE49-F238E27FC236}">
                  <a16:creationId xmlns:a16="http://schemas.microsoft.com/office/drawing/2014/main" id="{7A1570DB-83C3-40E6-864D-6F99D7340E1C}"/>
                </a:ext>
              </a:extLst>
            </p:cNvPr>
            <p:cNvSpPr/>
            <p:nvPr/>
          </p:nvSpPr>
          <p:spPr>
            <a:xfrm>
              <a:off x="2142829" y="2087624"/>
              <a:ext cx="489" cy="244"/>
            </a:xfrm>
            <a:custGeom>
              <a:avLst/>
              <a:gdLst/>
              <a:ahLst/>
              <a:cxnLst/>
              <a:rect l="l" t="t" r="r" b="b"/>
              <a:pathLst>
                <a:path w="36" h="18" extrusionOk="0">
                  <a:moveTo>
                    <a:pt x="36" y="0"/>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7033;p126">
              <a:extLst>
                <a:ext uri="{FF2B5EF4-FFF2-40B4-BE49-F238E27FC236}">
                  <a16:creationId xmlns:a16="http://schemas.microsoft.com/office/drawing/2014/main" id="{0FC1DCCE-181D-4486-ABA9-409947BDC4E1}"/>
                </a:ext>
              </a:extLst>
            </p:cNvPr>
            <p:cNvSpPr/>
            <p:nvPr/>
          </p:nvSpPr>
          <p:spPr>
            <a:xfrm>
              <a:off x="2144214" y="2087095"/>
              <a:ext cx="299" cy="109"/>
            </a:xfrm>
            <a:custGeom>
              <a:avLst/>
              <a:gdLst/>
              <a:ahLst/>
              <a:cxnLst/>
              <a:rect l="l" t="t" r="r" b="b"/>
              <a:pathLst>
                <a:path w="22" h="8" extrusionOk="0">
                  <a:moveTo>
                    <a:pt x="22"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7034;p126">
              <a:extLst>
                <a:ext uri="{FF2B5EF4-FFF2-40B4-BE49-F238E27FC236}">
                  <a16:creationId xmlns:a16="http://schemas.microsoft.com/office/drawing/2014/main" id="{4EAA1E19-4D79-4E7C-8BA7-9C2E48638518}"/>
                </a:ext>
              </a:extLst>
            </p:cNvPr>
            <p:cNvSpPr/>
            <p:nvPr/>
          </p:nvSpPr>
          <p:spPr>
            <a:xfrm>
              <a:off x="2144554" y="2087054"/>
              <a:ext cx="244" cy="54"/>
            </a:xfrm>
            <a:custGeom>
              <a:avLst/>
              <a:gdLst/>
              <a:ahLst/>
              <a:cxnLst/>
              <a:rect l="l" t="t" r="r" b="b"/>
              <a:pathLst>
                <a:path w="18" h="4" extrusionOk="0">
                  <a:moveTo>
                    <a:pt x="18"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7035;p126">
              <a:extLst>
                <a:ext uri="{FF2B5EF4-FFF2-40B4-BE49-F238E27FC236}">
                  <a16:creationId xmlns:a16="http://schemas.microsoft.com/office/drawing/2014/main" id="{8EAE1B9F-4DC2-4CCB-A64C-0A126149FF0B}"/>
                </a:ext>
              </a:extLst>
            </p:cNvPr>
            <p:cNvSpPr/>
            <p:nvPr/>
          </p:nvSpPr>
          <p:spPr>
            <a:xfrm>
              <a:off x="2144839" y="2087000"/>
              <a:ext cx="190" cy="68"/>
            </a:xfrm>
            <a:custGeom>
              <a:avLst/>
              <a:gdLst/>
              <a:ahLst/>
              <a:cxnLst/>
              <a:rect l="l" t="t" r="r" b="b"/>
              <a:pathLst>
                <a:path w="14" h="5" extrusionOk="0">
                  <a:moveTo>
                    <a:pt x="14"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7036;p126">
              <a:extLst>
                <a:ext uri="{FF2B5EF4-FFF2-40B4-BE49-F238E27FC236}">
                  <a16:creationId xmlns:a16="http://schemas.microsoft.com/office/drawing/2014/main" id="{89E31343-D1C4-446E-AA90-4D613BCF3000}"/>
                </a:ext>
              </a:extLst>
            </p:cNvPr>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7037;p126">
              <a:extLst>
                <a:ext uri="{FF2B5EF4-FFF2-40B4-BE49-F238E27FC236}">
                  <a16:creationId xmlns:a16="http://schemas.microsoft.com/office/drawing/2014/main" id="{95160B6F-EAF7-47C2-9B6D-254EC34B686C}"/>
                </a:ext>
              </a:extLst>
            </p:cNvPr>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7038;p126">
              <a:extLst>
                <a:ext uri="{FF2B5EF4-FFF2-40B4-BE49-F238E27FC236}">
                  <a16:creationId xmlns:a16="http://schemas.microsoft.com/office/drawing/2014/main" id="{2481B20F-CFED-4A1F-A7AA-C45C27020A9C}"/>
                </a:ext>
              </a:extLst>
            </p:cNvPr>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7039;p126">
              <a:extLst>
                <a:ext uri="{FF2B5EF4-FFF2-40B4-BE49-F238E27FC236}">
                  <a16:creationId xmlns:a16="http://schemas.microsoft.com/office/drawing/2014/main" id="{01121F41-1E2C-4519-B097-0C57EC477D21}"/>
                </a:ext>
              </a:extLst>
            </p:cNvPr>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7040;p126">
              <a:extLst>
                <a:ext uri="{FF2B5EF4-FFF2-40B4-BE49-F238E27FC236}">
                  <a16:creationId xmlns:a16="http://schemas.microsoft.com/office/drawing/2014/main" id="{18369584-5BAF-4A70-AC85-41B7E935DA1E}"/>
                </a:ext>
              </a:extLst>
            </p:cNvPr>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7041;p126">
              <a:extLst>
                <a:ext uri="{FF2B5EF4-FFF2-40B4-BE49-F238E27FC236}">
                  <a16:creationId xmlns:a16="http://schemas.microsoft.com/office/drawing/2014/main" id="{DC7A209B-212D-4A6A-90DF-7FE378B5FCDA}"/>
                </a:ext>
              </a:extLst>
            </p:cNvPr>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7042;p126">
              <a:extLst>
                <a:ext uri="{FF2B5EF4-FFF2-40B4-BE49-F238E27FC236}">
                  <a16:creationId xmlns:a16="http://schemas.microsoft.com/office/drawing/2014/main" id="{2787111B-C2A5-4D42-9AE5-A41C5064F044}"/>
                </a:ext>
              </a:extLst>
            </p:cNvPr>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7043;p126">
              <a:extLst>
                <a:ext uri="{FF2B5EF4-FFF2-40B4-BE49-F238E27FC236}">
                  <a16:creationId xmlns:a16="http://schemas.microsoft.com/office/drawing/2014/main" id="{6369A8D2-76AB-4159-B06F-164E56E2B128}"/>
                </a:ext>
              </a:extLst>
            </p:cNvPr>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7044;p126">
              <a:extLst>
                <a:ext uri="{FF2B5EF4-FFF2-40B4-BE49-F238E27FC236}">
                  <a16:creationId xmlns:a16="http://schemas.microsoft.com/office/drawing/2014/main" id="{E92AEC0D-0D2D-4123-870B-92E79263F261}"/>
                </a:ext>
              </a:extLst>
            </p:cNvPr>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7045;p126">
              <a:extLst>
                <a:ext uri="{FF2B5EF4-FFF2-40B4-BE49-F238E27FC236}">
                  <a16:creationId xmlns:a16="http://schemas.microsoft.com/office/drawing/2014/main" id="{9FFE67B4-E61B-453A-955E-139C8912EFA1}"/>
                </a:ext>
              </a:extLst>
            </p:cNvPr>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7046;p126">
              <a:extLst>
                <a:ext uri="{FF2B5EF4-FFF2-40B4-BE49-F238E27FC236}">
                  <a16:creationId xmlns:a16="http://schemas.microsoft.com/office/drawing/2014/main" id="{C35E236E-7C09-45E9-AB3C-64E37A4C48FF}"/>
                </a:ext>
              </a:extLst>
            </p:cNvPr>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7047;p126">
              <a:extLst>
                <a:ext uri="{FF2B5EF4-FFF2-40B4-BE49-F238E27FC236}">
                  <a16:creationId xmlns:a16="http://schemas.microsoft.com/office/drawing/2014/main" id="{CD6D3B66-D31E-41F8-BA41-0CBDC29010E0}"/>
                </a:ext>
              </a:extLst>
            </p:cNvPr>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7048;p126">
              <a:extLst>
                <a:ext uri="{FF2B5EF4-FFF2-40B4-BE49-F238E27FC236}">
                  <a16:creationId xmlns:a16="http://schemas.microsoft.com/office/drawing/2014/main" id="{562ECE74-5B97-424A-B955-64FDC071DF62}"/>
                </a:ext>
              </a:extLst>
            </p:cNvPr>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7049;p126">
              <a:extLst>
                <a:ext uri="{FF2B5EF4-FFF2-40B4-BE49-F238E27FC236}">
                  <a16:creationId xmlns:a16="http://schemas.microsoft.com/office/drawing/2014/main" id="{12EF5A08-CCB9-4DE2-AA4F-BCF7275391B5}"/>
                </a:ext>
              </a:extLst>
            </p:cNvPr>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7050;p126">
              <a:extLst>
                <a:ext uri="{FF2B5EF4-FFF2-40B4-BE49-F238E27FC236}">
                  <a16:creationId xmlns:a16="http://schemas.microsoft.com/office/drawing/2014/main" id="{1EEA1C38-E0EC-4A41-AD76-F52F76B86BD1}"/>
                </a:ext>
              </a:extLst>
            </p:cNvPr>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7051;p126">
              <a:extLst>
                <a:ext uri="{FF2B5EF4-FFF2-40B4-BE49-F238E27FC236}">
                  <a16:creationId xmlns:a16="http://schemas.microsoft.com/office/drawing/2014/main" id="{DB2B9744-7C05-4496-B6EE-6A642A205AE1}"/>
                </a:ext>
              </a:extLst>
            </p:cNvPr>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7052;p126">
              <a:extLst>
                <a:ext uri="{FF2B5EF4-FFF2-40B4-BE49-F238E27FC236}">
                  <a16:creationId xmlns:a16="http://schemas.microsoft.com/office/drawing/2014/main" id="{389BC8A7-5F81-4405-87F7-E112072CFC82}"/>
                </a:ext>
              </a:extLst>
            </p:cNvPr>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7053;p126">
              <a:extLst>
                <a:ext uri="{FF2B5EF4-FFF2-40B4-BE49-F238E27FC236}">
                  <a16:creationId xmlns:a16="http://schemas.microsoft.com/office/drawing/2014/main" id="{2652ED26-BBC1-4253-9A02-A93A7A29CBD7}"/>
                </a:ext>
              </a:extLst>
            </p:cNvPr>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7054;p126">
              <a:extLst>
                <a:ext uri="{FF2B5EF4-FFF2-40B4-BE49-F238E27FC236}">
                  <a16:creationId xmlns:a16="http://schemas.microsoft.com/office/drawing/2014/main" id="{4148748C-5C90-446E-8775-B79DF2DCABA6}"/>
                </a:ext>
              </a:extLst>
            </p:cNvPr>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7055;p126">
              <a:extLst>
                <a:ext uri="{FF2B5EF4-FFF2-40B4-BE49-F238E27FC236}">
                  <a16:creationId xmlns:a16="http://schemas.microsoft.com/office/drawing/2014/main" id="{FC4C2302-CA77-4781-B3AC-6D4D186EB640}"/>
                </a:ext>
              </a:extLst>
            </p:cNvPr>
            <p:cNvSpPr/>
            <p:nvPr/>
          </p:nvSpPr>
          <p:spPr>
            <a:xfrm>
              <a:off x="2257057" y="2062194"/>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7056;p126">
              <a:extLst>
                <a:ext uri="{FF2B5EF4-FFF2-40B4-BE49-F238E27FC236}">
                  <a16:creationId xmlns:a16="http://schemas.microsoft.com/office/drawing/2014/main" id="{EE5B486F-B428-48E6-902D-1D003FDE3097}"/>
                </a:ext>
              </a:extLst>
            </p:cNvPr>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7057;p126">
              <a:extLst>
                <a:ext uri="{FF2B5EF4-FFF2-40B4-BE49-F238E27FC236}">
                  <a16:creationId xmlns:a16="http://schemas.microsoft.com/office/drawing/2014/main" id="{92D0BCFC-0531-4DE3-888E-0C80A09FEEA6}"/>
                </a:ext>
              </a:extLst>
            </p:cNvPr>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7058;p126">
              <a:extLst>
                <a:ext uri="{FF2B5EF4-FFF2-40B4-BE49-F238E27FC236}">
                  <a16:creationId xmlns:a16="http://schemas.microsoft.com/office/drawing/2014/main" id="{6CB4044A-1C44-41F3-A80F-0964995E18DB}"/>
                </a:ext>
              </a:extLst>
            </p:cNvPr>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7059;p126">
              <a:extLst>
                <a:ext uri="{FF2B5EF4-FFF2-40B4-BE49-F238E27FC236}">
                  <a16:creationId xmlns:a16="http://schemas.microsoft.com/office/drawing/2014/main" id="{EE234C1E-091E-4A4E-9711-9B41CBE8CF90}"/>
                </a:ext>
              </a:extLst>
            </p:cNvPr>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7060;p126">
              <a:extLst>
                <a:ext uri="{FF2B5EF4-FFF2-40B4-BE49-F238E27FC236}">
                  <a16:creationId xmlns:a16="http://schemas.microsoft.com/office/drawing/2014/main" id="{6F0F22D9-49E5-4721-B075-9303E04C4CD0}"/>
                </a:ext>
              </a:extLst>
            </p:cNvPr>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7061;p126">
              <a:extLst>
                <a:ext uri="{FF2B5EF4-FFF2-40B4-BE49-F238E27FC236}">
                  <a16:creationId xmlns:a16="http://schemas.microsoft.com/office/drawing/2014/main" id="{D55FCD30-2846-4AD1-BA57-D05E3D889F73}"/>
                </a:ext>
              </a:extLst>
            </p:cNvPr>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7062;p126">
              <a:extLst>
                <a:ext uri="{FF2B5EF4-FFF2-40B4-BE49-F238E27FC236}">
                  <a16:creationId xmlns:a16="http://schemas.microsoft.com/office/drawing/2014/main" id="{93B078F2-F776-4BBB-AA99-41461D96A164}"/>
                </a:ext>
              </a:extLst>
            </p:cNvPr>
            <p:cNvSpPr/>
            <p:nvPr/>
          </p:nvSpPr>
          <p:spPr>
            <a:xfrm>
              <a:off x="2183955" y="2018651"/>
              <a:ext cx="14" cy="299"/>
            </a:xfrm>
            <a:custGeom>
              <a:avLst/>
              <a:gdLst/>
              <a:ahLst/>
              <a:cxnLst/>
              <a:rect l="l" t="t" r="r" b="b"/>
              <a:pathLst>
                <a:path w="1" h="22" extrusionOk="0">
                  <a:moveTo>
                    <a:pt x="0" y="1"/>
                  </a:moveTo>
                  <a:lnTo>
                    <a:pt x="0"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7063;p126">
              <a:extLst>
                <a:ext uri="{FF2B5EF4-FFF2-40B4-BE49-F238E27FC236}">
                  <a16:creationId xmlns:a16="http://schemas.microsoft.com/office/drawing/2014/main" id="{E63EA2A3-A7C8-417B-A89E-620BC0377F46}"/>
                </a:ext>
              </a:extLst>
            </p:cNvPr>
            <p:cNvSpPr/>
            <p:nvPr/>
          </p:nvSpPr>
          <p:spPr>
            <a:xfrm>
              <a:off x="2139218" y="208154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7064;p126">
              <a:extLst>
                <a:ext uri="{FF2B5EF4-FFF2-40B4-BE49-F238E27FC236}">
                  <a16:creationId xmlns:a16="http://schemas.microsoft.com/office/drawing/2014/main" id="{73A3233B-3CE3-43EB-8F1D-88453216F2AC}"/>
                </a:ext>
              </a:extLst>
            </p:cNvPr>
            <p:cNvSpPr/>
            <p:nvPr/>
          </p:nvSpPr>
          <p:spPr>
            <a:xfrm>
              <a:off x="2144404" y="2078500"/>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7065;p126">
              <a:extLst>
                <a:ext uri="{FF2B5EF4-FFF2-40B4-BE49-F238E27FC236}">
                  <a16:creationId xmlns:a16="http://schemas.microsoft.com/office/drawing/2014/main" id="{3DD89744-E154-4F1F-80BA-79D57421DC7E}"/>
                </a:ext>
              </a:extLst>
            </p:cNvPr>
            <p:cNvSpPr/>
            <p:nvPr/>
          </p:nvSpPr>
          <p:spPr>
            <a:xfrm>
              <a:off x="2143644" y="2078785"/>
              <a:ext cx="204" cy="109"/>
            </a:xfrm>
            <a:custGeom>
              <a:avLst/>
              <a:gdLst/>
              <a:ahLst/>
              <a:cxnLst/>
              <a:rect l="l" t="t" r="r" b="b"/>
              <a:pathLst>
                <a:path w="15" h="8" extrusionOk="0">
                  <a:moveTo>
                    <a:pt x="0" y="7"/>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7066;p126">
              <a:extLst>
                <a:ext uri="{FF2B5EF4-FFF2-40B4-BE49-F238E27FC236}">
                  <a16:creationId xmlns:a16="http://schemas.microsoft.com/office/drawing/2014/main" id="{32A46DE6-189A-483A-A5AC-849380C3D343}"/>
                </a:ext>
              </a:extLst>
            </p:cNvPr>
            <p:cNvSpPr/>
            <p:nvPr/>
          </p:nvSpPr>
          <p:spPr>
            <a:xfrm>
              <a:off x="2182910" y="2023783"/>
              <a:ext cx="149" cy="299"/>
            </a:xfrm>
            <a:custGeom>
              <a:avLst/>
              <a:gdLst/>
              <a:ahLst/>
              <a:cxnLst/>
              <a:rect l="l" t="t" r="r" b="b"/>
              <a:pathLst>
                <a:path w="11" h="22" extrusionOk="0">
                  <a:moveTo>
                    <a:pt x="0" y="22"/>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7067;p126">
              <a:extLst>
                <a:ext uri="{FF2B5EF4-FFF2-40B4-BE49-F238E27FC236}">
                  <a16:creationId xmlns:a16="http://schemas.microsoft.com/office/drawing/2014/main" id="{D339B61F-507E-4A74-8ABE-68779E522D1E}"/>
                </a:ext>
              </a:extLst>
            </p:cNvPr>
            <p:cNvSpPr/>
            <p:nvPr/>
          </p:nvSpPr>
          <p:spPr>
            <a:xfrm>
              <a:off x="2143929" y="2078690"/>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7068;p126">
              <a:extLst>
                <a:ext uri="{FF2B5EF4-FFF2-40B4-BE49-F238E27FC236}">
                  <a16:creationId xmlns:a16="http://schemas.microsoft.com/office/drawing/2014/main" id="{3E0B330E-CA61-4A8D-919E-D9BE42DB2737}"/>
                </a:ext>
              </a:extLst>
            </p:cNvPr>
            <p:cNvSpPr/>
            <p:nvPr/>
          </p:nvSpPr>
          <p:spPr>
            <a:xfrm>
              <a:off x="2182720" y="2024163"/>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7069;p126">
              <a:extLst>
                <a:ext uri="{FF2B5EF4-FFF2-40B4-BE49-F238E27FC236}">
                  <a16:creationId xmlns:a16="http://schemas.microsoft.com/office/drawing/2014/main" id="{212D1D6E-3FC8-4945-97FD-76603E34F0E4}"/>
                </a:ext>
              </a:extLst>
            </p:cNvPr>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7070;p126">
              <a:extLst>
                <a:ext uri="{FF2B5EF4-FFF2-40B4-BE49-F238E27FC236}">
                  <a16:creationId xmlns:a16="http://schemas.microsoft.com/office/drawing/2014/main" id="{F3B23635-0A2A-4B71-A054-1E455FC9E69C}"/>
                </a:ext>
              </a:extLst>
            </p:cNvPr>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7071;p126">
              <a:extLst>
                <a:ext uri="{FF2B5EF4-FFF2-40B4-BE49-F238E27FC236}">
                  <a16:creationId xmlns:a16="http://schemas.microsoft.com/office/drawing/2014/main" id="{898AC985-1847-473D-A822-682EEED5E5A3}"/>
                </a:ext>
              </a:extLst>
            </p:cNvPr>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7072;p126">
              <a:extLst>
                <a:ext uri="{FF2B5EF4-FFF2-40B4-BE49-F238E27FC236}">
                  <a16:creationId xmlns:a16="http://schemas.microsoft.com/office/drawing/2014/main" id="{C5DF0D8C-2642-4F45-999B-46C0677F0BF3}"/>
                </a:ext>
              </a:extLst>
            </p:cNvPr>
            <p:cNvSpPr/>
            <p:nvPr/>
          </p:nvSpPr>
          <p:spPr>
            <a:xfrm>
              <a:off x="2143359" y="2078975"/>
              <a:ext cx="149" cy="54"/>
            </a:xfrm>
            <a:custGeom>
              <a:avLst/>
              <a:gdLst/>
              <a:ahLst/>
              <a:cxnLst/>
              <a:rect l="l" t="t" r="r" b="b"/>
              <a:pathLst>
                <a:path w="11" h="4" extrusionOk="0">
                  <a:moveTo>
                    <a:pt x="0"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7073;p126">
              <a:extLst>
                <a:ext uri="{FF2B5EF4-FFF2-40B4-BE49-F238E27FC236}">
                  <a16:creationId xmlns:a16="http://schemas.microsoft.com/office/drawing/2014/main" id="{B3B8526F-9914-4724-A3D4-B0E566F7FEDB}"/>
                </a:ext>
              </a:extLst>
            </p:cNvPr>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7074;p126">
              <a:extLst>
                <a:ext uri="{FF2B5EF4-FFF2-40B4-BE49-F238E27FC236}">
                  <a16:creationId xmlns:a16="http://schemas.microsoft.com/office/drawing/2014/main" id="{5CEA7F95-77CC-4FAF-AABA-BBB74410BA7C}"/>
                </a:ext>
              </a:extLst>
            </p:cNvPr>
            <p:cNvSpPr/>
            <p:nvPr/>
          </p:nvSpPr>
          <p:spPr>
            <a:xfrm>
              <a:off x="2142979" y="2079111"/>
              <a:ext cx="204" cy="109"/>
            </a:xfrm>
            <a:custGeom>
              <a:avLst/>
              <a:gdLst/>
              <a:ahLst/>
              <a:cxnLst/>
              <a:rect l="l" t="t" r="r" b="b"/>
              <a:pathLst>
                <a:path w="15" h="8" extrusionOk="0">
                  <a:moveTo>
                    <a:pt x="0" y="8"/>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7075;p126">
              <a:extLst>
                <a:ext uri="{FF2B5EF4-FFF2-40B4-BE49-F238E27FC236}">
                  <a16:creationId xmlns:a16="http://schemas.microsoft.com/office/drawing/2014/main" id="{A0716845-E520-4771-9863-B49BDB1CA2F7}"/>
                </a:ext>
              </a:extLst>
            </p:cNvPr>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7076;p126">
              <a:extLst>
                <a:ext uri="{FF2B5EF4-FFF2-40B4-BE49-F238E27FC236}">
                  <a16:creationId xmlns:a16="http://schemas.microsoft.com/office/drawing/2014/main" id="{91A2C183-DC36-41E0-8461-DE73A559BE43}"/>
                </a:ext>
              </a:extLst>
            </p:cNvPr>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7077;p126">
              <a:extLst>
                <a:ext uri="{FF2B5EF4-FFF2-40B4-BE49-F238E27FC236}">
                  <a16:creationId xmlns:a16="http://schemas.microsoft.com/office/drawing/2014/main" id="{81FEA44F-20FA-4D6A-A16F-6AC352BBF029}"/>
                </a:ext>
              </a:extLst>
            </p:cNvPr>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7078;p126">
              <a:extLst>
                <a:ext uri="{FF2B5EF4-FFF2-40B4-BE49-F238E27FC236}">
                  <a16:creationId xmlns:a16="http://schemas.microsoft.com/office/drawing/2014/main" id="{03A7A2AF-CDC0-44C2-AA5A-CBC8CEB1C81D}"/>
                </a:ext>
              </a:extLst>
            </p:cNvPr>
            <p:cNvSpPr/>
            <p:nvPr/>
          </p:nvSpPr>
          <p:spPr>
            <a:xfrm>
              <a:off x="2139462" y="2081107"/>
              <a:ext cx="394" cy="299"/>
            </a:xfrm>
            <a:custGeom>
              <a:avLst/>
              <a:gdLst/>
              <a:ahLst/>
              <a:cxnLst/>
              <a:rect l="l" t="t" r="r" b="b"/>
              <a:pathLst>
                <a:path w="29" h="22" extrusionOk="0">
                  <a:moveTo>
                    <a:pt x="0" y="22"/>
                  </a:moveTo>
                  <a:lnTo>
                    <a:pt x="2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7079;p126">
              <a:extLst>
                <a:ext uri="{FF2B5EF4-FFF2-40B4-BE49-F238E27FC236}">
                  <a16:creationId xmlns:a16="http://schemas.microsoft.com/office/drawing/2014/main" id="{EF5E052D-8B53-4AB3-BA9A-F487A3BF69DA}"/>
                </a:ext>
              </a:extLst>
            </p:cNvPr>
            <p:cNvSpPr/>
            <p:nvPr/>
          </p:nvSpPr>
          <p:spPr>
            <a:xfrm>
              <a:off x="2140127" y="2080727"/>
              <a:ext cx="339" cy="258"/>
            </a:xfrm>
            <a:custGeom>
              <a:avLst/>
              <a:gdLst/>
              <a:ahLst/>
              <a:cxnLst/>
              <a:rect l="l" t="t" r="r" b="b"/>
              <a:pathLst>
                <a:path w="25" h="19" extrusionOk="0">
                  <a:moveTo>
                    <a:pt x="0" y="18"/>
                  </a:moveTo>
                  <a:lnTo>
                    <a:pt x="2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7080;p126">
              <a:extLst>
                <a:ext uri="{FF2B5EF4-FFF2-40B4-BE49-F238E27FC236}">
                  <a16:creationId xmlns:a16="http://schemas.microsoft.com/office/drawing/2014/main" id="{8F0CA0C8-4D72-43BF-833A-75832E82C6FC}"/>
                </a:ext>
              </a:extLst>
            </p:cNvPr>
            <p:cNvSpPr/>
            <p:nvPr/>
          </p:nvSpPr>
          <p:spPr>
            <a:xfrm>
              <a:off x="2140697" y="2080401"/>
              <a:ext cx="299" cy="204"/>
            </a:xfrm>
            <a:custGeom>
              <a:avLst/>
              <a:gdLst/>
              <a:ahLst/>
              <a:cxnLst/>
              <a:rect l="l" t="t" r="r" b="b"/>
              <a:pathLst>
                <a:path w="22" h="15" extrusionOk="0">
                  <a:moveTo>
                    <a:pt x="0" y="14"/>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7081;p126">
              <a:extLst>
                <a:ext uri="{FF2B5EF4-FFF2-40B4-BE49-F238E27FC236}">
                  <a16:creationId xmlns:a16="http://schemas.microsoft.com/office/drawing/2014/main" id="{2865C9B1-84AE-4260-BB84-17070043A149}"/>
                </a:ext>
              </a:extLst>
            </p:cNvPr>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7082;p126">
              <a:extLst>
                <a:ext uri="{FF2B5EF4-FFF2-40B4-BE49-F238E27FC236}">
                  <a16:creationId xmlns:a16="http://schemas.microsoft.com/office/drawing/2014/main" id="{B9C33889-CFBF-4F0F-BD82-A5365014C42F}"/>
                </a:ext>
              </a:extLst>
            </p:cNvPr>
            <p:cNvSpPr/>
            <p:nvPr/>
          </p:nvSpPr>
          <p:spPr>
            <a:xfrm>
              <a:off x="2141213" y="2080062"/>
              <a:ext cx="299" cy="204"/>
            </a:xfrm>
            <a:custGeom>
              <a:avLst/>
              <a:gdLst/>
              <a:ahLst/>
              <a:cxnLst/>
              <a:rect l="l" t="t" r="r" b="b"/>
              <a:pathLst>
                <a:path w="22" h="15" extrusionOk="0">
                  <a:moveTo>
                    <a:pt x="1" y="15"/>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7083;p126">
              <a:extLst>
                <a:ext uri="{FF2B5EF4-FFF2-40B4-BE49-F238E27FC236}">
                  <a16:creationId xmlns:a16="http://schemas.microsoft.com/office/drawing/2014/main" id="{FC748A14-B342-4655-8F78-06624A0AB11D}"/>
                </a:ext>
              </a:extLst>
            </p:cNvPr>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7084;p126">
              <a:extLst>
                <a:ext uri="{FF2B5EF4-FFF2-40B4-BE49-F238E27FC236}">
                  <a16:creationId xmlns:a16="http://schemas.microsoft.com/office/drawing/2014/main" id="{499A3D39-4A3C-413F-9B35-126B5460847F}"/>
                </a:ext>
              </a:extLst>
            </p:cNvPr>
            <p:cNvSpPr/>
            <p:nvPr/>
          </p:nvSpPr>
          <p:spPr>
            <a:xfrm>
              <a:off x="2141743" y="2079777"/>
              <a:ext cx="244" cy="204"/>
            </a:xfrm>
            <a:custGeom>
              <a:avLst/>
              <a:gdLst/>
              <a:ahLst/>
              <a:cxnLst/>
              <a:rect l="l" t="t" r="r" b="b"/>
              <a:pathLst>
                <a:path w="18" h="15" extrusionOk="0">
                  <a:moveTo>
                    <a:pt x="0" y="15"/>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7085;p126">
              <a:extLst>
                <a:ext uri="{FF2B5EF4-FFF2-40B4-BE49-F238E27FC236}">
                  <a16:creationId xmlns:a16="http://schemas.microsoft.com/office/drawing/2014/main" id="{0D07C36C-6A2D-4593-B016-5A745DA605D4}"/>
                </a:ext>
              </a:extLst>
            </p:cNvPr>
            <p:cNvSpPr/>
            <p:nvPr/>
          </p:nvSpPr>
          <p:spPr>
            <a:xfrm>
              <a:off x="2144214" y="2078595"/>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7086;p126">
              <a:extLst>
                <a:ext uri="{FF2B5EF4-FFF2-40B4-BE49-F238E27FC236}">
                  <a16:creationId xmlns:a16="http://schemas.microsoft.com/office/drawing/2014/main" id="{2BFCEC0A-D4D5-4299-953B-37F2601D5023}"/>
                </a:ext>
              </a:extLst>
            </p:cNvPr>
            <p:cNvSpPr/>
            <p:nvPr/>
          </p:nvSpPr>
          <p:spPr>
            <a:xfrm>
              <a:off x="2142164" y="2079546"/>
              <a:ext cx="258" cy="149"/>
            </a:xfrm>
            <a:custGeom>
              <a:avLst/>
              <a:gdLst/>
              <a:ahLst/>
              <a:cxnLst/>
              <a:rect l="l" t="t" r="r" b="b"/>
              <a:pathLst>
                <a:path w="19" h="11" extrusionOk="0">
                  <a:moveTo>
                    <a:pt x="1" y="11"/>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7087;p126">
              <a:extLst>
                <a:ext uri="{FF2B5EF4-FFF2-40B4-BE49-F238E27FC236}">
                  <a16:creationId xmlns:a16="http://schemas.microsoft.com/office/drawing/2014/main" id="{103FD053-B05E-4685-ABC5-47BA0FA46CB3}"/>
                </a:ext>
              </a:extLst>
            </p:cNvPr>
            <p:cNvSpPr/>
            <p:nvPr/>
          </p:nvSpPr>
          <p:spPr>
            <a:xfrm>
              <a:off x="2142598" y="2079301"/>
              <a:ext cx="244" cy="163"/>
            </a:xfrm>
            <a:custGeom>
              <a:avLst/>
              <a:gdLst/>
              <a:ahLst/>
              <a:cxnLst/>
              <a:rect l="l" t="t" r="r" b="b"/>
              <a:pathLst>
                <a:path w="18" h="12" extrusionOk="0">
                  <a:moveTo>
                    <a:pt x="0" y="1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7088;p126">
              <a:extLst>
                <a:ext uri="{FF2B5EF4-FFF2-40B4-BE49-F238E27FC236}">
                  <a16:creationId xmlns:a16="http://schemas.microsoft.com/office/drawing/2014/main" id="{939BA9C7-EB5D-470B-ADBC-0B5066770247}"/>
                </a:ext>
              </a:extLst>
            </p:cNvPr>
            <p:cNvSpPr/>
            <p:nvPr/>
          </p:nvSpPr>
          <p:spPr>
            <a:xfrm>
              <a:off x="2144594" y="2078500"/>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7089;p126">
              <a:extLst>
                <a:ext uri="{FF2B5EF4-FFF2-40B4-BE49-F238E27FC236}">
                  <a16:creationId xmlns:a16="http://schemas.microsoft.com/office/drawing/2014/main" id="{8B6E3436-9A37-4E38-AEF4-1EA9D8E621DF}"/>
                </a:ext>
              </a:extLst>
            </p:cNvPr>
            <p:cNvSpPr/>
            <p:nvPr/>
          </p:nvSpPr>
          <p:spPr>
            <a:xfrm>
              <a:off x="2144744" y="2078446"/>
              <a:ext cx="95" cy="14"/>
            </a:xfrm>
            <a:custGeom>
              <a:avLst/>
              <a:gdLst/>
              <a:ahLst/>
              <a:cxnLst/>
              <a:rect l="l" t="t" r="r" b="b"/>
              <a:pathLst>
                <a:path w="7"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7090;p126">
              <a:extLst>
                <a:ext uri="{FF2B5EF4-FFF2-40B4-BE49-F238E27FC236}">
                  <a16:creationId xmlns:a16="http://schemas.microsoft.com/office/drawing/2014/main" id="{C48C8C52-6628-4B1F-849D-0E2ACCF62A4C}"/>
                </a:ext>
              </a:extLst>
            </p:cNvPr>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7091;p126">
              <a:extLst>
                <a:ext uri="{FF2B5EF4-FFF2-40B4-BE49-F238E27FC236}">
                  <a16:creationId xmlns:a16="http://schemas.microsoft.com/office/drawing/2014/main" id="{B3A837B0-3717-4A18-95D1-0DD5CCC2ABED}"/>
                </a:ext>
              </a:extLst>
            </p:cNvPr>
            <p:cNvSpPr/>
            <p:nvPr/>
          </p:nvSpPr>
          <p:spPr>
            <a:xfrm>
              <a:off x="2246887" y="2005399"/>
              <a:ext cx="109" cy="54"/>
            </a:xfrm>
            <a:custGeom>
              <a:avLst/>
              <a:gdLst/>
              <a:ahLst/>
              <a:cxnLst/>
              <a:rect l="l" t="t" r="r" b="b"/>
              <a:pathLst>
                <a:path w="8" h="4" extrusionOk="0">
                  <a:moveTo>
                    <a:pt x="0" y="0"/>
                  </a:moveTo>
                  <a:lnTo>
                    <a:pt x="7"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7092;p126">
              <a:extLst>
                <a:ext uri="{FF2B5EF4-FFF2-40B4-BE49-F238E27FC236}">
                  <a16:creationId xmlns:a16="http://schemas.microsoft.com/office/drawing/2014/main" id="{0BAFEA3D-7E1C-425F-9D37-471766A73953}"/>
                </a:ext>
              </a:extLst>
            </p:cNvPr>
            <p:cNvSpPr/>
            <p:nvPr/>
          </p:nvSpPr>
          <p:spPr>
            <a:xfrm>
              <a:off x="2263194" y="2009812"/>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7093;p126">
              <a:extLst>
                <a:ext uri="{FF2B5EF4-FFF2-40B4-BE49-F238E27FC236}">
                  <a16:creationId xmlns:a16="http://schemas.microsoft.com/office/drawing/2014/main" id="{38948CBF-C096-4BCB-98B9-B690AC567962}"/>
                </a:ext>
              </a:extLst>
            </p:cNvPr>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7094;p126">
              <a:extLst>
                <a:ext uri="{FF2B5EF4-FFF2-40B4-BE49-F238E27FC236}">
                  <a16:creationId xmlns:a16="http://schemas.microsoft.com/office/drawing/2014/main" id="{4CE74127-F0B2-4408-847B-FFE2293EEEDC}"/>
                </a:ext>
              </a:extLst>
            </p:cNvPr>
            <p:cNvSpPr/>
            <p:nvPr/>
          </p:nvSpPr>
          <p:spPr>
            <a:xfrm>
              <a:off x="2266235" y="2012093"/>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7095;p126">
              <a:extLst>
                <a:ext uri="{FF2B5EF4-FFF2-40B4-BE49-F238E27FC236}">
                  <a16:creationId xmlns:a16="http://schemas.microsoft.com/office/drawing/2014/main" id="{A2495E56-81D6-4C8E-A9FE-CCFFACA2071D}"/>
                </a:ext>
              </a:extLst>
            </p:cNvPr>
            <p:cNvSpPr/>
            <p:nvPr/>
          </p:nvSpPr>
          <p:spPr>
            <a:xfrm>
              <a:off x="2265665" y="2011617"/>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7096;p126">
              <a:extLst>
                <a:ext uri="{FF2B5EF4-FFF2-40B4-BE49-F238E27FC236}">
                  <a16:creationId xmlns:a16="http://schemas.microsoft.com/office/drawing/2014/main" id="{C22A0839-9591-4D25-9623-F0EC1BDBA4AE}"/>
                </a:ext>
              </a:extLst>
            </p:cNvPr>
            <p:cNvSpPr/>
            <p:nvPr/>
          </p:nvSpPr>
          <p:spPr>
            <a:xfrm>
              <a:off x="2265190" y="2011197"/>
              <a:ext cx="339" cy="339"/>
            </a:xfrm>
            <a:custGeom>
              <a:avLst/>
              <a:gdLst/>
              <a:ahLst/>
              <a:cxnLst/>
              <a:rect l="l" t="t" r="r" b="b"/>
              <a:pathLst>
                <a:path w="25" h="25" extrusionOk="0">
                  <a:moveTo>
                    <a:pt x="25"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7097;p126">
              <a:extLst>
                <a:ext uri="{FF2B5EF4-FFF2-40B4-BE49-F238E27FC236}">
                  <a16:creationId xmlns:a16="http://schemas.microsoft.com/office/drawing/2014/main" id="{CDA52538-4E23-43DB-86DA-0C8C12C19394}"/>
                </a:ext>
              </a:extLst>
            </p:cNvPr>
            <p:cNvSpPr/>
            <p:nvPr/>
          </p:nvSpPr>
          <p:spPr>
            <a:xfrm>
              <a:off x="2246643" y="2005155"/>
              <a:ext cx="68" cy="68"/>
            </a:xfrm>
            <a:custGeom>
              <a:avLst/>
              <a:gdLst/>
              <a:ahLst/>
              <a:cxnLst/>
              <a:rect l="l" t="t" r="r" b="b"/>
              <a:pathLst>
                <a:path w="5" h="5" extrusionOk="0">
                  <a:moveTo>
                    <a:pt x="1" y="1"/>
                  </a:moveTo>
                  <a:lnTo>
                    <a:pt x="4" y="4"/>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7098;p126">
              <a:extLst>
                <a:ext uri="{FF2B5EF4-FFF2-40B4-BE49-F238E27FC236}">
                  <a16:creationId xmlns:a16="http://schemas.microsoft.com/office/drawing/2014/main" id="{B0167ECE-8CA9-4645-8902-F3DF3067BA10}"/>
                </a:ext>
              </a:extLst>
            </p:cNvPr>
            <p:cNvSpPr/>
            <p:nvPr/>
          </p:nvSpPr>
          <p:spPr>
            <a:xfrm>
              <a:off x="2263995" y="2010287"/>
              <a:ext cx="258" cy="204"/>
            </a:xfrm>
            <a:custGeom>
              <a:avLst/>
              <a:gdLst/>
              <a:ahLst/>
              <a:cxnLst/>
              <a:rect l="l" t="t" r="r" b="b"/>
              <a:pathLst>
                <a:path w="19" h="15" extrusionOk="0">
                  <a:moveTo>
                    <a:pt x="18"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7099;p126">
              <a:extLst>
                <a:ext uri="{FF2B5EF4-FFF2-40B4-BE49-F238E27FC236}">
                  <a16:creationId xmlns:a16="http://schemas.microsoft.com/office/drawing/2014/main" id="{4C95F8C7-05B9-4F38-B08D-0C623F823113}"/>
                </a:ext>
              </a:extLst>
            </p:cNvPr>
            <p:cNvSpPr/>
            <p:nvPr/>
          </p:nvSpPr>
          <p:spPr>
            <a:xfrm>
              <a:off x="2266805" y="2012527"/>
              <a:ext cx="394" cy="394"/>
            </a:xfrm>
            <a:custGeom>
              <a:avLst/>
              <a:gdLst/>
              <a:ahLst/>
              <a:cxnLst/>
              <a:rect l="l" t="t" r="r" b="b"/>
              <a:pathLst>
                <a:path w="29" h="29" extrusionOk="0">
                  <a:moveTo>
                    <a:pt x="28" y="2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7100;p126">
              <a:extLst>
                <a:ext uri="{FF2B5EF4-FFF2-40B4-BE49-F238E27FC236}">
                  <a16:creationId xmlns:a16="http://schemas.microsoft.com/office/drawing/2014/main" id="{B37B1407-D720-4FEE-888A-1868CB5D7A7F}"/>
                </a:ext>
              </a:extLst>
            </p:cNvPr>
            <p:cNvSpPr/>
            <p:nvPr/>
          </p:nvSpPr>
          <p:spPr>
            <a:xfrm>
              <a:off x="2263710" y="2010056"/>
              <a:ext cx="258" cy="149"/>
            </a:xfrm>
            <a:custGeom>
              <a:avLst/>
              <a:gdLst/>
              <a:ahLst/>
              <a:cxnLst/>
              <a:rect l="l" t="t" r="r" b="b"/>
              <a:pathLst>
                <a:path w="19" h="11" extrusionOk="0">
                  <a:moveTo>
                    <a:pt x="18"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7101;p126">
              <a:extLst>
                <a:ext uri="{FF2B5EF4-FFF2-40B4-BE49-F238E27FC236}">
                  <a16:creationId xmlns:a16="http://schemas.microsoft.com/office/drawing/2014/main" id="{A923519C-35B2-4E4D-97D5-B62B7D21D8FE}"/>
                </a:ext>
              </a:extLst>
            </p:cNvPr>
            <p:cNvSpPr/>
            <p:nvPr/>
          </p:nvSpPr>
          <p:spPr>
            <a:xfrm>
              <a:off x="2261429" y="201034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7102;p126">
              <a:extLst>
                <a:ext uri="{FF2B5EF4-FFF2-40B4-BE49-F238E27FC236}">
                  <a16:creationId xmlns:a16="http://schemas.microsoft.com/office/drawing/2014/main" id="{3CCAE27B-EB81-4FA5-BCD8-AA2F62862A05}"/>
                </a:ext>
              </a:extLst>
            </p:cNvPr>
            <p:cNvSpPr/>
            <p:nvPr/>
          </p:nvSpPr>
          <p:spPr>
            <a:xfrm>
              <a:off x="2264334" y="2010531"/>
              <a:ext cx="299" cy="244"/>
            </a:xfrm>
            <a:custGeom>
              <a:avLst/>
              <a:gdLst/>
              <a:ahLst/>
              <a:cxnLst/>
              <a:rect l="l" t="t" r="r" b="b"/>
              <a:pathLst>
                <a:path w="22" h="18" extrusionOk="0">
                  <a:moveTo>
                    <a:pt x="21"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7103;p126">
              <a:extLst>
                <a:ext uri="{FF2B5EF4-FFF2-40B4-BE49-F238E27FC236}">
                  <a16:creationId xmlns:a16="http://schemas.microsoft.com/office/drawing/2014/main" id="{BD1D5F21-CF07-4ACA-A81D-FA07ED0420A4}"/>
                </a:ext>
              </a:extLst>
            </p:cNvPr>
            <p:cNvSpPr/>
            <p:nvPr/>
          </p:nvSpPr>
          <p:spPr>
            <a:xfrm>
              <a:off x="2264714" y="2010857"/>
              <a:ext cx="339" cy="258"/>
            </a:xfrm>
            <a:custGeom>
              <a:avLst/>
              <a:gdLst/>
              <a:ahLst/>
              <a:cxnLst/>
              <a:rect l="l" t="t" r="r" b="b"/>
              <a:pathLst>
                <a:path w="25" h="19" extrusionOk="0">
                  <a:moveTo>
                    <a:pt x="25"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7104;p126">
              <a:extLst>
                <a:ext uri="{FF2B5EF4-FFF2-40B4-BE49-F238E27FC236}">
                  <a16:creationId xmlns:a16="http://schemas.microsoft.com/office/drawing/2014/main" id="{B0368E74-1096-43FA-B997-54831A39027D}"/>
                </a:ext>
              </a:extLst>
            </p:cNvPr>
            <p:cNvSpPr/>
            <p:nvPr/>
          </p:nvSpPr>
          <p:spPr>
            <a:xfrm>
              <a:off x="2263479" y="2009907"/>
              <a:ext cx="204" cy="163"/>
            </a:xfrm>
            <a:custGeom>
              <a:avLst/>
              <a:gdLst/>
              <a:ahLst/>
              <a:cxnLst/>
              <a:rect l="l" t="t" r="r" b="b"/>
              <a:pathLst>
                <a:path w="15" h="12" extrusionOk="0">
                  <a:moveTo>
                    <a:pt x="1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7105;p126">
              <a:extLst>
                <a:ext uri="{FF2B5EF4-FFF2-40B4-BE49-F238E27FC236}">
                  <a16:creationId xmlns:a16="http://schemas.microsoft.com/office/drawing/2014/main" id="{0F713DBB-DFF4-4073-B5AD-6E903636A531}"/>
                </a:ext>
              </a:extLst>
            </p:cNvPr>
            <p:cNvSpPr/>
            <p:nvPr/>
          </p:nvSpPr>
          <p:spPr>
            <a:xfrm>
              <a:off x="2262528" y="2009866"/>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7106;p126">
              <a:extLst>
                <a:ext uri="{FF2B5EF4-FFF2-40B4-BE49-F238E27FC236}">
                  <a16:creationId xmlns:a16="http://schemas.microsoft.com/office/drawing/2014/main" id="{8B4FAE9C-AFAF-4D3F-980F-C9C99DE8F2A6}"/>
                </a:ext>
              </a:extLst>
            </p:cNvPr>
            <p:cNvSpPr/>
            <p:nvPr/>
          </p:nvSpPr>
          <p:spPr>
            <a:xfrm>
              <a:off x="2262814" y="2009812"/>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7107;p126">
              <a:extLst>
                <a:ext uri="{FF2B5EF4-FFF2-40B4-BE49-F238E27FC236}">
                  <a16:creationId xmlns:a16="http://schemas.microsoft.com/office/drawing/2014/main" id="{20D4558B-AB07-46D5-9891-52E581411FC4}"/>
                </a:ext>
              </a:extLst>
            </p:cNvPr>
            <p:cNvSpPr/>
            <p:nvPr/>
          </p:nvSpPr>
          <p:spPr>
            <a:xfrm>
              <a:off x="2268706" y="2014143"/>
              <a:ext cx="394" cy="339"/>
            </a:xfrm>
            <a:custGeom>
              <a:avLst/>
              <a:gdLst/>
              <a:ahLst/>
              <a:cxnLst/>
              <a:rect l="l" t="t" r="r" b="b"/>
              <a:pathLst>
                <a:path w="29" h="25" extrusionOk="0">
                  <a:moveTo>
                    <a:pt x="28"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7108;p126">
              <a:extLst>
                <a:ext uri="{FF2B5EF4-FFF2-40B4-BE49-F238E27FC236}">
                  <a16:creationId xmlns:a16="http://schemas.microsoft.com/office/drawing/2014/main" id="{40492628-7197-4964-BC99-338CEDECD092}"/>
                </a:ext>
              </a:extLst>
            </p:cNvPr>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7109;p126">
              <a:extLst>
                <a:ext uri="{FF2B5EF4-FFF2-40B4-BE49-F238E27FC236}">
                  <a16:creationId xmlns:a16="http://schemas.microsoft.com/office/drawing/2014/main" id="{77ECC0C9-0E38-4F19-8F39-F2D05F601290}"/>
                </a:ext>
              </a:extLst>
            </p:cNvPr>
            <p:cNvSpPr/>
            <p:nvPr/>
          </p:nvSpPr>
          <p:spPr>
            <a:xfrm>
              <a:off x="2268041" y="2013613"/>
              <a:ext cx="394" cy="353"/>
            </a:xfrm>
            <a:custGeom>
              <a:avLst/>
              <a:gdLst/>
              <a:ahLst/>
              <a:cxnLst/>
              <a:rect l="l" t="t" r="r" b="b"/>
              <a:pathLst>
                <a:path w="29" h="26" extrusionOk="0">
                  <a:moveTo>
                    <a:pt x="28"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7110;p126">
              <a:extLst>
                <a:ext uri="{FF2B5EF4-FFF2-40B4-BE49-F238E27FC236}">
                  <a16:creationId xmlns:a16="http://schemas.microsoft.com/office/drawing/2014/main" id="{F1614FAC-7B30-4760-83E0-E5C7FECCCEBA}"/>
                </a:ext>
              </a:extLst>
            </p:cNvPr>
            <p:cNvSpPr/>
            <p:nvPr/>
          </p:nvSpPr>
          <p:spPr>
            <a:xfrm>
              <a:off x="2271367" y="2016560"/>
              <a:ext cx="149" cy="109"/>
            </a:xfrm>
            <a:custGeom>
              <a:avLst/>
              <a:gdLst/>
              <a:ahLst/>
              <a:cxnLst/>
              <a:rect l="l" t="t" r="r" b="b"/>
              <a:pathLst>
                <a:path w="11" h="8" extrusionOk="0">
                  <a:moveTo>
                    <a:pt x="0" y="1"/>
                  </a:moveTo>
                  <a:lnTo>
                    <a:pt x="11" y="8"/>
                  </a:ln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7111;p126">
              <a:extLst>
                <a:ext uri="{FF2B5EF4-FFF2-40B4-BE49-F238E27FC236}">
                  <a16:creationId xmlns:a16="http://schemas.microsoft.com/office/drawing/2014/main" id="{26EC97A1-F701-47D0-BCD4-D9B2143FE665}"/>
                </a:ext>
              </a:extLst>
            </p:cNvPr>
            <p:cNvSpPr/>
            <p:nvPr/>
          </p:nvSpPr>
          <p:spPr>
            <a:xfrm>
              <a:off x="2269371" y="2014754"/>
              <a:ext cx="339" cy="299"/>
            </a:xfrm>
            <a:custGeom>
              <a:avLst/>
              <a:gdLst/>
              <a:ahLst/>
              <a:cxnLst/>
              <a:rect l="l" t="t" r="r" b="b"/>
              <a:pathLst>
                <a:path w="25" h="22" extrusionOk="0">
                  <a:moveTo>
                    <a:pt x="25" y="22"/>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7112;p126">
              <a:extLst>
                <a:ext uri="{FF2B5EF4-FFF2-40B4-BE49-F238E27FC236}">
                  <a16:creationId xmlns:a16="http://schemas.microsoft.com/office/drawing/2014/main" id="{3D1DF835-3F58-40DC-BAF7-8340F76ADC25}"/>
                </a:ext>
              </a:extLst>
            </p:cNvPr>
            <p:cNvSpPr/>
            <p:nvPr/>
          </p:nvSpPr>
          <p:spPr>
            <a:xfrm>
              <a:off x="2270743" y="2015949"/>
              <a:ext cx="353" cy="299"/>
            </a:xfrm>
            <a:custGeom>
              <a:avLst/>
              <a:gdLst/>
              <a:ahLst/>
              <a:cxnLst/>
              <a:rect l="l" t="t" r="r" b="b"/>
              <a:pathLst>
                <a:path w="26" h="22" extrusionOk="0">
                  <a:moveTo>
                    <a:pt x="25"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7113;p126">
              <a:extLst>
                <a:ext uri="{FF2B5EF4-FFF2-40B4-BE49-F238E27FC236}">
                  <a16:creationId xmlns:a16="http://schemas.microsoft.com/office/drawing/2014/main" id="{B612BA6E-AA6E-4AF4-9F42-81C5E9340BF3}"/>
                </a:ext>
              </a:extLst>
            </p:cNvPr>
            <p:cNvSpPr/>
            <p:nvPr/>
          </p:nvSpPr>
          <p:spPr>
            <a:xfrm>
              <a:off x="2270037" y="2015324"/>
              <a:ext cx="339" cy="353"/>
            </a:xfrm>
            <a:custGeom>
              <a:avLst/>
              <a:gdLst/>
              <a:ahLst/>
              <a:cxnLst/>
              <a:rect l="l" t="t" r="r" b="b"/>
              <a:pathLst>
                <a:path w="25" h="26" extrusionOk="0">
                  <a:moveTo>
                    <a:pt x="25"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7114;p126">
              <a:extLst>
                <a:ext uri="{FF2B5EF4-FFF2-40B4-BE49-F238E27FC236}">
                  <a16:creationId xmlns:a16="http://schemas.microsoft.com/office/drawing/2014/main" id="{EAF1F136-02B2-482B-8737-D7DDF7A446EF}"/>
                </a:ext>
              </a:extLst>
            </p:cNvPr>
            <p:cNvSpPr/>
            <p:nvPr/>
          </p:nvSpPr>
          <p:spPr>
            <a:xfrm>
              <a:off x="2247172" y="2005684"/>
              <a:ext cx="54" cy="54"/>
            </a:xfrm>
            <a:custGeom>
              <a:avLst/>
              <a:gdLst/>
              <a:ahLst/>
              <a:cxnLst/>
              <a:rect l="l" t="t" r="r" b="b"/>
              <a:pathLst>
                <a:path w="4" h="4" extrusionOk="0">
                  <a:moveTo>
                    <a:pt x="4"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7115;p126">
              <a:extLst>
                <a:ext uri="{FF2B5EF4-FFF2-40B4-BE49-F238E27FC236}">
                  <a16:creationId xmlns:a16="http://schemas.microsoft.com/office/drawing/2014/main" id="{E800429C-CA8E-4B76-87BC-7AAE0F8A39FF}"/>
                </a:ext>
              </a:extLst>
            </p:cNvPr>
            <p:cNvSpPr/>
            <p:nvPr/>
          </p:nvSpPr>
          <p:spPr>
            <a:xfrm>
              <a:off x="2267416" y="2013043"/>
              <a:ext cx="394" cy="353"/>
            </a:xfrm>
            <a:custGeom>
              <a:avLst/>
              <a:gdLst/>
              <a:ahLst/>
              <a:cxnLst/>
              <a:rect l="l" t="t" r="r" b="b"/>
              <a:pathLst>
                <a:path w="29" h="26" extrusionOk="0">
                  <a:moveTo>
                    <a:pt x="29"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7116;p126">
              <a:extLst>
                <a:ext uri="{FF2B5EF4-FFF2-40B4-BE49-F238E27FC236}">
                  <a16:creationId xmlns:a16="http://schemas.microsoft.com/office/drawing/2014/main" id="{E7542836-D53B-47ED-B3BB-A2BC518592BD}"/>
                </a:ext>
              </a:extLst>
            </p:cNvPr>
            <p:cNvSpPr/>
            <p:nvPr/>
          </p:nvSpPr>
          <p:spPr>
            <a:xfrm>
              <a:off x="2247362" y="2005915"/>
              <a:ext cx="54" cy="68"/>
            </a:xfrm>
            <a:custGeom>
              <a:avLst/>
              <a:gdLst/>
              <a:ahLst/>
              <a:cxnLst/>
              <a:rect l="l" t="t" r="r" b="b"/>
              <a:pathLst>
                <a:path w="4" h="5" extrusionOk="0">
                  <a:moveTo>
                    <a:pt x="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7117;p126">
              <a:extLst>
                <a:ext uri="{FF2B5EF4-FFF2-40B4-BE49-F238E27FC236}">
                  <a16:creationId xmlns:a16="http://schemas.microsoft.com/office/drawing/2014/main" id="{99236A7C-80AF-4B62-9BC6-86B62599B6E8}"/>
                </a:ext>
              </a:extLst>
            </p:cNvPr>
            <p:cNvSpPr/>
            <p:nvPr/>
          </p:nvSpPr>
          <p:spPr>
            <a:xfrm>
              <a:off x="2271028" y="2020511"/>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7118;p126">
              <a:extLst>
                <a:ext uri="{FF2B5EF4-FFF2-40B4-BE49-F238E27FC236}">
                  <a16:creationId xmlns:a16="http://schemas.microsoft.com/office/drawing/2014/main" id="{FE16DB54-2D19-4C45-B293-7B1B0E1E64D2}"/>
                </a:ext>
              </a:extLst>
            </p:cNvPr>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7119;p126">
              <a:extLst>
                <a:ext uri="{FF2B5EF4-FFF2-40B4-BE49-F238E27FC236}">
                  <a16:creationId xmlns:a16="http://schemas.microsoft.com/office/drawing/2014/main" id="{A76529CA-415F-471E-B251-26716E0BED8D}"/>
                </a:ext>
              </a:extLst>
            </p:cNvPr>
            <p:cNvSpPr/>
            <p:nvPr/>
          </p:nvSpPr>
          <p:spPr>
            <a:xfrm>
              <a:off x="2270987" y="2020986"/>
              <a:ext cx="14" cy="204"/>
            </a:xfrm>
            <a:custGeom>
              <a:avLst/>
              <a:gdLst/>
              <a:ahLst/>
              <a:cxnLst/>
              <a:rect l="l" t="t" r="r" b="b"/>
              <a:pathLst>
                <a:path w="1" h="15" extrusionOk="0">
                  <a:moveTo>
                    <a:pt x="0"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7120;p126">
              <a:extLst>
                <a:ext uri="{FF2B5EF4-FFF2-40B4-BE49-F238E27FC236}">
                  <a16:creationId xmlns:a16="http://schemas.microsoft.com/office/drawing/2014/main" id="{A852B4CE-A99E-4C42-A274-31D4811D4477}"/>
                </a:ext>
              </a:extLst>
            </p:cNvPr>
            <p:cNvSpPr/>
            <p:nvPr/>
          </p:nvSpPr>
          <p:spPr>
            <a:xfrm>
              <a:off x="2271082" y="201998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7121;p126">
              <a:extLst>
                <a:ext uri="{FF2B5EF4-FFF2-40B4-BE49-F238E27FC236}">
                  <a16:creationId xmlns:a16="http://schemas.microsoft.com/office/drawing/2014/main" id="{AC630829-DC77-4485-8CC6-20EA76499F4E}"/>
                </a:ext>
              </a:extLst>
            </p:cNvPr>
            <p:cNvSpPr/>
            <p:nvPr/>
          </p:nvSpPr>
          <p:spPr>
            <a:xfrm>
              <a:off x="2271313" y="2017890"/>
              <a:ext cx="14" cy="204"/>
            </a:xfrm>
            <a:custGeom>
              <a:avLst/>
              <a:gdLst/>
              <a:ahLst/>
              <a:cxnLst/>
              <a:rect l="l" t="t" r="r" b="b"/>
              <a:pathLst>
                <a:path w="1" h="15" extrusionOk="0">
                  <a:moveTo>
                    <a:pt x="1"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7122;p126">
              <a:extLst>
                <a:ext uri="{FF2B5EF4-FFF2-40B4-BE49-F238E27FC236}">
                  <a16:creationId xmlns:a16="http://schemas.microsoft.com/office/drawing/2014/main" id="{7D6FA5BC-6B5F-459B-868D-31CBD662897A}"/>
                </a:ext>
              </a:extLst>
            </p:cNvPr>
            <p:cNvSpPr/>
            <p:nvPr/>
          </p:nvSpPr>
          <p:spPr>
            <a:xfrm>
              <a:off x="2270933" y="2021461"/>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7123;p126">
              <a:extLst>
                <a:ext uri="{FF2B5EF4-FFF2-40B4-BE49-F238E27FC236}">
                  <a16:creationId xmlns:a16="http://schemas.microsoft.com/office/drawing/2014/main" id="{197081B9-36AE-4E43-B8B3-14E9224575AD}"/>
                </a:ext>
              </a:extLst>
            </p:cNvPr>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7124;p126">
              <a:extLst>
                <a:ext uri="{FF2B5EF4-FFF2-40B4-BE49-F238E27FC236}">
                  <a16:creationId xmlns:a16="http://schemas.microsoft.com/office/drawing/2014/main" id="{8964F97D-2050-4362-A924-019F140FE4F4}"/>
                </a:ext>
              </a:extLst>
            </p:cNvPr>
            <p:cNvSpPr/>
            <p:nvPr/>
          </p:nvSpPr>
          <p:spPr>
            <a:xfrm>
              <a:off x="2271272" y="2018325"/>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7125;p126">
              <a:extLst>
                <a:ext uri="{FF2B5EF4-FFF2-40B4-BE49-F238E27FC236}">
                  <a16:creationId xmlns:a16="http://schemas.microsoft.com/office/drawing/2014/main" id="{9FEDC1AA-AEA7-45A1-B812-F6D260EE009A}"/>
                </a:ext>
              </a:extLst>
            </p:cNvPr>
            <p:cNvSpPr/>
            <p:nvPr/>
          </p:nvSpPr>
          <p:spPr>
            <a:xfrm>
              <a:off x="2271123" y="2019370"/>
              <a:ext cx="14" cy="204"/>
            </a:xfrm>
            <a:custGeom>
              <a:avLst/>
              <a:gdLst/>
              <a:ahLst/>
              <a:cxnLst/>
              <a:rect l="l" t="t" r="r" b="b"/>
              <a:pathLst>
                <a:path w="1" h="15" extrusionOk="0">
                  <a:moveTo>
                    <a:pt x="1"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7126;p126">
              <a:extLst>
                <a:ext uri="{FF2B5EF4-FFF2-40B4-BE49-F238E27FC236}">
                  <a16:creationId xmlns:a16="http://schemas.microsoft.com/office/drawing/2014/main" id="{C83C99C2-6B45-4881-B364-EB719EC612D1}"/>
                </a:ext>
              </a:extLst>
            </p:cNvPr>
            <p:cNvSpPr/>
            <p:nvPr/>
          </p:nvSpPr>
          <p:spPr>
            <a:xfrm>
              <a:off x="2270892" y="2021936"/>
              <a:ext cx="14" cy="149"/>
            </a:xfrm>
            <a:custGeom>
              <a:avLst/>
              <a:gdLst/>
              <a:ahLst/>
              <a:cxnLst/>
              <a:rect l="l" t="t" r="r" b="b"/>
              <a:pathLst>
                <a:path w="1" h="11" extrusionOk="0">
                  <a:moveTo>
                    <a:pt x="0"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7127;p126">
              <a:extLst>
                <a:ext uri="{FF2B5EF4-FFF2-40B4-BE49-F238E27FC236}">
                  <a16:creationId xmlns:a16="http://schemas.microsoft.com/office/drawing/2014/main" id="{EDDD0215-ADB6-43BF-8B66-CBF7A87F39E2}"/>
                </a:ext>
              </a:extLst>
            </p:cNvPr>
            <p:cNvSpPr/>
            <p:nvPr/>
          </p:nvSpPr>
          <p:spPr>
            <a:xfrm>
              <a:off x="2271177" y="2018800"/>
              <a:ext cx="14" cy="244"/>
            </a:xfrm>
            <a:custGeom>
              <a:avLst/>
              <a:gdLst/>
              <a:ahLst/>
              <a:cxnLst/>
              <a:rect l="l" t="t" r="r" b="b"/>
              <a:pathLst>
                <a:path w="1" h="18" extrusionOk="0">
                  <a:moveTo>
                    <a:pt x="0"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7128;p126">
              <a:extLst>
                <a:ext uri="{FF2B5EF4-FFF2-40B4-BE49-F238E27FC236}">
                  <a16:creationId xmlns:a16="http://schemas.microsoft.com/office/drawing/2014/main" id="{BD012373-6730-49C2-8CB0-CB730933E4A9}"/>
                </a:ext>
              </a:extLst>
            </p:cNvPr>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7129;p126">
              <a:extLst>
                <a:ext uri="{FF2B5EF4-FFF2-40B4-BE49-F238E27FC236}">
                  <a16:creationId xmlns:a16="http://schemas.microsoft.com/office/drawing/2014/main" id="{C70893B1-BA0E-4FA2-B70C-3E860970EEF8}"/>
                </a:ext>
              </a:extLst>
            </p:cNvPr>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7130;p126">
              <a:extLst>
                <a:ext uri="{FF2B5EF4-FFF2-40B4-BE49-F238E27FC236}">
                  <a16:creationId xmlns:a16="http://schemas.microsoft.com/office/drawing/2014/main" id="{284D9CF4-8CFD-4CB2-B75D-4735DA1CFFF5}"/>
                </a:ext>
              </a:extLst>
            </p:cNvPr>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7131;p126">
              <a:extLst>
                <a:ext uri="{FF2B5EF4-FFF2-40B4-BE49-F238E27FC236}">
                  <a16:creationId xmlns:a16="http://schemas.microsoft.com/office/drawing/2014/main" id="{35C57182-A2CE-4AFA-A897-5A7ABBB7DA6C}"/>
                </a:ext>
              </a:extLst>
            </p:cNvPr>
            <p:cNvSpPr/>
            <p:nvPr/>
          </p:nvSpPr>
          <p:spPr>
            <a:xfrm>
              <a:off x="2263044" y="2064624"/>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7132;p126">
              <a:extLst>
                <a:ext uri="{FF2B5EF4-FFF2-40B4-BE49-F238E27FC236}">
                  <a16:creationId xmlns:a16="http://schemas.microsoft.com/office/drawing/2014/main" id="{BFF6F6F4-57CD-4EF1-97D1-26AF23336D3E}"/>
                </a:ext>
              </a:extLst>
            </p:cNvPr>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7133;p126">
              <a:extLst>
                <a:ext uri="{FF2B5EF4-FFF2-40B4-BE49-F238E27FC236}">
                  <a16:creationId xmlns:a16="http://schemas.microsoft.com/office/drawing/2014/main" id="{93E20DF0-5D21-4531-A78F-05C6418D6D3A}"/>
                </a:ext>
              </a:extLst>
            </p:cNvPr>
            <p:cNvSpPr/>
            <p:nvPr/>
          </p:nvSpPr>
          <p:spPr>
            <a:xfrm>
              <a:off x="2261103" y="2064380"/>
              <a:ext cx="434" cy="109"/>
            </a:xfrm>
            <a:custGeom>
              <a:avLst/>
              <a:gdLst/>
              <a:ahLst/>
              <a:cxnLst/>
              <a:rect l="l" t="t" r="r" b="b"/>
              <a:pathLst>
                <a:path w="32" h="8" extrusionOk="0">
                  <a:moveTo>
                    <a:pt x="0" y="1"/>
                  </a:moveTo>
                  <a:lnTo>
                    <a:pt x="32"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7134;p126">
              <a:extLst>
                <a:ext uri="{FF2B5EF4-FFF2-40B4-BE49-F238E27FC236}">
                  <a16:creationId xmlns:a16="http://schemas.microsoft.com/office/drawing/2014/main" id="{6AA5EE1D-9ED1-4350-94C3-262FA4545533}"/>
                </a:ext>
              </a:extLst>
            </p:cNvPr>
            <p:cNvSpPr/>
            <p:nvPr/>
          </p:nvSpPr>
          <p:spPr>
            <a:xfrm>
              <a:off x="2264904" y="2064054"/>
              <a:ext cx="149" cy="109"/>
            </a:xfrm>
            <a:custGeom>
              <a:avLst/>
              <a:gdLst/>
              <a:ahLst/>
              <a:cxnLst/>
              <a:rect l="l" t="t" r="r" b="b"/>
              <a:pathLst>
                <a:path w="11" h="8" extrusionOk="0">
                  <a:moveTo>
                    <a:pt x="0" y="7"/>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7135;p126">
              <a:extLst>
                <a:ext uri="{FF2B5EF4-FFF2-40B4-BE49-F238E27FC236}">
                  <a16:creationId xmlns:a16="http://schemas.microsoft.com/office/drawing/2014/main" id="{AB7F28E2-ED90-4BC8-8F4C-634187FA46AC}"/>
                </a:ext>
              </a:extLst>
            </p:cNvPr>
            <p:cNvSpPr/>
            <p:nvPr/>
          </p:nvSpPr>
          <p:spPr>
            <a:xfrm>
              <a:off x="2264375" y="2064339"/>
              <a:ext cx="109" cy="54"/>
            </a:xfrm>
            <a:custGeom>
              <a:avLst/>
              <a:gdLst/>
              <a:ahLst/>
              <a:cxnLst/>
              <a:rect l="l" t="t" r="r" b="b"/>
              <a:pathLst>
                <a:path w="8" h="4" extrusionOk="0">
                  <a:moveTo>
                    <a:pt x="1" y="4"/>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7136;p126">
              <a:extLst>
                <a:ext uri="{FF2B5EF4-FFF2-40B4-BE49-F238E27FC236}">
                  <a16:creationId xmlns:a16="http://schemas.microsoft.com/office/drawing/2014/main" id="{3AB7058E-3180-4F08-A781-6261BA39E83A}"/>
                </a:ext>
              </a:extLst>
            </p:cNvPr>
            <p:cNvSpPr/>
            <p:nvPr/>
          </p:nvSpPr>
          <p:spPr>
            <a:xfrm>
              <a:off x="2262243" y="2064570"/>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7137;p126">
              <a:extLst>
                <a:ext uri="{FF2B5EF4-FFF2-40B4-BE49-F238E27FC236}">
                  <a16:creationId xmlns:a16="http://schemas.microsoft.com/office/drawing/2014/main" id="{0C0D59B0-0DD5-4901-A7A9-C9BF526DDC9C}"/>
                </a:ext>
              </a:extLst>
            </p:cNvPr>
            <p:cNvSpPr/>
            <p:nvPr/>
          </p:nvSpPr>
          <p:spPr>
            <a:xfrm>
              <a:off x="2263615" y="2064570"/>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7138;p126">
              <a:extLst>
                <a:ext uri="{FF2B5EF4-FFF2-40B4-BE49-F238E27FC236}">
                  <a16:creationId xmlns:a16="http://schemas.microsoft.com/office/drawing/2014/main" id="{36082CB2-B884-4291-A86F-D158E351A6F7}"/>
                </a:ext>
              </a:extLst>
            </p:cNvPr>
            <p:cNvSpPr/>
            <p:nvPr/>
          </p:nvSpPr>
          <p:spPr>
            <a:xfrm>
              <a:off x="2260668" y="2064380"/>
              <a:ext cx="258" cy="14"/>
            </a:xfrm>
            <a:custGeom>
              <a:avLst/>
              <a:gdLst/>
              <a:ahLst/>
              <a:cxnLst/>
              <a:rect l="l" t="t" r="r" b="b"/>
              <a:pathLst>
                <a:path w="19" h="1" extrusionOk="0">
                  <a:moveTo>
                    <a:pt x="18" y="1"/>
                  </a:moveTo>
                  <a:lnTo>
                    <a:pt x="1" y="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7139;p126">
              <a:extLst>
                <a:ext uri="{FF2B5EF4-FFF2-40B4-BE49-F238E27FC236}">
                  <a16:creationId xmlns:a16="http://schemas.microsoft.com/office/drawing/2014/main" id="{0521DD2C-533B-499A-AF8C-8A46B943638A}"/>
                </a:ext>
              </a:extLst>
            </p:cNvPr>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7140;p126">
              <a:extLst>
                <a:ext uri="{FF2B5EF4-FFF2-40B4-BE49-F238E27FC236}">
                  <a16:creationId xmlns:a16="http://schemas.microsoft.com/office/drawing/2014/main" id="{8A6B9677-8420-4CBD-AEB5-6285A5A0EC7C}"/>
                </a:ext>
              </a:extLst>
            </p:cNvPr>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7141;p126">
              <a:extLst>
                <a:ext uri="{FF2B5EF4-FFF2-40B4-BE49-F238E27FC236}">
                  <a16:creationId xmlns:a16="http://schemas.microsoft.com/office/drawing/2014/main" id="{62D93B10-4E62-4240-9D59-3A6136986D69}"/>
                </a:ext>
              </a:extLst>
            </p:cNvPr>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7142;p126">
              <a:extLst>
                <a:ext uri="{FF2B5EF4-FFF2-40B4-BE49-F238E27FC236}">
                  <a16:creationId xmlns:a16="http://schemas.microsoft.com/office/drawing/2014/main" id="{86CB4C9C-CCB6-41CE-975D-5B357941BF39}"/>
                </a:ext>
              </a:extLst>
            </p:cNvPr>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7143;p126">
              <a:extLst>
                <a:ext uri="{FF2B5EF4-FFF2-40B4-BE49-F238E27FC236}">
                  <a16:creationId xmlns:a16="http://schemas.microsoft.com/office/drawing/2014/main" id="{D6D9BDFF-2C8D-4CB7-AAC5-D9D5A25AE37A}"/>
                </a:ext>
              </a:extLst>
            </p:cNvPr>
            <p:cNvSpPr/>
            <p:nvPr/>
          </p:nvSpPr>
          <p:spPr>
            <a:xfrm>
              <a:off x="2344428" y="2155362"/>
              <a:ext cx="14" cy="14"/>
            </a:xfrm>
            <a:custGeom>
              <a:avLst/>
              <a:gdLst/>
              <a:ahLst/>
              <a:cxnLst/>
              <a:rect l="l" t="t" r="r" b="b"/>
              <a:pathLst>
                <a:path w="1" h="1" extrusionOk="0">
                  <a:moveTo>
                    <a:pt x="0"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7144;p126">
              <a:extLst>
                <a:ext uri="{FF2B5EF4-FFF2-40B4-BE49-F238E27FC236}">
                  <a16:creationId xmlns:a16="http://schemas.microsoft.com/office/drawing/2014/main" id="{7C979268-D907-4653-B16A-3CCA507D838F}"/>
                </a:ext>
              </a:extLst>
            </p:cNvPr>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7145;p126">
              <a:extLst>
                <a:ext uri="{FF2B5EF4-FFF2-40B4-BE49-F238E27FC236}">
                  <a16:creationId xmlns:a16="http://schemas.microsoft.com/office/drawing/2014/main" id="{414D2C30-2514-4C8F-8E4E-018EA20A67C5}"/>
                </a:ext>
              </a:extLst>
            </p:cNvPr>
            <p:cNvSpPr/>
            <p:nvPr/>
          </p:nvSpPr>
          <p:spPr>
            <a:xfrm>
              <a:off x="2276119" y="2212116"/>
              <a:ext cx="1059" cy="964"/>
            </a:xfrm>
            <a:custGeom>
              <a:avLst/>
              <a:gdLst/>
              <a:ahLst/>
              <a:cxnLst/>
              <a:rect l="l" t="t" r="r" b="b"/>
              <a:pathLst>
                <a:path w="78" h="71" extrusionOk="0">
                  <a:moveTo>
                    <a:pt x="77" y="0"/>
                  </a:moveTo>
                  <a:lnTo>
                    <a:pt x="0" y="7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7146;p126">
              <a:extLst>
                <a:ext uri="{FF2B5EF4-FFF2-40B4-BE49-F238E27FC236}">
                  <a16:creationId xmlns:a16="http://schemas.microsoft.com/office/drawing/2014/main" id="{E38851C3-5004-4624-B122-30248C06206E}"/>
                </a:ext>
              </a:extLst>
            </p:cNvPr>
            <p:cNvSpPr/>
            <p:nvPr/>
          </p:nvSpPr>
          <p:spPr>
            <a:xfrm>
              <a:off x="2280777" y="2242204"/>
              <a:ext cx="14" cy="339"/>
            </a:xfrm>
            <a:custGeom>
              <a:avLst/>
              <a:gdLst/>
              <a:ahLst/>
              <a:cxnLst/>
              <a:rect l="l" t="t" r="r" b="b"/>
              <a:pathLst>
                <a:path w="1" h="25" extrusionOk="0">
                  <a:moveTo>
                    <a:pt x="0" y="25"/>
                  </a:moveTo>
                  <a:lnTo>
                    <a:pt x="0" y="0"/>
                  </a:lnTo>
                  <a:lnTo>
                    <a:pt x="0"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7147;p126">
              <a:extLst>
                <a:ext uri="{FF2B5EF4-FFF2-40B4-BE49-F238E27FC236}">
                  <a16:creationId xmlns:a16="http://schemas.microsoft.com/office/drawing/2014/main" id="{CC1C532B-3BD7-42FF-9986-D609B6B63259}"/>
                </a:ext>
              </a:extLst>
            </p:cNvPr>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7148;p126">
              <a:extLst>
                <a:ext uri="{FF2B5EF4-FFF2-40B4-BE49-F238E27FC236}">
                  <a16:creationId xmlns:a16="http://schemas.microsoft.com/office/drawing/2014/main" id="{99610FDC-4DC4-4225-A984-D894A5140858}"/>
                </a:ext>
              </a:extLst>
            </p:cNvPr>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7149;p126">
              <a:extLst>
                <a:ext uri="{FF2B5EF4-FFF2-40B4-BE49-F238E27FC236}">
                  <a16:creationId xmlns:a16="http://schemas.microsoft.com/office/drawing/2014/main" id="{CB04FF18-CBD7-4B3A-BE52-A787E419058E}"/>
                </a:ext>
              </a:extLst>
            </p:cNvPr>
            <p:cNvSpPr/>
            <p:nvPr/>
          </p:nvSpPr>
          <p:spPr>
            <a:xfrm>
              <a:off x="2276215" y="2216393"/>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7150;p126">
              <a:extLst>
                <a:ext uri="{FF2B5EF4-FFF2-40B4-BE49-F238E27FC236}">
                  <a16:creationId xmlns:a16="http://schemas.microsoft.com/office/drawing/2014/main" id="{320DFF56-E2E3-4457-829B-3721C6A99035}"/>
                </a:ext>
              </a:extLst>
            </p:cNvPr>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7151;p126">
              <a:extLst>
                <a:ext uri="{FF2B5EF4-FFF2-40B4-BE49-F238E27FC236}">
                  <a16:creationId xmlns:a16="http://schemas.microsoft.com/office/drawing/2014/main" id="{8BDDCDFF-E6B3-4998-909C-0E6ED70606C6}"/>
                </a:ext>
              </a:extLst>
            </p:cNvPr>
            <p:cNvSpPr/>
            <p:nvPr/>
          </p:nvSpPr>
          <p:spPr>
            <a:xfrm>
              <a:off x="2281917" y="2248708"/>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7152;p126">
              <a:extLst>
                <a:ext uri="{FF2B5EF4-FFF2-40B4-BE49-F238E27FC236}">
                  <a16:creationId xmlns:a16="http://schemas.microsoft.com/office/drawing/2014/main" id="{60BE6094-A764-40DE-A48B-77D5761A0971}"/>
                </a:ext>
              </a:extLst>
            </p:cNvPr>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7153;p126">
              <a:extLst>
                <a:ext uri="{FF2B5EF4-FFF2-40B4-BE49-F238E27FC236}">
                  <a16:creationId xmlns:a16="http://schemas.microsoft.com/office/drawing/2014/main" id="{6DBD9F4D-4C91-4856-8F6D-A7C742C93C32}"/>
                </a:ext>
              </a:extLst>
            </p:cNvPr>
            <p:cNvSpPr/>
            <p:nvPr/>
          </p:nvSpPr>
          <p:spPr>
            <a:xfrm>
              <a:off x="2275875" y="2215158"/>
              <a:ext cx="68" cy="109"/>
            </a:xfrm>
            <a:custGeom>
              <a:avLst/>
              <a:gdLst/>
              <a:ahLst/>
              <a:cxnLst/>
              <a:rect l="l" t="t" r="r" b="b"/>
              <a:pathLst>
                <a:path w="5" h="8" extrusionOk="0">
                  <a:moveTo>
                    <a:pt x="1" y="0"/>
                  </a:moveTo>
                  <a:lnTo>
                    <a:pt x="4"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7154;p126">
              <a:extLst>
                <a:ext uri="{FF2B5EF4-FFF2-40B4-BE49-F238E27FC236}">
                  <a16:creationId xmlns:a16="http://schemas.microsoft.com/office/drawing/2014/main" id="{0C1D2918-B08B-48D6-804A-CF7847F52438}"/>
                </a:ext>
              </a:extLst>
            </p:cNvPr>
            <p:cNvSpPr/>
            <p:nvPr/>
          </p:nvSpPr>
          <p:spPr>
            <a:xfrm>
              <a:off x="2275780" y="221468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7155;p126">
              <a:extLst>
                <a:ext uri="{FF2B5EF4-FFF2-40B4-BE49-F238E27FC236}">
                  <a16:creationId xmlns:a16="http://schemas.microsoft.com/office/drawing/2014/main" id="{7A5CF9D2-A125-447E-ACA4-307CE5FBF413}"/>
                </a:ext>
              </a:extLst>
            </p:cNvPr>
            <p:cNvSpPr/>
            <p:nvPr/>
          </p:nvSpPr>
          <p:spPr>
            <a:xfrm>
              <a:off x="2276024" y="2215728"/>
              <a:ext cx="54" cy="149"/>
            </a:xfrm>
            <a:custGeom>
              <a:avLst/>
              <a:gdLst/>
              <a:ahLst/>
              <a:cxnLst/>
              <a:rect l="l" t="t" r="r" b="b"/>
              <a:pathLst>
                <a:path w="4" h="11" extrusionOk="0">
                  <a:moveTo>
                    <a:pt x="0" y="0"/>
                  </a:moveTo>
                  <a:lnTo>
                    <a:pt x="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7156;p126">
              <a:extLst>
                <a:ext uri="{FF2B5EF4-FFF2-40B4-BE49-F238E27FC236}">
                  <a16:creationId xmlns:a16="http://schemas.microsoft.com/office/drawing/2014/main" id="{478B49F9-F98A-4C83-BBDC-F8124948A0B7}"/>
                </a:ext>
              </a:extLst>
            </p:cNvPr>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7157;p126">
              <a:extLst>
                <a:ext uri="{FF2B5EF4-FFF2-40B4-BE49-F238E27FC236}">
                  <a16:creationId xmlns:a16="http://schemas.microsoft.com/office/drawing/2014/main" id="{067BC877-072F-400A-87B8-E69B66B51E10}"/>
                </a:ext>
              </a:extLst>
            </p:cNvPr>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7158;p126">
              <a:extLst>
                <a:ext uri="{FF2B5EF4-FFF2-40B4-BE49-F238E27FC236}">
                  <a16:creationId xmlns:a16="http://schemas.microsoft.com/office/drawing/2014/main" id="{74D3DAD4-F01E-4269-B728-642B469C7C1A}"/>
                </a:ext>
              </a:extLst>
            </p:cNvPr>
            <p:cNvSpPr/>
            <p:nvPr/>
          </p:nvSpPr>
          <p:spPr>
            <a:xfrm>
              <a:off x="2269222" y="2162721"/>
              <a:ext cx="258" cy="68"/>
            </a:xfrm>
            <a:custGeom>
              <a:avLst/>
              <a:gdLst/>
              <a:ahLst/>
              <a:cxnLst/>
              <a:rect l="l" t="t" r="r" b="b"/>
              <a:pathLst>
                <a:path w="19" h="5" extrusionOk="0">
                  <a:moveTo>
                    <a:pt x="1" y="4"/>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7159;p126">
              <a:extLst>
                <a:ext uri="{FF2B5EF4-FFF2-40B4-BE49-F238E27FC236}">
                  <a16:creationId xmlns:a16="http://schemas.microsoft.com/office/drawing/2014/main" id="{18AAE9D1-D130-4AF5-89EE-D80AF97CD1FA}"/>
                </a:ext>
              </a:extLst>
            </p:cNvPr>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7160;p126">
              <a:extLst>
                <a:ext uri="{FF2B5EF4-FFF2-40B4-BE49-F238E27FC236}">
                  <a16:creationId xmlns:a16="http://schemas.microsoft.com/office/drawing/2014/main" id="{84D7F4F4-EF1E-40AF-92DE-8D0ED132A5AB}"/>
                </a:ext>
              </a:extLst>
            </p:cNvPr>
            <p:cNvSpPr/>
            <p:nvPr/>
          </p:nvSpPr>
          <p:spPr>
            <a:xfrm>
              <a:off x="2267851" y="2156693"/>
              <a:ext cx="720" cy="244"/>
            </a:xfrm>
            <a:custGeom>
              <a:avLst/>
              <a:gdLst/>
              <a:ahLst/>
              <a:cxnLst/>
              <a:rect l="l" t="t" r="r" b="b"/>
              <a:pathLst>
                <a:path w="53" h="18" extrusionOk="0">
                  <a:moveTo>
                    <a:pt x="53"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7161;p126">
              <a:extLst>
                <a:ext uri="{FF2B5EF4-FFF2-40B4-BE49-F238E27FC236}">
                  <a16:creationId xmlns:a16="http://schemas.microsoft.com/office/drawing/2014/main" id="{93A3823F-B70E-4D28-828C-F6424AFCE97C}"/>
                </a:ext>
              </a:extLst>
            </p:cNvPr>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7162;p126">
              <a:extLst>
                <a:ext uri="{FF2B5EF4-FFF2-40B4-BE49-F238E27FC236}">
                  <a16:creationId xmlns:a16="http://schemas.microsoft.com/office/drawing/2014/main" id="{03565167-890F-4186-927F-ED2BBEA0EBA0}"/>
                </a:ext>
              </a:extLst>
            </p:cNvPr>
            <p:cNvSpPr/>
            <p:nvPr/>
          </p:nvSpPr>
          <p:spPr>
            <a:xfrm>
              <a:off x="2274164" y="2107447"/>
              <a:ext cx="258" cy="54"/>
            </a:xfrm>
            <a:custGeom>
              <a:avLst/>
              <a:gdLst/>
              <a:ahLst/>
              <a:cxnLst/>
              <a:rect l="l" t="t" r="r" b="b"/>
              <a:pathLst>
                <a:path w="19" h="4" extrusionOk="0">
                  <a:moveTo>
                    <a:pt x="1" y="0"/>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7163;p126">
              <a:extLst>
                <a:ext uri="{FF2B5EF4-FFF2-40B4-BE49-F238E27FC236}">
                  <a16:creationId xmlns:a16="http://schemas.microsoft.com/office/drawing/2014/main" id="{AB57B039-C656-428F-8670-043FD8071321}"/>
                </a:ext>
              </a:extLst>
            </p:cNvPr>
            <p:cNvSpPr/>
            <p:nvPr/>
          </p:nvSpPr>
          <p:spPr>
            <a:xfrm>
              <a:off x="2273173" y="2107203"/>
              <a:ext cx="204" cy="14"/>
            </a:xfrm>
            <a:custGeom>
              <a:avLst/>
              <a:gdLst/>
              <a:ahLst/>
              <a:cxnLst/>
              <a:rect l="l" t="t" r="r" b="b"/>
              <a:pathLst>
                <a:path w="15" h="1" extrusionOk="0">
                  <a:moveTo>
                    <a:pt x="0" y="1"/>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7164;p126">
              <a:extLst>
                <a:ext uri="{FF2B5EF4-FFF2-40B4-BE49-F238E27FC236}">
                  <a16:creationId xmlns:a16="http://schemas.microsoft.com/office/drawing/2014/main" id="{8B4B7C94-E33D-491E-BBC4-023A300C4FF4}"/>
                </a:ext>
              </a:extLst>
            </p:cNvPr>
            <p:cNvSpPr/>
            <p:nvPr/>
          </p:nvSpPr>
          <p:spPr>
            <a:xfrm>
              <a:off x="2275739" y="2108058"/>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7165;p126">
              <a:extLst>
                <a:ext uri="{FF2B5EF4-FFF2-40B4-BE49-F238E27FC236}">
                  <a16:creationId xmlns:a16="http://schemas.microsoft.com/office/drawing/2014/main" id="{D7008DAF-B358-4A06-A419-5F03361608FC}"/>
                </a:ext>
              </a:extLst>
            </p:cNvPr>
            <p:cNvSpPr/>
            <p:nvPr/>
          </p:nvSpPr>
          <p:spPr>
            <a:xfrm>
              <a:off x="2274694" y="2107583"/>
              <a:ext cx="244" cy="109"/>
            </a:xfrm>
            <a:custGeom>
              <a:avLst/>
              <a:gdLst/>
              <a:ahLst/>
              <a:cxnLst/>
              <a:rect l="l" t="t" r="r" b="b"/>
              <a:pathLst>
                <a:path w="18" h="8" extrusionOk="0">
                  <a:moveTo>
                    <a:pt x="0" y="1"/>
                  </a:moveTo>
                  <a:lnTo>
                    <a:pt x="1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7166;p126">
              <a:extLst>
                <a:ext uri="{FF2B5EF4-FFF2-40B4-BE49-F238E27FC236}">
                  <a16:creationId xmlns:a16="http://schemas.microsoft.com/office/drawing/2014/main" id="{64BE23B2-D108-4359-AB96-824D3EE15C5A}"/>
                </a:ext>
              </a:extLst>
            </p:cNvPr>
            <p:cNvSpPr/>
            <p:nvPr/>
          </p:nvSpPr>
          <p:spPr>
            <a:xfrm>
              <a:off x="2275210" y="2107828"/>
              <a:ext cx="258" cy="109"/>
            </a:xfrm>
            <a:custGeom>
              <a:avLst/>
              <a:gdLst/>
              <a:ahLst/>
              <a:cxnLst/>
              <a:rect l="l" t="t" r="r" b="b"/>
              <a:pathLst>
                <a:path w="19" h="8" extrusionOk="0">
                  <a:moveTo>
                    <a:pt x="1" y="0"/>
                  </a:moveTo>
                  <a:lnTo>
                    <a:pt x="1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7167;p126">
              <a:extLst>
                <a:ext uri="{FF2B5EF4-FFF2-40B4-BE49-F238E27FC236}">
                  <a16:creationId xmlns:a16="http://schemas.microsoft.com/office/drawing/2014/main" id="{1210D318-3BA8-43D4-9D6D-3B09B4DE372F}"/>
                </a:ext>
              </a:extLst>
            </p:cNvPr>
            <p:cNvSpPr/>
            <p:nvPr/>
          </p:nvSpPr>
          <p:spPr>
            <a:xfrm>
              <a:off x="2273648" y="2107298"/>
              <a:ext cx="244" cy="68"/>
            </a:xfrm>
            <a:custGeom>
              <a:avLst/>
              <a:gdLst/>
              <a:ahLst/>
              <a:cxnLst/>
              <a:rect l="l" t="t" r="r" b="b"/>
              <a:pathLst>
                <a:path w="18" h="5" extrusionOk="0">
                  <a:moveTo>
                    <a:pt x="0" y="1"/>
                  </a:moveTo>
                  <a:lnTo>
                    <a:pt x="1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7168;p126">
              <a:extLst>
                <a:ext uri="{FF2B5EF4-FFF2-40B4-BE49-F238E27FC236}">
                  <a16:creationId xmlns:a16="http://schemas.microsoft.com/office/drawing/2014/main" id="{26FC388D-65BC-4D2B-94EC-F51505154171}"/>
                </a:ext>
              </a:extLst>
            </p:cNvPr>
            <p:cNvSpPr/>
            <p:nvPr/>
          </p:nvSpPr>
          <p:spPr>
            <a:xfrm>
              <a:off x="2276310" y="2108344"/>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7169;p126">
              <a:extLst>
                <a:ext uri="{FF2B5EF4-FFF2-40B4-BE49-F238E27FC236}">
                  <a16:creationId xmlns:a16="http://schemas.microsoft.com/office/drawing/2014/main" id="{E3E7467A-85E3-4CBA-B043-738CA2226A38}"/>
                </a:ext>
              </a:extLst>
            </p:cNvPr>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7170;p126">
              <a:extLst>
                <a:ext uri="{FF2B5EF4-FFF2-40B4-BE49-F238E27FC236}">
                  <a16:creationId xmlns:a16="http://schemas.microsoft.com/office/drawing/2014/main" id="{3F625912-88AA-4A8C-9B37-9E88A6BB7989}"/>
                </a:ext>
              </a:extLst>
            </p:cNvPr>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7171;p126">
              <a:extLst>
                <a:ext uri="{FF2B5EF4-FFF2-40B4-BE49-F238E27FC236}">
                  <a16:creationId xmlns:a16="http://schemas.microsoft.com/office/drawing/2014/main" id="{078FF666-862A-4167-9FA2-89D9D2674505}"/>
                </a:ext>
              </a:extLst>
            </p:cNvPr>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7172;p126">
              <a:extLst>
                <a:ext uri="{FF2B5EF4-FFF2-40B4-BE49-F238E27FC236}">
                  <a16:creationId xmlns:a16="http://schemas.microsoft.com/office/drawing/2014/main" id="{69E9EDB8-ED72-4E59-A541-AF2445369F30}"/>
                </a:ext>
              </a:extLst>
            </p:cNvPr>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7173;p126">
              <a:extLst>
                <a:ext uri="{FF2B5EF4-FFF2-40B4-BE49-F238E27FC236}">
                  <a16:creationId xmlns:a16="http://schemas.microsoft.com/office/drawing/2014/main" id="{7D28FB1A-E88F-41AF-B6A2-773EDAB7805E}"/>
                </a:ext>
              </a:extLst>
            </p:cNvPr>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7174;p126">
              <a:extLst>
                <a:ext uri="{FF2B5EF4-FFF2-40B4-BE49-F238E27FC236}">
                  <a16:creationId xmlns:a16="http://schemas.microsoft.com/office/drawing/2014/main" id="{29A6283F-CA36-4B84-8974-0A6F6ADAAC56}"/>
                </a:ext>
              </a:extLst>
            </p:cNvPr>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7175;p126">
              <a:extLst>
                <a:ext uri="{FF2B5EF4-FFF2-40B4-BE49-F238E27FC236}">
                  <a16:creationId xmlns:a16="http://schemas.microsoft.com/office/drawing/2014/main" id="{285257D2-D7F6-481A-B4C1-48B4D1661197}"/>
                </a:ext>
              </a:extLst>
            </p:cNvPr>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7176;p126">
              <a:extLst>
                <a:ext uri="{FF2B5EF4-FFF2-40B4-BE49-F238E27FC236}">
                  <a16:creationId xmlns:a16="http://schemas.microsoft.com/office/drawing/2014/main" id="{2A6722BF-928E-4001-A1CA-C68D4D6B6BAB}"/>
                </a:ext>
              </a:extLst>
            </p:cNvPr>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7177;p126">
              <a:extLst>
                <a:ext uri="{FF2B5EF4-FFF2-40B4-BE49-F238E27FC236}">
                  <a16:creationId xmlns:a16="http://schemas.microsoft.com/office/drawing/2014/main" id="{E5A1F01A-71A0-4BDF-9D4B-FBE3979AC1EB}"/>
                </a:ext>
              </a:extLst>
            </p:cNvPr>
            <p:cNvSpPr/>
            <p:nvPr/>
          </p:nvSpPr>
          <p:spPr>
            <a:xfrm>
              <a:off x="2270227" y="2064285"/>
              <a:ext cx="14" cy="109"/>
            </a:xfrm>
            <a:custGeom>
              <a:avLst/>
              <a:gdLst/>
              <a:ahLst/>
              <a:cxnLst/>
              <a:rect l="l" t="t" r="r" b="b"/>
              <a:pathLst>
                <a:path w="1" h="8" extrusionOk="0">
                  <a:moveTo>
                    <a:pt x="0"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7178;p126">
              <a:extLst>
                <a:ext uri="{FF2B5EF4-FFF2-40B4-BE49-F238E27FC236}">
                  <a16:creationId xmlns:a16="http://schemas.microsoft.com/office/drawing/2014/main" id="{7585F030-5FD5-4885-9D07-55915C7A9D07}"/>
                </a:ext>
              </a:extLst>
            </p:cNvPr>
            <p:cNvSpPr/>
            <p:nvPr/>
          </p:nvSpPr>
          <p:spPr>
            <a:xfrm>
              <a:off x="2270227" y="2063579"/>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7179;p126">
              <a:extLst>
                <a:ext uri="{FF2B5EF4-FFF2-40B4-BE49-F238E27FC236}">
                  <a16:creationId xmlns:a16="http://schemas.microsoft.com/office/drawing/2014/main" id="{0A33AF14-58D5-4633-BEE2-8DDF48866D88}"/>
                </a:ext>
              </a:extLst>
            </p:cNvPr>
            <p:cNvSpPr/>
            <p:nvPr/>
          </p:nvSpPr>
          <p:spPr>
            <a:xfrm>
              <a:off x="2264375" y="2076314"/>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7180;p126">
              <a:extLst>
                <a:ext uri="{FF2B5EF4-FFF2-40B4-BE49-F238E27FC236}">
                  <a16:creationId xmlns:a16="http://schemas.microsoft.com/office/drawing/2014/main" id="{ECE57317-A529-4943-A4DA-A3FC4C256C84}"/>
                </a:ext>
              </a:extLst>
            </p:cNvPr>
            <p:cNvSpPr/>
            <p:nvPr/>
          </p:nvSpPr>
          <p:spPr>
            <a:xfrm>
              <a:off x="2270227" y="206390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7181;p126">
              <a:extLst>
                <a:ext uri="{FF2B5EF4-FFF2-40B4-BE49-F238E27FC236}">
                  <a16:creationId xmlns:a16="http://schemas.microsoft.com/office/drawing/2014/main" id="{64C11337-44C8-49B3-AEC7-D6FB439CFD8B}"/>
                </a:ext>
              </a:extLst>
            </p:cNvPr>
            <p:cNvSpPr/>
            <p:nvPr/>
          </p:nvSpPr>
          <p:spPr>
            <a:xfrm>
              <a:off x="2265380" y="2075839"/>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7182;p126">
              <a:extLst>
                <a:ext uri="{FF2B5EF4-FFF2-40B4-BE49-F238E27FC236}">
                  <a16:creationId xmlns:a16="http://schemas.microsoft.com/office/drawing/2014/main" id="{18B3879F-19DC-44C1-AB44-D4F0D01FA8BD}"/>
                </a:ext>
              </a:extLst>
            </p:cNvPr>
            <p:cNvSpPr/>
            <p:nvPr/>
          </p:nvSpPr>
          <p:spPr>
            <a:xfrm>
              <a:off x="2265190" y="2075880"/>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7183;p126">
              <a:extLst>
                <a:ext uri="{FF2B5EF4-FFF2-40B4-BE49-F238E27FC236}">
                  <a16:creationId xmlns:a16="http://schemas.microsoft.com/office/drawing/2014/main" id="{452DC929-68F4-4F55-8BD6-1BF5BA37743C}"/>
                </a:ext>
              </a:extLst>
            </p:cNvPr>
            <p:cNvSpPr/>
            <p:nvPr/>
          </p:nvSpPr>
          <p:spPr>
            <a:xfrm>
              <a:off x="2263900" y="2076599"/>
              <a:ext cx="258" cy="109"/>
            </a:xfrm>
            <a:custGeom>
              <a:avLst/>
              <a:gdLst/>
              <a:ahLst/>
              <a:cxnLst/>
              <a:rect l="l" t="t" r="r" b="b"/>
              <a:pathLst>
                <a:path w="19" h="8" extrusionOk="0">
                  <a:moveTo>
                    <a:pt x="1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7184;p126">
              <a:extLst>
                <a:ext uri="{FF2B5EF4-FFF2-40B4-BE49-F238E27FC236}">
                  <a16:creationId xmlns:a16="http://schemas.microsoft.com/office/drawing/2014/main" id="{9FDD46D0-320F-4267-B75E-50C9EE3CE8C9}"/>
                </a:ext>
              </a:extLst>
            </p:cNvPr>
            <p:cNvSpPr/>
            <p:nvPr/>
          </p:nvSpPr>
          <p:spPr>
            <a:xfrm>
              <a:off x="2265000" y="2075975"/>
              <a:ext cx="109" cy="68"/>
            </a:xfrm>
            <a:custGeom>
              <a:avLst/>
              <a:gdLst/>
              <a:ahLst/>
              <a:cxnLst/>
              <a:rect l="l" t="t" r="r" b="b"/>
              <a:pathLst>
                <a:path w="8" h="5" extrusionOk="0">
                  <a:moveTo>
                    <a:pt x="7"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7185;p126">
              <a:extLst>
                <a:ext uri="{FF2B5EF4-FFF2-40B4-BE49-F238E27FC236}">
                  <a16:creationId xmlns:a16="http://schemas.microsoft.com/office/drawing/2014/main" id="{1E9C184D-ED4A-4A1D-89A7-9CB094963702}"/>
                </a:ext>
              </a:extLst>
            </p:cNvPr>
            <p:cNvSpPr/>
            <p:nvPr/>
          </p:nvSpPr>
          <p:spPr>
            <a:xfrm>
              <a:off x="2264714" y="2076124"/>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7186;p126">
              <a:extLst>
                <a:ext uri="{FF2B5EF4-FFF2-40B4-BE49-F238E27FC236}">
                  <a16:creationId xmlns:a16="http://schemas.microsoft.com/office/drawing/2014/main" id="{543DC58C-C7D9-4565-A940-7139480CC105}"/>
                </a:ext>
              </a:extLst>
            </p:cNvPr>
            <p:cNvSpPr/>
            <p:nvPr/>
          </p:nvSpPr>
          <p:spPr>
            <a:xfrm>
              <a:off x="2262949" y="2077210"/>
              <a:ext cx="163" cy="109"/>
            </a:xfrm>
            <a:custGeom>
              <a:avLst/>
              <a:gdLst/>
              <a:ahLst/>
              <a:cxnLst/>
              <a:rect l="l" t="t" r="r" b="b"/>
              <a:pathLst>
                <a:path w="12" h="8" extrusionOk="0">
                  <a:moveTo>
                    <a:pt x="1" y="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7187;p126">
              <a:extLst>
                <a:ext uri="{FF2B5EF4-FFF2-40B4-BE49-F238E27FC236}">
                  <a16:creationId xmlns:a16="http://schemas.microsoft.com/office/drawing/2014/main" id="{0B4723AE-F2F8-4256-8B34-75FD6CFCC668}"/>
                </a:ext>
              </a:extLst>
            </p:cNvPr>
            <p:cNvSpPr/>
            <p:nvPr/>
          </p:nvSpPr>
          <p:spPr>
            <a:xfrm>
              <a:off x="2270077" y="2062058"/>
              <a:ext cx="14" cy="204"/>
            </a:xfrm>
            <a:custGeom>
              <a:avLst/>
              <a:gdLst/>
              <a:ahLst/>
              <a:cxnLst/>
              <a:rect l="l" t="t" r="r" b="b"/>
              <a:pathLst>
                <a:path w="1" h="15" extrusionOk="0">
                  <a:moveTo>
                    <a:pt x="1" y="0"/>
                  </a:moveTo>
                  <a:lnTo>
                    <a:pt x="1"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7188;p126">
              <a:extLst>
                <a:ext uri="{FF2B5EF4-FFF2-40B4-BE49-F238E27FC236}">
                  <a16:creationId xmlns:a16="http://schemas.microsoft.com/office/drawing/2014/main" id="{54B83956-BC1B-4D53-998A-C050424F61C2}"/>
                </a:ext>
              </a:extLst>
            </p:cNvPr>
            <p:cNvSpPr/>
            <p:nvPr/>
          </p:nvSpPr>
          <p:spPr>
            <a:xfrm>
              <a:off x="2270132" y="2062574"/>
              <a:ext cx="14" cy="163"/>
            </a:xfrm>
            <a:custGeom>
              <a:avLst/>
              <a:gdLst/>
              <a:ahLst/>
              <a:cxnLst/>
              <a:rect l="l" t="t" r="r" b="b"/>
              <a:pathLst>
                <a:path w="1" h="12" extrusionOk="0">
                  <a:moveTo>
                    <a:pt x="0"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7189;p126">
              <a:extLst>
                <a:ext uri="{FF2B5EF4-FFF2-40B4-BE49-F238E27FC236}">
                  <a16:creationId xmlns:a16="http://schemas.microsoft.com/office/drawing/2014/main" id="{57C2A054-1519-4C94-9CB5-0B1624BC3D87}"/>
                </a:ext>
              </a:extLst>
            </p:cNvPr>
            <p:cNvSpPr/>
            <p:nvPr/>
          </p:nvSpPr>
          <p:spPr>
            <a:xfrm>
              <a:off x="2263289" y="2076830"/>
              <a:ext cx="394" cy="258"/>
            </a:xfrm>
            <a:custGeom>
              <a:avLst/>
              <a:gdLst/>
              <a:ahLst/>
              <a:cxnLst/>
              <a:rect l="l" t="t" r="r" b="b"/>
              <a:pathLst>
                <a:path w="29" h="19" extrusionOk="0">
                  <a:moveTo>
                    <a:pt x="28"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7190;p126">
              <a:extLst>
                <a:ext uri="{FF2B5EF4-FFF2-40B4-BE49-F238E27FC236}">
                  <a16:creationId xmlns:a16="http://schemas.microsoft.com/office/drawing/2014/main" id="{7D6E1EAF-FD76-4CF1-98EF-F36E85BECA27}"/>
                </a:ext>
              </a:extLst>
            </p:cNvPr>
            <p:cNvSpPr/>
            <p:nvPr/>
          </p:nvSpPr>
          <p:spPr>
            <a:xfrm>
              <a:off x="2270173" y="206310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7191;p126">
              <a:extLst>
                <a:ext uri="{FF2B5EF4-FFF2-40B4-BE49-F238E27FC236}">
                  <a16:creationId xmlns:a16="http://schemas.microsoft.com/office/drawing/2014/main" id="{42B671D9-678C-408C-A29F-31BEED15006B}"/>
                </a:ext>
              </a:extLst>
            </p:cNvPr>
            <p:cNvSpPr/>
            <p:nvPr/>
          </p:nvSpPr>
          <p:spPr>
            <a:xfrm>
              <a:off x="2334109" y="212622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7192;p126">
              <a:extLst>
                <a:ext uri="{FF2B5EF4-FFF2-40B4-BE49-F238E27FC236}">
                  <a16:creationId xmlns:a16="http://schemas.microsoft.com/office/drawing/2014/main" id="{E0A7EEE0-4E4E-4D46-A191-8B59DC43EF2C}"/>
                </a:ext>
              </a:extLst>
            </p:cNvPr>
            <p:cNvSpPr/>
            <p:nvPr/>
          </p:nvSpPr>
          <p:spPr>
            <a:xfrm>
              <a:off x="2334204" y="2126076"/>
              <a:ext cx="14" cy="68"/>
            </a:xfrm>
            <a:custGeom>
              <a:avLst/>
              <a:gdLst/>
              <a:ahLst/>
              <a:cxnLst/>
              <a:rect l="l" t="t" r="r" b="b"/>
              <a:pathLst>
                <a:path w="1" h="5" extrusionOk="0">
                  <a:moveTo>
                    <a:pt x="0" y="1"/>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7193;p126">
              <a:extLst>
                <a:ext uri="{FF2B5EF4-FFF2-40B4-BE49-F238E27FC236}">
                  <a16:creationId xmlns:a16="http://schemas.microsoft.com/office/drawing/2014/main" id="{F8785AA6-CF53-4931-AE8B-392D8C1B9B19}"/>
                </a:ext>
              </a:extLst>
            </p:cNvPr>
            <p:cNvSpPr/>
            <p:nvPr/>
          </p:nvSpPr>
          <p:spPr>
            <a:xfrm>
              <a:off x="2334150" y="212613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7194;p126">
              <a:extLst>
                <a:ext uri="{FF2B5EF4-FFF2-40B4-BE49-F238E27FC236}">
                  <a16:creationId xmlns:a16="http://schemas.microsoft.com/office/drawing/2014/main" id="{49B301AF-411B-4F96-9F4D-0EC2B02BF0C7}"/>
                </a:ext>
              </a:extLst>
            </p:cNvPr>
            <p:cNvSpPr/>
            <p:nvPr/>
          </p:nvSpPr>
          <p:spPr>
            <a:xfrm>
              <a:off x="2334204" y="2126035"/>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7195;p126">
              <a:extLst>
                <a:ext uri="{FF2B5EF4-FFF2-40B4-BE49-F238E27FC236}">
                  <a16:creationId xmlns:a16="http://schemas.microsoft.com/office/drawing/2014/main" id="{C445601D-28ED-4CD9-A8D0-DC46E2D52043}"/>
                </a:ext>
              </a:extLst>
            </p:cNvPr>
            <p:cNvSpPr/>
            <p:nvPr/>
          </p:nvSpPr>
          <p:spPr>
            <a:xfrm>
              <a:off x="2334055" y="212632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7196;p126">
              <a:extLst>
                <a:ext uri="{FF2B5EF4-FFF2-40B4-BE49-F238E27FC236}">
                  <a16:creationId xmlns:a16="http://schemas.microsoft.com/office/drawing/2014/main" id="{3995264E-8E91-4DF2-ACB8-518DCB60F06F}"/>
                </a:ext>
              </a:extLst>
            </p:cNvPr>
            <p:cNvSpPr/>
            <p:nvPr/>
          </p:nvSpPr>
          <p:spPr>
            <a:xfrm>
              <a:off x="2334109" y="212626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7197;p126">
              <a:extLst>
                <a:ext uri="{FF2B5EF4-FFF2-40B4-BE49-F238E27FC236}">
                  <a16:creationId xmlns:a16="http://schemas.microsoft.com/office/drawing/2014/main" id="{F4B3DEA6-7177-4489-A61F-A759032AC8E1}"/>
                </a:ext>
              </a:extLst>
            </p:cNvPr>
            <p:cNvSpPr/>
            <p:nvPr/>
          </p:nvSpPr>
          <p:spPr>
            <a:xfrm>
              <a:off x="2336580" y="2124365"/>
              <a:ext cx="204" cy="163"/>
            </a:xfrm>
            <a:custGeom>
              <a:avLst/>
              <a:gdLst/>
              <a:ahLst/>
              <a:cxnLst/>
              <a:rect l="l" t="t" r="r" b="b"/>
              <a:pathLst>
                <a:path w="15" h="12" extrusionOk="0">
                  <a:moveTo>
                    <a:pt x="14"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7198;p126">
              <a:extLst>
                <a:ext uri="{FF2B5EF4-FFF2-40B4-BE49-F238E27FC236}">
                  <a16:creationId xmlns:a16="http://schemas.microsoft.com/office/drawing/2014/main" id="{14209820-B697-4A7D-8790-360210622DC4}"/>
                </a:ext>
              </a:extLst>
            </p:cNvPr>
            <p:cNvSpPr/>
            <p:nvPr/>
          </p:nvSpPr>
          <p:spPr>
            <a:xfrm>
              <a:off x="2304306" y="2129782"/>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7199;p126">
              <a:extLst>
                <a:ext uri="{FF2B5EF4-FFF2-40B4-BE49-F238E27FC236}">
                  <a16:creationId xmlns:a16="http://schemas.microsoft.com/office/drawing/2014/main" id="{7B9D9118-81E6-4E86-A8EE-86E0183BFECE}"/>
                </a:ext>
              </a:extLst>
            </p:cNvPr>
            <p:cNvSpPr/>
            <p:nvPr/>
          </p:nvSpPr>
          <p:spPr>
            <a:xfrm>
              <a:off x="2337245" y="2123985"/>
              <a:ext cx="299" cy="163"/>
            </a:xfrm>
            <a:custGeom>
              <a:avLst/>
              <a:gdLst/>
              <a:ahLst/>
              <a:cxnLst/>
              <a:rect l="l" t="t" r="r" b="b"/>
              <a:pathLst>
                <a:path w="22" h="12" extrusionOk="0">
                  <a:moveTo>
                    <a:pt x="2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7200;p126">
              <a:extLst>
                <a:ext uri="{FF2B5EF4-FFF2-40B4-BE49-F238E27FC236}">
                  <a16:creationId xmlns:a16="http://schemas.microsoft.com/office/drawing/2014/main" id="{F0251194-8A8F-4703-BE29-D2E42655D778}"/>
                </a:ext>
              </a:extLst>
            </p:cNvPr>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7201;p126">
              <a:extLst>
                <a:ext uri="{FF2B5EF4-FFF2-40B4-BE49-F238E27FC236}">
                  <a16:creationId xmlns:a16="http://schemas.microsoft.com/office/drawing/2014/main" id="{BBDF88DD-8583-4259-B467-99D04ECF90B2}"/>
                </a:ext>
              </a:extLst>
            </p:cNvPr>
            <p:cNvSpPr/>
            <p:nvPr/>
          </p:nvSpPr>
          <p:spPr>
            <a:xfrm>
              <a:off x="2304687" y="2129782"/>
              <a:ext cx="204" cy="14"/>
            </a:xfrm>
            <a:custGeom>
              <a:avLst/>
              <a:gdLst/>
              <a:ahLst/>
              <a:cxnLst/>
              <a:rect l="l" t="t" r="r" b="b"/>
              <a:pathLst>
                <a:path w="15"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7202;p126">
              <a:extLst>
                <a:ext uri="{FF2B5EF4-FFF2-40B4-BE49-F238E27FC236}">
                  <a16:creationId xmlns:a16="http://schemas.microsoft.com/office/drawing/2014/main" id="{7EC5CB58-971C-4E0F-9E2E-2F5AFCC59A13}"/>
                </a:ext>
              </a:extLst>
            </p:cNvPr>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7203;p126">
              <a:extLst>
                <a:ext uri="{FF2B5EF4-FFF2-40B4-BE49-F238E27FC236}">
                  <a16:creationId xmlns:a16="http://schemas.microsoft.com/office/drawing/2014/main" id="{90990037-58A9-44A8-8C1E-B6DC2EFA66FB}"/>
                </a:ext>
              </a:extLst>
            </p:cNvPr>
            <p:cNvSpPr/>
            <p:nvPr/>
          </p:nvSpPr>
          <p:spPr>
            <a:xfrm>
              <a:off x="2336241" y="2124555"/>
              <a:ext cx="258" cy="109"/>
            </a:xfrm>
            <a:custGeom>
              <a:avLst/>
              <a:gdLst/>
              <a:ahLst/>
              <a:cxnLst/>
              <a:rect l="l" t="t" r="r" b="b"/>
              <a:pathLst>
                <a:path w="19" h="8" extrusionOk="0">
                  <a:moveTo>
                    <a:pt x="18"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7204;p126">
              <a:extLst>
                <a:ext uri="{FF2B5EF4-FFF2-40B4-BE49-F238E27FC236}">
                  <a16:creationId xmlns:a16="http://schemas.microsoft.com/office/drawing/2014/main" id="{A3EA3C9D-3477-4018-90BC-4432A4CF2B7F}"/>
                </a:ext>
              </a:extLst>
            </p:cNvPr>
            <p:cNvSpPr/>
            <p:nvPr/>
          </p:nvSpPr>
          <p:spPr>
            <a:xfrm>
              <a:off x="2336010" y="2124704"/>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7205;p126">
              <a:extLst>
                <a:ext uri="{FF2B5EF4-FFF2-40B4-BE49-F238E27FC236}">
                  <a16:creationId xmlns:a16="http://schemas.microsoft.com/office/drawing/2014/main" id="{16E6FDE7-3A38-445B-8E5B-BCF12A1FC9D4}"/>
                </a:ext>
              </a:extLst>
            </p:cNvPr>
            <p:cNvSpPr/>
            <p:nvPr/>
          </p:nvSpPr>
          <p:spPr>
            <a:xfrm>
              <a:off x="2335725" y="2124895"/>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7206;p126">
              <a:extLst>
                <a:ext uri="{FF2B5EF4-FFF2-40B4-BE49-F238E27FC236}">
                  <a16:creationId xmlns:a16="http://schemas.microsoft.com/office/drawing/2014/main" id="{40C13482-8EB1-4499-858E-159E7AD87AC8}"/>
                </a:ext>
              </a:extLst>
            </p:cNvPr>
            <p:cNvSpPr/>
            <p:nvPr/>
          </p:nvSpPr>
          <p:spPr>
            <a:xfrm>
              <a:off x="2341237" y="2121989"/>
              <a:ext cx="530" cy="258"/>
            </a:xfrm>
            <a:custGeom>
              <a:avLst/>
              <a:gdLst/>
              <a:ahLst/>
              <a:cxnLst/>
              <a:rect l="l" t="t" r="r" b="b"/>
              <a:pathLst>
                <a:path w="39" h="19" extrusionOk="0">
                  <a:moveTo>
                    <a:pt x="39"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7207;p126">
              <a:extLst>
                <a:ext uri="{FF2B5EF4-FFF2-40B4-BE49-F238E27FC236}">
                  <a16:creationId xmlns:a16="http://schemas.microsoft.com/office/drawing/2014/main" id="{3DFCFE57-D733-438F-9F96-C02DF0ED2A76}"/>
                </a:ext>
              </a:extLst>
            </p:cNvPr>
            <p:cNvSpPr/>
            <p:nvPr/>
          </p:nvSpPr>
          <p:spPr>
            <a:xfrm>
              <a:off x="2336865" y="2124229"/>
              <a:ext cx="299" cy="109"/>
            </a:xfrm>
            <a:custGeom>
              <a:avLst/>
              <a:gdLst/>
              <a:ahLst/>
              <a:cxnLst/>
              <a:rect l="l" t="t" r="r" b="b"/>
              <a:pathLst>
                <a:path w="22" h="8" extrusionOk="0">
                  <a:moveTo>
                    <a:pt x="2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7208;p126">
              <a:extLst>
                <a:ext uri="{FF2B5EF4-FFF2-40B4-BE49-F238E27FC236}">
                  <a16:creationId xmlns:a16="http://schemas.microsoft.com/office/drawing/2014/main" id="{D4AF0AAE-22D5-4995-83FB-AE88A1597782}"/>
                </a:ext>
              </a:extLst>
            </p:cNvPr>
            <p:cNvSpPr/>
            <p:nvPr/>
          </p:nvSpPr>
          <p:spPr>
            <a:xfrm>
              <a:off x="2339472" y="2122844"/>
              <a:ext cx="448" cy="204"/>
            </a:xfrm>
            <a:custGeom>
              <a:avLst/>
              <a:gdLst/>
              <a:ahLst/>
              <a:cxnLst/>
              <a:rect l="l" t="t" r="r" b="b"/>
              <a:pathLst>
                <a:path w="33" h="15" extrusionOk="0">
                  <a:moveTo>
                    <a:pt x="32"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7209;p126">
              <a:extLst>
                <a:ext uri="{FF2B5EF4-FFF2-40B4-BE49-F238E27FC236}">
                  <a16:creationId xmlns:a16="http://schemas.microsoft.com/office/drawing/2014/main" id="{11623DB0-0406-4DDB-B661-7DEFA6B6239F}"/>
                </a:ext>
              </a:extLst>
            </p:cNvPr>
            <p:cNvSpPr/>
            <p:nvPr/>
          </p:nvSpPr>
          <p:spPr>
            <a:xfrm>
              <a:off x="2301876" y="2129457"/>
              <a:ext cx="679" cy="109"/>
            </a:xfrm>
            <a:custGeom>
              <a:avLst/>
              <a:gdLst/>
              <a:ahLst/>
              <a:cxnLst/>
              <a:rect l="l" t="t" r="r" b="b"/>
              <a:pathLst>
                <a:path w="50" h="8" extrusionOk="0">
                  <a:moveTo>
                    <a:pt x="1" y="0"/>
                  </a:moveTo>
                  <a:lnTo>
                    <a:pt x="5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7210;p126">
              <a:extLst>
                <a:ext uri="{FF2B5EF4-FFF2-40B4-BE49-F238E27FC236}">
                  <a16:creationId xmlns:a16="http://schemas.microsoft.com/office/drawing/2014/main" id="{BCCC6BF6-563E-4765-9402-90B18373CFA0}"/>
                </a:ext>
              </a:extLst>
            </p:cNvPr>
            <p:cNvSpPr/>
            <p:nvPr/>
          </p:nvSpPr>
          <p:spPr>
            <a:xfrm>
              <a:off x="2340572" y="2122274"/>
              <a:ext cx="530" cy="258"/>
            </a:xfrm>
            <a:custGeom>
              <a:avLst/>
              <a:gdLst/>
              <a:ahLst/>
              <a:cxnLst/>
              <a:rect l="l" t="t" r="r" b="b"/>
              <a:pathLst>
                <a:path w="39" h="19" extrusionOk="0">
                  <a:moveTo>
                    <a:pt x="39"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7211;p126">
              <a:extLst>
                <a:ext uri="{FF2B5EF4-FFF2-40B4-BE49-F238E27FC236}">
                  <a16:creationId xmlns:a16="http://schemas.microsoft.com/office/drawing/2014/main" id="{1667E12D-D899-415E-8243-40CC9C2F0964}"/>
                </a:ext>
              </a:extLst>
            </p:cNvPr>
            <p:cNvSpPr/>
            <p:nvPr/>
          </p:nvSpPr>
          <p:spPr>
            <a:xfrm>
              <a:off x="2334340" y="2125886"/>
              <a:ext cx="68" cy="68"/>
            </a:xfrm>
            <a:custGeom>
              <a:avLst/>
              <a:gdLst/>
              <a:ahLst/>
              <a:cxnLst/>
              <a:rect l="l" t="t" r="r" b="b"/>
              <a:pathLst>
                <a:path w="5" h="5" extrusionOk="0">
                  <a:moveTo>
                    <a:pt x="1" y="4"/>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7212;p126">
              <a:extLst>
                <a:ext uri="{FF2B5EF4-FFF2-40B4-BE49-F238E27FC236}">
                  <a16:creationId xmlns:a16="http://schemas.microsoft.com/office/drawing/2014/main" id="{037AED11-4C99-44A5-ABF1-39EEC90B9C31}"/>
                </a:ext>
              </a:extLst>
            </p:cNvPr>
            <p:cNvSpPr/>
            <p:nvPr/>
          </p:nvSpPr>
          <p:spPr>
            <a:xfrm>
              <a:off x="2338956" y="2123129"/>
              <a:ext cx="394" cy="163"/>
            </a:xfrm>
            <a:custGeom>
              <a:avLst/>
              <a:gdLst/>
              <a:ahLst/>
              <a:cxnLst/>
              <a:rect l="l" t="t" r="r" b="b"/>
              <a:pathLst>
                <a:path w="29" h="12" extrusionOk="0">
                  <a:moveTo>
                    <a:pt x="28"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7213;p126">
              <a:extLst>
                <a:ext uri="{FF2B5EF4-FFF2-40B4-BE49-F238E27FC236}">
                  <a16:creationId xmlns:a16="http://schemas.microsoft.com/office/drawing/2014/main" id="{497E54A5-CA4C-4473-8E3B-ED5A5C2CDB56}"/>
                </a:ext>
              </a:extLst>
            </p:cNvPr>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7214;p126">
              <a:extLst>
                <a:ext uri="{FF2B5EF4-FFF2-40B4-BE49-F238E27FC236}">
                  <a16:creationId xmlns:a16="http://schemas.microsoft.com/office/drawing/2014/main" id="{58380577-A051-44A5-90A4-EF6FCA53E2B0}"/>
                </a:ext>
              </a:extLst>
            </p:cNvPr>
            <p:cNvSpPr/>
            <p:nvPr/>
          </p:nvSpPr>
          <p:spPr>
            <a:xfrm>
              <a:off x="2338481" y="2123374"/>
              <a:ext cx="339" cy="149"/>
            </a:xfrm>
            <a:custGeom>
              <a:avLst/>
              <a:gdLst/>
              <a:ahLst/>
              <a:cxnLst/>
              <a:rect l="l" t="t" r="r" b="b"/>
              <a:pathLst>
                <a:path w="25" h="11" extrusionOk="0">
                  <a:moveTo>
                    <a:pt x="25"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7215;p126">
              <a:extLst>
                <a:ext uri="{FF2B5EF4-FFF2-40B4-BE49-F238E27FC236}">
                  <a16:creationId xmlns:a16="http://schemas.microsoft.com/office/drawing/2014/main" id="{CAC30690-2F50-4F2F-9119-7F6CF93C2A68}"/>
                </a:ext>
              </a:extLst>
            </p:cNvPr>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7216;p126">
              <a:extLst>
                <a:ext uri="{FF2B5EF4-FFF2-40B4-BE49-F238E27FC236}">
                  <a16:creationId xmlns:a16="http://schemas.microsoft.com/office/drawing/2014/main" id="{B12E91BB-0D31-400D-99A6-A3426D5A5CB5}"/>
                </a:ext>
              </a:extLst>
            </p:cNvPr>
            <p:cNvSpPr/>
            <p:nvPr/>
          </p:nvSpPr>
          <p:spPr>
            <a:xfrm>
              <a:off x="2302691" y="2129592"/>
              <a:ext cx="489" cy="68"/>
            </a:xfrm>
            <a:custGeom>
              <a:avLst/>
              <a:gdLst/>
              <a:ahLst/>
              <a:cxnLst/>
              <a:rect l="l" t="t" r="r" b="b"/>
              <a:pathLst>
                <a:path w="36" h="5" extrusionOk="0">
                  <a:moveTo>
                    <a:pt x="35"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7217;p126">
              <a:extLst>
                <a:ext uri="{FF2B5EF4-FFF2-40B4-BE49-F238E27FC236}">
                  <a16:creationId xmlns:a16="http://schemas.microsoft.com/office/drawing/2014/main" id="{1D44FABE-FB52-4068-87E0-B24860713CF2}"/>
                </a:ext>
              </a:extLst>
            </p:cNvPr>
            <p:cNvSpPr/>
            <p:nvPr/>
          </p:nvSpPr>
          <p:spPr>
            <a:xfrm>
              <a:off x="2334245" y="2125981"/>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7218;p126">
              <a:extLst>
                <a:ext uri="{FF2B5EF4-FFF2-40B4-BE49-F238E27FC236}">
                  <a16:creationId xmlns:a16="http://schemas.microsoft.com/office/drawing/2014/main" id="{70576E44-1889-4593-8EE1-4A9EEA90C54D}"/>
                </a:ext>
              </a:extLst>
            </p:cNvPr>
            <p:cNvSpPr/>
            <p:nvPr/>
          </p:nvSpPr>
          <p:spPr>
            <a:xfrm>
              <a:off x="2334489" y="2125750"/>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7219;p126">
              <a:extLst>
                <a:ext uri="{FF2B5EF4-FFF2-40B4-BE49-F238E27FC236}">
                  <a16:creationId xmlns:a16="http://schemas.microsoft.com/office/drawing/2014/main" id="{853745FC-6554-479E-85DC-A18254571868}"/>
                </a:ext>
              </a:extLst>
            </p:cNvPr>
            <p:cNvSpPr/>
            <p:nvPr/>
          </p:nvSpPr>
          <p:spPr>
            <a:xfrm>
              <a:off x="2303302" y="2129647"/>
              <a:ext cx="394" cy="54"/>
            </a:xfrm>
            <a:custGeom>
              <a:avLst/>
              <a:gdLst/>
              <a:ahLst/>
              <a:cxnLst/>
              <a:rect l="l" t="t" r="r" b="b"/>
              <a:pathLst>
                <a:path w="29" h="4" extrusionOk="0">
                  <a:moveTo>
                    <a:pt x="29"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7220;p126">
              <a:extLst>
                <a:ext uri="{FF2B5EF4-FFF2-40B4-BE49-F238E27FC236}">
                  <a16:creationId xmlns:a16="http://schemas.microsoft.com/office/drawing/2014/main" id="{E289E050-F719-4AA5-B645-D258506480AD}"/>
                </a:ext>
              </a:extLst>
            </p:cNvPr>
            <p:cNvSpPr/>
            <p:nvPr/>
          </p:nvSpPr>
          <p:spPr>
            <a:xfrm>
              <a:off x="2333294" y="212645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7221;p126">
              <a:extLst>
                <a:ext uri="{FF2B5EF4-FFF2-40B4-BE49-F238E27FC236}">
                  <a16:creationId xmlns:a16="http://schemas.microsoft.com/office/drawing/2014/main" id="{66847C01-FB18-49D4-8445-FDCCB645F78C}"/>
                </a:ext>
              </a:extLst>
            </p:cNvPr>
            <p:cNvSpPr/>
            <p:nvPr/>
          </p:nvSpPr>
          <p:spPr>
            <a:xfrm>
              <a:off x="2334394" y="2125845"/>
              <a:ext cx="54" cy="54"/>
            </a:xfrm>
            <a:custGeom>
              <a:avLst/>
              <a:gdLst/>
              <a:ahLst/>
              <a:cxnLst/>
              <a:rect l="l" t="t" r="r" b="b"/>
              <a:pathLst>
                <a:path w="4" h="4" extrusionOk="0">
                  <a:moveTo>
                    <a:pt x="4"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7222;p126">
              <a:extLst>
                <a:ext uri="{FF2B5EF4-FFF2-40B4-BE49-F238E27FC236}">
                  <a16:creationId xmlns:a16="http://schemas.microsoft.com/office/drawing/2014/main" id="{B77FEA08-911C-4F26-B210-795D32720AFD}"/>
                </a:ext>
              </a:extLst>
            </p:cNvPr>
            <p:cNvSpPr/>
            <p:nvPr/>
          </p:nvSpPr>
          <p:spPr>
            <a:xfrm>
              <a:off x="2340002" y="2122559"/>
              <a:ext cx="489" cy="258"/>
            </a:xfrm>
            <a:custGeom>
              <a:avLst/>
              <a:gdLst/>
              <a:ahLst/>
              <a:cxnLst/>
              <a:rect l="l" t="t" r="r" b="b"/>
              <a:pathLst>
                <a:path w="36" h="19" extrusionOk="0">
                  <a:moveTo>
                    <a:pt x="35" y="1"/>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7223;p126">
              <a:extLst>
                <a:ext uri="{FF2B5EF4-FFF2-40B4-BE49-F238E27FC236}">
                  <a16:creationId xmlns:a16="http://schemas.microsoft.com/office/drawing/2014/main" id="{7FD49F09-DD76-4AF2-BD2E-DDCC548A4171}"/>
                </a:ext>
              </a:extLst>
            </p:cNvPr>
            <p:cNvSpPr/>
            <p:nvPr/>
          </p:nvSpPr>
          <p:spPr>
            <a:xfrm>
              <a:off x="2334530" y="2125655"/>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7224;p126">
              <a:extLst>
                <a:ext uri="{FF2B5EF4-FFF2-40B4-BE49-F238E27FC236}">
                  <a16:creationId xmlns:a16="http://schemas.microsoft.com/office/drawing/2014/main" id="{58388043-2AC8-404E-BB0F-017EDDC3CBE3}"/>
                </a:ext>
              </a:extLst>
            </p:cNvPr>
            <p:cNvSpPr/>
            <p:nvPr/>
          </p:nvSpPr>
          <p:spPr>
            <a:xfrm>
              <a:off x="2305202" y="2129837"/>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7225;p126">
              <a:extLst>
                <a:ext uri="{FF2B5EF4-FFF2-40B4-BE49-F238E27FC236}">
                  <a16:creationId xmlns:a16="http://schemas.microsoft.com/office/drawing/2014/main" id="{D082082A-B2DD-4199-93E5-23A6E772D475}"/>
                </a:ext>
              </a:extLst>
            </p:cNvPr>
            <p:cNvSpPr/>
            <p:nvPr/>
          </p:nvSpPr>
          <p:spPr>
            <a:xfrm>
              <a:off x="2335100" y="2125275"/>
              <a:ext cx="163" cy="109"/>
            </a:xfrm>
            <a:custGeom>
              <a:avLst/>
              <a:gdLst/>
              <a:ahLst/>
              <a:cxnLst/>
              <a:rect l="l" t="t" r="r" b="b"/>
              <a:pathLst>
                <a:path w="12" h="8" extrusionOk="0">
                  <a:moveTo>
                    <a:pt x="11"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7226;p126">
              <a:extLst>
                <a:ext uri="{FF2B5EF4-FFF2-40B4-BE49-F238E27FC236}">
                  <a16:creationId xmlns:a16="http://schemas.microsoft.com/office/drawing/2014/main" id="{6D5AA078-6DF0-482A-83EA-A51EF8A58DAA}"/>
                </a:ext>
              </a:extLst>
            </p:cNvPr>
            <p:cNvSpPr/>
            <p:nvPr/>
          </p:nvSpPr>
          <p:spPr>
            <a:xfrm>
              <a:off x="2334964" y="212537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7227;p126">
              <a:extLst>
                <a:ext uri="{FF2B5EF4-FFF2-40B4-BE49-F238E27FC236}">
                  <a16:creationId xmlns:a16="http://schemas.microsoft.com/office/drawing/2014/main" id="{20EDA35A-1861-426A-B14B-73ED23B868C6}"/>
                </a:ext>
              </a:extLst>
            </p:cNvPr>
            <p:cNvSpPr/>
            <p:nvPr/>
          </p:nvSpPr>
          <p:spPr>
            <a:xfrm>
              <a:off x="2335535" y="2124990"/>
              <a:ext cx="149" cy="109"/>
            </a:xfrm>
            <a:custGeom>
              <a:avLst/>
              <a:gdLst/>
              <a:ahLst/>
              <a:cxnLst/>
              <a:rect l="l" t="t" r="r" b="b"/>
              <a:pathLst>
                <a:path w="11" h="8" extrusionOk="0">
                  <a:moveTo>
                    <a:pt x="11"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7228;p126">
              <a:extLst>
                <a:ext uri="{FF2B5EF4-FFF2-40B4-BE49-F238E27FC236}">
                  <a16:creationId xmlns:a16="http://schemas.microsoft.com/office/drawing/2014/main" id="{E6FF86D8-3F09-4FF0-8F47-3A1F19475494}"/>
                </a:ext>
              </a:extLst>
            </p:cNvPr>
            <p:cNvSpPr/>
            <p:nvPr/>
          </p:nvSpPr>
          <p:spPr>
            <a:xfrm>
              <a:off x="2338046" y="2123605"/>
              <a:ext cx="299" cy="163"/>
            </a:xfrm>
            <a:custGeom>
              <a:avLst/>
              <a:gdLst/>
              <a:ahLst/>
              <a:cxnLst/>
              <a:rect l="l" t="t" r="r" b="b"/>
              <a:pathLst>
                <a:path w="22" h="12" extrusionOk="0">
                  <a:moveTo>
                    <a:pt x="22"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7229;p126">
              <a:extLst>
                <a:ext uri="{FF2B5EF4-FFF2-40B4-BE49-F238E27FC236}">
                  <a16:creationId xmlns:a16="http://schemas.microsoft.com/office/drawing/2014/main" id="{ABCD1BC4-7210-441F-957F-5145B2E32EE2}"/>
                </a:ext>
              </a:extLst>
            </p:cNvPr>
            <p:cNvSpPr/>
            <p:nvPr/>
          </p:nvSpPr>
          <p:spPr>
            <a:xfrm>
              <a:off x="2303831" y="2129742"/>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7230;p126">
              <a:extLst>
                <a:ext uri="{FF2B5EF4-FFF2-40B4-BE49-F238E27FC236}">
                  <a16:creationId xmlns:a16="http://schemas.microsoft.com/office/drawing/2014/main" id="{BCD85AD4-4977-470D-8312-2C0B196A7D4B}"/>
                </a:ext>
              </a:extLst>
            </p:cNvPr>
            <p:cNvSpPr/>
            <p:nvPr/>
          </p:nvSpPr>
          <p:spPr>
            <a:xfrm>
              <a:off x="2335290" y="2125125"/>
              <a:ext cx="163" cy="109"/>
            </a:xfrm>
            <a:custGeom>
              <a:avLst/>
              <a:gdLst/>
              <a:ahLst/>
              <a:cxnLst/>
              <a:rect l="l" t="t" r="r" b="b"/>
              <a:pathLst>
                <a:path w="12" h="8" extrusionOk="0">
                  <a:moveTo>
                    <a:pt x="11"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7231;p126">
              <a:extLst>
                <a:ext uri="{FF2B5EF4-FFF2-40B4-BE49-F238E27FC236}">
                  <a16:creationId xmlns:a16="http://schemas.microsoft.com/office/drawing/2014/main" id="{F1B52A86-7D76-4914-B804-CAD11F4C6149}"/>
                </a:ext>
              </a:extLst>
            </p:cNvPr>
            <p:cNvSpPr/>
            <p:nvPr/>
          </p:nvSpPr>
          <p:spPr>
            <a:xfrm>
              <a:off x="2334679" y="2125560"/>
              <a:ext cx="109" cy="109"/>
            </a:xfrm>
            <a:custGeom>
              <a:avLst/>
              <a:gdLst/>
              <a:ahLst/>
              <a:cxnLst/>
              <a:rect l="l" t="t" r="r" b="b"/>
              <a:pathLst>
                <a:path w="8" h="8" extrusionOk="0">
                  <a:moveTo>
                    <a:pt x="7"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7232;p126">
              <a:extLst>
                <a:ext uri="{FF2B5EF4-FFF2-40B4-BE49-F238E27FC236}">
                  <a16:creationId xmlns:a16="http://schemas.microsoft.com/office/drawing/2014/main" id="{2661AC16-46D4-46DC-B7E8-4A476808C74F}"/>
                </a:ext>
              </a:extLst>
            </p:cNvPr>
            <p:cNvSpPr/>
            <p:nvPr/>
          </p:nvSpPr>
          <p:spPr>
            <a:xfrm>
              <a:off x="2337626" y="2123795"/>
              <a:ext cx="299" cy="163"/>
            </a:xfrm>
            <a:custGeom>
              <a:avLst/>
              <a:gdLst/>
              <a:ahLst/>
              <a:cxnLst/>
              <a:rect l="l" t="t" r="r" b="b"/>
              <a:pathLst>
                <a:path w="22" h="12" extrusionOk="0">
                  <a:moveTo>
                    <a:pt x="21" y="1"/>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7233;p126">
              <a:extLst>
                <a:ext uri="{FF2B5EF4-FFF2-40B4-BE49-F238E27FC236}">
                  <a16:creationId xmlns:a16="http://schemas.microsoft.com/office/drawing/2014/main" id="{2E7B9343-DCE6-4210-B31F-3B0847B28190}"/>
                </a:ext>
              </a:extLst>
            </p:cNvPr>
            <p:cNvSpPr/>
            <p:nvPr/>
          </p:nvSpPr>
          <p:spPr>
            <a:xfrm>
              <a:off x="2334815" y="2125465"/>
              <a:ext cx="109" cy="109"/>
            </a:xfrm>
            <a:custGeom>
              <a:avLst/>
              <a:gdLst/>
              <a:ahLst/>
              <a:cxnLst/>
              <a:rect l="l" t="t" r="r" b="b"/>
              <a:pathLst>
                <a:path w="8" h="8" extrusionOk="0">
                  <a:moveTo>
                    <a:pt x="8"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7234;p126">
              <a:extLst>
                <a:ext uri="{FF2B5EF4-FFF2-40B4-BE49-F238E27FC236}">
                  <a16:creationId xmlns:a16="http://schemas.microsoft.com/office/drawing/2014/main" id="{5AD1D68D-5BF8-44CA-966C-96142EF12577}"/>
                </a:ext>
              </a:extLst>
            </p:cNvPr>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7235;p126">
              <a:extLst>
                <a:ext uri="{FF2B5EF4-FFF2-40B4-BE49-F238E27FC236}">
                  <a16:creationId xmlns:a16="http://schemas.microsoft.com/office/drawing/2014/main" id="{59B75191-9F33-4892-B85C-E0EE82589772}"/>
                </a:ext>
              </a:extLst>
            </p:cNvPr>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7236;p126">
              <a:extLst>
                <a:ext uri="{FF2B5EF4-FFF2-40B4-BE49-F238E27FC236}">
                  <a16:creationId xmlns:a16="http://schemas.microsoft.com/office/drawing/2014/main" id="{19918DEB-9475-4917-98C3-91C9C3DD7FCD}"/>
                </a:ext>
              </a:extLst>
            </p:cNvPr>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7237;p126">
              <a:extLst>
                <a:ext uri="{FF2B5EF4-FFF2-40B4-BE49-F238E27FC236}">
                  <a16:creationId xmlns:a16="http://schemas.microsoft.com/office/drawing/2014/main" id="{05D39C96-51A8-44B8-ABB1-D728375EB4EC}"/>
                </a:ext>
              </a:extLst>
            </p:cNvPr>
            <p:cNvSpPr/>
            <p:nvPr/>
          </p:nvSpPr>
          <p:spPr>
            <a:xfrm>
              <a:off x="2292942" y="2120903"/>
              <a:ext cx="68" cy="149"/>
            </a:xfrm>
            <a:custGeom>
              <a:avLst/>
              <a:gdLst/>
              <a:ahLst/>
              <a:cxnLst/>
              <a:rect l="l" t="t" r="r" b="b"/>
              <a:pathLst>
                <a:path w="5" h="11" extrusionOk="0">
                  <a:moveTo>
                    <a:pt x="4"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7238;p126">
              <a:extLst>
                <a:ext uri="{FF2B5EF4-FFF2-40B4-BE49-F238E27FC236}">
                  <a16:creationId xmlns:a16="http://schemas.microsoft.com/office/drawing/2014/main" id="{4CD83438-CA9D-45FD-AC9A-47CFCD83E5F0}"/>
                </a:ext>
              </a:extLst>
            </p:cNvPr>
            <p:cNvSpPr/>
            <p:nvPr/>
          </p:nvSpPr>
          <p:spPr>
            <a:xfrm>
              <a:off x="2292711" y="2120183"/>
              <a:ext cx="109" cy="353"/>
            </a:xfrm>
            <a:custGeom>
              <a:avLst/>
              <a:gdLst/>
              <a:ahLst/>
              <a:cxnLst/>
              <a:rect l="l" t="t" r="r" b="b"/>
              <a:pathLst>
                <a:path w="8" h="26" extrusionOk="0">
                  <a:moveTo>
                    <a:pt x="7" y="2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7239;p126">
              <a:extLst>
                <a:ext uri="{FF2B5EF4-FFF2-40B4-BE49-F238E27FC236}">
                  <a16:creationId xmlns:a16="http://schemas.microsoft.com/office/drawing/2014/main" id="{1C4BF647-3E6E-45F0-817C-A1199AB7B41E}"/>
                </a:ext>
              </a:extLst>
            </p:cNvPr>
            <p:cNvSpPr/>
            <p:nvPr/>
          </p:nvSpPr>
          <p:spPr>
            <a:xfrm>
              <a:off x="2293376" y="2122464"/>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7240;p126">
              <a:extLst>
                <a:ext uri="{FF2B5EF4-FFF2-40B4-BE49-F238E27FC236}">
                  <a16:creationId xmlns:a16="http://schemas.microsoft.com/office/drawing/2014/main" id="{7E8A878D-B5E6-4D2C-98EC-A07B26159D11}"/>
                </a:ext>
              </a:extLst>
            </p:cNvPr>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7241;p126">
              <a:extLst>
                <a:ext uri="{FF2B5EF4-FFF2-40B4-BE49-F238E27FC236}">
                  <a16:creationId xmlns:a16="http://schemas.microsoft.com/office/drawing/2014/main" id="{0D033B10-11CB-4A35-8228-61AFE427DDE0}"/>
                </a:ext>
              </a:extLst>
            </p:cNvPr>
            <p:cNvSpPr/>
            <p:nvPr/>
          </p:nvSpPr>
          <p:spPr>
            <a:xfrm>
              <a:off x="2293281" y="2122043"/>
              <a:ext cx="14" cy="54"/>
            </a:xfrm>
            <a:custGeom>
              <a:avLst/>
              <a:gdLst/>
              <a:ahLst/>
              <a:cxnLst/>
              <a:rect l="l" t="t" r="r" b="b"/>
              <a:pathLst>
                <a:path w="1" h="4" extrusionOk="0">
                  <a:moveTo>
                    <a:pt x="0"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7242;p126">
              <a:extLst>
                <a:ext uri="{FF2B5EF4-FFF2-40B4-BE49-F238E27FC236}">
                  <a16:creationId xmlns:a16="http://schemas.microsoft.com/office/drawing/2014/main" id="{D3ECBBB5-4178-4108-B0E0-78C53F64430A}"/>
                </a:ext>
              </a:extLst>
            </p:cNvPr>
            <p:cNvSpPr/>
            <p:nvPr/>
          </p:nvSpPr>
          <p:spPr>
            <a:xfrm>
              <a:off x="2287769" y="2147800"/>
              <a:ext cx="54" cy="163"/>
            </a:xfrm>
            <a:custGeom>
              <a:avLst/>
              <a:gdLst/>
              <a:ahLst/>
              <a:cxnLst/>
              <a:rect l="l" t="t" r="r" b="b"/>
              <a:pathLst>
                <a:path w="4" h="12" extrusionOk="0">
                  <a:moveTo>
                    <a:pt x="4"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7243;p126">
              <a:extLst>
                <a:ext uri="{FF2B5EF4-FFF2-40B4-BE49-F238E27FC236}">
                  <a16:creationId xmlns:a16="http://schemas.microsoft.com/office/drawing/2014/main" id="{112872A2-60B0-40C8-9223-5931B6E798DC}"/>
                </a:ext>
              </a:extLst>
            </p:cNvPr>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7244;p126">
              <a:extLst>
                <a:ext uri="{FF2B5EF4-FFF2-40B4-BE49-F238E27FC236}">
                  <a16:creationId xmlns:a16="http://schemas.microsoft.com/office/drawing/2014/main" id="{4B912F9A-C954-4C26-AF4F-D3BDC0A0C7DA}"/>
                </a:ext>
              </a:extLst>
            </p:cNvPr>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7245;p126">
              <a:extLst>
                <a:ext uri="{FF2B5EF4-FFF2-40B4-BE49-F238E27FC236}">
                  <a16:creationId xmlns:a16="http://schemas.microsoft.com/office/drawing/2014/main" id="{70C30D84-73A6-447F-A27A-8E267CC925CB}"/>
                </a:ext>
              </a:extLst>
            </p:cNvPr>
            <p:cNvSpPr/>
            <p:nvPr/>
          </p:nvSpPr>
          <p:spPr>
            <a:xfrm>
              <a:off x="2288760" y="2148709"/>
              <a:ext cx="299" cy="299"/>
            </a:xfrm>
            <a:custGeom>
              <a:avLst/>
              <a:gdLst/>
              <a:ahLst/>
              <a:cxnLst/>
              <a:rect l="l" t="t" r="r" b="b"/>
              <a:pathLst>
                <a:path w="22" h="22" extrusionOk="0">
                  <a:moveTo>
                    <a:pt x="22" y="2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7246;p126">
              <a:extLst>
                <a:ext uri="{FF2B5EF4-FFF2-40B4-BE49-F238E27FC236}">
                  <a16:creationId xmlns:a16="http://schemas.microsoft.com/office/drawing/2014/main" id="{DA902559-6F64-4F2E-A0E7-E46AF0F17108}"/>
                </a:ext>
              </a:extLst>
            </p:cNvPr>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7247;p126">
              <a:extLst>
                <a:ext uri="{FF2B5EF4-FFF2-40B4-BE49-F238E27FC236}">
                  <a16:creationId xmlns:a16="http://schemas.microsoft.com/office/drawing/2014/main" id="{9EC3A496-B4FA-4010-BCFD-E101A31E72A8}"/>
                </a:ext>
              </a:extLst>
            </p:cNvPr>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7248;p126">
              <a:extLst>
                <a:ext uri="{FF2B5EF4-FFF2-40B4-BE49-F238E27FC236}">
                  <a16:creationId xmlns:a16="http://schemas.microsoft.com/office/drawing/2014/main" id="{370C684A-B1BD-4B59-A7C0-1F1F6ACADAD0}"/>
                </a:ext>
              </a:extLst>
            </p:cNvPr>
            <p:cNvSpPr/>
            <p:nvPr/>
          </p:nvSpPr>
          <p:spPr>
            <a:xfrm>
              <a:off x="2293227" y="2151126"/>
              <a:ext cx="638" cy="204"/>
            </a:xfrm>
            <a:custGeom>
              <a:avLst/>
              <a:gdLst/>
              <a:ahLst/>
              <a:cxnLst/>
              <a:rect l="l" t="t" r="r" b="b"/>
              <a:pathLst>
                <a:path w="47" h="15" extrusionOk="0">
                  <a:moveTo>
                    <a:pt x="46"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7249;p126">
              <a:extLst>
                <a:ext uri="{FF2B5EF4-FFF2-40B4-BE49-F238E27FC236}">
                  <a16:creationId xmlns:a16="http://schemas.microsoft.com/office/drawing/2014/main" id="{9E32AF15-5C37-477C-AE69-B0898D148A41}"/>
                </a:ext>
              </a:extLst>
            </p:cNvPr>
            <p:cNvSpPr/>
            <p:nvPr/>
          </p:nvSpPr>
          <p:spPr>
            <a:xfrm>
              <a:off x="2296703" y="2150800"/>
              <a:ext cx="204" cy="14"/>
            </a:xfrm>
            <a:custGeom>
              <a:avLst/>
              <a:gdLst/>
              <a:ahLst/>
              <a:cxnLst/>
              <a:rect l="l" t="t" r="r" b="b"/>
              <a:pathLst>
                <a:path w="15" h="1" extrusionOk="0">
                  <a:moveTo>
                    <a:pt x="14"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7250;p126">
              <a:extLst>
                <a:ext uri="{FF2B5EF4-FFF2-40B4-BE49-F238E27FC236}">
                  <a16:creationId xmlns:a16="http://schemas.microsoft.com/office/drawing/2014/main" id="{4EE10112-6CF3-4D30-A2E6-3AD1755CA6C3}"/>
                </a:ext>
              </a:extLst>
            </p:cNvPr>
            <p:cNvSpPr/>
            <p:nvPr/>
          </p:nvSpPr>
          <p:spPr>
            <a:xfrm>
              <a:off x="2289195" y="2149130"/>
              <a:ext cx="489" cy="394"/>
            </a:xfrm>
            <a:custGeom>
              <a:avLst/>
              <a:gdLst/>
              <a:ahLst/>
              <a:cxnLst/>
              <a:rect l="l" t="t" r="r" b="b"/>
              <a:pathLst>
                <a:path w="36" h="29" extrusionOk="0">
                  <a:moveTo>
                    <a:pt x="35" y="29"/>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7251;p126">
              <a:extLst>
                <a:ext uri="{FF2B5EF4-FFF2-40B4-BE49-F238E27FC236}">
                  <a16:creationId xmlns:a16="http://schemas.microsoft.com/office/drawing/2014/main" id="{CA254163-8C37-4B55-8CDC-D776A165C36B}"/>
                </a:ext>
              </a:extLst>
            </p:cNvPr>
            <p:cNvSpPr/>
            <p:nvPr/>
          </p:nvSpPr>
          <p:spPr>
            <a:xfrm>
              <a:off x="2297273" y="2150895"/>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7252;p126">
              <a:extLst>
                <a:ext uri="{FF2B5EF4-FFF2-40B4-BE49-F238E27FC236}">
                  <a16:creationId xmlns:a16="http://schemas.microsoft.com/office/drawing/2014/main" id="{4AB899DC-DF1B-4570-B990-9D54B91508DD}"/>
                </a:ext>
              </a:extLst>
            </p:cNvPr>
            <p:cNvSpPr/>
            <p:nvPr/>
          </p:nvSpPr>
          <p:spPr>
            <a:xfrm>
              <a:off x="2293987" y="2150936"/>
              <a:ext cx="543" cy="163"/>
            </a:xfrm>
            <a:custGeom>
              <a:avLst/>
              <a:gdLst/>
              <a:ahLst/>
              <a:cxnLst/>
              <a:rect l="l" t="t" r="r" b="b"/>
              <a:pathLst>
                <a:path w="40" h="12" extrusionOk="0">
                  <a:moveTo>
                    <a:pt x="39"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7253;p126">
              <a:extLst>
                <a:ext uri="{FF2B5EF4-FFF2-40B4-BE49-F238E27FC236}">
                  <a16:creationId xmlns:a16="http://schemas.microsoft.com/office/drawing/2014/main" id="{DF677C16-BF92-4E92-AF7C-71FF0E422150}"/>
                </a:ext>
              </a:extLst>
            </p:cNvPr>
            <p:cNvSpPr/>
            <p:nvPr/>
          </p:nvSpPr>
          <p:spPr>
            <a:xfrm>
              <a:off x="2306913" y="2152701"/>
              <a:ext cx="258" cy="299"/>
            </a:xfrm>
            <a:custGeom>
              <a:avLst/>
              <a:gdLst/>
              <a:ahLst/>
              <a:cxnLst/>
              <a:rect l="l" t="t" r="r" b="b"/>
              <a:pathLst>
                <a:path w="19" h="22" extrusionOk="0">
                  <a:moveTo>
                    <a:pt x="1" y="0"/>
                  </a:moveTo>
                  <a:lnTo>
                    <a:pt x="18" y="2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7254;p126">
              <a:extLst>
                <a:ext uri="{FF2B5EF4-FFF2-40B4-BE49-F238E27FC236}">
                  <a16:creationId xmlns:a16="http://schemas.microsoft.com/office/drawing/2014/main" id="{84668315-75BC-45C7-98C2-CFCC92C33B75}"/>
                </a:ext>
              </a:extLst>
            </p:cNvPr>
            <p:cNvSpPr/>
            <p:nvPr/>
          </p:nvSpPr>
          <p:spPr>
            <a:xfrm>
              <a:off x="2307293" y="2153081"/>
              <a:ext cx="299" cy="339"/>
            </a:xfrm>
            <a:custGeom>
              <a:avLst/>
              <a:gdLst/>
              <a:ahLst/>
              <a:cxnLst/>
              <a:rect l="l" t="t" r="r" b="b"/>
              <a:pathLst>
                <a:path w="22" h="25" extrusionOk="0">
                  <a:moveTo>
                    <a:pt x="1" y="0"/>
                  </a:moveTo>
                  <a:lnTo>
                    <a:pt x="22"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7255;p126">
              <a:extLst>
                <a:ext uri="{FF2B5EF4-FFF2-40B4-BE49-F238E27FC236}">
                  <a16:creationId xmlns:a16="http://schemas.microsoft.com/office/drawing/2014/main" id="{0BDE49AA-0456-403A-935C-943DD5CB1D7A}"/>
                </a:ext>
              </a:extLst>
            </p:cNvPr>
            <p:cNvSpPr/>
            <p:nvPr/>
          </p:nvSpPr>
          <p:spPr>
            <a:xfrm>
              <a:off x="2305352" y="2151126"/>
              <a:ext cx="530" cy="543"/>
            </a:xfrm>
            <a:custGeom>
              <a:avLst/>
              <a:gdLst/>
              <a:ahLst/>
              <a:cxnLst/>
              <a:rect l="l" t="t" r="r" b="b"/>
              <a:pathLst>
                <a:path w="39" h="40" extrusionOk="0">
                  <a:moveTo>
                    <a:pt x="0" y="1"/>
                  </a:moveTo>
                  <a:lnTo>
                    <a:pt x="39" y="39"/>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7256;p126">
              <a:extLst>
                <a:ext uri="{FF2B5EF4-FFF2-40B4-BE49-F238E27FC236}">
                  <a16:creationId xmlns:a16="http://schemas.microsoft.com/office/drawing/2014/main" id="{2E9F777A-C434-462E-B19E-603C35E7FF78}"/>
                </a:ext>
              </a:extLst>
            </p:cNvPr>
            <p:cNvSpPr/>
            <p:nvPr/>
          </p:nvSpPr>
          <p:spPr>
            <a:xfrm>
              <a:off x="2305922" y="2151697"/>
              <a:ext cx="434" cy="448"/>
            </a:xfrm>
            <a:custGeom>
              <a:avLst/>
              <a:gdLst/>
              <a:ahLst/>
              <a:cxnLst/>
              <a:rect l="l" t="t" r="r" b="b"/>
              <a:pathLst>
                <a:path w="32" h="33" extrusionOk="0">
                  <a:moveTo>
                    <a:pt x="0" y="1"/>
                  </a:moveTo>
                  <a:lnTo>
                    <a:pt x="32"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7257;p126">
              <a:extLst>
                <a:ext uri="{FF2B5EF4-FFF2-40B4-BE49-F238E27FC236}">
                  <a16:creationId xmlns:a16="http://schemas.microsoft.com/office/drawing/2014/main" id="{42687233-D772-42A8-A807-3EB4A1B8B8C8}"/>
                </a:ext>
              </a:extLst>
            </p:cNvPr>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7258;p126">
              <a:extLst>
                <a:ext uri="{FF2B5EF4-FFF2-40B4-BE49-F238E27FC236}">
                  <a16:creationId xmlns:a16="http://schemas.microsoft.com/office/drawing/2014/main" id="{0FF0C934-EDC5-4E85-BEA1-10B4FD7F9D92}"/>
                </a:ext>
              </a:extLst>
            </p:cNvPr>
            <p:cNvSpPr/>
            <p:nvPr/>
          </p:nvSpPr>
          <p:spPr>
            <a:xfrm>
              <a:off x="2306492" y="2152267"/>
              <a:ext cx="299" cy="299"/>
            </a:xfrm>
            <a:custGeom>
              <a:avLst/>
              <a:gdLst/>
              <a:ahLst/>
              <a:cxnLst/>
              <a:rect l="l" t="t" r="r" b="b"/>
              <a:pathLst>
                <a:path w="22" h="22" extrusionOk="0">
                  <a:moveTo>
                    <a:pt x="0" y="1"/>
                  </a:moveTo>
                  <a:lnTo>
                    <a:pt x="21"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7259;p126">
              <a:extLst>
                <a:ext uri="{FF2B5EF4-FFF2-40B4-BE49-F238E27FC236}">
                  <a16:creationId xmlns:a16="http://schemas.microsoft.com/office/drawing/2014/main" id="{8D886D81-A4A3-4C4B-9097-4E826CE667F9}"/>
                </a:ext>
              </a:extLst>
            </p:cNvPr>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7260;p126">
              <a:extLst>
                <a:ext uri="{FF2B5EF4-FFF2-40B4-BE49-F238E27FC236}">
                  <a16:creationId xmlns:a16="http://schemas.microsoft.com/office/drawing/2014/main" id="{3AD75BA2-C681-4A15-8404-3F72449BF4AE}"/>
                </a:ext>
              </a:extLst>
            </p:cNvPr>
            <p:cNvSpPr/>
            <p:nvPr/>
          </p:nvSpPr>
          <p:spPr>
            <a:xfrm>
              <a:off x="2304727" y="2150610"/>
              <a:ext cx="489" cy="434"/>
            </a:xfrm>
            <a:custGeom>
              <a:avLst/>
              <a:gdLst/>
              <a:ahLst/>
              <a:cxnLst/>
              <a:rect l="l" t="t" r="r" b="b"/>
              <a:pathLst>
                <a:path w="36" h="32" extrusionOk="0">
                  <a:moveTo>
                    <a:pt x="1" y="0"/>
                  </a:moveTo>
                  <a:lnTo>
                    <a:pt x="36" y="3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7261;p126">
              <a:extLst>
                <a:ext uri="{FF2B5EF4-FFF2-40B4-BE49-F238E27FC236}">
                  <a16:creationId xmlns:a16="http://schemas.microsoft.com/office/drawing/2014/main" id="{5A585426-8799-4D70-AF21-922F4E55F977}"/>
                </a:ext>
              </a:extLst>
            </p:cNvPr>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7262;p126">
              <a:extLst>
                <a:ext uri="{FF2B5EF4-FFF2-40B4-BE49-F238E27FC236}">
                  <a16:creationId xmlns:a16="http://schemas.microsoft.com/office/drawing/2014/main" id="{432A32CF-1EFA-4A18-8BC7-3A3D902933D4}"/>
                </a:ext>
              </a:extLst>
            </p:cNvPr>
            <p:cNvSpPr/>
            <p:nvPr/>
          </p:nvSpPr>
          <p:spPr>
            <a:xfrm>
              <a:off x="2291951" y="2116436"/>
              <a:ext cx="14" cy="0"/>
            </a:xfrm>
            <a:custGeom>
              <a:avLst/>
              <a:gdLst/>
              <a:ahLst/>
              <a:cxnLst/>
              <a:rect l="l" t="t" r="r" b="b"/>
              <a:pathLst>
                <a:path w="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7263;p126">
              <a:extLst>
                <a:ext uri="{FF2B5EF4-FFF2-40B4-BE49-F238E27FC236}">
                  <a16:creationId xmlns:a16="http://schemas.microsoft.com/office/drawing/2014/main" id="{D2A4CED4-78F3-4760-B817-0C7CFA6D39B4}"/>
                </a:ext>
              </a:extLst>
            </p:cNvPr>
            <p:cNvSpPr/>
            <p:nvPr/>
          </p:nvSpPr>
          <p:spPr>
            <a:xfrm>
              <a:off x="2292562" y="2116436"/>
              <a:ext cx="14" cy="0"/>
            </a:xfrm>
            <a:custGeom>
              <a:avLst/>
              <a:gdLst/>
              <a:ahLst/>
              <a:cxnLst/>
              <a:rect l="l" t="t" r="r" b="b"/>
              <a:pathLst>
                <a:path w="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7264;p126">
              <a:extLst>
                <a:ext uri="{FF2B5EF4-FFF2-40B4-BE49-F238E27FC236}">
                  <a16:creationId xmlns:a16="http://schemas.microsoft.com/office/drawing/2014/main" id="{82F8ACE4-FDFF-4E05-BA9E-81085773F3A8}"/>
                </a:ext>
              </a:extLst>
            </p:cNvPr>
            <p:cNvSpPr/>
            <p:nvPr/>
          </p:nvSpPr>
          <p:spPr>
            <a:xfrm>
              <a:off x="2291095" y="211647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7265;p126">
              <a:extLst>
                <a:ext uri="{FF2B5EF4-FFF2-40B4-BE49-F238E27FC236}">
                  <a16:creationId xmlns:a16="http://schemas.microsoft.com/office/drawing/2014/main" id="{078B1B85-4253-4755-84FD-0AFB8698C193}"/>
                </a:ext>
              </a:extLst>
            </p:cNvPr>
            <p:cNvSpPr/>
            <p:nvPr/>
          </p:nvSpPr>
          <p:spPr>
            <a:xfrm>
              <a:off x="2293132" y="2116436"/>
              <a:ext cx="14" cy="0"/>
            </a:xfrm>
            <a:custGeom>
              <a:avLst/>
              <a:gdLst/>
              <a:ahLst/>
              <a:cxnLst/>
              <a:rect l="l" t="t" r="r" b="b"/>
              <a:pathLst>
                <a:path w="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7266;p126">
              <a:extLst>
                <a:ext uri="{FF2B5EF4-FFF2-40B4-BE49-F238E27FC236}">
                  <a16:creationId xmlns:a16="http://schemas.microsoft.com/office/drawing/2014/main" id="{F73B1C57-26EC-4E56-952F-716DF28B5451}"/>
                </a:ext>
              </a:extLst>
            </p:cNvPr>
            <p:cNvSpPr/>
            <p:nvPr/>
          </p:nvSpPr>
          <p:spPr>
            <a:xfrm>
              <a:off x="2291326" y="2116476"/>
              <a:ext cx="448" cy="14"/>
            </a:xfrm>
            <a:custGeom>
              <a:avLst/>
              <a:gdLst/>
              <a:ahLst/>
              <a:cxnLst/>
              <a:rect l="l" t="t" r="r" b="b"/>
              <a:pathLst>
                <a:path w="33" h="1" extrusionOk="0">
                  <a:moveTo>
                    <a:pt x="1" y="1"/>
                  </a:moveTo>
                  <a:lnTo>
                    <a:pt x="3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7267;p126">
              <a:extLst>
                <a:ext uri="{FF2B5EF4-FFF2-40B4-BE49-F238E27FC236}">
                  <a16:creationId xmlns:a16="http://schemas.microsoft.com/office/drawing/2014/main" id="{D4EEB0DA-A7FC-4894-9B7D-3E8DD32C7907}"/>
                </a:ext>
              </a:extLst>
            </p:cNvPr>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7268;p126">
              <a:extLst>
                <a:ext uri="{FF2B5EF4-FFF2-40B4-BE49-F238E27FC236}">
                  <a16:creationId xmlns:a16="http://schemas.microsoft.com/office/drawing/2014/main" id="{5DA1C803-70D8-42FD-9B79-C042AE4704D9}"/>
                </a:ext>
              </a:extLst>
            </p:cNvPr>
            <p:cNvSpPr/>
            <p:nvPr/>
          </p:nvSpPr>
          <p:spPr>
            <a:xfrm>
              <a:off x="2585741" y="173408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7269;p126">
              <a:extLst>
                <a:ext uri="{FF2B5EF4-FFF2-40B4-BE49-F238E27FC236}">
                  <a16:creationId xmlns:a16="http://schemas.microsoft.com/office/drawing/2014/main" id="{1C942744-20DA-42F1-BD5E-096619141933}"/>
                </a:ext>
              </a:extLst>
            </p:cNvPr>
            <p:cNvSpPr/>
            <p:nvPr/>
          </p:nvSpPr>
          <p:spPr>
            <a:xfrm>
              <a:off x="2587696" y="1734365"/>
              <a:ext cx="299" cy="14"/>
            </a:xfrm>
            <a:custGeom>
              <a:avLst/>
              <a:gdLst/>
              <a:ahLst/>
              <a:cxnLst/>
              <a:rect l="l" t="t" r="r" b="b"/>
              <a:pathLst>
                <a:path w="22" h="1" extrusionOk="0">
                  <a:moveTo>
                    <a:pt x="0" y="0"/>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7270;p126">
              <a:extLst>
                <a:ext uri="{FF2B5EF4-FFF2-40B4-BE49-F238E27FC236}">
                  <a16:creationId xmlns:a16="http://schemas.microsoft.com/office/drawing/2014/main" id="{C6C6F8A7-DC3B-4FFC-8252-E8C29CB2E02D}"/>
                </a:ext>
              </a:extLst>
            </p:cNvPr>
            <p:cNvSpPr/>
            <p:nvPr/>
          </p:nvSpPr>
          <p:spPr>
            <a:xfrm>
              <a:off x="2588782" y="1734365"/>
              <a:ext cx="489" cy="14"/>
            </a:xfrm>
            <a:custGeom>
              <a:avLst/>
              <a:gdLst/>
              <a:ahLst/>
              <a:cxnLst/>
              <a:rect l="l" t="t" r="r" b="b"/>
              <a:pathLst>
                <a:path w="36" h="1" extrusionOk="0">
                  <a:moveTo>
                    <a:pt x="1" y="0"/>
                  </a:moveTo>
                  <a:lnTo>
                    <a:pt x="3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7271;p126">
              <a:extLst>
                <a:ext uri="{FF2B5EF4-FFF2-40B4-BE49-F238E27FC236}">
                  <a16:creationId xmlns:a16="http://schemas.microsoft.com/office/drawing/2014/main" id="{301CBB1A-B072-4D95-BC9C-00035E3155B7}"/>
                </a:ext>
              </a:extLst>
            </p:cNvPr>
            <p:cNvSpPr/>
            <p:nvPr/>
          </p:nvSpPr>
          <p:spPr>
            <a:xfrm>
              <a:off x="2587221" y="1734365"/>
              <a:ext cx="204" cy="14"/>
            </a:xfrm>
            <a:custGeom>
              <a:avLst/>
              <a:gdLst/>
              <a:ahLst/>
              <a:cxnLst/>
              <a:rect l="l" t="t" r="r" b="b"/>
              <a:pathLst>
                <a:path w="15" h="1" extrusionOk="0">
                  <a:moveTo>
                    <a:pt x="0" y="0"/>
                  </a:moveTo>
                  <a:lnTo>
                    <a:pt x="1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7272;p126">
              <a:extLst>
                <a:ext uri="{FF2B5EF4-FFF2-40B4-BE49-F238E27FC236}">
                  <a16:creationId xmlns:a16="http://schemas.microsoft.com/office/drawing/2014/main" id="{C1DDD24B-3928-4430-ACCE-7412D2FF6B4B}"/>
                </a:ext>
              </a:extLst>
            </p:cNvPr>
            <p:cNvSpPr/>
            <p:nvPr/>
          </p:nvSpPr>
          <p:spPr>
            <a:xfrm>
              <a:off x="2586786" y="1734270"/>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7273;p126">
              <a:extLst>
                <a:ext uri="{FF2B5EF4-FFF2-40B4-BE49-F238E27FC236}">
                  <a16:creationId xmlns:a16="http://schemas.microsoft.com/office/drawing/2014/main" id="{849F65CE-AB94-4223-B429-31294079986D}"/>
                </a:ext>
              </a:extLst>
            </p:cNvPr>
            <p:cNvSpPr/>
            <p:nvPr/>
          </p:nvSpPr>
          <p:spPr>
            <a:xfrm>
              <a:off x="2588646" y="173436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7274;p126">
              <a:extLst>
                <a:ext uri="{FF2B5EF4-FFF2-40B4-BE49-F238E27FC236}">
                  <a16:creationId xmlns:a16="http://schemas.microsoft.com/office/drawing/2014/main" id="{15CA728D-8580-4496-BBE0-04BA1BA6D7B0}"/>
                </a:ext>
              </a:extLst>
            </p:cNvPr>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7275;p126">
              <a:extLst>
                <a:ext uri="{FF2B5EF4-FFF2-40B4-BE49-F238E27FC236}">
                  <a16:creationId xmlns:a16="http://schemas.microsoft.com/office/drawing/2014/main" id="{EA7483C6-22B1-4923-84C5-2C824BD8790D}"/>
                </a:ext>
              </a:extLst>
            </p:cNvPr>
            <p:cNvSpPr/>
            <p:nvPr/>
          </p:nvSpPr>
          <p:spPr>
            <a:xfrm>
              <a:off x="2586121" y="1734080"/>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7276;p126">
              <a:extLst>
                <a:ext uri="{FF2B5EF4-FFF2-40B4-BE49-F238E27FC236}">
                  <a16:creationId xmlns:a16="http://schemas.microsoft.com/office/drawing/2014/main" id="{902FD5A7-3C53-470C-BBEA-CBB8019FF2FB}"/>
                </a:ext>
              </a:extLst>
            </p:cNvPr>
            <p:cNvSpPr/>
            <p:nvPr/>
          </p:nvSpPr>
          <p:spPr>
            <a:xfrm>
              <a:off x="2585075" y="1734080"/>
              <a:ext cx="258" cy="14"/>
            </a:xfrm>
            <a:custGeom>
              <a:avLst/>
              <a:gdLst/>
              <a:ahLst/>
              <a:cxnLst/>
              <a:rect l="l" t="t" r="r" b="b"/>
              <a:pathLst>
                <a:path w="19" h="1" extrusionOk="0">
                  <a:moveTo>
                    <a:pt x="1" y="0"/>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7277;p126">
              <a:extLst>
                <a:ext uri="{FF2B5EF4-FFF2-40B4-BE49-F238E27FC236}">
                  <a16:creationId xmlns:a16="http://schemas.microsoft.com/office/drawing/2014/main" id="{D296B963-CF41-4736-8BB4-E795F58A181A}"/>
                </a:ext>
              </a:extLst>
            </p:cNvPr>
            <p:cNvSpPr/>
            <p:nvPr/>
          </p:nvSpPr>
          <p:spPr>
            <a:xfrm>
              <a:off x="2553752" y="174913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7278;p126">
              <a:extLst>
                <a:ext uri="{FF2B5EF4-FFF2-40B4-BE49-F238E27FC236}">
                  <a16:creationId xmlns:a16="http://schemas.microsoft.com/office/drawing/2014/main" id="{25DF7002-2E4F-4C72-B8FC-F2BA40894425}"/>
                </a:ext>
              </a:extLst>
            </p:cNvPr>
            <p:cNvSpPr/>
            <p:nvPr/>
          </p:nvSpPr>
          <p:spPr>
            <a:xfrm>
              <a:off x="2553997" y="1748716"/>
              <a:ext cx="109" cy="244"/>
            </a:xfrm>
            <a:custGeom>
              <a:avLst/>
              <a:gdLst/>
              <a:ahLst/>
              <a:cxnLst/>
              <a:rect l="l" t="t" r="r" b="b"/>
              <a:pathLst>
                <a:path w="8" h="18" extrusionOk="0">
                  <a:moveTo>
                    <a:pt x="7"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7279;p126">
              <a:extLst>
                <a:ext uri="{FF2B5EF4-FFF2-40B4-BE49-F238E27FC236}">
                  <a16:creationId xmlns:a16="http://schemas.microsoft.com/office/drawing/2014/main" id="{747ADDB7-7A9F-4C4E-955B-5D9EC361012E}"/>
                </a:ext>
              </a:extLst>
            </p:cNvPr>
            <p:cNvSpPr/>
            <p:nvPr/>
          </p:nvSpPr>
          <p:spPr>
            <a:xfrm>
              <a:off x="2555612" y="1746720"/>
              <a:ext cx="244" cy="204"/>
            </a:xfrm>
            <a:custGeom>
              <a:avLst/>
              <a:gdLst/>
              <a:ahLst/>
              <a:cxnLst/>
              <a:rect l="l" t="t" r="r" b="b"/>
              <a:pathLst>
                <a:path w="18" h="15" extrusionOk="0">
                  <a:moveTo>
                    <a:pt x="18" y="0"/>
                  </a:moveTo>
                  <a:lnTo>
                    <a:pt x="0"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7280;p126">
              <a:extLst>
                <a:ext uri="{FF2B5EF4-FFF2-40B4-BE49-F238E27FC236}">
                  <a16:creationId xmlns:a16="http://schemas.microsoft.com/office/drawing/2014/main" id="{D530F30E-690A-41BB-AFF2-BBAF03F1DAEE}"/>
                </a:ext>
              </a:extLst>
            </p:cNvPr>
            <p:cNvSpPr/>
            <p:nvPr/>
          </p:nvSpPr>
          <p:spPr>
            <a:xfrm>
              <a:off x="2554893" y="1747426"/>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7281;p126">
              <a:extLst>
                <a:ext uri="{FF2B5EF4-FFF2-40B4-BE49-F238E27FC236}">
                  <a16:creationId xmlns:a16="http://schemas.microsoft.com/office/drawing/2014/main" id="{77D24896-5499-4772-913A-C6FC389ABBCF}"/>
                </a:ext>
              </a:extLst>
            </p:cNvPr>
            <p:cNvSpPr/>
            <p:nvPr/>
          </p:nvSpPr>
          <p:spPr>
            <a:xfrm>
              <a:off x="2554187" y="1748377"/>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7282;p126">
              <a:extLst>
                <a:ext uri="{FF2B5EF4-FFF2-40B4-BE49-F238E27FC236}">
                  <a16:creationId xmlns:a16="http://schemas.microsoft.com/office/drawing/2014/main" id="{8A92E1DF-5200-4422-9BBE-19A215DDFE0C}"/>
                </a:ext>
              </a:extLst>
            </p:cNvPr>
            <p:cNvSpPr/>
            <p:nvPr/>
          </p:nvSpPr>
          <p:spPr>
            <a:xfrm>
              <a:off x="2555368" y="1746951"/>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7283;p126">
              <a:extLst>
                <a:ext uri="{FF2B5EF4-FFF2-40B4-BE49-F238E27FC236}">
                  <a16:creationId xmlns:a16="http://schemas.microsoft.com/office/drawing/2014/main" id="{0216361D-3E7D-4C1A-BC4A-EA3BF2986F40}"/>
                </a:ext>
              </a:extLst>
            </p:cNvPr>
            <p:cNvSpPr/>
            <p:nvPr/>
          </p:nvSpPr>
          <p:spPr>
            <a:xfrm>
              <a:off x="2554417" y="1747997"/>
              <a:ext cx="163" cy="204"/>
            </a:xfrm>
            <a:custGeom>
              <a:avLst/>
              <a:gdLst/>
              <a:ahLst/>
              <a:cxnLst/>
              <a:rect l="l" t="t" r="r" b="b"/>
              <a:pathLst>
                <a:path w="12" h="15" extrusionOk="0">
                  <a:moveTo>
                    <a:pt x="11" y="1"/>
                  </a:moveTo>
                  <a:lnTo>
                    <a:pt x="1"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7284;p126">
              <a:extLst>
                <a:ext uri="{FF2B5EF4-FFF2-40B4-BE49-F238E27FC236}">
                  <a16:creationId xmlns:a16="http://schemas.microsoft.com/office/drawing/2014/main" id="{FA5BEB16-72F2-4671-BA30-8C2D8F98DB62}"/>
                </a:ext>
              </a:extLst>
            </p:cNvPr>
            <p:cNvSpPr/>
            <p:nvPr/>
          </p:nvSpPr>
          <p:spPr>
            <a:xfrm>
              <a:off x="2553616" y="1749572"/>
              <a:ext cx="109" cy="244"/>
            </a:xfrm>
            <a:custGeom>
              <a:avLst/>
              <a:gdLst/>
              <a:ahLst/>
              <a:cxnLst/>
              <a:rect l="l" t="t" r="r" b="b"/>
              <a:pathLst>
                <a:path w="8" h="18" extrusionOk="0">
                  <a:moveTo>
                    <a:pt x="7" y="0"/>
                  </a:moveTo>
                  <a:lnTo>
                    <a:pt x="0"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7285;p126">
              <a:extLst>
                <a:ext uri="{FF2B5EF4-FFF2-40B4-BE49-F238E27FC236}">
                  <a16:creationId xmlns:a16="http://schemas.microsoft.com/office/drawing/2014/main" id="{88CE721A-354E-4ACF-ACF0-543065AC61F2}"/>
                </a:ext>
              </a:extLst>
            </p:cNvPr>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7286;p126">
              <a:extLst>
                <a:ext uri="{FF2B5EF4-FFF2-40B4-BE49-F238E27FC236}">
                  <a16:creationId xmlns:a16="http://schemas.microsoft.com/office/drawing/2014/main" id="{7442667C-8A67-48D2-B96F-8F942DA7D6A2}"/>
                </a:ext>
              </a:extLst>
            </p:cNvPr>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7287;p126">
              <a:extLst>
                <a:ext uri="{FF2B5EF4-FFF2-40B4-BE49-F238E27FC236}">
                  <a16:creationId xmlns:a16="http://schemas.microsoft.com/office/drawing/2014/main" id="{7C56603A-67A9-4B75-BD64-CA5A89803096}"/>
                </a:ext>
              </a:extLst>
            </p:cNvPr>
            <p:cNvSpPr/>
            <p:nvPr/>
          </p:nvSpPr>
          <p:spPr>
            <a:xfrm>
              <a:off x="2553087" y="1753143"/>
              <a:ext cx="14" cy="149"/>
            </a:xfrm>
            <a:custGeom>
              <a:avLst/>
              <a:gdLst/>
              <a:ahLst/>
              <a:cxnLst/>
              <a:rect l="l" t="t" r="r" b="b"/>
              <a:pathLst>
                <a:path w="1" h="11" extrusionOk="0">
                  <a:moveTo>
                    <a:pt x="1"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7288;p126">
              <a:extLst>
                <a:ext uri="{FF2B5EF4-FFF2-40B4-BE49-F238E27FC236}">
                  <a16:creationId xmlns:a16="http://schemas.microsoft.com/office/drawing/2014/main" id="{55EE1D80-0333-48E4-9C99-612AB59F9799}"/>
                </a:ext>
              </a:extLst>
            </p:cNvPr>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7289;p126">
              <a:extLst>
                <a:ext uri="{FF2B5EF4-FFF2-40B4-BE49-F238E27FC236}">
                  <a16:creationId xmlns:a16="http://schemas.microsoft.com/office/drawing/2014/main" id="{A73A615B-D0F2-4FD8-8059-2EFC7D6DA715}"/>
                </a:ext>
              </a:extLst>
            </p:cNvPr>
            <p:cNvSpPr/>
            <p:nvPr/>
          </p:nvSpPr>
          <p:spPr>
            <a:xfrm>
              <a:off x="2555137" y="1747196"/>
              <a:ext cx="149" cy="149"/>
            </a:xfrm>
            <a:custGeom>
              <a:avLst/>
              <a:gdLst/>
              <a:ahLst/>
              <a:cxnLst/>
              <a:rect l="l" t="t" r="r" b="b"/>
              <a:pathLst>
                <a:path w="11" h="11" extrusionOk="0">
                  <a:moveTo>
                    <a:pt x="0" y="11"/>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7290;p126">
              <a:extLst>
                <a:ext uri="{FF2B5EF4-FFF2-40B4-BE49-F238E27FC236}">
                  <a16:creationId xmlns:a16="http://schemas.microsoft.com/office/drawing/2014/main" id="{1BB2D3C0-CE4D-4939-929E-EC8E2CCDC9CA}"/>
                </a:ext>
              </a:extLst>
            </p:cNvPr>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7291;p126">
              <a:extLst>
                <a:ext uri="{FF2B5EF4-FFF2-40B4-BE49-F238E27FC236}">
                  <a16:creationId xmlns:a16="http://schemas.microsoft.com/office/drawing/2014/main" id="{FE23A34D-0A71-4638-8DB2-6B5AEE8CF337}"/>
                </a:ext>
              </a:extLst>
            </p:cNvPr>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7292;p126">
              <a:extLst>
                <a:ext uri="{FF2B5EF4-FFF2-40B4-BE49-F238E27FC236}">
                  <a16:creationId xmlns:a16="http://schemas.microsoft.com/office/drawing/2014/main" id="{77C3C4FD-FFC9-44C7-BDB2-DED391717EB5}"/>
                </a:ext>
              </a:extLst>
            </p:cNvPr>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7293;p126">
              <a:extLst>
                <a:ext uri="{FF2B5EF4-FFF2-40B4-BE49-F238E27FC236}">
                  <a16:creationId xmlns:a16="http://schemas.microsoft.com/office/drawing/2014/main" id="{A1B5EB0A-7E91-401F-B087-902BD4DEA2FF}"/>
                </a:ext>
              </a:extLst>
            </p:cNvPr>
            <p:cNvSpPr/>
            <p:nvPr/>
          </p:nvSpPr>
          <p:spPr>
            <a:xfrm>
              <a:off x="2570398" y="1725716"/>
              <a:ext cx="54" cy="54"/>
            </a:xfrm>
            <a:custGeom>
              <a:avLst/>
              <a:gdLst/>
              <a:ahLst/>
              <a:cxnLst/>
              <a:rect l="l" t="t" r="r" b="b"/>
              <a:pathLst>
                <a:path w="4" h="4" extrusionOk="0">
                  <a:moveTo>
                    <a:pt x="4" y="0"/>
                  </a:moveTo>
                  <a:lnTo>
                    <a:pt x="0" y="4"/>
                  </a:ln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7294;p126">
              <a:extLst>
                <a:ext uri="{FF2B5EF4-FFF2-40B4-BE49-F238E27FC236}">
                  <a16:creationId xmlns:a16="http://schemas.microsoft.com/office/drawing/2014/main" id="{32E2B327-7103-4F9C-ABE7-A9FC4D3EBC18}"/>
                </a:ext>
              </a:extLst>
            </p:cNvPr>
            <p:cNvSpPr/>
            <p:nvPr/>
          </p:nvSpPr>
          <p:spPr>
            <a:xfrm>
              <a:off x="2554662" y="1747712"/>
              <a:ext cx="149" cy="204"/>
            </a:xfrm>
            <a:custGeom>
              <a:avLst/>
              <a:gdLst/>
              <a:ahLst/>
              <a:cxnLst/>
              <a:rect l="l" t="t" r="r" b="b"/>
              <a:pathLst>
                <a:path w="11" h="15" extrusionOk="0">
                  <a:moveTo>
                    <a:pt x="11"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7295;p126">
              <a:extLst>
                <a:ext uri="{FF2B5EF4-FFF2-40B4-BE49-F238E27FC236}">
                  <a16:creationId xmlns:a16="http://schemas.microsoft.com/office/drawing/2014/main" id="{AFF2B208-8D11-4FC6-BC71-4BD7FD275745}"/>
                </a:ext>
              </a:extLst>
            </p:cNvPr>
            <p:cNvSpPr/>
            <p:nvPr/>
          </p:nvSpPr>
          <p:spPr>
            <a:xfrm>
              <a:off x="2572014" y="1722675"/>
              <a:ext cx="109" cy="190"/>
            </a:xfrm>
            <a:custGeom>
              <a:avLst/>
              <a:gdLst/>
              <a:ahLst/>
              <a:cxnLst/>
              <a:rect l="l" t="t" r="r" b="b"/>
              <a:pathLst>
                <a:path w="8" h="14" extrusionOk="0">
                  <a:moveTo>
                    <a:pt x="0" y="14"/>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7296;p126">
              <a:extLst>
                <a:ext uri="{FF2B5EF4-FFF2-40B4-BE49-F238E27FC236}">
                  <a16:creationId xmlns:a16="http://schemas.microsoft.com/office/drawing/2014/main" id="{FD8506D8-C019-4B42-BE53-622E96DA538A}"/>
                </a:ext>
              </a:extLst>
            </p:cNvPr>
            <p:cNvSpPr/>
            <p:nvPr/>
          </p:nvSpPr>
          <p:spPr>
            <a:xfrm>
              <a:off x="2572489" y="1721616"/>
              <a:ext cx="54" cy="163"/>
            </a:xfrm>
            <a:custGeom>
              <a:avLst/>
              <a:gdLst/>
              <a:ahLst/>
              <a:cxnLst/>
              <a:rect l="l" t="t" r="r" b="b"/>
              <a:pathLst>
                <a:path w="4" h="12" extrusionOk="0">
                  <a:moveTo>
                    <a:pt x="0" y="1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7297;p126">
              <a:extLst>
                <a:ext uri="{FF2B5EF4-FFF2-40B4-BE49-F238E27FC236}">
                  <a16:creationId xmlns:a16="http://schemas.microsoft.com/office/drawing/2014/main" id="{A4B1C517-975B-48D0-A3A3-087C8D9CB0AE}"/>
                </a:ext>
              </a:extLst>
            </p:cNvPr>
            <p:cNvSpPr/>
            <p:nvPr/>
          </p:nvSpPr>
          <p:spPr>
            <a:xfrm>
              <a:off x="2572299" y="1722050"/>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7298;p126">
              <a:extLst>
                <a:ext uri="{FF2B5EF4-FFF2-40B4-BE49-F238E27FC236}">
                  <a16:creationId xmlns:a16="http://schemas.microsoft.com/office/drawing/2014/main" id="{F53046CC-0799-456D-B81D-3795463363BC}"/>
                </a:ext>
              </a:extLst>
            </p:cNvPr>
            <p:cNvSpPr/>
            <p:nvPr/>
          </p:nvSpPr>
          <p:spPr>
            <a:xfrm>
              <a:off x="2571824" y="1723001"/>
              <a:ext cx="109" cy="204"/>
            </a:xfrm>
            <a:custGeom>
              <a:avLst/>
              <a:gdLst/>
              <a:ahLst/>
              <a:cxnLst/>
              <a:rect l="l" t="t" r="r" b="b"/>
              <a:pathLst>
                <a:path w="8" h="15" extrusionOk="0">
                  <a:moveTo>
                    <a:pt x="0" y="15"/>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7299;p126">
              <a:extLst>
                <a:ext uri="{FF2B5EF4-FFF2-40B4-BE49-F238E27FC236}">
                  <a16:creationId xmlns:a16="http://schemas.microsoft.com/office/drawing/2014/main" id="{EDF05AAB-2A4F-4245-B792-EB886DE381C8}"/>
                </a:ext>
              </a:extLst>
            </p:cNvPr>
            <p:cNvSpPr/>
            <p:nvPr/>
          </p:nvSpPr>
          <p:spPr>
            <a:xfrm>
              <a:off x="2572394" y="1721860"/>
              <a:ext cx="54" cy="109"/>
            </a:xfrm>
            <a:custGeom>
              <a:avLst/>
              <a:gdLst/>
              <a:ahLst/>
              <a:cxnLst/>
              <a:rect l="l" t="t" r="r" b="b"/>
              <a:pathLst>
                <a:path w="4" h="8" extrusionOk="0">
                  <a:moveTo>
                    <a:pt x="0" y="7"/>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7300;p126">
              <a:extLst>
                <a:ext uri="{FF2B5EF4-FFF2-40B4-BE49-F238E27FC236}">
                  <a16:creationId xmlns:a16="http://schemas.microsoft.com/office/drawing/2014/main" id="{E181798D-8446-4184-94C8-90E9AC5B4BF9}"/>
                </a:ext>
              </a:extLst>
            </p:cNvPr>
            <p:cNvSpPr/>
            <p:nvPr/>
          </p:nvSpPr>
          <p:spPr>
            <a:xfrm>
              <a:off x="2572150" y="1722335"/>
              <a:ext cx="109" cy="204"/>
            </a:xfrm>
            <a:custGeom>
              <a:avLst/>
              <a:gdLst/>
              <a:ahLst/>
              <a:cxnLst/>
              <a:rect l="l" t="t" r="r" b="b"/>
              <a:pathLst>
                <a:path w="8" h="15" extrusionOk="0">
                  <a:moveTo>
                    <a:pt x="1" y="15"/>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7301;p126">
              <a:extLst>
                <a:ext uri="{FF2B5EF4-FFF2-40B4-BE49-F238E27FC236}">
                  <a16:creationId xmlns:a16="http://schemas.microsoft.com/office/drawing/2014/main" id="{73A77970-D034-4540-BE8B-41A91DA05B73}"/>
                </a:ext>
              </a:extLst>
            </p:cNvPr>
            <p:cNvSpPr/>
            <p:nvPr/>
          </p:nvSpPr>
          <p:spPr>
            <a:xfrm>
              <a:off x="2570914" y="1724671"/>
              <a:ext cx="109" cy="244"/>
            </a:xfrm>
            <a:custGeom>
              <a:avLst/>
              <a:gdLst/>
              <a:ahLst/>
              <a:cxnLst/>
              <a:rect l="l" t="t" r="r" b="b"/>
              <a:pathLst>
                <a:path w="8" h="18" extrusionOk="0">
                  <a:moveTo>
                    <a:pt x="1" y="18"/>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7302;p126">
              <a:extLst>
                <a:ext uri="{FF2B5EF4-FFF2-40B4-BE49-F238E27FC236}">
                  <a16:creationId xmlns:a16="http://schemas.microsoft.com/office/drawing/2014/main" id="{DB69C0B0-9F70-48D8-BD06-89B78D99ECEF}"/>
                </a:ext>
              </a:extLst>
            </p:cNvPr>
            <p:cNvSpPr/>
            <p:nvPr/>
          </p:nvSpPr>
          <p:spPr>
            <a:xfrm>
              <a:off x="2570588" y="1725187"/>
              <a:ext cx="149" cy="258"/>
            </a:xfrm>
            <a:custGeom>
              <a:avLst/>
              <a:gdLst/>
              <a:ahLst/>
              <a:cxnLst/>
              <a:rect l="l" t="t" r="r" b="b"/>
              <a:pathLst>
                <a:path w="11" h="19" extrusionOk="0">
                  <a:moveTo>
                    <a:pt x="0"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7303;p126">
              <a:extLst>
                <a:ext uri="{FF2B5EF4-FFF2-40B4-BE49-F238E27FC236}">
                  <a16:creationId xmlns:a16="http://schemas.microsoft.com/office/drawing/2014/main" id="{F0AB2C45-6182-46F1-BD9E-B32EA79D3D09}"/>
                </a:ext>
              </a:extLst>
            </p:cNvPr>
            <p:cNvSpPr/>
            <p:nvPr/>
          </p:nvSpPr>
          <p:spPr>
            <a:xfrm>
              <a:off x="2571634" y="1723381"/>
              <a:ext cx="149" cy="204"/>
            </a:xfrm>
            <a:custGeom>
              <a:avLst/>
              <a:gdLst/>
              <a:ahLst/>
              <a:cxnLst/>
              <a:rect l="l" t="t" r="r" b="b"/>
              <a:pathLst>
                <a:path w="11" h="15" extrusionOk="0">
                  <a:moveTo>
                    <a:pt x="0" y="15"/>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7304;p126">
              <a:extLst>
                <a:ext uri="{FF2B5EF4-FFF2-40B4-BE49-F238E27FC236}">
                  <a16:creationId xmlns:a16="http://schemas.microsoft.com/office/drawing/2014/main" id="{7871577C-AF4A-4A80-934E-CDB1C49DB609}"/>
                </a:ext>
              </a:extLst>
            </p:cNvPr>
            <p:cNvSpPr/>
            <p:nvPr/>
          </p:nvSpPr>
          <p:spPr>
            <a:xfrm>
              <a:off x="2571159" y="1724195"/>
              <a:ext cx="149" cy="244"/>
            </a:xfrm>
            <a:custGeom>
              <a:avLst/>
              <a:gdLst/>
              <a:ahLst/>
              <a:cxnLst/>
              <a:rect l="l" t="t" r="r" b="b"/>
              <a:pathLst>
                <a:path w="11" h="18" extrusionOk="0">
                  <a:moveTo>
                    <a:pt x="0" y="18"/>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7305;p126">
              <a:extLst>
                <a:ext uri="{FF2B5EF4-FFF2-40B4-BE49-F238E27FC236}">
                  <a16:creationId xmlns:a16="http://schemas.microsoft.com/office/drawing/2014/main" id="{8DA1BD71-BB7C-4D1C-A092-1DA2198E2CAB}"/>
                </a:ext>
              </a:extLst>
            </p:cNvPr>
            <p:cNvSpPr/>
            <p:nvPr/>
          </p:nvSpPr>
          <p:spPr>
            <a:xfrm>
              <a:off x="2571389" y="1723761"/>
              <a:ext cx="163" cy="258"/>
            </a:xfrm>
            <a:custGeom>
              <a:avLst/>
              <a:gdLst/>
              <a:ahLst/>
              <a:cxnLst/>
              <a:rect l="l" t="t" r="r" b="b"/>
              <a:pathLst>
                <a:path w="12" h="19" extrusionOk="0">
                  <a:moveTo>
                    <a:pt x="1" y="18"/>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7306;p126">
              <a:extLst>
                <a:ext uri="{FF2B5EF4-FFF2-40B4-BE49-F238E27FC236}">
                  <a16:creationId xmlns:a16="http://schemas.microsoft.com/office/drawing/2014/main" id="{ED130F43-6C9D-45FC-A99B-7E7B50C6BD0E}"/>
                </a:ext>
              </a:extLst>
            </p:cNvPr>
            <p:cNvSpPr/>
            <p:nvPr/>
          </p:nvSpPr>
          <p:spPr>
            <a:xfrm>
              <a:off x="2572679" y="1721140"/>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7307;p126">
              <a:extLst>
                <a:ext uri="{FF2B5EF4-FFF2-40B4-BE49-F238E27FC236}">
                  <a16:creationId xmlns:a16="http://schemas.microsoft.com/office/drawing/2014/main" id="{3341BA9A-5C64-47A8-A9E0-F893A72E2E7A}"/>
                </a:ext>
              </a:extLst>
            </p:cNvPr>
            <p:cNvSpPr/>
            <p:nvPr/>
          </p:nvSpPr>
          <p:spPr>
            <a:xfrm>
              <a:off x="2572584" y="1721426"/>
              <a:ext cx="14" cy="109"/>
            </a:xfrm>
            <a:custGeom>
              <a:avLst/>
              <a:gdLst/>
              <a:ahLst/>
              <a:cxnLst/>
              <a:rect l="l" t="t" r="r" b="b"/>
              <a:pathLst>
                <a:path w="1" h="8" extrusionOk="0">
                  <a:moveTo>
                    <a:pt x="0"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7308;p126">
              <a:extLst>
                <a:ext uri="{FF2B5EF4-FFF2-40B4-BE49-F238E27FC236}">
                  <a16:creationId xmlns:a16="http://schemas.microsoft.com/office/drawing/2014/main" id="{FF79996B-2FD7-4A0B-A885-B9B2911F5E35}"/>
                </a:ext>
              </a:extLst>
            </p:cNvPr>
            <p:cNvSpPr/>
            <p:nvPr/>
          </p:nvSpPr>
          <p:spPr>
            <a:xfrm>
              <a:off x="2572625" y="1721235"/>
              <a:ext cx="14" cy="163"/>
            </a:xfrm>
            <a:custGeom>
              <a:avLst/>
              <a:gdLst/>
              <a:ahLst/>
              <a:cxnLst/>
              <a:rect l="l" t="t" r="r" b="b"/>
              <a:pathLst>
                <a:path w="1" h="12" extrusionOk="0">
                  <a:moveTo>
                    <a:pt x="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7309;p126">
              <a:extLst>
                <a:ext uri="{FF2B5EF4-FFF2-40B4-BE49-F238E27FC236}">
                  <a16:creationId xmlns:a16="http://schemas.microsoft.com/office/drawing/2014/main" id="{F27259A0-8EBC-4B28-9A58-42C20FAC3624}"/>
                </a:ext>
              </a:extLst>
            </p:cNvPr>
            <p:cNvSpPr/>
            <p:nvPr/>
          </p:nvSpPr>
          <p:spPr>
            <a:xfrm>
              <a:off x="2604994" y="1750237"/>
              <a:ext cx="14" cy="149"/>
            </a:xfrm>
            <a:custGeom>
              <a:avLst/>
              <a:gdLst/>
              <a:ahLst/>
              <a:cxnLst/>
              <a:rect l="l" t="t" r="r" b="b"/>
              <a:pathLst>
                <a:path w="1" h="11" extrusionOk="0">
                  <a:moveTo>
                    <a:pt x="1"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7310;p126">
              <a:extLst>
                <a:ext uri="{FF2B5EF4-FFF2-40B4-BE49-F238E27FC236}">
                  <a16:creationId xmlns:a16="http://schemas.microsoft.com/office/drawing/2014/main" id="{D98CFBC1-B87F-4A65-9CFE-137D1566662E}"/>
                </a:ext>
              </a:extLst>
            </p:cNvPr>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7311;p126">
              <a:extLst>
                <a:ext uri="{FF2B5EF4-FFF2-40B4-BE49-F238E27FC236}">
                  <a16:creationId xmlns:a16="http://schemas.microsoft.com/office/drawing/2014/main" id="{446747C2-80D6-4D58-884C-795960CEE217}"/>
                </a:ext>
              </a:extLst>
            </p:cNvPr>
            <p:cNvSpPr/>
            <p:nvPr/>
          </p:nvSpPr>
          <p:spPr>
            <a:xfrm>
              <a:off x="2605048" y="1750807"/>
              <a:ext cx="54" cy="244"/>
            </a:xfrm>
            <a:custGeom>
              <a:avLst/>
              <a:gdLst/>
              <a:ahLst/>
              <a:cxnLst/>
              <a:rect l="l" t="t" r="r" b="b"/>
              <a:pathLst>
                <a:path w="4" h="18" extrusionOk="0">
                  <a:moveTo>
                    <a:pt x="0" y="1"/>
                  </a:moveTo>
                  <a:lnTo>
                    <a:pt x="4"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7312;p126">
              <a:extLst>
                <a:ext uri="{FF2B5EF4-FFF2-40B4-BE49-F238E27FC236}">
                  <a16:creationId xmlns:a16="http://schemas.microsoft.com/office/drawing/2014/main" id="{FF0FF9C1-EFD6-4C8B-892C-5F01F8576647}"/>
                </a:ext>
              </a:extLst>
            </p:cNvPr>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7313;p126">
              <a:extLst>
                <a:ext uri="{FF2B5EF4-FFF2-40B4-BE49-F238E27FC236}">
                  <a16:creationId xmlns:a16="http://schemas.microsoft.com/office/drawing/2014/main" id="{8AB98A2D-A4BE-4C22-903C-FCBF48325FC3}"/>
                </a:ext>
              </a:extLst>
            </p:cNvPr>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7314;p126">
              <a:extLst>
                <a:ext uri="{FF2B5EF4-FFF2-40B4-BE49-F238E27FC236}">
                  <a16:creationId xmlns:a16="http://schemas.microsoft.com/office/drawing/2014/main" id="{BFE75852-3FA9-45D0-AA68-D104C0BB03D4}"/>
                </a:ext>
              </a:extLst>
            </p:cNvPr>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7315;p126">
              <a:extLst>
                <a:ext uri="{FF2B5EF4-FFF2-40B4-BE49-F238E27FC236}">
                  <a16:creationId xmlns:a16="http://schemas.microsoft.com/office/drawing/2014/main" id="{94F8CBFD-B05A-4590-91AA-DA7138341E7B}"/>
                </a:ext>
              </a:extLst>
            </p:cNvPr>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7316;p126">
              <a:extLst>
                <a:ext uri="{FF2B5EF4-FFF2-40B4-BE49-F238E27FC236}">
                  <a16:creationId xmlns:a16="http://schemas.microsoft.com/office/drawing/2014/main" id="{2466776A-786B-4882-8EE8-D5D5B55C1469}"/>
                </a:ext>
              </a:extLst>
            </p:cNvPr>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7317;p126">
              <a:extLst>
                <a:ext uri="{FF2B5EF4-FFF2-40B4-BE49-F238E27FC236}">
                  <a16:creationId xmlns:a16="http://schemas.microsoft.com/office/drawing/2014/main" id="{53232333-F120-4CEB-872C-3D45E7343838}"/>
                </a:ext>
              </a:extLst>
            </p:cNvPr>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7318;p126">
              <a:extLst>
                <a:ext uri="{FF2B5EF4-FFF2-40B4-BE49-F238E27FC236}">
                  <a16:creationId xmlns:a16="http://schemas.microsoft.com/office/drawing/2014/main" id="{3420269C-733D-446E-9C2B-FCB1CF9A9739}"/>
                </a:ext>
              </a:extLst>
            </p:cNvPr>
            <p:cNvSpPr/>
            <p:nvPr/>
          </p:nvSpPr>
          <p:spPr>
            <a:xfrm>
              <a:off x="2376321" y="1716673"/>
              <a:ext cx="584" cy="68"/>
            </a:xfrm>
            <a:custGeom>
              <a:avLst/>
              <a:gdLst/>
              <a:ahLst/>
              <a:cxnLst/>
              <a:rect l="l" t="t" r="r" b="b"/>
              <a:pathLst>
                <a:path w="43" h="5" extrusionOk="0">
                  <a:moveTo>
                    <a:pt x="0" y="1"/>
                  </a:moveTo>
                  <a:lnTo>
                    <a:pt x="4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7319;p126">
              <a:extLst>
                <a:ext uri="{FF2B5EF4-FFF2-40B4-BE49-F238E27FC236}">
                  <a16:creationId xmlns:a16="http://schemas.microsoft.com/office/drawing/2014/main" id="{B4141D73-6724-4AFA-868A-60DC04A53A2A}"/>
                </a:ext>
              </a:extLst>
            </p:cNvPr>
            <p:cNvSpPr/>
            <p:nvPr/>
          </p:nvSpPr>
          <p:spPr>
            <a:xfrm>
              <a:off x="2377122" y="1716728"/>
              <a:ext cx="543" cy="109"/>
            </a:xfrm>
            <a:custGeom>
              <a:avLst/>
              <a:gdLst/>
              <a:ahLst/>
              <a:cxnLst/>
              <a:rect l="l" t="t" r="r" b="b"/>
              <a:pathLst>
                <a:path w="40" h="8" extrusionOk="0">
                  <a:moveTo>
                    <a:pt x="1" y="0"/>
                  </a:moveTo>
                  <a:lnTo>
                    <a:pt x="39"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7320;p126">
              <a:extLst>
                <a:ext uri="{FF2B5EF4-FFF2-40B4-BE49-F238E27FC236}">
                  <a16:creationId xmlns:a16="http://schemas.microsoft.com/office/drawing/2014/main" id="{8F86EEE7-904C-4119-8FB4-5F1360D67DA2}"/>
                </a:ext>
              </a:extLst>
            </p:cNvPr>
            <p:cNvSpPr/>
            <p:nvPr/>
          </p:nvSpPr>
          <p:spPr>
            <a:xfrm>
              <a:off x="2378833" y="1717013"/>
              <a:ext cx="543" cy="109"/>
            </a:xfrm>
            <a:custGeom>
              <a:avLst/>
              <a:gdLst/>
              <a:ahLst/>
              <a:cxnLst/>
              <a:rect l="l" t="t" r="r" b="b"/>
              <a:pathLst>
                <a:path w="40" h="8" extrusionOk="0">
                  <a:moveTo>
                    <a:pt x="1" y="0"/>
                  </a:moveTo>
                  <a:lnTo>
                    <a:pt x="39"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7321;p126">
              <a:extLst>
                <a:ext uri="{FF2B5EF4-FFF2-40B4-BE49-F238E27FC236}">
                  <a16:creationId xmlns:a16="http://schemas.microsoft.com/office/drawing/2014/main" id="{AF1EDAFD-14E4-49BF-BE68-6AC088A6C924}"/>
                </a:ext>
              </a:extLst>
            </p:cNvPr>
            <p:cNvSpPr/>
            <p:nvPr/>
          </p:nvSpPr>
          <p:spPr>
            <a:xfrm>
              <a:off x="2377937" y="1716864"/>
              <a:ext cx="584" cy="68"/>
            </a:xfrm>
            <a:custGeom>
              <a:avLst/>
              <a:gdLst/>
              <a:ahLst/>
              <a:cxnLst/>
              <a:rect l="l" t="t" r="r" b="b"/>
              <a:pathLst>
                <a:path w="43" h="5" extrusionOk="0">
                  <a:moveTo>
                    <a:pt x="0" y="1"/>
                  </a:moveTo>
                  <a:lnTo>
                    <a:pt x="42"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7322;p126">
              <a:extLst>
                <a:ext uri="{FF2B5EF4-FFF2-40B4-BE49-F238E27FC236}">
                  <a16:creationId xmlns:a16="http://schemas.microsoft.com/office/drawing/2014/main" id="{0E8D90A4-5E72-4DC1-A0A7-235213DC378D}"/>
                </a:ext>
              </a:extLst>
            </p:cNvPr>
            <p:cNvSpPr/>
            <p:nvPr/>
          </p:nvSpPr>
          <p:spPr>
            <a:xfrm>
              <a:off x="2375561" y="1716633"/>
              <a:ext cx="584" cy="14"/>
            </a:xfrm>
            <a:custGeom>
              <a:avLst/>
              <a:gdLst/>
              <a:ahLst/>
              <a:cxnLst/>
              <a:rect l="l" t="t" r="r" b="b"/>
              <a:pathLst>
                <a:path w="43" h="1" extrusionOk="0">
                  <a:moveTo>
                    <a:pt x="0" y="0"/>
                  </a:moveTo>
                  <a:lnTo>
                    <a:pt x="4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7323;p126">
              <a:extLst>
                <a:ext uri="{FF2B5EF4-FFF2-40B4-BE49-F238E27FC236}">
                  <a16:creationId xmlns:a16="http://schemas.microsoft.com/office/drawing/2014/main" id="{18DF568D-9333-48C6-934F-355F343E8E70}"/>
                </a:ext>
              </a:extLst>
            </p:cNvPr>
            <p:cNvSpPr/>
            <p:nvPr/>
          </p:nvSpPr>
          <p:spPr>
            <a:xfrm>
              <a:off x="2379784" y="1717203"/>
              <a:ext cx="299" cy="54"/>
            </a:xfrm>
            <a:custGeom>
              <a:avLst/>
              <a:gdLst/>
              <a:ahLst/>
              <a:cxnLst/>
              <a:rect l="l" t="t" r="r" b="b"/>
              <a:pathLst>
                <a:path w="22" h="4" extrusionOk="0">
                  <a:moveTo>
                    <a:pt x="22"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7324;p126">
              <a:extLst>
                <a:ext uri="{FF2B5EF4-FFF2-40B4-BE49-F238E27FC236}">
                  <a16:creationId xmlns:a16="http://schemas.microsoft.com/office/drawing/2014/main" id="{3B9D10C5-B4EB-4574-8035-E6BB4D7C5898}"/>
                </a:ext>
              </a:extLst>
            </p:cNvPr>
            <p:cNvSpPr/>
            <p:nvPr/>
          </p:nvSpPr>
          <p:spPr>
            <a:xfrm>
              <a:off x="2368134" y="1717773"/>
              <a:ext cx="828" cy="149"/>
            </a:xfrm>
            <a:custGeom>
              <a:avLst/>
              <a:gdLst/>
              <a:ahLst/>
              <a:cxnLst/>
              <a:rect l="l" t="t" r="r" b="b"/>
              <a:pathLst>
                <a:path w="61" h="11" extrusionOk="0">
                  <a:moveTo>
                    <a:pt x="1" y="11"/>
                  </a:moveTo>
                  <a:lnTo>
                    <a:pt x="6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7325;p126">
              <a:extLst>
                <a:ext uri="{FF2B5EF4-FFF2-40B4-BE49-F238E27FC236}">
                  <a16:creationId xmlns:a16="http://schemas.microsoft.com/office/drawing/2014/main" id="{5FD8B23F-D205-4832-8A11-589C34885AAB}"/>
                </a:ext>
              </a:extLst>
            </p:cNvPr>
            <p:cNvSpPr/>
            <p:nvPr/>
          </p:nvSpPr>
          <p:spPr>
            <a:xfrm>
              <a:off x="2374896" y="1716633"/>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7326;p126">
              <a:extLst>
                <a:ext uri="{FF2B5EF4-FFF2-40B4-BE49-F238E27FC236}">
                  <a16:creationId xmlns:a16="http://schemas.microsoft.com/office/drawing/2014/main" id="{50FE9B4A-7B04-413C-98BB-BDB152FE95F0}"/>
                </a:ext>
              </a:extLst>
            </p:cNvPr>
            <p:cNvSpPr/>
            <p:nvPr/>
          </p:nvSpPr>
          <p:spPr>
            <a:xfrm>
              <a:off x="2369234" y="1717488"/>
              <a:ext cx="964" cy="244"/>
            </a:xfrm>
            <a:custGeom>
              <a:avLst/>
              <a:gdLst/>
              <a:ahLst/>
              <a:cxnLst/>
              <a:rect l="l" t="t" r="r" b="b"/>
              <a:pathLst>
                <a:path w="71" h="18" extrusionOk="0">
                  <a:moveTo>
                    <a:pt x="0" y="18"/>
                  </a:moveTo>
                  <a:lnTo>
                    <a:pt x="7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7327;p126">
              <a:extLst>
                <a:ext uri="{FF2B5EF4-FFF2-40B4-BE49-F238E27FC236}">
                  <a16:creationId xmlns:a16="http://schemas.microsoft.com/office/drawing/2014/main" id="{959024F9-55A9-41D8-A4B9-322AD3FBD374}"/>
                </a:ext>
              </a:extLst>
            </p:cNvPr>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7328;p126">
              <a:extLst>
                <a:ext uri="{FF2B5EF4-FFF2-40B4-BE49-F238E27FC236}">
                  <a16:creationId xmlns:a16="http://schemas.microsoft.com/office/drawing/2014/main" id="{C3423572-E513-47D1-8C74-D7EE0E2A6CD3}"/>
                </a:ext>
              </a:extLst>
            </p:cNvPr>
            <p:cNvSpPr/>
            <p:nvPr/>
          </p:nvSpPr>
          <p:spPr>
            <a:xfrm>
              <a:off x="2374611" y="1725051"/>
              <a:ext cx="149" cy="109"/>
            </a:xfrm>
            <a:custGeom>
              <a:avLst/>
              <a:gdLst/>
              <a:ahLst/>
              <a:cxnLst/>
              <a:rect l="l" t="t" r="r" b="b"/>
              <a:pathLst>
                <a:path w="11" h="8" extrusionOk="0">
                  <a:moveTo>
                    <a:pt x="0" y="0"/>
                  </a:moveTo>
                  <a:lnTo>
                    <a:pt x="1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7329;p126">
              <a:extLst>
                <a:ext uri="{FF2B5EF4-FFF2-40B4-BE49-F238E27FC236}">
                  <a16:creationId xmlns:a16="http://schemas.microsoft.com/office/drawing/2014/main" id="{D84A2027-17FF-4242-B261-4E44DFF64DF7}"/>
                </a:ext>
              </a:extLst>
            </p:cNvPr>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7330;p126">
              <a:extLst>
                <a:ext uri="{FF2B5EF4-FFF2-40B4-BE49-F238E27FC236}">
                  <a16:creationId xmlns:a16="http://schemas.microsoft.com/office/drawing/2014/main" id="{DBEBC48B-897D-424E-96F8-B81BBEEF15D5}"/>
                </a:ext>
              </a:extLst>
            </p:cNvPr>
            <p:cNvSpPr/>
            <p:nvPr/>
          </p:nvSpPr>
          <p:spPr>
            <a:xfrm>
              <a:off x="2374461" y="1724901"/>
              <a:ext cx="163" cy="109"/>
            </a:xfrm>
            <a:custGeom>
              <a:avLst/>
              <a:gdLst/>
              <a:ahLst/>
              <a:cxnLst/>
              <a:rect l="l" t="t" r="r" b="b"/>
              <a:pathLst>
                <a:path w="12" h="8" extrusionOk="0">
                  <a:moveTo>
                    <a:pt x="11"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7331;p126">
              <a:extLst>
                <a:ext uri="{FF2B5EF4-FFF2-40B4-BE49-F238E27FC236}">
                  <a16:creationId xmlns:a16="http://schemas.microsoft.com/office/drawing/2014/main" id="{C9B46554-2A4F-4C14-809F-5EE7D6126509}"/>
                </a:ext>
              </a:extLst>
            </p:cNvPr>
            <p:cNvSpPr/>
            <p:nvPr/>
          </p:nvSpPr>
          <p:spPr>
            <a:xfrm>
              <a:off x="2374896" y="1725377"/>
              <a:ext cx="149" cy="258"/>
            </a:xfrm>
            <a:custGeom>
              <a:avLst/>
              <a:gdLst/>
              <a:ahLst/>
              <a:cxnLst/>
              <a:rect l="l" t="t" r="r" b="b"/>
              <a:pathLst>
                <a:path w="11" h="19" extrusionOk="0">
                  <a:moveTo>
                    <a:pt x="11" y="1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7332;p126">
              <a:extLst>
                <a:ext uri="{FF2B5EF4-FFF2-40B4-BE49-F238E27FC236}">
                  <a16:creationId xmlns:a16="http://schemas.microsoft.com/office/drawing/2014/main" id="{95C35B72-7991-42F8-AFFF-10DFC2BBC5DF}"/>
                </a:ext>
              </a:extLst>
            </p:cNvPr>
            <p:cNvSpPr/>
            <p:nvPr/>
          </p:nvSpPr>
          <p:spPr>
            <a:xfrm>
              <a:off x="2374746" y="1725187"/>
              <a:ext cx="163" cy="163"/>
            </a:xfrm>
            <a:custGeom>
              <a:avLst/>
              <a:gdLst/>
              <a:ahLst/>
              <a:cxnLst/>
              <a:rect l="l" t="t" r="r" b="b"/>
              <a:pathLst>
                <a:path w="12" h="12" extrusionOk="0">
                  <a:moveTo>
                    <a:pt x="11"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7333;p126">
              <a:extLst>
                <a:ext uri="{FF2B5EF4-FFF2-40B4-BE49-F238E27FC236}">
                  <a16:creationId xmlns:a16="http://schemas.microsoft.com/office/drawing/2014/main" id="{125EA324-0A1B-4480-9D71-F20B78B300A7}"/>
                </a:ext>
              </a:extLst>
            </p:cNvPr>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7334;p126">
              <a:extLst>
                <a:ext uri="{FF2B5EF4-FFF2-40B4-BE49-F238E27FC236}">
                  <a16:creationId xmlns:a16="http://schemas.microsoft.com/office/drawing/2014/main" id="{900DF3E8-E365-4D04-8140-D811CEBCA657}"/>
                </a:ext>
              </a:extLst>
            </p:cNvPr>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7335;p126">
              <a:extLst>
                <a:ext uri="{FF2B5EF4-FFF2-40B4-BE49-F238E27FC236}">
                  <a16:creationId xmlns:a16="http://schemas.microsoft.com/office/drawing/2014/main" id="{48E2E318-15AC-45DA-A369-36C5B86B3433}"/>
                </a:ext>
              </a:extLst>
            </p:cNvPr>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7336;p126">
              <a:extLst>
                <a:ext uri="{FF2B5EF4-FFF2-40B4-BE49-F238E27FC236}">
                  <a16:creationId xmlns:a16="http://schemas.microsoft.com/office/drawing/2014/main" id="{11DA54DE-7393-4BF2-960D-F2556C02290A}"/>
                </a:ext>
              </a:extLst>
            </p:cNvPr>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7337;p126">
              <a:extLst>
                <a:ext uri="{FF2B5EF4-FFF2-40B4-BE49-F238E27FC236}">
                  <a16:creationId xmlns:a16="http://schemas.microsoft.com/office/drawing/2014/main" id="{A35F3A57-8F1F-4D71-B1FD-4792054E4ED1}"/>
                </a:ext>
              </a:extLst>
            </p:cNvPr>
            <p:cNvSpPr/>
            <p:nvPr/>
          </p:nvSpPr>
          <p:spPr>
            <a:xfrm>
              <a:off x="2376702" y="1727617"/>
              <a:ext cx="339" cy="109"/>
            </a:xfrm>
            <a:custGeom>
              <a:avLst/>
              <a:gdLst/>
              <a:ahLst/>
              <a:cxnLst/>
              <a:rect l="l" t="t" r="r" b="b"/>
              <a:pathLst>
                <a:path w="25" h="8" extrusionOk="0">
                  <a:moveTo>
                    <a:pt x="25"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7338;p126">
              <a:extLst>
                <a:ext uri="{FF2B5EF4-FFF2-40B4-BE49-F238E27FC236}">
                  <a16:creationId xmlns:a16="http://schemas.microsoft.com/office/drawing/2014/main" id="{F4A49EF6-3EE7-4F57-9258-82731203188D}"/>
                </a:ext>
              </a:extLst>
            </p:cNvPr>
            <p:cNvSpPr/>
            <p:nvPr/>
          </p:nvSpPr>
          <p:spPr>
            <a:xfrm>
              <a:off x="2377177" y="1727753"/>
              <a:ext cx="244" cy="163"/>
            </a:xfrm>
            <a:custGeom>
              <a:avLst/>
              <a:gdLst/>
              <a:ahLst/>
              <a:cxnLst/>
              <a:rect l="l" t="t" r="r" b="b"/>
              <a:pathLst>
                <a:path w="18" h="12" extrusionOk="0">
                  <a:moveTo>
                    <a:pt x="18" y="1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7339;p126">
              <a:extLst>
                <a:ext uri="{FF2B5EF4-FFF2-40B4-BE49-F238E27FC236}">
                  <a16:creationId xmlns:a16="http://schemas.microsoft.com/office/drawing/2014/main" id="{1DDA6031-42D0-48E4-A15B-2045774209D2}"/>
                </a:ext>
              </a:extLst>
            </p:cNvPr>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7340;p126">
              <a:extLst>
                <a:ext uri="{FF2B5EF4-FFF2-40B4-BE49-F238E27FC236}">
                  <a16:creationId xmlns:a16="http://schemas.microsoft.com/office/drawing/2014/main" id="{1921D14A-49B5-45C2-843A-3B8094195239}"/>
                </a:ext>
              </a:extLst>
            </p:cNvPr>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7341;p126">
              <a:extLst>
                <a:ext uri="{FF2B5EF4-FFF2-40B4-BE49-F238E27FC236}">
                  <a16:creationId xmlns:a16="http://schemas.microsoft.com/office/drawing/2014/main" id="{18B893B3-5F86-4E77-816A-E133C28A983D}"/>
                </a:ext>
              </a:extLst>
            </p:cNvPr>
            <p:cNvSpPr/>
            <p:nvPr/>
          </p:nvSpPr>
          <p:spPr>
            <a:xfrm>
              <a:off x="2377937" y="172832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7342;p126">
              <a:extLst>
                <a:ext uri="{FF2B5EF4-FFF2-40B4-BE49-F238E27FC236}">
                  <a16:creationId xmlns:a16="http://schemas.microsoft.com/office/drawing/2014/main" id="{488E1AC6-28F5-4DCB-B00E-177B0D367AFF}"/>
                </a:ext>
              </a:extLst>
            </p:cNvPr>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7343;p126">
              <a:extLst>
                <a:ext uri="{FF2B5EF4-FFF2-40B4-BE49-F238E27FC236}">
                  <a16:creationId xmlns:a16="http://schemas.microsoft.com/office/drawing/2014/main" id="{DF4823B2-25C1-4919-846C-B3260AE3FDDC}"/>
                </a:ext>
              </a:extLst>
            </p:cNvPr>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7344;p126">
              <a:extLst>
                <a:ext uri="{FF2B5EF4-FFF2-40B4-BE49-F238E27FC236}">
                  <a16:creationId xmlns:a16="http://schemas.microsoft.com/office/drawing/2014/main" id="{78730E2D-1552-4B62-8778-2060B5467E37}"/>
                </a:ext>
              </a:extLst>
            </p:cNvPr>
            <p:cNvSpPr/>
            <p:nvPr/>
          </p:nvSpPr>
          <p:spPr>
            <a:xfrm>
              <a:off x="2389668" y="1712682"/>
              <a:ext cx="109" cy="109"/>
            </a:xfrm>
            <a:custGeom>
              <a:avLst/>
              <a:gdLst/>
              <a:ahLst/>
              <a:cxnLst/>
              <a:rect l="l" t="t" r="r" b="b"/>
              <a:pathLst>
                <a:path w="8" h="8" extrusionOk="0">
                  <a:moveTo>
                    <a:pt x="1" y="8"/>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7345;p126">
              <a:extLst>
                <a:ext uri="{FF2B5EF4-FFF2-40B4-BE49-F238E27FC236}">
                  <a16:creationId xmlns:a16="http://schemas.microsoft.com/office/drawing/2014/main" id="{1F5C3787-BCA3-4D70-9749-D36A2795115F}"/>
                </a:ext>
              </a:extLst>
            </p:cNvPr>
            <p:cNvSpPr/>
            <p:nvPr/>
          </p:nvSpPr>
          <p:spPr>
            <a:xfrm>
              <a:off x="2389953" y="1712111"/>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7346;p126">
              <a:extLst>
                <a:ext uri="{FF2B5EF4-FFF2-40B4-BE49-F238E27FC236}">
                  <a16:creationId xmlns:a16="http://schemas.microsoft.com/office/drawing/2014/main" id="{661A4735-65E9-4368-BE7F-DCE6813C95C2}"/>
                </a:ext>
              </a:extLst>
            </p:cNvPr>
            <p:cNvSpPr/>
            <p:nvPr/>
          </p:nvSpPr>
          <p:spPr>
            <a:xfrm>
              <a:off x="2389532" y="1713021"/>
              <a:ext cx="54" cy="54"/>
            </a:xfrm>
            <a:custGeom>
              <a:avLst/>
              <a:gdLst/>
              <a:ahLst/>
              <a:cxnLst/>
              <a:rect l="l" t="t" r="r" b="b"/>
              <a:pathLst>
                <a:path w="4" h="4" extrusionOk="0">
                  <a:moveTo>
                    <a:pt x="0" y="4"/>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7347;p126">
              <a:extLst>
                <a:ext uri="{FF2B5EF4-FFF2-40B4-BE49-F238E27FC236}">
                  <a16:creationId xmlns:a16="http://schemas.microsoft.com/office/drawing/2014/main" id="{DB0810E7-A51E-4255-91A2-0D1C05FB5838}"/>
                </a:ext>
              </a:extLst>
            </p:cNvPr>
            <p:cNvSpPr/>
            <p:nvPr/>
          </p:nvSpPr>
          <p:spPr>
            <a:xfrm>
              <a:off x="2389573" y="1712872"/>
              <a:ext cx="68" cy="109"/>
            </a:xfrm>
            <a:custGeom>
              <a:avLst/>
              <a:gdLst/>
              <a:ahLst/>
              <a:cxnLst/>
              <a:rect l="l" t="t" r="r" b="b"/>
              <a:pathLst>
                <a:path w="5" h="8" extrusionOk="0">
                  <a:moveTo>
                    <a:pt x="1" y="8"/>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7348;p126">
              <a:extLst>
                <a:ext uri="{FF2B5EF4-FFF2-40B4-BE49-F238E27FC236}">
                  <a16:creationId xmlns:a16="http://schemas.microsoft.com/office/drawing/2014/main" id="{D029A945-7322-4466-AB9C-6F6F1CB489D1}"/>
                </a:ext>
              </a:extLst>
            </p:cNvPr>
            <p:cNvSpPr/>
            <p:nvPr/>
          </p:nvSpPr>
          <p:spPr>
            <a:xfrm>
              <a:off x="2389763" y="1712397"/>
              <a:ext cx="204" cy="258"/>
            </a:xfrm>
            <a:custGeom>
              <a:avLst/>
              <a:gdLst/>
              <a:ahLst/>
              <a:cxnLst/>
              <a:rect l="l" t="t" r="r" b="b"/>
              <a:pathLst>
                <a:path w="15" h="19" extrusionOk="0">
                  <a:moveTo>
                    <a:pt x="1" y="18"/>
                  </a:moveTo>
                  <a:lnTo>
                    <a:pt x="1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7349;p126">
              <a:extLst>
                <a:ext uri="{FF2B5EF4-FFF2-40B4-BE49-F238E27FC236}">
                  <a16:creationId xmlns:a16="http://schemas.microsoft.com/office/drawing/2014/main" id="{3366EC0B-D27D-43BE-8469-3D0F7AB8A202}"/>
                </a:ext>
              </a:extLst>
            </p:cNvPr>
            <p:cNvSpPr/>
            <p:nvPr/>
          </p:nvSpPr>
          <p:spPr>
            <a:xfrm>
              <a:off x="2389478" y="1713116"/>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7350;p126">
              <a:extLst>
                <a:ext uri="{FF2B5EF4-FFF2-40B4-BE49-F238E27FC236}">
                  <a16:creationId xmlns:a16="http://schemas.microsoft.com/office/drawing/2014/main" id="{FA9EEC40-7F2D-4466-B3BB-3B7965DD4832}"/>
                </a:ext>
              </a:extLst>
            </p:cNvPr>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7351;p126">
              <a:extLst>
                <a:ext uri="{FF2B5EF4-FFF2-40B4-BE49-F238E27FC236}">
                  <a16:creationId xmlns:a16="http://schemas.microsoft.com/office/drawing/2014/main" id="{DD319D92-EEDF-4265-BDDF-B4BDEB3E1657}"/>
                </a:ext>
              </a:extLst>
            </p:cNvPr>
            <p:cNvSpPr/>
            <p:nvPr/>
          </p:nvSpPr>
          <p:spPr>
            <a:xfrm>
              <a:off x="2381114" y="1715248"/>
              <a:ext cx="109" cy="14"/>
            </a:xfrm>
            <a:custGeom>
              <a:avLst/>
              <a:gdLst/>
              <a:ahLst/>
              <a:cxnLst/>
              <a:rect l="l" t="t" r="r" b="b"/>
              <a:pathLst>
                <a:path w="8" h="1" extrusionOk="0">
                  <a:moveTo>
                    <a:pt x="1" y="1"/>
                  </a:moveTo>
                  <a:lnTo>
                    <a:pt x="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7352;p126">
              <a:extLst>
                <a:ext uri="{FF2B5EF4-FFF2-40B4-BE49-F238E27FC236}">
                  <a16:creationId xmlns:a16="http://schemas.microsoft.com/office/drawing/2014/main" id="{07DFA859-A7EA-420F-9C04-88C8E9BABAEF}"/>
                </a:ext>
              </a:extLst>
            </p:cNvPr>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7353;p126">
              <a:extLst>
                <a:ext uri="{FF2B5EF4-FFF2-40B4-BE49-F238E27FC236}">
                  <a16:creationId xmlns:a16="http://schemas.microsoft.com/office/drawing/2014/main" id="{F63B3CF1-ADE9-4076-8804-57EDB2EF45D1}"/>
                </a:ext>
              </a:extLst>
            </p:cNvPr>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7354;p126">
              <a:extLst>
                <a:ext uri="{FF2B5EF4-FFF2-40B4-BE49-F238E27FC236}">
                  <a16:creationId xmlns:a16="http://schemas.microsoft.com/office/drawing/2014/main" id="{0DD3581F-3B28-4B4E-84B6-5469D9A71106}"/>
                </a:ext>
              </a:extLst>
            </p:cNvPr>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7355;p126">
              <a:extLst>
                <a:ext uri="{FF2B5EF4-FFF2-40B4-BE49-F238E27FC236}">
                  <a16:creationId xmlns:a16="http://schemas.microsoft.com/office/drawing/2014/main" id="{238DDEFA-5025-4A85-BC57-A6AB5A7B3E27}"/>
                </a:ext>
              </a:extLst>
            </p:cNvPr>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7356;p126">
              <a:extLst>
                <a:ext uri="{FF2B5EF4-FFF2-40B4-BE49-F238E27FC236}">
                  <a16:creationId xmlns:a16="http://schemas.microsoft.com/office/drawing/2014/main" id="{B9D9553A-F11F-46B8-A853-513A60ADF810}"/>
                </a:ext>
              </a:extLst>
            </p:cNvPr>
            <p:cNvSpPr/>
            <p:nvPr/>
          </p:nvSpPr>
          <p:spPr>
            <a:xfrm>
              <a:off x="2403748" y="1738262"/>
              <a:ext cx="339" cy="244"/>
            </a:xfrm>
            <a:custGeom>
              <a:avLst/>
              <a:gdLst/>
              <a:ahLst/>
              <a:cxnLst/>
              <a:rect l="l" t="t" r="r" b="b"/>
              <a:pathLst>
                <a:path w="25" h="18" extrusionOk="0">
                  <a:moveTo>
                    <a:pt x="25" y="18"/>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7357;p126">
              <a:extLst>
                <a:ext uri="{FF2B5EF4-FFF2-40B4-BE49-F238E27FC236}">
                  <a16:creationId xmlns:a16="http://schemas.microsoft.com/office/drawing/2014/main" id="{EB81EAF7-EDA0-4603-9680-28323C4362CA}"/>
                </a:ext>
              </a:extLst>
            </p:cNvPr>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7358;p126">
              <a:extLst>
                <a:ext uri="{FF2B5EF4-FFF2-40B4-BE49-F238E27FC236}">
                  <a16:creationId xmlns:a16="http://schemas.microsoft.com/office/drawing/2014/main" id="{28D95297-3CD6-474D-BD92-61200A87FA8B}"/>
                </a:ext>
              </a:extLst>
            </p:cNvPr>
            <p:cNvSpPr/>
            <p:nvPr/>
          </p:nvSpPr>
          <p:spPr>
            <a:xfrm>
              <a:off x="2403273" y="1737922"/>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7359;p126">
              <a:extLst>
                <a:ext uri="{FF2B5EF4-FFF2-40B4-BE49-F238E27FC236}">
                  <a16:creationId xmlns:a16="http://schemas.microsoft.com/office/drawing/2014/main" id="{C7824866-4B14-4644-9F9F-854188BDC1F4}"/>
                </a:ext>
              </a:extLst>
            </p:cNvPr>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7360;p126">
              <a:extLst>
                <a:ext uri="{FF2B5EF4-FFF2-40B4-BE49-F238E27FC236}">
                  <a16:creationId xmlns:a16="http://schemas.microsoft.com/office/drawing/2014/main" id="{E9208554-6E0A-43BE-B1EC-F43FB84D2FF0}"/>
                </a:ext>
              </a:extLst>
            </p:cNvPr>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7361;p126">
              <a:extLst>
                <a:ext uri="{FF2B5EF4-FFF2-40B4-BE49-F238E27FC236}">
                  <a16:creationId xmlns:a16="http://schemas.microsoft.com/office/drawing/2014/main" id="{CF9AD9DD-7AC9-4C14-B05C-8988B48427D4}"/>
                </a:ext>
              </a:extLst>
            </p:cNvPr>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7362;p126">
              <a:extLst>
                <a:ext uri="{FF2B5EF4-FFF2-40B4-BE49-F238E27FC236}">
                  <a16:creationId xmlns:a16="http://schemas.microsoft.com/office/drawing/2014/main" id="{39C08390-073F-4D0E-A844-F9ECE8221745}"/>
                </a:ext>
              </a:extLst>
            </p:cNvPr>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7363;p126">
              <a:extLst>
                <a:ext uri="{FF2B5EF4-FFF2-40B4-BE49-F238E27FC236}">
                  <a16:creationId xmlns:a16="http://schemas.microsoft.com/office/drawing/2014/main" id="{C427ACA1-06C8-4204-BA8B-A4AB486B88CB}"/>
                </a:ext>
              </a:extLst>
            </p:cNvPr>
            <p:cNvSpPr/>
            <p:nvPr/>
          </p:nvSpPr>
          <p:spPr>
            <a:xfrm>
              <a:off x="2402933" y="1737596"/>
              <a:ext cx="258" cy="204"/>
            </a:xfrm>
            <a:custGeom>
              <a:avLst/>
              <a:gdLst/>
              <a:ahLst/>
              <a:cxnLst/>
              <a:rect l="l" t="t" r="r" b="b"/>
              <a:pathLst>
                <a:path w="19" h="15" extrusionOk="0">
                  <a:moveTo>
                    <a:pt x="18"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7364;p126">
              <a:extLst>
                <a:ext uri="{FF2B5EF4-FFF2-40B4-BE49-F238E27FC236}">
                  <a16:creationId xmlns:a16="http://schemas.microsoft.com/office/drawing/2014/main" id="{79C35D55-A4DA-4804-AF07-20B08D1D014F}"/>
                </a:ext>
              </a:extLst>
            </p:cNvPr>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7365;p126">
              <a:extLst>
                <a:ext uri="{FF2B5EF4-FFF2-40B4-BE49-F238E27FC236}">
                  <a16:creationId xmlns:a16="http://schemas.microsoft.com/office/drawing/2014/main" id="{29CDE87B-93EA-4F0A-AE94-6590B69BBDF0}"/>
                </a:ext>
              </a:extLst>
            </p:cNvPr>
            <p:cNvSpPr/>
            <p:nvPr/>
          </p:nvSpPr>
          <p:spPr>
            <a:xfrm>
              <a:off x="2380069" y="1732695"/>
              <a:ext cx="204" cy="163"/>
            </a:xfrm>
            <a:custGeom>
              <a:avLst/>
              <a:gdLst/>
              <a:ahLst/>
              <a:cxnLst/>
              <a:rect l="l" t="t" r="r" b="b"/>
              <a:pathLst>
                <a:path w="15" h="12" extrusionOk="0">
                  <a:moveTo>
                    <a:pt x="15" y="1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7366;p126">
              <a:extLst>
                <a:ext uri="{FF2B5EF4-FFF2-40B4-BE49-F238E27FC236}">
                  <a16:creationId xmlns:a16="http://schemas.microsoft.com/office/drawing/2014/main" id="{90B5DD3B-7027-4E32-8B4F-D9E839A185CA}"/>
                </a:ext>
              </a:extLst>
            </p:cNvPr>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7367;p126">
              <a:extLst>
                <a:ext uri="{FF2B5EF4-FFF2-40B4-BE49-F238E27FC236}">
                  <a16:creationId xmlns:a16="http://schemas.microsoft.com/office/drawing/2014/main" id="{3DD5B300-7B48-479A-AEA3-FE2867A49C80}"/>
                </a:ext>
              </a:extLst>
            </p:cNvPr>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7368;p126">
              <a:extLst>
                <a:ext uri="{FF2B5EF4-FFF2-40B4-BE49-F238E27FC236}">
                  <a16:creationId xmlns:a16="http://schemas.microsoft.com/office/drawing/2014/main" id="{1AAA3B42-3B53-497F-B221-5C90478C39CF}"/>
                </a:ext>
              </a:extLst>
            </p:cNvPr>
            <p:cNvSpPr/>
            <p:nvPr/>
          </p:nvSpPr>
          <p:spPr>
            <a:xfrm>
              <a:off x="2404264" y="1738588"/>
              <a:ext cx="543" cy="353"/>
            </a:xfrm>
            <a:custGeom>
              <a:avLst/>
              <a:gdLst/>
              <a:ahLst/>
              <a:cxnLst/>
              <a:rect l="l" t="t" r="r" b="b"/>
              <a:pathLst>
                <a:path w="40" h="26" extrusionOk="0">
                  <a:moveTo>
                    <a:pt x="39"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7369;p126">
              <a:extLst>
                <a:ext uri="{FF2B5EF4-FFF2-40B4-BE49-F238E27FC236}">
                  <a16:creationId xmlns:a16="http://schemas.microsoft.com/office/drawing/2014/main" id="{D54C59A7-DC51-4748-8433-79DCD0C20359}"/>
                </a:ext>
              </a:extLst>
            </p:cNvPr>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7370;p126">
              <a:extLst>
                <a:ext uri="{FF2B5EF4-FFF2-40B4-BE49-F238E27FC236}">
                  <a16:creationId xmlns:a16="http://schemas.microsoft.com/office/drawing/2014/main" id="{6EAD2F15-22C9-4800-9E8A-D358CA8272CF}"/>
                </a:ext>
              </a:extLst>
            </p:cNvPr>
            <p:cNvSpPr/>
            <p:nvPr/>
          </p:nvSpPr>
          <p:spPr>
            <a:xfrm>
              <a:off x="2405364" y="1714447"/>
              <a:ext cx="244" cy="204"/>
            </a:xfrm>
            <a:custGeom>
              <a:avLst/>
              <a:gdLst/>
              <a:ahLst/>
              <a:cxnLst/>
              <a:rect l="l" t="t" r="r" b="b"/>
              <a:pathLst>
                <a:path w="18" h="15" extrusionOk="0">
                  <a:moveTo>
                    <a:pt x="0" y="14"/>
                  </a:move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7371;p126">
              <a:extLst>
                <a:ext uri="{FF2B5EF4-FFF2-40B4-BE49-F238E27FC236}">
                  <a16:creationId xmlns:a16="http://schemas.microsoft.com/office/drawing/2014/main" id="{71C5C7BB-A919-43F0-A8EA-E8395C4FC2B3}"/>
                </a:ext>
              </a:extLst>
            </p:cNvPr>
            <p:cNvSpPr/>
            <p:nvPr/>
          </p:nvSpPr>
          <p:spPr>
            <a:xfrm>
              <a:off x="2400612" y="1717298"/>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7372;p126">
              <a:extLst>
                <a:ext uri="{FF2B5EF4-FFF2-40B4-BE49-F238E27FC236}">
                  <a16:creationId xmlns:a16="http://schemas.microsoft.com/office/drawing/2014/main" id="{59A51AF5-EC4B-47A9-9567-B48D30369DA2}"/>
                </a:ext>
              </a:extLst>
            </p:cNvPr>
            <p:cNvSpPr/>
            <p:nvPr/>
          </p:nvSpPr>
          <p:spPr>
            <a:xfrm>
              <a:off x="2403884" y="1715153"/>
              <a:ext cx="299" cy="109"/>
            </a:xfrm>
            <a:custGeom>
              <a:avLst/>
              <a:gdLst/>
              <a:ahLst/>
              <a:cxnLst/>
              <a:rect l="l" t="t" r="r" b="b"/>
              <a:pathLst>
                <a:path w="22" h="8" extrusionOk="0">
                  <a:moveTo>
                    <a:pt x="1" y="8"/>
                  </a:moveTo>
                  <a:lnTo>
                    <a:pt x="2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7373;p126">
              <a:extLst>
                <a:ext uri="{FF2B5EF4-FFF2-40B4-BE49-F238E27FC236}">
                  <a16:creationId xmlns:a16="http://schemas.microsoft.com/office/drawing/2014/main" id="{72F95CA9-7784-432A-9570-AD6157B47A23}"/>
                </a:ext>
              </a:extLst>
            </p:cNvPr>
            <p:cNvSpPr/>
            <p:nvPr/>
          </p:nvSpPr>
          <p:spPr>
            <a:xfrm>
              <a:off x="2404603" y="1714868"/>
              <a:ext cx="299" cy="109"/>
            </a:xfrm>
            <a:custGeom>
              <a:avLst/>
              <a:gdLst/>
              <a:ahLst/>
              <a:cxnLst/>
              <a:rect l="l" t="t" r="r" b="b"/>
              <a:pathLst>
                <a:path w="22" h="8" extrusionOk="0">
                  <a:moveTo>
                    <a:pt x="0" y="8"/>
                  </a:moveTo>
                  <a:lnTo>
                    <a:pt x="2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7374;p126">
              <a:extLst>
                <a:ext uri="{FF2B5EF4-FFF2-40B4-BE49-F238E27FC236}">
                  <a16:creationId xmlns:a16="http://schemas.microsoft.com/office/drawing/2014/main" id="{CB5C45CA-CFC3-4707-A190-DB9CCBB4DC21}"/>
                </a:ext>
              </a:extLst>
            </p:cNvPr>
            <p:cNvSpPr/>
            <p:nvPr/>
          </p:nvSpPr>
          <p:spPr>
            <a:xfrm>
              <a:off x="2403504" y="1715302"/>
              <a:ext cx="299" cy="109"/>
            </a:xfrm>
            <a:custGeom>
              <a:avLst/>
              <a:gdLst/>
              <a:ahLst/>
              <a:cxnLst/>
              <a:rect l="l" t="t" r="r" b="b"/>
              <a:pathLst>
                <a:path w="22" h="8" extrusionOk="0">
                  <a:moveTo>
                    <a:pt x="1" y="7"/>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7375;p126">
              <a:extLst>
                <a:ext uri="{FF2B5EF4-FFF2-40B4-BE49-F238E27FC236}">
                  <a16:creationId xmlns:a16="http://schemas.microsoft.com/office/drawing/2014/main" id="{CA01D8C3-525F-43A7-8D2D-2B623E5B8182}"/>
                </a:ext>
              </a:extLst>
            </p:cNvPr>
            <p:cNvSpPr/>
            <p:nvPr/>
          </p:nvSpPr>
          <p:spPr>
            <a:xfrm>
              <a:off x="2404929" y="1714637"/>
              <a:ext cx="353" cy="204"/>
            </a:xfrm>
            <a:custGeom>
              <a:avLst/>
              <a:gdLst/>
              <a:ahLst/>
              <a:cxnLst/>
              <a:rect l="l" t="t" r="r" b="b"/>
              <a:pathLst>
                <a:path w="26" h="15" extrusionOk="0">
                  <a:moveTo>
                    <a:pt x="1" y="14"/>
                  </a:move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7376;p126">
              <a:extLst>
                <a:ext uri="{FF2B5EF4-FFF2-40B4-BE49-F238E27FC236}">
                  <a16:creationId xmlns:a16="http://schemas.microsoft.com/office/drawing/2014/main" id="{57F2ACF5-2C95-4227-917A-FC0F8095FA2A}"/>
                </a:ext>
              </a:extLst>
            </p:cNvPr>
            <p:cNvSpPr/>
            <p:nvPr/>
          </p:nvSpPr>
          <p:spPr>
            <a:xfrm>
              <a:off x="2404223" y="1715017"/>
              <a:ext cx="299" cy="149"/>
            </a:xfrm>
            <a:custGeom>
              <a:avLst/>
              <a:gdLst/>
              <a:ahLst/>
              <a:cxnLst/>
              <a:rect l="l" t="t" r="r" b="b"/>
              <a:pathLst>
                <a:path w="22" h="11" extrusionOk="0">
                  <a:moveTo>
                    <a:pt x="0" y="11"/>
                  </a:moveTo>
                  <a:lnTo>
                    <a:pt x="2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7377;p126">
              <a:extLst>
                <a:ext uri="{FF2B5EF4-FFF2-40B4-BE49-F238E27FC236}">
                  <a16:creationId xmlns:a16="http://schemas.microsoft.com/office/drawing/2014/main" id="{9A08B165-0329-4D99-9447-991B680B0D23}"/>
                </a:ext>
              </a:extLst>
            </p:cNvPr>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7378;p126">
              <a:extLst>
                <a:ext uri="{FF2B5EF4-FFF2-40B4-BE49-F238E27FC236}">
                  <a16:creationId xmlns:a16="http://schemas.microsoft.com/office/drawing/2014/main" id="{8DE0C5DE-CA77-473D-A0F7-47BDC54E43F2}"/>
                </a:ext>
              </a:extLst>
            </p:cNvPr>
            <p:cNvSpPr/>
            <p:nvPr/>
          </p:nvSpPr>
          <p:spPr>
            <a:xfrm>
              <a:off x="2390958" y="1712261"/>
              <a:ext cx="394" cy="149"/>
            </a:xfrm>
            <a:custGeom>
              <a:avLst/>
              <a:gdLst/>
              <a:ahLst/>
              <a:cxnLst/>
              <a:rect l="l" t="t" r="r" b="b"/>
              <a:pathLst>
                <a:path w="29" h="11" extrusionOk="0">
                  <a:moveTo>
                    <a:pt x="0" y="0"/>
                  </a:moveTo>
                  <a:lnTo>
                    <a:pt x="2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7379;p126">
              <a:extLst>
                <a:ext uri="{FF2B5EF4-FFF2-40B4-BE49-F238E27FC236}">
                  <a16:creationId xmlns:a16="http://schemas.microsoft.com/office/drawing/2014/main" id="{0BB90D18-F167-4035-ABB6-32EBAF25781F}"/>
                </a:ext>
              </a:extLst>
            </p:cNvPr>
            <p:cNvSpPr/>
            <p:nvPr/>
          </p:nvSpPr>
          <p:spPr>
            <a:xfrm>
              <a:off x="2391664" y="1712492"/>
              <a:ext cx="204" cy="68"/>
            </a:xfrm>
            <a:custGeom>
              <a:avLst/>
              <a:gdLst/>
              <a:ahLst/>
              <a:cxnLst/>
              <a:rect l="l" t="t" r="r" b="b"/>
              <a:pathLst>
                <a:path w="15" h="5" extrusionOk="0">
                  <a:moveTo>
                    <a:pt x="1" y="1"/>
                  </a:moveTo>
                  <a:lnTo>
                    <a:pt x="15"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7380;p126">
              <a:extLst>
                <a:ext uri="{FF2B5EF4-FFF2-40B4-BE49-F238E27FC236}">
                  <a16:creationId xmlns:a16="http://schemas.microsoft.com/office/drawing/2014/main" id="{CE779A9C-F640-44B4-A2A1-E8D3CD967C12}"/>
                </a:ext>
              </a:extLst>
            </p:cNvPr>
            <p:cNvSpPr/>
            <p:nvPr/>
          </p:nvSpPr>
          <p:spPr>
            <a:xfrm>
              <a:off x="2400136" y="1717244"/>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7381;p126">
              <a:extLst>
                <a:ext uri="{FF2B5EF4-FFF2-40B4-BE49-F238E27FC236}">
                  <a16:creationId xmlns:a16="http://schemas.microsoft.com/office/drawing/2014/main" id="{449D79E3-4A92-430E-AB6E-FBB65983C5EC}"/>
                </a:ext>
              </a:extLst>
            </p:cNvPr>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7382;p126">
              <a:extLst>
                <a:ext uri="{FF2B5EF4-FFF2-40B4-BE49-F238E27FC236}">
                  <a16:creationId xmlns:a16="http://schemas.microsoft.com/office/drawing/2014/main" id="{CC295D29-6482-4CF4-A07A-E8E44FD1D069}"/>
                </a:ext>
              </a:extLst>
            </p:cNvPr>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7383;p126">
              <a:extLst>
                <a:ext uri="{FF2B5EF4-FFF2-40B4-BE49-F238E27FC236}">
                  <a16:creationId xmlns:a16="http://schemas.microsoft.com/office/drawing/2014/main" id="{50C305E6-1FAE-4A6A-BBD6-566F97D61F19}"/>
                </a:ext>
              </a:extLst>
            </p:cNvPr>
            <p:cNvSpPr/>
            <p:nvPr/>
          </p:nvSpPr>
          <p:spPr>
            <a:xfrm>
              <a:off x="2399702" y="1717108"/>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7384;p126">
              <a:extLst>
                <a:ext uri="{FF2B5EF4-FFF2-40B4-BE49-F238E27FC236}">
                  <a16:creationId xmlns:a16="http://schemas.microsoft.com/office/drawing/2014/main" id="{D187B987-5899-4D4A-9907-272180F2E85D}"/>
                </a:ext>
              </a:extLst>
            </p:cNvPr>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7385;p126">
              <a:extLst>
                <a:ext uri="{FF2B5EF4-FFF2-40B4-BE49-F238E27FC236}">
                  <a16:creationId xmlns:a16="http://schemas.microsoft.com/office/drawing/2014/main" id="{1A572622-F395-4677-B67D-BD60828D5F2B}"/>
                </a:ext>
              </a:extLst>
            </p:cNvPr>
            <p:cNvSpPr/>
            <p:nvPr/>
          </p:nvSpPr>
          <p:spPr>
            <a:xfrm>
              <a:off x="2400747" y="1717244"/>
              <a:ext cx="163" cy="14"/>
            </a:xfrm>
            <a:custGeom>
              <a:avLst/>
              <a:gdLst/>
              <a:ahLst/>
              <a:cxnLst/>
              <a:rect l="l" t="t" r="r" b="b"/>
              <a:pathLst>
                <a:path w="12" h="1" extrusionOk="0">
                  <a:moveTo>
                    <a:pt x="1" y="1"/>
                  </a:move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7386;p126">
              <a:extLst>
                <a:ext uri="{FF2B5EF4-FFF2-40B4-BE49-F238E27FC236}">
                  <a16:creationId xmlns:a16="http://schemas.microsoft.com/office/drawing/2014/main" id="{E810ECE0-D872-4070-A0E1-A863633FA05E}"/>
                </a:ext>
              </a:extLst>
            </p:cNvPr>
            <p:cNvSpPr/>
            <p:nvPr/>
          </p:nvSpPr>
          <p:spPr>
            <a:xfrm>
              <a:off x="2399322" y="1716959"/>
              <a:ext cx="109" cy="68"/>
            </a:xfrm>
            <a:custGeom>
              <a:avLst/>
              <a:gdLst/>
              <a:ahLst/>
              <a:cxnLst/>
              <a:rect l="l" t="t" r="r" b="b"/>
              <a:pathLst>
                <a:path w="8" h="5" extrusionOk="0">
                  <a:moveTo>
                    <a:pt x="1" y="1"/>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7387;p126">
              <a:extLst>
                <a:ext uri="{FF2B5EF4-FFF2-40B4-BE49-F238E27FC236}">
                  <a16:creationId xmlns:a16="http://schemas.microsoft.com/office/drawing/2014/main" id="{C05F2A43-EB6E-490B-8945-CA643D5C754D}"/>
                </a:ext>
              </a:extLst>
            </p:cNvPr>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7388;p126">
              <a:extLst>
                <a:ext uri="{FF2B5EF4-FFF2-40B4-BE49-F238E27FC236}">
                  <a16:creationId xmlns:a16="http://schemas.microsoft.com/office/drawing/2014/main" id="{838E352A-7DCF-47E2-8753-1BAB50594D47}"/>
                </a:ext>
              </a:extLst>
            </p:cNvPr>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7389;p126">
              <a:extLst>
                <a:ext uri="{FF2B5EF4-FFF2-40B4-BE49-F238E27FC236}">
                  <a16:creationId xmlns:a16="http://schemas.microsoft.com/office/drawing/2014/main" id="{2AA75795-4B0F-4429-BEE4-050763CAC301}"/>
                </a:ext>
              </a:extLst>
            </p:cNvPr>
            <p:cNvSpPr/>
            <p:nvPr/>
          </p:nvSpPr>
          <p:spPr>
            <a:xfrm>
              <a:off x="2390958" y="1732790"/>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7390;p126">
              <a:extLst>
                <a:ext uri="{FF2B5EF4-FFF2-40B4-BE49-F238E27FC236}">
                  <a16:creationId xmlns:a16="http://schemas.microsoft.com/office/drawing/2014/main" id="{1372EDD4-4B44-4FBF-81E8-BD34DFD79941}"/>
                </a:ext>
              </a:extLst>
            </p:cNvPr>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7391;p126">
              <a:extLst>
                <a:ext uri="{FF2B5EF4-FFF2-40B4-BE49-F238E27FC236}">
                  <a16:creationId xmlns:a16="http://schemas.microsoft.com/office/drawing/2014/main" id="{86E1BFC2-50F5-4674-9E45-9B6D427594EB}"/>
                </a:ext>
              </a:extLst>
            </p:cNvPr>
            <p:cNvSpPr/>
            <p:nvPr/>
          </p:nvSpPr>
          <p:spPr>
            <a:xfrm>
              <a:off x="2391243" y="1733550"/>
              <a:ext cx="149" cy="353"/>
            </a:xfrm>
            <a:custGeom>
              <a:avLst/>
              <a:gdLst/>
              <a:ahLst/>
              <a:cxnLst/>
              <a:rect l="l" t="t" r="r" b="b"/>
              <a:pathLst>
                <a:path w="11" h="26" extrusionOk="0">
                  <a:moveTo>
                    <a:pt x="0" y="1"/>
                  </a:moveTo>
                  <a:lnTo>
                    <a:pt x="11"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7392;p126">
              <a:extLst>
                <a:ext uri="{FF2B5EF4-FFF2-40B4-BE49-F238E27FC236}">
                  <a16:creationId xmlns:a16="http://schemas.microsoft.com/office/drawing/2014/main" id="{3C1401C0-4461-4FAE-AEFB-C24452CB6608}"/>
                </a:ext>
              </a:extLst>
            </p:cNvPr>
            <p:cNvSpPr/>
            <p:nvPr/>
          </p:nvSpPr>
          <p:spPr>
            <a:xfrm>
              <a:off x="2391813" y="1734691"/>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7393;p126">
              <a:extLst>
                <a:ext uri="{FF2B5EF4-FFF2-40B4-BE49-F238E27FC236}">
                  <a16:creationId xmlns:a16="http://schemas.microsoft.com/office/drawing/2014/main" id="{B9C24A5B-ADE8-4926-A8FD-218089BAE100}"/>
                </a:ext>
              </a:extLst>
            </p:cNvPr>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7394;p126">
              <a:extLst>
                <a:ext uri="{FF2B5EF4-FFF2-40B4-BE49-F238E27FC236}">
                  <a16:creationId xmlns:a16="http://schemas.microsoft.com/office/drawing/2014/main" id="{6732788C-2B02-40D1-889E-67E4E8924194}"/>
                </a:ext>
              </a:extLst>
            </p:cNvPr>
            <p:cNvSpPr/>
            <p:nvPr/>
          </p:nvSpPr>
          <p:spPr>
            <a:xfrm>
              <a:off x="2390904" y="1732559"/>
              <a:ext cx="14" cy="149"/>
            </a:xfrm>
            <a:custGeom>
              <a:avLst/>
              <a:gdLst/>
              <a:ahLst/>
              <a:cxnLst/>
              <a:rect l="l" t="t" r="r" b="b"/>
              <a:pathLst>
                <a:path w="1" h="11" extrusionOk="0">
                  <a:moveTo>
                    <a:pt x="1"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7395;p126">
              <a:extLst>
                <a:ext uri="{FF2B5EF4-FFF2-40B4-BE49-F238E27FC236}">
                  <a16:creationId xmlns:a16="http://schemas.microsoft.com/office/drawing/2014/main" id="{3CE7D773-91C5-4717-B5CD-07FCEA4FAEC0}"/>
                </a:ext>
              </a:extLst>
            </p:cNvPr>
            <p:cNvSpPr/>
            <p:nvPr/>
          </p:nvSpPr>
          <p:spPr>
            <a:xfrm>
              <a:off x="2391094" y="1733170"/>
              <a:ext cx="109" cy="258"/>
            </a:xfrm>
            <a:custGeom>
              <a:avLst/>
              <a:gdLst/>
              <a:ahLst/>
              <a:cxnLst/>
              <a:rect l="l" t="t" r="r" b="b"/>
              <a:pathLst>
                <a:path w="8" h="19"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7396;p126">
              <a:extLst>
                <a:ext uri="{FF2B5EF4-FFF2-40B4-BE49-F238E27FC236}">
                  <a16:creationId xmlns:a16="http://schemas.microsoft.com/office/drawing/2014/main" id="{9C8777BD-FEAF-467F-892A-9B6E13965630}"/>
                </a:ext>
              </a:extLst>
            </p:cNvPr>
            <p:cNvSpPr/>
            <p:nvPr/>
          </p:nvSpPr>
          <p:spPr>
            <a:xfrm>
              <a:off x="2384726" y="1733930"/>
              <a:ext cx="109" cy="109"/>
            </a:xfrm>
            <a:custGeom>
              <a:avLst/>
              <a:gdLst/>
              <a:ahLst/>
              <a:cxnLst/>
              <a:rect l="l" t="t" r="r" b="b"/>
              <a:pathLst>
                <a:path w="8" h="8" extrusionOk="0">
                  <a:moveTo>
                    <a:pt x="8"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7397;p126">
              <a:extLst>
                <a:ext uri="{FF2B5EF4-FFF2-40B4-BE49-F238E27FC236}">
                  <a16:creationId xmlns:a16="http://schemas.microsoft.com/office/drawing/2014/main" id="{5FC5BB5D-968D-4B11-9A7E-B613EBF4D171}"/>
                </a:ext>
              </a:extLst>
            </p:cNvPr>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7398;p126">
              <a:extLst>
                <a:ext uri="{FF2B5EF4-FFF2-40B4-BE49-F238E27FC236}">
                  <a16:creationId xmlns:a16="http://schemas.microsoft.com/office/drawing/2014/main" id="{30ECD106-0374-419D-B1D5-E939AC8C16F2}"/>
                </a:ext>
              </a:extLst>
            </p:cNvPr>
            <p:cNvSpPr/>
            <p:nvPr/>
          </p:nvSpPr>
          <p:spPr>
            <a:xfrm>
              <a:off x="2385350" y="1734691"/>
              <a:ext cx="14" cy="68"/>
            </a:xfrm>
            <a:custGeom>
              <a:avLst/>
              <a:gdLst/>
              <a:ahLst/>
              <a:cxnLst/>
              <a:rect l="l" t="t" r="r" b="b"/>
              <a:pathLst>
                <a:path w="1" h="5" extrusionOk="0">
                  <a:moveTo>
                    <a:pt x="0"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7399;p126">
              <a:extLst>
                <a:ext uri="{FF2B5EF4-FFF2-40B4-BE49-F238E27FC236}">
                  <a16:creationId xmlns:a16="http://schemas.microsoft.com/office/drawing/2014/main" id="{83B0EAE8-743D-4DF9-A05A-58C044405972}"/>
                </a:ext>
              </a:extLst>
            </p:cNvPr>
            <p:cNvSpPr/>
            <p:nvPr/>
          </p:nvSpPr>
          <p:spPr>
            <a:xfrm>
              <a:off x="2379784" y="1731744"/>
              <a:ext cx="543" cy="299"/>
            </a:xfrm>
            <a:custGeom>
              <a:avLst/>
              <a:gdLst/>
              <a:ahLst/>
              <a:cxnLst/>
              <a:rect l="l" t="t" r="r" b="b"/>
              <a:pathLst>
                <a:path w="40" h="22" extrusionOk="0">
                  <a:moveTo>
                    <a:pt x="39"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7400;p126">
              <a:extLst>
                <a:ext uri="{FF2B5EF4-FFF2-40B4-BE49-F238E27FC236}">
                  <a16:creationId xmlns:a16="http://schemas.microsoft.com/office/drawing/2014/main" id="{08BCAB30-FA17-489C-9ABA-F0AAD68ACF00}"/>
                </a:ext>
              </a:extLst>
            </p:cNvPr>
            <p:cNvSpPr/>
            <p:nvPr/>
          </p:nvSpPr>
          <p:spPr>
            <a:xfrm>
              <a:off x="2385826" y="173579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7401;p126">
              <a:extLst>
                <a:ext uri="{FF2B5EF4-FFF2-40B4-BE49-F238E27FC236}">
                  <a16:creationId xmlns:a16="http://schemas.microsoft.com/office/drawing/2014/main" id="{BBAA1EBC-798B-48CF-B715-EC10F014A2E4}"/>
                </a:ext>
              </a:extLst>
            </p:cNvPr>
            <p:cNvSpPr/>
            <p:nvPr/>
          </p:nvSpPr>
          <p:spPr>
            <a:xfrm>
              <a:off x="2385676" y="1735220"/>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7402;p126">
              <a:extLst>
                <a:ext uri="{FF2B5EF4-FFF2-40B4-BE49-F238E27FC236}">
                  <a16:creationId xmlns:a16="http://schemas.microsoft.com/office/drawing/2014/main" id="{DD2B5E33-C6DB-4FEE-9FBB-47DB8B34B0E6}"/>
                </a:ext>
              </a:extLst>
            </p:cNvPr>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7403;p126">
              <a:extLst>
                <a:ext uri="{FF2B5EF4-FFF2-40B4-BE49-F238E27FC236}">
                  <a16:creationId xmlns:a16="http://schemas.microsoft.com/office/drawing/2014/main" id="{7E5E670F-2904-45AC-A521-CC856DCB4E61}"/>
                </a:ext>
              </a:extLst>
            </p:cNvPr>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7404;p126">
              <a:extLst>
                <a:ext uri="{FF2B5EF4-FFF2-40B4-BE49-F238E27FC236}">
                  <a16:creationId xmlns:a16="http://schemas.microsoft.com/office/drawing/2014/main" id="{263A5AC4-62E0-4F63-B0B5-AD03E2BE6357}"/>
                </a:ext>
              </a:extLst>
            </p:cNvPr>
            <p:cNvSpPr/>
            <p:nvPr/>
          </p:nvSpPr>
          <p:spPr>
            <a:xfrm>
              <a:off x="2385826" y="1735981"/>
              <a:ext cx="14" cy="14"/>
            </a:xfrm>
            <a:custGeom>
              <a:avLst/>
              <a:gdLst/>
              <a:ahLst/>
              <a:cxnLst/>
              <a:rect l="l" t="t" r="r" b="b"/>
              <a:pathLst>
                <a:path w="1" h="1" extrusionOk="0">
                  <a:moveTo>
                    <a:pt x="0" y="0"/>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7405;p126">
              <a:extLst>
                <a:ext uri="{FF2B5EF4-FFF2-40B4-BE49-F238E27FC236}">
                  <a16:creationId xmlns:a16="http://schemas.microsoft.com/office/drawing/2014/main" id="{2B4703CC-9CF4-4ADC-BDF4-F9EBD46566A8}"/>
                </a:ext>
              </a:extLst>
            </p:cNvPr>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7406;p126">
              <a:extLst>
                <a:ext uri="{FF2B5EF4-FFF2-40B4-BE49-F238E27FC236}">
                  <a16:creationId xmlns:a16="http://schemas.microsoft.com/office/drawing/2014/main" id="{C4AF5412-76C2-4674-B2AB-664C3F487E3E}"/>
                </a:ext>
              </a:extLst>
            </p:cNvPr>
            <p:cNvSpPr/>
            <p:nvPr/>
          </p:nvSpPr>
          <p:spPr>
            <a:xfrm>
              <a:off x="2595449" y="1751378"/>
              <a:ext cx="0" cy="14"/>
            </a:xfrm>
            <a:custGeom>
              <a:avLst/>
              <a:gdLst/>
              <a:ahLst/>
              <a:cxnLst/>
              <a:rect l="l" t="t" r="r" b="b"/>
              <a:pathLst>
                <a:path h="1" extrusionOk="0">
                  <a:moveTo>
                    <a:pt x="0"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7407;p126">
              <a:extLst>
                <a:ext uri="{FF2B5EF4-FFF2-40B4-BE49-F238E27FC236}">
                  <a16:creationId xmlns:a16="http://schemas.microsoft.com/office/drawing/2014/main" id="{480B1528-9E1F-4184-9ADA-FC11B6A0B079}"/>
                </a:ext>
              </a:extLst>
            </p:cNvPr>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7408;p126">
              <a:extLst>
                <a:ext uri="{FF2B5EF4-FFF2-40B4-BE49-F238E27FC236}">
                  <a16:creationId xmlns:a16="http://schemas.microsoft.com/office/drawing/2014/main" id="{13F099E9-96BD-4BC0-968D-7E1A90C757B4}"/>
                </a:ext>
              </a:extLst>
            </p:cNvPr>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7409;p126">
              <a:extLst>
                <a:ext uri="{FF2B5EF4-FFF2-40B4-BE49-F238E27FC236}">
                  <a16:creationId xmlns:a16="http://schemas.microsoft.com/office/drawing/2014/main" id="{04FBF4EA-83B0-477C-91D2-F276C9EA15A7}"/>
                </a:ext>
              </a:extLst>
            </p:cNvPr>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7410;p126">
              <a:extLst>
                <a:ext uri="{FF2B5EF4-FFF2-40B4-BE49-F238E27FC236}">
                  <a16:creationId xmlns:a16="http://schemas.microsoft.com/office/drawing/2014/main" id="{2CE5EB04-59BD-4D04-96F9-4CF982FE1DDD}"/>
                </a:ext>
              </a:extLst>
            </p:cNvPr>
            <p:cNvSpPr/>
            <p:nvPr/>
          </p:nvSpPr>
          <p:spPr>
            <a:xfrm>
              <a:off x="2549950" y="1753523"/>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7411;p126">
              <a:extLst>
                <a:ext uri="{FF2B5EF4-FFF2-40B4-BE49-F238E27FC236}">
                  <a16:creationId xmlns:a16="http://schemas.microsoft.com/office/drawing/2014/main" id="{E0F6BA37-67BD-42C5-94C8-E013A847A230}"/>
                </a:ext>
              </a:extLst>
            </p:cNvPr>
            <p:cNvSpPr/>
            <p:nvPr/>
          </p:nvSpPr>
          <p:spPr>
            <a:xfrm>
              <a:off x="2550236" y="1753618"/>
              <a:ext cx="109" cy="54"/>
            </a:xfrm>
            <a:custGeom>
              <a:avLst/>
              <a:gdLst/>
              <a:ahLst/>
              <a:cxnLst/>
              <a:rect l="l" t="t" r="r" b="b"/>
              <a:pathLst>
                <a:path w="8" h="4" extrusionOk="0">
                  <a:moveTo>
                    <a:pt x="8"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7412;p126">
              <a:extLst>
                <a:ext uri="{FF2B5EF4-FFF2-40B4-BE49-F238E27FC236}">
                  <a16:creationId xmlns:a16="http://schemas.microsoft.com/office/drawing/2014/main" id="{952DCD0A-7A67-4D58-9AED-5F4DF82117D8}"/>
                </a:ext>
              </a:extLst>
            </p:cNvPr>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7413;p126">
              <a:extLst>
                <a:ext uri="{FF2B5EF4-FFF2-40B4-BE49-F238E27FC236}">
                  <a16:creationId xmlns:a16="http://schemas.microsoft.com/office/drawing/2014/main" id="{11F523AC-E048-42DF-9010-A312FA00D0D0}"/>
                </a:ext>
              </a:extLst>
            </p:cNvPr>
            <p:cNvSpPr/>
            <p:nvPr/>
          </p:nvSpPr>
          <p:spPr>
            <a:xfrm>
              <a:off x="2550480" y="1753754"/>
              <a:ext cx="149" cy="68"/>
            </a:xfrm>
            <a:custGeom>
              <a:avLst/>
              <a:gdLst/>
              <a:ahLst/>
              <a:cxnLst/>
              <a:rect l="l" t="t" r="r" b="b"/>
              <a:pathLst>
                <a:path w="11" h="5" extrusionOk="0">
                  <a:moveTo>
                    <a:pt x="11"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7414;p126">
              <a:extLst>
                <a:ext uri="{FF2B5EF4-FFF2-40B4-BE49-F238E27FC236}">
                  <a16:creationId xmlns:a16="http://schemas.microsoft.com/office/drawing/2014/main" id="{A82900FD-7B8D-481E-BF6B-DCD4F9D0416F}"/>
                </a:ext>
              </a:extLst>
            </p:cNvPr>
            <p:cNvSpPr/>
            <p:nvPr/>
          </p:nvSpPr>
          <p:spPr>
            <a:xfrm>
              <a:off x="2550711" y="1753903"/>
              <a:ext cx="204" cy="109"/>
            </a:xfrm>
            <a:custGeom>
              <a:avLst/>
              <a:gdLst/>
              <a:ahLst/>
              <a:cxnLst/>
              <a:rect l="l" t="t" r="r" b="b"/>
              <a:pathLst>
                <a:path w="15" h="8" extrusionOk="0">
                  <a:moveTo>
                    <a:pt x="15"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7415;p126">
              <a:extLst>
                <a:ext uri="{FF2B5EF4-FFF2-40B4-BE49-F238E27FC236}">
                  <a16:creationId xmlns:a16="http://schemas.microsoft.com/office/drawing/2014/main" id="{7670378B-F818-40D3-9C43-88903C000F41}"/>
                </a:ext>
              </a:extLst>
            </p:cNvPr>
            <p:cNvSpPr/>
            <p:nvPr/>
          </p:nvSpPr>
          <p:spPr>
            <a:xfrm>
              <a:off x="2549625" y="1753373"/>
              <a:ext cx="109" cy="14"/>
            </a:xfrm>
            <a:custGeom>
              <a:avLst/>
              <a:gdLst/>
              <a:ahLst/>
              <a:cxnLst/>
              <a:rect l="l" t="t" r="r" b="b"/>
              <a:pathLst>
                <a:path w="8" h="1" extrusionOk="0">
                  <a:moveTo>
                    <a:pt x="7"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7416;p126">
              <a:extLst>
                <a:ext uri="{FF2B5EF4-FFF2-40B4-BE49-F238E27FC236}">
                  <a16:creationId xmlns:a16="http://schemas.microsoft.com/office/drawing/2014/main" id="{F2148603-9964-4660-9A96-66D229223BC2}"/>
                </a:ext>
              </a:extLst>
            </p:cNvPr>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7417;p126">
              <a:extLst>
                <a:ext uri="{FF2B5EF4-FFF2-40B4-BE49-F238E27FC236}">
                  <a16:creationId xmlns:a16="http://schemas.microsoft.com/office/drawing/2014/main" id="{8341562E-F4CB-4613-BCE2-6C881872BC42}"/>
                </a:ext>
              </a:extLst>
            </p:cNvPr>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7418;p126">
              <a:extLst>
                <a:ext uri="{FF2B5EF4-FFF2-40B4-BE49-F238E27FC236}">
                  <a16:creationId xmlns:a16="http://schemas.microsoft.com/office/drawing/2014/main" id="{639FFC63-82AF-4FE0-A556-05A31EDF9E65}"/>
                </a:ext>
              </a:extLst>
            </p:cNvPr>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7419;p126">
              <a:extLst>
                <a:ext uri="{FF2B5EF4-FFF2-40B4-BE49-F238E27FC236}">
                  <a16:creationId xmlns:a16="http://schemas.microsoft.com/office/drawing/2014/main" id="{CF52DCF8-6873-4B6D-8354-4C6455A751B1}"/>
                </a:ext>
              </a:extLst>
            </p:cNvPr>
            <p:cNvSpPr/>
            <p:nvPr/>
          </p:nvSpPr>
          <p:spPr>
            <a:xfrm>
              <a:off x="2511499" y="1770440"/>
              <a:ext cx="489" cy="14"/>
            </a:xfrm>
            <a:custGeom>
              <a:avLst/>
              <a:gdLst/>
              <a:ahLst/>
              <a:cxnLst/>
              <a:rect l="l" t="t" r="r" b="b"/>
              <a:pathLst>
                <a:path w="36" h="1" extrusionOk="0">
                  <a:moveTo>
                    <a:pt x="15" y="0"/>
                  </a:moveTo>
                  <a:lnTo>
                    <a:pt x="36"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7420;p126">
              <a:extLst>
                <a:ext uri="{FF2B5EF4-FFF2-40B4-BE49-F238E27FC236}">
                  <a16:creationId xmlns:a16="http://schemas.microsoft.com/office/drawing/2014/main" id="{5BB9DB96-99AB-44AC-9B91-A0F26D221904}"/>
                </a:ext>
              </a:extLst>
            </p:cNvPr>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7421;p126">
              <a:extLst>
                <a:ext uri="{FF2B5EF4-FFF2-40B4-BE49-F238E27FC236}">
                  <a16:creationId xmlns:a16="http://schemas.microsoft.com/office/drawing/2014/main" id="{A40F0B35-C877-44BC-8E2F-E9E9B41CF2E9}"/>
                </a:ext>
              </a:extLst>
            </p:cNvPr>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7422;p126">
              <a:extLst>
                <a:ext uri="{FF2B5EF4-FFF2-40B4-BE49-F238E27FC236}">
                  <a16:creationId xmlns:a16="http://schemas.microsoft.com/office/drawing/2014/main" id="{66DE7EB1-5FD4-48A1-9F4C-4CB22A30D546}"/>
                </a:ext>
              </a:extLst>
            </p:cNvPr>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7423;p126">
              <a:extLst>
                <a:ext uri="{FF2B5EF4-FFF2-40B4-BE49-F238E27FC236}">
                  <a16:creationId xmlns:a16="http://schemas.microsoft.com/office/drawing/2014/main" id="{D718B43A-1069-4C80-A9A5-87281926E7BC}"/>
                </a:ext>
              </a:extLst>
            </p:cNvPr>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7424;p126">
              <a:extLst>
                <a:ext uri="{FF2B5EF4-FFF2-40B4-BE49-F238E27FC236}">
                  <a16:creationId xmlns:a16="http://schemas.microsoft.com/office/drawing/2014/main" id="{351E3BF2-5A2D-4F5A-805B-02B6D18C4CB1}"/>
                </a:ext>
              </a:extLst>
            </p:cNvPr>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7425;p126">
              <a:extLst>
                <a:ext uri="{FF2B5EF4-FFF2-40B4-BE49-F238E27FC236}">
                  <a16:creationId xmlns:a16="http://schemas.microsoft.com/office/drawing/2014/main" id="{B29D5716-D58B-49E1-8FBD-6236D7742F28}"/>
                </a:ext>
              </a:extLst>
            </p:cNvPr>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7426;p126">
              <a:extLst>
                <a:ext uri="{FF2B5EF4-FFF2-40B4-BE49-F238E27FC236}">
                  <a16:creationId xmlns:a16="http://schemas.microsoft.com/office/drawing/2014/main" id="{E223DBFB-ED9E-4EA0-807A-26C49C522D3D}"/>
                </a:ext>
              </a:extLst>
            </p:cNvPr>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7427;p126">
              <a:extLst>
                <a:ext uri="{FF2B5EF4-FFF2-40B4-BE49-F238E27FC236}">
                  <a16:creationId xmlns:a16="http://schemas.microsoft.com/office/drawing/2014/main" id="{791B5925-C756-46BC-8CBD-288FA2864B9C}"/>
                </a:ext>
              </a:extLst>
            </p:cNvPr>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7428;p126">
              <a:extLst>
                <a:ext uri="{FF2B5EF4-FFF2-40B4-BE49-F238E27FC236}">
                  <a16:creationId xmlns:a16="http://schemas.microsoft.com/office/drawing/2014/main" id="{EB35F771-9AED-425E-8BE0-A7215C72DF27}"/>
                </a:ext>
              </a:extLst>
            </p:cNvPr>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7429;p126">
              <a:extLst>
                <a:ext uri="{FF2B5EF4-FFF2-40B4-BE49-F238E27FC236}">
                  <a16:creationId xmlns:a16="http://schemas.microsoft.com/office/drawing/2014/main" id="{4AF23AC8-F5A1-46C0-B464-714D06A08AAE}"/>
                </a:ext>
              </a:extLst>
            </p:cNvPr>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7430;p126">
              <a:extLst>
                <a:ext uri="{FF2B5EF4-FFF2-40B4-BE49-F238E27FC236}">
                  <a16:creationId xmlns:a16="http://schemas.microsoft.com/office/drawing/2014/main" id="{F27036B5-5764-4AB6-963B-E449B3256B96}"/>
                </a:ext>
              </a:extLst>
            </p:cNvPr>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7431;p126">
              <a:extLst>
                <a:ext uri="{FF2B5EF4-FFF2-40B4-BE49-F238E27FC236}">
                  <a16:creationId xmlns:a16="http://schemas.microsoft.com/office/drawing/2014/main" id="{12F3CC2B-2D26-40F1-8BE6-034D1505A033}"/>
                </a:ext>
              </a:extLst>
            </p:cNvPr>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7432;p126">
              <a:extLst>
                <a:ext uri="{FF2B5EF4-FFF2-40B4-BE49-F238E27FC236}">
                  <a16:creationId xmlns:a16="http://schemas.microsoft.com/office/drawing/2014/main" id="{E68E2547-B311-4A6E-BAAD-653B50693803}"/>
                </a:ext>
              </a:extLst>
            </p:cNvPr>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7433;p126">
              <a:extLst>
                <a:ext uri="{FF2B5EF4-FFF2-40B4-BE49-F238E27FC236}">
                  <a16:creationId xmlns:a16="http://schemas.microsoft.com/office/drawing/2014/main" id="{0D93EED6-72C0-401B-AD92-466DCDC96A7A}"/>
                </a:ext>
              </a:extLst>
            </p:cNvPr>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7434;p126">
              <a:extLst>
                <a:ext uri="{FF2B5EF4-FFF2-40B4-BE49-F238E27FC236}">
                  <a16:creationId xmlns:a16="http://schemas.microsoft.com/office/drawing/2014/main" id="{BFE9CABA-64AF-408D-AD56-6A0140288D62}"/>
                </a:ext>
              </a:extLst>
            </p:cNvPr>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7435;p126">
              <a:extLst>
                <a:ext uri="{FF2B5EF4-FFF2-40B4-BE49-F238E27FC236}">
                  <a16:creationId xmlns:a16="http://schemas.microsoft.com/office/drawing/2014/main" id="{460CA46C-1454-450A-B6C6-E48D75F4B1B3}"/>
                </a:ext>
              </a:extLst>
            </p:cNvPr>
            <p:cNvSpPr/>
            <p:nvPr/>
          </p:nvSpPr>
          <p:spPr>
            <a:xfrm>
              <a:off x="2579848" y="1757895"/>
              <a:ext cx="68" cy="14"/>
            </a:xfrm>
            <a:custGeom>
              <a:avLst/>
              <a:gdLst/>
              <a:ahLst/>
              <a:cxnLst/>
              <a:rect l="l" t="t" r="r" b="b"/>
              <a:pathLst>
                <a:path w="5"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7436;p126">
              <a:extLst>
                <a:ext uri="{FF2B5EF4-FFF2-40B4-BE49-F238E27FC236}">
                  <a16:creationId xmlns:a16="http://schemas.microsoft.com/office/drawing/2014/main" id="{E2CA673B-5288-465D-8521-6519930AEE4D}"/>
                </a:ext>
              </a:extLst>
            </p:cNvPr>
            <p:cNvSpPr/>
            <p:nvPr/>
          </p:nvSpPr>
          <p:spPr>
            <a:xfrm>
              <a:off x="2583419" y="1758221"/>
              <a:ext cx="204" cy="68"/>
            </a:xfrm>
            <a:custGeom>
              <a:avLst/>
              <a:gdLst/>
              <a:ahLst/>
              <a:cxnLst/>
              <a:rect l="l" t="t" r="r" b="b"/>
              <a:pathLst>
                <a:path w="15" h="5" extrusionOk="0">
                  <a:moveTo>
                    <a:pt x="0" y="4"/>
                  </a:moveTo>
                  <a:lnTo>
                    <a:pt x="1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7437;p126">
              <a:extLst>
                <a:ext uri="{FF2B5EF4-FFF2-40B4-BE49-F238E27FC236}">
                  <a16:creationId xmlns:a16="http://schemas.microsoft.com/office/drawing/2014/main" id="{E427BF68-1978-41DE-8A8F-F61F13CA9D35}"/>
                </a:ext>
              </a:extLst>
            </p:cNvPr>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7438;p126">
              <a:extLst>
                <a:ext uri="{FF2B5EF4-FFF2-40B4-BE49-F238E27FC236}">
                  <a16:creationId xmlns:a16="http://schemas.microsoft.com/office/drawing/2014/main" id="{00E20D90-838C-4F16-B582-47EB5C8D613A}"/>
                </a:ext>
              </a:extLst>
            </p:cNvPr>
            <p:cNvSpPr/>
            <p:nvPr/>
          </p:nvSpPr>
          <p:spPr>
            <a:xfrm>
              <a:off x="2582319" y="1758465"/>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7439;p126">
              <a:extLst>
                <a:ext uri="{FF2B5EF4-FFF2-40B4-BE49-F238E27FC236}">
                  <a16:creationId xmlns:a16="http://schemas.microsoft.com/office/drawing/2014/main" id="{43913DB4-0C0B-481B-8594-5880919F2346}"/>
                </a:ext>
              </a:extLst>
            </p:cNvPr>
            <p:cNvSpPr/>
            <p:nvPr/>
          </p:nvSpPr>
          <p:spPr>
            <a:xfrm>
              <a:off x="2584030" y="1758126"/>
              <a:ext cx="68" cy="14"/>
            </a:xfrm>
            <a:custGeom>
              <a:avLst/>
              <a:gdLst/>
              <a:ahLst/>
              <a:cxnLst/>
              <a:rect l="l" t="t" r="r" b="b"/>
              <a:pathLst>
                <a:path w="5" h="1" extrusionOk="0">
                  <a:moveTo>
                    <a:pt x="4"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7440;p126">
              <a:extLst>
                <a:ext uri="{FF2B5EF4-FFF2-40B4-BE49-F238E27FC236}">
                  <a16:creationId xmlns:a16="http://schemas.microsoft.com/office/drawing/2014/main" id="{A8E67AD3-8C0A-48F7-9097-83252D4AB70F}"/>
                </a:ext>
              </a:extLst>
            </p:cNvPr>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7441;p126">
              <a:extLst>
                <a:ext uri="{FF2B5EF4-FFF2-40B4-BE49-F238E27FC236}">
                  <a16:creationId xmlns:a16="http://schemas.microsoft.com/office/drawing/2014/main" id="{2578FA5F-8CC3-4F7E-AD90-EB8933F7655F}"/>
                </a:ext>
              </a:extLst>
            </p:cNvPr>
            <p:cNvSpPr/>
            <p:nvPr/>
          </p:nvSpPr>
          <p:spPr>
            <a:xfrm>
              <a:off x="2582890" y="1758370"/>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7442;p126">
              <a:extLst>
                <a:ext uri="{FF2B5EF4-FFF2-40B4-BE49-F238E27FC236}">
                  <a16:creationId xmlns:a16="http://schemas.microsoft.com/office/drawing/2014/main" id="{A91C160F-5081-4C72-8F7B-0002492F75BA}"/>
                </a:ext>
              </a:extLst>
            </p:cNvPr>
            <p:cNvSpPr/>
            <p:nvPr/>
          </p:nvSpPr>
          <p:spPr>
            <a:xfrm>
              <a:off x="2581803" y="175850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7443;p126">
              <a:extLst>
                <a:ext uri="{FF2B5EF4-FFF2-40B4-BE49-F238E27FC236}">
                  <a16:creationId xmlns:a16="http://schemas.microsoft.com/office/drawing/2014/main" id="{BF7330B2-9722-4DBF-AAEA-37362EFC9A1F}"/>
                </a:ext>
              </a:extLst>
            </p:cNvPr>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7444;p126">
              <a:extLst>
                <a:ext uri="{FF2B5EF4-FFF2-40B4-BE49-F238E27FC236}">
                  <a16:creationId xmlns:a16="http://schemas.microsoft.com/office/drawing/2014/main" id="{34DC3109-A2C0-4FCA-9798-4C14AF7B3D60}"/>
                </a:ext>
              </a:extLst>
            </p:cNvPr>
            <p:cNvSpPr/>
            <p:nvPr/>
          </p:nvSpPr>
          <p:spPr>
            <a:xfrm>
              <a:off x="2600147" y="1753618"/>
              <a:ext cx="163" cy="14"/>
            </a:xfrm>
            <a:custGeom>
              <a:avLst/>
              <a:gdLst/>
              <a:ahLst/>
              <a:cxnLst/>
              <a:rect l="l" t="t" r="r" b="b"/>
              <a:pathLst>
                <a:path w="12" h="1" extrusionOk="0">
                  <a:moveTo>
                    <a:pt x="1"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7445;p126">
              <a:extLst>
                <a:ext uri="{FF2B5EF4-FFF2-40B4-BE49-F238E27FC236}">
                  <a16:creationId xmlns:a16="http://schemas.microsoft.com/office/drawing/2014/main" id="{A699D7C0-949D-4509-8B2C-788CCC13BE31}"/>
                </a:ext>
              </a:extLst>
            </p:cNvPr>
            <p:cNvSpPr/>
            <p:nvPr/>
          </p:nvSpPr>
          <p:spPr>
            <a:xfrm>
              <a:off x="2596250" y="1752097"/>
              <a:ext cx="54" cy="54"/>
            </a:xfrm>
            <a:custGeom>
              <a:avLst/>
              <a:gdLst/>
              <a:ahLst/>
              <a:cxnLst/>
              <a:rect l="l" t="t" r="r" b="b"/>
              <a:pathLst>
                <a:path w="4" h="4" extrusionOk="0">
                  <a:moveTo>
                    <a:pt x="1" y="0"/>
                  </a:moveTo>
                  <a:lnTo>
                    <a:pt x="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7446;p126">
              <a:extLst>
                <a:ext uri="{FF2B5EF4-FFF2-40B4-BE49-F238E27FC236}">
                  <a16:creationId xmlns:a16="http://schemas.microsoft.com/office/drawing/2014/main" id="{45A9992D-C4A5-468C-8A1A-8E6A8E355A33}"/>
                </a:ext>
              </a:extLst>
            </p:cNvPr>
            <p:cNvSpPr/>
            <p:nvPr/>
          </p:nvSpPr>
          <p:spPr>
            <a:xfrm>
              <a:off x="2599536" y="1753563"/>
              <a:ext cx="244" cy="14"/>
            </a:xfrm>
            <a:custGeom>
              <a:avLst/>
              <a:gdLst/>
              <a:ahLst/>
              <a:cxnLst/>
              <a:rect l="l" t="t" r="r" b="b"/>
              <a:pathLst>
                <a:path w="18" h="1" extrusionOk="0">
                  <a:moveTo>
                    <a:pt x="0"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7447;p126">
              <a:extLst>
                <a:ext uri="{FF2B5EF4-FFF2-40B4-BE49-F238E27FC236}">
                  <a16:creationId xmlns:a16="http://schemas.microsoft.com/office/drawing/2014/main" id="{5F2FA1CD-6799-49EC-845C-AC16B6C116E6}"/>
                </a:ext>
              </a:extLst>
            </p:cNvPr>
            <p:cNvSpPr/>
            <p:nvPr/>
          </p:nvSpPr>
          <p:spPr>
            <a:xfrm>
              <a:off x="2595639" y="1751473"/>
              <a:ext cx="190" cy="163"/>
            </a:xfrm>
            <a:custGeom>
              <a:avLst/>
              <a:gdLst/>
              <a:ahLst/>
              <a:cxnLst/>
              <a:rect l="l" t="t" r="r" b="b"/>
              <a:pathLst>
                <a:path w="14" h="12" extrusionOk="0">
                  <a:moveTo>
                    <a:pt x="0" y="1"/>
                  </a:moveTo>
                  <a:lnTo>
                    <a:pt x="14"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7448;p126">
              <a:extLst>
                <a:ext uri="{FF2B5EF4-FFF2-40B4-BE49-F238E27FC236}">
                  <a16:creationId xmlns:a16="http://schemas.microsoft.com/office/drawing/2014/main" id="{CBE32E3E-A19F-420E-941D-92F3C7FC1452}"/>
                </a:ext>
              </a:extLst>
            </p:cNvPr>
            <p:cNvSpPr/>
            <p:nvPr/>
          </p:nvSpPr>
          <p:spPr>
            <a:xfrm>
              <a:off x="2595965" y="1751758"/>
              <a:ext cx="149" cy="109"/>
            </a:xfrm>
            <a:custGeom>
              <a:avLst/>
              <a:gdLst/>
              <a:ahLst/>
              <a:cxnLst/>
              <a:rect l="l" t="t" r="r" b="b"/>
              <a:pathLst>
                <a:path w="11" h="8" extrusionOk="0">
                  <a:moveTo>
                    <a:pt x="1" y="1"/>
                  </a:moveTo>
                  <a:lnTo>
                    <a:pt x="1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7449;p126">
              <a:extLst>
                <a:ext uri="{FF2B5EF4-FFF2-40B4-BE49-F238E27FC236}">
                  <a16:creationId xmlns:a16="http://schemas.microsoft.com/office/drawing/2014/main" id="{D4D6FF8E-CF6D-49E8-A212-173A595B5A8C}"/>
                </a:ext>
              </a:extLst>
            </p:cNvPr>
            <p:cNvSpPr/>
            <p:nvPr/>
          </p:nvSpPr>
          <p:spPr>
            <a:xfrm>
              <a:off x="2600812" y="1753754"/>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7450;p126">
              <a:extLst>
                <a:ext uri="{FF2B5EF4-FFF2-40B4-BE49-F238E27FC236}">
                  <a16:creationId xmlns:a16="http://schemas.microsoft.com/office/drawing/2014/main" id="{A1B17F3C-A757-457F-A5E8-FCBE7BF25C0E}"/>
                </a:ext>
              </a:extLst>
            </p:cNvPr>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7451;p126">
              <a:extLst>
                <a:ext uri="{FF2B5EF4-FFF2-40B4-BE49-F238E27FC236}">
                  <a16:creationId xmlns:a16="http://schemas.microsoft.com/office/drawing/2014/main" id="{EBA9BD6E-8AAC-4B6C-A661-CBB55B7C8845}"/>
                </a:ext>
              </a:extLst>
            </p:cNvPr>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7452;p126">
              <a:extLst>
                <a:ext uri="{FF2B5EF4-FFF2-40B4-BE49-F238E27FC236}">
                  <a16:creationId xmlns:a16="http://schemas.microsoft.com/office/drawing/2014/main" id="{22A44E97-8D26-4D2A-BF87-70D3A8CE5BBA}"/>
                </a:ext>
              </a:extLst>
            </p:cNvPr>
            <p:cNvSpPr/>
            <p:nvPr/>
          </p:nvSpPr>
          <p:spPr>
            <a:xfrm>
              <a:off x="2556033" y="1755138"/>
              <a:ext cx="68" cy="54"/>
            </a:xfrm>
            <a:custGeom>
              <a:avLst/>
              <a:gdLst/>
              <a:ahLst/>
              <a:cxnLst/>
              <a:rect l="l" t="t" r="r" b="b"/>
              <a:pathLst>
                <a:path w="5" h="4" extrusionOk="0">
                  <a:moveTo>
                    <a:pt x="4"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7453;p126">
              <a:extLst>
                <a:ext uri="{FF2B5EF4-FFF2-40B4-BE49-F238E27FC236}">
                  <a16:creationId xmlns:a16="http://schemas.microsoft.com/office/drawing/2014/main" id="{A809EE71-DD4A-4939-9447-0858FD46DD9D}"/>
                </a:ext>
              </a:extLst>
            </p:cNvPr>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7454;p126">
              <a:extLst>
                <a:ext uri="{FF2B5EF4-FFF2-40B4-BE49-F238E27FC236}">
                  <a16:creationId xmlns:a16="http://schemas.microsoft.com/office/drawing/2014/main" id="{49CC4A82-3D02-49D5-8929-C1256A165600}"/>
                </a:ext>
              </a:extLst>
            </p:cNvPr>
            <p:cNvSpPr/>
            <p:nvPr/>
          </p:nvSpPr>
          <p:spPr>
            <a:xfrm>
              <a:off x="2552951" y="1755274"/>
              <a:ext cx="204" cy="68"/>
            </a:xfrm>
            <a:custGeom>
              <a:avLst/>
              <a:gdLst/>
              <a:ahLst/>
              <a:cxnLst/>
              <a:rect l="l" t="t" r="r" b="b"/>
              <a:pathLst>
                <a:path w="15" h="5" extrusionOk="0">
                  <a:moveTo>
                    <a:pt x="0" y="1"/>
                  </a:moveTo>
                  <a:lnTo>
                    <a:pt x="14"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7455;p126">
              <a:extLst>
                <a:ext uri="{FF2B5EF4-FFF2-40B4-BE49-F238E27FC236}">
                  <a16:creationId xmlns:a16="http://schemas.microsoft.com/office/drawing/2014/main" id="{7B83C1AF-B74B-40DB-A994-CEEDB8CF19CC}"/>
                </a:ext>
              </a:extLst>
            </p:cNvPr>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7456;p126">
              <a:extLst>
                <a:ext uri="{FF2B5EF4-FFF2-40B4-BE49-F238E27FC236}">
                  <a16:creationId xmlns:a16="http://schemas.microsoft.com/office/drawing/2014/main" id="{AC06ECFC-FF0F-459B-9911-C0DE069E3E61}"/>
                </a:ext>
              </a:extLst>
            </p:cNvPr>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7457;p126">
              <a:extLst>
                <a:ext uri="{FF2B5EF4-FFF2-40B4-BE49-F238E27FC236}">
                  <a16:creationId xmlns:a16="http://schemas.microsoft.com/office/drawing/2014/main" id="{5CD2FFD4-28C9-4EA2-BBF1-4E8F2E0D4505}"/>
                </a:ext>
              </a:extLst>
            </p:cNvPr>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7458;p126">
              <a:extLst>
                <a:ext uri="{FF2B5EF4-FFF2-40B4-BE49-F238E27FC236}">
                  <a16:creationId xmlns:a16="http://schemas.microsoft.com/office/drawing/2014/main" id="{B74738A9-CCC6-455C-8725-078BA4433AA9}"/>
                </a:ext>
              </a:extLst>
            </p:cNvPr>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7459;p126">
              <a:extLst>
                <a:ext uri="{FF2B5EF4-FFF2-40B4-BE49-F238E27FC236}">
                  <a16:creationId xmlns:a16="http://schemas.microsoft.com/office/drawing/2014/main" id="{1CF49BA0-3E67-4B81-B2A2-40D08C08DBF6}"/>
                </a:ext>
              </a:extLst>
            </p:cNvPr>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7460;p126">
              <a:extLst>
                <a:ext uri="{FF2B5EF4-FFF2-40B4-BE49-F238E27FC236}">
                  <a16:creationId xmlns:a16="http://schemas.microsoft.com/office/drawing/2014/main" id="{64DCF383-1BE5-46A8-8E0D-A2B808D2FDA8}"/>
                </a:ext>
              </a:extLst>
            </p:cNvPr>
            <p:cNvSpPr/>
            <p:nvPr/>
          </p:nvSpPr>
          <p:spPr>
            <a:xfrm>
              <a:off x="2580663" y="1829951"/>
              <a:ext cx="204" cy="109"/>
            </a:xfrm>
            <a:custGeom>
              <a:avLst/>
              <a:gdLst/>
              <a:ahLst/>
              <a:cxnLst/>
              <a:rect l="l" t="t" r="r" b="b"/>
              <a:pathLst>
                <a:path w="15" h="8" extrusionOk="0">
                  <a:moveTo>
                    <a:pt x="14"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7461;p126">
              <a:extLst>
                <a:ext uri="{FF2B5EF4-FFF2-40B4-BE49-F238E27FC236}">
                  <a16:creationId xmlns:a16="http://schemas.microsoft.com/office/drawing/2014/main" id="{13EB5A74-2199-4407-92D5-FD8D640D9E14}"/>
                </a:ext>
              </a:extLst>
            </p:cNvPr>
            <p:cNvSpPr/>
            <p:nvPr/>
          </p:nvSpPr>
          <p:spPr>
            <a:xfrm>
              <a:off x="2555273" y="1862360"/>
              <a:ext cx="68" cy="68"/>
            </a:xfrm>
            <a:custGeom>
              <a:avLst/>
              <a:gdLst/>
              <a:ahLst/>
              <a:cxnLst/>
              <a:rect l="l" t="t" r="r" b="b"/>
              <a:pathLst>
                <a:path w="5" h="5" extrusionOk="0">
                  <a:moveTo>
                    <a:pt x="4" y="1"/>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7462;p126">
              <a:extLst>
                <a:ext uri="{FF2B5EF4-FFF2-40B4-BE49-F238E27FC236}">
                  <a16:creationId xmlns:a16="http://schemas.microsoft.com/office/drawing/2014/main" id="{7FDF595C-F2A5-4449-94DF-803EEA693B4F}"/>
                </a:ext>
              </a:extLst>
            </p:cNvPr>
            <p:cNvSpPr/>
            <p:nvPr/>
          </p:nvSpPr>
          <p:spPr>
            <a:xfrm>
              <a:off x="2554798" y="1863080"/>
              <a:ext cx="68" cy="54"/>
            </a:xfrm>
            <a:custGeom>
              <a:avLst/>
              <a:gdLst/>
              <a:ahLst/>
              <a:cxnLst/>
              <a:rect l="l" t="t" r="r" b="b"/>
              <a:pathLst>
                <a:path w="5" h="4" extrusionOk="0">
                  <a:moveTo>
                    <a:pt x="1" y="4"/>
                  </a:moveTo>
                  <a:lnTo>
                    <a:pt x="4" y="1"/>
                  </a:ln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7463;p126">
              <a:extLst>
                <a:ext uri="{FF2B5EF4-FFF2-40B4-BE49-F238E27FC236}">
                  <a16:creationId xmlns:a16="http://schemas.microsoft.com/office/drawing/2014/main" id="{27480560-6574-4174-94ED-F0E5465AACBF}"/>
                </a:ext>
              </a:extLst>
            </p:cNvPr>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7464;p126">
              <a:extLst>
                <a:ext uri="{FF2B5EF4-FFF2-40B4-BE49-F238E27FC236}">
                  <a16:creationId xmlns:a16="http://schemas.microsoft.com/office/drawing/2014/main" id="{EA3855F1-056D-4564-BCCE-2D26926FA407}"/>
                </a:ext>
              </a:extLst>
            </p:cNvPr>
            <p:cNvSpPr/>
            <p:nvPr/>
          </p:nvSpPr>
          <p:spPr>
            <a:xfrm>
              <a:off x="2620255" y="1767725"/>
              <a:ext cx="530" cy="258"/>
            </a:xfrm>
            <a:custGeom>
              <a:avLst/>
              <a:gdLst/>
              <a:ahLst/>
              <a:cxnLst/>
              <a:rect l="l" t="t" r="r" b="b"/>
              <a:pathLst>
                <a:path w="39" h="19" extrusionOk="0">
                  <a:moveTo>
                    <a:pt x="0" y="1"/>
                  </a:moveTo>
                  <a:lnTo>
                    <a:pt x="39"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7465;p126">
              <a:extLst>
                <a:ext uri="{FF2B5EF4-FFF2-40B4-BE49-F238E27FC236}">
                  <a16:creationId xmlns:a16="http://schemas.microsoft.com/office/drawing/2014/main" id="{534632C3-75C7-4488-BFCA-DEFBBD30C427}"/>
                </a:ext>
              </a:extLst>
            </p:cNvPr>
            <p:cNvSpPr/>
            <p:nvPr/>
          </p:nvSpPr>
          <p:spPr>
            <a:xfrm>
              <a:off x="2619589" y="1767345"/>
              <a:ext cx="434" cy="258"/>
            </a:xfrm>
            <a:custGeom>
              <a:avLst/>
              <a:gdLst/>
              <a:ahLst/>
              <a:cxnLst/>
              <a:rect l="l" t="t" r="r" b="b"/>
              <a:pathLst>
                <a:path w="32" h="19" extrusionOk="0">
                  <a:moveTo>
                    <a:pt x="0" y="1"/>
                  </a:moveTo>
                  <a:lnTo>
                    <a:pt x="3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7466;p126">
              <a:extLst>
                <a:ext uri="{FF2B5EF4-FFF2-40B4-BE49-F238E27FC236}">
                  <a16:creationId xmlns:a16="http://schemas.microsoft.com/office/drawing/2014/main" id="{F1272FF8-1CAC-4AAD-93E1-3BCF211CD44F}"/>
                </a:ext>
              </a:extLst>
            </p:cNvPr>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7467;p126">
              <a:extLst>
                <a:ext uri="{FF2B5EF4-FFF2-40B4-BE49-F238E27FC236}">
                  <a16:creationId xmlns:a16="http://schemas.microsoft.com/office/drawing/2014/main" id="{43C57D60-6616-418F-B8DA-25E41D6FB014}"/>
                </a:ext>
              </a:extLst>
            </p:cNvPr>
            <p:cNvSpPr/>
            <p:nvPr/>
          </p:nvSpPr>
          <p:spPr>
            <a:xfrm>
              <a:off x="2620920" y="1768064"/>
              <a:ext cx="530" cy="339"/>
            </a:xfrm>
            <a:custGeom>
              <a:avLst/>
              <a:gdLst/>
              <a:ahLst/>
              <a:cxnLst/>
              <a:rect l="l" t="t" r="r" b="b"/>
              <a:pathLst>
                <a:path w="39" h="25" extrusionOk="0">
                  <a:moveTo>
                    <a:pt x="39" y="25"/>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7468;p126">
              <a:extLst>
                <a:ext uri="{FF2B5EF4-FFF2-40B4-BE49-F238E27FC236}">
                  <a16:creationId xmlns:a16="http://schemas.microsoft.com/office/drawing/2014/main" id="{336BC37C-73AF-4093-9309-2F29DEFA7573}"/>
                </a:ext>
              </a:extLst>
            </p:cNvPr>
            <p:cNvSpPr/>
            <p:nvPr/>
          </p:nvSpPr>
          <p:spPr>
            <a:xfrm>
              <a:off x="2618870" y="1766964"/>
              <a:ext cx="448" cy="258"/>
            </a:xfrm>
            <a:custGeom>
              <a:avLst/>
              <a:gdLst/>
              <a:ahLst/>
              <a:cxnLst/>
              <a:rect l="l" t="t" r="r" b="b"/>
              <a:pathLst>
                <a:path w="33" h="19" extrusionOk="0">
                  <a:moveTo>
                    <a:pt x="1" y="1"/>
                  </a:moveTo>
                  <a:lnTo>
                    <a:pt x="32"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7469;p126">
              <a:extLst>
                <a:ext uri="{FF2B5EF4-FFF2-40B4-BE49-F238E27FC236}">
                  <a16:creationId xmlns:a16="http://schemas.microsoft.com/office/drawing/2014/main" id="{F7E41919-C126-4FE8-8A19-7749159E3C6C}"/>
                </a:ext>
              </a:extLst>
            </p:cNvPr>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7470;p126">
              <a:extLst>
                <a:ext uri="{FF2B5EF4-FFF2-40B4-BE49-F238E27FC236}">
                  <a16:creationId xmlns:a16="http://schemas.microsoft.com/office/drawing/2014/main" id="{10CF6262-6656-4F6F-A001-8A6739FB6FD9}"/>
                </a:ext>
              </a:extLst>
            </p:cNvPr>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7471;p126">
              <a:extLst>
                <a:ext uri="{FF2B5EF4-FFF2-40B4-BE49-F238E27FC236}">
                  <a16:creationId xmlns:a16="http://schemas.microsoft.com/office/drawing/2014/main" id="{08D2A484-6068-44A3-B2A7-A099A6A5FD82}"/>
                </a:ext>
              </a:extLst>
            </p:cNvPr>
            <p:cNvSpPr/>
            <p:nvPr/>
          </p:nvSpPr>
          <p:spPr>
            <a:xfrm>
              <a:off x="2616358" y="1765783"/>
              <a:ext cx="720" cy="339"/>
            </a:xfrm>
            <a:custGeom>
              <a:avLst/>
              <a:gdLst/>
              <a:ahLst/>
              <a:cxnLst/>
              <a:rect l="l" t="t" r="r" b="b"/>
              <a:pathLst>
                <a:path w="53" h="25" extrusionOk="0">
                  <a:moveTo>
                    <a:pt x="0" y="0"/>
                  </a:moveTo>
                  <a:lnTo>
                    <a:pt x="53"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7472;p126">
              <a:extLst>
                <a:ext uri="{FF2B5EF4-FFF2-40B4-BE49-F238E27FC236}">
                  <a16:creationId xmlns:a16="http://schemas.microsoft.com/office/drawing/2014/main" id="{A686D3AB-7F5A-4447-9AD9-54DA491EAD7F}"/>
                </a:ext>
              </a:extLst>
            </p:cNvPr>
            <p:cNvSpPr/>
            <p:nvPr/>
          </p:nvSpPr>
          <p:spPr>
            <a:xfrm>
              <a:off x="2618164" y="1766639"/>
              <a:ext cx="394" cy="204"/>
            </a:xfrm>
            <a:custGeom>
              <a:avLst/>
              <a:gdLst/>
              <a:ahLst/>
              <a:cxnLst/>
              <a:rect l="l" t="t" r="r" b="b"/>
              <a:pathLst>
                <a:path w="29" h="15" extrusionOk="0">
                  <a:moveTo>
                    <a:pt x="0" y="0"/>
                  </a:moveTo>
                  <a:lnTo>
                    <a:pt x="28"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7473;p126">
              <a:extLst>
                <a:ext uri="{FF2B5EF4-FFF2-40B4-BE49-F238E27FC236}">
                  <a16:creationId xmlns:a16="http://schemas.microsoft.com/office/drawing/2014/main" id="{D44F2100-2265-44E6-9CE2-0EDE060581F3}"/>
                </a:ext>
              </a:extLst>
            </p:cNvPr>
            <p:cNvSpPr/>
            <p:nvPr/>
          </p:nvSpPr>
          <p:spPr>
            <a:xfrm>
              <a:off x="2607465" y="1755940"/>
              <a:ext cx="1208" cy="828"/>
            </a:xfrm>
            <a:custGeom>
              <a:avLst/>
              <a:gdLst/>
              <a:ahLst/>
              <a:cxnLst/>
              <a:rect l="l" t="t" r="r" b="b"/>
              <a:pathLst>
                <a:path w="89" h="61" extrusionOk="0">
                  <a:moveTo>
                    <a:pt x="1" y="1"/>
                  </a:moveTo>
                  <a:lnTo>
                    <a:pt x="88" y="6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7474;p126">
              <a:extLst>
                <a:ext uri="{FF2B5EF4-FFF2-40B4-BE49-F238E27FC236}">
                  <a16:creationId xmlns:a16="http://schemas.microsoft.com/office/drawing/2014/main" id="{9D5E41D9-ECBE-4843-84C1-CF5E2023EAD3}"/>
                </a:ext>
              </a:extLst>
            </p:cNvPr>
            <p:cNvSpPr/>
            <p:nvPr/>
          </p:nvSpPr>
          <p:spPr>
            <a:xfrm>
              <a:off x="2617349" y="1766258"/>
              <a:ext cx="489" cy="204"/>
            </a:xfrm>
            <a:custGeom>
              <a:avLst/>
              <a:gdLst/>
              <a:ahLst/>
              <a:cxnLst/>
              <a:rect l="l" t="t" r="r" b="b"/>
              <a:pathLst>
                <a:path w="36" h="15" extrusionOk="0">
                  <a:moveTo>
                    <a:pt x="1" y="0"/>
                  </a:moveTo>
                  <a:lnTo>
                    <a:pt x="36"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7475;p126">
              <a:extLst>
                <a:ext uri="{FF2B5EF4-FFF2-40B4-BE49-F238E27FC236}">
                  <a16:creationId xmlns:a16="http://schemas.microsoft.com/office/drawing/2014/main" id="{61B18E12-C741-412D-8C9D-E70D9D0B0513}"/>
                </a:ext>
              </a:extLst>
            </p:cNvPr>
            <p:cNvSpPr/>
            <p:nvPr/>
          </p:nvSpPr>
          <p:spPr>
            <a:xfrm>
              <a:off x="2514350" y="1832802"/>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7476;p126">
              <a:extLst>
                <a:ext uri="{FF2B5EF4-FFF2-40B4-BE49-F238E27FC236}">
                  <a16:creationId xmlns:a16="http://schemas.microsoft.com/office/drawing/2014/main" id="{15B1E814-813E-4142-9B99-0CA742790E2C}"/>
                </a:ext>
              </a:extLst>
            </p:cNvPr>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7477;p126">
              <a:extLst>
                <a:ext uri="{FF2B5EF4-FFF2-40B4-BE49-F238E27FC236}">
                  <a16:creationId xmlns:a16="http://schemas.microsoft.com/office/drawing/2014/main" id="{1FE6757C-C5F7-40F2-ADF0-690B7E1C05D1}"/>
                </a:ext>
              </a:extLst>
            </p:cNvPr>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7478;p126">
              <a:extLst>
                <a:ext uri="{FF2B5EF4-FFF2-40B4-BE49-F238E27FC236}">
                  <a16:creationId xmlns:a16="http://schemas.microsoft.com/office/drawing/2014/main" id="{B9A41920-D8CF-4783-8048-14EDA35DAF1D}"/>
                </a:ext>
              </a:extLst>
            </p:cNvPr>
            <p:cNvSpPr/>
            <p:nvPr/>
          </p:nvSpPr>
          <p:spPr>
            <a:xfrm>
              <a:off x="2517772" y="1837839"/>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7479;p126">
              <a:extLst>
                <a:ext uri="{FF2B5EF4-FFF2-40B4-BE49-F238E27FC236}">
                  <a16:creationId xmlns:a16="http://schemas.microsoft.com/office/drawing/2014/main" id="{31AC6163-197E-47C4-B296-DB3966F4E330}"/>
                </a:ext>
              </a:extLst>
            </p:cNvPr>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7480;p126">
              <a:extLst>
                <a:ext uri="{FF2B5EF4-FFF2-40B4-BE49-F238E27FC236}">
                  <a16:creationId xmlns:a16="http://schemas.microsoft.com/office/drawing/2014/main" id="{1764E447-A141-4EF1-8797-D75D803C8EE5}"/>
                </a:ext>
              </a:extLst>
            </p:cNvPr>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7481;p126">
              <a:extLst>
                <a:ext uri="{FF2B5EF4-FFF2-40B4-BE49-F238E27FC236}">
                  <a16:creationId xmlns:a16="http://schemas.microsoft.com/office/drawing/2014/main" id="{76B11E04-FEA3-4909-B74C-C5B02F153953}"/>
                </a:ext>
              </a:extLst>
            </p:cNvPr>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7482;p126">
              <a:extLst>
                <a:ext uri="{FF2B5EF4-FFF2-40B4-BE49-F238E27FC236}">
                  <a16:creationId xmlns:a16="http://schemas.microsoft.com/office/drawing/2014/main" id="{FBBEF20F-5C92-4901-B52F-52D9A05CD5AB}"/>
                </a:ext>
              </a:extLst>
            </p:cNvPr>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7483;p126">
              <a:extLst>
                <a:ext uri="{FF2B5EF4-FFF2-40B4-BE49-F238E27FC236}">
                  <a16:creationId xmlns:a16="http://schemas.microsoft.com/office/drawing/2014/main" id="{58BA8CAA-D525-4DA8-9B21-58313855A476}"/>
                </a:ext>
              </a:extLst>
            </p:cNvPr>
            <p:cNvSpPr/>
            <p:nvPr/>
          </p:nvSpPr>
          <p:spPr>
            <a:xfrm>
              <a:off x="2514500" y="183337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7484;p126">
              <a:extLst>
                <a:ext uri="{FF2B5EF4-FFF2-40B4-BE49-F238E27FC236}">
                  <a16:creationId xmlns:a16="http://schemas.microsoft.com/office/drawing/2014/main" id="{D63400EE-B9EB-4C6C-B80B-26CAAEF6E6A1}"/>
                </a:ext>
              </a:extLst>
            </p:cNvPr>
            <p:cNvSpPr/>
            <p:nvPr/>
          </p:nvSpPr>
          <p:spPr>
            <a:xfrm>
              <a:off x="2503556" y="1818831"/>
              <a:ext cx="14" cy="54"/>
            </a:xfrm>
            <a:custGeom>
              <a:avLst/>
              <a:gdLst/>
              <a:ahLst/>
              <a:cxnLst/>
              <a:rect l="l" t="t" r="r" b="b"/>
              <a:pathLst>
                <a:path w="1" h="4" extrusionOk="0">
                  <a:moveTo>
                    <a:pt x="1"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7485;p126">
              <a:extLst>
                <a:ext uri="{FF2B5EF4-FFF2-40B4-BE49-F238E27FC236}">
                  <a16:creationId xmlns:a16="http://schemas.microsoft.com/office/drawing/2014/main" id="{35B746E7-5BA3-447D-9434-FD2D3EEF0FA3}"/>
                </a:ext>
              </a:extLst>
            </p:cNvPr>
            <p:cNvSpPr/>
            <p:nvPr/>
          </p:nvSpPr>
          <p:spPr>
            <a:xfrm>
              <a:off x="2514310" y="1832422"/>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7486;p126">
              <a:extLst>
                <a:ext uri="{FF2B5EF4-FFF2-40B4-BE49-F238E27FC236}">
                  <a16:creationId xmlns:a16="http://schemas.microsoft.com/office/drawing/2014/main" id="{ABCC35EB-8E1B-4414-A2F8-3D8823D36AC2}"/>
                </a:ext>
              </a:extLst>
            </p:cNvPr>
            <p:cNvSpPr/>
            <p:nvPr/>
          </p:nvSpPr>
          <p:spPr>
            <a:xfrm>
              <a:off x="2505606" y="185043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7487;p126">
              <a:extLst>
                <a:ext uri="{FF2B5EF4-FFF2-40B4-BE49-F238E27FC236}">
                  <a16:creationId xmlns:a16="http://schemas.microsoft.com/office/drawing/2014/main" id="{DDDE96FD-2F7E-4675-B122-A9C0B7B51E1C}"/>
                </a:ext>
              </a:extLst>
            </p:cNvPr>
            <p:cNvSpPr/>
            <p:nvPr/>
          </p:nvSpPr>
          <p:spPr>
            <a:xfrm>
              <a:off x="2503801" y="1819251"/>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7488;p126">
              <a:extLst>
                <a:ext uri="{FF2B5EF4-FFF2-40B4-BE49-F238E27FC236}">
                  <a16:creationId xmlns:a16="http://schemas.microsoft.com/office/drawing/2014/main" id="{925385CB-E51E-43B1-8B25-EDEB921D781A}"/>
                </a:ext>
              </a:extLst>
            </p:cNvPr>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7489;p126">
              <a:extLst>
                <a:ext uri="{FF2B5EF4-FFF2-40B4-BE49-F238E27FC236}">
                  <a16:creationId xmlns:a16="http://schemas.microsoft.com/office/drawing/2014/main" id="{69FFD864-FE58-40B0-BF04-1C21EE66984B}"/>
                </a:ext>
              </a:extLst>
            </p:cNvPr>
            <p:cNvSpPr/>
            <p:nvPr/>
          </p:nvSpPr>
          <p:spPr>
            <a:xfrm>
              <a:off x="2514405" y="1833087"/>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7490;p126">
              <a:extLst>
                <a:ext uri="{FF2B5EF4-FFF2-40B4-BE49-F238E27FC236}">
                  <a16:creationId xmlns:a16="http://schemas.microsoft.com/office/drawing/2014/main" id="{6F3BD585-8E92-4DED-B2AA-CA7602452E86}"/>
                </a:ext>
              </a:extLst>
            </p:cNvPr>
            <p:cNvSpPr/>
            <p:nvPr/>
          </p:nvSpPr>
          <p:spPr>
            <a:xfrm>
              <a:off x="2514255" y="1832136"/>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7491;p126">
              <a:extLst>
                <a:ext uri="{FF2B5EF4-FFF2-40B4-BE49-F238E27FC236}">
                  <a16:creationId xmlns:a16="http://schemas.microsoft.com/office/drawing/2014/main" id="{2377874E-DFAE-4D6C-B9E3-946AFE116D34}"/>
                </a:ext>
              </a:extLst>
            </p:cNvPr>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7492;p126">
              <a:extLst>
                <a:ext uri="{FF2B5EF4-FFF2-40B4-BE49-F238E27FC236}">
                  <a16:creationId xmlns:a16="http://schemas.microsoft.com/office/drawing/2014/main" id="{97D08BA4-1079-4F1A-BBAB-B9D2DC7A2D40}"/>
                </a:ext>
              </a:extLst>
            </p:cNvPr>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7493;p126">
              <a:extLst>
                <a:ext uri="{FF2B5EF4-FFF2-40B4-BE49-F238E27FC236}">
                  <a16:creationId xmlns:a16="http://schemas.microsoft.com/office/drawing/2014/main" id="{287869F4-2746-4F09-B239-F4EC9965E4A8}"/>
                </a:ext>
              </a:extLst>
            </p:cNvPr>
            <p:cNvSpPr/>
            <p:nvPr/>
          </p:nvSpPr>
          <p:spPr>
            <a:xfrm>
              <a:off x="2605564" y="1754799"/>
              <a:ext cx="394" cy="109"/>
            </a:xfrm>
            <a:custGeom>
              <a:avLst/>
              <a:gdLst/>
              <a:ahLst/>
              <a:cxnLst/>
              <a:rect l="l" t="t" r="r" b="b"/>
              <a:pathLst>
                <a:path w="29" h="8" extrusionOk="0">
                  <a:moveTo>
                    <a:pt x="1" y="8"/>
                  </a:moveTo>
                  <a:lnTo>
                    <a:pt x="29" y="1"/>
                  </a:lnTo>
                  <a:lnTo>
                    <a:pt x="29"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7494;p126">
              <a:extLst>
                <a:ext uri="{FF2B5EF4-FFF2-40B4-BE49-F238E27FC236}">
                  <a16:creationId xmlns:a16="http://schemas.microsoft.com/office/drawing/2014/main" id="{9AE8923B-4634-44BC-833A-15F76EE32FE9}"/>
                </a:ext>
              </a:extLst>
            </p:cNvPr>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7495;p126">
              <a:extLst>
                <a:ext uri="{FF2B5EF4-FFF2-40B4-BE49-F238E27FC236}">
                  <a16:creationId xmlns:a16="http://schemas.microsoft.com/office/drawing/2014/main" id="{2A85010F-1364-4067-A8A4-B1B0E2FB7D43}"/>
                </a:ext>
              </a:extLst>
            </p:cNvPr>
            <p:cNvSpPr/>
            <p:nvPr/>
          </p:nvSpPr>
          <p:spPr>
            <a:xfrm>
              <a:off x="2599196" y="1756374"/>
              <a:ext cx="299" cy="109"/>
            </a:xfrm>
            <a:custGeom>
              <a:avLst/>
              <a:gdLst/>
              <a:ahLst/>
              <a:cxnLst/>
              <a:rect l="l" t="t" r="r" b="b"/>
              <a:pathLst>
                <a:path w="22" h="8" extrusionOk="0">
                  <a:moveTo>
                    <a:pt x="2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7496;p126">
              <a:extLst>
                <a:ext uri="{FF2B5EF4-FFF2-40B4-BE49-F238E27FC236}">
                  <a16:creationId xmlns:a16="http://schemas.microsoft.com/office/drawing/2014/main" id="{5676B86E-69E0-412A-B70D-FDF84121F54C}"/>
                </a:ext>
              </a:extLst>
            </p:cNvPr>
            <p:cNvSpPr/>
            <p:nvPr/>
          </p:nvSpPr>
          <p:spPr>
            <a:xfrm>
              <a:off x="2502796" y="1817215"/>
              <a:ext cx="964" cy="109"/>
            </a:xfrm>
            <a:custGeom>
              <a:avLst/>
              <a:gdLst/>
              <a:ahLst/>
              <a:cxnLst/>
              <a:rect l="l" t="t" r="r" b="b"/>
              <a:pathLst>
                <a:path w="71" h="8" extrusionOk="0">
                  <a:moveTo>
                    <a:pt x="71"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7497;p126">
              <a:extLst>
                <a:ext uri="{FF2B5EF4-FFF2-40B4-BE49-F238E27FC236}">
                  <a16:creationId xmlns:a16="http://schemas.microsoft.com/office/drawing/2014/main" id="{9E21AF12-9C73-43EE-B7B4-40B084FCF1C8}"/>
                </a:ext>
              </a:extLst>
            </p:cNvPr>
            <p:cNvSpPr/>
            <p:nvPr/>
          </p:nvSpPr>
          <p:spPr>
            <a:xfrm>
              <a:off x="2513264" y="181839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7498;p126">
              <a:extLst>
                <a:ext uri="{FF2B5EF4-FFF2-40B4-BE49-F238E27FC236}">
                  <a16:creationId xmlns:a16="http://schemas.microsoft.com/office/drawing/2014/main" id="{B44152BA-33C9-4AE2-A01E-3D439F7CA847}"/>
                </a:ext>
              </a:extLst>
            </p:cNvPr>
            <p:cNvSpPr/>
            <p:nvPr/>
          </p:nvSpPr>
          <p:spPr>
            <a:xfrm>
              <a:off x="2516020" y="181830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7499;p126">
              <a:extLst>
                <a:ext uri="{FF2B5EF4-FFF2-40B4-BE49-F238E27FC236}">
                  <a16:creationId xmlns:a16="http://schemas.microsoft.com/office/drawing/2014/main" id="{A10742E1-57AD-4A0C-8758-23E2D90D98B4}"/>
                </a:ext>
              </a:extLst>
            </p:cNvPr>
            <p:cNvSpPr/>
            <p:nvPr/>
          </p:nvSpPr>
          <p:spPr>
            <a:xfrm>
              <a:off x="2514119" y="1818396"/>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7500;p126">
              <a:extLst>
                <a:ext uri="{FF2B5EF4-FFF2-40B4-BE49-F238E27FC236}">
                  <a16:creationId xmlns:a16="http://schemas.microsoft.com/office/drawing/2014/main" id="{5BA9A4AC-7122-48E2-97C3-1B0C6FA93A14}"/>
                </a:ext>
              </a:extLst>
            </p:cNvPr>
            <p:cNvSpPr/>
            <p:nvPr/>
          </p:nvSpPr>
          <p:spPr>
            <a:xfrm>
              <a:off x="2596725" y="1756849"/>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7501;p126">
              <a:extLst>
                <a:ext uri="{FF2B5EF4-FFF2-40B4-BE49-F238E27FC236}">
                  <a16:creationId xmlns:a16="http://schemas.microsoft.com/office/drawing/2014/main" id="{3B637459-CCD2-4B1B-A031-E30965817686}"/>
                </a:ext>
              </a:extLst>
            </p:cNvPr>
            <p:cNvSpPr/>
            <p:nvPr/>
          </p:nvSpPr>
          <p:spPr>
            <a:xfrm>
              <a:off x="2599766" y="1756184"/>
              <a:ext cx="299" cy="109"/>
            </a:xfrm>
            <a:custGeom>
              <a:avLst/>
              <a:gdLst/>
              <a:ahLst/>
              <a:cxnLst/>
              <a:rect l="l" t="t" r="r" b="b"/>
              <a:pathLst>
                <a:path w="22" h="8" extrusionOk="0">
                  <a:moveTo>
                    <a:pt x="22"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7502;p126">
              <a:extLst>
                <a:ext uri="{FF2B5EF4-FFF2-40B4-BE49-F238E27FC236}">
                  <a16:creationId xmlns:a16="http://schemas.microsoft.com/office/drawing/2014/main" id="{A2C278D7-D422-43F1-8F72-D217BF990C4D}"/>
                </a:ext>
              </a:extLst>
            </p:cNvPr>
            <p:cNvSpPr/>
            <p:nvPr/>
          </p:nvSpPr>
          <p:spPr>
            <a:xfrm>
              <a:off x="2502131" y="1817161"/>
              <a:ext cx="258" cy="14"/>
            </a:xfrm>
            <a:custGeom>
              <a:avLst/>
              <a:gdLst/>
              <a:ahLst/>
              <a:cxnLst/>
              <a:rect l="l" t="t" r="r" b="b"/>
              <a:pathLst>
                <a:path w="19" h="1" extrusionOk="0">
                  <a:moveTo>
                    <a:pt x="1" y="1"/>
                  </a:moveTo>
                  <a:lnTo>
                    <a:pt x="18"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7503;p126">
              <a:extLst>
                <a:ext uri="{FF2B5EF4-FFF2-40B4-BE49-F238E27FC236}">
                  <a16:creationId xmlns:a16="http://schemas.microsoft.com/office/drawing/2014/main" id="{8A0810F2-A830-490D-BD91-F823EDCAE288}"/>
                </a:ext>
              </a:extLst>
            </p:cNvPr>
            <p:cNvSpPr/>
            <p:nvPr/>
          </p:nvSpPr>
          <p:spPr>
            <a:xfrm>
              <a:off x="2595109" y="1756659"/>
              <a:ext cx="149" cy="54"/>
            </a:xfrm>
            <a:custGeom>
              <a:avLst/>
              <a:gdLst/>
              <a:ahLst/>
              <a:cxnLst/>
              <a:rect l="l" t="t" r="r" b="b"/>
              <a:pathLst>
                <a:path w="11" h="4" extrusionOk="0">
                  <a:moveTo>
                    <a:pt x="11"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7504;p126">
              <a:extLst>
                <a:ext uri="{FF2B5EF4-FFF2-40B4-BE49-F238E27FC236}">
                  <a16:creationId xmlns:a16="http://schemas.microsoft.com/office/drawing/2014/main" id="{D713BAB6-A38C-43A7-9234-5EB025E6FC0B}"/>
                </a:ext>
              </a:extLst>
            </p:cNvPr>
            <p:cNvSpPr/>
            <p:nvPr/>
          </p:nvSpPr>
          <p:spPr>
            <a:xfrm>
              <a:off x="2602672" y="1754568"/>
              <a:ext cx="109" cy="54"/>
            </a:xfrm>
            <a:custGeom>
              <a:avLst/>
              <a:gdLst/>
              <a:ahLst/>
              <a:cxnLst/>
              <a:rect l="l" t="t" r="r" b="b"/>
              <a:pathLst>
                <a:path w="8" h="4" extrusionOk="0">
                  <a:moveTo>
                    <a:pt x="7" y="0"/>
                  </a:moveTo>
                  <a:lnTo>
                    <a:pt x="0"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7505;p126">
              <a:extLst>
                <a:ext uri="{FF2B5EF4-FFF2-40B4-BE49-F238E27FC236}">
                  <a16:creationId xmlns:a16="http://schemas.microsoft.com/office/drawing/2014/main" id="{F72A4921-B7CD-4DC8-B44F-C8DDF74BC85C}"/>
                </a:ext>
              </a:extLst>
            </p:cNvPr>
            <p:cNvSpPr/>
            <p:nvPr/>
          </p:nvSpPr>
          <p:spPr>
            <a:xfrm>
              <a:off x="2595544" y="1756795"/>
              <a:ext cx="190" cy="14"/>
            </a:xfrm>
            <a:custGeom>
              <a:avLst/>
              <a:gdLst/>
              <a:ahLst/>
              <a:cxnLst/>
              <a:rect l="l" t="t" r="r" b="b"/>
              <a:pathLst>
                <a:path w="14" h="1" extrusionOk="0">
                  <a:moveTo>
                    <a:pt x="14"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7506;p126">
              <a:extLst>
                <a:ext uri="{FF2B5EF4-FFF2-40B4-BE49-F238E27FC236}">
                  <a16:creationId xmlns:a16="http://schemas.microsoft.com/office/drawing/2014/main" id="{C7DDE9B3-0576-4F94-B19C-1ABF5592E99E}"/>
                </a:ext>
              </a:extLst>
            </p:cNvPr>
            <p:cNvSpPr/>
            <p:nvPr/>
          </p:nvSpPr>
          <p:spPr>
            <a:xfrm>
              <a:off x="2595965" y="1756849"/>
              <a:ext cx="244" cy="14"/>
            </a:xfrm>
            <a:custGeom>
              <a:avLst/>
              <a:gdLst/>
              <a:ahLst/>
              <a:cxnLst/>
              <a:rect l="l" t="t" r="r" b="b"/>
              <a:pathLst>
                <a:path w="18" h="1" extrusionOk="0">
                  <a:moveTo>
                    <a:pt x="18"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7507;p126">
              <a:extLst>
                <a:ext uri="{FF2B5EF4-FFF2-40B4-BE49-F238E27FC236}">
                  <a16:creationId xmlns:a16="http://schemas.microsoft.com/office/drawing/2014/main" id="{6DD25C02-AD45-472D-AC02-18C1F363C50C}"/>
                </a:ext>
              </a:extLst>
            </p:cNvPr>
            <p:cNvSpPr/>
            <p:nvPr/>
          </p:nvSpPr>
          <p:spPr>
            <a:xfrm>
              <a:off x="2602047" y="1754948"/>
              <a:ext cx="204" cy="149"/>
            </a:xfrm>
            <a:custGeom>
              <a:avLst/>
              <a:gdLst/>
              <a:ahLst/>
              <a:cxnLst/>
              <a:rect l="l" t="t" r="r" b="b"/>
              <a:pathLst>
                <a:path w="15" h="11" extrusionOk="0">
                  <a:moveTo>
                    <a:pt x="15"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7508;p126">
              <a:extLst>
                <a:ext uri="{FF2B5EF4-FFF2-40B4-BE49-F238E27FC236}">
                  <a16:creationId xmlns:a16="http://schemas.microsoft.com/office/drawing/2014/main" id="{26E56C26-8C43-4C76-837D-9F4BD0BEE246}"/>
                </a:ext>
              </a:extLst>
            </p:cNvPr>
            <p:cNvSpPr/>
            <p:nvPr/>
          </p:nvSpPr>
          <p:spPr>
            <a:xfrm>
              <a:off x="2507127" y="1817690"/>
              <a:ext cx="1005" cy="109"/>
            </a:xfrm>
            <a:custGeom>
              <a:avLst/>
              <a:gdLst/>
              <a:ahLst/>
              <a:cxnLst/>
              <a:rect l="l" t="t" r="r" b="b"/>
              <a:pathLst>
                <a:path w="74" h="8" extrusionOk="0">
                  <a:moveTo>
                    <a:pt x="74"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7509;p126">
              <a:extLst>
                <a:ext uri="{FF2B5EF4-FFF2-40B4-BE49-F238E27FC236}">
                  <a16:creationId xmlns:a16="http://schemas.microsoft.com/office/drawing/2014/main" id="{F22C93D8-3587-4ABE-A7AC-3FBF88842EC7}"/>
                </a:ext>
              </a:extLst>
            </p:cNvPr>
            <p:cNvSpPr/>
            <p:nvPr/>
          </p:nvSpPr>
          <p:spPr>
            <a:xfrm>
              <a:off x="2526665" y="181721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7510;p126">
              <a:extLst>
                <a:ext uri="{FF2B5EF4-FFF2-40B4-BE49-F238E27FC236}">
                  <a16:creationId xmlns:a16="http://schemas.microsoft.com/office/drawing/2014/main" id="{E4AB1647-91A3-4888-B758-F5E4E53D0190}"/>
                </a:ext>
              </a:extLst>
            </p:cNvPr>
            <p:cNvSpPr/>
            <p:nvPr/>
          </p:nvSpPr>
          <p:spPr>
            <a:xfrm>
              <a:off x="2597010" y="1756795"/>
              <a:ext cx="258" cy="14"/>
            </a:xfrm>
            <a:custGeom>
              <a:avLst/>
              <a:gdLst/>
              <a:ahLst/>
              <a:cxnLst/>
              <a:rect l="l" t="t" r="r" b="b"/>
              <a:pathLst>
                <a:path w="19" h="1" extrusionOk="0">
                  <a:moveTo>
                    <a:pt x="18" y="1"/>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7511;p126">
              <a:extLst>
                <a:ext uri="{FF2B5EF4-FFF2-40B4-BE49-F238E27FC236}">
                  <a16:creationId xmlns:a16="http://schemas.microsoft.com/office/drawing/2014/main" id="{FF4E5165-90F9-4004-8BC7-0B4F500AD3CC}"/>
                </a:ext>
              </a:extLst>
            </p:cNvPr>
            <p:cNvSpPr/>
            <p:nvPr/>
          </p:nvSpPr>
          <p:spPr>
            <a:xfrm>
              <a:off x="2527330" y="181712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7512;p126">
              <a:extLst>
                <a:ext uri="{FF2B5EF4-FFF2-40B4-BE49-F238E27FC236}">
                  <a16:creationId xmlns:a16="http://schemas.microsoft.com/office/drawing/2014/main" id="{6090C646-E65D-4C10-A2FD-A5E4B794604E}"/>
                </a:ext>
              </a:extLst>
            </p:cNvPr>
            <p:cNvSpPr/>
            <p:nvPr/>
          </p:nvSpPr>
          <p:spPr>
            <a:xfrm>
              <a:off x="2598626" y="1756564"/>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7513;p126">
              <a:extLst>
                <a:ext uri="{FF2B5EF4-FFF2-40B4-BE49-F238E27FC236}">
                  <a16:creationId xmlns:a16="http://schemas.microsoft.com/office/drawing/2014/main" id="{A30D367E-C583-4B4D-9E4F-223AEEEECE34}"/>
                </a:ext>
              </a:extLst>
            </p:cNvPr>
            <p:cNvSpPr/>
            <p:nvPr/>
          </p:nvSpPr>
          <p:spPr>
            <a:xfrm>
              <a:off x="2600337" y="1755940"/>
              <a:ext cx="299" cy="109"/>
            </a:xfrm>
            <a:custGeom>
              <a:avLst/>
              <a:gdLst/>
              <a:ahLst/>
              <a:cxnLst/>
              <a:rect l="l" t="t" r="r" b="b"/>
              <a:pathLst>
                <a:path w="22" h="8" extrusionOk="0">
                  <a:moveTo>
                    <a:pt x="22"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7514;p126">
              <a:extLst>
                <a:ext uri="{FF2B5EF4-FFF2-40B4-BE49-F238E27FC236}">
                  <a16:creationId xmlns:a16="http://schemas.microsoft.com/office/drawing/2014/main" id="{2B8C3784-9747-43EC-B3FA-8EDE2AEAB1DB}"/>
                </a:ext>
              </a:extLst>
            </p:cNvPr>
            <p:cNvSpPr/>
            <p:nvPr/>
          </p:nvSpPr>
          <p:spPr>
            <a:xfrm>
              <a:off x="2598056" y="1756659"/>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7515;p126">
              <a:extLst>
                <a:ext uri="{FF2B5EF4-FFF2-40B4-BE49-F238E27FC236}">
                  <a16:creationId xmlns:a16="http://schemas.microsoft.com/office/drawing/2014/main" id="{8435D51F-B747-4596-B1FD-834133F9418D}"/>
                </a:ext>
              </a:extLst>
            </p:cNvPr>
            <p:cNvSpPr/>
            <p:nvPr/>
          </p:nvSpPr>
          <p:spPr>
            <a:xfrm>
              <a:off x="2597485" y="1756754"/>
              <a:ext cx="299" cy="54"/>
            </a:xfrm>
            <a:custGeom>
              <a:avLst/>
              <a:gdLst/>
              <a:ahLst/>
              <a:cxnLst/>
              <a:rect l="l" t="t" r="r" b="b"/>
              <a:pathLst>
                <a:path w="22" h="4" extrusionOk="0">
                  <a:moveTo>
                    <a:pt x="22" y="0"/>
                  </a:moveTo>
                  <a:lnTo>
                    <a:pt x="1"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7516;p126">
              <a:extLst>
                <a:ext uri="{FF2B5EF4-FFF2-40B4-BE49-F238E27FC236}">
                  <a16:creationId xmlns:a16="http://schemas.microsoft.com/office/drawing/2014/main" id="{931A0A30-60BE-4695-B915-8280181E7EC1}"/>
                </a:ext>
              </a:extLst>
            </p:cNvPr>
            <p:cNvSpPr/>
            <p:nvPr/>
          </p:nvSpPr>
          <p:spPr>
            <a:xfrm>
              <a:off x="2601477" y="1755329"/>
              <a:ext cx="258" cy="149"/>
            </a:xfrm>
            <a:custGeom>
              <a:avLst/>
              <a:gdLst/>
              <a:ahLst/>
              <a:cxnLst/>
              <a:rect l="l" t="t" r="r" b="b"/>
              <a:pathLst>
                <a:path w="19" h="11" extrusionOk="0">
                  <a:moveTo>
                    <a:pt x="18" y="0"/>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7517;p126">
              <a:extLst>
                <a:ext uri="{FF2B5EF4-FFF2-40B4-BE49-F238E27FC236}">
                  <a16:creationId xmlns:a16="http://schemas.microsoft.com/office/drawing/2014/main" id="{3AF620D5-FE46-4C1E-8A26-ED8261295538}"/>
                </a:ext>
              </a:extLst>
            </p:cNvPr>
            <p:cNvSpPr/>
            <p:nvPr/>
          </p:nvSpPr>
          <p:spPr>
            <a:xfrm>
              <a:off x="2508498" y="1817880"/>
              <a:ext cx="923" cy="109"/>
            </a:xfrm>
            <a:custGeom>
              <a:avLst/>
              <a:gdLst/>
              <a:ahLst/>
              <a:cxnLst/>
              <a:rect l="l" t="t" r="r" b="b"/>
              <a:pathLst>
                <a:path w="68" h="8" extrusionOk="0">
                  <a:moveTo>
                    <a:pt x="67"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7518;p126">
              <a:extLst>
                <a:ext uri="{FF2B5EF4-FFF2-40B4-BE49-F238E27FC236}">
                  <a16:creationId xmlns:a16="http://schemas.microsoft.com/office/drawing/2014/main" id="{C288BB8B-8A75-4D2D-8C11-0488F620B16B}"/>
                </a:ext>
              </a:extLst>
            </p:cNvPr>
            <p:cNvSpPr/>
            <p:nvPr/>
          </p:nvSpPr>
          <p:spPr>
            <a:xfrm>
              <a:off x="2600907" y="1755654"/>
              <a:ext cx="258" cy="163"/>
            </a:xfrm>
            <a:custGeom>
              <a:avLst/>
              <a:gdLst/>
              <a:ahLst/>
              <a:cxnLst/>
              <a:rect l="l" t="t" r="r" b="b"/>
              <a:pathLst>
                <a:path w="19" h="12" extrusionOk="0">
                  <a:moveTo>
                    <a:pt x="18"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7519;p126">
              <a:extLst>
                <a:ext uri="{FF2B5EF4-FFF2-40B4-BE49-F238E27FC236}">
                  <a16:creationId xmlns:a16="http://schemas.microsoft.com/office/drawing/2014/main" id="{FCC15F8F-B885-4697-937F-9C0EFE013D32}"/>
                </a:ext>
              </a:extLst>
            </p:cNvPr>
            <p:cNvSpPr/>
            <p:nvPr/>
          </p:nvSpPr>
          <p:spPr>
            <a:xfrm>
              <a:off x="2504181" y="1817310"/>
              <a:ext cx="1195" cy="149"/>
            </a:xfrm>
            <a:custGeom>
              <a:avLst/>
              <a:gdLst/>
              <a:ahLst/>
              <a:cxnLst/>
              <a:rect l="l" t="t" r="r" b="b"/>
              <a:pathLst>
                <a:path w="88" h="11" extrusionOk="0">
                  <a:moveTo>
                    <a:pt x="88"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7520;p126">
              <a:extLst>
                <a:ext uri="{FF2B5EF4-FFF2-40B4-BE49-F238E27FC236}">
                  <a16:creationId xmlns:a16="http://schemas.microsoft.com/office/drawing/2014/main" id="{5B4890D5-900B-408F-BA6C-D3835E0DE865}"/>
                </a:ext>
              </a:extLst>
            </p:cNvPr>
            <p:cNvSpPr/>
            <p:nvPr/>
          </p:nvSpPr>
          <p:spPr>
            <a:xfrm>
              <a:off x="2512640" y="1818396"/>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7521;p126">
              <a:extLst>
                <a:ext uri="{FF2B5EF4-FFF2-40B4-BE49-F238E27FC236}">
                  <a16:creationId xmlns:a16="http://schemas.microsoft.com/office/drawing/2014/main" id="{D4A11BFC-03F4-47CE-AD27-969AC382EDE4}"/>
                </a:ext>
              </a:extLst>
            </p:cNvPr>
            <p:cNvSpPr/>
            <p:nvPr/>
          </p:nvSpPr>
          <p:spPr>
            <a:xfrm>
              <a:off x="2505457" y="1817446"/>
              <a:ext cx="1344" cy="204"/>
            </a:xfrm>
            <a:custGeom>
              <a:avLst/>
              <a:gdLst/>
              <a:ahLst/>
              <a:cxnLst/>
              <a:rect l="l" t="t" r="r" b="b"/>
              <a:pathLst>
                <a:path w="99" h="15" extrusionOk="0">
                  <a:moveTo>
                    <a:pt x="99" y="1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7522;p126">
              <a:extLst>
                <a:ext uri="{FF2B5EF4-FFF2-40B4-BE49-F238E27FC236}">
                  <a16:creationId xmlns:a16="http://schemas.microsoft.com/office/drawing/2014/main" id="{61A9D500-3A41-4E08-9B8C-014B1EF954F5}"/>
                </a:ext>
              </a:extLst>
            </p:cNvPr>
            <p:cNvSpPr/>
            <p:nvPr/>
          </p:nvSpPr>
          <p:spPr>
            <a:xfrm>
              <a:off x="2509788" y="1818070"/>
              <a:ext cx="1195" cy="204"/>
            </a:xfrm>
            <a:custGeom>
              <a:avLst/>
              <a:gdLst/>
              <a:ahLst/>
              <a:cxnLst/>
              <a:rect l="l" t="t" r="r" b="b"/>
              <a:pathLst>
                <a:path w="88" h="15" extrusionOk="0">
                  <a:moveTo>
                    <a:pt x="88" y="1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7523;p126">
              <a:extLst>
                <a:ext uri="{FF2B5EF4-FFF2-40B4-BE49-F238E27FC236}">
                  <a16:creationId xmlns:a16="http://schemas.microsoft.com/office/drawing/2014/main" id="{EC356EE5-522B-493A-844B-10F3D1ECFA05}"/>
                </a:ext>
              </a:extLst>
            </p:cNvPr>
            <p:cNvSpPr/>
            <p:nvPr/>
          </p:nvSpPr>
          <p:spPr>
            <a:xfrm>
              <a:off x="2511404" y="1818355"/>
              <a:ext cx="149" cy="14"/>
            </a:xfrm>
            <a:custGeom>
              <a:avLst/>
              <a:gdLst/>
              <a:ahLst/>
              <a:cxnLst/>
              <a:rect l="l" t="t" r="r" b="b"/>
              <a:pathLst>
                <a:path w="11"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7524;p126">
              <a:extLst>
                <a:ext uri="{FF2B5EF4-FFF2-40B4-BE49-F238E27FC236}">
                  <a16:creationId xmlns:a16="http://schemas.microsoft.com/office/drawing/2014/main" id="{7604886F-6230-437A-B0F2-638561D2EF63}"/>
                </a:ext>
              </a:extLst>
            </p:cNvPr>
            <p:cNvSpPr/>
            <p:nvPr/>
          </p:nvSpPr>
          <p:spPr>
            <a:xfrm>
              <a:off x="2512029" y="181835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7525;p126">
              <a:extLst>
                <a:ext uri="{FF2B5EF4-FFF2-40B4-BE49-F238E27FC236}">
                  <a16:creationId xmlns:a16="http://schemas.microsoft.com/office/drawing/2014/main" id="{8D9094B2-FA01-4393-860A-9F59E03D27D2}"/>
                </a:ext>
              </a:extLst>
            </p:cNvPr>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7526;p126">
              <a:extLst>
                <a:ext uri="{FF2B5EF4-FFF2-40B4-BE49-F238E27FC236}">
                  <a16:creationId xmlns:a16="http://schemas.microsoft.com/office/drawing/2014/main" id="{8B05223B-3278-4776-B4DF-D357980B8A8A}"/>
                </a:ext>
              </a:extLst>
            </p:cNvPr>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7527;p126">
              <a:extLst>
                <a:ext uri="{FF2B5EF4-FFF2-40B4-BE49-F238E27FC236}">
                  <a16:creationId xmlns:a16="http://schemas.microsoft.com/office/drawing/2014/main" id="{5AA66BDA-FDB9-4325-8B75-E48CEFFF4D24}"/>
                </a:ext>
              </a:extLst>
            </p:cNvPr>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7528;p126">
              <a:extLst>
                <a:ext uri="{FF2B5EF4-FFF2-40B4-BE49-F238E27FC236}">
                  <a16:creationId xmlns:a16="http://schemas.microsoft.com/office/drawing/2014/main" id="{D63D5857-C900-42ED-934C-B922B00398B8}"/>
                </a:ext>
              </a:extLst>
            </p:cNvPr>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7529;p126">
              <a:extLst>
                <a:ext uri="{FF2B5EF4-FFF2-40B4-BE49-F238E27FC236}">
                  <a16:creationId xmlns:a16="http://schemas.microsoft.com/office/drawing/2014/main" id="{96050362-0808-4781-B441-65F540FB6321}"/>
                </a:ext>
              </a:extLst>
            </p:cNvPr>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7530;p126">
              <a:extLst>
                <a:ext uri="{FF2B5EF4-FFF2-40B4-BE49-F238E27FC236}">
                  <a16:creationId xmlns:a16="http://schemas.microsoft.com/office/drawing/2014/main" id="{079754F6-AD13-444E-933C-2116E4B9C949}"/>
                </a:ext>
              </a:extLst>
            </p:cNvPr>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7531;p126">
              <a:extLst>
                <a:ext uri="{FF2B5EF4-FFF2-40B4-BE49-F238E27FC236}">
                  <a16:creationId xmlns:a16="http://schemas.microsoft.com/office/drawing/2014/main" id="{7D8C2907-3483-47C2-B723-8D4D1412181A}"/>
                </a:ext>
              </a:extLst>
            </p:cNvPr>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7532;p126">
              <a:extLst>
                <a:ext uri="{FF2B5EF4-FFF2-40B4-BE49-F238E27FC236}">
                  <a16:creationId xmlns:a16="http://schemas.microsoft.com/office/drawing/2014/main" id="{C6888814-28D5-4316-AD7F-251A77FF55BA}"/>
                </a:ext>
              </a:extLst>
            </p:cNvPr>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7533;p126">
              <a:extLst>
                <a:ext uri="{FF2B5EF4-FFF2-40B4-BE49-F238E27FC236}">
                  <a16:creationId xmlns:a16="http://schemas.microsoft.com/office/drawing/2014/main" id="{A4CF63A8-37F6-425F-B8AA-7D2EB2646B3E}"/>
                </a:ext>
              </a:extLst>
            </p:cNvPr>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7534;p126">
              <a:extLst>
                <a:ext uri="{FF2B5EF4-FFF2-40B4-BE49-F238E27FC236}">
                  <a16:creationId xmlns:a16="http://schemas.microsoft.com/office/drawing/2014/main" id="{CA93E741-9C1F-403E-A505-8BA2C11186FF}"/>
                </a:ext>
              </a:extLst>
            </p:cNvPr>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7535;p126">
              <a:extLst>
                <a:ext uri="{FF2B5EF4-FFF2-40B4-BE49-F238E27FC236}">
                  <a16:creationId xmlns:a16="http://schemas.microsoft.com/office/drawing/2014/main" id="{0DC90BC4-0631-474A-BA17-603A98C3121E}"/>
                </a:ext>
              </a:extLst>
            </p:cNvPr>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7536;p126">
              <a:extLst>
                <a:ext uri="{FF2B5EF4-FFF2-40B4-BE49-F238E27FC236}">
                  <a16:creationId xmlns:a16="http://schemas.microsoft.com/office/drawing/2014/main" id="{E495A067-AE04-49FF-8710-4330D878DBF2}"/>
                </a:ext>
              </a:extLst>
            </p:cNvPr>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7537;p126">
              <a:extLst>
                <a:ext uri="{FF2B5EF4-FFF2-40B4-BE49-F238E27FC236}">
                  <a16:creationId xmlns:a16="http://schemas.microsoft.com/office/drawing/2014/main" id="{37D16AC2-9F99-4A95-BBCB-7FC1B81BF542}"/>
                </a:ext>
              </a:extLst>
            </p:cNvPr>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7538;p126">
              <a:extLst>
                <a:ext uri="{FF2B5EF4-FFF2-40B4-BE49-F238E27FC236}">
                  <a16:creationId xmlns:a16="http://schemas.microsoft.com/office/drawing/2014/main" id="{33BEF3AF-6949-4009-B9E8-6C273D0FE9FB}"/>
                </a:ext>
              </a:extLst>
            </p:cNvPr>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7539;p126">
              <a:extLst>
                <a:ext uri="{FF2B5EF4-FFF2-40B4-BE49-F238E27FC236}">
                  <a16:creationId xmlns:a16="http://schemas.microsoft.com/office/drawing/2014/main" id="{32F18C1D-3F69-4998-8EE1-605B9A6E281C}"/>
                </a:ext>
              </a:extLst>
            </p:cNvPr>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7540;p126">
              <a:extLst>
                <a:ext uri="{FF2B5EF4-FFF2-40B4-BE49-F238E27FC236}">
                  <a16:creationId xmlns:a16="http://schemas.microsoft.com/office/drawing/2014/main" id="{543EFE39-8C58-4092-B407-54E2570C3F63}"/>
                </a:ext>
              </a:extLst>
            </p:cNvPr>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7541;p126">
              <a:extLst>
                <a:ext uri="{FF2B5EF4-FFF2-40B4-BE49-F238E27FC236}">
                  <a16:creationId xmlns:a16="http://schemas.microsoft.com/office/drawing/2014/main" id="{01E35332-9956-45A3-9A6E-A829A263F440}"/>
                </a:ext>
              </a:extLst>
            </p:cNvPr>
            <p:cNvSpPr/>
            <p:nvPr/>
          </p:nvSpPr>
          <p:spPr>
            <a:xfrm>
              <a:off x="2859015" y="2039003"/>
              <a:ext cx="109" cy="14"/>
            </a:xfrm>
            <a:custGeom>
              <a:avLst/>
              <a:gdLst/>
              <a:ahLst/>
              <a:cxnLst/>
              <a:rect l="l" t="t" r="r" b="b"/>
              <a:pathLst>
                <a:path w="8" h="1" extrusionOk="0">
                  <a:moveTo>
                    <a:pt x="0" y="0"/>
                  </a:moveTo>
                  <a:lnTo>
                    <a:pt x="7"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7542;p126">
              <a:extLst>
                <a:ext uri="{FF2B5EF4-FFF2-40B4-BE49-F238E27FC236}">
                  <a16:creationId xmlns:a16="http://schemas.microsoft.com/office/drawing/2014/main" id="{75A05137-2F4A-4C1C-91FA-C259429BD97B}"/>
                </a:ext>
              </a:extLst>
            </p:cNvPr>
            <p:cNvSpPr/>
            <p:nvPr/>
          </p:nvSpPr>
          <p:spPr>
            <a:xfrm>
              <a:off x="2860481" y="2039098"/>
              <a:ext cx="163" cy="54"/>
            </a:xfrm>
            <a:custGeom>
              <a:avLst/>
              <a:gdLst/>
              <a:ahLst/>
              <a:cxnLst/>
              <a:rect l="l" t="t" r="r" b="b"/>
              <a:pathLst>
                <a:path w="12" h="4" extrusionOk="0">
                  <a:moveTo>
                    <a:pt x="1" y="4"/>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7543;p126">
              <a:extLst>
                <a:ext uri="{FF2B5EF4-FFF2-40B4-BE49-F238E27FC236}">
                  <a16:creationId xmlns:a16="http://schemas.microsoft.com/office/drawing/2014/main" id="{2B8ED431-3CB9-446E-BC2E-155C55C7E8EC}"/>
                </a:ext>
              </a:extLst>
            </p:cNvPr>
            <p:cNvSpPr/>
            <p:nvPr/>
          </p:nvSpPr>
          <p:spPr>
            <a:xfrm>
              <a:off x="2860156" y="2039193"/>
              <a:ext cx="149" cy="14"/>
            </a:xfrm>
            <a:custGeom>
              <a:avLst/>
              <a:gdLst/>
              <a:ahLst/>
              <a:cxnLst/>
              <a:rect l="l" t="t" r="r" b="b"/>
              <a:pathLst>
                <a:path w="11" h="1" extrusionOk="0">
                  <a:moveTo>
                    <a:pt x="0" y="0"/>
                  </a:moveTo>
                  <a:lnTo>
                    <a:pt x="1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7544;p126">
              <a:extLst>
                <a:ext uri="{FF2B5EF4-FFF2-40B4-BE49-F238E27FC236}">
                  <a16:creationId xmlns:a16="http://schemas.microsoft.com/office/drawing/2014/main" id="{DA3F366B-177E-4603-AAE4-BD305C6A7C0D}"/>
                </a:ext>
              </a:extLst>
            </p:cNvPr>
            <p:cNvSpPr/>
            <p:nvPr/>
          </p:nvSpPr>
          <p:spPr>
            <a:xfrm>
              <a:off x="2858160" y="2038569"/>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7545;p126">
              <a:extLst>
                <a:ext uri="{FF2B5EF4-FFF2-40B4-BE49-F238E27FC236}">
                  <a16:creationId xmlns:a16="http://schemas.microsoft.com/office/drawing/2014/main" id="{21C890AD-8CD6-457E-9483-31160FF6DFF2}"/>
                </a:ext>
              </a:extLst>
            </p:cNvPr>
            <p:cNvSpPr/>
            <p:nvPr/>
          </p:nvSpPr>
          <p:spPr>
            <a:xfrm>
              <a:off x="2858581" y="2038759"/>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7546;p126">
              <a:extLst>
                <a:ext uri="{FF2B5EF4-FFF2-40B4-BE49-F238E27FC236}">
                  <a16:creationId xmlns:a16="http://schemas.microsoft.com/office/drawing/2014/main" id="{38BBEBFF-B09A-4FEE-966F-421CE3E1F432}"/>
                </a:ext>
              </a:extLst>
            </p:cNvPr>
            <p:cNvSpPr/>
            <p:nvPr/>
          </p:nvSpPr>
          <p:spPr>
            <a:xfrm>
              <a:off x="2860821" y="2038949"/>
              <a:ext cx="109" cy="68"/>
            </a:xfrm>
            <a:custGeom>
              <a:avLst/>
              <a:gdLst/>
              <a:ahLst/>
              <a:cxnLst/>
              <a:rect l="l" t="t" r="r" b="b"/>
              <a:pathLst>
                <a:path w="8" h="5" extrusionOk="0">
                  <a:moveTo>
                    <a:pt x="0" y="4"/>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7547;p126">
              <a:extLst>
                <a:ext uri="{FF2B5EF4-FFF2-40B4-BE49-F238E27FC236}">
                  <a16:creationId xmlns:a16="http://schemas.microsoft.com/office/drawing/2014/main" id="{182BA137-988D-4E11-A07A-17743AAC592D}"/>
                </a:ext>
              </a:extLst>
            </p:cNvPr>
            <p:cNvSpPr/>
            <p:nvPr/>
          </p:nvSpPr>
          <p:spPr>
            <a:xfrm>
              <a:off x="2852457" y="2033776"/>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7548;p126">
              <a:extLst>
                <a:ext uri="{FF2B5EF4-FFF2-40B4-BE49-F238E27FC236}">
                  <a16:creationId xmlns:a16="http://schemas.microsoft.com/office/drawing/2014/main" id="{88411EE0-53B4-4C7D-9D11-7B62F7761549}"/>
                </a:ext>
              </a:extLst>
            </p:cNvPr>
            <p:cNvSpPr/>
            <p:nvPr/>
          </p:nvSpPr>
          <p:spPr>
            <a:xfrm>
              <a:off x="2852267" y="2033301"/>
              <a:ext cx="109" cy="244"/>
            </a:xfrm>
            <a:custGeom>
              <a:avLst/>
              <a:gdLst/>
              <a:ahLst/>
              <a:cxnLst/>
              <a:rect l="l" t="t" r="r" b="b"/>
              <a:pathLst>
                <a:path w="8" h="18" extrusionOk="0">
                  <a:moveTo>
                    <a:pt x="0" y="0"/>
                  </a:moveTo>
                  <a:lnTo>
                    <a:pt x="7"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7549;p126">
              <a:extLst>
                <a:ext uri="{FF2B5EF4-FFF2-40B4-BE49-F238E27FC236}">
                  <a16:creationId xmlns:a16="http://schemas.microsoft.com/office/drawing/2014/main" id="{EE21562F-188A-4780-ADAD-0A786A1D5D6D}"/>
                </a:ext>
              </a:extLst>
            </p:cNvPr>
            <p:cNvSpPr/>
            <p:nvPr/>
          </p:nvSpPr>
          <p:spPr>
            <a:xfrm>
              <a:off x="2852647" y="2034156"/>
              <a:ext cx="109" cy="204"/>
            </a:xfrm>
            <a:custGeom>
              <a:avLst/>
              <a:gdLst/>
              <a:ahLst/>
              <a:cxnLst/>
              <a:rect l="l" t="t" r="r" b="b"/>
              <a:pathLst>
                <a:path w="8" h="15" extrusionOk="0">
                  <a:moveTo>
                    <a:pt x="0" y="0"/>
                  </a:moveTo>
                  <a:lnTo>
                    <a:pt x="7" y="1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7550;p126">
              <a:extLst>
                <a:ext uri="{FF2B5EF4-FFF2-40B4-BE49-F238E27FC236}">
                  <a16:creationId xmlns:a16="http://schemas.microsoft.com/office/drawing/2014/main" id="{1F0409AA-52AE-4E6D-8D2C-B3ECD891F070}"/>
                </a:ext>
              </a:extLst>
            </p:cNvPr>
            <p:cNvSpPr/>
            <p:nvPr/>
          </p:nvSpPr>
          <p:spPr>
            <a:xfrm>
              <a:off x="2852118" y="2032826"/>
              <a:ext cx="109" cy="244"/>
            </a:xfrm>
            <a:custGeom>
              <a:avLst/>
              <a:gdLst/>
              <a:ahLst/>
              <a:cxnLst/>
              <a:rect l="l" t="t" r="r" b="b"/>
              <a:pathLst>
                <a:path w="8" h="18" extrusionOk="0">
                  <a:moveTo>
                    <a:pt x="1" y="0"/>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7551;p126">
              <a:extLst>
                <a:ext uri="{FF2B5EF4-FFF2-40B4-BE49-F238E27FC236}">
                  <a16:creationId xmlns:a16="http://schemas.microsoft.com/office/drawing/2014/main" id="{1C638766-114F-4066-A0F3-AB78FF1253D7}"/>
                </a:ext>
              </a:extLst>
            </p:cNvPr>
            <p:cNvSpPr/>
            <p:nvPr/>
          </p:nvSpPr>
          <p:spPr>
            <a:xfrm>
              <a:off x="2851602" y="2031060"/>
              <a:ext cx="109" cy="339"/>
            </a:xfrm>
            <a:custGeom>
              <a:avLst/>
              <a:gdLst/>
              <a:ahLst/>
              <a:cxnLst/>
              <a:rect l="l" t="t" r="r" b="b"/>
              <a:pathLst>
                <a:path w="8" h="25" extrusionOk="0">
                  <a:moveTo>
                    <a:pt x="0" y="0"/>
                  </a:moveTo>
                  <a:lnTo>
                    <a:pt x="7" y="2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7552;p126">
              <a:extLst>
                <a:ext uri="{FF2B5EF4-FFF2-40B4-BE49-F238E27FC236}">
                  <a16:creationId xmlns:a16="http://schemas.microsoft.com/office/drawing/2014/main" id="{1503AAE2-5B44-4045-873E-E9A8BD14BFFD}"/>
                </a:ext>
              </a:extLst>
            </p:cNvPr>
            <p:cNvSpPr/>
            <p:nvPr/>
          </p:nvSpPr>
          <p:spPr>
            <a:xfrm>
              <a:off x="2851928" y="2032296"/>
              <a:ext cx="109" cy="244"/>
            </a:xfrm>
            <a:custGeom>
              <a:avLst/>
              <a:gdLst/>
              <a:ahLst/>
              <a:cxnLst/>
              <a:rect l="l" t="t" r="r" b="b"/>
              <a:pathLst>
                <a:path w="8" h="18" extrusionOk="0">
                  <a:moveTo>
                    <a:pt x="1" y="1"/>
                  </a:moveTo>
                  <a:lnTo>
                    <a:pt x="8"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7553;p126">
              <a:extLst>
                <a:ext uri="{FF2B5EF4-FFF2-40B4-BE49-F238E27FC236}">
                  <a16:creationId xmlns:a16="http://schemas.microsoft.com/office/drawing/2014/main" id="{01ED5689-CD21-4324-93EC-7B40EEB41EE3}"/>
                </a:ext>
              </a:extLst>
            </p:cNvPr>
            <p:cNvSpPr/>
            <p:nvPr/>
          </p:nvSpPr>
          <p:spPr>
            <a:xfrm>
              <a:off x="2857725" y="2038189"/>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7554;p126">
              <a:extLst>
                <a:ext uri="{FF2B5EF4-FFF2-40B4-BE49-F238E27FC236}">
                  <a16:creationId xmlns:a16="http://schemas.microsoft.com/office/drawing/2014/main" id="{9AA9BE33-FDCC-4B3B-AC22-395BFE5F46C4}"/>
                </a:ext>
              </a:extLst>
            </p:cNvPr>
            <p:cNvSpPr/>
            <p:nvPr/>
          </p:nvSpPr>
          <p:spPr>
            <a:xfrm>
              <a:off x="2851792" y="2031671"/>
              <a:ext cx="109" cy="299"/>
            </a:xfrm>
            <a:custGeom>
              <a:avLst/>
              <a:gdLst/>
              <a:ahLst/>
              <a:cxnLst/>
              <a:rect l="l" t="t" r="r" b="b"/>
              <a:pathLst>
                <a:path w="8" h="22" extrusionOk="0">
                  <a:moveTo>
                    <a:pt x="0" y="1"/>
                  </a:moveTo>
                  <a:lnTo>
                    <a:pt x="7" y="22"/>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7555;p126">
              <a:extLst>
                <a:ext uri="{FF2B5EF4-FFF2-40B4-BE49-F238E27FC236}">
                  <a16:creationId xmlns:a16="http://schemas.microsoft.com/office/drawing/2014/main" id="{2E4AF2E2-6CF2-44D3-9432-4121E3F5FFF4}"/>
                </a:ext>
              </a:extLst>
            </p:cNvPr>
            <p:cNvSpPr/>
            <p:nvPr/>
          </p:nvSpPr>
          <p:spPr>
            <a:xfrm>
              <a:off x="2852837" y="2034482"/>
              <a:ext cx="54" cy="204"/>
            </a:xfrm>
            <a:custGeom>
              <a:avLst/>
              <a:gdLst/>
              <a:ahLst/>
              <a:cxnLst/>
              <a:rect l="l" t="t" r="r" b="b"/>
              <a:pathLst>
                <a:path w="4" h="15" extrusionOk="0">
                  <a:moveTo>
                    <a:pt x="0" y="1"/>
                  </a:moveTo>
                  <a:lnTo>
                    <a:pt x="4"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7556;p126">
              <a:extLst>
                <a:ext uri="{FF2B5EF4-FFF2-40B4-BE49-F238E27FC236}">
                  <a16:creationId xmlns:a16="http://schemas.microsoft.com/office/drawing/2014/main" id="{66DA4A47-F47F-4366-ABB3-BB6A9C1BCB06}"/>
                </a:ext>
              </a:extLst>
            </p:cNvPr>
            <p:cNvSpPr/>
            <p:nvPr/>
          </p:nvSpPr>
          <p:spPr>
            <a:xfrm>
              <a:off x="2856870" y="2037523"/>
              <a:ext cx="109" cy="109"/>
            </a:xfrm>
            <a:custGeom>
              <a:avLst/>
              <a:gdLst/>
              <a:ahLst/>
              <a:cxnLst/>
              <a:rect l="l" t="t" r="r" b="b"/>
              <a:pathLst>
                <a:path w="8" h="8" extrusionOk="0">
                  <a:moveTo>
                    <a:pt x="1" y="1"/>
                  </a:moveTo>
                  <a:lnTo>
                    <a:pt x="8"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7557;p126">
              <a:extLst>
                <a:ext uri="{FF2B5EF4-FFF2-40B4-BE49-F238E27FC236}">
                  <a16:creationId xmlns:a16="http://schemas.microsoft.com/office/drawing/2014/main" id="{0B3BB432-594C-41DF-9C9A-511672D5A04A}"/>
                </a:ext>
              </a:extLst>
            </p:cNvPr>
            <p:cNvSpPr/>
            <p:nvPr/>
          </p:nvSpPr>
          <p:spPr>
            <a:xfrm>
              <a:off x="2852973" y="2034821"/>
              <a:ext cx="109" cy="149"/>
            </a:xfrm>
            <a:custGeom>
              <a:avLst/>
              <a:gdLst/>
              <a:ahLst/>
              <a:cxnLst/>
              <a:rect l="l" t="t" r="r" b="b"/>
              <a:pathLst>
                <a:path w="8" h="11" extrusionOk="0">
                  <a:moveTo>
                    <a:pt x="1" y="0"/>
                  </a:moveTo>
                  <a:lnTo>
                    <a:pt x="8"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7558;p126">
              <a:extLst>
                <a:ext uri="{FF2B5EF4-FFF2-40B4-BE49-F238E27FC236}">
                  <a16:creationId xmlns:a16="http://schemas.microsoft.com/office/drawing/2014/main" id="{74F1A1B0-3A6A-4B00-B390-509E386C32EA}"/>
                </a:ext>
              </a:extLst>
            </p:cNvPr>
            <p:cNvSpPr/>
            <p:nvPr/>
          </p:nvSpPr>
          <p:spPr>
            <a:xfrm>
              <a:off x="2854019" y="2035772"/>
              <a:ext cx="109" cy="54"/>
            </a:xfrm>
            <a:custGeom>
              <a:avLst/>
              <a:gdLst/>
              <a:ahLst/>
              <a:cxnLst/>
              <a:rect l="l" t="t" r="r" b="b"/>
              <a:pathLst>
                <a:path w="8" h="4" extrusionOk="0">
                  <a:moveTo>
                    <a:pt x="1" y="0"/>
                  </a:moveTo>
                  <a:lnTo>
                    <a:pt x="8" y="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7559;p126">
              <a:extLst>
                <a:ext uri="{FF2B5EF4-FFF2-40B4-BE49-F238E27FC236}">
                  <a16:creationId xmlns:a16="http://schemas.microsoft.com/office/drawing/2014/main" id="{345BF245-DE1C-4FBF-878A-C5DCADF9F327}"/>
                </a:ext>
              </a:extLst>
            </p:cNvPr>
            <p:cNvSpPr/>
            <p:nvPr/>
          </p:nvSpPr>
          <p:spPr>
            <a:xfrm>
              <a:off x="2857304" y="203790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7560;p126">
              <a:extLst>
                <a:ext uri="{FF2B5EF4-FFF2-40B4-BE49-F238E27FC236}">
                  <a16:creationId xmlns:a16="http://schemas.microsoft.com/office/drawing/2014/main" id="{3F27079F-A29A-459B-87E0-67C55CF6E2A0}"/>
                </a:ext>
              </a:extLst>
            </p:cNvPr>
            <p:cNvSpPr/>
            <p:nvPr/>
          </p:nvSpPr>
          <p:spPr>
            <a:xfrm>
              <a:off x="2854263" y="2035813"/>
              <a:ext cx="54" cy="14"/>
            </a:xfrm>
            <a:custGeom>
              <a:avLst/>
              <a:gdLst/>
              <a:ahLst/>
              <a:cxnLst/>
              <a:rect l="l" t="t" r="r" b="b"/>
              <a:pathLst>
                <a:path w="4" h="1" extrusionOk="0">
                  <a:moveTo>
                    <a:pt x="0" y="1"/>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7561;p126">
              <a:extLst>
                <a:ext uri="{FF2B5EF4-FFF2-40B4-BE49-F238E27FC236}">
                  <a16:creationId xmlns:a16="http://schemas.microsoft.com/office/drawing/2014/main" id="{58F37052-4649-4E8C-B9B6-C779FFE842D0}"/>
                </a:ext>
              </a:extLst>
            </p:cNvPr>
            <p:cNvSpPr/>
            <p:nvPr/>
          </p:nvSpPr>
          <p:spPr>
            <a:xfrm>
              <a:off x="2853163" y="2035107"/>
              <a:ext cx="109" cy="109"/>
            </a:xfrm>
            <a:custGeom>
              <a:avLst/>
              <a:gdLst/>
              <a:ahLst/>
              <a:cxnLst/>
              <a:rect l="l" t="t" r="r" b="b"/>
              <a:pathLst>
                <a:path w="8" h="8" extrusionOk="0">
                  <a:moveTo>
                    <a:pt x="1" y="0"/>
                  </a:moveTo>
                  <a:lnTo>
                    <a:pt x="8"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7562;p126">
              <a:extLst>
                <a:ext uri="{FF2B5EF4-FFF2-40B4-BE49-F238E27FC236}">
                  <a16:creationId xmlns:a16="http://schemas.microsoft.com/office/drawing/2014/main" id="{37EDEE5F-2E68-4A65-B521-26EC991E2341}"/>
                </a:ext>
              </a:extLst>
            </p:cNvPr>
            <p:cNvSpPr/>
            <p:nvPr/>
          </p:nvSpPr>
          <p:spPr>
            <a:xfrm>
              <a:off x="2853598" y="2035487"/>
              <a:ext cx="109" cy="109"/>
            </a:xfrm>
            <a:custGeom>
              <a:avLst/>
              <a:gdLst/>
              <a:ahLst/>
              <a:cxnLst/>
              <a:rect l="l" t="t" r="r" b="b"/>
              <a:pathLst>
                <a:path w="8" h="8" extrusionOk="0">
                  <a:moveTo>
                    <a:pt x="0" y="0"/>
                  </a:moveTo>
                  <a:lnTo>
                    <a:pt x="7"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7563;p126">
              <a:extLst>
                <a:ext uri="{FF2B5EF4-FFF2-40B4-BE49-F238E27FC236}">
                  <a16:creationId xmlns:a16="http://schemas.microsoft.com/office/drawing/2014/main" id="{68DA7C5E-5D49-400B-B619-06E72002607E}"/>
                </a:ext>
              </a:extLst>
            </p:cNvPr>
            <p:cNvSpPr/>
            <p:nvPr/>
          </p:nvSpPr>
          <p:spPr>
            <a:xfrm>
              <a:off x="2853788" y="2035622"/>
              <a:ext cx="109" cy="109"/>
            </a:xfrm>
            <a:custGeom>
              <a:avLst/>
              <a:gdLst/>
              <a:ahLst/>
              <a:cxnLst/>
              <a:rect l="l" t="t" r="r" b="b"/>
              <a:pathLst>
                <a:path w="8" h="8" extrusionOk="0">
                  <a:moveTo>
                    <a:pt x="0" y="1"/>
                  </a:moveTo>
                  <a:lnTo>
                    <a:pt x="7"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7564;p126">
              <a:extLst>
                <a:ext uri="{FF2B5EF4-FFF2-40B4-BE49-F238E27FC236}">
                  <a16:creationId xmlns:a16="http://schemas.microsoft.com/office/drawing/2014/main" id="{972B8B3F-6C91-4D68-9813-CD0567B4FBDF}"/>
                </a:ext>
              </a:extLst>
            </p:cNvPr>
            <p:cNvSpPr/>
            <p:nvPr/>
          </p:nvSpPr>
          <p:spPr>
            <a:xfrm>
              <a:off x="2859490" y="2039139"/>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7565;p126">
              <a:extLst>
                <a:ext uri="{FF2B5EF4-FFF2-40B4-BE49-F238E27FC236}">
                  <a16:creationId xmlns:a16="http://schemas.microsoft.com/office/drawing/2014/main" id="{7071D0D7-3725-4E2D-8B1C-EAFF36C5E954}"/>
                </a:ext>
              </a:extLst>
            </p:cNvPr>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7566;p126">
              <a:extLst>
                <a:ext uri="{FF2B5EF4-FFF2-40B4-BE49-F238E27FC236}">
                  <a16:creationId xmlns:a16="http://schemas.microsoft.com/office/drawing/2014/main" id="{D949562C-2332-4CC5-A8C7-21463D84E66F}"/>
                </a:ext>
              </a:extLst>
            </p:cNvPr>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7567;p126">
              <a:extLst>
                <a:ext uri="{FF2B5EF4-FFF2-40B4-BE49-F238E27FC236}">
                  <a16:creationId xmlns:a16="http://schemas.microsoft.com/office/drawing/2014/main" id="{658796F8-8EEA-4E69-94C2-ABACD23B1CBB}"/>
                </a:ext>
              </a:extLst>
            </p:cNvPr>
            <p:cNvSpPr/>
            <p:nvPr/>
          </p:nvSpPr>
          <p:spPr>
            <a:xfrm>
              <a:off x="2910922" y="2013858"/>
              <a:ext cx="54" cy="14"/>
            </a:xfrm>
            <a:custGeom>
              <a:avLst/>
              <a:gdLst/>
              <a:ahLst/>
              <a:cxnLst/>
              <a:rect l="l" t="t" r="r" b="b"/>
              <a:pathLst>
                <a:path w="4" h="1" extrusionOk="0">
                  <a:moveTo>
                    <a:pt x="4" y="0"/>
                  </a:moveTo>
                  <a:lnTo>
                    <a:pt x="0" y="0"/>
                  </a:ln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7568;p126">
              <a:extLst>
                <a:ext uri="{FF2B5EF4-FFF2-40B4-BE49-F238E27FC236}">
                  <a16:creationId xmlns:a16="http://schemas.microsoft.com/office/drawing/2014/main" id="{7707478E-F709-4BA9-A3C6-FC66B460CD1E}"/>
                </a:ext>
              </a:extLst>
            </p:cNvPr>
            <p:cNvSpPr/>
            <p:nvPr/>
          </p:nvSpPr>
          <p:spPr>
            <a:xfrm>
              <a:off x="2853353" y="2035297"/>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7569;p126">
              <a:extLst>
                <a:ext uri="{FF2B5EF4-FFF2-40B4-BE49-F238E27FC236}">
                  <a16:creationId xmlns:a16="http://schemas.microsoft.com/office/drawing/2014/main" id="{8DBE57E1-54E1-468E-B66B-B01F3BF723BA}"/>
                </a:ext>
              </a:extLst>
            </p:cNvPr>
            <p:cNvSpPr/>
            <p:nvPr/>
          </p:nvSpPr>
          <p:spPr>
            <a:xfrm>
              <a:off x="2860006" y="2039193"/>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7570;p126">
              <a:extLst>
                <a:ext uri="{FF2B5EF4-FFF2-40B4-BE49-F238E27FC236}">
                  <a16:creationId xmlns:a16="http://schemas.microsoft.com/office/drawing/2014/main" id="{683A252F-EBC5-4D7E-A6B1-D3B400558B8E}"/>
                </a:ext>
              </a:extLst>
            </p:cNvPr>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7571;p126">
              <a:extLst>
                <a:ext uri="{FF2B5EF4-FFF2-40B4-BE49-F238E27FC236}">
                  <a16:creationId xmlns:a16="http://schemas.microsoft.com/office/drawing/2014/main" id="{3281E0D5-5422-4C06-81A3-E1870B19011B}"/>
                </a:ext>
              </a:extLst>
            </p:cNvPr>
            <p:cNvSpPr/>
            <p:nvPr/>
          </p:nvSpPr>
          <p:spPr>
            <a:xfrm>
              <a:off x="2909971" y="2013518"/>
              <a:ext cx="109" cy="14"/>
            </a:xfrm>
            <a:custGeom>
              <a:avLst/>
              <a:gdLst/>
              <a:ahLst/>
              <a:cxnLst/>
              <a:rect l="l" t="t" r="r" b="b"/>
              <a:pathLst>
                <a:path w="8" h="1" extrusionOk="0">
                  <a:moveTo>
                    <a:pt x="0" y="1"/>
                  </a:moveTo>
                  <a:lnTo>
                    <a:pt x="7"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7572;p126">
              <a:extLst>
                <a:ext uri="{FF2B5EF4-FFF2-40B4-BE49-F238E27FC236}">
                  <a16:creationId xmlns:a16="http://schemas.microsoft.com/office/drawing/2014/main" id="{7C766CD1-39E7-4EC5-BD1E-3CABA7EAEC79}"/>
                </a:ext>
              </a:extLst>
            </p:cNvPr>
            <p:cNvSpPr/>
            <p:nvPr/>
          </p:nvSpPr>
          <p:spPr>
            <a:xfrm>
              <a:off x="2909632" y="2013478"/>
              <a:ext cx="109" cy="14"/>
            </a:xfrm>
            <a:custGeom>
              <a:avLst/>
              <a:gdLst/>
              <a:ahLst/>
              <a:cxnLst/>
              <a:rect l="l" t="t" r="r" b="b"/>
              <a:pathLst>
                <a:path w="8" h="1" extrusionOk="0">
                  <a:moveTo>
                    <a:pt x="1" y="0"/>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7573;p126">
              <a:extLst>
                <a:ext uri="{FF2B5EF4-FFF2-40B4-BE49-F238E27FC236}">
                  <a16:creationId xmlns:a16="http://schemas.microsoft.com/office/drawing/2014/main" id="{5E2DE997-A570-47BE-A329-CFB370257AB3}"/>
                </a:ext>
              </a:extLst>
            </p:cNvPr>
            <p:cNvSpPr/>
            <p:nvPr/>
          </p:nvSpPr>
          <p:spPr>
            <a:xfrm>
              <a:off x="2910392" y="2013668"/>
              <a:ext cx="68" cy="14"/>
            </a:xfrm>
            <a:custGeom>
              <a:avLst/>
              <a:gdLst/>
              <a:ahLst/>
              <a:cxnLst/>
              <a:rect l="l" t="t" r="r" b="b"/>
              <a:pathLst>
                <a:path w="5" h="1" extrusionOk="0">
                  <a:moveTo>
                    <a:pt x="1" y="0"/>
                  </a:moveTo>
                  <a:lnTo>
                    <a:pt x="4"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7574;p126">
              <a:extLst>
                <a:ext uri="{FF2B5EF4-FFF2-40B4-BE49-F238E27FC236}">
                  <a16:creationId xmlns:a16="http://schemas.microsoft.com/office/drawing/2014/main" id="{B0C8F5F5-9535-417B-8DC8-BC409035F815}"/>
                </a:ext>
              </a:extLst>
            </p:cNvPr>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7575;p126">
              <a:extLst>
                <a:ext uri="{FF2B5EF4-FFF2-40B4-BE49-F238E27FC236}">
                  <a16:creationId xmlns:a16="http://schemas.microsoft.com/office/drawing/2014/main" id="{09AB603C-4C05-4DFD-8116-22531CA411DA}"/>
                </a:ext>
              </a:extLst>
            </p:cNvPr>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7576;p126">
              <a:extLst>
                <a:ext uri="{FF2B5EF4-FFF2-40B4-BE49-F238E27FC236}">
                  <a16:creationId xmlns:a16="http://schemas.microsoft.com/office/drawing/2014/main" id="{8D9D46B8-883C-4F08-967C-0A12943C7B22}"/>
                </a:ext>
              </a:extLst>
            </p:cNvPr>
            <p:cNvSpPr/>
            <p:nvPr/>
          </p:nvSpPr>
          <p:spPr>
            <a:xfrm>
              <a:off x="2962679" y="2114861"/>
              <a:ext cx="54" cy="14"/>
            </a:xfrm>
            <a:custGeom>
              <a:avLst/>
              <a:gdLst/>
              <a:ahLst/>
              <a:cxnLst/>
              <a:rect l="l" t="t" r="r" b="b"/>
              <a:pathLst>
                <a:path w="4" h="1" extrusionOk="0">
                  <a:moveTo>
                    <a:pt x="4"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7577;p126">
              <a:extLst>
                <a:ext uri="{FF2B5EF4-FFF2-40B4-BE49-F238E27FC236}">
                  <a16:creationId xmlns:a16="http://schemas.microsoft.com/office/drawing/2014/main" id="{46ABDF2D-EC84-4FA4-A75D-6184495B46E0}"/>
                </a:ext>
              </a:extLst>
            </p:cNvPr>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7578;p126">
              <a:extLst>
                <a:ext uri="{FF2B5EF4-FFF2-40B4-BE49-F238E27FC236}">
                  <a16:creationId xmlns:a16="http://schemas.microsoft.com/office/drawing/2014/main" id="{DBC703D7-92A4-40D0-9794-D4FE22B64331}"/>
                </a:ext>
              </a:extLst>
            </p:cNvPr>
            <p:cNvSpPr/>
            <p:nvPr/>
          </p:nvSpPr>
          <p:spPr>
            <a:xfrm>
              <a:off x="2962544" y="2114806"/>
              <a:ext cx="0" cy="14"/>
            </a:xfrm>
            <a:custGeom>
              <a:avLst/>
              <a:gdLst/>
              <a:ahLst/>
              <a:cxnLst/>
              <a:rect l="l" t="t" r="r" b="b"/>
              <a:pathLst>
                <a:path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7579;p126">
              <a:extLst>
                <a:ext uri="{FF2B5EF4-FFF2-40B4-BE49-F238E27FC236}">
                  <a16:creationId xmlns:a16="http://schemas.microsoft.com/office/drawing/2014/main" id="{FB5898B9-F2F6-4B05-AE7B-4100ED845592}"/>
                </a:ext>
              </a:extLst>
            </p:cNvPr>
            <p:cNvSpPr/>
            <p:nvPr/>
          </p:nvSpPr>
          <p:spPr>
            <a:xfrm>
              <a:off x="2962924" y="2114711"/>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7580;p126">
              <a:extLst>
                <a:ext uri="{FF2B5EF4-FFF2-40B4-BE49-F238E27FC236}">
                  <a16:creationId xmlns:a16="http://schemas.microsoft.com/office/drawing/2014/main" id="{3DCD8C06-CC7A-4437-A726-2C8B9576BA6B}"/>
                </a:ext>
              </a:extLst>
            </p:cNvPr>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7581;p126">
              <a:extLst>
                <a:ext uri="{FF2B5EF4-FFF2-40B4-BE49-F238E27FC236}">
                  <a16:creationId xmlns:a16="http://schemas.microsoft.com/office/drawing/2014/main" id="{FF682E7C-BF67-425A-9814-5B2C6C6CE59D}"/>
                </a:ext>
              </a:extLst>
            </p:cNvPr>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7582;p126">
              <a:extLst>
                <a:ext uri="{FF2B5EF4-FFF2-40B4-BE49-F238E27FC236}">
                  <a16:creationId xmlns:a16="http://schemas.microsoft.com/office/drawing/2014/main" id="{DFA24860-C9FB-4133-BC6D-8573AFA315E5}"/>
                </a:ext>
              </a:extLst>
            </p:cNvPr>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7583;p126">
              <a:extLst>
                <a:ext uri="{FF2B5EF4-FFF2-40B4-BE49-F238E27FC236}">
                  <a16:creationId xmlns:a16="http://schemas.microsoft.com/office/drawing/2014/main" id="{3CAD9AE7-7ACA-45B3-9440-A45682F44A25}"/>
                </a:ext>
              </a:extLst>
            </p:cNvPr>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7584;p126">
              <a:extLst>
                <a:ext uri="{FF2B5EF4-FFF2-40B4-BE49-F238E27FC236}">
                  <a16:creationId xmlns:a16="http://schemas.microsoft.com/office/drawing/2014/main" id="{AA7AB83F-0F85-49BA-91F7-E6ED897C5517}"/>
                </a:ext>
              </a:extLst>
            </p:cNvPr>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7585;p126">
              <a:extLst>
                <a:ext uri="{FF2B5EF4-FFF2-40B4-BE49-F238E27FC236}">
                  <a16:creationId xmlns:a16="http://schemas.microsoft.com/office/drawing/2014/main" id="{7C0C6BF7-3910-4062-AD30-287FF0431625}"/>
                </a:ext>
              </a:extLst>
            </p:cNvPr>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7586;p126">
              <a:extLst>
                <a:ext uri="{FF2B5EF4-FFF2-40B4-BE49-F238E27FC236}">
                  <a16:creationId xmlns:a16="http://schemas.microsoft.com/office/drawing/2014/main" id="{79D41CFA-5367-4052-B3E5-2DDBCEB85CC0}"/>
                </a:ext>
              </a:extLst>
            </p:cNvPr>
            <p:cNvSpPr/>
            <p:nvPr/>
          </p:nvSpPr>
          <p:spPr>
            <a:xfrm>
              <a:off x="2142734" y="1667061"/>
              <a:ext cx="923" cy="149"/>
            </a:xfrm>
            <a:custGeom>
              <a:avLst/>
              <a:gdLst/>
              <a:ahLst/>
              <a:cxnLst/>
              <a:rect l="l" t="t" r="r" b="b"/>
              <a:pathLst>
                <a:path w="68" h="11" extrusionOk="0">
                  <a:moveTo>
                    <a:pt x="67" y="11"/>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7587;p126">
              <a:extLst>
                <a:ext uri="{FF2B5EF4-FFF2-40B4-BE49-F238E27FC236}">
                  <a16:creationId xmlns:a16="http://schemas.microsoft.com/office/drawing/2014/main" id="{A0535253-2737-4FFC-A4F2-4F1FB314176C}"/>
                </a:ext>
              </a:extLst>
            </p:cNvPr>
            <p:cNvSpPr/>
            <p:nvPr/>
          </p:nvSpPr>
          <p:spPr>
            <a:xfrm>
              <a:off x="2105477" y="1674515"/>
              <a:ext cx="299" cy="14"/>
            </a:xfrm>
            <a:custGeom>
              <a:avLst/>
              <a:gdLst/>
              <a:ahLst/>
              <a:cxnLst/>
              <a:rect l="l" t="t" r="r" b="b"/>
              <a:pathLst>
                <a:path w="22" h="1" extrusionOk="0">
                  <a:moveTo>
                    <a:pt x="21"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7588;p126">
              <a:extLst>
                <a:ext uri="{FF2B5EF4-FFF2-40B4-BE49-F238E27FC236}">
                  <a16:creationId xmlns:a16="http://schemas.microsoft.com/office/drawing/2014/main" id="{84BCB873-EC6B-496A-99AE-43E600FE3BF1}"/>
                </a:ext>
              </a:extLst>
            </p:cNvPr>
            <p:cNvSpPr/>
            <p:nvPr/>
          </p:nvSpPr>
          <p:spPr>
            <a:xfrm>
              <a:off x="2105097" y="1674570"/>
              <a:ext cx="299" cy="14"/>
            </a:xfrm>
            <a:custGeom>
              <a:avLst/>
              <a:gdLst/>
              <a:ahLst/>
              <a:cxnLst/>
              <a:rect l="l" t="t" r="r" b="b"/>
              <a:pathLst>
                <a:path w="22" h="1" extrusionOk="0">
                  <a:moveTo>
                    <a:pt x="21"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7589;p126">
              <a:extLst>
                <a:ext uri="{FF2B5EF4-FFF2-40B4-BE49-F238E27FC236}">
                  <a16:creationId xmlns:a16="http://schemas.microsoft.com/office/drawing/2014/main" id="{C027EBB6-EEAC-4B6D-8FF9-12426C80D32C}"/>
                </a:ext>
              </a:extLst>
            </p:cNvPr>
            <p:cNvSpPr/>
            <p:nvPr/>
          </p:nvSpPr>
          <p:spPr>
            <a:xfrm>
              <a:off x="2101866" y="1674610"/>
              <a:ext cx="2770" cy="204"/>
            </a:xfrm>
            <a:custGeom>
              <a:avLst/>
              <a:gdLst/>
              <a:ahLst/>
              <a:cxnLst/>
              <a:rect l="l" t="t" r="r" b="b"/>
              <a:pathLst>
                <a:path w="204" h="15" extrusionOk="0">
                  <a:moveTo>
                    <a:pt x="203" y="1"/>
                  </a:moveTo>
                  <a:lnTo>
                    <a:pt x="0" y="1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7590;p126">
              <a:extLst>
                <a:ext uri="{FF2B5EF4-FFF2-40B4-BE49-F238E27FC236}">
                  <a16:creationId xmlns:a16="http://schemas.microsoft.com/office/drawing/2014/main" id="{EC2B915A-5BE9-4FBA-9754-4E56D3A8ED96}"/>
                </a:ext>
              </a:extLst>
            </p:cNvPr>
            <p:cNvSpPr/>
            <p:nvPr/>
          </p:nvSpPr>
          <p:spPr>
            <a:xfrm>
              <a:off x="2104622" y="1674570"/>
              <a:ext cx="394" cy="14"/>
            </a:xfrm>
            <a:custGeom>
              <a:avLst/>
              <a:gdLst/>
              <a:ahLst/>
              <a:cxnLst/>
              <a:rect l="l" t="t" r="r" b="b"/>
              <a:pathLst>
                <a:path w="29" h="1" extrusionOk="0">
                  <a:moveTo>
                    <a:pt x="28" y="0"/>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7591;p126">
              <a:extLst>
                <a:ext uri="{FF2B5EF4-FFF2-40B4-BE49-F238E27FC236}">
                  <a16:creationId xmlns:a16="http://schemas.microsoft.com/office/drawing/2014/main" id="{8CC9442E-9031-464D-B103-1D0EFECC415E}"/>
                </a:ext>
              </a:extLst>
            </p:cNvPr>
            <p:cNvSpPr/>
            <p:nvPr/>
          </p:nvSpPr>
          <p:spPr>
            <a:xfrm>
              <a:off x="2101526" y="1674855"/>
              <a:ext cx="299" cy="14"/>
            </a:xfrm>
            <a:custGeom>
              <a:avLst/>
              <a:gdLst/>
              <a:ahLst/>
              <a:cxnLst/>
              <a:rect l="l" t="t" r="r" b="b"/>
              <a:pathLst>
                <a:path w="22" h="1" extrusionOk="0">
                  <a:moveTo>
                    <a:pt x="1" y="0"/>
                  </a:moveTo>
                  <a:lnTo>
                    <a:pt x="22"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7592;p126">
              <a:extLst>
                <a:ext uri="{FF2B5EF4-FFF2-40B4-BE49-F238E27FC236}">
                  <a16:creationId xmlns:a16="http://schemas.microsoft.com/office/drawing/2014/main" id="{F269775A-0AC2-4AA0-8F18-32CFBF84E9C3}"/>
                </a:ext>
              </a:extLst>
            </p:cNvPr>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7593;p126">
              <a:extLst>
                <a:ext uri="{FF2B5EF4-FFF2-40B4-BE49-F238E27FC236}">
                  <a16:creationId xmlns:a16="http://schemas.microsoft.com/office/drawing/2014/main" id="{69EE6411-1307-451F-805F-92E6A4A7429B}"/>
                </a:ext>
              </a:extLst>
            </p:cNvPr>
            <p:cNvSpPr/>
            <p:nvPr/>
          </p:nvSpPr>
          <p:spPr>
            <a:xfrm>
              <a:off x="2106903" y="1674475"/>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7594;p126">
              <a:extLst>
                <a:ext uri="{FF2B5EF4-FFF2-40B4-BE49-F238E27FC236}">
                  <a16:creationId xmlns:a16="http://schemas.microsoft.com/office/drawing/2014/main" id="{4824D0E9-1832-40AB-BB5A-4E5E835B0497}"/>
                </a:ext>
              </a:extLst>
            </p:cNvPr>
            <p:cNvSpPr/>
            <p:nvPr/>
          </p:nvSpPr>
          <p:spPr>
            <a:xfrm>
              <a:off x="2106659" y="167447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7595;p126">
              <a:extLst>
                <a:ext uri="{FF2B5EF4-FFF2-40B4-BE49-F238E27FC236}">
                  <a16:creationId xmlns:a16="http://schemas.microsoft.com/office/drawing/2014/main" id="{B647DFA4-B339-4313-89FF-51A688561C62}"/>
                </a:ext>
              </a:extLst>
            </p:cNvPr>
            <p:cNvSpPr/>
            <p:nvPr/>
          </p:nvSpPr>
          <p:spPr>
            <a:xfrm>
              <a:off x="2105858" y="1674515"/>
              <a:ext cx="244" cy="14"/>
            </a:xfrm>
            <a:custGeom>
              <a:avLst/>
              <a:gdLst/>
              <a:ahLst/>
              <a:cxnLst/>
              <a:rect l="l" t="t" r="r" b="b"/>
              <a:pathLst>
                <a:path w="18" h="1" extrusionOk="0">
                  <a:moveTo>
                    <a:pt x="18" y="1"/>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7596;p126">
              <a:extLst>
                <a:ext uri="{FF2B5EF4-FFF2-40B4-BE49-F238E27FC236}">
                  <a16:creationId xmlns:a16="http://schemas.microsoft.com/office/drawing/2014/main" id="{FE2045D0-91BB-428B-B691-AC0A8782772D}"/>
                </a:ext>
              </a:extLst>
            </p:cNvPr>
            <p:cNvSpPr/>
            <p:nvPr/>
          </p:nvSpPr>
          <p:spPr>
            <a:xfrm>
              <a:off x="2107134" y="1674475"/>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7597;p126">
              <a:extLst>
                <a:ext uri="{FF2B5EF4-FFF2-40B4-BE49-F238E27FC236}">
                  <a16:creationId xmlns:a16="http://schemas.microsoft.com/office/drawing/2014/main" id="{7532314E-8DAA-4759-9897-3E74CAEB2CE0}"/>
                </a:ext>
              </a:extLst>
            </p:cNvPr>
            <p:cNvSpPr/>
            <p:nvPr/>
          </p:nvSpPr>
          <p:spPr>
            <a:xfrm>
              <a:off x="2106183" y="1674475"/>
              <a:ext cx="204" cy="14"/>
            </a:xfrm>
            <a:custGeom>
              <a:avLst/>
              <a:gdLst/>
              <a:ahLst/>
              <a:cxnLst/>
              <a:rect l="l" t="t" r="r" b="b"/>
              <a:pathLst>
                <a:path w="15" h="1" extrusionOk="0">
                  <a:moveTo>
                    <a:pt x="15"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7598;p126">
              <a:extLst>
                <a:ext uri="{FF2B5EF4-FFF2-40B4-BE49-F238E27FC236}">
                  <a16:creationId xmlns:a16="http://schemas.microsoft.com/office/drawing/2014/main" id="{D11664E7-D393-4B99-BC31-F1AA4AEC7C78}"/>
                </a:ext>
              </a:extLst>
            </p:cNvPr>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7599;p126">
              <a:extLst>
                <a:ext uri="{FF2B5EF4-FFF2-40B4-BE49-F238E27FC236}">
                  <a16:creationId xmlns:a16="http://schemas.microsoft.com/office/drawing/2014/main" id="{852464EF-8A88-47F4-8EC0-C7D9D61B06F6}"/>
                </a:ext>
              </a:extLst>
            </p:cNvPr>
            <p:cNvSpPr/>
            <p:nvPr/>
          </p:nvSpPr>
          <p:spPr>
            <a:xfrm>
              <a:off x="2101771" y="1676416"/>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7600;p126">
              <a:extLst>
                <a:ext uri="{FF2B5EF4-FFF2-40B4-BE49-F238E27FC236}">
                  <a16:creationId xmlns:a16="http://schemas.microsoft.com/office/drawing/2014/main" id="{12421F91-CEAB-4B45-B43E-BB900C55341F}"/>
                </a:ext>
              </a:extLst>
            </p:cNvPr>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7601;p126">
              <a:extLst>
                <a:ext uri="{FF2B5EF4-FFF2-40B4-BE49-F238E27FC236}">
                  <a16:creationId xmlns:a16="http://schemas.microsoft.com/office/drawing/2014/main" id="{2E076C4B-9F23-40F2-83C3-013932E0934C}"/>
                </a:ext>
              </a:extLst>
            </p:cNvPr>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7602;p126">
              <a:extLst>
                <a:ext uri="{FF2B5EF4-FFF2-40B4-BE49-F238E27FC236}">
                  <a16:creationId xmlns:a16="http://schemas.microsoft.com/office/drawing/2014/main" id="{A9F1F540-8183-48CA-83FE-39038F3ED701}"/>
                </a:ext>
              </a:extLst>
            </p:cNvPr>
            <p:cNvSpPr/>
            <p:nvPr/>
          </p:nvSpPr>
          <p:spPr>
            <a:xfrm>
              <a:off x="2101676" y="1676280"/>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7603;p126">
              <a:extLst>
                <a:ext uri="{FF2B5EF4-FFF2-40B4-BE49-F238E27FC236}">
                  <a16:creationId xmlns:a16="http://schemas.microsoft.com/office/drawing/2014/main" id="{9F689BE9-2F2D-4A61-86BF-6CB4CADFD293}"/>
                </a:ext>
              </a:extLst>
            </p:cNvPr>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7604;p126">
              <a:extLst>
                <a:ext uri="{FF2B5EF4-FFF2-40B4-BE49-F238E27FC236}">
                  <a16:creationId xmlns:a16="http://schemas.microsoft.com/office/drawing/2014/main" id="{2A0A6DAF-C07E-40D1-B258-0552392D5073}"/>
                </a:ext>
              </a:extLst>
            </p:cNvPr>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7605;p126">
              <a:extLst>
                <a:ext uri="{FF2B5EF4-FFF2-40B4-BE49-F238E27FC236}">
                  <a16:creationId xmlns:a16="http://schemas.microsoft.com/office/drawing/2014/main" id="{EE66232A-DE6C-4EF4-A563-72E0140629BD}"/>
                </a:ext>
              </a:extLst>
            </p:cNvPr>
            <p:cNvSpPr/>
            <p:nvPr/>
          </p:nvSpPr>
          <p:spPr>
            <a:xfrm>
              <a:off x="2143304" y="1674760"/>
              <a:ext cx="14" cy="489"/>
            </a:xfrm>
            <a:custGeom>
              <a:avLst/>
              <a:gdLst/>
              <a:ahLst/>
              <a:cxnLst/>
              <a:rect l="l" t="t" r="r" b="b"/>
              <a:pathLst>
                <a:path w="1" h="36" extrusionOk="0">
                  <a:moveTo>
                    <a:pt x="1" y="0"/>
                  </a:moveTo>
                  <a:lnTo>
                    <a:pt x="1"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7606;p126">
              <a:extLst>
                <a:ext uri="{FF2B5EF4-FFF2-40B4-BE49-F238E27FC236}">
                  <a16:creationId xmlns:a16="http://schemas.microsoft.com/office/drawing/2014/main" id="{39E61FA7-74B0-4A01-B656-831354FFCCDC}"/>
                </a:ext>
              </a:extLst>
            </p:cNvPr>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7607;p126">
              <a:extLst>
                <a:ext uri="{FF2B5EF4-FFF2-40B4-BE49-F238E27FC236}">
                  <a16:creationId xmlns:a16="http://schemas.microsoft.com/office/drawing/2014/main" id="{B32F84E4-7196-452C-9873-79DD91EC481C}"/>
                </a:ext>
              </a:extLst>
            </p:cNvPr>
            <p:cNvSpPr/>
            <p:nvPr/>
          </p:nvSpPr>
          <p:spPr>
            <a:xfrm>
              <a:off x="2143304" y="1672044"/>
              <a:ext cx="14" cy="258"/>
            </a:xfrm>
            <a:custGeom>
              <a:avLst/>
              <a:gdLst/>
              <a:ahLst/>
              <a:cxnLst/>
              <a:rect l="l" t="t" r="r" b="b"/>
              <a:pathLst>
                <a:path w="1" h="19" extrusionOk="0">
                  <a:moveTo>
                    <a:pt x="1" y="1"/>
                  </a:moveTo>
                  <a:lnTo>
                    <a:pt x="1" y="1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7608;p126">
              <a:extLst>
                <a:ext uri="{FF2B5EF4-FFF2-40B4-BE49-F238E27FC236}">
                  <a16:creationId xmlns:a16="http://schemas.microsoft.com/office/drawing/2014/main" id="{DA34B4CF-8D72-49F6-B1CE-12B28534F0F5}"/>
                </a:ext>
              </a:extLst>
            </p:cNvPr>
            <p:cNvSpPr/>
            <p:nvPr/>
          </p:nvSpPr>
          <p:spPr>
            <a:xfrm>
              <a:off x="2143304" y="1673524"/>
              <a:ext cx="14" cy="394"/>
            </a:xfrm>
            <a:custGeom>
              <a:avLst/>
              <a:gdLst/>
              <a:ahLst/>
              <a:cxnLst/>
              <a:rect l="l" t="t" r="r" b="b"/>
              <a:pathLst>
                <a:path w="1" h="29" extrusionOk="0">
                  <a:moveTo>
                    <a:pt x="1"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7609;p126">
              <a:extLst>
                <a:ext uri="{FF2B5EF4-FFF2-40B4-BE49-F238E27FC236}">
                  <a16:creationId xmlns:a16="http://schemas.microsoft.com/office/drawing/2014/main" id="{B4C3D6CE-39AC-4F8E-8EF1-42550CE4D71E}"/>
                </a:ext>
              </a:extLst>
            </p:cNvPr>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7610;p126">
              <a:extLst>
                <a:ext uri="{FF2B5EF4-FFF2-40B4-BE49-F238E27FC236}">
                  <a16:creationId xmlns:a16="http://schemas.microsoft.com/office/drawing/2014/main" id="{8FE9B32E-2F06-4EFD-BBDF-63FE1F74049B}"/>
                </a:ext>
              </a:extLst>
            </p:cNvPr>
            <p:cNvSpPr/>
            <p:nvPr/>
          </p:nvSpPr>
          <p:spPr>
            <a:xfrm>
              <a:off x="2143589" y="1667251"/>
              <a:ext cx="68" cy="394"/>
            </a:xfrm>
            <a:custGeom>
              <a:avLst/>
              <a:gdLst/>
              <a:ahLst/>
              <a:cxnLst/>
              <a:rect l="l" t="t" r="r" b="b"/>
              <a:pathLst>
                <a:path w="5" h="29" extrusionOk="0">
                  <a:moveTo>
                    <a:pt x="4" y="0"/>
                  </a:moveTo>
                  <a:lnTo>
                    <a:pt x="1" y="2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7611;p126">
              <a:extLst>
                <a:ext uri="{FF2B5EF4-FFF2-40B4-BE49-F238E27FC236}">
                  <a16:creationId xmlns:a16="http://schemas.microsoft.com/office/drawing/2014/main" id="{65A577E8-F5F4-4975-A940-BFB450BC0B8E}"/>
                </a:ext>
              </a:extLst>
            </p:cNvPr>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7612;p126">
              <a:extLst>
                <a:ext uri="{FF2B5EF4-FFF2-40B4-BE49-F238E27FC236}">
                  <a16:creationId xmlns:a16="http://schemas.microsoft.com/office/drawing/2014/main" id="{FD2D7361-3F91-41FB-9316-D9FB2F6CB2E8}"/>
                </a:ext>
              </a:extLst>
            </p:cNvPr>
            <p:cNvSpPr/>
            <p:nvPr/>
          </p:nvSpPr>
          <p:spPr>
            <a:xfrm>
              <a:off x="2184336" y="1702281"/>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7613;p126">
              <a:extLst>
                <a:ext uri="{FF2B5EF4-FFF2-40B4-BE49-F238E27FC236}">
                  <a16:creationId xmlns:a16="http://schemas.microsoft.com/office/drawing/2014/main" id="{9431F3CF-5C4E-427E-A489-3FD1EE624498}"/>
                </a:ext>
              </a:extLst>
            </p:cNvPr>
            <p:cNvSpPr/>
            <p:nvPr/>
          </p:nvSpPr>
          <p:spPr>
            <a:xfrm>
              <a:off x="2184376" y="1702661"/>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7614;p126">
              <a:extLst>
                <a:ext uri="{FF2B5EF4-FFF2-40B4-BE49-F238E27FC236}">
                  <a16:creationId xmlns:a16="http://schemas.microsoft.com/office/drawing/2014/main" id="{D0480AC7-9E9F-4256-853C-0CDB1EAD86F6}"/>
                </a:ext>
              </a:extLst>
            </p:cNvPr>
            <p:cNvSpPr/>
            <p:nvPr/>
          </p:nvSpPr>
          <p:spPr>
            <a:xfrm>
              <a:off x="2184376" y="1702417"/>
              <a:ext cx="14" cy="14"/>
            </a:xfrm>
            <a:custGeom>
              <a:avLst/>
              <a:gdLst/>
              <a:ahLst/>
              <a:cxnLst/>
              <a:rect l="l" t="t" r="r" b="b"/>
              <a:pathLst>
                <a:path w="1" h="1" extrusionOk="0">
                  <a:moveTo>
                    <a:pt x="1"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7615;p126">
              <a:extLst>
                <a:ext uri="{FF2B5EF4-FFF2-40B4-BE49-F238E27FC236}">
                  <a16:creationId xmlns:a16="http://schemas.microsoft.com/office/drawing/2014/main" id="{BE78CD59-8C15-4900-ADC3-5C17DC0B91D6}"/>
                </a:ext>
              </a:extLst>
            </p:cNvPr>
            <p:cNvSpPr/>
            <p:nvPr/>
          </p:nvSpPr>
          <p:spPr>
            <a:xfrm>
              <a:off x="2184336" y="1702132"/>
              <a:ext cx="14" cy="68"/>
            </a:xfrm>
            <a:custGeom>
              <a:avLst/>
              <a:gdLst/>
              <a:ahLst/>
              <a:cxnLst/>
              <a:rect l="l" t="t" r="r" b="b"/>
              <a:pathLst>
                <a:path w="1" h="5" extrusionOk="0">
                  <a:moveTo>
                    <a:pt x="0" y="1"/>
                  </a:moveTo>
                  <a:lnTo>
                    <a:pt x="0" y="4"/>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7616;p126">
              <a:extLst>
                <a:ext uri="{FF2B5EF4-FFF2-40B4-BE49-F238E27FC236}">
                  <a16:creationId xmlns:a16="http://schemas.microsoft.com/office/drawing/2014/main" id="{F9789CDD-F3D9-47E1-B298-ADA36C01856D}"/>
                </a:ext>
              </a:extLst>
            </p:cNvPr>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7617;p126">
              <a:extLst>
                <a:ext uri="{FF2B5EF4-FFF2-40B4-BE49-F238E27FC236}">
                  <a16:creationId xmlns:a16="http://schemas.microsoft.com/office/drawing/2014/main" id="{FD5E27FF-38ED-49B0-94F2-EB47FE78B7D5}"/>
                </a:ext>
              </a:extLst>
            </p:cNvPr>
            <p:cNvSpPr/>
            <p:nvPr/>
          </p:nvSpPr>
          <p:spPr>
            <a:xfrm>
              <a:off x="2184241" y="1703558"/>
              <a:ext cx="14" cy="204"/>
            </a:xfrm>
            <a:custGeom>
              <a:avLst/>
              <a:gdLst/>
              <a:ahLst/>
              <a:cxnLst/>
              <a:rect l="l" t="t" r="r" b="b"/>
              <a:pathLst>
                <a:path w="1" h="15" extrusionOk="0">
                  <a:moveTo>
                    <a:pt x="0"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7618;p126">
              <a:extLst>
                <a:ext uri="{FF2B5EF4-FFF2-40B4-BE49-F238E27FC236}">
                  <a16:creationId xmlns:a16="http://schemas.microsoft.com/office/drawing/2014/main" id="{E97FC47A-BB3F-497F-BA87-936FD589747C}"/>
                </a:ext>
              </a:extLst>
            </p:cNvPr>
            <p:cNvSpPr/>
            <p:nvPr/>
          </p:nvSpPr>
          <p:spPr>
            <a:xfrm>
              <a:off x="2184145" y="1704033"/>
              <a:ext cx="54" cy="204"/>
            </a:xfrm>
            <a:custGeom>
              <a:avLst/>
              <a:gdLst/>
              <a:ahLst/>
              <a:cxnLst/>
              <a:rect l="l" t="t" r="r" b="b"/>
              <a:pathLst>
                <a:path w="4" h="15" extrusionOk="0">
                  <a:moveTo>
                    <a:pt x="0" y="15"/>
                  </a:moveTo>
                  <a:lnTo>
                    <a:pt x="4"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7619;p126">
              <a:extLst>
                <a:ext uri="{FF2B5EF4-FFF2-40B4-BE49-F238E27FC236}">
                  <a16:creationId xmlns:a16="http://schemas.microsoft.com/office/drawing/2014/main" id="{FC13E97A-2E7B-41CD-953D-84EEB94F4C31}"/>
                </a:ext>
              </a:extLst>
            </p:cNvPr>
            <p:cNvSpPr/>
            <p:nvPr/>
          </p:nvSpPr>
          <p:spPr>
            <a:xfrm>
              <a:off x="2185422" y="1699525"/>
              <a:ext cx="109" cy="149"/>
            </a:xfrm>
            <a:custGeom>
              <a:avLst/>
              <a:gdLst/>
              <a:ahLst/>
              <a:cxnLst/>
              <a:rect l="l" t="t" r="r" b="b"/>
              <a:pathLst>
                <a:path w="8" h="11" extrusionOk="0">
                  <a:moveTo>
                    <a:pt x="1" y="11"/>
                  </a:moveTo>
                  <a:lnTo>
                    <a:pt x="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7620;p126">
              <a:extLst>
                <a:ext uri="{FF2B5EF4-FFF2-40B4-BE49-F238E27FC236}">
                  <a16:creationId xmlns:a16="http://schemas.microsoft.com/office/drawing/2014/main" id="{DF1F40F0-3A11-4D5F-92CB-D4D73B9B931F}"/>
                </a:ext>
              </a:extLst>
            </p:cNvPr>
            <p:cNvSpPr/>
            <p:nvPr/>
          </p:nvSpPr>
          <p:spPr>
            <a:xfrm>
              <a:off x="2184336" y="1702987"/>
              <a:ext cx="14" cy="14"/>
            </a:xfrm>
            <a:custGeom>
              <a:avLst/>
              <a:gdLst/>
              <a:ahLst/>
              <a:cxnLst/>
              <a:rect l="l" t="t" r="r" b="b"/>
              <a:pathLst>
                <a:path w="1" h="1" extrusionOk="0">
                  <a:moveTo>
                    <a:pt x="0" y="1"/>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7621;p126">
              <a:extLst>
                <a:ext uri="{FF2B5EF4-FFF2-40B4-BE49-F238E27FC236}">
                  <a16:creationId xmlns:a16="http://schemas.microsoft.com/office/drawing/2014/main" id="{BC5662B2-B6D5-4980-92EC-6AE354238F2F}"/>
                </a:ext>
              </a:extLst>
            </p:cNvPr>
            <p:cNvSpPr/>
            <p:nvPr/>
          </p:nvSpPr>
          <p:spPr>
            <a:xfrm>
              <a:off x="2184336" y="1703232"/>
              <a:ext cx="14" cy="109"/>
            </a:xfrm>
            <a:custGeom>
              <a:avLst/>
              <a:gdLst/>
              <a:ahLst/>
              <a:cxnLst/>
              <a:rect l="l" t="t" r="r" b="b"/>
              <a:pathLst>
                <a:path w="1" h="8" extrusionOk="0">
                  <a:moveTo>
                    <a:pt x="0" y="7"/>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7622;p126">
              <a:extLst>
                <a:ext uri="{FF2B5EF4-FFF2-40B4-BE49-F238E27FC236}">
                  <a16:creationId xmlns:a16="http://schemas.microsoft.com/office/drawing/2014/main" id="{7E5A6C0B-A6C1-4C11-9299-3A8C3C66C932}"/>
                </a:ext>
              </a:extLst>
            </p:cNvPr>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7623;p126">
              <a:extLst>
                <a:ext uri="{FF2B5EF4-FFF2-40B4-BE49-F238E27FC236}">
                  <a16:creationId xmlns:a16="http://schemas.microsoft.com/office/drawing/2014/main" id="{8BE556F4-687C-4675-8583-54C712BD70B8}"/>
                </a:ext>
              </a:extLst>
            </p:cNvPr>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7624;p126">
              <a:extLst>
                <a:ext uri="{FF2B5EF4-FFF2-40B4-BE49-F238E27FC236}">
                  <a16:creationId xmlns:a16="http://schemas.microsoft.com/office/drawing/2014/main" id="{2A3A8D6D-E56B-4A2F-A988-2AD2D01CBE05}"/>
                </a:ext>
              </a:extLst>
            </p:cNvPr>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7625;p126">
              <a:extLst>
                <a:ext uri="{FF2B5EF4-FFF2-40B4-BE49-F238E27FC236}">
                  <a16:creationId xmlns:a16="http://schemas.microsoft.com/office/drawing/2014/main" id="{F1C14EB7-C655-40D5-B742-9AFB03115F87}"/>
                </a:ext>
              </a:extLst>
            </p:cNvPr>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7626;p126">
              <a:extLst>
                <a:ext uri="{FF2B5EF4-FFF2-40B4-BE49-F238E27FC236}">
                  <a16:creationId xmlns:a16="http://schemas.microsoft.com/office/drawing/2014/main" id="{B9166CB2-DDFD-4F29-82F3-18E39C4722DA}"/>
                </a:ext>
              </a:extLst>
            </p:cNvPr>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7627;p126">
              <a:extLst>
                <a:ext uri="{FF2B5EF4-FFF2-40B4-BE49-F238E27FC236}">
                  <a16:creationId xmlns:a16="http://schemas.microsoft.com/office/drawing/2014/main" id="{FCADCB32-F28E-451C-8C20-866CCFC590AD}"/>
                </a:ext>
              </a:extLst>
            </p:cNvPr>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7628;p126">
              <a:extLst>
                <a:ext uri="{FF2B5EF4-FFF2-40B4-BE49-F238E27FC236}">
                  <a16:creationId xmlns:a16="http://schemas.microsoft.com/office/drawing/2014/main" id="{87F0FA9B-654B-4B7A-B93A-4C846C5614E5}"/>
                </a:ext>
              </a:extLst>
            </p:cNvPr>
            <p:cNvSpPr/>
            <p:nvPr/>
          </p:nvSpPr>
          <p:spPr>
            <a:xfrm>
              <a:off x="2190649" y="1692628"/>
              <a:ext cx="14" cy="14"/>
            </a:xfrm>
            <a:custGeom>
              <a:avLst/>
              <a:gdLst/>
              <a:ahLst/>
              <a:cxnLst/>
              <a:rect l="l" t="t" r="r" b="b"/>
              <a:pathLst>
                <a:path w="1" h="1" extrusionOk="0">
                  <a:moveTo>
                    <a:pt x="1"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7629;p126">
              <a:extLst>
                <a:ext uri="{FF2B5EF4-FFF2-40B4-BE49-F238E27FC236}">
                  <a16:creationId xmlns:a16="http://schemas.microsoft.com/office/drawing/2014/main" id="{1375365D-F00B-4DB7-B661-BB88B13B9A9F}"/>
                </a:ext>
              </a:extLst>
            </p:cNvPr>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7630;p126">
              <a:extLst>
                <a:ext uri="{FF2B5EF4-FFF2-40B4-BE49-F238E27FC236}">
                  <a16:creationId xmlns:a16="http://schemas.microsoft.com/office/drawing/2014/main" id="{E39757C0-7D48-4482-B947-CF35587E9C8E}"/>
                </a:ext>
              </a:extLst>
            </p:cNvPr>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7631;p126">
              <a:extLst>
                <a:ext uri="{FF2B5EF4-FFF2-40B4-BE49-F238E27FC236}">
                  <a16:creationId xmlns:a16="http://schemas.microsoft.com/office/drawing/2014/main" id="{F5790D18-A65E-4F13-91C9-FDF5E6F6937B}"/>
                </a:ext>
              </a:extLst>
            </p:cNvPr>
            <p:cNvSpPr/>
            <p:nvPr/>
          </p:nvSpPr>
          <p:spPr>
            <a:xfrm>
              <a:off x="2186331" y="1673334"/>
              <a:ext cx="14" cy="109"/>
            </a:xfrm>
            <a:custGeom>
              <a:avLst/>
              <a:gdLst/>
              <a:ahLst/>
              <a:cxnLst/>
              <a:rect l="l" t="t" r="r" b="b"/>
              <a:pathLst>
                <a:path w="1" h="8" extrusionOk="0">
                  <a:moveTo>
                    <a:pt x="0" y="0"/>
                  </a:moveTo>
                  <a:lnTo>
                    <a:pt x="0"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7632;p126">
              <a:extLst>
                <a:ext uri="{FF2B5EF4-FFF2-40B4-BE49-F238E27FC236}">
                  <a16:creationId xmlns:a16="http://schemas.microsoft.com/office/drawing/2014/main" id="{E4CE62E3-3D0E-43E8-AD31-42BA37525CAE}"/>
                </a:ext>
              </a:extLst>
            </p:cNvPr>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7633;p126">
              <a:extLst>
                <a:ext uri="{FF2B5EF4-FFF2-40B4-BE49-F238E27FC236}">
                  <a16:creationId xmlns:a16="http://schemas.microsoft.com/office/drawing/2014/main" id="{3C1C87C0-E7DC-4CC0-81FF-921F3683A5CB}"/>
                </a:ext>
              </a:extLst>
            </p:cNvPr>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7634;p126">
              <a:extLst>
                <a:ext uri="{FF2B5EF4-FFF2-40B4-BE49-F238E27FC236}">
                  <a16:creationId xmlns:a16="http://schemas.microsoft.com/office/drawing/2014/main" id="{6352EC1A-0FEA-49E3-AC1F-3DD55950B13C}"/>
                </a:ext>
              </a:extLst>
            </p:cNvPr>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7635;p126">
              <a:extLst>
                <a:ext uri="{FF2B5EF4-FFF2-40B4-BE49-F238E27FC236}">
                  <a16:creationId xmlns:a16="http://schemas.microsoft.com/office/drawing/2014/main" id="{3D780113-FDA1-4E82-95CE-204C5F56C994}"/>
                </a:ext>
              </a:extLst>
            </p:cNvPr>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7636;p126">
              <a:extLst>
                <a:ext uri="{FF2B5EF4-FFF2-40B4-BE49-F238E27FC236}">
                  <a16:creationId xmlns:a16="http://schemas.microsoft.com/office/drawing/2014/main" id="{310B2F67-AED4-4C22-A582-2A5BC0AD8DCB}"/>
                </a:ext>
              </a:extLst>
            </p:cNvPr>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7637;p126">
              <a:extLst>
                <a:ext uri="{FF2B5EF4-FFF2-40B4-BE49-F238E27FC236}">
                  <a16:creationId xmlns:a16="http://schemas.microsoft.com/office/drawing/2014/main" id="{0ED244D1-2B90-477F-AE81-149B6752E109}"/>
                </a:ext>
              </a:extLst>
            </p:cNvPr>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7638;p126">
              <a:extLst>
                <a:ext uri="{FF2B5EF4-FFF2-40B4-BE49-F238E27FC236}">
                  <a16:creationId xmlns:a16="http://schemas.microsoft.com/office/drawing/2014/main" id="{C2146CC9-DCA4-4DD8-A4E0-6E0C1961F53D}"/>
                </a:ext>
              </a:extLst>
            </p:cNvPr>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7639;p126">
              <a:extLst>
                <a:ext uri="{FF2B5EF4-FFF2-40B4-BE49-F238E27FC236}">
                  <a16:creationId xmlns:a16="http://schemas.microsoft.com/office/drawing/2014/main" id="{60A9558D-7C7B-48C5-A7C5-7E294669E690}"/>
                </a:ext>
              </a:extLst>
            </p:cNvPr>
            <p:cNvSpPr/>
            <p:nvPr/>
          </p:nvSpPr>
          <p:spPr>
            <a:xfrm>
              <a:off x="2190989" y="1685119"/>
              <a:ext cx="14" cy="14"/>
            </a:xfrm>
            <a:custGeom>
              <a:avLst/>
              <a:gdLst/>
              <a:ahLst/>
              <a:cxnLst/>
              <a:rect l="l" t="t" r="r" b="b"/>
              <a:pathLst>
                <a:path w="1" h="1" extrusionOk="0">
                  <a:moveTo>
                    <a:pt x="0" y="0"/>
                  </a:move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7640;p126">
              <a:extLst>
                <a:ext uri="{FF2B5EF4-FFF2-40B4-BE49-F238E27FC236}">
                  <a16:creationId xmlns:a16="http://schemas.microsoft.com/office/drawing/2014/main" id="{A354772F-18FD-43C2-B0BB-91F5C529A279}"/>
                </a:ext>
              </a:extLst>
            </p:cNvPr>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7641;p126">
              <a:extLst>
                <a:ext uri="{FF2B5EF4-FFF2-40B4-BE49-F238E27FC236}">
                  <a16:creationId xmlns:a16="http://schemas.microsoft.com/office/drawing/2014/main" id="{685B8346-2A1B-49EA-8406-AC548A81A4CC}"/>
                </a:ext>
              </a:extLst>
            </p:cNvPr>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7642;p126">
              <a:extLst>
                <a:ext uri="{FF2B5EF4-FFF2-40B4-BE49-F238E27FC236}">
                  <a16:creationId xmlns:a16="http://schemas.microsoft.com/office/drawing/2014/main" id="{DB25F68C-169C-4C5D-BFAE-B5B997EEE5EE}"/>
                </a:ext>
              </a:extLst>
            </p:cNvPr>
            <p:cNvSpPr/>
            <p:nvPr/>
          </p:nvSpPr>
          <p:spPr>
            <a:xfrm>
              <a:off x="2192740" y="1702512"/>
              <a:ext cx="163" cy="68"/>
            </a:xfrm>
            <a:custGeom>
              <a:avLst/>
              <a:gdLst/>
              <a:ahLst/>
              <a:cxnLst/>
              <a:rect l="l" t="t" r="r" b="b"/>
              <a:pathLst>
                <a:path w="12" h="5" extrusionOk="0">
                  <a:moveTo>
                    <a:pt x="1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7643;p126">
              <a:extLst>
                <a:ext uri="{FF2B5EF4-FFF2-40B4-BE49-F238E27FC236}">
                  <a16:creationId xmlns:a16="http://schemas.microsoft.com/office/drawing/2014/main" id="{86AF5752-A60D-4F13-B64E-C529FDF169F2}"/>
                </a:ext>
              </a:extLst>
            </p:cNvPr>
            <p:cNvSpPr/>
            <p:nvPr/>
          </p:nvSpPr>
          <p:spPr>
            <a:xfrm>
              <a:off x="2194546" y="1703272"/>
              <a:ext cx="679" cy="353"/>
            </a:xfrm>
            <a:custGeom>
              <a:avLst/>
              <a:gdLst/>
              <a:ahLst/>
              <a:cxnLst/>
              <a:rect l="l" t="t" r="r" b="b"/>
              <a:pathLst>
                <a:path w="50" h="26" extrusionOk="0">
                  <a:moveTo>
                    <a:pt x="50"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7644;p126">
              <a:extLst>
                <a:ext uri="{FF2B5EF4-FFF2-40B4-BE49-F238E27FC236}">
                  <a16:creationId xmlns:a16="http://schemas.microsoft.com/office/drawing/2014/main" id="{B79B5E73-A0EA-4B49-B09E-0B8E7065E08D}"/>
                </a:ext>
              </a:extLst>
            </p:cNvPr>
            <p:cNvSpPr/>
            <p:nvPr/>
          </p:nvSpPr>
          <p:spPr>
            <a:xfrm>
              <a:off x="2193270" y="1702661"/>
              <a:ext cx="299" cy="149"/>
            </a:xfrm>
            <a:custGeom>
              <a:avLst/>
              <a:gdLst/>
              <a:ahLst/>
              <a:cxnLst/>
              <a:rect l="l" t="t" r="r" b="b"/>
              <a:pathLst>
                <a:path w="22" h="11" extrusionOk="0">
                  <a:moveTo>
                    <a:pt x="21" y="11"/>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7645;p126">
              <a:extLst>
                <a:ext uri="{FF2B5EF4-FFF2-40B4-BE49-F238E27FC236}">
                  <a16:creationId xmlns:a16="http://schemas.microsoft.com/office/drawing/2014/main" id="{261B394C-66D1-4C88-86AD-7BD910E3F53E}"/>
                </a:ext>
              </a:extLst>
            </p:cNvPr>
            <p:cNvSpPr/>
            <p:nvPr/>
          </p:nvSpPr>
          <p:spPr>
            <a:xfrm>
              <a:off x="2195646" y="1703843"/>
              <a:ext cx="299" cy="204"/>
            </a:xfrm>
            <a:custGeom>
              <a:avLst/>
              <a:gdLst/>
              <a:ahLst/>
              <a:cxnLst/>
              <a:rect l="l" t="t" r="r" b="b"/>
              <a:pathLst>
                <a:path w="22" h="15" extrusionOk="0">
                  <a:moveTo>
                    <a:pt x="21" y="15"/>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7646;p126">
              <a:extLst>
                <a:ext uri="{FF2B5EF4-FFF2-40B4-BE49-F238E27FC236}">
                  <a16:creationId xmlns:a16="http://schemas.microsoft.com/office/drawing/2014/main" id="{FDE7C479-E879-4E53-B8BB-9F5397B2EEBD}"/>
                </a:ext>
              </a:extLst>
            </p:cNvPr>
            <p:cNvSpPr/>
            <p:nvPr/>
          </p:nvSpPr>
          <p:spPr>
            <a:xfrm>
              <a:off x="2196067" y="1672098"/>
              <a:ext cx="204" cy="54"/>
            </a:xfrm>
            <a:custGeom>
              <a:avLst/>
              <a:gdLst/>
              <a:ahLst/>
              <a:cxnLst/>
              <a:rect l="l" t="t" r="r" b="b"/>
              <a:pathLst>
                <a:path w="15" h="4" extrusionOk="0">
                  <a:moveTo>
                    <a:pt x="15" y="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7647;p126">
              <a:extLst>
                <a:ext uri="{FF2B5EF4-FFF2-40B4-BE49-F238E27FC236}">
                  <a16:creationId xmlns:a16="http://schemas.microsoft.com/office/drawing/2014/main" id="{326AF415-619A-4416-8F4E-22A4BA16044F}"/>
                </a:ext>
              </a:extLst>
            </p:cNvPr>
            <p:cNvSpPr/>
            <p:nvPr/>
          </p:nvSpPr>
          <p:spPr>
            <a:xfrm>
              <a:off x="2197017" y="1672289"/>
              <a:ext cx="163" cy="14"/>
            </a:xfrm>
            <a:custGeom>
              <a:avLst/>
              <a:gdLst/>
              <a:ahLst/>
              <a:cxnLst/>
              <a:rect l="l" t="t" r="r" b="b"/>
              <a:pathLst>
                <a:path w="12" h="1" extrusionOk="0">
                  <a:moveTo>
                    <a:pt x="11" y="0"/>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7648;p126">
              <a:extLst>
                <a:ext uri="{FF2B5EF4-FFF2-40B4-BE49-F238E27FC236}">
                  <a16:creationId xmlns:a16="http://schemas.microsoft.com/office/drawing/2014/main" id="{534B128B-56E9-4020-B8D9-15F14C69B3EF}"/>
                </a:ext>
              </a:extLst>
            </p:cNvPr>
            <p:cNvSpPr/>
            <p:nvPr/>
          </p:nvSpPr>
          <p:spPr>
            <a:xfrm>
              <a:off x="2196596" y="1672194"/>
              <a:ext cx="244" cy="54"/>
            </a:xfrm>
            <a:custGeom>
              <a:avLst/>
              <a:gdLst/>
              <a:ahLst/>
              <a:cxnLst/>
              <a:rect l="l" t="t" r="r" b="b"/>
              <a:pathLst>
                <a:path w="18" h="4" extrusionOk="0">
                  <a:moveTo>
                    <a:pt x="18" y="4"/>
                  </a:moveTo>
                  <a:lnTo>
                    <a:pt x="0"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7649;p126">
              <a:extLst>
                <a:ext uri="{FF2B5EF4-FFF2-40B4-BE49-F238E27FC236}">
                  <a16:creationId xmlns:a16="http://schemas.microsoft.com/office/drawing/2014/main" id="{D0768F41-9970-40B4-82D8-80F4CFCD5A4B}"/>
                </a:ext>
              </a:extLst>
            </p:cNvPr>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7650;p126">
              <a:extLst>
                <a:ext uri="{FF2B5EF4-FFF2-40B4-BE49-F238E27FC236}">
                  <a16:creationId xmlns:a16="http://schemas.microsoft.com/office/drawing/2014/main" id="{B5CEEDF3-DE23-4BCA-9A16-442F076B5337}"/>
                </a:ext>
              </a:extLst>
            </p:cNvPr>
            <p:cNvSpPr/>
            <p:nvPr/>
          </p:nvSpPr>
          <p:spPr>
            <a:xfrm>
              <a:off x="2196311" y="1672139"/>
              <a:ext cx="204" cy="68"/>
            </a:xfrm>
            <a:custGeom>
              <a:avLst/>
              <a:gdLst/>
              <a:ahLst/>
              <a:cxnLst/>
              <a:rect l="l" t="t" r="r" b="b"/>
              <a:pathLst>
                <a:path w="15" h="5" extrusionOk="0">
                  <a:moveTo>
                    <a:pt x="14" y="4"/>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7651;p126">
              <a:extLst>
                <a:ext uri="{FF2B5EF4-FFF2-40B4-BE49-F238E27FC236}">
                  <a16:creationId xmlns:a16="http://schemas.microsoft.com/office/drawing/2014/main" id="{AB55AF60-7FDC-4744-8EEF-26E101CC44F3}"/>
                </a:ext>
              </a:extLst>
            </p:cNvPr>
            <p:cNvSpPr/>
            <p:nvPr/>
          </p:nvSpPr>
          <p:spPr>
            <a:xfrm>
              <a:off x="2197397" y="1672614"/>
              <a:ext cx="68" cy="109"/>
            </a:xfrm>
            <a:custGeom>
              <a:avLst/>
              <a:gdLst/>
              <a:ahLst/>
              <a:cxnLst/>
              <a:rect l="l" t="t" r="r" b="b"/>
              <a:pathLst>
                <a:path w="5" h="8" extrusionOk="0">
                  <a:moveTo>
                    <a:pt x="4" y="8"/>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7652;p126">
              <a:extLst>
                <a:ext uri="{FF2B5EF4-FFF2-40B4-BE49-F238E27FC236}">
                  <a16:creationId xmlns:a16="http://schemas.microsoft.com/office/drawing/2014/main" id="{77158A04-4543-488B-87E6-1D4DC4555060}"/>
                </a:ext>
              </a:extLst>
            </p:cNvPr>
            <p:cNvSpPr/>
            <p:nvPr/>
          </p:nvSpPr>
          <p:spPr>
            <a:xfrm>
              <a:off x="2197546" y="1672900"/>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7653;p126">
              <a:extLst>
                <a:ext uri="{FF2B5EF4-FFF2-40B4-BE49-F238E27FC236}">
                  <a16:creationId xmlns:a16="http://schemas.microsoft.com/office/drawing/2014/main" id="{847A0767-36D1-46DB-9AFB-18EF3B3661EA}"/>
                </a:ext>
              </a:extLst>
            </p:cNvPr>
            <p:cNvSpPr/>
            <p:nvPr/>
          </p:nvSpPr>
          <p:spPr>
            <a:xfrm>
              <a:off x="2197302" y="1672329"/>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7654;p126">
              <a:extLst>
                <a:ext uri="{FF2B5EF4-FFF2-40B4-BE49-F238E27FC236}">
                  <a16:creationId xmlns:a16="http://schemas.microsoft.com/office/drawing/2014/main" id="{DC501DE0-A4CA-4204-B9BE-BF3FE0D38206}"/>
                </a:ext>
              </a:extLst>
            </p:cNvPr>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7655;p126">
              <a:extLst>
                <a:ext uri="{FF2B5EF4-FFF2-40B4-BE49-F238E27FC236}">
                  <a16:creationId xmlns:a16="http://schemas.microsoft.com/office/drawing/2014/main" id="{B7BFEE1F-C970-4878-AC4B-9788E459F911}"/>
                </a:ext>
              </a:extLst>
            </p:cNvPr>
            <p:cNvSpPr/>
            <p:nvPr/>
          </p:nvSpPr>
          <p:spPr>
            <a:xfrm>
              <a:off x="2198253" y="1673904"/>
              <a:ext cx="109" cy="109"/>
            </a:xfrm>
            <a:custGeom>
              <a:avLst/>
              <a:gdLst/>
              <a:ahLst/>
              <a:cxnLst/>
              <a:rect l="l" t="t" r="r" b="b"/>
              <a:pathLst>
                <a:path w="8" h="8" extrusionOk="0">
                  <a:moveTo>
                    <a:pt x="8" y="7"/>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7656;p126">
              <a:extLst>
                <a:ext uri="{FF2B5EF4-FFF2-40B4-BE49-F238E27FC236}">
                  <a16:creationId xmlns:a16="http://schemas.microsoft.com/office/drawing/2014/main" id="{A5C976E4-B01A-448E-94B6-F0DB369318A7}"/>
                </a:ext>
              </a:extLst>
            </p:cNvPr>
            <p:cNvSpPr/>
            <p:nvPr/>
          </p:nvSpPr>
          <p:spPr>
            <a:xfrm>
              <a:off x="2198022" y="1673565"/>
              <a:ext cx="54" cy="109"/>
            </a:xfrm>
            <a:custGeom>
              <a:avLst/>
              <a:gdLst/>
              <a:ahLst/>
              <a:cxnLst/>
              <a:rect l="l" t="t" r="r" b="b"/>
              <a:pathLst>
                <a:path w="4" h="8" extrusionOk="0">
                  <a:moveTo>
                    <a:pt x="4" y="8"/>
                  </a:moveTo>
                  <a:lnTo>
                    <a:pt x="0"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7657;p126">
              <a:extLst>
                <a:ext uri="{FF2B5EF4-FFF2-40B4-BE49-F238E27FC236}">
                  <a16:creationId xmlns:a16="http://schemas.microsoft.com/office/drawing/2014/main" id="{DFD0C17A-C645-45DC-B72B-657F415DFC06}"/>
                </a:ext>
              </a:extLst>
            </p:cNvPr>
            <p:cNvSpPr/>
            <p:nvPr/>
          </p:nvSpPr>
          <p:spPr>
            <a:xfrm>
              <a:off x="2197777" y="1673280"/>
              <a:ext cx="14" cy="68"/>
            </a:xfrm>
            <a:custGeom>
              <a:avLst/>
              <a:gdLst/>
              <a:ahLst/>
              <a:cxnLst/>
              <a:rect l="l" t="t" r="r" b="b"/>
              <a:pathLst>
                <a:path w="1" h="5" extrusionOk="0">
                  <a:moveTo>
                    <a:pt x="1" y="4"/>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7658;p126">
              <a:extLst>
                <a:ext uri="{FF2B5EF4-FFF2-40B4-BE49-F238E27FC236}">
                  <a16:creationId xmlns:a16="http://schemas.microsoft.com/office/drawing/2014/main" id="{3EFAA9DF-E67C-43A1-ACE5-6544F46409A1}"/>
                </a:ext>
              </a:extLst>
            </p:cNvPr>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7659;p126">
              <a:extLst>
                <a:ext uri="{FF2B5EF4-FFF2-40B4-BE49-F238E27FC236}">
                  <a16:creationId xmlns:a16="http://schemas.microsoft.com/office/drawing/2014/main" id="{1446F7C7-673E-47A8-9B8A-69510A45CB51}"/>
                </a:ext>
              </a:extLst>
            </p:cNvPr>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7660;p126">
              <a:extLst>
                <a:ext uri="{FF2B5EF4-FFF2-40B4-BE49-F238E27FC236}">
                  <a16:creationId xmlns:a16="http://schemas.microsoft.com/office/drawing/2014/main" id="{FA2C5C57-3795-451D-808C-EADCF7B691A8}"/>
                </a:ext>
              </a:extLst>
            </p:cNvPr>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7661;p126">
              <a:extLst>
                <a:ext uri="{FF2B5EF4-FFF2-40B4-BE49-F238E27FC236}">
                  <a16:creationId xmlns:a16="http://schemas.microsoft.com/office/drawing/2014/main" id="{46681F83-030D-4C3F-AA39-0CFA7F531DA6}"/>
                </a:ext>
              </a:extLst>
            </p:cNvPr>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7662;p126">
              <a:extLst>
                <a:ext uri="{FF2B5EF4-FFF2-40B4-BE49-F238E27FC236}">
                  <a16:creationId xmlns:a16="http://schemas.microsoft.com/office/drawing/2014/main" id="{2ED55352-0013-4480-9BED-3C6F2B58A1A0}"/>
                </a:ext>
              </a:extLst>
            </p:cNvPr>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7663;p126">
              <a:extLst>
                <a:ext uri="{FF2B5EF4-FFF2-40B4-BE49-F238E27FC236}">
                  <a16:creationId xmlns:a16="http://schemas.microsoft.com/office/drawing/2014/main" id="{94B26BAD-40C0-44CD-9121-E009B89DD813}"/>
                </a:ext>
              </a:extLst>
            </p:cNvPr>
            <p:cNvSpPr/>
            <p:nvPr/>
          </p:nvSpPr>
          <p:spPr>
            <a:xfrm>
              <a:off x="2200208" y="1705703"/>
              <a:ext cx="2444" cy="489"/>
            </a:xfrm>
            <a:custGeom>
              <a:avLst/>
              <a:gdLst/>
              <a:ahLst/>
              <a:cxnLst/>
              <a:rect l="l" t="t" r="r" b="b"/>
              <a:pathLst>
                <a:path w="180" h="36" extrusionOk="0">
                  <a:moveTo>
                    <a:pt x="179" y="0"/>
                  </a:moveTo>
                  <a:lnTo>
                    <a:pt x="0" y="35"/>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7664;p126">
              <a:extLst>
                <a:ext uri="{FF2B5EF4-FFF2-40B4-BE49-F238E27FC236}">
                  <a16:creationId xmlns:a16="http://schemas.microsoft.com/office/drawing/2014/main" id="{921F75B1-04E5-44C4-BC19-7F8B6F631907}"/>
                </a:ext>
              </a:extLst>
            </p:cNvPr>
            <p:cNvSpPr/>
            <p:nvPr/>
          </p:nvSpPr>
          <p:spPr>
            <a:xfrm>
              <a:off x="2207906" y="1704657"/>
              <a:ext cx="584" cy="109"/>
            </a:xfrm>
            <a:custGeom>
              <a:avLst/>
              <a:gdLst/>
              <a:ahLst/>
              <a:cxnLst/>
              <a:rect l="l" t="t" r="r" b="b"/>
              <a:pathLst>
                <a:path w="43" h="8" extrusionOk="0">
                  <a:moveTo>
                    <a:pt x="43"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7665;p126">
              <a:extLst>
                <a:ext uri="{FF2B5EF4-FFF2-40B4-BE49-F238E27FC236}">
                  <a16:creationId xmlns:a16="http://schemas.microsoft.com/office/drawing/2014/main" id="{646D7465-539C-4F9A-9171-630AB16BBC08}"/>
                </a:ext>
              </a:extLst>
            </p:cNvPr>
            <p:cNvSpPr/>
            <p:nvPr/>
          </p:nvSpPr>
          <p:spPr>
            <a:xfrm>
              <a:off x="2208857" y="1704467"/>
              <a:ext cx="543" cy="109"/>
            </a:xfrm>
            <a:custGeom>
              <a:avLst/>
              <a:gdLst/>
              <a:ahLst/>
              <a:cxnLst/>
              <a:rect l="l" t="t" r="r" b="b"/>
              <a:pathLst>
                <a:path w="40" h="8" extrusionOk="0">
                  <a:moveTo>
                    <a:pt x="39"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7666;p126">
              <a:extLst>
                <a:ext uri="{FF2B5EF4-FFF2-40B4-BE49-F238E27FC236}">
                  <a16:creationId xmlns:a16="http://schemas.microsoft.com/office/drawing/2014/main" id="{DCE0CAFE-2FC7-4F8C-9F4F-7A4E4D311176}"/>
                </a:ext>
              </a:extLst>
            </p:cNvPr>
            <p:cNvSpPr/>
            <p:nvPr/>
          </p:nvSpPr>
          <p:spPr>
            <a:xfrm>
              <a:off x="2206100" y="1704942"/>
              <a:ext cx="584" cy="109"/>
            </a:xfrm>
            <a:custGeom>
              <a:avLst/>
              <a:gdLst/>
              <a:ahLst/>
              <a:cxnLst/>
              <a:rect l="l" t="t" r="r" b="b"/>
              <a:pathLst>
                <a:path w="43" h="8" extrusionOk="0">
                  <a:moveTo>
                    <a:pt x="43"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7667;p126">
              <a:extLst>
                <a:ext uri="{FF2B5EF4-FFF2-40B4-BE49-F238E27FC236}">
                  <a16:creationId xmlns:a16="http://schemas.microsoft.com/office/drawing/2014/main" id="{EB078F25-7DB3-4C03-8C80-15A6AA2AF268}"/>
                </a:ext>
              </a:extLst>
            </p:cNvPr>
            <p:cNvSpPr/>
            <p:nvPr/>
          </p:nvSpPr>
          <p:spPr>
            <a:xfrm>
              <a:off x="2209766" y="1704318"/>
              <a:ext cx="489" cy="109"/>
            </a:xfrm>
            <a:custGeom>
              <a:avLst/>
              <a:gdLst/>
              <a:ahLst/>
              <a:cxnLst/>
              <a:rect l="l" t="t" r="r" b="b"/>
              <a:pathLst>
                <a:path w="36" h="8" extrusionOk="0">
                  <a:moveTo>
                    <a:pt x="35"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7668;p126">
              <a:extLst>
                <a:ext uri="{FF2B5EF4-FFF2-40B4-BE49-F238E27FC236}">
                  <a16:creationId xmlns:a16="http://schemas.microsoft.com/office/drawing/2014/main" id="{26301B6D-5B14-47E5-9911-3DF3C4CC54EF}"/>
                </a:ext>
              </a:extLst>
            </p:cNvPr>
            <p:cNvSpPr/>
            <p:nvPr/>
          </p:nvSpPr>
          <p:spPr>
            <a:xfrm>
              <a:off x="2203493" y="1705418"/>
              <a:ext cx="625" cy="149"/>
            </a:xfrm>
            <a:custGeom>
              <a:avLst/>
              <a:gdLst/>
              <a:ahLst/>
              <a:cxnLst/>
              <a:rect l="l" t="t" r="r" b="b"/>
              <a:pathLst>
                <a:path w="46" h="11" extrusionOk="0">
                  <a:moveTo>
                    <a:pt x="46" y="0"/>
                  </a:moveTo>
                  <a:lnTo>
                    <a:pt x="0"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7669;p126">
              <a:extLst>
                <a:ext uri="{FF2B5EF4-FFF2-40B4-BE49-F238E27FC236}">
                  <a16:creationId xmlns:a16="http://schemas.microsoft.com/office/drawing/2014/main" id="{6557F09F-1C47-46BA-B0A9-4ED1C933094F}"/>
                </a:ext>
              </a:extLst>
            </p:cNvPr>
            <p:cNvSpPr/>
            <p:nvPr/>
          </p:nvSpPr>
          <p:spPr>
            <a:xfrm>
              <a:off x="2210662" y="1704182"/>
              <a:ext cx="489" cy="109"/>
            </a:xfrm>
            <a:custGeom>
              <a:avLst/>
              <a:gdLst/>
              <a:ahLst/>
              <a:cxnLst/>
              <a:rect l="l" t="t" r="r" b="b"/>
              <a:pathLst>
                <a:path w="36" h="8" extrusionOk="0">
                  <a:moveTo>
                    <a:pt x="36" y="0"/>
                  </a:moveTo>
                  <a:lnTo>
                    <a:pt x="1" y="7"/>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7670;p126">
              <a:extLst>
                <a:ext uri="{FF2B5EF4-FFF2-40B4-BE49-F238E27FC236}">
                  <a16:creationId xmlns:a16="http://schemas.microsoft.com/office/drawing/2014/main" id="{81B490BE-1D1A-4D62-8681-5843ABF02611}"/>
                </a:ext>
              </a:extLst>
            </p:cNvPr>
            <p:cNvSpPr/>
            <p:nvPr/>
          </p:nvSpPr>
          <p:spPr>
            <a:xfrm>
              <a:off x="2205150" y="1705078"/>
              <a:ext cx="679" cy="163"/>
            </a:xfrm>
            <a:custGeom>
              <a:avLst/>
              <a:gdLst/>
              <a:ahLst/>
              <a:cxnLst/>
              <a:rect l="l" t="t" r="r" b="b"/>
              <a:pathLst>
                <a:path w="50" h="12" extrusionOk="0">
                  <a:moveTo>
                    <a:pt x="50"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7671;p126">
              <a:extLst>
                <a:ext uri="{FF2B5EF4-FFF2-40B4-BE49-F238E27FC236}">
                  <a16:creationId xmlns:a16="http://schemas.microsoft.com/office/drawing/2014/main" id="{227A75E5-20E3-49B6-9858-51E516AD56D0}"/>
                </a:ext>
              </a:extLst>
            </p:cNvPr>
            <p:cNvSpPr/>
            <p:nvPr/>
          </p:nvSpPr>
          <p:spPr>
            <a:xfrm>
              <a:off x="2202679" y="1705553"/>
              <a:ext cx="679" cy="163"/>
            </a:xfrm>
            <a:custGeom>
              <a:avLst/>
              <a:gdLst/>
              <a:ahLst/>
              <a:cxnLst/>
              <a:rect l="l" t="t" r="r" b="b"/>
              <a:pathLst>
                <a:path w="50" h="12" extrusionOk="0">
                  <a:moveTo>
                    <a:pt x="50" y="1"/>
                  </a:moveTo>
                  <a:lnTo>
                    <a:pt x="1" y="1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7672;p126">
              <a:extLst>
                <a:ext uri="{FF2B5EF4-FFF2-40B4-BE49-F238E27FC236}">
                  <a16:creationId xmlns:a16="http://schemas.microsoft.com/office/drawing/2014/main" id="{74EC50A4-2C21-4E49-BD10-401B23F9F223}"/>
                </a:ext>
              </a:extLst>
            </p:cNvPr>
            <p:cNvSpPr/>
            <p:nvPr/>
          </p:nvSpPr>
          <p:spPr>
            <a:xfrm>
              <a:off x="2204295" y="1705268"/>
              <a:ext cx="679" cy="109"/>
            </a:xfrm>
            <a:custGeom>
              <a:avLst/>
              <a:gdLst/>
              <a:ahLst/>
              <a:cxnLst/>
              <a:rect l="l" t="t" r="r" b="b"/>
              <a:pathLst>
                <a:path w="50" h="8" extrusionOk="0">
                  <a:moveTo>
                    <a:pt x="50" y="1"/>
                  </a:moveTo>
                  <a:lnTo>
                    <a:pt x="1"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7673;p126">
              <a:extLst>
                <a:ext uri="{FF2B5EF4-FFF2-40B4-BE49-F238E27FC236}">
                  <a16:creationId xmlns:a16="http://schemas.microsoft.com/office/drawing/2014/main" id="{90F88887-92FA-4109-BFA3-BB196FE18708}"/>
                </a:ext>
              </a:extLst>
            </p:cNvPr>
            <p:cNvSpPr/>
            <p:nvPr/>
          </p:nvSpPr>
          <p:spPr>
            <a:xfrm>
              <a:off x="2207010" y="1704793"/>
              <a:ext cx="584" cy="109"/>
            </a:xfrm>
            <a:custGeom>
              <a:avLst/>
              <a:gdLst/>
              <a:ahLst/>
              <a:cxnLst/>
              <a:rect l="l" t="t" r="r" b="b"/>
              <a:pathLst>
                <a:path w="43" h="8" extrusionOk="0">
                  <a:moveTo>
                    <a:pt x="42" y="1"/>
                  </a:moveTo>
                  <a:lnTo>
                    <a:pt x="0" y="8"/>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7674;p126">
              <a:extLst>
                <a:ext uri="{FF2B5EF4-FFF2-40B4-BE49-F238E27FC236}">
                  <a16:creationId xmlns:a16="http://schemas.microsoft.com/office/drawing/2014/main" id="{18F3D011-5235-406B-B0C3-00ABBE16C5E1}"/>
                </a:ext>
              </a:extLst>
            </p:cNvPr>
            <p:cNvSpPr/>
            <p:nvPr/>
          </p:nvSpPr>
          <p:spPr>
            <a:xfrm>
              <a:off x="2189604" y="1699050"/>
              <a:ext cx="299" cy="339"/>
            </a:xfrm>
            <a:custGeom>
              <a:avLst/>
              <a:gdLst/>
              <a:ahLst/>
              <a:cxnLst/>
              <a:rect l="l" t="t" r="r" b="b"/>
              <a:pathLst>
                <a:path w="22" h="25" extrusionOk="0">
                  <a:moveTo>
                    <a:pt x="22" y="25"/>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7675;p126">
              <a:extLst>
                <a:ext uri="{FF2B5EF4-FFF2-40B4-BE49-F238E27FC236}">
                  <a16:creationId xmlns:a16="http://schemas.microsoft.com/office/drawing/2014/main" id="{571BEB5F-E551-4725-904E-F6441874BBFF}"/>
                </a:ext>
              </a:extLst>
            </p:cNvPr>
            <p:cNvSpPr/>
            <p:nvPr/>
          </p:nvSpPr>
          <p:spPr>
            <a:xfrm>
              <a:off x="2190364" y="1699946"/>
              <a:ext cx="353" cy="394"/>
            </a:xfrm>
            <a:custGeom>
              <a:avLst/>
              <a:gdLst/>
              <a:ahLst/>
              <a:cxnLst/>
              <a:rect l="l" t="t" r="r" b="b"/>
              <a:pathLst>
                <a:path w="26" h="29" extrusionOk="0">
                  <a:moveTo>
                    <a:pt x="25" y="29"/>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7676;p126">
              <a:extLst>
                <a:ext uri="{FF2B5EF4-FFF2-40B4-BE49-F238E27FC236}">
                  <a16:creationId xmlns:a16="http://schemas.microsoft.com/office/drawing/2014/main" id="{F1C325D4-621E-45CB-A51F-E5F9D2D9BBC5}"/>
                </a:ext>
              </a:extLst>
            </p:cNvPr>
            <p:cNvSpPr/>
            <p:nvPr/>
          </p:nvSpPr>
          <p:spPr>
            <a:xfrm>
              <a:off x="2191314" y="1701046"/>
              <a:ext cx="299" cy="394"/>
            </a:xfrm>
            <a:custGeom>
              <a:avLst/>
              <a:gdLst/>
              <a:ahLst/>
              <a:cxnLst/>
              <a:rect l="l" t="t" r="r" b="b"/>
              <a:pathLst>
                <a:path w="22" h="29" extrusionOk="0">
                  <a:moveTo>
                    <a:pt x="22"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7677;p126">
              <a:extLst>
                <a:ext uri="{FF2B5EF4-FFF2-40B4-BE49-F238E27FC236}">
                  <a16:creationId xmlns:a16="http://schemas.microsoft.com/office/drawing/2014/main" id="{87A9FB61-C2E7-46BB-A9F5-EF4BEEB6BDF8}"/>
                </a:ext>
              </a:extLst>
            </p:cNvPr>
            <p:cNvSpPr/>
            <p:nvPr/>
          </p:nvSpPr>
          <p:spPr>
            <a:xfrm>
              <a:off x="2188178" y="1697475"/>
              <a:ext cx="258" cy="299"/>
            </a:xfrm>
            <a:custGeom>
              <a:avLst/>
              <a:gdLst/>
              <a:ahLst/>
              <a:cxnLst/>
              <a:rect l="l" t="t" r="r" b="b"/>
              <a:pathLst>
                <a:path w="19" h="22" extrusionOk="0">
                  <a:moveTo>
                    <a:pt x="18" y="22"/>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7678;p126">
              <a:extLst>
                <a:ext uri="{FF2B5EF4-FFF2-40B4-BE49-F238E27FC236}">
                  <a16:creationId xmlns:a16="http://schemas.microsoft.com/office/drawing/2014/main" id="{BA144ABF-3AFC-47B3-A840-3F9E9F0EB60F}"/>
                </a:ext>
              </a:extLst>
            </p:cNvPr>
            <p:cNvSpPr/>
            <p:nvPr/>
          </p:nvSpPr>
          <p:spPr>
            <a:xfrm>
              <a:off x="2188843" y="1698235"/>
              <a:ext cx="299" cy="353"/>
            </a:xfrm>
            <a:custGeom>
              <a:avLst/>
              <a:gdLst/>
              <a:ahLst/>
              <a:cxnLst/>
              <a:rect l="l" t="t" r="r" b="b"/>
              <a:pathLst>
                <a:path w="22" h="26" extrusionOk="0">
                  <a:moveTo>
                    <a:pt x="22" y="25"/>
                  </a:moveTo>
                  <a:lnTo>
                    <a:pt x="1" y="1"/>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7679;p126">
              <a:extLst>
                <a:ext uri="{FF2B5EF4-FFF2-40B4-BE49-F238E27FC236}">
                  <a16:creationId xmlns:a16="http://schemas.microsoft.com/office/drawing/2014/main" id="{236D259E-E792-4DC2-BDD1-B00309588847}"/>
                </a:ext>
              </a:extLst>
            </p:cNvPr>
            <p:cNvSpPr/>
            <p:nvPr/>
          </p:nvSpPr>
          <p:spPr>
            <a:xfrm>
              <a:off x="2191980" y="1701901"/>
              <a:ext cx="299" cy="394"/>
            </a:xfrm>
            <a:custGeom>
              <a:avLst/>
              <a:gdLst/>
              <a:ahLst/>
              <a:cxnLst/>
              <a:rect l="l" t="t" r="r" b="b"/>
              <a:pathLst>
                <a:path w="22" h="29" extrusionOk="0">
                  <a:moveTo>
                    <a:pt x="22" y="28"/>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7680;p126">
              <a:extLst>
                <a:ext uri="{FF2B5EF4-FFF2-40B4-BE49-F238E27FC236}">
                  <a16:creationId xmlns:a16="http://schemas.microsoft.com/office/drawing/2014/main" id="{EA1904CF-7668-4788-9151-A28559C3169C}"/>
                </a:ext>
              </a:extLst>
            </p:cNvPr>
            <p:cNvSpPr/>
            <p:nvPr/>
          </p:nvSpPr>
          <p:spPr>
            <a:xfrm>
              <a:off x="2187513" y="1696769"/>
              <a:ext cx="204" cy="204"/>
            </a:xfrm>
            <a:custGeom>
              <a:avLst/>
              <a:gdLst/>
              <a:ahLst/>
              <a:cxnLst/>
              <a:rect l="l" t="t" r="r" b="b"/>
              <a:pathLst>
                <a:path w="15" h="15" extrusionOk="0">
                  <a:moveTo>
                    <a:pt x="15" y="14"/>
                  </a:moveTo>
                  <a:lnTo>
                    <a:pt x="1" y="0"/>
                  </a:lnTo>
                  <a:close/>
                </a:path>
              </a:pathLst>
            </a:custGeom>
            <a:grpFill/>
            <a:ln w="9525" cap="flat" cmpd="sng">
              <a:solidFill>
                <a:schemeClr val="accent5">
                  <a:lumMod val="40000"/>
                  <a:lumOff val="6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1" name="Google Shape;3481;p77"/>
          <p:cNvSpPr txBox="1">
            <a:spLocks noGrp="1"/>
          </p:cNvSpPr>
          <p:nvPr>
            <p:ph type="title"/>
          </p:nvPr>
        </p:nvSpPr>
        <p:spPr>
          <a:xfrm>
            <a:off x="2648100" y="890050"/>
            <a:ext cx="12991800" cy="1145400"/>
          </a:xfrm>
          <a:prstGeom prst="rect">
            <a:avLst/>
          </a:prstGeom>
        </p:spPr>
        <p:txBody>
          <a:bodyPr spcFirstLastPara="1" vert="horz" wrap="square" lIns="182850" tIns="182850" rIns="182850" bIns="182850" rtlCol="0" anchor="t" anchorCtr="0">
            <a:noAutofit/>
          </a:bodyPr>
          <a:lstStyle/>
          <a:p>
            <a:pPr>
              <a:spcBef>
                <a:spcPts val="0"/>
              </a:spcBef>
            </a:pPr>
            <a:r>
              <a:rPr lang="en" sz="5400" dirty="0">
                <a:latin typeface="Gill Sans Ultra Bold Condensed" panose="020B0A06020104020203" pitchFamily="34" charset="0"/>
              </a:rPr>
              <a:t>Question 5</a:t>
            </a:r>
            <a:endParaRPr sz="5400" dirty="0">
              <a:latin typeface="Gill Sans Ultra Bold Condensed" panose="020B0A06020104020203" pitchFamily="34" charset="0"/>
            </a:endParaRPr>
          </a:p>
        </p:txBody>
      </p:sp>
      <p:sp>
        <p:nvSpPr>
          <p:cNvPr id="3482" name="Đúng A"/>
          <p:cNvSpPr/>
          <p:nvPr/>
        </p:nvSpPr>
        <p:spPr>
          <a:xfrm>
            <a:off x="10617452" y="3640161"/>
            <a:ext cx="1193548" cy="1143177"/>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B. </a:t>
            </a:r>
            <a:endParaRPr sz="2400" dirty="0">
              <a:solidFill>
                <a:schemeClr val="tx1">
                  <a:lumMod val="95000"/>
                  <a:lumOff val="5000"/>
                </a:schemeClr>
              </a:solidFill>
              <a:latin typeface="Gill Sans Ultra Bold Condensed" panose="020B0A06020104020203" pitchFamily="34" charset="0"/>
            </a:endParaRPr>
          </a:p>
        </p:txBody>
      </p:sp>
      <p:grpSp>
        <p:nvGrpSpPr>
          <p:cNvPr id="3491" name="Google Shape;3491;p77"/>
          <p:cNvGrpSpPr/>
          <p:nvPr/>
        </p:nvGrpSpPr>
        <p:grpSpPr>
          <a:xfrm rot="-647731">
            <a:off x="14264057" y="8894791"/>
            <a:ext cx="1067038" cy="1059670"/>
            <a:chOff x="-1241687" y="1182283"/>
            <a:chExt cx="720480" cy="684288"/>
          </a:xfrm>
        </p:grpSpPr>
        <p:sp>
          <p:nvSpPr>
            <p:cNvPr id="3492" name="Google Shape;3492;p77"/>
            <p:cNvSpPr/>
            <p:nvPr/>
          </p:nvSpPr>
          <p:spPr>
            <a:xfrm>
              <a:off x="-1241687" y="1297323"/>
              <a:ext cx="720480" cy="444288"/>
            </a:xfrm>
            <a:custGeom>
              <a:avLst/>
              <a:gdLst/>
              <a:ahLst/>
              <a:cxnLst/>
              <a:rect l="l" t="t" r="r" b="b"/>
              <a:pathLst>
                <a:path w="22515" h="13884" extrusionOk="0">
                  <a:moveTo>
                    <a:pt x="18729" y="1"/>
                  </a:moveTo>
                  <a:cubicBezTo>
                    <a:pt x="17800" y="1120"/>
                    <a:pt x="0" y="11717"/>
                    <a:pt x="0" y="11717"/>
                  </a:cubicBezTo>
                  <a:lnTo>
                    <a:pt x="2179" y="13884"/>
                  </a:lnTo>
                  <a:lnTo>
                    <a:pt x="22515" y="3871"/>
                  </a:lnTo>
                  <a:lnTo>
                    <a:pt x="18729" y="1"/>
                  </a:lnTo>
                  <a:close/>
                </a:path>
              </a:pathLst>
            </a:custGeom>
            <a:solidFill>
              <a:schemeClr val="lt2"/>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3" name="Google Shape;3493;p77"/>
            <p:cNvSpPr/>
            <p:nvPr/>
          </p:nvSpPr>
          <p:spPr>
            <a:xfrm>
              <a:off x="-1126647" y="1182283"/>
              <a:ext cx="506016" cy="684288"/>
            </a:xfrm>
            <a:custGeom>
              <a:avLst/>
              <a:gdLst/>
              <a:ahLst/>
              <a:cxnLst/>
              <a:rect l="l" t="t" r="r" b="b"/>
              <a:pathLst>
                <a:path w="15813" h="21384" extrusionOk="0">
                  <a:moveTo>
                    <a:pt x="1894" y="0"/>
                  </a:moveTo>
                  <a:lnTo>
                    <a:pt x="1" y="2417"/>
                  </a:lnTo>
                  <a:lnTo>
                    <a:pt x="12431" y="21384"/>
                  </a:lnTo>
                  <a:lnTo>
                    <a:pt x="15812" y="17157"/>
                  </a:lnTo>
                  <a:cubicBezTo>
                    <a:pt x="14586" y="16371"/>
                    <a:pt x="1894" y="0"/>
                    <a:pt x="1894" y="0"/>
                  </a:cubicBezTo>
                  <a:close/>
                </a:path>
              </a:pathLst>
            </a:custGeom>
            <a:solidFill>
              <a:schemeClr val="lt2"/>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nvGrpSpPr>
          <p:cNvPr id="3494" name="Google Shape;3494;p77"/>
          <p:cNvGrpSpPr/>
          <p:nvPr/>
        </p:nvGrpSpPr>
        <p:grpSpPr>
          <a:xfrm rot="-696796">
            <a:off x="2044677" y="1670937"/>
            <a:ext cx="1019606" cy="1017622"/>
            <a:chOff x="-1158200" y="1575175"/>
            <a:chExt cx="491503" cy="490546"/>
          </a:xfrm>
        </p:grpSpPr>
        <p:sp>
          <p:nvSpPr>
            <p:cNvPr id="3495" name="Google Shape;3495;p7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6" name="Google Shape;3496;p7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nvGrpSpPr>
            <p:cNvPr id="3497" name="Google Shape;3497;p77"/>
            <p:cNvGrpSpPr/>
            <p:nvPr/>
          </p:nvGrpSpPr>
          <p:grpSpPr>
            <a:xfrm>
              <a:off x="-1023447" y="1674407"/>
              <a:ext cx="221998" cy="292083"/>
              <a:chOff x="-1023443" y="1674418"/>
              <a:chExt cx="221998" cy="292083"/>
            </a:xfrm>
          </p:grpSpPr>
          <p:sp>
            <p:nvSpPr>
              <p:cNvPr id="3498" name="Google Shape;3498;p77"/>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499" name="Google Shape;3499;p7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0" name="Google Shape;3500;p7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1" name="Google Shape;3501;p7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2" name="Google Shape;3502;p7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grpSp>
        <p:nvGrpSpPr>
          <p:cNvPr id="3503" name="Google Shape;3503;p77"/>
          <p:cNvGrpSpPr/>
          <p:nvPr/>
        </p:nvGrpSpPr>
        <p:grpSpPr>
          <a:xfrm rot="1900954">
            <a:off x="17400917" y="9254380"/>
            <a:ext cx="717584" cy="716272"/>
            <a:chOff x="-1158200" y="1575175"/>
            <a:chExt cx="491503" cy="490546"/>
          </a:xfrm>
        </p:grpSpPr>
        <p:sp>
          <p:nvSpPr>
            <p:cNvPr id="3504" name="Google Shape;3504;p77"/>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5" name="Google Shape;3505;p77"/>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nvGrpSpPr>
            <p:cNvPr id="3506" name="Google Shape;3506;p77"/>
            <p:cNvGrpSpPr/>
            <p:nvPr/>
          </p:nvGrpSpPr>
          <p:grpSpPr>
            <a:xfrm>
              <a:off x="-1023447" y="1674407"/>
              <a:ext cx="221998" cy="292083"/>
              <a:chOff x="-1023443" y="1674418"/>
              <a:chExt cx="221998" cy="292083"/>
            </a:xfrm>
          </p:grpSpPr>
          <p:sp>
            <p:nvSpPr>
              <p:cNvPr id="3507" name="Google Shape;3507;p77">
                <a:hlinkClick r:id="rId7" action="ppaction://hlinksldjump"/>
              </p:cNvPr>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dirty="0">
                  <a:latin typeface="Gill Sans Ultra Bold Condensed" panose="020B0A06020104020203" pitchFamily="34" charset="0"/>
                </a:endParaRPr>
              </a:p>
            </p:txBody>
          </p:sp>
          <p:sp>
            <p:nvSpPr>
              <p:cNvPr id="3508" name="Google Shape;3508;p77"/>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09" name="Google Shape;3509;p77"/>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10" name="Google Shape;3510;p77"/>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11" name="Google Shape;3511;p77"/>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grpSp>
      <p:sp>
        <p:nvSpPr>
          <p:cNvPr id="3527" name="Google Shape;3527;p77"/>
          <p:cNvSpPr txBox="1">
            <a:spLocks noGrp="1"/>
          </p:cNvSpPr>
          <p:nvPr>
            <p:ph type="body" idx="4294967295"/>
          </p:nvPr>
        </p:nvSpPr>
        <p:spPr>
          <a:xfrm>
            <a:off x="3886200" y="2370028"/>
            <a:ext cx="17678400" cy="784200"/>
          </a:xfrm>
          <a:prstGeom prst="rect">
            <a:avLst/>
          </a:prstGeom>
        </p:spPr>
        <p:txBody>
          <a:bodyPr spcFirstLastPara="1" vert="horz" wrap="square" lIns="182850" tIns="182850" rIns="182850" bIns="182850" rtlCol="0" anchor="t" anchorCtr="0">
            <a:noAutofit/>
          </a:bodyPr>
          <a:lstStyle/>
          <a:p>
            <a:pPr marL="0" indent="0">
              <a:buNone/>
            </a:pPr>
            <a:r>
              <a:rPr lang="en-US" sz="4800" b="1" dirty="0">
                <a:latin typeface="Gill Sans Ultra Bold Condensed" panose="020B0A06020104020203" pitchFamily="34" charset="0"/>
                <a:ea typeface="Questrial" panose="020B0604020202020204" charset="0"/>
                <a:cs typeface="Questrial" panose="020B0604020202020204" charset="0"/>
              </a:rPr>
              <a:t>2.</a:t>
            </a:r>
            <a:r>
              <a:rPr lang="en-US" sz="4800" dirty="0">
                <a:latin typeface="Gill Sans Ultra Bold Condensed" panose="020B0A06020104020203" pitchFamily="34" charset="0"/>
              </a:rPr>
              <a:t> Which picture is about independence?</a:t>
            </a:r>
          </a:p>
          <a:p>
            <a:pPr marL="0" indent="0" algn="ctr">
              <a:spcAft>
                <a:spcPts val="3200"/>
              </a:spcAft>
              <a:buNone/>
            </a:pPr>
            <a:endParaRPr sz="4800" b="1" dirty="0">
              <a:latin typeface="Gill Sans Ultra Bold Condensed" panose="020B0A06020104020203" pitchFamily="34" charset="0"/>
              <a:ea typeface="Questrial" panose="020B0604020202020204" charset="0"/>
              <a:cs typeface="Questrial" panose="020B0604020202020204" charset="0"/>
            </a:endParaRPr>
          </a:p>
        </p:txBody>
      </p:sp>
      <p:grpSp>
        <p:nvGrpSpPr>
          <p:cNvPr id="3528" name="Google Shape;3528;p77"/>
          <p:cNvGrpSpPr/>
          <p:nvPr/>
        </p:nvGrpSpPr>
        <p:grpSpPr>
          <a:xfrm>
            <a:off x="16624402" y="441101"/>
            <a:ext cx="760860" cy="747846"/>
            <a:chOff x="4932401" y="4252000"/>
            <a:chExt cx="380430" cy="373923"/>
          </a:xfrm>
        </p:grpSpPr>
        <p:sp>
          <p:nvSpPr>
            <p:cNvPr id="3529" name="Google Shape;3529;p77"/>
            <p:cNvSpPr/>
            <p:nvPr/>
          </p:nvSpPr>
          <p:spPr>
            <a:xfrm>
              <a:off x="4932401" y="425200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3530" name="Google Shape;3530;p77"/>
            <p:cNvSpPr/>
            <p:nvPr/>
          </p:nvSpPr>
          <p:spPr>
            <a:xfrm>
              <a:off x="5044124" y="4379705"/>
              <a:ext cx="157002" cy="132574"/>
            </a:xfrm>
            <a:custGeom>
              <a:avLst/>
              <a:gdLst/>
              <a:ahLst/>
              <a:cxnLst/>
              <a:rect l="l" t="t" r="r" b="b"/>
              <a:pathLst>
                <a:path w="14018" h="11837" extrusionOk="0">
                  <a:moveTo>
                    <a:pt x="8143" y="0"/>
                  </a:moveTo>
                  <a:cubicBezTo>
                    <a:pt x="7911" y="0"/>
                    <a:pt x="7678" y="88"/>
                    <a:pt x="7503" y="262"/>
                  </a:cubicBezTo>
                  <a:cubicBezTo>
                    <a:pt x="7154" y="611"/>
                    <a:pt x="7154" y="1193"/>
                    <a:pt x="7503" y="1542"/>
                  </a:cubicBezTo>
                  <a:lnTo>
                    <a:pt x="10935" y="4973"/>
                  </a:lnTo>
                  <a:lnTo>
                    <a:pt x="931" y="4973"/>
                  </a:lnTo>
                  <a:cubicBezTo>
                    <a:pt x="408" y="4973"/>
                    <a:pt x="0" y="5380"/>
                    <a:pt x="0" y="5904"/>
                  </a:cubicBezTo>
                  <a:cubicBezTo>
                    <a:pt x="0" y="6427"/>
                    <a:pt x="408" y="6776"/>
                    <a:pt x="931" y="6776"/>
                  </a:cubicBezTo>
                  <a:lnTo>
                    <a:pt x="10935" y="6776"/>
                  </a:lnTo>
                  <a:lnTo>
                    <a:pt x="7503" y="10266"/>
                  </a:lnTo>
                  <a:cubicBezTo>
                    <a:pt x="7154" y="10615"/>
                    <a:pt x="7154" y="11197"/>
                    <a:pt x="7503" y="11545"/>
                  </a:cubicBezTo>
                  <a:cubicBezTo>
                    <a:pt x="7678" y="11720"/>
                    <a:pt x="7911" y="11836"/>
                    <a:pt x="8143" y="11836"/>
                  </a:cubicBezTo>
                  <a:cubicBezTo>
                    <a:pt x="8376" y="11836"/>
                    <a:pt x="8608" y="11720"/>
                    <a:pt x="8783" y="11545"/>
                  </a:cubicBezTo>
                  <a:lnTo>
                    <a:pt x="13785" y="6544"/>
                  </a:lnTo>
                  <a:cubicBezTo>
                    <a:pt x="13959" y="6369"/>
                    <a:pt x="14018" y="6136"/>
                    <a:pt x="14018" y="5904"/>
                  </a:cubicBezTo>
                  <a:cubicBezTo>
                    <a:pt x="14018" y="5671"/>
                    <a:pt x="13959" y="5439"/>
                    <a:pt x="13785" y="5264"/>
                  </a:cubicBezTo>
                  <a:lnTo>
                    <a:pt x="8783" y="262"/>
                  </a:lnTo>
                  <a:cubicBezTo>
                    <a:pt x="8608" y="88"/>
                    <a:pt x="8376" y="0"/>
                    <a:pt x="8143" y="0"/>
                  </a:cubicBezTo>
                  <a:close/>
                </a:path>
              </a:pathLst>
            </a:custGeom>
            <a:solidFill>
              <a:schemeClr val="dk1"/>
            </a:solid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grpSp>
      <p:sp>
        <p:nvSpPr>
          <p:cNvPr id="3531" name="Google Shape;3531;p77">
            <a:hlinkClick r:id="rId8" action="ppaction://hlinksldjump"/>
          </p:cNvPr>
          <p:cNvSpPr/>
          <p:nvPr/>
        </p:nvSpPr>
        <p:spPr>
          <a:xfrm>
            <a:off x="16624426" y="422950"/>
            <a:ext cx="784200" cy="7842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latin typeface="Gill Sans Ultra Bold Condensed" panose="020B0A06020104020203" pitchFamily="34" charset="0"/>
            </a:endParaRPr>
          </a:p>
        </p:txBody>
      </p:sp>
      <p:sp>
        <p:nvSpPr>
          <p:cNvPr id="62" name="Sai B"/>
          <p:cNvSpPr/>
          <p:nvPr/>
        </p:nvSpPr>
        <p:spPr>
          <a:xfrm>
            <a:off x="3048000" y="3619323"/>
            <a:ext cx="1371600" cy="1143177"/>
          </a:xfrm>
          <a:custGeom>
            <a:avLst/>
            <a:gdLst/>
            <a:ahLst/>
            <a:cxnLst/>
            <a:rect l="l" t="t" r="r" b="b"/>
            <a:pathLst>
              <a:path w="100293" h="52963" extrusionOk="0">
                <a:moveTo>
                  <a:pt x="3678" y="0"/>
                </a:moveTo>
                <a:cubicBezTo>
                  <a:pt x="1662" y="0"/>
                  <a:pt x="1" y="1661"/>
                  <a:pt x="1" y="3677"/>
                </a:cubicBezTo>
                <a:lnTo>
                  <a:pt x="1" y="49227"/>
                </a:lnTo>
                <a:cubicBezTo>
                  <a:pt x="1" y="51302"/>
                  <a:pt x="1662" y="52963"/>
                  <a:pt x="3678" y="52963"/>
                </a:cubicBezTo>
                <a:lnTo>
                  <a:pt x="75382" y="52963"/>
                </a:lnTo>
                <a:cubicBezTo>
                  <a:pt x="76153" y="52963"/>
                  <a:pt x="76865" y="52489"/>
                  <a:pt x="77221" y="51777"/>
                </a:cubicBezTo>
                <a:lnTo>
                  <a:pt x="79475" y="47329"/>
                </a:lnTo>
                <a:lnTo>
                  <a:pt x="81669" y="51777"/>
                </a:lnTo>
                <a:cubicBezTo>
                  <a:pt x="82025" y="52489"/>
                  <a:pt x="82737" y="52963"/>
                  <a:pt x="83508" y="52963"/>
                </a:cubicBezTo>
                <a:lnTo>
                  <a:pt x="96556" y="52963"/>
                </a:lnTo>
                <a:cubicBezTo>
                  <a:pt x="98632" y="52963"/>
                  <a:pt x="100292" y="51302"/>
                  <a:pt x="100292" y="49227"/>
                </a:cubicBezTo>
                <a:lnTo>
                  <a:pt x="100292" y="3677"/>
                </a:lnTo>
                <a:cubicBezTo>
                  <a:pt x="100292" y="1661"/>
                  <a:pt x="98632" y="0"/>
                  <a:pt x="96556" y="0"/>
                </a:cubicBezTo>
                <a:lnTo>
                  <a:pt x="24851" y="0"/>
                </a:lnTo>
                <a:cubicBezTo>
                  <a:pt x="24080" y="0"/>
                  <a:pt x="23428" y="415"/>
                  <a:pt x="23072" y="1127"/>
                </a:cubicBezTo>
                <a:lnTo>
                  <a:pt x="20818" y="5575"/>
                </a:lnTo>
                <a:lnTo>
                  <a:pt x="18565" y="1127"/>
                </a:lnTo>
                <a:cubicBezTo>
                  <a:pt x="18209" y="415"/>
                  <a:pt x="17556" y="0"/>
                  <a:pt x="16785" y="0"/>
                </a:cubicBezTo>
                <a:close/>
              </a:path>
            </a:pathLst>
          </a:custGeom>
          <a:solidFill>
            <a:schemeClr val="accent2">
              <a:lumMod val="60000"/>
              <a:lumOff val="40000"/>
            </a:schemeClr>
          </a:solidFill>
          <a:ln>
            <a:noFill/>
          </a:ln>
          <a:effectLst>
            <a:outerShdw dist="47625" dir="2760000" algn="bl" rotWithShape="0">
              <a:schemeClr val="lt2">
                <a:alpha val="50000"/>
              </a:schemeClr>
            </a:outerShdw>
          </a:effectLst>
        </p:spPr>
        <p:txBody>
          <a:bodyPr spcFirstLastPara="1" wrap="square" lIns="182850" tIns="182850" rIns="182850" bIns="182850" anchor="ctr" anchorCtr="0">
            <a:noAutofit/>
          </a:bodyPr>
          <a:lstStyle/>
          <a:p>
            <a:pPr algn="ctr"/>
            <a:r>
              <a:rPr lang="en-US" sz="4000" dirty="0">
                <a:solidFill>
                  <a:schemeClr val="tx1">
                    <a:lumMod val="95000"/>
                    <a:lumOff val="5000"/>
                  </a:schemeClr>
                </a:solidFill>
                <a:uFill>
                  <a:noFill/>
                </a:uFill>
                <a:latin typeface="Gill Sans Ultra Bold Condensed" panose="020B0A06020104020203" pitchFamily="34" charset="0"/>
                <a:ea typeface="Pirata One"/>
                <a:cs typeface="Pirata One"/>
                <a:sym typeface="Pirata One"/>
              </a:rPr>
              <a:t>A. </a:t>
            </a:r>
            <a:endParaRPr sz="2400" dirty="0">
              <a:solidFill>
                <a:schemeClr val="tx1">
                  <a:lumMod val="95000"/>
                  <a:lumOff val="5000"/>
                </a:schemeClr>
              </a:solidFill>
              <a:latin typeface="Gill Sans Ultra Bold Condensed" panose="020B0A06020104020203" pitchFamily="34" charset="0"/>
            </a:endParaRPr>
          </a:p>
        </p:txBody>
      </p:sp>
      <p:pic>
        <p:nvPicPr>
          <p:cNvPr id="4032" name="Picture 4031">
            <a:extLst>
              <a:ext uri="{FF2B5EF4-FFF2-40B4-BE49-F238E27FC236}">
                <a16:creationId xmlns:a16="http://schemas.microsoft.com/office/drawing/2014/main" id="{1459E7B5-3A3C-4C2A-9F2B-8169738F150B}"/>
              </a:ext>
            </a:extLst>
          </p:cNvPr>
          <p:cNvPicPr>
            <a:picLocks noChangeAspect="1"/>
          </p:cNvPicPr>
          <p:nvPr/>
        </p:nvPicPr>
        <p:blipFill>
          <a:blip r:embed="rId9"/>
          <a:stretch>
            <a:fillRect/>
          </a:stretch>
        </p:blipFill>
        <p:spPr>
          <a:xfrm>
            <a:off x="-87191" y="88294"/>
            <a:ext cx="1770362" cy="2123658"/>
          </a:xfrm>
          <a:prstGeom prst="rect">
            <a:avLst/>
          </a:prstGeom>
        </p:spPr>
      </p:pic>
      <p:grpSp>
        <p:nvGrpSpPr>
          <p:cNvPr id="4033" name="Group 4032">
            <a:extLst>
              <a:ext uri="{FF2B5EF4-FFF2-40B4-BE49-F238E27FC236}">
                <a16:creationId xmlns:a16="http://schemas.microsoft.com/office/drawing/2014/main" id="{6BF0A83A-9F41-4D39-8402-1068FC8803A3}"/>
              </a:ext>
            </a:extLst>
          </p:cNvPr>
          <p:cNvGrpSpPr/>
          <p:nvPr/>
        </p:nvGrpSpPr>
        <p:grpSpPr>
          <a:xfrm>
            <a:off x="435640" y="791823"/>
            <a:ext cx="724699" cy="879765"/>
            <a:chOff x="435640" y="2399906"/>
            <a:chExt cx="724699" cy="879765"/>
          </a:xfrm>
        </p:grpSpPr>
        <p:sp>
          <p:nvSpPr>
            <p:cNvPr id="4034" name="Oval 4033">
              <a:extLst>
                <a:ext uri="{FF2B5EF4-FFF2-40B4-BE49-F238E27FC236}">
                  <a16:creationId xmlns:a16="http://schemas.microsoft.com/office/drawing/2014/main" id="{8A88C522-1859-4BD8-85EC-40F0BE6ED4F0}"/>
                </a:ext>
              </a:extLst>
            </p:cNvPr>
            <p:cNvSpPr/>
            <p:nvPr/>
          </p:nvSpPr>
          <p:spPr>
            <a:xfrm>
              <a:off x="435640" y="2399906"/>
              <a:ext cx="724699" cy="87976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035" name="Straight Connector 4034">
              <a:extLst>
                <a:ext uri="{FF2B5EF4-FFF2-40B4-BE49-F238E27FC236}">
                  <a16:creationId xmlns:a16="http://schemas.microsoft.com/office/drawing/2014/main" id="{8A1B8958-797D-4A79-8FB9-CD55DF9D1D31}"/>
                </a:ext>
              </a:extLst>
            </p:cNvPr>
            <p:cNvCxnSpPr>
              <a:cxnSpLocks/>
            </p:cNvCxnSpPr>
            <p:nvPr/>
          </p:nvCxnSpPr>
          <p:spPr>
            <a:xfrm>
              <a:off x="797989" y="2399906"/>
              <a:ext cx="0" cy="439882"/>
            </a:xfrm>
            <a:prstGeom prst="line">
              <a:avLst/>
            </a:prstGeom>
            <a:ln>
              <a:solidFill>
                <a:srgbClr val="FFC1E0"/>
              </a:solidFill>
            </a:ln>
          </p:spPr>
          <p:style>
            <a:lnRef idx="3">
              <a:schemeClr val="dk1"/>
            </a:lnRef>
            <a:fillRef idx="0">
              <a:schemeClr val="dk1"/>
            </a:fillRef>
            <a:effectRef idx="2">
              <a:schemeClr val="dk1"/>
            </a:effectRef>
            <a:fontRef idx="minor">
              <a:schemeClr val="tx1"/>
            </a:fontRef>
          </p:style>
        </p:cxnSp>
      </p:grpSp>
      <p:sp>
        <p:nvSpPr>
          <p:cNvPr id="4" name="AutoShape 6" descr="https://thebookland.vn/thumbnail_1200/1698727375920_9780744085716_cover.webp">
            <a:extLst>
              <a:ext uri="{FF2B5EF4-FFF2-40B4-BE49-F238E27FC236}">
                <a16:creationId xmlns:a16="http://schemas.microsoft.com/office/drawing/2014/main" id="{8C34AE11-AA70-4B60-93E5-B9B5E8F1D9B4}"/>
              </a:ext>
            </a:extLst>
          </p:cNvPr>
          <p:cNvSpPr>
            <a:spLocks noChangeAspect="1" noChangeArrowheads="1"/>
          </p:cNvSpPr>
          <p:nvPr/>
        </p:nvSpPr>
        <p:spPr bwMode="auto">
          <a:xfrm>
            <a:off x="8991600" y="49911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5" name="Picture 8" descr="9 phương pháp dạy trẻ tự lập">
            <a:extLst>
              <a:ext uri="{FF2B5EF4-FFF2-40B4-BE49-F238E27FC236}">
                <a16:creationId xmlns:a16="http://schemas.microsoft.com/office/drawing/2014/main" id="{4244076F-1D14-449F-908D-DDEC9FC25EF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820400" y="4980047"/>
            <a:ext cx="6588226" cy="42291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A766CA85-0F0A-48BB-9E8C-4FC60F20B7E5}"/>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683171" y="4980048"/>
            <a:ext cx="7308429" cy="4229100"/>
          </a:xfrm>
          <a:prstGeom prst="rect">
            <a:avLst/>
          </a:prstGeom>
        </p:spPr>
      </p:pic>
    </p:spTree>
    <p:custDataLst>
      <p:tags r:id="rId1"/>
    </p:custDataLst>
    <p:extLst>
      <p:ext uri="{BB962C8B-B14F-4D97-AF65-F5344CB8AC3E}">
        <p14:creationId xmlns:p14="http://schemas.microsoft.com/office/powerpoint/2010/main" val="202763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481"/>
                                        </p:tgtEl>
                                        <p:attrNameLst>
                                          <p:attrName>style.visibility</p:attrName>
                                        </p:attrNameLst>
                                      </p:cBhvr>
                                      <p:to>
                                        <p:strVal val="visible"/>
                                      </p:to>
                                    </p:set>
                                    <p:animEffect transition="in" filter="fade">
                                      <p:cBhvr>
                                        <p:cTn id="7" dur="500"/>
                                        <p:tgtEl>
                                          <p:spTgt spid="3481"/>
                                        </p:tgtEl>
                                      </p:cBhvr>
                                    </p:animEffect>
                                    <p:anim calcmode="lin" valueType="num">
                                      <p:cBhvr>
                                        <p:cTn id="8" dur="500" fill="hold"/>
                                        <p:tgtEl>
                                          <p:spTgt spid="3481"/>
                                        </p:tgtEl>
                                        <p:attrNameLst>
                                          <p:attrName>ppt_x</p:attrName>
                                        </p:attrNameLst>
                                      </p:cBhvr>
                                      <p:tavLst>
                                        <p:tav tm="0">
                                          <p:val>
                                            <p:strVal val="#ppt_x"/>
                                          </p:val>
                                        </p:tav>
                                        <p:tav tm="100000">
                                          <p:val>
                                            <p:strVal val="#ppt_x"/>
                                          </p:val>
                                        </p:tav>
                                      </p:tavLst>
                                    </p:anim>
                                    <p:anim calcmode="lin" valueType="num">
                                      <p:cBhvr>
                                        <p:cTn id="9" dur="500" fill="hold"/>
                                        <p:tgtEl>
                                          <p:spTgt spid="34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527">
                                            <p:txEl>
                                              <p:pRg st="0" end="0"/>
                                            </p:txEl>
                                          </p:spTgt>
                                        </p:tgtEl>
                                        <p:attrNameLst>
                                          <p:attrName>style.visibility</p:attrName>
                                        </p:attrNameLst>
                                      </p:cBhvr>
                                      <p:to>
                                        <p:strVal val="visible"/>
                                      </p:to>
                                    </p:set>
                                    <p:animEffect transition="in" filter="fade">
                                      <p:cBhvr>
                                        <p:cTn id="12" dur="500"/>
                                        <p:tgtEl>
                                          <p:spTgt spid="3527">
                                            <p:txEl>
                                              <p:pRg st="0" end="0"/>
                                            </p:txEl>
                                          </p:spTgt>
                                        </p:tgtEl>
                                      </p:cBhvr>
                                    </p:animEffect>
                                    <p:anim calcmode="lin" valueType="num">
                                      <p:cBhvr>
                                        <p:cTn id="13" dur="500" fill="hold"/>
                                        <p:tgtEl>
                                          <p:spTgt spid="3527">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352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482"/>
                                        </p:tgtEl>
                                        <p:attrNameLst>
                                          <p:attrName>style.visibility</p:attrName>
                                        </p:attrNameLst>
                                      </p:cBhvr>
                                      <p:to>
                                        <p:strVal val="visible"/>
                                      </p:to>
                                    </p:set>
                                    <p:animEffect transition="in" filter="fade">
                                      <p:cBhvr>
                                        <p:cTn id="17" dur="500"/>
                                        <p:tgtEl>
                                          <p:spTgt spid="3482"/>
                                        </p:tgtEl>
                                      </p:cBhvr>
                                    </p:animEffect>
                                    <p:anim calcmode="lin" valueType="num">
                                      <p:cBhvr>
                                        <p:cTn id="18" dur="500" fill="hold"/>
                                        <p:tgtEl>
                                          <p:spTgt spid="3482"/>
                                        </p:tgtEl>
                                        <p:attrNameLst>
                                          <p:attrName>ppt_x</p:attrName>
                                        </p:attrNameLst>
                                      </p:cBhvr>
                                      <p:tavLst>
                                        <p:tav tm="0">
                                          <p:val>
                                            <p:strVal val="#ppt_x"/>
                                          </p:val>
                                        </p:tav>
                                        <p:tav tm="100000">
                                          <p:val>
                                            <p:strVal val="#ppt_x"/>
                                          </p:val>
                                        </p:tav>
                                      </p:tavLst>
                                    </p:anim>
                                    <p:anim calcmode="lin" valueType="num">
                                      <p:cBhvr>
                                        <p:cTn id="19" dur="500" fill="hold"/>
                                        <p:tgtEl>
                                          <p:spTgt spid="348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2"/>
                                        </p:tgtEl>
                                        <p:attrNameLst>
                                          <p:attrName>style.visibility</p:attrName>
                                        </p:attrNameLst>
                                      </p:cBhvr>
                                      <p:to>
                                        <p:strVal val="visible"/>
                                      </p:to>
                                    </p:set>
                                    <p:animEffect transition="in" filter="fade">
                                      <p:cBhvr>
                                        <p:cTn id="22" dur="500"/>
                                        <p:tgtEl>
                                          <p:spTgt spid="62"/>
                                        </p:tgtEl>
                                      </p:cBhvr>
                                    </p:animEffect>
                                    <p:anim calcmode="lin" valueType="num">
                                      <p:cBhvr>
                                        <p:cTn id="23" dur="500" fill="hold"/>
                                        <p:tgtEl>
                                          <p:spTgt spid="62"/>
                                        </p:tgtEl>
                                        <p:attrNameLst>
                                          <p:attrName>ppt_x</p:attrName>
                                        </p:attrNameLst>
                                      </p:cBhvr>
                                      <p:tavLst>
                                        <p:tav tm="0">
                                          <p:val>
                                            <p:strVal val="#ppt_x"/>
                                          </p:val>
                                        </p:tav>
                                        <p:tav tm="100000">
                                          <p:val>
                                            <p:strVal val="#ppt_x"/>
                                          </p:val>
                                        </p:tav>
                                      </p:tavLst>
                                    </p:anim>
                                    <p:anim calcmode="lin" valueType="num">
                                      <p:cBhvr>
                                        <p:cTn id="24" dur="500" fill="hold"/>
                                        <p:tgtEl>
                                          <p:spTgt spid="62"/>
                                        </p:tgtEl>
                                        <p:attrNameLst>
                                          <p:attrName>ppt_y</p:attrName>
                                        </p:attrNameLst>
                                      </p:cBhvr>
                                      <p:tavLst>
                                        <p:tav tm="0">
                                          <p:val>
                                            <p:strVal val="#ppt_y+.1"/>
                                          </p:val>
                                        </p:tav>
                                        <p:tav tm="100000">
                                          <p:val>
                                            <p:strVal val="#ppt_y"/>
                                          </p:val>
                                        </p:tav>
                                      </p:tavLst>
                                    </p:anim>
                                  </p:childTnLst>
                                </p:cTn>
                              </p:par>
                              <p:par>
                                <p:cTn id="25" presetID="8" presetClass="emph" presetSubtype="0" fill="hold" nodeType="withEffect">
                                  <p:stCondLst>
                                    <p:cond delay="0"/>
                                  </p:stCondLst>
                                  <p:childTnLst>
                                    <p:animRot by="21600000">
                                      <p:cBhvr>
                                        <p:cTn id="26" dur="10000" fill="hold"/>
                                        <p:tgtEl>
                                          <p:spTgt spid="4033"/>
                                        </p:tgtEl>
                                        <p:attrNameLst>
                                          <p:attrName>r</p:attrName>
                                        </p:attrNameLst>
                                      </p:cBhvr>
                                    </p:animRot>
                                  </p:childTnLst>
                                </p:cTn>
                              </p:par>
                              <p:par>
                                <p:cTn id="27" presetID="1" presetClass="mediacall" presetSubtype="0" fill="hold" nodeType="withEffect">
                                  <p:stCondLst>
                                    <p:cond delay="0"/>
                                  </p:stCondLst>
                                  <p:childTnLst>
                                    <p:cmd type="call" cmd="playFrom(0.0)">
                                      <p:cBhvr>
                                        <p:cTn id="28" dur="10947" fill="hold"/>
                                        <p:tgtEl>
                                          <p:spTgt spid="4036"/>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29" restart="whenNotActive" fill="hold" evtFilter="cancelBubble" nodeType="interactiveSeq">
                <p:stCondLst>
                  <p:cond evt="onClick" delay="0">
                    <p:tgtEl>
                      <p:spTgt spid="3482"/>
                    </p:tgtEl>
                  </p:cond>
                </p:stCondLst>
                <p:endSync evt="end" delay="0">
                  <p:rtn val="all"/>
                </p:endSync>
                <p:childTnLst>
                  <p:par>
                    <p:cTn id="30" fill="hold">
                      <p:stCondLst>
                        <p:cond delay="0"/>
                      </p:stCondLst>
                      <p:childTnLst>
                        <p:par>
                          <p:cTn id="31" fill="hold">
                            <p:stCondLst>
                              <p:cond delay="0"/>
                            </p:stCondLst>
                            <p:childTnLst>
                              <p:par>
                                <p:cTn id="32" presetID="1" presetClass="emph" presetSubtype="2" fill="hold" nodeType="clickEffect">
                                  <p:stCondLst>
                                    <p:cond delay="0"/>
                                  </p:stCondLst>
                                  <p:childTnLst>
                                    <p:animClr clrSpc="rgb" dir="cw">
                                      <p:cBhvr>
                                        <p:cTn id="33" dur="500" fill="hold"/>
                                        <p:tgtEl>
                                          <p:spTgt spid="3482"/>
                                        </p:tgtEl>
                                        <p:attrNameLst>
                                          <p:attrName>fillcolor</p:attrName>
                                        </p:attrNameLst>
                                      </p:cBhvr>
                                      <p:to>
                                        <a:srgbClr val="92D050"/>
                                      </p:to>
                                    </p:animClr>
                                    <p:set>
                                      <p:cBhvr>
                                        <p:cTn id="34" dur="500" fill="hold"/>
                                        <p:tgtEl>
                                          <p:spTgt spid="3482"/>
                                        </p:tgtEl>
                                        <p:attrNameLst>
                                          <p:attrName>fill.type</p:attrName>
                                        </p:attrNameLst>
                                      </p:cBhvr>
                                      <p:to>
                                        <p:strVal val="solid"/>
                                      </p:to>
                                    </p:set>
                                    <p:set>
                                      <p:cBhvr>
                                        <p:cTn id="35" dur="500" fill="hold"/>
                                        <p:tgtEl>
                                          <p:spTgt spid="3482"/>
                                        </p:tgtEl>
                                        <p:attrNameLst>
                                          <p:attrName>fill.on</p:attrName>
                                        </p:attrNameLst>
                                      </p:cBhvr>
                                      <p:to>
                                        <p:strVal val="true"/>
                                      </p:to>
                                    </p:set>
                                  </p:childTnLst>
                                </p:cTn>
                              </p:par>
                            </p:childTnLst>
                          </p:cTn>
                        </p:par>
                      </p:childTnLst>
                    </p:cTn>
                  </p:par>
                </p:childTnLst>
              </p:cTn>
              <p:nextCondLst>
                <p:cond evt="onClick" delay="0">
                  <p:tgtEl>
                    <p:spTgt spid="3482"/>
                  </p:tgtEl>
                </p:cond>
              </p:nextCondLst>
            </p:seq>
            <p:seq concurrent="1" nextAc="seek">
              <p:cTn id="36" restart="whenNotActive" fill="hold" evtFilter="cancelBubble" nodeType="interactiveSeq">
                <p:stCondLst>
                  <p:cond evt="onClick" delay="0">
                    <p:tgtEl>
                      <p:spTgt spid="62"/>
                    </p:tgtEl>
                  </p:cond>
                </p:stCondLst>
                <p:endSync evt="end" delay="0">
                  <p:rtn val="all"/>
                </p:endSync>
                <p:childTnLst>
                  <p:par>
                    <p:cTn id="37" fill="hold">
                      <p:stCondLst>
                        <p:cond delay="0"/>
                      </p:stCondLst>
                      <p:childTnLst>
                        <p:par>
                          <p:cTn id="38" fill="hold">
                            <p:stCondLst>
                              <p:cond delay="0"/>
                            </p:stCondLst>
                            <p:childTnLst>
                              <p:par>
                                <p:cTn id="39" presetID="42" presetClass="exit" presetSubtype="0" fill="hold" grpId="1" nodeType="clickEffect">
                                  <p:stCondLst>
                                    <p:cond delay="0"/>
                                  </p:stCondLst>
                                  <p:childTnLst>
                                    <p:animEffect transition="out" filter="fade">
                                      <p:cBhvr>
                                        <p:cTn id="40" dur="500"/>
                                        <p:tgtEl>
                                          <p:spTgt spid="62"/>
                                        </p:tgtEl>
                                      </p:cBhvr>
                                    </p:animEffect>
                                    <p:anim calcmode="lin" valueType="num">
                                      <p:cBhvr>
                                        <p:cTn id="41" dur="500"/>
                                        <p:tgtEl>
                                          <p:spTgt spid="62"/>
                                        </p:tgtEl>
                                        <p:attrNameLst>
                                          <p:attrName>ppt_x</p:attrName>
                                        </p:attrNameLst>
                                      </p:cBhvr>
                                      <p:tavLst>
                                        <p:tav tm="0">
                                          <p:val>
                                            <p:strVal val="ppt_x"/>
                                          </p:val>
                                        </p:tav>
                                        <p:tav tm="100000">
                                          <p:val>
                                            <p:strVal val="ppt_x"/>
                                          </p:val>
                                        </p:tav>
                                      </p:tavLst>
                                    </p:anim>
                                    <p:anim calcmode="lin" valueType="num">
                                      <p:cBhvr>
                                        <p:cTn id="42" dur="500"/>
                                        <p:tgtEl>
                                          <p:spTgt spid="62"/>
                                        </p:tgtEl>
                                        <p:attrNameLst>
                                          <p:attrName>ppt_y</p:attrName>
                                        </p:attrNameLst>
                                      </p:cBhvr>
                                      <p:tavLst>
                                        <p:tav tm="0">
                                          <p:val>
                                            <p:strVal val="ppt_y"/>
                                          </p:val>
                                        </p:tav>
                                        <p:tav tm="100000">
                                          <p:val>
                                            <p:strVal val="ppt_y+.1"/>
                                          </p:val>
                                        </p:tav>
                                      </p:tavLst>
                                    </p:anim>
                                    <p:set>
                                      <p:cBhvr>
                                        <p:cTn id="43" dur="1" fill="hold">
                                          <p:stCondLst>
                                            <p:cond delay="49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2"/>
                  </p:tgtEl>
                </p:cond>
              </p:nextCondLst>
            </p:seq>
            <p:audio>
              <p:cMediaNode vol="80000">
                <p:cTn id="44" fill="hold" display="0">
                  <p:stCondLst>
                    <p:cond delay="indefinite"/>
                  </p:stCondLst>
                  <p:endCondLst>
                    <p:cond evt="onStopAudio" delay="0">
                      <p:tgtEl>
                        <p:sldTgt/>
                      </p:tgtEl>
                    </p:cond>
                  </p:endCondLst>
                </p:cTn>
                <p:tgtEl>
                  <p:spTgt spid="4036"/>
                </p:tgtEl>
              </p:cMediaNode>
            </p:audio>
          </p:childTnLst>
        </p:cTn>
      </p:par>
    </p:tnLst>
    <p:bldLst>
      <p:bldP spid="3481" grpId="0"/>
      <p:bldP spid="3482" grpId="0" animBg="1"/>
      <p:bldP spid="3527" grpId="0" build="p"/>
      <p:bldP spid="62" grpId="0" animBg="1"/>
      <p:bldP spid="62"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77"/>
        <p:cNvGrpSpPr/>
        <p:nvPr/>
      </p:nvGrpSpPr>
      <p:grpSpPr>
        <a:xfrm>
          <a:off x="0" y="0"/>
          <a:ext cx="0" cy="0"/>
          <a:chOff x="0" y="0"/>
          <a:chExt cx="0" cy="0"/>
        </a:xfrm>
      </p:grpSpPr>
      <p:grpSp>
        <p:nvGrpSpPr>
          <p:cNvPr id="307" name="Google Shape;3713;p126">
            <a:extLst>
              <a:ext uri="{FF2B5EF4-FFF2-40B4-BE49-F238E27FC236}">
                <a16:creationId xmlns:a16="http://schemas.microsoft.com/office/drawing/2014/main" id="{1C0D10A7-954E-43E9-9114-E4601B6566D1}"/>
              </a:ext>
            </a:extLst>
          </p:cNvPr>
          <p:cNvGrpSpPr/>
          <p:nvPr/>
        </p:nvGrpSpPr>
        <p:grpSpPr>
          <a:xfrm>
            <a:off x="449924" y="995710"/>
            <a:ext cx="17266434" cy="8705561"/>
            <a:chOff x="793334" y="1192826"/>
            <a:chExt cx="2665073" cy="1317140"/>
          </a:xfrm>
          <a:solidFill>
            <a:schemeClr val="accent5">
              <a:lumMod val="20000"/>
              <a:lumOff val="80000"/>
            </a:schemeClr>
          </a:solidFill>
        </p:grpSpPr>
        <p:sp>
          <p:nvSpPr>
            <p:cNvPr id="309" name="Google Shape;3714;p126">
              <a:extLst>
                <a:ext uri="{FF2B5EF4-FFF2-40B4-BE49-F238E27FC236}">
                  <a16:creationId xmlns:a16="http://schemas.microsoft.com/office/drawing/2014/main" id="{CD322F31-8DDF-4C75-9D93-C831A7680E04}"/>
                </a:ext>
              </a:extLst>
            </p:cNvPr>
            <p:cNvSpPr/>
            <p:nvPr/>
          </p:nvSpPr>
          <p:spPr>
            <a:xfrm>
              <a:off x="2759899" y="2034536"/>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715;p126">
              <a:extLst>
                <a:ext uri="{FF2B5EF4-FFF2-40B4-BE49-F238E27FC236}">
                  <a16:creationId xmlns:a16="http://schemas.microsoft.com/office/drawing/2014/main" id="{3360801E-2FAB-4289-B7FA-58A22A4B4749}"/>
                </a:ext>
              </a:extLst>
            </p:cNvPr>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716;p126">
              <a:extLst>
                <a:ext uri="{FF2B5EF4-FFF2-40B4-BE49-F238E27FC236}">
                  <a16:creationId xmlns:a16="http://schemas.microsoft.com/office/drawing/2014/main" id="{BDDF90D3-2C46-440D-98CB-A44EDD10E6D3}"/>
                </a:ext>
              </a:extLst>
            </p:cNvPr>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717;p126">
              <a:extLst>
                <a:ext uri="{FF2B5EF4-FFF2-40B4-BE49-F238E27FC236}">
                  <a16:creationId xmlns:a16="http://schemas.microsoft.com/office/drawing/2014/main" id="{E0F02E76-08AA-4D64-A436-046858BD7348}"/>
                </a:ext>
              </a:extLst>
            </p:cNvPr>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718;p126">
              <a:extLst>
                <a:ext uri="{FF2B5EF4-FFF2-40B4-BE49-F238E27FC236}">
                  <a16:creationId xmlns:a16="http://schemas.microsoft.com/office/drawing/2014/main" id="{4649DA6C-1594-487D-A920-A1D73E182313}"/>
                </a:ext>
              </a:extLst>
            </p:cNvPr>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719;p126">
              <a:extLst>
                <a:ext uri="{FF2B5EF4-FFF2-40B4-BE49-F238E27FC236}">
                  <a16:creationId xmlns:a16="http://schemas.microsoft.com/office/drawing/2014/main" id="{FBC95E83-FB06-4011-AF35-DC69287C82A7}"/>
                </a:ext>
              </a:extLst>
            </p:cNvPr>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720;p126">
              <a:extLst>
                <a:ext uri="{FF2B5EF4-FFF2-40B4-BE49-F238E27FC236}">
                  <a16:creationId xmlns:a16="http://schemas.microsoft.com/office/drawing/2014/main" id="{659FD26D-395D-4FF5-A700-254A7740A943}"/>
                </a:ext>
              </a:extLst>
            </p:cNvPr>
            <p:cNvSpPr/>
            <p:nvPr/>
          </p:nvSpPr>
          <p:spPr>
            <a:xfrm>
              <a:off x="1460410" y="1905428"/>
              <a:ext cx="14" cy="14"/>
            </a:xfrm>
            <a:custGeom>
              <a:avLst/>
              <a:gdLst/>
              <a:ahLst/>
              <a:cxnLst/>
              <a:rect l="l" t="t" r="r" b="b"/>
              <a:pathLst>
                <a:path w="1" h="1" extrusionOk="0">
                  <a:moveTo>
                    <a:pt x="0"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721;p126">
              <a:extLst>
                <a:ext uri="{FF2B5EF4-FFF2-40B4-BE49-F238E27FC236}">
                  <a16:creationId xmlns:a16="http://schemas.microsoft.com/office/drawing/2014/main" id="{07820B7C-1726-48A1-9D1F-0B18113702FF}"/>
                </a:ext>
              </a:extLst>
            </p:cNvPr>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722;p126">
              <a:extLst>
                <a:ext uri="{FF2B5EF4-FFF2-40B4-BE49-F238E27FC236}">
                  <a16:creationId xmlns:a16="http://schemas.microsoft.com/office/drawing/2014/main" id="{18A120C1-D75A-4F5D-87FC-BC9CAA45339D}"/>
                </a:ext>
              </a:extLst>
            </p:cNvPr>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723;p126">
              <a:extLst>
                <a:ext uri="{FF2B5EF4-FFF2-40B4-BE49-F238E27FC236}">
                  <a16:creationId xmlns:a16="http://schemas.microsoft.com/office/drawing/2014/main" id="{8768AA38-A1DE-4F16-84D9-504B83F9D446}"/>
                </a:ext>
              </a:extLst>
            </p:cNvPr>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724;p126">
              <a:extLst>
                <a:ext uri="{FF2B5EF4-FFF2-40B4-BE49-F238E27FC236}">
                  <a16:creationId xmlns:a16="http://schemas.microsoft.com/office/drawing/2014/main" id="{D41EDBAC-FB1A-4B93-859F-DEF144362892}"/>
                </a:ext>
              </a:extLst>
            </p:cNvPr>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725;p126">
              <a:extLst>
                <a:ext uri="{FF2B5EF4-FFF2-40B4-BE49-F238E27FC236}">
                  <a16:creationId xmlns:a16="http://schemas.microsoft.com/office/drawing/2014/main" id="{B7842FC3-5E3A-4648-9FF2-88C7EF4C524C}"/>
                </a:ext>
              </a:extLst>
            </p:cNvPr>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726;p126">
              <a:extLst>
                <a:ext uri="{FF2B5EF4-FFF2-40B4-BE49-F238E27FC236}">
                  <a16:creationId xmlns:a16="http://schemas.microsoft.com/office/drawing/2014/main" id="{8370DDDD-8ACC-45A4-BC7C-27B8EB2AE713}"/>
                </a:ext>
              </a:extLst>
            </p:cNvPr>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727;p126">
              <a:extLst>
                <a:ext uri="{FF2B5EF4-FFF2-40B4-BE49-F238E27FC236}">
                  <a16:creationId xmlns:a16="http://schemas.microsoft.com/office/drawing/2014/main" id="{EEC046C2-4904-4FE0-BC87-E64821440BB2}"/>
                </a:ext>
              </a:extLst>
            </p:cNvPr>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728;p126">
              <a:extLst>
                <a:ext uri="{FF2B5EF4-FFF2-40B4-BE49-F238E27FC236}">
                  <a16:creationId xmlns:a16="http://schemas.microsoft.com/office/drawing/2014/main" id="{8D794E3E-20A6-44AF-8F99-7D09EF0B4CF9}"/>
                </a:ext>
              </a:extLst>
            </p:cNvPr>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729;p126">
              <a:extLst>
                <a:ext uri="{FF2B5EF4-FFF2-40B4-BE49-F238E27FC236}">
                  <a16:creationId xmlns:a16="http://schemas.microsoft.com/office/drawing/2014/main" id="{27C9C2B1-A52E-4426-9ECD-29513046DE47}"/>
                </a:ext>
              </a:extLst>
            </p:cNvPr>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730;p126">
              <a:extLst>
                <a:ext uri="{FF2B5EF4-FFF2-40B4-BE49-F238E27FC236}">
                  <a16:creationId xmlns:a16="http://schemas.microsoft.com/office/drawing/2014/main" id="{B2935D22-B9CE-4908-B3A5-C49AF976EF48}"/>
                </a:ext>
              </a:extLst>
            </p:cNvPr>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731;p126">
              <a:extLst>
                <a:ext uri="{FF2B5EF4-FFF2-40B4-BE49-F238E27FC236}">
                  <a16:creationId xmlns:a16="http://schemas.microsoft.com/office/drawing/2014/main" id="{0DD0C4FD-7500-4009-BD04-BB4C38C1DC1B}"/>
                </a:ext>
              </a:extLst>
            </p:cNvPr>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732;p126">
              <a:extLst>
                <a:ext uri="{FF2B5EF4-FFF2-40B4-BE49-F238E27FC236}">
                  <a16:creationId xmlns:a16="http://schemas.microsoft.com/office/drawing/2014/main" id="{F91896CE-1944-418F-BADB-B0A9BBCD4EEA}"/>
                </a:ext>
              </a:extLst>
            </p:cNvPr>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733;p126">
              <a:extLst>
                <a:ext uri="{FF2B5EF4-FFF2-40B4-BE49-F238E27FC236}">
                  <a16:creationId xmlns:a16="http://schemas.microsoft.com/office/drawing/2014/main" id="{2A08A51F-190E-447D-8BF8-87EE77CEFF28}"/>
                </a:ext>
              </a:extLst>
            </p:cNvPr>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734;p126">
              <a:extLst>
                <a:ext uri="{FF2B5EF4-FFF2-40B4-BE49-F238E27FC236}">
                  <a16:creationId xmlns:a16="http://schemas.microsoft.com/office/drawing/2014/main" id="{189D7F05-0FD5-4BC9-8AA7-4F5A4CA5F419}"/>
                </a:ext>
              </a:extLst>
            </p:cNvPr>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735;p126">
              <a:extLst>
                <a:ext uri="{FF2B5EF4-FFF2-40B4-BE49-F238E27FC236}">
                  <a16:creationId xmlns:a16="http://schemas.microsoft.com/office/drawing/2014/main" id="{653A8284-1B20-4867-8116-B31B7FFE8F49}"/>
                </a:ext>
              </a:extLst>
            </p:cNvPr>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736;p126">
              <a:extLst>
                <a:ext uri="{FF2B5EF4-FFF2-40B4-BE49-F238E27FC236}">
                  <a16:creationId xmlns:a16="http://schemas.microsoft.com/office/drawing/2014/main" id="{D2A28947-60C2-4F83-A775-2498D07904B5}"/>
                </a:ext>
              </a:extLst>
            </p:cNvPr>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737;p126">
              <a:extLst>
                <a:ext uri="{FF2B5EF4-FFF2-40B4-BE49-F238E27FC236}">
                  <a16:creationId xmlns:a16="http://schemas.microsoft.com/office/drawing/2014/main" id="{B6F3B798-90A6-494B-B737-6B101BF406B5}"/>
                </a:ext>
              </a:extLst>
            </p:cNvPr>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738;p126">
              <a:extLst>
                <a:ext uri="{FF2B5EF4-FFF2-40B4-BE49-F238E27FC236}">
                  <a16:creationId xmlns:a16="http://schemas.microsoft.com/office/drawing/2014/main" id="{2352CB9F-BA88-4B46-BB94-AE3C88C7981F}"/>
                </a:ext>
              </a:extLst>
            </p:cNvPr>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739;p126">
              <a:extLst>
                <a:ext uri="{FF2B5EF4-FFF2-40B4-BE49-F238E27FC236}">
                  <a16:creationId xmlns:a16="http://schemas.microsoft.com/office/drawing/2014/main" id="{A690B206-101E-4888-BA3B-6FA3F29E4365}"/>
                </a:ext>
              </a:extLst>
            </p:cNvPr>
            <p:cNvSpPr/>
            <p:nvPr/>
          </p:nvSpPr>
          <p:spPr>
            <a:xfrm>
              <a:off x="1309917" y="1312268"/>
              <a:ext cx="14" cy="14"/>
            </a:xfrm>
            <a:custGeom>
              <a:avLst/>
              <a:gdLst/>
              <a:ahLst/>
              <a:cxnLst/>
              <a:rect l="l" t="t" r="r" b="b"/>
              <a:pathLst>
                <a:path w="1" h="1" extrusionOk="0">
                  <a:moveTo>
                    <a:pt x="1"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740;p126">
              <a:extLst>
                <a:ext uri="{FF2B5EF4-FFF2-40B4-BE49-F238E27FC236}">
                  <a16:creationId xmlns:a16="http://schemas.microsoft.com/office/drawing/2014/main" id="{332E71E0-FE5A-4383-BA0C-C6F8DF3D7CD7}"/>
                </a:ext>
              </a:extLst>
            </p:cNvPr>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741;p126">
              <a:extLst>
                <a:ext uri="{FF2B5EF4-FFF2-40B4-BE49-F238E27FC236}">
                  <a16:creationId xmlns:a16="http://schemas.microsoft.com/office/drawing/2014/main" id="{3D77D014-1A01-4655-A415-B8CDF4FA15C0}"/>
                </a:ext>
              </a:extLst>
            </p:cNvPr>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742;p126">
              <a:extLst>
                <a:ext uri="{FF2B5EF4-FFF2-40B4-BE49-F238E27FC236}">
                  <a16:creationId xmlns:a16="http://schemas.microsoft.com/office/drawing/2014/main" id="{3DA6B83E-A279-4CC4-952A-9DB425F3FCF5}"/>
                </a:ext>
              </a:extLst>
            </p:cNvPr>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743;p126">
              <a:extLst>
                <a:ext uri="{FF2B5EF4-FFF2-40B4-BE49-F238E27FC236}">
                  <a16:creationId xmlns:a16="http://schemas.microsoft.com/office/drawing/2014/main" id="{033B1A25-8222-48A2-9A6E-6A918E31695F}"/>
                </a:ext>
              </a:extLst>
            </p:cNvPr>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744;p126">
              <a:extLst>
                <a:ext uri="{FF2B5EF4-FFF2-40B4-BE49-F238E27FC236}">
                  <a16:creationId xmlns:a16="http://schemas.microsoft.com/office/drawing/2014/main" id="{3D65AD77-7A49-4EBA-BA57-2F11B4491344}"/>
                </a:ext>
              </a:extLst>
            </p:cNvPr>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745;p126">
              <a:extLst>
                <a:ext uri="{FF2B5EF4-FFF2-40B4-BE49-F238E27FC236}">
                  <a16:creationId xmlns:a16="http://schemas.microsoft.com/office/drawing/2014/main" id="{A82FAB72-6DA9-4D17-A67F-EA43DD99ECD3}"/>
                </a:ext>
              </a:extLst>
            </p:cNvPr>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746;p126">
              <a:extLst>
                <a:ext uri="{FF2B5EF4-FFF2-40B4-BE49-F238E27FC236}">
                  <a16:creationId xmlns:a16="http://schemas.microsoft.com/office/drawing/2014/main" id="{2AF611A2-0762-4025-B005-7EDACCBCEE1F}"/>
                </a:ext>
              </a:extLst>
            </p:cNvPr>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747;p126">
              <a:extLst>
                <a:ext uri="{FF2B5EF4-FFF2-40B4-BE49-F238E27FC236}">
                  <a16:creationId xmlns:a16="http://schemas.microsoft.com/office/drawing/2014/main" id="{13F38D44-617E-47BB-9C45-B34458987223}"/>
                </a:ext>
              </a:extLst>
            </p:cNvPr>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748;p126">
              <a:extLst>
                <a:ext uri="{FF2B5EF4-FFF2-40B4-BE49-F238E27FC236}">
                  <a16:creationId xmlns:a16="http://schemas.microsoft.com/office/drawing/2014/main" id="{A0795781-562C-4E50-8E08-B2449BC6114C}"/>
                </a:ext>
              </a:extLst>
            </p:cNvPr>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749;p126">
              <a:extLst>
                <a:ext uri="{FF2B5EF4-FFF2-40B4-BE49-F238E27FC236}">
                  <a16:creationId xmlns:a16="http://schemas.microsoft.com/office/drawing/2014/main" id="{92B66099-1160-436B-A9F7-2211957FBA7A}"/>
                </a:ext>
              </a:extLst>
            </p:cNvPr>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750;p126">
              <a:extLst>
                <a:ext uri="{FF2B5EF4-FFF2-40B4-BE49-F238E27FC236}">
                  <a16:creationId xmlns:a16="http://schemas.microsoft.com/office/drawing/2014/main" id="{45CD83DB-F799-45C1-B416-EEEA19E3472E}"/>
                </a:ext>
              </a:extLst>
            </p:cNvPr>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751;p126">
              <a:extLst>
                <a:ext uri="{FF2B5EF4-FFF2-40B4-BE49-F238E27FC236}">
                  <a16:creationId xmlns:a16="http://schemas.microsoft.com/office/drawing/2014/main" id="{810CA004-D632-4F21-B085-A5D57EE4A1F2}"/>
                </a:ext>
              </a:extLst>
            </p:cNvPr>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752;p126">
              <a:extLst>
                <a:ext uri="{FF2B5EF4-FFF2-40B4-BE49-F238E27FC236}">
                  <a16:creationId xmlns:a16="http://schemas.microsoft.com/office/drawing/2014/main" id="{20932E1D-8504-4E5D-B3AC-6F2A36078CAB}"/>
                </a:ext>
              </a:extLst>
            </p:cNvPr>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753;p126">
              <a:extLst>
                <a:ext uri="{FF2B5EF4-FFF2-40B4-BE49-F238E27FC236}">
                  <a16:creationId xmlns:a16="http://schemas.microsoft.com/office/drawing/2014/main" id="{4BD6BE96-3B7A-49AA-8509-99889F1F40FF}"/>
                </a:ext>
              </a:extLst>
            </p:cNvPr>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754;p126">
              <a:extLst>
                <a:ext uri="{FF2B5EF4-FFF2-40B4-BE49-F238E27FC236}">
                  <a16:creationId xmlns:a16="http://schemas.microsoft.com/office/drawing/2014/main" id="{39836B06-C26B-4A07-B1A1-776C53E076C0}"/>
                </a:ext>
              </a:extLst>
            </p:cNvPr>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755;p126">
              <a:extLst>
                <a:ext uri="{FF2B5EF4-FFF2-40B4-BE49-F238E27FC236}">
                  <a16:creationId xmlns:a16="http://schemas.microsoft.com/office/drawing/2014/main" id="{7D86E376-41FE-49AA-B880-44261A62D09B}"/>
                </a:ext>
              </a:extLst>
            </p:cNvPr>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756;p126">
              <a:extLst>
                <a:ext uri="{FF2B5EF4-FFF2-40B4-BE49-F238E27FC236}">
                  <a16:creationId xmlns:a16="http://schemas.microsoft.com/office/drawing/2014/main" id="{92529FAE-8872-445A-AD17-ED1BB0D08135}"/>
                </a:ext>
              </a:extLst>
            </p:cNvPr>
            <p:cNvSpPr/>
            <p:nvPr/>
          </p:nvSpPr>
          <p:spPr>
            <a:xfrm>
              <a:off x="2229155" y="2179503"/>
              <a:ext cx="54" cy="14"/>
            </a:xfrm>
            <a:custGeom>
              <a:avLst/>
              <a:gdLst/>
              <a:ahLst/>
              <a:cxnLst/>
              <a:rect l="l" t="t" r="r" b="b"/>
              <a:pathLst>
                <a:path w="4" h="1" extrusionOk="0">
                  <a:moveTo>
                    <a:pt x="4" y="1"/>
                  </a:moveTo>
                  <a:lnTo>
                    <a:pt x="1" y="1"/>
                  </a:ln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757;p126">
              <a:extLst>
                <a:ext uri="{FF2B5EF4-FFF2-40B4-BE49-F238E27FC236}">
                  <a16:creationId xmlns:a16="http://schemas.microsoft.com/office/drawing/2014/main" id="{25EB692A-EA9E-477B-AA52-64105AC93420}"/>
                </a:ext>
              </a:extLst>
            </p:cNvPr>
            <p:cNvSpPr/>
            <p:nvPr/>
          </p:nvSpPr>
          <p:spPr>
            <a:xfrm>
              <a:off x="2229209" y="2179503"/>
              <a:ext cx="54" cy="109"/>
            </a:xfrm>
            <a:custGeom>
              <a:avLst/>
              <a:gdLst/>
              <a:ahLst/>
              <a:cxnLst/>
              <a:rect l="l" t="t" r="r" b="b"/>
              <a:pathLst>
                <a:path w="4" h="8" extrusionOk="0">
                  <a:moveTo>
                    <a:pt x="4"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758;p126">
              <a:extLst>
                <a:ext uri="{FF2B5EF4-FFF2-40B4-BE49-F238E27FC236}">
                  <a16:creationId xmlns:a16="http://schemas.microsoft.com/office/drawing/2014/main" id="{895A68BB-98FE-4F46-92B7-777F88E76614}"/>
                </a:ext>
              </a:extLst>
            </p:cNvPr>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759;p126">
              <a:extLst>
                <a:ext uri="{FF2B5EF4-FFF2-40B4-BE49-F238E27FC236}">
                  <a16:creationId xmlns:a16="http://schemas.microsoft.com/office/drawing/2014/main" id="{24180F9B-57FD-4899-B749-C3D490A391E2}"/>
                </a:ext>
              </a:extLst>
            </p:cNvPr>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760;p126">
              <a:extLst>
                <a:ext uri="{FF2B5EF4-FFF2-40B4-BE49-F238E27FC236}">
                  <a16:creationId xmlns:a16="http://schemas.microsoft.com/office/drawing/2014/main" id="{6F54976E-750E-4DDF-BA25-F87A202AF88E}"/>
                </a:ext>
              </a:extLst>
            </p:cNvPr>
            <p:cNvSpPr/>
            <p:nvPr/>
          </p:nvSpPr>
          <p:spPr>
            <a:xfrm>
              <a:off x="2233106" y="2183400"/>
              <a:ext cx="109" cy="68"/>
            </a:xfrm>
            <a:custGeom>
              <a:avLst/>
              <a:gdLst/>
              <a:ahLst/>
              <a:cxnLst/>
              <a:rect l="l" t="t" r="r" b="b"/>
              <a:pathLst>
                <a:path w="8" h="5" extrusionOk="0">
                  <a:moveTo>
                    <a:pt x="7"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761;p126">
              <a:extLst>
                <a:ext uri="{FF2B5EF4-FFF2-40B4-BE49-F238E27FC236}">
                  <a16:creationId xmlns:a16="http://schemas.microsoft.com/office/drawing/2014/main" id="{F53F6C38-79D3-4FFD-A3C5-BC20D2AED7BE}"/>
                </a:ext>
              </a:extLst>
            </p:cNvPr>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762;p126">
              <a:extLst>
                <a:ext uri="{FF2B5EF4-FFF2-40B4-BE49-F238E27FC236}">
                  <a16:creationId xmlns:a16="http://schemas.microsoft.com/office/drawing/2014/main" id="{0921033E-10AE-4C1B-8DFB-82C89F42B636}"/>
                </a:ext>
              </a:extLst>
            </p:cNvPr>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763;p126">
              <a:extLst>
                <a:ext uri="{FF2B5EF4-FFF2-40B4-BE49-F238E27FC236}">
                  <a16:creationId xmlns:a16="http://schemas.microsoft.com/office/drawing/2014/main" id="{2AC40085-1647-4A06-83A9-351BBB871306}"/>
                </a:ext>
              </a:extLst>
            </p:cNvPr>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764;p126">
              <a:extLst>
                <a:ext uri="{FF2B5EF4-FFF2-40B4-BE49-F238E27FC236}">
                  <a16:creationId xmlns:a16="http://schemas.microsoft.com/office/drawing/2014/main" id="{D0AA6DA7-FC86-4A98-8684-BA43A0C07DD1}"/>
                </a:ext>
              </a:extLst>
            </p:cNvPr>
            <p:cNvSpPr/>
            <p:nvPr/>
          </p:nvSpPr>
          <p:spPr>
            <a:xfrm>
              <a:off x="2229915" y="2180508"/>
              <a:ext cx="163" cy="149"/>
            </a:xfrm>
            <a:custGeom>
              <a:avLst/>
              <a:gdLst/>
              <a:ahLst/>
              <a:cxnLst/>
              <a:rect l="l" t="t" r="r" b="b"/>
              <a:pathLst>
                <a:path w="12" h="11" extrusionOk="0">
                  <a:moveTo>
                    <a:pt x="11"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765;p126">
              <a:extLst>
                <a:ext uri="{FF2B5EF4-FFF2-40B4-BE49-F238E27FC236}">
                  <a16:creationId xmlns:a16="http://schemas.microsoft.com/office/drawing/2014/main" id="{1F757F7E-22C2-4133-8413-E13B6EEF29CD}"/>
                </a:ext>
              </a:extLst>
            </p:cNvPr>
            <p:cNvSpPr/>
            <p:nvPr/>
          </p:nvSpPr>
          <p:spPr>
            <a:xfrm>
              <a:off x="2230200" y="2180834"/>
              <a:ext cx="163" cy="163"/>
            </a:xfrm>
            <a:custGeom>
              <a:avLst/>
              <a:gdLst/>
              <a:ahLst/>
              <a:cxnLst/>
              <a:rect l="l" t="t" r="r" b="b"/>
              <a:pathLst>
                <a:path w="12" h="12" extrusionOk="0">
                  <a:moveTo>
                    <a:pt x="1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766;p126">
              <a:extLst>
                <a:ext uri="{FF2B5EF4-FFF2-40B4-BE49-F238E27FC236}">
                  <a16:creationId xmlns:a16="http://schemas.microsoft.com/office/drawing/2014/main" id="{A55E0675-7059-4940-BCA1-E9217594269B}"/>
                </a:ext>
              </a:extLst>
            </p:cNvPr>
            <p:cNvSpPr/>
            <p:nvPr/>
          </p:nvSpPr>
          <p:spPr>
            <a:xfrm>
              <a:off x="2229399" y="2179843"/>
              <a:ext cx="149" cy="149"/>
            </a:xfrm>
            <a:custGeom>
              <a:avLst/>
              <a:gdLst/>
              <a:ahLst/>
              <a:cxnLst/>
              <a:rect l="l" t="t" r="r" b="b"/>
              <a:pathLst>
                <a:path w="11" h="11" extrusionOk="0">
                  <a:moveTo>
                    <a:pt x="11" y="1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767;p126">
              <a:extLst>
                <a:ext uri="{FF2B5EF4-FFF2-40B4-BE49-F238E27FC236}">
                  <a16:creationId xmlns:a16="http://schemas.microsoft.com/office/drawing/2014/main" id="{09F76CFB-5D05-49B2-9065-78FB333BC620}"/>
                </a:ext>
              </a:extLst>
            </p:cNvPr>
            <p:cNvSpPr/>
            <p:nvPr/>
          </p:nvSpPr>
          <p:spPr>
            <a:xfrm>
              <a:off x="2229684" y="2180169"/>
              <a:ext cx="109" cy="163"/>
            </a:xfrm>
            <a:custGeom>
              <a:avLst/>
              <a:gdLst/>
              <a:ahLst/>
              <a:cxnLst/>
              <a:rect l="l" t="t" r="r" b="b"/>
              <a:pathLst>
                <a:path w="8" h="12" extrusionOk="0">
                  <a:moveTo>
                    <a:pt x="7"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768;p126">
              <a:extLst>
                <a:ext uri="{FF2B5EF4-FFF2-40B4-BE49-F238E27FC236}">
                  <a16:creationId xmlns:a16="http://schemas.microsoft.com/office/drawing/2014/main" id="{0BD60461-F236-45F8-ACA3-3B975FA2A3C9}"/>
                </a:ext>
              </a:extLst>
            </p:cNvPr>
            <p:cNvSpPr/>
            <p:nvPr/>
          </p:nvSpPr>
          <p:spPr>
            <a:xfrm>
              <a:off x="2230485" y="2181173"/>
              <a:ext cx="163" cy="204"/>
            </a:xfrm>
            <a:custGeom>
              <a:avLst/>
              <a:gdLst/>
              <a:ahLst/>
              <a:cxnLst/>
              <a:rect l="l" t="t" r="r" b="b"/>
              <a:pathLst>
                <a:path w="12" h="15" extrusionOk="0">
                  <a:moveTo>
                    <a:pt x="11" y="1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769;p126">
              <a:extLst>
                <a:ext uri="{FF2B5EF4-FFF2-40B4-BE49-F238E27FC236}">
                  <a16:creationId xmlns:a16="http://schemas.microsoft.com/office/drawing/2014/main" id="{05ABF629-754B-46C6-92C0-5913D8B19286}"/>
                </a:ext>
              </a:extLst>
            </p:cNvPr>
            <p:cNvSpPr/>
            <p:nvPr/>
          </p:nvSpPr>
          <p:spPr>
            <a:xfrm>
              <a:off x="2232156" y="2182830"/>
              <a:ext cx="149" cy="109"/>
            </a:xfrm>
            <a:custGeom>
              <a:avLst/>
              <a:gdLst/>
              <a:ahLst/>
              <a:cxnLst/>
              <a:rect l="l" t="t" r="r" b="b"/>
              <a:pathLst>
                <a:path w="11" h="8" extrusionOk="0">
                  <a:moveTo>
                    <a:pt x="11"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770;p126">
              <a:extLst>
                <a:ext uri="{FF2B5EF4-FFF2-40B4-BE49-F238E27FC236}">
                  <a16:creationId xmlns:a16="http://schemas.microsoft.com/office/drawing/2014/main" id="{86AF6F4E-0F88-427D-8245-6366F8695ACA}"/>
                </a:ext>
              </a:extLst>
            </p:cNvPr>
            <p:cNvSpPr/>
            <p:nvPr/>
          </p:nvSpPr>
          <p:spPr>
            <a:xfrm>
              <a:off x="2231870" y="2182545"/>
              <a:ext cx="109" cy="163"/>
            </a:xfrm>
            <a:custGeom>
              <a:avLst/>
              <a:gdLst/>
              <a:ahLst/>
              <a:cxnLst/>
              <a:rect l="l" t="t" r="r" b="b"/>
              <a:pathLst>
                <a:path w="8" h="12" extrusionOk="0">
                  <a:moveTo>
                    <a:pt x="7"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771;p126">
              <a:extLst>
                <a:ext uri="{FF2B5EF4-FFF2-40B4-BE49-F238E27FC236}">
                  <a16:creationId xmlns:a16="http://schemas.microsoft.com/office/drawing/2014/main" id="{FD0C8611-4B7A-49D8-A6DF-C95A5435D3E5}"/>
                </a:ext>
              </a:extLst>
            </p:cNvPr>
            <p:cNvSpPr/>
            <p:nvPr/>
          </p:nvSpPr>
          <p:spPr>
            <a:xfrm>
              <a:off x="2232821" y="2183264"/>
              <a:ext cx="109" cy="54"/>
            </a:xfrm>
            <a:custGeom>
              <a:avLst/>
              <a:gdLst/>
              <a:ahLst/>
              <a:cxnLst/>
              <a:rect l="l" t="t" r="r" b="b"/>
              <a:pathLst>
                <a:path w="8" h="4" extrusionOk="0">
                  <a:moveTo>
                    <a:pt x="7"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772;p126">
              <a:extLst>
                <a:ext uri="{FF2B5EF4-FFF2-40B4-BE49-F238E27FC236}">
                  <a16:creationId xmlns:a16="http://schemas.microsoft.com/office/drawing/2014/main" id="{F3914536-F6FE-4CC3-A83E-54C540FA639D}"/>
                </a:ext>
              </a:extLst>
            </p:cNvPr>
            <p:cNvSpPr/>
            <p:nvPr/>
          </p:nvSpPr>
          <p:spPr>
            <a:xfrm>
              <a:off x="2231205" y="2181974"/>
              <a:ext cx="149" cy="109"/>
            </a:xfrm>
            <a:custGeom>
              <a:avLst/>
              <a:gdLst/>
              <a:ahLst/>
              <a:cxnLst/>
              <a:rect l="l" t="t" r="r" b="b"/>
              <a:pathLst>
                <a:path w="11" h="8" extrusionOk="0">
                  <a:moveTo>
                    <a:pt x="11"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773;p126">
              <a:extLst>
                <a:ext uri="{FF2B5EF4-FFF2-40B4-BE49-F238E27FC236}">
                  <a16:creationId xmlns:a16="http://schemas.microsoft.com/office/drawing/2014/main" id="{7A0C3196-192C-4DE7-8ECA-B81AB98D260A}"/>
                </a:ext>
              </a:extLst>
            </p:cNvPr>
            <p:cNvSpPr/>
            <p:nvPr/>
          </p:nvSpPr>
          <p:spPr>
            <a:xfrm>
              <a:off x="2231531" y="2182259"/>
              <a:ext cx="163" cy="163"/>
            </a:xfrm>
            <a:custGeom>
              <a:avLst/>
              <a:gdLst/>
              <a:ahLst/>
              <a:cxnLst/>
              <a:rect l="l" t="t" r="r" b="b"/>
              <a:pathLst>
                <a:path w="12" h="12" extrusionOk="0">
                  <a:moveTo>
                    <a:pt x="1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774;p126">
              <a:extLst>
                <a:ext uri="{FF2B5EF4-FFF2-40B4-BE49-F238E27FC236}">
                  <a16:creationId xmlns:a16="http://schemas.microsoft.com/office/drawing/2014/main" id="{28E910CA-86EA-45A2-A73E-32DB43E464F4}"/>
                </a:ext>
              </a:extLst>
            </p:cNvPr>
            <p:cNvSpPr/>
            <p:nvPr/>
          </p:nvSpPr>
          <p:spPr>
            <a:xfrm>
              <a:off x="2230771" y="2181553"/>
              <a:ext cx="163" cy="109"/>
            </a:xfrm>
            <a:custGeom>
              <a:avLst/>
              <a:gdLst/>
              <a:ahLst/>
              <a:cxnLst/>
              <a:rect l="l" t="t" r="r" b="b"/>
              <a:pathLst>
                <a:path w="12" h="8" extrusionOk="0">
                  <a:moveTo>
                    <a:pt x="11"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75;p126">
              <a:extLst>
                <a:ext uri="{FF2B5EF4-FFF2-40B4-BE49-F238E27FC236}">
                  <a16:creationId xmlns:a16="http://schemas.microsoft.com/office/drawing/2014/main" id="{12F46DAB-EED2-4BCF-93E6-3B7F60EE27D4}"/>
                </a:ext>
              </a:extLst>
            </p:cNvPr>
            <p:cNvSpPr/>
            <p:nvPr/>
          </p:nvSpPr>
          <p:spPr>
            <a:xfrm>
              <a:off x="2232481" y="2183074"/>
              <a:ext cx="163" cy="54"/>
            </a:xfrm>
            <a:custGeom>
              <a:avLst/>
              <a:gdLst/>
              <a:ahLst/>
              <a:cxnLst/>
              <a:rect l="l" t="t" r="r" b="b"/>
              <a:pathLst>
                <a:path w="12" h="4" extrusionOk="0">
                  <a:moveTo>
                    <a:pt x="1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76;p126">
              <a:extLst>
                <a:ext uri="{FF2B5EF4-FFF2-40B4-BE49-F238E27FC236}">
                  <a16:creationId xmlns:a16="http://schemas.microsoft.com/office/drawing/2014/main" id="{D5940718-67F9-4A91-A9B7-9D9F5A629D12}"/>
                </a:ext>
              </a:extLst>
            </p:cNvPr>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77;p126">
              <a:extLst>
                <a:ext uri="{FF2B5EF4-FFF2-40B4-BE49-F238E27FC236}">
                  <a16:creationId xmlns:a16="http://schemas.microsoft.com/office/drawing/2014/main" id="{96F68FDA-1C9F-4052-97EE-0DDFDF17428C}"/>
                </a:ext>
              </a:extLst>
            </p:cNvPr>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78;p126">
              <a:extLst>
                <a:ext uri="{FF2B5EF4-FFF2-40B4-BE49-F238E27FC236}">
                  <a16:creationId xmlns:a16="http://schemas.microsoft.com/office/drawing/2014/main" id="{94B7FFF2-0E9B-4553-8F69-8B12F2CDC06C}"/>
                </a:ext>
              </a:extLst>
            </p:cNvPr>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79;p126">
              <a:extLst>
                <a:ext uri="{FF2B5EF4-FFF2-40B4-BE49-F238E27FC236}">
                  <a16:creationId xmlns:a16="http://schemas.microsoft.com/office/drawing/2014/main" id="{489C8B2D-DC38-4A2C-9C6D-EE5B1F8EF126}"/>
                </a:ext>
              </a:extLst>
            </p:cNvPr>
            <p:cNvSpPr/>
            <p:nvPr/>
          </p:nvSpPr>
          <p:spPr>
            <a:xfrm>
              <a:off x="2185707" y="2266820"/>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80;p126">
              <a:extLst>
                <a:ext uri="{FF2B5EF4-FFF2-40B4-BE49-F238E27FC236}">
                  <a16:creationId xmlns:a16="http://schemas.microsoft.com/office/drawing/2014/main" id="{65A3E6D2-2F6A-4610-915C-DCAA413211B7}"/>
                </a:ext>
              </a:extLst>
            </p:cNvPr>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81;p126">
              <a:extLst>
                <a:ext uri="{FF2B5EF4-FFF2-40B4-BE49-F238E27FC236}">
                  <a16:creationId xmlns:a16="http://schemas.microsoft.com/office/drawing/2014/main" id="{7278295C-0B7D-4C06-9B2A-0003B01EC8A9}"/>
                </a:ext>
              </a:extLst>
            </p:cNvPr>
            <p:cNvSpPr/>
            <p:nvPr/>
          </p:nvSpPr>
          <p:spPr>
            <a:xfrm>
              <a:off x="2182435" y="2266725"/>
              <a:ext cx="149" cy="14"/>
            </a:xfrm>
            <a:custGeom>
              <a:avLst/>
              <a:gdLst/>
              <a:ahLst/>
              <a:cxnLst/>
              <a:rect l="l" t="t" r="r" b="b"/>
              <a:pathLst>
                <a:path w="11" h="1" extrusionOk="0">
                  <a:moveTo>
                    <a:pt x="0"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82;p126">
              <a:extLst>
                <a:ext uri="{FF2B5EF4-FFF2-40B4-BE49-F238E27FC236}">
                  <a16:creationId xmlns:a16="http://schemas.microsoft.com/office/drawing/2014/main" id="{5884B4F6-777D-447D-A4BC-9099A4B35843}"/>
                </a:ext>
              </a:extLst>
            </p:cNvPr>
            <p:cNvSpPr/>
            <p:nvPr/>
          </p:nvSpPr>
          <p:spPr>
            <a:xfrm>
              <a:off x="2184336" y="2266820"/>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3;p126">
              <a:extLst>
                <a:ext uri="{FF2B5EF4-FFF2-40B4-BE49-F238E27FC236}">
                  <a16:creationId xmlns:a16="http://schemas.microsoft.com/office/drawing/2014/main" id="{D51088F6-957C-4BF2-A5E5-3AE179F09135}"/>
                </a:ext>
              </a:extLst>
            </p:cNvPr>
            <p:cNvSpPr/>
            <p:nvPr/>
          </p:nvSpPr>
          <p:spPr>
            <a:xfrm>
              <a:off x="2186236" y="2266779"/>
              <a:ext cx="149" cy="14"/>
            </a:xfrm>
            <a:custGeom>
              <a:avLst/>
              <a:gdLst/>
              <a:ahLst/>
              <a:cxnLst/>
              <a:rect l="l" t="t" r="r" b="b"/>
              <a:pathLst>
                <a:path w="11" h="1" extrusionOk="0">
                  <a:moveTo>
                    <a:pt x="0"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84;p126">
              <a:extLst>
                <a:ext uri="{FF2B5EF4-FFF2-40B4-BE49-F238E27FC236}">
                  <a16:creationId xmlns:a16="http://schemas.microsoft.com/office/drawing/2014/main" id="{898D1F1F-CC5E-4C51-BD84-81CAAA7A0E49}"/>
                </a:ext>
              </a:extLst>
            </p:cNvPr>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785;p126">
              <a:extLst>
                <a:ext uri="{FF2B5EF4-FFF2-40B4-BE49-F238E27FC236}">
                  <a16:creationId xmlns:a16="http://schemas.microsoft.com/office/drawing/2014/main" id="{1E1C28E3-E0EC-4C72-A73A-5A5401E434DA}"/>
                </a:ext>
              </a:extLst>
            </p:cNvPr>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786;p126">
              <a:extLst>
                <a:ext uri="{FF2B5EF4-FFF2-40B4-BE49-F238E27FC236}">
                  <a16:creationId xmlns:a16="http://schemas.microsoft.com/office/drawing/2014/main" id="{EB85DD08-A3E6-4A64-9D58-163C9ADC372B}"/>
                </a:ext>
              </a:extLst>
            </p:cNvPr>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787;p126">
              <a:extLst>
                <a:ext uri="{FF2B5EF4-FFF2-40B4-BE49-F238E27FC236}">
                  <a16:creationId xmlns:a16="http://schemas.microsoft.com/office/drawing/2014/main" id="{42825CD8-13E6-4433-BB96-5064453EFB65}"/>
                </a:ext>
              </a:extLst>
            </p:cNvPr>
            <p:cNvSpPr/>
            <p:nvPr/>
          </p:nvSpPr>
          <p:spPr>
            <a:xfrm>
              <a:off x="2188178" y="2266019"/>
              <a:ext cx="109" cy="109"/>
            </a:xfrm>
            <a:custGeom>
              <a:avLst/>
              <a:gdLst/>
              <a:ahLst/>
              <a:cxnLst/>
              <a:rect l="l" t="t" r="r" b="b"/>
              <a:pathLst>
                <a:path w="8" h="8" extrusionOk="0">
                  <a:moveTo>
                    <a:pt x="8"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788;p126">
              <a:extLst>
                <a:ext uri="{FF2B5EF4-FFF2-40B4-BE49-F238E27FC236}">
                  <a16:creationId xmlns:a16="http://schemas.microsoft.com/office/drawing/2014/main" id="{918C361B-6BD2-4F1E-8F97-0CFC25426216}"/>
                </a:ext>
              </a:extLst>
            </p:cNvPr>
            <p:cNvSpPr/>
            <p:nvPr/>
          </p:nvSpPr>
          <p:spPr>
            <a:xfrm>
              <a:off x="2187893" y="2266250"/>
              <a:ext cx="109" cy="68"/>
            </a:xfrm>
            <a:custGeom>
              <a:avLst/>
              <a:gdLst/>
              <a:ahLst/>
              <a:cxnLst/>
              <a:rect l="l" t="t" r="r" b="b"/>
              <a:pathLst>
                <a:path w="8" h="5" extrusionOk="0">
                  <a:moveTo>
                    <a:pt x="1" y="4"/>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789;p126">
              <a:extLst>
                <a:ext uri="{FF2B5EF4-FFF2-40B4-BE49-F238E27FC236}">
                  <a16:creationId xmlns:a16="http://schemas.microsoft.com/office/drawing/2014/main" id="{6F53DB9D-F8C8-42DB-8E13-C822E7513448}"/>
                </a:ext>
              </a:extLst>
            </p:cNvPr>
            <p:cNvSpPr/>
            <p:nvPr/>
          </p:nvSpPr>
          <p:spPr>
            <a:xfrm>
              <a:off x="2187608" y="2266440"/>
              <a:ext cx="109" cy="68"/>
            </a:xfrm>
            <a:custGeom>
              <a:avLst/>
              <a:gdLst/>
              <a:ahLst/>
              <a:cxnLst/>
              <a:rect l="l" t="t" r="r" b="b"/>
              <a:pathLst>
                <a:path w="8" h="5" extrusionOk="0">
                  <a:moveTo>
                    <a:pt x="1" y="4"/>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790;p126">
              <a:extLst>
                <a:ext uri="{FF2B5EF4-FFF2-40B4-BE49-F238E27FC236}">
                  <a16:creationId xmlns:a16="http://schemas.microsoft.com/office/drawing/2014/main" id="{1B3811BF-11EE-408C-8377-E6DA4EC98DEA}"/>
                </a:ext>
              </a:extLst>
            </p:cNvPr>
            <p:cNvSpPr/>
            <p:nvPr/>
          </p:nvSpPr>
          <p:spPr>
            <a:xfrm>
              <a:off x="2186712" y="2266725"/>
              <a:ext cx="109" cy="14"/>
            </a:xfrm>
            <a:custGeom>
              <a:avLst/>
              <a:gdLst/>
              <a:ahLst/>
              <a:cxnLst/>
              <a:rect l="l" t="t" r="r" b="b"/>
              <a:pathLst>
                <a:path w="8"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791;p126">
              <a:extLst>
                <a:ext uri="{FF2B5EF4-FFF2-40B4-BE49-F238E27FC236}">
                  <a16:creationId xmlns:a16="http://schemas.microsoft.com/office/drawing/2014/main" id="{D65B58D8-100F-4099-BEED-CB9A034C352E}"/>
                </a:ext>
              </a:extLst>
            </p:cNvPr>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792;p126">
              <a:extLst>
                <a:ext uri="{FF2B5EF4-FFF2-40B4-BE49-F238E27FC236}">
                  <a16:creationId xmlns:a16="http://schemas.microsoft.com/office/drawing/2014/main" id="{A4C887BF-1ECC-4797-8331-4D0EACAAF945}"/>
                </a:ext>
              </a:extLst>
            </p:cNvPr>
            <p:cNvSpPr/>
            <p:nvPr/>
          </p:nvSpPr>
          <p:spPr>
            <a:xfrm>
              <a:off x="2201728" y="2250323"/>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793;p126">
              <a:extLst>
                <a:ext uri="{FF2B5EF4-FFF2-40B4-BE49-F238E27FC236}">
                  <a16:creationId xmlns:a16="http://schemas.microsoft.com/office/drawing/2014/main" id="{94ED11C5-E493-4755-AFEE-26F404AB1570}"/>
                </a:ext>
              </a:extLst>
            </p:cNvPr>
            <p:cNvSpPr/>
            <p:nvPr/>
          </p:nvSpPr>
          <p:spPr>
            <a:xfrm>
              <a:off x="2193881" y="2234886"/>
              <a:ext cx="109" cy="54"/>
            </a:xfrm>
            <a:custGeom>
              <a:avLst/>
              <a:gdLst/>
              <a:ahLst/>
              <a:cxnLst/>
              <a:rect l="l" t="t" r="r" b="b"/>
              <a:pathLst>
                <a:path w="8" h="4" extrusionOk="0">
                  <a:moveTo>
                    <a:pt x="8"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794;p126">
              <a:extLst>
                <a:ext uri="{FF2B5EF4-FFF2-40B4-BE49-F238E27FC236}">
                  <a16:creationId xmlns:a16="http://schemas.microsoft.com/office/drawing/2014/main" id="{726FE4E7-CABC-4138-B9F6-900E490A8964}"/>
                </a:ext>
              </a:extLst>
            </p:cNvPr>
            <p:cNvSpPr/>
            <p:nvPr/>
          </p:nvSpPr>
          <p:spPr>
            <a:xfrm>
              <a:off x="2203113" y="2250419"/>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795;p126">
              <a:extLst>
                <a:ext uri="{FF2B5EF4-FFF2-40B4-BE49-F238E27FC236}">
                  <a16:creationId xmlns:a16="http://schemas.microsoft.com/office/drawing/2014/main" id="{96086938-F8B8-4781-AB36-6EDE80FCD664}"/>
                </a:ext>
              </a:extLst>
            </p:cNvPr>
            <p:cNvSpPr/>
            <p:nvPr/>
          </p:nvSpPr>
          <p:spPr>
            <a:xfrm>
              <a:off x="2195021" y="2235687"/>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796;p126">
              <a:extLst>
                <a:ext uri="{FF2B5EF4-FFF2-40B4-BE49-F238E27FC236}">
                  <a16:creationId xmlns:a16="http://schemas.microsoft.com/office/drawing/2014/main" id="{C973970A-36FE-4770-AB72-154B2E1457C2}"/>
                </a:ext>
              </a:extLst>
            </p:cNvPr>
            <p:cNvSpPr/>
            <p:nvPr/>
          </p:nvSpPr>
          <p:spPr>
            <a:xfrm>
              <a:off x="2195211" y="2235931"/>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797;p126">
              <a:extLst>
                <a:ext uri="{FF2B5EF4-FFF2-40B4-BE49-F238E27FC236}">
                  <a16:creationId xmlns:a16="http://schemas.microsoft.com/office/drawing/2014/main" id="{FC22E29A-84A5-49F3-ADA2-61733006F8E2}"/>
                </a:ext>
              </a:extLst>
            </p:cNvPr>
            <p:cNvSpPr/>
            <p:nvPr/>
          </p:nvSpPr>
          <p:spPr>
            <a:xfrm>
              <a:off x="2200927" y="2250228"/>
              <a:ext cx="95" cy="14"/>
            </a:xfrm>
            <a:custGeom>
              <a:avLst/>
              <a:gdLst/>
              <a:ahLst/>
              <a:cxnLst/>
              <a:rect l="l" t="t" r="r" b="b"/>
              <a:pathLst>
                <a:path w="7" h="1" extrusionOk="0">
                  <a:moveTo>
                    <a:pt x="7"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798;p126">
              <a:extLst>
                <a:ext uri="{FF2B5EF4-FFF2-40B4-BE49-F238E27FC236}">
                  <a16:creationId xmlns:a16="http://schemas.microsoft.com/office/drawing/2014/main" id="{715792C2-0474-4C3E-A309-6B0B266F1D5A}"/>
                </a:ext>
              </a:extLst>
            </p:cNvPr>
            <p:cNvSpPr/>
            <p:nvPr/>
          </p:nvSpPr>
          <p:spPr>
            <a:xfrm>
              <a:off x="2194600" y="2235361"/>
              <a:ext cx="54" cy="14"/>
            </a:xfrm>
            <a:custGeom>
              <a:avLst/>
              <a:gdLst/>
              <a:ahLst/>
              <a:cxnLst/>
              <a:rect l="l" t="t" r="r" b="b"/>
              <a:pathLst>
                <a:path w="4" h="1" extrusionOk="0">
                  <a:moveTo>
                    <a:pt x="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799;p126">
              <a:extLst>
                <a:ext uri="{FF2B5EF4-FFF2-40B4-BE49-F238E27FC236}">
                  <a16:creationId xmlns:a16="http://schemas.microsoft.com/office/drawing/2014/main" id="{461A0E44-5801-4454-8600-2884C4D1E039}"/>
                </a:ext>
              </a:extLst>
            </p:cNvPr>
            <p:cNvSpPr/>
            <p:nvPr/>
          </p:nvSpPr>
          <p:spPr>
            <a:xfrm>
              <a:off x="2194315" y="2235117"/>
              <a:ext cx="54" cy="68"/>
            </a:xfrm>
            <a:custGeom>
              <a:avLst/>
              <a:gdLst/>
              <a:ahLst/>
              <a:cxnLst/>
              <a:rect l="l" t="t" r="r" b="b"/>
              <a:pathLst>
                <a:path w="4" h="5" extrusionOk="0">
                  <a:moveTo>
                    <a:pt x="4"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800;p126">
              <a:extLst>
                <a:ext uri="{FF2B5EF4-FFF2-40B4-BE49-F238E27FC236}">
                  <a16:creationId xmlns:a16="http://schemas.microsoft.com/office/drawing/2014/main" id="{E507DB17-B517-41C2-B568-F8D534E1F54D}"/>
                </a:ext>
              </a:extLst>
            </p:cNvPr>
            <p:cNvSpPr/>
            <p:nvPr/>
          </p:nvSpPr>
          <p:spPr>
            <a:xfrm>
              <a:off x="2203588" y="2250419"/>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801;p126">
              <a:extLst>
                <a:ext uri="{FF2B5EF4-FFF2-40B4-BE49-F238E27FC236}">
                  <a16:creationId xmlns:a16="http://schemas.microsoft.com/office/drawing/2014/main" id="{AE0835B1-7A07-4823-BCAA-524662CE0C02}"/>
                </a:ext>
              </a:extLst>
            </p:cNvPr>
            <p:cNvSpPr/>
            <p:nvPr/>
          </p:nvSpPr>
          <p:spPr>
            <a:xfrm>
              <a:off x="2195116" y="2235836"/>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802;p126">
              <a:extLst>
                <a:ext uri="{FF2B5EF4-FFF2-40B4-BE49-F238E27FC236}">
                  <a16:creationId xmlns:a16="http://schemas.microsoft.com/office/drawing/2014/main" id="{96338BB5-C341-4F3B-AC42-01CE0911AA5C}"/>
                </a:ext>
              </a:extLst>
            </p:cNvPr>
            <p:cNvSpPr/>
            <p:nvPr/>
          </p:nvSpPr>
          <p:spPr>
            <a:xfrm>
              <a:off x="2194831" y="2235497"/>
              <a:ext cx="68" cy="68"/>
            </a:xfrm>
            <a:custGeom>
              <a:avLst/>
              <a:gdLst/>
              <a:ahLst/>
              <a:cxnLst/>
              <a:rect l="l" t="t" r="r" b="b"/>
              <a:pathLst>
                <a:path w="5" h="5" extrusionOk="0">
                  <a:moveTo>
                    <a:pt x="4"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803;p126">
              <a:extLst>
                <a:ext uri="{FF2B5EF4-FFF2-40B4-BE49-F238E27FC236}">
                  <a16:creationId xmlns:a16="http://schemas.microsoft.com/office/drawing/2014/main" id="{6A46B4DA-17D6-42EC-A479-072AB2FC2478}"/>
                </a:ext>
              </a:extLst>
            </p:cNvPr>
            <p:cNvSpPr/>
            <p:nvPr/>
          </p:nvSpPr>
          <p:spPr>
            <a:xfrm>
              <a:off x="2206005" y="2249468"/>
              <a:ext cx="109" cy="109"/>
            </a:xfrm>
            <a:custGeom>
              <a:avLst/>
              <a:gdLst/>
              <a:ahLst/>
              <a:cxnLst/>
              <a:rect l="l" t="t" r="r" b="b"/>
              <a:pathLst>
                <a:path w="8" h="8" extrusionOk="0">
                  <a:moveTo>
                    <a:pt x="8"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804;p126">
              <a:extLst>
                <a:ext uri="{FF2B5EF4-FFF2-40B4-BE49-F238E27FC236}">
                  <a16:creationId xmlns:a16="http://schemas.microsoft.com/office/drawing/2014/main" id="{477CA62E-954C-4A60-B780-888F101C63F4}"/>
                </a:ext>
              </a:extLst>
            </p:cNvPr>
            <p:cNvSpPr/>
            <p:nvPr/>
          </p:nvSpPr>
          <p:spPr>
            <a:xfrm>
              <a:off x="2205625" y="2249753"/>
              <a:ext cx="163" cy="109"/>
            </a:xfrm>
            <a:custGeom>
              <a:avLst/>
              <a:gdLst/>
              <a:ahLst/>
              <a:cxnLst/>
              <a:rect l="l" t="t" r="r" b="b"/>
              <a:pathLst>
                <a:path w="12" h="8" extrusionOk="0">
                  <a:moveTo>
                    <a:pt x="1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3805;p126">
              <a:extLst>
                <a:ext uri="{FF2B5EF4-FFF2-40B4-BE49-F238E27FC236}">
                  <a16:creationId xmlns:a16="http://schemas.microsoft.com/office/drawing/2014/main" id="{0417EF98-83BE-4260-A9AE-0F4824F5378A}"/>
                </a:ext>
              </a:extLst>
            </p:cNvPr>
            <p:cNvSpPr/>
            <p:nvPr/>
          </p:nvSpPr>
          <p:spPr>
            <a:xfrm>
              <a:off x="2258102" y="2213298"/>
              <a:ext cx="68" cy="68"/>
            </a:xfrm>
            <a:custGeom>
              <a:avLst/>
              <a:gdLst/>
              <a:ahLst/>
              <a:cxnLst/>
              <a:rect l="l" t="t" r="r" b="b"/>
              <a:pathLst>
                <a:path w="5" h="5" extrusionOk="0">
                  <a:moveTo>
                    <a:pt x="4"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3806;p126">
              <a:extLst>
                <a:ext uri="{FF2B5EF4-FFF2-40B4-BE49-F238E27FC236}">
                  <a16:creationId xmlns:a16="http://schemas.microsoft.com/office/drawing/2014/main" id="{BAF97CBB-FF2A-445A-BD35-4D60F23F6D80}"/>
                </a:ext>
              </a:extLst>
            </p:cNvPr>
            <p:cNvSpPr/>
            <p:nvPr/>
          </p:nvSpPr>
          <p:spPr>
            <a:xfrm>
              <a:off x="2257722" y="2213732"/>
              <a:ext cx="109" cy="149"/>
            </a:xfrm>
            <a:custGeom>
              <a:avLst/>
              <a:gdLst/>
              <a:ahLst/>
              <a:cxnLst/>
              <a:rect l="l" t="t" r="r" b="b"/>
              <a:pathLst>
                <a:path w="8" h="11" extrusionOk="0">
                  <a:moveTo>
                    <a:pt x="8"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3807;p126">
              <a:extLst>
                <a:ext uri="{FF2B5EF4-FFF2-40B4-BE49-F238E27FC236}">
                  <a16:creationId xmlns:a16="http://schemas.microsoft.com/office/drawing/2014/main" id="{3E1866D1-3751-4786-8B91-3580B6E6F534}"/>
                </a:ext>
              </a:extLst>
            </p:cNvPr>
            <p:cNvSpPr/>
            <p:nvPr/>
          </p:nvSpPr>
          <p:spPr>
            <a:xfrm>
              <a:off x="2257152" y="2214533"/>
              <a:ext cx="54" cy="109"/>
            </a:xfrm>
            <a:custGeom>
              <a:avLst/>
              <a:gdLst/>
              <a:ahLst/>
              <a:cxnLst/>
              <a:rect l="l" t="t" r="r" b="b"/>
              <a:pathLst>
                <a:path w="4" h="8" extrusionOk="0">
                  <a:moveTo>
                    <a:pt x="4"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3808;p126">
              <a:extLst>
                <a:ext uri="{FF2B5EF4-FFF2-40B4-BE49-F238E27FC236}">
                  <a16:creationId xmlns:a16="http://schemas.microsoft.com/office/drawing/2014/main" id="{81A8CAFC-BA47-4102-BCAA-724AED682DD0}"/>
                </a:ext>
              </a:extLst>
            </p:cNvPr>
            <p:cNvSpPr/>
            <p:nvPr/>
          </p:nvSpPr>
          <p:spPr>
            <a:xfrm>
              <a:off x="2257437" y="2214153"/>
              <a:ext cx="109" cy="163"/>
            </a:xfrm>
            <a:custGeom>
              <a:avLst/>
              <a:gdLst/>
              <a:ahLst/>
              <a:cxnLst/>
              <a:rect l="l" t="t" r="r" b="b"/>
              <a:pathLst>
                <a:path w="8" h="12" extrusionOk="0">
                  <a:moveTo>
                    <a:pt x="8"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3809;p126">
              <a:extLst>
                <a:ext uri="{FF2B5EF4-FFF2-40B4-BE49-F238E27FC236}">
                  <a16:creationId xmlns:a16="http://schemas.microsoft.com/office/drawing/2014/main" id="{7077665F-77E1-437B-ADDB-FB4D1D421598}"/>
                </a:ext>
              </a:extLst>
            </p:cNvPr>
            <p:cNvSpPr/>
            <p:nvPr/>
          </p:nvSpPr>
          <p:spPr>
            <a:xfrm>
              <a:off x="2258482" y="2212687"/>
              <a:ext cx="109" cy="149"/>
            </a:xfrm>
            <a:custGeom>
              <a:avLst/>
              <a:gdLst/>
              <a:ahLst/>
              <a:cxnLst/>
              <a:rect l="l" t="t" r="r" b="b"/>
              <a:pathLst>
                <a:path w="8" h="11" extrusionOk="0">
                  <a:moveTo>
                    <a:pt x="8"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3810;p126">
              <a:extLst>
                <a:ext uri="{FF2B5EF4-FFF2-40B4-BE49-F238E27FC236}">
                  <a16:creationId xmlns:a16="http://schemas.microsoft.com/office/drawing/2014/main" id="{E4A15E29-ECC8-4C1F-99BD-9220D5CB1AB6}"/>
                </a:ext>
              </a:extLst>
            </p:cNvPr>
            <p:cNvSpPr/>
            <p:nvPr/>
          </p:nvSpPr>
          <p:spPr>
            <a:xfrm>
              <a:off x="2204865" y="2250133"/>
              <a:ext cx="163" cy="68"/>
            </a:xfrm>
            <a:custGeom>
              <a:avLst/>
              <a:gdLst/>
              <a:ahLst/>
              <a:cxnLst/>
              <a:rect l="l" t="t" r="r" b="b"/>
              <a:pathLst>
                <a:path w="12" h="5" extrusionOk="0">
                  <a:moveTo>
                    <a:pt x="11"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3811;p126">
              <a:extLst>
                <a:ext uri="{FF2B5EF4-FFF2-40B4-BE49-F238E27FC236}">
                  <a16:creationId xmlns:a16="http://schemas.microsoft.com/office/drawing/2014/main" id="{FE24BB04-14ED-4B68-9C08-799C45F99AAF}"/>
                </a:ext>
              </a:extLst>
            </p:cNvPr>
            <p:cNvSpPr/>
            <p:nvPr/>
          </p:nvSpPr>
          <p:spPr>
            <a:xfrm>
              <a:off x="2258822" y="2212211"/>
              <a:ext cx="109" cy="149"/>
            </a:xfrm>
            <a:custGeom>
              <a:avLst/>
              <a:gdLst/>
              <a:ahLst/>
              <a:cxnLst/>
              <a:rect l="l" t="t" r="r" b="b"/>
              <a:pathLst>
                <a:path w="8" h="11" extrusionOk="0">
                  <a:moveTo>
                    <a:pt x="7"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3812;p126">
              <a:extLst>
                <a:ext uri="{FF2B5EF4-FFF2-40B4-BE49-F238E27FC236}">
                  <a16:creationId xmlns:a16="http://schemas.microsoft.com/office/drawing/2014/main" id="{3710510A-7824-4ABE-97FB-F2173CAB739D}"/>
                </a:ext>
              </a:extLst>
            </p:cNvPr>
            <p:cNvSpPr/>
            <p:nvPr/>
          </p:nvSpPr>
          <p:spPr>
            <a:xfrm>
              <a:off x="2193460" y="2234696"/>
              <a:ext cx="14" cy="14"/>
            </a:xfrm>
            <a:custGeom>
              <a:avLst/>
              <a:gdLst/>
              <a:ahLst/>
              <a:cxnLst/>
              <a:rect l="l" t="t" r="r" b="b"/>
              <a:pathLst>
                <a:path w="1" h="1" extrusionOk="0">
                  <a:moveTo>
                    <a:pt x="0" y="0"/>
                  </a:moveTo>
                  <a:lnTo>
                    <a:pt x="0" y="0"/>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3813;p126">
              <a:extLst>
                <a:ext uri="{FF2B5EF4-FFF2-40B4-BE49-F238E27FC236}">
                  <a16:creationId xmlns:a16="http://schemas.microsoft.com/office/drawing/2014/main" id="{3124E8BF-970C-4014-8347-A13E9001DB2D}"/>
                </a:ext>
              </a:extLst>
            </p:cNvPr>
            <p:cNvSpPr/>
            <p:nvPr/>
          </p:nvSpPr>
          <p:spPr>
            <a:xfrm>
              <a:off x="2205245" y="2249943"/>
              <a:ext cx="163" cy="109"/>
            </a:xfrm>
            <a:custGeom>
              <a:avLst/>
              <a:gdLst/>
              <a:ahLst/>
              <a:cxnLst/>
              <a:rect l="l" t="t" r="r" b="b"/>
              <a:pathLst>
                <a:path w="12" h="8" extrusionOk="0">
                  <a:moveTo>
                    <a:pt x="1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3814;p126">
              <a:extLst>
                <a:ext uri="{FF2B5EF4-FFF2-40B4-BE49-F238E27FC236}">
                  <a16:creationId xmlns:a16="http://schemas.microsoft.com/office/drawing/2014/main" id="{AF15E724-EF6C-4C43-AA06-8EAFEAD2A3D0}"/>
                </a:ext>
              </a:extLst>
            </p:cNvPr>
            <p:cNvSpPr/>
            <p:nvPr/>
          </p:nvSpPr>
          <p:spPr>
            <a:xfrm>
              <a:off x="2204485" y="2250283"/>
              <a:ext cx="109" cy="14"/>
            </a:xfrm>
            <a:custGeom>
              <a:avLst/>
              <a:gdLst/>
              <a:ahLst/>
              <a:cxnLst/>
              <a:rect l="l" t="t" r="r" b="b"/>
              <a:pathLst>
                <a:path w="8" h="1" extrusionOk="0">
                  <a:moveTo>
                    <a:pt x="8"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3815;p126">
              <a:extLst>
                <a:ext uri="{FF2B5EF4-FFF2-40B4-BE49-F238E27FC236}">
                  <a16:creationId xmlns:a16="http://schemas.microsoft.com/office/drawing/2014/main" id="{627E36ED-DDED-4775-B0BF-024468404DB5}"/>
                </a:ext>
              </a:extLst>
            </p:cNvPr>
            <p:cNvSpPr/>
            <p:nvPr/>
          </p:nvSpPr>
          <p:spPr>
            <a:xfrm>
              <a:off x="2278916" y="2252890"/>
              <a:ext cx="258" cy="163"/>
            </a:xfrm>
            <a:custGeom>
              <a:avLst/>
              <a:gdLst/>
              <a:ahLst/>
              <a:cxnLst/>
              <a:rect l="l" t="t" r="r" b="b"/>
              <a:pathLst>
                <a:path w="19" h="12" extrusionOk="0">
                  <a:moveTo>
                    <a:pt x="1" y="11"/>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3816;p126">
              <a:extLst>
                <a:ext uri="{FF2B5EF4-FFF2-40B4-BE49-F238E27FC236}">
                  <a16:creationId xmlns:a16="http://schemas.microsoft.com/office/drawing/2014/main" id="{C7825CE3-4067-4E0C-9049-F4901F37A5DF}"/>
                </a:ext>
              </a:extLst>
            </p:cNvPr>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3817;p126">
              <a:extLst>
                <a:ext uri="{FF2B5EF4-FFF2-40B4-BE49-F238E27FC236}">
                  <a16:creationId xmlns:a16="http://schemas.microsoft.com/office/drawing/2014/main" id="{4C7E7F63-958E-4565-BCFE-3B8D80CF9D32}"/>
                </a:ext>
              </a:extLst>
            </p:cNvPr>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3818;p126">
              <a:extLst>
                <a:ext uri="{FF2B5EF4-FFF2-40B4-BE49-F238E27FC236}">
                  <a16:creationId xmlns:a16="http://schemas.microsoft.com/office/drawing/2014/main" id="{943D19E9-9111-4028-A0BC-5353BD8260A1}"/>
                </a:ext>
              </a:extLst>
            </p:cNvPr>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3819;p126">
              <a:extLst>
                <a:ext uri="{FF2B5EF4-FFF2-40B4-BE49-F238E27FC236}">
                  <a16:creationId xmlns:a16="http://schemas.microsoft.com/office/drawing/2014/main" id="{C2427CA8-4534-4B2D-9E98-9C21D0D66B6C}"/>
                </a:ext>
              </a:extLst>
            </p:cNvPr>
            <p:cNvSpPr/>
            <p:nvPr/>
          </p:nvSpPr>
          <p:spPr>
            <a:xfrm>
              <a:off x="2276445" y="2253609"/>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3820;p126">
              <a:extLst>
                <a:ext uri="{FF2B5EF4-FFF2-40B4-BE49-F238E27FC236}">
                  <a16:creationId xmlns:a16="http://schemas.microsoft.com/office/drawing/2014/main" id="{02FE4D11-4EB4-46DE-9C2F-B8D22AB55948}"/>
                </a:ext>
              </a:extLst>
            </p:cNvPr>
            <p:cNvSpPr/>
            <p:nvPr/>
          </p:nvSpPr>
          <p:spPr>
            <a:xfrm>
              <a:off x="2280301" y="2250704"/>
              <a:ext cx="14" cy="14"/>
            </a:xfrm>
            <a:custGeom>
              <a:avLst/>
              <a:gdLst/>
              <a:ahLst/>
              <a:cxnLst/>
              <a:rect l="l" t="t" r="r" b="b"/>
              <a:pathLst>
                <a:path w="1" h="1" extrusionOk="0">
                  <a:moveTo>
                    <a:pt x="0" y="1"/>
                  </a:moveTo>
                  <a:lnTo>
                    <a:pt x="0" y="1"/>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3821;p126">
              <a:extLst>
                <a:ext uri="{FF2B5EF4-FFF2-40B4-BE49-F238E27FC236}">
                  <a16:creationId xmlns:a16="http://schemas.microsoft.com/office/drawing/2014/main" id="{ABC15316-9491-4774-80F5-228DCD5542E5}"/>
                </a:ext>
              </a:extLst>
            </p:cNvPr>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3822;p126">
              <a:extLst>
                <a:ext uri="{FF2B5EF4-FFF2-40B4-BE49-F238E27FC236}">
                  <a16:creationId xmlns:a16="http://schemas.microsoft.com/office/drawing/2014/main" id="{B45F200A-76DF-4F28-9238-AB06228633AE}"/>
                </a:ext>
              </a:extLst>
            </p:cNvPr>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3823;p126">
              <a:extLst>
                <a:ext uri="{FF2B5EF4-FFF2-40B4-BE49-F238E27FC236}">
                  <a16:creationId xmlns:a16="http://schemas.microsoft.com/office/drawing/2014/main" id="{853D3C23-36E3-41A6-9C6A-B40E35FEDB29}"/>
                </a:ext>
              </a:extLst>
            </p:cNvPr>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3824;p126">
              <a:extLst>
                <a:ext uri="{FF2B5EF4-FFF2-40B4-BE49-F238E27FC236}">
                  <a16:creationId xmlns:a16="http://schemas.microsoft.com/office/drawing/2014/main" id="{A92D9926-D296-4209-9AA3-66765E729F96}"/>
                </a:ext>
              </a:extLst>
            </p:cNvPr>
            <p:cNvSpPr/>
            <p:nvPr/>
          </p:nvSpPr>
          <p:spPr>
            <a:xfrm>
              <a:off x="2276119" y="2239584"/>
              <a:ext cx="149" cy="14"/>
            </a:xfrm>
            <a:custGeom>
              <a:avLst/>
              <a:gdLst/>
              <a:ahLst/>
              <a:cxnLst/>
              <a:rect l="l" t="t" r="r" b="b"/>
              <a:pathLst>
                <a:path w="11" h="1" extrusionOk="0">
                  <a:moveTo>
                    <a:pt x="11"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3825;p126">
              <a:extLst>
                <a:ext uri="{FF2B5EF4-FFF2-40B4-BE49-F238E27FC236}">
                  <a16:creationId xmlns:a16="http://schemas.microsoft.com/office/drawing/2014/main" id="{72AAD76B-A687-49D4-B89F-40097E57E040}"/>
                </a:ext>
              </a:extLst>
            </p:cNvPr>
            <p:cNvSpPr/>
            <p:nvPr/>
          </p:nvSpPr>
          <p:spPr>
            <a:xfrm>
              <a:off x="2277111" y="2239869"/>
              <a:ext cx="109" cy="68"/>
            </a:xfrm>
            <a:custGeom>
              <a:avLst/>
              <a:gdLst/>
              <a:ahLst/>
              <a:cxnLst/>
              <a:rect l="l" t="t" r="r" b="b"/>
              <a:pathLst>
                <a:path w="8" h="5" extrusionOk="0">
                  <a:moveTo>
                    <a:pt x="8"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3826;p126">
              <a:extLst>
                <a:ext uri="{FF2B5EF4-FFF2-40B4-BE49-F238E27FC236}">
                  <a16:creationId xmlns:a16="http://schemas.microsoft.com/office/drawing/2014/main" id="{4E408B61-ECC1-4A24-B903-F87088549973}"/>
                </a:ext>
              </a:extLst>
            </p:cNvPr>
            <p:cNvSpPr/>
            <p:nvPr/>
          </p:nvSpPr>
          <p:spPr>
            <a:xfrm>
              <a:off x="2276595" y="2239679"/>
              <a:ext cx="149" cy="68"/>
            </a:xfrm>
            <a:custGeom>
              <a:avLst/>
              <a:gdLst/>
              <a:ahLst/>
              <a:cxnLst/>
              <a:rect l="l" t="t" r="r" b="b"/>
              <a:pathLst>
                <a:path w="11" h="5" extrusionOk="0">
                  <a:moveTo>
                    <a:pt x="11"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3827;p126">
              <a:extLst>
                <a:ext uri="{FF2B5EF4-FFF2-40B4-BE49-F238E27FC236}">
                  <a16:creationId xmlns:a16="http://schemas.microsoft.com/office/drawing/2014/main" id="{98EAA296-A1F7-483F-84E5-66CEC1F43A39}"/>
                </a:ext>
              </a:extLst>
            </p:cNvPr>
            <p:cNvSpPr/>
            <p:nvPr/>
          </p:nvSpPr>
          <p:spPr>
            <a:xfrm>
              <a:off x="2277735" y="2240154"/>
              <a:ext cx="54" cy="14"/>
            </a:xfrm>
            <a:custGeom>
              <a:avLst/>
              <a:gdLst/>
              <a:ahLst/>
              <a:cxnLst/>
              <a:rect l="l" t="t" r="r" b="b"/>
              <a:pathLst>
                <a:path w="4" h="1" extrusionOk="0">
                  <a:moveTo>
                    <a:pt x="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3828;p126">
              <a:extLst>
                <a:ext uri="{FF2B5EF4-FFF2-40B4-BE49-F238E27FC236}">
                  <a16:creationId xmlns:a16="http://schemas.microsoft.com/office/drawing/2014/main" id="{99D9EC9A-ABC6-4BF7-85DF-443AADDA4748}"/>
                </a:ext>
              </a:extLst>
            </p:cNvPr>
            <p:cNvSpPr/>
            <p:nvPr/>
          </p:nvSpPr>
          <p:spPr>
            <a:xfrm>
              <a:off x="2278210" y="2240439"/>
              <a:ext cx="149" cy="109"/>
            </a:xfrm>
            <a:custGeom>
              <a:avLst/>
              <a:gdLst/>
              <a:ahLst/>
              <a:cxnLst/>
              <a:rect l="l" t="t" r="r" b="b"/>
              <a:pathLst>
                <a:path w="11" h="8" extrusionOk="0">
                  <a:moveTo>
                    <a:pt x="11"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3829;p126">
              <a:extLst>
                <a:ext uri="{FF2B5EF4-FFF2-40B4-BE49-F238E27FC236}">
                  <a16:creationId xmlns:a16="http://schemas.microsoft.com/office/drawing/2014/main" id="{ECCC2F52-847C-44C4-A2DD-78FB9A2B440C}"/>
                </a:ext>
              </a:extLst>
            </p:cNvPr>
            <p:cNvSpPr/>
            <p:nvPr/>
          </p:nvSpPr>
          <p:spPr>
            <a:xfrm>
              <a:off x="2278726" y="2240779"/>
              <a:ext cx="163" cy="54"/>
            </a:xfrm>
            <a:custGeom>
              <a:avLst/>
              <a:gdLst/>
              <a:ahLst/>
              <a:cxnLst/>
              <a:rect l="l" t="t" r="r" b="b"/>
              <a:pathLst>
                <a:path w="12" h="4" extrusionOk="0">
                  <a:moveTo>
                    <a:pt x="1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830;p126">
              <a:extLst>
                <a:ext uri="{FF2B5EF4-FFF2-40B4-BE49-F238E27FC236}">
                  <a16:creationId xmlns:a16="http://schemas.microsoft.com/office/drawing/2014/main" id="{77CDA59D-851D-47FA-8AB8-1B0CEB2220E3}"/>
                </a:ext>
              </a:extLst>
            </p:cNvPr>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3831;p126">
              <a:extLst>
                <a:ext uri="{FF2B5EF4-FFF2-40B4-BE49-F238E27FC236}">
                  <a16:creationId xmlns:a16="http://schemas.microsoft.com/office/drawing/2014/main" id="{2C8C9F3E-E6EA-4804-836B-35B6219A6BC4}"/>
                </a:ext>
              </a:extLst>
            </p:cNvPr>
            <p:cNvSpPr/>
            <p:nvPr/>
          </p:nvSpPr>
          <p:spPr>
            <a:xfrm>
              <a:off x="2277396" y="2253460"/>
              <a:ext cx="299" cy="68"/>
            </a:xfrm>
            <a:custGeom>
              <a:avLst/>
              <a:gdLst/>
              <a:ahLst/>
              <a:cxnLst/>
              <a:rect l="l" t="t" r="r" b="b"/>
              <a:pathLst>
                <a:path w="22" h="5" extrusionOk="0">
                  <a:moveTo>
                    <a:pt x="1" y="4"/>
                  </a:moveTo>
                  <a:lnTo>
                    <a:pt x="2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3832;p126">
              <a:extLst>
                <a:ext uri="{FF2B5EF4-FFF2-40B4-BE49-F238E27FC236}">
                  <a16:creationId xmlns:a16="http://schemas.microsoft.com/office/drawing/2014/main" id="{45EE9B00-E0C3-44F1-A681-C3E1F3A5DA78}"/>
                </a:ext>
              </a:extLst>
            </p:cNvPr>
            <p:cNvSpPr/>
            <p:nvPr/>
          </p:nvSpPr>
          <p:spPr>
            <a:xfrm>
              <a:off x="2276921" y="2253514"/>
              <a:ext cx="394" cy="54"/>
            </a:xfrm>
            <a:custGeom>
              <a:avLst/>
              <a:gdLst/>
              <a:ahLst/>
              <a:cxnLst/>
              <a:rect l="l" t="t" r="r" b="b"/>
              <a:pathLst>
                <a:path w="29" h="4" extrusionOk="0">
                  <a:moveTo>
                    <a:pt x="1" y="4"/>
                  </a:moveTo>
                  <a:lnTo>
                    <a:pt x="2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3833;p126">
              <a:extLst>
                <a:ext uri="{FF2B5EF4-FFF2-40B4-BE49-F238E27FC236}">
                  <a16:creationId xmlns:a16="http://schemas.microsoft.com/office/drawing/2014/main" id="{41E5DA9E-17A4-4504-9090-6531C2D8C62C}"/>
                </a:ext>
              </a:extLst>
            </p:cNvPr>
            <p:cNvSpPr/>
            <p:nvPr/>
          </p:nvSpPr>
          <p:spPr>
            <a:xfrm>
              <a:off x="2277776" y="2253419"/>
              <a:ext cx="299" cy="54"/>
            </a:xfrm>
            <a:custGeom>
              <a:avLst/>
              <a:gdLst/>
              <a:ahLst/>
              <a:cxnLst/>
              <a:rect l="l" t="t" r="r" b="b"/>
              <a:pathLst>
                <a:path w="22" h="4" extrusionOk="0">
                  <a:moveTo>
                    <a:pt x="1" y="4"/>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3834;p126">
              <a:extLst>
                <a:ext uri="{FF2B5EF4-FFF2-40B4-BE49-F238E27FC236}">
                  <a16:creationId xmlns:a16="http://schemas.microsoft.com/office/drawing/2014/main" id="{1CAF3C79-3C05-4CE7-A86D-AD3286C1C068}"/>
                </a:ext>
              </a:extLst>
            </p:cNvPr>
            <p:cNvSpPr/>
            <p:nvPr/>
          </p:nvSpPr>
          <p:spPr>
            <a:xfrm>
              <a:off x="2276595" y="2253609"/>
              <a:ext cx="299" cy="14"/>
            </a:xfrm>
            <a:custGeom>
              <a:avLst/>
              <a:gdLst/>
              <a:ahLst/>
              <a:cxnLst/>
              <a:rect l="l" t="t" r="r" b="b"/>
              <a:pathLst>
                <a:path w="22" h="1" extrusionOk="0">
                  <a:moveTo>
                    <a:pt x="0" y="0"/>
                  </a:moveTo>
                  <a:lnTo>
                    <a:pt x="2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3835;p126">
              <a:extLst>
                <a:ext uri="{FF2B5EF4-FFF2-40B4-BE49-F238E27FC236}">
                  <a16:creationId xmlns:a16="http://schemas.microsoft.com/office/drawing/2014/main" id="{C16E0274-FF6E-4B40-8904-71699FF465BD}"/>
                </a:ext>
              </a:extLst>
            </p:cNvPr>
            <p:cNvSpPr/>
            <p:nvPr/>
          </p:nvSpPr>
          <p:spPr>
            <a:xfrm>
              <a:off x="2275644" y="2253555"/>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3836;p126">
              <a:extLst>
                <a:ext uri="{FF2B5EF4-FFF2-40B4-BE49-F238E27FC236}">
                  <a16:creationId xmlns:a16="http://schemas.microsoft.com/office/drawing/2014/main" id="{081BC857-0417-471D-AC12-DE71288A6499}"/>
                </a:ext>
              </a:extLst>
            </p:cNvPr>
            <p:cNvSpPr/>
            <p:nvPr/>
          </p:nvSpPr>
          <p:spPr>
            <a:xfrm>
              <a:off x="2252019" y="2279556"/>
              <a:ext cx="149" cy="353"/>
            </a:xfrm>
            <a:custGeom>
              <a:avLst/>
              <a:gdLst/>
              <a:ahLst/>
              <a:cxnLst/>
              <a:rect l="l" t="t" r="r" b="b"/>
              <a:pathLst>
                <a:path w="11" h="26" extrusionOk="0">
                  <a:moveTo>
                    <a:pt x="11" y="1"/>
                  </a:moveTo>
                  <a:lnTo>
                    <a:pt x="0"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3837;p126">
              <a:extLst>
                <a:ext uri="{FF2B5EF4-FFF2-40B4-BE49-F238E27FC236}">
                  <a16:creationId xmlns:a16="http://schemas.microsoft.com/office/drawing/2014/main" id="{063BE203-E3D4-432F-AAA7-59F2E5CCCE28}"/>
                </a:ext>
              </a:extLst>
            </p:cNvPr>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3838;p126">
              <a:extLst>
                <a:ext uri="{FF2B5EF4-FFF2-40B4-BE49-F238E27FC236}">
                  <a16:creationId xmlns:a16="http://schemas.microsoft.com/office/drawing/2014/main" id="{A69E279A-A84D-4C4C-9B87-10CCAD040275}"/>
                </a:ext>
              </a:extLst>
            </p:cNvPr>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3839;p126">
              <a:extLst>
                <a:ext uri="{FF2B5EF4-FFF2-40B4-BE49-F238E27FC236}">
                  <a16:creationId xmlns:a16="http://schemas.microsoft.com/office/drawing/2014/main" id="{C3AA8640-3E24-41DF-AE9F-70DD845605EE}"/>
                </a:ext>
              </a:extLst>
            </p:cNvPr>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3840;p126">
              <a:extLst>
                <a:ext uri="{FF2B5EF4-FFF2-40B4-BE49-F238E27FC236}">
                  <a16:creationId xmlns:a16="http://schemas.microsoft.com/office/drawing/2014/main" id="{F0267EB4-2AE5-44F7-93D4-137470BB9A31}"/>
                </a:ext>
              </a:extLst>
            </p:cNvPr>
            <p:cNvSpPr/>
            <p:nvPr/>
          </p:nvSpPr>
          <p:spPr>
            <a:xfrm>
              <a:off x="2193595" y="2177277"/>
              <a:ext cx="353" cy="14"/>
            </a:xfrm>
            <a:custGeom>
              <a:avLst/>
              <a:gdLst/>
              <a:ahLst/>
              <a:cxnLst/>
              <a:rect l="l" t="t" r="r" b="b"/>
              <a:pathLst>
                <a:path w="26" h="1" extrusionOk="0">
                  <a:moveTo>
                    <a:pt x="25"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3841;p126">
              <a:extLst>
                <a:ext uri="{FF2B5EF4-FFF2-40B4-BE49-F238E27FC236}">
                  <a16:creationId xmlns:a16="http://schemas.microsoft.com/office/drawing/2014/main" id="{38A7D312-3826-4945-B0D1-34DDD17D85A2}"/>
                </a:ext>
              </a:extLst>
            </p:cNvPr>
            <p:cNvSpPr/>
            <p:nvPr/>
          </p:nvSpPr>
          <p:spPr>
            <a:xfrm>
              <a:off x="2185897" y="2177697"/>
              <a:ext cx="394" cy="14"/>
            </a:xfrm>
            <a:custGeom>
              <a:avLst/>
              <a:gdLst/>
              <a:ahLst/>
              <a:cxnLst/>
              <a:rect l="l" t="t" r="r" b="b"/>
              <a:pathLst>
                <a:path w="29" h="1" extrusionOk="0">
                  <a:moveTo>
                    <a:pt x="29"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3842;p126">
              <a:extLst>
                <a:ext uri="{FF2B5EF4-FFF2-40B4-BE49-F238E27FC236}">
                  <a16:creationId xmlns:a16="http://schemas.microsoft.com/office/drawing/2014/main" id="{56A15CDE-DEA8-42A6-8EEF-358391BD30B8}"/>
                </a:ext>
              </a:extLst>
            </p:cNvPr>
            <p:cNvSpPr/>
            <p:nvPr/>
          </p:nvSpPr>
          <p:spPr>
            <a:xfrm>
              <a:off x="2200113" y="2177372"/>
              <a:ext cx="625" cy="109"/>
            </a:xfrm>
            <a:custGeom>
              <a:avLst/>
              <a:gdLst/>
              <a:ahLst/>
              <a:cxnLst/>
              <a:rect l="l" t="t" r="r" b="b"/>
              <a:pathLst>
                <a:path w="46" h="8" extrusionOk="0">
                  <a:moveTo>
                    <a:pt x="46"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3843;p126">
              <a:extLst>
                <a:ext uri="{FF2B5EF4-FFF2-40B4-BE49-F238E27FC236}">
                  <a16:creationId xmlns:a16="http://schemas.microsoft.com/office/drawing/2014/main" id="{1CB9130C-8472-46A2-88AC-6CFB28A56AFE}"/>
                </a:ext>
              </a:extLst>
            </p:cNvPr>
            <p:cNvSpPr/>
            <p:nvPr/>
          </p:nvSpPr>
          <p:spPr>
            <a:xfrm>
              <a:off x="2192889" y="2177317"/>
              <a:ext cx="394" cy="14"/>
            </a:xfrm>
            <a:custGeom>
              <a:avLst/>
              <a:gdLst/>
              <a:ahLst/>
              <a:cxnLst/>
              <a:rect l="l" t="t" r="r" b="b"/>
              <a:pathLst>
                <a:path w="29" h="1" extrusionOk="0">
                  <a:moveTo>
                    <a:pt x="28"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3844;p126">
              <a:extLst>
                <a:ext uri="{FF2B5EF4-FFF2-40B4-BE49-F238E27FC236}">
                  <a16:creationId xmlns:a16="http://schemas.microsoft.com/office/drawing/2014/main" id="{23877ADD-8F9E-4337-B4AF-777330B1272D}"/>
                </a:ext>
              </a:extLst>
            </p:cNvPr>
            <p:cNvSpPr/>
            <p:nvPr/>
          </p:nvSpPr>
          <p:spPr>
            <a:xfrm>
              <a:off x="2197492" y="2177277"/>
              <a:ext cx="774" cy="14"/>
            </a:xfrm>
            <a:custGeom>
              <a:avLst/>
              <a:gdLst/>
              <a:ahLst/>
              <a:cxnLst/>
              <a:rect l="l" t="t" r="r" b="b"/>
              <a:pathLst>
                <a:path w="57" h="1" extrusionOk="0">
                  <a:moveTo>
                    <a:pt x="57"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3845;p126">
              <a:extLst>
                <a:ext uri="{FF2B5EF4-FFF2-40B4-BE49-F238E27FC236}">
                  <a16:creationId xmlns:a16="http://schemas.microsoft.com/office/drawing/2014/main" id="{976EF938-14F8-4A35-91F3-13DE2F99F2F9}"/>
                </a:ext>
              </a:extLst>
            </p:cNvPr>
            <p:cNvSpPr/>
            <p:nvPr/>
          </p:nvSpPr>
          <p:spPr>
            <a:xfrm>
              <a:off x="2198497" y="2177277"/>
              <a:ext cx="679" cy="54"/>
            </a:xfrm>
            <a:custGeom>
              <a:avLst/>
              <a:gdLst/>
              <a:ahLst/>
              <a:cxnLst/>
              <a:rect l="l" t="t" r="r" b="b"/>
              <a:pathLst>
                <a:path w="50" h="4" extrusionOk="0">
                  <a:moveTo>
                    <a:pt x="49"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3846;p126">
              <a:extLst>
                <a:ext uri="{FF2B5EF4-FFF2-40B4-BE49-F238E27FC236}">
                  <a16:creationId xmlns:a16="http://schemas.microsoft.com/office/drawing/2014/main" id="{0B51F53A-B920-49F7-B39E-EA3C3FECCF1D}"/>
                </a:ext>
              </a:extLst>
            </p:cNvPr>
            <p:cNvSpPr/>
            <p:nvPr/>
          </p:nvSpPr>
          <p:spPr>
            <a:xfrm>
              <a:off x="2197261" y="217722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3847;p126">
              <a:extLst>
                <a:ext uri="{FF2B5EF4-FFF2-40B4-BE49-F238E27FC236}">
                  <a16:creationId xmlns:a16="http://schemas.microsoft.com/office/drawing/2014/main" id="{8206FD6A-E681-4F3C-9FF7-7650D495E67B}"/>
                </a:ext>
              </a:extLst>
            </p:cNvPr>
            <p:cNvSpPr/>
            <p:nvPr/>
          </p:nvSpPr>
          <p:spPr>
            <a:xfrm>
              <a:off x="2195401" y="2177277"/>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3848;p126">
              <a:extLst>
                <a:ext uri="{FF2B5EF4-FFF2-40B4-BE49-F238E27FC236}">
                  <a16:creationId xmlns:a16="http://schemas.microsoft.com/office/drawing/2014/main" id="{64C183F8-B3ED-40AB-9E23-8953EB73AB52}"/>
                </a:ext>
              </a:extLst>
            </p:cNvPr>
            <p:cNvSpPr/>
            <p:nvPr/>
          </p:nvSpPr>
          <p:spPr>
            <a:xfrm>
              <a:off x="2136421" y="2173421"/>
              <a:ext cx="679" cy="149"/>
            </a:xfrm>
            <a:custGeom>
              <a:avLst/>
              <a:gdLst/>
              <a:ahLst/>
              <a:cxnLst/>
              <a:rect l="l" t="t" r="r" b="b"/>
              <a:pathLst>
                <a:path w="50" h="11" extrusionOk="0">
                  <a:moveTo>
                    <a:pt x="0" y="11"/>
                  </a:moveTo>
                  <a:lnTo>
                    <a:pt x="4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3849;p126">
              <a:extLst>
                <a:ext uri="{FF2B5EF4-FFF2-40B4-BE49-F238E27FC236}">
                  <a16:creationId xmlns:a16="http://schemas.microsoft.com/office/drawing/2014/main" id="{FE71A453-377E-43F6-A710-0305BFD2C731}"/>
                </a:ext>
              </a:extLst>
            </p:cNvPr>
            <p:cNvSpPr/>
            <p:nvPr/>
          </p:nvSpPr>
          <p:spPr>
            <a:xfrm>
              <a:off x="2199257" y="2177317"/>
              <a:ext cx="679" cy="68"/>
            </a:xfrm>
            <a:custGeom>
              <a:avLst/>
              <a:gdLst/>
              <a:ahLst/>
              <a:cxnLst/>
              <a:rect l="l" t="t" r="r" b="b"/>
              <a:pathLst>
                <a:path w="50" h="5" extrusionOk="0">
                  <a:moveTo>
                    <a:pt x="49"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3850;p126">
              <a:extLst>
                <a:ext uri="{FF2B5EF4-FFF2-40B4-BE49-F238E27FC236}">
                  <a16:creationId xmlns:a16="http://schemas.microsoft.com/office/drawing/2014/main" id="{B9215A9C-9597-4F6B-84F3-2ADA9DC8899F}"/>
                </a:ext>
              </a:extLst>
            </p:cNvPr>
            <p:cNvSpPr/>
            <p:nvPr/>
          </p:nvSpPr>
          <p:spPr>
            <a:xfrm>
              <a:off x="2187852" y="2177562"/>
              <a:ext cx="394" cy="14"/>
            </a:xfrm>
            <a:custGeom>
              <a:avLst/>
              <a:gdLst/>
              <a:ahLst/>
              <a:cxnLst/>
              <a:rect l="l" t="t" r="r" b="b"/>
              <a:pathLst>
                <a:path w="29" h="1" extrusionOk="0">
                  <a:moveTo>
                    <a:pt x="28"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3851;p126">
              <a:extLst>
                <a:ext uri="{FF2B5EF4-FFF2-40B4-BE49-F238E27FC236}">
                  <a16:creationId xmlns:a16="http://schemas.microsoft.com/office/drawing/2014/main" id="{29F6D610-7F8F-4DED-AA09-AAFDDE79BFDC}"/>
                </a:ext>
              </a:extLst>
            </p:cNvPr>
            <p:cNvSpPr/>
            <p:nvPr/>
          </p:nvSpPr>
          <p:spPr>
            <a:xfrm>
              <a:off x="2187323" y="2177602"/>
              <a:ext cx="299" cy="14"/>
            </a:xfrm>
            <a:custGeom>
              <a:avLst/>
              <a:gdLst/>
              <a:ahLst/>
              <a:cxnLst/>
              <a:rect l="l" t="t" r="r" b="b"/>
              <a:pathLst>
                <a:path w="22" h="1" extrusionOk="0">
                  <a:moveTo>
                    <a:pt x="22"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3852;p126">
              <a:extLst>
                <a:ext uri="{FF2B5EF4-FFF2-40B4-BE49-F238E27FC236}">
                  <a16:creationId xmlns:a16="http://schemas.microsoft.com/office/drawing/2014/main" id="{480924B1-EFBB-4610-9BFF-0C27E6326C07}"/>
                </a:ext>
              </a:extLst>
            </p:cNvPr>
            <p:cNvSpPr/>
            <p:nvPr/>
          </p:nvSpPr>
          <p:spPr>
            <a:xfrm>
              <a:off x="2186847" y="2177602"/>
              <a:ext cx="258" cy="14"/>
            </a:xfrm>
            <a:custGeom>
              <a:avLst/>
              <a:gdLst/>
              <a:ahLst/>
              <a:cxnLst/>
              <a:rect l="l" t="t" r="r" b="b"/>
              <a:pathLst>
                <a:path w="19" h="1" extrusionOk="0">
                  <a:moveTo>
                    <a:pt x="1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3853;p126">
              <a:extLst>
                <a:ext uri="{FF2B5EF4-FFF2-40B4-BE49-F238E27FC236}">
                  <a16:creationId xmlns:a16="http://schemas.microsoft.com/office/drawing/2014/main" id="{031B776E-39C3-44BA-B511-3E4BCD798ADF}"/>
                </a:ext>
              </a:extLst>
            </p:cNvPr>
            <p:cNvSpPr/>
            <p:nvPr/>
          </p:nvSpPr>
          <p:spPr>
            <a:xfrm>
              <a:off x="2200832" y="2177467"/>
              <a:ext cx="475" cy="109"/>
            </a:xfrm>
            <a:custGeom>
              <a:avLst/>
              <a:gdLst/>
              <a:ahLst/>
              <a:cxnLst/>
              <a:rect l="l" t="t" r="r" b="b"/>
              <a:pathLst>
                <a:path w="35" h="8" extrusionOk="0">
                  <a:moveTo>
                    <a:pt x="35"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3854;p126">
              <a:extLst>
                <a:ext uri="{FF2B5EF4-FFF2-40B4-BE49-F238E27FC236}">
                  <a16:creationId xmlns:a16="http://schemas.microsoft.com/office/drawing/2014/main" id="{AF232C5F-8750-45E0-8C06-6A9128FE8E26}"/>
                </a:ext>
              </a:extLst>
            </p:cNvPr>
            <p:cNvSpPr/>
            <p:nvPr/>
          </p:nvSpPr>
          <p:spPr>
            <a:xfrm>
              <a:off x="2186372" y="2177657"/>
              <a:ext cx="353" cy="14"/>
            </a:xfrm>
            <a:custGeom>
              <a:avLst/>
              <a:gdLst/>
              <a:ahLst/>
              <a:cxnLst/>
              <a:rect l="l" t="t" r="r" b="b"/>
              <a:pathLst>
                <a:path w="26" h="1" extrusionOk="0">
                  <a:moveTo>
                    <a:pt x="25"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3855;p126">
              <a:extLst>
                <a:ext uri="{FF2B5EF4-FFF2-40B4-BE49-F238E27FC236}">
                  <a16:creationId xmlns:a16="http://schemas.microsoft.com/office/drawing/2014/main" id="{30F22057-61B6-426C-B06A-4CCB3E0EB35A}"/>
                </a:ext>
              </a:extLst>
            </p:cNvPr>
            <p:cNvSpPr/>
            <p:nvPr/>
          </p:nvSpPr>
          <p:spPr>
            <a:xfrm>
              <a:off x="2192075" y="2177317"/>
              <a:ext cx="489" cy="14"/>
            </a:xfrm>
            <a:custGeom>
              <a:avLst/>
              <a:gdLst/>
              <a:ahLst/>
              <a:cxnLst/>
              <a:rect l="l" t="t" r="r" b="b"/>
              <a:pathLst>
                <a:path w="36" h="1" extrusionOk="0">
                  <a:moveTo>
                    <a:pt x="36"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3856;p126">
              <a:extLst>
                <a:ext uri="{FF2B5EF4-FFF2-40B4-BE49-F238E27FC236}">
                  <a16:creationId xmlns:a16="http://schemas.microsoft.com/office/drawing/2014/main" id="{B7FB3FC2-5EEE-493D-856B-E670E896685E}"/>
                </a:ext>
              </a:extLst>
            </p:cNvPr>
            <p:cNvSpPr/>
            <p:nvPr/>
          </p:nvSpPr>
          <p:spPr>
            <a:xfrm>
              <a:off x="2191219" y="2177372"/>
              <a:ext cx="394" cy="14"/>
            </a:xfrm>
            <a:custGeom>
              <a:avLst/>
              <a:gdLst/>
              <a:ahLst/>
              <a:cxnLst/>
              <a:rect l="l" t="t" r="r" b="b"/>
              <a:pathLst>
                <a:path w="29" h="1" extrusionOk="0">
                  <a:moveTo>
                    <a:pt x="29"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3857;p126">
              <a:extLst>
                <a:ext uri="{FF2B5EF4-FFF2-40B4-BE49-F238E27FC236}">
                  <a16:creationId xmlns:a16="http://schemas.microsoft.com/office/drawing/2014/main" id="{8C12C9AB-7053-4084-9922-D83085F6D1CD}"/>
                </a:ext>
              </a:extLst>
            </p:cNvPr>
            <p:cNvSpPr/>
            <p:nvPr/>
          </p:nvSpPr>
          <p:spPr>
            <a:xfrm>
              <a:off x="2190513" y="2177412"/>
              <a:ext cx="394" cy="14"/>
            </a:xfrm>
            <a:custGeom>
              <a:avLst/>
              <a:gdLst/>
              <a:ahLst/>
              <a:cxnLst/>
              <a:rect l="l" t="t" r="r" b="b"/>
              <a:pathLst>
                <a:path w="29" h="1" extrusionOk="0">
                  <a:moveTo>
                    <a:pt x="28"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3858;p126">
              <a:extLst>
                <a:ext uri="{FF2B5EF4-FFF2-40B4-BE49-F238E27FC236}">
                  <a16:creationId xmlns:a16="http://schemas.microsoft.com/office/drawing/2014/main" id="{18007158-2221-4ED8-B82E-F943B93FC256}"/>
                </a:ext>
              </a:extLst>
            </p:cNvPr>
            <p:cNvSpPr/>
            <p:nvPr/>
          </p:nvSpPr>
          <p:spPr>
            <a:xfrm>
              <a:off x="2189223" y="2177467"/>
              <a:ext cx="353" cy="14"/>
            </a:xfrm>
            <a:custGeom>
              <a:avLst/>
              <a:gdLst/>
              <a:ahLst/>
              <a:cxnLst/>
              <a:rect l="l" t="t" r="r" b="b"/>
              <a:pathLst>
                <a:path w="26" h="1" extrusionOk="0">
                  <a:moveTo>
                    <a:pt x="25"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3859;p126">
              <a:extLst>
                <a:ext uri="{FF2B5EF4-FFF2-40B4-BE49-F238E27FC236}">
                  <a16:creationId xmlns:a16="http://schemas.microsoft.com/office/drawing/2014/main" id="{E2A4F5C2-1F72-4E23-9468-1D6416E72C3F}"/>
                </a:ext>
              </a:extLst>
            </p:cNvPr>
            <p:cNvSpPr/>
            <p:nvPr/>
          </p:nvSpPr>
          <p:spPr>
            <a:xfrm>
              <a:off x="2188558" y="2177507"/>
              <a:ext cx="394" cy="14"/>
            </a:xfrm>
            <a:custGeom>
              <a:avLst/>
              <a:gdLst/>
              <a:ahLst/>
              <a:cxnLst/>
              <a:rect l="l" t="t" r="r" b="b"/>
              <a:pathLst>
                <a:path w="29" h="1" extrusionOk="0">
                  <a:moveTo>
                    <a:pt x="29"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3860;p126">
              <a:extLst>
                <a:ext uri="{FF2B5EF4-FFF2-40B4-BE49-F238E27FC236}">
                  <a16:creationId xmlns:a16="http://schemas.microsoft.com/office/drawing/2014/main" id="{CC1E3EC6-369B-4EE6-93D2-AFEC39157455}"/>
                </a:ext>
              </a:extLst>
            </p:cNvPr>
            <p:cNvSpPr/>
            <p:nvPr/>
          </p:nvSpPr>
          <p:spPr>
            <a:xfrm>
              <a:off x="2189889" y="2177412"/>
              <a:ext cx="394" cy="14"/>
            </a:xfrm>
            <a:custGeom>
              <a:avLst/>
              <a:gdLst/>
              <a:ahLst/>
              <a:cxnLst/>
              <a:rect l="l" t="t" r="r" b="b"/>
              <a:pathLst>
                <a:path w="29" h="1" extrusionOk="0">
                  <a:moveTo>
                    <a:pt x="29"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3861;p126">
              <a:extLst>
                <a:ext uri="{FF2B5EF4-FFF2-40B4-BE49-F238E27FC236}">
                  <a16:creationId xmlns:a16="http://schemas.microsoft.com/office/drawing/2014/main" id="{B9AA68B2-5C0B-4038-8912-1C84AC096C19}"/>
                </a:ext>
              </a:extLst>
            </p:cNvPr>
            <p:cNvSpPr/>
            <p:nvPr/>
          </p:nvSpPr>
          <p:spPr>
            <a:xfrm>
              <a:off x="2194695" y="2177277"/>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3862;p126">
              <a:extLst>
                <a:ext uri="{FF2B5EF4-FFF2-40B4-BE49-F238E27FC236}">
                  <a16:creationId xmlns:a16="http://schemas.microsoft.com/office/drawing/2014/main" id="{033C32DE-5D8B-43D6-A237-3C3D476EB09E}"/>
                </a:ext>
              </a:extLst>
            </p:cNvPr>
            <p:cNvSpPr/>
            <p:nvPr/>
          </p:nvSpPr>
          <p:spPr>
            <a:xfrm>
              <a:off x="2195971" y="217722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3863;p126">
              <a:extLst>
                <a:ext uri="{FF2B5EF4-FFF2-40B4-BE49-F238E27FC236}">
                  <a16:creationId xmlns:a16="http://schemas.microsoft.com/office/drawing/2014/main" id="{CDD01A31-AC69-4CC2-9B1D-283B86A93040}"/>
                </a:ext>
              </a:extLst>
            </p:cNvPr>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3864;p126">
              <a:extLst>
                <a:ext uri="{FF2B5EF4-FFF2-40B4-BE49-F238E27FC236}">
                  <a16:creationId xmlns:a16="http://schemas.microsoft.com/office/drawing/2014/main" id="{AD807306-E447-4567-B60F-E3A0EC0A20B4}"/>
                </a:ext>
              </a:extLst>
            </p:cNvPr>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3865;p126">
              <a:extLst>
                <a:ext uri="{FF2B5EF4-FFF2-40B4-BE49-F238E27FC236}">
                  <a16:creationId xmlns:a16="http://schemas.microsoft.com/office/drawing/2014/main" id="{7D6AF7C1-000C-4FFE-A1A9-D860F83126A5}"/>
                </a:ext>
              </a:extLst>
            </p:cNvPr>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3866;p126">
              <a:extLst>
                <a:ext uri="{FF2B5EF4-FFF2-40B4-BE49-F238E27FC236}">
                  <a16:creationId xmlns:a16="http://schemas.microsoft.com/office/drawing/2014/main" id="{DDFFCC8A-AC58-45E3-B4DA-972ABDDE7394}"/>
                </a:ext>
              </a:extLst>
            </p:cNvPr>
            <p:cNvSpPr/>
            <p:nvPr/>
          </p:nvSpPr>
          <p:spPr>
            <a:xfrm>
              <a:off x="2229915" y="2176991"/>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3867;p126">
              <a:extLst>
                <a:ext uri="{FF2B5EF4-FFF2-40B4-BE49-F238E27FC236}">
                  <a16:creationId xmlns:a16="http://schemas.microsoft.com/office/drawing/2014/main" id="{97D2E9BF-7E9E-4006-AB64-9C827D9B7E46}"/>
                </a:ext>
              </a:extLst>
            </p:cNvPr>
            <p:cNvSpPr/>
            <p:nvPr/>
          </p:nvSpPr>
          <p:spPr>
            <a:xfrm>
              <a:off x="2229250" y="2175661"/>
              <a:ext cx="109" cy="109"/>
            </a:xfrm>
            <a:custGeom>
              <a:avLst/>
              <a:gdLst/>
              <a:ahLst/>
              <a:cxnLst/>
              <a:rect l="l" t="t" r="r" b="b"/>
              <a:pathLst>
                <a:path w="8" h="8" extrusionOk="0">
                  <a:moveTo>
                    <a:pt x="1" y="0"/>
                  </a:moveTo>
                  <a:lnTo>
                    <a:pt x="8" y="7"/>
                  </a:lnTo>
                  <a:lnTo>
                    <a:pt x="8"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3868;p126">
              <a:extLst>
                <a:ext uri="{FF2B5EF4-FFF2-40B4-BE49-F238E27FC236}">
                  <a16:creationId xmlns:a16="http://schemas.microsoft.com/office/drawing/2014/main" id="{AEE0B9BA-FCE3-473D-BCEF-77044FA840EC}"/>
                </a:ext>
              </a:extLst>
            </p:cNvPr>
            <p:cNvSpPr/>
            <p:nvPr/>
          </p:nvSpPr>
          <p:spPr>
            <a:xfrm>
              <a:off x="2230065" y="2177412"/>
              <a:ext cx="14" cy="68"/>
            </a:xfrm>
            <a:custGeom>
              <a:avLst/>
              <a:gdLst/>
              <a:ahLst/>
              <a:cxnLst/>
              <a:rect l="l" t="t" r="r" b="b"/>
              <a:pathLst>
                <a:path w="1" h="5" extrusionOk="0">
                  <a:moveTo>
                    <a:pt x="0" y="1"/>
                  </a:moveTo>
                  <a:lnTo>
                    <a:pt x="0" y="4"/>
                  </a:ln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3869;p126">
              <a:extLst>
                <a:ext uri="{FF2B5EF4-FFF2-40B4-BE49-F238E27FC236}">
                  <a16:creationId xmlns:a16="http://schemas.microsoft.com/office/drawing/2014/main" id="{7C5E587E-3D11-4EA1-B0C4-4B7B25A53D57}"/>
                </a:ext>
              </a:extLst>
            </p:cNvPr>
            <p:cNvSpPr/>
            <p:nvPr/>
          </p:nvSpPr>
          <p:spPr>
            <a:xfrm>
              <a:off x="2229494" y="2175892"/>
              <a:ext cx="95" cy="109"/>
            </a:xfrm>
            <a:custGeom>
              <a:avLst/>
              <a:gdLst/>
              <a:ahLst/>
              <a:cxnLst/>
              <a:rect l="l" t="t" r="r" b="b"/>
              <a:pathLst>
                <a:path w="7" h="8" extrusionOk="0">
                  <a:moveTo>
                    <a:pt x="0" y="1"/>
                  </a:moveTo>
                  <a:lnTo>
                    <a:pt x="7"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3870;p126">
              <a:extLst>
                <a:ext uri="{FF2B5EF4-FFF2-40B4-BE49-F238E27FC236}">
                  <a16:creationId xmlns:a16="http://schemas.microsoft.com/office/drawing/2014/main" id="{3943B568-3A28-4915-846F-496EB39FE984}"/>
                </a:ext>
              </a:extLst>
            </p:cNvPr>
            <p:cNvSpPr/>
            <p:nvPr/>
          </p:nvSpPr>
          <p:spPr>
            <a:xfrm>
              <a:off x="2228965" y="2175566"/>
              <a:ext cx="244" cy="54"/>
            </a:xfrm>
            <a:custGeom>
              <a:avLst/>
              <a:gdLst/>
              <a:ahLst/>
              <a:cxnLst/>
              <a:rect l="l" t="t" r="r" b="b"/>
              <a:pathLst>
                <a:path w="18" h="4" extrusionOk="0">
                  <a:moveTo>
                    <a:pt x="18"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3871;p126">
              <a:extLst>
                <a:ext uri="{FF2B5EF4-FFF2-40B4-BE49-F238E27FC236}">
                  <a16:creationId xmlns:a16="http://schemas.microsoft.com/office/drawing/2014/main" id="{81E65C31-1B05-4018-9C27-4CCB5C0603CA}"/>
                </a:ext>
              </a:extLst>
            </p:cNvPr>
            <p:cNvSpPr/>
            <p:nvPr/>
          </p:nvSpPr>
          <p:spPr>
            <a:xfrm>
              <a:off x="2230010" y="2177181"/>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3872;p126">
              <a:extLst>
                <a:ext uri="{FF2B5EF4-FFF2-40B4-BE49-F238E27FC236}">
                  <a16:creationId xmlns:a16="http://schemas.microsoft.com/office/drawing/2014/main" id="{C2B9A5AD-0482-46A6-A678-EBBFF14E5697}"/>
                </a:ext>
              </a:extLst>
            </p:cNvPr>
            <p:cNvSpPr/>
            <p:nvPr/>
          </p:nvSpPr>
          <p:spPr>
            <a:xfrm>
              <a:off x="2229915" y="2176896"/>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3873;p126">
              <a:extLst>
                <a:ext uri="{FF2B5EF4-FFF2-40B4-BE49-F238E27FC236}">
                  <a16:creationId xmlns:a16="http://schemas.microsoft.com/office/drawing/2014/main" id="{D2D89AE5-3ACB-4B20-971B-59BDC3D7B683}"/>
                </a:ext>
              </a:extLst>
            </p:cNvPr>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3874;p126">
              <a:extLst>
                <a:ext uri="{FF2B5EF4-FFF2-40B4-BE49-F238E27FC236}">
                  <a16:creationId xmlns:a16="http://schemas.microsoft.com/office/drawing/2014/main" id="{6D715E0F-7ADC-4C89-A4DE-F8116F12A3D8}"/>
                </a:ext>
              </a:extLst>
            </p:cNvPr>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3875;p126">
              <a:extLst>
                <a:ext uri="{FF2B5EF4-FFF2-40B4-BE49-F238E27FC236}">
                  <a16:creationId xmlns:a16="http://schemas.microsoft.com/office/drawing/2014/main" id="{13DFDE97-C446-4F09-8053-5226F32F03DA}"/>
                </a:ext>
              </a:extLst>
            </p:cNvPr>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3876;p126">
              <a:extLst>
                <a:ext uri="{FF2B5EF4-FFF2-40B4-BE49-F238E27FC236}">
                  <a16:creationId xmlns:a16="http://schemas.microsoft.com/office/drawing/2014/main" id="{CF78F077-D162-4D40-9348-C623CD43B6C3}"/>
                </a:ext>
              </a:extLst>
            </p:cNvPr>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3877;p126">
              <a:extLst>
                <a:ext uri="{FF2B5EF4-FFF2-40B4-BE49-F238E27FC236}">
                  <a16:creationId xmlns:a16="http://schemas.microsoft.com/office/drawing/2014/main" id="{7EB6CE2C-04C1-433F-B96E-9DDD7C2EB17F}"/>
                </a:ext>
              </a:extLst>
            </p:cNvPr>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3878;p126">
              <a:extLst>
                <a:ext uri="{FF2B5EF4-FFF2-40B4-BE49-F238E27FC236}">
                  <a16:creationId xmlns:a16="http://schemas.microsoft.com/office/drawing/2014/main" id="{9AF54929-3263-474A-BFD9-331B7A7216D4}"/>
                </a:ext>
              </a:extLst>
            </p:cNvPr>
            <p:cNvSpPr/>
            <p:nvPr/>
          </p:nvSpPr>
          <p:spPr>
            <a:xfrm>
              <a:off x="2231056" y="2177127"/>
              <a:ext cx="638" cy="109"/>
            </a:xfrm>
            <a:custGeom>
              <a:avLst/>
              <a:gdLst/>
              <a:ahLst/>
              <a:cxnLst/>
              <a:rect l="l" t="t" r="r" b="b"/>
              <a:pathLst>
                <a:path w="47" h="8" extrusionOk="0">
                  <a:moveTo>
                    <a:pt x="1" y="8"/>
                  </a:moveTo>
                  <a:lnTo>
                    <a:pt x="46"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3879;p126">
              <a:extLst>
                <a:ext uri="{FF2B5EF4-FFF2-40B4-BE49-F238E27FC236}">
                  <a16:creationId xmlns:a16="http://schemas.microsoft.com/office/drawing/2014/main" id="{92CB715C-BFD4-4AB9-890E-A3835BE367D5}"/>
                </a:ext>
              </a:extLst>
            </p:cNvPr>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3880;p126">
              <a:extLst>
                <a:ext uri="{FF2B5EF4-FFF2-40B4-BE49-F238E27FC236}">
                  <a16:creationId xmlns:a16="http://schemas.microsoft.com/office/drawing/2014/main" id="{3DF023DA-7011-4AE4-9C46-C7CF1351712D}"/>
                </a:ext>
              </a:extLst>
            </p:cNvPr>
            <p:cNvSpPr/>
            <p:nvPr/>
          </p:nvSpPr>
          <p:spPr>
            <a:xfrm>
              <a:off x="2232536" y="2177032"/>
              <a:ext cx="489" cy="14"/>
            </a:xfrm>
            <a:custGeom>
              <a:avLst/>
              <a:gdLst/>
              <a:ahLst/>
              <a:cxnLst/>
              <a:rect l="l" t="t" r="r" b="b"/>
              <a:pathLst>
                <a:path w="36" h="1" extrusionOk="0">
                  <a:moveTo>
                    <a:pt x="0" y="1"/>
                  </a:moveTo>
                  <a:lnTo>
                    <a:pt x="3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3881;p126">
              <a:extLst>
                <a:ext uri="{FF2B5EF4-FFF2-40B4-BE49-F238E27FC236}">
                  <a16:creationId xmlns:a16="http://schemas.microsoft.com/office/drawing/2014/main" id="{4E0D72FA-3963-488E-99C6-8CD3E8A446D3}"/>
                </a:ext>
              </a:extLst>
            </p:cNvPr>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3882;p126">
              <a:extLst>
                <a:ext uri="{FF2B5EF4-FFF2-40B4-BE49-F238E27FC236}">
                  <a16:creationId xmlns:a16="http://schemas.microsoft.com/office/drawing/2014/main" id="{E9BCFCC0-4822-4FFB-B496-471AAF94503F}"/>
                </a:ext>
              </a:extLst>
            </p:cNvPr>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3883;p126">
              <a:extLst>
                <a:ext uri="{FF2B5EF4-FFF2-40B4-BE49-F238E27FC236}">
                  <a16:creationId xmlns:a16="http://schemas.microsoft.com/office/drawing/2014/main" id="{3491E256-FDB9-487D-9D69-47A068E30956}"/>
                </a:ext>
              </a:extLst>
            </p:cNvPr>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3884;p126">
              <a:extLst>
                <a:ext uri="{FF2B5EF4-FFF2-40B4-BE49-F238E27FC236}">
                  <a16:creationId xmlns:a16="http://schemas.microsoft.com/office/drawing/2014/main" id="{CFAEE0CD-E8A0-441E-8509-EF5D3A06C955}"/>
                </a:ext>
              </a:extLst>
            </p:cNvPr>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3885;p126">
              <a:extLst>
                <a:ext uri="{FF2B5EF4-FFF2-40B4-BE49-F238E27FC236}">
                  <a16:creationId xmlns:a16="http://schemas.microsoft.com/office/drawing/2014/main" id="{06C87C84-8B24-4CC6-BBE5-AAABA7C91F18}"/>
                </a:ext>
              </a:extLst>
            </p:cNvPr>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3886;p126">
              <a:extLst>
                <a:ext uri="{FF2B5EF4-FFF2-40B4-BE49-F238E27FC236}">
                  <a16:creationId xmlns:a16="http://schemas.microsoft.com/office/drawing/2014/main" id="{36645ED2-0B1D-41B3-916D-52E440334EF2}"/>
                </a:ext>
              </a:extLst>
            </p:cNvPr>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3887;p126">
              <a:extLst>
                <a:ext uri="{FF2B5EF4-FFF2-40B4-BE49-F238E27FC236}">
                  <a16:creationId xmlns:a16="http://schemas.microsoft.com/office/drawing/2014/main" id="{96ADCD4D-DF54-414A-874F-B0DAE66A0C4B}"/>
                </a:ext>
              </a:extLst>
            </p:cNvPr>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3888;p126">
              <a:extLst>
                <a:ext uri="{FF2B5EF4-FFF2-40B4-BE49-F238E27FC236}">
                  <a16:creationId xmlns:a16="http://schemas.microsoft.com/office/drawing/2014/main" id="{B9251308-C54E-4192-9AC2-0B759AD954FD}"/>
                </a:ext>
              </a:extLst>
            </p:cNvPr>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3889;p126">
              <a:extLst>
                <a:ext uri="{FF2B5EF4-FFF2-40B4-BE49-F238E27FC236}">
                  <a16:creationId xmlns:a16="http://schemas.microsoft.com/office/drawing/2014/main" id="{378F1809-1EEE-48A8-B532-03E3B86B8F5E}"/>
                </a:ext>
              </a:extLst>
            </p:cNvPr>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3890;p126">
              <a:extLst>
                <a:ext uri="{FF2B5EF4-FFF2-40B4-BE49-F238E27FC236}">
                  <a16:creationId xmlns:a16="http://schemas.microsoft.com/office/drawing/2014/main" id="{BDB1D5CA-EAB7-4073-AF13-55AC7E46A6B5}"/>
                </a:ext>
              </a:extLst>
            </p:cNvPr>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3891;p126">
              <a:extLst>
                <a:ext uri="{FF2B5EF4-FFF2-40B4-BE49-F238E27FC236}">
                  <a16:creationId xmlns:a16="http://schemas.microsoft.com/office/drawing/2014/main" id="{EFC1F31E-2502-46C2-BDD4-5005F12693F0}"/>
                </a:ext>
              </a:extLst>
            </p:cNvPr>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3892;p126">
              <a:extLst>
                <a:ext uri="{FF2B5EF4-FFF2-40B4-BE49-F238E27FC236}">
                  <a16:creationId xmlns:a16="http://schemas.microsoft.com/office/drawing/2014/main" id="{4DA9B6F3-DD9E-4646-9D06-659296C9F0C4}"/>
                </a:ext>
              </a:extLst>
            </p:cNvPr>
            <p:cNvSpPr/>
            <p:nvPr/>
          </p:nvSpPr>
          <p:spPr>
            <a:xfrm>
              <a:off x="2034182" y="1771051"/>
              <a:ext cx="109" cy="163"/>
            </a:xfrm>
            <a:custGeom>
              <a:avLst/>
              <a:gdLst/>
              <a:ahLst/>
              <a:cxnLst/>
              <a:rect l="l" t="t" r="r" b="b"/>
              <a:pathLst>
                <a:path w="8" h="12" extrusionOk="0">
                  <a:moveTo>
                    <a:pt x="0" y="1"/>
                  </a:moveTo>
                  <a:lnTo>
                    <a:pt x="7"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3893;p126">
              <a:extLst>
                <a:ext uri="{FF2B5EF4-FFF2-40B4-BE49-F238E27FC236}">
                  <a16:creationId xmlns:a16="http://schemas.microsoft.com/office/drawing/2014/main" id="{301C89F7-928C-40A5-9D29-8609D609AA28}"/>
                </a:ext>
              </a:extLst>
            </p:cNvPr>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3894;p126">
              <a:extLst>
                <a:ext uri="{FF2B5EF4-FFF2-40B4-BE49-F238E27FC236}">
                  <a16:creationId xmlns:a16="http://schemas.microsoft.com/office/drawing/2014/main" id="{0365F533-27EE-464C-A653-12878A35926D}"/>
                </a:ext>
              </a:extLst>
            </p:cNvPr>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3895;p126">
              <a:extLst>
                <a:ext uri="{FF2B5EF4-FFF2-40B4-BE49-F238E27FC236}">
                  <a16:creationId xmlns:a16="http://schemas.microsoft.com/office/drawing/2014/main" id="{0AF1FE4A-5A32-4675-B37A-80761AC0F60C}"/>
                </a:ext>
              </a:extLst>
            </p:cNvPr>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3896;p126">
              <a:extLst>
                <a:ext uri="{FF2B5EF4-FFF2-40B4-BE49-F238E27FC236}">
                  <a16:creationId xmlns:a16="http://schemas.microsoft.com/office/drawing/2014/main" id="{825A5A0C-8795-4E6E-A02C-570778AE79B5}"/>
                </a:ext>
              </a:extLst>
            </p:cNvPr>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3897;p126">
              <a:extLst>
                <a:ext uri="{FF2B5EF4-FFF2-40B4-BE49-F238E27FC236}">
                  <a16:creationId xmlns:a16="http://schemas.microsoft.com/office/drawing/2014/main" id="{1DFCA68C-530A-4D14-BB4D-220F4BE75202}"/>
                </a:ext>
              </a:extLst>
            </p:cNvPr>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3898;p126">
              <a:extLst>
                <a:ext uri="{FF2B5EF4-FFF2-40B4-BE49-F238E27FC236}">
                  <a16:creationId xmlns:a16="http://schemas.microsoft.com/office/drawing/2014/main" id="{E840781B-FBD5-4174-B7AE-4CC5D9D0D809}"/>
                </a:ext>
              </a:extLst>
            </p:cNvPr>
            <p:cNvSpPr/>
            <p:nvPr/>
          </p:nvSpPr>
          <p:spPr>
            <a:xfrm>
              <a:off x="2110039" y="1759836"/>
              <a:ext cx="14" cy="448"/>
            </a:xfrm>
            <a:custGeom>
              <a:avLst/>
              <a:gdLst/>
              <a:ahLst/>
              <a:cxnLst/>
              <a:rect l="l" t="t" r="r" b="b"/>
              <a:pathLst>
                <a:path w="1" h="33" extrusionOk="0">
                  <a:moveTo>
                    <a:pt x="0" y="1"/>
                  </a:moveTo>
                  <a:lnTo>
                    <a:pt x="0"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3899;p126">
              <a:extLst>
                <a:ext uri="{FF2B5EF4-FFF2-40B4-BE49-F238E27FC236}">
                  <a16:creationId xmlns:a16="http://schemas.microsoft.com/office/drawing/2014/main" id="{E97AEA86-C2FE-4750-8682-0D1A21FFC1CF}"/>
                </a:ext>
              </a:extLst>
            </p:cNvPr>
            <p:cNvSpPr/>
            <p:nvPr/>
          </p:nvSpPr>
          <p:spPr>
            <a:xfrm>
              <a:off x="2110039" y="1762878"/>
              <a:ext cx="14" cy="299"/>
            </a:xfrm>
            <a:custGeom>
              <a:avLst/>
              <a:gdLst/>
              <a:ahLst/>
              <a:cxnLst/>
              <a:rect l="l" t="t" r="r" b="b"/>
              <a:pathLst>
                <a:path w="1" h="22" extrusionOk="0">
                  <a:moveTo>
                    <a:pt x="0" y="1"/>
                  </a:moveTo>
                  <a:lnTo>
                    <a:pt x="0"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900;p126">
              <a:extLst>
                <a:ext uri="{FF2B5EF4-FFF2-40B4-BE49-F238E27FC236}">
                  <a16:creationId xmlns:a16="http://schemas.microsoft.com/office/drawing/2014/main" id="{27923D0A-96C7-47A6-8640-FA03E9F4D832}"/>
                </a:ext>
              </a:extLst>
            </p:cNvPr>
            <p:cNvSpPr/>
            <p:nvPr/>
          </p:nvSpPr>
          <p:spPr>
            <a:xfrm>
              <a:off x="2119218" y="1809706"/>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901;p126">
              <a:extLst>
                <a:ext uri="{FF2B5EF4-FFF2-40B4-BE49-F238E27FC236}">
                  <a16:creationId xmlns:a16="http://schemas.microsoft.com/office/drawing/2014/main" id="{81111B75-37E1-4FB3-B767-38D21AC0270F}"/>
                </a:ext>
              </a:extLst>
            </p:cNvPr>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902;p126">
              <a:extLst>
                <a:ext uri="{FF2B5EF4-FFF2-40B4-BE49-F238E27FC236}">
                  <a16:creationId xmlns:a16="http://schemas.microsoft.com/office/drawing/2014/main" id="{479C2D98-BFEA-4455-B592-2EFB292CCE7E}"/>
                </a:ext>
              </a:extLst>
            </p:cNvPr>
            <p:cNvSpPr/>
            <p:nvPr/>
          </p:nvSpPr>
          <p:spPr>
            <a:xfrm>
              <a:off x="2119028" y="1808987"/>
              <a:ext cx="14" cy="163"/>
            </a:xfrm>
            <a:custGeom>
              <a:avLst/>
              <a:gdLst/>
              <a:ahLst/>
              <a:cxnLst/>
              <a:rect l="l" t="t" r="r" b="b"/>
              <a:pathLst>
                <a:path w="1" h="12" extrusionOk="0">
                  <a:moveTo>
                    <a:pt x="0"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903;p126">
              <a:extLst>
                <a:ext uri="{FF2B5EF4-FFF2-40B4-BE49-F238E27FC236}">
                  <a16:creationId xmlns:a16="http://schemas.microsoft.com/office/drawing/2014/main" id="{853682E5-6D66-4884-9678-B8ADA3CD1063}"/>
                </a:ext>
              </a:extLst>
            </p:cNvPr>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904;p126">
              <a:extLst>
                <a:ext uri="{FF2B5EF4-FFF2-40B4-BE49-F238E27FC236}">
                  <a16:creationId xmlns:a16="http://schemas.microsoft.com/office/drawing/2014/main" id="{FCC53010-E15D-4F93-A26C-C176DFE38C48}"/>
                </a:ext>
              </a:extLst>
            </p:cNvPr>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905;p126">
              <a:extLst>
                <a:ext uri="{FF2B5EF4-FFF2-40B4-BE49-F238E27FC236}">
                  <a16:creationId xmlns:a16="http://schemas.microsoft.com/office/drawing/2014/main" id="{D915662C-F6F9-44B1-9C64-6BF215D2BEE2}"/>
                </a:ext>
              </a:extLst>
            </p:cNvPr>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906;p126">
              <a:extLst>
                <a:ext uri="{FF2B5EF4-FFF2-40B4-BE49-F238E27FC236}">
                  <a16:creationId xmlns:a16="http://schemas.microsoft.com/office/drawing/2014/main" id="{49C2AC57-4D27-42ED-9F4A-13940D0FBF9B}"/>
                </a:ext>
              </a:extLst>
            </p:cNvPr>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907;p126">
              <a:extLst>
                <a:ext uri="{FF2B5EF4-FFF2-40B4-BE49-F238E27FC236}">
                  <a16:creationId xmlns:a16="http://schemas.microsoft.com/office/drawing/2014/main" id="{9FE14A52-BC2E-4C7E-AE4F-303697D8319B}"/>
                </a:ext>
              </a:extLst>
            </p:cNvPr>
            <p:cNvSpPr/>
            <p:nvPr/>
          </p:nvSpPr>
          <p:spPr>
            <a:xfrm>
              <a:off x="2109985" y="1761452"/>
              <a:ext cx="14" cy="394"/>
            </a:xfrm>
            <a:custGeom>
              <a:avLst/>
              <a:gdLst/>
              <a:ahLst/>
              <a:cxnLst/>
              <a:rect l="l" t="t" r="r" b="b"/>
              <a:pathLst>
                <a:path w="1" h="29" extrusionOk="0">
                  <a:moveTo>
                    <a:pt x="1" y="29"/>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908;p126">
              <a:extLst>
                <a:ext uri="{FF2B5EF4-FFF2-40B4-BE49-F238E27FC236}">
                  <a16:creationId xmlns:a16="http://schemas.microsoft.com/office/drawing/2014/main" id="{97FEAD21-37D6-4041-B580-F2763BA6A332}"/>
                </a:ext>
              </a:extLst>
            </p:cNvPr>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909;p126">
              <a:extLst>
                <a:ext uri="{FF2B5EF4-FFF2-40B4-BE49-F238E27FC236}">
                  <a16:creationId xmlns:a16="http://schemas.microsoft.com/office/drawing/2014/main" id="{FC0096C4-0794-4479-9CB1-7EF5A5CB80B9}"/>
                </a:ext>
              </a:extLst>
            </p:cNvPr>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910;p126">
              <a:extLst>
                <a:ext uri="{FF2B5EF4-FFF2-40B4-BE49-F238E27FC236}">
                  <a16:creationId xmlns:a16="http://schemas.microsoft.com/office/drawing/2014/main" id="{FCA76194-0E68-4EF1-B5ED-FF13A21B62FA}"/>
                </a:ext>
              </a:extLst>
            </p:cNvPr>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911;p126">
              <a:extLst>
                <a:ext uri="{FF2B5EF4-FFF2-40B4-BE49-F238E27FC236}">
                  <a16:creationId xmlns:a16="http://schemas.microsoft.com/office/drawing/2014/main" id="{3BB16209-797E-4DD8-BA27-530E692F2CB6}"/>
                </a:ext>
              </a:extLst>
            </p:cNvPr>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912;p126">
              <a:extLst>
                <a:ext uri="{FF2B5EF4-FFF2-40B4-BE49-F238E27FC236}">
                  <a16:creationId xmlns:a16="http://schemas.microsoft.com/office/drawing/2014/main" id="{082E42D9-C67C-40CC-B7D3-BB5BA932D23D}"/>
                </a:ext>
              </a:extLst>
            </p:cNvPr>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913;p126">
              <a:extLst>
                <a:ext uri="{FF2B5EF4-FFF2-40B4-BE49-F238E27FC236}">
                  <a16:creationId xmlns:a16="http://schemas.microsoft.com/office/drawing/2014/main" id="{68D8C1A9-C1B9-49EC-AF57-2C806EF14F7C}"/>
                </a:ext>
              </a:extLst>
            </p:cNvPr>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914;p126">
              <a:extLst>
                <a:ext uri="{FF2B5EF4-FFF2-40B4-BE49-F238E27FC236}">
                  <a16:creationId xmlns:a16="http://schemas.microsoft.com/office/drawing/2014/main" id="{07BAB2BF-8B33-44E8-A9D3-C9EEA230FDFB}"/>
                </a:ext>
              </a:extLst>
            </p:cNvPr>
            <p:cNvSpPr/>
            <p:nvPr/>
          </p:nvSpPr>
          <p:spPr>
            <a:xfrm>
              <a:off x="2135375" y="1790168"/>
              <a:ext cx="14" cy="109"/>
            </a:xfrm>
            <a:custGeom>
              <a:avLst/>
              <a:gdLst/>
              <a:ahLst/>
              <a:cxnLst/>
              <a:rect l="l" t="t" r="r" b="b"/>
              <a:pathLst>
                <a:path w="1" h="8" extrusionOk="0">
                  <a:moveTo>
                    <a:pt x="0"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915;p126">
              <a:extLst>
                <a:ext uri="{FF2B5EF4-FFF2-40B4-BE49-F238E27FC236}">
                  <a16:creationId xmlns:a16="http://schemas.microsoft.com/office/drawing/2014/main" id="{E5E919EB-E49E-44AD-87E0-9453AA5BE0A8}"/>
                </a:ext>
              </a:extLst>
            </p:cNvPr>
            <p:cNvSpPr/>
            <p:nvPr/>
          </p:nvSpPr>
          <p:spPr>
            <a:xfrm>
              <a:off x="2127962" y="1796916"/>
              <a:ext cx="434" cy="434"/>
            </a:xfrm>
            <a:custGeom>
              <a:avLst/>
              <a:gdLst/>
              <a:ahLst/>
              <a:cxnLst/>
              <a:rect l="l" t="t" r="r" b="b"/>
              <a:pathLst>
                <a:path w="32" h="32" extrusionOk="0">
                  <a:moveTo>
                    <a:pt x="0" y="32"/>
                  </a:moveTo>
                  <a:lnTo>
                    <a:pt x="3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916;p126">
              <a:extLst>
                <a:ext uri="{FF2B5EF4-FFF2-40B4-BE49-F238E27FC236}">
                  <a16:creationId xmlns:a16="http://schemas.microsoft.com/office/drawing/2014/main" id="{07B08F15-FF60-42E6-B89C-6CD078C26F0F}"/>
                </a:ext>
              </a:extLst>
            </p:cNvPr>
            <p:cNvSpPr/>
            <p:nvPr/>
          </p:nvSpPr>
          <p:spPr>
            <a:xfrm>
              <a:off x="2128573" y="1796577"/>
              <a:ext cx="109" cy="163"/>
            </a:xfrm>
            <a:custGeom>
              <a:avLst/>
              <a:gdLst/>
              <a:ahLst/>
              <a:cxnLst/>
              <a:rect l="l" t="t" r="r" b="b"/>
              <a:pathLst>
                <a:path w="8" h="12" extrusionOk="0">
                  <a:moveTo>
                    <a:pt x="1" y="1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917;p126">
              <a:extLst>
                <a:ext uri="{FF2B5EF4-FFF2-40B4-BE49-F238E27FC236}">
                  <a16:creationId xmlns:a16="http://schemas.microsoft.com/office/drawing/2014/main" id="{A9CBA1F3-5708-4951-AD4A-233B115C8BC3}"/>
                </a:ext>
              </a:extLst>
            </p:cNvPr>
            <p:cNvSpPr/>
            <p:nvPr/>
          </p:nvSpPr>
          <p:spPr>
            <a:xfrm>
              <a:off x="2135416" y="1789028"/>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918;p126">
              <a:extLst>
                <a:ext uri="{FF2B5EF4-FFF2-40B4-BE49-F238E27FC236}">
                  <a16:creationId xmlns:a16="http://schemas.microsoft.com/office/drawing/2014/main" id="{59CC8EE4-C503-46C9-A36E-ED8A22DA0845}"/>
                </a:ext>
              </a:extLst>
            </p:cNvPr>
            <p:cNvSpPr/>
            <p:nvPr/>
          </p:nvSpPr>
          <p:spPr>
            <a:xfrm>
              <a:off x="2131668" y="1793821"/>
              <a:ext cx="54" cy="14"/>
            </a:xfrm>
            <a:custGeom>
              <a:avLst/>
              <a:gdLst/>
              <a:ahLst/>
              <a:cxnLst/>
              <a:rect l="l" t="t" r="r" b="b"/>
              <a:pathLst>
                <a:path w="4" h="1" extrusionOk="0">
                  <a:moveTo>
                    <a:pt x="0" y="1"/>
                  </a:moveTo>
                  <a:lnTo>
                    <a:pt x="0" y="1"/>
                  </a:ln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919;p126">
              <a:extLst>
                <a:ext uri="{FF2B5EF4-FFF2-40B4-BE49-F238E27FC236}">
                  <a16:creationId xmlns:a16="http://schemas.microsoft.com/office/drawing/2014/main" id="{F58A7A29-F619-4340-B304-EC708FDFA0C7}"/>
                </a:ext>
              </a:extLst>
            </p:cNvPr>
            <p:cNvSpPr/>
            <p:nvPr/>
          </p:nvSpPr>
          <p:spPr>
            <a:xfrm>
              <a:off x="2131899" y="1793726"/>
              <a:ext cx="299" cy="68"/>
            </a:xfrm>
            <a:custGeom>
              <a:avLst/>
              <a:gdLst/>
              <a:ahLst/>
              <a:cxnLst/>
              <a:rect l="l" t="t" r="r" b="b"/>
              <a:pathLst>
                <a:path w="22" h="5" extrusionOk="0">
                  <a:moveTo>
                    <a:pt x="1" y="4"/>
                  </a:moveTo>
                  <a:lnTo>
                    <a:pt x="2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920;p126">
              <a:extLst>
                <a:ext uri="{FF2B5EF4-FFF2-40B4-BE49-F238E27FC236}">
                  <a16:creationId xmlns:a16="http://schemas.microsoft.com/office/drawing/2014/main" id="{46B56DE1-8A94-451E-B271-AA9086160F1B}"/>
                </a:ext>
              </a:extLst>
            </p:cNvPr>
            <p:cNvSpPr/>
            <p:nvPr/>
          </p:nvSpPr>
          <p:spPr>
            <a:xfrm>
              <a:off x="2131763" y="1793821"/>
              <a:ext cx="109" cy="14"/>
            </a:xfrm>
            <a:custGeom>
              <a:avLst/>
              <a:gdLst/>
              <a:ahLst/>
              <a:cxnLst/>
              <a:rect l="l" t="t" r="r" b="b"/>
              <a:pathLst>
                <a:path w="8"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921;p126">
              <a:extLst>
                <a:ext uri="{FF2B5EF4-FFF2-40B4-BE49-F238E27FC236}">
                  <a16:creationId xmlns:a16="http://schemas.microsoft.com/office/drawing/2014/main" id="{48C0A461-966E-46AB-B9CE-CF219D847A04}"/>
                </a:ext>
              </a:extLst>
            </p:cNvPr>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922;p126">
              <a:extLst>
                <a:ext uri="{FF2B5EF4-FFF2-40B4-BE49-F238E27FC236}">
                  <a16:creationId xmlns:a16="http://schemas.microsoft.com/office/drawing/2014/main" id="{EE1EB324-76E1-46DF-B887-795A46EBDC3C}"/>
                </a:ext>
              </a:extLst>
            </p:cNvPr>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923;p126">
              <a:extLst>
                <a:ext uri="{FF2B5EF4-FFF2-40B4-BE49-F238E27FC236}">
                  <a16:creationId xmlns:a16="http://schemas.microsoft.com/office/drawing/2014/main" id="{DEEA72BD-2C1F-4BCB-960B-BDD538401D65}"/>
                </a:ext>
              </a:extLst>
            </p:cNvPr>
            <p:cNvSpPr/>
            <p:nvPr/>
          </p:nvSpPr>
          <p:spPr>
            <a:xfrm>
              <a:off x="2135375" y="1789639"/>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924;p126">
              <a:extLst>
                <a:ext uri="{FF2B5EF4-FFF2-40B4-BE49-F238E27FC236}">
                  <a16:creationId xmlns:a16="http://schemas.microsoft.com/office/drawing/2014/main" id="{F4DA260A-6035-492D-8449-3A1269A4B9B4}"/>
                </a:ext>
              </a:extLst>
            </p:cNvPr>
            <p:cNvSpPr/>
            <p:nvPr/>
          </p:nvSpPr>
          <p:spPr>
            <a:xfrm>
              <a:off x="2135470" y="1788308"/>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925;p126">
              <a:extLst>
                <a:ext uri="{FF2B5EF4-FFF2-40B4-BE49-F238E27FC236}">
                  <a16:creationId xmlns:a16="http://schemas.microsoft.com/office/drawing/2014/main" id="{8DD9BD45-F04B-4BBD-8816-82A1A936E0ED}"/>
                </a:ext>
              </a:extLst>
            </p:cNvPr>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3926;p126">
              <a:extLst>
                <a:ext uri="{FF2B5EF4-FFF2-40B4-BE49-F238E27FC236}">
                  <a16:creationId xmlns:a16="http://schemas.microsoft.com/office/drawing/2014/main" id="{0AF988C6-D7B6-418F-A745-9416640B36FD}"/>
                </a:ext>
              </a:extLst>
            </p:cNvPr>
            <p:cNvSpPr/>
            <p:nvPr/>
          </p:nvSpPr>
          <p:spPr>
            <a:xfrm>
              <a:off x="2137222" y="1859943"/>
              <a:ext cx="163" cy="244"/>
            </a:xfrm>
            <a:custGeom>
              <a:avLst/>
              <a:gdLst/>
              <a:ahLst/>
              <a:cxnLst/>
              <a:rect l="l" t="t" r="r" b="b"/>
              <a:pathLst>
                <a:path w="12" h="18" extrusionOk="0">
                  <a:moveTo>
                    <a:pt x="1" y="0"/>
                  </a:moveTo>
                  <a:lnTo>
                    <a:pt x="1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3927;p126">
              <a:extLst>
                <a:ext uri="{FF2B5EF4-FFF2-40B4-BE49-F238E27FC236}">
                  <a16:creationId xmlns:a16="http://schemas.microsoft.com/office/drawing/2014/main" id="{4E54C81E-8FD9-4FB5-840C-1D03E2D36B79}"/>
                </a:ext>
              </a:extLst>
            </p:cNvPr>
            <p:cNvSpPr/>
            <p:nvPr/>
          </p:nvSpPr>
          <p:spPr>
            <a:xfrm>
              <a:off x="2134615" y="1857418"/>
              <a:ext cx="149" cy="68"/>
            </a:xfrm>
            <a:custGeom>
              <a:avLst/>
              <a:gdLst/>
              <a:ahLst/>
              <a:cxnLst/>
              <a:rect l="l" t="t" r="r" b="b"/>
              <a:pathLst>
                <a:path w="11" h="5" extrusionOk="0">
                  <a:moveTo>
                    <a:pt x="0" y="1"/>
                  </a:moveTo>
                  <a:lnTo>
                    <a:pt x="1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3928;p126">
              <a:extLst>
                <a:ext uri="{FF2B5EF4-FFF2-40B4-BE49-F238E27FC236}">
                  <a16:creationId xmlns:a16="http://schemas.microsoft.com/office/drawing/2014/main" id="{34B500B2-C1AC-41A5-BFAE-1FBE43D26CF7}"/>
                </a:ext>
              </a:extLst>
            </p:cNvPr>
            <p:cNvSpPr/>
            <p:nvPr/>
          </p:nvSpPr>
          <p:spPr>
            <a:xfrm>
              <a:off x="2136706" y="1859034"/>
              <a:ext cx="149" cy="204"/>
            </a:xfrm>
            <a:custGeom>
              <a:avLst/>
              <a:gdLst/>
              <a:ahLst/>
              <a:cxnLst/>
              <a:rect l="l" t="t" r="r" b="b"/>
              <a:pathLst>
                <a:path w="11" h="15" extrusionOk="0">
                  <a:moveTo>
                    <a:pt x="0" y="1"/>
                  </a:moveTo>
                  <a:lnTo>
                    <a:pt x="1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3929;p126">
              <a:extLst>
                <a:ext uri="{FF2B5EF4-FFF2-40B4-BE49-F238E27FC236}">
                  <a16:creationId xmlns:a16="http://schemas.microsoft.com/office/drawing/2014/main" id="{8A23CEE9-A24D-40A3-B558-371F2B997747}"/>
                </a:ext>
              </a:extLst>
            </p:cNvPr>
            <p:cNvSpPr/>
            <p:nvPr/>
          </p:nvSpPr>
          <p:spPr>
            <a:xfrm>
              <a:off x="2137466" y="1860459"/>
              <a:ext cx="149" cy="258"/>
            </a:xfrm>
            <a:custGeom>
              <a:avLst/>
              <a:gdLst/>
              <a:ahLst/>
              <a:cxnLst/>
              <a:rect l="l" t="t" r="r" b="b"/>
              <a:pathLst>
                <a:path w="11" h="19" extrusionOk="0">
                  <a:moveTo>
                    <a:pt x="0" y="1"/>
                  </a:moveTo>
                  <a:lnTo>
                    <a:pt x="1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3930;p126">
              <a:extLst>
                <a:ext uri="{FF2B5EF4-FFF2-40B4-BE49-F238E27FC236}">
                  <a16:creationId xmlns:a16="http://schemas.microsoft.com/office/drawing/2014/main" id="{7503C41D-1AE6-4AD6-8458-D41384965BB6}"/>
                </a:ext>
              </a:extLst>
            </p:cNvPr>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931;p126">
              <a:extLst>
                <a:ext uri="{FF2B5EF4-FFF2-40B4-BE49-F238E27FC236}">
                  <a16:creationId xmlns:a16="http://schemas.microsoft.com/office/drawing/2014/main" id="{4683E4E9-6300-4984-A5BB-D874145780F3}"/>
                </a:ext>
              </a:extLst>
            </p:cNvPr>
            <p:cNvSpPr/>
            <p:nvPr/>
          </p:nvSpPr>
          <p:spPr>
            <a:xfrm>
              <a:off x="2137697" y="1861029"/>
              <a:ext cx="109" cy="258"/>
            </a:xfrm>
            <a:custGeom>
              <a:avLst/>
              <a:gdLst/>
              <a:ahLst/>
              <a:cxnLst/>
              <a:rect l="l" t="t" r="r" b="b"/>
              <a:pathLst>
                <a:path w="8" h="19" extrusionOk="0">
                  <a:moveTo>
                    <a:pt x="1" y="1"/>
                  </a:moveTo>
                  <a:lnTo>
                    <a:pt x="8"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932;p126">
              <a:extLst>
                <a:ext uri="{FF2B5EF4-FFF2-40B4-BE49-F238E27FC236}">
                  <a16:creationId xmlns:a16="http://schemas.microsoft.com/office/drawing/2014/main" id="{6E8CD36C-B03F-459D-AD20-C036794A8754}"/>
                </a:ext>
              </a:extLst>
            </p:cNvPr>
            <p:cNvSpPr/>
            <p:nvPr/>
          </p:nvSpPr>
          <p:spPr>
            <a:xfrm>
              <a:off x="2135036" y="1857567"/>
              <a:ext cx="163" cy="54"/>
            </a:xfrm>
            <a:custGeom>
              <a:avLst/>
              <a:gdLst/>
              <a:ahLst/>
              <a:cxnLst/>
              <a:rect l="l" t="t" r="r" b="b"/>
              <a:pathLst>
                <a:path w="12" h="4" extrusionOk="0">
                  <a:moveTo>
                    <a:pt x="1" y="0"/>
                  </a:moveTo>
                  <a:lnTo>
                    <a:pt x="1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933;p126">
              <a:extLst>
                <a:ext uri="{FF2B5EF4-FFF2-40B4-BE49-F238E27FC236}">
                  <a16:creationId xmlns:a16="http://schemas.microsoft.com/office/drawing/2014/main" id="{E7058D82-15F0-4190-A00D-4D77657EEDD3}"/>
                </a:ext>
              </a:extLst>
            </p:cNvPr>
            <p:cNvSpPr/>
            <p:nvPr/>
          </p:nvSpPr>
          <p:spPr>
            <a:xfrm>
              <a:off x="2137982" y="1861654"/>
              <a:ext cx="68" cy="204"/>
            </a:xfrm>
            <a:custGeom>
              <a:avLst/>
              <a:gdLst/>
              <a:ahLst/>
              <a:cxnLst/>
              <a:rect l="l" t="t" r="r" b="b"/>
              <a:pathLst>
                <a:path w="5" h="15" extrusionOk="0">
                  <a:moveTo>
                    <a:pt x="1" y="0"/>
                  </a:moveTo>
                  <a:lnTo>
                    <a:pt x="4"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934;p126">
              <a:extLst>
                <a:ext uri="{FF2B5EF4-FFF2-40B4-BE49-F238E27FC236}">
                  <a16:creationId xmlns:a16="http://schemas.microsoft.com/office/drawing/2014/main" id="{A46629F5-14AF-4696-BBD8-2421638A07B2}"/>
                </a:ext>
              </a:extLst>
            </p:cNvPr>
            <p:cNvSpPr/>
            <p:nvPr/>
          </p:nvSpPr>
          <p:spPr>
            <a:xfrm>
              <a:off x="2138172" y="1862265"/>
              <a:ext cx="68" cy="204"/>
            </a:xfrm>
            <a:custGeom>
              <a:avLst/>
              <a:gdLst/>
              <a:ahLst/>
              <a:cxnLst/>
              <a:rect l="l" t="t" r="r" b="b"/>
              <a:pathLst>
                <a:path w="5" h="15" extrusionOk="0">
                  <a:moveTo>
                    <a:pt x="1" y="1"/>
                  </a:moveTo>
                  <a:lnTo>
                    <a:pt x="4"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935;p126">
              <a:extLst>
                <a:ext uri="{FF2B5EF4-FFF2-40B4-BE49-F238E27FC236}">
                  <a16:creationId xmlns:a16="http://schemas.microsoft.com/office/drawing/2014/main" id="{C54EDCF2-E556-4644-ADED-DBABAB930863}"/>
                </a:ext>
              </a:extLst>
            </p:cNvPr>
            <p:cNvSpPr/>
            <p:nvPr/>
          </p:nvSpPr>
          <p:spPr>
            <a:xfrm>
              <a:off x="2136081" y="1858273"/>
              <a:ext cx="163" cy="163"/>
            </a:xfrm>
            <a:custGeom>
              <a:avLst/>
              <a:gdLst/>
              <a:ahLst/>
              <a:cxnLst/>
              <a:rect l="l" t="t" r="r" b="b"/>
              <a:pathLst>
                <a:path w="12" h="12" extrusionOk="0">
                  <a:moveTo>
                    <a:pt x="1" y="1"/>
                  </a:moveTo>
                  <a:lnTo>
                    <a:pt x="1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936;p126">
              <a:extLst>
                <a:ext uri="{FF2B5EF4-FFF2-40B4-BE49-F238E27FC236}">
                  <a16:creationId xmlns:a16="http://schemas.microsoft.com/office/drawing/2014/main" id="{AA5658B8-8C4A-4BF5-A70E-6971176EE88E}"/>
                </a:ext>
              </a:extLst>
            </p:cNvPr>
            <p:cNvSpPr/>
            <p:nvPr/>
          </p:nvSpPr>
          <p:spPr>
            <a:xfrm>
              <a:off x="2136421" y="1858613"/>
              <a:ext cx="149" cy="204"/>
            </a:xfrm>
            <a:custGeom>
              <a:avLst/>
              <a:gdLst/>
              <a:ahLst/>
              <a:cxnLst/>
              <a:rect l="l" t="t" r="r" b="b"/>
              <a:pathLst>
                <a:path w="11" h="15" extrusionOk="0">
                  <a:moveTo>
                    <a:pt x="0" y="0"/>
                  </a:moveTo>
                  <a:lnTo>
                    <a:pt x="1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937;p126">
              <a:extLst>
                <a:ext uri="{FF2B5EF4-FFF2-40B4-BE49-F238E27FC236}">
                  <a16:creationId xmlns:a16="http://schemas.microsoft.com/office/drawing/2014/main" id="{701833C5-226E-4B07-8FFD-2AFE8741FEA0}"/>
                </a:ext>
              </a:extLst>
            </p:cNvPr>
            <p:cNvSpPr/>
            <p:nvPr/>
          </p:nvSpPr>
          <p:spPr>
            <a:xfrm>
              <a:off x="2135755" y="1857947"/>
              <a:ext cx="149" cy="149"/>
            </a:xfrm>
            <a:custGeom>
              <a:avLst/>
              <a:gdLst/>
              <a:ahLst/>
              <a:cxnLst/>
              <a:rect l="l" t="t" r="r" b="b"/>
              <a:pathLst>
                <a:path w="11" h="11" extrusionOk="0">
                  <a:moveTo>
                    <a:pt x="0" y="0"/>
                  </a:moveTo>
                  <a:lnTo>
                    <a:pt x="1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938;p126">
              <a:extLst>
                <a:ext uri="{FF2B5EF4-FFF2-40B4-BE49-F238E27FC236}">
                  <a16:creationId xmlns:a16="http://schemas.microsoft.com/office/drawing/2014/main" id="{E3102936-6FC3-43F5-BA5C-9EBF7B6FCAC0}"/>
                </a:ext>
              </a:extLst>
            </p:cNvPr>
            <p:cNvSpPr/>
            <p:nvPr/>
          </p:nvSpPr>
          <p:spPr>
            <a:xfrm>
              <a:off x="2119883" y="1812408"/>
              <a:ext cx="54" cy="109"/>
            </a:xfrm>
            <a:custGeom>
              <a:avLst/>
              <a:gdLst/>
              <a:ahLst/>
              <a:cxnLst/>
              <a:rect l="l" t="t" r="r" b="b"/>
              <a:pathLst>
                <a:path w="4" h="8" extrusionOk="0">
                  <a:moveTo>
                    <a:pt x="0" y="1"/>
                  </a:moveTo>
                  <a:lnTo>
                    <a:pt x="4"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939;p126">
              <a:extLst>
                <a:ext uri="{FF2B5EF4-FFF2-40B4-BE49-F238E27FC236}">
                  <a16:creationId xmlns:a16="http://schemas.microsoft.com/office/drawing/2014/main" id="{89E62314-D733-40B6-8316-BE08DBC955AB}"/>
                </a:ext>
              </a:extLst>
            </p:cNvPr>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3940;p126">
              <a:extLst>
                <a:ext uri="{FF2B5EF4-FFF2-40B4-BE49-F238E27FC236}">
                  <a16:creationId xmlns:a16="http://schemas.microsoft.com/office/drawing/2014/main" id="{033128A6-C56C-45F7-85DF-05C1D37B9FF0}"/>
                </a:ext>
              </a:extLst>
            </p:cNvPr>
            <p:cNvSpPr/>
            <p:nvPr/>
          </p:nvSpPr>
          <p:spPr>
            <a:xfrm>
              <a:off x="2135416" y="1857703"/>
              <a:ext cx="163" cy="163"/>
            </a:xfrm>
            <a:custGeom>
              <a:avLst/>
              <a:gdLst/>
              <a:ahLst/>
              <a:cxnLst/>
              <a:rect l="l" t="t" r="r" b="b"/>
              <a:pathLst>
                <a:path w="12" h="12" extrusionOk="0">
                  <a:moveTo>
                    <a:pt x="1" y="1"/>
                  </a:moveTo>
                  <a:lnTo>
                    <a:pt x="1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3941;p126">
              <a:extLst>
                <a:ext uri="{FF2B5EF4-FFF2-40B4-BE49-F238E27FC236}">
                  <a16:creationId xmlns:a16="http://schemas.microsoft.com/office/drawing/2014/main" id="{124B9ABA-EB72-4407-8BFC-7789836390B3}"/>
                </a:ext>
              </a:extLst>
            </p:cNvPr>
            <p:cNvSpPr/>
            <p:nvPr/>
          </p:nvSpPr>
          <p:spPr>
            <a:xfrm>
              <a:off x="2119978" y="1812653"/>
              <a:ext cx="109" cy="204"/>
            </a:xfrm>
            <a:custGeom>
              <a:avLst/>
              <a:gdLst/>
              <a:ahLst/>
              <a:cxnLst/>
              <a:rect l="l" t="t" r="r" b="b"/>
              <a:pathLst>
                <a:path w="8" h="15" extrusionOk="0">
                  <a:moveTo>
                    <a:pt x="0" y="0"/>
                  </a:moveTo>
                  <a:lnTo>
                    <a:pt x="7"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3942;p126">
              <a:extLst>
                <a:ext uri="{FF2B5EF4-FFF2-40B4-BE49-F238E27FC236}">
                  <a16:creationId xmlns:a16="http://schemas.microsoft.com/office/drawing/2014/main" id="{AA8DA147-7448-44B9-8C4B-97D3CE549763}"/>
                </a:ext>
              </a:extLst>
            </p:cNvPr>
            <p:cNvSpPr/>
            <p:nvPr/>
          </p:nvSpPr>
          <p:spPr>
            <a:xfrm>
              <a:off x="2136991" y="1859468"/>
              <a:ext cx="109" cy="204"/>
            </a:xfrm>
            <a:custGeom>
              <a:avLst/>
              <a:gdLst/>
              <a:ahLst/>
              <a:cxnLst/>
              <a:rect l="l" t="t" r="r" b="b"/>
              <a:pathLst>
                <a:path w="8" h="15" extrusionOk="0">
                  <a:moveTo>
                    <a:pt x="0" y="0"/>
                  </a:moveTo>
                  <a:lnTo>
                    <a:pt x="7"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3943;p126">
              <a:extLst>
                <a:ext uri="{FF2B5EF4-FFF2-40B4-BE49-F238E27FC236}">
                  <a16:creationId xmlns:a16="http://schemas.microsoft.com/office/drawing/2014/main" id="{2A3790F8-1FA4-44B7-AA53-DA8CDD142343}"/>
                </a:ext>
              </a:extLst>
            </p:cNvPr>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3944;p126">
              <a:extLst>
                <a:ext uri="{FF2B5EF4-FFF2-40B4-BE49-F238E27FC236}">
                  <a16:creationId xmlns:a16="http://schemas.microsoft.com/office/drawing/2014/main" id="{2E340798-40F2-419D-9886-0C392E448919}"/>
                </a:ext>
              </a:extLst>
            </p:cNvPr>
            <p:cNvSpPr/>
            <p:nvPr/>
          </p:nvSpPr>
          <p:spPr>
            <a:xfrm>
              <a:off x="2121730" y="1810562"/>
              <a:ext cx="109" cy="54"/>
            </a:xfrm>
            <a:custGeom>
              <a:avLst/>
              <a:gdLst/>
              <a:ahLst/>
              <a:cxnLst/>
              <a:rect l="l" t="t" r="r" b="b"/>
              <a:pathLst>
                <a:path w="8" h="4" extrusionOk="0">
                  <a:moveTo>
                    <a:pt x="8"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3945;p126">
              <a:extLst>
                <a:ext uri="{FF2B5EF4-FFF2-40B4-BE49-F238E27FC236}">
                  <a16:creationId xmlns:a16="http://schemas.microsoft.com/office/drawing/2014/main" id="{544C2971-0C42-49DA-A968-41B67C25FC22}"/>
                </a:ext>
              </a:extLst>
            </p:cNvPr>
            <p:cNvSpPr/>
            <p:nvPr/>
          </p:nvSpPr>
          <p:spPr>
            <a:xfrm>
              <a:off x="2138362" y="1862985"/>
              <a:ext cx="68" cy="109"/>
            </a:xfrm>
            <a:custGeom>
              <a:avLst/>
              <a:gdLst/>
              <a:ahLst/>
              <a:cxnLst/>
              <a:rect l="l" t="t" r="r" b="b"/>
              <a:pathLst>
                <a:path w="5" h="8" extrusionOk="0">
                  <a:moveTo>
                    <a:pt x="1" y="1"/>
                  </a:moveTo>
                  <a:lnTo>
                    <a:pt x="4"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3946;p126">
              <a:extLst>
                <a:ext uri="{FF2B5EF4-FFF2-40B4-BE49-F238E27FC236}">
                  <a16:creationId xmlns:a16="http://schemas.microsoft.com/office/drawing/2014/main" id="{519026E2-F1AE-4B33-B347-1F6C17FFFE28}"/>
                </a:ext>
              </a:extLst>
            </p:cNvPr>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3947;p126">
              <a:extLst>
                <a:ext uri="{FF2B5EF4-FFF2-40B4-BE49-F238E27FC236}">
                  <a16:creationId xmlns:a16="http://schemas.microsoft.com/office/drawing/2014/main" id="{E048F6CF-C628-4D07-9A37-5E355DDD5A30}"/>
                </a:ext>
              </a:extLst>
            </p:cNvPr>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3948;p126">
              <a:extLst>
                <a:ext uri="{FF2B5EF4-FFF2-40B4-BE49-F238E27FC236}">
                  <a16:creationId xmlns:a16="http://schemas.microsoft.com/office/drawing/2014/main" id="{D4E707A8-3BB7-47BC-9E25-72304305B0D4}"/>
                </a:ext>
              </a:extLst>
            </p:cNvPr>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3949;p126">
              <a:extLst>
                <a:ext uri="{FF2B5EF4-FFF2-40B4-BE49-F238E27FC236}">
                  <a16:creationId xmlns:a16="http://schemas.microsoft.com/office/drawing/2014/main" id="{4E37BA9B-5BD7-4C56-81AE-B589C34A759A}"/>
                </a:ext>
              </a:extLst>
            </p:cNvPr>
            <p:cNvSpPr/>
            <p:nvPr/>
          </p:nvSpPr>
          <p:spPr>
            <a:xfrm>
              <a:off x="1924802" y="1946215"/>
              <a:ext cx="163" cy="54"/>
            </a:xfrm>
            <a:custGeom>
              <a:avLst/>
              <a:gdLst/>
              <a:ahLst/>
              <a:cxnLst/>
              <a:rect l="l" t="t" r="r" b="b"/>
              <a:pathLst>
                <a:path w="12" h="4" extrusionOk="0">
                  <a:moveTo>
                    <a:pt x="1" y="4"/>
                  </a:moveTo>
                  <a:lnTo>
                    <a:pt x="1" y="4"/>
                  </a:ln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3950;p126">
              <a:extLst>
                <a:ext uri="{FF2B5EF4-FFF2-40B4-BE49-F238E27FC236}">
                  <a16:creationId xmlns:a16="http://schemas.microsoft.com/office/drawing/2014/main" id="{76F7E6AE-0233-475B-BDE6-B503967A2DA5}"/>
                </a:ext>
              </a:extLst>
            </p:cNvPr>
            <p:cNvSpPr/>
            <p:nvPr/>
          </p:nvSpPr>
          <p:spPr>
            <a:xfrm>
              <a:off x="1925752" y="1946065"/>
              <a:ext cx="68" cy="14"/>
            </a:xfrm>
            <a:custGeom>
              <a:avLst/>
              <a:gdLst/>
              <a:ahLst/>
              <a:cxnLst/>
              <a:rect l="l" t="t" r="r" b="b"/>
              <a:pathLst>
                <a:path w="5" h="1" extrusionOk="0">
                  <a:moveTo>
                    <a:pt x="1"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3951;p126">
              <a:extLst>
                <a:ext uri="{FF2B5EF4-FFF2-40B4-BE49-F238E27FC236}">
                  <a16:creationId xmlns:a16="http://schemas.microsoft.com/office/drawing/2014/main" id="{4AD6D6F6-3999-4D71-8CC0-294F12A8433A}"/>
                </a:ext>
              </a:extLst>
            </p:cNvPr>
            <p:cNvSpPr/>
            <p:nvPr/>
          </p:nvSpPr>
          <p:spPr>
            <a:xfrm>
              <a:off x="1928943" y="1940268"/>
              <a:ext cx="109" cy="14"/>
            </a:xfrm>
            <a:custGeom>
              <a:avLst/>
              <a:gdLst/>
              <a:ahLst/>
              <a:cxnLst/>
              <a:rect l="l" t="t" r="r" b="b"/>
              <a:pathLst>
                <a:path w="8" h="1" extrusionOk="0">
                  <a:moveTo>
                    <a:pt x="7"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3952;p126">
              <a:extLst>
                <a:ext uri="{FF2B5EF4-FFF2-40B4-BE49-F238E27FC236}">
                  <a16:creationId xmlns:a16="http://schemas.microsoft.com/office/drawing/2014/main" id="{02F29B22-410B-4938-9042-C65FC2475407}"/>
                </a:ext>
              </a:extLst>
            </p:cNvPr>
            <p:cNvSpPr/>
            <p:nvPr/>
          </p:nvSpPr>
          <p:spPr>
            <a:xfrm>
              <a:off x="1925752" y="1940268"/>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3953;p126">
              <a:extLst>
                <a:ext uri="{FF2B5EF4-FFF2-40B4-BE49-F238E27FC236}">
                  <a16:creationId xmlns:a16="http://schemas.microsoft.com/office/drawing/2014/main" id="{E935E13C-0549-489E-82DD-F2D5C9E6E136}"/>
                </a:ext>
              </a:extLst>
            </p:cNvPr>
            <p:cNvSpPr/>
            <p:nvPr/>
          </p:nvSpPr>
          <p:spPr>
            <a:xfrm>
              <a:off x="1932880" y="1939181"/>
              <a:ext cx="68" cy="54"/>
            </a:xfrm>
            <a:custGeom>
              <a:avLst/>
              <a:gdLst/>
              <a:ahLst/>
              <a:cxnLst/>
              <a:rect l="l" t="t" r="r" b="b"/>
              <a:pathLst>
                <a:path w="5" h="4" extrusionOk="0">
                  <a:moveTo>
                    <a:pt x="4"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3954;p126">
              <a:extLst>
                <a:ext uri="{FF2B5EF4-FFF2-40B4-BE49-F238E27FC236}">
                  <a16:creationId xmlns:a16="http://schemas.microsoft.com/office/drawing/2014/main" id="{CF3FA270-8A87-4CF6-845E-97615D70E3E3}"/>
                </a:ext>
              </a:extLst>
            </p:cNvPr>
            <p:cNvSpPr/>
            <p:nvPr/>
          </p:nvSpPr>
          <p:spPr>
            <a:xfrm>
              <a:off x="1931835" y="1939562"/>
              <a:ext cx="109" cy="54"/>
            </a:xfrm>
            <a:custGeom>
              <a:avLst/>
              <a:gdLst/>
              <a:ahLst/>
              <a:cxnLst/>
              <a:rect l="l" t="t" r="r" b="b"/>
              <a:pathLst>
                <a:path w="8" h="4" extrusionOk="0">
                  <a:moveTo>
                    <a:pt x="8"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3955;p126">
              <a:extLst>
                <a:ext uri="{FF2B5EF4-FFF2-40B4-BE49-F238E27FC236}">
                  <a16:creationId xmlns:a16="http://schemas.microsoft.com/office/drawing/2014/main" id="{333AB495-8942-45FD-BEF2-07DC2ED67E84}"/>
                </a:ext>
              </a:extLst>
            </p:cNvPr>
            <p:cNvSpPr/>
            <p:nvPr/>
          </p:nvSpPr>
          <p:spPr>
            <a:xfrm>
              <a:off x="1925901" y="1946025"/>
              <a:ext cx="109" cy="14"/>
            </a:xfrm>
            <a:custGeom>
              <a:avLst/>
              <a:gdLst/>
              <a:ahLst/>
              <a:cxnLst/>
              <a:rect l="l" t="t" r="r" b="b"/>
              <a:pathLst>
                <a:path w="8" h="1" extrusionOk="0">
                  <a:moveTo>
                    <a:pt x="0" y="0"/>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3956;p126">
              <a:extLst>
                <a:ext uri="{FF2B5EF4-FFF2-40B4-BE49-F238E27FC236}">
                  <a16:creationId xmlns:a16="http://schemas.microsoft.com/office/drawing/2014/main" id="{32BEE3A8-F59F-4BC6-B2CC-08B5140CAE91}"/>
                </a:ext>
              </a:extLst>
            </p:cNvPr>
            <p:cNvSpPr/>
            <p:nvPr/>
          </p:nvSpPr>
          <p:spPr>
            <a:xfrm>
              <a:off x="1925521" y="1946120"/>
              <a:ext cx="109" cy="14"/>
            </a:xfrm>
            <a:custGeom>
              <a:avLst/>
              <a:gdLst/>
              <a:ahLst/>
              <a:cxnLst/>
              <a:rect l="l" t="t" r="r" b="b"/>
              <a:pathLst>
                <a:path w="8" h="1" extrusionOk="0">
                  <a:moveTo>
                    <a:pt x="0" y="0"/>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3957;p126">
              <a:extLst>
                <a:ext uri="{FF2B5EF4-FFF2-40B4-BE49-F238E27FC236}">
                  <a16:creationId xmlns:a16="http://schemas.microsoft.com/office/drawing/2014/main" id="{AFFD5F1B-597B-4529-BE11-BBBC92FCFE4B}"/>
                </a:ext>
              </a:extLst>
            </p:cNvPr>
            <p:cNvSpPr/>
            <p:nvPr/>
          </p:nvSpPr>
          <p:spPr>
            <a:xfrm>
              <a:off x="1926947" y="1940322"/>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3958;p126">
              <a:extLst>
                <a:ext uri="{FF2B5EF4-FFF2-40B4-BE49-F238E27FC236}">
                  <a16:creationId xmlns:a16="http://schemas.microsoft.com/office/drawing/2014/main" id="{3FC2B091-A7F7-4E52-B198-42C5D36E20BC}"/>
                </a:ext>
              </a:extLst>
            </p:cNvPr>
            <p:cNvSpPr/>
            <p:nvPr/>
          </p:nvSpPr>
          <p:spPr>
            <a:xfrm>
              <a:off x="1925087" y="1946160"/>
              <a:ext cx="258" cy="68"/>
            </a:xfrm>
            <a:custGeom>
              <a:avLst/>
              <a:gdLst/>
              <a:ahLst/>
              <a:cxnLst/>
              <a:rect l="l" t="t" r="r" b="b"/>
              <a:pathLst>
                <a:path w="19" h="5" extrusionOk="0">
                  <a:moveTo>
                    <a:pt x="1" y="4"/>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3959;p126">
              <a:extLst>
                <a:ext uri="{FF2B5EF4-FFF2-40B4-BE49-F238E27FC236}">
                  <a16:creationId xmlns:a16="http://schemas.microsoft.com/office/drawing/2014/main" id="{5D63F62C-9959-4E52-BB33-1972DFB149DB}"/>
                </a:ext>
              </a:extLst>
            </p:cNvPr>
            <p:cNvSpPr/>
            <p:nvPr/>
          </p:nvSpPr>
          <p:spPr>
            <a:xfrm>
              <a:off x="1928033" y="194032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3960;p126">
              <a:extLst>
                <a:ext uri="{FF2B5EF4-FFF2-40B4-BE49-F238E27FC236}">
                  <a16:creationId xmlns:a16="http://schemas.microsoft.com/office/drawing/2014/main" id="{E4D62630-A656-46EE-A3AC-7AC5BBB9C1B9}"/>
                </a:ext>
              </a:extLst>
            </p:cNvPr>
            <p:cNvSpPr/>
            <p:nvPr/>
          </p:nvSpPr>
          <p:spPr>
            <a:xfrm>
              <a:off x="1926037" y="1946025"/>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3961;p126">
              <a:extLst>
                <a:ext uri="{FF2B5EF4-FFF2-40B4-BE49-F238E27FC236}">
                  <a16:creationId xmlns:a16="http://schemas.microsoft.com/office/drawing/2014/main" id="{B18B9F75-E30D-4579-8C4B-5451F1F6949C}"/>
                </a:ext>
              </a:extLst>
            </p:cNvPr>
            <p:cNvSpPr/>
            <p:nvPr/>
          </p:nvSpPr>
          <p:spPr>
            <a:xfrm>
              <a:off x="1929893" y="1940132"/>
              <a:ext cx="149" cy="14"/>
            </a:xfrm>
            <a:custGeom>
              <a:avLst/>
              <a:gdLst/>
              <a:ahLst/>
              <a:cxnLst/>
              <a:rect l="l" t="t" r="r" b="b"/>
              <a:pathLst>
                <a:path w="11" h="1" extrusionOk="0">
                  <a:moveTo>
                    <a:pt x="11"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3962;p126">
              <a:extLst>
                <a:ext uri="{FF2B5EF4-FFF2-40B4-BE49-F238E27FC236}">
                  <a16:creationId xmlns:a16="http://schemas.microsoft.com/office/drawing/2014/main" id="{948ED9D1-7710-459E-A2F1-651558B3BF0F}"/>
                </a:ext>
              </a:extLst>
            </p:cNvPr>
            <p:cNvSpPr/>
            <p:nvPr/>
          </p:nvSpPr>
          <p:spPr>
            <a:xfrm>
              <a:off x="1930884" y="1939888"/>
              <a:ext cx="109" cy="14"/>
            </a:xfrm>
            <a:custGeom>
              <a:avLst/>
              <a:gdLst/>
              <a:ahLst/>
              <a:cxnLst/>
              <a:rect l="l" t="t" r="r" b="b"/>
              <a:pathLst>
                <a:path w="8" h="1" extrusionOk="0">
                  <a:moveTo>
                    <a:pt x="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3963;p126">
              <a:extLst>
                <a:ext uri="{FF2B5EF4-FFF2-40B4-BE49-F238E27FC236}">
                  <a16:creationId xmlns:a16="http://schemas.microsoft.com/office/drawing/2014/main" id="{5ED12CFE-3BA6-47FD-888E-E3697E98C037}"/>
                </a:ext>
              </a:extLst>
            </p:cNvPr>
            <p:cNvSpPr/>
            <p:nvPr/>
          </p:nvSpPr>
          <p:spPr>
            <a:xfrm>
              <a:off x="1926132" y="1945970"/>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3964;p126">
              <a:extLst>
                <a:ext uri="{FF2B5EF4-FFF2-40B4-BE49-F238E27FC236}">
                  <a16:creationId xmlns:a16="http://schemas.microsoft.com/office/drawing/2014/main" id="{DA34A3AC-87B8-4777-B492-9178D3D41E7F}"/>
                </a:ext>
              </a:extLst>
            </p:cNvPr>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3965;p126">
              <a:extLst>
                <a:ext uri="{FF2B5EF4-FFF2-40B4-BE49-F238E27FC236}">
                  <a16:creationId xmlns:a16="http://schemas.microsoft.com/office/drawing/2014/main" id="{15B580B9-E7A6-44B2-8D4D-9F203C7AA0EB}"/>
                </a:ext>
              </a:extLst>
            </p:cNvPr>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3966;p126">
              <a:extLst>
                <a:ext uri="{FF2B5EF4-FFF2-40B4-BE49-F238E27FC236}">
                  <a16:creationId xmlns:a16="http://schemas.microsoft.com/office/drawing/2014/main" id="{E9946A3C-A661-43A6-95F2-4BF1FF94E2C8}"/>
                </a:ext>
              </a:extLst>
            </p:cNvPr>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3967;p126">
              <a:extLst>
                <a:ext uri="{FF2B5EF4-FFF2-40B4-BE49-F238E27FC236}">
                  <a16:creationId xmlns:a16="http://schemas.microsoft.com/office/drawing/2014/main" id="{A9173DB3-6005-417E-95B4-CF6EF9034748}"/>
                </a:ext>
              </a:extLst>
            </p:cNvPr>
            <p:cNvSpPr/>
            <p:nvPr/>
          </p:nvSpPr>
          <p:spPr>
            <a:xfrm>
              <a:off x="1944856" y="1949405"/>
              <a:ext cx="68" cy="14"/>
            </a:xfrm>
            <a:custGeom>
              <a:avLst/>
              <a:gdLst/>
              <a:ahLst/>
              <a:cxnLst/>
              <a:rect l="l" t="t" r="r" b="b"/>
              <a:pathLst>
                <a:path w="5" h="1" extrusionOk="0">
                  <a:moveTo>
                    <a:pt x="1"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3968;p126">
              <a:extLst>
                <a:ext uri="{FF2B5EF4-FFF2-40B4-BE49-F238E27FC236}">
                  <a16:creationId xmlns:a16="http://schemas.microsoft.com/office/drawing/2014/main" id="{2A0CB0AC-0C3F-4D65-B475-DEDB4F3EC162}"/>
                </a:ext>
              </a:extLst>
            </p:cNvPr>
            <p:cNvSpPr/>
            <p:nvPr/>
          </p:nvSpPr>
          <p:spPr>
            <a:xfrm>
              <a:off x="1945141" y="1949500"/>
              <a:ext cx="68" cy="14"/>
            </a:xfrm>
            <a:custGeom>
              <a:avLst/>
              <a:gdLst/>
              <a:ahLst/>
              <a:cxnLst/>
              <a:rect l="l" t="t" r="r" b="b"/>
              <a:pathLst>
                <a:path w="5"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3969;p126">
              <a:extLst>
                <a:ext uri="{FF2B5EF4-FFF2-40B4-BE49-F238E27FC236}">
                  <a16:creationId xmlns:a16="http://schemas.microsoft.com/office/drawing/2014/main" id="{4EB0D025-D9FB-450A-8D02-446E00456127}"/>
                </a:ext>
              </a:extLst>
            </p:cNvPr>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3970;p126">
              <a:extLst>
                <a:ext uri="{FF2B5EF4-FFF2-40B4-BE49-F238E27FC236}">
                  <a16:creationId xmlns:a16="http://schemas.microsoft.com/office/drawing/2014/main" id="{99C68A61-AD76-42DE-BC40-F6FDF8E3744E}"/>
                </a:ext>
              </a:extLst>
            </p:cNvPr>
            <p:cNvSpPr/>
            <p:nvPr/>
          </p:nvSpPr>
          <p:spPr>
            <a:xfrm>
              <a:off x="1927612" y="195058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3971;p126">
              <a:extLst>
                <a:ext uri="{FF2B5EF4-FFF2-40B4-BE49-F238E27FC236}">
                  <a16:creationId xmlns:a16="http://schemas.microsoft.com/office/drawing/2014/main" id="{60D31639-EC90-4FB1-830C-E664A50ABE20}"/>
                </a:ext>
              </a:extLst>
            </p:cNvPr>
            <p:cNvSpPr/>
            <p:nvPr/>
          </p:nvSpPr>
          <p:spPr>
            <a:xfrm>
              <a:off x="1927843" y="1950777"/>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3972;p126">
              <a:extLst>
                <a:ext uri="{FF2B5EF4-FFF2-40B4-BE49-F238E27FC236}">
                  <a16:creationId xmlns:a16="http://schemas.microsoft.com/office/drawing/2014/main" id="{2FD3AFD6-D80F-423B-9B9E-B7431DB94F24}"/>
                </a:ext>
              </a:extLst>
            </p:cNvPr>
            <p:cNvSpPr/>
            <p:nvPr/>
          </p:nvSpPr>
          <p:spPr>
            <a:xfrm>
              <a:off x="1944666" y="1949351"/>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3973;p126">
              <a:extLst>
                <a:ext uri="{FF2B5EF4-FFF2-40B4-BE49-F238E27FC236}">
                  <a16:creationId xmlns:a16="http://schemas.microsoft.com/office/drawing/2014/main" id="{CFC974C9-EF6A-4E5C-94B4-2C6A7852F49B}"/>
                </a:ext>
              </a:extLst>
            </p:cNvPr>
            <p:cNvSpPr/>
            <p:nvPr/>
          </p:nvSpPr>
          <p:spPr>
            <a:xfrm>
              <a:off x="1927802" y="1950736"/>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3974;p126">
              <a:extLst>
                <a:ext uri="{FF2B5EF4-FFF2-40B4-BE49-F238E27FC236}">
                  <a16:creationId xmlns:a16="http://schemas.microsoft.com/office/drawing/2014/main" id="{6CA3B122-7C97-42D4-B2FF-6EDBD9519DDA}"/>
                </a:ext>
              </a:extLst>
            </p:cNvPr>
            <p:cNvSpPr/>
            <p:nvPr/>
          </p:nvSpPr>
          <p:spPr>
            <a:xfrm>
              <a:off x="1927748" y="195068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3975;p126">
              <a:extLst>
                <a:ext uri="{FF2B5EF4-FFF2-40B4-BE49-F238E27FC236}">
                  <a16:creationId xmlns:a16="http://schemas.microsoft.com/office/drawing/2014/main" id="{2F5FE8EE-5A00-4617-A417-C19D5FD19A59}"/>
                </a:ext>
              </a:extLst>
            </p:cNvPr>
            <p:cNvSpPr/>
            <p:nvPr/>
          </p:nvSpPr>
          <p:spPr>
            <a:xfrm>
              <a:off x="1927137" y="1950546"/>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3976;p126">
              <a:extLst>
                <a:ext uri="{FF2B5EF4-FFF2-40B4-BE49-F238E27FC236}">
                  <a16:creationId xmlns:a16="http://schemas.microsoft.com/office/drawing/2014/main" id="{0F726123-79C9-4093-8190-8A12F042B535}"/>
                </a:ext>
              </a:extLst>
            </p:cNvPr>
            <p:cNvSpPr/>
            <p:nvPr/>
          </p:nvSpPr>
          <p:spPr>
            <a:xfrm>
              <a:off x="1944475" y="1949310"/>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3977;p126">
              <a:extLst>
                <a:ext uri="{FF2B5EF4-FFF2-40B4-BE49-F238E27FC236}">
                  <a16:creationId xmlns:a16="http://schemas.microsoft.com/office/drawing/2014/main" id="{3189D1D2-D820-4224-B574-14F418508072}"/>
                </a:ext>
              </a:extLst>
            </p:cNvPr>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3978;p126">
              <a:extLst>
                <a:ext uri="{FF2B5EF4-FFF2-40B4-BE49-F238E27FC236}">
                  <a16:creationId xmlns:a16="http://schemas.microsoft.com/office/drawing/2014/main" id="{0C188BDD-4A2C-433B-8911-8053321890B0}"/>
                </a:ext>
              </a:extLst>
            </p:cNvPr>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3979;p126">
              <a:extLst>
                <a:ext uri="{FF2B5EF4-FFF2-40B4-BE49-F238E27FC236}">
                  <a16:creationId xmlns:a16="http://schemas.microsoft.com/office/drawing/2014/main" id="{327E3849-A846-4E95-BA59-FEA76C9060D7}"/>
                </a:ext>
              </a:extLst>
            </p:cNvPr>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3980;p126">
              <a:extLst>
                <a:ext uri="{FF2B5EF4-FFF2-40B4-BE49-F238E27FC236}">
                  <a16:creationId xmlns:a16="http://schemas.microsoft.com/office/drawing/2014/main" id="{8AD26DB8-F9CD-449A-9A1C-0A5482B80214}"/>
                </a:ext>
              </a:extLst>
            </p:cNvPr>
            <p:cNvSpPr/>
            <p:nvPr/>
          </p:nvSpPr>
          <p:spPr>
            <a:xfrm>
              <a:off x="2074819" y="1958475"/>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3981;p126">
              <a:extLst>
                <a:ext uri="{FF2B5EF4-FFF2-40B4-BE49-F238E27FC236}">
                  <a16:creationId xmlns:a16="http://schemas.microsoft.com/office/drawing/2014/main" id="{067D6887-F54C-4A0B-886E-1925B0EAAD16}"/>
                </a:ext>
              </a:extLst>
            </p:cNvPr>
            <p:cNvSpPr/>
            <p:nvPr/>
          </p:nvSpPr>
          <p:spPr>
            <a:xfrm>
              <a:off x="2069972" y="1992704"/>
              <a:ext cx="109" cy="109"/>
            </a:xfrm>
            <a:custGeom>
              <a:avLst/>
              <a:gdLst/>
              <a:ahLst/>
              <a:cxnLst/>
              <a:rect l="l" t="t" r="r" b="b"/>
              <a:pathLst>
                <a:path w="8" h="8" extrusionOk="0">
                  <a:moveTo>
                    <a:pt x="7"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3982;p126">
              <a:extLst>
                <a:ext uri="{FF2B5EF4-FFF2-40B4-BE49-F238E27FC236}">
                  <a16:creationId xmlns:a16="http://schemas.microsoft.com/office/drawing/2014/main" id="{D81579F8-952F-46A8-8025-0F097CC5C43A}"/>
                </a:ext>
              </a:extLst>
            </p:cNvPr>
            <p:cNvSpPr/>
            <p:nvPr/>
          </p:nvSpPr>
          <p:spPr>
            <a:xfrm>
              <a:off x="2074860" y="1958855"/>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3983;p126">
              <a:extLst>
                <a:ext uri="{FF2B5EF4-FFF2-40B4-BE49-F238E27FC236}">
                  <a16:creationId xmlns:a16="http://schemas.microsoft.com/office/drawing/2014/main" id="{5296B6B0-2151-4A29-AF06-DDDC694956DF}"/>
                </a:ext>
              </a:extLst>
            </p:cNvPr>
            <p:cNvSpPr/>
            <p:nvPr/>
          </p:nvSpPr>
          <p:spPr>
            <a:xfrm>
              <a:off x="2074670" y="1957525"/>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3984;p126">
              <a:extLst>
                <a:ext uri="{FF2B5EF4-FFF2-40B4-BE49-F238E27FC236}">
                  <a16:creationId xmlns:a16="http://schemas.microsoft.com/office/drawing/2014/main" id="{DCE8FDD0-7B5E-4A45-97EC-7B37D279AB55}"/>
                </a:ext>
              </a:extLst>
            </p:cNvPr>
            <p:cNvSpPr/>
            <p:nvPr/>
          </p:nvSpPr>
          <p:spPr>
            <a:xfrm>
              <a:off x="2074385" y="1955678"/>
              <a:ext cx="68" cy="204"/>
            </a:xfrm>
            <a:custGeom>
              <a:avLst/>
              <a:gdLst/>
              <a:ahLst/>
              <a:cxnLst/>
              <a:rect l="l" t="t" r="r" b="b"/>
              <a:pathLst>
                <a:path w="5" h="15" extrusionOk="0">
                  <a:moveTo>
                    <a:pt x="1" y="0"/>
                  </a:moveTo>
                  <a:lnTo>
                    <a:pt x="4"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3985;p126">
              <a:extLst>
                <a:ext uri="{FF2B5EF4-FFF2-40B4-BE49-F238E27FC236}">
                  <a16:creationId xmlns:a16="http://schemas.microsoft.com/office/drawing/2014/main" id="{A0C99A44-2DCE-4A2B-8D50-25A42052ABBE}"/>
                </a:ext>
              </a:extLst>
            </p:cNvPr>
            <p:cNvSpPr/>
            <p:nvPr/>
          </p:nvSpPr>
          <p:spPr>
            <a:xfrm>
              <a:off x="2074480" y="1956384"/>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3986;p126">
              <a:extLst>
                <a:ext uri="{FF2B5EF4-FFF2-40B4-BE49-F238E27FC236}">
                  <a16:creationId xmlns:a16="http://schemas.microsoft.com/office/drawing/2014/main" id="{1465808E-1DC6-4024-9DC0-662FB0403324}"/>
                </a:ext>
              </a:extLst>
            </p:cNvPr>
            <p:cNvSpPr/>
            <p:nvPr/>
          </p:nvSpPr>
          <p:spPr>
            <a:xfrm>
              <a:off x="2074344" y="1955244"/>
              <a:ext cx="54" cy="258"/>
            </a:xfrm>
            <a:custGeom>
              <a:avLst/>
              <a:gdLst/>
              <a:ahLst/>
              <a:cxnLst/>
              <a:rect l="l" t="t" r="r" b="b"/>
              <a:pathLst>
                <a:path w="4" h="19" extrusionOk="0">
                  <a:moveTo>
                    <a:pt x="4" y="18"/>
                  </a:moveTo>
                  <a:lnTo>
                    <a:pt x="0" y="1"/>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3987;p126">
              <a:extLst>
                <a:ext uri="{FF2B5EF4-FFF2-40B4-BE49-F238E27FC236}">
                  <a16:creationId xmlns:a16="http://schemas.microsoft.com/office/drawing/2014/main" id="{714A8656-B8D6-49E1-BA7F-D818F85030AA}"/>
                </a:ext>
              </a:extLst>
            </p:cNvPr>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3988;p126">
              <a:extLst>
                <a:ext uri="{FF2B5EF4-FFF2-40B4-BE49-F238E27FC236}">
                  <a16:creationId xmlns:a16="http://schemas.microsoft.com/office/drawing/2014/main" id="{CDF2EE09-0437-494C-A32D-164EDE7FA03D}"/>
                </a:ext>
              </a:extLst>
            </p:cNvPr>
            <p:cNvSpPr/>
            <p:nvPr/>
          </p:nvSpPr>
          <p:spPr>
            <a:xfrm>
              <a:off x="2054141" y="1965983"/>
              <a:ext cx="109" cy="204"/>
            </a:xfrm>
            <a:custGeom>
              <a:avLst/>
              <a:gdLst/>
              <a:ahLst/>
              <a:cxnLst/>
              <a:rect l="l" t="t" r="r" b="b"/>
              <a:pathLst>
                <a:path w="8" h="15" extrusionOk="0">
                  <a:moveTo>
                    <a:pt x="0" y="1"/>
                  </a:moveTo>
                  <a:lnTo>
                    <a:pt x="7"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3989;p126">
              <a:extLst>
                <a:ext uri="{FF2B5EF4-FFF2-40B4-BE49-F238E27FC236}">
                  <a16:creationId xmlns:a16="http://schemas.microsoft.com/office/drawing/2014/main" id="{52A917CE-1001-4289-B9ED-2F200F109D7C}"/>
                </a:ext>
              </a:extLst>
            </p:cNvPr>
            <p:cNvSpPr/>
            <p:nvPr/>
          </p:nvSpPr>
          <p:spPr>
            <a:xfrm>
              <a:off x="2054331" y="1966323"/>
              <a:ext cx="109" cy="204"/>
            </a:xfrm>
            <a:custGeom>
              <a:avLst/>
              <a:gdLst/>
              <a:ahLst/>
              <a:cxnLst/>
              <a:rect l="l" t="t" r="r" b="b"/>
              <a:pathLst>
                <a:path w="8" h="15" extrusionOk="0">
                  <a:moveTo>
                    <a:pt x="0" y="0"/>
                  </a:moveTo>
                  <a:lnTo>
                    <a:pt x="7"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3990;p126">
              <a:extLst>
                <a:ext uri="{FF2B5EF4-FFF2-40B4-BE49-F238E27FC236}">
                  <a16:creationId xmlns:a16="http://schemas.microsoft.com/office/drawing/2014/main" id="{D6624B77-BDD7-4AA3-A8C3-4F6E8B7285CA}"/>
                </a:ext>
              </a:extLst>
            </p:cNvPr>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3991;p126">
              <a:extLst>
                <a:ext uri="{FF2B5EF4-FFF2-40B4-BE49-F238E27FC236}">
                  <a16:creationId xmlns:a16="http://schemas.microsoft.com/office/drawing/2014/main" id="{84617B48-5D26-4758-8FB4-6850EE80B1D1}"/>
                </a:ext>
              </a:extLst>
            </p:cNvPr>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3992;p126">
              <a:extLst>
                <a:ext uri="{FF2B5EF4-FFF2-40B4-BE49-F238E27FC236}">
                  <a16:creationId xmlns:a16="http://schemas.microsoft.com/office/drawing/2014/main" id="{E671ECA8-CEDF-4321-A4D7-2728BA3BE289}"/>
                </a:ext>
              </a:extLst>
            </p:cNvPr>
            <p:cNvSpPr/>
            <p:nvPr/>
          </p:nvSpPr>
          <p:spPr>
            <a:xfrm>
              <a:off x="2060414" y="1992514"/>
              <a:ext cx="14" cy="774"/>
            </a:xfrm>
            <a:custGeom>
              <a:avLst/>
              <a:gdLst/>
              <a:ahLst/>
              <a:cxnLst/>
              <a:rect l="l" t="t" r="r" b="b"/>
              <a:pathLst>
                <a:path w="1" h="57" extrusionOk="0">
                  <a:moveTo>
                    <a:pt x="1" y="0"/>
                  </a:moveTo>
                  <a:lnTo>
                    <a:pt x="1" y="5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3993;p126">
              <a:extLst>
                <a:ext uri="{FF2B5EF4-FFF2-40B4-BE49-F238E27FC236}">
                  <a16:creationId xmlns:a16="http://schemas.microsoft.com/office/drawing/2014/main" id="{AE5F176A-4428-4504-A78D-98D14E01E2EE}"/>
                </a:ext>
              </a:extLst>
            </p:cNvPr>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3994;p126">
              <a:extLst>
                <a:ext uri="{FF2B5EF4-FFF2-40B4-BE49-F238E27FC236}">
                  <a16:creationId xmlns:a16="http://schemas.microsoft.com/office/drawing/2014/main" id="{4DD4E877-C871-4BE0-A653-3CCE4F45176B}"/>
                </a:ext>
              </a:extLst>
            </p:cNvPr>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3995;p126">
              <a:extLst>
                <a:ext uri="{FF2B5EF4-FFF2-40B4-BE49-F238E27FC236}">
                  <a16:creationId xmlns:a16="http://schemas.microsoft.com/office/drawing/2014/main" id="{B008940B-BC6F-4CB2-8674-6F4EE5360D80}"/>
                </a:ext>
              </a:extLst>
            </p:cNvPr>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3996;p126">
              <a:extLst>
                <a:ext uri="{FF2B5EF4-FFF2-40B4-BE49-F238E27FC236}">
                  <a16:creationId xmlns:a16="http://schemas.microsoft.com/office/drawing/2014/main" id="{BCAEBA58-EAAF-43A6-9330-C67E5656C0B4}"/>
                </a:ext>
              </a:extLst>
            </p:cNvPr>
            <p:cNvSpPr/>
            <p:nvPr/>
          </p:nvSpPr>
          <p:spPr>
            <a:xfrm>
              <a:off x="2060319" y="1990369"/>
              <a:ext cx="14" cy="638"/>
            </a:xfrm>
            <a:custGeom>
              <a:avLst/>
              <a:gdLst/>
              <a:ahLst/>
              <a:cxnLst/>
              <a:rect l="l" t="t" r="r" b="b"/>
              <a:pathLst>
                <a:path w="1" h="47" extrusionOk="0">
                  <a:moveTo>
                    <a:pt x="1" y="1"/>
                  </a:moveTo>
                  <a:lnTo>
                    <a:pt x="1" y="4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3997;p126">
              <a:extLst>
                <a:ext uri="{FF2B5EF4-FFF2-40B4-BE49-F238E27FC236}">
                  <a16:creationId xmlns:a16="http://schemas.microsoft.com/office/drawing/2014/main" id="{EA07D5C1-A28D-4D7A-A786-4DB2D020C9A8}"/>
                </a:ext>
              </a:extLst>
            </p:cNvPr>
            <p:cNvSpPr/>
            <p:nvPr/>
          </p:nvSpPr>
          <p:spPr>
            <a:xfrm>
              <a:off x="2060319" y="1989378"/>
              <a:ext cx="14" cy="584"/>
            </a:xfrm>
            <a:custGeom>
              <a:avLst/>
              <a:gdLst/>
              <a:ahLst/>
              <a:cxnLst/>
              <a:rect l="l" t="t" r="r" b="b"/>
              <a:pathLst>
                <a:path w="1" h="43" extrusionOk="0">
                  <a:moveTo>
                    <a:pt x="1" y="0"/>
                  </a:moveTo>
                  <a:lnTo>
                    <a:pt x="1" y="4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3998;p126">
              <a:extLst>
                <a:ext uri="{FF2B5EF4-FFF2-40B4-BE49-F238E27FC236}">
                  <a16:creationId xmlns:a16="http://schemas.microsoft.com/office/drawing/2014/main" id="{19C08406-FAF5-4C25-991F-32602CBF718A}"/>
                </a:ext>
              </a:extLst>
            </p:cNvPr>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3999;p126">
              <a:extLst>
                <a:ext uri="{FF2B5EF4-FFF2-40B4-BE49-F238E27FC236}">
                  <a16:creationId xmlns:a16="http://schemas.microsoft.com/office/drawing/2014/main" id="{FB91CB41-F522-4918-B1F1-BC58F7211965}"/>
                </a:ext>
              </a:extLst>
            </p:cNvPr>
            <p:cNvSpPr/>
            <p:nvPr/>
          </p:nvSpPr>
          <p:spPr>
            <a:xfrm>
              <a:off x="2054806" y="1966934"/>
              <a:ext cx="149" cy="163"/>
            </a:xfrm>
            <a:custGeom>
              <a:avLst/>
              <a:gdLst/>
              <a:ahLst/>
              <a:cxnLst/>
              <a:rect l="l" t="t" r="r" b="b"/>
              <a:pathLst>
                <a:path w="11" h="12" extrusionOk="0">
                  <a:moveTo>
                    <a:pt x="11"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000;p126">
              <a:extLst>
                <a:ext uri="{FF2B5EF4-FFF2-40B4-BE49-F238E27FC236}">
                  <a16:creationId xmlns:a16="http://schemas.microsoft.com/office/drawing/2014/main" id="{4B345AC6-E816-4230-B622-98C6DE551EC3}"/>
                </a:ext>
              </a:extLst>
            </p:cNvPr>
            <p:cNvSpPr/>
            <p:nvPr/>
          </p:nvSpPr>
          <p:spPr>
            <a:xfrm>
              <a:off x="2053951" y="1965603"/>
              <a:ext cx="109" cy="204"/>
            </a:xfrm>
            <a:custGeom>
              <a:avLst/>
              <a:gdLst/>
              <a:ahLst/>
              <a:cxnLst/>
              <a:rect l="l" t="t" r="r" b="b"/>
              <a:pathLst>
                <a:path w="8" h="15" extrusionOk="0">
                  <a:moveTo>
                    <a:pt x="0" y="1"/>
                  </a:moveTo>
                  <a:lnTo>
                    <a:pt x="7"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001;p126">
              <a:extLst>
                <a:ext uri="{FF2B5EF4-FFF2-40B4-BE49-F238E27FC236}">
                  <a16:creationId xmlns:a16="http://schemas.microsoft.com/office/drawing/2014/main" id="{E78B0908-ADCA-43B2-ABD1-F4EAECCBD46B}"/>
                </a:ext>
              </a:extLst>
            </p:cNvPr>
            <p:cNvSpPr/>
            <p:nvPr/>
          </p:nvSpPr>
          <p:spPr>
            <a:xfrm>
              <a:off x="2060373" y="1991414"/>
              <a:ext cx="0" cy="679"/>
            </a:xfrm>
            <a:custGeom>
              <a:avLst/>
              <a:gdLst/>
              <a:ahLst/>
              <a:cxnLst/>
              <a:rect l="l" t="t" r="r" b="b"/>
              <a:pathLst>
                <a:path h="50" extrusionOk="0">
                  <a:moveTo>
                    <a:pt x="0" y="1"/>
                  </a:moveTo>
                  <a:lnTo>
                    <a:pt x="0" y="5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002;p126">
              <a:extLst>
                <a:ext uri="{FF2B5EF4-FFF2-40B4-BE49-F238E27FC236}">
                  <a16:creationId xmlns:a16="http://schemas.microsoft.com/office/drawing/2014/main" id="{DD4AF881-E22D-492F-935E-442124EBDABC}"/>
                </a:ext>
              </a:extLst>
            </p:cNvPr>
            <p:cNvSpPr/>
            <p:nvPr/>
          </p:nvSpPr>
          <p:spPr>
            <a:xfrm>
              <a:off x="2053801" y="1965128"/>
              <a:ext cx="109" cy="258"/>
            </a:xfrm>
            <a:custGeom>
              <a:avLst/>
              <a:gdLst/>
              <a:ahLst/>
              <a:cxnLst/>
              <a:rect l="l" t="t" r="r" b="b"/>
              <a:pathLst>
                <a:path w="8" h="19" extrusionOk="0">
                  <a:moveTo>
                    <a:pt x="1" y="1"/>
                  </a:moveTo>
                  <a:lnTo>
                    <a:pt x="8"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003;p126">
              <a:extLst>
                <a:ext uri="{FF2B5EF4-FFF2-40B4-BE49-F238E27FC236}">
                  <a16:creationId xmlns:a16="http://schemas.microsoft.com/office/drawing/2014/main" id="{3499C0DE-9AEF-4B55-8CF0-E5BB1ACF379A}"/>
                </a:ext>
              </a:extLst>
            </p:cNvPr>
            <p:cNvSpPr/>
            <p:nvPr/>
          </p:nvSpPr>
          <p:spPr>
            <a:xfrm>
              <a:off x="2060224" y="1987477"/>
              <a:ext cx="14" cy="584"/>
            </a:xfrm>
            <a:custGeom>
              <a:avLst/>
              <a:gdLst/>
              <a:ahLst/>
              <a:cxnLst/>
              <a:rect l="l" t="t" r="r" b="b"/>
              <a:pathLst>
                <a:path w="1" h="43" extrusionOk="0">
                  <a:moveTo>
                    <a:pt x="1" y="0"/>
                  </a:moveTo>
                  <a:lnTo>
                    <a:pt x="1" y="4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004;p126">
              <a:extLst>
                <a:ext uri="{FF2B5EF4-FFF2-40B4-BE49-F238E27FC236}">
                  <a16:creationId xmlns:a16="http://schemas.microsoft.com/office/drawing/2014/main" id="{DD736D93-28BD-4329-B307-215AF3A2B0AF}"/>
                </a:ext>
              </a:extLst>
            </p:cNvPr>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005;p126">
              <a:extLst>
                <a:ext uri="{FF2B5EF4-FFF2-40B4-BE49-F238E27FC236}">
                  <a16:creationId xmlns:a16="http://schemas.microsoft.com/office/drawing/2014/main" id="{7F137D7B-50AE-4224-9B1F-5C4A38916ADB}"/>
                </a:ext>
              </a:extLst>
            </p:cNvPr>
            <p:cNvSpPr/>
            <p:nvPr/>
          </p:nvSpPr>
          <p:spPr>
            <a:xfrm>
              <a:off x="2059939" y="1982820"/>
              <a:ext cx="14" cy="434"/>
            </a:xfrm>
            <a:custGeom>
              <a:avLst/>
              <a:gdLst/>
              <a:ahLst/>
              <a:cxnLst/>
              <a:rect l="l" t="t" r="r" b="b"/>
              <a:pathLst>
                <a:path w="1" h="32" extrusionOk="0">
                  <a:moveTo>
                    <a:pt x="1" y="0"/>
                  </a:moveTo>
                  <a:lnTo>
                    <a:pt x="1"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006;p126">
              <a:extLst>
                <a:ext uri="{FF2B5EF4-FFF2-40B4-BE49-F238E27FC236}">
                  <a16:creationId xmlns:a16="http://schemas.microsoft.com/office/drawing/2014/main" id="{257D47B9-1573-4D4A-BBA9-102C7F5A1D08}"/>
                </a:ext>
              </a:extLst>
            </p:cNvPr>
            <p:cNvSpPr/>
            <p:nvPr/>
          </p:nvSpPr>
          <p:spPr>
            <a:xfrm>
              <a:off x="2060088" y="1984435"/>
              <a:ext cx="0" cy="530"/>
            </a:xfrm>
            <a:custGeom>
              <a:avLst/>
              <a:gdLst/>
              <a:ahLst/>
              <a:cxnLst/>
              <a:rect l="l" t="t" r="r" b="b"/>
              <a:pathLst>
                <a:path h="39" extrusionOk="0">
                  <a:moveTo>
                    <a:pt x="0" y="0"/>
                  </a:moveTo>
                  <a:lnTo>
                    <a:pt x="0" y="3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007;p126">
              <a:extLst>
                <a:ext uri="{FF2B5EF4-FFF2-40B4-BE49-F238E27FC236}">
                  <a16:creationId xmlns:a16="http://schemas.microsoft.com/office/drawing/2014/main" id="{60292FA5-A7F9-4CC2-977E-5AFBD07F7E90}"/>
                </a:ext>
              </a:extLst>
            </p:cNvPr>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008;p126">
              <a:extLst>
                <a:ext uri="{FF2B5EF4-FFF2-40B4-BE49-F238E27FC236}">
                  <a16:creationId xmlns:a16="http://schemas.microsoft.com/office/drawing/2014/main" id="{3AB68652-1DBD-439A-958B-524D52D6BF53}"/>
                </a:ext>
              </a:extLst>
            </p:cNvPr>
            <p:cNvSpPr/>
            <p:nvPr/>
          </p:nvSpPr>
          <p:spPr>
            <a:xfrm>
              <a:off x="2060468" y="1993695"/>
              <a:ext cx="54" cy="923"/>
            </a:xfrm>
            <a:custGeom>
              <a:avLst/>
              <a:gdLst/>
              <a:ahLst/>
              <a:cxnLst/>
              <a:rect l="l" t="t" r="r" b="b"/>
              <a:pathLst>
                <a:path w="4" h="68" extrusionOk="0">
                  <a:moveTo>
                    <a:pt x="0" y="1"/>
                  </a:moveTo>
                  <a:lnTo>
                    <a:pt x="4" y="6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009;p126">
              <a:extLst>
                <a:ext uri="{FF2B5EF4-FFF2-40B4-BE49-F238E27FC236}">
                  <a16:creationId xmlns:a16="http://schemas.microsoft.com/office/drawing/2014/main" id="{85250029-B9D1-4F21-937D-602424111034}"/>
                </a:ext>
              </a:extLst>
            </p:cNvPr>
            <p:cNvSpPr/>
            <p:nvPr/>
          </p:nvSpPr>
          <p:spPr>
            <a:xfrm>
              <a:off x="2060183" y="1986621"/>
              <a:ext cx="0" cy="584"/>
            </a:xfrm>
            <a:custGeom>
              <a:avLst/>
              <a:gdLst/>
              <a:ahLst/>
              <a:cxnLst/>
              <a:rect l="l" t="t" r="r" b="b"/>
              <a:pathLst>
                <a:path h="43" extrusionOk="0">
                  <a:moveTo>
                    <a:pt x="0" y="0"/>
                  </a:moveTo>
                  <a:lnTo>
                    <a:pt x="0" y="4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010;p126">
              <a:extLst>
                <a:ext uri="{FF2B5EF4-FFF2-40B4-BE49-F238E27FC236}">
                  <a16:creationId xmlns:a16="http://schemas.microsoft.com/office/drawing/2014/main" id="{EF6B60FF-248E-469D-9942-524DB15CF8B3}"/>
                </a:ext>
              </a:extLst>
            </p:cNvPr>
            <p:cNvSpPr/>
            <p:nvPr/>
          </p:nvSpPr>
          <p:spPr>
            <a:xfrm>
              <a:off x="2060129" y="1985807"/>
              <a:ext cx="14" cy="638"/>
            </a:xfrm>
            <a:custGeom>
              <a:avLst/>
              <a:gdLst/>
              <a:ahLst/>
              <a:cxnLst/>
              <a:rect l="l" t="t" r="r" b="b"/>
              <a:pathLst>
                <a:path w="1" h="47" extrusionOk="0">
                  <a:moveTo>
                    <a:pt x="1" y="1"/>
                  </a:moveTo>
                  <a:lnTo>
                    <a:pt x="1" y="4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011;p126">
              <a:extLst>
                <a:ext uri="{FF2B5EF4-FFF2-40B4-BE49-F238E27FC236}">
                  <a16:creationId xmlns:a16="http://schemas.microsoft.com/office/drawing/2014/main" id="{9D2EEB02-1BD1-4137-8FED-52201E161F16}"/>
                </a:ext>
              </a:extLst>
            </p:cNvPr>
            <p:cNvSpPr/>
            <p:nvPr/>
          </p:nvSpPr>
          <p:spPr>
            <a:xfrm>
              <a:off x="2060088" y="1985101"/>
              <a:ext cx="0" cy="530"/>
            </a:xfrm>
            <a:custGeom>
              <a:avLst/>
              <a:gdLst/>
              <a:ahLst/>
              <a:cxnLst/>
              <a:rect l="l" t="t" r="r" b="b"/>
              <a:pathLst>
                <a:path h="39" extrusionOk="0">
                  <a:moveTo>
                    <a:pt x="0" y="0"/>
                  </a:moveTo>
                  <a:lnTo>
                    <a:pt x="0" y="3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012;p126">
              <a:extLst>
                <a:ext uri="{FF2B5EF4-FFF2-40B4-BE49-F238E27FC236}">
                  <a16:creationId xmlns:a16="http://schemas.microsoft.com/office/drawing/2014/main" id="{784CF81C-B607-44C2-9B84-80CAC86F9660}"/>
                </a:ext>
              </a:extLst>
            </p:cNvPr>
            <p:cNvSpPr/>
            <p:nvPr/>
          </p:nvSpPr>
          <p:spPr>
            <a:xfrm>
              <a:off x="2054562" y="1966649"/>
              <a:ext cx="109" cy="163"/>
            </a:xfrm>
            <a:custGeom>
              <a:avLst/>
              <a:gdLst/>
              <a:ahLst/>
              <a:cxnLst/>
              <a:rect l="l" t="t" r="r" b="b"/>
              <a:pathLst>
                <a:path w="8" h="12" extrusionOk="0">
                  <a:moveTo>
                    <a:pt x="1" y="1"/>
                  </a:moveTo>
                  <a:lnTo>
                    <a:pt x="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013;p126">
              <a:extLst>
                <a:ext uri="{FF2B5EF4-FFF2-40B4-BE49-F238E27FC236}">
                  <a16:creationId xmlns:a16="http://schemas.microsoft.com/office/drawing/2014/main" id="{8BCD4EF5-B889-4569-A7A6-C86296265EA6}"/>
                </a:ext>
              </a:extLst>
            </p:cNvPr>
            <p:cNvSpPr/>
            <p:nvPr/>
          </p:nvSpPr>
          <p:spPr>
            <a:xfrm>
              <a:off x="2060509" y="1994795"/>
              <a:ext cx="14" cy="530"/>
            </a:xfrm>
            <a:custGeom>
              <a:avLst/>
              <a:gdLst/>
              <a:ahLst/>
              <a:cxnLst/>
              <a:rect l="l" t="t" r="r" b="b"/>
              <a:pathLst>
                <a:path w="1" h="39" extrusionOk="0">
                  <a:moveTo>
                    <a:pt x="1" y="39"/>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014;p126">
              <a:extLst>
                <a:ext uri="{FF2B5EF4-FFF2-40B4-BE49-F238E27FC236}">
                  <a16:creationId xmlns:a16="http://schemas.microsoft.com/office/drawing/2014/main" id="{EC993DC9-837D-4329-B682-2C49857811C4}"/>
                </a:ext>
              </a:extLst>
            </p:cNvPr>
            <p:cNvSpPr/>
            <p:nvPr/>
          </p:nvSpPr>
          <p:spPr>
            <a:xfrm>
              <a:off x="2055091" y="1967178"/>
              <a:ext cx="149" cy="149"/>
            </a:xfrm>
            <a:custGeom>
              <a:avLst/>
              <a:gdLst/>
              <a:ahLst/>
              <a:cxnLst/>
              <a:rect l="l" t="t" r="r" b="b"/>
              <a:pathLst>
                <a:path w="11" h="11" extrusionOk="0">
                  <a:moveTo>
                    <a:pt x="0" y="0"/>
                  </a:moveTo>
                  <a:lnTo>
                    <a:pt x="1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015;p126">
              <a:extLst>
                <a:ext uri="{FF2B5EF4-FFF2-40B4-BE49-F238E27FC236}">
                  <a16:creationId xmlns:a16="http://schemas.microsoft.com/office/drawing/2014/main" id="{6384E798-5297-4D20-B3E3-739BDAD01126}"/>
                </a:ext>
              </a:extLst>
            </p:cNvPr>
            <p:cNvSpPr/>
            <p:nvPr/>
          </p:nvSpPr>
          <p:spPr>
            <a:xfrm>
              <a:off x="2055376" y="1967463"/>
              <a:ext cx="149" cy="109"/>
            </a:xfrm>
            <a:custGeom>
              <a:avLst/>
              <a:gdLst/>
              <a:ahLst/>
              <a:cxnLst/>
              <a:rect l="l" t="t" r="r" b="b"/>
              <a:pathLst>
                <a:path w="11" h="8" extrusionOk="0">
                  <a:moveTo>
                    <a:pt x="0" y="0"/>
                  </a:moveTo>
                  <a:lnTo>
                    <a:pt x="1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016;p126">
              <a:extLst>
                <a:ext uri="{FF2B5EF4-FFF2-40B4-BE49-F238E27FC236}">
                  <a16:creationId xmlns:a16="http://schemas.microsoft.com/office/drawing/2014/main" id="{CBAB7432-55A6-4A0D-85CE-3E0EC759BBF6}"/>
                </a:ext>
              </a:extLst>
            </p:cNvPr>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017;p126">
              <a:extLst>
                <a:ext uri="{FF2B5EF4-FFF2-40B4-BE49-F238E27FC236}">
                  <a16:creationId xmlns:a16="http://schemas.microsoft.com/office/drawing/2014/main" id="{BC85854D-A851-4C80-A542-0BF1F64BF126}"/>
                </a:ext>
              </a:extLst>
            </p:cNvPr>
            <p:cNvSpPr/>
            <p:nvPr/>
          </p:nvSpPr>
          <p:spPr>
            <a:xfrm>
              <a:off x="2060278" y="1988427"/>
              <a:ext cx="0" cy="530"/>
            </a:xfrm>
            <a:custGeom>
              <a:avLst/>
              <a:gdLst/>
              <a:ahLst/>
              <a:cxnLst/>
              <a:rect l="l" t="t" r="r" b="b"/>
              <a:pathLst>
                <a:path h="39" extrusionOk="0">
                  <a:moveTo>
                    <a:pt x="0" y="0"/>
                  </a:moveTo>
                  <a:lnTo>
                    <a:pt x="0" y="3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018;p126">
              <a:extLst>
                <a:ext uri="{FF2B5EF4-FFF2-40B4-BE49-F238E27FC236}">
                  <a16:creationId xmlns:a16="http://schemas.microsoft.com/office/drawing/2014/main" id="{908FC161-31AA-4066-ABEF-BA8A21410E0D}"/>
                </a:ext>
              </a:extLst>
            </p:cNvPr>
            <p:cNvSpPr/>
            <p:nvPr/>
          </p:nvSpPr>
          <p:spPr>
            <a:xfrm>
              <a:off x="2056137" y="1967884"/>
              <a:ext cx="149" cy="109"/>
            </a:xfrm>
            <a:custGeom>
              <a:avLst/>
              <a:gdLst/>
              <a:ahLst/>
              <a:cxnLst/>
              <a:rect l="l" t="t" r="r" b="b"/>
              <a:pathLst>
                <a:path w="11" h="8" extrusionOk="0">
                  <a:moveTo>
                    <a:pt x="0" y="1"/>
                  </a:moveTo>
                  <a:lnTo>
                    <a:pt x="1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019;p126">
              <a:extLst>
                <a:ext uri="{FF2B5EF4-FFF2-40B4-BE49-F238E27FC236}">
                  <a16:creationId xmlns:a16="http://schemas.microsoft.com/office/drawing/2014/main" id="{BD7D741D-171D-4A74-A531-86EA5F2FBE66}"/>
                </a:ext>
              </a:extLst>
            </p:cNvPr>
            <p:cNvSpPr/>
            <p:nvPr/>
          </p:nvSpPr>
          <p:spPr>
            <a:xfrm>
              <a:off x="2055757" y="1967654"/>
              <a:ext cx="149" cy="109"/>
            </a:xfrm>
            <a:custGeom>
              <a:avLst/>
              <a:gdLst/>
              <a:ahLst/>
              <a:cxnLst/>
              <a:rect l="l" t="t" r="r" b="b"/>
              <a:pathLst>
                <a:path w="11" h="8" extrusionOk="0">
                  <a:moveTo>
                    <a:pt x="0" y="0"/>
                  </a:moveTo>
                  <a:lnTo>
                    <a:pt x="1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020;p126">
              <a:extLst>
                <a:ext uri="{FF2B5EF4-FFF2-40B4-BE49-F238E27FC236}">
                  <a16:creationId xmlns:a16="http://schemas.microsoft.com/office/drawing/2014/main" id="{E33F3E5A-E480-4CDC-9A20-0251C6D00C18}"/>
                </a:ext>
              </a:extLst>
            </p:cNvPr>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021;p126">
              <a:extLst>
                <a:ext uri="{FF2B5EF4-FFF2-40B4-BE49-F238E27FC236}">
                  <a16:creationId xmlns:a16="http://schemas.microsoft.com/office/drawing/2014/main" id="{AB99913E-2EC9-455F-91B6-FAA80C1BE687}"/>
                </a:ext>
              </a:extLst>
            </p:cNvPr>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022;p126">
              <a:extLst>
                <a:ext uri="{FF2B5EF4-FFF2-40B4-BE49-F238E27FC236}">
                  <a16:creationId xmlns:a16="http://schemas.microsoft.com/office/drawing/2014/main" id="{60159346-8254-491D-9216-A4E418232492}"/>
                </a:ext>
              </a:extLst>
            </p:cNvPr>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023;p126">
              <a:extLst>
                <a:ext uri="{FF2B5EF4-FFF2-40B4-BE49-F238E27FC236}">
                  <a16:creationId xmlns:a16="http://schemas.microsoft.com/office/drawing/2014/main" id="{F8B91FE3-B55D-48F7-BA22-8026D209289B}"/>
                </a:ext>
              </a:extLst>
            </p:cNvPr>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024;p126">
              <a:extLst>
                <a:ext uri="{FF2B5EF4-FFF2-40B4-BE49-F238E27FC236}">
                  <a16:creationId xmlns:a16="http://schemas.microsoft.com/office/drawing/2014/main" id="{DE009140-EE1E-44F9-BE8F-A02EC6D2EF73}"/>
                </a:ext>
              </a:extLst>
            </p:cNvPr>
            <p:cNvSpPr/>
            <p:nvPr/>
          </p:nvSpPr>
          <p:spPr>
            <a:xfrm>
              <a:off x="2159136" y="1988902"/>
              <a:ext cx="204" cy="299"/>
            </a:xfrm>
            <a:custGeom>
              <a:avLst/>
              <a:gdLst/>
              <a:ahLst/>
              <a:cxnLst/>
              <a:rect l="l" t="t" r="r" b="b"/>
              <a:pathLst>
                <a:path w="15" h="22" extrusionOk="0">
                  <a:moveTo>
                    <a:pt x="1" y="21"/>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025;p126">
              <a:extLst>
                <a:ext uri="{FF2B5EF4-FFF2-40B4-BE49-F238E27FC236}">
                  <a16:creationId xmlns:a16="http://schemas.microsoft.com/office/drawing/2014/main" id="{4EF1417F-E084-4F8F-8748-2ED28A865E00}"/>
                </a:ext>
              </a:extLst>
            </p:cNvPr>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026;p126">
              <a:extLst>
                <a:ext uri="{FF2B5EF4-FFF2-40B4-BE49-F238E27FC236}">
                  <a16:creationId xmlns:a16="http://schemas.microsoft.com/office/drawing/2014/main" id="{7913FB24-0988-42B0-997E-CCD60BFB3A31}"/>
                </a:ext>
              </a:extLst>
            </p:cNvPr>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027;p126">
              <a:extLst>
                <a:ext uri="{FF2B5EF4-FFF2-40B4-BE49-F238E27FC236}">
                  <a16:creationId xmlns:a16="http://schemas.microsoft.com/office/drawing/2014/main" id="{47342556-C8FD-467E-B5DC-F9719594AE0E}"/>
                </a:ext>
              </a:extLst>
            </p:cNvPr>
            <p:cNvSpPr/>
            <p:nvPr/>
          </p:nvSpPr>
          <p:spPr>
            <a:xfrm>
              <a:off x="2159611" y="1988332"/>
              <a:ext cx="204" cy="299"/>
            </a:xfrm>
            <a:custGeom>
              <a:avLst/>
              <a:gdLst/>
              <a:ahLst/>
              <a:cxnLst/>
              <a:rect l="l" t="t" r="r" b="b"/>
              <a:pathLst>
                <a:path w="15" h="22" extrusionOk="0">
                  <a:moveTo>
                    <a:pt x="1" y="21"/>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028;p126">
              <a:extLst>
                <a:ext uri="{FF2B5EF4-FFF2-40B4-BE49-F238E27FC236}">
                  <a16:creationId xmlns:a16="http://schemas.microsoft.com/office/drawing/2014/main" id="{DD0951AD-76F0-4350-8026-4B6689E9F70A}"/>
                </a:ext>
              </a:extLst>
            </p:cNvPr>
            <p:cNvSpPr/>
            <p:nvPr/>
          </p:nvSpPr>
          <p:spPr>
            <a:xfrm>
              <a:off x="2161132" y="1986757"/>
              <a:ext cx="258" cy="258"/>
            </a:xfrm>
            <a:custGeom>
              <a:avLst/>
              <a:gdLst/>
              <a:ahLst/>
              <a:cxnLst/>
              <a:rect l="l" t="t" r="r" b="b"/>
              <a:pathLst>
                <a:path w="19" h="19" extrusionOk="0">
                  <a:moveTo>
                    <a:pt x="1" y="18"/>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029;p126">
              <a:extLst>
                <a:ext uri="{FF2B5EF4-FFF2-40B4-BE49-F238E27FC236}">
                  <a16:creationId xmlns:a16="http://schemas.microsoft.com/office/drawing/2014/main" id="{79521DF8-8999-4999-959C-1323008AF159}"/>
                </a:ext>
              </a:extLst>
            </p:cNvPr>
            <p:cNvSpPr/>
            <p:nvPr/>
          </p:nvSpPr>
          <p:spPr>
            <a:xfrm>
              <a:off x="2160086" y="1987803"/>
              <a:ext cx="258" cy="258"/>
            </a:xfrm>
            <a:custGeom>
              <a:avLst/>
              <a:gdLst/>
              <a:ahLst/>
              <a:cxnLst/>
              <a:rect l="l" t="t" r="r" b="b"/>
              <a:pathLst>
                <a:path w="19" h="19" extrusionOk="0">
                  <a:moveTo>
                    <a:pt x="1" y="18"/>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030;p126">
              <a:extLst>
                <a:ext uri="{FF2B5EF4-FFF2-40B4-BE49-F238E27FC236}">
                  <a16:creationId xmlns:a16="http://schemas.microsoft.com/office/drawing/2014/main" id="{8E0FFDAB-1DD0-4DE3-BE68-6AD2C9C01155}"/>
                </a:ext>
              </a:extLst>
            </p:cNvPr>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031;p126">
              <a:extLst>
                <a:ext uri="{FF2B5EF4-FFF2-40B4-BE49-F238E27FC236}">
                  <a16:creationId xmlns:a16="http://schemas.microsoft.com/office/drawing/2014/main" id="{CE4E4800-C46D-4E55-9466-53731B64BAC5}"/>
                </a:ext>
              </a:extLst>
            </p:cNvPr>
            <p:cNvSpPr/>
            <p:nvPr/>
          </p:nvSpPr>
          <p:spPr>
            <a:xfrm>
              <a:off x="2160616" y="1987287"/>
              <a:ext cx="244" cy="244"/>
            </a:xfrm>
            <a:custGeom>
              <a:avLst/>
              <a:gdLst/>
              <a:ahLst/>
              <a:cxnLst/>
              <a:rect l="l" t="t" r="r" b="b"/>
              <a:pathLst>
                <a:path w="18" h="18" extrusionOk="0">
                  <a:moveTo>
                    <a:pt x="0" y="18"/>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032;p126">
              <a:extLst>
                <a:ext uri="{FF2B5EF4-FFF2-40B4-BE49-F238E27FC236}">
                  <a16:creationId xmlns:a16="http://schemas.microsoft.com/office/drawing/2014/main" id="{E40D05F4-FB8A-4500-A673-FC50B84AAA3F}"/>
                </a:ext>
              </a:extLst>
            </p:cNvPr>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033;p126">
              <a:extLst>
                <a:ext uri="{FF2B5EF4-FFF2-40B4-BE49-F238E27FC236}">
                  <a16:creationId xmlns:a16="http://schemas.microsoft.com/office/drawing/2014/main" id="{3E2B28CE-05E2-4C95-A6BA-52B901A387C1}"/>
                </a:ext>
              </a:extLst>
            </p:cNvPr>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034;p126">
              <a:extLst>
                <a:ext uri="{FF2B5EF4-FFF2-40B4-BE49-F238E27FC236}">
                  <a16:creationId xmlns:a16="http://schemas.microsoft.com/office/drawing/2014/main" id="{71A7A8A9-6B53-44A3-996E-8A154F677E0F}"/>
                </a:ext>
              </a:extLst>
            </p:cNvPr>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035;p126">
              <a:extLst>
                <a:ext uri="{FF2B5EF4-FFF2-40B4-BE49-F238E27FC236}">
                  <a16:creationId xmlns:a16="http://schemas.microsoft.com/office/drawing/2014/main" id="{EF2F2457-C1E6-4BB7-81A3-6E01C61B9372}"/>
                </a:ext>
              </a:extLst>
            </p:cNvPr>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036;p126">
              <a:extLst>
                <a:ext uri="{FF2B5EF4-FFF2-40B4-BE49-F238E27FC236}">
                  <a16:creationId xmlns:a16="http://schemas.microsoft.com/office/drawing/2014/main" id="{7510BAE7-D819-44C2-915A-558D0409D01B}"/>
                </a:ext>
              </a:extLst>
            </p:cNvPr>
            <p:cNvSpPr/>
            <p:nvPr/>
          </p:nvSpPr>
          <p:spPr>
            <a:xfrm>
              <a:off x="2115213" y="2000688"/>
              <a:ext cx="14" cy="109"/>
            </a:xfrm>
            <a:custGeom>
              <a:avLst/>
              <a:gdLst/>
              <a:ahLst/>
              <a:cxnLst/>
              <a:rect l="l" t="t" r="r" b="b"/>
              <a:pathLst>
                <a:path w="1" h="8" extrusionOk="0">
                  <a:moveTo>
                    <a:pt x="1"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037;p126">
              <a:extLst>
                <a:ext uri="{FF2B5EF4-FFF2-40B4-BE49-F238E27FC236}">
                  <a16:creationId xmlns:a16="http://schemas.microsoft.com/office/drawing/2014/main" id="{D698C18F-3127-46B7-A893-DA1A2430CCB0}"/>
                </a:ext>
              </a:extLst>
            </p:cNvPr>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038;p126">
              <a:extLst>
                <a:ext uri="{FF2B5EF4-FFF2-40B4-BE49-F238E27FC236}">
                  <a16:creationId xmlns:a16="http://schemas.microsoft.com/office/drawing/2014/main" id="{4711ADA2-924B-4DE5-B8F7-01F57950CF0F}"/>
                </a:ext>
              </a:extLst>
            </p:cNvPr>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039;p126">
              <a:extLst>
                <a:ext uri="{FF2B5EF4-FFF2-40B4-BE49-F238E27FC236}">
                  <a16:creationId xmlns:a16="http://schemas.microsoft.com/office/drawing/2014/main" id="{A9D44CC1-AC8B-441F-A21F-8D6338161A6E}"/>
                </a:ext>
              </a:extLst>
            </p:cNvPr>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040;p126">
              <a:extLst>
                <a:ext uri="{FF2B5EF4-FFF2-40B4-BE49-F238E27FC236}">
                  <a16:creationId xmlns:a16="http://schemas.microsoft.com/office/drawing/2014/main" id="{0AB58BEE-84C6-4187-95AC-62F4E4FDE952}"/>
                </a:ext>
              </a:extLst>
            </p:cNvPr>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041;p126">
              <a:extLst>
                <a:ext uri="{FF2B5EF4-FFF2-40B4-BE49-F238E27FC236}">
                  <a16:creationId xmlns:a16="http://schemas.microsoft.com/office/drawing/2014/main" id="{41D33A70-E043-4531-867D-C025495153DA}"/>
                </a:ext>
              </a:extLst>
            </p:cNvPr>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042;p126">
              <a:extLst>
                <a:ext uri="{FF2B5EF4-FFF2-40B4-BE49-F238E27FC236}">
                  <a16:creationId xmlns:a16="http://schemas.microsoft.com/office/drawing/2014/main" id="{092D1657-AB04-4866-9719-2CFA7E05E7DC}"/>
                </a:ext>
              </a:extLst>
            </p:cNvPr>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043;p126">
              <a:extLst>
                <a:ext uri="{FF2B5EF4-FFF2-40B4-BE49-F238E27FC236}">
                  <a16:creationId xmlns:a16="http://schemas.microsoft.com/office/drawing/2014/main" id="{D687D741-0020-4051-808E-87E4D6DEA2E4}"/>
                </a:ext>
              </a:extLst>
            </p:cNvPr>
            <p:cNvSpPr/>
            <p:nvPr/>
          </p:nvSpPr>
          <p:spPr>
            <a:xfrm>
              <a:off x="2153718" y="1945875"/>
              <a:ext cx="68" cy="204"/>
            </a:xfrm>
            <a:custGeom>
              <a:avLst/>
              <a:gdLst/>
              <a:ahLst/>
              <a:cxnLst/>
              <a:rect l="l" t="t" r="r" b="b"/>
              <a:pathLst>
                <a:path w="5" h="15" extrusionOk="0">
                  <a:moveTo>
                    <a:pt x="4"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044;p126">
              <a:extLst>
                <a:ext uri="{FF2B5EF4-FFF2-40B4-BE49-F238E27FC236}">
                  <a16:creationId xmlns:a16="http://schemas.microsoft.com/office/drawing/2014/main" id="{CDFEC963-6818-4D3F-93BE-46A4FA4C7442}"/>
                </a:ext>
              </a:extLst>
            </p:cNvPr>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045;p126">
              <a:extLst>
                <a:ext uri="{FF2B5EF4-FFF2-40B4-BE49-F238E27FC236}">
                  <a16:creationId xmlns:a16="http://schemas.microsoft.com/office/drawing/2014/main" id="{8D38B1D1-4179-474D-B09A-B72BAD6B7CB4}"/>
                </a:ext>
              </a:extLst>
            </p:cNvPr>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046;p126">
              <a:extLst>
                <a:ext uri="{FF2B5EF4-FFF2-40B4-BE49-F238E27FC236}">
                  <a16:creationId xmlns:a16="http://schemas.microsoft.com/office/drawing/2014/main" id="{DB05280E-EA6B-4DDB-98F4-DBC85119300C}"/>
                </a:ext>
              </a:extLst>
            </p:cNvPr>
            <p:cNvSpPr/>
            <p:nvPr/>
          </p:nvSpPr>
          <p:spPr>
            <a:xfrm>
              <a:off x="2115172" y="2000918"/>
              <a:ext cx="14" cy="109"/>
            </a:xfrm>
            <a:custGeom>
              <a:avLst/>
              <a:gdLst/>
              <a:ahLst/>
              <a:cxnLst/>
              <a:rect l="l" t="t" r="r" b="b"/>
              <a:pathLst>
                <a:path w="1" h="8" extrusionOk="0">
                  <a:moveTo>
                    <a:pt x="0"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047;p126">
              <a:extLst>
                <a:ext uri="{FF2B5EF4-FFF2-40B4-BE49-F238E27FC236}">
                  <a16:creationId xmlns:a16="http://schemas.microsoft.com/office/drawing/2014/main" id="{215A425C-DD36-4049-8419-D55920B2114D}"/>
                </a:ext>
              </a:extLst>
            </p:cNvPr>
            <p:cNvSpPr/>
            <p:nvPr/>
          </p:nvSpPr>
          <p:spPr>
            <a:xfrm>
              <a:off x="2153487" y="1948645"/>
              <a:ext cx="14" cy="299"/>
            </a:xfrm>
            <a:custGeom>
              <a:avLst/>
              <a:gdLst/>
              <a:ahLst/>
              <a:cxnLst/>
              <a:rect l="l" t="t" r="r" b="b"/>
              <a:pathLst>
                <a:path w="1" h="22" extrusionOk="0">
                  <a:moveTo>
                    <a:pt x="0" y="2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048;p126">
              <a:extLst>
                <a:ext uri="{FF2B5EF4-FFF2-40B4-BE49-F238E27FC236}">
                  <a16:creationId xmlns:a16="http://schemas.microsoft.com/office/drawing/2014/main" id="{BA4576E5-E030-43A8-90FB-C1FDAA3264CD}"/>
                </a:ext>
              </a:extLst>
            </p:cNvPr>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049;p126">
              <a:extLst>
                <a:ext uri="{FF2B5EF4-FFF2-40B4-BE49-F238E27FC236}">
                  <a16:creationId xmlns:a16="http://schemas.microsoft.com/office/drawing/2014/main" id="{4696C835-6730-4E02-86D5-18D10044DE39}"/>
                </a:ext>
              </a:extLst>
            </p:cNvPr>
            <p:cNvSpPr/>
            <p:nvPr/>
          </p:nvSpPr>
          <p:spPr>
            <a:xfrm>
              <a:off x="2113597" y="2006825"/>
              <a:ext cx="109" cy="204"/>
            </a:xfrm>
            <a:custGeom>
              <a:avLst/>
              <a:gdLst/>
              <a:ahLst/>
              <a:cxnLst/>
              <a:rect l="l" t="t" r="r" b="b"/>
              <a:pathLst>
                <a:path w="8" h="15" extrusionOk="0">
                  <a:moveTo>
                    <a:pt x="1" y="14"/>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050;p126">
              <a:extLst>
                <a:ext uri="{FF2B5EF4-FFF2-40B4-BE49-F238E27FC236}">
                  <a16:creationId xmlns:a16="http://schemas.microsoft.com/office/drawing/2014/main" id="{71BB9679-0DF9-4EDF-8578-951617850981}"/>
                </a:ext>
              </a:extLst>
            </p:cNvPr>
            <p:cNvSpPr/>
            <p:nvPr/>
          </p:nvSpPr>
          <p:spPr>
            <a:xfrm>
              <a:off x="2114506" y="2003824"/>
              <a:ext cx="54" cy="244"/>
            </a:xfrm>
            <a:custGeom>
              <a:avLst/>
              <a:gdLst/>
              <a:ahLst/>
              <a:cxnLst/>
              <a:rect l="l" t="t" r="r" b="b"/>
              <a:pathLst>
                <a:path w="4" h="18" extrusionOk="0">
                  <a:moveTo>
                    <a:pt x="0" y="1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051;p126">
              <a:extLst>
                <a:ext uri="{FF2B5EF4-FFF2-40B4-BE49-F238E27FC236}">
                  <a16:creationId xmlns:a16="http://schemas.microsoft.com/office/drawing/2014/main" id="{F29EE222-60B3-4963-BF01-BC72FB1D10C2}"/>
                </a:ext>
              </a:extLst>
            </p:cNvPr>
            <p:cNvSpPr/>
            <p:nvPr/>
          </p:nvSpPr>
          <p:spPr>
            <a:xfrm>
              <a:off x="2115117" y="2001204"/>
              <a:ext cx="14" cy="163"/>
            </a:xfrm>
            <a:custGeom>
              <a:avLst/>
              <a:gdLst/>
              <a:ahLst/>
              <a:cxnLst/>
              <a:rect l="l" t="t" r="r" b="b"/>
              <a:pathLst>
                <a:path w="1" h="12" extrusionOk="0">
                  <a:moveTo>
                    <a:pt x="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052;p126">
              <a:extLst>
                <a:ext uri="{FF2B5EF4-FFF2-40B4-BE49-F238E27FC236}">
                  <a16:creationId xmlns:a16="http://schemas.microsoft.com/office/drawing/2014/main" id="{7FB36647-220D-4891-A9C9-E7BAB6EFA98C}"/>
                </a:ext>
              </a:extLst>
            </p:cNvPr>
            <p:cNvSpPr/>
            <p:nvPr/>
          </p:nvSpPr>
          <p:spPr>
            <a:xfrm>
              <a:off x="2113977" y="2005535"/>
              <a:ext cx="109" cy="258"/>
            </a:xfrm>
            <a:custGeom>
              <a:avLst/>
              <a:gdLst/>
              <a:ahLst/>
              <a:cxnLst/>
              <a:rect l="l" t="t" r="r" b="b"/>
              <a:pathLst>
                <a:path w="8" h="19" extrusionOk="0">
                  <a:moveTo>
                    <a:pt x="1" y="18"/>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053;p126">
              <a:extLst>
                <a:ext uri="{FF2B5EF4-FFF2-40B4-BE49-F238E27FC236}">
                  <a16:creationId xmlns:a16="http://schemas.microsoft.com/office/drawing/2014/main" id="{363F2404-C196-4D83-9F69-7893BBA7FB97}"/>
                </a:ext>
              </a:extLst>
            </p:cNvPr>
            <p:cNvSpPr/>
            <p:nvPr/>
          </p:nvSpPr>
          <p:spPr>
            <a:xfrm>
              <a:off x="2114602" y="2003254"/>
              <a:ext cx="109" cy="244"/>
            </a:xfrm>
            <a:custGeom>
              <a:avLst/>
              <a:gdLst/>
              <a:ahLst/>
              <a:cxnLst/>
              <a:rect l="l" t="t" r="r" b="b"/>
              <a:pathLst>
                <a:path w="8" h="18" extrusionOk="0">
                  <a:moveTo>
                    <a:pt x="0" y="18"/>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054;p126">
              <a:extLst>
                <a:ext uri="{FF2B5EF4-FFF2-40B4-BE49-F238E27FC236}">
                  <a16:creationId xmlns:a16="http://schemas.microsoft.com/office/drawing/2014/main" id="{B3BCD9E0-1409-4753-9D56-A237652BAA55}"/>
                </a:ext>
              </a:extLst>
            </p:cNvPr>
            <p:cNvSpPr/>
            <p:nvPr/>
          </p:nvSpPr>
          <p:spPr>
            <a:xfrm>
              <a:off x="2114221" y="2004924"/>
              <a:ext cx="54" cy="299"/>
            </a:xfrm>
            <a:custGeom>
              <a:avLst/>
              <a:gdLst/>
              <a:ahLst/>
              <a:cxnLst/>
              <a:rect l="l" t="t" r="r" b="b"/>
              <a:pathLst>
                <a:path w="4" h="22" extrusionOk="0">
                  <a:moveTo>
                    <a:pt x="0" y="21"/>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055;p126">
              <a:extLst>
                <a:ext uri="{FF2B5EF4-FFF2-40B4-BE49-F238E27FC236}">
                  <a16:creationId xmlns:a16="http://schemas.microsoft.com/office/drawing/2014/main" id="{C47875AF-615A-451A-91CA-BDD810430EC1}"/>
                </a:ext>
              </a:extLst>
            </p:cNvPr>
            <p:cNvSpPr/>
            <p:nvPr/>
          </p:nvSpPr>
          <p:spPr>
            <a:xfrm>
              <a:off x="2113787" y="2006159"/>
              <a:ext cx="109" cy="244"/>
            </a:xfrm>
            <a:custGeom>
              <a:avLst/>
              <a:gdLst/>
              <a:ahLst/>
              <a:cxnLst/>
              <a:rect l="l" t="t" r="r" b="b"/>
              <a:pathLst>
                <a:path w="8" h="18" extrusionOk="0">
                  <a:moveTo>
                    <a:pt x="1" y="18"/>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056;p126">
              <a:extLst>
                <a:ext uri="{FF2B5EF4-FFF2-40B4-BE49-F238E27FC236}">
                  <a16:creationId xmlns:a16="http://schemas.microsoft.com/office/drawing/2014/main" id="{4C6AE339-A161-4D7B-BAD8-868E966E4565}"/>
                </a:ext>
              </a:extLst>
            </p:cNvPr>
            <p:cNvSpPr/>
            <p:nvPr/>
          </p:nvSpPr>
          <p:spPr>
            <a:xfrm>
              <a:off x="2114316" y="2004353"/>
              <a:ext cx="109" cy="244"/>
            </a:xfrm>
            <a:custGeom>
              <a:avLst/>
              <a:gdLst/>
              <a:ahLst/>
              <a:cxnLst/>
              <a:rect l="l" t="t" r="r" b="b"/>
              <a:pathLst>
                <a:path w="8" h="18" extrusionOk="0">
                  <a:moveTo>
                    <a:pt x="0" y="18"/>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057;p126">
              <a:extLst>
                <a:ext uri="{FF2B5EF4-FFF2-40B4-BE49-F238E27FC236}">
                  <a16:creationId xmlns:a16="http://schemas.microsoft.com/office/drawing/2014/main" id="{78C0F963-B347-432D-A074-938EB04AC3B6}"/>
                </a:ext>
              </a:extLst>
            </p:cNvPr>
            <p:cNvSpPr/>
            <p:nvPr/>
          </p:nvSpPr>
          <p:spPr>
            <a:xfrm>
              <a:off x="2114982" y="2001923"/>
              <a:ext cx="14" cy="204"/>
            </a:xfrm>
            <a:custGeom>
              <a:avLst/>
              <a:gdLst/>
              <a:ahLst/>
              <a:cxnLst/>
              <a:rect l="l" t="t" r="r" b="b"/>
              <a:pathLst>
                <a:path w="1" h="15" extrusionOk="0">
                  <a:moveTo>
                    <a:pt x="0"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058;p126">
              <a:extLst>
                <a:ext uri="{FF2B5EF4-FFF2-40B4-BE49-F238E27FC236}">
                  <a16:creationId xmlns:a16="http://schemas.microsoft.com/office/drawing/2014/main" id="{A2917016-BD17-4E9A-99B6-4FF54521D4C7}"/>
                </a:ext>
              </a:extLst>
            </p:cNvPr>
            <p:cNvSpPr/>
            <p:nvPr/>
          </p:nvSpPr>
          <p:spPr>
            <a:xfrm>
              <a:off x="2114737" y="2002779"/>
              <a:ext cx="68" cy="244"/>
            </a:xfrm>
            <a:custGeom>
              <a:avLst/>
              <a:gdLst/>
              <a:ahLst/>
              <a:cxnLst/>
              <a:rect l="l" t="t" r="r" b="b"/>
              <a:pathLst>
                <a:path w="5" h="18" extrusionOk="0">
                  <a:moveTo>
                    <a:pt x="1" y="18"/>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059;p126">
              <a:extLst>
                <a:ext uri="{FF2B5EF4-FFF2-40B4-BE49-F238E27FC236}">
                  <a16:creationId xmlns:a16="http://schemas.microsoft.com/office/drawing/2014/main" id="{25BC2DC7-4C58-4A74-9291-0BDFF0C1FC1A}"/>
                </a:ext>
              </a:extLst>
            </p:cNvPr>
            <p:cNvSpPr/>
            <p:nvPr/>
          </p:nvSpPr>
          <p:spPr>
            <a:xfrm>
              <a:off x="2114832" y="2002344"/>
              <a:ext cx="68" cy="204"/>
            </a:xfrm>
            <a:custGeom>
              <a:avLst/>
              <a:gdLst/>
              <a:ahLst/>
              <a:cxnLst/>
              <a:rect l="l" t="t" r="r" b="b"/>
              <a:pathLst>
                <a:path w="5" h="15" extrusionOk="0">
                  <a:moveTo>
                    <a:pt x="1" y="15"/>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060;p126">
              <a:extLst>
                <a:ext uri="{FF2B5EF4-FFF2-40B4-BE49-F238E27FC236}">
                  <a16:creationId xmlns:a16="http://schemas.microsoft.com/office/drawing/2014/main" id="{000D444D-1751-44C0-9AB8-8B7C180C21B6}"/>
                </a:ext>
              </a:extLst>
            </p:cNvPr>
            <p:cNvSpPr/>
            <p:nvPr/>
          </p:nvSpPr>
          <p:spPr>
            <a:xfrm>
              <a:off x="2113366" y="2007490"/>
              <a:ext cx="54" cy="204"/>
            </a:xfrm>
            <a:custGeom>
              <a:avLst/>
              <a:gdLst/>
              <a:ahLst/>
              <a:cxnLst/>
              <a:rect l="l" t="t" r="r" b="b"/>
              <a:pathLst>
                <a:path w="4" h="15" extrusionOk="0">
                  <a:moveTo>
                    <a:pt x="0" y="14"/>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061;p126">
              <a:extLst>
                <a:ext uri="{FF2B5EF4-FFF2-40B4-BE49-F238E27FC236}">
                  <a16:creationId xmlns:a16="http://schemas.microsoft.com/office/drawing/2014/main" id="{9441B8A8-D8B7-4021-B1B5-6EF515C9249C}"/>
                </a:ext>
              </a:extLst>
            </p:cNvPr>
            <p:cNvSpPr/>
            <p:nvPr/>
          </p:nvSpPr>
          <p:spPr>
            <a:xfrm>
              <a:off x="2115022" y="2001543"/>
              <a:ext cx="68" cy="204"/>
            </a:xfrm>
            <a:custGeom>
              <a:avLst/>
              <a:gdLst/>
              <a:ahLst/>
              <a:cxnLst/>
              <a:rect l="l" t="t" r="r" b="b"/>
              <a:pathLst>
                <a:path w="5" h="15" extrusionOk="0">
                  <a:moveTo>
                    <a:pt x="1" y="14"/>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062;p126">
              <a:extLst>
                <a:ext uri="{FF2B5EF4-FFF2-40B4-BE49-F238E27FC236}">
                  <a16:creationId xmlns:a16="http://schemas.microsoft.com/office/drawing/2014/main" id="{9FF16E65-238B-4951-8F0F-57E7B6C3EFDF}"/>
                </a:ext>
              </a:extLst>
            </p:cNvPr>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063;p126">
              <a:extLst>
                <a:ext uri="{FF2B5EF4-FFF2-40B4-BE49-F238E27FC236}">
                  <a16:creationId xmlns:a16="http://schemas.microsoft.com/office/drawing/2014/main" id="{B557B652-34F4-445D-83EF-CDCF527F7C54}"/>
                </a:ext>
              </a:extLst>
            </p:cNvPr>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064;p126">
              <a:extLst>
                <a:ext uri="{FF2B5EF4-FFF2-40B4-BE49-F238E27FC236}">
                  <a16:creationId xmlns:a16="http://schemas.microsoft.com/office/drawing/2014/main" id="{CB67FF96-5AC3-450F-A933-688A9739E4E0}"/>
                </a:ext>
              </a:extLst>
            </p:cNvPr>
            <p:cNvSpPr/>
            <p:nvPr/>
          </p:nvSpPr>
          <p:spPr>
            <a:xfrm>
              <a:off x="2053761" y="1996316"/>
              <a:ext cx="109" cy="244"/>
            </a:xfrm>
            <a:custGeom>
              <a:avLst/>
              <a:gdLst/>
              <a:ahLst/>
              <a:cxnLst/>
              <a:rect l="l" t="t" r="r" b="b"/>
              <a:pathLst>
                <a:path w="8" h="18" extrusionOk="0">
                  <a:moveTo>
                    <a:pt x="0" y="0"/>
                  </a:moveTo>
                  <a:lnTo>
                    <a:pt x="7"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065;p126">
              <a:extLst>
                <a:ext uri="{FF2B5EF4-FFF2-40B4-BE49-F238E27FC236}">
                  <a16:creationId xmlns:a16="http://schemas.microsoft.com/office/drawing/2014/main" id="{47E652BE-436B-41C4-86D5-66F69F6235CF}"/>
                </a:ext>
              </a:extLst>
            </p:cNvPr>
            <p:cNvSpPr/>
            <p:nvPr/>
          </p:nvSpPr>
          <p:spPr>
            <a:xfrm>
              <a:off x="2053516" y="1995786"/>
              <a:ext cx="109" cy="258"/>
            </a:xfrm>
            <a:custGeom>
              <a:avLst/>
              <a:gdLst/>
              <a:ahLst/>
              <a:cxnLst/>
              <a:rect l="l" t="t" r="r" b="b"/>
              <a:pathLst>
                <a:path w="8" h="19" extrusionOk="0">
                  <a:moveTo>
                    <a:pt x="1" y="1"/>
                  </a:moveTo>
                  <a:lnTo>
                    <a:pt x="8"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066;p126">
              <a:extLst>
                <a:ext uri="{FF2B5EF4-FFF2-40B4-BE49-F238E27FC236}">
                  <a16:creationId xmlns:a16="http://schemas.microsoft.com/office/drawing/2014/main" id="{7F91453F-3930-4BAE-8099-643E7063930B}"/>
                </a:ext>
              </a:extLst>
            </p:cNvPr>
            <p:cNvSpPr/>
            <p:nvPr/>
          </p:nvSpPr>
          <p:spPr>
            <a:xfrm>
              <a:off x="2052905" y="1993980"/>
              <a:ext cx="54" cy="204"/>
            </a:xfrm>
            <a:custGeom>
              <a:avLst/>
              <a:gdLst/>
              <a:ahLst/>
              <a:cxnLst/>
              <a:rect l="l" t="t" r="r" b="b"/>
              <a:pathLst>
                <a:path w="4" h="15" extrusionOk="0">
                  <a:moveTo>
                    <a:pt x="0" y="1"/>
                  </a:moveTo>
                  <a:lnTo>
                    <a:pt x="4"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067;p126">
              <a:extLst>
                <a:ext uri="{FF2B5EF4-FFF2-40B4-BE49-F238E27FC236}">
                  <a16:creationId xmlns:a16="http://schemas.microsoft.com/office/drawing/2014/main" id="{7D57DAF7-9BD6-4123-8706-9307B0F42097}"/>
                </a:ext>
              </a:extLst>
            </p:cNvPr>
            <p:cNvSpPr/>
            <p:nvPr/>
          </p:nvSpPr>
          <p:spPr>
            <a:xfrm>
              <a:off x="2053326" y="1995175"/>
              <a:ext cx="68" cy="244"/>
            </a:xfrm>
            <a:custGeom>
              <a:avLst/>
              <a:gdLst/>
              <a:ahLst/>
              <a:cxnLst/>
              <a:rect l="l" t="t" r="r" b="b"/>
              <a:pathLst>
                <a:path w="5" h="18" extrusionOk="0">
                  <a:moveTo>
                    <a:pt x="1" y="0"/>
                  </a:moveTo>
                  <a:lnTo>
                    <a:pt x="4"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068;p126">
              <a:extLst>
                <a:ext uri="{FF2B5EF4-FFF2-40B4-BE49-F238E27FC236}">
                  <a16:creationId xmlns:a16="http://schemas.microsoft.com/office/drawing/2014/main" id="{033B4BD9-4062-484E-B6FF-4CF3FD191FAB}"/>
                </a:ext>
              </a:extLst>
            </p:cNvPr>
            <p:cNvSpPr/>
            <p:nvPr/>
          </p:nvSpPr>
          <p:spPr>
            <a:xfrm>
              <a:off x="2053095" y="1994605"/>
              <a:ext cx="109" cy="244"/>
            </a:xfrm>
            <a:custGeom>
              <a:avLst/>
              <a:gdLst/>
              <a:ahLst/>
              <a:cxnLst/>
              <a:rect l="l" t="t" r="r" b="b"/>
              <a:pathLst>
                <a:path w="8" h="18" extrusionOk="0">
                  <a:moveTo>
                    <a:pt x="0" y="0"/>
                  </a:moveTo>
                  <a:lnTo>
                    <a:pt x="7"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069;p126">
              <a:extLst>
                <a:ext uri="{FF2B5EF4-FFF2-40B4-BE49-F238E27FC236}">
                  <a16:creationId xmlns:a16="http://schemas.microsoft.com/office/drawing/2014/main" id="{4CD3BC3D-9FB2-45D4-877F-468AFC835CC0}"/>
                </a:ext>
              </a:extLst>
            </p:cNvPr>
            <p:cNvSpPr/>
            <p:nvPr/>
          </p:nvSpPr>
          <p:spPr>
            <a:xfrm>
              <a:off x="2054277" y="1997497"/>
              <a:ext cx="109" cy="258"/>
            </a:xfrm>
            <a:custGeom>
              <a:avLst/>
              <a:gdLst/>
              <a:ahLst/>
              <a:cxnLst/>
              <a:rect l="l" t="t" r="r" b="b"/>
              <a:pathLst>
                <a:path w="8" h="19" extrusionOk="0">
                  <a:moveTo>
                    <a:pt x="1" y="1"/>
                  </a:moveTo>
                  <a:lnTo>
                    <a:pt x="8"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070;p126">
              <a:extLst>
                <a:ext uri="{FF2B5EF4-FFF2-40B4-BE49-F238E27FC236}">
                  <a16:creationId xmlns:a16="http://schemas.microsoft.com/office/drawing/2014/main" id="{19AC9A4F-85EB-4213-BA42-33DBD553C6C8}"/>
                </a:ext>
              </a:extLst>
            </p:cNvPr>
            <p:cNvSpPr/>
            <p:nvPr/>
          </p:nvSpPr>
          <p:spPr>
            <a:xfrm>
              <a:off x="2053992" y="1996927"/>
              <a:ext cx="163" cy="299"/>
            </a:xfrm>
            <a:custGeom>
              <a:avLst/>
              <a:gdLst/>
              <a:ahLst/>
              <a:cxnLst/>
              <a:rect l="l" t="t" r="r" b="b"/>
              <a:pathLst>
                <a:path w="12" h="22" extrusionOk="0">
                  <a:moveTo>
                    <a:pt x="1" y="1"/>
                  </a:moveTo>
                  <a:lnTo>
                    <a:pt x="11"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071;p126">
              <a:extLst>
                <a:ext uri="{FF2B5EF4-FFF2-40B4-BE49-F238E27FC236}">
                  <a16:creationId xmlns:a16="http://schemas.microsoft.com/office/drawing/2014/main" id="{DBA0D533-9BF5-4DEE-A5C0-B6D955AFB928}"/>
                </a:ext>
              </a:extLst>
            </p:cNvPr>
            <p:cNvSpPr/>
            <p:nvPr/>
          </p:nvSpPr>
          <p:spPr>
            <a:xfrm>
              <a:off x="2054467" y="1997931"/>
              <a:ext cx="109" cy="204"/>
            </a:xfrm>
            <a:custGeom>
              <a:avLst/>
              <a:gdLst/>
              <a:ahLst/>
              <a:cxnLst/>
              <a:rect l="l" t="t" r="r" b="b"/>
              <a:pathLst>
                <a:path w="8" h="15" extrusionOk="0">
                  <a:moveTo>
                    <a:pt x="1" y="0"/>
                  </a:moveTo>
                  <a:lnTo>
                    <a:pt x="8"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072;p126">
              <a:extLst>
                <a:ext uri="{FF2B5EF4-FFF2-40B4-BE49-F238E27FC236}">
                  <a16:creationId xmlns:a16="http://schemas.microsoft.com/office/drawing/2014/main" id="{E76535E2-DB2E-4DEB-B060-35BB253CAAAD}"/>
                </a:ext>
              </a:extLst>
            </p:cNvPr>
            <p:cNvSpPr/>
            <p:nvPr/>
          </p:nvSpPr>
          <p:spPr>
            <a:xfrm>
              <a:off x="2048004" y="1965087"/>
              <a:ext cx="14" cy="54"/>
            </a:xfrm>
            <a:custGeom>
              <a:avLst/>
              <a:gdLst/>
              <a:ahLst/>
              <a:cxnLst/>
              <a:rect l="l" t="t" r="r" b="b"/>
              <a:pathLst>
                <a:path w="1" h="4" extrusionOk="0">
                  <a:moveTo>
                    <a:pt x="1"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073;p126">
              <a:extLst>
                <a:ext uri="{FF2B5EF4-FFF2-40B4-BE49-F238E27FC236}">
                  <a16:creationId xmlns:a16="http://schemas.microsoft.com/office/drawing/2014/main" id="{A0951396-7494-4F53-91A2-15886F8D4969}"/>
                </a:ext>
              </a:extLst>
            </p:cNvPr>
            <p:cNvSpPr/>
            <p:nvPr/>
          </p:nvSpPr>
          <p:spPr>
            <a:xfrm>
              <a:off x="2047909" y="1964897"/>
              <a:ext cx="14" cy="54"/>
            </a:xfrm>
            <a:custGeom>
              <a:avLst/>
              <a:gdLst/>
              <a:ahLst/>
              <a:cxnLst/>
              <a:rect l="l" t="t" r="r" b="b"/>
              <a:pathLst>
                <a:path w="1" h="4" extrusionOk="0">
                  <a:moveTo>
                    <a:pt x="1"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074;p126">
              <a:extLst>
                <a:ext uri="{FF2B5EF4-FFF2-40B4-BE49-F238E27FC236}">
                  <a16:creationId xmlns:a16="http://schemas.microsoft.com/office/drawing/2014/main" id="{37E4E2BA-F662-46AD-9E5E-79FC77FEFFD8}"/>
                </a:ext>
              </a:extLst>
            </p:cNvPr>
            <p:cNvSpPr/>
            <p:nvPr/>
          </p:nvSpPr>
          <p:spPr>
            <a:xfrm>
              <a:off x="2048343" y="1965563"/>
              <a:ext cx="54" cy="54"/>
            </a:xfrm>
            <a:custGeom>
              <a:avLst/>
              <a:gdLst/>
              <a:ahLst/>
              <a:cxnLst/>
              <a:rect l="l" t="t" r="r" b="b"/>
              <a:pathLst>
                <a:path w="4" h="4" extrusionOk="0">
                  <a:moveTo>
                    <a:pt x="4"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075;p126">
              <a:extLst>
                <a:ext uri="{FF2B5EF4-FFF2-40B4-BE49-F238E27FC236}">
                  <a16:creationId xmlns:a16="http://schemas.microsoft.com/office/drawing/2014/main" id="{E5727550-3987-4C9F-BF09-A6B3830EB2A6}"/>
                </a:ext>
              </a:extLst>
            </p:cNvPr>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076;p126">
              <a:extLst>
                <a:ext uri="{FF2B5EF4-FFF2-40B4-BE49-F238E27FC236}">
                  <a16:creationId xmlns:a16="http://schemas.microsoft.com/office/drawing/2014/main" id="{BC6D24BE-3DF6-467F-A73D-591576DCD1A3}"/>
                </a:ext>
              </a:extLst>
            </p:cNvPr>
            <p:cNvSpPr/>
            <p:nvPr/>
          </p:nvSpPr>
          <p:spPr>
            <a:xfrm>
              <a:off x="2052376" y="1991849"/>
              <a:ext cx="68" cy="244"/>
            </a:xfrm>
            <a:custGeom>
              <a:avLst/>
              <a:gdLst/>
              <a:ahLst/>
              <a:cxnLst/>
              <a:rect l="l" t="t" r="r" b="b"/>
              <a:pathLst>
                <a:path w="5" h="18" extrusionOk="0">
                  <a:moveTo>
                    <a:pt x="1" y="0"/>
                  </a:moveTo>
                  <a:lnTo>
                    <a:pt x="4"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077;p126">
              <a:extLst>
                <a:ext uri="{FF2B5EF4-FFF2-40B4-BE49-F238E27FC236}">
                  <a16:creationId xmlns:a16="http://schemas.microsoft.com/office/drawing/2014/main" id="{92B23730-C239-4756-A161-E8783FF02C90}"/>
                </a:ext>
              </a:extLst>
            </p:cNvPr>
            <p:cNvSpPr/>
            <p:nvPr/>
          </p:nvSpPr>
          <p:spPr>
            <a:xfrm>
              <a:off x="2047393" y="1963472"/>
              <a:ext cx="14" cy="109"/>
            </a:xfrm>
            <a:custGeom>
              <a:avLst/>
              <a:gdLst/>
              <a:ahLst/>
              <a:cxnLst/>
              <a:rect l="l" t="t" r="r" b="b"/>
              <a:pathLst>
                <a:path w="1" h="8" extrusionOk="0">
                  <a:moveTo>
                    <a:pt x="0"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078;p126">
              <a:extLst>
                <a:ext uri="{FF2B5EF4-FFF2-40B4-BE49-F238E27FC236}">
                  <a16:creationId xmlns:a16="http://schemas.microsoft.com/office/drawing/2014/main" id="{8E7DE68D-F2C7-4B20-8F89-0E62A1CE0CCE}"/>
                </a:ext>
              </a:extLst>
            </p:cNvPr>
            <p:cNvSpPr/>
            <p:nvPr/>
          </p:nvSpPr>
          <p:spPr>
            <a:xfrm>
              <a:off x="2047773" y="1964612"/>
              <a:ext cx="54" cy="109"/>
            </a:xfrm>
            <a:custGeom>
              <a:avLst/>
              <a:gdLst/>
              <a:ahLst/>
              <a:cxnLst/>
              <a:rect l="l" t="t" r="r" b="b"/>
              <a:pathLst>
                <a:path w="4" h="8" extrusionOk="0">
                  <a:moveTo>
                    <a:pt x="0" y="0"/>
                  </a:moveTo>
                  <a:lnTo>
                    <a:pt x="4"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079;p126">
              <a:extLst>
                <a:ext uri="{FF2B5EF4-FFF2-40B4-BE49-F238E27FC236}">
                  <a16:creationId xmlns:a16="http://schemas.microsoft.com/office/drawing/2014/main" id="{161B8CA4-78D4-4142-AF72-382592CCD219}"/>
                </a:ext>
              </a:extLst>
            </p:cNvPr>
            <p:cNvSpPr/>
            <p:nvPr/>
          </p:nvSpPr>
          <p:spPr>
            <a:xfrm>
              <a:off x="2047529" y="1963947"/>
              <a:ext cx="14" cy="109"/>
            </a:xfrm>
            <a:custGeom>
              <a:avLst/>
              <a:gdLst/>
              <a:ahLst/>
              <a:cxnLst/>
              <a:rect l="l" t="t" r="r" b="b"/>
              <a:pathLst>
                <a:path w="1" h="8" extrusionOk="0">
                  <a:moveTo>
                    <a:pt x="1"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080;p126">
              <a:extLst>
                <a:ext uri="{FF2B5EF4-FFF2-40B4-BE49-F238E27FC236}">
                  <a16:creationId xmlns:a16="http://schemas.microsoft.com/office/drawing/2014/main" id="{966F1A9D-B171-4802-8781-1E29A1E54ACC}"/>
                </a:ext>
              </a:extLst>
            </p:cNvPr>
            <p:cNvSpPr/>
            <p:nvPr/>
          </p:nvSpPr>
          <p:spPr>
            <a:xfrm>
              <a:off x="2047678" y="1964273"/>
              <a:ext cx="14" cy="109"/>
            </a:xfrm>
            <a:custGeom>
              <a:avLst/>
              <a:gdLst/>
              <a:ahLst/>
              <a:cxnLst/>
              <a:rect l="l" t="t" r="r" b="b"/>
              <a:pathLst>
                <a:path w="1" h="8" extrusionOk="0">
                  <a:moveTo>
                    <a:pt x="0"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081;p126">
              <a:extLst>
                <a:ext uri="{FF2B5EF4-FFF2-40B4-BE49-F238E27FC236}">
                  <a16:creationId xmlns:a16="http://schemas.microsoft.com/office/drawing/2014/main" id="{EB093FA6-B041-48A0-81D5-5BCC0F4959A5}"/>
                </a:ext>
              </a:extLst>
            </p:cNvPr>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082;p126">
              <a:extLst>
                <a:ext uri="{FF2B5EF4-FFF2-40B4-BE49-F238E27FC236}">
                  <a16:creationId xmlns:a16="http://schemas.microsoft.com/office/drawing/2014/main" id="{17AE8A6B-D60D-41C8-9D9C-C5D9C8FC385B}"/>
                </a:ext>
              </a:extLst>
            </p:cNvPr>
            <p:cNvSpPr/>
            <p:nvPr/>
          </p:nvSpPr>
          <p:spPr>
            <a:xfrm>
              <a:off x="2048153" y="1965318"/>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083;p126">
              <a:extLst>
                <a:ext uri="{FF2B5EF4-FFF2-40B4-BE49-F238E27FC236}">
                  <a16:creationId xmlns:a16="http://schemas.microsoft.com/office/drawing/2014/main" id="{3C8406E4-EE05-497A-BC86-2287371B55D9}"/>
                </a:ext>
              </a:extLst>
            </p:cNvPr>
            <p:cNvSpPr/>
            <p:nvPr/>
          </p:nvSpPr>
          <p:spPr>
            <a:xfrm>
              <a:off x="2048438" y="1965658"/>
              <a:ext cx="54" cy="54"/>
            </a:xfrm>
            <a:custGeom>
              <a:avLst/>
              <a:gdLst/>
              <a:ahLst/>
              <a:cxnLst/>
              <a:rect l="l" t="t" r="r" b="b"/>
              <a:pathLst>
                <a:path w="4" h="4" extrusionOk="0">
                  <a:moveTo>
                    <a:pt x="0" y="0"/>
                  </a:move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084;p126">
              <a:extLst>
                <a:ext uri="{FF2B5EF4-FFF2-40B4-BE49-F238E27FC236}">
                  <a16:creationId xmlns:a16="http://schemas.microsoft.com/office/drawing/2014/main" id="{3BAEE20B-00DF-46A2-9565-AB783C49DCAA}"/>
                </a:ext>
              </a:extLst>
            </p:cNvPr>
            <p:cNvSpPr/>
            <p:nvPr/>
          </p:nvSpPr>
          <p:spPr>
            <a:xfrm>
              <a:off x="2047298" y="1962942"/>
              <a:ext cx="14" cy="163"/>
            </a:xfrm>
            <a:custGeom>
              <a:avLst/>
              <a:gdLst/>
              <a:ahLst/>
              <a:cxnLst/>
              <a:rect l="l" t="t" r="r" b="b"/>
              <a:pathLst>
                <a:path w="1" h="12" extrusionOk="0">
                  <a:moveTo>
                    <a:pt x="0"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085;p126">
              <a:extLst>
                <a:ext uri="{FF2B5EF4-FFF2-40B4-BE49-F238E27FC236}">
                  <a16:creationId xmlns:a16="http://schemas.microsoft.com/office/drawing/2014/main" id="{1B2AEEF2-3B58-45F2-8DF0-42C4B1CF892E}"/>
                </a:ext>
              </a:extLst>
            </p:cNvPr>
            <p:cNvSpPr/>
            <p:nvPr/>
          </p:nvSpPr>
          <p:spPr>
            <a:xfrm>
              <a:off x="2052661" y="1993179"/>
              <a:ext cx="68" cy="204"/>
            </a:xfrm>
            <a:custGeom>
              <a:avLst/>
              <a:gdLst/>
              <a:ahLst/>
              <a:cxnLst/>
              <a:rect l="l" t="t" r="r" b="b"/>
              <a:pathLst>
                <a:path w="5" h="15" extrusionOk="0">
                  <a:moveTo>
                    <a:pt x="1" y="0"/>
                  </a:moveTo>
                  <a:lnTo>
                    <a:pt x="4"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086;p126">
              <a:extLst>
                <a:ext uri="{FF2B5EF4-FFF2-40B4-BE49-F238E27FC236}">
                  <a16:creationId xmlns:a16="http://schemas.microsoft.com/office/drawing/2014/main" id="{71F862A1-0AAB-4512-9C13-CE916543C934}"/>
                </a:ext>
              </a:extLst>
            </p:cNvPr>
            <p:cNvSpPr/>
            <p:nvPr/>
          </p:nvSpPr>
          <p:spPr>
            <a:xfrm>
              <a:off x="2048574" y="1965753"/>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087;p126">
              <a:extLst>
                <a:ext uri="{FF2B5EF4-FFF2-40B4-BE49-F238E27FC236}">
                  <a16:creationId xmlns:a16="http://schemas.microsoft.com/office/drawing/2014/main" id="{97B040D6-9589-4C7E-88C4-8E6ADF08954D}"/>
                </a:ext>
              </a:extLst>
            </p:cNvPr>
            <p:cNvSpPr/>
            <p:nvPr/>
          </p:nvSpPr>
          <p:spPr>
            <a:xfrm>
              <a:off x="2052525" y="1992514"/>
              <a:ext cx="54" cy="204"/>
            </a:xfrm>
            <a:custGeom>
              <a:avLst/>
              <a:gdLst/>
              <a:ahLst/>
              <a:cxnLst/>
              <a:rect l="l" t="t" r="r" b="b"/>
              <a:pathLst>
                <a:path w="4" h="15" extrusionOk="0">
                  <a:moveTo>
                    <a:pt x="0" y="0"/>
                  </a:moveTo>
                  <a:lnTo>
                    <a:pt x="4"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088;p126">
              <a:extLst>
                <a:ext uri="{FF2B5EF4-FFF2-40B4-BE49-F238E27FC236}">
                  <a16:creationId xmlns:a16="http://schemas.microsoft.com/office/drawing/2014/main" id="{7606739B-BD4A-45D7-9BFA-4ED7A2989118}"/>
                </a:ext>
              </a:extLst>
            </p:cNvPr>
            <p:cNvSpPr/>
            <p:nvPr/>
          </p:nvSpPr>
          <p:spPr>
            <a:xfrm>
              <a:off x="2047149" y="1962426"/>
              <a:ext cx="68" cy="204"/>
            </a:xfrm>
            <a:custGeom>
              <a:avLst/>
              <a:gdLst/>
              <a:ahLst/>
              <a:cxnLst/>
              <a:rect l="l" t="t" r="r" b="b"/>
              <a:pathLst>
                <a:path w="5" h="15" extrusionOk="0">
                  <a:moveTo>
                    <a:pt x="1" y="0"/>
                  </a:moveTo>
                  <a:lnTo>
                    <a:pt x="4"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089;p126">
              <a:extLst>
                <a:ext uri="{FF2B5EF4-FFF2-40B4-BE49-F238E27FC236}">
                  <a16:creationId xmlns:a16="http://schemas.microsoft.com/office/drawing/2014/main" id="{C9ECD186-FFB6-4A01-9A8E-C876D35D4EF3}"/>
                </a:ext>
              </a:extLst>
            </p:cNvPr>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090;p126">
              <a:extLst>
                <a:ext uri="{FF2B5EF4-FFF2-40B4-BE49-F238E27FC236}">
                  <a16:creationId xmlns:a16="http://schemas.microsoft.com/office/drawing/2014/main" id="{555CC0EC-9091-477B-87A3-ED0FD13482A1}"/>
                </a:ext>
              </a:extLst>
            </p:cNvPr>
            <p:cNvSpPr/>
            <p:nvPr/>
          </p:nvSpPr>
          <p:spPr>
            <a:xfrm>
              <a:off x="2048248" y="1965468"/>
              <a:ext cx="54" cy="54"/>
            </a:xfrm>
            <a:custGeom>
              <a:avLst/>
              <a:gdLst/>
              <a:ahLst/>
              <a:cxnLst/>
              <a:rect l="l" t="t" r="r" b="b"/>
              <a:pathLst>
                <a:path w="4" h="4" extrusionOk="0">
                  <a:moveTo>
                    <a:pt x="0" y="0"/>
                  </a:move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091;p126">
              <a:extLst>
                <a:ext uri="{FF2B5EF4-FFF2-40B4-BE49-F238E27FC236}">
                  <a16:creationId xmlns:a16="http://schemas.microsoft.com/office/drawing/2014/main" id="{A57E136B-782C-4BC5-8B8D-EBEAB79CB5AA}"/>
                </a:ext>
              </a:extLst>
            </p:cNvPr>
            <p:cNvSpPr/>
            <p:nvPr/>
          </p:nvSpPr>
          <p:spPr>
            <a:xfrm>
              <a:off x="2030082" y="1976927"/>
              <a:ext cx="68" cy="339"/>
            </a:xfrm>
            <a:custGeom>
              <a:avLst/>
              <a:gdLst/>
              <a:ahLst/>
              <a:cxnLst/>
              <a:rect l="l" t="t" r="r" b="b"/>
              <a:pathLst>
                <a:path w="5" h="25" extrusionOk="0">
                  <a:moveTo>
                    <a:pt x="4" y="25"/>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092;p126">
              <a:extLst>
                <a:ext uri="{FF2B5EF4-FFF2-40B4-BE49-F238E27FC236}">
                  <a16:creationId xmlns:a16="http://schemas.microsoft.com/office/drawing/2014/main" id="{46CC0F0D-1D5F-41C1-8EDC-E7C2DA3A2CAD}"/>
                </a:ext>
              </a:extLst>
            </p:cNvPr>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093;p126">
              <a:extLst>
                <a:ext uri="{FF2B5EF4-FFF2-40B4-BE49-F238E27FC236}">
                  <a16:creationId xmlns:a16="http://schemas.microsoft.com/office/drawing/2014/main" id="{6555D49C-4F8B-4169-B6C9-01D6B84F3E02}"/>
                </a:ext>
              </a:extLst>
            </p:cNvPr>
            <p:cNvSpPr/>
            <p:nvPr/>
          </p:nvSpPr>
          <p:spPr>
            <a:xfrm>
              <a:off x="2029756" y="1975203"/>
              <a:ext cx="109" cy="394"/>
            </a:xfrm>
            <a:custGeom>
              <a:avLst/>
              <a:gdLst/>
              <a:ahLst/>
              <a:cxnLst/>
              <a:rect l="l" t="t" r="r" b="b"/>
              <a:pathLst>
                <a:path w="8" h="29" extrusionOk="0">
                  <a:moveTo>
                    <a:pt x="7" y="29"/>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094;p126">
              <a:extLst>
                <a:ext uri="{FF2B5EF4-FFF2-40B4-BE49-F238E27FC236}">
                  <a16:creationId xmlns:a16="http://schemas.microsoft.com/office/drawing/2014/main" id="{E4791FD4-1AD7-458E-8266-4B537F94E2AF}"/>
                </a:ext>
              </a:extLst>
            </p:cNvPr>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095;p126">
              <a:extLst>
                <a:ext uri="{FF2B5EF4-FFF2-40B4-BE49-F238E27FC236}">
                  <a16:creationId xmlns:a16="http://schemas.microsoft.com/office/drawing/2014/main" id="{5E5BF6C3-F16E-402F-BA82-F64B83A9756C}"/>
                </a:ext>
              </a:extLst>
            </p:cNvPr>
            <p:cNvSpPr/>
            <p:nvPr/>
          </p:nvSpPr>
          <p:spPr>
            <a:xfrm>
              <a:off x="2028561" y="2003444"/>
              <a:ext cx="14" cy="204"/>
            </a:xfrm>
            <a:custGeom>
              <a:avLst/>
              <a:gdLst/>
              <a:ahLst/>
              <a:cxnLst/>
              <a:rect l="l" t="t" r="r" b="b"/>
              <a:pathLst>
                <a:path w="1" h="15" extrusionOk="0">
                  <a:moveTo>
                    <a:pt x="1" y="0"/>
                  </a:move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096;p126">
              <a:extLst>
                <a:ext uri="{FF2B5EF4-FFF2-40B4-BE49-F238E27FC236}">
                  <a16:creationId xmlns:a16="http://schemas.microsoft.com/office/drawing/2014/main" id="{23A3426F-AACD-4B09-B489-8714FF7F8520}"/>
                </a:ext>
              </a:extLst>
            </p:cNvPr>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097;p126">
              <a:extLst>
                <a:ext uri="{FF2B5EF4-FFF2-40B4-BE49-F238E27FC236}">
                  <a16:creationId xmlns:a16="http://schemas.microsoft.com/office/drawing/2014/main" id="{9B317A45-C5CA-4650-AD00-B1B8CDBA1602}"/>
                </a:ext>
              </a:extLst>
            </p:cNvPr>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098;p126">
              <a:extLst>
                <a:ext uri="{FF2B5EF4-FFF2-40B4-BE49-F238E27FC236}">
                  <a16:creationId xmlns:a16="http://schemas.microsoft.com/office/drawing/2014/main" id="{ECF9F44C-1780-49A2-BBE4-CB6096E0147B}"/>
                </a:ext>
              </a:extLst>
            </p:cNvPr>
            <p:cNvSpPr/>
            <p:nvPr/>
          </p:nvSpPr>
          <p:spPr>
            <a:xfrm>
              <a:off x="2030231" y="1977728"/>
              <a:ext cx="54" cy="353"/>
            </a:xfrm>
            <a:custGeom>
              <a:avLst/>
              <a:gdLst/>
              <a:ahLst/>
              <a:cxnLst/>
              <a:rect l="l" t="t" r="r" b="b"/>
              <a:pathLst>
                <a:path w="4" h="26" extrusionOk="0">
                  <a:moveTo>
                    <a:pt x="4" y="2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099;p126">
              <a:extLst>
                <a:ext uri="{FF2B5EF4-FFF2-40B4-BE49-F238E27FC236}">
                  <a16:creationId xmlns:a16="http://schemas.microsoft.com/office/drawing/2014/main" id="{8FB25EA3-5682-4B8B-8228-9F208F0610DC}"/>
                </a:ext>
              </a:extLst>
            </p:cNvPr>
            <p:cNvSpPr/>
            <p:nvPr/>
          </p:nvSpPr>
          <p:spPr>
            <a:xfrm>
              <a:off x="2030747" y="1981530"/>
              <a:ext cx="14" cy="163"/>
            </a:xfrm>
            <a:custGeom>
              <a:avLst/>
              <a:gdLst/>
              <a:ahLst/>
              <a:cxnLst/>
              <a:rect l="l" t="t" r="r" b="b"/>
              <a:pathLst>
                <a:path w="1" h="12" extrusionOk="0">
                  <a:moveTo>
                    <a:pt x="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100;p126">
              <a:extLst>
                <a:ext uri="{FF2B5EF4-FFF2-40B4-BE49-F238E27FC236}">
                  <a16:creationId xmlns:a16="http://schemas.microsoft.com/office/drawing/2014/main" id="{651D8A7E-9BE4-4387-81A9-4CED183B40C6}"/>
                </a:ext>
              </a:extLst>
            </p:cNvPr>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101;p126">
              <a:extLst>
                <a:ext uri="{FF2B5EF4-FFF2-40B4-BE49-F238E27FC236}">
                  <a16:creationId xmlns:a16="http://schemas.microsoft.com/office/drawing/2014/main" id="{65096B2D-A539-4C44-BD5D-CC90CF7D96D3}"/>
                </a:ext>
              </a:extLst>
            </p:cNvPr>
            <p:cNvSpPr/>
            <p:nvPr/>
          </p:nvSpPr>
          <p:spPr>
            <a:xfrm>
              <a:off x="2030557" y="1979914"/>
              <a:ext cx="68" cy="299"/>
            </a:xfrm>
            <a:custGeom>
              <a:avLst/>
              <a:gdLst/>
              <a:ahLst/>
              <a:cxnLst/>
              <a:rect l="l" t="t" r="r" b="b"/>
              <a:pathLst>
                <a:path w="5" h="22" extrusionOk="0">
                  <a:moveTo>
                    <a:pt x="4" y="22"/>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102;p126">
              <a:extLst>
                <a:ext uri="{FF2B5EF4-FFF2-40B4-BE49-F238E27FC236}">
                  <a16:creationId xmlns:a16="http://schemas.microsoft.com/office/drawing/2014/main" id="{9385E972-4D2D-4533-94C3-7725898CC5D0}"/>
                </a:ext>
              </a:extLst>
            </p:cNvPr>
            <p:cNvSpPr/>
            <p:nvPr/>
          </p:nvSpPr>
          <p:spPr>
            <a:xfrm>
              <a:off x="2029281" y="1973397"/>
              <a:ext cx="109" cy="394"/>
            </a:xfrm>
            <a:custGeom>
              <a:avLst/>
              <a:gdLst/>
              <a:ahLst/>
              <a:cxnLst/>
              <a:rect l="l" t="t" r="r" b="b"/>
              <a:pathLst>
                <a:path w="8" h="29" extrusionOk="0">
                  <a:moveTo>
                    <a:pt x="7" y="29"/>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103;p126">
              <a:extLst>
                <a:ext uri="{FF2B5EF4-FFF2-40B4-BE49-F238E27FC236}">
                  <a16:creationId xmlns:a16="http://schemas.microsoft.com/office/drawing/2014/main" id="{0C6010AB-0F9B-4CBE-86B6-D511494A8DB0}"/>
                </a:ext>
              </a:extLst>
            </p:cNvPr>
            <p:cNvSpPr/>
            <p:nvPr/>
          </p:nvSpPr>
          <p:spPr>
            <a:xfrm>
              <a:off x="2030367" y="1978488"/>
              <a:ext cx="68" cy="353"/>
            </a:xfrm>
            <a:custGeom>
              <a:avLst/>
              <a:gdLst/>
              <a:ahLst/>
              <a:cxnLst/>
              <a:rect l="l" t="t" r="r" b="b"/>
              <a:pathLst>
                <a:path w="5" h="26" extrusionOk="0">
                  <a:moveTo>
                    <a:pt x="4" y="2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104;p126">
              <a:extLst>
                <a:ext uri="{FF2B5EF4-FFF2-40B4-BE49-F238E27FC236}">
                  <a16:creationId xmlns:a16="http://schemas.microsoft.com/office/drawing/2014/main" id="{6B9E512A-1784-4FA5-8A45-30482063C7AB}"/>
                </a:ext>
              </a:extLst>
            </p:cNvPr>
            <p:cNvSpPr/>
            <p:nvPr/>
          </p:nvSpPr>
          <p:spPr>
            <a:xfrm>
              <a:off x="2029511" y="1974306"/>
              <a:ext cx="109" cy="394"/>
            </a:xfrm>
            <a:custGeom>
              <a:avLst/>
              <a:gdLst/>
              <a:ahLst/>
              <a:cxnLst/>
              <a:rect l="l" t="t" r="r" b="b"/>
              <a:pathLst>
                <a:path w="8" h="29" extrusionOk="0">
                  <a:moveTo>
                    <a:pt x="8" y="28"/>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105;p126">
              <a:extLst>
                <a:ext uri="{FF2B5EF4-FFF2-40B4-BE49-F238E27FC236}">
                  <a16:creationId xmlns:a16="http://schemas.microsoft.com/office/drawing/2014/main" id="{6987F7FB-3FE4-45E5-8CC4-00227389C11E}"/>
                </a:ext>
              </a:extLst>
            </p:cNvPr>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106;p126">
              <a:extLst>
                <a:ext uri="{FF2B5EF4-FFF2-40B4-BE49-F238E27FC236}">
                  <a16:creationId xmlns:a16="http://schemas.microsoft.com/office/drawing/2014/main" id="{21F84F91-E028-4D61-A46A-EB24504415D1}"/>
                </a:ext>
              </a:extLst>
            </p:cNvPr>
            <p:cNvSpPr/>
            <p:nvPr/>
          </p:nvSpPr>
          <p:spPr>
            <a:xfrm>
              <a:off x="2030462" y="1979249"/>
              <a:ext cx="68" cy="299"/>
            </a:xfrm>
            <a:custGeom>
              <a:avLst/>
              <a:gdLst/>
              <a:ahLst/>
              <a:cxnLst/>
              <a:rect l="l" t="t" r="r" b="b"/>
              <a:pathLst>
                <a:path w="5" h="22" extrusionOk="0">
                  <a:moveTo>
                    <a:pt x="4" y="22"/>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107;p126">
              <a:extLst>
                <a:ext uri="{FF2B5EF4-FFF2-40B4-BE49-F238E27FC236}">
                  <a16:creationId xmlns:a16="http://schemas.microsoft.com/office/drawing/2014/main" id="{D7AB9115-0A87-4384-9BE9-2648D90FB5C8}"/>
                </a:ext>
              </a:extLst>
            </p:cNvPr>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108;p126">
              <a:extLst>
                <a:ext uri="{FF2B5EF4-FFF2-40B4-BE49-F238E27FC236}">
                  <a16:creationId xmlns:a16="http://schemas.microsoft.com/office/drawing/2014/main" id="{26D0DA91-8E19-4A55-B2EF-6EAEB7CA7635}"/>
                </a:ext>
              </a:extLst>
            </p:cNvPr>
            <p:cNvSpPr/>
            <p:nvPr/>
          </p:nvSpPr>
          <p:spPr>
            <a:xfrm>
              <a:off x="2028995" y="1972541"/>
              <a:ext cx="109" cy="394"/>
            </a:xfrm>
            <a:custGeom>
              <a:avLst/>
              <a:gdLst/>
              <a:ahLst/>
              <a:cxnLst/>
              <a:rect l="l" t="t" r="r" b="b"/>
              <a:pathLst>
                <a:path w="8" h="29" extrusionOk="0">
                  <a:moveTo>
                    <a:pt x="7" y="29"/>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109;p126">
              <a:extLst>
                <a:ext uri="{FF2B5EF4-FFF2-40B4-BE49-F238E27FC236}">
                  <a16:creationId xmlns:a16="http://schemas.microsoft.com/office/drawing/2014/main" id="{2A8E4B97-790F-4420-A22B-09C5D760EF48}"/>
                </a:ext>
              </a:extLst>
            </p:cNvPr>
            <p:cNvSpPr/>
            <p:nvPr/>
          </p:nvSpPr>
          <p:spPr>
            <a:xfrm>
              <a:off x="2029892" y="1976072"/>
              <a:ext cx="109" cy="339"/>
            </a:xfrm>
            <a:custGeom>
              <a:avLst/>
              <a:gdLst/>
              <a:ahLst/>
              <a:cxnLst/>
              <a:rect l="l" t="t" r="r" b="b"/>
              <a:pathLst>
                <a:path w="8" h="25" extrusionOk="0">
                  <a:moveTo>
                    <a:pt x="8" y="25"/>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110;p126">
              <a:extLst>
                <a:ext uri="{FF2B5EF4-FFF2-40B4-BE49-F238E27FC236}">
                  <a16:creationId xmlns:a16="http://schemas.microsoft.com/office/drawing/2014/main" id="{06084DBE-AFD1-41D4-9CC1-E481D61AFE28}"/>
                </a:ext>
              </a:extLst>
            </p:cNvPr>
            <p:cNvSpPr/>
            <p:nvPr/>
          </p:nvSpPr>
          <p:spPr>
            <a:xfrm>
              <a:off x="2028425" y="1970885"/>
              <a:ext cx="54" cy="204"/>
            </a:xfrm>
            <a:custGeom>
              <a:avLst/>
              <a:gdLst/>
              <a:ahLst/>
              <a:cxnLst/>
              <a:rect l="l" t="t" r="r" b="b"/>
              <a:pathLst>
                <a:path w="4" h="15" extrusionOk="0">
                  <a:moveTo>
                    <a:pt x="4"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111;p126">
              <a:extLst>
                <a:ext uri="{FF2B5EF4-FFF2-40B4-BE49-F238E27FC236}">
                  <a16:creationId xmlns:a16="http://schemas.microsoft.com/office/drawing/2014/main" id="{2CEEB465-2BC2-4D37-91A9-995F48012297}"/>
                </a:ext>
              </a:extLst>
            </p:cNvPr>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112;p126">
              <a:extLst>
                <a:ext uri="{FF2B5EF4-FFF2-40B4-BE49-F238E27FC236}">
                  <a16:creationId xmlns:a16="http://schemas.microsoft.com/office/drawing/2014/main" id="{4E6EE2B2-B682-43E3-9913-1603C8727719}"/>
                </a:ext>
              </a:extLst>
            </p:cNvPr>
            <p:cNvSpPr/>
            <p:nvPr/>
          </p:nvSpPr>
          <p:spPr>
            <a:xfrm>
              <a:off x="2028710" y="1971686"/>
              <a:ext cx="109" cy="353"/>
            </a:xfrm>
            <a:custGeom>
              <a:avLst/>
              <a:gdLst/>
              <a:ahLst/>
              <a:cxnLst/>
              <a:rect l="l" t="t" r="r" b="b"/>
              <a:pathLst>
                <a:path w="8" h="26" extrusionOk="0">
                  <a:moveTo>
                    <a:pt x="7" y="2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113;p126">
              <a:extLst>
                <a:ext uri="{FF2B5EF4-FFF2-40B4-BE49-F238E27FC236}">
                  <a16:creationId xmlns:a16="http://schemas.microsoft.com/office/drawing/2014/main" id="{4E420733-B73F-470B-917D-3B2B2A40A87D}"/>
                </a:ext>
              </a:extLst>
            </p:cNvPr>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114;p126">
              <a:extLst>
                <a:ext uri="{FF2B5EF4-FFF2-40B4-BE49-F238E27FC236}">
                  <a16:creationId xmlns:a16="http://schemas.microsoft.com/office/drawing/2014/main" id="{3C2E6F83-337B-4F52-A795-AB09E45D0BD3}"/>
                </a:ext>
              </a:extLst>
            </p:cNvPr>
            <p:cNvSpPr/>
            <p:nvPr/>
          </p:nvSpPr>
          <p:spPr>
            <a:xfrm>
              <a:off x="1956464" y="1952582"/>
              <a:ext cx="244" cy="14"/>
            </a:xfrm>
            <a:custGeom>
              <a:avLst/>
              <a:gdLst/>
              <a:ahLst/>
              <a:cxnLst/>
              <a:rect l="l" t="t" r="r" b="b"/>
              <a:pathLst>
                <a:path w="18" h="1" extrusionOk="0">
                  <a:moveTo>
                    <a:pt x="18"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115;p126">
              <a:extLst>
                <a:ext uri="{FF2B5EF4-FFF2-40B4-BE49-F238E27FC236}">
                  <a16:creationId xmlns:a16="http://schemas.microsoft.com/office/drawing/2014/main" id="{AEE8EE10-2EAE-4BA4-9B15-C27D942C4CFC}"/>
                </a:ext>
              </a:extLst>
            </p:cNvPr>
            <p:cNvSpPr/>
            <p:nvPr/>
          </p:nvSpPr>
          <p:spPr>
            <a:xfrm>
              <a:off x="1957510" y="195258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116;p126">
              <a:extLst>
                <a:ext uri="{FF2B5EF4-FFF2-40B4-BE49-F238E27FC236}">
                  <a16:creationId xmlns:a16="http://schemas.microsoft.com/office/drawing/2014/main" id="{2D97CD2D-EC82-4911-9B32-331B4C7175AE}"/>
                </a:ext>
              </a:extLst>
            </p:cNvPr>
            <p:cNvSpPr/>
            <p:nvPr/>
          </p:nvSpPr>
          <p:spPr>
            <a:xfrm>
              <a:off x="1953898" y="1952352"/>
              <a:ext cx="149" cy="14"/>
            </a:xfrm>
            <a:custGeom>
              <a:avLst/>
              <a:gdLst/>
              <a:ahLst/>
              <a:cxnLst/>
              <a:rect l="l" t="t" r="r" b="b"/>
              <a:pathLst>
                <a:path w="11" h="1" extrusionOk="0">
                  <a:moveTo>
                    <a:pt x="11"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117;p126">
              <a:extLst>
                <a:ext uri="{FF2B5EF4-FFF2-40B4-BE49-F238E27FC236}">
                  <a16:creationId xmlns:a16="http://schemas.microsoft.com/office/drawing/2014/main" id="{A7790BAA-9E55-4012-BAC2-D6FA6E297FA7}"/>
                </a:ext>
              </a:extLst>
            </p:cNvPr>
            <p:cNvSpPr/>
            <p:nvPr/>
          </p:nvSpPr>
          <p:spPr>
            <a:xfrm>
              <a:off x="1953138" y="1952162"/>
              <a:ext cx="244" cy="54"/>
            </a:xfrm>
            <a:custGeom>
              <a:avLst/>
              <a:gdLst/>
              <a:ahLst/>
              <a:cxnLst/>
              <a:rect l="l" t="t" r="r" b="b"/>
              <a:pathLst>
                <a:path w="18" h="4" extrusionOk="0">
                  <a:moveTo>
                    <a:pt x="18"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118;p126">
              <a:extLst>
                <a:ext uri="{FF2B5EF4-FFF2-40B4-BE49-F238E27FC236}">
                  <a16:creationId xmlns:a16="http://schemas.microsoft.com/office/drawing/2014/main" id="{699F7DE1-FCAD-4F3F-86ED-C78CD2C74A30}"/>
                </a:ext>
              </a:extLst>
            </p:cNvPr>
            <p:cNvSpPr/>
            <p:nvPr/>
          </p:nvSpPr>
          <p:spPr>
            <a:xfrm>
              <a:off x="1951997" y="1951822"/>
              <a:ext cx="149" cy="68"/>
            </a:xfrm>
            <a:custGeom>
              <a:avLst/>
              <a:gdLst/>
              <a:ahLst/>
              <a:cxnLst/>
              <a:rect l="l" t="t" r="r" b="b"/>
              <a:pathLst>
                <a:path w="11" h="5" extrusionOk="0">
                  <a:moveTo>
                    <a:pt x="11"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119;p126">
              <a:extLst>
                <a:ext uri="{FF2B5EF4-FFF2-40B4-BE49-F238E27FC236}">
                  <a16:creationId xmlns:a16="http://schemas.microsoft.com/office/drawing/2014/main" id="{798DC7DE-DD74-4EBE-989A-7DFF5E94F04A}"/>
                </a:ext>
              </a:extLst>
            </p:cNvPr>
            <p:cNvSpPr/>
            <p:nvPr/>
          </p:nvSpPr>
          <p:spPr>
            <a:xfrm>
              <a:off x="1952513" y="1952012"/>
              <a:ext cx="204" cy="68"/>
            </a:xfrm>
            <a:custGeom>
              <a:avLst/>
              <a:gdLst/>
              <a:ahLst/>
              <a:cxnLst/>
              <a:rect l="l" t="t" r="r" b="b"/>
              <a:pathLst>
                <a:path w="15" h="5" extrusionOk="0">
                  <a:moveTo>
                    <a:pt x="15"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120;p126">
              <a:extLst>
                <a:ext uri="{FF2B5EF4-FFF2-40B4-BE49-F238E27FC236}">
                  <a16:creationId xmlns:a16="http://schemas.microsoft.com/office/drawing/2014/main" id="{C60CB20F-CAEF-4DF4-A772-474DAB8F6EA1}"/>
                </a:ext>
              </a:extLst>
            </p:cNvPr>
            <p:cNvSpPr/>
            <p:nvPr/>
          </p:nvSpPr>
          <p:spPr>
            <a:xfrm>
              <a:off x="1955650" y="1952542"/>
              <a:ext cx="204" cy="14"/>
            </a:xfrm>
            <a:custGeom>
              <a:avLst/>
              <a:gdLst/>
              <a:ahLst/>
              <a:cxnLst/>
              <a:rect l="l" t="t" r="r" b="b"/>
              <a:pathLst>
                <a:path w="15" h="1" extrusionOk="0">
                  <a:moveTo>
                    <a:pt x="15"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121;p126">
              <a:extLst>
                <a:ext uri="{FF2B5EF4-FFF2-40B4-BE49-F238E27FC236}">
                  <a16:creationId xmlns:a16="http://schemas.microsoft.com/office/drawing/2014/main" id="{C0C2DC43-1366-4B62-B0D9-A94FAF281162}"/>
                </a:ext>
              </a:extLst>
            </p:cNvPr>
            <p:cNvSpPr/>
            <p:nvPr/>
          </p:nvSpPr>
          <p:spPr>
            <a:xfrm>
              <a:off x="1958026" y="1952582"/>
              <a:ext cx="353" cy="14"/>
            </a:xfrm>
            <a:custGeom>
              <a:avLst/>
              <a:gdLst/>
              <a:ahLst/>
              <a:cxnLst/>
              <a:rect l="l" t="t" r="r" b="b"/>
              <a:pathLst>
                <a:path w="26" h="1" extrusionOk="0">
                  <a:moveTo>
                    <a:pt x="25"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122;p126">
              <a:extLst>
                <a:ext uri="{FF2B5EF4-FFF2-40B4-BE49-F238E27FC236}">
                  <a16:creationId xmlns:a16="http://schemas.microsoft.com/office/drawing/2014/main" id="{91800617-CEE8-4ABF-A4D7-162A54A44691}"/>
                </a:ext>
              </a:extLst>
            </p:cNvPr>
            <p:cNvSpPr/>
            <p:nvPr/>
          </p:nvSpPr>
          <p:spPr>
            <a:xfrm>
              <a:off x="1958745" y="1952542"/>
              <a:ext cx="339" cy="14"/>
            </a:xfrm>
            <a:custGeom>
              <a:avLst/>
              <a:gdLst/>
              <a:ahLst/>
              <a:cxnLst/>
              <a:rect l="l" t="t" r="r" b="b"/>
              <a:pathLst>
                <a:path w="25" h="1" extrusionOk="0">
                  <a:moveTo>
                    <a:pt x="25"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123;p126">
              <a:extLst>
                <a:ext uri="{FF2B5EF4-FFF2-40B4-BE49-F238E27FC236}">
                  <a16:creationId xmlns:a16="http://schemas.microsoft.com/office/drawing/2014/main" id="{3FD8F924-8A0F-48CE-967C-E56ABB075253}"/>
                </a:ext>
              </a:extLst>
            </p:cNvPr>
            <p:cNvSpPr/>
            <p:nvPr/>
          </p:nvSpPr>
          <p:spPr>
            <a:xfrm>
              <a:off x="1960972" y="1952202"/>
              <a:ext cx="543" cy="109"/>
            </a:xfrm>
            <a:custGeom>
              <a:avLst/>
              <a:gdLst/>
              <a:ahLst/>
              <a:cxnLst/>
              <a:rect l="l" t="t" r="r" b="b"/>
              <a:pathLst>
                <a:path w="40" h="8" extrusionOk="0">
                  <a:moveTo>
                    <a:pt x="39"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124;p126">
              <a:extLst>
                <a:ext uri="{FF2B5EF4-FFF2-40B4-BE49-F238E27FC236}">
                  <a16:creationId xmlns:a16="http://schemas.microsoft.com/office/drawing/2014/main" id="{D2676369-8C86-4ED8-A6F9-7E1E355DE10A}"/>
                </a:ext>
              </a:extLst>
            </p:cNvPr>
            <p:cNvSpPr/>
            <p:nvPr/>
          </p:nvSpPr>
          <p:spPr>
            <a:xfrm>
              <a:off x="1959451" y="1952487"/>
              <a:ext cx="353" cy="68"/>
            </a:xfrm>
            <a:custGeom>
              <a:avLst/>
              <a:gdLst/>
              <a:ahLst/>
              <a:cxnLst/>
              <a:rect l="l" t="t" r="r" b="b"/>
              <a:pathLst>
                <a:path w="26" h="5" extrusionOk="0">
                  <a:moveTo>
                    <a:pt x="25"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125;p126">
              <a:extLst>
                <a:ext uri="{FF2B5EF4-FFF2-40B4-BE49-F238E27FC236}">
                  <a16:creationId xmlns:a16="http://schemas.microsoft.com/office/drawing/2014/main" id="{9D778F03-69FC-4737-8CD3-3A15B495498D}"/>
                </a:ext>
              </a:extLst>
            </p:cNvPr>
            <p:cNvSpPr/>
            <p:nvPr/>
          </p:nvSpPr>
          <p:spPr>
            <a:xfrm>
              <a:off x="1960171" y="1952392"/>
              <a:ext cx="394" cy="68"/>
            </a:xfrm>
            <a:custGeom>
              <a:avLst/>
              <a:gdLst/>
              <a:ahLst/>
              <a:cxnLst/>
              <a:rect l="l" t="t" r="r" b="b"/>
              <a:pathLst>
                <a:path w="29" h="5" extrusionOk="0">
                  <a:moveTo>
                    <a:pt x="28"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126;p126">
              <a:extLst>
                <a:ext uri="{FF2B5EF4-FFF2-40B4-BE49-F238E27FC236}">
                  <a16:creationId xmlns:a16="http://schemas.microsoft.com/office/drawing/2014/main" id="{68FB4FB6-DB02-4815-A4A6-C85344BF4534}"/>
                </a:ext>
              </a:extLst>
            </p:cNvPr>
            <p:cNvSpPr/>
            <p:nvPr/>
          </p:nvSpPr>
          <p:spPr>
            <a:xfrm>
              <a:off x="1961732" y="1952067"/>
              <a:ext cx="448" cy="109"/>
            </a:xfrm>
            <a:custGeom>
              <a:avLst/>
              <a:gdLst/>
              <a:ahLst/>
              <a:cxnLst/>
              <a:rect l="l" t="t" r="r" b="b"/>
              <a:pathLst>
                <a:path w="33" h="8" extrusionOk="0">
                  <a:moveTo>
                    <a:pt x="32"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127;p126">
              <a:extLst>
                <a:ext uri="{FF2B5EF4-FFF2-40B4-BE49-F238E27FC236}">
                  <a16:creationId xmlns:a16="http://schemas.microsoft.com/office/drawing/2014/main" id="{F52F9E28-FB91-4763-A9CE-71067A87634A}"/>
                </a:ext>
              </a:extLst>
            </p:cNvPr>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128;p126">
              <a:extLst>
                <a:ext uri="{FF2B5EF4-FFF2-40B4-BE49-F238E27FC236}">
                  <a16:creationId xmlns:a16="http://schemas.microsoft.com/office/drawing/2014/main" id="{C1AE57C3-A99C-4415-8340-97AE3E6819C1}"/>
                </a:ext>
              </a:extLst>
            </p:cNvPr>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129;p126">
              <a:extLst>
                <a:ext uri="{FF2B5EF4-FFF2-40B4-BE49-F238E27FC236}">
                  <a16:creationId xmlns:a16="http://schemas.microsoft.com/office/drawing/2014/main" id="{E3F798C2-9C26-4E59-8AB8-0B8A75DD1882}"/>
                </a:ext>
              </a:extLst>
            </p:cNvPr>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130;p126">
              <a:extLst>
                <a:ext uri="{FF2B5EF4-FFF2-40B4-BE49-F238E27FC236}">
                  <a16:creationId xmlns:a16="http://schemas.microsoft.com/office/drawing/2014/main" id="{3DE5973A-391C-47A5-B698-4112D432C488}"/>
                </a:ext>
              </a:extLst>
            </p:cNvPr>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131;p126">
              <a:extLst>
                <a:ext uri="{FF2B5EF4-FFF2-40B4-BE49-F238E27FC236}">
                  <a16:creationId xmlns:a16="http://schemas.microsoft.com/office/drawing/2014/main" id="{19D8B70B-D82C-4E0B-81D6-918CD91C5963}"/>
                </a:ext>
              </a:extLst>
            </p:cNvPr>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132;p126">
              <a:extLst>
                <a:ext uri="{FF2B5EF4-FFF2-40B4-BE49-F238E27FC236}">
                  <a16:creationId xmlns:a16="http://schemas.microsoft.com/office/drawing/2014/main" id="{3867A012-AC7B-44E5-A000-78A84BA5A689}"/>
                </a:ext>
              </a:extLst>
            </p:cNvPr>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133;p126">
              <a:extLst>
                <a:ext uri="{FF2B5EF4-FFF2-40B4-BE49-F238E27FC236}">
                  <a16:creationId xmlns:a16="http://schemas.microsoft.com/office/drawing/2014/main" id="{47F835A4-71C8-4FBF-B588-59B4D6233EA2}"/>
                </a:ext>
              </a:extLst>
            </p:cNvPr>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134;p126">
              <a:extLst>
                <a:ext uri="{FF2B5EF4-FFF2-40B4-BE49-F238E27FC236}">
                  <a16:creationId xmlns:a16="http://schemas.microsoft.com/office/drawing/2014/main" id="{CF4D03D9-0515-4F7A-9796-B1D7F7C2C947}"/>
                </a:ext>
              </a:extLst>
            </p:cNvPr>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135;p126">
              <a:extLst>
                <a:ext uri="{FF2B5EF4-FFF2-40B4-BE49-F238E27FC236}">
                  <a16:creationId xmlns:a16="http://schemas.microsoft.com/office/drawing/2014/main" id="{27042206-C411-4FBA-B768-5BC430E46E1A}"/>
                </a:ext>
              </a:extLst>
            </p:cNvPr>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136;p126">
              <a:extLst>
                <a:ext uri="{FF2B5EF4-FFF2-40B4-BE49-F238E27FC236}">
                  <a16:creationId xmlns:a16="http://schemas.microsoft.com/office/drawing/2014/main" id="{C362E064-CAF1-44F9-BA21-EE1EED1AF219}"/>
                </a:ext>
              </a:extLst>
            </p:cNvPr>
            <p:cNvSpPr/>
            <p:nvPr/>
          </p:nvSpPr>
          <p:spPr>
            <a:xfrm>
              <a:off x="1946865" y="1950206"/>
              <a:ext cx="0" cy="68"/>
            </a:xfrm>
            <a:custGeom>
              <a:avLst/>
              <a:gdLst/>
              <a:ahLst/>
              <a:cxnLst/>
              <a:rect l="l" t="t" r="r" b="b"/>
              <a:pathLst>
                <a:path h="5" extrusionOk="0">
                  <a:moveTo>
                    <a:pt x="0" y="1"/>
                  </a:moveTo>
                  <a:lnTo>
                    <a:pt x="0" y="4"/>
                  </a:ln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137;p126">
              <a:extLst>
                <a:ext uri="{FF2B5EF4-FFF2-40B4-BE49-F238E27FC236}">
                  <a16:creationId xmlns:a16="http://schemas.microsoft.com/office/drawing/2014/main" id="{1D0CC97E-87BB-4B11-946B-894A89F5B66B}"/>
                </a:ext>
              </a:extLst>
            </p:cNvPr>
            <p:cNvSpPr/>
            <p:nvPr/>
          </p:nvSpPr>
          <p:spPr>
            <a:xfrm>
              <a:off x="1946960" y="1949595"/>
              <a:ext cx="0" cy="109"/>
            </a:xfrm>
            <a:custGeom>
              <a:avLst/>
              <a:gdLst/>
              <a:ahLst/>
              <a:cxnLst/>
              <a:rect l="l" t="t" r="r" b="b"/>
              <a:pathLst>
                <a:path h="8" extrusionOk="0">
                  <a:moveTo>
                    <a:pt x="0"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138;p126">
              <a:extLst>
                <a:ext uri="{FF2B5EF4-FFF2-40B4-BE49-F238E27FC236}">
                  <a16:creationId xmlns:a16="http://schemas.microsoft.com/office/drawing/2014/main" id="{F923FA59-5CAC-4F5A-9CCE-10623BD74DE4}"/>
                </a:ext>
              </a:extLst>
            </p:cNvPr>
            <p:cNvSpPr/>
            <p:nvPr/>
          </p:nvSpPr>
          <p:spPr>
            <a:xfrm>
              <a:off x="1987217" y="1973261"/>
              <a:ext cx="109" cy="109"/>
            </a:xfrm>
            <a:custGeom>
              <a:avLst/>
              <a:gdLst/>
              <a:ahLst/>
              <a:cxnLst/>
              <a:rect l="l" t="t" r="r" b="b"/>
              <a:pathLst>
                <a:path w="8" h="8" extrusionOk="0">
                  <a:moveTo>
                    <a:pt x="7"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139;p126">
              <a:extLst>
                <a:ext uri="{FF2B5EF4-FFF2-40B4-BE49-F238E27FC236}">
                  <a16:creationId xmlns:a16="http://schemas.microsoft.com/office/drawing/2014/main" id="{3E60531B-794E-4ADF-8D17-63F30CF234E9}"/>
                </a:ext>
              </a:extLst>
            </p:cNvPr>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140;p126">
              <a:extLst>
                <a:ext uri="{FF2B5EF4-FFF2-40B4-BE49-F238E27FC236}">
                  <a16:creationId xmlns:a16="http://schemas.microsoft.com/office/drawing/2014/main" id="{54059EE7-A386-4D57-8E11-8319C8CB55E2}"/>
                </a:ext>
              </a:extLst>
            </p:cNvPr>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141;p126">
              <a:extLst>
                <a:ext uri="{FF2B5EF4-FFF2-40B4-BE49-F238E27FC236}">
                  <a16:creationId xmlns:a16="http://schemas.microsoft.com/office/drawing/2014/main" id="{58F08CD6-2A1C-4CCD-AABB-A25DB26E9F66}"/>
                </a:ext>
              </a:extLst>
            </p:cNvPr>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142;p126">
              <a:extLst>
                <a:ext uri="{FF2B5EF4-FFF2-40B4-BE49-F238E27FC236}">
                  <a16:creationId xmlns:a16="http://schemas.microsoft.com/office/drawing/2014/main" id="{F764CCD7-2A4A-4087-9DCA-D5F32A8E9371}"/>
                </a:ext>
              </a:extLst>
            </p:cNvPr>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143;p126">
              <a:extLst>
                <a:ext uri="{FF2B5EF4-FFF2-40B4-BE49-F238E27FC236}">
                  <a16:creationId xmlns:a16="http://schemas.microsoft.com/office/drawing/2014/main" id="{3763155B-4B5F-465F-8790-B443681BB9C1}"/>
                </a:ext>
              </a:extLst>
            </p:cNvPr>
            <p:cNvSpPr/>
            <p:nvPr/>
          </p:nvSpPr>
          <p:spPr>
            <a:xfrm>
              <a:off x="1986878" y="1967789"/>
              <a:ext cx="68" cy="258"/>
            </a:xfrm>
            <a:custGeom>
              <a:avLst/>
              <a:gdLst/>
              <a:ahLst/>
              <a:cxnLst/>
              <a:rect l="l" t="t" r="r" b="b"/>
              <a:pathLst>
                <a:path w="5" h="19" extrusionOk="0">
                  <a:moveTo>
                    <a:pt x="1" y="1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144;p126">
              <a:extLst>
                <a:ext uri="{FF2B5EF4-FFF2-40B4-BE49-F238E27FC236}">
                  <a16:creationId xmlns:a16="http://schemas.microsoft.com/office/drawing/2014/main" id="{452D937A-327D-4218-B847-93BEAB9FBA22}"/>
                </a:ext>
              </a:extLst>
            </p:cNvPr>
            <p:cNvSpPr/>
            <p:nvPr/>
          </p:nvSpPr>
          <p:spPr>
            <a:xfrm>
              <a:off x="1986742" y="1968319"/>
              <a:ext cx="54" cy="244"/>
            </a:xfrm>
            <a:custGeom>
              <a:avLst/>
              <a:gdLst/>
              <a:ahLst/>
              <a:cxnLst/>
              <a:rect l="l" t="t" r="r" b="b"/>
              <a:pathLst>
                <a:path w="4" h="18" extrusionOk="0">
                  <a:moveTo>
                    <a:pt x="0" y="18"/>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145;p126">
              <a:extLst>
                <a:ext uri="{FF2B5EF4-FFF2-40B4-BE49-F238E27FC236}">
                  <a16:creationId xmlns:a16="http://schemas.microsoft.com/office/drawing/2014/main" id="{06305859-712F-498F-8D0D-9F4EDB6AF34D}"/>
                </a:ext>
              </a:extLst>
            </p:cNvPr>
            <p:cNvSpPr/>
            <p:nvPr/>
          </p:nvSpPr>
          <p:spPr>
            <a:xfrm>
              <a:off x="1986457" y="1971211"/>
              <a:ext cx="14" cy="204"/>
            </a:xfrm>
            <a:custGeom>
              <a:avLst/>
              <a:gdLst/>
              <a:ahLst/>
              <a:cxnLst/>
              <a:rect l="l" t="t" r="r" b="b"/>
              <a:pathLst>
                <a:path w="1" h="15" extrusionOk="0">
                  <a:moveTo>
                    <a:pt x="0" y="1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146;p126">
              <a:extLst>
                <a:ext uri="{FF2B5EF4-FFF2-40B4-BE49-F238E27FC236}">
                  <a16:creationId xmlns:a16="http://schemas.microsoft.com/office/drawing/2014/main" id="{5B6EE912-CA5E-460E-81EC-EC05CD36155E}"/>
                </a:ext>
              </a:extLst>
            </p:cNvPr>
            <p:cNvSpPr/>
            <p:nvPr/>
          </p:nvSpPr>
          <p:spPr>
            <a:xfrm>
              <a:off x="1986688" y="1968835"/>
              <a:ext cx="14" cy="258"/>
            </a:xfrm>
            <a:custGeom>
              <a:avLst/>
              <a:gdLst/>
              <a:ahLst/>
              <a:cxnLst/>
              <a:rect l="l" t="t" r="r" b="b"/>
              <a:pathLst>
                <a:path w="1" h="19" extrusionOk="0">
                  <a:moveTo>
                    <a:pt x="1" y="1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147;p126">
              <a:extLst>
                <a:ext uri="{FF2B5EF4-FFF2-40B4-BE49-F238E27FC236}">
                  <a16:creationId xmlns:a16="http://schemas.microsoft.com/office/drawing/2014/main" id="{EBA31DAE-920E-4198-ACAF-75E46BBF261B}"/>
                </a:ext>
              </a:extLst>
            </p:cNvPr>
            <p:cNvSpPr/>
            <p:nvPr/>
          </p:nvSpPr>
          <p:spPr>
            <a:xfrm>
              <a:off x="1986457" y="1970736"/>
              <a:ext cx="14" cy="258"/>
            </a:xfrm>
            <a:custGeom>
              <a:avLst/>
              <a:gdLst/>
              <a:ahLst/>
              <a:cxnLst/>
              <a:rect l="l" t="t" r="r" b="b"/>
              <a:pathLst>
                <a:path w="1" h="19" extrusionOk="0">
                  <a:moveTo>
                    <a:pt x="0" y="1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148;p126">
              <a:extLst>
                <a:ext uri="{FF2B5EF4-FFF2-40B4-BE49-F238E27FC236}">
                  <a16:creationId xmlns:a16="http://schemas.microsoft.com/office/drawing/2014/main" id="{84BEBFCA-8DCA-46AF-AF92-339486F24164}"/>
                </a:ext>
              </a:extLst>
            </p:cNvPr>
            <p:cNvSpPr/>
            <p:nvPr/>
          </p:nvSpPr>
          <p:spPr>
            <a:xfrm>
              <a:off x="1986973" y="1967273"/>
              <a:ext cx="68" cy="244"/>
            </a:xfrm>
            <a:custGeom>
              <a:avLst/>
              <a:gdLst/>
              <a:ahLst/>
              <a:cxnLst/>
              <a:rect l="l" t="t" r="r" b="b"/>
              <a:pathLst>
                <a:path w="5" h="18" extrusionOk="0">
                  <a:moveTo>
                    <a:pt x="1" y="18"/>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149;p126">
              <a:extLst>
                <a:ext uri="{FF2B5EF4-FFF2-40B4-BE49-F238E27FC236}">
                  <a16:creationId xmlns:a16="http://schemas.microsoft.com/office/drawing/2014/main" id="{4D98235F-1DD5-4A34-8D8A-F14D74F017AC}"/>
                </a:ext>
              </a:extLst>
            </p:cNvPr>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150;p126">
              <a:extLst>
                <a:ext uri="{FF2B5EF4-FFF2-40B4-BE49-F238E27FC236}">
                  <a16:creationId xmlns:a16="http://schemas.microsoft.com/office/drawing/2014/main" id="{6D368A75-22ED-4E34-8E39-8703077683F6}"/>
                </a:ext>
              </a:extLst>
            </p:cNvPr>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151;p126">
              <a:extLst>
                <a:ext uri="{FF2B5EF4-FFF2-40B4-BE49-F238E27FC236}">
                  <a16:creationId xmlns:a16="http://schemas.microsoft.com/office/drawing/2014/main" id="{CECC4A39-23E6-4151-B7DF-C1CCD9F8E0C7}"/>
                </a:ext>
              </a:extLst>
            </p:cNvPr>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152;p126">
              <a:extLst>
                <a:ext uri="{FF2B5EF4-FFF2-40B4-BE49-F238E27FC236}">
                  <a16:creationId xmlns:a16="http://schemas.microsoft.com/office/drawing/2014/main" id="{AABFA549-E773-4C07-99C5-E35B06983815}"/>
                </a:ext>
              </a:extLst>
            </p:cNvPr>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153;p126">
              <a:extLst>
                <a:ext uri="{FF2B5EF4-FFF2-40B4-BE49-F238E27FC236}">
                  <a16:creationId xmlns:a16="http://schemas.microsoft.com/office/drawing/2014/main" id="{D6965214-7923-4E6E-B9A7-92F55189C077}"/>
                </a:ext>
              </a:extLst>
            </p:cNvPr>
            <p:cNvSpPr/>
            <p:nvPr/>
          </p:nvSpPr>
          <p:spPr>
            <a:xfrm>
              <a:off x="1986593" y="1969310"/>
              <a:ext cx="68" cy="258"/>
            </a:xfrm>
            <a:custGeom>
              <a:avLst/>
              <a:gdLst/>
              <a:ahLst/>
              <a:cxnLst/>
              <a:rect l="l" t="t" r="r" b="b"/>
              <a:pathLst>
                <a:path w="5" h="19" extrusionOk="0">
                  <a:moveTo>
                    <a:pt x="1" y="1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154;p126">
              <a:extLst>
                <a:ext uri="{FF2B5EF4-FFF2-40B4-BE49-F238E27FC236}">
                  <a16:creationId xmlns:a16="http://schemas.microsoft.com/office/drawing/2014/main" id="{FDEE4382-15EB-4D9A-BAB5-3C5CBE600B0E}"/>
                </a:ext>
              </a:extLst>
            </p:cNvPr>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155;p126">
              <a:extLst>
                <a:ext uri="{FF2B5EF4-FFF2-40B4-BE49-F238E27FC236}">
                  <a16:creationId xmlns:a16="http://schemas.microsoft.com/office/drawing/2014/main" id="{F22189F9-7291-4EF6-AB05-E2EB6D43FF77}"/>
                </a:ext>
              </a:extLst>
            </p:cNvPr>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156;p126">
              <a:extLst>
                <a:ext uri="{FF2B5EF4-FFF2-40B4-BE49-F238E27FC236}">
                  <a16:creationId xmlns:a16="http://schemas.microsoft.com/office/drawing/2014/main" id="{8073EEA9-E044-4464-8F88-FE629862C732}"/>
                </a:ext>
              </a:extLst>
            </p:cNvPr>
            <p:cNvSpPr/>
            <p:nvPr/>
          </p:nvSpPr>
          <p:spPr>
            <a:xfrm>
              <a:off x="1991345" y="2005630"/>
              <a:ext cx="68" cy="163"/>
            </a:xfrm>
            <a:custGeom>
              <a:avLst/>
              <a:gdLst/>
              <a:ahLst/>
              <a:cxnLst/>
              <a:rect l="l" t="t" r="r" b="b"/>
              <a:pathLst>
                <a:path w="5" h="12" extrusionOk="0">
                  <a:moveTo>
                    <a:pt x="4"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157;p126">
              <a:extLst>
                <a:ext uri="{FF2B5EF4-FFF2-40B4-BE49-F238E27FC236}">
                  <a16:creationId xmlns:a16="http://schemas.microsoft.com/office/drawing/2014/main" id="{3AE48062-0EBD-4C5F-92E7-0B84709BEA85}"/>
                </a:ext>
              </a:extLst>
            </p:cNvPr>
            <p:cNvSpPr/>
            <p:nvPr/>
          </p:nvSpPr>
          <p:spPr>
            <a:xfrm>
              <a:off x="1990259" y="2008766"/>
              <a:ext cx="54" cy="299"/>
            </a:xfrm>
            <a:custGeom>
              <a:avLst/>
              <a:gdLst/>
              <a:ahLst/>
              <a:cxnLst/>
              <a:rect l="l" t="t" r="r" b="b"/>
              <a:pathLst>
                <a:path w="4" h="22" extrusionOk="0">
                  <a:moveTo>
                    <a:pt x="4" y="1"/>
                  </a:moveTo>
                  <a:lnTo>
                    <a:pt x="0"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158;p126">
              <a:extLst>
                <a:ext uri="{FF2B5EF4-FFF2-40B4-BE49-F238E27FC236}">
                  <a16:creationId xmlns:a16="http://schemas.microsoft.com/office/drawing/2014/main" id="{8DD39A5D-F2CE-4A5B-9FD4-78431677BF76}"/>
                </a:ext>
              </a:extLst>
            </p:cNvPr>
            <p:cNvSpPr/>
            <p:nvPr/>
          </p:nvSpPr>
          <p:spPr>
            <a:xfrm>
              <a:off x="1990639" y="2007490"/>
              <a:ext cx="54" cy="244"/>
            </a:xfrm>
            <a:custGeom>
              <a:avLst/>
              <a:gdLst/>
              <a:ahLst/>
              <a:cxnLst/>
              <a:rect l="l" t="t" r="r" b="b"/>
              <a:pathLst>
                <a:path w="4" h="18" extrusionOk="0">
                  <a:moveTo>
                    <a:pt x="4" y="0"/>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159;p126">
              <a:extLst>
                <a:ext uri="{FF2B5EF4-FFF2-40B4-BE49-F238E27FC236}">
                  <a16:creationId xmlns:a16="http://schemas.microsoft.com/office/drawing/2014/main" id="{569DF150-82EF-44D2-B0DF-08CAE69FE3B8}"/>
                </a:ext>
              </a:extLst>
            </p:cNvPr>
            <p:cNvSpPr/>
            <p:nvPr/>
          </p:nvSpPr>
          <p:spPr>
            <a:xfrm>
              <a:off x="1991155" y="2006064"/>
              <a:ext cx="68" cy="149"/>
            </a:xfrm>
            <a:custGeom>
              <a:avLst/>
              <a:gdLst/>
              <a:ahLst/>
              <a:cxnLst/>
              <a:rect l="l" t="t" r="r" b="b"/>
              <a:pathLst>
                <a:path w="5" h="11" extrusionOk="0">
                  <a:moveTo>
                    <a:pt x="4"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160;p126">
              <a:extLst>
                <a:ext uri="{FF2B5EF4-FFF2-40B4-BE49-F238E27FC236}">
                  <a16:creationId xmlns:a16="http://schemas.microsoft.com/office/drawing/2014/main" id="{C143C88A-B9C5-40E9-A953-B845221E5007}"/>
                </a:ext>
              </a:extLst>
            </p:cNvPr>
            <p:cNvSpPr/>
            <p:nvPr/>
          </p:nvSpPr>
          <p:spPr>
            <a:xfrm>
              <a:off x="1990449" y="2008101"/>
              <a:ext cx="54" cy="258"/>
            </a:xfrm>
            <a:custGeom>
              <a:avLst/>
              <a:gdLst/>
              <a:ahLst/>
              <a:cxnLst/>
              <a:rect l="l" t="t" r="r" b="b"/>
              <a:pathLst>
                <a:path w="4" h="19" extrusionOk="0">
                  <a:moveTo>
                    <a:pt x="4" y="1"/>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161;p126">
              <a:extLst>
                <a:ext uri="{FF2B5EF4-FFF2-40B4-BE49-F238E27FC236}">
                  <a16:creationId xmlns:a16="http://schemas.microsoft.com/office/drawing/2014/main" id="{B4E09B1C-19DB-4778-A85F-A2001B5859AA}"/>
                </a:ext>
              </a:extLst>
            </p:cNvPr>
            <p:cNvSpPr/>
            <p:nvPr/>
          </p:nvSpPr>
          <p:spPr>
            <a:xfrm>
              <a:off x="1990965" y="2006485"/>
              <a:ext cx="109" cy="204"/>
            </a:xfrm>
            <a:custGeom>
              <a:avLst/>
              <a:gdLst/>
              <a:ahLst/>
              <a:cxnLst/>
              <a:rect l="l" t="t" r="r" b="b"/>
              <a:pathLst>
                <a:path w="8" h="15" extrusionOk="0">
                  <a:moveTo>
                    <a:pt x="8"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162;p126">
              <a:extLst>
                <a:ext uri="{FF2B5EF4-FFF2-40B4-BE49-F238E27FC236}">
                  <a16:creationId xmlns:a16="http://schemas.microsoft.com/office/drawing/2014/main" id="{1FF5C8FE-C355-481D-8C71-7E2AF56E7950}"/>
                </a:ext>
              </a:extLst>
            </p:cNvPr>
            <p:cNvSpPr/>
            <p:nvPr/>
          </p:nvSpPr>
          <p:spPr>
            <a:xfrm>
              <a:off x="1990775" y="2006960"/>
              <a:ext cx="109" cy="204"/>
            </a:xfrm>
            <a:custGeom>
              <a:avLst/>
              <a:gdLst/>
              <a:ahLst/>
              <a:cxnLst/>
              <a:rect l="l" t="t" r="r" b="b"/>
              <a:pathLst>
                <a:path w="8" h="15" extrusionOk="0">
                  <a:moveTo>
                    <a:pt x="8"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163;p126">
              <a:extLst>
                <a:ext uri="{FF2B5EF4-FFF2-40B4-BE49-F238E27FC236}">
                  <a16:creationId xmlns:a16="http://schemas.microsoft.com/office/drawing/2014/main" id="{121CD554-7FCD-467A-9372-709E208EADB3}"/>
                </a:ext>
              </a:extLst>
            </p:cNvPr>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164;p126">
              <a:extLst>
                <a:ext uri="{FF2B5EF4-FFF2-40B4-BE49-F238E27FC236}">
                  <a16:creationId xmlns:a16="http://schemas.microsoft.com/office/drawing/2014/main" id="{1343955C-FC95-4566-9AE8-01834B4A74F2}"/>
                </a:ext>
              </a:extLst>
            </p:cNvPr>
            <p:cNvSpPr/>
            <p:nvPr/>
          </p:nvSpPr>
          <p:spPr>
            <a:xfrm>
              <a:off x="1980795" y="1990654"/>
              <a:ext cx="163" cy="14"/>
            </a:xfrm>
            <a:custGeom>
              <a:avLst/>
              <a:gdLst/>
              <a:ahLst/>
              <a:cxnLst/>
              <a:rect l="l" t="t" r="r" b="b"/>
              <a:pathLst>
                <a:path w="12" h="1" extrusionOk="0">
                  <a:moveTo>
                    <a:pt x="1"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165;p126">
              <a:extLst>
                <a:ext uri="{FF2B5EF4-FFF2-40B4-BE49-F238E27FC236}">
                  <a16:creationId xmlns:a16="http://schemas.microsoft.com/office/drawing/2014/main" id="{74A985A9-8DA3-46F3-8F22-72149EFEF60F}"/>
                </a:ext>
              </a:extLst>
            </p:cNvPr>
            <p:cNvSpPr/>
            <p:nvPr/>
          </p:nvSpPr>
          <p:spPr>
            <a:xfrm>
              <a:off x="1979845" y="1990654"/>
              <a:ext cx="163" cy="14"/>
            </a:xfrm>
            <a:custGeom>
              <a:avLst/>
              <a:gdLst/>
              <a:ahLst/>
              <a:cxnLst/>
              <a:rect l="l" t="t" r="r" b="b"/>
              <a:pathLst>
                <a:path w="12" h="1" extrusionOk="0">
                  <a:moveTo>
                    <a:pt x="1"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166;p126">
              <a:extLst>
                <a:ext uri="{FF2B5EF4-FFF2-40B4-BE49-F238E27FC236}">
                  <a16:creationId xmlns:a16="http://schemas.microsoft.com/office/drawing/2014/main" id="{58415EA0-3D6C-492A-BB47-88AF8291C84A}"/>
                </a:ext>
              </a:extLst>
            </p:cNvPr>
            <p:cNvSpPr/>
            <p:nvPr/>
          </p:nvSpPr>
          <p:spPr>
            <a:xfrm>
              <a:off x="1971481" y="1981910"/>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167;p126">
              <a:extLst>
                <a:ext uri="{FF2B5EF4-FFF2-40B4-BE49-F238E27FC236}">
                  <a16:creationId xmlns:a16="http://schemas.microsoft.com/office/drawing/2014/main" id="{AEC8456A-CE9D-40F0-BE1E-9B012725CFEA}"/>
                </a:ext>
              </a:extLst>
            </p:cNvPr>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168;p126">
              <a:extLst>
                <a:ext uri="{FF2B5EF4-FFF2-40B4-BE49-F238E27FC236}">
                  <a16:creationId xmlns:a16="http://schemas.microsoft.com/office/drawing/2014/main" id="{69054578-C5A5-4EDE-98C9-3A1A71905EA2}"/>
                </a:ext>
              </a:extLst>
            </p:cNvPr>
            <p:cNvSpPr/>
            <p:nvPr/>
          </p:nvSpPr>
          <p:spPr>
            <a:xfrm>
              <a:off x="1981800" y="1990084"/>
              <a:ext cx="109" cy="109"/>
            </a:xfrm>
            <a:custGeom>
              <a:avLst/>
              <a:gdLst/>
              <a:ahLst/>
              <a:cxnLst/>
              <a:rect l="l" t="t" r="r" b="b"/>
              <a:pathLst>
                <a:path w="8" h="8" extrusionOk="0">
                  <a:moveTo>
                    <a:pt x="7"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169;p126">
              <a:extLst>
                <a:ext uri="{FF2B5EF4-FFF2-40B4-BE49-F238E27FC236}">
                  <a16:creationId xmlns:a16="http://schemas.microsoft.com/office/drawing/2014/main" id="{C75EA5F2-BAFC-44C6-8159-98ABD1D18D1F}"/>
                </a:ext>
              </a:extLst>
            </p:cNvPr>
            <p:cNvSpPr/>
            <p:nvPr/>
          </p:nvSpPr>
          <p:spPr>
            <a:xfrm>
              <a:off x="1974468" y="1981299"/>
              <a:ext cx="353" cy="54"/>
            </a:xfrm>
            <a:custGeom>
              <a:avLst/>
              <a:gdLst/>
              <a:ahLst/>
              <a:cxnLst/>
              <a:rect l="l" t="t" r="r" b="b"/>
              <a:pathLst>
                <a:path w="26" h="4" extrusionOk="0">
                  <a:moveTo>
                    <a:pt x="1" y="4"/>
                  </a:moveTo>
                  <a:lnTo>
                    <a:pt x="2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170;p126">
              <a:extLst>
                <a:ext uri="{FF2B5EF4-FFF2-40B4-BE49-F238E27FC236}">
                  <a16:creationId xmlns:a16="http://schemas.microsoft.com/office/drawing/2014/main" id="{14FC05FC-C248-40BF-87E2-DE07EBC9FA37}"/>
                </a:ext>
              </a:extLst>
            </p:cNvPr>
            <p:cNvSpPr/>
            <p:nvPr/>
          </p:nvSpPr>
          <p:spPr>
            <a:xfrm>
              <a:off x="1972567" y="1981584"/>
              <a:ext cx="448" cy="109"/>
            </a:xfrm>
            <a:custGeom>
              <a:avLst/>
              <a:gdLst/>
              <a:ahLst/>
              <a:cxnLst/>
              <a:rect l="l" t="t" r="r" b="b"/>
              <a:pathLst>
                <a:path w="33" h="8" extrusionOk="0">
                  <a:moveTo>
                    <a:pt x="1" y="7"/>
                  </a:moveTo>
                  <a:lnTo>
                    <a:pt x="3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171;p126">
              <a:extLst>
                <a:ext uri="{FF2B5EF4-FFF2-40B4-BE49-F238E27FC236}">
                  <a16:creationId xmlns:a16="http://schemas.microsoft.com/office/drawing/2014/main" id="{4C33F7FF-16BB-4268-8389-90DBD942BB52}"/>
                </a:ext>
              </a:extLst>
            </p:cNvPr>
            <p:cNvSpPr/>
            <p:nvPr/>
          </p:nvSpPr>
          <p:spPr>
            <a:xfrm>
              <a:off x="1984597" y="1988373"/>
              <a:ext cx="258" cy="163"/>
            </a:xfrm>
            <a:custGeom>
              <a:avLst/>
              <a:gdLst/>
              <a:ahLst/>
              <a:cxnLst/>
              <a:rect l="l" t="t" r="r" b="b"/>
              <a:pathLst>
                <a:path w="19" h="12" extrusionOk="0">
                  <a:moveTo>
                    <a:pt x="1" y="1"/>
                  </a:moveTo>
                  <a:lnTo>
                    <a:pt x="1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172;p126">
              <a:extLst>
                <a:ext uri="{FF2B5EF4-FFF2-40B4-BE49-F238E27FC236}">
                  <a16:creationId xmlns:a16="http://schemas.microsoft.com/office/drawing/2014/main" id="{9DDD1F17-5EBC-4E0A-AC2A-0CA6C5D96494}"/>
                </a:ext>
              </a:extLst>
            </p:cNvPr>
            <p:cNvSpPr/>
            <p:nvPr/>
          </p:nvSpPr>
          <p:spPr>
            <a:xfrm>
              <a:off x="1980374" y="1990708"/>
              <a:ext cx="109" cy="14"/>
            </a:xfrm>
            <a:custGeom>
              <a:avLst/>
              <a:gdLst/>
              <a:ahLst/>
              <a:cxnLst/>
              <a:rect l="l" t="t" r="r" b="b"/>
              <a:pathLst>
                <a:path w="8" h="1" extrusionOk="0">
                  <a:moveTo>
                    <a:pt x="7"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173;p126">
              <a:extLst>
                <a:ext uri="{FF2B5EF4-FFF2-40B4-BE49-F238E27FC236}">
                  <a16:creationId xmlns:a16="http://schemas.microsoft.com/office/drawing/2014/main" id="{7995C1D2-8E25-41A7-B86E-69EA01042AF1}"/>
                </a:ext>
              </a:extLst>
            </p:cNvPr>
            <p:cNvSpPr/>
            <p:nvPr/>
          </p:nvSpPr>
          <p:spPr>
            <a:xfrm>
              <a:off x="1984081" y="1987952"/>
              <a:ext cx="149" cy="149"/>
            </a:xfrm>
            <a:custGeom>
              <a:avLst/>
              <a:gdLst/>
              <a:ahLst/>
              <a:cxnLst/>
              <a:rect l="l" t="t" r="r" b="b"/>
              <a:pathLst>
                <a:path w="11" h="11" extrusionOk="0">
                  <a:moveTo>
                    <a:pt x="0" y="0"/>
                  </a:moveTo>
                  <a:lnTo>
                    <a:pt x="1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174;p126">
              <a:extLst>
                <a:ext uri="{FF2B5EF4-FFF2-40B4-BE49-F238E27FC236}">
                  <a16:creationId xmlns:a16="http://schemas.microsoft.com/office/drawing/2014/main" id="{140FF61E-2D09-4DB9-BEA7-3CC8114676A3}"/>
                </a:ext>
              </a:extLst>
            </p:cNvPr>
            <p:cNvSpPr/>
            <p:nvPr/>
          </p:nvSpPr>
          <p:spPr>
            <a:xfrm>
              <a:off x="1984312" y="1988183"/>
              <a:ext cx="204" cy="109"/>
            </a:xfrm>
            <a:custGeom>
              <a:avLst/>
              <a:gdLst/>
              <a:ahLst/>
              <a:cxnLst/>
              <a:rect l="l" t="t" r="r" b="b"/>
              <a:pathLst>
                <a:path w="15" h="8" extrusionOk="0">
                  <a:moveTo>
                    <a:pt x="1" y="1"/>
                  </a:moveTo>
                  <a:lnTo>
                    <a:pt x="15"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175;p126">
              <a:extLst>
                <a:ext uri="{FF2B5EF4-FFF2-40B4-BE49-F238E27FC236}">
                  <a16:creationId xmlns:a16="http://schemas.microsoft.com/office/drawing/2014/main" id="{C9935B5A-31E5-48CB-8DA2-9DC1D20D8D85}"/>
                </a:ext>
              </a:extLst>
            </p:cNvPr>
            <p:cNvSpPr/>
            <p:nvPr/>
          </p:nvSpPr>
          <p:spPr>
            <a:xfrm>
              <a:off x="1981366" y="1990369"/>
              <a:ext cx="163" cy="109"/>
            </a:xfrm>
            <a:custGeom>
              <a:avLst/>
              <a:gdLst/>
              <a:ahLst/>
              <a:cxnLst/>
              <a:rect l="l" t="t" r="r" b="b"/>
              <a:pathLst>
                <a:path w="12" h="8" extrusionOk="0">
                  <a:moveTo>
                    <a:pt x="1" y="8"/>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176;p126">
              <a:extLst>
                <a:ext uri="{FF2B5EF4-FFF2-40B4-BE49-F238E27FC236}">
                  <a16:creationId xmlns:a16="http://schemas.microsoft.com/office/drawing/2014/main" id="{6E6E4CA8-95C5-484B-A3D6-599E43029209}"/>
                </a:ext>
              </a:extLst>
            </p:cNvPr>
            <p:cNvSpPr/>
            <p:nvPr/>
          </p:nvSpPr>
          <p:spPr>
            <a:xfrm>
              <a:off x="1973898" y="1981340"/>
              <a:ext cx="394" cy="109"/>
            </a:xfrm>
            <a:custGeom>
              <a:avLst/>
              <a:gdLst/>
              <a:ahLst/>
              <a:cxnLst/>
              <a:rect l="l" t="t" r="r" b="b"/>
              <a:pathLst>
                <a:path w="29" h="8" extrusionOk="0">
                  <a:moveTo>
                    <a:pt x="1" y="8"/>
                  </a:moveTo>
                  <a:lnTo>
                    <a:pt x="2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177;p126">
              <a:extLst>
                <a:ext uri="{FF2B5EF4-FFF2-40B4-BE49-F238E27FC236}">
                  <a16:creationId xmlns:a16="http://schemas.microsoft.com/office/drawing/2014/main" id="{9482DC58-FC42-4F70-B959-5F107FE0937E}"/>
                </a:ext>
              </a:extLst>
            </p:cNvPr>
            <p:cNvSpPr/>
            <p:nvPr/>
          </p:nvSpPr>
          <p:spPr>
            <a:xfrm>
              <a:off x="1973233" y="1981435"/>
              <a:ext cx="448" cy="109"/>
            </a:xfrm>
            <a:custGeom>
              <a:avLst/>
              <a:gdLst/>
              <a:ahLst/>
              <a:cxnLst/>
              <a:rect l="l" t="t" r="r" b="b"/>
              <a:pathLst>
                <a:path w="33" h="8" extrusionOk="0">
                  <a:moveTo>
                    <a:pt x="1" y="8"/>
                  </a:moveTo>
                  <a:lnTo>
                    <a:pt x="3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178;p126">
              <a:extLst>
                <a:ext uri="{FF2B5EF4-FFF2-40B4-BE49-F238E27FC236}">
                  <a16:creationId xmlns:a16="http://schemas.microsoft.com/office/drawing/2014/main" id="{429C6CD8-57F9-4EE0-A90C-2D0BCE0C0820}"/>
                </a:ext>
              </a:extLst>
            </p:cNvPr>
            <p:cNvSpPr/>
            <p:nvPr/>
          </p:nvSpPr>
          <p:spPr>
            <a:xfrm>
              <a:off x="1971766" y="1981720"/>
              <a:ext cx="530" cy="109"/>
            </a:xfrm>
            <a:custGeom>
              <a:avLst/>
              <a:gdLst/>
              <a:ahLst/>
              <a:cxnLst/>
              <a:rect l="l" t="t" r="r" b="b"/>
              <a:pathLst>
                <a:path w="39" h="8" extrusionOk="0">
                  <a:moveTo>
                    <a:pt x="0" y="8"/>
                  </a:moveTo>
                  <a:lnTo>
                    <a:pt x="3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179;p126">
              <a:extLst>
                <a:ext uri="{FF2B5EF4-FFF2-40B4-BE49-F238E27FC236}">
                  <a16:creationId xmlns:a16="http://schemas.microsoft.com/office/drawing/2014/main" id="{8247B836-680E-4182-BEAF-2CA40D7F6855}"/>
                </a:ext>
              </a:extLst>
            </p:cNvPr>
            <p:cNvSpPr/>
            <p:nvPr/>
          </p:nvSpPr>
          <p:spPr>
            <a:xfrm>
              <a:off x="1975378" y="1981150"/>
              <a:ext cx="299" cy="68"/>
            </a:xfrm>
            <a:custGeom>
              <a:avLst/>
              <a:gdLst/>
              <a:ahLst/>
              <a:cxnLst/>
              <a:rect l="l" t="t" r="r" b="b"/>
              <a:pathLst>
                <a:path w="22" h="5" extrusionOk="0">
                  <a:moveTo>
                    <a:pt x="1" y="4"/>
                  </a:moveTo>
                  <a:lnTo>
                    <a:pt x="2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180;p126">
              <a:extLst>
                <a:ext uri="{FF2B5EF4-FFF2-40B4-BE49-F238E27FC236}">
                  <a16:creationId xmlns:a16="http://schemas.microsoft.com/office/drawing/2014/main" id="{2908652B-46FA-4A30-B12D-F4F411A9566C}"/>
                </a:ext>
              </a:extLst>
            </p:cNvPr>
            <p:cNvSpPr/>
            <p:nvPr/>
          </p:nvSpPr>
          <p:spPr>
            <a:xfrm>
              <a:off x="1974943" y="1981204"/>
              <a:ext cx="299" cy="54"/>
            </a:xfrm>
            <a:custGeom>
              <a:avLst/>
              <a:gdLst/>
              <a:ahLst/>
              <a:cxnLst/>
              <a:rect l="l" t="t" r="r" b="b"/>
              <a:pathLst>
                <a:path w="22" h="4" extrusionOk="0">
                  <a:moveTo>
                    <a:pt x="1" y="4"/>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181;p126">
              <a:extLst>
                <a:ext uri="{FF2B5EF4-FFF2-40B4-BE49-F238E27FC236}">
                  <a16:creationId xmlns:a16="http://schemas.microsoft.com/office/drawing/2014/main" id="{E9C1ECF3-5040-4E4C-ACB7-C65629C40906}"/>
                </a:ext>
              </a:extLst>
            </p:cNvPr>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182;p126">
              <a:extLst>
                <a:ext uri="{FF2B5EF4-FFF2-40B4-BE49-F238E27FC236}">
                  <a16:creationId xmlns:a16="http://schemas.microsoft.com/office/drawing/2014/main" id="{A197D2A1-E9E6-4919-A407-1D7F0479EE1A}"/>
                </a:ext>
              </a:extLst>
            </p:cNvPr>
            <p:cNvSpPr/>
            <p:nvPr/>
          </p:nvSpPr>
          <p:spPr>
            <a:xfrm>
              <a:off x="1953749" y="1973166"/>
              <a:ext cx="163" cy="204"/>
            </a:xfrm>
            <a:custGeom>
              <a:avLst/>
              <a:gdLst/>
              <a:ahLst/>
              <a:cxnLst/>
              <a:rect l="l" t="t" r="r" b="b"/>
              <a:pathLst>
                <a:path w="12" h="15" extrusionOk="0">
                  <a:moveTo>
                    <a:pt x="1" y="1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183;p126">
              <a:extLst>
                <a:ext uri="{FF2B5EF4-FFF2-40B4-BE49-F238E27FC236}">
                  <a16:creationId xmlns:a16="http://schemas.microsoft.com/office/drawing/2014/main" id="{4288ACE3-EF0B-4BD7-A0D6-24E1549BC54E}"/>
                </a:ext>
              </a:extLst>
            </p:cNvPr>
            <p:cNvSpPr/>
            <p:nvPr/>
          </p:nvSpPr>
          <p:spPr>
            <a:xfrm>
              <a:off x="1954754" y="1971876"/>
              <a:ext cx="54" cy="163"/>
            </a:xfrm>
            <a:custGeom>
              <a:avLst/>
              <a:gdLst/>
              <a:ahLst/>
              <a:cxnLst/>
              <a:rect l="l" t="t" r="r" b="b"/>
              <a:pathLst>
                <a:path w="4" h="12" extrusionOk="0">
                  <a:moveTo>
                    <a:pt x="0" y="1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184;p126">
              <a:extLst>
                <a:ext uri="{FF2B5EF4-FFF2-40B4-BE49-F238E27FC236}">
                  <a16:creationId xmlns:a16="http://schemas.microsoft.com/office/drawing/2014/main" id="{872EBC21-E31F-448A-B59E-1BE55FB8BAA1}"/>
                </a:ext>
              </a:extLst>
            </p:cNvPr>
            <p:cNvSpPr/>
            <p:nvPr/>
          </p:nvSpPr>
          <p:spPr>
            <a:xfrm>
              <a:off x="1951563" y="1975257"/>
              <a:ext cx="258" cy="204"/>
            </a:xfrm>
            <a:custGeom>
              <a:avLst/>
              <a:gdLst/>
              <a:ahLst/>
              <a:cxnLst/>
              <a:rect l="l" t="t" r="r" b="b"/>
              <a:pathLst>
                <a:path w="19" h="15" extrusionOk="0">
                  <a:moveTo>
                    <a:pt x="1" y="14"/>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185;p126">
              <a:extLst>
                <a:ext uri="{FF2B5EF4-FFF2-40B4-BE49-F238E27FC236}">
                  <a16:creationId xmlns:a16="http://schemas.microsoft.com/office/drawing/2014/main" id="{EADB19B6-F9DC-4B6B-A5B8-E2120CA8F037}"/>
                </a:ext>
              </a:extLst>
            </p:cNvPr>
            <p:cNvSpPr/>
            <p:nvPr/>
          </p:nvSpPr>
          <p:spPr>
            <a:xfrm>
              <a:off x="1954564" y="1972161"/>
              <a:ext cx="109" cy="163"/>
            </a:xfrm>
            <a:custGeom>
              <a:avLst/>
              <a:gdLst/>
              <a:ahLst/>
              <a:cxnLst/>
              <a:rect l="l" t="t" r="r" b="b"/>
              <a:pathLst>
                <a:path w="8" h="12" extrusionOk="0">
                  <a:moveTo>
                    <a:pt x="0" y="1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186;p126">
              <a:extLst>
                <a:ext uri="{FF2B5EF4-FFF2-40B4-BE49-F238E27FC236}">
                  <a16:creationId xmlns:a16="http://schemas.microsoft.com/office/drawing/2014/main" id="{FC23B4D6-8F15-463F-9E7D-C2D3684429B1}"/>
                </a:ext>
              </a:extLst>
            </p:cNvPr>
            <p:cNvSpPr/>
            <p:nvPr/>
          </p:nvSpPr>
          <p:spPr>
            <a:xfrm>
              <a:off x="1950382" y="1976357"/>
              <a:ext cx="204" cy="149"/>
            </a:xfrm>
            <a:custGeom>
              <a:avLst/>
              <a:gdLst/>
              <a:ahLst/>
              <a:cxnLst/>
              <a:rect l="l" t="t" r="r" b="b"/>
              <a:pathLst>
                <a:path w="15" h="11" extrusionOk="0">
                  <a:moveTo>
                    <a:pt x="0" y="11"/>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187;p126">
              <a:extLst>
                <a:ext uri="{FF2B5EF4-FFF2-40B4-BE49-F238E27FC236}">
                  <a16:creationId xmlns:a16="http://schemas.microsoft.com/office/drawing/2014/main" id="{2144A02C-E33C-4E7E-B543-79F3D7C6D8D3}"/>
                </a:ext>
              </a:extLst>
            </p:cNvPr>
            <p:cNvSpPr/>
            <p:nvPr/>
          </p:nvSpPr>
          <p:spPr>
            <a:xfrm>
              <a:off x="1954319" y="1972501"/>
              <a:ext cx="109" cy="149"/>
            </a:xfrm>
            <a:custGeom>
              <a:avLst/>
              <a:gdLst/>
              <a:ahLst/>
              <a:cxnLst/>
              <a:rect l="l" t="t" r="r" b="b"/>
              <a:pathLst>
                <a:path w="8" h="11" extrusionOk="0">
                  <a:moveTo>
                    <a:pt x="1" y="11"/>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188;p126">
              <a:extLst>
                <a:ext uri="{FF2B5EF4-FFF2-40B4-BE49-F238E27FC236}">
                  <a16:creationId xmlns:a16="http://schemas.microsoft.com/office/drawing/2014/main" id="{A0DC6DD8-D2B3-4847-A140-7D661B1B031E}"/>
                </a:ext>
              </a:extLst>
            </p:cNvPr>
            <p:cNvSpPr/>
            <p:nvPr/>
          </p:nvSpPr>
          <p:spPr>
            <a:xfrm>
              <a:off x="1955039" y="1971360"/>
              <a:ext cx="54" cy="109"/>
            </a:xfrm>
            <a:custGeom>
              <a:avLst/>
              <a:gdLst/>
              <a:ahLst/>
              <a:cxnLst/>
              <a:rect l="l" t="t" r="r" b="b"/>
              <a:pathLst>
                <a:path w="4" h="8" extrusionOk="0">
                  <a:moveTo>
                    <a:pt x="0"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189;p126">
              <a:extLst>
                <a:ext uri="{FF2B5EF4-FFF2-40B4-BE49-F238E27FC236}">
                  <a16:creationId xmlns:a16="http://schemas.microsoft.com/office/drawing/2014/main" id="{B837AE34-DED6-4E3D-8B37-CA0FEE27A9A7}"/>
                </a:ext>
              </a:extLst>
            </p:cNvPr>
            <p:cNvSpPr/>
            <p:nvPr/>
          </p:nvSpPr>
          <p:spPr>
            <a:xfrm>
              <a:off x="1954889" y="1971591"/>
              <a:ext cx="68" cy="163"/>
            </a:xfrm>
            <a:custGeom>
              <a:avLst/>
              <a:gdLst/>
              <a:ahLst/>
              <a:cxnLst/>
              <a:rect l="l" t="t" r="r" b="b"/>
              <a:pathLst>
                <a:path w="5" h="12" extrusionOk="0">
                  <a:moveTo>
                    <a:pt x="1" y="1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190;p126">
              <a:extLst>
                <a:ext uri="{FF2B5EF4-FFF2-40B4-BE49-F238E27FC236}">
                  <a16:creationId xmlns:a16="http://schemas.microsoft.com/office/drawing/2014/main" id="{45334E3B-4497-4588-B231-5EC30A2A25B6}"/>
                </a:ext>
              </a:extLst>
            </p:cNvPr>
            <p:cNvSpPr/>
            <p:nvPr/>
          </p:nvSpPr>
          <p:spPr>
            <a:xfrm>
              <a:off x="1955134" y="1971116"/>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191;p126">
              <a:extLst>
                <a:ext uri="{FF2B5EF4-FFF2-40B4-BE49-F238E27FC236}">
                  <a16:creationId xmlns:a16="http://schemas.microsoft.com/office/drawing/2014/main" id="{3B1C8C96-8063-4DF0-B991-37667BB00B92}"/>
                </a:ext>
              </a:extLst>
            </p:cNvPr>
            <p:cNvSpPr/>
            <p:nvPr/>
          </p:nvSpPr>
          <p:spPr>
            <a:xfrm>
              <a:off x="1952608" y="1974347"/>
              <a:ext cx="204" cy="204"/>
            </a:xfrm>
            <a:custGeom>
              <a:avLst/>
              <a:gdLst/>
              <a:ahLst/>
              <a:cxnLst/>
              <a:rect l="l" t="t" r="r" b="b"/>
              <a:pathLst>
                <a:path w="15" h="15" extrusionOk="0">
                  <a:moveTo>
                    <a:pt x="1" y="15"/>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192;p126">
              <a:extLst>
                <a:ext uri="{FF2B5EF4-FFF2-40B4-BE49-F238E27FC236}">
                  <a16:creationId xmlns:a16="http://schemas.microsoft.com/office/drawing/2014/main" id="{9F1447A0-AFB5-4FF5-9ED8-22610FF6060D}"/>
                </a:ext>
              </a:extLst>
            </p:cNvPr>
            <p:cNvSpPr/>
            <p:nvPr/>
          </p:nvSpPr>
          <p:spPr>
            <a:xfrm>
              <a:off x="1952092" y="1974782"/>
              <a:ext cx="244" cy="204"/>
            </a:xfrm>
            <a:custGeom>
              <a:avLst/>
              <a:gdLst/>
              <a:ahLst/>
              <a:cxnLst/>
              <a:rect l="l" t="t" r="r" b="b"/>
              <a:pathLst>
                <a:path w="18" h="15" extrusionOk="0">
                  <a:moveTo>
                    <a:pt x="0" y="14"/>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193;p126">
              <a:extLst>
                <a:ext uri="{FF2B5EF4-FFF2-40B4-BE49-F238E27FC236}">
                  <a16:creationId xmlns:a16="http://schemas.microsoft.com/office/drawing/2014/main" id="{0998FA56-519C-4408-BBE8-5B043AC66D01}"/>
                </a:ext>
              </a:extLst>
            </p:cNvPr>
            <p:cNvSpPr/>
            <p:nvPr/>
          </p:nvSpPr>
          <p:spPr>
            <a:xfrm>
              <a:off x="1950993" y="1975786"/>
              <a:ext cx="204" cy="190"/>
            </a:xfrm>
            <a:custGeom>
              <a:avLst/>
              <a:gdLst/>
              <a:ahLst/>
              <a:cxnLst/>
              <a:rect l="l" t="t" r="r" b="b"/>
              <a:pathLst>
                <a:path w="15" h="14" extrusionOk="0">
                  <a:moveTo>
                    <a:pt x="1" y="14"/>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194;p126">
              <a:extLst>
                <a:ext uri="{FF2B5EF4-FFF2-40B4-BE49-F238E27FC236}">
                  <a16:creationId xmlns:a16="http://schemas.microsoft.com/office/drawing/2014/main" id="{8D8FE319-3241-42A9-82ED-0D65EC071D7F}"/>
                </a:ext>
              </a:extLst>
            </p:cNvPr>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195;p126">
              <a:extLst>
                <a:ext uri="{FF2B5EF4-FFF2-40B4-BE49-F238E27FC236}">
                  <a16:creationId xmlns:a16="http://schemas.microsoft.com/office/drawing/2014/main" id="{4309BE13-19FF-4EA1-B5C5-AA8C0B5C8130}"/>
                </a:ext>
              </a:extLst>
            </p:cNvPr>
            <p:cNvSpPr/>
            <p:nvPr/>
          </p:nvSpPr>
          <p:spPr>
            <a:xfrm>
              <a:off x="1954034" y="1972827"/>
              <a:ext cx="163" cy="163"/>
            </a:xfrm>
            <a:custGeom>
              <a:avLst/>
              <a:gdLst/>
              <a:ahLst/>
              <a:cxnLst/>
              <a:rect l="l" t="t" r="r" b="b"/>
              <a:pathLst>
                <a:path w="12" h="12" extrusionOk="0">
                  <a:moveTo>
                    <a:pt x="1" y="1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196;p126">
              <a:extLst>
                <a:ext uri="{FF2B5EF4-FFF2-40B4-BE49-F238E27FC236}">
                  <a16:creationId xmlns:a16="http://schemas.microsoft.com/office/drawing/2014/main" id="{8AB49040-C213-4BC7-B809-4F54DC3AB989}"/>
                </a:ext>
              </a:extLst>
            </p:cNvPr>
            <p:cNvSpPr/>
            <p:nvPr/>
          </p:nvSpPr>
          <p:spPr>
            <a:xfrm>
              <a:off x="1953369" y="1973546"/>
              <a:ext cx="204" cy="204"/>
            </a:xfrm>
            <a:custGeom>
              <a:avLst/>
              <a:gdLst/>
              <a:ahLst/>
              <a:cxnLst/>
              <a:rect l="l" t="t" r="r" b="b"/>
              <a:pathLst>
                <a:path w="15" h="15" extrusionOk="0">
                  <a:moveTo>
                    <a:pt x="1" y="14"/>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197;p126">
              <a:extLst>
                <a:ext uri="{FF2B5EF4-FFF2-40B4-BE49-F238E27FC236}">
                  <a16:creationId xmlns:a16="http://schemas.microsoft.com/office/drawing/2014/main" id="{8A1B1782-6EF1-4384-B6AA-F10217185BE5}"/>
                </a:ext>
              </a:extLst>
            </p:cNvPr>
            <p:cNvSpPr/>
            <p:nvPr/>
          </p:nvSpPr>
          <p:spPr>
            <a:xfrm>
              <a:off x="1952989" y="1973926"/>
              <a:ext cx="204" cy="204"/>
            </a:xfrm>
            <a:custGeom>
              <a:avLst/>
              <a:gdLst/>
              <a:ahLst/>
              <a:cxnLst/>
              <a:rect l="l" t="t" r="r" b="b"/>
              <a:pathLst>
                <a:path w="15" h="15" extrusionOk="0">
                  <a:moveTo>
                    <a:pt x="15" y="0"/>
                  </a:move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198;p126">
              <a:extLst>
                <a:ext uri="{FF2B5EF4-FFF2-40B4-BE49-F238E27FC236}">
                  <a16:creationId xmlns:a16="http://schemas.microsoft.com/office/drawing/2014/main" id="{B7D8E11C-0F0F-4FB5-9BB8-6FA76FF919D4}"/>
                </a:ext>
              </a:extLst>
            </p:cNvPr>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199;p126">
              <a:extLst>
                <a:ext uri="{FF2B5EF4-FFF2-40B4-BE49-F238E27FC236}">
                  <a16:creationId xmlns:a16="http://schemas.microsoft.com/office/drawing/2014/main" id="{B2AAC8E6-0662-4B78-B064-D817C524C768}"/>
                </a:ext>
              </a:extLst>
            </p:cNvPr>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200;p126">
              <a:extLst>
                <a:ext uri="{FF2B5EF4-FFF2-40B4-BE49-F238E27FC236}">
                  <a16:creationId xmlns:a16="http://schemas.microsoft.com/office/drawing/2014/main" id="{C34CF2EC-6383-457C-9BDE-4A31D95AFA17}"/>
                </a:ext>
              </a:extLst>
            </p:cNvPr>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201;p126">
              <a:extLst>
                <a:ext uri="{FF2B5EF4-FFF2-40B4-BE49-F238E27FC236}">
                  <a16:creationId xmlns:a16="http://schemas.microsoft.com/office/drawing/2014/main" id="{128AF4D0-961E-4ACD-8544-3FAFA835081F}"/>
                </a:ext>
              </a:extLst>
            </p:cNvPr>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202;p126">
              <a:extLst>
                <a:ext uri="{FF2B5EF4-FFF2-40B4-BE49-F238E27FC236}">
                  <a16:creationId xmlns:a16="http://schemas.microsoft.com/office/drawing/2014/main" id="{865458BC-2E50-444D-A6C7-DDB82A61B414}"/>
                </a:ext>
              </a:extLst>
            </p:cNvPr>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203;p126">
              <a:extLst>
                <a:ext uri="{FF2B5EF4-FFF2-40B4-BE49-F238E27FC236}">
                  <a16:creationId xmlns:a16="http://schemas.microsoft.com/office/drawing/2014/main" id="{D2952205-69B0-41C0-B90E-CDCFEB4E84C5}"/>
                </a:ext>
              </a:extLst>
            </p:cNvPr>
            <p:cNvSpPr/>
            <p:nvPr/>
          </p:nvSpPr>
          <p:spPr>
            <a:xfrm>
              <a:off x="1969675" y="1982005"/>
              <a:ext cx="14" cy="163"/>
            </a:xfrm>
            <a:custGeom>
              <a:avLst/>
              <a:gdLst/>
              <a:ahLst/>
              <a:cxnLst/>
              <a:rect l="l" t="t" r="r" b="b"/>
              <a:pathLst>
                <a:path w="1" h="12" extrusionOk="0">
                  <a:moveTo>
                    <a:pt x="0"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204;p126">
              <a:extLst>
                <a:ext uri="{FF2B5EF4-FFF2-40B4-BE49-F238E27FC236}">
                  <a16:creationId xmlns:a16="http://schemas.microsoft.com/office/drawing/2014/main" id="{D5B4F7EB-0FD7-4656-A78A-E34E574DE3B1}"/>
                </a:ext>
              </a:extLst>
            </p:cNvPr>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205;p126">
              <a:extLst>
                <a:ext uri="{FF2B5EF4-FFF2-40B4-BE49-F238E27FC236}">
                  <a16:creationId xmlns:a16="http://schemas.microsoft.com/office/drawing/2014/main" id="{B1A2FD9A-C32D-47CB-BE6A-38AF795E7F23}"/>
                </a:ext>
              </a:extLst>
            </p:cNvPr>
            <p:cNvSpPr/>
            <p:nvPr/>
          </p:nvSpPr>
          <p:spPr>
            <a:xfrm>
              <a:off x="1969580" y="1981394"/>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206;p126">
              <a:extLst>
                <a:ext uri="{FF2B5EF4-FFF2-40B4-BE49-F238E27FC236}">
                  <a16:creationId xmlns:a16="http://schemas.microsoft.com/office/drawing/2014/main" id="{8C4D2F53-78FD-42DB-B8CC-4AB4AEDEF7D4}"/>
                </a:ext>
              </a:extLst>
            </p:cNvPr>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207;p126">
              <a:extLst>
                <a:ext uri="{FF2B5EF4-FFF2-40B4-BE49-F238E27FC236}">
                  <a16:creationId xmlns:a16="http://schemas.microsoft.com/office/drawing/2014/main" id="{05F50FE2-4A09-47CF-8241-54AB6C0FCFE8}"/>
                </a:ext>
              </a:extLst>
            </p:cNvPr>
            <p:cNvSpPr/>
            <p:nvPr/>
          </p:nvSpPr>
          <p:spPr>
            <a:xfrm>
              <a:off x="1982370" y="1833793"/>
              <a:ext cx="14" cy="163"/>
            </a:xfrm>
            <a:custGeom>
              <a:avLst/>
              <a:gdLst/>
              <a:ahLst/>
              <a:cxnLst/>
              <a:rect l="l" t="t" r="r" b="b"/>
              <a:pathLst>
                <a:path w="1" h="12" extrusionOk="0">
                  <a:moveTo>
                    <a:pt x="0"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208;p126">
              <a:extLst>
                <a:ext uri="{FF2B5EF4-FFF2-40B4-BE49-F238E27FC236}">
                  <a16:creationId xmlns:a16="http://schemas.microsoft.com/office/drawing/2014/main" id="{423D2359-3D7B-49E0-910D-8504611E9F8A}"/>
                </a:ext>
              </a:extLst>
            </p:cNvPr>
            <p:cNvSpPr/>
            <p:nvPr/>
          </p:nvSpPr>
          <p:spPr>
            <a:xfrm>
              <a:off x="1982275" y="1833508"/>
              <a:ext cx="14" cy="109"/>
            </a:xfrm>
            <a:custGeom>
              <a:avLst/>
              <a:gdLst/>
              <a:ahLst/>
              <a:cxnLst/>
              <a:rect l="l" t="t" r="r" b="b"/>
              <a:pathLst>
                <a:path w="1" h="8" extrusionOk="0">
                  <a:moveTo>
                    <a:pt x="0"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209;p126">
              <a:extLst>
                <a:ext uri="{FF2B5EF4-FFF2-40B4-BE49-F238E27FC236}">
                  <a16:creationId xmlns:a16="http://schemas.microsoft.com/office/drawing/2014/main" id="{92CDFD42-4883-473A-B958-A5A644BAF1CC}"/>
                </a:ext>
              </a:extLst>
            </p:cNvPr>
            <p:cNvSpPr/>
            <p:nvPr/>
          </p:nvSpPr>
          <p:spPr>
            <a:xfrm>
              <a:off x="1982465" y="1834078"/>
              <a:ext cx="54" cy="163"/>
            </a:xfrm>
            <a:custGeom>
              <a:avLst/>
              <a:gdLst/>
              <a:ahLst/>
              <a:cxnLst/>
              <a:rect l="l" t="t" r="r" b="b"/>
              <a:pathLst>
                <a:path w="4" h="12" extrusionOk="0">
                  <a:moveTo>
                    <a:pt x="0" y="1"/>
                  </a:moveTo>
                  <a:lnTo>
                    <a:pt x="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210;p126">
              <a:extLst>
                <a:ext uri="{FF2B5EF4-FFF2-40B4-BE49-F238E27FC236}">
                  <a16:creationId xmlns:a16="http://schemas.microsoft.com/office/drawing/2014/main" id="{5FC8C963-B041-4D89-BED4-6C5CC12E732F}"/>
                </a:ext>
              </a:extLst>
            </p:cNvPr>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211;p126">
              <a:extLst>
                <a:ext uri="{FF2B5EF4-FFF2-40B4-BE49-F238E27FC236}">
                  <a16:creationId xmlns:a16="http://schemas.microsoft.com/office/drawing/2014/main" id="{CC0EE4E0-1C68-414E-93B9-8786F134946F}"/>
                </a:ext>
              </a:extLst>
            </p:cNvPr>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212;p126">
              <a:extLst>
                <a:ext uri="{FF2B5EF4-FFF2-40B4-BE49-F238E27FC236}">
                  <a16:creationId xmlns:a16="http://schemas.microsoft.com/office/drawing/2014/main" id="{8536E1B9-7280-44FE-9193-DCB8FB36DD0A}"/>
                </a:ext>
              </a:extLst>
            </p:cNvPr>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213;p126">
              <a:extLst>
                <a:ext uri="{FF2B5EF4-FFF2-40B4-BE49-F238E27FC236}">
                  <a16:creationId xmlns:a16="http://schemas.microsoft.com/office/drawing/2014/main" id="{36FF2B35-0843-409D-9EA1-BAABB18615C3}"/>
                </a:ext>
              </a:extLst>
            </p:cNvPr>
            <p:cNvSpPr/>
            <p:nvPr/>
          </p:nvSpPr>
          <p:spPr>
            <a:xfrm>
              <a:off x="1984502" y="1836183"/>
              <a:ext cx="163" cy="109"/>
            </a:xfrm>
            <a:custGeom>
              <a:avLst/>
              <a:gdLst/>
              <a:ahLst/>
              <a:cxnLst/>
              <a:rect l="l" t="t" r="r" b="b"/>
              <a:pathLst>
                <a:path w="12" h="8" extrusionOk="0">
                  <a:moveTo>
                    <a:pt x="11"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214;p126">
              <a:extLst>
                <a:ext uri="{FF2B5EF4-FFF2-40B4-BE49-F238E27FC236}">
                  <a16:creationId xmlns:a16="http://schemas.microsoft.com/office/drawing/2014/main" id="{BB27161F-40CC-4291-AE60-EF28161D08DE}"/>
                </a:ext>
              </a:extLst>
            </p:cNvPr>
            <p:cNvSpPr/>
            <p:nvPr/>
          </p:nvSpPr>
          <p:spPr>
            <a:xfrm>
              <a:off x="1924517" y="1921218"/>
              <a:ext cx="68" cy="54"/>
            </a:xfrm>
            <a:custGeom>
              <a:avLst/>
              <a:gdLst/>
              <a:ahLst/>
              <a:cxnLst/>
              <a:rect l="l" t="t" r="r" b="b"/>
              <a:pathLst>
                <a:path w="5" h="4" extrusionOk="0">
                  <a:moveTo>
                    <a:pt x="1" y="4"/>
                  </a:moveTo>
                  <a:lnTo>
                    <a:pt x="4" y="0"/>
                  </a:ln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215;p126">
              <a:extLst>
                <a:ext uri="{FF2B5EF4-FFF2-40B4-BE49-F238E27FC236}">
                  <a16:creationId xmlns:a16="http://schemas.microsoft.com/office/drawing/2014/main" id="{E94B1CDE-B99A-4250-B3F0-07259033A076}"/>
                </a:ext>
              </a:extLst>
            </p:cNvPr>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216;p126">
              <a:extLst>
                <a:ext uri="{FF2B5EF4-FFF2-40B4-BE49-F238E27FC236}">
                  <a16:creationId xmlns:a16="http://schemas.microsoft.com/office/drawing/2014/main" id="{E479303C-5748-4BFC-B0AD-20EB961CD402}"/>
                </a:ext>
              </a:extLst>
            </p:cNvPr>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217;p126">
              <a:extLst>
                <a:ext uri="{FF2B5EF4-FFF2-40B4-BE49-F238E27FC236}">
                  <a16:creationId xmlns:a16="http://schemas.microsoft.com/office/drawing/2014/main" id="{B421F289-9281-4967-8D46-83EFA32B6F50}"/>
                </a:ext>
              </a:extLst>
            </p:cNvPr>
            <p:cNvSpPr/>
            <p:nvPr/>
          </p:nvSpPr>
          <p:spPr>
            <a:xfrm>
              <a:off x="1983796" y="184544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218;p126">
              <a:extLst>
                <a:ext uri="{FF2B5EF4-FFF2-40B4-BE49-F238E27FC236}">
                  <a16:creationId xmlns:a16="http://schemas.microsoft.com/office/drawing/2014/main" id="{E2E19EF2-D6B8-4081-A5F3-829F62189CD5}"/>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219;p126">
              <a:extLst>
                <a:ext uri="{FF2B5EF4-FFF2-40B4-BE49-F238E27FC236}">
                  <a16:creationId xmlns:a16="http://schemas.microsoft.com/office/drawing/2014/main" id="{A87B1E7C-770B-4647-BF2B-F09EF0A0BEEF}"/>
                </a:ext>
              </a:extLst>
            </p:cNvPr>
            <p:cNvSpPr/>
            <p:nvPr/>
          </p:nvSpPr>
          <p:spPr>
            <a:xfrm>
              <a:off x="1984081" y="184515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220;p126">
              <a:extLst>
                <a:ext uri="{FF2B5EF4-FFF2-40B4-BE49-F238E27FC236}">
                  <a16:creationId xmlns:a16="http://schemas.microsoft.com/office/drawing/2014/main" id="{B537E8EF-EBB1-4BAD-A149-BED8FACB4024}"/>
                </a:ext>
              </a:extLst>
            </p:cNvPr>
            <p:cNvSpPr/>
            <p:nvPr/>
          </p:nvSpPr>
          <p:spPr>
            <a:xfrm>
              <a:off x="1983891" y="184544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221;p126">
              <a:extLst>
                <a:ext uri="{FF2B5EF4-FFF2-40B4-BE49-F238E27FC236}">
                  <a16:creationId xmlns:a16="http://schemas.microsoft.com/office/drawing/2014/main" id="{E2542F7B-E901-4949-9841-2289C43D5204}"/>
                </a:ext>
              </a:extLst>
            </p:cNvPr>
            <p:cNvSpPr/>
            <p:nvPr/>
          </p:nvSpPr>
          <p:spPr>
            <a:xfrm>
              <a:off x="1984122" y="1845062"/>
              <a:ext cx="14" cy="14"/>
            </a:xfrm>
            <a:custGeom>
              <a:avLst/>
              <a:gdLst/>
              <a:ahLst/>
              <a:cxnLst/>
              <a:rect l="l" t="t" r="r" b="b"/>
              <a:pathLst>
                <a:path w="1" h="1" extrusionOk="0">
                  <a:moveTo>
                    <a:pt x="1"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222;p126">
              <a:extLst>
                <a:ext uri="{FF2B5EF4-FFF2-40B4-BE49-F238E27FC236}">
                  <a16:creationId xmlns:a16="http://schemas.microsoft.com/office/drawing/2014/main" id="{95D59676-D6A5-4E87-BF1E-961686DC2B1C}"/>
                </a:ext>
              </a:extLst>
            </p:cNvPr>
            <p:cNvSpPr/>
            <p:nvPr/>
          </p:nvSpPr>
          <p:spPr>
            <a:xfrm>
              <a:off x="1984366" y="184344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223;p126">
              <a:extLst>
                <a:ext uri="{FF2B5EF4-FFF2-40B4-BE49-F238E27FC236}">
                  <a16:creationId xmlns:a16="http://schemas.microsoft.com/office/drawing/2014/main" id="{78394BA3-A6A5-4C93-A3D4-FC6FEFC0998C}"/>
                </a:ext>
              </a:extLst>
            </p:cNvPr>
            <p:cNvSpPr/>
            <p:nvPr/>
          </p:nvSpPr>
          <p:spPr>
            <a:xfrm>
              <a:off x="1983932" y="184540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224;p126">
              <a:extLst>
                <a:ext uri="{FF2B5EF4-FFF2-40B4-BE49-F238E27FC236}">
                  <a16:creationId xmlns:a16="http://schemas.microsoft.com/office/drawing/2014/main" id="{D38ACA68-59AA-4875-A569-B94C94079671}"/>
                </a:ext>
              </a:extLst>
            </p:cNvPr>
            <p:cNvSpPr/>
            <p:nvPr/>
          </p:nvSpPr>
          <p:spPr>
            <a:xfrm>
              <a:off x="1984027" y="184525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225;p126">
              <a:extLst>
                <a:ext uri="{FF2B5EF4-FFF2-40B4-BE49-F238E27FC236}">
                  <a16:creationId xmlns:a16="http://schemas.microsoft.com/office/drawing/2014/main" id="{7951374A-CD98-4146-8523-4AAFBBC9E301}"/>
                </a:ext>
              </a:extLst>
            </p:cNvPr>
            <p:cNvSpPr/>
            <p:nvPr/>
          </p:nvSpPr>
          <p:spPr>
            <a:xfrm>
              <a:off x="1984407" y="1840269"/>
              <a:ext cx="14" cy="394"/>
            </a:xfrm>
            <a:custGeom>
              <a:avLst/>
              <a:gdLst/>
              <a:ahLst/>
              <a:cxnLst/>
              <a:rect l="l" t="t" r="r" b="b"/>
              <a:pathLst>
                <a:path w="1" h="29" extrusionOk="0">
                  <a:moveTo>
                    <a:pt x="1" y="28"/>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226;p126">
              <a:extLst>
                <a:ext uri="{FF2B5EF4-FFF2-40B4-BE49-F238E27FC236}">
                  <a16:creationId xmlns:a16="http://schemas.microsoft.com/office/drawing/2014/main" id="{DC7384AE-7DAC-4CE7-91B8-D7F50586B426}"/>
                </a:ext>
              </a:extLst>
            </p:cNvPr>
            <p:cNvSpPr/>
            <p:nvPr/>
          </p:nvSpPr>
          <p:spPr>
            <a:xfrm>
              <a:off x="1984407" y="1841790"/>
              <a:ext cx="14" cy="244"/>
            </a:xfrm>
            <a:custGeom>
              <a:avLst/>
              <a:gdLst/>
              <a:ahLst/>
              <a:cxnLst/>
              <a:rect l="l" t="t" r="r" b="b"/>
              <a:pathLst>
                <a:path w="1" h="18" extrusionOk="0">
                  <a:moveTo>
                    <a:pt x="1" y="18"/>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227;p126">
              <a:extLst>
                <a:ext uri="{FF2B5EF4-FFF2-40B4-BE49-F238E27FC236}">
                  <a16:creationId xmlns:a16="http://schemas.microsoft.com/office/drawing/2014/main" id="{B2E1149F-20A3-41B1-9839-9B345F75D43F}"/>
                </a:ext>
              </a:extLst>
            </p:cNvPr>
            <p:cNvSpPr/>
            <p:nvPr/>
          </p:nvSpPr>
          <p:spPr>
            <a:xfrm>
              <a:off x="1984217" y="1844736"/>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228;p126">
              <a:extLst>
                <a:ext uri="{FF2B5EF4-FFF2-40B4-BE49-F238E27FC236}">
                  <a16:creationId xmlns:a16="http://schemas.microsoft.com/office/drawing/2014/main" id="{4A3D65F2-AC6E-4C75-93EB-EF515C5BF6B5}"/>
                </a:ext>
              </a:extLst>
            </p:cNvPr>
            <p:cNvSpPr/>
            <p:nvPr/>
          </p:nvSpPr>
          <p:spPr>
            <a:xfrm>
              <a:off x="1984271" y="184458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229;p126">
              <a:extLst>
                <a:ext uri="{FF2B5EF4-FFF2-40B4-BE49-F238E27FC236}">
                  <a16:creationId xmlns:a16="http://schemas.microsoft.com/office/drawing/2014/main" id="{046ECCA3-8CD6-4C2B-80C4-0429D3913500}"/>
                </a:ext>
              </a:extLst>
            </p:cNvPr>
            <p:cNvSpPr/>
            <p:nvPr/>
          </p:nvSpPr>
          <p:spPr>
            <a:xfrm>
              <a:off x="1984366" y="184373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230;p126">
              <a:extLst>
                <a:ext uri="{FF2B5EF4-FFF2-40B4-BE49-F238E27FC236}">
                  <a16:creationId xmlns:a16="http://schemas.microsoft.com/office/drawing/2014/main" id="{6287A45E-5A45-46B1-B0E9-B17642EF1A3C}"/>
                </a:ext>
              </a:extLst>
            </p:cNvPr>
            <p:cNvSpPr/>
            <p:nvPr/>
          </p:nvSpPr>
          <p:spPr>
            <a:xfrm>
              <a:off x="1984366" y="1843976"/>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231;p126">
              <a:extLst>
                <a:ext uri="{FF2B5EF4-FFF2-40B4-BE49-F238E27FC236}">
                  <a16:creationId xmlns:a16="http://schemas.microsoft.com/office/drawing/2014/main" id="{B420D0E2-EDEA-41F8-9D8F-FA0DF5698BAB}"/>
                </a:ext>
              </a:extLst>
            </p:cNvPr>
            <p:cNvSpPr/>
            <p:nvPr/>
          </p:nvSpPr>
          <p:spPr>
            <a:xfrm>
              <a:off x="1984407" y="1842781"/>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232;p126">
              <a:extLst>
                <a:ext uri="{FF2B5EF4-FFF2-40B4-BE49-F238E27FC236}">
                  <a16:creationId xmlns:a16="http://schemas.microsoft.com/office/drawing/2014/main" id="{9AD858C7-58F2-4A3C-8515-B0CB139C27E3}"/>
                </a:ext>
              </a:extLst>
            </p:cNvPr>
            <p:cNvSpPr/>
            <p:nvPr/>
          </p:nvSpPr>
          <p:spPr>
            <a:xfrm>
              <a:off x="1984312" y="1844397"/>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233;p126">
              <a:extLst>
                <a:ext uri="{FF2B5EF4-FFF2-40B4-BE49-F238E27FC236}">
                  <a16:creationId xmlns:a16="http://schemas.microsoft.com/office/drawing/2014/main" id="{6A675C12-3F21-42DA-A82A-FD7F71F08DDE}"/>
                </a:ext>
              </a:extLst>
            </p:cNvPr>
            <p:cNvSpPr/>
            <p:nvPr/>
          </p:nvSpPr>
          <p:spPr>
            <a:xfrm>
              <a:off x="1984176" y="1844967"/>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234;p126">
              <a:extLst>
                <a:ext uri="{FF2B5EF4-FFF2-40B4-BE49-F238E27FC236}">
                  <a16:creationId xmlns:a16="http://schemas.microsoft.com/office/drawing/2014/main" id="{2315E3B9-800C-4771-A9C1-D2C9A064403F}"/>
                </a:ext>
              </a:extLst>
            </p:cNvPr>
            <p:cNvSpPr/>
            <p:nvPr/>
          </p:nvSpPr>
          <p:spPr>
            <a:xfrm>
              <a:off x="1983986" y="1845307"/>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235;p126">
              <a:extLst>
                <a:ext uri="{FF2B5EF4-FFF2-40B4-BE49-F238E27FC236}">
                  <a16:creationId xmlns:a16="http://schemas.microsoft.com/office/drawing/2014/main" id="{A297729C-1521-47DC-9A00-2B060AE71C67}"/>
                </a:ext>
              </a:extLst>
            </p:cNvPr>
            <p:cNvSpPr/>
            <p:nvPr/>
          </p:nvSpPr>
          <p:spPr>
            <a:xfrm>
              <a:off x="1984176" y="1844831"/>
              <a:ext cx="14" cy="54"/>
            </a:xfrm>
            <a:custGeom>
              <a:avLst/>
              <a:gdLst/>
              <a:ahLst/>
              <a:cxnLst/>
              <a:rect l="l" t="t" r="r" b="b"/>
              <a:pathLst>
                <a:path w="1" h="4" extrusionOk="0">
                  <a:moveTo>
                    <a:pt x="0"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236;p126">
              <a:extLst>
                <a:ext uri="{FF2B5EF4-FFF2-40B4-BE49-F238E27FC236}">
                  <a16:creationId xmlns:a16="http://schemas.microsoft.com/office/drawing/2014/main" id="{856F8757-79C6-4BCB-A612-211C218FD3F0}"/>
                </a:ext>
              </a:extLst>
            </p:cNvPr>
            <p:cNvSpPr/>
            <p:nvPr/>
          </p:nvSpPr>
          <p:spPr>
            <a:xfrm>
              <a:off x="1984407" y="1842971"/>
              <a:ext cx="14" cy="163"/>
            </a:xfrm>
            <a:custGeom>
              <a:avLst/>
              <a:gdLst/>
              <a:ahLst/>
              <a:cxnLst/>
              <a:rect l="l" t="t" r="r" b="b"/>
              <a:pathLst>
                <a:path w="1" h="12" extrusionOk="0">
                  <a:moveTo>
                    <a:pt x="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237;p126">
              <a:extLst>
                <a:ext uri="{FF2B5EF4-FFF2-40B4-BE49-F238E27FC236}">
                  <a16:creationId xmlns:a16="http://schemas.microsoft.com/office/drawing/2014/main" id="{03B694AD-76BB-4B2E-8926-23FB2A96DBE0}"/>
                </a:ext>
              </a:extLst>
            </p:cNvPr>
            <p:cNvSpPr/>
            <p:nvPr/>
          </p:nvSpPr>
          <p:spPr>
            <a:xfrm>
              <a:off x="1984407" y="1840785"/>
              <a:ext cx="14" cy="353"/>
            </a:xfrm>
            <a:custGeom>
              <a:avLst/>
              <a:gdLst/>
              <a:ahLst/>
              <a:cxnLst/>
              <a:rect l="l" t="t" r="r" b="b"/>
              <a:pathLst>
                <a:path w="1" h="26" extrusionOk="0">
                  <a:moveTo>
                    <a:pt x="1" y="1"/>
                  </a:moveTo>
                  <a:lnTo>
                    <a:pt x="1"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238;p126">
              <a:extLst>
                <a:ext uri="{FF2B5EF4-FFF2-40B4-BE49-F238E27FC236}">
                  <a16:creationId xmlns:a16="http://schemas.microsoft.com/office/drawing/2014/main" id="{2CC3269A-2E87-43C3-A7E2-8AF1F5A9BC6D}"/>
                </a:ext>
              </a:extLst>
            </p:cNvPr>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239;p126">
              <a:extLst>
                <a:ext uri="{FF2B5EF4-FFF2-40B4-BE49-F238E27FC236}">
                  <a16:creationId xmlns:a16="http://schemas.microsoft.com/office/drawing/2014/main" id="{A4DD8EBE-ECBA-44F5-83B8-3CA2B9F34FF2}"/>
                </a:ext>
              </a:extLst>
            </p:cNvPr>
            <p:cNvSpPr/>
            <p:nvPr/>
          </p:nvSpPr>
          <p:spPr>
            <a:xfrm>
              <a:off x="1984407" y="1841315"/>
              <a:ext cx="14" cy="299"/>
            </a:xfrm>
            <a:custGeom>
              <a:avLst/>
              <a:gdLst/>
              <a:ahLst/>
              <a:cxnLst/>
              <a:rect l="l" t="t" r="r" b="b"/>
              <a:pathLst>
                <a:path w="1" h="22" extrusionOk="0">
                  <a:moveTo>
                    <a:pt x="1" y="2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240;p126">
              <a:extLst>
                <a:ext uri="{FF2B5EF4-FFF2-40B4-BE49-F238E27FC236}">
                  <a16:creationId xmlns:a16="http://schemas.microsoft.com/office/drawing/2014/main" id="{3AE7085B-EDE7-482D-AF18-AC5C6DCC918E}"/>
                </a:ext>
              </a:extLst>
            </p:cNvPr>
            <p:cNvSpPr/>
            <p:nvPr/>
          </p:nvSpPr>
          <p:spPr>
            <a:xfrm>
              <a:off x="1984407" y="1842211"/>
              <a:ext cx="14" cy="258"/>
            </a:xfrm>
            <a:custGeom>
              <a:avLst/>
              <a:gdLst/>
              <a:ahLst/>
              <a:cxnLst/>
              <a:rect l="l" t="t" r="r" b="b"/>
              <a:pathLst>
                <a:path w="1" h="19" extrusionOk="0">
                  <a:moveTo>
                    <a:pt x="1" y="1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241;p126">
              <a:extLst>
                <a:ext uri="{FF2B5EF4-FFF2-40B4-BE49-F238E27FC236}">
                  <a16:creationId xmlns:a16="http://schemas.microsoft.com/office/drawing/2014/main" id="{35A6DECB-D84F-46C2-8708-66CD1FE51BB8}"/>
                </a:ext>
              </a:extLst>
            </p:cNvPr>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242;p126">
              <a:extLst>
                <a:ext uri="{FF2B5EF4-FFF2-40B4-BE49-F238E27FC236}">
                  <a16:creationId xmlns:a16="http://schemas.microsoft.com/office/drawing/2014/main" id="{5734E842-0E35-4AA5-9FDF-7778F85D509E}"/>
                </a:ext>
              </a:extLst>
            </p:cNvPr>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243;p126">
              <a:extLst>
                <a:ext uri="{FF2B5EF4-FFF2-40B4-BE49-F238E27FC236}">
                  <a16:creationId xmlns:a16="http://schemas.microsoft.com/office/drawing/2014/main" id="{8CA35C43-CF86-4C08-AF8C-8950ECCEACC4}"/>
                </a:ext>
              </a:extLst>
            </p:cNvPr>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244;p126">
              <a:extLst>
                <a:ext uri="{FF2B5EF4-FFF2-40B4-BE49-F238E27FC236}">
                  <a16:creationId xmlns:a16="http://schemas.microsoft.com/office/drawing/2014/main" id="{E7743466-1EEC-45DF-96EA-33B8258E997F}"/>
                </a:ext>
              </a:extLst>
            </p:cNvPr>
            <p:cNvSpPr/>
            <p:nvPr/>
          </p:nvSpPr>
          <p:spPr>
            <a:xfrm>
              <a:off x="2072729" y="1900635"/>
              <a:ext cx="14" cy="1154"/>
            </a:xfrm>
            <a:custGeom>
              <a:avLst/>
              <a:gdLst/>
              <a:ahLst/>
              <a:cxnLst/>
              <a:rect l="l" t="t" r="r" b="b"/>
              <a:pathLst>
                <a:path w="1" h="85" extrusionOk="0">
                  <a:moveTo>
                    <a:pt x="0" y="0"/>
                  </a:moveTo>
                  <a:lnTo>
                    <a:pt x="0" y="84"/>
                  </a:lnTo>
                  <a:lnTo>
                    <a:pt x="0" y="8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245;p126">
              <a:extLst>
                <a:ext uri="{FF2B5EF4-FFF2-40B4-BE49-F238E27FC236}">
                  <a16:creationId xmlns:a16="http://schemas.microsoft.com/office/drawing/2014/main" id="{65549BAF-F77A-4999-8CCF-1A5AA1F34EC3}"/>
                </a:ext>
              </a:extLst>
            </p:cNvPr>
            <p:cNvSpPr/>
            <p:nvPr/>
          </p:nvSpPr>
          <p:spPr>
            <a:xfrm>
              <a:off x="2055607" y="1883514"/>
              <a:ext cx="299" cy="204"/>
            </a:xfrm>
            <a:custGeom>
              <a:avLst/>
              <a:gdLst/>
              <a:ahLst/>
              <a:cxnLst/>
              <a:rect l="l" t="t" r="r" b="b"/>
              <a:pathLst>
                <a:path w="22" h="15" extrusionOk="0">
                  <a:moveTo>
                    <a:pt x="22" y="1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246;p126">
              <a:extLst>
                <a:ext uri="{FF2B5EF4-FFF2-40B4-BE49-F238E27FC236}">
                  <a16:creationId xmlns:a16="http://schemas.microsoft.com/office/drawing/2014/main" id="{AC8CDD2F-2A9A-4D32-9AEB-B19A86B3FEFC}"/>
                </a:ext>
              </a:extLst>
            </p:cNvPr>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247;p126">
              <a:extLst>
                <a:ext uri="{FF2B5EF4-FFF2-40B4-BE49-F238E27FC236}">
                  <a16:creationId xmlns:a16="http://schemas.microsoft.com/office/drawing/2014/main" id="{2EBF759F-C828-484C-8001-DB21A5B49500}"/>
                </a:ext>
              </a:extLst>
            </p:cNvPr>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248;p126">
              <a:extLst>
                <a:ext uri="{FF2B5EF4-FFF2-40B4-BE49-F238E27FC236}">
                  <a16:creationId xmlns:a16="http://schemas.microsoft.com/office/drawing/2014/main" id="{B65B3436-2DC0-4071-886C-9EE49F99BAE5}"/>
                </a:ext>
              </a:extLst>
            </p:cNvPr>
            <p:cNvSpPr/>
            <p:nvPr/>
          </p:nvSpPr>
          <p:spPr>
            <a:xfrm>
              <a:off x="2056042" y="1883799"/>
              <a:ext cx="109" cy="109"/>
            </a:xfrm>
            <a:custGeom>
              <a:avLst/>
              <a:gdLst/>
              <a:ahLst/>
              <a:cxnLst/>
              <a:rect l="l" t="t" r="r" b="b"/>
              <a:pathLst>
                <a:path w="8" h="8" extrusionOk="0">
                  <a:moveTo>
                    <a:pt x="7"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249;p126">
              <a:extLst>
                <a:ext uri="{FF2B5EF4-FFF2-40B4-BE49-F238E27FC236}">
                  <a16:creationId xmlns:a16="http://schemas.microsoft.com/office/drawing/2014/main" id="{DEACB0BB-699A-424E-96D0-985BDB536CDD}"/>
                </a:ext>
              </a:extLst>
            </p:cNvPr>
            <p:cNvSpPr/>
            <p:nvPr/>
          </p:nvSpPr>
          <p:spPr>
            <a:xfrm>
              <a:off x="2072443" y="1898164"/>
              <a:ext cx="54" cy="204"/>
            </a:xfrm>
            <a:custGeom>
              <a:avLst/>
              <a:gdLst/>
              <a:ahLst/>
              <a:cxnLst/>
              <a:rect l="l" t="t" r="r" b="b"/>
              <a:pathLst>
                <a:path w="4" h="15" extrusionOk="0">
                  <a:moveTo>
                    <a:pt x="4"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250;p126">
              <a:extLst>
                <a:ext uri="{FF2B5EF4-FFF2-40B4-BE49-F238E27FC236}">
                  <a16:creationId xmlns:a16="http://schemas.microsoft.com/office/drawing/2014/main" id="{812A26F9-FCAB-485C-8FCD-B839B870C2C1}"/>
                </a:ext>
              </a:extLst>
            </p:cNvPr>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251;p126">
              <a:extLst>
                <a:ext uri="{FF2B5EF4-FFF2-40B4-BE49-F238E27FC236}">
                  <a16:creationId xmlns:a16="http://schemas.microsoft.com/office/drawing/2014/main" id="{6E465C26-B58E-4516-A188-42B0063CF327}"/>
                </a:ext>
              </a:extLst>
            </p:cNvPr>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252;p126">
              <a:extLst>
                <a:ext uri="{FF2B5EF4-FFF2-40B4-BE49-F238E27FC236}">
                  <a16:creationId xmlns:a16="http://schemas.microsoft.com/office/drawing/2014/main" id="{23E6DD77-1DEB-40DC-9BD3-D28B8F6C96C5}"/>
                </a:ext>
              </a:extLst>
            </p:cNvPr>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253;p126">
              <a:extLst>
                <a:ext uri="{FF2B5EF4-FFF2-40B4-BE49-F238E27FC236}">
                  <a16:creationId xmlns:a16="http://schemas.microsoft.com/office/drawing/2014/main" id="{DCE6E43A-B373-4E20-B367-1A35D1C1F1D9}"/>
                </a:ext>
              </a:extLst>
            </p:cNvPr>
            <p:cNvSpPr/>
            <p:nvPr/>
          </p:nvSpPr>
          <p:spPr>
            <a:xfrm>
              <a:off x="2072253" y="1897594"/>
              <a:ext cx="109" cy="204"/>
            </a:xfrm>
            <a:custGeom>
              <a:avLst/>
              <a:gdLst/>
              <a:ahLst/>
              <a:cxnLst/>
              <a:rect l="l" t="t" r="r" b="b"/>
              <a:pathLst>
                <a:path w="8" h="15" extrusionOk="0">
                  <a:moveTo>
                    <a:pt x="7"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254;p126">
              <a:extLst>
                <a:ext uri="{FF2B5EF4-FFF2-40B4-BE49-F238E27FC236}">
                  <a16:creationId xmlns:a16="http://schemas.microsoft.com/office/drawing/2014/main" id="{8BD850E3-F1E6-44E2-8DF3-C1CE2C3C6158}"/>
                </a:ext>
              </a:extLst>
            </p:cNvPr>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255;p126">
              <a:extLst>
                <a:ext uri="{FF2B5EF4-FFF2-40B4-BE49-F238E27FC236}">
                  <a16:creationId xmlns:a16="http://schemas.microsoft.com/office/drawing/2014/main" id="{B79C8205-506E-4CC6-9782-B94A9063455B}"/>
                </a:ext>
              </a:extLst>
            </p:cNvPr>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256;p126">
              <a:extLst>
                <a:ext uri="{FF2B5EF4-FFF2-40B4-BE49-F238E27FC236}">
                  <a16:creationId xmlns:a16="http://schemas.microsoft.com/office/drawing/2014/main" id="{4FF37584-7404-4E46-B1CE-2F1BFC6C24A1}"/>
                </a:ext>
              </a:extLst>
            </p:cNvPr>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257;p126">
              <a:extLst>
                <a:ext uri="{FF2B5EF4-FFF2-40B4-BE49-F238E27FC236}">
                  <a16:creationId xmlns:a16="http://schemas.microsoft.com/office/drawing/2014/main" id="{228E36F8-0D01-4F93-B1FB-0F286ACEAD67}"/>
                </a:ext>
              </a:extLst>
            </p:cNvPr>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258;p126">
              <a:extLst>
                <a:ext uri="{FF2B5EF4-FFF2-40B4-BE49-F238E27FC236}">
                  <a16:creationId xmlns:a16="http://schemas.microsoft.com/office/drawing/2014/main" id="{673E8017-FF83-4FB9-8A17-5A6C56285BA4}"/>
                </a:ext>
              </a:extLst>
            </p:cNvPr>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259;p126">
              <a:extLst>
                <a:ext uri="{FF2B5EF4-FFF2-40B4-BE49-F238E27FC236}">
                  <a16:creationId xmlns:a16="http://schemas.microsoft.com/office/drawing/2014/main" id="{7C1AF472-6EB3-4C1E-9DB2-FB10B8EC1272}"/>
                </a:ext>
              </a:extLst>
            </p:cNvPr>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260;p126">
              <a:extLst>
                <a:ext uri="{FF2B5EF4-FFF2-40B4-BE49-F238E27FC236}">
                  <a16:creationId xmlns:a16="http://schemas.microsoft.com/office/drawing/2014/main" id="{9E38633B-57F7-4E76-9886-2051D6913CC9}"/>
                </a:ext>
              </a:extLst>
            </p:cNvPr>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261;p126">
              <a:extLst>
                <a:ext uri="{FF2B5EF4-FFF2-40B4-BE49-F238E27FC236}">
                  <a16:creationId xmlns:a16="http://schemas.microsoft.com/office/drawing/2014/main" id="{63F4F1D6-EB32-4D37-8ED3-DF04AC11D9DE}"/>
                </a:ext>
              </a:extLst>
            </p:cNvPr>
            <p:cNvSpPr/>
            <p:nvPr/>
          </p:nvSpPr>
          <p:spPr>
            <a:xfrm>
              <a:off x="2072729" y="1900486"/>
              <a:ext cx="14" cy="109"/>
            </a:xfrm>
            <a:custGeom>
              <a:avLst/>
              <a:gdLst/>
              <a:ahLst/>
              <a:cxnLst/>
              <a:rect l="l" t="t" r="r" b="b"/>
              <a:pathLst>
                <a:path w="1" h="8" extrusionOk="0">
                  <a:moveTo>
                    <a:pt x="0"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262;p126">
              <a:extLst>
                <a:ext uri="{FF2B5EF4-FFF2-40B4-BE49-F238E27FC236}">
                  <a16:creationId xmlns:a16="http://schemas.microsoft.com/office/drawing/2014/main" id="{4EBF6926-9BC8-4FC1-84DC-27ACF66E4113}"/>
                </a:ext>
              </a:extLst>
            </p:cNvPr>
            <p:cNvSpPr/>
            <p:nvPr/>
          </p:nvSpPr>
          <p:spPr>
            <a:xfrm>
              <a:off x="2079042" y="1900391"/>
              <a:ext cx="68" cy="14"/>
            </a:xfrm>
            <a:custGeom>
              <a:avLst/>
              <a:gdLst/>
              <a:ahLst/>
              <a:cxnLst/>
              <a:rect l="l" t="t" r="r" b="b"/>
              <a:pathLst>
                <a:path w="5" h="1" extrusionOk="0">
                  <a:moveTo>
                    <a:pt x="1" y="1"/>
                  </a:moveTo>
                  <a:lnTo>
                    <a:pt x="4" y="1"/>
                  </a:ln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263;p126">
              <a:extLst>
                <a:ext uri="{FF2B5EF4-FFF2-40B4-BE49-F238E27FC236}">
                  <a16:creationId xmlns:a16="http://schemas.microsoft.com/office/drawing/2014/main" id="{D54017F5-34C5-432B-80E4-FCBB08D084AA}"/>
                </a:ext>
              </a:extLst>
            </p:cNvPr>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264;p126">
              <a:extLst>
                <a:ext uri="{FF2B5EF4-FFF2-40B4-BE49-F238E27FC236}">
                  <a16:creationId xmlns:a16="http://schemas.microsoft.com/office/drawing/2014/main" id="{0542F302-13CA-4463-8345-40DF05E54D9C}"/>
                </a:ext>
              </a:extLst>
            </p:cNvPr>
            <p:cNvSpPr/>
            <p:nvPr/>
          </p:nvSpPr>
          <p:spPr>
            <a:xfrm>
              <a:off x="2071873" y="1896453"/>
              <a:ext cx="109" cy="149"/>
            </a:xfrm>
            <a:custGeom>
              <a:avLst/>
              <a:gdLst/>
              <a:ahLst/>
              <a:cxnLst/>
              <a:rect l="l" t="t" r="r" b="b"/>
              <a:pathLst>
                <a:path w="8" h="11" extrusionOk="0">
                  <a:moveTo>
                    <a:pt x="7" y="1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265;p126">
              <a:extLst>
                <a:ext uri="{FF2B5EF4-FFF2-40B4-BE49-F238E27FC236}">
                  <a16:creationId xmlns:a16="http://schemas.microsoft.com/office/drawing/2014/main" id="{93EE8121-A1B9-41D3-B3C1-1030F8AD6D3C}"/>
                </a:ext>
              </a:extLst>
            </p:cNvPr>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266;p126">
              <a:extLst>
                <a:ext uri="{FF2B5EF4-FFF2-40B4-BE49-F238E27FC236}">
                  <a16:creationId xmlns:a16="http://schemas.microsoft.com/office/drawing/2014/main" id="{71715209-EE5D-4D0C-B703-5B872F08B7A7}"/>
                </a:ext>
              </a:extLst>
            </p:cNvPr>
            <p:cNvSpPr/>
            <p:nvPr/>
          </p:nvSpPr>
          <p:spPr>
            <a:xfrm>
              <a:off x="1964013" y="1950872"/>
              <a:ext cx="14" cy="543"/>
            </a:xfrm>
            <a:custGeom>
              <a:avLst/>
              <a:gdLst/>
              <a:ahLst/>
              <a:cxnLst/>
              <a:rect l="l" t="t" r="r" b="b"/>
              <a:pathLst>
                <a:path w="1" h="40" extrusionOk="0">
                  <a:moveTo>
                    <a:pt x="1" y="39"/>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267;p126">
              <a:extLst>
                <a:ext uri="{FF2B5EF4-FFF2-40B4-BE49-F238E27FC236}">
                  <a16:creationId xmlns:a16="http://schemas.microsoft.com/office/drawing/2014/main" id="{4F8C7743-E28D-4BB7-AA5E-D155034CDA8E}"/>
                </a:ext>
              </a:extLst>
            </p:cNvPr>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268;p126">
              <a:extLst>
                <a:ext uri="{FF2B5EF4-FFF2-40B4-BE49-F238E27FC236}">
                  <a16:creationId xmlns:a16="http://schemas.microsoft.com/office/drawing/2014/main" id="{692CD6C0-0DDB-47B3-8DDA-052D78CEBF24}"/>
                </a:ext>
              </a:extLst>
            </p:cNvPr>
            <p:cNvSpPr/>
            <p:nvPr/>
          </p:nvSpPr>
          <p:spPr>
            <a:xfrm>
              <a:off x="1992866" y="1964748"/>
              <a:ext cx="204" cy="163"/>
            </a:xfrm>
            <a:custGeom>
              <a:avLst/>
              <a:gdLst/>
              <a:ahLst/>
              <a:cxnLst/>
              <a:rect l="l" t="t" r="r" b="b"/>
              <a:pathLst>
                <a:path w="15" h="12" extrusionOk="0">
                  <a:moveTo>
                    <a:pt x="15"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269;p126">
              <a:extLst>
                <a:ext uri="{FF2B5EF4-FFF2-40B4-BE49-F238E27FC236}">
                  <a16:creationId xmlns:a16="http://schemas.microsoft.com/office/drawing/2014/main" id="{00381988-285E-48D7-A124-4BA741A9D61D}"/>
                </a:ext>
              </a:extLst>
            </p:cNvPr>
            <p:cNvSpPr/>
            <p:nvPr/>
          </p:nvSpPr>
          <p:spPr>
            <a:xfrm>
              <a:off x="1994631" y="1966269"/>
              <a:ext cx="109" cy="163"/>
            </a:xfrm>
            <a:custGeom>
              <a:avLst/>
              <a:gdLst/>
              <a:ahLst/>
              <a:cxnLst/>
              <a:rect l="l" t="t" r="r" b="b"/>
              <a:pathLst>
                <a:path w="8" h="12" extrusionOk="0">
                  <a:moveTo>
                    <a:pt x="7"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270;p126">
              <a:extLst>
                <a:ext uri="{FF2B5EF4-FFF2-40B4-BE49-F238E27FC236}">
                  <a16:creationId xmlns:a16="http://schemas.microsoft.com/office/drawing/2014/main" id="{FF59E188-8CF7-4F7E-A161-A0C0F3D690AD}"/>
                </a:ext>
              </a:extLst>
            </p:cNvPr>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271;p126">
              <a:extLst>
                <a:ext uri="{FF2B5EF4-FFF2-40B4-BE49-F238E27FC236}">
                  <a16:creationId xmlns:a16="http://schemas.microsoft.com/office/drawing/2014/main" id="{80B71C74-8DEC-49D7-AE2A-F4DD06372F05}"/>
                </a:ext>
              </a:extLst>
            </p:cNvPr>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272;p126">
              <a:extLst>
                <a:ext uri="{FF2B5EF4-FFF2-40B4-BE49-F238E27FC236}">
                  <a16:creationId xmlns:a16="http://schemas.microsoft.com/office/drawing/2014/main" id="{04CA2753-51E2-4CF1-BB2B-9AFA8984ED29}"/>
                </a:ext>
              </a:extLst>
            </p:cNvPr>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273;p126">
              <a:extLst>
                <a:ext uri="{FF2B5EF4-FFF2-40B4-BE49-F238E27FC236}">
                  <a16:creationId xmlns:a16="http://schemas.microsoft.com/office/drawing/2014/main" id="{02CBD1BF-767A-42FD-AE95-BDB6B7366D23}"/>
                </a:ext>
              </a:extLst>
            </p:cNvPr>
            <p:cNvSpPr/>
            <p:nvPr/>
          </p:nvSpPr>
          <p:spPr>
            <a:xfrm>
              <a:off x="1992390" y="1964612"/>
              <a:ext cx="204" cy="54"/>
            </a:xfrm>
            <a:custGeom>
              <a:avLst/>
              <a:gdLst/>
              <a:ahLst/>
              <a:cxnLst/>
              <a:rect l="l" t="t" r="r" b="b"/>
              <a:pathLst>
                <a:path w="15" h="4" extrusionOk="0">
                  <a:moveTo>
                    <a:pt x="15"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274;p126">
              <a:extLst>
                <a:ext uri="{FF2B5EF4-FFF2-40B4-BE49-F238E27FC236}">
                  <a16:creationId xmlns:a16="http://schemas.microsoft.com/office/drawing/2014/main" id="{32A1C306-2652-4E15-B98F-34AC4026CFBD}"/>
                </a:ext>
              </a:extLst>
            </p:cNvPr>
            <p:cNvSpPr/>
            <p:nvPr/>
          </p:nvSpPr>
          <p:spPr>
            <a:xfrm>
              <a:off x="1989539" y="1966133"/>
              <a:ext cx="68" cy="109"/>
            </a:xfrm>
            <a:custGeom>
              <a:avLst/>
              <a:gdLst/>
              <a:ahLst/>
              <a:cxnLst/>
              <a:rect l="l" t="t" r="r" b="b"/>
              <a:pathLst>
                <a:path w="5" h="8" extrusionOk="0">
                  <a:moveTo>
                    <a:pt x="4"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275;p126">
              <a:extLst>
                <a:ext uri="{FF2B5EF4-FFF2-40B4-BE49-F238E27FC236}">
                  <a16:creationId xmlns:a16="http://schemas.microsoft.com/office/drawing/2014/main" id="{FA1A0E2E-447D-4E8A-8821-C7FE4C3C7D2E}"/>
                </a:ext>
              </a:extLst>
            </p:cNvPr>
            <p:cNvSpPr/>
            <p:nvPr/>
          </p:nvSpPr>
          <p:spPr>
            <a:xfrm>
              <a:off x="1994196" y="1965848"/>
              <a:ext cx="163" cy="149"/>
            </a:xfrm>
            <a:custGeom>
              <a:avLst/>
              <a:gdLst/>
              <a:ahLst/>
              <a:cxnLst/>
              <a:rect l="l" t="t" r="r" b="b"/>
              <a:pathLst>
                <a:path w="12" h="11" extrusionOk="0">
                  <a:moveTo>
                    <a:pt x="11"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276;p126">
              <a:extLst>
                <a:ext uri="{FF2B5EF4-FFF2-40B4-BE49-F238E27FC236}">
                  <a16:creationId xmlns:a16="http://schemas.microsoft.com/office/drawing/2014/main" id="{176A1F65-F136-4439-BA06-942040F07EF9}"/>
                </a:ext>
              </a:extLst>
            </p:cNvPr>
            <p:cNvSpPr/>
            <p:nvPr/>
          </p:nvSpPr>
          <p:spPr>
            <a:xfrm>
              <a:off x="1993816" y="1965468"/>
              <a:ext cx="163" cy="149"/>
            </a:xfrm>
            <a:custGeom>
              <a:avLst/>
              <a:gdLst/>
              <a:ahLst/>
              <a:cxnLst/>
              <a:rect l="l" t="t" r="r" b="b"/>
              <a:pathLst>
                <a:path w="12" h="11" extrusionOk="0">
                  <a:moveTo>
                    <a:pt x="1" y="0"/>
                  </a:moveTo>
                  <a:lnTo>
                    <a:pt x="1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277;p126">
              <a:extLst>
                <a:ext uri="{FF2B5EF4-FFF2-40B4-BE49-F238E27FC236}">
                  <a16:creationId xmlns:a16="http://schemas.microsoft.com/office/drawing/2014/main" id="{EB7E6539-B3F2-491F-A711-6BAAAC266A68}"/>
                </a:ext>
              </a:extLst>
            </p:cNvPr>
            <p:cNvSpPr/>
            <p:nvPr/>
          </p:nvSpPr>
          <p:spPr>
            <a:xfrm>
              <a:off x="1991875" y="1964517"/>
              <a:ext cx="244" cy="14"/>
            </a:xfrm>
            <a:custGeom>
              <a:avLst/>
              <a:gdLst/>
              <a:ahLst/>
              <a:cxnLst/>
              <a:rect l="l" t="t" r="r" b="b"/>
              <a:pathLst>
                <a:path w="18" h="1" extrusionOk="0">
                  <a:moveTo>
                    <a:pt x="18"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278;p126">
              <a:extLst>
                <a:ext uri="{FF2B5EF4-FFF2-40B4-BE49-F238E27FC236}">
                  <a16:creationId xmlns:a16="http://schemas.microsoft.com/office/drawing/2014/main" id="{D5B0428E-A7FB-4A34-B7E4-AD0B97522051}"/>
                </a:ext>
              </a:extLst>
            </p:cNvPr>
            <p:cNvSpPr/>
            <p:nvPr/>
          </p:nvSpPr>
          <p:spPr>
            <a:xfrm>
              <a:off x="1989349" y="1966364"/>
              <a:ext cx="109" cy="14"/>
            </a:xfrm>
            <a:custGeom>
              <a:avLst/>
              <a:gdLst/>
              <a:ahLst/>
              <a:cxnLst/>
              <a:rect l="l" t="t" r="r" b="b"/>
              <a:pathLst>
                <a:path w="8" h="1" extrusionOk="0">
                  <a:moveTo>
                    <a:pt x="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279;p126">
              <a:extLst>
                <a:ext uri="{FF2B5EF4-FFF2-40B4-BE49-F238E27FC236}">
                  <a16:creationId xmlns:a16="http://schemas.microsoft.com/office/drawing/2014/main" id="{DECFC39D-2FC5-449D-8C90-A3A99694031A}"/>
                </a:ext>
              </a:extLst>
            </p:cNvPr>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280;p126">
              <a:extLst>
                <a:ext uri="{FF2B5EF4-FFF2-40B4-BE49-F238E27FC236}">
                  <a16:creationId xmlns:a16="http://schemas.microsoft.com/office/drawing/2014/main" id="{D8878D82-508F-4C47-AE56-5A4895474BD0}"/>
                </a:ext>
              </a:extLst>
            </p:cNvPr>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281;p126">
              <a:extLst>
                <a:ext uri="{FF2B5EF4-FFF2-40B4-BE49-F238E27FC236}">
                  <a16:creationId xmlns:a16="http://schemas.microsoft.com/office/drawing/2014/main" id="{625D8D88-A052-4022-8935-759995F3A2D0}"/>
                </a:ext>
              </a:extLst>
            </p:cNvPr>
            <p:cNvSpPr/>
            <p:nvPr/>
          </p:nvSpPr>
          <p:spPr>
            <a:xfrm>
              <a:off x="1993341" y="1965087"/>
              <a:ext cx="204" cy="149"/>
            </a:xfrm>
            <a:custGeom>
              <a:avLst/>
              <a:gdLst/>
              <a:ahLst/>
              <a:cxnLst/>
              <a:rect l="l" t="t" r="r" b="b"/>
              <a:pathLst>
                <a:path w="15" h="11" extrusionOk="0">
                  <a:moveTo>
                    <a:pt x="15"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282;p126">
              <a:extLst>
                <a:ext uri="{FF2B5EF4-FFF2-40B4-BE49-F238E27FC236}">
                  <a16:creationId xmlns:a16="http://schemas.microsoft.com/office/drawing/2014/main" id="{C292A7D6-8D1E-4B88-985A-935E67D35A84}"/>
                </a:ext>
              </a:extLst>
            </p:cNvPr>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283;p126">
              <a:extLst>
                <a:ext uri="{FF2B5EF4-FFF2-40B4-BE49-F238E27FC236}">
                  <a16:creationId xmlns:a16="http://schemas.microsoft.com/office/drawing/2014/main" id="{C8D32D09-50E3-4237-983D-953E3E31D68F}"/>
                </a:ext>
              </a:extLst>
            </p:cNvPr>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284;p126">
              <a:extLst>
                <a:ext uri="{FF2B5EF4-FFF2-40B4-BE49-F238E27FC236}">
                  <a16:creationId xmlns:a16="http://schemas.microsoft.com/office/drawing/2014/main" id="{5C3A0D8C-C96A-41A3-80B1-5055925676A1}"/>
                </a:ext>
              </a:extLst>
            </p:cNvPr>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285;p126">
              <a:extLst>
                <a:ext uri="{FF2B5EF4-FFF2-40B4-BE49-F238E27FC236}">
                  <a16:creationId xmlns:a16="http://schemas.microsoft.com/office/drawing/2014/main" id="{ECB26EBD-BCA0-4B0A-8C7A-6C25482DA4B5}"/>
                </a:ext>
              </a:extLst>
            </p:cNvPr>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286;p126">
              <a:extLst>
                <a:ext uri="{FF2B5EF4-FFF2-40B4-BE49-F238E27FC236}">
                  <a16:creationId xmlns:a16="http://schemas.microsoft.com/office/drawing/2014/main" id="{20CEB40F-F4DC-4FC6-9607-A3D89959DDF4}"/>
                </a:ext>
              </a:extLst>
            </p:cNvPr>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287;p126">
              <a:extLst>
                <a:ext uri="{FF2B5EF4-FFF2-40B4-BE49-F238E27FC236}">
                  <a16:creationId xmlns:a16="http://schemas.microsoft.com/office/drawing/2014/main" id="{B7677FD3-6B54-422B-8D0C-DC59C35486C9}"/>
                </a:ext>
              </a:extLst>
            </p:cNvPr>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288;p126">
              <a:extLst>
                <a:ext uri="{FF2B5EF4-FFF2-40B4-BE49-F238E27FC236}">
                  <a16:creationId xmlns:a16="http://schemas.microsoft.com/office/drawing/2014/main" id="{96BA8347-B237-4EEA-89CA-F600452EF383}"/>
                </a:ext>
              </a:extLst>
            </p:cNvPr>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289;p126">
              <a:extLst>
                <a:ext uri="{FF2B5EF4-FFF2-40B4-BE49-F238E27FC236}">
                  <a16:creationId xmlns:a16="http://schemas.microsoft.com/office/drawing/2014/main" id="{181599A4-264A-43A8-B304-78DEF9533933}"/>
                </a:ext>
              </a:extLst>
            </p:cNvPr>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290;p126">
              <a:extLst>
                <a:ext uri="{FF2B5EF4-FFF2-40B4-BE49-F238E27FC236}">
                  <a16:creationId xmlns:a16="http://schemas.microsoft.com/office/drawing/2014/main" id="{3A8B857C-B5C4-4C2E-8440-2D34789562F8}"/>
                </a:ext>
              </a:extLst>
            </p:cNvPr>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291;p126">
              <a:extLst>
                <a:ext uri="{FF2B5EF4-FFF2-40B4-BE49-F238E27FC236}">
                  <a16:creationId xmlns:a16="http://schemas.microsoft.com/office/drawing/2014/main" id="{1C833BBB-8D01-4F37-AD4C-20B92F2CB04B}"/>
                </a:ext>
              </a:extLst>
            </p:cNvPr>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292;p126">
              <a:extLst>
                <a:ext uri="{FF2B5EF4-FFF2-40B4-BE49-F238E27FC236}">
                  <a16:creationId xmlns:a16="http://schemas.microsoft.com/office/drawing/2014/main" id="{DD0C26BA-31F3-462D-A986-572299B57B6F}"/>
                </a:ext>
              </a:extLst>
            </p:cNvPr>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293;p126">
              <a:extLst>
                <a:ext uri="{FF2B5EF4-FFF2-40B4-BE49-F238E27FC236}">
                  <a16:creationId xmlns:a16="http://schemas.microsoft.com/office/drawing/2014/main" id="{F0E75720-E552-49B9-B2AB-F2163FD3AEED}"/>
                </a:ext>
              </a:extLst>
            </p:cNvPr>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294;p126">
              <a:extLst>
                <a:ext uri="{FF2B5EF4-FFF2-40B4-BE49-F238E27FC236}">
                  <a16:creationId xmlns:a16="http://schemas.microsoft.com/office/drawing/2014/main" id="{483F33A2-4E38-4666-8DB1-EA3933B89CB6}"/>
                </a:ext>
              </a:extLst>
            </p:cNvPr>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295;p126">
              <a:extLst>
                <a:ext uri="{FF2B5EF4-FFF2-40B4-BE49-F238E27FC236}">
                  <a16:creationId xmlns:a16="http://schemas.microsoft.com/office/drawing/2014/main" id="{91B1C3B5-D952-4446-9C37-CE394D3D26BF}"/>
                </a:ext>
              </a:extLst>
            </p:cNvPr>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296;p126">
              <a:extLst>
                <a:ext uri="{FF2B5EF4-FFF2-40B4-BE49-F238E27FC236}">
                  <a16:creationId xmlns:a16="http://schemas.microsoft.com/office/drawing/2014/main" id="{2DCBF2A7-BBA4-4A33-8D2B-B7F8D21EBE56}"/>
                </a:ext>
              </a:extLst>
            </p:cNvPr>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297;p126">
              <a:extLst>
                <a:ext uri="{FF2B5EF4-FFF2-40B4-BE49-F238E27FC236}">
                  <a16:creationId xmlns:a16="http://schemas.microsoft.com/office/drawing/2014/main" id="{01B03E04-D02A-4A13-907F-14863250529E}"/>
                </a:ext>
              </a:extLst>
            </p:cNvPr>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298;p126">
              <a:extLst>
                <a:ext uri="{FF2B5EF4-FFF2-40B4-BE49-F238E27FC236}">
                  <a16:creationId xmlns:a16="http://schemas.microsoft.com/office/drawing/2014/main" id="{239A8F51-4F52-42EA-B545-E48BC3A78E02}"/>
                </a:ext>
              </a:extLst>
            </p:cNvPr>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299;p126">
              <a:extLst>
                <a:ext uri="{FF2B5EF4-FFF2-40B4-BE49-F238E27FC236}">
                  <a16:creationId xmlns:a16="http://schemas.microsoft.com/office/drawing/2014/main" id="{9C0FD33C-91D3-49CD-AB6C-60DB0BFDCAA3}"/>
                </a:ext>
              </a:extLst>
            </p:cNvPr>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300;p126">
              <a:extLst>
                <a:ext uri="{FF2B5EF4-FFF2-40B4-BE49-F238E27FC236}">
                  <a16:creationId xmlns:a16="http://schemas.microsoft.com/office/drawing/2014/main" id="{EEF3E2C9-2B84-45C5-8FB5-47716248471C}"/>
                </a:ext>
              </a:extLst>
            </p:cNvPr>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301;p126">
              <a:extLst>
                <a:ext uri="{FF2B5EF4-FFF2-40B4-BE49-F238E27FC236}">
                  <a16:creationId xmlns:a16="http://schemas.microsoft.com/office/drawing/2014/main" id="{19C8161D-D2EB-4EB9-B256-E1E22B068B1F}"/>
                </a:ext>
              </a:extLst>
            </p:cNvPr>
            <p:cNvSpPr/>
            <p:nvPr/>
          </p:nvSpPr>
          <p:spPr>
            <a:xfrm>
              <a:off x="2066591" y="1954864"/>
              <a:ext cx="109" cy="68"/>
            </a:xfrm>
            <a:custGeom>
              <a:avLst/>
              <a:gdLst/>
              <a:ahLst/>
              <a:cxnLst/>
              <a:rect l="l" t="t" r="r" b="b"/>
              <a:pathLst>
                <a:path w="8" h="5" extrusionOk="0">
                  <a:moveTo>
                    <a:pt x="8"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302;p126">
              <a:extLst>
                <a:ext uri="{FF2B5EF4-FFF2-40B4-BE49-F238E27FC236}">
                  <a16:creationId xmlns:a16="http://schemas.microsoft.com/office/drawing/2014/main" id="{7D33DB13-8B9C-4B86-9753-A39DB6B6FE3C}"/>
                </a:ext>
              </a:extLst>
            </p:cNvPr>
            <p:cNvSpPr/>
            <p:nvPr/>
          </p:nvSpPr>
          <p:spPr>
            <a:xfrm>
              <a:off x="2066401" y="1954959"/>
              <a:ext cx="163" cy="109"/>
            </a:xfrm>
            <a:custGeom>
              <a:avLst/>
              <a:gdLst/>
              <a:ahLst/>
              <a:cxnLst/>
              <a:rect l="l" t="t" r="r" b="b"/>
              <a:pathLst>
                <a:path w="12" h="8" extrusionOk="0">
                  <a:moveTo>
                    <a:pt x="1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303;p126">
              <a:extLst>
                <a:ext uri="{FF2B5EF4-FFF2-40B4-BE49-F238E27FC236}">
                  <a16:creationId xmlns:a16="http://schemas.microsoft.com/office/drawing/2014/main" id="{A070C0E1-22E9-4E4B-A1ED-6675C0E9FF8F}"/>
                </a:ext>
              </a:extLst>
            </p:cNvPr>
            <p:cNvSpPr/>
            <p:nvPr/>
          </p:nvSpPr>
          <p:spPr>
            <a:xfrm>
              <a:off x="2066687" y="1954768"/>
              <a:ext cx="68" cy="68"/>
            </a:xfrm>
            <a:custGeom>
              <a:avLst/>
              <a:gdLst/>
              <a:ahLst/>
              <a:cxnLst/>
              <a:rect l="l" t="t" r="r" b="b"/>
              <a:pathLst>
                <a:path w="5" h="5" extrusionOk="0">
                  <a:moveTo>
                    <a:pt x="4"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304;p126">
              <a:extLst>
                <a:ext uri="{FF2B5EF4-FFF2-40B4-BE49-F238E27FC236}">
                  <a16:creationId xmlns:a16="http://schemas.microsoft.com/office/drawing/2014/main" id="{D72EC7F5-4094-4525-9664-392BD896FD1C}"/>
                </a:ext>
              </a:extLst>
            </p:cNvPr>
            <p:cNvSpPr/>
            <p:nvPr/>
          </p:nvSpPr>
          <p:spPr>
            <a:xfrm>
              <a:off x="2055037" y="1960145"/>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305;p126">
              <a:extLst>
                <a:ext uri="{FF2B5EF4-FFF2-40B4-BE49-F238E27FC236}">
                  <a16:creationId xmlns:a16="http://schemas.microsoft.com/office/drawing/2014/main" id="{59389FCE-2F29-4558-B806-2CAB610FCC3E}"/>
                </a:ext>
              </a:extLst>
            </p:cNvPr>
            <p:cNvSpPr/>
            <p:nvPr/>
          </p:nvSpPr>
          <p:spPr>
            <a:xfrm>
              <a:off x="2066171" y="1955108"/>
              <a:ext cx="204" cy="149"/>
            </a:xfrm>
            <a:custGeom>
              <a:avLst/>
              <a:gdLst/>
              <a:ahLst/>
              <a:cxnLst/>
              <a:rect l="l" t="t" r="r" b="b"/>
              <a:pathLst>
                <a:path w="15" h="11" extrusionOk="0">
                  <a:moveTo>
                    <a:pt x="14"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306;p126">
              <a:extLst>
                <a:ext uri="{FF2B5EF4-FFF2-40B4-BE49-F238E27FC236}">
                  <a16:creationId xmlns:a16="http://schemas.microsoft.com/office/drawing/2014/main" id="{D77DE571-EFA1-43F5-9814-7828C13F5E29}"/>
                </a:ext>
              </a:extLst>
            </p:cNvPr>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307;p126">
              <a:extLst>
                <a:ext uri="{FF2B5EF4-FFF2-40B4-BE49-F238E27FC236}">
                  <a16:creationId xmlns:a16="http://schemas.microsoft.com/office/drawing/2014/main" id="{B528F6AA-9A90-4C37-97CA-B15F9F06383F}"/>
                </a:ext>
              </a:extLst>
            </p:cNvPr>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308;p126">
              <a:extLst>
                <a:ext uri="{FF2B5EF4-FFF2-40B4-BE49-F238E27FC236}">
                  <a16:creationId xmlns:a16="http://schemas.microsoft.com/office/drawing/2014/main" id="{299A7A7F-88A5-40FC-A50D-CD8ED192ED25}"/>
                </a:ext>
              </a:extLst>
            </p:cNvPr>
            <p:cNvSpPr/>
            <p:nvPr/>
          </p:nvSpPr>
          <p:spPr>
            <a:xfrm>
              <a:off x="2048343" y="195919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309;p126">
              <a:extLst>
                <a:ext uri="{FF2B5EF4-FFF2-40B4-BE49-F238E27FC236}">
                  <a16:creationId xmlns:a16="http://schemas.microsoft.com/office/drawing/2014/main" id="{CE2EF5D5-BCFE-4E7C-8082-31CE4E76EA5C}"/>
                </a:ext>
              </a:extLst>
            </p:cNvPr>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310;p126">
              <a:extLst>
                <a:ext uri="{FF2B5EF4-FFF2-40B4-BE49-F238E27FC236}">
                  <a16:creationId xmlns:a16="http://schemas.microsoft.com/office/drawing/2014/main" id="{6A94DAF6-9216-4F41-B4CD-5EFADD96A866}"/>
                </a:ext>
              </a:extLst>
            </p:cNvPr>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311;p126">
              <a:extLst>
                <a:ext uri="{FF2B5EF4-FFF2-40B4-BE49-F238E27FC236}">
                  <a16:creationId xmlns:a16="http://schemas.microsoft.com/office/drawing/2014/main" id="{418A5C00-9DE7-4700-8EC3-E586481600CF}"/>
                </a:ext>
              </a:extLst>
            </p:cNvPr>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312;p126">
              <a:extLst>
                <a:ext uri="{FF2B5EF4-FFF2-40B4-BE49-F238E27FC236}">
                  <a16:creationId xmlns:a16="http://schemas.microsoft.com/office/drawing/2014/main" id="{823BAB6C-DE65-4AB1-A5EA-2DC56FFCBB99}"/>
                </a:ext>
              </a:extLst>
            </p:cNvPr>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313;p126">
              <a:extLst>
                <a:ext uri="{FF2B5EF4-FFF2-40B4-BE49-F238E27FC236}">
                  <a16:creationId xmlns:a16="http://schemas.microsoft.com/office/drawing/2014/main" id="{90EC53D3-0332-40FE-A74D-6806195C2A53}"/>
                </a:ext>
              </a:extLst>
            </p:cNvPr>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314;p126">
              <a:extLst>
                <a:ext uri="{FF2B5EF4-FFF2-40B4-BE49-F238E27FC236}">
                  <a16:creationId xmlns:a16="http://schemas.microsoft.com/office/drawing/2014/main" id="{3B9507ED-1595-471F-88CC-2E97EA723A72}"/>
                </a:ext>
              </a:extLst>
            </p:cNvPr>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315;p126">
              <a:extLst>
                <a:ext uri="{FF2B5EF4-FFF2-40B4-BE49-F238E27FC236}">
                  <a16:creationId xmlns:a16="http://schemas.microsoft.com/office/drawing/2014/main" id="{585E8A1B-4835-4DBC-AED8-95851EC24CD5}"/>
                </a:ext>
              </a:extLst>
            </p:cNvPr>
            <p:cNvSpPr/>
            <p:nvPr/>
          </p:nvSpPr>
          <p:spPr>
            <a:xfrm>
              <a:off x="2045397" y="1961001"/>
              <a:ext cx="149" cy="54"/>
            </a:xfrm>
            <a:custGeom>
              <a:avLst/>
              <a:gdLst/>
              <a:ahLst/>
              <a:cxnLst/>
              <a:rect l="l" t="t" r="r" b="b"/>
              <a:pathLst>
                <a:path w="11" h="4" extrusionOk="0">
                  <a:moveTo>
                    <a:pt x="11"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316;p126">
              <a:extLst>
                <a:ext uri="{FF2B5EF4-FFF2-40B4-BE49-F238E27FC236}">
                  <a16:creationId xmlns:a16="http://schemas.microsoft.com/office/drawing/2014/main" id="{BA5A3337-9280-44D9-96FA-ACD8B6AFCEB8}"/>
                </a:ext>
              </a:extLst>
            </p:cNvPr>
            <p:cNvSpPr/>
            <p:nvPr/>
          </p:nvSpPr>
          <p:spPr>
            <a:xfrm>
              <a:off x="2045058" y="1960905"/>
              <a:ext cx="109" cy="14"/>
            </a:xfrm>
            <a:custGeom>
              <a:avLst/>
              <a:gdLst/>
              <a:ahLst/>
              <a:cxnLst/>
              <a:rect l="l" t="t" r="r" b="b"/>
              <a:pathLst>
                <a:path w="8" h="1" extrusionOk="0">
                  <a:moveTo>
                    <a:pt x="8"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317;p126">
              <a:extLst>
                <a:ext uri="{FF2B5EF4-FFF2-40B4-BE49-F238E27FC236}">
                  <a16:creationId xmlns:a16="http://schemas.microsoft.com/office/drawing/2014/main" id="{8ED88B3D-D2FE-4AA3-A9CC-0054B0414B40}"/>
                </a:ext>
              </a:extLst>
            </p:cNvPr>
            <p:cNvSpPr/>
            <p:nvPr/>
          </p:nvSpPr>
          <p:spPr>
            <a:xfrm>
              <a:off x="2044677" y="1960810"/>
              <a:ext cx="68" cy="14"/>
            </a:xfrm>
            <a:custGeom>
              <a:avLst/>
              <a:gdLst/>
              <a:ahLst/>
              <a:cxnLst/>
              <a:rect l="l" t="t" r="r" b="b"/>
              <a:pathLst>
                <a:path w="5"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318;p126">
              <a:extLst>
                <a:ext uri="{FF2B5EF4-FFF2-40B4-BE49-F238E27FC236}">
                  <a16:creationId xmlns:a16="http://schemas.microsoft.com/office/drawing/2014/main" id="{FF82378E-0BEA-4748-918C-5B83FFAD4684}"/>
                </a:ext>
              </a:extLst>
            </p:cNvPr>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319;p126">
              <a:extLst>
                <a:ext uri="{FF2B5EF4-FFF2-40B4-BE49-F238E27FC236}">
                  <a16:creationId xmlns:a16="http://schemas.microsoft.com/office/drawing/2014/main" id="{9D5CA630-095F-4D5B-B8D9-79B7CBA704CC}"/>
                </a:ext>
              </a:extLst>
            </p:cNvPr>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320;p126">
              <a:extLst>
                <a:ext uri="{FF2B5EF4-FFF2-40B4-BE49-F238E27FC236}">
                  <a16:creationId xmlns:a16="http://schemas.microsoft.com/office/drawing/2014/main" id="{AD896833-B539-43D4-9371-ABB21271F48E}"/>
                </a:ext>
              </a:extLst>
            </p:cNvPr>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321;p126">
              <a:extLst>
                <a:ext uri="{FF2B5EF4-FFF2-40B4-BE49-F238E27FC236}">
                  <a16:creationId xmlns:a16="http://schemas.microsoft.com/office/drawing/2014/main" id="{9C1E1974-D10A-4B1B-BBBD-3258851059E0}"/>
                </a:ext>
              </a:extLst>
            </p:cNvPr>
            <p:cNvSpPr/>
            <p:nvPr/>
          </p:nvSpPr>
          <p:spPr>
            <a:xfrm>
              <a:off x="2044257" y="196071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322;p126">
              <a:extLst>
                <a:ext uri="{FF2B5EF4-FFF2-40B4-BE49-F238E27FC236}">
                  <a16:creationId xmlns:a16="http://schemas.microsoft.com/office/drawing/2014/main" id="{9702307B-A770-4C98-8EF9-1A365DD32A9D}"/>
                </a:ext>
              </a:extLst>
            </p:cNvPr>
            <p:cNvSpPr/>
            <p:nvPr/>
          </p:nvSpPr>
          <p:spPr>
            <a:xfrm>
              <a:off x="2048153" y="195919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323;p126">
              <a:extLst>
                <a:ext uri="{FF2B5EF4-FFF2-40B4-BE49-F238E27FC236}">
                  <a16:creationId xmlns:a16="http://schemas.microsoft.com/office/drawing/2014/main" id="{0565DB9D-188D-41B8-AB15-B96503864EEF}"/>
                </a:ext>
              </a:extLst>
            </p:cNvPr>
            <p:cNvSpPr/>
            <p:nvPr/>
          </p:nvSpPr>
          <p:spPr>
            <a:xfrm>
              <a:off x="2027190" y="1969595"/>
              <a:ext cx="14" cy="14"/>
            </a:xfrm>
            <a:custGeom>
              <a:avLst/>
              <a:gdLst/>
              <a:ahLst/>
              <a:cxnLst/>
              <a:rect l="l" t="t" r="r" b="b"/>
              <a:pathLst>
                <a:path w="1" h="1" extrusionOk="0">
                  <a:moveTo>
                    <a:pt x="0"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324;p126">
              <a:extLst>
                <a:ext uri="{FF2B5EF4-FFF2-40B4-BE49-F238E27FC236}">
                  <a16:creationId xmlns:a16="http://schemas.microsoft.com/office/drawing/2014/main" id="{C3F3D518-6E90-4346-8B39-D286905AB0DB}"/>
                </a:ext>
              </a:extLst>
            </p:cNvPr>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325;p126">
              <a:extLst>
                <a:ext uri="{FF2B5EF4-FFF2-40B4-BE49-F238E27FC236}">
                  <a16:creationId xmlns:a16="http://schemas.microsoft.com/office/drawing/2014/main" id="{B7E180D0-AF86-4522-8530-7DC9FCBEB382}"/>
                </a:ext>
              </a:extLst>
            </p:cNvPr>
            <p:cNvSpPr/>
            <p:nvPr/>
          </p:nvSpPr>
          <p:spPr>
            <a:xfrm>
              <a:off x="2009036" y="196189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326;p126">
              <a:extLst>
                <a:ext uri="{FF2B5EF4-FFF2-40B4-BE49-F238E27FC236}">
                  <a16:creationId xmlns:a16="http://schemas.microsoft.com/office/drawing/2014/main" id="{78F29704-E669-4A30-99B2-2A8B54C3B8B2}"/>
                </a:ext>
              </a:extLst>
            </p:cNvPr>
            <p:cNvSpPr/>
            <p:nvPr/>
          </p:nvSpPr>
          <p:spPr>
            <a:xfrm>
              <a:off x="2008276" y="1963947"/>
              <a:ext cx="54" cy="109"/>
            </a:xfrm>
            <a:custGeom>
              <a:avLst/>
              <a:gdLst/>
              <a:ahLst/>
              <a:cxnLst/>
              <a:rect l="l" t="t" r="r" b="b"/>
              <a:pathLst>
                <a:path w="4" h="8" extrusionOk="0">
                  <a:moveTo>
                    <a:pt x="4"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327;p126">
              <a:extLst>
                <a:ext uri="{FF2B5EF4-FFF2-40B4-BE49-F238E27FC236}">
                  <a16:creationId xmlns:a16="http://schemas.microsoft.com/office/drawing/2014/main" id="{0CB21E72-9125-4BF2-8FF2-B0A0C64B390B}"/>
                </a:ext>
              </a:extLst>
            </p:cNvPr>
            <p:cNvSpPr/>
            <p:nvPr/>
          </p:nvSpPr>
          <p:spPr>
            <a:xfrm>
              <a:off x="2008561" y="1963187"/>
              <a:ext cx="54" cy="109"/>
            </a:xfrm>
            <a:custGeom>
              <a:avLst/>
              <a:gdLst/>
              <a:ahLst/>
              <a:cxnLst/>
              <a:rect l="l" t="t" r="r" b="b"/>
              <a:pathLst>
                <a:path w="4" h="8" extrusionOk="0">
                  <a:moveTo>
                    <a:pt x="4"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328;p126">
              <a:extLst>
                <a:ext uri="{FF2B5EF4-FFF2-40B4-BE49-F238E27FC236}">
                  <a16:creationId xmlns:a16="http://schemas.microsoft.com/office/drawing/2014/main" id="{98DB32FA-7A0C-4ADB-8C97-77625E5F1EE3}"/>
                </a:ext>
              </a:extLst>
            </p:cNvPr>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329;p126">
              <a:extLst>
                <a:ext uri="{FF2B5EF4-FFF2-40B4-BE49-F238E27FC236}">
                  <a16:creationId xmlns:a16="http://schemas.microsoft.com/office/drawing/2014/main" id="{95C7BCCA-E6B0-46D8-9BA9-F2B1FCC3BD66}"/>
                </a:ext>
              </a:extLst>
            </p:cNvPr>
            <p:cNvSpPr/>
            <p:nvPr/>
          </p:nvSpPr>
          <p:spPr>
            <a:xfrm>
              <a:off x="2008846" y="1962521"/>
              <a:ext cx="14" cy="54"/>
            </a:xfrm>
            <a:custGeom>
              <a:avLst/>
              <a:gdLst/>
              <a:ahLst/>
              <a:cxnLst/>
              <a:rect l="l" t="t" r="r" b="b"/>
              <a:pathLst>
                <a:path w="1" h="4" extrusionOk="0">
                  <a:moveTo>
                    <a:pt x="0"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330;p126">
              <a:extLst>
                <a:ext uri="{FF2B5EF4-FFF2-40B4-BE49-F238E27FC236}">
                  <a16:creationId xmlns:a16="http://schemas.microsoft.com/office/drawing/2014/main" id="{EA2A2BAD-FF0F-4888-A39D-1A4F46956770}"/>
                </a:ext>
              </a:extLst>
            </p:cNvPr>
            <p:cNvSpPr/>
            <p:nvPr/>
          </p:nvSpPr>
          <p:spPr>
            <a:xfrm>
              <a:off x="2009647" y="1960335"/>
              <a:ext cx="14" cy="54"/>
            </a:xfrm>
            <a:custGeom>
              <a:avLst/>
              <a:gdLst/>
              <a:ahLst/>
              <a:cxnLst/>
              <a:rect l="l" t="t" r="r" b="b"/>
              <a:pathLst>
                <a:path w="1" h="4" extrusionOk="0">
                  <a:moveTo>
                    <a:pt x="1"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331;p126">
              <a:extLst>
                <a:ext uri="{FF2B5EF4-FFF2-40B4-BE49-F238E27FC236}">
                  <a16:creationId xmlns:a16="http://schemas.microsoft.com/office/drawing/2014/main" id="{616858F1-C752-48E0-8FBD-CD514AA321C4}"/>
                </a:ext>
              </a:extLst>
            </p:cNvPr>
            <p:cNvSpPr/>
            <p:nvPr/>
          </p:nvSpPr>
          <p:spPr>
            <a:xfrm>
              <a:off x="2029796" y="193770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332;p126">
              <a:extLst>
                <a:ext uri="{FF2B5EF4-FFF2-40B4-BE49-F238E27FC236}">
                  <a16:creationId xmlns:a16="http://schemas.microsoft.com/office/drawing/2014/main" id="{C533A2E8-7925-415C-8E9B-63246864BCC2}"/>
                </a:ext>
              </a:extLst>
            </p:cNvPr>
            <p:cNvSpPr/>
            <p:nvPr/>
          </p:nvSpPr>
          <p:spPr>
            <a:xfrm>
              <a:off x="2009267" y="1961286"/>
              <a:ext cx="14" cy="54"/>
            </a:xfrm>
            <a:custGeom>
              <a:avLst/>
              <a:gdLst/>
              <a:ahLst/>
              <a:cxnLst/>
              <a:rect l="l" t="t" r="r" b="b"/>
              <a:pathLst>
                <a:path w="1" h="4" extrusionOk="0">
                  <a:moveTo>
                    <a:pt x="1"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333;p126">
              <a:extLst>
                <a:ext uri="{FF2B5EF4-FFF2-40B4-BE49-F238E27FC236}">
                  <a16:creationId xmlns:a16="http://schemas.microsoft.com/office/drawing/2014/main" id="{216D1EAB-2F55-4C14-A934-42DA0716C822}"/>
                </a:ext>
              </a:extLst>
            </p:cNvPr>
            <p:cNvSpPr/>
            <p:nvPr/>
          </p:nvSpPr>
          <p:spPr>
            <a:xfrm>
              <a:off x="2009457" y="1960756"/>
              <a:ext cx="68" cy="109"/>
            </a:xfrm>
            <a:custGeom>
              <a:avLst/>
              <a:gdLst/>
              <a:ahLst/>
              <a:cxnLst/>
              <a:rect l="l" t="t" r="r" b="b"/>
              <a:pathLst>
                <a:path w="5" h="8" extrusionOk="0">
                  <a:moveTo>
                    <a:pt x="4"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334;p126">
              <a:extLst>
                <a:ext uri="{FF2B5EF4-FFF2-40B4-BE49-F238E27FC236}">
                  <a16:creationId xmlns:a16="http://schemas.microsoft.com/office/drawing/2014/main" id="{D4237E66-CA81-4D58-9357-28CC766D438F}"/>
                </a:ext>
              </a:extLst>
            </p:cNvPr>
            <p:cNvSpPr/>
            <p:nvPr/>
          </p:nvSpPr>
          <p:spPr>
            <a:xfrm>
              <a:off x="2008086" y="1964748"/>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335;p126">
              <a:extLst>
                <a:ext uri="{FF2B5EF4-FFF2-40B4-BE49-F238E27FC236}">
                  <a16:creationId xmlns:a16="http://schemas.microsoft.com/office/drawing/2014/main" id="{5BA72C6E-B6F4-4CD7-81B6-9F32AB073CC0}"/>
                </a:ext>
              </a:extLst>
            </p:cNvPr>
            <p:cNvSpPr/>
            <p:nvPr/>
          </p:nvSpPr>
          <p:spPr>
            <a:xfrm>
              <a:off x="2008086" y="1964748"/>
              <a:ext cx="14" cy="14"/>
            </a:xfrm>
            <a:custGeom>
              <a:avLst/>
              <a:gdLst/>
              <a:ahLst/>
              <a:cxnLst/>
              <a:rect l="l" t="t" r="r" b="b"/>
              <a:pathLst>
                <a:path w="1" h="1" extrusionOk="0">
                  <a:moveTo>
                    <a:pt x="0"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336;p126">
              <a:extLst>
                <a:ext uri="{FF2B5EF4-FFF2-40B4-BE49-F238E27FC236}">
                  <a16:creationId xmlns:a16="http://schemas.microsoft.com/office/drawing/2014/main" id="{0D605231-3A1F-4425-A7F8-CF62F3C3C564}"/>
                </a:ext>
              </a:extLst>
            </p:cNvPr>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337;p126">
              <a:extLst>
                <a:ext uri="{FF2B5EF4-FFF2-40B4-BE49-F238E27FC236}">
                  <a16:creationId xmlns:a16="http://schemas.microsoft.com/office/drawing/2014/main" id="{AB77794F-D6D5-4F51-A7F8-FF9E2B0BBB0E}"/>
                </a:ext>
              </a:extLst>
            </p:cNvPr>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338;p126">
              <a:extLst>
                <a:ext uri="{FF2B5EF4-FFF2-40B4-BE49-F238E27FC236}">
                  <a16:creationId xmlns:a16="http://schemas.microsoft.com/office/drawing/2014/main" id="{FF19B527-A8C1-480C-BF4A-28E502C18FF5}"/>
                </a:ext>
              </a:extLst>
            </p:cNvPr>
            <p:cNvSpPr/>
            <p:nvPr/>
          </p:nvSpPr>
          <p:spPr>
            <a:xfrm>
              <a:off x="2147120" y="1866841"/>
              <a:ext cx="299" cy="109"/>
            </a:xfrm>
            <a:custGeom>
              <a:avLst/>
              <a:gdLst/>
              <a:ahLst/>
              <a:cxnLst/>
              <a:rect l="l" t="t" r="r" b="b"/>
              <a:pathLst>
                <a:path w="22" h="8" extrusionOk="0">
                  <a:moveTo>
                    <a:pt x="0" y="0"/>
                  </a:moveTo>
                  <a:lnTo>
                    <a:pt x="2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339;p126">
              <a:extLst>
                <a:ext uri="{FF2B5EF4-FFF2-40B4-BE49-F238E27FC236}">
                  <a16:creationId xmlns:a16="http://schemas.microsoft.com/office/drawing/2014/main" id="{D9628419-5CFD-4DF1-A39F-73789BEF236C}"/>
                </a:ext>
              </a:extLst>
            </p:cNvPr>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340;p126">
              <a:extLst>
                <a:ext uri="{FF2B5EF4-FFF2-40B4-BE49-F238E27FC236}">
                  <a16:creationId xmlns:a16="http://schemas.microsoft.com/office/drawing/2014/main" id="{7065958D-7434-4E55-9066-2C214D304CEF}"/>
                </a:ext>
              </a:extLst>
            </p:cNvPr>
            <p:cNvSpPr/>
            <p:nvPr/>
          </p:nvSpPr>
          <p:spPr>
            <a:xfrm>
              <a:off x="2140888" y="1865646"/>
              <a:ext cx="339" cy="68"/>
            </a:xfrm>
            <a:custGeom>
              <a:avLst/>
              <a:gdLst/>
              <a:ahLst/>
              <a:cxnLst/>
              <a:rect l="l" t="t" r="r" b="b"/>
              <a:pathLst>
                <a:path w="25" h="5" extrusionOk="0">
                  <a:moveTo>
                    <a:pt x="0" y="1"/>
                  </a:moveTo>
                  <a:lnTo>
                    <a:pt x="2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341;p126">
              <a:extLst>
                <a:ext uri="{FF2B5EF4-FFF2-40B4-BE49-F238E27FC236}">
                  <a16:creationId xmlns:a16="http://schemas.microsoft.com/office/drawing/2014/main" id="{B9D45348-D4ED-430A-81C8-87B73B8B7422}"/>
                </a:ext>
              </a:extLst>
            </p:cNvPr>
            <p:cNvSpPr/>
            <p:nvPr/>
          </p:nvSpPr>
          <p:spPr>
            <a:xfrm>
              <a:off x="2145219" y="1866311"/>
              <a:ext cx="339" cy="68"/>
            </a:xfrm>
            <a:custGeom>
              <a:avLst/>
              <a:gdLst/>
              <a:ahLst/>
              <a:cxnLst/>
              <a:rect l="l" t="t" r="r" b="b"/>
              <a:pathLst>
                <a:path w="25" h="5" extrusionOk="0">
                  <a:moveTo>
                    <a:pt x="0" y="1"/>
                  </a:moveTo>
                  <a:lnTo>
                    <a:pt x="2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342;p126">
              <a:extLst>
                <a:ext uri="{FF2B5EF4-FFF2-40B4-BE49-F238E27FC236}">
                  <a16:creationId xmlns:a16="http://schemas.microsoft.com/office/drawing/2014/main" id="{C4892C67-66DE-4213-AE2B-F09C65A7F2DF}"/>
                </a:ext>
              </a:extLst>
            </p:cNvPr>
            <p:cNvSpPr/>
            <p:nvPr/>
          </p:nvSpPr>
          <p:spPr>
            <a:xfrm>
              <a:off x="2147690" y="1867071"/>
              <a:ext cx="204" cy="163"/>
            </a:xfrm>
            <a:custGeom>
              <a:avLst/>
              <a:gdLst/>
              <a:ahLst/>
              <a:cxnLst/>
              <a:rect l="l" t="t" r="r" b="b"/>
              <a:pathLst>
                <a:path w="15" h="12" extrusionOk="0">
                  <a:moveTo>
                    <a:pt x="0" y="1"/>
                  </a:moveTo>
                  <a:lnTo>
                    <a:pt x="1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343;p126">
              <a:extLst>
                <a:ext uri="{FF2B5EF4-FFF2-40B4-BE49-F238E27FC236}">
                  <a16:creationId xmlns:a16="http://schemas.microsoft.com/office/drawing/2014/main" id="{18A01231-1088-4AC6-9F6D-910AD636A310}"/>
                </a:ext>
              </a:extLst>
            </p:cNvPr>
            <p:cNvSpPr/>
            <p:nvPr/>
          </p:nvSpPr>
          <p:spPr>
            <a:xfrm>
              <a:off x="2144554" y="1866175"/>
              <a:ext cx="285" cy="54"/>
            </a:xfrm>
            <a:custGeom>
              <a:avLst/>
              <a:gdLst/>
              <a:ahLst/>
              <a:cxnLst/>
              <a:rect l="l" t="t" r="r" b="b"/>
              <a:pathLst>
                <a:path w="21" h="4" extrusionOk="0">
                  <a:moveTo>
                    <a:pt x="0" y="0"/>
                  </a:moveTo>
                  <a:lnTo>
                    <a:pt x="2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344;p126">
              <a:extLst>
                <a:ext uri="{FF2B5EF4-FFF2-40B4-BE49-F238E27FC236}">
                  <a16:creationId xmlns:a16="http://schemas.microsoft.com/office/drawing/2014/main" id="{DA67C3DC-BA13-4FC2-9980-1D09840597DD}"/>
                </a:ext>
              </a:extLst>
            </p:cNvPr>
            <p:cNvSpPr/>
            <p:nvPr/>
          </p:nvSpPr>
          <p:spPr>
            <a:xfrm>
              <a:off x="2146495" y="1866650"/>
              <a:ext cx="353" cy="109"/>
            </a:xfrm>
            <a:custGeom>
              <a:avLst/>
              <a:gdLst/>
              <a:ahLst/>
              <a:cxnLst/>
              <a:rect l="l" t="t" r="r" b="b"/>
              <a:pathLst>
                <a:path w="26" h="8" extrusionOk="0">
                  <a:moveTo>
                    <a:pt x="1" y="0"/>
                  </a:moveTo>
                  <a:lnTo>
                    <a:pt x="25"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345;p126">
              <a:extLst>
                <a:ext uri="{FF2B5EF4-FFF2-40B4-BE49-F238E27FC236}">
                  <a16:creationId xmlns:a16="http://schemas.microsoft.com/office/drawing/2014/main" id="{7E41E3DC-A36C-40AE-8CD1-8CBC0AC3094F}"/>
                </a:ext>
              </a:extLst>
            </p:cNvPr>
            <p:cNvSpPr/>
            <p:nvPr/>
          </p:nvSpPr>
          <p:spPr>
            <a:xfrm>
              <a:off x="2145884" y="1866460"/>
              <a:ext cx="339" cy="109"/>
            </a:xfrm>
            <a:custGeom>
              <a:avLst/>
              <a:gdLst/>
              <a:ahLst/>
              <a:cxnLst/>
              <a:rect l="l" t="t" r="r" b="b"/>
              <a:pathLst>
                <a:path w="25" h="8" extrusionOk="0">
                  <a:moveTo>
                    <a:pt x="0" y="0"/>
                  </a:moveTo>
                  <a:lnTo>
                    <a:pt x="25"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346;p126">
              <a:extLst>
                <a:ext uri="{FF2B5EF4-FFF2-40B4-BE49-F238E27FC236}">
                  <a16:creationId xmlns:a16="http://schemas.microsoft.com/office/drawing/2014/main" id="{D649B13D-379B-44A8-993E-FB70CB5C8DA3}"/>
                </a:ext>
              </a:extLst>
            </p:cNvPr>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347;p126">
              <a:extLst>
                <a:ext uri="{FF2B5EF4-FFF2-40B4-BE49-F238E27FC236}">
                  <a16:creationId xmlns:a16="http://schemas.microsoft.com/office/drawing/2014/main" id="{637C88EB-08E8-414E-B34F-D44D8220CC32}"/>
                </a:ext>
              </a:extLst>
            </p:cNvPr>
            <p:cNvSpPr/>
            <p:nvPr/>
          </p:nvSpPr>
          <p:spPr>
            <a:xfrm>
              <a:off x="2143875" y="1866026"/>
              <a:ext cx="204" cy="68"/>
            </a:xfrm>
            <a:custGeom>
              <a:avLst/>
              <a:gdLst/>
              <a:ahLst/>
              <a:cxnLst/>
              <a:rect l="l" t="t" r="r" b="b"/>
              <a:pathLst>
                <a:path w="15" h="5" extrusionOk="0">
                  <a:moveTo>
                    <a:pt x="1" y="1"/>
                  </a:moveTo>
                  <a:lnTo>
                    <a:pt x="1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348;p126">
              <a:extLst>
                <a:ext uri="{FF2B5EF4-FFF2-40B4-BE49-F238E27FC236}">
                  <a16:creationId xmlns:a16="http://schemas.microsoft.com/office/drawing/2014/main" id="{AA685D90-9C89-41FA-9A0C-03544B7FCBCA}"/>
                </a:ext>
              </a:extLst>
            </p:cNvPr>
            <p:cNvSpPr/>
            <p:nvPr/>
          </p:nvSpPr>
          <p:spPr>
            <a:xfrm>
              <a:off x="2143169" y="1865931"/>
              <a:ext cx="149" cy="14"/>
            </a:xfrm>
            <a:custGeom>
              <a:avLst/>
              <a:gdLst/>
              <a:ahLst/>
              <a:cxnLst/>
              <a:rect l="l" t="t" r="r" b="b"/>
              <a:pathLst>
                <a:path w="11" h="1" extrusionOk="0">
                  <a:moveTo>
                    <a:pt x="0"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349;p126">
              <a:extLst>
                <a:ext uri="{FF2B5EF4-FFF2-40B4-BE49-F238E27FC236}">
                  <a16:creationId xmlns:a16="http://schemas.microsoft.com/office/drawing/2014/main" id="{B7C350B6-6796-4B8A-A0F6-58D740608545}"/>
                </a:ext>
              </a:extLst>
            </p:cNvPr>
            <p:cNvSpPr/>
            <p:nvPr/>
          </p:nvSpPr>
          <p:spPr>
            <a:xfrm>
              <a:off x="2141648" y="1865741"/>
              <a:ext cx="204" cy="14"/>
            </a:xfrm>
            <a:custGeom>
              <a:avLst/>
              <a:gdLst/>
              <a:ahLst/>
              <a:cxnLst/>
              <a:rect l="l" t="t" r="r" b="b"/>
              <a:pathLst>
                <a:path w="15" h="1" extrusionOk="0">
                  <a:moveTo>
                    <a:pt x="0" y="1"/>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350;p126">
              <a:extLst>
                <a:ext uri="{FF2B5EF4-FFF2-40B4-BE49-F238E27FC236}">
                  <a16:creationId xmlns:a16="http://schemas.microsoft.com/office/drawing/2014/main" id="{871DBEF0-2700-46B0-8396-88B48EFBE872}"/>
                </a:ext>
              </a:extLst>
            </p:cNvPr>
            <p:cNvSpPr/>
            <p:nvPr/>
          </p:nvSpPr>
          <p:spPr>
            <a:xfrm>
              <a:off x="2142449" y="1865836"/>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351;p126">
              <a:extLst>
                <a:ext uri="{FF2B5EF4-FFF2-40B4-BE49-F238E27FC236}">
                  <a16:creationId xmlns:a16="http://schemas.microsoft.com/office/drawing/2014/main" id="{22920596-E823-4FBB-9D86-4945DAFC57F4}"/>
                </a:ext>
              </a:extLst>
            </p:cNvPr>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352;p126">
              <a:extLst>
                <a:ext uri="{FF2B5EF4-FFF2-40B4-BE49-F238E27FC236}">
                  <a16:creationId xmlns:a16="http://schemas.microsoft.com/office/drawing/2014/main" id="{F5750DE8-FF44-43B0-BD13-4B167A4BD67E}"/>
                </a:ext>
              </a:extLst>
            </p:cNvPr>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353;p126">
              <a:extLst>
                <a:ext uri="{FF2B5EF4-FFF2-40B4-BE49-F238E27FC236}">
                  <a16:creationId xmlns:a16="http://schemas.microsoft.com/office/drawing/2014/main" id="{FD0A6445-EB46-4980-AAFD-4F00295A74C6}"/>
                </a:ext>
              </a:extLst>
            </p:cNvPr>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354;p126">
              <a:extLst>
                <a:ext uri="{FF2B5EF4-FFF2-40B4-BE49-F238E27FC236}">
                  <a16:creationId xmlns:a16="http://schemas.microsoft.com/office/drawing/2014/main" id="{49AAE8B2-C614-4F22-A905-D551BEE947ED}"/>
                </a:ext>
              </a:extLst>
            </p:cNvPr>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355;p126">
              <a:extLst>
                <a:ext uri="{FF2B5EF4-FFF2-40B4-BE49-F238E27FC236}">
                  <a16:creationId xmlns:a16="http://schemas.microsoft.com/office/drawing/2014/main" id="{0DBD386E-15EE-4793-9169-BF3B74D24186}"/>
                </a:ext>
              </a:extLst>
            </p:cNvPr>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356;p126">
              <a:extLst>
                <a:ext uri="{FF2B5EF4-FFF2-40B4-BE49-F238E27FC236}">
                  <a16:creationId xmlns:a16="http://schemas.microsoft.com/office/drawing/2014/main" id="{5887CCA5-BAC5-4FCC-99A1-CDB64548ADDF}"/>
                </a:ext>
              </a:extLst>
            </p:cNvPr>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357;p126">
              <a:extLst>
                <a:ext uri="{FF2B5EF4-FFF2-40B4-BE49-F238E27FC236}">
                  <a16:creationId xmlns:a16="http://schemas.microsoft.com/office/drawing/2014/main" id="{79057AB4-80FB-4F2D-9855-9B8615A851D9}"/>
                </a:ext>
              </a:extLst>
            </p:cNvPr>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358;p126">
              <a:extLst>
                <a:ext uri="{FF2B5EF4-FFF2-40B4-BE49-F238E27FC236}">
                  <a16:creationId xmlns:a16="http://schemas.microsoft.com/office/drawing/2014/main" id="{024FE4ED-7F15-4FB2-A084-B1134191EA96}"/>
                </a:ext>
              </a:extLst>
            </p:cNvPr>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359;p126">
              <a:extLst>
                <a:ext uri="{FF2B5EF4-FFF2-40B4-BE49-F238E27FC236}">
                  <a16:creationId xmlns:a16="http://schemas.microsoft.com/office/drawing/2014/main" id="{3A672C57-E5CA-4164-B81F-035C3694B60B}"/>
                </a:ext>
              </a:extLst>
            </p:cNvPr>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360;p126">
              <a:extLst>
                <a:ext uri="{FF2B5EF4-FFF2-40B4-BE49-F238E27FC236}">
                  <a16:creationId xmlns:a16="http://schemas.microsoft.com/office/drawing/2014/main" id="{0394F3A4-88BF-43D9-B122-8EE6B5D9C810}"/>
                </a:ext>
              </a:extLst>
            </p:cNvPr>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361;p126">
              <a:extLst>
                <a:ext uri="{FF2B5EF4-FFF2-40B4-BE49-F238E27FC236}">
                  <a16:creationId xmlns:a16="http://schemas.microsoft.com/office/drawing/2014/main" id="{F2FAE77A-7CBF-433D-87C7-C9BF65FB39BE}"/>
                </a:ext>
              </a:extLst>
            </p:cNvPr>
            <p:cNvSpPr/>
            <p:nvPr/>
          </p:nvSpPr>
          <p:spPr>
            <a:xfrm>
              <a:off x="2069633" y="1949446"/>
              <a:ext cx="353" cy="14"/>
            </a:xfrm>
            <a:custGeom>
              <a:avLst/>
              <a:gdLst/>
              <a:ahLst/>
              <a:cxnLst/>
              <a:rect l="l" t="t" r="r" b="b"/>
              <a:pathLst>
                <a:path w="26" h="1" extrusionOk="0">
                  <a:moveTo>
                    <a:pt x="1" y="1"/>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362;p126">
              <a:extLst>
                <a:ext uri="{FF2B5EF4-FFF2-40B4-BE49-F238E27FC236}">
                  <a16:creationId xmlns:a16="http://schemas.microsoft.com/office/drawing/2014/main" id="{D25FA700-B1DB-41A7-93F3-AABCB12FB220}"/>
                </a:ext>
              </a:extLst>
            </p:cNvPr>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363;p126">
              <a:extLst>
                <a:ext uri="{FF2B5EF4-FFF2-40B4-BE49-F238E27FC236}">
                  <a16:creationId xmlns:a16="http://schemas.microsoft.com/office/drawing/2014/main" id="{3F558BE1-D212-464D-AF40-427907F2A876}"/>
                </a:ext>
              </a:extLst>
            </p:cNvPr>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364;p126">
              <a:extLst>
                <a:ext uri="{FF2B5EF4-FFF2-40B4-BE49-F238E27FC236}">
                  <a16:creationId xmlns:a16="http://schemas.microsoft.com/office/drawing/2014/main" id="{53A900BE-173A-43CE-AF24-DAC7A79443CF}"/>
                </a:ext>
              </a:extLst>
            </p:cNvPr>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365;p126">
              <a:extLst>
                <a:ext uri="{FF2B5EF4-FFF2-40B4-BE49-F238E27FC236}">
                  <a16:creationId xmlns:a16="http://schemas.microsoft.com/office/drawing/2014/main" id="{EE1A4A40-8E00-419E-8139-32D6AAE8BEAC}"/>
                </a:ext>
              </a:extLst>
            </p:cNvPr>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366;p126">
              <a:extLst>
                <a:ext uri="{FF2B5EF4-FFF2-40B4-BE49-F238E27FC236}">
                  <a16:creationId xmlns:a16="http://schemas.microsoft.com/office/drawing/2014/main" id="{A696C5B9-E730-4B02-B769-62A1E9E8497C}"/>
                </a:ext>
              </a:extLst>
            </p:cNvPr>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367;p126">
              <a:extLst>
                <a:ext uri="{FF2B5EF4-FFF2-40B4-BE49-F238E27FC236}">
                  <a16:creationId xmlns:a16="http://schemas.microsoft.com/office/drawing/2014/main" id="{EBEBA5B0-E257-4606-8FDF-2B19FFBBBFA7}"/>
                </a:ext>
              </a:extLst>
            </p:cNvPr>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368;p126">
              <a:extLst>
                <a:ext uri="{FF2B5EF4-FFF2-40B4-BE49-F238E27FC236}">
                  <a16:creationId xmlns:a16="http://schemas.microsoft.com/office/drawing/2014/main" id="{3F6543F3-0EAD-4475-95C5-C939B7A13C82}"/>
                </a:ext>
              </a:extLst>
            </p:cNvPr>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369;p126">
              <a:extLst>
                <a:ext uri="{FF2B5EF4-FFF2-40B4-BE49-F238E27FC236}">
                  <a16:creationId xmlns:a16="http://schemas.microsoft.com/office/drawing/2014/main" id="{30FB8C51-EA86-4A81-86FE-1B2E2EC729C6}"/>
                </a:ext>
              </a:extLst>
            </p:cNvPr>
            <p:cNvSpPr/>
            <p:nvPr/>
          </p:nvSpPr>
          <p:spPr>
            <a:xfrm>
              <a:off x="2080943" y="1903961"/>
              <a:ext cx="14" cy="530"/>
            </a:xfrm>
            <a:custGeom>
              <a:avLst/>
              <a:gdLst/>
              <a:ahLst/>
              <a:cxnLst/>
              <a:rect l="l" t="t" r="r" b="b"/>
              <a:pathLst>
                <a:path w="1" h="39" extrusionOk="0">
                  <a:moveTo>
                    <a:pt x="1" y="0"/>
                  </a:moveTo>
                  <a:lnTo>
                    <a:pt x="1" y="3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370;p126">
              <a:extLst>
                <a:ext uri="{FF2B5EF4-FFF2-40B4-BE49-F238E27FC236}">
                  <a16:creationId xmlns:a16="http://schemas.microsoft.com/office/drawing/2014/main" id="{BC7AA11D-D839-450B-BAF9-C6759A52270B}"/>
                </a:ext>
              </a:extLst>
            </p:cNvPr>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371;p126">
              <a:extLst>
                <a:ext uri="{FF2B5EF4-FFF2-40B4-BE49-F238E27FC236}">
                  <a16:creationId xmlns:a16="http://schemas.microsoft.com/office/drawing/2014/main" id="{E454171B-16B6-4F6D-8D71-9CA90372F827}"/>
                </a:ext>
              </a:extLst>
            </p:cNvPr>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372;p126">
              <a:extLst>
                <a:ext uri="{FF2B5EF4-FFF2-40B4-BE49-F238E27FC236}">
                  <a16:creationId xmlns:a16="http://schemas.microsoft.com/office/drawing/2014/main" id="{0E27A8AC-E819-4647-BE95-8253EA176C34}"/>
                </a:ext>
              </a:extLst>
            </p:cNvPr>
            <p:cNvSpPr/>
            <p:nvPr/>
          </p:nvSpPr>
          <p:spPr>
            <a:xfrm>
              <a:off x="2080563" y="1918449"/>
              <a:ext cx="14" cy="109"/>
            </a:xfrm>
            <a:custGeom>
              <a:avLst/>
              <a:gdLst/>
              <a:ahLst/>
              <a:cxnLst/>
              <a:rect l="l" t="t" r="r" b="b"/>
              <a:pathLst>
                <a:path w="1" h="8" extrusionOk="0">
                  <a:moveTo>
                    <a:pt x="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373;p126">
              <a:extLst>
                <a:ext uri="{FF2B5EF4-FFF2-40B4-BE49-F238E27FC236}">
                  <a16:creationId xmlns:a16="http://schemas.microsoft.com/office/drawing/2014/main" id="{5DEBC70A-7875-4E51-BA90-DA2F641E872A}"/>
                </a:ext>
              </a:extLst>
            </p:cNvPr>
            <p:cNvSpPr/>
            <p:nvPr/>
          </p:nvSpPr>
          <p:spPr>
            <a:xfrm>
              <a:off x="2080617" y="1918164"/>
              <a:ext cx="14" cy="163"/>
            </a:xfrm>
            <a:custGeom>
              <a:avLst/>
              <a:gdLst/>
              <a:ahLst/>
              <a:cxnLst/>
              <a:rect l="l" t="t" r="r" b="b"/>
              <a:pathLst>
                <a:path w="1" h="12" extrusionOk="0">
                  <a:moveTo>
                    <a:pt x="0"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374;p126">
              <a:extLst>
                <a:ext uri="{FF2B5EF4-FFF2-40B4-BE49-F238E27FC236}">
                  <a16:creationId xmlns:a16="http://schemas.microsoft.com/office/drawing/2014/main" id="{310F4602-0F2C-4769-B19E-0726FB993446}"/>
                </a:ext>
              </a:extLst>
            </p:cNvPr>
            <p:cNvSpPr/>
            <p:nvPr/>
          </p:nvSpPr>
          <p:spPr>
            <a:xfrm>
              <a:off x="2080902" y="1913276"/>
              <a:ext cx="14" cy="299"/>
            </a:xfrm>
            <a:custGeom>
              <a:avLst/>
              <a:gdLst/>
              <a:ahLst/>
              <a:cxnLst/>
              <a:rect l="l" t="t" r="r" b="b"/>
              <a:pathLst>
                <a:path w="1" h="22" extrusionOk="0">
                  <a:moveTo>
                    <a:pt x="0" y="0"/>
                  </a:moveTo>
                  <a:lnTo>
                    <a:pt x="0"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375;p126">
              <a:extLst>
                <a:ext uri="{FF2B5EF4-FFF2-40B4-BE49-F238E27FC236}">
                  <a16:creationId xmlns:a16="http://schemas.microsoft.com/office/drawing/2014/main" id="{AA0F4549-B606-4F9F-8CCD-A59DAE1F7288}"/>
                </a:ext>
              </a:extLst>
            </p:cNvPr>
            <p:cNvSpPr/>
            <p:nvPr/>
          </p:nvSpPr>
          <p:spPr>
            <a:xfrm>
              <a:off x="2080658" y="1917838"/>
              <a:ext cx="14" cy="149"/>
            </a:xfrm>
            <a:custGeom>
              <a:avLst/>
              <a:gdLst/>
              <a:ahLst/>
              <a:cxnLst/>
              <a:rect l="l" t="t" r="r" b="b"/>
              <a:pathLst>
                <a:path w="1" h="11" extrusionOk="0">
                  <a:moveTo>
                    <a:pt x="1"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376;p126">
              <a:extLst>
                <a:ext uri="{FF2B5EF4-FFF2-40B4-BE49-F238E27FC236}">
                  <a16:creationId xmlns:a16="http://schemas.microsoft.com/office/drawing/2014/main" id="{99C54C88-54F1-407D-B622-38F1CBC6CF0D}"/>
                </a:ext>
              </a:extLst>
            </p:cNvPr>
            <p:cNvSpPr/>
            <p:nvPr/>
          </p:nvSpPr>
          <p:spPr>
            <a:xfrm>
              <a:off x="2080522" y="1918693"/>
              <a:ext cx="14" cy="109"/>
            </a:xfrm>
            <a:custGeom>
              <a:avLst/>
              <a:gdLst/>
              <a:ahLst/>
              <a:cxnLst/>
              <a:rect l="l" t="t" r="r" b="b"/>
              <a:pathLst>
                <a:path w="1" h="8" extrusionOk="0">
                  <a:moveTo>
                    <a:pt x="0"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377;p126">
              <a:extLst>
                <a:ext uri="{FF2B5EF4-FFF2-40B4-BE49-F238E27FC236}">
                  <a16:creationId xmlns:a16="http://schemas.microsoft.com/office/drawing/2014/main" id="{84BC1A7C-F35C-43B2-B13A-7EB1D93E7B49}"/>
                </a:ext>
              </a:extLst>
            </p:cNvPr>
            <p:cNvSpPr/>
            <p:nvPr/>
          </p:nvSpPr>
          <p:spPr>
            <a:xfrm>
              <a:off x="2080373" y="1919209"/>
              <a:ext cx="14" cy="109"/>
            </a:xfrm>
            <a:custGeom>
              <a:avLst/>
              <a:gdLst/>
              <a:ahLst/>
              <a:cxnLst/>
              <a:rect l="l" t="t" r="r" b="b"/>
              <a:pathLst>
                <a:path w="1" h="8" extrusionOk="0">
                  <a:moveTo>
                    <a:pt x="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378;p126">
              <a:extLst>
                <a:ext uri="{FF2B5EF4-FFF2-40B4-BE49-F238E27FC236}">
                  <a16:creationId xmlns:a16="http://schemas.microsoft.com/office/drawing/2014/main" id="{18E30321-292D-4EAF-9434-B4444696E654}"/>
                </a:ext>
              </a:extLst>
            </p:cNvPr>
            <p:cNvSpPr/>
            <p:nvPr/>
          </p:nvSpPr>
          <p:spPr>
            <a:xfrm>
              <a:off x="2080468" y="1918924"/>
              <a:ext cx="14" cy="109"/>
            </a:xfrm>
            <a:custGeom>
              <a:avLst/>
              <a:gdLst/>
              <a:ahLst/>
              <a:cxnLst/>
              <a:rect l="l" t="t" r="r" b="b"/>
              <a:pathLst>
                <a:path w="1" h="8" extrusionOk="0">
                  <a:moveTo>
                    <a:pt x="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379;p126">
              <a:extLst>
                <a:ext uri="{FF2B5EF4-FFF2-40B4-BE49-F238E27FC236}">
                  <a16:creationId xmlns:a16="http://schemas.microsoft.com/office/drawing/2014/main" id="{90778217-0A05-4532-B23A-66BDFDD1204B}"/>
                </a:ext>
              </a:extLst>
            </p:cNvPr>
            <p:cNvSpPr/>
            <p:nvPr/>
          </p:nvSpPr>
          <p:spPr>
            <a:xfrm>
              <a:off x="2080427" y="1919073"/>
              <a:ext cx="14" cy="109"/>
            </a:xfrm>
            <a:custGeom>
              <a:avLst/>
              <a:gdLst/>
              <a:ahLst/>
              <a:cxnLst/>
              <a:rect l="l" t="t" r="r" b="b"/>
              <a:pathLst>
                <a:path w="1" h="8" extrusionOk="0">
                  <a:moveTo>
                    <a:pt x="0"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380;p126">
              <a:extLst>
                <a:ext uri="{FF2B5EF4-FFF2-40B4-BE49-F238E27FC236}">
                  <a16:creationId xmlns:a16="http://schemas.microsoft.com/office/drawing/2014/main" id="{BC0479D7-BB7B-46E5-9D99-A14424CC6B65}"/>
                </a:ext>
              </a:extLst>
            </p:cNvPr>
            <p:cNvSpPr/>
            <p:nvPr/>
          </p:nvSpPr>
          <p:spPr>
            <a:xfrm>
              <a:off x="2080943" y="1910424"/>
              <a:ext cx="14" cy="394"/>
            </a:xfrm>
            <a:custGeom>
              <a:avLst/>
              <a:gdLst/>
              <a:ahLst/>
              <a:cxnLst/>
              <a:rect l="l" t="t" r="r" b="b"/>
              <a:pathLst>
                <a:path w="1" h="29" extrusionOk="0">
                  <a:moveTo>
                    <a:pt x="1" y="0"/>
                  </a:moveTo>
                  <a:lnTo>
                    <a:pt x="1" y="2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381;p126">
              <a:extLst>
                <a:ext uri="{FF2B5EF4-FFF2-40B4-BE49-F238E27FC236}">
                  <a16:creationId xmlns:a16="http://schemas.microsoft.com/office/drawing/2014/main" id="{E9507A15-32F4-404F-9F30-AE4A8871CCED}"/>
                </a:ext>
              </a:extLst>
            </p:cNvPr>
            <p:cNvSpPr/>
            <p:nvPr/>
          </p:nvSpPr>
          <p:spPr>
            <a:xfrm>
              <a:off x="2080943" y="1911470"/>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382;p126">
              <a:extLst>
                <a:ext uri="{FF2B5EF4-FFF2-40B4-BE49-F238E27FC236}">
                  <a16:creationId xmlns:a16="http://schemas.microsoft.com/office/drawing/2014/main" id="{84B86349-6C2A-4C10-B383-A14537CB2FCD}"/>
                </a:ext>
              </a:extLst>
            </p:cNvPr>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383;p126">
              <a:extLst>
                <a:ext uri="{FF2B5EF4-FFF2-40B4-BE49-F238E27FC236}">
                  <a16:creationId xmlns:a16="http://schemas.microsoft.com/office/drawing/2014/main" id="{FA7D72CF-90F1-4CBA-9C42-2D46362B85D5}"/>
                </a:ext>
              </a:extLst>
            </p:cNvPr>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384;p126">
              <a:extLst>
                <a:ext uri="{FF2B5EF4-FFF2-40B4-BE49-F238E27FC236}">
                  <a16:creationId xmlns:a16="http://schemas.microsoft.com/office/drawing/2014/main" id="{3C9E867C-5507-4D22-848C-E860D4E7FA62}"/>
                </a:ext>
              </a:extLst>
            </p:cNvPr>
            <p:cNvSpPr/>
            <p:nvPr/>
          </p:nvSpPr>
          <p:spPr>
            <a:xfrm>
              <a:off x="2080753" y="1916548"/>
              <a:ext cx="14" cy="258"/>
            </a:xfrm>
            <a:custGeom>
              <a:avLst/>
              <a:gdLst/>
              <a:ahLst/>
              <a:cxnLst/>
              <a:rect l="l" t="t" r="r" b="b"/>
              <a:pathLst>
                <a:path w="1" h="19" extrusionOk="0">
                  <a:moveTo>
                    <a:pt x="1" y="1"/>
                  </a:moveTo>
                  <a:lnTo>
                    <a:pt x="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385;p126">
              <a:extLst>
                <a:ext uri="{FF2B5EF4-FFF2-40B4-BE49-F238E27FC236}">
                  <a16:creationId xmlns:a16="http://schemas.microsoft.com/office/drawing/2014/main" id="{4B4DC8A3-9023-46CC-B1A6-741C32DCF697}"/>
                </a:ext>
              </a:extLst>
            </p:cNvPr>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386;p126">
              <a:extLst>
                <a:ext uri="{FF2B5EF4-FFF2-40B4-BE49-F238E27FC236}">
                  <a16:creationId xmlns:a16="http://schemas.microsoft.com/office/drawing/2014/main" id="{C8E6189F-2E32-4217-8F04-F4275B24F51F}"/>
                </a:ext>
              </a:extLst>
            </p:cNvPr>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387;p126">
              <a:extLst>
                <a:ext uri="{FF2B5EF4-FFF2-40B4-BE49-F238E27FC236}">
                  <a16:creationId xmlns:a16="http://schemas.microsoft.com/office/drawing/2014/main" id="{BD15845D-7EF7-4E3B-B360-13D9BED78308}"/>
                </a:ext>
              </a:extLst>
            </p:cNvPr>
            <p:cNvSpPr/>
            <p:nvPr/>
          </p:nvSpPr>
          <p:spPr>
            <a:xfrm>
              <a:off x="2080658" y="1917457"/>
              <a:ext cx="14" cy="204"/>
            </a:xfrm>
            <a:custGeom>
              <a:avLst/>
              <a:gdLst/>
              <a:ahLst/>
              <a:cxnLst/>
              <a:rect l="l" t="t" r="r" b="b"/>
              <a:pathLst>
                <a:path w="1" h="15" extrusionOk="0">
                  <a:moveTo>
                    <a:pt x="1" y="0"/>
                  </a:move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388;p126">
              <a:extLst>
                <a:ext uri="{FF2B5EF4-FFF2-40B4-BE49-F238E27FC236}">
                  <a16:creationId xmlns:a16="http://schemas.microsoft.com/office/drawing/2014/main" id="{4CDCA36E-92F2-460C-B845-582E688806F7}"/>
                </a:ext>
              </a:extLst>
            </p:cNvPr>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389;p126">
              <a:extLst>
                <a:ext uri="{FF2B5EF4-FFF2-40B4-BE49-F238E27FC236}">
                  <a16:creationId xmlns:a16="http://schemas.microsoft.com/office/drawing/2014/main" id="{B0AE35C3-4871-4C6E-B839-9748BB443B7E}"/>
                </a:ext>
              </a:extLst>
            </p:cNvPr>
            <p:cNvSpPr/>
            <p:nvPr/>
          </p:nvSpPr>
          <p:spPr>
            <a:xfrm>
              <a:off x="2080943" y="1905482"/>
              <a:ext cx="14" cy="434"/>
            </a:xfrm>
            <a:custGeom>
              <a:avLst/>
              <a:gdLst/>
              <a:ahLst/>
              <a:cxnLst/>
              <a:rect l="l" t="t" r="r" b="b"/>
              <a:pathLst>
                <a:path w="1" h="32" extrusionOk="0">
                  <a:moveTo>
                    <a:pt x="1" y="0"/>
                  </a:moveTo>
                  <a:lnTo>
                    <a:pt x="1"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390;p126">
              <a:extLst>
                <a:ext uri="{FF2B5EF4-FFF2-40B4-BE49-F238E27FC236}">
                  <a16:creationId xmlns:a16="http://schemas.microsoft.com/office/drawing/2014/main" id="{2C5FB647-DB1D-45AD-914F-DEF9967C1FCD}"/>
                </a:ext>
              </a:extLst>
            </p:cNvPr>
            <p:cNvSpPr/>
            <p:nvPr/>
          </p:nvSpPr>
          <p:spPr>
            <a:xfrm>
              <a:off x="2080943" y="1906813"/>
              <a:ext cx="14" cy="489"/>
            </a:xfrm>
            <a:custGeom>
              <a:avLst/>
              <a:gdLst/>
              <a:ahLst/>
              <a:cxnLst/>
              <a:rect l="l" t="t" r="r" b="b"/>
              <a:pathLst>
                <a:path w="1" h="36" extrusionOk="0">
                  <a:moveTo>
                    <a:pt x="1" y="0"/>
                  </a:moveTo>
                  <a:lnTo>
                    <a:pt x="1" y="3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391;p126">
              <a:extLst>
                <a:ext uri="{FF2B5EF4-FFF2-40B4-BE49-F238E27FC236}">
                  <a16:creationId xmlns:a16="http://schemas.microsoft.com/office/drawing/2014/main" id="{0FEFA256-D6E2-4B17-B5B9-B3CCF946D258}"/>
                </a:ext>
              </a:extLst>
            </p:cNvPr>
            <p:cNvSpPr/>
            <p:nvPr/>
          </p:nvSpPr>
          <p:spPr>
            <a:xfrm>
              <a:off x="2054996" y="1931714"/>
              <a:ext cx="244" cy="109"/>
            </a:xfrm>
            <a:custGeom>
              <a:avLst/>
              <a:gdLst/>
              <a:ahLst/>
              <a:cxnLst/>
              <a:rect l="l" t="t" r="r" b="b"/>
              <a:pathLst>
                <a:path w="18" h="8" extrusionOk="0">
                  <a:moveTo>
                    <a:pt x="18"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392;p126">
              <a:extLst>
                <a:ext uri="{FF2B5EF4-FFF2-40B4-BE49-F238E27FC236}">
                  <a16:creationId xmlns:a16="http://schemas.microsoft.com/office/drawing/2014/main" id="{BC3DF6A1-B156-4B63-88BE-4D26BB93351D}"/>
                </a:ext>
              </a:extLst>
            </p:cNvPr>
            <p:cNvSpPr/>
            <p:nvPr/>
          </p:nvSpPr>
          <p:spPr>
            <a:xfrm>
              <a:off x="2080943" y="1909325"/>
              <a:ext cx="14" cy="394"/>
            </a:xfrm>
            <a:custGeom>
              <a:avLst/>
              <a:gdLst/>
              <a:ahLst/>
              <a:cxnLst/>
              <a:rect l="l" t="t" r="r" b="b"/>
              <a:pathLst>
                <a:path w="1" h="29" extrusionOk="0">
                  <a:moveTo>
                    <a:pt x="1" y="1"/>
                  </a:moveTo>
                  <a:lnTo>
                    <a:pt x="1"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393;p126">
              <a:extLst>
                <a:ext uri="{FF2B5EF4-FFF2-40B4-BE49-F238E27FC236}">
                  <a16:creationId xmlns:a16="http://schemas.microsoft.com/office/drawing/2014/main" id="{AED9FA5B-0F61-47D6-B841-3752FE271AE8}"/>
                </a:ext>
              </a:extLst>
            </p:cNvPr>
            <p:cNvSpPr/>
            <p:nvPr/>
          </p:nvSpPr>
          <p:spPr>
            <a:xfrm>
              <a:off x="2080943" y="1908089"/>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394;p126">
              <a:extLst>
                <a:ext uri="{FF2B5EF4-FFF2-40B4-BE49-F238E27FC236}">
                  <a16:creationId xmlns:a16="http://schemas.microsoft.com/office/drawing/2014/main" id="{665023CA-77F2-4D70-9E7F-90BD332AACC2}"/>
                </a:ext>
              </a:extLst>
            </p:cNvPr>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395;p126">
              <a:extLst>
                <a:ext uri="{FF2B5EF4-FFF2-40B4-BE49-F238E27FC236}">
                  <a16:creationId xmlns:a16="http://schemas.microsoft.com/office/drawing/2014/main" id="{D78E98B7-E558-4F71-A140-8F07C67F84EA}"/>
                </a:ext>
              </a:extLst>
            </p:cNvPr>
            <p:cNvSpPr/>
            <p:nvPr/>
          </p:nvSpPr>
          <p:spPr>
            <a:xfrm>
              <a:off x="2080237" y="1919548"/>
              <a:ext cx="14" cy="54"/>
            </a:xfrm>
            <a:custGeom>
              <a:avLst/>
              <a:gdLst/>
              <a:ahLst/>
              <a:cxnLst/>
              <a:rect l="l" t="t" r="r" b="b"/>
              <a:pathLst>
                <a:path w="1" h="4" extrusionOk="0">
                  <a:moveTo>
                    <a:pt x="0"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396;p126">
              <a:extLst>
                <a:ext uri="{FF2B5EF4-FFF2-40B4-BE49-F238E27FC236}">
                  <a16:creationId xmlns:a16="http://schemas.microsoft.com/office/drawing/2014/main" id="{D1A89395-8EBD-45BC-9563-DA20DA71AD4C}"/>
                </a:ext>
              </a:extLst>
            </p:cNvPr>
            <p:cNvSpPr/>
            <p:nvPr/>
          </p:nvSpPr>
          <p:spPr>
            <a:xfrm>
              <a:off x="2080332" y="1919358"/>
              <a:ext cx="14" cy="54"/>
            </a:xfrm>
            <a:custGeom>
              <a:avLst/>
              <a:gdLst/>
              <a:ahLst/>
              <a:cxnLst/>
              <a:rect l="l" t="t" r="r" b="b"/>
              <a:pathLst>
                <a:path w="1" h="4" extrusionOk="0">
                  <a:moveTo>
                    <a:pt x="0"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397;p126">
              <a:extLst>
                <a:ext uri="{FF2B5EF4-FFF2-40B4-BE49-F238E27FC236}">
                  <a16:creationId xmlns:a16="http://schemas.microsoft.com/office/drawing/2014/main" id="{B79D32B3-60C3-443A-8AF6-600780D9518A}"/>
                </a:ext>
              </a:extLst>
            </p:cNvPr>
            <p:cNvSpPr/>
            <p:nvPr/>
          </p:nvSpPr>
          <p:spPr>
            <a:xfrm>
              <a:off x="2080278" y="1919453"/>
              <a:ext cx="14" cy="54"/>
            </a:xfrm>
            <a:custGeom>
              <a:avLst/>
              <a:gdLst/>
              <a:ahLst/>
              <a:cxnLst/>
              <a:rect l="l" t="t" r="r" b="b"/>
              <a:pathLst>
                <a:path w="1" h="4" extrusionOk="0">
                  <a:moveTo>
                    <a:pt x="1"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398;p126">
              <a:extLst>
                <a:ext uri="{FF2B5EF4-FFF2-40B4-BE49-F238E27FC236}">
                  <a16:creationId xmlns:a16="http://schemas.microsoft.com/office/drawing/2014/main" id="{549CAC53-921C-458D-8942-3E5D4E0A8631}"/>
                </a:ext>
              </a:extLst>
            </p:cNvPr>
            <p:cNvSpPr/>
            <p:nvPr/>
          </p:nvSpPr>
          <p:spPr>
            <a:xfrm>
              <a:off x="2080183" y="1919603"/>
              <a:ext cx="14" cy="54"/>
            </a:xfrm>
            <a:custGeom>
              <a:avLst/>
              <a:gdLst/>
              <a:ahLst/>
              <a:cxnLst/>
              <a:rect l="l" t="t" r="r" b="b"/>
              <a:pathLst>
                <a:path w="1" h="4" extrusionOk="0">
                  <a:moveTo>
                    <a:pt x="1"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399;p126">
              <a:extLst>
                <a:ext uri="{FF2B5EF4-FFF2-40B4-BE49-F238E27FC236}">
                  <a16:creationId xmlns:a16="http://schemas.microsoft.com/office/drawing/2014/main" id="{99AD8A85-CC53-4F5A-B078-1578698F9E18}"/>
                </a:ext>
              </a:extLst>
            </p:cNvPr>
            <p:cNvSpPr/>
            <p:nvPr/>
          </p:nvSpPr>
          <p:spPr>
            <a:xfrm>
              <a:off x="2080142" y="1919643"/>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400;p126">
              <a:extLst>
                <a:ext uri="{FF2B5EF4-FFF2-40B4-BE49-F238E27FC236}">
                  <a16:creationId xmlns:a16="http://schemas.microsoft.com/office/drawing/2014/main" id="{979402A0-31F2-4492-A9A6-8EA3532A5B1E}"/>
                </a:ext>
              </a:extLst>
            </p:cNvPr>
            <p:cNvSpPr/>
            <p:nvPr/>
          </p:nvSpPr>
          <p:spPr>
            <a:xfrm>
              <a:off x="2079992" y="1919739"/>
              <a:ext cx="109" cy="54"/>
            </a:xfrm>
            <a:custGeom>
              <a:avLst/>
              <a:gdLst/>
              <a:ahLst/>
              <a:cxnLst/>
              <a:rect l="l" t="t" r="r" b="b"/>
              <a:pathLst>
                <a:path w="8" h="4" extrusionOk="0">
                  <a:moveTo>
                    <a:pt x="8"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401;p126">
              <a:extLst>
                <a:ext uri="{FF2B5EF4-FFF2-40B4-BE49-F238E27FC236}">
                  <a16:creationId xmlns:a16="http://schemas.microsoft.com/office/drawing/2014/main" id="{12612125-2735-44E3-AA04-14ED5D81622D}"/>
                </a:ext>
              </a:extLst>
            </p:cNvPr>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402;p126">
              <a:extLst>
                <a:ext uri="{FF2B5EF4-FFF2-40B4-BE49-F238E27FC236}">
                  <a16:creationId xmlns:a16="http://schemas.microsoft.com/office/drawing/2014/main" id="{B3C3F21C-A4D9-4C67-B7DC-AA6AC8711E63}"/>
                </a:ext>
              </a:extLst>
            </p:cNvPr>
            <p:cNvSpPr/>
            <p:nvPr/>
          </p:nvSpPr>
          <p:spPr>
            <a:xfrm>
              <a:off x="2050855" y="1932148"/>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403;p126">
              <a:extLst>
                <a:ext uri="{FF2B5EF4-FFF2-40B4-BE49-F238E27FC236}">
                  <a16:creationId xmlns:a16="http://schemas.microsoft.com/office/drawing/2014/main" id="{28DB2ADE-E4C0-4766-A9D4-C9D56F54EE15}"/>
                </a:ext>
              </a:extLst>
            </p:cNvPr>
            <p:cNvSpPr/>
            <p:nvPr/>
          </p:nvSpPr>
          <p:spPr>
            <a:xfrm>
              <a:off x="2050719" y="1933900"/>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404;p126">
              <a:extLst>
                <a:ext uri="{FF2B5EF4-FFF2-40B4-BE49-F238E27FC236}">
                  <a16:creationId xmlns:a16="http://schemas.microsoft.com/office/drawing/2014/main" id="{1EEFB5C0-45D8-465A-88B4-F2D490E913E9}"/>
                </a:ext>
              </a:extLst>
            </p:cNvPr>
            <p:cNvSpPr/>
            <p:nvPr/>
          </p:nvSpPr>
          <p:spPr>
            <a:xfrm>
              <a:off x="2066401" y="1952067"/>
              <a:ext cx="299" cy="149"/>
            </a:xfrm>
            <a:custGeom>
              <a:avLst/>
              <a:gdLst/>
              <a:ahLst/>
              <a:cxnLst/>
              <a:rect l="l" t="t" r="r" b="b"/>
              <a:pathLst>
                <a:path w="22" h="11" extrusionOk="0">
                  <a:moveTo>
                    <a:pt x="22"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405;p126">
              <a:extLst>
                <a:ext uri="{FF2B5EF4-FFF2-40B4-BE49-F238E27FC236}">
                  <a16:creationId xmlns:a16="http://schemas.microsoft.com/office/drawing/2014/main" id="{9AE8AC6C-2EB8-4104-965B-D319FDC338D1}"/>
                </a:ext>
              </a:extLst>
            </p:cNvPr>
            <p:cNvSpPr/>
            <p:nvPr/>
          </p:nvSpPr>
          <p:spPr>
            <a:xfrm>
              <a:off x="2050760" y="1932759"/>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406;p126">
              <a:extLst>
                <a:ext uri="{FF2B5EF4-FFF2-40B4-BE49-F238E27FC236}">
                  <a16:creationId xmlns:a16="http://schemas.microsoft.com/office/drawing/2014/main" id="{35FACE47-9B9B-4DC1-94E3-AF545CCBC730}"/>
                </a:ext>
              </a:extLst>
            </p:cNvPr>
            <p:cNvSpPr/>
            <p:nvPr/>
          </p:nvSpPr>
          <p:spPr>
            <a:xfrm>
              <a:off x="2065981" y="1951917"/>
              <a:ext cx="299" cy="109"/>
            </a:xfrm>
            <a:custGeom>
              <a:avLst/>
              <a:gdLst/>
              <a:ahLst/>
              <a:cxnLst/>
              <a:rect l="l" t="t" r="r" b="b"/>
              <a:pathLst>
                <a:path w="22" h="8" extrusionOk="0">
                  <a:moveTo>
                    <a:pt x="21"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407;p126">
              <a:extLst>
                <a:ext uri="{FF2B5EF4-FFF2-40B4-BE49-F238E27FC236}">
                  <a16:creationId xmlns:a16="http://schemas.microsoft.com/office/drawing/2014/main" id="{B02F52EA-0990-40E9-A627-F2E78BD1BEC5}"/>
                </a:ext>
              </a:extLst>
            </p:cNvPr>
            <p:cNvSpPr/>
            <p:nvPr/>
          </p:nvSpPr>
          <p:spPr>
            <a:xfrm>
              <a:off x="2050719" y="1934185"/>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408;p126">
              <a:extLst>
                <a:ext uri="{FF2B5EF4-FFF2-40B4-BE49-F238E27FC236}">
                  <a16:creationId xmlns:a16="http://schemas.microsoft.com/office/drawing/2014/main" id="{D23D9EC3-C104-4621-8C11-E7712D6B2136}"/>
                </a:ext>
              </a:extLst>
            </p:cNvPr>
            <p:cNvSpPr/>
            <p:nvPr/>
          </p:nvSpPr>
          <p:spPr>
            <a:xfrm>
              <a:off x="2050719" y="1934375"/>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409;p126">
              <a:extLst>
                <a:ext uri="{FF2B5EF4-FFF2-40B4-BE49-F238E27FC236}">
                  <a16:creationId xmlns:a16="http://schemas.microsoft.com/office/drawing/2014/main" id="{84E599DC-9300-4B11-9A94-74AB99DCEE2C}"/>
                </a:ext>
              </a:extLst>
            </p:cNvPr>
            <p:cNvSpPr/>
            <p:nvPr/>
          </p:nvSpPr>
          <p:spPr>
            <a:xfrm>
              <a:off x="2050719" y="1934524"/>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410;p126">
              <a:extLst>
                <a:ext uri="{FF2B5EF4-FFF2-40B4-BE49-F238E27FC236}">
                  <a16:creationId xmlns:a16="http://schemas.microsoft.com/office/drawing/2014/main" id="{F1D5D724-09AB-4B3C-B913-30A86FB1C9F6}"/>
                </a:ext>
              </a:extLst>
            </p:cNvPr>
            <p:cNvSpPr/>
            <p:nvPr/>
          </p:nvSpPr>
          <p:spPr>
            <a:xfrm>
              <a:off x="2065166" y="1951686"/>
              <a:ext cx="353" cy="109"/>
            </a:xfrm>
            <a:custGeom>
              <a:avLst/>
              <a:gdLst/>
              <a:ahLst/>
              <a:cxnLst/>
              <a:rect l="l" t="t" r="r" b="b"/>
              <a:pathLst>
                <a:path w="26" h="8" extrusionOk="0">
                  <a:moveTo>
                    <a:pt x="25"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411;p126">
              <a:extLst>
                <a:ext uri="{FF2B5EF4-FFF2-40B4-BE49-F238E27FC236}">
                  <a16:creationId xmlns:a16="http://schemas.microsoft.com/office/drawing/2014/main" id="{6BAD2985-4093-4594-AC4D-5AD4DC9D3E8A}"/>
                </a:ext>
              </a:extLst>
            </p:cNvPr>
            <p:cNvSpPr/>
            <p:nvPr/>
          </p:nvSpPr>
          <p:spPr>
            <a:xfrm>
              <a:off x="2050719" y="1933615"/>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412;p126">
              <a:extLst>
                <a:ext uri="{FF2B5EF4-FFF2-40B4-BE49-F238E27FC236}">
                  <a16:creationId xmlns:a16="http://schemas.microsoft.com/office/drawing/2014/main" id="{5881C9C9-824D-45E4-B7D9-8EAD29DDA1CE}"/>
                </a:ext>
              </a:extLst>
            </p:cNvPr>
            <p:cNvSpPr/>
            <p:nvPr/>
          </p:nvSpPr>
          <p:spPr>
            <a:xfrm>
              <a:off x="2065600" y="1951822"/>
              <a:ext cx="299" cy="68"/>
            </a:xfrm>
            <a:custGeom>
              <a:avLst/>
              <a:gdLst/>
              <a:ahLst/>
              <a:cxnLst/>
              <a:rect l="l" t="t" r="r" b="b"/>
              <a:pathLst>
                <a:path w="22" h="5" extrusionOk="0">
                  <a:moveTo>
                    <a:pt x="21"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413;p126">
              <a:extLst>
                <a:ext uri="{FF2B5EF4-FFF2-40B4-BE49-F238E27FC236}">
                  <a16:creationId xmlns:a16="http://schemas.microsoft.com/office/drawing/2014/main" id="{33B3C4F7-0EDD-4CD5-9F16-87A5E6B7C643}"/>
                </a:ext>
              </a:extLst>
            </p:cNvPr>
            <p:cNvSpPr/>
            <p:nvPr/>
          </p:nvSpPr>
          <p:spPr>
            <a:xfrm>
              <a:off x="2050719" y="1933235"/>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414;p126">
              <a:extLst>
                <a:ext uri="{FF2B5EF4-FFF2-40B4-BE49-F238E27FC236}">
                  <a16:creationId xmlns:a16="http://schemas.microsoft.com/office/drawing/2014/main" id="{8518C148-CE99-434D-B0DB-D631679F0A87}"/>
                </a:ext>
              </a:extLst>
            </p:cNvPr>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415;p126">
              <a:extLst>
                <a:ext uri="{FF2B5EF4-FFF2-40B4-BE49-F238E27FC236}">
                  <a16:creationId xmlns:a16="http://schemas.microsoft.com/office/drawing/2014/main" id="{C5E17F2B-8295-4D61-995D-FECFC3F67067}"/>
                </a:ext>
              </a:extLst>
            </p:cNvPr>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416;p126">
              <a:extLst>
                <a:ext uri="{FF2B5EF4-FFF2-40B4-BE49-F238E27FC236}">
                  <a16:creationId xmlns:a16="http://schemas.microsoft.com/office/drawing/2014/main" id="{651F7B47-E24D-4D0A-A176-58BDBBECDB63}"/>
                </a:ext>
              </a:extLst>
            </p:cNvPr>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417;p126">
              <a:extLst>
                <a:ext uri="{FF2B5EF4-FFF2-40B4-BE49-F238E27FC236}">
                  <a16:creationId xmlns:a16="http://schemas.microsoft.com/office/drawing/2014/main" id="{794C01B4-3D01-465D-828C-82D5FA0DE2D1}"/>
                </a:ext>
              </a:extLst>
            </p:cNvPr>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418;p126">
              <a:extLst>
                <a:ext uri="{FF2B5EF4-FFF2-40B4-BE49-F238E27FC236}">
                  <a16:creationId xmlns:a16="http://schemas.microsoft.com/office/drawing/2014/main" id="{FF5279B0-6C43-4825-9A12-E061997D868D}"/>
                </a:ext>
              </a:extLst>
            </p:cNvPr>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419;p126">
              <a:extLst>
                <a:ext uri="{FF2B5EF4-FFF2-40B4-BE49-F238E27FC236}">
                  <a16:creationId xmlns:a16="http://schemas.microsoft.com/office/drawing/2014/main" id="{EB1578BC-2DDA-46E3-8949-C35367B455A0}"/>
                </a:ext>
              </a:extLst>
            </p:cNvPr>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420;p126">
              <a:extLst>
                <a:ext uri="{FF2B5EF4-FFF2-40B4-BE49-F238E27FC236}">
                  <a16:creationId xmlns:a16="http://schemas.microsoft.com/office/drawing/2014/main" id="{7EB0ED95-9CDE-4957-A097-E9585076DB07}"/>
                </a:ext>
              </a:extLst>
            </p:cNvPr>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421;p126">
              <a:extLst>
                <a:ext uri="{FF2B5EF4-FFF2-40B4-BE49-F238E27FC236}">
                  <a16:creationId xmlns:a16="http://schemas.microsoft.com/office/drawing/2014/main" id="{2CA00A69-17F9-4B5A-A31E-CE46E37AAA7E}"/>
                </a:ext>
              </a:extLst>
            </p:cNvPr>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422;p126">
              <a:extLst>
                <a:ext uri="{FF2B5EF4-FFF2-40B4-BE49-F238E27FC236}">
                  <a16:creationId xmlns:a16="http://schemas.microsoft.com/office/drawing/2014/main" id="{8059EBE9-3A65-4C0D-A35A-1E38DD826C91}"/>
                </a:ext>
              </a:extLst>
            </p:cNvPr>
            <p:cNvSpPr/>
            <p:nvPr/>
          </p:nvSpPr>
          <p:spPr>
            <a:xfrm>
              <a:off x="2154153" y="1944164"/>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423;p126">
              <a:extLst>
                <a:ext uri="{FF2B5EF4-FFF2-40B4-BE49-F238E27FC236}">
                  <a16:creationId xmlns:a16="http://schemas.microsoft.com/office/drawing/2014/main" id="{DE6A287C-6E6E-48D7-A273-C7D2DC17C9D4}"/>
                </a:ext>
              </a:extLst>
            </p:cNvPr>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424;p126">
              <a:extLst>
                <a:ext uri="{FF2B5EF4-FFF2-40B4-BE49-F238E27FC236}">
                  <a16:creationId xmlns:a16="http://schemas.microsoft.com/office/drawing/2014/main" id="{1CE19785-1710-4C92-9B73-94AA90BE9DC0}"/>
                </a:ext>
              </a:extLst>
            </p:cNvPr>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425;p126">
              <a:extLst>
                <a:ext uri="{FF2B5EF4-FFF2-40B4-BE49-F238E27FC236}">
                  <a16:creationId xmlns:a16="http://schemas.microsoft.com/office/drawing/2014/main" id="{C4BE4AA9-A310-4BEC-B00B-78DB17CEBD0F}"/>
                </a:ext>
              </a:extLst>
            </p:cNvPr>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426;p126">
              <a:extLst>
                <a:ext uri="{FF2B5EF4-FFF2-40B4-BE49-F238E27FC236}">
                  <a16:creationId xmlns:a16="http://schemas.microsoft.com/office/drawing/2014/main" id="{DFAB7AE7-EFC9-4502-9776-0FD713182504}"/>
                </a:ext>
              </a:extLst>
            </p:cNvPr>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427;p126">
              <a:extLst>
                <a:ext uri="{FF2B5EF4-FFF2-40B4-BE49-F238E27FC236}">
                  <a16:creationId xmlns:a16="http://schemas.microsoft.com/office/drawing/2014/main" id="{00221820-3E98-4BD4-8DA5-6679E2C663D3}"/>
                </a:ext>
              </a:extLst>
            </p:cNvPr>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428;p126">
              <a:extLst>
                <a:ext uri="{FF2B5EF4-FFF2-40B4-BE49-F238E27FC236}">
                  <a16:creationId xmlns:a16="http://schemas.microsoft.com/office/drawing/2014/main" id="{032A1A60-303D-41F4-B42E-229B412E4C24}"/>
                </a:ext>
              </a:extLst>
            </p:cNvPr>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429;p126">
              <a:extLst>
                <a:ext uri="{FF2B5EF4-FFF2-40B4-BE49-F238E27FC236}">
                  <a16:creationId xmlns:a16="http://schemas.microsoft.com/office/drawing/2014/main" id="{FCBD0C69-B779-4457-810C-C3D3D0A6BE9A}"/>
                </a:ext>
              </a:extLst>
            </p:cNvPr>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430;p126">
              <a:extLst>
                <a:ext uri="{FF2B5EF4-FFF2-40B4-BE49-F238E27FC236}">
                  <a16:creationId xmlns:a16="http://schemas.microsoft.com/office/drawing/2014/main" id="{5969DD5A-CEB8-4686-AA2B-08676C411DD2}"/>
                </a:ext>
              </a:extLst>
            </p:cNvPr>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431;p126">
              <a:extLst>
                <a:ext uri="{FF2B5EF4-FFF2-40B4-BE49-F238E27FC236}">
                  <a16:creationId xmlns:a16="http://schemas.microsoft.com/office/drawing/2014/main" id="{49E094CC-07EA-47E6-900A-2D6AF467D9C6}"/>
                </a:ext>
              </a:extLst>
            </p:cNvPr>
            <p:cNvSpPr/>
            <p:nvPr/>
          </p:nvSpPr>
          <p:spPr>
            <a:xfrm>
              <a:off x="2160751" y="1877431"/>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432;p126">
              <a:extLst>
                <a:ext uri="{FF2B5EF4-FFF2-40B4-BE49-F238E27FC236}">
                  <a16:creationId xmlns:a16="http://schemas.microsoft.com/office/drawing/2014/main" id="{49ACC4F1-88AF-4173-B331-901AD315439C}"/>
                </a:ext>
              </a:extLst>
            </p:cNvPr>
            <p:cNvSpPr/>
            <p:nvPr/>
          </p:nvSpPr>
          <p:spPr>
            <a:xfrm>
              <a:off x="2160656" y="1875055"/>
              <a:ext cx="14" cy="489"/>
            </a:xfrm>
            <a:custGeom>
              <a:avLst/>
              <a:gdLst/>
              <a:ahLst/>
              <a:cxnLst/>
              <a:rect l="l" t="t" r="r" b="b"/>
              <a:pathLst>
                <a:path w="1" h="36" extrusionOk="0">
                  <a:moveTo>
                    <a:pt x="1" y="1"/>
                  </a:moveTo>
                  <a:lnTo>
                    <a:pt x="1" y="3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433;p126">
              <a:extLst>
                <a:ext uri="{FF2B5EF4-FFF2-40B4-BE49-F238E27FC236}">
                  <a16:creationId xmlns:a16="http://schemas.microsoft.com/office/drawing/2014/main" id="{1E71CB7F-0C73-44C6-AB1E-8E8DC9E54FEB}"/>
                </a:ext>
              </a:extLst>
            </p:cNvPr>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434;p126">
              <a:extLst>
                <a:ext uri="{FF2B5EF4-FFF2-40B4-BE49-F238E27FC236}">
                  <a16:creationId xmlns:a16="http://schemas.microsoft.com/office/drawing/2014/main" id="{BE8A1D6C-1CF4-424C-849F-71C5DEFC7219}"/>
                </a:ext>
              </a:extLst>
            </p:cNvPr>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435;p126">
              <a:extLst>
                <a:ext uri="{FF2B5EF4-FFF2-40B4-BE49-F238E27FC236}">
                  <a16:creationId xmlns:a16="http://schemas.microsoft.com/office/drawing/2014/main" id="{4BCBB967-50D4-4D83-9F51-8591B5EC71D7}"/>
                </a:ext>
              </a:extLst>
            </p:cNvPr>
            <p:cNvSpPr/>
            <p:nvPr/>
          </p:nvSpPr>
          <p:spPr>
            <a:xfrm>
              <a:off x="2149536" y="1938896"/>
              <a:ext cx="14" cy="869"/>
            </a:xfrm>
            <a:custGeom>
              <a:avLst/>
              <a:gdLst/>
              <a:ahLst/>
              <a:cxnLst/>
              <a:rect l="l" t="t" r="r" b="b"/>
              <a:pathLst>
                <a:path w="1" h="64" extrusionOk="0">
                  <a:moveTo>
                    <a:pt x="1" y="63"/>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436;p126">
              <a:extLst>
                <a:ext uri="{FF2B5EF4-FFF2-40B4-BE49-F238E27FC236}">
                  <a16:creationId xmlns:a16="http://schemas.microsoft.com/office/drawing/2014/main" id="{292E3E0A-AB4D-4C6B-902D-1D4B7CFE6F26}"/>
                </a:ext>
              </a:extLst>
            </p:cNvPr>
            <p:cNvSpPr/>
            <p:nvPr/>
          </p:nvSpPr>
          <p:spPr>
            <a:xfrm>
              <a:off x="2160616" y="1874444"/>
              <a:ext cx="14" cy="584"/>
            </a:xfrm>
            <a:custGeom>
              <a:avLst/>
              <a:gdLst/>
              <a:ahLst/>
              <a:cxnLst/>
              <a:rect l="l" t="t" r="r" b="b"/>
              <a:pathLst>
                <a:path w="1" h="43" extrusionOk="0">
                  <a:moveTo>
                    <a:pt x="0" y="0"/>
                  </a:moveTo>
                  <a:lnTo>
                    <a:pt x="0" y="4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437;p126">
              <a:extLst>
                <a:ext uri="{FF2B5EF4-FFF2-40B4-BE49-F238E27FC236}">
                  <a16:creationId xmlns:a16="http://schemas.microsoft.com/office/drawing/2014/main" id="{FFF4810D-25FB-4E2B-92D6-C2EAE9F80CC4}"/>
                </a:ext>
              </a:extLst>
            </p:cNvPr>
            <p:cNvSpPr/>
            <p:nvPr/>
          </p:nvSpPr>
          <p:spPr>
            <a:xfrm>
              <a:off x="2160711" y="1876195"/>
              <a:ext cx="14" cy="299"/>
            </a:xfrm>
            <a:custGeom>
              <a:avLst/>
              <a:gdLst/>
              <a:ahLst/>
              <a:cxnLst/>
              <a:rect l="l" t="t" r="r" b="b"/>
              <a:pathLst>
                <a:path w="1" h="22" extrusionOk="0">
                  <a:moveTo>
                    <a:pt x="0" y="1"/>
                  </a:moveTo>
                  <a:lnTo>
                    <a:pt x="0"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438;p126">
              <a:extLst>
                <a:ext uri="{FF2B5EF4-FFF2-40B4-BE49-F238E27FC236}">
                  <a16:creationId xmlns:a16="http://schemas.microsoft.com/office/drawing/2014/main" id="{F94FF3BC-2E46-4420-9DDB-BD3F00DD48D6}"/>
                </a:ext>
              </a:extLst>
            </p:cNvPr>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439;p126">
              <a:extLst>
                <a:ext uri="{FF2B5EF4-FFF2-40B4-BE49-F238E27FC236}">
                  <a16:creationId xmlns:a16="http://schemas.microsoft.com/office/drawing/2014/main" id="{0F7AA0C4-FAC3-4FF5-BE9A-C43C55924732}"/>
                </a:ext>
              </a:extLst>
            </p:cNvPr>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440;p126">
              <a:extLst>
                <a:ext uri="{FF2B5EF4-FFF2-40B4-BE49-F238E27FC236}">
                  <a16:creationId xmlns:a16="http://schemas.microsoft.com/office/drawing/2014/main" id="{32AC8A44-7A0C-41D2-82FB-94BBEDF93FC0}"/>
                </a:ext>
              </a:extLst>
            </p:cNvPr>
            <p:cNvSpPr/>
            <p:nvPr/>
          </p:nvSpPr>
          <p:spPr>
            <a:xfrm>
              <a:off x="2149536" y="193975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441;p126">
              <a:extLst>
                <a:ext uri="{FF2B5EF4-FFF2-40B4-BE49-F238E27FC236}">
                  <a16:creationId xmlns:a16="http://schemas.microsoft.com/office/drawing/2014/main" id="{167874B9-BB02-4990-AE44-7ACA8E70E5E1}"/>
                </a:ext>
              </a:extLst>
            </p:cNvPr>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442;p126">
              <a:extLst>
                <a:ext uri="{FF2B5EF4-FFF2-40B4-BE49-F238E27FC236}">
                  <a16:creationId xmlns:a16="http://schemas.microsoft.com/office/drawing/2014/main" id="{2C900A9B-639D-4DF6-AB78-928F5B4230EC}"/>
                </a:ext>
              </a:extLst>
            </p:cNvPr>
            <p:cNvSpPr/>
            <p:nvPr/>
          </p:nvSpPr>
          <p:spPr>
            <a:xfrm>
              <a:off x="2231531" y="1797813"/>
              <a:ext cx="109" cy="258"/>
            </a:xfrm>
            <a:custGeom>
              <a:avLst/>
              <a:gdLst/>
              <a:ahLst/>
              <a:cxnLst/>
              <a:rect l="l" t="t" r="r" b="b"/>
              <a:pathLst>
                <a:path w="8" h="19" extrusionOk="0">
                  <a:moveTo>
                    <a:pt x="8" y="1"/>
                  </a:moveTo>
                  <a:lnTo>
                    <a:pt x="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443;p126">
              <a:extLst>
                <a:ext uri="{FF2B5EF4-FFF2-40B4-BE49-F238E27FC236}">
                  <a16:creationId xmlns:a16="http://schemas.microsoft.com/office/drawing/2014/main" id="{9495D817-436C-472A-AC60-E8CC98AE1E93}"/>
                </a:ext>
              </a:extLst>
            </p:cNvPr>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444;p126">
              <a:extLst>
                <a:ext uri="{FF2B5EF4-FFF2-40B4-BE49-F238E27FC236}">
                  <a16:creationId xmlns:a16="http://schemas.microsoft.com/office/drawing/2014/main" id="{3FDE95C6-0023-4E5A-96CA-FFCDFED64ED3}"/>
                </a:ext>
              </a:extLst>
            </p:cNvPr>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445;p126">
              <a:extLst>
                <a:ext uri="{FF2B5EF4-FFF2-40B4-BE49-F238E27FC236}">
                  <a16:creationId xmlns:a16="http://schemas.microsoft.com/office/drawing/2014/main" id="{215762B9-FCF8-48F9-88CB-0E082760938B}"/>
                </a:ext>
              </a:extLst>
            </p:cNvPr>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446;p126">
              <a:extLst>
                <a:ext uri="{FF2B5EF4-FFF2-40B4-BE49-F238E27FC236}">
                  <a16:creationId xmlns:a16="http://schemas.microsoft.com/office/drawing/2014/main" id="{2859B9D3-6AB5-4CC3-A2F2-FC9986C0FEE5}"/>
                </a:ext>
              </a:extLst>
            </p:cNvPr>
            <p:cNvSpPr/>
            <p:nvPr/>
          </p:nvSpPr>
          <p:spPr>
            <a:xfrm>
              <a:off x="2132184" y="2028019"/>
              <a:ext cx="163" cy="54"/>
            </a:xfrm>
            <a:custGeom>
              <a:avLst/>
              <a:gdLst/>
              <a:ahLst/>
              <a:cxnLst/>
              <a:rect l="l" t="t" r="r" b="b"/>
              <a:pathLst>
                <a:path w="12" h="4" extrusionOk="0">
                  <a:moveTo>
                    <a:pt x="11" y="0"/>
                  </a:moveTo>
                  <a:lnTo>
                    <a:pt x="1" y="4"/>
                  </a:ln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447;p126">
              <a:extLst>
                <a:ext uri="{FF2B5EF4-FFF2-40B4-BE49-F238E27FC236}">
                  <a16:creationId xmlns:a16="http://schemas.microsoft.com/office/drawing/2014/main" id="{C8D13A1D-429A-458E-A821-3336CD12CF7E}"/>
                </a:ext>
              </a:extLst>
            </p:cNvPr>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448;p126">
              <a:extLst>
                <a:ext uri="{FF2B5EF4-FFF2-40B4-BE49-F238E27FC236}">
                  <a16:creationId xmlns:a16="http://schemas.microsoft.com/office/drawing/2014/main" id="{2B78BC5B-4722-4173-95DF-27CEAD0AC67C}"/>
                </a:ext>
              </a:extLst>
            </p:cNvPr>
            <p:cNvSpPr/>
            <p:nvPr/>
          </p:nvSpPr>
          <p:spPr>
            <a:xfrm>
              <a:off x="2133040" y="2027870"/>
              <a:ext cx="14" cy="163"/>
            </a:xfrm>
            <a:custGeom>
              <a:avLst/>
              <a:gdLst/>
              <a:ahLst/>
              <a:cxnLst/>
              <a:rect l="l" t="t" r="r" b="b"/>
              <a:pathLst>
                <a:path w="1" h="12" extrusionOk="0">
                  <a:moveTo>
                    <a:pt x="1" y="1"/>
                  </a:moveTo>
                  <a:lnTo>
                    <a:pt x="1" y="1"/>
                  </a:ln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449;p126">
              <a:extLst>
                <a:ext uri="{FF2B5EF4-FFF2-40B4-BE49-F238E27FC236}">
                  <a16:creationId xmlns:a16="http://schemas.microsoft.com/office/drawing/2014/main" id="{E28DAF7D-93DA-4E4F-8BF2-303A5372326F}"/>
                </a:ext>
              </a:extLst>
            </p:cNvPr>
            <p:cNvSpPr/>
            <p:nvPr/>
          </p:nvSpPr>
          <p:spPr>
            <a:xfrm>
              <a:off x="2133094" y="2030246"/>
              <a:ext cx="14" cy="299"/>
            </a:xfrm>
            <a:custGeom>
              <a:avLst/>
              <a:gdLst/>
              <a:ahLst/>
              <a:cxnLst/>
              <a:rect l="l" t="t" r="r" b="b"/>
              <a:pathLst>
                <a:path w="1" h="22" extrusionOk="0">
                  <a:moveTo>
                    <a:pt x="0" y="1"/>
                  </a:moveTo>
                  <a:lnTo>
                    <a:pt x="0"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450;p126">
              <a:extLst>
                <a:ext uri="{FF2B5EF4-FFF2-40B4-BE49-F238E27FC236}">
                  <a16:creationId xmlns:a16="http://schemas.microsoft.com/office/drawing/2014/main" id="{C4D4A626-2F7D-4289-B6D2-9CC235DC75DF}"/>
                </a:ext>
              </a:extLst>
            </p:cNvPr>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451;p126">
              <a:extLst>
                <a:ext uri="{FF2B5EF4-FFF2-40B4-BE49-F238E27FC236}">
                  <a16:creationId xmlns:a16="http://schemas.microsoft.com/office/drawing/2014/main" id="{1EA0A044-79BF-4436-87CC-FC3034CB6637}"/>
                </a:ext>
              </a:extLst>
            </p:cNvPr>
            <p:cNvSpPr/>
            <p:nvPr/>
          </p:nvSpPr>
          <p:spPr>
            <a:xfrm>
              <a:off x="2133094" y="2029010"/>
              <a:ext cx="14" cy="258"/>
            </a:xfrm>
            <a:custGeom>
              <a:avLst/>
              <a:gdLst/>
              <a:ahLst/>
              <a:cxnLst/>
              <a:rect l="l" t="t" r="r" b="b"/>
              <a:pathLst>
                <a:path w="1" h="19" extrusionOk="0">
                  <a:moveTo>
                    <a:pt x="0" y="1"/>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452;p126">
              <a:extLst>
                <a:ext uri="{FF2B5EF4-FFF2-40B4-BE49-F238E27FC236}">
                  <a16:creationId xmlns:a16="http://schemas.microsoft.com/office/drawing/2014/main" id="{1EE467B7-5935-4360-B9F3-A1996D5277ED}"/>
                </a:ext>
              </a:extLst>
            </p:cNvPr>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453;p126">
              <a:extLst>
                <a:ext uri="{FF2B5EF4-FFF2-40B4-BE49-F238E27FC236}">
                  <a16:creationId xmlns:a16="http://schemas.microsoft.com/office/drawing/2014/main" id="{44A44290-F3A3-467C-A431-D2B69D8B3631}"/>
                </a:ext>
              </a:extLst>
            </p:cNvPr>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454;p126">
              <a:extLst>
                <a:ext uri="{FF2B5EF4-FFF2-40B4-BE49-F238E27FC236}">
                  <a16:creationId xmlns:a16="http://schemas.microsoft.com/office/drawing/2014/main" id="{F4420DCC-9651-489C-BC9E-A210774CAEF4}"/>
                </a:ext>
              </a:extLst>
            </p:cNvPr>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455;p126">
              <a:extLst>
                <a:ext uri="{FF2B5EF4-FFF2-40B4-BE49-F238E27FC236}">
                  <a16:creationId xmlns:a16="http://schemas.microsoft.com/office/drawing/2014/main" id="{B7F81144-4A79-4ABB-AE80-5A5B236B574A}"/>
                </a:ext>
              </a:extLst>
            </p:cNvPr>
            <p:cNvSpPr/>
            <p:nvPr/>
          </p:nvSpPr>
          <p:spPr>
            <a:xfrm>
              <a:off x="2132809" y="2034767"/>
              <a:ext cx="54" cy="353"/>
            </a:xfrm>
            <a:custGeom>
              <a:avLst/>
              <a:gdLst/>
              <a:ahLst/>
              <a:cxnLst/>
              <a:rect l="l" t="t" r="r" b="b"/>
              <a:pathLst>
                <a:path w="4" h="26" extrusionOk="0">
                  <a:moveTo>
                    <a:pt x="4" y="1"/>
                  </a:moveTo>
                  <a:lnTo>
                    <a:pt x="0"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456;p126">
              <a:extLst>
                <a:ext uri="{FF2B5EF4-FFF2-40B4-BE49-F238E27FC236}">
                  <a16:creationId xmlns:a16="http://schemas.microsoft.com/office/drawing/2014/main" id="{64E3ACC7-8B75-4484-9C3A-A6ED1A1064DF}"/>
                </a:ext>
              </a:extLst>
            </p:cNvPr>
            <p:cNvSpPr/>
            <p:nvPr/>
          </p:nvSpPr>
          <p:spPr>
            <a:xfrm>
              <a:off x="2132809" y="2035107"/>
              <a:ext cx="14" cy="299"/>
            </a:xfrm>
            <a:custGeom>
              <a:avLst/>
              <a:gdLst/>
              <a:ahLst/>
              <a:cxnLst/>
              <a:rect l="l" t="t" r="r" b="b"/>
              <a:pathLst>
                <a:path w="1" h="22" extrusionOk="0">
                  <a:moveTo>
                    <a:pt x="0" y="0"/>
                  </a:moveTo>
                  <a:lnTo>
                    <a:pt x="0"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457;p126">
              <a:extLst>
                <a:ext uri="{FF2B5EF4-FFF2-40B4-BE49-F238E27FC236}">
                  <a16:creationId xmlns:a16="http://schemas.microsoft.com/office/drawing/2014/main" id="{39F34D8D-283E-4623-AA77-8B72B4D3114C}"/>
                </a:ext>
              </a:extLst>
            </p:cNvPr>
            <p:cNvSpPr/>
            <p:nvPr/>
          </p:nvSpPr>
          <p:spPr>
            <a:xfrm>
              <a:off x="2122680" y="2035867"/>
              <a:ext cx="204" cy="14"/>
            </a:xfrm>
            <a:custGeom>
              <a:avLst/>
              <a:gdLst/>
              <a:ahLst/>
              <a:cxnLst/>
              <a:rect l="l" t="t" r="r" b="b"/>
              <a:pathLst>
                <a:path w="15" h="1" extrusionOk="0">
                  <a:moveTo>
                    <a:pt x="15"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458;p126">
              <a:extLst>
                <a:ext uri="{FF2B5EF4-FFF2-40B4-BE49-F238E27FC236}">
                  <a16:creationId xmlns:a16="http://schemas.microsoft.com/office/drawing/2014/main" id="{F86DD1F5-7666-4F68-8635-26DD0BFFD3E4}"/>
                </a:ext>
              </a:extLst>
            </p:cNvPr>
            <p:cNvSpPr/>
            <p:nvPr/>
          </p:nvSpPr>
          <p:spPr>
            <a:xfrm>
              <a:off x="2132904" y="2034441"/>
              <a:ext cx="14" cy="299"/>
            </a:xfrm>
            <a:custGeom>
              <a:avLst/>
              <a:gdLst/>
              <a:ahLst/>
              <a:cxnLst/>
              <a:rect l="l" t="t" r="r" b="b"/>
              <a:pathLst>
                <a:path w="1" h="22" extrusionOk="0">
                  <a:moveTo>
                    <a:pt x="0" y="0"/>
                  </a:moveTo>
                  <a:lnTo>
                    <a:pt x="0"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459;p126">
              <a:extLst>
                <a:ext uri="{FF2B5EF4-FFF2-40B4-BE49-F238E27FC236}">
                  <a16:creationId xmlns:a16="http://schemas.microsoft.com/office/drawing/2014/main" id="{9F04BA4B-8D98-4555-B3FD-AAE59907FD10}"/>
                </a:ext>
              </a:extLst>
            </p:cNvPr>
            <p:cNvSpPr/>
            <p:nvPr/>
          </p:nvSpPr>
          <p:spPr>
            <a:xfrm>
              <a:off x="2132904" y="2034061"/>
              <a:ext cx="14" cy="299"/>
            </a:xfrm>
            <a:custGeom>
              <a:avLst/>
              <a:gdLst/>
              <a:ahLst/>
              <a:cxnLst/>
              <a:rect l="l" t="t" r="r" b="b"/>
              <a:pathLst>
                <a:path w="1" h="22" extrusionOk="0">
                  <a:moveTo>
                    <a:pt x="0" y="0"/>
                  </a:moveTo>
                  <a:lnTo>
                    <a:pt x="0"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460;p126">
              <a:extLst>
                <a:ext uri="{FF2B5EF4-FFF2-40B4-BE49-F238E27FC236}">
                  <a16:creationId xmlns:a16="http://schemas.microsoft.com/office/drawing/2014/main" id="{3AEE5A61-54C3-4439-B695-496538DC5F48}"/>
                </a:ext>
              </a:extLst>
            </p:cNvPr>
            <p:cNvSpPr/>
            <p:nvPr/>
          </p:nvSpPr>
          <p:spPr>
            <a:xfrm>
              <a:off x="2123400" y="2035813"/>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461;p126">
              <a:extLst>
                <a:ext uri="{FF2B5EF4-FFF2-40B4-BE49-F238E27FC236}">
                  <a16:creationId xmlns:a16="http://schemas.microsoft.com/office/drawing/2014/main" id="{7C6AAA02-BFE2-4627-B998-19AEC267C408}"/>
                </a:ext>
              </a:extLst>
            </p:cNvPr>
            <p:cNvSpPr/>
            <p:nvPr/>
          </p:nvSpPr>
          <p:spPr>
            <a:xfrm>
              <a:off x="2123495" y="2035813"/>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462;p126">
              <a:extLst>
                <a:ext uri="{FF2B5EF4-FFF2-40B4-BE49-F238E27FC236}">
                  <a16:creationId xmlns:a16="http://schemas.microsoft.com/office/drawing/2014/main" id="{072A8F2C-2BE9-4755-930F-99B7800EFF3C}"/>
                </a:ext>
              </a:extLst>
            </p:cNvPr>
            <p:cNvSpPr/>
            <p:nvPr/>
          </p:nvSpPr>
          <p:spPr>
            <a:xfrm>
              <a:off x="2122925" y="2035813"/>
              <a:ext cx="204" cy="14"/>
            </a:xfrm>
            <a:custGeom>
              <a:avLst/>
              <a:gdLst/>
              <a:ahLst/>
              <a:cxnLst/>
              <a:rect l="l" t="t" r="r" b="b"/>
              <a:pathLst>
                <a:path w="15" h="1" extrusionOk="0">
                  <a:moveTo>
                    <a:pt x="1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463;p126">
              <a:extLst>
                <a:ext uri="{FF2B5EF4-FFF2-40B4-BE49-F238E27FC236}">
                  <a16:creationId xmlns:a16="http://schemas.microsoft.com/office/drawing/2014/main" id="{41A3653C-C0F5-4532-92E6-5183474A1B9F}"/>
                </a:ext>
              </a:extLst>
            </p:cNvPr>
            <p:cNvSpPr/>
            <p:nvPr/>
          </p:nvSpPr>
          <p:spPr>
            <a:xfrm>
              <a:off x="2123115" y="2035813"/>
              <a:ext cx="149" cy="14"/>
            </a:xfrm>
            <a:custGeom>
              <a:avLst/>
              <a:gdLst/>
              <a:ahLst/>
              <a:cxnLst/>
              <a:rect l="l" t="t" r="r" b="b"/>
              <a:pathLst>
                <a:path w="11" h="1" extrusionOk="0">
                  <a:moveTo>
                    <a:pt x="11"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464;p126">
              <a:extLst>
                <a:ext uri="{FF2B5EF4-FFF2-40B4-BE49-F238E27FC236}">
                  <a16:creationId xmlns:a16="http://schemas.microsoft.com/office/drawing/2014/main" id="{2D59AF30-77B8-4CE1-82EB-2729D77E8443}"/>
                </a:ext>
              </a:extLst>
            </p:cNvPr>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465;p126">
              <a:extLst>
                <a:ext uri="{FF2B5EF4-FFF2-40B4-BE49-F238E27FC236}">
                  <a16:creationId xmlns:a16="http://schemas.microsoft.com/office/drawing/2014/main" id="{109024F5-39C3-4A1C-A9E9-1759DC0DCDB4}"/>
                </a:ext>
              </a:extLst>
            </p:cNvPr>
            <p:cNvSpPr/>
            <p:nvPr/>
          </p:nvSpPr>
          <p:spPr>
            <a:xfrm>
              <a:off x="2121974" y="2035908"/>
              <a:ext cx="299" cy="68"/>
            </a:xfrm>
            <a:custGeom>
              <a:avLst/>
              <a:gdLst/>
              <a:ahLst/>
              <a:cxnLst/>
              <a:rect l="l" t="t" r="r" b="b"/>
              <a:pathLst>
                <a:path w="22" h="5" extrusionOk="0">
                  <a:moveTo>
                    <a:pt x="21"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466;p126">
              <a:extLst>
                <a:ext uri="{FF2B5EF4-FFF2-40B4-BE49-F238E27FC236}">
                  <a16:creationId xmlns:a16="http://schemas.microsoft.com/office/drawing/2014/main" id="{8191D340-AC81-4F9F-B6A6-8D03964F698C}"/>
                </a:ext>
              </a:extLst>
            </p:cNvPr>
            <p:cNvSpPr/>
            <p:nvPr/>
          </p:nvSpPr>
          <p:spPr>
            <a:xfrm>
              <a:off x="2132945" y="2033627"/>
              <a:ext cx="14" cy="299"/>
            </a:xfrm>
            <a:custGeom>
              <a:avLst/>
              <a:gdLst/>
              <a:ahLst/>
              <a:cxnLst/>
              <a:rect l="l" t="t" r="r" b="b"/>
              <a:pathLst>
                <a:path w="1" h="22" extrusionOk="0">
                  <a:moveTo>
                    <a:pt x="1" y="1"/>
                  </a:moveTo>
                  <a:lnTo>
                    <a:pt x="1"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467;p126">
              <a:extLst>
                <a:ext uri="{FF2B5EF4-FFF2-40B4-BE49-F238E27FC236}">
                  <a16:creationId xmlns:a16="http://schemas.microsoft.com/office/drawing/2014/main" id="{A0F37E32-3649-419F-B5D6-F057268F3724}"/>
                </a:ext>
              </a:extLst>
            </p:cNvPr>
            <p:cNvSpPr/>
            <p:nvPr/>
          </p:nvSpPr>
          <p:spPr>
            <a:xfrm>
              <a:off x="2121499" y="2035962"/>
              <a:ext cx="394" cy="54"/>
            </a:xfrm>
            <a:custGeom>
              <a:avLst/>
              <a:gdLst/>
              <a:ahLst/>
              <a:cxnLst/>
              <a:rect l="l" t="t" r="r" b="b"/>
              <a:pathLst>
                <a:path w="29" h="4" extrusionOk="0">
                  <a:moveTo>
                    <a:pt x="28"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468;p126">
              <a:extLst>
                <a:ext uri="{FF2B5EF4-FFF2-40B4-BE49-F238E27FC236}">
                  <a16:creationId xmlns:a16="http://schemas.microsoft.com/office/drawing/2014/main" id="{5811C03B-A2BF-489C-A05D-B2A5005502B9}"/>
                </a:ext>
              </a:extLst>
            </p:cNvPr>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469;p126">
              <a:extLst>
                <a:ext uri="{FF2B5EF4-FFF2-40B4-BE49-F238E27FC236}">
                  <a16:creationId xmlns:a16="http://schemas.microsoft.com/office/drawing/2014/main" id="{68AE9B0C-7186-494B-AC8D-77EF771CE115}"/>
                </a:ext>
              </a:extLst>
            </p:cNvPr>
            <p:cNvSpPr/>
            <p:nvPr/>
          </p:nvSpPr>
          <p:spPr>
            <a:xfrm>
              <a:off x="2122354" y="2035867"/>
              <a:ext cx="299" cy="54"/>
            </a:xfrm>
            <a:custGeom>
              <a:avLst/>
              <a:gdLst/>
              <a:ahLst/>
              <a:cxnLst/>
              <a:rect l="l" t="t" r="r" b="b"/>
              <a:pathLst>
                <a:path w="22" h="4" extrusionOk="0">
                  <a:moveTo>
                    <a:pt x="21"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470;p126">
              <a:extLst>
                <a:ext uri="{FF2B5EF4-FFF2-40B4-BE49-F238E27FC236}">
                  <a16:creationId xmlns:a16="http://schemas.microsoft.com/office/drawing/2014/main" id="{7BCDA700-B9E4-45C9-985A-0BFA9CB4D6BF}"/>
                </a:ext>
              </a:extLst>
            </p:cNvPr>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471;p126">
              <a:extLst>
                <a:ext uri="{FF2B5EF4-FFF2-40B4-BE49-F238E27FC236}">
                  <a16:creationId xmlns:a16="http://schemas.microsoft.com/office/drawing/2014/main" id="{0C5EA0F2-5284-4F67-A099-27158B3942A6}"/>
                </a:ext>
              </a:extLst>
            </p:cNvPr>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472;p126">
              <a:extLst>
                <a:ext uri="{FF2B5EF4-FFF2-40B4-BE49-F238E27FC236}">
                  <a16:creationId xmlns:a16="http://schemas.microsoft.com/office/drawing/2014/main" id="{201E1831-7A1B-4C00-BD0F-BC9B03D6C7D6}"/>
                </a:ext>
              </a:extLst>
            </p:cNvPr>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473;p126">
              <a:extLst>
                <a:ext uri="{FF2B5EF4-FFF2-40B4-BE49-F238E27FC236}">
                  <a16:creationId xmlns:a16="http://schemas.microsoft.com/office/drawing/2014/main" id="{CDFEA4C0-CEF5-4251-9FF0-851A262EA095}"/>
                </a:ext>
              </a:extLst>
            </p:cNvPr>
            <p:cNvSpPr/>
            <p:nvPr/>
          </p:nvSpPr>
          <p:spPr>
            <a:xfrm>
              <a:off x="2147065" y="2027639"/>
              <a:ext cx="1779" cy="54"/>
            </a:xfrm>
            <a:custGeom>
              <a:avLst/>
              <a:gdLst/>
              <a:ahLst/>
              <a:cxnLst/>
              <a:rect l="l" t="t" r="r" b="b"/>
              <a:pathLst>
                <a:path w="131" h="4" extrusionOk="0">
                  <a:moveTo>
                    <a:pt x="1" y="0"/>
                  </a:moveTo>
                  <a:lnTo>
                    <a:pt x="13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474;p126">
              <a:extLst>
                <a:ext uri="{FF2B5EF4-FFF2-40B4-BE49-F238E27FC236}">
                  <a16:creationId xmlns:a16="http://schemas.microsoft.com/office/drawing/2014/main" id="{7EF3B6A8-0286-448C-8F11-23DB0FF9D8C0}"/>
                </a:ext>
              </a:extLst>
            </p:cNvPr>
            <p:cNvSpPr/>
            <p:nvPr/>
          </p:nvSpPr>
          <p:spPr>
            <a:xfrm>
              <a:off x="2149306" y="2027734"/>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475;p126">
              <a:extLst>
                <a:ext uri="{FF2B5EF4-FFF2-40B4-BE49-F238E27FC236}">
                  <a16:creationId xmlns:a16="http://schemas.microsoft.com/office/drawing/2014/main" id="{6890453D-64DC-4A09-89E5-C53F23019EDB}"/>
                </a:ext>
              </a:extLst>
            </p:cNvPr>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476;p126">
              <a:extLst>
                <a:ext uri="{FF2B5EF4-FFF2-40B4-BE49-F238E27FC236}">
                  <a16:creationId xmlns:a16="http://schemas.microsoft.com/office/drawing/2014/main" id="{36D35265-45CB-4BCF-85B1-B648D676A969}"/>
                </a:ext>
              </a:extLst>
            </p:cNvPr>
            <p:cNvSpPr/>
            <p:nvPr/>
          </p:nvSpPr>
          <p:spPr>
            <a:xfrm>
              <a:off x="2132184" y="2072553"/>
              <a:ext cx="68" cy="68"/>
            </a:xfrm>
            <a:custGeom>
              <a:avLst/>
              <a:gdLst/>
              <a:ahLst/>
              <a:cxnLst/>
              <a:rect l="l" t="t" r="r" b="b"/>
              <a:pathLst>
                <a:path w="5" h="5" extrusionOk="0">
                  <a:moveTo>
                    <a:pt x="1" y="4"/>
                  </a:moveTo>
                  <a:lnTo>
                    <a:pt x="1" y="4"/>
                  </a:ln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477;p126">
              <a:extLst>
                <a:ext uri="{FF2B5EF4-FFF2-40B4-BE49-F238E27FC236}">
                  <a16:creationId xmlns:a16="http://schemas.microsoft.com/office/drawing/2014/main" id="{D715A357-8FE6-4C47-83D0-BAF197634781}"/>
                </a:ext>
              </a:extLst>
            </p:cNvPr>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478;p126">
              <a:extLst>
                <a:ext uri="{FF2B5EF4-FFF2-40B4-BE49-F238E27FC236}">
                  <a16:creationId xmlns:a16="http://schemas.microsoft.com/office/drawing/2014/main" id="{9BC0CEAB-F9E7-4096-A2E6-1255E8F10CEF}"/>
                </a:ext>
              </a:extLst>
            </p:cNvPr>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479;p126">
              <a:extLst>
                <a:ext uri="{FF2B5EF4-FFF2-40B4-BE49-F238E27FC236}">
                  <a16:creationId xmlns:a16="http://schemas.microsoft.com/office/drawing/2014/main" id="{F0C1EA3B-234F-4373-B784-679BBDCA2928}"/>
                </a:ext>
              </a:extLst>
            </p:cNvPr>
            <p:cNvSpPr/>
            <p:nvPr/>
          </p:nvSpPr>
          <p:spPr>
            <a:xfrm>
              <a:off x="2133759" y="2071603"/>
              <a:ext cx="244" cy="68"/>
            </a:xfrm>
            <a:custGeom>
              <a:avLst/>
              <a:gdLst/>
              <a:ahLst/>
              <a:cxnLst/>
              <a:rect l="l" t="t" r="r" b="b"/>
              <a:pathLst>
                <a:path w="18" h="5" extrusionOk="0">
                  <a:moveTo>
                    <a:pt x="0" y="4"/>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480;p126">
              <a:extLst>
                <a:ext uri="{FF2B5EF4-FFF2-40B4-BE49-F238E27FC236}">
                  <a16:creationId xmlns:a16="http://schemas.microsoft.com/office/drawing/2014/main" id="{B38002C5-B0EC-4FA2-B333-9A4A43542693}"/>
                </a:ext>
              </a:extLst>
            </p:cNvPr>
            <p:cNvSpPr/>
            <p:nvPr/>
          </p:nvSpPr>
          <p:spPr>
            <a:xfrm>
              <a:off x="2132334" y="2072268"/>
              <a:ext cx="244" cy="204"/>
            </a:xfrm>
            <a:custGeom>
              <a:avLst/>
              <a:gdLst/>
              <a:ahLst/>
              <a:cxnLst/>
              <a:rect l="l" t="t" r="r" b="b"/>
              <a:pathLst>
                <a:path w="18" h="15" extrusionOk="0">
                  <a:moveTo>
                    <a:pt x="0" y="15"/>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481;p126">
              <a:extLst>
                <a:ext uri="{FF2B5EF4-FFF2-40B4-BE49-F238E27FC236}">
                  <a16:creationId xmlns:a16="http://schemas.microsoft.com/office/drawing/2014/main" id="{B0EFAE9F-8369-49CB-994B-79F8E6D608F3}"/>
                </a:ext>
              </a:extLst>
            </p:cNvPr>
            <p:cNvSpPr/>
            <p:nvPr/>
          </p:nvSpPr>
          <p:spPr>
            <a:xfrm>
              <a:off x="2133379" y="2071657"/>
              <a:ext cx="244" cy="109"/>
            </a:xfrm>
            <a:custGeom>
              <a:avLst/>
              <a:gdLst/>
              <a:ahLst/>
              <a:cxnLst/>
              <a:rect l="l" t="t" r="r" b="b"/>
              <a:pathLst>
                <a:path w="18" h="8" extrusionOk="0">
                  <a:moveTo>
                    <a:pt x="0" y="7"/>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482;p126">
              <a:extLst>
                <a:ext uri="{FF2B5EF4-FFF2-40B4-BE49-F238E27FC236}">
                  <a16:creationId xmlns:a16="http://schemas.microsoft.com/office/drawing/2014/main" id="{4F9D2293-9756-4535-AD8C-A0B8B457A7E2}"/>
                </a:ext>
              </a:extLst>
            </p:cNvPr>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483;p126">
              <a:extLst>
                <a:ext uri="{FF2B5EF4-FFF2-40B4-BE49-F238E27FC236}">
                  <a16:creationId xmlns:a16="http://schemas.microsoft.com/office/drawing/2014/main" id="{A582B4F7-98AB-470E-A1E8-48871E6C0D87}"/>
                </a:ext>
              </a:extLst>
            </p:cNvPr>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484;p126">
              <a:extLst>
                <a:ext uri="{FF2B5EF4-FFF2-40B4-BE49-F238E27FC236}">
                  <a16:creationId xmlns:a16="http://schemas.microsoft.com/office/drawing/2014/main" id="{4C94F3A5-85B7-4AF0-A802-0C3E06FF290C}"/>
                </a:ext>
              </a:extLst>
            </p:cNvPr>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485;p126">
              <a:extLst>
                <a:ext uri="{FF2B5EF4-FFF2-40B4-BE49-F238E27FC236}">
                  <a16:creationId xmlns:a16="http://schemas.microsoft.com/office/drawing/2014/main" id="{374DD5A6-85E4-4020-A79B-5A536AFF9438}"/>
                </a:ext>
              </a:extLst>
            </p:cNvPr>
            <p:cNvSpPr/>
            <p:nvPr/>
          </p:nvSpPr>
          <p:spPr>
            <a:xfrm>
              <a:off x="2146780" y="2029350"/>
              <a:ext cx="109" cy="910"/>
            </a:xfrm>
            <a:custGeom>
              <a:avLst/>
              <a:gdLst/>
              <a:ahLst/>
              <a:cxnLst/>
              <a:rect l="l" t="t" r="r" b="b"/>
              <a:pathLst>
                <a:path w="8" h="67" extrusionOk="0">
                  <a:moveTo>
                    <a:pt x="1" y="67"/>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486;p126">
              <a:extLst>
                <a:ext uri="{FF2B5EF4-FFF2-40B4-BE49-F238E27FC236}">
                  <a16:creationId xmlns:a16="http://schemas.microsoft.com/office/drawing/2014/main" id="{44FE6564-14B8-4624-ADDE-FC2D0D6215C0}"/>
                </a:ext>
              </a:extLst>
            </p:cNvPr>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487;p126">
              <a:extLst>
                <a:ext uri="{FF2B5EF4-FFF2-40B4-BE49-F238E27FC236}">
                  <a16:creationId xmlns:a16="http://schemas.microsoft.com/office/drawing/2014/main" id="{AACA13F0-BE2D-41B7-ADB4-3B8FA516AF4F}"/>
                </a:ext>
              </a:extLst>
            </p:cNvPr>
            <p:cNvSpPr/>
            <p:nvPr/>
          </p:nvSpPr>
          <p:spPr>
            <a:xfrm>
              <a:off x="2146590" y="2031386"/>
              <a:ext cx="68" cy="638"/>
            </a:xfrm>
            <a:custGeom>
              <a:avLst/>
              <a:gdLst/>
              <a:ahLst/>
              <a:cxnLst/>
              <a:rect l="l" t="t" r="r" b="b"/>
              <a:pathLst>
                <a:path w="5" h="47" extrusionOk="0">
                  <a:moveTo>
                    <a:pt x="1" y="47"/>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488;p126">
              <a:extLst>
                <a:ext uri="{FF2B5EF4-FFF2-40B4-BE49-F238E27FC236}">
                  <a16:creationId xmlns:a16="http://schemas.microsoft.com/office/drawing/2014/main" id="{FA3D9AD9-9A5E-49F3-B95B-2F5580C55143}"/>
                </a:ext>
              </a:extLst>
            </p:cNvPr>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489;p126">
              <a:extLst>
                <a:ext uri="{FF2B5EF4-FFF2-40B4-BE49-F238E27FC236}">
                  <a16:creationId xmlns:a16="http://schemas.microsoft.com/office/drawing/2014/main" id="{5CF82804-8092-4B69-8FC1-A279F409B057}"/>
                </a:ext>
              </a:extLst>
            </p:cNvPr>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490;p126">
              <a:extLst>
                <a:ext uri="{FF2B5EF4-FFF2-40B4-BE49-F238E27FC236}">
                  <a16:creationId xmlns:a16="http://schemas.microsoft.com/office/drawing/2014/main" id="{9A32E23E-F7C1-430C-8B8F-9584092C8A70}"/>
                </a:ext>
              </a:extLst>
            </p:cNvPr>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491;p126">
              <a:extLst>
                <a:ext uri="{FF2B5EF4-FFF2-40B4-BE49-F238E27FC236}">
                  <a16:creationId xmlns:a16="http://schemas.microsoft.com/office/drawing/2014/main" id="{92ECCFF9-5756-411D-82BE-DC3C8E689CB9}"/>
                </a:ext>
              </a:extLst>
            </p:cNvPr>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492;p126">
              <a:extLst>
                <a:ext uri="{FF2B5EF4-FFF2-40B4-BE49-F238E27FC236}">
                  <a16:creationId xmlns:a16="http://schemas.microsoft.com/office/drawing/2014/main" id="{628C5F84-8C5D-4ACC-AF6D-50C547A533DB}"/>
                </a:ext>
              </a:extLst>
            </p:cNvPr>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493;p126">
              <a:extLst>
                <a:ext uri="{FF2B5EF4-FFF2-40B4-BE49-F238E27FC236}">
                  <a16:creationId xmlns:a16="http://schemas.microsoft.com/office/drawing/2014/main" id="{7884088B-D2A7-4467-AE63-FE9289366B9D}"/>
                </a:ext>
              </a:extLst>
            </p:cNvPr>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494;p126">
              <a:extLst>
                <a:ext uri="{FF2B5EF4-FFF2-40B4-BE49-F238E27FC236}">
                  <a16:creationId xmlns:a16="http://schemas.microsoft.com/office/drawing/2014/main" id="{44D5460B-943A-4907-907A-79D577FF80C4}"/>
                </a:ext>
              </a:extLst>
            </p:cNvPr>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495;p126">
              <a:extLst>
                <a:ext uri="{FF2B5EF4-FFF2-40B4-BE49-F238E27FC236}">
                  <a16:creationId xmlns:a16="http://schemas.microsoft.com/office/drawing/2014/main" id="{B9B9CCB7-9493-4495-88F8-A60C49808C60}"/>
                </a:ext>
              </a:extLst>
            </p:cNvPr>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496;p126">
              <a:extLst>
                <a:ext uri="{FF2B5EF4-FFF2-40B4-BE49-F238E27FC236}">
                  <a16:creationId xmlns:a16="http://schemas.microsoft.com/office/drawing/2014/main" id="{78E8330F-B75A-4EF6-AA71-1B00E66C79AA}"/>
                </a:ext>
              </a:extLst>
            </p:cNvPr>
            <p:cNvSpPr/>
            <p:nvPr/>
          </p:nvSpPr>
          <p:spPr>
            <a:xfrm>
              <a:off x="2214994" y="1959385"/>
              <a:ext cx="244" cy="720"/>
            </a:xfrm>
            <a:custGeom>
              <a:avLst/>
              <a:gdLst/>
              <a:ahLst/>
              <a:cxnLst/>
              <a:rect l="l" t="t" r="r" b="b"/>
              <a:pathLst>
                <a:path w="18" h="53" extrusionOk="0">
                  <a:moveTo>
                    <a:pt x="0" y="53"/>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497;p126">
              <a:extLst>
                <a:ext uri="{FF2B5EF4-FFF2-40B4-BE49-F238E27FC236}">
                  <a16:creationId xmlns:a16="http://schemas.microsoft.com/office/drawing/2014/main" id="{5C66EF74-B7D6-4075-88DA-E299E8939724}"/>
                </a:ext>
              </a:extLst>
            </p:cNvPr>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498;p126">
              <a:extLst>
                <a:ext uri="{FF2B5EF4-FFF2-40B4-BE49-F238E27FC236}">
                  <a16:creationId xmlns:a16="http://schemas.microsoft.com/office/drawing/2014/main" id="{B5F31A87-7568-48FC-8A2C-19979A60ACA1}"/>
                </a:ext>
              </a:extLst>
            </p:cNvPr>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499;p126">
              <a:extLst>
                <a:ext uri="{FF2B5EF4-FFF2-40B4-BE49-F238E27FC236}">
                  <a16:creationId xmlns:a16="http://schemas.microsoft.com/office/drawing/2014/main" id="{D97AB61F-E9D2-40A7-B635-C90DC4056213}"/>
                </a:ext>
              </a:extLst>
            </p:cNvPr>
            <p:cNvSpPr/>
            <p:nvPr/>
          </p:nvSpPr>
          <p:spPr>
            <a:xfrm>
              <a:off x="2215279" y="1956343"/>
              <a:ext cx="54" cy="14"/>
            </a:xfrm>
            <a:custGeom>
              <a:avLst/>
              <a:gdLst/>
              <a:ahLst/>
              <a:cxnLst/>
              <a:rect l="l" t="t" r="r" b="b"/>
              <a:pathLst>
                <a:path w="4" h="1" extrusionOk="0">
                  <a:moveTo>
                    <a:pt x="4" y="0"/>
                  </a:moveTo>
                  <a:lnTo>
                    <a:pt x="4" y="0"/>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500;p126">
              <a:extLst>
                <a:ext uri="{FF2B5EF4-FFF2-40B4-BE49-F238E27FC236}">
                  <a16:creationId xmlns:a16="http://schemas.microsoft.com/office/drawing/2014/main" id="{431626E7-2142-4CD8-A51B-81DFAC55D4B1}"/>
                </a:ext>
              </a:extLst>
            </p:cNvPr>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501;p126">
              <a:extLst>
                <a:ext uri="{FF2B5EF4-FFF2-40B4-BE49-F238E27FC236}">
                  <a16:creationId xmlns:a16="http://schemas.microsoft.com/office/drawing/2014/main" id="{51FDFB70-BE53-4948-9F27-F9CAB48EE21E}"/>
                </a:ext>
              </a:extLst>
            </p:cNvPr>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502;p126">
              <a:extLst>
                <a:ext uri="{FF2B5EF4-FFF2-40B4-BE49-F238E27FC236}">
                  <a16:creationId xmlns:a16="http://schemas.microsoft.com/office/drawing/2014/main" id="{C8E187CA-D5A1-40D5-9579-1554BF9812F6}"/>
                </a:ext>
              </a:extLst>
            </p:cNvPr>
            <p:cNvSpPr/>
            <p:nvPr/>
          </p:nvSpPr>
          <p:spPr>
            <a:xfrm>
              <a:off x="2216080" y="1961421"/>
              <a:ext cx="163" cy="163"/>
            </a:xfrm>
            <a:custGeom>
              <a:avLst/>
              <a:gdLst/>
              <a:ahLst/>
              <a:cxnLst/>
              <a:rect l="l" t="t" r="r" b="b"/>
              <a:pathLst>
                <a:path w="12" h="12" extrusionOk="0">
                  <a:moveTo>
                    <a:pt x="1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503;p126">
              <a:extLst>
                <a:ext uri="{FF2B5EF4-FFF2-40B4-BE49-F238E27FC236}">
                  <a16:creationId xmlns:a16="http://schemas.microsoft.com/office/drawing/2014/main" id="{E9D84CAA-03FC-4F41-BBB2-658AF1F41DCB}"/>
                </a:ext>
              </a:extLst>
            </p:cNvPr>
            <p:cNvSpPr/>
            <p:nvPr/>
          </p:nvSpPr>
          <p:spPr>
            <a:xfrm>
              <a:off x="2307348" y="1867601"/>
              <a:ext cx="394" cy="489"/>
            </a:xfrm>
            <a:custGeom>
              <a:avLst/>
              <a:gdLst/>
              <a:ahLst/>
              <a:cxnLst/>
              <a:rect l="l" t="t" r="r" b="b"/>
              <a:pathLst>
                <a:path w="29" h="36" extrusionOk="0">
                  <a:moveTo>
                    <a:pt x="0" y="35"/>
                  </a:moveTo>
                  <a:lnTo>
                    <a:pt x="2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504;p126">
              <a:extLst>
                <a:ext uri="{FF2B5EF4-FFF2-40B4-BE49-F238E27FC236}">
                  <a16:creationId xmlns:a16="http://schemas.microsoft.com/office/drawing/2014/main" id="{5FFB4CDC-70F9-4971-AA83-3C68C511EE50}"/>
                </a:ext>
              </a:extLst>
            </p:cNvPr>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505;p126">
              <a:extLst>
                <a:ext uri="{FF2B5EF4-FFF2-40B4-BE49-F238E27FC236}">
                  <a16:creationId xmlns:a16="http://schemas.microsoft.com/office/drawing/2014/main" id="{6BC90799-3066-4642-9ADE-CE6F47A24AE5}"/>
                </a:ext>
              </a:extLst>
            </p:cNvPr>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506;p126">
              <a:extLst>
                <a:ext uri="{FF2B5EF4-FFF2-40B4-BE49-F238E27FC236}">
                  <a16:creationId xmlns:a16="http://schemas.microsoft.com/office/drawing/2014/main" id="{5756428A-B920-4B44-BF19-19B863959AB5}"/>
                </a:ext>
              </a:extLst>
            </p:cNvPr>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507;p126">
              <a:extLst>
                <a:ext uri="{FF2B5EF4-FFF2-40B4-BE49-F238E27FC236}">
                  <a16:creationId xmlns:a16="http://schemas.microsoft.com/office/drawing/2014/main" id="{4F20B9F6-47DE-4F21-8510-91079BD18A9C}"/>
                </a:ext>
              </a:extLst>
            </p:cNvPr>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508;p126">
              <a:extLst>
                <a:ext uri="{FF2B5EF4-FFF2-40B4-BE49-F238E27FC236}">
                  <a16:creationId xmlns:a16="http://schemas.microsoft.com/office/drawing/2014/main" id="{6121E059-075D-40A3-890D-DB991028CD0C}"/>
                </a:ext>
              </a:extLst>
            </p:cNvPr>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509;p126">
              <a:extLst>
                <a:ext uri="{FF2B5EF4-FFF2-40B4-BE49-F238E27FC236}">
                  <a16:creationId xmlns:a16="http://schemas.microsoft.com/office/drawing/2014/main" id="{7BAE9397-6132-4C34-B490-C0ABDCF18912}"/>
                </a:ext>
              </a:extLst>
            </p:cNvPr>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510;p126">
              <a:extLst>
                <a:ext uri="{FF2B5EF4-FFF2-40B4-BE49-F238E27FC236}">
                  <a16:creationId xmlns:a16="http://schemas.microsoft.com/office/drawing/2014/main" id="{C0E35BD9-6291-4550-9B6A-7F31DBF42983}"/>
                </a:ext>
              </a:extLst>
            </p:cNvPr>
            <p:cNvSpPr/>
            <p:nvPr/>
          </p:nvSpPr>
          <p:spPr>
            <a:xfrm>
              <a:off x="2305067" y="186944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511;p126">
              <a:extLst>
                <a:ext uri="{FF2B5EF4-FFF2-40B4-BE49-F238E27FC236}">
                  <a16:creationId xmlns:a16="http://schemas.microsoft.com/office/drawing/2014/main" id="{2A49E75A-0862-4565-8122-3DD8D72F6F45}"/>
                </a:ext>
              </a:extLst>
            </p:cNvPr>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512;p126">
              <a:extLst>
                <a:ext uri="{FF2B5EF4-FFF2-40B4-BE49-F238E27FC236}">
                  <a16:creationId xmlns:a16="http://schemas.microsoft.com/office/drawing/2014/main" id="{B36FC9BB-F073-482E-AC4C-003BF51B380D}"/>
                </a:ext>
              </a:extLst>
            </p:cNvPr>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513;p126">
              <a:extLst>
                <a:ext uri="{FF2B5EF4-FFF2-40B4-BE49-F238E27FC236}">
                  <a16:creationId xmlns:a16="http://schemas.microsoft.com/office/drawing/2014/main" id="{DF8FECAD-3DFD-4F96-AE9B-437EC3C5AFA7}"/>
                </a:ext>
              </a:extLst>
            </p:cNvPr>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514;p126">
              <a:extLst>
                <a:ext uri="{FF2B5EF4-FFF2-40B4-BE49-F238E27FC236}">
                  <a16:creationId xmlns:a16="http://schemas.microsoft.com/office/drawing/2014/main" id="{25DA69C4-6930-46B2-BB56-A6C920607E7A}"/>
                </a:ext>
              </a:extLst>
            </p:cNvPr>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515;p126">
              <a:extLst>
                <a:ext uri="{FF2B5EF4-FFF2-40B4-BE49-F238E27FC236}">
                  <a16:creationId xmlns:a16="http://schemas.microsoft.com/office/drawing/2014/main" id="{1E45CE1D-98A6-4A72-934F-3B84A9FBAD4E}"/>
                </a:ext>
              </a:extLst>
            </p:cNvPr>
            <p:cNvSpPr/>
            <p:nvPr/>
          </p:nvSpPr>
          <p:spPr>
            <a:xfrm>
              <a:off x="2324034" y="1913126"/>
              <a:ext cx="489" cy="353"/>
            </a:xfrm>
            <a:custGeom>
              <a:avLst/>
              <a:gdLst/>
              <a:ahLst/>
              <a:cxnLst/>
              <a:rect l="l" t="t" r="r" b="b"/>
              <a:pathLst>
                <a:path w="36" h="26" extrusionOk="0">
                  <a:moveTo>
                    <a:pt x="0" y="25"/>
                  </a:moveTo>
                  <a:lnTo>
                    <a:pt x="3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516;p126">
              <a:extLst>
                <a:ext uri="{FF2B5EF4-FFF2-40B4-BE49-F238E27FC236}">
                  <a16:creationId xmlns:a16="http://schemas.microsoft.com/office/drawing/2014/main" id="{1B8D18E0-3C52-4C16-9EC3-6F52FDDB1D85}"/>
                </a:ext>
              </a:extLst>
            </p:cNvPr>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517;p126">
              <a:extLst>
                <a:ext uri="{FF2B5EF4-FFF2-40B4-BE49-F238E27FC236}">
                  <a16:creationId xmlns:a16="http://schemas.microsoft.com/office/drawing/2014/main" id="{769A56D3-4CEA-4B3E-87D6-8214C372462F}"/>
                </a:ext>
              </a:extLst>
            </p:cNvPr>
            <p:cNvSpPr/>
            <p:nvPr/>
          </p:nvSpPr>
          <p:spPr>
            <a:xfrm>
              <a:off x="2324605" y="1912705"/>
              <a:ext cx="530" cy="394"/>
            </a:xfrm>
            <a:custGeom>
              <a:avLst/>
              <a:gdLst/>
              <a:ahLst/>
              <a:cxnLst/>
              <a:rect l="l" t="t" r="r" b="b"/>
              <a:pathLst>
                <a:path w="39" h="29" extrusionOk="0">
                  <a:moveTo>
                    <a:pt x="0" y="28"/>
                  </a:moveTo>
                  <a:lnTo>
                    <a:pt x="3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518;p126">
              <a:extLst>
                <a:ext uri="{FF2B5EF4-FFF2-40B4-BE49-F238E27FC236}">
                  <a16:creationId xmlns:a16="http://schemas.microsoft.com/office/drawing/2014/main" id="{80C5BFB0-1580-499A-8F56-DDF6C98DAA24}"/>
                </a:ext>
              </a:extLst>
            </p:cNvPr>
            <p:cNvSpPr/>
            <p:nvPr/>
          </p:nvSpPr>
          <p:spPr>
            <a:xfrm>
              <a:off x="2325216" y="1912230"/>
              <a:ext cx="584" cy="434"/>
            </a:xfrm>
            <a:custGeom>
              <a:avLst/>
              <a:gdLst/>
              <a:ahLst/>
              <a:cxnLst/>
              <a:rect l="l" t="t" r="r" b="b"/>
              <a:pathLst>
                <a:path w="43" h="32" extrusionOk="0">
                  <a:moveTo>
                    <a:pt x="1" y="32"/>
                  </a:moveTo>
                  <a:lnTo>
                    <a:pt x="43"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519;p126">
              <a:extLst>
                <a:ext uri="{FF2B5EF4-FFF2-40B4-BE49-F238E27FC236}">
                  <a16:creationId xmlns:a16="http://schemas.microsoft.com/office/drawing/2014/main" id="{CF291FBD-AC03-476F-9314-A780E28D7748}"/>
                </a:ext>
              </a:extLst>
            </p:cNvPr>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520;p126">
              <a:extLst>
                <a:ext uri="{FF2B5EF4-FFF2-40B4-BE49-F238E27FC236}">
                  <a16:creationId xmlns:a16="http://schemas.microsoft.com/office/drawing/2014/main" id="{4890AD0A-6C97-42F5-86F0-68BC74BA9C73}"/>
                </a:ext>
              </a:extLst>
            </p:cNvPr>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521;p126">
              <a:extLst>
                <a:ext uri="{FF2B5EF4-FFF2-40B4-BE49-F238E27FC236}">
                  <a16:creationId xmlns:a16="http://schemas.microsoft.com/office/drawing/2014/main" id="{BA1CC7F4-E389-486C-805D-2525013CAAF7}"/>
                </a:ext>
              </a:extLst>
            </p:cNvPr>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522;p126">
              <a:extLst>
                <a:ext uri="{FF2B5EF4-FFF2-40B4-BE49-F238E27FC236}">
                  <a16:creationId xmlns:a16="http://schemas.microsoft.com/office/drawing/2014/main" id="{530DFF64-9412-4022-890F-604990356A3F}"/>
                </a:ext>
              </a:extLst>
            </p:cNvPr>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523;p126">
              <a:extLst>
                <a:ext uri="{FF2B5EF4-FFF2-40B4-BE49-F238E27FC236}">
                  <a16:creationId xmlns:a16="http://schemas.microsoft.com/office/drawing/2014/main" id="{0792488C-7266-4C54-8826-48B060517A04}"/>
                </a:ext>
              </a:extLst>
            </p:cNvPr>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524;p126">
              <a:extLst>
                <a:ext uri="{FF2B5EF4-FFF2-40B4-BE49-F238E27FC236}">
                  <a16:creationId xmlns:a16="http://schemas.microsoft.com/office/drawing/2014/main" id="{251557DC-F966-48C2-B2A2-F449C855DAA8}"/>
                </a:ext>
              </a:extLst>
            </p:cNvPr>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525;p126">
              <a:extLst>
                <a:ext uri="{FF2B5EF4-FFF2-40B4-BE49-F238E27FC236}">
                  <a16:creationId xmlns:a16="http://schemas.microsoft.com/office/drawing/2014/main" id="{297BBE5C-E804-438B-A66A-CDDD9BD4C331}"/>
                </a:ext>
              </a:extLst>
            </p:cNvPr>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526;p126">
              <a:extLst>
                <a:ext uri="{FF2B5EF4-FFF2-40B4-BE49-F238E27FC236}">
                  <a16:creationId xmlns:a16="http://schemas.microsoft.com/office/drawing/2014/main" id="{0D833301-1C6A-4C90-94DA-E02D93E5B151}"/>
                </a:ext>
              </a:extLst>
            </p:cNvPr>
            <p:cNvSpPr/>
            <p:nvPr/>
          </p:nvSpPr>
          <p:spPr>
            <a:xfrm>
              <a:off x="2361250" y="1948170"/>
              <a:ext cx="54" cy="54"/>
            </a:xfrm>
            <a:custGeom>
              <a:avLst/>
              <a:gdLst/>
              <a:ahLst/>
              <a:cxnLst/>
              <a:rect l="l" t="t" r="r" b="b"/>
              <a:pathLst>
                <a:path w="4" h="4" extrusionOk="0">
                  <a:moveTo>
                    <a:pt x="4"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527;p126">
              <a:extLst>
                <a:ext uri="{FF2B5EF4-FFF2-40B4-BE49-F238E27FC236}">
                  <a16:creationId xmlns:a16="http://schemas.microsoft.com/office/drawing/2014/main" id="{C6C1B12C-9B1F-4E1C-9103-DC9E112448A5}"/>
                </a:ext>
              </a:extLst>
            </p:cNvPr>
            <p:cNvSpPr/>
            <p:nvPr/>
          </p:nvSpPr>
          <p:spPr>
            <a:xfrm>
              <a:off x="2361861" y="1947735"/>
              <a:ext cx="109" cy="109"/>
            </a:xfrm>
            <a:custGeom>
              <a:avLst/>
              <a:gdLst/>
              <a:ahLst/>
              <a:cxnLst/>
              <a:rect l="l" t="t" r="r" b="b"/>
              <a:pathLst>
                <a:path w="8" h="8" extrusionOk="0">
                  <a:moveTo>
                    <a:pt x="8" y="1"/>
                  </a:moveTo>
                  <a:lnTo>
                    <a:pt x="8" y="1"/>
                  </a:ln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528;p126">
              <a:extLst>
                <a:ext uri="{FF2B5EF4-FFF2-40B4-BE49-F238E27FC236}">
                  <a16:creationId xmlns:a16="http://schemas.microsoft.com/office/drawing/2014/main" id="{A17B0DCC-3E85-43ED-BF87-5ED565DA1C73}"/>
                </a:ext>
              </a:extLst>
            </p:cNvPr>
            <p:cNvSpPr/>
            <p:nvPr/>
          </p:nvSpPr>
          <p:spPr>
            <a:xfrm>
              <a:off x="2360870" y="1948496"/>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529;p126">
              <a:extLst>
                <a:ext uri="{FF2B5EF4-FFF2-40B4-BE49-F238E27FC236}">
                  <a16:creationId xmlns:a16="http://schemas.microsoft.com/office/drawing/2014/main" id="{1F8C52B0-5AAC-4B4B-A4FB-4D9D2C742D64}"/>
                </a:ext>
              </a:extLst>
            </p:cNvPr>
            <p:cNvSpPr/>
            <p:nvPr/>
          </p:nvSpPr>
          <p:spPr>
            <a:xfrm>
              <a:off x="2361481" y="1947980"/>
              <a:ext cx="109" cy="54"/>
            </a:xfrm>
            <a:custGeom>
              <a:avLst/>
              <a:gdLst/>
              <a:ahLst/>
              <a:cxnLst/>
              <a:rect l="l" t="t" r="r" b="b"/>
              <a:pathLst>
                <a:path w="8" h="4" extrusionOk="0">
                  <a:moveTo>
                    <a:pt x="8"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530;p126">
              <a:extLst>
                <a:ext uri="{FF2B5EF4-FFF2-40B4-BE49-F238E27FC236}">
                  <a16:creationId xmlns:a16="http://schemas.microsoft.com/office/drawing/2014/main" id="{DEAED125-36B4-48B3-974A-DD711A59FC50}"/>
                </a:ext>
              </a:extLst>
            </p:cNvPr>
            <p:cNvSpPr/>
            <p:nvPr/>
          </p:nvSpPr>
          <p:spPr>
            <a:xfrm>
              <a:off x="2361060" y="1948360"/>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531;p126">
              <a:extLst>
                <a:ext uri="{FF2B5EF4-FFF2-40B4-BE49-F238E27FC236}">
                  <a16:creationId xmlns:a16="http://schemas.microsoft.com/office/drawing/2014/main" id="{F056D465-0B17-47BD-A20C-1A2CECD7ECF1}"/>
                </a:ext>
              </a:extLst>
            </p:cNvPr>
            <p:cNvSpPr/>
            <p:nvPr/>
          </p:nvSpPr>
          <p:spPr>
            <a:xfrm>
              <a:off x="2360721" y="1948645"/>
              <a:ext cx="68" cy="14"/>
            </a:xfrm>
            <a:custGeom>
              <a:avLst/>
              <a:gdLst/>
              <a:ahLst/>
              <a:cxnLst/>
              <a:rect l="l" t="t" r="r" b="b"/>
              <a:pathLst>
                <a:path w="5"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532;p126">
              <a:extLst>
                <a:ext uri="{FF2B5EF4-FFF2-40B4-BE49-F238E27FC236}">
                  <a16:creationId xmlns:a16="http://schemas.microsoft.com/office/drawing/2014/main" id="{C8DB3238-0F72-4457-8049-5D1955670B63}"/>
                </a:ext>
              </a:extLst>
            </p:cNvPr>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533;p126">
              <a:extLst>
                <a:ext uri="{FF2B5EF4-FFF2-40B4-BE49-F238E27FC236}">
                  <a16:creationId xmlns:a16="http://schemas.microsoft.com/office/drawing/2014/main" id="{A2981751-A8F8-442C-8710-2E84F606FDC4}"/>
                </a:ext>
              </a:extLst>
            </p:cNvPr>
            <p:cNvSpPr/>
            <p:nvPr/>
          </p:nvSpPr>
          <p:spPr>
            <a:xfrm>
              <a:off x="2360015" y="1962711"/>
              <a:ext cx="149" cy="204"/>
            </a:xfrm>
            <a:custGeom>
              <a:avLst/>
              <a:gdLst/>
              <a:ahLst/>
              <a:cxnLst/>
              <a:rect l="l" t="t" r="r" b="b"/>
              <a:pathLst>
                <a:path w="11" h="15" extrusionOk="0">
                  <a:moveTo>
                    <a:pt x="11" y="0"/>
                  </a:moveTo>
                  <a:lnTo>
                    <a:pt x="0"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534;p126">
              <a:extLst>
                <a:ext uri="{FF2B5EF4-FFF2-40B4-BE49-F238E27FC236}">
                  <a16:creationId xmlns:a16="http://schemas.microsoft.com/office/drawing/2014/main" id="{AF9537CE-FFE4-445B-86DC-C13A5F720E9C}"/>
                </a:ext>
              </a:extLst>
            </p:cNvPr>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535;p126">
              <a:extLst>
                <a:ext uri="{FF2B5EF4-FFF2-40B4-BE49-F238E27FC236}">
                  <a16:creationId xmlns:a16="http://schemas.microsoft.com/office/drawing/2014/main" id="{42FA7795-5EAB-4D56-AFE8-FEE3C9DF2ABC}"/>
                </a:ext>
              </a:extLst>
            </p:cNvPr>
            <p:cNvSpPr/>
            <p:nvPr/>
          </p:nvSpPr>
          <p:spPr>
            <a:xfrm>
              <a:off x="2359580" y="1964707"/>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536;p126">
              <a:extLst>
                <a:ext uri="{FF2B5EF4-FFF2-40B4-BE49-F238E27FC236}">
                  <a16:creationId xmlns:a16="http://schemas.microsoft.com/office/drawing/2014/main" id="{DB9C7267-0E01-4385-9322-A2BF10FEB2BA}"/>
                </a:ext>
              </a:extLst>
            </p:cNvPr>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537;p126">
              <a:extLst>
                <a:ext uri="{FF2B5EF4-FFF2-40B4-BE49-F238E27FC236}">
                  <a16:creationId xmlns:a16="http://schemas.microsoft.com/office/drawing/2014/main" id="{2C069E9D-9A7D-4AAB-BB11-367DB9705C77}"/>
                </a:ext>
              </a:extLst>
            </p:cNvPr>
            <p:cNvSpPr/>
            <p:nvPr/>
          </p:nvSpPr>
          <p:spPr>
            <a:xfrm>
              <a:off x="2354027" y="2011522"/>
              <a:ext cx="149" cy="14"/>
            </a:xfrm>
            <a:custGeom>
              <a:avLst/>
              <a:gdLst/>
              <a:ahLst/>
              <a:cxnLst/>
              <a:rect l="l" t="t" r="r" b="b"/>
              <a:pathLst>
                <a:path w="11" h="1" extrusionOk="0">
                  <a:moveTo>
                    <a:pt x="0" y="1"/>
                  </a:moveTo>
                  <a:lnTo>
                    <a:pt x="7" y="1"/>
                  </a:ln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538;p126">
              <a:extLst>
                <a:ext uri="{FF2B5EF4-FFF2-40B4-BE49-F238E27FC236}">
                  <a16:creationId xmlns:a16="http://schemas.microsoft.com/office/drawing/2014/main" id="{02ACC8F7-4A3F-47C0-A0F3-C1B223B4FE94}"/>
                </a:ext>
              </a:extLst>
            </p:cNvPr>
            <p:cNvSpPr/>
            <p:nvPr/>
          </p:nvSpPr>
          <p:spPr>
            <a:xfrm>
              <a:off x="2353647" y="2011577"/>
              <a:ext cx="299" cy="54"/>
            </a:xfrm>
            <a:custGeom>
              <a:avLst/>
              <a:gdLst/>
              <a:ahLst/>
              <a:cxnLst/>
              <a:rect l="l" t="t" r="r" b="b"/>
              <a:pathLst>
                <a:path w="22" h="4" extrusionOk="0">
                  <a:moveTo>
                    <a:pt x="0" y="4"/>
                  </a:moveTo>
                  <a:lnTo>
                    <a:pt x="2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539;p126">
              <a:extLst>
                <a:ext uri="{FF2B5EF4-FFF2-40B4-BE49-F238E27FC236}">
                  <a16:creationId xmlns:a16="http://schemas.microsoft.com/office/drawing/2014/main" id="{B7825C2F-CE12-4841-B18C-A4509EA2257E}"/>
                </a:ext>
              </a:extLst>
            </p:cNvPr>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540;p126">
              <a:extLst>
                <a:ext uri="{FF2B5EF4-FFF2-40B4-BE49-F238E27FC236}">
                  <a16:creationId xmlns:a16="http://schemas.microsoft.com/office/drawing/2014/main" id="{9B83A997-7DC2-48BE-AABF-C790A3356596}"/>
                </a:ext>
              </a:extLst>
            </p:cNvPr>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541;p126">
              <a:extLst>
                <a:ext uri="{FF2B5EF4-FFF2-40B4-BE49-F238E27FC236}">
                  <a16:creationId xmlns:a16="http://schemas.microsoft.com/office/drawing/2014/main" id="{DBCDCEFC-68F6-46EF-98A0-1F9A353D54D9}"/>
                </a:ext>
              </a:extLst>
            </p:cNvPr>
            <p:cNvSpPr/>
            <p:nvPr/>
          </p:nvSpPr>
          <p:spPr>
            <a:xfrm>
              <a:off x="2314381" y="1940268"/>
              <a:ext cx="258" cy="543"/>
            </a:xfrm>
            <a:custGeom>
              <a:avLst/>
              <a:gdLst/>
              <a:ahLst/>
              <a:cxnLst/>
              <a:rect l="l" t="t" r="r" b="b"/>
              <a:pathLst>
                <a:path w="19" h="40" extrusionOk="0">
                  <a:moveTo>
                    <a:pt x="1" y="39"/>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542;p126">
              <a:extLst>
                <a:ext uri="{FF2B5EF4-FFF2-40B4-BE49-F238E27FC236}">
                  <a16:creationId xmlns:a16="http://schemas.microsoft.com/office/drawing/2014/main" id="{BD7368DE-5B69-465E-9EF7-B99BDD39ECA2}"/>
                </a:ext>
              </a:extLst>
            </p:cNvPr>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543;p126">
              <a:extLst>
                <a:ext uri="{FF2B5EF4-FFF2-40B4-BE49-F238E27FC236}">
                  <a16:creationId xmlns:a16="http://schemas.microsoft.com/office/drawing/2014/main" id="{B49C0289-F14D-424E-AF09-8EBA8D301D57}"/>
                </a:ext>
              </a:extLst>
            </p:cNvPr>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544;p126">
              <a:extLst>
                <a:ext uri="{FF2B5EF4-FFF2-40B4-BE49-F238E27FC236}">
                  <a16:creationId xmlns:a16="http://schemas.microsoft.com/office/drawing/2014/main" id="{F6B143C7-CC55-4A95-BDB9-E0027DF6DE42}"/>
                </a:ext>
              </a:extLst>
            </p:cNvPr>
            <p:cNvSpPr/>
            <p:nvPr/>
          </p:nvSpPr>
          <p:spPr>
            <a:xfrm>
              <a:off x="2314055" y="1940933"/>
              <a:ext cx="244" cy="489"/>
            </a:xfrm>
            <a:custGeom>
              <a:avLst/>
              <a:gdLst/>
              <a:ahLst/>
              <a:cxnLst/>
              <a:rect l="l" t="t" r="r" b="b"/>
              <a:pathLst>
                <a:path w="18" h="36" extrusionOk="0">
                  <a:moveTo>
                    <a:pt x="0" y="36"/>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545;p126">
              <a:extLst>
                <a:ext uri="{FF2B5EF4-FFF2-40B4-BE49-F238E27FC236}">
                  <a16:creationId xmlns:a16="http://schemas.microsoft.com/office/drawing/2014/main" id="{E757D6A5-4317-4640-87B4-5248241745BC}"/>
                </a:ext>
              </a:extLst>
            </p:cNvPr>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546;p126">
              <a:extLst>
                <a:ext uri="{FF2B5EF4-FFF2-40B4-BE49-F238E27FC236}">
                  <a16:creationId xmlns:a16="http://schemas.microsoft.com/office/drawing/2014/main" id="{850F956A-CD08-47CE-8232-A92E7DA266EC}"/>
                </a:ext>
              </a:extLst>
            </p:cNvPr>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547;p126">
              <a:extLst>
                <a:ext uri="{FF2B5EF4-FFF2-40B4-BE49-F238E27FC236}">
                  <a16:creationId xmlns:a16="http://schemas.microsoft.com/office/drawing/2014/main" id="{12FB5929-66E8-4C45-84B3-494A995A8D16}"/>
                </a:ext>
              </a:extLst>
            </p:cNvPr>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548;p126">
              <a:extLst>
                <a:ext uri="{FF2B5EF4-FFF2-40B4-BE49-F238E27FC236}">
                  <a16:creationId xmlns:a16="http://schemas.microsoft.com/office/drawing/2014/main" id="{ACEC5970-380B-4225-A362-8155166922E1}"/>
                </a:ext>
              </a:extLst>
            </p:cNvPr>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549;p126">
              <a:extLst>
                <a:ext uri="{FF2B5EF4-FFF2-40B4-BE49-F238E27FC236}">
                  <a16:creationId xmlns:a16="http://schemas.microsoft.com/office/drawing/2014/main" id="{5BDF15E7-6D3E-4A47-9936-604E1A535DED}"/>
                </a:ext>
              </a:extLst>
            </p:cNvPr>
            <p:cNvSpPr/>
            <p:nvPr/>
          </p:nvSpPr>
          <p:spPr>
            <a:xfrm>
              <a:off x="2309534" y="2006390"/>
              <a:ext cx="54" cy="258"/>
            </a:xfrm>
            <a:custGeom>
              <a:avLst/>
              <a:gdLst/>
              <a:ahLst/>
              <a:cxnLst/>
              <a:rect l="l" t="t" r="r" b="b"/>
              <a:pathLst>
                <a:path w="4" h="19" extrusionOk="0">
                  <a:moveTo>
                    <a:pt x="0" y="1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550;p126">
              <a:extLst>
                <a:ext uri="{FF2B5EF4-FFF2-40B4-BE49-F238E27FC236}">
                  <a16:creationId xmlns:a16="http://schemas.microsoft.com/office/drawing/2014/main" id="{0CB1E7E5-5775-4A63-8789-BD3732E8DA82}"/>
                </a:ext>
              </a:extLst>
            </p:cNvPr>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551;p126">
              <a:extLst>
                <a:ext uri="{FF2B5EF4-FFF2-40B4-BE49-F238E27FC236}">
                  <a16:creationId xmlns:a16="http://schemas.microsoft.com/office/drawing/2014/main" id="{E98109AB-2B32-495D-BB85-83C798128F9A}"/>
                </a:ext>
              </a:extLst>
            </p:cNvPr>
            <p:cNvSpPr/>
            <p:nvPr/>
          </p:nvSpPr>
          <p:spPr>
            <a:xfrm>
              <a:off x="2309344" y="200777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552;p126">
              <a:extLst>
                <a:ext uri="{FF2B5EF4-FFF2-40B4-BE49-F238E27FC236}">
                  <a16:creationId xmlns:a16="http://schemas.microsoft.com/office/drawing/2014/main" id="{6027D083-28F8-412B-AB8A-B72B94E0E205}"/>
                </a:ext>
              </a:extLst>
            </p:cNvPr>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553;p126">
              <a:extLst>
                <a:ext uri="{FF2B5EF4-FFF2-40B4-BE49-F238E27FC236}">
                  <a16:creationId xmlns:a16="http://schemas.microsoft.com/office/drawing/2014/main" id="{31100D9C-68F8-400D-8913-A84E42222C88}"/>
                </a:ext>
              </a:extLst>
            </p:cNvPr>
            <p:cNvSpPr/>
            <p:nvPr/>
          </p:nvSpPr>
          <p:spPr>
            <a:xfrm>
              <a:off x="2359064" y="1961326"/>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554;p126">
              <a:extLst>
                <a:ext uri="{FF2B5EF4-FFF2-40B4-BE49-F238E27FC236}">
                  <a16:creationId xmlns:a16="http://schemas.microsoft.com/office/drawing/2014/main" id="{A4E96EC8-30E0-4C2D-9490-1F18CBE94CE7}"/>
                </a:ext>
              </a:extLst>
            </p:cNvPr>
            <p:cNvSpPr/>
            <p:nvPr/>
          </p:nvSpPr>
          <p:spPr>
            <a:xfrm>
              <a:off x="2354407" y="1952868"/>
              <a:ext cx="149" cy="204"/>
            </a:xfrm>
            <a:custGeom>
              <a:avLst/>
              <a:gdLst/>
              <a:ahLst/>
              <a:cxnLst/>
              <a:rect l="l" t="t" r="r" b="b"/>
              <a:pathLst>
                <a:path w="11" h="15" extrusionOk="0">
                  <a:moveTo>
                    <a:pt x="11" y="1"/>
                  </a:moveTo>
                  <a:lnTo>
                    <a:pt x="0"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555;p126">
              <a:extLst>
                <a:ext uri="{FF2B5EF4-FFF2-40B4-BE49-F238E27FC236}">
                  <a16:creationId xmlns:a16="http://schemas.microsoft.com/office/drawing/2014/main" id="{1F59A673-CF30-464E-B7E8-AC07744B2636}"/>
                </a:ext>
              </a:extLst>
            </p:cNvPr>
            <p:cNvSpPr/>
            <p:nvPr/>
          </p:nvSpPr>
          <p:spPr>
            <a:xfrm>
              <a:off x="2355779" y="1950967"/>
              <a:ext cx="109" cy="163"/>
            </a:xfrm>
            <a:custGeom>
              <a:avLst/>
              <a:gdLst/>
              <a:ahLst/>
              <a:cxnLst/>
              <a:rect l="l" t="t" r="r" b="b"/>
              <a:pathLst>
                <a:path w="8" h="12" extrusionOk="0">
                  <a:moveTo>
                    <a:pt x="8"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556;p126">
              <a:extLst>
                <a:ext uri="{FF2B5EF4-FFF2-40B4-BE49-F238E27FC236}">
                  <a16:creationId xmlns:a16="http://schemas.microsoft.com/office/drawing/2014/main" id="{CF33A1FD-8C31-496D-8135-BAE967C64D6A}"/>
                </a:ext>
              </a:extLst>
            </p:cNvPr>
            <p:cNvSpPr/>
            <p:nvPr/>
          </p:nvSpPr>
          <p:spPr>
            <a:xfrm>
              <a:off x="2353932" y="1953533"/>
              <a:ext cx="109" cy="163"/>
            </a:xfrm>
            <a:custGeom>
              <a:avLst/>
              <a:gdLst/>
              <a:ahLst/>
              <a:cxnLst/>
              <a:rect l="l" t="t" r="r" b="b"/>
              <a:pathLst>
                <a:path w="8" h="12" extrusionOk="0">
                  <a:moveTo>
                    <a:pt x="7"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557;p126">
              <a:extLst>
                <a:ext uri="{FF2B5EF4-FFF2-40B4-BE49-F238E27FC236}">
                  <a16:creationId xmlns:a16="http://schemas.microsoft.com/office/drawing/2014/main" id="{432B9EA6-307F-4BAD-8284-2AF4454129C4}"/>
                </a:ext>
              </a:extLst>
            </p:cNvPr>
            <p:cNvSpPr/>
            <p:nvPr/>
          </p:nvSpPr>
          <p:spPr>
            <a:xfrm>
              <a:off x="2358915" y="1961326"/>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558;p126">
              <a:extLst>
                <a:ext uri="{FF2B5EF4-FFF2-40B4-BE49-F238E27FC236}">
                  <a16:creationId xmlns:a16="http://schemas.microsoft.com/office/drawing/2014/main" id="{7B83EBF3-BC45-4CC0-A59F-A5C1E96CEE64}"/>
                </a:ext>
              </a:extLst>
            </p:cNvPr>
            <p:cNvSpPr/>
            <p:nvPr/>
          </p:nvSpPr>
          <p:spPr>
            <a:xfrm>
              <a:off x="2354828" y="1952297"/>
              <a:ext cx="163" cy="204"/>
            </a:xfrm>
            <a:custGeom>
              <a:avLst/>
              <a:gdLst/>
              <a:ahLst/>
              <a:cxnLst/>
              <a:rect l="l" t="t" r="r" b="b"/>
              <a:pathLst>
                <a:path w="12" h="15" extrusionOk="0">
                  <a:moveTo>
                    <a:pt x="11"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559;p126">
              <a:extLst>
                <a:ext uri="{FF2B5EF4-FFF2-40B4-BE49-F238E27FC236}">
                  <a16:creationId xmlns:a16="http://schemas.microsoft.com/office/drawing/2014/main" id="{6F533ED3-079B-445E-8168-8641E08F3563}"/>
                </a:ext>
              </a:extLst>
            </p:cNvPr>
            <p:cNvSpPr/>
            <p:nvPr/>
          </p:nvSpPr>
          <p:spPr>
            <a:xfrm>
              <a:off x="2358779" y="1961381"/>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560;p126">
              <a:extLst>
                <a:ext uri="{FF2B5EF4-FFF2-40B4-BE49-F238E27FC236}">
                  <a16:creationId xmlns:a16="http://schemas.microsoft.com/office/drawing/2014/main" id="{C25845D6-6212-45CD-8CA8-972B7B8C2C32}"/>
                </a:ext>
              </a:extLst>
            </p:cNvPr>
            <p:cNvSpPr/>
            <p:nvPr/>
          </p:nvSpPr>
          <p:spPr>
            <a:xfrm>
              <a:off x="2359445" y="1961381"/>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561;p126">
              <a:extLst>
                <a:ext uri="{FF2B5EF4-FFF2-40B4-BE49-F238E27FC236}">
                  <a16:creationId xmlns:a16="http://schemas.microsoft.com/office/drawing/2014/main" id="{864F2B94-4A86-49DC-8BD6-DB7F5427B589}"/>
                </a:ext>
              </a:extLst>
            </p:cNvPr>
            <p:cNvSpPr/>
            <p:nvPr/>
          </p:nvSpPr>
          <p:spPr>
            <a:xfrm>
              <a:off x="2356118" y="1950451"/>
              <a:ext cx="109" cy="109"/>
            </a:xfrm>
            <a:custGeom>
              <a:avLst/>
              <a:gdLst/>
              <a:ahLst/>
              <a:cxnLst/>
              <a:rect l="l" t="t" r="r" b="b"/>
              <a:pathLst>
                <a:path w="8" h="8" extrusionOk="0">
                  <a:moveTo>
                    <a:pt x="7"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562;p126">
              <a:extLst>
                <a:ext uri="{FF2B5EF4-FFF2-40B4-BE49-F238E27FC236}">
                  <a16:creationId xmlns:a16="http://schemas.microsoft.com/office/drawing/2014/main" id="{A9D1105A-D3CD-4003-81EB-01C95DFDB4B5}"/>
                </a:ext>
              </a:extLst>
            </p:cNvPr>
            <p:cNvSpPr/>
            <p:nvPr/>
          </p:nvSpPr>
          <p:spPr>
            <a:xfrm>
              <a:off x="2360056" y="1961761"/>
              <a:ext cx="68" cy="14"/>
            </a:xfrm>
            <a:custGeom>
              <a:avLst/>
              <a:gdLst/>
              <a:ahLst/>
              <a:cxnLst/>
              <a:rect l="l" t="t" r="r" b="b"/>
              <a:pathLst>
                <a:path w="5" h="1" extrusionOk="0">
                  <a:moveTo>
                    <a:pt x="1"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563;p126">
              <a:extLst>
                <a:ext uri="{FF2B5EF4-FFF2-40B4-BE49-F238E27FC236}">
                  <a16:creationId xmlns:a16="http://schemas.microsoft.com/office/drawing/2014/main" id="{CF843CFB-ECD8-4BD9-BA55-F84AAC61B7BB}"/>
                </a:ext>
              </a:extLst>
            </p:cNvPr>
            <p:cNvSpPr/>
            <p:nvPr/>
          </p:nvSpPr>
          <p:spPr>
            <a:xfrm>
              <a:off x="2359730" y="1961516"/>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564;p126">
              <a:extLst>
                <a:ext uri="{FF2B5EF4-FFF2-40B4-BE49-F238E27FC236}">
                  <a16:creationId xmlns:a16="http://schemas.microsoft.com/office/drawing/2014/main" id="{34FACF7F-2A9C-4223-BEC3-79D10263058B}"/>
                </a:ext>
              </a:extLst>
            </p:cNvPr>
            <p:cNvSpPr/>
            <p:nvPr/>
          </p:nvSpPr>
          <p:spPr>
            <a:xfrm>
              <a:off x="2355263" y="1951591"/>
              <a:ext cx="204" cy="244"/>
            </a:xfrm>
            <a:custGeom>
              <a:avLst/>
              <a:gdLst/>
              <a:ahLst/>
              <a:cxnLst/>
              <a:rect l="l" t="t" r="r" b="b"/>
              <a:pathLst>
                <a:path w="15" h="18" extrusionOk="0">
                  <a:moveTo>
                    <a:pt x="14" y="0"/>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565;p126">
              <a:extLst>
                <a:ext uri="{FF2B5EF4-FFF2-40B4-BE49-F238E27FC236}">
                  <a16:creationId xmlns:a16="http://schemas.microsoft.com/office/drawing/2014/main" id="{AED49E2A-85B4-4906-981E-43D1F0083C48}"/>
                </a:ext>
              </a:extLst>
            </p:cNvPr>
            <p:cNvSpPr/>
            <p:nvPr/>
          </p:nvSpPr>
          <p:spPr>
            <a:xfrm>
              <a:off x="2356539" y="1949921"/>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566;p126">
              <a:extLst>
                <a:ext uri="{FF2B5EF4-FFF2-40B4-BE49-F238E27FC236}">
                  <a16:creationId xmlns:a16="http://schemas.microsoft.com/office/drawing/2014/main" id="{5BCC618A-D5D9-4B69-86DA-DA2E86EBE0AB}"/>
                </a:ext>
              </a:extLst>
            </p:cNvPr>
            <p:cNvSpPr/>
            <p:nvPr/>
          </p:nvSpPr>
          <p:spPr>
            <a:xfrm>
              <a:off x="2360490" y="1962087"/>
              <a:ext cx="14" cy="14"/>
            </a:xfrm>
            <a:custGeom>
              <a:avLst/>
              <a:gdLst/>
              <a:ahLst/>
              <a:cxnLst/>
              <a:rect l="l" t="t" r="r" b="b"/>
              <a:pathLst>
                <a:path w="1" h="1" extrusionOk="0">
                  <a:moveTo>
                    <a:pt x="0"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567;p126">
              <a:extLst>
                <a:ext uri="{FF2B5EF4-FFF2-40B4-BE49-F238E27FC236}">
                  <a16:creationId xmlns:a16="http://schemas.microsoft.com/office/drawing/2014/main" id="{2C43E98E-A394-4E4B-AB5A-77F2E4ADA2A6}"/>
                </a:ext>
              </a:extLst>
            </p:cNvPr>
            <p:cNvSpPr/>
            <p:nvPr/>
          </p:nvSpPr>
          <p:spPr>
            <a:xfrm>
              <a:off x="2319703" y="1935991"/>
              <a:ext cx="163" cy="14"/>
            </a:xfrm>
            <a:custGeom>
              <a:avLst/>
              <a:gdLst/>
              <a:ahLst/>
              <a:cxnLst/>
              <a:rect l="l" t="t" r="r" b="b"/>
              <a:pathLst>
                <a:path w="12" h="1" extrusionOk="0">
                  <a:moveTo>
                    <a:pt x="1"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568;p126">
              <a:extLst>
                <a:ext uri="{FF2B5EF4-FFF2-40B4-BE49-F238E27FC236}">
                  <a16:creationId xmlns:a16="http://schemas.microsoft.com/office/drawing/2014/main" id="{43A48664-E226-4022-B267-E7443C66944A}"/>
                </a:ext>
              </a:extLst>
            </p:cNvPr>
            <p:cNvSpPr/>
            <p:nvPr/>
          </p:nvSpPr>
          <p:spPr>
            <a:xfrm>
              <a:off x="2355113" y="1947735"/>
              <a:ext cx="1724" cy="1779"/>
            </a:xfrm>
            <a:custGeom>
              <a:avLst/>
              <a:gdLst/>
              <a:ahLst/>
              <a:cxnLst/>
              <a:rect l="l" t="t" r="r" b="b"/>
              <a:pathLst>
                <a:path w="127" h="131" extrusionOk="0">
                  <a:moveTo>
                    <a:pt x="127" y="130"/>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569;p126">
              <a:extLst>
                <a:ext uri="{FF2B5EF4-FFF2-40B4-BE49-F238E27FC236}">
                  <a16:creationId xmlns:a16="http://schemas.microsoft.com/office/drawing/2014/main" id="{845EFC5A-9AF0-4D0E-AE17-57C4BC39259A}"/>
                </a:ext>
              </a:extLst>
            </p:cNvPr>
            <p:cNvSpPr/>
            <p:nvPr/>
          </p:nvSpPr>
          <p:spPr>
            <a:xfrm>
              <a:off x="2320464" y="1936140"/>
              <a:ext cx="68" cy="14"/>
            </a:xfrm>
            <a:custGeom>
              <a:avLst/>
              <a:gdLst/>
              <a:ahLst/>
              <a:cxnLst/>
              <a:rect l="l" t="t" r="r" b="b"/>
              <a:pathLst>
                <a:path w="5" h="1" extrusionOk="0">
                  <a:moveTo>
                    <a:pt x="1"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570;p126">
              <a:extLst>
                <a:ext uri="{FF2B5EF4-FFF2-40B4-BE49-F238E27FC236}">
                  <a16:creationId xmlns:a16="http://schemas.microsoft.com/office/drawing/2014/main" id="{187ECACA-C719-4B38-A1BB-2807527DDDB0}"/>
                </a:ext>
              </a:extLst>
            </p:cNvPr>
            <p:cNvSpPr/>
            <p:nvPr/>
          </p:nvSpPr>
          <p:spPr>
            <a:xfrm>
              <a:off x="2320423" y="1936140"/>
              <a:ext cx="54" cy="14"/>
            </a:xfrm>
            <a:custGeom>
              <a:avLst/>
              <a:gdLst/>
              <a:ahLst/>
              <a:cxnLst/>
              <a:rect l="l" t="t" r="r" b="b"/>
              <a:pathLst>
                <a:path w="4" h="1" extrusionOk="0">
                  <a:moveTo>
                    <a:pt x="0"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571;p126">
              <a:extLst>
                <a:ext uri="{FF2B5EF4-FFF2-40B4-BE49-F238E27FC236}">
                  <a16:creationId xmlns:a16="http://schemas.microsoft.com/office/drawing/2014/main" id="{16F96FBE-9FAF-4634-974A-C527B154A958}"/>
                </a:ext>
              </a:extLst>
            </p:cNvPr>
            <p:cNvSpPr/>
            <p:nvPr/>
          </p:nvSpPr>
          <p:spPr>
            <a:xfrm>
              <a:off x="2320233" y="1936086"/>
              <a:ext cx="109" cy="14"/>
            </a:xfrm>
            <a:custGeom>
              <a:avLst/>
              <a:gdLst/>
              <a:ahLst/>
              <a:cxnLst/>
              <a:rect l="l" t="t" r="r" b="b"/>
              <a:pathLst>
                <a:path w="8"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572;p126">
              <a:extLst>
                <a:ext uri="{FF2B5EF4-FFF2-40B4-BE49-F238E27FC236}">
                  <a16:creationId xmlns:a16="http://schemas.microsoft.com/office/drawing/2014/main" id="{2AA0DA0D-8C36-43B9-B101-DC6FD538E030}"/>
                </a:ext>
              </a:extLst>
            </p:cNvPr>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573;p126">
              <a:extLst>
                <a:ext uri="{FF2B5EF4-FFF2-40B4-BE49-F238E27FC236}">
                  <a16:creationId xmlns:a16="http://schemas.microsoft.com/office/drawing/2014/main" id="{1F57B71E-3C88-4877-AE3A-D6217C0E09D2}"/>
                </a:ext>
              </a:extLst>
            </p:cNvPr>
            <p:cNvSpPr/>
            <p:nvPr/>
          </p:nvSpPr>
          <p:spPr>
            <a:xfrm>
              <a:off x="2319893" y="1936045"/>
              <a:ext cx="163" cy="14"/>
            </a:xfrm>
            <a:custGeom>
              <a:avLst/>
              <a:gdLst/>
              <a:ahLst/>
              <a:cxnLst/>
              <a:rect l="l" t="t" r="r" b="b"/>
              <a:pathLst>
                <a:path w="12" h="1" extrusionOk="0">
                  <a:moveTo>
                    <a:pt x="1"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574;p126">
              <a:extLst>
                <a:ext uri="{FF2B5EF4-FFF2-40B4-BE49-F238E27FC236}">
                  <a16:creationId xmlns:a16="http://schemas.microsoft.com/office/drawing/2014/main" id="{E674EDC1-8823-496D-81AC-CE173EFB59E1}"/>
                </a:ext>
              </a:extLst>
            </p:cNvPr>
            <p:cNvSpPr/>
            <p:nvPr/>
          </p:nvSpPr>
          <p:spPr>
            <a:xfrm>
              <a:off x="2320369" y="1936086"/>
              <a:ext cx="68" cy="14"/>
            </a:xfrm>
            <a:custGeom>
              <a:avLst/>
              <a:gdLst/>
              <a:ahLst/>
              <a:cxnLst/>
              <a:rect l="l" t="t" r="r" b="b"/>
              <a:pathLst>
                <a:path w="5" h="1" extrusionOk="0">
                  <a:moveTo>
                    <a:pt x="1"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575;p126">
              <a:extLst>
                <a:ext uri="{FF2B5EF4-FFF2-40B4-BE49-F238E27FC236}">
                  <a16:creationId xmlns:a16="http://schemas.microsoft.com/office/drawing/2014/main" id="{F543D217-2D7A-417B-A0E0-4793F6548A20}"/>
                </a:ext>
              </a:extLst>
            </p:cNvPr>
            <p:cNvSpPr/>
            <p:nvPr/>
          </p:nvSpPr>
          <p:spPr>
            <a:xfrm>
              <a:off x="2320083" y="1936045"/>
              <a:ext cx="109" cy="14"/>
            </a:xfrm>
            <a:custGeom>
              <a:avLst/>
              <a:gdLst/>
              <a:ahLst/>
              <a:cxnLst/>
              <a:rect l="l" t="t" r="r" b="b"/>
              <a:pathLst>
                <a:path w="8" h="1" extrusionOk="0">
                  <a:moveTo>
                    <a:pt x="1" y="0"/>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576;p126">
              <a:extLst>
                <a:ext uri="{FF2B5EF4-FFF2-40B4-BE49-F238E27FC236}">
                  <a16:creationId xmlns:a16="http://schemas.microsoft.com/office/drawing/2014/main" id="{DB93A357-F747-4AAF-A982-90B7F622A796}"/>
                </a:ext>
              </a:extLst>
            </p:cNvPr>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577;p126">
              <a:extLst>
                <a:ext uri="{FF2B5EF4-FFF2-40B4-BE49-F238E27FC236}">
                  <a16:creationId xmlns:a16="http://schemas.microsoft.com/office/drawing/2014/main" id="{29972748-1D66-4BD2-BC10-30539F752CE7}"/>
                </a:ext>
              </a:extLst>
            </p:cNvPr>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578;p126">
              <a:extLst>
                <a:ext uri="{FF2B5EF4-FFF2-40B4-BE49-F238E27FC236}">
                  <a16:creationId xmlns:a16="http://schemas.microsoft.com/office/drawing/2014/main" id="{9AB46227-6FA1-45D6-AC92-1FABE721D7F5}"/>
                </a:ext>
              </a:extLst>
            </p:cNvPr>
            <p:cNvSpPr/>
            <p:nvPr/>
          </p:nvSpPr>
          <p:spPr>
            <a:xfrm>
              <a:off x="2318753" y="1935950"/>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579;p126">
              <a:extLst>
                <a:ext uri="{FF2B5EF4-FFF2-40B4-BE49-F238E27FC236}">
                  <a16:creationId xmlns:a16="http://schemas.microsoft.com/office/drawing/2014/main" id="{79DD2C5C-E96B-4FD6-9D8E-22F48CC90973}"/>
                </a:ext>
              </a:extLst>
            </p:cNvPr>
            <p:cNvSpPr/>
            <p:nvPr/>
          </p:nvSpPr>
          <p:spPr>
            <a:xfrm>
              <a:off x="2319133" y="1935950"/>
              <a:ext cx="204" cy="14"/>
            </a:xfrm>
            <a:custGeom>
              <a:avLst/>
              <a:gdLst/>
              <a:ahLst/>
              <a:cxnLst/>
              <a:rect l="l" t="t" r="r" b="b"/>
              <a:pathLst>
                <a:path w="15" h="1" extrusionOk="0">
                  <a:moveTo>
                    <a:pt x="1" y="0"/>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580;p126">
              <a:extLst>
                <a:ext uri="{FF2B5EF4-FFF2-40B4-BE49-F238E27FC236}">
                  <a16:creationId xmlns:a16="http://schemas.microsoft.com/office/drawing/2014/main" id="{46AD8320-9E79-4F1B-9BC1-49E2365EF1A8}"/>
                </a:ext>
              </a:extLst>
            </p:cNvPr>
            <p:cNvSpPr/>
            <p:nvPr/>
          </p:nvSpPr>
          <p:spPr>
            <a:xfrm>
              <a:off x="2318332" y="1935950"/>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581;p126">
              <a:extLst>
                <a:ext uri="{FF2B5EF4-FFF2-40B4-BE49-F238E27FC236}">
                  <a16:creationId xmlns:a16="http://schemas.microsoft.com/office/drawing/2014/main" id="{90D8AA2F-9174-4264-99C5-39704668482B}"/>
                </a:ext>
              </a:extLst>
            </p:cNvPr>
            <p:cNvSpPr/>
            <p:nvPr/>
          </p:nvSpPr>
          <p:spPr>
            <a:xfrm>
              <a:off x="2317762" y="1935950"/>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582;p126">
              <a:extLst>
                <a:ext uri="{FF2B5EF4-FFF2-40B4-BE49-F238E27FC236}">
                  <a16:creationId xmlns:a16="http://schemas.microsoft.com/office/drawing/2014/main" id="{5E1D7932-3D7F-40F0-94E7-C58FCE8E1FF5}"/>
                </a:ext>
              </a:extLst>
            </p:cNvPr>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583;p126">
              <a:extLst>
                <a:ext uri="{FF2B5EF4-FFF2-40B4-BE49-F238E27FC236}">
                  <a16:creationId xmlns:a16="http://schemas.microsoft.com/office/drawing/2014/main" id="{6D169613-B7D4-4559-A581-06A85F43ADEF}"/>
                </a:ext>
              </a:extLst>
            </p:cNvPr>
            <p:cNvSpPr/>
            <p:nvPr/>
          </p:nvSpPr>
          <p:spPr>
            <a:xfrm>
              <a:off x="2319418" y="1935991"/>
              <a:ext cx="204" cy="14"/>
            </a:xfrm>
            <a:custGeom>
              <a:avLst/>
              <a:gdLst/>
              <a:ahLst/>
              <a:cxnLst/>
              <a:rect l="l" t="t" r="r" b="b"/>
              <a:pathLst>
                <a:path w="15" h="1" extrusionOk="0">
                  <a:moveTo>
                    <a:pt x="1" y="1"/>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584;p126">
              <a:extLst>
                <a:ext uri="{FF2B5EF4-FFF2-40B4-BE49-F238E27FC236}">
                  <a16:creationId xmlns:a16="http://schemas.microsoft.com/office/drawing/2014/main" id="{A609647D-528A-45B5-ACB4-2C2641D52680}"/>
                </a:ext>
              </a:extLst>
            </p:cNvPr>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585;p126">
              <a:extLst>
                <a:ext uri="{FF2B5EF4-FFF2-40B4-BE49-F238E27FC236}">
                  <a16:creationId xmlns:a16="http://schemas.microsoft.com/office/drawing/2014/main" id="{DCD45A25-97C1-48A6-818E-E1FD1F396142}"/>
                </a:ext>
              </a:extLst>
            </p:cNvPr>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586;p126">
              <a:extLst>
                <a:ext uri="{FF2B5EF4-FFF2-40B4-BE49-F238E27FC236}">
                  <a16:creationId xmlns:a16="http://schemas.microsoft.com/office/drawing/2014/main" id="{A03334B7-5EDB-4BD4-9341-F6A95E62D597}"/>
                </a:ext>
              </a:extLst>
            </p:cNvPr>
            <p:cNvSpPr/>
            <p:nvPr/>
          </p:nvSpPr>
          <p:spPr>
            <a:xfrm>
              <a:off x="2314625" y="1772192"/>
              <a:ext cx="109" cy="109"/>
            </a:xfrm>
            <a:custGeom>
              <a:avLst/>
              <a:gdLst/>
              <a:ahLst/>
              <a:cxnLst/>
              <a:rect l="l" t="t" r="r" b="b"/>
              <a:pathLst>
                <a:path w="8" h="8" extrusionOk="0">
                  <a:moveTo>
                    <a:pt x="7"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587;p126">
              <a:extLst>
                <a:ext uri="{FF2B5EF4-FFF2-40B4-BE49-F238E27FC236}">
                  <a16:creationId xmlns:a16="http://schemas.microsoft.com/office/drawing/2014/main" id="{9F494D3B-337E-4A5C-9420-D3B67F1875D1}"/>
                </a:ext>
              </a:extLst>
            </p:cNvPr>
            <p:cNvSpPr/>
            <p:nvPr/>
          </p:nvSpPr>
          <p:spPr>
            <a:xfrm>
              <a:off x="2313770" y="1779334"/>
              <a:ext cx="190" cy="204"/>
            </a:xfrm>
            <a:custGeom>
              <a:avLst/>
              <a:gdLst/>
              <a:ahLst/>
              <a:cxnLst/>
              <a:rect l="l" t="t" r="r" b="b"/>
              <a:pathLst>
                <a:path w="14" h="15" extrusionOk="0">
                  <a:moveTo>
                    <a:pt x="0" y="14"/>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588;p126">
              <a:extLst>
                <a:ext uri="{FF2B5EF4-FFF2-40B4-BE49-F238E27FC236}">
                  <a16:creationId xmlns:a16="http://schemas.microsoft.com/office/drawing/2014/main" id="{CCEB6426-C0BD-4FB0-AE53-229BCBAA90BA}"/>
                </a:ext>
              </a:extLst>
            </p:cNvPr>
            <p:cNvSpPr/>
            <p:nvPr/>
          </p:nvSpPr>
          <p:spPr>
            <a:xfrm>
              <a:off x="2315671" y="1773427"/>
              <a:ext cx="14" cy="109"/>
            </a:xfrm>
            <a:custGeom>
              <a:avLst/>
              <a:gdLst/>
              <a:ahLst/>
              <a:cxnLst/>
              <a:rect l="l" t="t" r="r" b="b"/>
              <a:pathLst>
                <a:path w="1" h="8" extrusionOk="0">
                  <a:moveTo>
                    <a:pt x="0"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589;p126">
              <a:extLst>
                <a:ext uri="{FF2B5EF4-FFF2-40B4-BE49-F238E27FC236}">
                  <a16:creationId xmlns:a16="http://schemas.microsoft.com/office/drawing/2014/main" id="{319B8820-E6FC-4CDE-A1F5-14F6BB5BF319}"/>
                </a:ext>
              </a:extLst>
            </p:cNvPr>
            <p:cNvSpPr/>
            <p:nvPr/>
          </p:nvSpPr>
          <p:spPr>
            <a:xfrm>
              <a:off x="2315521" y="1773237"/>
              <a:ext cx="68" cy="68"/>
            </a:xfrm>
            <a:custGeom>
              <a:avLst/>
              <a:gdLst/>
              <a:ahLst/>
              <a:cxnLst/>
              <a:rect l="l" t="t" r="r" b="b"/>
              <a:pathLst>
                <a:path w="5" h="5" extrusionOk="0">
                  <a:moveTo>
                    <a:pt x="4"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590;p126">
              <a:extLst>
                <a:ext uri="{FF2B5EF4-FFF2-40B4-BE49-F238E27FC236}">
                  <a16:creationId xmlns:a16="http://schemas.microsoft.com/office/drawing/2014/main" id="{32C4352D-8438-4ECC-AE7A-961A59675ACE}"/>
                </a:ext>
              </a:extLst>
            </p:cNvPr>
            <p:cNvSpPr/>
            <p:nvPr/>
          </p:nvSpPr>
          <p:spPr>
            <a:xfrm>
              <a:off x="2313485" y="1771527"/>
              <a:ext cx="244" cy="163"/>
            </a:xfrm>
            <a:custGeom>
              <a:avLst/>
              <a:gdLst/>
              <a:ahLst/>
              <a:cxnLst/>
              <a:rect l="l" t="t" r="r" b="b"/>
              <a:pathLst>
                <a:path w="18" h="12" extrusionOk="0">
                  <a:moveTo>
                    <a:pt x="18"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591;p126">
              <a:extLst>
                <a:ext uri="{FF2B5EF4-FFF2-40B4-BE49-F238E27FC236}">
                  <a16:creationId xmlns:a16="http://schemas.microsoft.com/office/drawing/2014/main" id="{3FB31F8B-D0D4-4695-83D5-61B289A1A2B6}"/>
                </a:ext>
              </a:extLst>
            </p:cNvPr>
            <p:cNvSpPr/>
            <p:nvPr/>
          </p:nvSpPr>
          <p:spPr>
            <a:xfrm>
              <a:off x="2314055" y="1779048"/>
              <a:ext cx="149" cy="149"/>
            </a:xfrm>
            <a:custGeom>
              <a:avLst/>
              <a:gdLst/>
              <a:ahLst/>
              <a:cxnLst/>
              <a:rect l="l" t="t" r="r" b="b"/>
              <a:pathLst>
                <a:path w="11" h="11" extrusionOk="0">
                  <a:moveTo>
                    <a:pt x="0" y="11"/>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592;p126">
              <a:extLst>
                <a:ext uri="{FF2B5EF4-FFF2-40B4-BE49-F238E27FC236}">
                  <a16:creationId xmlns:a16="http://schemas.microsoft.com/office/drawing/2014/main" id="{2943BC06-FDEA-4DD9-AE77-76B9B7C2E85D}"/>
                </a:ext>
              </a:extLst>
            </p:cNvPr>
            <p:cNvSpPr/>
            <p:nvPr/>
          </p:nvSpPr>
          <p:spPr>
            <a:xfrm>
              <a:off x="2314530" y="1778519"/>
              <a:ext cx="204" cy="149"/>
            </a:xfrm>
            <a:custGeom>
              <a:avLst/>
              <a:gdLst/>
              <a:ahLst/>
              <a:cxnLst/>
              <a:rect l="l" t="t" r="r" b="b"/>
              <a:pathLst>
                <a:path w="15" h="11" extrusionOk="0">
                  <a:moveTo>
                    <a:pt x="0" y="11"/>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593;p126">
              <a:extLst>
                <a:ext uri="{FF2B5EF4-FFF2-40B4-BE49-F238E27FC236}">
                  <a16:creationId xmlns:a16="http://schemas.microsoft.com/office/drawing/2014/main" id="{A5FF6EB4-1785-4A81-89FF-CCEF68EF699C}"/>
                </a:ext>
              </a:extLst>
            </p:cNvPr>
            <p:cNvSpPr/>
            <p:nvPr/>
          </p:nvSpPr>
          <p:spPr>
            <a:xfrm>
              <a:off x="2313811" y="1771676"/>
              <a:ext cx="244" cy="149"/>
            </a:xfrm>
            <a:custGeom>
              <a:avLst/>
              <a:gdLst/>
              <a:ahLst/>
              <a:cxnLst/>
              <a:rect l="l" t="t" r="r" b="b"/>
              <a:pathLst>
                <a:path w="18" h="11" extrusionOk="0">
                  <a:moveTo>
                    <a:pt x="18"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594;p126">
              <a:extLst>
                <a:ext uri="{FF2B5EF4-FFF2-40B4-BE49-F238E27FC236}">
                  <a16:creationId xmlns:a16="http://schemas.microsoft.com/office/drawing/2014/main" id="{39B61ADA-B9B8-47C3-A4F1-C645F5E15C0F}"/>
                </a:ext>
              </a:extLst>
            </p:cNvPr>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595;p126">
              <a:extLst>
                <a:ext uri="{FF2B5EF4-FFF2-40B4-BE49-F238E27FC236}">
                  <a16:creationId xmlns:a16="http://schemas.microsoft.com/office/drawing/2014/main" id="{D0AB27F6-6FD1-43C6-BAEA-C53E1A75A75D}"/>
                </a:ext>
              </a:extLst>
            </p:cNvPr>
            <p:cNvSpPr/>
            <p:nvPr/>
          </p:nvSpPr>
          <p:spPr>
            <a:xfrm>
              <a:off x="2315386" y="1773006"/>
              <a:ext cx="54" cy="109"/>
            </a:xfrm>
            <a:custGeom>
              <a:avLst/>
              <a:gdLst/>
              <a:ahLst/>
              <a:cxnLst/>
              <a:rect l="l" t="t" r="r" b="b"/>
              <a:pathLst>
                <a:path w="4" h="8" extrusionOk="0">
                  <a:moveTo>
                    <a:pt x="4"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596;p126">
              <a:extLst>
                <a:ext uri="{FF2B5EF4-FFF2-40B4-BE49-F238E27FC236}">
                  <a16:creationId xmlns:a16="http://schemas.microsoft.com/office/drawing/2014/main" id="{A1213444-FC7F-420D-9144-60F2CF1ADA15}"/>
                </a:ext>
              </a:extLst>
            </p:cNvPr>
            <p:cNvSpPr/>
            <p:nvPr/>
          </p:nvSpPr>
          <p:spPr>
            <a:xfrm>
              <a:off x="2315236" y="1772816"/>
              <a:ext cx="109" cy="109"/>
            </a:xfrm>
            <a:custGeom>
              <a:avLst/>
              <a:gdLst/>
              <a:ahLst/>
              <a:cxnLst/>
              <a:rect l="l" t="t" r="r" b="b"/>
              <a:pathLst>
                <a:path w="8" h="8" extrusionOk="0">
                  <a:moveTo>
                    <a:pt x="8"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597;p126">
              <a:extLst>
                <a:ext uri="{FF2B5EF4-FFF2-40B4-BE49-F238E27FC236}">
                  <a16:creationId xmlns:a16="http://schemas.microsoft.com/office/drawing/2014/main" id="{3F5F4F0A-406C-4C4E-9773-5B57FBAA8938}"/>
                </a:ext>
              </a:extLst>
            </p:cNvPr>
            <p:cNvSpPr/>
            <p:nvPr/>
          </p:nvSpPr>
          <p:spPr>
            <a:xfrm>
              <a:off x="2315046" y="1772572"/>
              <a:ext cx="109" cy="109"/>
            </a:xfrm>
            <a:custGeom>
              <a:avLst/>
              <a:gdLst/>
              <a:ahLst/>
              <a:cxnLst/>
              <a:rect l="l" t="t" r="r" b="b"/>
              <a:pathLst>
                <a:path w="8" h="8" extrusionOk="0">
                  <a:moveTo>
                    <a:pt x="8"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598;p126">
              <a:extLst>
                <a:ext uri="{FF2B5EF4-FFF2-40B4-BE49-F238E27FC236}">
                  <a16:creationId xmlns:a16="http://schemas.microsoft.com/office/drawing/2014/main" id="{09F825E5-A462-4EE4-81C2-1C791043895E}"/>
                </a:ext>
              </a:extLst>
            </p:cNvPr>
            <p:cNvSpPr/>
            <p:nvPr/>
          </p:nvSpPr>
          <p:spPr>
            <a:xfrm>
              <a:off x="2314286" y="1778709"/>
              <a:ext cx="204" cy="204"/>
            </a:xfrm>
            <a:custGeom>
              <a:avLst/>
              <a:gdLst/>
              <a:ahLst/>
              <a:cxnLst/>
              <a:rect l="l" t="t" r="r" b="b"/>
              <a:pathLst>
                <a:path w="15" h="15" extrusionOk="0">
                  <a:moveTo>
                    <a:pt x="1" y="15"/>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599;p126">
              <a:extLst>
                <a:ext uri="{FF2B5EF4-FFF2-40B4-BE49-F238E27FC236}">
                  <a16:creationId xmlns:a16="http://schemas.microsoft.com/office/drawing/2014/main" id="{2B3CB5B9-5F82-4363-8BEA-4F547332E699}"/>
                </a:ext>
              </a:extLst>
            </p:cNvPr>
            <p:cNvSpPr/>
            <p:nvPr/>
          </p:nvSpPr>
          <p:spPr>
            <a:xfrm>
              <a:off x="2310769" y="1783081"/>
              <a:ext cx="339" cy="543"/>
            </a:xfrm>
            <a:custGeom>
              <a:avLst/>
              <a:gdLst/>
              <a:ahLst/>
              <a:cxnLst/>
              <a:rect l="l" t="t" r="r" b="b"/>
              <a:pathLst>
                <a:path w="25" h="40" extrusionOk="0">
                  <a:moveTo>
                    <a:pt x="0" y="39"/>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600;p126">
              <a:extLst>
                <a:ext uri="{FF2B5EF4-FFF2-40B4-BE49-F238E27FC236}">
                  <a16:creationId xmlns:a16="http://schemas.microsoft.com/office/drawing/2014/main" id="{211172F3-CEA6-4ADB-BCB3-EFC43FF61574}"/>
                </a:ext>
              </a:extLst>
            </p:cNvPr>
            <p:cNvSpPr/>
            <p:nvPr/>
          </p:nvSpPr>
          <p:spPr>
            <a:xfrm>
              <a:off x="2310335" y="1783651"/>
              <a:ext cx="394" cy="638"/>
            </a:xfrm>
            <a:custGeom>
              <a:avLst/>
              <a:gdLst/>
              <a:ahLst/>
              <a:cxnLst/>
              <a:rect l="l" t="t" r="r" b="b"/>
              <a:pathLst>
                <a:path w="29" h="47" extrusionOk="0">
                  <a:moveTo>
                    <a:pt x="1" y="46"/>
                  </a:moveTo>
                  <a:lnTo>
                    <a:pt x="2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601;p126">
              <a:extLst>
                <a:ext uri="{FF2B5EF4-FFF2-40B4-BE49-F238E27FC236}">
                  <a16:creationId xmlns:a16="http://schemas.microsoft.com/office/drawing/2014/main" id="{572B8970-0519-489B-A4A7-F076A3E308A4}"/>
                </a:ext>
              </a:extLst>
            </p:cNvPr>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602;p126">
              <a:extLst>
                <a:ext uri="{FF2B5EF4-FFF2-40B4-BE49-F238E27FC236}">
                  <a16:creationId xmlns:a16="http://schemas.microsoft.com/office/drawing/2014/main" id="{E41AC03E-2573-4298-96CA-1CAE50EE5020}"/>
                </a:ext>
              </a:extLst>
            </p:cNvPr>
            <p:cNvSpPr/>
            <p:nvPr/>
          </p:nvSpPr>
          <p:spPr>
            <a:xfrm>
              <a:off x="2313430" y="1779659"/>
              <a:ext cx="204" cy="258"/>
            </a:xfrm>
            <a:custGeom>
              <a:avLst/>
              <a:gdLst/>
              <a:ahLst/>
              <a:cxnLst/>
              <a:rect l="l" t="t" r="r" b="b"/>
              <a:pathLst>
                <a:path w="15" h="19" extrusionOk="0">
                  <a:moveTo>
                    <a:pt x="1" y="18"/>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603;p126">
              <a:extLst>
                <a:ext uri="{FF2B5EF4-FFF2-40B4-BE49-F238E27FC236}">
                  <a16:creationId xmlns:a16="http://schemas.microsoft.com/office/drawing/2014/main" id="{7CF08A38-CE83-483A-984B-3EE3D09CFBBB}"/>
                </a:ext>
              </a:extLst>
            </p:cNvPr>
            <p:cNvSpPr/>
            <p:nvPr/>
          </p:nvSpPr>
          <p:spPr>
            <a:xfrm>
              <a:off x="2311190" y="1782511"/>
              <a:ext cx="299" cy="394"/>
            </a:xfrm>
            <a:custGeom>
              <a:avLst/>
              <a:gdLst/>
              <a:ahLst/>
              <a:cxnLst/>
              <a:rect l="l" t="t" r="r" b="b"/>
              <a:pathLst>
                <a:path w="22" h="29" extrusionOk="0">
                  <a:moveTo>
                    <a:pt x="1" y="29"/>
                  </a:moveTo>
                  <a:lnTo>
                    <a:pt x="2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604;p126">
              <a:extLst>
                <a:ext uri="{FF2B5EF4-FFF2-40B4-BE49-F238E27FC236}">
                  <a16:creationId xmlns:a16="http://schemas.microsoft.com/office/drawing/2014/main" id="{86198A99-E9F1-43E8-9E28-9088E78DAA07}"/>
                </a:ext>
              </a:extLst>
            </p:cNvPr>
            <p:cNvSpPr/>
            <p:nvPr/>
          </p:nvSpPr>
          <p:spPr>
            <a:xfrm>
              <a:off x="2314856" y="1772382"/>
              <a:ext cx="109" cy="109"/>
            </a:xfrm>
            <a:custGeom>
              <a:avLst/>
              <a:gdLst/>
              <a:ahLst/>
              <a:cxnLst/>
              <a:rect l="l" t="t" r="r" b="b"/>
              <a:pathLst>
                <a:path w="8" h="8" extrusionOk="0">
                  <a:moveTo>
                    <a:pt x="1" y="1"/>
                  </a:moveTo>
                  <a:lnTo>
                    <a:pt x="8"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605;p126">
              <a:extLst>
                <a:ext uri="{FF2B5EF4-FFF2-40B4-BE49-F238E27FC236}">
                  <a16:creationId xmlns:a16="http://schemas.microsoft.com/office/drawing/2014/main" id="{7C4990ED-284F-4BD4-BEA9-D72D191A75B2}"/>
                </a:ext>
              </a:extLst>
            </p:cNvPr>
            <p:cNvSpPr/>
            <p:nvPr/>
          </p:nvSpPr>
          <p:spPr>
            <a:xfrm>
              <a:off x="2313091" y="1780094"/>
              <a:ext cx="258" cy="244"/>
            </a:xfrm>
            <a:custGeom>
              <a:avLst/>
              <a:gdLst/>
              <a:ahLst/>
              <a:cxnLst/>
              <a:rect l="l" t="t" r="r" b="b"/>
              <a:pathLst>
                <a:path w="19" h="18" extrusionOk="0">
                  <a:moveTo>
                    <a:pt x="1" y="18"/>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606;p126">
              <a:extLst>
                <a:ext uri="{FF2B5EF4-FFF2-40B4-BE49-F238E27FC236}">
                  <a16:creationId xmlns:a16="http://schemas.microsoft.com/office/drawing/2014/main" id="{4A01162E-4F3F-40D9-8266-32F88EF92018}"/>
                </a:ext>
              </a:extLst>
            </p:cNvPr>
            <p:cNvSpPr/>
            <p:nvPr/>
          </p:nvSpPr>
          <p:spPr>
            <a:xfrm>
              <a:off x="2312765" y="1780515"/>
              <a:ext cx="244" cy="299"/>
            </a:xfrm>
            <a:custGeom>
              <a:avLst/>
              <a:gdLst/>
              <a:ahLst/>
              <a:cxnLst/>
              <a:rect l="l" t="t" r="r" b="b"/>
              <a:pathLst>
                <a:path w="18" h="22" extrusionOk="0">
                  <a:moveTo>
                    <a:pt x="0" y="22"/>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607;p126">
              <a:extLst>
                <a:ext uri="{FF2B5EF4-FFF2-40B4-BE49-F238E27FC236}">
                  <a16:creationId xmlns:a16="http://schemas.microsoft.com/office/drawing/2014/main" id="{73CDE48B-BD01-4592-A0C5-802BB9682C1C}"/>
                </a:ext>
              </a:extLst>
            </p:cNvPr>
            <p:cNvSpPr/>
            <p:nvPr/>
          </p:nvSpPr>
          <p:spPr>
            <a:xfrm>
              <a:off x="2312385" y="1780990"/>
              <a:ext cx="244" cy="299"/>
            </a:xfrm>
            <a:custGeom>
              <a:avLst/>
              <a:gdLst/>
              <a:ahLst/>
              <a:cxnLst/>
              <a:rect l="l" t="t" r="r" b="b"/>
              <a:pathLst>
                <a:path w="18" h="22" extrusionOk="0">
                  <a:moveTo>
                    <a:pt x="0" y="22"/>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608;p126">
              <a:extLst>
                <a:ext uri="{FF2B5EF4-FFF2-40B4-BE49-F238E27FC236}">
                  <a16:creationId xmlns:a16="http://schemas.microsoft.com/office/drawing/2014/main" id="{5139E877-7F99-4DCD-B120-0F98FBE48CA9}"/>
                </a:ext>
              </a:extLst>
            </p:cNvPr>
            <p:cNvSpPr/>
            <p:nvPr/>
          </p:nvSpPr>
          <p:spPr>
            <a:xfrm>
              <a:off x="2312005" y="1781465"/>
              <a:ext cx="244" cy="353"/>
            </a:xfrm>
            <a:custGeom>
              <a:avLst/>
              <a:gdLst/>
              <a:ahLst/>
              <a:cxnLst/>
              <a:rect l="l" t="t" r="r" b="b"/>
              <a:pathLst>
                <a:path w="18" h="26" extrusionOk="0">
                  <a:moveTo>
                    <a:pt x="0" y="25"/>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609;p126">
              <a:extLst>
                <a:ext uri="{FF2B5EF4-FFF2-40B4-BE49-F238E27FC236}">
                  <a16:creationId xmlns:a16="http://schemas.microsoft.com/office/drawing/2014/main" id="{2F43E9EA-F9AD-42D7-9679-9912436443A4}"/>
                </a:ext>
              </a:extLst>
            </p:cNvPr>
            <p:cNvSpPr/>
            <p:nvPr/>
          </p:nvSpPr>
          <p:spPr>
            <a:xfrm>
              <a:off x="2311625" y="1781995"/>
              <a:ext cx="244" cy="339"/>
            </a:xfrm>
            <a:custGeom>
              <a:avLst/>
              <a:gdLst/>
              <a:ahLst/>
              <a:cxnLst/>
              <a:rect l="l" t="t" r="r" b="b"/>
              <a:pathLst>
                <a:path w="18" h="25" extrusionOk="0">
                  <a:moveTo>
                    <a:pt x="0" y="25"/>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610;p126">
              <a:extLst>
                <a:ext uri="{FF2B5EF4-FFF2-40B4-BE49-F238E27FC236}">
                  <a16:creationId xmlns:a16="http://schemas.microsoft.com/office/drawing/2014/main" id="{8945492E-1CC3-48BB-8B77-65F9B39F96C9}"/>
                </a:ext>
              </a:extLst>
            </p:cNvPr>
            <p:cNvSpPr/>
            <p:nvPr/>
          </p:nvSpPr>
          <p:spPr>
            <a:xfrm>
              <a:off x="2309955" y="1784276"/>
              <a:ext cx="394" cy="584"/>
            </a:xfrm>
            <a:custGeom>
              <a:avLst/>
              <a:gdLst/>
              <a:ahLst/>
              <a:cxnLst/>
              <a:rect l="l" t="t" r="r" b="b"/>
              <a:pathLst>
                <a:path w="29" h="43" extrusionOk="0">
                  <a:moveTo>
                    <a:pt x="1" y="42"/>
                  </a:moveTo>
                  <a:lnTo>
                    <a:pt x="2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611;p126">
              <a:extLst>
                <a:ext uri="{FF2B5EF4-FFF2-40B4-BE49-F238E27FC236}">
                  <a16:creationId xmlns:a16="http://schemas.microsoft.com/office/drawing/2014/main" id="{8EAC726B-ED22-4066-BA1F-08124F9B7DEE}"/>
                </a:ext>
              </a:extLst>
            </p:cNvPr>
            <p:cNvSpPr/>
            <p:nvPr/>
          </p:nvSpPr>
          <p:spPr>
            <a:xfrm>
              <a:off x="2312141" y="1771241"/>
              <a:ext cx="394" cy="68"/>
            </a:xfrm>
            <a:custGeom>
              <a:avLst/>
              <a:gdLst/>
              <a:ahLst/>
              <a:cxnLst/>
              <a:rect l="l" t="t" r="r" b="b"/>
              <a:pathLst>
                <a:path w="29" h="5" extrusionOk="0">
                  <a:moveTo>
                    <a:pt x="29"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612;p126">
              <a:extLst>
                <a:ext uri="{FF2B5EF4-FFF2-40B4-BE49-F238E27FC236}">
                  <a16:creationId xmlns:a16="http://schemas.microsoft.com/office/drawing/2014/main" id="{5EC6DBE9-54D0-416E-9F2D-C3C2F9C8FDC8}"/>
                </a:ext>
              </a:extLst>
            </p:cNvPr>
            <p:cNvSpPr/>
            <p:nvPr/>
          </p:nvSpPr>
          <p:spPr>
            <a:xfrm>
              <a:off x="2312616" y="1771296"/>
              <a:ext cx="353" cy="109"/>
            </a:xfrm>
            <a:custGeom>
              <a:avLst/>
              <a:gdLst/>
              <a:ahLst/>
              <a:cxnLst/>
              <a:rect l="l" t="t" r="r" b="b"/>
              <a:pathLst>
                <a:path w="26" h="8" extrusionOk="0">
                  <a:moveTo>
                    <a:pt x="25"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613;p126">
              <a:extLst>
                <a:ext uri="{FF2B5EF4-FFF2-40B4-BE49-F238E27FC236}">
                  <a16:creationId xmlns:a16="http://schemas.microsoft.com/office/drawing/2014/main" id="{C9B51335-4D8F-4CE5-910E-6C597DC23C88}"/>
                </a:ext>
              </a:extLst>
            </p:cNvPr>
            <p:cNvSpPr/>
            <p:nvPr/>
          </p:nvSpPr>
          <p:spPr>
            <a:xfrm>
              <a:off x="2311665" y="1771146"/>
              <a:ext cx="394" cy="68"/>
            </a:xfrm>
            <a:custGeom>
              <a:avLst/>
              <a:gdLst/>
              <a:ahLst/>
              <a:cxnLst/>
              <a:rect l="l" t="t" r="r" b="b"/>
              <a:pathLst>
                <a:path w="29" h="5" extrusionOk="0">
                  <a:moveTo>
                    <a:pt x="29"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614;p126">
              <a:extLst>
                <a:ext uri="{FF2B5EF4-FFF2-40B4-BE49-F238E27FC236}">
                  <a16:creationId xmlns:a16="http://schemas.microsoft.com/office/drawing/2014/main" id="{D089C329-F4A2-4F8C-BB96-501BB0EB7A1F}"/>
                </a:ext>
              </a:extLst>
            </p:cNvPr>
            <p:cNvSpPr/>
            <p:nvPr/>
          </p:nvSpPr>
          <p:spPr>
            <a:xfrm>
              <a:off x="2313050" y="1771431"/>
              <a:ext cx="299" cy="109"/>
            </a:xfrm>
            <a:custGeom>
              <a:avLst/>
              <a:gdLst/>
              <a:ahLst/>
              <a:cxnLst/>
              <a:rect l="l" t="t" r="r" b="b"/>
              <a:pathLst>
                <a:path w="22" h="8" extrusionOk="0">
                  <a:moveTo>
                    <a:pt x="21"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615;p126">
              <a:extLst>
                <a:ext uri="{FF2B5EF4-FFF2-40B4-BE49-F238E27FC236}">
                  <a16:creationId xmlns:a16="http://schemas.microsoft.com/office/drawing/2014/main" id="{41F217BE-8A63-4A5D-BD6D-564E9A213B3C}"/>
                </a:ext>
              </a:extLst>
            </p:cNvPr>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616;p126">
              <a:extLst>
                <a:ext uri="{FF2B5EF4-FFF2-40B4-BE49-F238E27FC236}">
                  <a16:creationId xmlns:a16="http://schemas.microsoft.com/office/drawing/2014/main" id="{4CABA239-5FB2-4FEF-98C6-0B65EC2214F5}"/>
                </a:ext>
              </a:extLst>
            </p:cNvPr>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617;p126">
              <a:extLst>
                <a:ext uri="{FF2B5EF4-FFF2-40B4-BE49-F238E27FC236}">
                  <a16:creationId xmlns:a16="http://schemas.microsoft.com/office/drawing/2014/main" id="{792C8087-6953-44A7-896E-3F4CCC4D64F1}"/>
                </a:ext>
              </a:extLst>
            </p:cNvPr>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618;p126">
              <a:extLst>
                <a:ext uri="{FF2B5EF4-FFF2-40B4-BE49-F238E27FC236}">
                  <a16:creationId xmlns:a16="http://schemas.microsoft.com/office/drawing/2014/main" id="{4E771057-F0D3-4CCF-9380-1D65EB3611D6}"/>
                </a:ext>
              </a:extLst>
            </p:cNvPr>
            <p:cNvSpPr/>
            <p:nvPr/>
          </p:nvSpPr>
          <p:spPr>
            <a:xfrm>
              <a:off x="2702915" y="1869217"/>
              <a:ext cx="109" cy="394"/>
            </a:xfrm>
            <a:custGeom>
              <a:avLst/>
              <a:gdLst/>
              <a:ahLst/>
              <a:cxnLst/>
              <a:rect l="l" t="t" r="r" b="b"/>
              <a:pathLst>
                <a:path w="8" h="29" extrusionOk="0">
                  <a:moveTo>
                    <a:pt x="0" y="0"/>
                  </a:moveTo>
                  <a:lnTo>
                    <a:pt x="7" y="2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619;p126">
              <a:extLst>
                <a:ext uri="{FF2B5EF4-FFF2-40B4-BE49-F238E27FC236}">
                  <a16:creationId xmlns:a16="http://schemas.microsoft.com/office/drawing/2014/main" id="{9CDF2C2F-FECB-447A-918A-4D9F42370BF6}"/>
                </a:ext>
              </a:extLst>
            </p:cNvPr>
            <p:cNvSpPr/>
            <p:nvPr/>
          </p:nvSpPr>
          <p:spPr>
            <a:xfrm>
              <a:off x="2730382" y="1871783"/>
              <a:ext cx="204" cy="1290"/>
            </a:xfrm>
            <a:custGeom>
              <a:avLst/>
              <a:gdLst/>
              <a:ahLst/>
              <a:cxnLst/>
              <a:rect l="l" t="t" r="r" b="b"/>
              <a:pathLst>
                <a:path w="15" h="95" extrusionOk="0">
                  <a:moveTo>
                    <a:pt x="15" y="95"/>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620;p126">
              <a:extLst>
                <a:ext uri="{FF2B5EF4-FFF2-40B4-BE49-F238E27FC236}">
                  <a16:creationId xmlns:a16="http://schemas.microsoft.com/office/drawing/2014/main" id="{1E155067-5C07-43F0-832F-E5D355CCE7FB}"/>
                </a:ext>
              </a:extLst>
            </p:cNvPr>
            <p:cNvSpPr/>
            <p:nvPr/>
          </p:nvSpPr>
          <p:spPr>
            <a:xfrm>
              <a:off x="2703105" y="1870018"/>
              <a:ext cx="109" cy="448"/>
            </a:xfrm>
            <a:custGeom>
              <a:avLst/>
              <a:gdLst/>
              <a:ahLst/>
              <a:cxnLst/>
              <a:rect l="l" t="t" r="r" b="b"/>
              <a:pathLst>
                <a:path w="8" h="33" extrusionOk="0">
                  <a:moveTo>
                    <a:pt x="0" y="1"/>
                  </a:moveTo>
                  <a:lnTo>
                    <a:pt x="7"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621;p126">
              <a:extLst>
                <a:ext uri="{FF2B5EF4-FFF2-40B4-BE49-F238E27FC236}">
                  <a16:creationId xmlns:a16="http://schemas.microsoft.com/office/drawing/2014/main" id="{67714C8C-3EB7-424D-B5BB-40DEC1D518B2}"/>
                </a:ext>
              </a:extLst>
            </p:cNvPr>
            <p:cNvSpPr/>
            <p:nvPr/>
          </p:nvSpPr>
          <p:spPr>
            <a:xfrm>
              <a:off x="2702480" y="1867737"/>
              <a:ext cx="109" cy="394"/>
            </a:xfrm>
            <a:custGeom>
              <a:avLst/>
              <a:gdLst/>
              <a:ahLst/>
              <a:cxnLst/>
              <a:rect l="l" t="t" r="r" b="b"/>
              <a:pathLst>
                <a:path w="8" h="29" extrusionOk="0">
                  <a:moveTo>
                    <a:pt x="1" y="1"/>
                  </a:moveTo>
                  <a:lnTo>
                    <a:pt x="8"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622;p126">
              <a:extLst>
                <a:ext uri="{FF2B5EF4-FFF2-40B4-BE49-F238E27FC236}">
                  <a16:creationId xmlns:a16="http://schemas.microsoft.com/office/drawing/2014/main" id="{F17A35D2-01B8-4A68-81E7-075979E020D4}"/>
                </a:ext>
              </a:extLst>
            </p:cNvPr>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623;p126">
              <a:extLst>
                <a:ext uri="{FF2B5EF4-FFF2-40B4-BE49-F238E27FC236}">
                  <a16:creationId xmlns:a16="http://schemas.microsoft.com/office/drawing/2014/main" id="{9CFBBE22-65CA-4E31-B995-29171F9057C5}"/>
                </a:ext>
              </a:extLst>
            </p:cNvPr>
            <p:cNvSpPr/>
            <p:nvPr/>
          </p:nvSpPr>
          <p:spPr>
            <a:xfrm>
              <a:off x="2730667" y="1873439"/>
              <a:ext cx="163" cy="964"/>
            </a:xfrm>
            <a:custGeom>
              <a:avLst/>
              <a:gdLst/>
              <a:ahLst/>
              <a:cxnLst/>
              <a:rect l="l" t="t" r="r" b="b"/>
              <a:pathLst>
                <a:path w="12" h="71" extrusionOk="0">
                  <a:moveTo>
                    <a:pt x="11" y="7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624;p126">
              <a:extLst>
                <a:ext uri="{FF2B5EF4-FFF2-40B4-BE49-F238E27FC236}">
                  <a16:creationId xmlns:a16="http://schemas.microsoft.com/office/drawing/2014/main" id="{73F624C4-E30A-49FA-BAA5-1AE54399CED9}"/>
                </a:ext>
              </a:extLst>
            </p:cNvPr>
            <p:cNvSpPr/>
            <p:nvPr/>
          </p:nvSpPr>
          <p:spPr>
            <a:xfrm>
              <a:off x="2730911" y="1874919"/>
              <a:ext cx="149" cy="1005"/>
            </a:xfrm>
            <a:custGeom>
              <a:avLst/>
              <a:gdLst/>
              <a:ahLst/>
              <a:cxnLst/>
              <a:rect l="l" t="t" r="r" b="b"/>
              <a:pathLst>
                <a:path w="11" h="74" extrusionOk="0">
                  <a:moveTo>
                    <a:pt x="11" y="7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625;p126">
              <a:extLst>
                <a:ext uri="{FF2B5EF4-FFF2-40B4-BE49-F238E27FC236}">
                  <a16:creationId xmlns:a16="http://schemas.microsoft.com/office/drawing/2014/main" id="{E460E54C-CA09-4081-980F-CD2820515919}"/>
                </a:ext>
              </a:extLst>
            </p:cNvPr>
            <p:cNvSpPr/>
            <p:nvPr/>
          </p:nvSpPr>
          <p:spPr>
            <a:xfrm>
              <a:off x="2702290" y="1867071"/>
              <a:ext cx="109" cy="353"/>
            </a:xfrm>
            <a:custGeom>
              <a:avLst/>
              <a:gdLst/>
              <a:ahLst/>
              <a:cxnLst/>
              <a:rect l="l" t="t" r="r" b="b"/>
              <a:pathLst>
                <a:path w="8" h="26" extrusionOk="0">
                  <a:moveTo>
                    <a:pt x="1" y="1"/>
                  </a:moveTo>
                  <a:lnTo>
                    <a:pt x="8"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626;p126">
              <a:extLst>
                <a:ext uri="{FF2B5EF4-FFF2-40B4-BE49-F238E27FC236}">
                  <a16:creationId xmlns:a16="http://schemas.microsoft.com/office/drawing/2014/main" id="{D9AC3CEC-32FA-44EB-8BA7-8E7A1ACF8341}"/>
                </a:ext>
              </a:extLst>
            </p:cNvPr>
            <p:cNvSpPr/>
            <p:nvPr/>
          </p:nvSpPr>
          <p:spPr>
            <a:xfrm>
              <a:off x="2703675" y="1872638"/>
              <a:ext cx="54" cy="434"/>
            </a:xfrm>
            <a:custGeom>
              <a:avLst/>
              <a:gdLst/>
              <a:ahLst/>
              <a:cxnLst/>
              <a:rect l="l" t="t" r="r" b="b"/>
              <a:pathLst>
                <a:path w="4" h="32" extrusionOk="0">
                  <a:moveTo>
                    <a:pt x="0" y="0"/>
                  </a:moveTo>
                  <a:lnTo>
                    <a:pt x="4"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627;p126">
              <a:extLst>
                <a:ext uri="{FF2B5EF4-FFF2-40B4-BE49-F238E27FC236}">
                  <a16:creationId xmlns:a16="http://schemas.microsoft.com/office/drawing/2014/main" id="{5B03D3E9-435C-4867-AEE8-078E680A6790}"/>
                </a:ext>
              </a:extLst>
            </p:cNvPr>
            <p:cNvSpPr/>
            <p:nvPr/>
          </p:nvSpPr>
          <p:spPr>
            <a:xfrm>
              <a:off x="2703485" y="1871728"/>
              <a:ext cx="109" cy="448"/>
            </a:xfrm>
            <a:custGeom>
              <a:avLst/>
              <a:gdLst/>
              <a:ahLst/>
              <a:cxnLst/>
              <a:rect l="l" t="t" r="r" b="b"/>
              <a:pathLst>
                <a:path w="8" h="33" extrusionOk="0">
                  <a:moveTo>
                    <a:pt x="0" y="1"/>
                  </a:moveTo>
                  <a:lnTo>
                    <a:pt x="7"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628;p126">
              <a:extLst>
                <a:ext uri="{FF2B5EF4-FFF2-40B4-BE49-F238E27FC236}">
                  <a16:creationId xmlns:a16="http://schemas.microsoft.com/office/drawing/2014/main" id="{FCD9541C-4741-4C62-9279-0AF670A439EA}"/>
                </a:ext>
              </a:extLst>
            </p:cNvPr>
            <p:cNvSpPr/>
            <p:nvPr/>
          </p:nvSpPr>
          <p:spPr>
            <a:xfrm>
              <a:off x="2702670" y="1868497"/>
              <a:ext cx="163" cy="353"/>
            </a:xfrm>
            <a:custGeom>
              <a:avLst/>
              <a:gdLst/>
              <a:ahLst/>
              <a:cxnLst/>
              <a:rect l="l" t="t" r="r" b="b"/>
              <a:pathLst>
                <a:path w="12" h="26" extrusionOk="0">
                  <a:moveTo>
                    <a:pt x="1" y="1"/>
                  </a:moveTo>
                  <a:lnTo>
                    <a:pt x="11"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629;p126">
              <a:extLst>
                <a:ext uri="{FF2B5EF4-FFF2-40B4-BE49-F238E27FC236}">
                  <a16:creationId xmlns:a16="http://schemas.microsoft.com/office/drawing/2014/main" id="{4BFC9A58-0DBE-4B79-81F1-F0E09F06EFB7}"/>
                </a:ext>
              </a:extLst>
            </p:cNvPr>
            <p:cNvSpPr/>
            <p:nvPr/>
          </p:nvSpPr>
          <p:spPr>
            <a:xfrm>
              <a:off x="2731142" y="1876345"/>
              <a:ext cx="14" cy="109"/>
            </a:xfrm>
            <a:custGeom>
              <a:avLst/>
              <a:gdLst/>
              <a:ahLst/>
              <a:cxnLst/>
              <a:rect l="l" t="t" r="r" b="b"/>
              <a:pathLst>
                <a:path w="1" h="8" extrusionOk="0">
                  <a:moveTo>
                    <a:pt x="1" y="7"/>
                  </a:moveTo>
                  <a:lnTo>
                    <a:pt x="1" y="7"/>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630;p126">
              <a:extLst>
                <a:ext uri="{FF2B5EF4-FFF2-40B4-BE49-F238E27FC236}">
                  <a16:creationId xmlns:a16="http://schemas.microsoft.com/office/drawing/2014/main" id="{3320D580-A4DB-40E5-A0A7-10F0D7EA7961}"/>
                </a:ext>
              </a:extLst>
            </p:cNvPr>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631;p126">
              <a:extLst>
                <a:ext uri="{FF2B5EF4-FFF2-40B4-BE49-F238E27FC236}">
                  <a16:creationId xmlns:a16="http://schemas.microsoft.com/office/drawing/2014/main" id="{B2C539B7-4029-477A-A356-385887B6C3BA}"/>
                </a:ext>
              </a:extLst>
            </p:cNvPr>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632;p126">
              <a:extLst>
                <a:ext uri="{FF2B5EF4-FFF2-40B4-BE49-F238E27FC236}">
                  <a16:creationId xmlns:a16="http://schemas.microsoft.com/office/drawing/2014/main" id="{96634C59-C4BF-478F-BC6B-80562EB625BE}"/>
                </a:ext>
              </a:extLst>
            </p:cNvPr>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633;p126">
              <a:extLst>
                <a:ext uri="{FF2B5EF4-FFF2-40B4-BE49-F238E27FC236}">
                  <a16:creationId xmlns:a16="http://schemas.microsoft.com/office/drawing/2014/main" id="{82B7B363-883D-4DE0-844C-DCB4608FC27F}"/>
                </a:ext>
              </a:extLst>
            </p:cNvPr>
            <p:cNvSpPr/>
            <p:nvPr/>
          </p:nvSpPr>
          <p:spPr>
            <a:xfrm>
              <a:off x="2703295" y="1870873"/>
              <a:ext cx="109" cy="448"/>
            </a:xfrm>
            <a:custGeom>
              <a:avLst/>
              <a:gdLst/>
              <a:ahLst/>
              <a:cxnLst/>
              <a:rect l="l" t="t" r="r" b="b"/>
              <a:pathLst>
                <a:path w="8" h="33" extrusionOk="0">
                  <a:moveTo>
                    <a:pt x="0" y="1"/>
                  </a:moveTo>
                  <a:lnTo>
                    <a:pt x="7"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634;p126">
              <a:extLst>
                <a:ext uri="{FF2B5EF4-FFF2-40B4-BE49-F238E27FC236}">
                  <a16:creationId xmlns:a16="http://schemas.microsoft.com/office/drawing/2014/main" id="{53B62F9A-96BD-4ADF-90E4-DD3A195A7E89}"/>
                </a:ext>
              </a:extLst>
            </p:cNvPr>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635;p126">
              <a:extLst>
                <a:ext uri="{FF2B5EF4-FFF2-40B4-BE49-F238E27FC236}">
                  <a16:creationId xmlns:a16="http://schemas.microsoft.com/office/drawing/2014/main" id="{5559AE17-5AE8-4801-8762-B896B9991EE0}"/>
                </a:ext>
              </a:extLst>
            </p:cNvPr>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636;p126">
              <a:extLst>
                <a:ext uri="{FF2B5EF4-FFF2-40B4-BE49-F238E27FC236}">
                  <a16:creationId xmlns:a16="http://schemas.microsoft.com/office/drawing/2014/main" id="{E3F35AEE-681B-469C-AB17-504414741E8D}"/>
                </a:ext>
              </a:extLst>
            </p:cNvPr>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637;p126">
              <a:extLst>
                <a:ext uri="{FF2B5EF4-FFF2-40B4-BE49-F238E27FC236}">
                  <a16:creationId xmlns:a16="http://schemas.microsoft.com/office/drawing/2014/main" id="{9E4AA1F5-0DC5-4A75-A4B3-AF822F51E7F7}"/>
                </a:ext>
              </a:extLst>
            </p:cNvPr>
            <p:cNvSpPr/>
            <p:nvPr/>
          </p:nvSpPr>
          <p:spPr>
            <a:xfrm>
              <a:off x="2704286" y="1878151"/>
              <a:ext cx="14" cy="109"/>
            </a:xfrm>
            <a:custGeom>
              <a:avLst/>
              <a:gdLst/>
              <a:ahLst/>
              <a:cxnLst/>
              <a:rect l="l" t="t" r="r" b="b"/>
              <a:pathLst>
                <a:path w="1" h="8" extrusionOk="0">
                  <a:moveTo>
                    <a:pt x="1"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638;p126">
              <a:extLst>
                <a:ext uri="{FF2B5EF4-FFF2-40B4-BE49-F238E27FC236}">
                  <a16:creationId xmlns:a16="http://schemas.microsoft.com/office/drawing/2014/main" id="{63E92420-16F4-4D7D-A5FB-C60C70440C2C}"/>
                </a:ext>
              </a:extLst>
            </p:cNvPr>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639;p126">
              <a:extLst>
                <a:ext uri="{FF2B5EF4-FFF2-40B4-BE49-F238E27FC236}">
                  <a16:creationId xmlns:a16="http://schemas.microsoft.com/office/drawing/2014/main" id="{2968C2D4-66DA-47E7-BAB4-30B4821AAB40}"/>
                </a:ext>
              </a:extLst>
            </p:cNvPr>
            <p:cNvSpPr/>
            <p:nvPr/>
          </p:nvSpPr>
          <p:spPr>
            <a:xfrm>
              <a:off x="2702059" y="1866460"/>
              <a:ext cx="149" cy="339"/>
            </a:xfrm>
            <a:custGeom>
              <a:avLst/>
              <a:gdLst/>
              <a:ahLst/>
              <a:cxnLst/>
              <a:rect l="l" t="t" r="r" b="b"/>
              <a:pathLst>
                <a:path w="11" h="25" extrusionOk="0">
                  <a:moveTo>
                    <a:pt x="0" y="0"/>
                  </a:moveTo>
                  <a:lnTo>
                    <a:pt x="11"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640;p126">
              <a:extLst>
                <a:ext uri="{FF2B5EF4-FFF2-40B4-BE49-F238E27FC236}">
                  <a16:creationId xmlns:a16="http://schemas.microsoft.com/office/drawing/2014/main" id="{FF0EFC87-D474-4E99-90A8-373E28DDBC66}"/>
                </a:ext>
              </a:extLst>
            </p:cNvPr>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641;p126">
              <a:extLst>
                <a:ext uri="{FF2B5EF4-FFF2-40B4-BE49-F238E27FC236}">
                  <a16:creationId xmlns:a16="http://schemas.microsoft.com/office/drawing/2014/main" id="{E00C994D-92E4-4B54-BAF5-E63B7B705F75}"/>
                </a:ext>
              </a:extLst>
            </p:cNvPr>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642;p126">
              <a:extLst>
                <a:ext uri="{FF2B5EF4-FFF2-40B4-BE49-F238E27FC236}">
                  <a16:creationId xmlns:a16="http://schemas.microsoft.com/office/drawing/2014/main" id="{EA472417-C52A-41D2-8AB3-BA9C6ED258DD}"/>
                </a:ext>
              </a:extLst>
            </p:cNvPr>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643;p126">
              <a:extLst>
                <a:ext uri="{FF2B5EF4-FFF2-40B4-BE49-F238E27FC236}">
                  <a16:creationId xmlns:a16="http://schemas.microsoft.com/office/drawing/2014/main" id="{F445FDA2-4D3F-4600-8581-A8883F374196}"/>
                </a:ext>
              </a:extLst>
            </p:cNvPr>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644;p126">
              <a:extLst>
                <a:ext uri="{FF2B5EF4-FFF2-40B4-BE49-F238E27FC236}">
                  <a16:creationId xmlns:a16="http://schemas.microsoft.com/office/drawing/2014/main" id="{08EBC278-0DE5-4BD3-93D1-313D97398A04}"/>
                </a:ext>
              </a:extLst>
            </p:cNvPr>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645;p126">
              <a:extLst>
                <a:ext uri="{FF2B5EF4-FFF2-40B4-BE49-F238E27FC236}">
                  <a16:creationId xmlns:a16="http://schemas.microsoft.com/office/drawing/2014/main" id="{7CA3BFB4-56DE-4BA8-8C8F-FAE046B3FF37}"/>
                </a:ext>
              </a:extLst>
            </p:cNvPr>
            <p:cNvSpPr/>
            <p:nvPr/>
          </p:nvSpPr>
          <p:spPr>
            <a:xfrm>
              <a:off x="2307063" y="1789734"/>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646;p126">
              <a:extLst>
                <a:ext uri="{FF2B5EF4-FFF2-40B4-BE49-F238E27FC236}">
                  <a16:creationId xmlns:a16="http://schemas.microsoft.com/office/drawing/2014/main" id="{271F1A95-A29D-4BA7-83F9-C44FAAF5C49C}"/>
                </a:ext>
              </a:extLst>
            </p:cNvPr>
            <p:cNvSpPr/>
            <p:nvPr/>
          </p:nvSpPr>
          <p:spPr>
            <a:xfrm>
              <a:off x="2305542" y="1789924"/>
              <a:ext cx="54" cy="14"/>
            </a:xfrm>
            <a:custGeom>
              <a:avLst/>
              <a:gdLst/>
              <a:ahLst/>
              <a:cxnLst/>
              <a:rect l="l" t="t" r="r" b="b"/>
              <a:pathLst>
                <a:path w="4" h="1" extrusionOk="0">
                  <a:moveTo>
                    <a:pt x="0" y="1"/>
                  </a:moveTo>
                  <a:lnTo>
                    <a:pt x="0" y="1"/>
                  </a:ln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647;p126">
              <a:extLst>
                <a:ext uri="{FF2B5EF4-FFF2-40B4-BE49-F238E27FC236}">
                  <a16:creationId xmlns:a16="http://schemas.microsoft.com/office/drawing/2014/main" id="{46BDFE82-8FCC-47DA-9193-9B13C8E1532F}"/>
                </a:ext>
              </a:extLst>
            </p:cNvPr>
            <p:cNvSpPr/>
            <p:nvPr/>
          </p:nvSpPr>
          <p:spPr>
            <a:xfrm>
              <a:off x="2305827" y="1789829"/>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648;p126">
              <a:extLst>
                <a:ext uri="{FF2B5EF4-FFF2-40B4-BE49-F238E27FC236}">
                  <a16:creationId xmlns:a16="http://schemas.microsoft.com/office/drawing/2014/main" id="{BC9BC3B7-B5D6-4388-85A2-DFF40E5B5F85}"/>
                </a:ext>
              </a:extLst>
            </p:cNvPr>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649;p126">
              <a:extLst>
                <a:ext uri="{FF2B5EF4-FFF2-40B4-BE49-F238E27FC236}">
                  <a16:creationId xmlns:a16="http://schemas.microsoft.com/office/drawing/2014/main" id="{978CDD0C-B99D-433F-8F97-9179CF509A9F}"/>
                </a:ext>
              </a:extLst>
            </p:cNvPr>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650;p126">
              <a:extLst>
                <a:ext uri="{FF2B5EF4-FFF2-40B4-BE49-F238E27FC236}">
                  <a16:creationId xmlns:a16="http://schemas.microsoft.com/office/drawing/2014/main" id="{3743E3AA-C714-4669-8914-71E685007440}"/>
                </a:ext>
              </a:extLst>
            </p:cNvPr>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651;p126">
              <a:extLst>
                <a:ext uri="{FF2B5EF4-FFF2-40B4-BE49-F238E27FC236}">
                  <a16:creationId xmlns:a16="http://schemas.microsoft.com/office/drawing/2014/main" id="{C0F0F865-D417-424C-BC7A-0837BD48CB65}"/>
                </a:ext>
              </a:extLst>
            </p:cNvPr>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652;p126">
              <a:extLst>
                <a:ext uri="{FF2B5EF4-FFF2-40B4-BE49-F238E27FC236}">
                  <a16:creationId xmlns:a16="http://schemas.microsoft.com/office/drawing/2014/main" id="{795A0996-0FC6-4B70-84AB-A4FB4BB7555C}"/>
                </a:ext>
              </a:extLst>
            </p:cNvPr>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653;p126">
              <a:extLst>
                <a:ext uri="{FF2B5EF4-FFF2-40B4-BE49-F238E27FC236}">
                  <a16:creationId xmlns:a16="http://schemas.microsoft.com/office/drawing/2014/main" id="{D0A30472-D55E-4F06-BEAA-454E9D166E15}"/>
                </a:ext>
              </a:extLst>
            </p:cNvPr>
            <p:cNvSpPr/>
            <p:nvPr/>
          </p:nvSpPr>
          <p:spPr>
            <a:xfrm>
              <a:off x="2305637" y="1789883"/>
              <a:ext cx="109" cy="14"/>
            </a:xfrm>
            <a:custGeom>
              <a:avLst/>
              <a:gdLst/>
              <a:ahLst/>
              <a:cxnLst/>
              <a:rect l="l" t="t" r="r" b="b"/>
              <a:pathLst>
                <a:path w="8" h="1" extrusionOk="0">
                  <a:moveTo>
                    <a:pt x="0" y="0"/>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654;p126">
              <a:extLst>
                <a:ext uri="{FF2B5EF4-FFF2-40B4-BE49-F238E27FC236}">
                  <a16:creationId xmlns:a16="http://schemas.microsoft.com/office/drawing/2014/main" id="{00DED20F-075C-49D6-ACB2-E39D6BBA2784}"/>
                </a:ext>
              </a:extLst>
            </p:cNvPr>
            <p:cNvSpPr/>
            <p:nvPr/>
          </p:nvSpPr>
          <p:spPr>
            <a:xfrm>
              <a:off x="2306017" y="1789788"/>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655;p126">
              <a:extLst>
                <a:ext uri="{FF2B5EF4-FFF2-40B4-BE49-F238E27FC236}">
                  <a16:creationId xmlns:a16="http://schemas.microsoft.com/office/drawing/2014/main" id="{781228D0-2494-471D-8FD7-63E824E53B64}"/>
                </a:ext>
              </a:extLst>
            </p:cNvPr>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656;p126">
              <a:extLst>
                <a:ext uri="{FF2B5EF4-FFF2-40B4-BE49-F238E27FC236}">
                  <a16:creationId xmlns:a16="http://schemas.microsoft.com/office/drawing/2014/main" id="{D0DB64B7-865B-4C6C-B450-45EDB10956D9}"/>
                </a:ext>
              </a:extLst>
            </p:cNvPr>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657;p126">
              <a:extLst>
                <a:ext uri="{FF2B5EF4-FFF2-40B4-BE49-F238E27FC236}">
                  <a16:creationId xmlns:a16="http://schemas.microsoft.com/office/drawing/2014/main" id="{C2E84A5C-33CF-4274-BCE9-659E0B90260E}"/>
                </a:ext>
              </a:extLst>
            </p:cNvPr>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658;p126">
              <a:extLst>
                <a:ext uri="{FF2B5EF4-FFF2-40B4-BE49-F238E27FC236}">
                  <a16:creationId xmlns:a16="http://schemas.microsoft.com/office/drawing/2014/main" id="{9451BCEC-C958-4D4E-A09A-93682A13FC86}"/>
                </a:ext>
              </a:extLst>
            </p:cNvPr>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659;p126">
              <a:extLst>
                <a:ext uri="{FF2B5EF4-FFF2-40B4-BE49-F238E27FC236}">
                  <a16:creationId xmlns:a16="http://schemas.microsoft.com/office/drawing/2014/main" id="{A8A39B6F-7606-4DFE-9840-BF6DB3EBB6D6}"/>
                </a:ext>
              </a:extLst>
            </p:cNvPr>
            <p:cNvSpPr/>
            <p:nvPr/>
          </p:nvSpPr>
          <p:spPr>
            <a:xfrm>
              <a:off x="2317422" y="1791784"/>
              <a:ext cx="584" cy="394"/>
            </a:xfrm>
            <a:custGeom>
              <a:avLst/>
              <a:gdLst/>
              <a:ahLst/>
              <a:cxnLst/>
              <a:rect l="l" t="t" r="r" b="b"/>
              <a:pathLst>
                <a:path w="43" h="29" extrusionOk="0">
                  <a:moveTo>
                    <a:pt x="1" y="28"/>
                  </a:moveTo>
                  <a:lnTo>
                    <a:pt x="43"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660;p126">
              <a:extLst>
                <a:ext uri="{FF2B5EF4-FFF2-40B4-BE49-F238E27FC236}">
                  <a16:creationId xmlns:a16="http://schemas.microsoft.com/office/drawing/2014/main" id="{5ACA85F5-03EC-46F6-AD2D-4F77074B85B1}"/>
                </a:ext>
              </a:extLst>
            </p:cNvPr>
            <p:cNvSpPr/>
            <p:nvPr/>
          </p:nvSpPr>
          <p:spPr>
            <a:xfrm>
              <a:off x="2308773" y="1792069"/>
              <a:ext cx="14" cy="54"/>
            </a:xfrm>
            <a:custGeom>
              <a:avLst/>
              <a:gdLst/>
              <a:ahLst/>
              <a:cxnLst/>
              <a:rect l="l" t="t" r="r" b="b"/>
              <a:pathLst>
                <a:path w="1" h="4" extrusionOk="0">
                  <a:moveTo>
                    <a:pt x="0"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661;p126">
              <a:extLst>
                <a:ext uri="{FF2B5EF4-FFF2-40B4-BE49-F238E27FC236}">
                  <a16:creationId xmlns:a16="http://schemas.microsoft.com/office/drawing/2014/main" id="{65D202AC-F7D8-4AE1-8A14-9DDD27E250F4}"/>
                </a:ext>
              </a:extLst>
            </p:cNvPr>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662;p126">
              <a:extLst>
                <a:ext uri="{FF2B5EF4-FFF2-40B4-BE49-F238E27FC236}">
                  <a16:creationId xmlns:a16="http://schemas.microsoft.com/office/drawing/2014/main" id="{19847AC6-D62A-4CE3-84D6-5BFA39F1AC64}"/>
                </a:ext>
              </a:extLst>
            </p:cNvPr>
            <p:cNvSpPr/>
            <p:nvPr/>
          </p:nvSpPr>
          <p:spPr>
            <a:xfrm>
              <a:off x="2309058" y="1789829"/>
              <a:ext cx="54" cy="394"/>
            </a:xfrm>
            <a:custGeom>
              <a:avLst/>
              <a:gdLst/>
              <a:ahLst/>
              <a:cxnLst/>
              <a:rect l="l" t="t" r="r" b="b"/>
              <a:pathLst>
                <a:path w="4" h="29" extrusionOk="0">
                  <a:moveTo>
                    <a:pt x="4" y="1"/>
                  </a:moveTo>
                  <a:lnTo>
                    <a:pt x="4" y="1"/>
                  </a:lnTo>
                  <a:lnTo>
                    <a:pt x="0"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663;p126">
              <a:extLst>
                <a:ext uri="{FF2B5EF4-FFF2-40B4-BE49-F238E27FC236}">
                  <a16:creationId xmlns:a16="http://schemas.microsoft.com/office/drawing/2014/main" id="{D9410968-9EF0-464A-A31B-86044DB07AE5}"/>
                </a:ext>
              </a:extLst>
            </p:cNvPr>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664;p126">
              <a:extLst>
                <a:ext uri="{FF2B5EF4-FFF2-40B4-BE49-F238E27FC236}">
                  <a16:creationId xmlns:a16="http://schemas.microsoft.com/office/drawing/2014/main" id="{52D6FCED-C08B-4275-BE98-105F59A87345}"/>
                </a:ext>
              </a:extLst>
            </p:cNvPr>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665;p126">
              <a:extLst>
                <a:ext uri="{FF2B5EF4-FFF2-40B4-BE49-F238E27FC236}">
                  <a16:creationId xmlns:a16="http://schemas.microsoft.com/office/drawing/2014/main" id="{7870DF0C-F038-4791-9CB9-05AEDCA4152A}"/>
                </a:ext>
              </a:extLst>
            </p:cNvPr>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666;p126">
              <a:extLst>
                <a:ext uri="{FF2B5EF4-FFF2-40B4-BE49-F238E27FC236}">
                  <a16:creationId xmlns:a16="http://schemas.microsoft.com/office/drawing/2014/main" id="{417C71EC-D1F4-4C07-8F15-DB84C2B7C20E}"/>
                </a:ext>
              </a:extLst>
            </p:cNvPr>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667;p126">
              <a:extLst>
                <a:ext uri="{FF2B5EF4-FFF2-40B4-BE49-F238E27FC236}">
                  <a16:creationId xmlns:a16="http://schemas.microsoft.com/office/drawing/2014/main" id="{2AC1310F-06FD-4280-B604-A57EEA663800}"/>
                </a:ext>
              </a:extLst>
            </p:cNvPr>
            <p:cNvSpPr/>
            <p:nvPr/>
          </p:nvSpPr>
          <p:spPr>
            <a:xfrm>
              <a:off x="2306397" y="1805701"/>
              <a:ext cx="54" cy="258"/>
            </a:xfrm>
            <a:custGeom>
              <a:avLst/>
              <a:gdLst/>
              <a:ahLst/>
              <a:cxnLst/>
              <a:rect l="l" t="t" r="r" b="b"/>
              <a:pathLst>
                <a:path w="4" h="19" extrusionOk="0">
                  <a:moveTo>
                    <a:pt x="0" y="1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668;p126">
              <a:extLst>
                <a:ext uri="{FF2B5EF4-FFF2-40B4-BE49-F238E27FC236}">
                  <a16:creationId xmlns:a16="http://schemas.microsoft.com/office/drawing/2014/main" id="{24FD614C-4954-40EC-9276-39FD51E16AA8}"/>
                </a:ext>
              </a:extLst>
            </p:cNvPr>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669;p126">
              <a:extLst>
                <a:ext uri="{FF2B5EF4-FFF2-40B4-BE49-F238E27FC236}">
                  <a16:creationId xmlns:a16="http://schemas.microsoft.com/office/drawing/2014/main" id="{31CD3C8F-0C30-45FA-9A0E-E0070F1B96AD}"/>
                </a:ext>
              </a:extLst>
            </p:cNvPr>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670;p126">
              <a:extLst>
                <a:ext uri="{FF2B5EF4-FFF2-40B4-BE49-F238E27FC236}">
                  <a16:creationId xmlns:a16="http://schemas.microsoft.com/office/drawing/2014/main" id="{605EB3BA-D421-4AC3-BAFE-A6264465A121}"/>
                </a:ext>
              </a:extLst>
            </p:cNvPr>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671;p126">
              <a:extLst>
                <a:ext uri="{FF2B5EF4-FFF2-40B4-BE49-F238E27FC236}">
                  <a16:creationId xmlns:a16="http://schemas.microsoft.com/office/drawing/2014/main" id="{CB6C256A-D963-45F4-A7A2-B92CDAC8460A}"/>
                </a:ext>
              </a:extLst>
            </p:cNvPr>
            <p:cNvSpPr/>
            <p:nvPr/>
          </p:nvSpPr>
          <p:spPr>
            <a:xfrm>
              <a:off x="2308868" y="1791404"/>
              <a:ext cx="14" cy="244"/>
            </a:xfrm>
            <a:custGeom>
              <a:avLst/>
              <a:gdLst/>
              <a:ahLst/>
              <a:cxnLst/>
              <a:rect l="l" t="t" r="r" b="b"/>
              <a:pathLst>
                <a:path w="1" h="18" extrusionOk="0">
                  <a:moveTo>
                    <a:pt x="0" y="18"/>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672;p126">
              <a:extLst>
                <a:ext uri="{FF2B5EF4-FFF2-40B4-BE49-F238E27FC236}">
                  <a16:creationId xmlns:a16="http://schemas.microsoft.com/office/drawing/2014/main" id="{8DCADF36-4776-4F82-B207-8B33B50DCCE0}"/>
                </a:ext>
              </a:extLst>
            </p:cNvPr>
            <p:cNvSpPr/>
            <p:nvPr/>
          </p:nvSpPr>
          <p:spPr>
            <a:xfrm>
              <a:off x="2307538" y="1802809"/>
              <a:ext cx="54" cy="299"/>
            </a:xfrm>
            <a:custGeom>
              <a:avLst/>
              <a:gdLst/>
              <a:ahLst/>
              <a:cxnLst/>
              <a:rect l="l" t="t" r="r" b="b"/>
              <a:pathLst>
                <a:path w="4" h="22" extrusionOk="0">
                  <a:moveTo>
                    <a:pt x="0" y="21"/>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673;p126">
              <a:extLst>
                <a:ext uri="{FF2B5EF4-FFF2-40B4-BE49-F238E27FC236}">
                  <a16:creationId xmlns:a16="http://schemas.microsoft.com/office/drawing/2014/main" id="{236F24A6-D44A-4BF4-8386-901AEA3CEEE7}"/>
                </a:ext>
              </a:extLst>
            </p:cNvPr>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674;p126">
              <a:extLst>
                <a:ext uri="{FF2B5EF4-FFF2-40B4-BE49-F238E27FC236}">
                  <a16:creationId xmlns:a16="http://schemas.microsoft.com/office/drawing/2014/main" id="{8B94CFC9-DA4E-44FE-A4E4-524176932B8D}"/>
                </a:ext>
              </a:extLst>
            </p:cNvPr>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675;p126">
              <a:extLst>
                <a:ext uri="{FF2B5EF4-FFF2-40B4-BE49-F238E27FC236}">
                  <a16:creationId xmlns:a16="http://schemas.microsoft.com/office/drawing/2014/main" id="{1EE024B9-0075-4BFA-85D8-51D237AC77E4}"/>
                </a:ext>
              </a:extLst>
            </p:cNvPr>
            <p:cNvSpPr/>
            <p:nvPr/>
          </p:nvSpPr>
          <p:spPr>
            <a:xfrm>
              <a:off x="2306248" y="1806041"/>
              <a:ext cx="109" cy="299"/>
            </a:xfrm>
            <a:custGeom>
              <a:avLst/>
              <a:gdLst/>
              <a:ahLst/>
              <a:cxnLst/>
              <a:rect l="l" t="t" r="r" b="b"/>
              <a:pathLst>
                <a:path w="8" h="22" extrusionOk="0">
                  <a:moveTo>
                    <a:pt x="1" y="21"/>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676;p126">
              <a:extLst>
                <a:ext uri="{FF2B5EF4-FFF2-40B4-BE49-F238E27FC236}">
                  <a16:creationId xmlns:a16="http://schemas.microsoft.com/office/drawing/2014/main" id="{DBB62722-E7FB-4340-83BF-B6FBDD239551}"/>
                </a:ext>
              </a:extLst>
            </p:cNvPr>
            <p:cNvSpPr/>
            <p:nvPr/>
          </p:nvSpPr>
          <p:spPr>
            <a:xfrm>
              <a:off x="2306492" y="1805375"/>
              <a:ext cx="109" cy="244"/>
            </a:xfrm>
            <a:custGeom>
              <a:avLst/>
              <a:gdLst/>
              <a:ahLst/>
              <a:cxnLst/>
              <a:rect l="l" t="t" r="r" b="b"/>
              <a:pathLst>
                <a:path w="8" h="18" extrusionOk="0">
                  <a:moveTo>
                    <a:pt x="0" y="18"/>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677;p126">
              <a:extLst>
                <a:ext uri="{FF2B5EF4-FFF2-40B4-BE49-F238E27FC236}">
                  <a16:creationId xmlns:a16="http://schemas.microsoft.com/office/drawing/2014/main" id="{693A2EE8-2ABA-42D1-A5C7-6DF8DCAE56B3}"/>
                </a:ext>
              </a:extLst>
            </p:cNvPr>
            <p:cNvSpPr/>
            <p:nvPr/>
          </p:nvSpPr>
          <p:spPr>
            <a:xfrm>
              <a:off x="2305393" y="1809652"/>
              <a:ext cx="109" cy="489"/>
            </a:xfrm>
            <a:custGeom>
              <a:avLst/>
              <a:gdLst/>
              <a:ahLst/>
              <a:cxnLst/>
              <a:rect l="l" t="t" r="r" b="b"/>
              <a:pathLst>
                <a:path w="8" h="36" extrusionOk="0">
                  <a:moveTo>
                    <a:pt x="1" y="36"/>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678;p126">
              <a:extLst>
                <a:ext uri="{FF2B5EF4-FFF2-40B4-BE49-F238E27FC236}">
                  <a16:creationId xmlns:a16="http://schemas.microsoft.com/office/drawing/2014/main" id="{A8E60A59-381C-4E78-837B-FA92B07AE6AD}"/>
                </a:ext>
              </a:extLst>
            </p:cNvPr>
            <p:cNvSpPr/>
            <p:nvPr/>
          </p:nvSpPr>
          <p:spPr>
            <a:xfrm>
              <a:off x="2304687" y="1814404"/>
              <a:ext cx="14" cy="299"/>
            </a:xfrm>
            <a:custGeom>
              <a:avLst/>
              <a:gdLst/>
              <a:ahLst/>
              <a:cxnLst/>
              <a:rect l="l" t="t" r="r" b="b"/>
              <a:pathLst>
                <a:path w="1" h="22" extrusionOk="0">
                  <a:moveTo>
                    <a:pt x="0" y="22"/>
                  </a:moveTo>
                  <a:lnTo>
                    <a:pt x="0" y="22"/>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679;p126">
              <a:extLst>
                <a:ext uri="{FF2B5EF4-FFF2-40B4-BE49-F238E27FC236}">
                  <a16:creationId xmlns:a16="http://schemas.microsoft.com/office/drawing/2014/main" id="{73857DCA-A0E2-4115-BE6B-F29782174DE4}"/>
                </a:ext>
              </a:extLst>
            </p:cNvPr>
            <p:cNvSpPr/>
            <p:nvPr/>
          </p:nvSpPr>
          <p:spPr>
            <a:xfrm>
              <a:off x="2304917" y="1812313"/>
              <a:ext cx="109" cy="584"/>
            </a:xfrm>
            <a:custGeom>
              <a:avLst/>
              <a:gdLst/>
              <a:ahLst/>
              <a:cxnLst/>
              <a:rect l="l" t="t" r="r" b="b"/>
              <a:pathLst>
                <a:path w="8" h="43" extrusionOk="0">
                  <a:moveTo>
                    <a:pt x="1" y="43"/>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680;p126">
              <a:extLst>
                <a:ext uri="{FF2B5EF4-FFF2-40B4-BE49-F238E27FC236}">
                  <a16:creationId xmlns:a16="http://schemas.microsoft.com/office/drawing/2014/main" id="{7A06022D-35FE-407E-B184-2D70DB3CBA14}"/>
                </a:ext>
              </a:extLst>
            </p:cNvPr>
            <p:cNvSpPr/>
            <p:nvPr/>
          </p:nvSpPr>
          <p:spPr>
            <a:xfrm>
              <a:off x="2305868" y="1807561"/>
              <a:ext cx="109" cy="394"/>
            </a:xfrm>
            <a:custGeom>
              <a:avLst/>
              <a:gdLst/>
              <a:ahLst/>
              <a:cxnLst/>
              <a:rect l="l" t="t" r="r" b="b"/>
              <a:pathLst>
                <a:path w="8" h="29" extrusionOk="0">
                  <a:moveTo>
                    <a:pt x="1" y="29"/>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681;p126">
              <a:extLst>
                <a:ext uri="{FF2B5EF4-FFF2-40B4-BE49-F238E27FC236}">
                  <a16:creationId xmlns:a16="http://schemas.microsoft.com/office/drawing/2014/main" id="{75E28453-0719-4A24-8370-B786CF7EF914}"/>
                </a:ext>
              </a:extLst>
            </p:cNvPr>
            <p:cNvSpPr/>
            <p:nvPr/>
          </p:nvSpPr>
          <p:spPr>
            <a:xfrm>
              <a:off x="2305732" y="1808186"/>
              <a:ext cx="109" cy="434"/>
            </a:xfrm>
            <a:custGeom>
              <a:avLst/>
              <a:gdLst/>
              <a:ahLst/>
              <a:cxnLst/>
              <a:rect l="l" t="t" r="r" b="b"/>
              <a:pathLst>
                <a:path w="8" h="32" extrusionOk="0">
                  <a:moveTo>
                    <a:pt x="0" y="32"/>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682;p126">
              <a:extLst>
                <a:ext uri="{FF2B5EF4-FFF2-40B4-BE49-F238E27FC236}">
                  <a16:creationId xmlns:a16="http://schemas.microsoft.com/office/drawing/2014/main" id="{9D4A4261-1C72-4967-BB6C-ACD40E03C9E9}"/>
                </a:ext>
              </a:extLst>
            </p:cNvPr>
            <p:cNvSpPr/>
            <p:nvPr/>
          </p:nvSpPr>
          <p:spPr>
            <a:xfrm>
              <a:off x="2305107" y="1811363"/>
              <a:ext cx="109" cy="584"/>
            </a:xfrm>
            <a:custGeom>
              <a:avLst/>
              <a:gdLst/>
              <a:ahLst/>
              <a:cxnLst/>
              <a:rect l="l" t="t" r="r" b="b"/>
              <a:pathLst>
                <a:path w="8" h="43" extrusionOk="0">
                  <a:moveTo>
                    <a:pt x="1" y="43"/>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683;p126">
              <a:extLst>
                <a:ext uri="{FF2B5EF4-FFF2-40B4-BE49-F238E27FC236}">
                  <a16:creationId xmlns:a16="http://schemas.microsoft.com/office/drawing/2014/main" id="{50328EB2-A1D0-4044-8367-51ECEF271DC0}"/>
                </a:ext>
              </a:extLst>
            </p:cNvPr>
            <p:cNvSpPr/>
            <p:nvPr/>
          </p:nvSpPr>
          <p:spPr>
            <a:xfrm>
              <a:off x="2304782" y="1813359"/>
              <a:ext cx="109" cy="638"/>
            </a:xfrm>
            <a:custGeom>
              <a:avLst/>
              <a:gdLst/>
              <a:ahLst/>
              <a:cxnLst/>
              <a:rect l="l" t="t" r="r" b="b"/>
              <a:pathLst>
                <a:path w="8" h="47" extrusionOk="0">
                  <a:moveTo>
                    <a:pt x="0" y="46"/>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684;p126">
              <a:extLst>
                <a:ext uri="{FF2B5EF4-FFF2-40B4-BE49-F238E27FC236}">
                  <a16:creationId xmlns:a16="http://schemas.microsoft.com/office/drawing/2014/main" id="{0F2B35BD-5A8E-4F73-B1BD-2F9E68C83D24}"/>
                </a:ext>
              </a:extLst>
            </p:cNvPr>
            <p:cNvSpPr/>
            <p:nvPr/>
          </p:nvSpPr>
          <p:spPr>
            <a:xfrm>
              <a:off x="2305257" y="1810467"/>
              <a:ext cx="109" cy="530"/>
            </a:xfrm>
            <a:custGeom>
              <a:avLst/>
              <a:gdLst/>
              <a:ahLst/>
              <a:cxnLst/>
              <a:rect l="l" t="t" r="r" b="b"/>
              <a:pathLst>
                <a:path w="8" h="39" extrusionOk="0">
                  <a:moveTo>
                    <a:pt x="0" y="39"/>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685;p126">
              <a:extLst>
                <a:ext uri="{FF2B5EF4-FFF2-40B4-BE49-F238E27FC236}">
                  <a16:creationId xmlns:a16="http://schemas.microsoft.com/office/drawing/2014/main" id="{E927685F-9844-4105-AA32-1E5A9D23C9ED}"/>
                </a:ext>
              </a:extLst>
            </p:cNvPr>
            <p:cNvSpPr/>
            <p:nvPr/>
          </p:nvSpPr>
          <p:spPr>
            <a:xfrm>
              <a:off x="2305542" y="1808892"/>
              <a:ext cx="109" cy="489"/>
            </a:xfrm>
            <a:custGeom>
              <a:avLst/>
              <a:gdLst/>
              <a:ahLst/>
              <a:cxnLst/>
              <a:rect l="l" t="t" r="r" b="b"/>
              <a:pathLst>
                <a:path w="8" h="36" extrusionOk="0">
                  <a:moveTo>
                    <a:pt x="0" y="36"/>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686;p126">
              <a:extLst>
                <a:ext uri="{FF2B5EF4-FFF2-40B4-BE49-F238E27FC236}">
                  <a16:creationId xmlns:a16="http://schemas.microsoft.com/office/drawing/2014/main" id="{85930A1A-A5BE-4CA5-A963-259E89C97951}"/>
                </a:ext>
              </a:extLst>
            </p:cNvPr>
            <p:cNvSpPr/>
            <p:nvPr/>
          </p:nvSpPr>
          <p:spPr>
            <a:xfrm>
              <a:off x="2306112" y="1806516"/>
              <a:ext cx="109" cy="339"/>
            </a:xfrm>
            <a:custGeom>
              <a:avLst/>
              <a:gdLst/>
              <a:ahLst/>
              <a:cxnLst/>
              <a:rect l="l" t="t" r="r" b="b"/>
              <a:pathLst>
                <a:path w="8" h="25" extrusionOk="0">
                  <a:moveTo>
                    <a:pt x="0" y="25"/>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687;p126">
              <a:extLst>
                <a:ext uri="{FF2B5EF4-FFF2-40B4-BE49-F238E27FC236}">
                  <a16:creationId xmlns:a16="http://schemas.microsoft.com/office/drawing/2014/main" id="{81CA7380-0F43-4D23-B608-07B72E2598D6}"/>
                </a:ext>
              </a:extLst>
            </p:cNvPr>
            <p:cNvSpPr/>
            <p:nvPr/>
          </p:nvSpPr>
          <p:spPr>
            <a:xfrm>
              <a:off x="2306017" y="1806991"/>
              <a:ext cx="54" cy="394"/>
            </a:xfrm>
            <a:custGeom>
              <a:avLst/>
              <a:gdLst/>
              <a:ahLst/>
              <a:cxnLst/>
              <a:rect l="l" t="t" r="r" b="b"/>
              <a:pathLst>
                <a:path w="4" h="29" extrusionOk="0">
                  <a:moveTo>
                    <a:pt x="0" y="29"/>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688;p126">
              <a:extLst>
                <a:ext uri="{FF2B5EF4-FFF2-40B4-BE49-F238E27FC236}">
                  <a16:creationId xmlns:a16="http://schemas.microsoft.com/office/drawing/2014/main" id="{874C33A3-1B6B-4913-A546-659B96D1D07F}"/>
                </a:ext>
              </a:extLst>
            </p:cNvPr>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689;p126">
              <a:extLst>
                <a:ext uri="{FF2B5EF4-FFF2-40B4-BE49-F238E27FC236}">
                  <a16:creationId xmlns:a16="http://schemas.microsoft.com/office/drawing/2014/main" id="{6AE1E0CD-1733-4C44-93C2-349AE3B1B4CC}"/>
                </a:ext>
              </a:extLst>
            </p:cNvPr>
            <p:cNvSpPr/>
            <p:nvPr/>
          </p:nvSpPr>
          <p:spPr>
            <a:xfrm>
              <a:off x="2307633" y="1802280"/>
              <a:ext cx="54" cy="258"/>
            </a:xfrm>
            <a:custGeom>
              <a:avLst/>
              <a:gdLst/>
              <a:ahLst/>
              <a:cxnLst/>
              <a:rect l="l" t="t" r="r" b="b"/>
              <a:pathLst>
                <a:path w="4" h="19" extrusionOk="0">
                  <a:moveTo>
                    <a:pt x="0" y="1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690;p126">
              <a:extLst>
                <a:ext uri="{FF2B5EF4-FFF2-40B4-BE49-F238E27FC236}">
                  <a16:creationId xmlns:a16="http://schemas.microsoft.com/office/drawing/2014/main" id="{683D39F0-A507-4153-A538-C0E89A92DF5C}"/>
                </a:ext>
              </a:extLst>
            </p:cNvPr>
            <p:cNvSpPr/>
            <p:nvPr/>
          </p:nvSpPr>
          <p:spPr>
            <a:xfrm>
              <a:off x="2307769" y="1801614"/>
              <a:ext cx="68" cy="258"/>
            </a:xfrm>
            <a:custGeom>
              <a:avLst/>
              <a:gdLst/>
              <a:ahLst/>
              <a:cxnLst/>
              <a:rect l="l" t="t" r="r" b="b"/>
              <a:pathLst>
                <a:path w="5" h="19" extrusionOk="0">
                  <a:moveTo>
                    <a:pt x="1" y="1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691;p126">
              <a:extLst>
                <a:ext uri="{FF2B5EF4-FFF2-40B4-BE49-F238E27FC236}">
                  <a16:creationId xmlns:a16="http://schemas.microsoft.com/office/drawing/2014/main" id="{C1FCFBDD-DA36-43C2-B1CE-21EDCD6DFFF4}"/>
                </a:ext>
              </a:extLst>
            </p:cNvPr>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692;p126">
              <a:extLst>
                <a:ext uri="{FF2B5EF4-FFF2-40B4-BE49-F238E27FC236}">
                  <a16:creationId xmlns:a16="http://schemas.microsoft.com/office/drawing/2014/main" id="{35E3CC41-19DA-455F-9312-28665B61E4D1}"/>
                </a:ext>
              </a:extLst>
            </p:cNvPr>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693;p126">
              <a:extLst>
                <a:ext uri="{FF2B5EF4-FFF2-40B4-BE49-F238E27FC236}">
                  <a16:creationId xmlns:a16="http://schemas.microsoft.com/office/drawing/2014/main" id="{2F24FCB7-849B-4290-9CE0-D159D9DD350A}"/>
                </a:ext>
              </a:extLst>
            </p:cNvPr>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694;p126">
              <a:extLst>
                <a:ext uri="{FF2B5EF4-FFF2-40B4-BE49-F238E27FC236}">
                  <a16:creationId xmlns:a16="http://schemas.microsoft.com/office/drawing/2014/main" id="{C59E692A-F25C-4E40-B5B8-50D75B59842C}"/>
                </a:ext>
              </a:extLst>
            </p:cNvPr>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695;p126">
              <a:extLst>
                <a:ext uri="{FF2B5EF4-FFF2-40B4-BE49-F238E27FC236}">
                  <a16:creationId xmlns:a16="http://schemas.microsoft.com/office/drawing/2014/main" id="{28722C1D-ADFD-43FC-9530-CF9F7279A6E1}"/>
                </a:ext>
              </a:extLst>
            </p:cNvPr>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696;p126">
              <a:extLst>
                <a:ext uri="{FF2B5EF4-FFF2-40B4-BE49-F238E27FC236}">
                  <a16:creationId xmlns:a16="http://schemas.microsoft.com/office/drawing/2014/main" id="{015AAEF6-2D91-4510-A64E-ACBA3FAF6E28}"/>
                </a:ext>
              </a:extLst>
            </p:cNvPr>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697;p126">
              <a:extLst>
                <a:ext uri="{FF2B5EF4-FFF2-40B4-BE49-F238E27FC236}">
                  <a16:creationId xmlns:a16="http://schemas.microsoft.com/office/drawing/2014/main" id="{E11D9899-D59B-48DE-BAF8-6DB91F949A05}"/>
                </a:ext>
              </a:extLst>
            </p:cNvPr>
            <p:cNvSpPr/>
            <p:nvPr/>
          </p:nvSpPr>
          <p:spPr>
            <a:xfrm>
              <a:off x="2314530" y="1758886"/>
              <a:ext cx="14" cy="204"/>
            </a:xfrm>
            <a:custGeom>
              <a:avLst/>
              <a:gdLst/>
              <a:ahLst/>
              <a:cxnLst/>
              <a:rect l="l" t="t" r="r" b="b"/>
              <a:pathLst>
                <a:path w="1" h="15" extrusionOk="0">
                  <a:moveTo>
                    <a:pt x="0" y="1"/>
                  </a:moveTo>
                  <a:lnTo>
                    <a:pt x="0"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698;p126">
              <a:extLst>
                <a:ext uri="{FF2B5EF4-FFF2-40B4-BE49-F238E27FC236}">
                  <a16:creationId xmlns:a16="http://schemas.microsoft.com/office/drawing/2014/main" id="{77ABC7DB-1018-4020-AF15-CA0E3B481627}"/>
                </a:ext>
              </a:extLst>
            </p:cNvPr>
            <p:cNvSpPr/>
            <p:nvPr/>
          </p:nvSpPr>
          <p:spPr>
            <a:xfrm>
              <a:off x="2314625" y="1758275"/>
              <a:ext cx="14" cy="244"/>
            </a:xfrm>
            <a:custGeom>
              <a:avLst/>
              <a:gdLst/>
              <a:ahLst/>
              <a:cxnLst/>
              <a:rect l="l" t="t" r="r" b="b"/>
              <a:pathLst>
                <a:path w="1" h="18" extrusionOk="0">
                  <a:moveTo>
                    <a:pt x="0" y="0"/>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699;p126">
              <a:extLst>
                <a:ext uri="{FF2B5EF4-FFF2-40B4-BE49-F238E27FC236}">
                  <a16:creationId xmlns:a16="http://schemas.microsoft.com/office/drawing/2014/main" id="{4F7B0A3D-1F6D-4DE4-A48B-8A0A5AF46E4C}"/>
                </a:ext>
              </a:extLst>
            </p:cNvPr>
            <p:cNvSpPr/>
            <p:nvPr/>
          </p:nvSpPr>
          <p:spPr>
            <a:xfrm>
              <a:off x="2314571" y="1758601"/>
              <a:ext cx="14" cy="204"/>
            </a:xfrm>
            <a:custGeom>
              <a:avLst/>
              <a:gdLst/>
              <a:ahLst/>
              <a:cxnLst/>
              <a:rect l="l" t="t" r="r" b="b"/>
              <a:pathLst>
                <a:path w="1" h="15" extrusionOk="0">
                  <a:moveTo>
                    <a:pt x="1"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700;p126">
              <a:extLst>
                <a:ext uri="{FF2B5EF4-FFF2-40B4-BE49-F238E27FC236}">
                  <a16:creationId xmlns:a16="http://schemas.microsoft.com/office/drawing/2014/main" id="{DBDEDF94-48EF-4DFC-BFB2-A824E368553A}"/>
                </a:ext>
              </a:extLst>
            </p:cNvPr>
            <p:cNvSpPr/>
            <p:nvPr/>
          </p:nvSpPr>
          <p:spPr>
            <a:xfrm>
              <a:off x="2314435" y="1759171"/>
              <a:ext cx="54" cy="204"/>
            </a:xfrm>
            <a:custGeom>
              <a:avLst/>
              <a:gdLst/>
              <a:ahLst/>
              <a:cxnLst/>
              <a:rect l="l" t="t" r="r" b="b"/>
              <a:pathLst>
                <a:path w="4" h="15" extrusionOk="0">
                  <a:moveTo>
                    <a:pt x="4" y="1"/>
                  </a:moveTo>
                  <a:lnTo>
                    <a:pt x="0"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701;p126">
              <a:extLst>
                <a:ext uri="{FF2B5EF4-FFF2-40B4-BE49-F238E27FC236}">
                  <a16:creationId xmlns:a16="http://schemas.microsoft.com/office/drawing/2014/main" id="{79928D01-D270-462F-AA1F-F6CED03C0E26}"/>
                </a:ext>
              </a:extLst>
            </p:cNvPr>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702;p126">
              <a:extLst>
                <a:ext uri="{FF2B5EF4-FFF2-40B4-BE49-F238E27FC236}">
                  <a16:creationId xmlns:a16="http://schemas.microsoft.com/office/drawing/2014/main" id="{FFB0DDDA-F8D2-4A93-A9A7-2EEA4446A880}"/>
                </a:ext>
              </a:extLst>
            </p:cNvPr>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703;p126">
              <a:extLst>
                <a:ext uri="{FF2B5EF4-FFF2-40B4-BE49-F238E27FC236}">
                  <a16:creationId xmlns:a16="http://schemas.microsoft.com/office/drawing/2014/main" id="{70E02BDF-9AC8-4958-B4D3-CD1943FB5E83}"/>
                </a:ext>
              </a:extLst>
            </p:cNvPr>
            <p:cNvSpPr/>
            <p:nvPr/>
          </p:nvSpPr>
          <p:spPr>
            <a:xfrm>
              <a:off x="2313811" y="1760556"/>
              <a:ext cx="149" cy="149"/>
            </a:xfrm>
            <a:custGeom>
              <a:avLst/>
              <a:gdLst/>
              <a:ahLst/>
              <a:cxnLst/>
              <a:rect l="l" t="t" r="r" b="b"/>
              <a:pathLst>
                <a:path w="11" h="11" extrusionOk="0">
                  <a:moveTo>
                    <a:pt x="11"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704;p126">
              <a:extLst>
                <a:ext uri="{FF2B5EF4-FFF2-40B4-BE49-F238E27FC236}">
                  <a16:creationId xmlns:a16="http://schemas.microsoft.com/office/drawing/2014/main" id="{A8ED3DC7-B631-4B35-9DAC-BED7C498642B}"/>
                </a:ext>
              </a:extLst>
            </p:cNvPr>
            <p:cNvSpPr/>
            <p:nvPr/>
          </p:nvSpPr>
          <p:spPr>
            <a:xfrm>
              <a:off x="2313580" y="1760787"/>
              <a:ext cx="149" cy="163"/>
            </a:xfrm>
            <a:custGeom>
              <a:avLst/>
              <a:gdLst/>
              <a:ahLst/>
              <a:cxnLst/>
              <a:rect l="l" t="t" r="r" b="b"/>
              <a:pathLst>
                <a:path w="11" h="12" extrusionOk="0">
                  <a:moveTo>
                    <a:pt x="11"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705;p126">
              <a:extLst>
                <a:ext uri="{FF2B5EF4-FFF2-40B4-BE49-F238E27FC236}">
                  <a16:creationId xmlns:a16="http://schemas.microsoft.com/office/drawing/2014/main" id="{2044D18B-3B4D-4C91-8000-0F1C1CCCC0E1}"/>
                </a:ext>
              </a:extLst>
            </p:cNvPr>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706;p126">
              <a:extLst>
                <a:ext uri="{FF2B5EF4-FFF2-40B4-BE49-F238E27FC236}">
                  <a16:creationId xmlns:a16="http://schemas.microsoft.com/office/drawing/2014/main" id="{CCFA3170-4E2C-4A16-9280-BBAB43C21852}"/>
                </a:ext>
              </a:extLst>
            </p:cNvPr>
            <p:cNvSpPr/>
            <p:nvPr/>
          </p:nvSpPr>
          <p:spPr>
            <a:xfrm>
              <a:off x="2312236" y="1761601"/>
              <a:ext cx="258" cy="109"/>
            </a:xfrm>
            <a:custGeom>
              <a:avLst/>
              <a:gdLst/>
              <a:ahLst/>
              <a:cxnLst/>
              <a:rect l="l" t="t" r="r" b="b"/>
              <a:pathLst>
                <a:path w="19" h="8" extrusionOk="0">
                  <a:moveTo>
                    <a:pt x="1" y="7"/>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707;p126">
              <a:extLst>
                <a:ext uri="{FF2B5EF4-FFF2-40B4-BE49-F238E27FC236}">
                  <a16:creationId xmlns:a16="http://schemas.microsoft.com/office/drawing/2014/main" id="{957B08AF-52F5-4F4D-8929-F1F3EF2E33FC}"/>
                </a:ext>
              </a:extLst>
            </p:cNvPr>
            <p:cNvSpPr/>
            <p:nvPr/>
          </p:nvSpPr>
          <p:spPr>
            <a:xfrm>
              <a:off x="2314001" y="1760312"/>
              <a:ext cx="109" cy="163"/>
            </a:xfrm>
            <a:custGeom>
              <a:avLst/>
              <a:gdLst/>
              <a:ahLst/>
              <a:cxnLst/>
              <a:rect l="l" t="t" r="r" b="b"/>
              <a:pathLst>
                <a:path w="8" h="12" extrusionOk="0">
                  <a:moveTo>
                    <a:pt x="8"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708;p126">
              <a:extLst>
                <a:ext uri="{FF2B5EF4-FFF2-40B4-BE49-F238E27FC236}">
                  <a16:creationId xmlns:a16="http://schemas.microsoft.com/office/drawing/2014/main" id="{198C97F7-A99C-4845-816E-D524A95369F2}"/>
                </a:ext>
              </a:extLst>
            </p:cNvPr>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709;p126">
              <a:extLst>
                <a:ext uri="{FF2B5EF4-FFF2-40B4-BE49-F238E27FC236}">
                  <a16:creationId xmlns:a16="http://schemas.microsoft.com/office/drawing/2014/main" id="{DD32092E-6EF0-4D39-BE65-BE4D19FAADFF}"/>
                </a:ext>
              </a:extLst>
            </p:cNvPr>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710;p126">
              <a:extLst>
                <a:ext uri="{FF2B5EF4-FFF2-40B4-BE49-F238E27FC236}">
                  <a16:creationId xmlns:a16="http://schemas.microsoft.com/office/drawing/2014/main" id="{E879E386-32BA-4AB4-8674-34B4DB9F358B}"/>
                </a:ext>
              </a:extLst>
            </p:cNvPr>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711;p126">
              <a:extLst>
                <a:ext uri="{FF2B5EF4-FFF2-40B4-BE49-F238E27FC236}">
                  <a16:creationId xmlns:a16="http://schemas.microsoft.com/office/drawing/2014/main" id="{87599761-A793-4066-B128-81E69904B543}"/>
                </a:ext>
              </a:extLst>
            </p:cNvPr>
            <p:cNvSpPr/>
            <p:nvPr/>
          </p:nvSpPr>
          <p:spPr>
            <a:xfrm>
              <a:off x="2313335" y="1761031"/>
              <a:ext cx="204" cy="109"/>
            </a:xfrm>
            <a:custGeom>
              <a:avLst/>
              <a:gdLst/>
              <a:ahLst/>
              <a:cxnLst/>
              <a:rect l="l" t="t" r="r" b="b"/>
              <a:pathLst>
                <a:path w="15" h="8" extrusionOk="0">
                  <a:moveTo>
                    <a:pt x="15"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712;p126">
              <a:extLst>
                <a:ext uri="{FF2B5EF4-FFF2-40B4-BE49-F238E27FC236}">
                  <a16:creationId xmlns:a16="http://schemas.microsoft.com/office/drawing/2014/main" id="{3FF780DB-9109-4C6A-9ABA-E686CECE6EB9}"/>
                </a:ext>
              </a:extLst>
            </p:cNvPr>
            <p:cNvSpPr/>
            <p:nvPr/>
          </p:nvSpPr>
          <p:spPr>
            <a:xfrm>
              <a:off x="2360911" y="1713591"/>
              <a:ext cx="163" cy="14"/>
            </a:xfrm>
            <a:custGeom>
              <a:avLst/>
              <a:gdLst/>
              <a:ahLst/>
              <a:cxnLst/>
              <a:rect l="l" t="t" r="r" b="b"/>
              <a:pathLst>
                <a:path w="12" h="1" extrusionOk="0">
                  <a:moveTo>
                    <a:pt x="1"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713;p126">
              <a:extLst>
                <a:ext uri="{FF2B5EF4-FFF2-40B4-BE49-F238E27FC236}">
                  <a16:creationId xmlns:a16="http://schemas.microsoft.com/office/drawing/2014/main" id="{C38C854F-6F68-4787-BC44-27FD01D2811D}"/>
                </a:ext>
              </a:extLst>
            </p:cNvPr>
            <p:cNvSpPr/>
            <p:nvPr/>
          </p:nvSpPr>
          <p:spPr>
            <a:xfrm>
              <a:off x="2360531" y="1713686"/>
              <a:ext cx="163" cy="14"/>
            </a:xfrm>
            <a:custGeom>
              <a:avLst/>
              <a:gdLst/>
              <a:ahLst/>
              <a:cxnLst/>
              <a:rect l="l" t="t" r="r" b="b"/>
              <a:pathLst>
                <a:path w="12" h="1" extrusionOk="0">
                  <a:moveTo>
                    <a:pt x="1"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714;p126">
              <a:extLst>
                <a:ext uri="{FF2B5EF4-FFF2-40B4-BE49-F238E27FC236}">
                  <a16:creationId xmlns:a16="http://schemas.microsoft.com/office/drawing/2014/main" id="{3E8E69B6-72BD-46A0-B94C-B8999701D722}"/>
                </a:ext>
              </a:extLst>
            </p:cNvPr>
            <p:cNvSpPr/>
            <p:nvPr/>
          </p:nvSpPr>
          <p:spPr>
            <a:xfrm>
              <a:off x="2361291" y="1713442"/>
              <a:ext cx="68" cy="14"/>
            </a:xfrm>
            <a:custGeom>
              <a:avLst/>
              <a:gdLst/>
              <a:ahLst/>
              <a:cxnLst/>
              <a:rect l="l" t="t" r="r" b="b"/>
              <a:pathLst>
                <a:path w="5" h="1" extrusionOk="0">
                  <a:moveTo>
                    <a:pt x="4"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715;p126">
              <a:extLst>
                <a:ext uri="{FF2B5EF4-FFF2-40B4-BE49-F238E27FC236}">
                  <a16:creationId xmlns:a16="http://schemas.microsoft.com/office/drawing/2014/main" id="{524151EB-B621-4E7E-BA30-BF6581009EE0}"/>
                </a:ext>
              </a:extLst>
            </p:cNvPr>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716;p126">
              <a:extLst>
                <a:ext uri="{FF2B5EF4-FFF2-40B4-BE49-F238E27FC236}">
                  <a16:creationId xmlns:a16="http://schemas.microsoft.com/office/drawing/2014/main" id="{C294CF00-F7D6-4D20-9002-B45778F59660}"/>
                </a:ext>
              </a:extLst>
            </p:cNvPr>
            <p:cNvSpPr/>
            <p:nvPr/>
          </p:nvSpPr>
          <p:spPr>
            <a:xfrm>
              <a:off x="2358725" y="1713917"/>
              <a:ext cx="204" cy="14"/>
            </a:xfrm>
            <a:custGeom>
              <a:avLst/>
              <a:gdLst/>
              <a:ahLst/>
              <a:cxnLst/>
              <a:rect l="l" t="t" r="r" b="b"/>
              <a:pathLst>
                <a:path w="15" h="1" extrusionOk="0">
                  <a:moveTo>
                    <a:pt x="1" y="1"/>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717;p126">
              <a:extLst>
                <a:ext uri="{FF2B5EF4-FFF2-40B4-BE49-F238E27FC236}">
                  <a16:creationId xmlns:a16="http://schemas.microsoft.com/office/drawing/2014/main" id="{68E46AF2-C035-493B-B42A-075B3057709B}"/>
                </a:ext>
              </a:extLst>
            </p:cNvPr>
            <p:cNvSpPr/>
            <p:nvPr/>
          </p:nvSpPr>
          <p:spPr>
            <a:xfrm>
              <a:off x="2354163" y="1713822"/>
              <a:ext cx="258" cy="14"/>
            </a:xfrm>
            <a:custGeom>
              <a:avLst/>
              <a:gdLst/>
              <a:ahLst/>
              <a:cxnLst/>
              <a:rect l="l" t="t" r="r" b="b"/>
              <a:pathLst>
                <a:path w="19" h="1" extrusionOk="0">
                  <a:moveTo>
                    <a:pt x="1" y="1"/>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718;p126">
              <a:extLst>
                <a:ext uri="{FF2B5EF4-FFF2-40B4-BE49-F238E27FC236}">
                  <a16:creationId xmlns:a16="http://schemas.microsoft.com/office/drawing/2014/main" id="{BA32A052-EC56-429D-AB13-FE976F1903AA}"/>
                </a:ext>
              </a:extLst>
            </p:cNvPr>
            <p:cNvSpPr/>
            <p:nvPr/>
          </p:nvSpPr>
          <p:spPr>
            <a:xfrm>
              <a:off x="2353552" y="1713781"/>
              <a:ext cx="394" cy="14"/>
            </a:xfrm>
            <a:custGeom>
              <a:avLst/>
              <a:gdLst/>
              <a:ahLst/>
              <a:cxnLst/>
              <a:rect l="l" t="t" r="r" b="b"/>
              <a:pathLst>
                <a:path w="29" h="1" extrusionOk="0">
                  <a:moveTo>
                    <a:pt x="0" y="0"/>
                  </a:moveTo>
                  <a:lnTo>
                    <a:pt x="2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719;p126">
              <a:extLst>
                <a:ext uri="{FF2B5EF4-FFF2-40B4-BE49-F238E27FC236}">
                  <a16:creationId xmlns:a16="http://schemas.microsoft.com/office/drawing/2014/main" id="{E5E5F99C-63DB-4F66-AD59-A8C7D8C11A2D}"/>
                </a:ext>
              </a:extLst>
            </p:cNvPr>
            <p:cNvSpPr/>
            <p:nvPr/>
          </p:nvSpPr>
          <p:spPr>
            <a:xfrm>
              <a:off x="2359200" y="1713876"/>
              <a:ext cx="258" cy="14"/>
            </a:xfrm>
            <a:custGeom>
              <a:avLst/>
              <a:gdLst/>
              <a:ahLst/>
              <a:cxnLst/>
              <a:rect l="l" t="t" r="r" b="b"/>
              <a:pathLst>
                <a:path w="19" h="1" extrusionOk="0">
                  <a:moveTo>
                    <a:pt x="1" y="0"/>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720;p126">
              <a:extLst>
                <a:ext uri="{FF2B5EF4-FFF2-40B4-BE49-F238E27FC236}">
                  <a16:creationId xmlns:a16="http://schemas.microsoft.com/office/drawing/2014/main" id="{EF4AA6B9-99D0-4A29-99BA-F2F4BC10B829}"/>
                </a:ext>
              </a:extLst>
            </p:cNvPr>
            <p:cNvSpPr/>
            <p:nvPr/>
          </p:nvSpPr>
          <p:spPr>
            <a:xfrm>
              <a:off x="2365812" y="1717814"/>
              <a:ext cx="14" cy="14"/>
            </a:xfrm>
            <a:custGeom>
              <a:avLst/>
              <a:gdLst/>
              <a:ahLst/>
              <a:cxnLst/>
              <a:rect l="l" t="t" r="r" b="b"/>
              <a:pathLst>
                <a:path w="1" h="1" extrusionOk="0">
                  <a:moveTo>
                    <a:pt x="0" y="1"/>
                  </a:moveTo>
                  <a:lnTo>
                    <a:pt x="0" y="1"/>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721;p126">
              <a:extLst>
                <a:ext uri="{FF2B5EF4-FFF2-40B4-BE49-F238E27FC236}">
                  <a16:creationId xmlns:a16="http://schemas.microsoft.com/office/drawing/2014/main" id="{B4588CC6-A8AD-4238-91C9-923EABD56402}"/>
                </a:ext>
              </a:extLst>
            </p:cNvPr>
            <p:cNvSpPr/>
            <p:nvPr/>
          </p:nvSpPr>
          <p:spPr>
            <a:xfrm>
              <a:off x="2354788" y="1713876"/>
              <a:ext cx="204" cy="14"/>
            </a:xfrm>
            <a:custGeom>
              <a:avLst/>
              <a:gdLst/>
              <a:ahLst/>
              <a:cxnLst/>
              <a:rect l="l" t="t" r="r" b="b"/>
              <a:pathLst>
                <a:path w="15" h="1" extrusionOk="0">
                  <a:moveTo>
                    <a:pt x="0" y="0"/>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722;p126">
              <a:extLst>
                <a:ext uri="{FF2B5EF4-FFF2-40B4-BE49-F238E27FC236}">
                  <a16:creationId xmlns:a16="http://schemas.microsoft.com/office/drawing/2014/main" id="{EC8EF291-98AF-4F88-A42A-C68F78A19703}"/>
                </a:ext>
              </a:extLst>
            </p:cNvPr>
            <p:cNvSpPr/>
            <p:nvPr/>
          </p:nvSpPr>
          <p:spPr>
            <a:xfrm>
              <a:off x="2355358" y="171391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723;p126">
              <a:extLst>
                <a:ext uri="{FF2B5EF4-FFF2-40B4-BE49-F238E27FC236}">
                  <a16:creationId xmlns:a16="http://schemas.microsoft.com/office/drawing/2014/main" id="{87DE364B-6429-4F29-BC9E-12FE3B6EA240}"/>
                </a:ext>
              </a:extLst>
            </p:cNvPr>
            <p:cNvSpPr/>
            <p:nvPr/>
          </p:nvSpPr>
          <p:spPr>
            <a:xfrm>
              <a:off x="2357680" y="171397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724;p126">
              <a:extLst>
                <a:ext uri="{FF2B5EF4-FFF2-40B4-BE49-F238E27FC236}">
                  <a16:creationId xmlns:a16="http://schemas.microsoft.com/office/drawing/2014/main" id="{DB486858-107D-4BD5-840E-0A54FBB1E052}"/>
                </a:ext>
              </a:extLst>
            </p:cNvPr>
            <p:cNvSpPr/>
            <p:nvPr/>
          </p:nvSpPr>
          <p:spPr>
            <a:xfrm>
              <a:off x="2359675" y="1713822"/>
              <a:ext cx="204" cy="14"/>
            </a:xfrm>
            <a:custGeom>
              <a:avLst/>
              <a:gdLst/>
              <a:ahLst/>
              <a:cxnLst/>
              <a:rect l="l" t="t" r="r" b="b"/>
              <a:pathLst>
                <a:path w="15" h="1" extrusionOk="0">
                  <a:moveTo>
                    <a:pt x="1" y="1"/>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725;p126">
              <a:extLst>
                <a:ext uri="{FF2B5EF4-FFF2-40B4-BE49-F238E27FC236}">
                  <a16:creationId xmlns:a16="http://schemas.microsoft.com/office/drawing/2014/main" id="{CF02C894-4466-4916-9A4B-54A97DADE060}"/>
                </a:ext>
              </a:extLst>
            </p:cNvPr>
            <p:cNvSpPr/>
            <p:nvPr/>
          </p:nvSpPr>
          <p:spPr>
            <a:xfrm>
              <a:off x="2358209" y="171391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726;p126">
              <a:extLst>
                <a:ext uri="{FF2B5EF4-FFF2-40B4-BE49-F238E27FC236}">
                  <a16:creationId xmlns:a16="http://schemas.microsoft.com/office/drawing/2014/main" id="{AF514B3C-8087-4FF0-BF44-6B7D6430B605}"/>
                </a:ext>
              </a:extLst>
            </p:cNvPr>
            <p:cNvSpPr/>
            <p:nvPr/>
          </p:nvSpPr>
          <p:spPr>
            <a:xfrm>
              <a:off x="2356539" y="1713917"/>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727;p126">
              <a:extLst>
                <a:ext uri="{FF2B5EF4-FFF2-40B4-BE49-F238E27FC236}">
                  <a16:creationId xmlns:a16="http://schemas.microsoft.com/office/drawing/2014/main" id="{C8E7D05D-28E2-4635-A1D7-851E294C8A9B}"/>
                </a:ext>
              </a:extLst>
            </p:cNvPr>
            <p:cNvSpPr/>
            <p:nvPr/>
          </p:nvSpPr>
          <p:spPr>
            <a:xfrm>
              <a:off x="2360110" y="1713781"/>
              <a:ext cx="204" cy="14"/>
            </a:xfrm>
            <a:custGeom>
              <a:avLst/>
              <a:gdLst/>
              <a:ahLst/>
              <a:cxnLst/>
              <a:rect l="l" t="t" r="r" b="b"/>
              <a:pathLst>
                <a:path w="15" h="1" extrusionOk="0">
                  <a:moveTo>
                    <a:pt x="0" y="0"/>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728;p126">
              <a:extLst>
                <a:ext uri="{FF2B5EF4-FFF2-40B4-BE49-F238E27FC236}">
                  <a16:creationId xmlns:a16="http://schemas.microsoft.com/office/drawing/2014/main" id="{E122917F-D1FF-4B95-BE9A-6E7419F2B8AB}"/>
                </a:ext>
              </a:extLst>
            </p:cNvPr>
            <p:cNvSpPr/>
            <p:nvPr/>
          </p:nvSpPr>
          <p:spPr>
            <a:xfrm>
              <a:off x="2357299" y="171397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729;p126">
              <a:extLst>
                <a:ext uri="{FF2B5EF4-FFF2-40B4-BE49-F238E27FC236}">
                  <a16:creationId xmlns:a16="http://schemas.microsoft.com/office/drawing/2014/main" id="{6F19CAB1-AC0F-46F6-8C8E-B11A12F14A30}"/>
                </a:ext>
              </a:extLst>
            </p:cNvPr>
            <p:cNvSpPr/>
            <p:nvPr/>
          </p:nvSpPr>
          <p:spPr>
            <a:xfrm>
              <a:off x="2355969" y="1713917"/>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730;p126">
              <a:extLst>
                <a:ext uri="{FF2B5EF4-FFF2-40B4-BE49-F238E27FC236}">
                  <a16:creationId xmlns:a16="http://schemas.microsoft.com/office/drawing/2014/main" id="{003A02F0-290E-4088-ABD7-37B9F0CBCA8B}"/>
                </a:ext>
              </a:extLst>
            </p:cNvPr>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731;p126">
              <a:extLst>
                <a:ext uri="{FF2B5EF4-FFF2-40B4-BE49-F238E27FC236}">
                  <a16:creationId xmlns:a16="http://schemas.microsoft.com/office/drawing/2014/main" id="{600F2621-4A15-459A-AF53-35BCB3D19F44}"/>
                </a:ext>
              </a:extLst>
            </p:cNvPr>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732;p126">
              <a:extLst>
                <a:ext uri="{FF2B5EF4-FFF2-40B4-BE49-F238E27FC236}">
                  <a16:creationId xmlns:a16="http://schemas.microsoft.com/office/drawing/2014/main" id="{2122669D-BA48-4731-9B60-38652A2B75B9}"/>
                </a:ext>
              </a:extLst>
            </p:cNvPr>
            <p:cNvSpPr/>
            <p:nvPr/>
          </p:nvSpPr>
          <p:spPr>
            <a:xfrm>
              <a:off x="2633846" y="1775002"/>
              <a:ext cx="163" cy="109"/>
            </a:xfrm>
            <a:custGeom>
              <a:avLst/>
              <a:gdLst/>
              <a:ahLst/>
              <a:cxnLst/>
              <a:rect l="l" t="t" r="r" b="b"/>
              <a:pathLst>
                <a:path w="12" h="8" extrusionOk="0">
                  <a:moveTo>
                    <a:pt x="11"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733;p126">
              <a:extLst>
                <a:ext uri="{FF2B5EF4-FFF2-40B4-BE49-F238E27FC236}">
                  <a16:creationId xmlns:a16="http://schemas.microsoft.com/office/drawing/2014/main" id="{CB30B2AE-B373-4ACA-8913-9C7E46FAEC36}"/>
                </a:ext>
              </a:extLst>
            </p:cNvPr>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734;p126">
              <a:extLst>
                <a:ext uri="{FF2B5EF4-FFF2-40B4-BE49-F238E27FC236}">
                  <a16:creationId xmlns:a16="http://schemas.microsoft.com/office/drawing/2014/main" id="{5B591BA3-BEF4-4553-9BE8-770C71905DA2}"/>
                </a:ext>
              </a:extLst>
            </p:cNvPr>
            <p:cNvSpPr/>
            <p:nvPr/>
          </p:nvSpPr>
          <p:spPr>
            <a:xfrm>
              <a:off x="2634891" y="1778858"/>
              <a:ext cx="14" cy="95"/>
            </a:xfrm>
            <a:custGeom>
              <a:avLst/>
              <a:gdLst/>
              <a:ahLst/>
              <a:cxnLst/>
              <a:rect l="l" t="t" r="r" b="b"/>
              <a:pathLst>
                <a:path w="1" h="7" extrusionOk="0">
                  <a:moveTo>
                    <a:pt x="1"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735;p126">
              <a:extLst>
                <a:ext uri="{FF2B5EF4-FFF2-40B4-BE49-F238E27FC236}">
                  <a16:creationId xmlns:a16="http://schemas.microsoft.com/office/drawing/2014/main" id="{FC97CCA5-CA1B-4B08-9E4D-FE1883182A45}"/>
                </a:ext>
              </a:extLst>
            </p:cNvPr>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736;p126">
              <a:extLst>
                <a:ext uri="{FF2B5EF4-FFF2-40B4-BE49-F238E27FC236}">
                  <a16:creationId xmlns:a16="http://schemas.microsoft.com/office/drawing/2014/main" id="{2C3D7FA0-F72D-4220-A85A-0366CA1A9AC6}"/>
                </a:ext>
              </a:extLst>
            </p:cNvPr>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737;p126">
              <a:extLst>
                <a:ext uri="{FF2B5EF4-FFF2-40B4-BE49-F238E27FC236}">
                  <a16:creationId xmlns:a16="http://schemas.microsoft.com/office/drawing/2014/main" id="{28480FD0-FB61-4197-ADF1-AE7FC942019D}"/>
                </a:ext>
              </a:extLst>
            </p:cNvPr>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738;p126">
              <a:extLst>
                <a:ext uri="{FF2B5EF4-FFF2-40B4-BE49-F238E27FC236}">
                  <a16:creationId xmlns:a16="http://schemas.microsoft.com/office/drawing/2014/main" id="{FBC1FBFD-45DC-4888-A175-4888B60B6D0E}"/>
                </a:ext>
              </a:extLst>
            </p:cNvPr>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739;p126">
              <a:extLst>
                <a:ext uri="{FF2B5EF4-FFF2-40B4-BE49-F238E27FC236}">
                  <a16:creationId xmlns:a16="http://schemas.microsoft.com/office/drawing/2014/main" id="{96D8D3E0-8446-4C7D-9E2D-CCDC921AFF16}"/>
                </a:ext>
              </a:extLst>
            </p:cNvPr>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740;p126">
              <a:extLst>
                <a:ext uri="{FF2B5EF4-FFF2-40B4-BE49-F238E27FC236}">
                  <a16:creationId xmlns:a16="http://schemas.microsoft.com/office/drawing/2014/main" id="{35673360-5F8E-4E14-9279-D2262F9D443F}"/>
                </a:ext>
              </a:extLst>
            </p:cNvPr>
            <p:cNvSpPr/>
            <p:nvPr/>
          </p:nvSpPr>
          <p:spPr>
            <a:xfrm>
              <a:off x="2991817" y="1742539"/>
              <a:ext cx="68" cy="14"/>
            </a:xfrm>
            <a:custGeom>
              <a:avLst/>
              <a:gdLst/>
              <a:ahLst/>
              <a:cxnLst/>
              <a:rect l="l" t="t" r="r" b="b"/>
              <a:pathLst>
                <a:path w="5"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741;p126">
              <a:extLst>
                <a:ext uri="{FF2B5EF4-FFF2-40B4-BE49-F238E27FC236}">
                  <a16:creationId xmlns:a16="http://schemas.microsoft.com/office/drawing/2014/main" id="{C758949C-4DF9-4471-873D-D985A3D44268}"/>
                </a:ext>
              </a:extLst>
            </p:cNvPr>
            <p:cNvSpPr/>
            <p:nvPr/>
          </p:nvSpPr>
          <p:spPr>
            <a:xfrm>
              <a:off x="2987920" y="1742769"/>
              <a:ext cx="625" cy="68"/>
            </a:xfrm>
            <a:custGeom>
              <a:avLst/>
              <a:gdLst/>
              <a:ahLst/>
              <a:cxnLst/>
              <a:rect l="l" t="t" r="r" b="b"/>
              <a:pathLst>
                <a:path w="46" h="5" extrusionOk="0">
                  <a:moveTo>
                    <a:pt x="46"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742;p126">
              <a:extLst>
                <a:ext uri="{FF2B5EF4-FFF2-40B4-BE49-F238E27FC236}">
                  <a16:creationId xmlns:a16="http://schemas.microsoft.com/office/drawing/2014/main" id="{70D4A13C-18C8-4842-BE4E-E17A3CFD02BA}"/>
                </a:ext>
              </a:extLst>
            </p:cNvPr>
            <p:cNvSpPr/>
            <p:nvPr/>
          </p:nvSpPr>
          <p:spPr>
            <a:xfrm>
              <a:off x="2992387" y="1742294"/>
              <a:ext cx="163" cy="68"/>
            </a:xfrm>
            <a:custGeom>
              <a:avLst/>
              <a:gdLst/>
              <a:ahLst/>
              <a:cxnLst/>
              <a:rect l="l" t="t" r="r" b="b"/>
              <a:pathLst>
                <a:path w="12" h="5" extrusionOk="0">
                  <a:moveTo>
                    <a:pt x="11"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743;p126">
              <a:extLst>
                <a:ext uri="{FF2B5EF4-FFF2-40B4-BE49-F238E27FC236}">
                  <a16:creationId xmlns:a16="http://schemas.microsoft.com/office/drawing/2014/main" id="{D9E04361-F2C8-4C71-8DDD-A78B8624A1E3}"/>
                </a:ext>
              </a:extLst>
            </p:cNvPr>
            <p:cNvSpPr/>
            <p:nvPr/>
          </p:nvSpPr>
          <p:spPr>
            <a:xfrm>
              <a:off x="2980547" y="1745770"/>
              <a:ext cx="774" cy="584"/>
            </a:xfrm>
            <a:custGeom>
              <a:avLst/>
              <a:gdLst/>
              <a:ahLst/>
              <a:cxnLst/>
              <a:rect l="l" t="t" r="r" b="b"/>
              <a:pathLst>
                <a:path w="57" h="43" extrusionOk="0">
                  <a:moveTo>
                    <a:pt x="57" y="0"/>
                  </a:moveTo>
                  <a:lnTo>
                    <a:pt x="1" y="4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744;p126">
              <a:extLst>
                <a:ext uri="{FF2B5EF4-FFF2-40B4-BE49-F238E27FC236}">
                  <a16:creationId xmlns:a16="http://schemas.microsoft.com/office/drawing/2014/main" id="{72871A8F-525F-4624-9142-E2C20C30EEAF}"/>
                </a:ext>
              </a:extLst>
            </p:cNvPr>
            <p:cNvSpPr/>
            <p:nvPr/>
          </p:nvSpPr>
          <p:spPr>
            <a:xfrm>
              <a:off x="2979556" y="1746476"/>
              <a:ext cx="815" cy="584"/>
            </a:xfrm>
            <a:custGeom>
              <a:avLst/>
              <a:gdLst/>
              <a:ahLst/>
              <a:cxnLst/>
              <a:rect l="l" t="t" r="r" b="b"/>
              <a:pathLst>
                <a:path w="60" h="43" extrusionOk="0">
                  <a:moveTo>
                    <a:pt x="60" y="1"/>
                  </a:moveTo>
                  <a:lnTo>
                    <a:pt x="0" y="43"/>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745;p126">
              <a:extLst>
                <a:ext uri="{FF2B5EF4-FFF2-40B4-BE49-F238E27FC236}">
                  <a16:creationId xmlns:a16="http://schemas.microsoft.com/office/drawing/2014/main" id="{B28B41E0-34F8-4430-BFBB-BC88A8CC4327}"/>
                </a:ext>
              </a:extLst>
            </p:cNvPr>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746;p126">
              <a:extLst>
                <a:ext uri="{FF2B5EF4-FFF2-40B4-BE49-F238E27FC236}">
                  <a16:creationId xmlns:a16="http://schemas.microsoft.com/office/drawing/2014/main" id="{437D8EBC-C933-419C-BC93-FFBCC269A89B}"/>
                </a:ext>
              </a:extLst>
            </p:cNvPr>
            <p:cNvSpPr/>
            <p:nvPr/>
          </p:nvSpPr>
          <p:spPr>
            <a:xfrm>
              <a:off x="2989101" y="1742674"/>
              <a:ext cx="1398" cy="14"/>
            </a:xfrm>
            <a:custGeom>
              <a:avLst/>
              <a:gdLst/>
              <a:ahLst/>
              <a:cxnLst/>
              <a:rect l="l" t="t" r="r" b="b"/>
              <a:pathLst>
                <a:path w="103" h="1" extrusionOk="0">
                  <a:moveTo>
                    <a:pt x="103"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747;p126">
              <a:extLst>
                <a:ext uri="{FF2B5EF4-FFF2-40B4-BE49-F238E27FC236}">
                  <a16:creationId xmlns:a16="http://schemas.microsoft.com/office/drawing/2014/main" id="{93578E87-B5D9-4791-A792-2FE81AFC536A}"/>
                </a:ext>
              </a:extLst>
            </p:cNvPr>
            <p:cNvSpPr/>
            <p:nvPr/>
          </p:nvSpPr>
          <p:spPr>
            <a:xfrm>
              <a:off x="2993052" y="1741968"/>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748;p126">
              <a:extLst>
                <a:ext uri="{FF2B5EF4-FFF2-40B4-BE49-F238E27FC236}">
                  <a16:creationId xmlns:a16="http://schemas.microsoft.com/office/drawing/2014/main" id="{33C80001-C554-42FC-941C-AB8E650CF776}"/>
                </a:ext>
              </a:extLst>
            </p:cNvPr>
            <p:cNvSpPr/>
            <p:nvPr/>
          </p:nvSpPr>
          <p:spPr>
            <a:xfrm>
              <a:off x="2991111" y="1742674"/>
              <a:ext cx="149" cy="14"/>
            </a:xfrm>
            <a:custGeom>
              <a:avLst/>
              <a:gdLst/>
              <a:ahLst/>
              <a:cxnLst/>
              <a:rect l="l" t="t" r="r" b="b"/>
              <a:pathLst>
                <a:path w="11" h="1" extrusionOk="0">
                  <a:moveTo>
                    <a:pt x="11"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749;p126">
              <a:extLst>
                <a:ext uri="{FF2B5EF4-FFF2-40B4-BE49-F238E27FC236}">
                  <a16:creationId xmlns:a16="http://schemas.microsoft.com/office/drawing/2014/main" id="{B45B823D-E7B0-470C-85B6-A1CE889BC3FB}"/>
                </a:ext>
              </a:extLst>
            </p:cNvPr>
            <p:cNvSpPr/>
            <p:nvPr/>
          </p:nvSpPr>
          <p:spPr>
            <a:xfrm>
              <a:off x="3253575" y="202480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750;p126">
              <a:extLst>
                <a:ext uri="{FF2B5EF4-FFF2-40B4-BE49-F238E27FC236}">
                  <a16:creationId xmlns:a16="http://schemas.microsoft.com/office/drawing/2014/main" id="{28868ABE-4C59-450A-8F5B-D0E061EA0BA9}"/>
                </a:ext>
              </a:extLst>
            </p:cNvPr>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751;p126">
              <a:extLst>
                <a:ext uri="{FF2B5EF4-FFF2-40B4-BE49-F238E27FC236}">
                  <a16:creationId xmlns:a16="http://schemas.microsoft.com/office/drawing/2014/main" id="{97FBEA1A-DC62-43BB-BCB1-6A0D943B036A}"/>
                </a:ext>
              </a:extLst>
            </p:cNvPr>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752;p126">
              <a:extLst>
                <a:ext uri="{FF2B5EF4-FFF2-40B4-BE49-F238E27FC236}">
                  <a16:creationId xmlns:a16="http://schemas.microsoft.com/office/drawing/2014/main" id="{71677AAE-ACF3-4D7F-B0B3-DE79F969B9A8}"/>
                </a:ext>
              </a:extLst>
            </p:cNvPr>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753;p126">
              <a:extLst>
                <a:ext uri="{FF2B5EF4-FFF2-40B4-BE49-F238E27FC236}">
                  <a16:creationId xmlns:a16="http://schemas.microsoft.com/office/drawing/2014/main" id="{F243BBE4-5FD1-43E8-8CA2-8ACA6D94E170}"/>
                </a:ext>
              </a:extLst>
            </p:cNvPr>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754;p126">
              <a:extLst>
                <a:ext uri="{FF2B5EF4-FFF2-40B4-BE49-F238E27FC236}">
                  <a16:creationId xmlns:a16="http://schemas.microsoft.com/office/drawing/2014/main" id="{D3C2F687-D87C-4FC5-A2C9-3193D917477B}"/>
                </a:ext>
              </a:extLst>
            </p:cNvPr>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755;p126">
              <a:extLst>
                <a:ext uri="{FF2B5EF4-FFF2-40B4-BE49-F238E27FC236}">
                  <a16:creationId xmlns:a16="http://schemas.microsoft.com/office/drawing/2014/main" id="{40EE3F05-F854-41D5-970B-18A207AF855A}"/>
                </a:ext>
              </a:extLst>
            </p:cNvPr>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756;p126">
              <a:extLst>
                <a:ext uri="{FF2B5EF4-FFF2-40B4-BE49-F238E27FC236}">
                  <a16:creationId xmlns:a16="http://schemas.microsoft.com/office/drawing/2014/main" id="{1213ECC8-BCA2-41D5-94B8-C6BA9D6C7300}"/>
                </a:ext>
              </a:extLst>
            </p:cNvPr>
            <p:cNvSpPr/>
            <p:nvPr/>
          </p:nvSpPr>
          <p:spPr>
            <a:xfrm>
              <a:off x="2728671" y="1883663"/>
              <a:ext cx="109" cy="109"/>
            </a:xfrm>
            <a:custGeom>
              <a:avLst/>
              <a:gdLst/>
              <a:ahLst/>
              <a:cxnLst/>
              <a:rect l="l" t="t" r="r" b="b"/>
              <a:pathLst>
                <a:path w="8" h="8" extrusionOk="0">
                  <a:moveTo>
                    <a:pt x="1" y="7"/>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757;p126">
              <a:extLst>
                <a:ext uri="{FF2B5EF4-FFF2-40B4-BE49-F238E27FC236}">
                  <a16:creationId xmlns:a16="http://schemas.microsoft.com/office/drawing/2014/main" id="{CDB5BB8D-35AF-4389-9CC8-101F4A608E3E}"/>
                </a:ext>
              </a:extLst>
            </p:cNvPr>
            <p:cNvSpPr/>
            <p:nvPr/>
          </p:nvSpPr>
          <p:spPr>
            <a:xfrm>
              <a:off x="2729241" y="1883039"/>
              <a:ext cx="14" cy="68"/>
            </a:xfrm>
            <a:custGeom>
              <a:avLst/>
              <a:gdLst/>
              <a:ahLst/>
              <a:cxnLst/>
              <a:rect l="l" t="t" r="r" b="b"/>
              <a:pathLst>
                <a:path w="1" h="5" extrusionOk="0">
                  <a:moveTo>
                    <a:pt x="1" y="1"/>
                  </a:moveTo>
                  <a:lnTo>
                    <a:pt x="1" y="4"/>
                  </a:ln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4758;p126">
              <a:extLst>
                <a:ext uri="{FF2B5EF4-FFF2-40B4-BE49-F238E27FC236}">
                  <a16:creationId xmlns:a16="http://schemas.microsoft.com/office/drawing/2014/main" id="{1E55DDF2-486F-481E-B7A6-60B3AE9CF58D}"/>
                </a:ext>
              </a:extLst>
            </p:cNvPr>
            <p:cNvSpPr/>
            <p:nvPr/>
          </p:nvSpPr>
          <p:spPr>
            <a:xfrm>
              <a:off x="2728155" y="1883989"/>
              <a:ext cx="149" cy="163"/>
            </a:xfrm>
            <a:custGeom>
              <a:avLst/>
              <a:gdLst/>
              <a:ahLst/>
              <a:cxnLst/>
              <a:rect l="l" t="t" r="r" b="b"/>
              <a:pathLst>
                <a:path w="11" h="12" extrusionOk="0">
                  <a:moveTo>
                    <a:pt x="0" y="1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4759;p126">
              <a:extLst>
                <a:ext uri="{FF2B5EF4-FFF2-40B4-BE49-F238E27FC236}">
                  <a16:creationId xmlns:a16="http://schemas.microsoft.com/office/drawing/2014/main" id="{786C5129-B3E6-4BFE-8C4D-4CEC98264620}"/>
                </a:ext>
              </a:extLst>
            </p:cNvPr>
            <p:cNvSpPr/>
            <p:nvPr/>
          </p:nvSpPr>
          <p:spPr>
            <a:xfrm>
              <a:off x="2728820" y="1883568"/>
              <a:ext cx="54" cy="54"/>
            </a:xfrm>
            <a:custGeom>
              <a:avLst/>
              <a:gdLst/>
              <a:ahLst/>
              <a:cxnLst/>
              <a:rect l="l" t="t" r="r" b="b"/>
              <a:pathLst>
                <a:path w="4" h="4" extrusionOk="0">
                  <a:moveTo>
                    <a:pt x="0" y="4"/>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4760;p126">
              <a:extLst>
                <a:ext uri="{FF2B5EF4-FFF2-40B4-BE49-F238E27FC236}">
                  <a16:creationId xmlns:a16="http://schemas.microsoft.com/office/drawing/2014/main" id="{CAE6F4E6-89AA-4A67-A533-79B8844D5F23}"/>
                </a:ext>
              </a:extLst>
            </p:cNvPr>
            <p:cNvSpPr/>
            <p:nvPr/>
          </p:nvSpPr>
          <p:spPr>
            <a:xfrm>
              <a:off x="2728440" y="1883799"/>
              <a:ext cx="149" cy="109"/>
            </a:xfrm>
            <a:custGeom>
              <a:avLst/>
              <a:gdLst/>
              <a:ahLst/>
              <a:cxnLst/>
              <a:rect l="l" t="t" r="r" b="b"/>
              <a:pathLst>
                <a:path w="11" h="8" extrusionOk="0">
                  <a:moveTo>
                    <a:pt x="0" y="8"/>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4761;p126">
              <a:extLst>
                <a:ext uri="{FF2B5EF4-FFF2-40B4-BE49-F238E27FC236}">
                  <a16:creationId xmlns:a16="http://schemas.microsoft.com/office/drawing/2014/main" id="{04899815-040D-4495-948B-EC67A149B000}"/>
                </a:ext>
              </a:extLst>
            </p:cNvPr>
            <p:cNvSpPr/>
            <p:nvPr/>
          </p:nvSpPr>
          <p:spPr>
            <a:xfrm>
              <a:off x="2727341" y="1884518"/>
              <a:ext cx="299" cy="244"/>
            </a:xfrm>
            <a:custGeom>
              <a:avLst/>
              <a:gdLst/>
              <a:ahLst/>
              <a:cxnLst/>
              <a:rect l="l" t="t" r="r" b="b"/>
              <a:pathLst>
                <a:path w="22" h="18" extrusionOk="0">
                  <a:moveTo>
                    <a:pt x="1" y="18"/>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4762;p126">
              <a:extLst>
                <a:ext uri="{FF2B5EF4-FFF2-40B4-BE49-F238E27FC236}">
                  <a16:creationId xmlns:a16="http://schemas.microsoft.com/office/drawing/2014/main" id="{ECE6BA18-2E8E-402E-A096-1CA5780A73B6}"/>
                </a:ext>
              </a:extLst>
            </p:cNvPr>
            <p:cNvSpPr/>
            <p:nvPr/>
          </p:nvSpPr>
          <p:spPr>
            <a:xfrm>
              <a:off x="2727775" y="1884233"/>
              <a:ext cx="204" cy="204"/>
            </a:xfrm>
            <a:custGeom>
              <a:avLst/>
              <a:gdLst/>
              <a:ahLst/>
              <a:cxnLst/>
              <a:rect l="l" t="t" r="r" b="b"/>
              <a:pathLst>
                <a:path w="15" h="15" extrusionOk="0">
                  <a:moveTo>
                    <a:pt x="0" y="14"/>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4763;p126">
              <a:extLst>
                <a:ext uri="{FF2B5EF4-FFF2-40B4-BE49-F238E27FC236}">
                  <a16:creationId xmlns:a16="http://schemas.microsoft.com/office/drawing/2014/main" id="{5819B027-63B9-4C6B-AE5B-C17A440E5896}"/>
                </a:ext>
              </a:extLst>
            </p:cNvPr>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4764;p126">
              <a:extLst>
                <a:ext uri="{FF2B5EF4-FFF2-40B4-BE49-F238E27FC236}">
                  <a16:creationId xmlns:a16="http://schemas.microsoft.com/office/drawing/2014/main" id="{5F18EA12-E718-4D08-BA5F-55046F214B43}"/>
                </a:ext>
              </a:extLst>
            </p:cNvPr>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4765;p126">
              <a:extLst>
                <a:ext uri="{FF2B5EF4-FFF2-40B4-BE49-F238E27FC236}">
                  <a16:creationId xmlns:a16="http://schemas.microsoft.com/office/drawing/2014/main" id="{596EE420-2EAC-447B-8242-8307B973C3BA}"/>
                </a:ext>
              </a:extLst>
            </p:cNvPr>
            <p:cNvSpPr/>
            <p:nvPr/>
          </p:nvSpPr>
          <p:spPr>
            <a:xfrm>
              <a:off x="2733668" y="1874675"/>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4766;p126">
              <a:extLst>
                <a:ext uri="{FF2B5EF4-FFF2-40B4-BE49-F238E27FC236}">
                  <a16:creationId xmlns:a16="http://schemas.microsoft.com/office/drawing/2014/main" id="{9C8BB165-CF2F-484A-B3B2-238EDD4D796C}"/>
                </a:ext>
              </a:extLst>
            </p:cNvPr>
            <p:cNvSpPr/>
            <p:nvPr/>
          </p:nvSpPr>
          <p:spPr>
            <a:xfrm>
              <a:off x="2760334" y="1831037"/>
              <a:ext cx="109" cy="68"/>
            </a:xfrm>
            <a:custGeom>
              <a:avLst/>
              <a:gdLst/>
              <a:ahLst/>
              <a:cxnLst/>
              <a:rect l="l" t="t" r="r" b="b"/>
              <a:pathLst>
                <a:path w="8" h="5" extrusionOk="0">
                  <a:moveTo>
                    <a:pt x="7"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4767;p126">
              <a:extLst>
                <a:ext uri="{FF2B5EF4-FFF2-40B4-BE49-F238E27FC236}">
                  <a16:creationId xmlns:a16="http://schemas.microsoft.com/office/drawing/2014/main" id="{9405F7E0-FFAA-4765-BEE3-14E8D9261DA6}"/>
                </a:ext>
              </a:extLst>
            </p:cNvPr>
            <p:cNvSpPr/>
            <p:nvPr/>
          </p:nvSpPr>
          <p:spPr>
            <a:xfrm>
              <a:off x="2760565" y="1830806"/>
              <a:ext cx="109" cy="109"/>
            </a:xfrm>
            <a:custGeom>
              <a:avLst/>
              <a:gdLst/>
              <a:ahLst/>
              <a:cxnLst/>
              <a:rect l="l" t="t" r="r" b="b"/>
              <a:pathLst>
                <a:path w="8" h="8" extrusionOk="0">
                  <a:moveTo>
                    <a:pt x="8"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4768;p126">
              <a:extLst>
                <a:ext uri="{FF2B5EF4-FFF2-40B4-BE49-F238E27FC236}">
                  <a16:creationId xmlns:a16="http://schemas.microsoft.com/office/drawing/2014/main" id="{0C1DE8B9-F9F7-4E3D-8069-B3B354DF96C9}"/>
                </a:ext>
              </a:extLst>
            </p:cNvPr>
            <p:cNvSpPr/>
            <p:nvPr/>
          </p:nvSpPr>
          <p:spPr>
            <a:xfrm>
              <a:off x="2760945" y="1830236"/>
              <a:ext cx="109" cy="109"/>
            </a:xfrm>
            <a:custGeom>
              <a:avLst/>
              <a:gdLst/>
              <a:ahLst/>
              <a:cxnLst/>
              <a:rect l="l" t="t" r="r" b="b"/>
              <a:pathLst>
                <a:path w="8" h="8" extrusionOk="0">
                  <a:moveTo>
                    <a:pt x="8"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4769;p126">
              <a:extLst>
                <a:ext uri="{FF2B5EF4-FFF2-40B4-BE49-F238E27FC236}">
                  <a16:creationId xmlns:a16="http://schemas.microsoft.com/office/drawing/2014/main" id="{4C09FA44-1675-4943-9733-6AB506C64DF5}"/>
                </a:ext>
              </a:extLst>
            </p:cNvPr>
            <p:cNvSpPr/>
            <p:nvPr/>
          </p:nvSpPr>
          <p:spPr>
            <a:xfrm>
              <a:off x="2760089" y="1831227"/>
              <a:ext cx="109" cy="109"/>
            </a:xfrm>
            <a:custGeom>
              <a:avLst/>
              <a:gdLst/>
              <a:ahLst/>
              <a:cxnLst/>
              <a:rect l="l" t="t" r="r" b="b"/>
              <a:pathLst>
                <a:path w="8" h="8" extrusionOk="0">
                  <a:moveTo>
                    <a:pt x="8"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4770;p126">
              <a:extLst>
                <a:ext uri="{FF2B5EF4-FFF2-40B4-BE49-F238E27FC236}">
                  <a16:creationId xmlns:a16="http://schemas.microsoft.com/office/drawing/2014/main" id="{22258045-22FB-403F-9E66-CE43865ADE14}"/>
                </a:ext>
              </a:extLst>
            </p:cNvPr>
            <p:cNvSpPr/>
            <p:nvPr/>
          </p:nvSpPr>
          <p:spPr>
            <a:xfrm>
              <a:off x="2760755" y="1830521"/>
              <a:ext cx="109" cy="109"/>
            </a:xfrm>
            <a:custGeom>
              <a:avLst/>
              <a:gdLst/>
              <a:ahLst/>
              <a:cxnLst/>
              <a:rect l="l" t="t" r="r" b="b"/>
              <a:pathLst>
                <a:path w="8" h="8" extrusionOk="0">
                  <a:moveTo>
                    <a:pt x="8"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4771;p126">
              <a:extLst>
                <a:ext uri="{FF2B5EF4-FFF2-40B4-BE49-F238E27FC236}">
                  <a16:creationId xmlns:a16="http://schemas.microsoft.com/office/drawing/2014/main" id="{DDAE3530-9DB1-4595-95D9-141D0ADEFB06}"/>
                </a:ext>
              </a:extLst>
            </p:cNvPr>
            <p:cNvSpPr/>
            <p:nvPr/>
          </p:nvSpPr>
          <p:spPr>
            <a:xfrm>
              <a:off x="2761135" y="1829951"/>
              <a:ext cx="68" cy="109"/>
            </a:xfrm>
            <a:custGeom>
              <a:avLst/>
              <a:gdLst/>
              <a:ahLst/>
              <a:cxnLst/>
              <a:rect l="l" t="t" r="r" b="b"/>
              <a:pathLst>
                <a:path w="5" h="8" extrusionOk="0">
                  <a:moveTo>
                    <a:pt x="4"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4772;p126">
              <a:extLst>
                <a:ext uri="{FF2B5EF4-FFF2-40B4-BE49-F238E27FC236}">
                  <a16:creationId xmlns:a16="http://schemas.microsoft.com/office/drawing/2014/main" id="{6FF93B81-2565-40FD-B814-F5CA08A1B8D2}"/>
                </a:ext>
              </a:extLst>
            </p:cNvPr>
            <p:cNvSpPr/>
            <p:nvPr/>
          </p:nvSpPr>
          <p:spPr>
            <a:xfrm>
              <a:off x="2755297" y="1836278"/>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4773;p126">
              <a:extLst>
                <a:ext uri="{FF2B5EF4-FFF2-40B4-BE49-F238E27FC236}">
                  <a16:creationId xmlns:a16="http://schemas.microsoft.com/office/drawing/2014/main" id="{73C02F36-5F96-4D3D-8E8E-0434CFEFF5D2}"/>
                </a:ext>
              </a:extLst>
            </p:cNvPr>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4774;p126">
              <a:extLst>
                <a:ext uri="{FF2B5EF4-FFF2-40B4-BE49-F238E27FC236}">
                  <a16:creationId xmlns:a16="http://schemas.microsoft.com/office/drawing/2014/main" id="{79705390-CED5-4B7A-8982-BB8433023E48}"/>
                </a:ext>
              </a:extLst>
            </p:cNvPr>
            <p:cNvSpPr/>
            <p:nvPr/>
          </p:nvSpPr>
          <p:spPr>
            <a:xfrm>
              <a:off x="2731903" y="1878151"/>
              <a:ext cx="109" cy="14"/>
            </a:xfrm>
            <a:custGeom>
              <a:avLst/>
              <a:gdLst/>
              <a:ahLst/>
              <a:cxnLst/>
              <a:rect l="l" t="t" r="r" b="b"/>
              <a:pathLst>
                <a:path w="8" h="1" extrusionOk="0">
                  <a:moveTo>
                    <a:pt x="8"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4775;p126">
              <a:extLst>
                <a:ext uri="{FF2B5EF4-FFF2-40B4-BE49-F238E27FC236}">
                  <a16:creationId xmlns:a16="http://schemas.microsoft.com/office/drawing/2014/main" id="{516E9A46-BBAB-4631-9B98-1DA609B3F240}"/>
                </a:ext>
              </a:extLst>
            </p:cNvPr>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4776;p126">
              <a:extLst>
                <a:ext uri="{FF2B5EF4-FFF2-40B4-BE49-F238E27FC236}">
                  <a16:creationId xmlns:a16="http://schemas.microsoft.com/office/drawing/2014/main" id="{86D0BC32-9B5D-4DBA-A4E4-BB2269E371A7}"/>
                </a:ext>
              </a:extLst>
            </p:cNvPr>
            <p:cNvSpPr/>
            <p:nvPr/>
          </p:nvSpPr>
          <p:spPr>
            <a:xfrm>
              <a:off x="2755527" y="1836128"/>
              <a:ext cx="204" cy="68"/>
            </a:xfrm>
            <a:custGeom>
              <a:avLst/>
              <a:gdLst/>
              <a:ahLst/>
              <a:cxnLst/>
              <a:rect l="l" t="t" r="r" b="b"/>
              <a:pathLst>
                <a:path w="15" h="5" extrusionOk="0">
                  <a:moveTo>
                    <a:pt x="15"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4777;p126">
              <a:extLst>
                <a:ext uri="{FF2B5EF4-FFF2-40B4-BE49-F238E27FC236}">
                  <a16:creationId xmlns:a16="http://schemas.microsoft.com/office/drawing/2014/main" id="{F3A0C630-7622-476C-97B0-4D408D3028B4}"/>
                </a:ext>
              </a:extLst>
            </p:cNvPr>
            <p:cNvSpPr/>
            <p:nvPr/>
          </p:nvSpPr>
          <p:spPr>
            <a:xfrm>
              <a:off x="2761990" y="1827805"/>
              <a:ext cx="14" cy="109"/>
            </a:xfrm>
            <a:custGeom>
              <a:avLst/>
              <a:gdLst/>
              <a:ahLst/>
              <a:cxnLst/>
              <a:rect l="l" t="t" r="r" b="b"/>
              <a:pathLst>
                <a:path w="1" h="8" extrusionOk="0">
                  <a:moveTo>
                    <a:pt x="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4778;p126">
              <a:extLst>
                <a:ext uri="{FF2B5EF4-FFF2-40B4-BE49-F238E27FC236}">
                  <a16:creationId xmlns:a16="http://schemas.microsoft.com/office/drawing/2014/main" id="{6203B767-EAB5-405E-A36E-CA38213711FD}"/>
                </a:ext>
              </a:extLst>
            </p:cNvPr>
            <p:cNvSpPr/>
            <p:nvPr/>
          </p:nvSpPr>
          <p:spPr>
            <a:xfrm>
              <a:off x="2762045" y="1827615"/>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4779;p126">
              <a:extLst>
                <a:ext uri="{FF2B5EF4-FFF2-40B4-BE49-F238E27FC236}">
                  <a16:creationId xmlns:a16="http://schemas.microsoft.com/office/drawing/2014/main" id="{E3FE6DF0-FD85-4CC3-B499-7B9D5483376F}"/>
                </a:ext>
              </a:extLst>
            </p:cNvPr>
            <p:cNvSpPr/>
            <p:nvPr/>
          </p:nvSpPr>
          <p:spPr>
            <a:xfrm>
              <a:off x="2732717" y="1877716"/>
              <a:ext cx="14" cy="68"/>
            </a:xfrm>
            <a:custGeom>
              <a:avLst/>
              <a:gdLst/>
              <a:ahLst/>
              <a:cxnLst/>
              <a:rect l="l" t="t" r="r" b="b"/>
              <a:pathLst>
                <a:path w="1" h="5" extrusionOk="0">
                  <a:moveTo>
                    <a:pt x="0"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4780;p126">
              <a:extLst>
                <a:ext uri="{FF2B5EF4-FFF2-40B4-BE49-F238E27FC236}">
                  <a16:creationId xmlns:a16="http://schemas.microsoft.com/office/drawing/2014/main" id="{F0278FF2-BD6C-41F8-BF37-208E2056B183}"/>
                </a:ext>
              </a:extLst>
            </p:cNvPr>
            <p:cNvSpPr/>
            <p:nvPr/>
          </p:nvSpPr>
          <p:spPr>
            <a:xfrm>
              <a:off x="2761895" y="1828050"/>
              <a:ext cx="14" cy="109"/>
            </a:xfrm>
            <a:custGeom>
              <a:avLst/>
              <a:gdLst/>
              <a:ahLst/>
              <a:cxnLst/>
              <a:rect l="l" t="t" r="r" b="b"/>
              <a:pathLst>
                <a:path w="1" h="8" extrusionOk="0">
                  <a:moveTo>
                    <a:pt x="1"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4781;p126">
              <a:extLst>
                <a:ext uri="{FF2B5EF4-FFF2-40B4-BE49-F238E27FC236}">
                  <a16:creationId xmlns:a16="http://schemas.microsoft.com/office/drawing/2014/main" id="{9151FF32-1D8E-46BB-8149-2394D61BC9D8}"/>
                </a:ext>
              </a:extLst>
            </p:cNvPr>
            <p:cNvSpPr/>
            <p:nvPr/>
          </p:nvSpPr>
          <p:spPr>
            <a:xfrm>
              <a:off x="2761325" y="1829665"/>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4782;p126">
              <a:extLst>
                <a:ext uri="{FF2B5EF4-FFF2-40B4-BE49-F238E27FC236}">
                  <a16:creationId xmlns:a16="http://schemas.microsoft.com/office/drawing/2014/main" id="{C3E42FDF-DEBE-44FF-85CD-858E02E6E9BE}"/>
                </a:ext>
              </a:extLst>
            </p:cNvPr>
            <p:cNvSpPr/>
            <p:nvPr/>
          </p:nvSpPr>
          <p:spPr>
            <a:xfrm>
              <a:off x="2732188" y="1878056"/>
              <a:ext cx="68" cy="14"/>
            </a:xfrm>
            <a:custGeom>
              <a:avLst/>
              <a:gdLst/>
              <a:ahLst/>
              <a:cxnLst/>
              <a:rect l="l" t="t" r="r" b="b"/>
              <a:pathLst>
                <a:path w="5"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4783;p126">
              <a:extLst>
                <a:ext uri="{FF2B5EF4-FFF2-40B4-BE49-F238E27FC236}">
                  <a16:creationId xmlns:a16="http://schemas.microsoft.com/office/drawing/2014/main" id="{E10C43BC-6874-4379-A263-E3990F0ED93D}"/>
                </a:ext>
              </a:extLst>
            </p:cNvPr>
            <p:cNvSpPr/>
            <p:nvPr/>
          </p:nvSpPr>
          <p:spPr>
            <a:xfrm>
              <a:off x="2761855" y="1828335"/>
              <a:ext cx="14" cy="109"/>
            </a:xfrm>
            <a:custGeom>
              <a:avLst/>
              <a:gdLst/>
              <a:ahLst/>
              <a:cxnLst/>
              <a:rect l="l" t="t" r="r" b="b"/>
              <a:pathLst>
                <a:path w="1" h="8" extrusionOk="0">
                  <a:moveTo>
                    <a:pt x="0"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4784;p126">
              <a:extLst>
                <a:ext uri="{FF2B5EF4-FFF2-40B4-BE49-F238E27FC236}">
                  <a16:creationId xmlns:a16="http://schemas.microsoft.com/office/drawing/2014/main" id="{C5B1D3C5-A10C-4934-A8A4-BEEDD4FD66B4}"/>
                </a:ext>
              </a:extLst>
            </p:cNvPr>
            <p:cNvSpPr/>
            <p:nvPr/>
          </p:nvSpPr>
          <p:spPr>
            <a:xfrm>
              <a:off x="2761474" y="1829231"/>
              <a:ext cx="54" cy="109"/>
            </a:xfrm>
            <a:custGeom>
              <a:avLst/>
              <a:gdLst/>
              <a:ahLst/>
              <a:cxnLst/>
              <a:rect l="l" t="t" r="r" b="b"/>
              <a:pathLst>
                <a:path w="4" h="8" extrusionOk="0">
                  <a:moveTo>
                    <a:pt x="4"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4785;p126">
              <a:extLst>
                <a:ext uri="{FF2B5EF4-FFF2-40B4-BE49-F238E27FC236}">
                  <a16:creationId xmlns:a16="http://schemas.microsoft.com/office/drawing/2014/main" id="{3A9F0A27-B2AA-4BA7-9860-FFEF94E30252}"/>
                </a:ext>
              </a:extLst>
            </p:cNvPr>
            <p:cNvSpPr/>
            <p:nvPr/>
          </p:nvSpPr>
          <p:spPr>
            <a:xfrm>
              <a:off x="2761610" y="1828905"/>
              <a:ext cx="68" cy="109"/>
            </a:xfrm>
            <a:custGeom>
              <a:avLst/>
              <a:gdLst/>
              <a:ahLst/>
              <a:cxnLst/>
              <a:rect l="l" t="t" r="r" b="b"/>
              <a:pathLst>
                <a:path w="5" h="8" extrusionOk="0">
                  <a:moveTo>
                    <a:pt x="4"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4786;p126">
              <a:extLst>
                <a:ext uri="{FF2B5EF4-FFF2-40B4-BE49-F238E27FC236}">
                  <a16:creationId xmlns:a16="http://schemas.microsoft.com/office/drawing/2014/main" id="{06B48C7E-BC32-4574-94D4-8844A0719262}"/>
                </a:ext>
              </a:extLst>
            </p:cNvPr>
            <p:cNvSpPr/>
            <p:nvPr/>
          </p:nvSpPr>
          <p:spPr>
            <a:xfrm>
              <a:off x="2761705" y="1828620"/>
              <a:ext cx="68" cy="109"/>
            </a:xfrm>
            <a:custGeom>
              <a:avLst/>
              <a:gdLst/>
              <a:ahLst/>
              <a:cxnLst/>
              <a:rect l="l" t="t" r="r" b="b"/>
              <a:pathLst>
                <a:path w="5" h="8" extrusionOk="0">
                  <a:moveTo>
                    <a:pt x="4"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4787;p126">
              <a:extLst>
                <a:ext uri="{FF2B5EF4-FFF2-40B4-BE49-F238E27FC236}">
                  <a16:creationId xmlns:a16="http://schemas.microsoft.com/office/drawing/2014/main" id="{7002EC5F-8790-4257-80E3-80E372E8FC70}"/>
                </a:ext>
              </a:extLst>
            </p:cNvPr>
            <p:cNvSpPr/>
            <p:nvPr/>
          </p:nvSpPr>
          <p:spPr>
            <a:xfrm>
              <a:off x="2732473" y="1877906"/>
              <a:ext cx="68" cy="14"/>
            </a:xfrm>
            <a:custGeom>
              <a:avLst/>
              <a:gdLst/>
              <a:ahLst/>
              <a:cxnLst/>
              <a:rect l="l" t="t" r="r" b="b"/>
              <a:pathLst>
                <a:path w="5" h="1" extrusionOk="0">
                  <a:moveTo>
                    <a:pt x="4"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4788;p126">
              <a:extLst>
                <a:ext uri="{FF2B5EF4-FFF2-40B4-BE49-F238E27FC236}">
                  <a16:creationId xmlns:a16="http://schemas.microsoft.com/office/drawing/2014/main" id="{A2786CB5-AEED-4B4C-BB51-5E2FBC2CC1DA}"/>
                </a:ext>
              </a:extLst>
            </p:cNvPr>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4789;p126">
              <a:extLst>
                <a:ext uri="{FF2B5EF4-FFF2-40B4-BE49-F238E27FC236}">
                  <a16:creationId xmlns:a16="http://schemas.microsoft.com/office/drawing/2014/main" id="{2B24AB77-B947-473D-8A8E-EED07C443B42}"/>
                </a:ext>
              </a:extLst>
            </p:cNvPr>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4790;p126">
              <a:extLst>
                <a:ext uri="{FF2B5EF4-FFF2-40B4-BE49-F238E27FC236}">
                  <a16:creationId xmlns:a16="http://schemas.microsoft.com/office/drawing/2014/main" id="{3BFBC1C0-9187-425B-B3A0-8EEF73F35F88}"/>
                </a:ext>
              </a:extLst>
            </p:cNvPr>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4791;p126">
              <a:extLst>
                <a:ext uri="{FF2B5EF4-FFF2-40B4-BE49-F238E27FC236}">
                  <a16:creationId xmlns:a16="http://schemas.microsoft.com/office/drawing/2014/main" id="{EA59B734-0855-4B6D-AC89-37E88977783B}"/>
                </a:ext>
              </a:extLst>
            </p:cNvPr>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4792;p126">
              <a:extLst>
                <a:ext uri="{FF2B5EF4-FFF2-40B4-BE49-F238E27FC236}">
                  <a16:creationId xmlns:a16="http://schemas.microsoft.com/office/drawing/2014/main" id="{C4E3FEC9-FF7F-4F3A-8CC9-7B97966C1C66}"/>
                </a:ext>
              </a:extLst>
            </p:cNvPr>
            <p:cNvSpPr/>
            <p:nvPr/>
          </p:nvSpPr>
          <p:spPr>
            <a:xfrm>
              <a:off x="2713179" y="1838314"/>
              <a:ext cx="489" cy="163"/>
            </a:xfrm>
            <a:custGeom>
              <a:avLst/>
              <a:gdLst/>
              <a:ahLst/>
              <a:cxnLst/>
              <a:rect l="l" t="t" r="r" b="b"/>
              <a:pathLst>
                <a:path w="36" h="12" extrusionOk="0">
                  <a:moveTo>
                    <a:pt x="36"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4793;p126">
              <a:extLst>
                <a:ext uri="{FF2B5EF4-FFF2-40B4-BE49-F238E27FC236}">
                  <a16:creationId xmlns:a16="http://schemas.microsoft.com/office/drawing/2014/main" id="{7021FB63-31EB-47BA-B1E8-B04E19D96189}"/>
                </a:ext>
              </a:extLst>
            </p:cNvPr>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4794;p126">
              <a:extLst>
                <a:ext uri="{FF2B5EF4-FFF2-40B4-BE49-F238E27FC236}">
                  <a16:creationId xmlns:a16="http://schemas.microsoft.com/office/drawing/2014/main" id="{33F246D1-0F5C-4CE6-B9CE-88B0103EAE40}"/>
                </a:ext>
              </a:extLst>
            </p:cNvPr>
            <p:cNvSpPr/>
            <p:nvPr/>
          </p:nvSpPr>
          <p:spPr>
            <a:xfrm>
              <a:off x="2713804" y="1838504"/>
              <a:ext cx="489" cy="163"/>
            </a:xfrm>
            <a:custGeom>
              <a:avLst/>
              <a:gdLst/>
              <a:ahLst/>
              <a:cxnLst/>
              <a:rect l="l" t="t" r="r" b="b"/>
              <a:pathLst>
                <a:path w="36" h="12" extrusionOk="0">
                  <a:moveTo>
                    <a:pt x="35"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4795;p126">
              <a:extLst>
                <a:ext uri="{FF2B5EF4-FFF2-40B4-BE49-F238E27FC236}">
                  <a16:creationId xmlns:a16="http://schemas.microsoft.com/office/drawing/2014/main" id="{A7B5113F-193F-43AA-AFB3-B9F5421F4C97}"/>
                </a:ext>
              </a:extLst>
            </p:cNvPr>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4796;p126">
              <a:extLst>
                <a:ext uri="{FF2B5EF4-FFF2-40B4-BE49-F238E27FC236}">
                  <a16:creationId xmlns:a16="http://schemas.microsoft.com/office/drawing/2014/main" id="{5E8D96F3-F0D2-430B-B89C-8C8E3F35FC5E}"/>
                </a:ext>
              </a:extLst>
            </p:cNvPr>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4797;p126">
              <a:extLst>
                <a:ext uri="{FF2B5EF4-FFF2-40B4-BE49-F238E27FC236}">
                  <a16:creationId xmlns:a16="http://schemas.microsoft.com/office/drawing/2014/main" id="{0C3C83B8-D59B-4BAB-A1E9-7B6FFE252E1F}"/>
                </a:ext>
              </a:extLst>
            </p:cNvPr>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4798;p126">
              <a:extLst>
                <a:ext uri="{FF2B5EF4-FFF2-40B4-BE49-F238E27FC236}">
                  <a16:creationId xmlns:a16="http://schemas.microsoft.com/office/drawing/2014/main" id="{A44B8D22-4D34-4FEF-996F-83FEC43347A9}"/>
                </a:ext>
              </a:extLst>
            </p:cNvPr>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4799;p126">
              <a:extLst>
                <a:ext uri="{FF2B5EF4-FFF2-40B4-BE49-F238E27FC236}">
                  <a16:creationId xmlns:a16="http://schemas.microsoft.com/office/drawing/2014/main" id="{7BC22234-A9F2-44A3-A82A-3F7BD47D217E}"/>
                </a:ext>
              </a:extLst>
            </p:cNvPr>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4800;p126">
              <a:extLst>
                <a:ext uri="{FF2B5EF4-FFF2-40B4-BE49-F238E27FC236}">
                  <a16:creationId xmlns:a16="http://schemas.microsoft.com/office/drawing/2014/main" id="{2FC249E2-9D10-40F4-8612-D80874EC726F}"/>
                </a:ext>
              </a:extLst>
            </p:cNvPr>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4801;p126">
              <a:extLst>
                <a:ext uri="{FF2B5EF4-FFF2-40B4-BE49-F238E27FC236}">
                  <a16:creationId xmlns:a16="http://schemas.microsoft.com/office/drawing/2014/main" id="{C8DA07B8-EEDB-44E1-BBA4-0E7E0E3DB79F}"/>
                </a:ext>
              </a:extLst>
            </p:cNvPr>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4802;p126">
              <a:extLst>
                <a:ext uri="{FF2B5EF4-FFF2-40B4-BE49-F238E27FC236}">
                  <a16:creationId xmlns:a16="http://schemas.microsoft.com/office/drawing/2014/main" id="{B8CA01A4-4DB8-4661-B75A-5EEE646F0E12}"/>
                </a:ext>
              </a:extLst>
            </p:cNvPr>
            <p:cNvSpPr/>
            <p:nvPr/>
          </p:nvSpPr>
          <p:spPr>
            <a:xfrm>
              <a:off x="2816708" y="1965033"/>
              <a:ext cx="204" cy="163"/>
            </a:xfrm>
            <a:custGeom>
              <a:avLst/>
              <a:gdLst/>
              <a:ahLst/>
              <a:cxnLst/>
              <a:rect l="l" t="t" r="r" b="b"/>
              <a:pathLst>
                <a:path w="15" h="12" extrusionOk="0">
                  <a:moveTo>
                    <a:pt x="14"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4803;p126">
              <a:extLst>
                <a:ext uri="{FF2B5EF4-FFF2-40B4-BE49-F238E27FC236}">
                  <a16:creationId xmlns:a16="http://schemas.microsoft.com/office/drawing/2014/main" id="{10EF2811-F447-405A-98C0-9F5EBE7EE209}"/>
                </a:ext>
              </a:extLst>
            </p:cNvPr>
            <p:cNvSpPr/>
            <p:nvPr/>
          </p:nvSpPr>
          <p:spPr>
            <a:xfrm>
              <a:off x="2815798" y="1965563"/>
              <a:ext cx="299" cy="149"/>
            </a:xfrm>
            <a:custGeom>
              <a:avLst/>
              <a:gdLst/>
              <a:ahLst/>
              <a:cxnLst/>
              <a:rect l="l" t="t" r="r" b="b"/>
              <a:pathLst>
                <a:path w="22" h="11" extrusionOk="0">
                  <a:moveTo>
                    <a:pt x="22"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4804;p126">
              <a:extLst>
                <a:ext uri="{FF2B5EF4-FFF2-40B4-BE49-F238E27FC236}">
                  <a16:creationId xmlns:a16="http://schemas.microsoft.com/office/drawing/2014/main" id="{4025F8BA-004E-46F7-978B-755AC2FDC383}"/>
                </a:ext>
              </a:extLst>
            </p:cNvPr>
            <p:cNvSpPr/>
            <p:nvPr/>
          </p:nvSpPr>
          <p:spPr>
            <a:xfrm>
              <a:off x="2817033" y="1964802"/>
              <a:ext cx="204" cy="149"/>
            </a:xfrm>
            <a:custGeom>
              <a:avLst/>
              <a:gdLst/>
              <a:ahLst/>
              <a:cxnLst/>
              <a:rect l="l" t="t" r="r" b="b"/>
              <a:pathLst>
                <a:path w="15" h="11" extrusionOk="0">
                  <a:moveTo>
                    <a:pt x="15"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4805;p126">
              <a:extLst>
                <a:ext uri="{FF2B5EF4-FFF2-40B4-BE49-F238E27FC236}">
                  <a16:creationId xmlns:a16="http://schemas.microsoft.com/office/drawing/2014/main" id="{FB1E4EF9-755C-4084-91C3-24D99754CC32}"/>
                </a:ext>
              </a:extLst>
            </p:cNvPr>
            <p:cNvSpPr/>
            <p:nvPr/>
          </p:nvSpPr>
          <p:spPr>
            <a:xfrm>
              <a:off x="2815133" y="1965848"/>
              <a:ext cx="448" cy="204"/>
            </a:xfrm>
            <a:custGeom>
              <a:avLst/>
              <a:gdLst/>
              <a:ahLst/>
              <a:cxnLst/>
              <a:rect l="l" t="t" r="r" b="b"/>
              <a:pathLst>
                <a:path w="33" h="15" extrusionOk="0">
                  <a:moveTo>
                    <a:pt x="32" y="0"/>
                  </a:move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4806;p126">
              <a:extLst>
                <a:ext uri="{FF2B5EF4-FFF2-40B4-BE49-F238E27FC236}">
                  <a16:creationId xmlns:a16="http://schemas.microsoft.com/office/drawing/2014/main" id="{20C64EB9-D132-4AFE-843F-FBD9266C1BBD}"/>
                </a:ext>
              </a:extLst>
            </p:cNvPr>
            <p:cNvSpPr/>
            <p:nvPr/>
          </p:nvSpPr>
          <p:spPr>
            <a:xfrm>
              <a:off x="2816273" y="1965277"/>
              <a:ext cx="258" cy="149"/>
            </a:xfrm>
            <a:custGeom>
              <a:avLst/>
              <a:gdLst/>
              <a:ahLst/>
              <a:cxnLst/>
              <a:rect l="l" t="t" r="r" b="b"/>
              <a:pathLst>
                <a:path w="19" h="11" extrusionOk="0">
                  <a:moveTo>
                    <a:pt x="18"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4807;p126">
              <a:extLst>
                <a:ext uri="{FF2B5EF4-FFF2-40B4-BE49-F238E27FC236}">
                  <a16:creationId xmlns:a16="http://schemas.microsoft.com/office/drawing/2014/main" id="{0263BDC5-4388-4780-A1E2-2C193D0F466A}"/>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4808;p126">
              <a:extLst>
                <a:ext uri="{FF2B5EF4-FFF2-40B4-BE49-F238E27FC236}">
                  <a16:creationId xmlns:a16="http://schemas.microsoft.com/office/drawing/2014/main" id="{6D789005-C04A-40A1-BAF4-79500FA74CCB}"/>
                </a:ext>
              </a:extLst>
            </p:cNvPr>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4809;p126">
              <a:extLst>
                <a:ext uri="{FF2B5EF4-FFF2-40B4-BE49-F238E27FC236}">
                  <a16:creationId xmlns:a16="http://schemas.microsoft.com/office/drawing/2014/main" id="{B473EEE0-81F9-4835-82D8-CB9009A34AC4}"/>
                </a:ext>
              </a:extLst>
            </p:cNvPr>
            <p:cNvSpPr/>
            <p:nvPr/>
          </p:nvSpPr>
          <p:spPr>
            <a:xfrm>
              <a:off x="2818364" y="1963702"/>
              <a:ext cx="14" cy="68"/>
            </a:xfrm>
            <a:custGeom>
              <a:avLst/>
              <a:gdLst/>
              <a:ahLst/>
              <a:cxnLst/>
              <a:rect l="l" t="t" r="r" b="b"/>
              <a:pathLst>
                <a:path w="1" h="5" extrusionOk="0">
                  <a:moveTo>
                    <a:pt x="1"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4810;p126">
              <a:extLst>
                <a:ext uri="{FF2B5EF4-FFF2-40B4-BE49-F238E27FC236}">
                  <a16:creationId xmlns:a16="http://schemas.microsoft.com/office/drawing/2014/main" id="{46AB8B1A-734F-4594-A2D9-E71553825B7D}"/>
                </a:ext>
              </a:extLst>
            </p:cNvPr>
            <p:cNvSpPr/>
            <p:nvPr/>
          </p:nvSpPr>
          <p:spPr>
            <a:xfrm>
              <a:off x="2818364" y="196370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4811;p126">
              <a:extLst>
                <a:ext uri="{FF2B5EF4-FFF2-40B4-BE49-F238E27FC236}">
                  <a16:creationId xmlns:a16="http://schemas.microsoft.com/office/drawing/2014/main" id="{6748887D-8068-4856-B52D-FE930E0599F8}"/>
                </a:ext>
              </a:extLst>
            </p:cNvPr>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4812;p126">
              <a:extLst>
                <a:ext uri="{FF2B5EF4-FFF2-40B4-BE49-F238E27FC236}">
                  <a16:creationId xmlns:a16="http://schemas.microsoft.com/office/drawing/2014/main" id="{4BB34E26-8F7D-421C-97C2-5941E0082703}"/>
                </a:ext>
              </a:extLst>
            </p:cNvPr>
            <p:cNvSpPr/>
            <p:nvPr/>
          </p:nvSpPr>
          <p:spPr>
            <a:xfrm>
              <a:off x="2817373" y="1964612"/>
              <a:ext cx="149" cy="109"/>
            </a:xfrm>
            <a:custGeom>
              <a:avLst/>
              <a:gdLst/>
              <a:ahLst/>
              <a:cxnLst/>
              <a:rect l="l" t="t" r="r" b="b"/>
              <a:pathLst>
                <a:path w="11" h="8" extrusionOk="0">
                  <a:moveTo>
                    <a:pt x="11"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4813;p126">
              <a:extLst>
                <a:ext uri="{FF2B5EF4-FFF2-40B4-BE49-F238E27FC236}">
                  <a16:creationId xmlns:a16="http://schemas.microsoft.com/office/drawing/2014/main" id="{6B4E7BD9-E148-42CC-A15E-547FE71EA2C0}"/>
                </a:ext>
              </a:extLst>
            </p:cNvPr>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4814;p126">
              <a:extLst>
                <a:ext uri="{FF2B5EF4-FFF2-40B4-BE49-F238E27FC236}">
                  <a16:creationId xmlns:a16="http://schemas.microsoft.com/office/drawing/2014/main" id="{21B4DBA6-CE0C-443E-9AAB-4654CE81A0CD}"/>
                </a:ext>
              </a:extLst>
            </p:cNvPr>
            <p:cNvSpPr/>
            <p:nvPr/>
          </p:nvSpPr>
          <p:spPr>
            <a:xfrm>
              <a:off x="2818133" y="1963947"/>
              <a:ext cx="109" cy="109"/>
            </a:xfrm>
            <a:custGeom>
              <a:avLst/>
              <a:gdLst/>
              <a:ahLst/>
              <a:cxnLst/>
              <a:rect l="l" t="t" r="r" b="b"/>
              <a:pathLst>
                <a:path w="8" h="8" extrusionOk="0">
                  <a:moveTo>
                    <a:pt x="7"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4815;p126">
              <a:extLst>
                <a:ext uri="{FF2B5EF4-FFF2-40B4-BE49-F238E27FC236}">
                  <a16:creationId xmlns:a16="http://schemas.microsoft.com/office/drawing/2014/main" id="{A5025FB7-D55D-4DFA-8DD1-6BD37B984D3B}"/>
                </a:ext>
              </a:extLst>
            </p:cNvPr>
            <p:cNvSpPr/>
            <p:nvPr/>
          </p:nvSpPr>
          <p:spPr>
            <a:xfrm>
              <a:off x="2817848" y="1964273"/>
              <a:ext cx="109" cy="109"/>
            </a:xfrm>
            <a:custGeom>
              <a:avLst/>
              <a:gdLst/>
              <a:ahLst/>
              <a:cxnLst/>
              <a:rect l="l" t="t" r="r" b="b"/>
              <a:pathLst>
                <a:path w="8" h="8" extrusionOk="0">
                  <a:moveTo>
                    <a:pt x="7"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4816;p126">
              <a:extLst>
                <a:ext uri="{FF2B5EF4-FFF2-40B4-BE49-F238E27FC236}">
                  <a16:creationId xmlns:a16="http://schemas.microsoft.com/office/drawing/2014/main" id="{EFBB65BE-131B-4175-99A1-E957B7931A2A}"/>
                </a:ext>
              </a:extLst>
            </p:cNvPr>
            <p:cNvSpPr/>
            <p:nvPr/>
          </p:nvSpPr>
          <p:spPr>
            <a:xfrm>
              <a:off x="2817604" y="1964422"/>
              <a:ext cx="163" cy="109"/>
            </a:xfrm>
            <a:custGeom>
              <a:avLst/>
              <a:gdLst/>
              <a:ahLst/>
              <a:cxnLst/>
              <a:rect l="l" t="t" r="r" b="b"/>
              <a:pathLst>
                <a:path w="12" h="8" extrusionOk="0">
                  <a:moveTo>
                    <a:pt x="11"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4817;p126">
              <a:extLst>
                <a:ext uri="{FF2B5EF4-FFF2-40B4-BE49-F238E27FC236}">
                  <a16:creationId xmlns:a16="http://schemas.microsoft.com/office/drawing/2014/main" id="{288B4321-4461-4557-8142-88CF9EC88538}"/>
                </a:ext>
              </a:extLst>
            </p:cNvPr>
            <p:cNvSpPr/>
            <p:nvPr/>
          </p:nvSpPr>
          <p:spPr>
            <a:xfrm>
              <a:off x="2817984" y="1964083"/>
              <a:ext cx="109" cy="109"/>
            </a:xfrm>
            <a:custGeom>
              <a:avLst/>
              <a:gdLst/>
              <a:ahLst/>
              <a:cxnLst/>
              <a:rect l="l" t="t" r="r" b="b"/>
              <a:pathLst>
                <a:path w="8" h="8" extrusionOk="0">
                  <a:moveTo>
                    <a:pt x="8"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4818;p126">
              <a:extLst>
                <a:ext uri="{FF2B5EF4-FFF2-40B4-BE49-F238E27FC236}">
                  <a16:creationId xmlns:a16="http://schemas.microsoft.com/office/drawing/2014/main" id="{D34C24C4-E053-42F3-84F5-585893E17848}"/>
                </a:ext>
              </a:extLst>
            </p:cNvPr>
            <p:cNvSpPr/>
            <p:nvPr/>
          </p:nvSpPr>
          <p:spPr>
            <a:xfrm>
              <a:off x="2818228" y="1963852"/>
              <a:ext cx="54" cy="109"/>
            </a:xfrm>
            <a:custGeom>
              <a:avLst/>
              <a:gdLst/>
              <a:ahLst/>
              <a:cxnLst/>
              <a:rect l="l" t="t" r="r" b="b"/>
              <a:pathLst>
                <a:path w="4" h="8" extrusionOk="0">
                  <a:moveTo>
                    <a:pt x="4"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4819;p126">
              <a:extLst>
                <a:ext uri="{FF2B5EF4-FFF2-40B4-BE49-F238E27FC236}">
                  <a16:creationId xmlns:a16="http://schemas.microsoft.com/office/drawing/2014/main" id="{04F9BDE2-6BD2-4870-B1AA-1C3C73B00705}"/>
                </a:ext>
              </a:extLst>
            </p:cNvPr>
            <p:cNvSpPr/>
            <p:nvPr/>
          </p:nvSpPr>
          <p:spPr>
            <a:xfrm>
              <a:off x="2818323" y="1963757"/>
              <a:ext cx="14" cy="109"/>
            </a:xfrm>
            <a:custGeom>
              <a:avLst/>
              <a:gdLst/>
              <a:ahLst/>
              <a:cxnLst/>
              <a:rect l="l" t="t" r="r" b="b"/>
              <a:pathLst>
                <a:path w="1" h="8" extrusionOk="0">
                  <a:moveTo>
                    <a:pt x="0"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4820;p126">
              <a:extLst>
                <a:ext uri="{FF2B5EF4-FFF2-40B4-BE49-F238E27FC236}">
                  <a16:creationId xmlns:a16="http://schemas.microsoft.com/office/drawing/2014/main" id="{E8676233-4F94-45CC-833B-92965F05034D}"/>
                </a:ext>
              </a:extLst>
            </p:cNvPr>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4821;p126">
              <a:extLst>
                <a:ext uri="{FF2B5EF4-FFF2-40B4-BE49-F238E27FC236}">
                  <a16:creationId xmlns:a16="http://schemas.microsoft.com/office/drawing/2014/main" id="{E600B530-E0CE-4F71-8E0B-1D88836EEAAD}"/>
                </a:ext>
              </a:extLst>
            </p:cNvPr>
            <p:cNvSpPr/>
            <p:nvPr/>
          </p:nvSpPr>
          <p:spPr>
            <a:xfrm>
              <a:off x="2786525" y="1885469"/>
              <a:ext cx="54" cy="204"/>
            </a:xfrm>
            <a:custGeom>
              <a:avLst/>
              <a:gdLst/>
              <a:ahLst/>
              <a:cxnLst/>
              <a:rect l="l" t="t" r="r" b="b"/>
              <a:pathLst>
                <a:path w="4" h="15" extrusionOk="0">
                  <a:moveTo>
                    <a:pt x="4" y="0"/>
                  </a:moveTo>
                  <a:lnTo>
                    <a:pt x="0"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4822;p126">
              <a:extLst>
                <a:ext uri="{FF2B5EF4-FFF2-40B4-BE49-F238E27FC236}">
                  <a16:creationId xmlns:a16="http://schemas.microsoft.com/office/drawing/2014/main" id="{3516BC19-2F1D-431F-B0C7-85AFAC4DD5B7}"/>
                </a:ext>
              </a:extLst>
            </p:cNvPr>
            <p:cNvSpPr/>
            <p:nvPr/>
          </p:nvSpPr>
          <p:spPr>
            <a:xfrm>
              <a:off x="2788086" y="1882998"/>
              <a:ext cx="163" cy="204"/>
            </a:xfrm>
            <a:custGeom>
              <a:avLst/>
              <a:gdLst/>
              <a:ahLst/>
              <a:cxnLst/>
              <a:rect l="l" t="t" r="r" b="b"/>
              <a:pathLst>
                <a:path w="12" h="15" extrusionOk="0">
                  <a:moveTo>
                    <a:pt x="11" y="0"/>
                  </a:move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4823;p126">
              <a:extLst>
                <a:ext uri="{FF2B5EF4-FFF2-40B4-BE49-F238E27FC236}">
                  <a16:creationId xmlns:a16="http://schemas.microsoft.com/office/drawing/2014/main" id="{1081789B-0E94-4642-A85B-44355DCF4910}"/>
                </a:ext>
              </a:extLst>
            </p:cNvPr>
            <p:cNvSpPr/>
            <p:nvPr/>
          </p:nvSpPr>
          <p:spPr>
            <a:xfrm>
              <a:off x="2785615" y="1887981"/>
              <a:ext cx="109" cy="163"/>
            </a:xfrm>
            <a:custGeom>
              <a:avLst/>
              <a:gdLst/>
              <a:ahLst/>
              <a:cxnLst/>
              <a:rect l="l" t="t" r="r" b="b"/>
              <a:pathLst>
                <a:path w="8" h="12" extrusionOk="0">
                  <a:moveTo>
                    <a:pt x="8"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4824;p126">
              <a:extLst>
                <a:ext uri="{FF2B5EF4-FFF2-40B4-BE49-F238E27FC236}">
                  <a16:creationId xmlns:a16="http://schemas.microsoft.com/office/drawing/2014/main" id="{1D003E5F-67FF-4AD7-842C-C96F89C1C29A}"/>
                </a:ext>
              </a:extLst>
            </p:cNvPr>
            <p:cNvSpPr/>
            <p:nvPr/>
          </p:nvSpPr>
          <p:spPr>
            <a:xfrm>
              <a:off x="2788996" y="1881857"/>
              <a:ext cx="109" cy="149"/>
            </a:xfrm>
            <a:custGeom>
              <a:avLst/>
              <a:gdLst/>
              <a:ahLst/>
              <a:cxnLst/>
              <a:rect l="l" t="t" r="r" b="b"/>
              <a:pathLst>
                <a:path w="8" h="11" extrusionOk="0">
                  <a:moveTo>
                    <a:pt x="7"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4825;p126">
              <a:extLst>
                <a:ext uri="{FF2B5EF4-FFF2-40B4-BE49-F238E27FC236}">
                  <a16:creationId xmlns:a16="http://schemas.microsoft.com/office/drawing/2014/main" id="{D249C359-D814-43DD-861B-EB44D8D07A26}"/>
                </a:ext>
              </a:extLst>
            </p:cNvPr>
            <p:cNvSpPr/>
            <p:nvPr/>
          </p:nvSpPr>
          <p:spPr>
            <a:xfrm>
              <a:off x="2788371" y="1882618"/>
              <a:ext cx="163" cy="149"/>
            </a:xfrm>
            <a:custGeom>
              <a:avLst/>
              <a:gdLst/>
              <a:ahLst/>
              <a:cxnLst/>
              <a:rect l="l" t="t" r="r" b="b"/>
              <a:pathLst>
                <a:path w="12" h="11" extrusionOk="0">
                  <a:moveTo>
                    <a:pt x="11"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4826;p126">
              <a:extLst>
                <a:ext uri="{FF2B5EF4-FFF2-40B4-BE49-F238E27FC236}">
                  <a16:creationId xmlns:a16="http://schemas.microsoft.com/office/drawing/2014/main" id="{FFE2FD52-E89B-48F4-9402-8518DAB35276}"/>
                </a:ext>
              </a:extLst>
            </p:cNvPr>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4827;p126">
              <a:extLst>
                <a:ext uri="{FF2B5EF4-FFF2-40B4-BE49-F238E27FC236}">
                  <a16:creationId xmlns:a16="http://schemas.microsoft.com/office/drawing/2014/main" id="{D544EC08-BF7A-4385-9A17-FA2592844B44}"/>
                </a:ext>
              </a:extLst>
            </p:cNvPr>
            <p:cNvSpPr/>
            <p:nvPr/>
          </p:nvSpPr>
          <p:spPr>
            <a:xfrm>
              <a:off x="2786376" y="1885795"/>
              <a:ext cx="68" cy="163"/>
            </a:xfrm>
            <a:custGeom>
              <a:avLst/>
              <a:gdLst/>
              <a:ahLst/>
              <a:cxnLst/>
              <a:rect l="l" t="t" r="r" b="b"/>
              <a:pathLst>
                <a:path w="5" h="12" extrusionOk="0">
                  <a:moveTo>
                    <a:pt x="4"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4828;p126">
              <a:extLst>
                <a:ext uri="{FF2B5EF4-FFF2-40B4-BE49-F238E27FC236}">
                  <a16:creationId xmlns:a16="http://schemas.microsoft.com/office/drawing/2014/main" id="{179304D3-6C04-4336-A3AF-55A18133DA20}"/>
                </a:ext>
              </a:extLst>
            </p:cNvPr>
            <p:cNvSpPr/>
            <p:nvPr/>
          </p:nvSpPr>
          <p:spPr>
            <a:xfrm>
              <a:off x="2786280" y="1886039"/>
              <a:ext cx="68" cy="149"/>
            </a:xfrm>
            <a:custGeom>
              <a:avLst/>
              <a:gdLst/>
              <a:ahLst/>
              <a:cxnLst/>
              <a:rect l="l" t="t" r="r" b="b"/>
              <a:pathLst>
                <a:path w="5" h="11" extrusionOk="0">
                  <a:moveTo>
                    <a:pt x="4"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4829;p126">
              <a:extLst>
                <a:ext uri="{FF2B5EF4-FFF2-40B4-BE49-F238E27FC236}">
                  <a16:creationId xmlns:a16="http://schemas.microsoft.com/office/drawing/2014/main" id="{13B64E1C-3E99-425A-B696-59881D70CAE6}"/>
                </a:ext>
              </a:extLst>
            </p:cNvPr>
            <p:cNvSpPr/>
            <p:nvPr/>
          </p:nvSpPr>
          <p:spPr>
            <a:xfrm>
              <a:off x="2787801" y="1883378"/>
              <a:ext cx="163" cy="204"/>
            </a:xfrm>
            <a:custGeom>
              <a:avLst/>
              <a:gdLst/>
              <a:ahLst/>
              <a:cxnLst/>
              <a:rect l="l" t="t" r="r" b="b"/>
              <a:pathLst>
                <a:path w="12" h="15" extrusionOk="0">
                  <a:moveTo>
                    <a:pt x="11" y="0"/>
                  </a:move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4830;p126">
              <a:extLst>
                <a:ext uri="{FF2B5EF4-FFF2-40B4-BE49-F238E27FC236}">
                  <a16:creationId xmlns:a16="http://schemas.microsoft.com/office/drawing/2014/main" id="{1C8CCAD9-4375-4DAB-A567-201BB4EEFB3E}"/>
                </a:ext>
              </a:extLst>
            </p:cNvPr>
            <p:cNvSpPr/>
            <p:nvPr/>
          </p:nvSpPr>
          <p:spPr>
            <a:xfrm>
              <a:off x="2788657" y="1882237"/>
              <a:ext cx="163" cy="149"/>
            </a:xfrm>
            <a:custGeom>
              <a:avLst/>
              <a:gdLst/>
              <a:ahLst/>
              <a:cxnLst/>
              <a:rect l="l" t="t" r="r" b="b"/>
              <a:pathLst>
                <a:path w="12" h="11" extrusionOk="0">
                  <a:moveTo>
                    <a:pt x="11"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4831;p126">
              <a:extLst>
                <a:ext uri="{FF2B5EF4-FFF2-40B4-BE49-F238E27FC236}">
                  <a16:creationId xmlns:a16="http://schemas.microsoft.com/office/drawing/2014/main" id="{F843636B-A966-4734-B326-A800218BE489}"/>
                </a:ext>
              </a:extLst>
            </p:cNvPr>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4832;p126">
              <a:extLst>
                <a:ext uri="{FF2B5EF4-FFF2-40B4-BE49-F238E27FC236}">
                  <a16:creationId xmlns:a16="http://schemas.microsoft.com/office/drawing/2014/main" id="{37B1BB38-173F-49C1-8803-834F2D339830}"/>
                </a:ext>
              </a:extLst>
            </p:cNvPr>
            <p:cNvSpPr/>
            <p:nvPr/>
          </p:nvSpPr>
          <p:spPr>
            <a:xfrm>
              <a:off x="2785289" y="1888320"/>
              <a:ext cx="109" cy="109"/>
            </a:xfrm>
            <a:custGeom>
              <a:avLst/>
              <a:gdLst/>
              <a:ahLst/>
              <a:cxnLst/>
              <a:rect l="l" t="t" r="r" b="b"/>
              <a:pathLst>
                <a:path w="8" h="8" extrusionOk="0">
                  <a:moveTo>
                    <a:pt x="7"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4833;p126">
              <a:extLst>
                <a:ext uri="{FF2B5EF4-FFF2-40B4-BE49-F238E27FC236}">
                  <a16:creationId xmlns:a16="http://schemas.microsoft.com/office/drawing/2014/main" id="{B3FD4367-638A-42A9-BB03-DBAD19DDDC8A}"/>
                </a:ext>
              </a:extLst>
            </p:cNvPr>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4834;p126">
              <a:extLst>
                <a:ext uri="{FF2B5EF4-FFF2-40B4-BE49-F238E27FC236}">
                  <a16:creationId xmlns:a16="http://schemas.microsoft.com/office/drawing/2014/main" id="{E6EF4A35-A4FC-4FB0-B8A4-71A87979D6A2}"/>
                </a:ext>
              </a:extLst>
            </p:cNvPr>
            <p:cNvSpPr/>
            <p:nvPr/>
          </p:nvSpPr>
          <p:spPr>
            <a:xfrm>
              <a:off x="2785860" y="1887601"/>
              <a:ext cx="109" cy="163"/>
            </a:xfrm>
            <a:custGeom>
              <a:avLst/>
              <a:gdLst/>
              <a:ahLst/>
              <a:cxnLst/>
              <a:rect l="l" t="t" r="r" b="b"/>
              <a:pathLst>
                <a:path w="8" h="12" extrusionOk="0">
                  <a:moveTo>
                    <a:pt x="7"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4835;p126">
              <a:extLst>
                <a:ext uri="{FF2B5EF4-FFF2-40B4-BE49-F238E27FC236}">
                  <a16:creationId xmlns:a16="http://schemas.microsoft.com/office/drawing/2014/main" id="{2E689146-AB69-4A28-919E-B6C6DBEF2F62}"/>
                </a:ext>
              </a:extLst>
            </p:cNvPr>
            <p:cNvSpPr/>
            <p:nvPr/>
          </p:nvSpPr>
          <p:spPr>
            <a:xfrm>
              <a:off x="2787570" y="1883758"/>
              <a:ext cx="109" cy="204"/>
            </a:xfrm>
            <a:custGeom>
              <a:avLst/>
              <a:gdLst/>
              <a:ahLst/>
              <a:cxnLst/>
              <a:rect l="l" t="t" r="r" b="b"/>
              <a:pathLst>
                <a:path w="8" h="15" extrusionOk="0">
                  <a:moveTo>
                    <a:pt x="7" y="0"/>
                  </a:moveTo>
                  <a:lnTo>
                    <a:pt x="0"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4836;p126">
              <a:extLst>
                <a:ext uri="{FF2B5EF4-FFF2-40B4-BE49-F238E27FC236}">
                  <a16:creationId xmlns:a16="http://schemas.microsoft.com/office/drawing/2014/main" id="{D212DC05-AF09-450F-9B18-16D7F36EB5FE}"/>
                </a:ext>
              </a:extLst>
            </p:cNvPr>
            <p:cNvSpPr/>
            <p:nvPr/>
          </p:nvSpPr>
          <p:spPr>
            <a:xfrm>
              <a:off x="2789281" y="1881572"/>
              <a:ext cx="54" cy="109"/>
            </a:xfrm>
            <a:custGeom>
              <a:avLst/>
              <a:gdLst/>
              <a:ahLst/>
              <a:cxnLst/>
              <a:rect l="l" t="t" r="r" b="b"/>
              <a:pathLst>
                <a:path w="4" h="8" extrusionOk="0">
                  <a:moveTo>
                    <a:pt x="0" y="7"/>
                  </a:moveTo>
                  <a:lnTo>
                    <a:pt x="4" y="0"/>
                  </a:ln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4837;p126">
              <a:extLst>
                <a:ext uri="{FF2B5EF4-FFF2-40B4-BE49-F238E27FC236}">
                  <a16:creationId xmlns:a16="http://schemas.microsoft.com/office/drawing/2014/main" id="{95CCC521-D90C-4C24-80D9-E7DA1B087416}"/>
                </a:ext>
              </a:extLst>
            </p:cNvPr>
            <p:cNvSpPr/>
            <p:nvPr/>
          </p:nvSpPr>
          <p:spPr>
            <a:xfrm>
              <a:off x="2787285" y="1884138"/>
              <a:ext cx="149" cy="149"/>
            </a:xfrm>
            <a:custGeom>
              <a:avLst/>
              <a:gdLst/>
              <a:ahLst/>
              <a:cxnLst/>
              <a:rect l="l" t="t" r="r" b="b"/>
              <a:pathLst>
                <a:path w="11" h="11" extrusionOk="0">
                  <a:moveTo>
                    <a:pt x="11"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4838;p126">
              <a:extLst>
                <a:ext uri="{FF2B5EF4-FFF2-40B4-BE49-F238E27FC236}">
                  <a16:creationId xmlns:a16="http://schemas.microsoft.com/office/drawing/2014/main" id="{47165A25-72D7-4742-9571-88F338D0A034}"/>
                </a:ext>
              </a:extLst>
            </p:cNvPr>
            <p:cNvSpPr/>
            <p:nvPr/>
          </p:nvSpPr>
          <p:spPr>
            <a:xfrm>
              <a:off x="2787041" y="1884464"/>
              <a:ext cx="163" cy="204"/>
            </a:xfrm>
            <a:custGeom>
              <a:avLst/>
              <a:gdLst/>
              <a:ahLst/>
              <a:cxnLst/>
              <a:rect l="l" t="t" r="r" b="b"/>
              <a:pathLst>
                <a:path w="12" h="15" extrusionOk="0">
                  <a:moveTo>
                    <a:pt x="11"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4839;p126">
              <a:extLst>
                <a:ext uri="{FF2B5EF4-FFF2-40B4-BE49-F238E27FC236}">
                  <a16:creationId xmlns:a16="http://schemas.microsoft.com/office/drawing/2014/main" id="{BB6C348A-DEF8-44F2-822B-1AF62C398E08}"/>
                </a:ext>
              </a:extLst>
            </p:cNvPr>
            <p:cNvSpPr/>
            <p:nvPr/>
          </p:nvSpPr>
          <p:spPr>
            <a:xfrm>
              <a:off x="2786851" y="1884844"/>
              <a:ext cx="109" cy="163"/>
            </a:xfrm>
            <a:custGeom>
              <a:avLst/>
              <a:gdLst/>
              <a:ahLst/>
              <a:cxnLst/>
              <a:rect l="l" t="t" r="r" b="b"/>
              <a:pathLst>
                <a:path w="8" h="12" extrusionOk="0">
                  <a:moveTo>
                    <a:pt x="8"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4840;p126">
              <a:extLst>
                <a:ext uri="{FF2B5EF4-FFF2-40B4-BE49-F238E27FC236}">
                  <a16:creationId xmlns:a16="http://schemas.microsoft.com/office/drawing/2014/main" id="{4F0C723E-3D5C-47DD-8B01-EB2694285A48}"/>
                </a:ext>
              </a:extLst>
            </p:cNvPr>
            <p:cNvSpPr/>
            <p:nvPr/>
          </p:nvSpPr>
          <p:spPr>
            <a:xfrm>
              <a:off x="2786715" y="1885184"/>
              <a:ext cx="109" cy="149"/>
            </a:xfrm>
            <a:custGeom>
              <a:avLst/>
              <a:gdLst/>
              <a:ahLst/>
              <a:cxnLst/>
              <a:rect l="l" t="t" r="r" b="b"/>
              <a:pathLst>
                <a:path w="8" h="11" extrusionOk="0">
                  <a:moveTo>
                    <a:pt x="7"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4841;p126">
              <a:extLst>
                <a:ext uri="{FF2B5EF4-FFF2-40B4-BE49-F238E27FC236}">
                  <a16:creationId xmlns:a16="http://schemas.microsoft.com/office/drawing/2014/main" id="{AF926C5D-BE23-4B64-BCFB-A15528EC3F24}"/>
                </a:ext>
              </a:extLst>
            </p:cNvPr>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4842;p126">
              <a:extLst>
                <a:ext uri="{FF2B5EF4-FFF2-40B4-BE49-F238E27FC236}">
                  <a16:creationId xmlns:a16="http://schemas.microsoft.com/office/drawing/2014/main" id="{1161EA22-ADE4-4B83-A7B2-3BCA8E89126D}"/>
                </a:ext>
              </a:extLst>
            </p:cNvPr>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4843;p126">
              <a:extLst>
                <a:ext uri="{FF2B5EF4-FFF2-40B4-BE49-F238E27FC236}">
                  <a16:creationId xmlns:a16="http://schemas.microsoft.com/office/drawing/2014/main" id="{556B6753-0F4C-47B2-8B98-A9B2F1E344B9}"/>
                </a:ext>
              </a:extLst>
            </p:cNvPr>
            <p:cNvSpPr/>
            <p:nvPr/>
          </p:nvSpPr>
          <p:spPr>
            <a:xfrm>
              <a:off x="2797075" y="1875245"/>
              <a:ext cx="14" cy="14"/>
            </a:xfrm>
            <a:custGeom>
              <a:avLst/>
              <a:gdLst/>
              <a:ahLst/>
              <a:cxnLst/>
              <a:rect l="l" t="t" r="r" b="b"/>
              <a:pathLst>
                <a:path w="1" h="1" extrusionOk="0">
                  <a:moveTo>
                    <a:pt x="1" y="1"/>
                  </a:moveTo>
                  <a:lnTo>
                    <a:pt x="1" y="1"/>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4844;p126">
              <a:extLst>
                <a:ext uri="{FF2B5EF4-FFF2-40B4-BE49-F238E27FC236}">
                  <a16:creationId xmlns:a16="http://schemas.microsoft.com/office/drawing/2014/main" id="{8DAD1875-0BD9-48D1-BD9D-2E54A97350D5}"/>
                </a:ext>
              </a:extLst>
            </p:cNvPr>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4845;p126">
              <a:extLst>
                <a:ext uri="{FF2B5EF4-FFF2-40B4-BE49-F238E27FC236}">
                  <a16:creationId xmlns:a16="http://schemas.microsoft.com/office/drawing/2014/main" id="{DFE16CBF-4D96-462E-9A0E-B9AA6F8988A3}"/>
                </a:ext>
              </a:extLst>
            </p:cNvPr>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4846;p126">
              <a:extLst>
                <a:ext uri="{FF2B5EF4-FFF2-40B4-BE49-F238E27FC236}">
                  <a16:creationId xmlns:a16="http://schemas.microsoft.com/office/drawing/2014/main" id="{2A8086B6-EBCF-4604-9D3A-696CCA4CD93A}"/>
                </a:ext>
              </a:extLst>
            </p:cNvPr>
            <p:cNvSpPr/>
            <p:nvPr/>
          </p:nvSpPr>
          <p:spPr>
            <a:xfrm>
              <a:off x="2832960" y="1935570"/>
              <a:ext cx="353" cy="14"/>
            </a:xfrm>
            <a:custGeom>
              <a:avLst/>
              <a:gdLst/>
              <a:ahLst/>
              <a:cxnLst/>
              <a:rect l="l" t="t" r="r" b="b"/>
              <a:pathLst>
                <a:path w="26" h="1" extrusionOk="0">
                  <a:moveTo>
                    <a:pt x="25"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4847;p126">
              <a:extLst>
                <a:ext uri="{FF2B5EF4-FFF2-40B4-BE49-F238E27FC236}">
                  <a16:creationId xmlns:a16="http://schemas.microsoft.com/office/drawing/2014/main" id="{CFFE5D42-B1CE-45C4-947C-7DE96945DA38}"/>
                </a:ext>
              </a:extLst>
            </p:cNvPr>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4848;p126">
              <a:extLst>
                <a:ext uri="{FF2B5EF4-FFF2-40B4-BE49-F238E27FC236}">
                  <a16:creationId xmlns:a16="http://schemas.microsoft.com/office/drawing/2014/main" id="{26A9F74D-FF47-4DC4-BBF5-66B40487B9C1}"/>
                </a:ext>
              </a:extLst>
            </p:cNvPr>
            <p:cNvSpPr/>
            <p:nvPr/>
          </p:nvSpPr>
          <p:spPr>
            <a:xfrm>
              <a:off x="2835865" y="1934714"/>
              <a:ext cx="149" cy="109"/>
            </a:xfrm>
            <a:custGeom>
              <a:avLst/>
              <a:gdLst/>
              <a:ahLst/>
              <a:cxnLst/>
              <a:rect l="l" t="t" r="r" b="b"/>
              <a:pathLst>
                <a:path w="11" h="8" extrusionOk="0">
                  <a:moveTo>
                    <a:pt x="0" y="7"/>
                  </a:moveTo>
                  <a:lnTo>
                    <a:pt x="11" y="0"/>
                  </a:ln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4849;p126">
              <a:extLst>
                <a:ext uri="{FF2B5EF4-FFF2-40B4-BE49-F238E27FC236}">
                  <a16:creationId xmlns:a16="http://schemas.microsoft.com/office/drawing/2014/main" id="{45A52012-3465-4381-95AF-4098D1B520A6}"/>
                </a:ext>
              </a:extLst>
            </p:cNvPr>
            <p:cNvSpPr/>
            <p:nvPr/>
          </p:nvSpPr>
          <p:spPr>
            <a:xfrm>
              <a:off x="2833489" y="1935570"/>
              <a:ext cx="339" cy="14"/>
            </a:xfrm>
            <a:custGeom>
              <a:avLst/>
              <a:gdLst/>
              <a:ahLst/>
              <a:cxnLst/>
              <a:rect l="l" t="t" r="r" b="b"/>
              <a:pathLst>
                <a:path w="25" h="1" extrusionOk="0">
                  <a:moveTo>
                    <a:pt x="25"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4850;p126">
              <a:extLst>
                <a:ext uri="{FF2B5EF4-FFF2-40B4-BE49-F238E27FC236}">
                  <a16:creationId xmlns:a16="http://schemas.microsoft.com/office/drawing/2014/main" id="{B1C4561A-E429-45FD-8C81-33E529C617C3}"/>
                </a:ext>
              </a:extLst>
            </p:cNvPr>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4851;p126">
              <a:extLst>
                <a:ext uri="{FF2B5EF4-FFF2-40B4-BE49-F238E27FC236}">
                  <a16:creationId xmlns:a16="http://schemas.microsoft.com/office/drawing/2014/main" id="{82162496-60B2-4D0D-A369-D8D538AB6F0C}"/>
                </a:ext>
              </a:extLst>
            </p:cNvPr>
            <p:cNvSpPr/>
            <p:nvPr/>
          </p:nvSpPr>
          <p:spPr>
            <a:xfrm>
              <a:off x="2834671" y="1935230"/>
              <a:ext cx="353" cy="163"/>
            </a:xfrm>
            <a:custGeom>
              <a:avLst/>
              <a:gdLst/>
              <a:ahLst/>
              <a:cxnLst/>
              <a:rect l="l" t="t" r="r" b="b"/>
              <a:pathLst>
                <a:path w="26" h="12" extrusionOk="0">
                  <a:moveTo>
                    <a:pt x="25"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4852;p126">
              <a:extLst>
                <a:ext uri="{FF2B5EF4-FFF2-40B4-BE49-F238E27FC236}">
                  <a16:creationId xmlns:a16="http://schemas.microsoft.com/office/drawing/2014/main" id="{6C42BF85-294C-485F-92F3-23A476B032CD}"/>
                </a:ext>
              </a:extLst>
            </p:cNvPr>
            <p:cNvSpPr/>
            <p:nvPr/>
          </p:nvSpPr>
          <p:spPr>
            <a:xfrm>
              <a:off x="2834060" y="1935421"/>
              <a:ext cx="339" cy="109"/>
            </a:xfrm>
            <a:custGeom>
              <a:avLst/>
              <a:gdLst/>
              <a:ahLst/>
              <a:cxnLst/>
              <a:rect l="l" t="t" r="r" b="b"/>
              <a:pathLst>
                <a:path w="25" h="8" extrusionOk="0">
                  <a:moveTo>
                    <a:pt x="25"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4853;p126">
              <a:extLst>
                <a:ext uri="{FF2B5EF4-FFF2-40B4-BE49-F238E27FC236}">
                  <a16:creationId xmlns:a16="http://schemas.microsoft.com/office/drawing/2014/main" id="{FD8C2028-E503-4650-8814-9655CD48732A}"/>
                </a:ext>
              </a:extLst>
            </p:cNvPr>
            <p:cNvSpPr/>
            <p:nvPr/>
          </p:nvSpPr>
          <p:spPr>
            <a:xfrm>
              <a:off x="2835241" y="1934945"/>
              <a:ext cx="353" cy="204"/>
            </a:xfrm>
            <a:custGeom>
              <a:avLst/>
              <a:gdLst/>
              <a:ahLst/>
              <a:cxnLst/>
              <a:rect l="l" t="t" r="r" b="b"/>
              <a:pathLst>
                <a:path w="26" h="15" extrusionOk="0">
                  <a:moveTo>
                    <a:pt x="25"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4854;p126">
              <a:extLst>
                <a:ext uri="{FF2B5EF4-FFF2-40B4-BE49-F238E27FC236}">
                  <a16:creationId xmlns:a16="http://schemas.microsoft.com/office/drawing/2014/main" id="{2A04C1F6-9543-4B83-8A7A-D77536FCABC7}"/>
                </a:ext>
              </a:extLst>
            </p:cNvPr>
            <p:cNvSpPr/>
            <p:nvPr/>
          </p:nvSpPr>
          <p:spPr>
            <a:xfrm>
              <a:off x="2836056" y="1934714"/>
              <a:ext cx="14" cy="14"/>
            </a:xfrm>
            <a:custGeom>
              <a:avLst/>
              <a:gdLst/>
              <a:ahLst/>
              <a:cxnLst/>
              <a:rect l="l" t="t" r="r" b="b"/>
              <a:pathLst>
                <a:path w="1" h="1" extrusionOk="0">
                  <a:moveTo>
                    <a:pt x="0"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4855;p126">
              <a:extLst>
                <a:ext uri="{FF2B5EF4-FFF2-40B4-BE49-F238E27FC236}">
                  <a16:creationId xmlns:a16="http://schemas.microsoft.com/office/drawing/2014/main" id="{A7797BB8-11FD-453C-9AB4-143EAECBD5E9}"/>
                </a:ext>
              </a:extLst>
            </p:cNvPr>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4856;p126">
              <a:extLst>
                <a:ext uri="{FF2B5EF4-FFF2-40B4-BE49-F238E27FC236}">
                  <a16:creationId xmlns:a16="http://schemas.microsoft.com/office/drawing/2014/main" id="{67ED0120-8441-4F89-BA2A-5137CBAFC786}"/>
                </a:ext>
              </a:extLst>
            </p:cNvPr>
            <p:cNvSpPr/>
            <p:nvPr/>
          </p:nvSpPr>
          <p:spPr>
            <a:xfrm>
              <a:off x="2774359" y="1962182"/>
              <a:ext cx="149" cy="258"/>
            </a:xfrm>
            <a:custGeom>
              <a:avLst/>
              <a:gdLst/>
              <a:ahLst/>
              <a:cxnLst/>
              <a:rect l="l" t="t" r="r" b="b"/>
              <a:pathLst>
                <a:path w="11" h="19" extrusionOk="0">
                  <a:moveTo>
                    <a:pt x="0" y="18"/>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4857;p126">
              <a:extLst>
                <a:ext uri="{FF2B5EF4-FFF2-40B4-BE49-F238E27FC236}">
                  <a16:creationId xmlns:a16="http://schemas.microsoft.com/office/drawing/2014/main" id="{59CDA07D-2376-4D67-9B36-29727AE52EC8}"/>
                </a:ext>
              </a:extLst>
            </p:cNvPr>
            <p:cNvSpPr/>
            <p:nvPr/>
          </p:nvSpPr>
          <p:spPr>
            <a:xfrm>
              <a:off x="2774115" y="1962657"/>
              <a:ext cx="109" cy="204"/>
            </a:xfrm>
            <a:custGeom>
              <a:avLst/>
              <a:gdLst/>
              <a:ahLst/>
              <a:cxnLst/>
              <a:rect l="l" t="t" r="r" b="b"/>
              <a:pathLst>
                <a:path w="8" h="15" extrusionOk="0">
                  <a:moveTo>
                    <a:pt x="1" y="15"/>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4858;p126">
              <a:extLst>
                <a:ext uri="{FF2B5EF4-FFF2-40B4-BE49-F238E27FC236}">
                  <a16:creationId xmlns:a16="http://schemas.microsoft.com/office/drawing/2014/main" id="{5A6BF331-C676-495A-BD6A-10E301D35061}"/>
                </a:ext>
              </a:extLst>
            </p:cNvPr>
            <p:cNvSpPr/>
            <p:nvPr/>
          </p:nvSpPr>
          <p:spPr>
            <a:xfrm>
              <a:off x="2774590" y="1961761"/>
              <a:ext cx="163" cy="204"/>
            </a:xfrm>
            <a:custGeom>
              <a:avLst/>
              <a:gdLst/>
              <a:ahLst/>
              <a:cxnLst/>
              <a:rect l="l" t="t" r="r" b="b"/>
              <a:pathLst>
                <a:path w="12" h="15" extrusionOk="0">
                  <a:moveTo>
                    <a:pt x="1" y="1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4859;p126">
              <a:extLst>
                <a:ext uri="{FF2B5EF4-FFF2-40B4-BE49-F238E27FC236}">
                  <a16:creationId xmlns:a16="http://schemas.microsoft.com/office/drawing/2014/main" id="{9A8F8DDC-CBD5-4AFF-B1E8-BFFCFEA2DA25}"/>
                </a:ext>
              </a:extLst>
            </p:cNvPr>
            <p:cNvSpPr/>
            <p:nvPr/>
          </p:nvSpPr>
          <p:spPr>
            <a:xfrm>
              <a:off x="2775595" y="1959521"/>
              <a:ext cx="109" cy="258"/>
            </a:xfrm>
            <a:custGeom>
              <a:avLst/>
              <a:gdLst/>
              <a:ahLst/>
              <a:cxnLst/>
              <a:rect l="l" t="t" r="r" b="b"/>
              <a:pathLst>
                <a:path w="8" h="19" extrusionOk="0">
                  <a:moveTo>
                    <a:pt x="0" y="18"/>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4860;p126">
              <a:extLst>
                <a:ext uri="{FF2B5EF4-FFF2-40B4-BE49-F238E27FC236}">
                  <a16:creationId xmlns:a16="http://schemas.microsoft.com/office/drawing/2014/main" id="{5C0039D9-1778-4B06-9CC6-4553E0A91B3F}"/>
                </a:ext>
              </a:extLst>
            </p:cNvPr>
            <p:cNvSpPr/>
            <p:nvPr/>
          </p:nvSpPr>
          <p:spPr>
            <a:xfrm>
              <a:off x="2775310" y="1960145"/>
              <a:ext cx="149" cy="394"/>
            </a:xfrm>
            <a:custGeom>
              <a:avLst/>
              <a:gdLst/>
              <a:ahLst/>
              <a:cxnLst/>
              <a:rect l="l" t="t" r="r" b="b"/>
              <a:pathLst>
                <a:path w="11" h="29" extrusionOk="0">
                  <a:moveTo>
                    <a:pt x="0" y="28"/>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4861;p126">
              <a:extLst>
                <a:ext uri="{FF2B5EF4-FFF2-40B4-BE49-F238E27FC236}">
                  <a16:creationId xmlns:a16="http://schemas.microsoft.com/office/drawing/2014/main" id="{A230FAF9-2A22-48FF-AA0D-59B85DEFE987}"/>
                </a:ext>
              </a:extLst>
            </p:cNvPr>
            <p:cNvSpPr/>
            <p:nvPr/>
          </p:nvSpPr>
          <p:spPr>
            <a:xfrm>
              <a:off x="2775065" y="1960756"/>
              <a:ext cx="109" cy="258"/>
            </a:xfrm>
            <a:custGeom>
              <a:avLst/>
              <a:gdLst/>
              <a:ahLst/>
              <a:cxnLst/>
              <a:rect l="l" t="t" r="r" b="b"/>
              <a:pathLst>
                <a:path w="8" h="19" extrusionOk="0">
                  <a:moveTo>
                    <a:pt x="1" y="18"/>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4862;p126">
              <a:extLst>
                <a:ext uri="{FF2B5EF4-FFF2-40B4-BE49-F238E27FC236}">
                  <a16:creationId xmlns:a16="http://schemas.microsoft.com/office/drawing/2014/main" id="{E2E6E93D-9F35-41AC-AF66-5EEEC4C5FE41}"/>
                </a:ext>
              </a:extLst>
            </p:cNvPr>
            <p:cNvSpPr/>
            <p:nvPr/>
          </p:nvSpPr>
          <p:spPr>
            <a:xfrm>
              <a:off x="2774835" y="1961286"/>
              <a:ext cx="149" cy="244"/>
            </a:xfrm>
            <a:custGeom>
              <a:avLst/>
              <a:gdLst/>
              <a:ahLst/>
              <a:cxnLst/>
              <a:rect l="l" t="t" r="r" b="b"/>
              <a:pathLst>
                <a:path w="11" h="18" extrusionOk="0">
                  <a:moveTo>
                    <a:pt x="0" y="18"/>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4863;p126">
              <a:extLst>
                <a:ext uri="{FF2B5EF4-FFF2-40B4-BE49-F238E27FC236}">
                  <a16:creationId xmlns:a16="http://schemas.microsoft.com/office/drawing/2014/main" id="{5D500C6A-6FB1-4ABC-8AD8-BC6DC51270E0}"/>
                </a:ext>
              </a:extLst>
            </p:cNvPr>
            <p:cNvSpPr/>
            <p:nvPr/>
          </p:nvSpPr>
          <p:spPr>
            <a:xfrm>
              <a:off x="2773884" y="1963091"/>
              <a:ext cx="109" cy="204"/>
            </a:xfrm>
            <a:custGeom>
              <a:avLst/>
              <a:gdLst/>
              <a:ahLst/>
              <a:cxnLst/>
              <a:rect l="l" t="t" r="r" b="b"/>
              <a:pathLst>
                <a:path w="8" h="15" extrusionOk="0">
                  <a:moveTo>
                    <a:pt x="0" y="14"/>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4864;p126">
              <a:extLst>
                <a:ext uri="{FF2B5EF4-FFF2-40B4-BE49-F238E27FC236}">
                  <a16:creationId xmlns:a16="http://schemas.microsoft.com/office/drawing/2014/main" id="{CD1B0649-CE22-4D06-A97E-365694CA53E7}"/>
                </a:ext>
              </a:extLst>
            </p:cNvPr>
            <p:cNvSpPr/>
            <p:nvPr/>
          </p:nvSpPr>
          <p:spPr>
            <a:xfrm>
              <a:off x="2772268" y="1965087"/>
              <a:ext cx="149" cy="109"/>
            </a:xfrm>
            <a:custGeom>
              <a:avLst/>
              <a:gdLst/>
              <a:ahLst/>
              <a:cxnLst/>
              <a:rect l="l" t="t" r="r" b="b"/>
              <a:pathLst>
                <a:path w="11" h="8" extrusionOk="0">
                  <a:moveTo>
                    <a:pt x="0" y="7"/>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4865;p126">
              <a:extLst>
                <a:ext uri="{FF2B5EF4-FFF2-40B4-BE49-F238E27FC236}">
                  <a16:creationId xmlns:a16="http://schemas.microsoft.com/office/drawing/2014/main" id="{0F631F00-5FFF-4D37-BDEA-4CD3A8B78A43}"/>
                </a:ext>
              </a:extLst>
            </p:cNvPr>
            <p:cNvSpPr/>
            <p:nvPr/>
          </p:nvSpPr>
          <p:spPr>
            <a:xfrm>
              <a:off x="2772839" y="1964517"/>
              <a:ext cx="109" cy="149"/>
            </a:xfrm>
            <a:custGeom>
              <a:avLst/>
              <a:gdLst/>
              <a:ahLst/>
              <a:cxnLst/>
              <a:rect l="l" t="t" r="r" b="b"/>
              <a:pathLst>
                <a:path w="8" h="11" extrusionOk="0">
                  <a:moveTo>
                    <a:pt x="0" y="11"/>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4866;p126">
              <a:extLst>
                <a:ext uri="{FF2B5EF4-FFF2-40B4-BE49-F238E27FC236}">
                  <a16:creationId xmlns:a16="http://schemas.microsoft.com/office/drawing/2014/main" id="{C9A7CDB4-0609-4422-B160-DA8693C8D6DB}"/>
                </a:ext>
              </a:extLst>
            </p:cNvPr>
            <p:cNvSpPr/>
            <p:nvPr/>
          </p:nvSpPr>
          <p:spPr>
            <a:xfrm>
              <a:off x="2771983" y="1965318"/>
              <a:ext cx="149" cy="68"/>
            </a:xfrm>
            <a:custGeom>
              <a:avLst/>
              <a:gdLst/>
              <a:ahLst/>
              <a:cxnLst/>
              <a:rect l="l" t="t" r="r" b="b"/>
              <a:pathLst>
                <a:path w="11" h="5" extrusionOk="0">
                  <a:moveTo>
                    <a:pt x="0" y="4"/>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4867;p126">
              <a:extLst>
                <a:ext uri="{FF2B5EF4-FFF2-40B4-BE49-F238E27FC236}">
                  <a16:creationId xmlns:a16="http://schemas.microsoft.com/office/drawing/2014/main" id="{7B934464-116D-4E26-879A-031646912DA1}"/>
                </a:ext>
              </a:extLst>
            </p:cNvPr>
            <p:cNvSpPr/>
            <p:nvPr/>
          </p:nvSpPr>
          <p:spPr>
            <a:xfrm>
              <a:off x="2773599" y="1963512"/>
              <a:ext cx="149" cy="204"/>
            </a:xfrm>
            <a:custGeom>
              <a:avLst/>
              <a:gdLst/>
              <a:ahLst/>
              <a:cxnLst/>
              <a:rect l="l" t="t" r="r" b="b"/>
              <a:pathLst>
                <a:path w="11" h="15" extrusionOk="0">
                  <a:moveTo>
                    <a:pt x="0" y="15"/>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4868;p126">
              <a:extLst>
                <a:ext uri="{FF2B5EF4-FFF2-40B4-BE49-F238E27FC236}">
                  <a16:creationId xmlns:a16="http://schemas.microsoft.com/office/drawing/2014/main" id="{508DE5AC-71D5-4CE3-A99D-5250B9B1E936}"/>
                </a:ext>
              </a:extLst>
            </p:cNvPr>
            <p:cNvSpPr/>
            <p:nvPr/>
          </p:nvSpPr>
          <p:spPr>
            <a:xfrm>
              <a:off x="2773070" y="1964178"/>
              <a:ext cx="163" cy="204"/>
            </a:xfrm>
            <a:custGeom>
              <a:avLst/>
              <a:gdLst/>
              <a:ahLst/>
              <a:cxnLst/>
              <a:rect l="l" t="t" r="r" b="b"/>
              <a:pathLst>
                <a:path w="12" h="15" extrusionOk="0">
                  <a:moveTo>
                    <a:pt x="1" y="15"/>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4869;p126">
              <a:extLst>
                <a:ext uri="{FF2B5EF4-FFF2-40B4-BE49-F238E27FC236}">
                  <a16:creationId xmlns:a16="http://schemas.microsoft.com/office/drawing/2014/main" id="{E0E27396-D44F-4601-9AB8-204F159B7B19}"/>
                </a:ext>
              </a:extLst>
            </p:cNvPr>
            <p:cNvSpPr/>
            <p:nvPr/>
          </p:nvSpPr>
          <p:spPr>
            <a:xfrm>
              <a:off x="2773355" y="1963852"/>
              <a:ext cx="109" cy="204"/>
            </a:xfrm>
            <a:custGeom>
              <a:avLst/>
              <a:gdLst/>
              <a:ahLst/>
              <a:cxnLst/>
              <a:rect l="l" t="t" r="r" b="b"/>
              <a:pathLst>
                <a:path w="8" h="15" extrusionOk="0">
                  <a:moveTo>
                    <a:pt x="1" y="14"/>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4870;p126">
              <a:extLst>
                <a:ext uri="{FF2B5EF4-FFF2-40B4-BE49-F238E27FC236}">
                  <a16:creationId xmlns:a16="http://schemas.microsoft.com/office/drawing/2014/main" id="{096C4F49-CBD8-45FA-B981-913255C4328A}"/>
                </a:ext>
              </a:extLst>
            </p:cNvPr>
            <p:cNvSpPr/>
            <p:nvPr/>
          </p:nvSpPr>
          <p:spPr>
            <a:xfrm>
              <a:off x="2776776" y="1956384"/>
              <a:ext cx="68" cy="299"/>
            </a:xfrm>
            <a:custGeom>
              <a:avLst/>
              <a:gdLst/>
              <a:ahLst/>
              <a:cxnLst/>
              <a:rect l="l" t="t" r="r" b="b"/>
              <a:pathLst>
                <a:path w="5" h="22" extrusionOk="0">
                  <a:moveTo>
                    <a:pt x="1" y="22"/>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4871;p126">
              <a:extLst>
                <a:ext uri="{FF2B5EF4-FFF2-40B4-BE49-F238E27FC236}">
                  <a16:creationId xmlns:a16="http://schemas.microsoft.com/office/drawing/2014/main" id="{45E9E757-2E38-4F3D-A3ED-248C669120D8}"/>
                </a:ext>
              </a:extLst>
            </p:cNvPr>
            <p:cNvSpPr/>
            <p:nvPr/>
          </p:nvSpPr>
          <p:spPr>
            <a:xfrm>
              <a:off x="2777496" y="1954062"/>
              <a:ext cx="109" cy="204"/>
            </a:xfrm>
            <a:custGeom>
              <a:avLst/>
              <a:gdLst/>
              <a:ahLst/>
              <a:cxnLst/>
              <a:rect l="l" t="t" r="r" b="b"/>
              <a:pathLst>
                <a:path w="8" h="15" extrusionOk="0">
                  <a:moveTo>
                    <a:pt x="0" y="14"/>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4872;p126">
              <a:extLst>
                <a:ext uri="{FF2B5EF4-FFF2-40B4-BE49-F238E27FC236}">
                  <a16:creationId xmlns:a16="http://schemas.microsoft.com/office/drawing/2014/main" id="{BF36F01E-5C60-4C44-84C4-892C6E7D86CA}"/>
                </a:ext>
              </a:extLst>
            </p:cNvPr>
            <p:cNvSpPr/>
            <p:nvPr/>
          </p:nvSpPr>
          <p:spPr>
            <a:xfrm>
              <a:off x="2777632" y="1953628"/>
              <a:ext cx="68" cy="204"/>
            </a:xfrm>
            <a:custGeom>
              <a:avLst/>
              <a:gdLst/>
              <a:ahLst/>
              <a:cxnLst/>
              <a:rect l="l" t="t" r="r" b="b"/>
              <a:pathLst>
                <a:path w="5" h="15" extrusionOk="0">
                  <a:moveTo>
                    <a:pt x="1" y="15"/>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4873;p126">
              <a:extLst>
                <a:ext uri="{FF2B5EF4-FFF2-40B4-BE49-F238E27FC236}">
                  <a16:creationId xmlns:a16="http://schemas.microsoft.com/office/drawing/2014/main" id="{A7F9677C-50D6-4CD4-AEBB-657640A587F2}"/>
                </a:ext>
              </a:extLst>
            </p:cNvPr>
            <p:cNvSpPr/>
            <p:nvPr/>
          </p:nvSpPr>
          <p:spPr>
            <a:xfrm>
              <a:off x="2776926" y="1955909"/>
              <a:ext cx="109" cy="258"/>
            </a:xfrm>
            <a:custGeom>
              <a:avLst/>
              <a:gdLst/>
              <a:ahLst/>
              <a:cxnLst/>
              <a:rect l="l" t="t" r="r" b="b"/>
              <a:pathLst>
                <a:path w="8" h="19" extrusionOk="0">
                  <a:moveTo>
                    <a:pt x="0" y="18"/>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4874;p126">
              <a:extLst>
                <a:ext uri="{FF2B5EF4-FFF2-40B4-BE49-F238E27FC236}">
                  <a16:creationId xmlns:a16="http://schemas.microsoft.com/office/drawing/2014/main" id="{094577E7-0551-43E2-B1A7-B12F0E7B9C81}"/>
                </a:ext>
              </a:extLst>
            </p:cNvPr>
            <p:cNvSpPr/>
            <p:nvPr/>
          </p:nvSpPr>
          <p:spPr>
            <a:xfrm>
              <a:off x="2777251" y="1954959"/>
              <a:ext cx="68" cy="204"/>
            </a:xfrm>
            <a:custGeom>
              <a:avLst/>
              <a:gdLst/>
              <a:ahLst/>
              <a:cxnLst/>
              <a:rect l="l" t="t" r="r" b="b"/>
              <a:pathLst>
                <a:path w="5" h="15" extrusionOk="0">
                  <a:moveTo>
                    <a:pt x="1" y="15"/>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4875;p126">
              <a:extLst>
                <a:ext uri="{FF2B5EF4-FFF2-40B4-BE49-F238E27FC236}">
                  <a16:creationId xmlns:a16="http://schemas.microsoft.com/office/drawing/2014/main" id="{E793009F-F50F-4E6B-976C-C15C25E95229}"/>
                </a:ext>
              </a:extLst>
            </p:cNvPr>
            <p:cNvSpPr/>
            <p:nvPr/>
          </p:nvSpPr>
          <p:spPr>
            <a:xfrm>
              <a:off x="2777781" y="1953248"/>
              <a:ext cx="14" cy="109"/>
            </a:xfrm>
            <a:custGeom>
              <a:avLst/>
              <a:gdLst/>
              <a:ahLst/>
              <a:cxnLst/>
              <a:rect l="l" t="t" r="r" b="b"/>
              <a:pathLst>
                <a:path w="1" h="8" extrusionOk="0">
                  <a:moveTo>
                    <a:pt x="0"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4876;p126">
              <a:extLst>
                <a:ext uri="{FF2B5EF4-FFF2-40B4-BE49-F238E27FC236}">
                  <a16:creationId xmlns:a16="http://schemas.microsoft.com/office/drawing/2014/main" id="{48F261A7-DED0-4E7A-B9CD-88D32139A28F}"/>
                </a:ext>
              </a:extLst>
            </p:cNvPr>
            <p:cNvSpPr/>
            <p:nvPr/>
          </p:nvSpPr>
          <p:spPr>
            <a:xfrm>
              <a:off x="2777061" y="1955434"/>
              <a:ext cx="109" cy="258"/>
            </a:xfrm>
            <a:custGeom>
              <a:avLst/>
              <a:gdLst/>
              <a:ahLst/>
              <a:cxnLst/>
              <a:rect l="l" t="t" r="r" b="b"/>
              <a:pathLst>
                <a:path w="8" h="19" extrusionOk="0">
                  <a:moveTo>
                    <a:pt x="1" y="18"/>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4877;p126">
              <a:extLst>
                <a:ext uri="{FF2B5EF4-FFF2-40B4-BE49-F238E27FC236}">
                  <a16:creationId xmlns:a16="http://schemas.microsoft.com/office/drawing/2014/main" id="{08426D70-1263-4724-B799-16A5DAF5EC2E}"/>
                </a:ext>
              </a:extLst>
            </p:cNvPr>
            <p:cNvSpPr/>
            <p:nvPr/>
          </p:nvSpPr>
          <p:spPr>
            <a:xfrm>
              <a:off x="2776586" y="1956914"/>
              <a:ext cx="109" cy="244"/>
            </a:xfrm>
            <a:custGeom>
              <a:avLst/>
              <a:gdLst/>
              <a:ahLst/>
              <a:cxnLst/>
              <a:rect l="l" t="t" r="r" b="b"/>
              <a:pathLst>
                <a:path w="8" h="18" extrusionOk="0">
                  <a:moveTo>
                    <a:pt x="1" y="18"/>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4878;p126">
              <a:extLst>
                <a:ext uri="{FF2B5EF4-FFF2-40B4-BE49-F238E27FC236}">
                  <a16:creationId xmlns:a16="http://schemas.microsoft.com/office/drawing/2014/main" id="{AE53D8E3-FA61-48FA-AB18-E4C022B84EC9}"/>
                </a:ext>
              </a:extLst>
            </p:cNvPr>
            <p:cNvSpPr/>
            <p:nvPr/>
          </p:nvSpPr>
          <p:spPr>
            <a:xfrm>
              <a:off x="2776206" y="1957959"/>
              <a:ext cx="109" cy="244"/>
            </a:xfrm>
            <a:custGeom>
              <a:avLst/>
              <a:gdLst/>
              <a:ahLst/>
              <a:cxnLst/>
              <a:rect l="l" t="t" r="r" b="b"/>
              <a:pathLst>
                <a:path w="8" h="18" extrusionOk="0">
                  <a:moveTo>
                    <a:pt x="1" y="18"/>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4879;p126">
              <a:extLst>
                <a:ext uri="{FF2B5EF4-FFF2-40B4-BE49-F238E27FC236}">
                  <a16:creationId xmlns:a16="http://schemas.microsoft.com/office/drawing/2014/main" id="{9EC936DD-9236-4DEA-BE32-152E78A9BB04}"/>
                </a:ext>
              </a:extLst>
            </p:cNvPr>
            <p:cNvSpPr/>
            <p:nvPr/>
          </p:nvSpPr>
          <p:spPr>
            <a:xfrm>
              <a:off x="2776016" y="1958475"/>
              <a:ext cx="109" cy="258"/>
            </a:xfrm>
            <a:custGeom>
              <a:avLst/>
              <a:gdLst/>
              <a:ahLst/>
              <a:cxnLst/>
              <a:rect l="l" t="t" r="r" b="b"/>
              <a:pathLst>
                <a:path w="8" h="19" extrusionOk="0">
                  <a:moveTo>
                    <a:pt x="1" y="18"/>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4880;p126">
              <a:extLst>
                <a:ext uri="{FF2B5EF4-FFF2-40B4-BE49-F238E27FC236}">
                  <a16:creationId xmlns:a16="http://schemas.microsoft.com/office/drawing/2014/main" id="{35302505-F393-4157-A3DE-DFCF87C21B54}"/>
                </a:ext>
              </a:extLst>
            </p:cNvPr>
            <p:cNvSpPr/>
            <p:nvPr/>
          </p:nvSpPr>
          <p:spPr>
            <a:xfrm>
              <a:off x="2776396" y="1957430"/>
              <a:ext cx="109" cy="258"/>
            </a:xfrm>
            <a:custGeom>
              <a:avLst/>
              <a:gdLst/>
              <a:ahLst/>
              <a:cxnLst/>
              <a:rect l="l" t="t" r="r" b="b"/>
              <a:pathLst>
                <a:path w="8" h="19" extrusionOk="0">
                  <a:moveTo>
                    <a:pt x="1" y="18"/>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4881;p126">
              <a:extLst>
                <a:ext uri="{FF2B5EF4-FFF2-40B4-BE49-F238E27FC236}">
                  <a16:creationId xmlns:a16="http://schemas.microsoft.com/office/drawing/2014/main" id="{9E54C82F-4DE7-4514-878D-EAA08EEBBD8D}"/>
                </a:ext>
              </a:extLst>
            </p:cNvPr>
            <p:cNvSpPr/>
            <p:nvPr/>
          </p:nvSpPr>
          <p:spPr>
            <a:xfrm>
              <a:off x="2777401" y="1954483"/>
              <a:ext cx="54" cy="258"/>
            </a:xfrm>
            <a:custGeom>
              <a:avLst/>
              <a:gdLst/>
              <a:ahLst/>
              <a:cxnLst/>
              <a:rect l="l" t="t" r="r" b="b"/>
              <a:pathLst>
                <a:path w="4" h="19" extrusionOk="0">
                  <a:moveTo>
                    <a:pt x="0" y="1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4882;p126">
              <a:extLst>
                <a:ext uri="{FF2B5EF4-FFF2-40B4-BE49-F238E27FC236}">
                  <a16:creationId xmlns:a16="http://schemas.microsoft.com/office/drawing/2014/main" id="{8AA1864A-AF62-43B9-9E36-95CE54DE199A}"/>
                </a:ext>
              </a:extLst>
            </p:cNvPr>
            <p:cNvSpPr/>
            <p:nvPr/>
          </p:nvSpPr>
          <p:spPr>
            <a:xfrm>
              <a:off x="2772554" y="1964802"/>
              <a:ext cx="149" cy="149"/>
            </a:xfrm>
            <a:custGeom>
              <a:avLst/>
              <a:gdLst/>
              <a:ahLst/>
              <a:cxnLst/>
              <a:rect l="l" t="t" r="r" b="b"/>
              <a:pathLst>
                <a:path w="11" h="11" extrusionOk="0">
                  <a:moveTo>
                    <a:pt x="11"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4883;p126">
              <a:extLst>
                <a:ext uri="{FF2B5EF4-FFF2-40B4-BE49-F238E27FC236}">
                  <a16:creationId xmlns:a16="http://schemas.microsoft.com/office/drawing/2014/main" id="{916576D4-4080-4D42-92EE-9E328C2029F0}"/>
                </a:ext>
              </a:extLst>
            </p:cNvPr>
            <p:cNvSpPr/>
            <p:nvPr/>
          </p:nvSpPr>
          <p:spPr>
            <a:xfrm>
              <a:off x="2775826" y="1959005"/>
              <a:ext cx="109" cy="244"/>
            </a:xfrm>
            <a:custGeom>
              <a:avLst/>
              <a:gdLst/>
              <a:ahLst/>
              <a:cxnLst/>
              <a:rect l="l" t="t" r="r" b="b"/>
              <a:pathLst>
                <a:path w="8" h="18" extrusionOk="0">
                  <a:moveTo>
                    <a:pt x="1" y="18"/>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4884;p126">
              <a:extLst>
                <a:ext uri="{FF2B5EF4-FFF2-40B4-BE49-F238E27FC236}">
                  <a16:creationId xmlns:a16="http://schemas.microsoft.com/office/drawing/2014/main" id="{F9367B7B-4F39-4514-B936-15FD52906235}"/>
                </a:ext>
              </a:extLst>
            </p:cNvPr>
            <p:cNvSpPr/>
            <p:nvPr/>
          </p:nvSpPr>
          <p:spPr>
            <a:xfrm>
              <a:off x="2771698" y="1965508"/>
              <a:ext cx="109" cy="68"/>
            </a:xfrm>
            <a:custGeom>
              <a:avLst/>
              <a:gdLst/>
              <a:ahLst/>
              <a:cxnLst/>
              <a:rect l="l" t="t" r="r" b="b"/>
              <a:pathLst>
                <a:path w="8" h="5" extrusionOk="0">
                  <a:moveTo>
                    <a:pt x="0" y="4"/>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4885;p126">
              <a:extLst>
                <a:ext uri="{FF2B5EF4-FFF2-40B4-BE49-F238E27FC236}">
                  <a16:creationId xmlns:a16="http://schemas.microsoft.com/office/drawing/2014/main" id="{AA82138F-8CC9-455D-A2C0-840BF0303BE5}"/>
                </a:ext>
              </a:extLst>
            </p:cNvPr>
            <p:cNvSpPr/>
            <p:nvPr/>
          </p:nvSpPr>
          <p:spPr>
            <a:xfrm>
              <a:off x="2800401" y="1951917"/>
              <a:ext cx="68" cy="68"/>
            </a:xfrm>
            <a:custGeom>
              <a:avLst/>
              <a:gdLst/>
              <a:ahLst/>
              <a:cxnLst/>
              <a:rect l="l" t="t" r="r" b="b"/>
              <a:pathLst>
                <a:path w="5" h="5" extrusionOk="0">
                  <a:moveTo>
                    <a:pt x="1" y="1"/>
                  </a:move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4886;p126">
              <a:extLst>
                <a:ext uri="{FF2B5EF4-FFF2-40B4-BE49-F238E27FC236}">
                  <a16:creationId xmlns:a16="http://schemas.microsoft.com/office/drawing/2014/main" id="{DE4AA3D1-E550-4342-9C15-AE6615CA4056}"/>
                </a:ext>
              </a:extLst>
            </p:cNvPr>
            <p:cNvSpPr/>
            <p:nvPr/>
          </p:nvSpPr>
          <p:spPr>
            <a:xfrm>
              <a:off x="2800591" y="1952582"/>
              <a:ext cx="14" cy="109"/>
            </a:xfrm>
            <a:custGeom>
              <a:avLst/>
              <a:gdLst/>
              <a:ahLst/>
              <a:cxnLst/>
              <a:rect l="l" t="t" r="r" b="b"/>
              <a:pathLst>
                <a:path w="1" h="8" extrusionOk="0">
                  <a:moveTo>
                    <a:pt x="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4887;p126">
              <a:extLst>
                <a:ext uri="{FF2B5EF4-FFF2-40B4-BE49-F238E27FC236}">
                  <a16:creationId xmlns:a16="http://schemas.microsoft.com/office/drawing/2014/main" id="{0300676A-D74A-4206-B79B-62E4351A026B}"/>
                </a:ext>
              </a:extLst>
            </p:cNvPr>
            <p:cNvSpPr/>
            <p:nvPr/>
          </p:nvSpPr>
          <p:spPr>
            <a:xfrm>
              <a:off x="2800591" y="1953017"/>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4888;p126">
              <a:extLst>
                <a:ext uri="{FF2B5EF4-FFF2-40B4-BE49-F238E27FC236}">
                  <a16:creationId xmlns:a16="http://schemas.microsoft.com/office/drawing/2014/main" id="{8397BDD6-D21E-4DEE-A4D8-CEC61F37F7C3}"/>
                </a:ext>
              </a:extLst>
            </p:cNvPr>
            <p:cNvSpPr/>
            <p:nvPr/>
          </p:nvSpPr>
          <p:spPr>
            <a:xfrm>
              <a:off x="2820930" y="1936276"/>
              <a:ext cx="109" cy="109"/>
            </a:xfrm>
            <a:custGeom>
              <a:avLst/>
              <a:gdLst/>
              <a:ahLst/>
              <a:cxnLst/>
              <a:rect l="l" t="t" r="r" b="b"/>
              <a:pathLst>
                <a:path w="8" h="8" extrusionOk="0">
                  <a:moveTo>
                    <a:pt x="1" y="1"/>
                  </a:moveTo>
                  <a:lnTo>
                    <a:pt x="8" y="8"/>
                  </a:lnTo>
                  <a:lnTo>
                    <a:pt x="8"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4889;p126">
              <a:extLst>
                <a:ext uri="{FF2B5EF4-FFF2-40B4-BE49-F238E27FC236}">
                  <a16:creationId xmlns:a16="http://schemas.microsoft.com/office/drawing/2014/main" id="{0B87A419-7C20-4233-A3BF-0ABB9B959C2F}"/>
                </a:ext>
              </a:extLst>
            </p:cNvPr>
            <p:cNvSpPr/>
            <p:nvPr/>
          </p:nvSpPr>
          <p:spPr>
            <a:xfrm>
              <a:off x="2800550" y="195229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4890;p126">
              <a:extLst>
                <a:ext uri="{FF2B5EF4-FFF2-40B4-BE49-F238E27FC236}">
                  <a16:creationId xmlns:a16="http://schemas.microsoft.com/office/drawing/2014/main" id="{467234E2-8AB0-4B25-B6FF-4359290806CD}"/>
                </a:ext>
              </a:extLst>
            </p:cNvPr>
            <p:cNvSpPr/>
            <p:nvPr/>
          </p:nvSpPr>
          <p:spPr>
            <a:xfrm>
              <a:off x="2783293" y="1890642"/>
              <a:ext cx="54" cy="68"/>
            </a:xfrm>
            <a:custGeom>
              <a:avLst/>
              <a:gdLst/>
              <a:ahLst/>
              <a:cxnLst/>
              <a:rect l="l" t="t" r="r" b="b"/>
              <a:pathLst>
                <a:path w="4" h="5" extrusionOk="0">
                  <a:moveTo>
                    <a:pt x="4"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4891;p126">
              <a:extLst>
                <a:ext uri="{FF2B5EF4-FFF2-40B4-BE49-F238E27FC236}">
                  <a16:creationId xmlns:a16="http://schemas.microsoft.com/office/drawing/2014/main" id="{DB981F47-45B5-4449-89EB-2FEE6E1F7CE3}"/>
                </a:ext>
              </a:extLst>
            </p:cNvPr>
            <p:cNvSpPr/>
            <p:nvPr/>
          </p:nvSpPr>
          <p:spPr>
            <a:xfrm>
              <a:off x="2821609" y="1933425"/>
              <a:ext cx="0" cy="109"/>
            </a:xfrm>
            <a:custGeom>
              <a:avLst/>
              <a:gdLst/>
              <a:ahLst/>
              <a:cxnLst/>
              <a:rect l="l" t="t" r="r" b="b"/>
              <a:pathLst>
                <a:path h="8" extrusionOk="0">
                  <a:moveTo>
                    <a:pt x="0"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4892;p126">
              <a:extLst>
                <a:ext uri="{FF2B5EF4-FFF2-40B4-BE49-F238E27FC236}">
                  <a16:creationId xmlns:a16="http://schemas.microsoft.com/office/drawing/2014/main" id="{D0C0D3E5-BBC2-413A-9DF6-D313D84E8191}"/>
                </a:ext>
              </a:extLst>
            </p:cNvPr>
            <p:cNvSpPr/>
            <p:nvPr/>
          </p:nvSpPr>
          <p:spPr>
            <a:xfrm>
              <a:off x="2821555" y="1932854"/>
              <a:ext cx="14" cy="163"/>
            </a:xfrm>
            <a:custGeom>
              <a:avLst/>
              <a:gdLst/>
              <a:ahLst/>
              <a:cxnLst/>
              <a:rect l="l" t="t" r="r" b="b"/>
              <a:pathLst>
                <a:path w="1" h="12" extrusionOk="0">
                  <a:moveTo>
                    <a:pt x="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4893;p126">
              <a:extLst>
                <a:ext uri="{FF2B5EF4-FFF2-40B4-BE49-F238E27FC236}">
                  <a16:creationId xmlns:a16="http://schemas.microsoft.com/office/drawing/2014/main" id="{27B9CF7C-CB38-4951-B165-38DC7BB47230}"/>
                </a:ext>
              </a:extLst>
            </p:cNvPr>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4894;p126">
              <a:extLst>
                <a:ext uri="{FF2B5EF4-FFF2-40B4-BE49-F238E27FC236}">
                  <a16:creationId xmlns:a16="http://schemas.microsoft.com/office/drawing/2014/main" id="{F1F341F9-F121-4B9A-B184-71ED902A408A}"/>
                </a:ext>
              </a:extLst>
            </p:cNvPr>
            <p:cNvSpPr/>
            <p:nvPr/>
          </p:nvSpPr>
          <p:spPr>
            <a:xfrm>
              <a:off x="2782913" y="1890262"/>
              <a:ext cx="204" cy="163"/>
            </a:xfrm>
            <a:custGeom>
              <a:avLst/>
              <a:gdLst/>
              <a:ahLst/>
              <a:cxnLst/>
              <a:rect l="l" t="t" r="r" b="b"/>
              <a:pathLst>
                <a:path w="15" h="12" extrusionOk="0">
                  <a:moveTo>
                    <a:pt x="0" y="1"/>
                  </a:moveTo>
                  <a:lnTo>
                    <a:pt x="1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4895;p126">
              <a:extLst>
                <a:ext uri="{FF2B5EF4-FFF2-40B4-BE49-F238E27FC236}">
                  <a16:creationId xmlns:a16="http://schemas.microsoft.com/office/drawing/2014/main" id="{6712C815-0C0E-4561-9BAB-B00070B5946C}"/>
                </a:ext>
              </a:extLst>
            </p:cNvPr>
            <p:cNvSpPr/>
            <p:nvPr/>
          </p:nvSpPr>
          <p:spPr>
            <a:xfrm>
              <a:off x="2783198" y="1890547"/>
              <a:ext cx="109" cy="109"/>
            </a:xfrm>
            <a:custGeom>
              <a:avLst/>
              <a:gdLst/>
              <a:ahLst/>
              <a:cxnLst/>
              <a:rect l="l" t="t" r="r" b="b"/>
              <a:pathLst>
                <a:path w="8" h="8" extrusionOk="0">
                  <a:moveTo>
                    <a:pt x="7"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4896;p126">
              <a:extLst>
                <a:ext uri="{FF2B5EF4-FFF2-40B4-BE49-F238E27FC236}">
                  <a16:creationId xmlns:a16="http://schemas.microsoft.com/office/drawing/2014/main" id="{740D97ED-FC4E-43C1-8099-5D77FB0C0BB5}"/>
                </a:ext>
              </a:extLst>
            </p:cNvPr>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4897;p126">
              <a:extLst>
                <a:ext uri="{FF2B5EF4-FFF2-40B4-BE49-F238E27FC236}">
                  <a16:creationId xmlns:a16="http://schemas.microsoft.com/office/drawing/2014/main" id="{8F5F1908-21E3-4545-9145-EA591CD233A0}"/>
                </a:ext>
              </a:extLst>
            </p:cNvPr>
            <p:cNvSpPr/>
            <p:nvPr/>
          </p:nvSpPr>
          <p:spPr>
            <a:xfrm>
              <a:off x="2821650" y="1933995"/>
              <a:ext cx="14" cy="68"/>
            </a:xfrm>
            <a:custGeom>
              <a:avLst/>
              <a:gdLst/>
              <a:ahLst/>
              <a:cxnLst/>
              <a:rect l="l" t="t" r="r" b="b"/>
              <a:pathLst>
                <a:path w="1" h="5" extrusionOk="0">
                  <a:moveTo>
                    <a:pt x="1"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4898;p126">
              <a:extLst>
                <a:ext uri="{FF2B5EF4-FFF2-40B4-BE49-F238E27FC236}">
                  <a16:creationId xmlns:a16="http://schemas.microsoft.com/office/drawing/2014/main" id="{443781D5-AB3B-4450-9AF4-DADA02751033}"/>
                </a:ext>
              </a:extLst>
            </p:cNvPr>
            <p:cNvSpPr/>
            <p:nvPr/>
          </p:nvSpPr>
          <p:spPr>
            <a:xfrm>
              <a:off x="2782574" y="1889936"/>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4899;p126">
              <a:extLst>
                <a:ext uri="{FF2B5EF4-FFF2-40B4-BE49-F238E27FC236}">
                  <a16:creationId xmlns:a16="http://schemas.microsoft.com/office/drawing/2014/main" id="{BF220033-727B-430C-9C28-F5C696157B2F}"/>
                </a:ext>
              </a:extLst>
            </p:cNvPr>
            <p:cNvSpPr/>
            <p:nvPr/>
          </p:nvSpPr>
          <p:spPr>
            <a:xfrm>
              <a:off x="2782723" y="1890072"/>
              <a:ext cx="149" cy="109"/>
            </a:xfrm>
            <a:custGeom>
              <a:avLst/>
              <a:gdLst/>
              <a:ahLst/>
              <a:cxnLst/>
              <a:rect l="l" t="t" r="r" b="b"/>
              <a:pathLst>
                <a:path w="11" h="8" extrusionOk="0">
                  <a:moveTo>
                    <a:pt x="11"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4900;p126">
              <a:extLst>
                <a:ext uri="{FF2B5EF4-FFF2-40B4-BE49-F238E27FC236}">
                  <a16:creationId xmlns:a16="http://schemas.microsoft.com/office/drawing/2014/main" id="{9ED7CF6A-56EB-49C5-9337-F4B8FAE5A376}"/>
                </a:ext>
              </a:extLst>
            </p:cNvPr>
            <p:cNvSpPr/>
            <p:nvPr/>
          </p:nvSpPr>
          <p:spPr>
            <a:xfrm>
              <a:off x="2783103" y="1890411"/>
              <a:ext cx="149" cy="149"/>
            </a:xfrm>
            <a:custGeom>
              <a:avLst/>
              <a:gdLst/>
              <a:ahLst/>
              <a:cxnLst/>
              <a:rect l="l" t="t" r="r" b="b"/>
              <a:pathLst>
                <a:path w="11" h="11" extrusionOk="0">
                  <a:moveTo>
                    <a:pt x="11" y="1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4901;p126">
              <a:extLst>
                <a:ext uri="{FF2B5EF4-FFF2-40B4-BE49-F238E27FC236}">
                  <a16:creationId xmlns:a16="http://schemas.microsoft.com/office/drawing/2014/main" id="{1436A65D-6C00-485C-83C6-209125FCDB0D}"/>
                </a:ext>
              </a:extLst>
            </p:cNvPr>
            <p:cNvSpPr/>
            <p:nvPr/>
          </p:nvSpPr>
          <p:spPr>
            <a:xfrm>
              <a:off x="2783334" y="1890696"/>
              <a:ext cx="68" cy="54"/>
            </a:xfrm>
            <a:custGeom>
              <a:avLst/>
              <a:gdLst/>
              <a:ahLst/>
              <a:cxnLst/>
              <a:rect l="l" t="t" r="r" b="b"/>
              <a:pathLst>
                <a:path w="5" h="4" extrusionOk="0">
                  <a:moveTo>
                    <a:pt x="4"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4902;p126">
              <a:extLst>
                <a:ext uri="{FF2B5EF4-FFF2-40B4-BE49-F238E27FC236}">
                  <a16:creationId xmlns:a16="http://schemas.microsoft.com/office/drawing/2014/main" id="{C78187AF-0C63-4B42-B717-2BBF3EA2CF78}"/>
                </a:ext>
              </a:extLst>
            </p:cNvPr>
            <p:cNvSpPr/>
            <p:nvPr/>
          </p:nvSpPr>
          <p:spPr>
            <a:xfrm>
              <a:off x="2821324" y="1935950"/>
              <a:ext cx="0" cy="14"/>
            </a:xfrm>
            <a:custGeom>
              <a:avLst/>
              <a:gdLst/>
              <a:ahLst/>
              <a:cxnLst/>
              <a:rect l="l" t="t" r="r" b="b"/>
              <a:pathLst>
                <a:path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4903;p126">
              <a:extLst>
                <a:ext uri="{FF2B5EF4-FFF2-40B4-BE49-F238E27FC236}">
                  <a16:creationId xmlns:a16="http://schemas.microsoft.com/office/drawing/2014/main" id="{11688B7C-B1D2-48C5-9040-0E360454D270}"/>
                </a:ext>
              </a:extLst>
            </p:cNvPr>
            <p:cNvSpPr/>
            <p:nvPr/>
          </p:nvSpPr>
          <p:spPr>
            <a:xfrm>
              <a:off x="2821609" y="1934945"/>
              <a:ext cx="0" cy="68"/>
            </a:xfrm>
            <a:custGeom>
              <a:avLst/>
              <a:gdLst/>
              <a:ahLst/>
              <a:cxnLst/>
              <a:rect l="l" t="t" r="r" b="b"/>
              <a:pathLst>
                <a:path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4904;p126">
              <a:extLst>
                <a:ext uri="{FF2B5EF4-FFF2-40B4-BE49-F238E27FC236}">
                  <a16:creationId xmlns:a16="http://schemas.microsoft.com/office/drawing/2014/main" id="{49203961-4872-4694-B5C8-62BD4C58AEB2}"/>
                </a:ext>
              </a:extLst>
            </p:cNvPr>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4905;p126">
              <a:extLst>
                <a:ext uri="{FF2B5EF4-FFF2-40B4-BE49-F238E27FC236}">
                  <a16:creationId xmlns:a16="http://schemas.microsoft.com/office/drawing/2014/main" id="{FF30E5CB-9FB9-4B69-B4A1-CBF6048A23D8}"/>
                </a:ext>
              </a:extLst>
            </p:cNvPr>
            <p:cNvSpPr/>
            <p:nvPr/>
          </p:nvSpPr>
          <p:spPr>
            <a:xfrm>
              <a:off x="2821039" y="1936330"/>
              <a:ext cx="0" cy="54"/>
            </a:xfrm>
            <a:custGeom>
              <a:avLst/>
              <a:gdLst/>
              <a:ahLst/>
              <a:cxnLst/>
              <a:rect l="l" t="t" r="r" b="b"/>
              <a:pathLst>
                <a:path h="4" extrusionOk="0">
                  <a:moveTo>
                    <a:pt x="0" y="4"/>
                  </a:moveTo>
                  <a:lnTo>
                    <a:pt x="0" y="4"/>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4906;p126">
              <a:extLst>
                <a:ext uri="{FF2B5EF4-FFF2-40B4-BE49-F238E27FC236}">
                  <a16:creationId xmlns:a16="http://schemas.microsoft.com/office/drawing/2014/main" id="{B32434AF-260C-4059-A484-4F0E06F64191}"/>
                </a:ext>
              </a:extLst>
            </p:cNvPr>
            <p:cNvSpPr/>
            <p:nvPr/>
          </p:nvSpPr>
          <p:spPr>
            <a:xfrm>
              <a:off x="2821460" y="1935421"/>
              <a:ext cx="14" cy="68"/>
            </a:xfrm>
            <a:custGeom>
              <a:avLst/>
              <a:gdLst/>
              <a:ahLst/>
              <a:cxnLst/>
              <a:rect l="l" t="t" r="r" b="b"/>
              <a:pathLst>
                <a:path w="1" h="5" extrusionOk="0">
                  <a:moveTo>
                    <a:pt x="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4907;p126">
              <a:extLst>
                <a:ext uri="{FF2B5EF4-FFF2-40B4-BE49-F238E27FC236}">
                  <a16:creationId xmlns:a16="http://schemas.microsoft.com/office/drawing/2014/main" id="{52781CA6-A31D-46A3-9428-0D031E5E1EF3}"/>
                </a:ext>
              </a:extLst>
            </p:cNvPr>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4908;p126">
              <a:extLst>
                <a:ext uri="{FF2B5EF4-FFF2-40B4-BE49-F238E27FC236}">
                  <a16:creationId xmlns:a16="http://schemas.microsoft.com/office/drawing/2014/main" id="{2F6D9023-0BC2-4E40-93D9-D732ED0D587C}"/>
                </a:ext>
              </a:extLst>
            </p:cNvPr>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4909;p126">
              <a:extLst>
                <a:ext uri="{FF2B5EF4-FFF2-40B4-BE49-F238E27FC236}">
                  <a16:creationId xmlns:a16="http://schemas.microsoft.com/office/drawing/2014/main" id="{9B15BE4D-E5D4-4FC5-8100-971FD36C5B28}"/>
                </a:ext>
              </a:extLst>
            </p:cNvPr>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4910;p126">
              <a:extLst>
                <a:ext uri="{FF2B5EF4-FFF2-40B4-BE49-F238E27FC236}">
                  <a16:creationId xmlns:a16="http://schemas.microsoft.com/office/drawing/2014/main" id="{C368B2B7-645B-46C4-954C-F8155DFAB322}"/>
                </a:ext>
              </a:extLst>
            </p:cNvPr>
            <p:cNvSpPr/>
            <p:nvPr/>
          </p:nvSpPr>
          <p:spPr>
            <a:xfrm>
              <a:off x="2186141" y="1680883"/>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4911;p126">
              <a:extLst>
                <a:ext uri="{FF2B5EF4-FFF2-40B4-BE49-F238E27FC236}">
                  <a16:creationId xmlns:a16="http://schemas.microsoft.com/office/drawing/2014/main" id="{62489CFB-7DD9-460B-8C2C-7B7B87080117}"/>
                </a:ext>
              </a:extLst>
            </p:cNvPr>
            <p:cNvSpPr/>
            <p:nvPr/>
          </p:nvSpPr>
          <p:spPr>
            <a:xfrm>
              <a:off x="2187187" y="1681358"/>
              <a:ext cx="204" cy="109"/>
            </a:xfrm>
            <a:custGeom>
              <a:avLst/>
              <a:gdLst/>
              <a:ahLst/>
              <a:cxnLst/>
              <a:rect l="l" t="t" r="r" b="b"/>
              <a:pathLst>
                <a:path w="15" h="8" extrusionOk="0">
                  <a:moveTo>
                    <a:pt x="14"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4912;p126">
              <a:extLst>
                <a:ext uri="{FF2B5EF4-FFF2-40B4-BE49-F238E27FC236}">
                  <a16:creationId xmlns:a16="http://schemas.microsoft.com/office/drawing/2014/main" id="{BECB33B4-94F1-4B3F-BA08-F10998312D5C}"/>
                </a:ext>
              </a:extLst>
            </p:cNvPr>
            <p:cNvSpPr/>
            <p:nvPr/>
          </p:nvSpPr>
          <p:spPr>
            <a:xfrm>
              <a:off x="2188327" y="1682024"/>
              <a:ext cx="204" cy="109"/>
            </a:xfrm>
            <a:custGeom>
              <a:avLst/>
              <a:gdLst/>
              <a:ahLst/>
              <a:cxnLst/>
              <a:rect l="l" t="t" r="r" b="b"/>
              <a:pathLst>
                <a:path w="15" h="8" extrusionOk="0">
                  <a:moveTo>
                    <a:pt x="14"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4913;p126">
              <a:extLst>
                <a:ext uri="{FF2B5EF4-FFF2-40B4-BE49-F238E27FC236}">
                  <a16:creationId xmlns:a16="http://schemas.microsoft.com/office/drawing/2014/main" id="{6478C47F-1AC9-4F9C-95DA-18692CF99BCC}"/>
                </a:ext>
              </a:extLst>
            </p:cNvPr>
            <p:cNvSpPr/>
            <p:nvPr/>
          </p:nvSpPr>
          <p:spPr>
            <a:xfrm>
              <a:off x="2185571" y="1680652"/>
              <a:ext cx="149" cy="54"/>
            </a:xfrm>
            <a:custGeom>
              <a:avLst/>
              <a:gdLst/>
              <a:ahLst/>
              <a:cxnLst/>
              <a:rect l="l" t="t" r="r" b="b"/>
              <a:pathLst>
                <a:path w="11" h="4" extrusionOk="0">
                  <a:moveTo>
                    <a:pt x="11"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4914;p126">
              <a:extLst>
                <a:ext uri="{FF2B5EF4-FFF2-40B4-BE49-F238E27FC236}">
                  <a16:creationId xmlns:a16="http://schemas.microsoft.com/office/drawing/2014/main" id="{FC40E7F5-146F-45AD-BDAF-EA708858552E}"/>
                </a:ext>
              </a:extLst>
            </p:cNvPr>
            <p:cNvSpPr/>
            <p:nvPr/>
          </p:nvSpPr>
          <p:spPr>
            <a:xfrm>
              <a:off x="2186657" y="1681128"/>
              <a:ext cx="109" cy="54"/>
            </a:xfrm>
            <a:custGeom>
              <a:avLst/>
              <a:gdLst/>
              <a:ahLst/>
              <a:cxnLst/>
              <a:rect l="l" t="t" r="r" b="b"/>
              <a:pathLst>
                <a:path w="8" h="4" extrusionOk="0">
                  <a:moveTo>
                    <a:pt x="8"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4915;p126">
              <a:extLst>
                <a:ext uri="{FF2B5EF4-FFF2-40B4-BE49-F238E27FC236}">
                  <a16:creationId xmlns:a16="http://schemas.microsoft.com/office/drawing/2014/main" id="{CE8860C8-2952-45B1-AA25-C1662CC25DBE}"/>
                </a:ext>
              </a:extLst>
            </p:cNvPr>
            <p:cNvSpPr/>
            <p:nvPr/>
          </p:nvSpPr>
          <p:spPr>
            <a:xfrm>
              <a:off x="2184756" y="1680313"/>
              <a:ext cx="109" cy="14"/>
            </a:xfrm>
            <a:custGeom>
              <a:avLst/>
              <a:gdLst/>
              <a:ahLst/>
              <a:cxnLst/>
              <a:rect l="l" t="t" r="r" b="b"/>
              <a:pathLst>
                <a:path w="8" h="1" extrusionOk="0">
                  <a:moveTo>
                    <a:pt x="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4916;p126">
              <a:extLst>
                <a:ext uri="{FF2B5EF4-FFF2-40B4-BE49-F238E27FC236}">
                  <a16:creationId xmlns:a16="http://schemas.microsoft.com/office/drawing/2014/main" id="{B17C006E-D929-4FCF-9C18-603058E881E2}"/>
                </a:ext>
              </a:extLst>
            </p:cNvPr>
            <p:cNvSpPr/>
            <p:nvPr/>
          </p:nvSpPr>
          <p:spPr>
            <a:xfrm>
              <a:off x="2185137" y="1680462"/>
              <a:ext cx="163" cy="54"/>
            </a:xfrm>
            <a:custGeom>
              <a:avLst/>
              <a:gdLst/>
              <a:ahLst/>
              <a:cxnLst/>
              <a:rect l="l" t="t" r="r" b="b"/>
              <a:pathLst>
                <a:path w="12" h="4" extrusionOk="0">
                  <a:moveTo>
                    <a:pt x="1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4917;p126">
              <a:extLst>
                <a:ext uri="{FF2B5EF4-FFF2-40B4-BE49-F238E27FC236}">
                  <a16:creationId xmlns:a16="http://schemas.microsoft.com/office/drawing/2014/main" id="{D350D2BF-7340-4745-B50B-9B48505E65D9}"/>
                </a:ext>
              </a:extLst>
            </p:cNvPr>
            <p:cNvSpPr/>
            <p:nvPr/>
          </p:nvSpPr>
          <p:spPr>
            <a:xfrm>
              <a:off x="2183616" y="167989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4918;p126">
              <a:extLst>
                <a:ext uri="{FF2B5EF4-FFF2-40B4-BE49-F238E27FC236}">
                  <a16:creationId xmlns:a16="http://schemas.microsoft.com/office/drawing/2014/main" id="{3ABB9F34-8941-4A17-B8C0-4B81892DBD4D}"/>
                </a:ext>
              </a:extLst>
            </p:cNvPr>
            <p:cNvSpPr/>
            <p:nvPr/>
          </p:nvSpPr>
          <p:spPr>
            <a:xfrm>
              <a:off x="2175347" y="1698615"/>
              <a:ext cx="163" cy="163"/>
            </a:xfrm>
            <a:custGeom>
              <a:avLst/>
              <a:gdLst/>
              <a:ahLst/>
              <a:cxnLst/>
              <a:rect l="l" t="t" r="r" b="b"/>
              <a:pathLst>
                <a:path w="12" h="12" extrusionOk="0">
                  <a:moveTo>
                    <a:pt x="1" y="1"/>
                  </a:moveTo>
                  <a:lnTo>
                    <a:pt x="1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4919;p126">
              <a:extLst>
                <a:ext uri="{FF2B5EF4-FFF2-40B4-BE49-F238E27FC236}">
                  <a16:creationId xmlns:a16="http://schemas.microsoft.com/office/drawing/2014/main" id="{290F474C-EEDC-49D4-BEB8-D8CA1A889FE8}"/>
                </a:ext>
              </a:extLst>
            </p:cNvPr>
            <p:cNvSpPr/>
            <p:nvPr/>
          </p:nvSpPr>
          <p:spPr>
            <a:xfrm>
              <a:off x="2176257" y="1699525"/>
              <a:ext cx="54" cy="54"/>
            </a:xfrm>
            <a:custGeom>
              <a:avLst/>
              <a:gdLst/>
              <a:ahLst/>
              <a:cxnLst/>
              <a:rect l="l" t="t" r="r" b="b"/>
              <a:pathLst>
                <a:path w="4" h="4" extrusionOk="0">
                  <a:moveTo>
                    <a:pt x="4" y="4"/>
                  </a:moveTo>
                  <a:lnTo>
                    <a:pt x="0" y="0"/>
                  </a:ln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4920;p126">
              <a:extLst>
                <a:ext uri="{FF2B5EF4-FFF2-40B4-BE49-F238E27FC236}">
                  <a16:creationId xmlns:a16="http://schemas.microsoft.com/office/drawing/2014/main" id="{848A2762-C932-412E-A88F-37B6B86A8F63}"/>
                </a:ext>
              </a:extLst>
            </p:cNvPr>
            <p:cNvSpPr/>
            <p:nvPr/>
          </p:nvSpPr>
          <p:spPr>
            <a:xfrm>
              <a:off x="2187703" y="1681698"/>
              <a:ext cx="258" cy="109"/>
            </a:xfrm>
            <a:custGeom>
              <a:avLst/>
              <a:gdLst/>
              <a:ahLst/>
              <a:cxnLst/>
              <a:rect l="l" t="t" r="r" b="b"/>
              <a:pathLst>
                <a:path w="19" h="8" extrusionOk="0">
                  <a:moveTo>
                    <a:pt x="18"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4921;p126">
              <a:extLst>
                <a:ext uri="{FF2B5EF4-FFF2-40B4-BE49-F238E27FC236}">
                  <a16:creationId xmlns:a16="http://schemas.microsoft.com/office/drawing/2014/main" id="{5511BF17-8C3B-4869-850E-72E5D3445915}"/>
                </a:ext>
              </a:extLst>
            </p:cNvPr>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4922;p126">
              <a:extLst>
                <a:ext uri="{FF2B5EF4-FFF2-40B4-BE49-F238E27FC236}">
                  <a16:creationId xmlns:a16="http://schemas.microsoft.com/office/drawing/2014/main" id="{CFB658E4-657C-463F-AFC7-9FFB1367BED4}"/>
                </a:ext>
              </a:extLst>
            </p:cNvPr>
            <p:cNvSpPr/>
            <p:nvPr/>
          </p:nvSpPr>
          <p:spPr>
            <a:xfrm>
              <a:off x="2183711" y="1679933"/>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4923;p126">
              <a:extLst>
                <a:ext uri="{FF2B5EF4-FFF2-40B4-BE49-F238E27FC236}">
                  <a16:creationId xmlns:a16="http://schemas.microsoft.com/office/drawing/2014/main" id="{AD88331F-37CF-4A20-B993-350F72966E8E}"/>
                </a:ext>
              </a:extLst>
            </p:cNvPr>
            <p:cNvSpPr/>
            <p:nvPr/>
          </p:nvSpPr>
          <p:spPr>
            <a:xfrm>
              <a:off x="2184145" y="1680082"/>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4924;p126">
              <a:extLst>
                <a:ext uri="{FF2B5EF4-FFF2-40B4-BE49-F238E27FC236}">
                  <a16:creationId xmlns:a16="http://schemas.microsoft.com/office/drawing/2014/main" id="{DEAD37B9-8FAA-45CD-BAC1-42C820104148}"/>
                </a:ext>
              </a:extLst>
            </p:cNvPr>
            <p:cNvSpPr/>
            <p:nvPr/>
          </p:nvSpPr>
          <p:spPr>
            <a:xfrm>
              <a:off x="2183860" y="1679987"/>
              <a:ext cx="54" cy="14"/>
            </a:xfrm>
            <a:custGeom>
              <a:avLst/>
              <a:gdLst/>
              <a:ahLst/>
              <a:cxnLst/>
              <a:rect l="l" t="t" r="r" b="b"/>
              <a:pathLst>
                <a:path w="4" h="1" extrusionOk="0">
                  <a:moveTo>
                    <a:pt x="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4925;p126">
              <a:extLst>
                <a:ext uri="{FF2B5EF4-FFF2-40B4-BE49-F238E27FC236}">
                  <a16:creationId xmlns:a16="http://schemas.microsoft.com/office/drawing/2014/main" id="{26E06097-89C0-49A3-810B-7E52B74118B6}"/>
                </a:ext>
              </a:extLst>
            </p:cNvPr>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4926;p126">
              <a:extLst>
                <a:ext uri="{FF2B5EF4-FFF2-40B4-BE49-F238E27FC236}">
                  <a16:creationId xmlns:a16="http://schemas.microsoft.com/office/drawing/2014/main" id="{7086D653-F3A3-4400-80D5-1D1668F75305}"/>
                </a:ext>
              </a:extLst>
            </p:cNvPr>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4927;p126">
              <a:extLst>
                <a:ext uri="{FF2B5EF4-FFF2-40B4-BE49-F238E27FC236}">
                  <a16:creationId xmlns:a16="http://schemas.microsoft.com/office/drawing/2014/main" id="{8B3F2041-82F8-477B-BDAB-4A7164BCC695}"/>
                </a:ext>
              </a:extLst>
            </p:cNvPr>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4928;p126">
              <a:extLst>
                <a:ext uri="{FF2B5EF4-FFF2-40B4-BE49-F238E27FC236}">
                  <a16:creationId xmlns:a16="http://schemas.microsoft.com/office/drawing/2014/main" id="{F400DA87-4BD3-4A26-81CA-7800B0047194}"/>
                </a:ext>
              </a:extLst>
            </p:cNvPr>
            <p:cNvSpPr/>
            <p:nvPr/>
          </p:nvSpPr>
          <p:spPr>
            <a:xfrm>
              <a:off x="2170215" y="1666817"/>
              <a:ext cx="54" cy="68"/>
            </a:xfrm>
            <a:custGeom>
              <a:avLst/>
              <a:gdLst/>
              <a:ahLst/>
              <a:cxnLst/>
              <a:rect l="l" t="t" r="r" b="b"/>
              <a:pathLst>
                <a:path w="4" h="5" extrusionOk="0">
                  <a:moveTo>
                    <a:pt x="4"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4929;p126">
              <a:extLst>
                <a:ext uri="{FF2B5EF4-FFF2-40B4-BE49-F238E27FC236}">
                  <a16:creationId xmlns:a16="http://schemas.microsoft.com/office/drawing/2014/main" id="{816A90E0-931D-4BF6-8796-02378DE9AFA4}"/>
                </a:ext>
              </a:extLst>
            </p:cNvPr>
            <p:cNvSpPr/>
            <p:nvPr/>
          </p:nvSpPr>
          <p:spPr>
            <a:xfrm>
              <a:off x="2170636" y="1667061"/>
              <a:ext cx="68" cy="54"/>
            </a:xfrm>
            <a:custGeom>
              <a:avLst/>
              <a:gdLst/>
              <a:ahLst/>
              <a:cxnLst/>
              <a:rect l="l" t="t" r="r" b="b"/>
              <a:pathLst>
                <a:path w="5" h="4" extrusionOk="0">
                  <a:moveTo>
                    <a:pt x="4"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4930;p126">
              <a:extLst>
                <a:ext uri="{FF2B5EF4-FFF2-40B4-BE49-F238E27FC236}">
                  <a16:creationId xmlns:a16="http://schemas.microsoft.com/office/drawing/2014/main" id="{5F249A91-20E2-4757-842C-3FD7B2C2D82A}"/>
                </a:ext>
              </a:extLst>
            </p:cNvPr>
            <p:cNvSpPr/>
            <p:nvPr/>
          </p:nvSpPr>
          <p:spPr>
            <a:xfrm>
              <a:off x="2175252" y="1670524"/>
              <a:ext cx="163" cy="109"/>
            </a:xfrm>
            <a:custGeom>
              <a:avLst/>
              <a:gdLst/>
              <a:ahLst/>
              <a:cxnLst/>
              <a:rect l="l" t="t" r="r" b="b"/>
              <a:pathLst>
                <a:path w="12" h="8" extrusionOk="0">
                  <a:moveTo>
                    <a:pt x="1" y="1"/>
                  </a:moveTo>
                  <a:lnTo>
                    <a:pt x="1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4931;p126">
              <a:extLst>
                <a:ext uri="{FF2B5EF4-FFF2-40B4-BE49-F238E27FC236}">
                  <a16:creationId xmlns:a16="http://schemas.microsoft.com/office/drawing/2014/main" id="{7C9CA337-4434-4BBC-BDF1-4C84E4C2CF66}"/>
                </a:ext>
              </a:extLst>
            </p:cNvPr>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4932;p126">
              <a:extLst>
                <a:ext uri="{FF2B5EF4-FFF2-40B4-BE49-F238E27FC236}">
                  <a16:creationId xmlns:a16="http://schemas.microsoft.com/office/drawing/2014/main" id="{797B93A8-E0D3-467E-9D05-B5156A11CEF4}"/>
                </a:ext>
              </a:extLst>
            </p:cNvPr>
            <p:cNvSpPr/>
            <p:nvPr/>
          </p:nvSpPr>
          <p:spPr>
            <a:xfrm>
              <a:off x="2175592" y="1670809"/>
              <a:ext cx="109" cy="109"/>
            </a:xfrm>
            <a:custGeom>
              <a:avLst/>
              <a:gdLst/>
              <a:ahLst/>
              <a:cxnLst/>
              <a:rect l="l" t="t" r="r" b="b"/>
              <a:pathLst>
                <a:path w="8" h="8" extrusionOk="0">
                  <a:moveTo>
                    <a:pt x="7"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4933;p126">
              <a:extLst>
                <a:ext uri="{FF2B5EF4-FFF2-40B4-BE49-F238E27FC236}">
                  <a16:creationId xmlns:a16="http://schemas.microsoft.com/office/drawing/2014/main" id="{4FA90A07-557B-4A06-B33B-25BBC96FDE7B}"/>
                </a:ext>
              </a:extLst>
            </p:cNvPr>
            <p:cNvSpPr/>
            <p:nvPr/>
          </p:nvSpPr>
          <p:spPr>
            <a:xfrm>
              <a:off x="2174587" y="1669858"/>
              <a:ext cx="163" cy="163"/>
            </a:xfrm>
            <a:custGeom>
              <a:avLst/>
              <a:gdLst/>
              <a:ahLst/>
              <a:cxnLst/>
              <a:rect l="l" t="t" r="r" b="b"/>
              <a:pathLst>
                <a:path w="12" h="12" extrusionOk="0">
                  <a:moveTo>
                    <a:pt x="1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4934;p126">
              <a:extLst>
                <a:ext uri="{FF2B5EF4-FFF2-40B4-BE49-F238E27FC236}">
                  <a16:creationId xmlns:a16="http://schemas.microsoft.com/office/drawing/2014/main" id="{AAA8BF6F-1268-48B5-9332-2AC2FDEACC5B}"/>
                </a:ext>
              </a:extLst>
            </p:cNvPr>
            <p:cNvSpPr/>
            <p:nvPr/>
          </p:nvSpPr>
          <p:spPr>
            <a:xfrm>
              <a:off x="2174207" y="1669573"/>
              <a:ext cx="109" cy="109"/>
            </a:xfrm>
            <a:custGeom>
              <a:avLst/>
              <a:gdLst/>
              <a:ahLst/>
              <a:cxnLst/>
              <a:rect l="l" t="t" r="r" b="b"/>
              <a:pathLst>
                <a:path w="8" h="8" extrusionOk="0">
                  <a:moveTo>
                    <a:pt x="8"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4935;p126">
              <a:extLst>
                <a:ext uri="{FF2B5EF4-FFF2-40B4-BE49-F238E27FC236}">
                  <a16:creationId xmlns:a16="http://schemas.microsoft.com/office/drawing/2014/main" id="{145DB24F-EE0C-464D-93B7-6E40260B59AB}"/>
                </a:ext>
              </a:extLst>
            </p:cNvPr>
            <p:cNvSpPr/>
            <p:nvPr/>
          </p:nvSpPr>
          <p:spPr>
            <a:xfrm>
              <a:off x="2171070" y="1667346"/>
              <a:ext cx="54" cy="54"/>
            </a:xfrm>
            <a:custGeom>
              <a:avLst/>
              <a:gdLst/>
              <a:ahLst/>
              <a:cxnLst/>
              <a:rect l="l" t="t" r="r" b="b"/>
              <a:pathLst>
                <a:path w="4" h="4" extrusionOk="0">
                  <a:moveTo>
                    <a:pt x="4"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4936;p126">
              <a:extLst>
                <a:ext uri="{FF2B5EF4-FFF2-40B4-BE49-F238E27FC236}">
                  <a16:creationId xmlns:a16="http://schemas.microsoft.com/office/drawing/2014/main" id="{6C280DE1-4101-4289-B632-A8C2BFBC9A17}"/>
                </a:ext>
              </a:extLst>
            </p:cNvPr>
            <p:cNvSpPr/>
            <p:nvPr/>
          </p:nvSpPr>
          <p:spPr>
            <a:xfrm>
              <a:off x="2173786" y="1669247"/>
              <a:ext cx="149" cy="109"/>
            </a:xfrm>
            <a:custGeom>
              <a:avLst/>
              <a:gdLst/>
              <a:ahLst/>
              <a:cxnLst/>
              <a:rect l="l" t="t" r="r" b="b"/>
              <a:pathLst>
                <a:path w="11" h="8" extrusionOk="0">
                  <a:moveTo>
                    <a:pt x="11"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4937;p126">
              <a:extLst>
                <a:ext uri="{FF2B5EF4-FFF2-40B4-BE49-F238E27FC236}">
                  <a16:creationId xmlns:a16="http://schemas.microsoft.com/office/drawing/2014/main" id="{24A8678A-3AE7-499B-BE24-0230933D61E3}"/>
                </a:ext>
              </a:extLst>
            </p:cNvPr>
            <p:cNvSpPr/>
            <p:nvPr/>
          </p:nvSpPr>
          <p:spPr>
            <a:xfrm>
              <a:off x="2174926" y="1670198"/>
              <a:ext cx="149" cy="109"/>
            </a:xfrm>
            <a:custGeom>
              <a:avLst/>
              <a:gdLst/>
              <a:ahLst/>
              <a:cxnLst/>
              <a:rect l="l" t="t" r="r" b="b"/>
              <a:pathLst>
                <a:path w="11" h="8" extrusionOk="0">
                  <a:moveTo>
                    <a:pt x="11"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4938;p126">
              <a:extLst>
                <a:ext uri="{FF2B5EF4-FFF2-40B4-BE49-F238E27FC236}">
                  <a16:creationId xmlns:a16="http://schemas.microsoft.com/office/drawing/2014/main" id="{431C0398-8CEE-40B0-B723-E9294E7B8BDB}"/>
                </a:ext>
              </a:extLst>
            </p:cNvPr>
            <p:cNvSpPr/>
            <p:nvPr/>
          </p:nvSpPr>
          <p:spPr>
            <a:xfrm>
              <a:off x="2171546" y="166767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4939;p126">
              <a:extLst>
                <a:ext uri="{FF2B5EF4-FFF2-40B4-BE49-F238E27FC236}">
                  <a16:creationId xmlns:a16="http://schemas.microsoft.com/office/drawing/2014/main" id="{9A41BBE5-189F-4F72-AE2C-E70AE066A2A7}"/>
                </a:ext>
              </a:extLst>
            </p:cNvPr>
            <p:cNvSpPr/>
            <p:nvPr/>
          </p:nvSpPr>
          <p:spPr>
            <a:xfrm>
              <a:off x="2172971" y="1668623"/>
              <a:ext cx="54" cy="68"/>
            </a:xfrm>
            <a:custGeom>
              <a:avLst/>
              <a:gdLst/>
              <a:ahLst/>
              <a:cxnLst/>
              <a:rect l="l" t="t" r="r" b="b"/>
              <a:pathLst>
                <a:path w="4" h="5" extrusionOk="0">
                  <a:moveTo>
                    <a:pt x="4"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4940;p126">
              <a:extLst>
                <a:ext uri="{FF2B5EF4-FFF2-40B4-BE49-F238E27FC236}">
                  <a16:creationId xmlns:a16="http://schemas.microsoft.com/office/drawing/2014/main" id="{4E1963C7-BFD3-4221-9007-F6391CBD4E60}"/>
                </a:ext>
              </a:extLst>
            </p:cNvPr>
            <p:cNvSpPr/>
            <p:nvPr/>
          </p:nvSpPr>
          <p:spPr>
            <a:xfrm>
              <a:off x="2173351" y="1668908"/>
              <a:ext cx="163" cy="109"/>
            </a:xfrm>
            <a:custGeom>
              <a:avLst/>
              <a:gdLst/>
              <a:ahLst/>
              <a:cxnLst/>
              <a:rect l="l" t="t" r="r" b="b"/>
              <a:pathLst>
                <a:path w="12" h="8" extrusionOk="0">
                  <a:moveTo>
                    <a:pt x="11"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4941;p126">
              <a:extLst>
                <a:ext uri="{FF2B5EF4-FFF2-40B4-BE49-F238E27FC236}">
                  <a16:creationId xmlns:a16="http://schemas.microsoft.com/office/drawing/2014/main" id="{4392B54C-9F4C-4143-9134-19BD7DD970BB}"/>
                </a:ext>
              </a:extLst>
            </p:cNvPr>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4942;p126">
              <a:extLst>
                <a:ext uri="{FF2B5EF4-FFF2-40B4-BE49-F238E27FC236}">
                  <a16:creationId xmlns:a16="http://schemas.microsoft.com/office/drawing/2014/main" id="{6FF6260A-E054-4648-9628-D8A5D5094090}"/>
                </a:ext>
              </a:extLst>
            </p:cNvPr>
            <p:cNvSpPr/>
            <p:nvPr/>
          </p:nvSpPr>
          <p:spPr>
            <a:xfrm>
              <a:off x="2168599" y="1663436"/>
              <a:ext cx="54" cy="68"/>
            </a:xfrm>
            <a:custGeom>
              <a:avLst/>
              <a:gdLst/>
              <a:ahLst/>
              <a:cxnLst/>
              <a:rect l="l" t="t" r="r" b="b"/>
              <a:pathLst>
                <a:path w="4" h="5" extrusionOk="0">
                  <a:moveTo>
                    <a:pt x="4"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4943;p126">
              <a:extLst>
                <a:ext uri="{FF2B5EF4-FFF2-40B4-BE49-F238E27FC236}">
                  <a16:creationId xmlns:a16="http://schemas.microsoft.com/office/drawing/2014/main" id="{8BEDAE9D-F5AB-4FFF-9361-8E12C5428927}"/>
                </a:ext>
              </a:extLst>
            </p:cNvPr>
            <p:cNvSpPr/>
            <p:nvPr/>
          </p:nvSpPr>
          <p:spPr>
            <a:xfrm>
              <a:off x="2168409" y="1663871"/>
              <a:ext cx="14" cy="54"/>
            </a:xfrm>
            <a:custGeom>
              <a:avLst/>
              <a:gdLst/>
              <a:ahLst/>
              <a:cxnLst/>
              <a:rect l="l" t="t" r="r" b="b"/>
              <a:pathLst>
                <a:path w="1" h="4" extrusionOk="0">
                  <a:moveTo>
                    <a:pt x="0"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4944;p126">
              <a:extLst>
                <a:ext uri="{FF2B5EF4-FFF2-40B4-BE49-F238E27FC236}">
                  <a16:creationId xmlns:a16="http://schemas.microsoft.com/office/drawing/2014/main" id="{5646279C-D537-4B18-944B-A2E87E6AF320}"/>
                </a:ext>
              </a:extLst>
            </p:cNvPr>
            <p:cNvSpPr/>
            <p:nvPr/>
          </p:nvSpPr>
          <p:spPr>
            <a:xfrm>
              <a:off x="2168450" y="1663680"/>
              <a:ext cx="68" cy="149"/>
            </a:xfrm>
            <a:custGeom>
              <a:avLst/>
              <a:gdLst/>
              <a:ahLst/>
              <a:cxnLst/>
              <a:rect l="l" t="t" r="r" b="b"/>
              <a:pathLst>
                <a:path w="5" h="11" extrusionOk="0">
                  <a:moveTo>
                    <a:pt x="4"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4945;p126">
              <a:extLst>
                <a:ext uri="{FF2B5EF4-FFF2-40B4-BE49-F238E27FC236}">
                  <a16:creationId xmlns:a16="http://schemas.microsoft.com/office/drawing/2014/main" id="{9BC86315-9999-4D16-A755-50C019A30337}"/>
                </a:ext>
              </a:extLst>
            </p:cNvPr>
            <p:cNvSpPr/>
            <p:nvPr/>
          </p:nvSpPr>
          <p:spPr>
            <a:xfrm>
              <a:off x="2168735" y="1663341"/>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4946;p126">
              <a:extLst>
                <a:ext uri="{FF2B5EF4-FFF2-40B4-BE49-F238E27FC236}">
                  <a16:creationId xmlns:a16="http://schemas.microsoft.com/office/drawing/2014/main" id="{D72610F9-0DFE-4C5C-B818-160258D90F35}"/>
                </a:ext>
              </a:extLst>
            </p:cNvPr>
            <p:cNvSpPr/>
            <p:nvPr/>
          </p:nvSpPr>
          <p:spPr>
            <a:xfrm>
              <a:off x="2168694" y="1663341"/>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4947;p126">
              <a:extLst>
                <a:ext uri="{FF2B5EF4-FFF2-40B4-BE49-F238E27FC236}">
                  <a16:creationId xmlns:a16="http://schemas.microsoft.com/office/drawing/2014/main" id="{4A9870E7-D6BA-4185-AC49-EC9B7B2390CC}"/>
                </a:ext>
              </a:extLst>
            </p:cNvPr>
            <p:cNvSpPr/>
            <p:nvPr/>
          </p:nvSpPr>
          <p:spPr>
            <a:xfrm>
              <a:off x="2168640" y="1663395"/>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4948;p126">
              <a:extLst>
                <a:ext uri="{FF2B5EF4-FFF2-40B4-BE49-F238E27FC236}">
                  <a16:creationId xmlns:a16="http://schemas.microsoft.com/office/drawing/2014/main" id="{A78E2DB1-580B-49DE-9223-A5DCB86B0867}"/>
                </a:ext>
              </a:extLst>
            </p:cNvPr>
            <p:cNvSpPr/>
            <p:nvPr/>
          </p:nvSpPr>
          <p:spPr>
            <a:xfrm>
              <a:off x="2168504" y="1663531"/>
              <a:ext cx="54" cy="109"/>
            </a:xfrm>
            <a:custGeom>
              <a:avLst/>
              <a:gdLst/>
              <a:ahLst/>
              <a:cxnLst/>
              <a:rect l="l" t="t" r="r" b="b"/>
              <a:pathLst>
                <a:path w="4" h="8" extrusionOk="0">
                  <a:moveTo>
                    <a:pt x="4"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4949;p126">
              <a:extLst>
                <a:ext uri="{FF2B5EF4-FFF2-40B4-BE49-F238E27FC236}">
                  <a16:creationId xmlns:a16="http://schemas.microsoft.com/office/drawing/2014/main" id="{82BE00A3-DD35-4A07-B58D-CA01D9DA4789}"/>
                </a:ext>
              </a:extLst>
            </p:cNvPr>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4950;p126">
              <a:extLst>
                <a:ext uri="{FF2B5EF4-FFF2-40B4-BE49-F238E27FC236}">
                  <a16:creationId xmlns:a16="http://schemas.microsoft.com/office/drawing/2014/main" id="{312FAA56-A878-4660-8B5E-3014D242E014}"/>
                </a:ext>
              </a:extLst>
            </p:cNvPr>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4951;p126">
              <a:extLst>
                <a:ext uri="{FF2B5EF4-FFF2-40B4-BE49-F238E27FC236}">
                  <a16:creationId xmlns:a16="http://schemas.microsoft.com/office/drawing/2014/main" id="{F51F4D5D-28F7-4478-A1B3-36D44EBA74BB}"/>
                </a:ext>
              </a:extLst>
            </p:cNvPr>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4952;p126">
              <a:extLst>
                <a:ext uri="{FF2B5EF4-FFF2-40B4-BE49-F238E27FC236}">
                  <a16:creationId xmlns:a16="http://schemas.microsoft.com/office/drawing/2014/main" id="{D3F16EF6-7842-4D99-B840-EF482E83F056}"/>
                </a:ext>
              </a:extLst>
            </p:cNvPr>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4953;p126">
              <a:extLst>
                <a:ext uri="{FF2B5EF4-FFF2-40B4-BE49-F238E27FC236}">
                  <a16:creationId xmlns:a16="http://schemas.microsoft.com/office/drawing/2014/main" id="{98ED2FEE-3F9A-4264-8BAC-9B0846E05709}"/>
                </a:ext>
              </a:extLst>
            </p:cNvPr>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4954;p126">
              <a:extLst>
                <a:ext uri="{FF2B5EF4-FFF2-40B4-BE49-F238E27FC236}">
                  <a16:creationId xmlns:a16="http://schemas.microsoft.com/office/drawing/2014/main" id="{68015EA8-0A72-4CA6-AD3E-6376F338E476}"/>
                </a:ext>
              </a:extLst>
            </p:cNvPr>
            <p:cNvSpPr/>
            <p:nvPr/>
          </p:nvSpPr>
          <p:spPr>
            <a:xfrm>
              <a:off x="2183046" y="1635439"/>
              <a:ext cx="68" cy="68"/>
            </a:xfrm>
            <a:custGeom>
              <a:avLst/>
              <a:gdLst/>
              <a:ahLst/>
              <a:cxnLst/>
              <a:rect l="l" t="t" r="r" b="b"/>
              <a:pathLst>
                <a:path w="5" h="5" extrusionOk="0">
                  <a:moveTo>
                    <a:pt x="1" y="1"/>
                  </a:moveTo>
                  <a:lnTo>
                    <a:pt x="1" y="1"/>
                  </a:ln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4955;p126">
              <a:extLst>
                <a:ext uri="{FF2B5EF4-FFF2-40B4-BE49-F238E27FC236}">
                  <a16:creationId xmlns:a16="http://schemas.microsoft.com/office/drawing/2014/main" id="{D41B4CC4-22CE-4510-BC3D-E69E08835801}"/>
                </a:ext>
              </a:extLst>
            </p:cNvPr>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4956;p126">
              <a:extLst>
                <a:ext uri="{FF2B5EF4-FFF2-40B4-BE49-F238E27FC236}">
                  <a16:creationId xmlns:a16="http://schemas.microsoft.com/office/drawing/2014/main" id="{3E2EB9DE-CD1D-453C-937A-D8E750A71E1E}"/>
                </a:ext>
              </a:extLst>
            </p:cNvPr>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4957;p126">
              <a:extLst>
                <a:ext uri="{FF2B5EF4-FFF2-40B4-BE49-F238E27FC236}">
                  <a16:creationId xmlns:a16="http://schemas.microsoft.com/office/drawing/2014/main" id="{2C209C08-7664-457B-A40C-6D0DBA4D5629}"/>
                </a:ext>
              </a:extLst>
            </p:cNvPr>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4958;p126">
              <a:extLst>
                <a:ext uri="{FF2B5EF4-FFF2-40B4-BE49-F238E27FC236}">
                  <a16:creationId xmlns:a16="http://schemas.microsoft.com/office/drawing/2014/main" id="{8E2BA811-3A79-4D6C-8F02-F46D6F3F99EA}"/>
                </a:ext>
              </a:extLst>
            </p:cNvPr>
            <p:cNvSpPr/>
            <p:nvPr/>
          </p:nvSpPr>
          <p:spPr>
            <a:xfrm>
              <a:off x="2156855" y="1646478"/>
              <a:ext cx="163" cy="54"/>
            </a:xfrm>
            <a:custGeom>
              <a:avLst/>
              <a:gdLst/>
              <a:ahLst/>
              <a:cxnLst/>
              <a:rect l="l" t="t" r="r" b="b"/>
              <a:pathLst>
                <a:path w="12" h="4" extrusionOk="0">
                  <a:moveTo>
                    <a:pt x="1" y="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4959;p126">
              <a:extLst>
                <a:ext uri="{FF2B5EF4-FFF2-40B4-BE49-F238E27FC236}">
                  <a16:creationId xmlns:a16="http://schemas.microsoft.com/office/drawing/2014/main" id="{79BA4D5B-851E-4DF5-B0FB-CC70EF068154}"/>
                </a:ext>
              </a:extLst>
            </p:cNvPr>
            <p:cNvSpPr/>
            <p:nvPr/>
          </p:nvSpPr>
          <p:spPr>
            <a:xfrm>
              <a:off x="2157045" y="1646423"/>
              <a:ext cx="163" cy="68"/>
            </a:xfrm>
            <a:custGeom>
              <a:avLst/>
              <a:gdLst/>
              <a:ahLst/>
              <a:cxnLst/>
              <a:rect l="l" t="t" r="r" b="b"/>
              <a:pathLst>
                <a:path w="12" h="5" extrusionOk="0">
                  <a:moveTo>
                    <a:pt x="1" y="4"/>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4960;p126">
              <a:extLst>
                <a:ext uri="{FF2B5EF4-FFF2-40B4-BE49-F238E27FC236}">
                  <a16:creationId xmlns:a16="http://schemas.microsoft.com/office/drawing/2014/main" id="{97E21F9D-4A98-41E2-9EB4-D744C681DF7D}"/>
                </a:ext>
              </a:extLst>
            </p:cNvPr>
            <p:cNvSpPr/>
            <p:nvPr/>
          </p:nvSpPr>
          <p:spPr>
            <a:xfrm>
              <a:off x="2156570" y="1646518"/>
              <a:ext cx="204" cy="68"/>
            </a:xfrm>
            <a:custGeom>
              <a:avLst/>
              <a:gdLst/>
              <a:ahLst/>
              <a:cxnLst/>
              <a:rect l="l" t="t" r="r" b="b"/>
              <a:pathLst>
                <a:path w="15" h="5" extrusionOk="0">
                  <a:moveTo>
                    <a:pt x="1" y="4"/>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4961;p126">
              <a:extLst>
                <a:ext uri="{FF2B5EF4-FFF2-40B4-BE49-F238E27FC236}">
                  <a16:creationId xmlns:a16="http://schemas.microsoft.com/office/drawing/2014/main" id="{B148E779-4B77-4567-9E99-5F4DC7F12C0E}"/>
                </a:ext>
              </a:extLst>
            </p:cNvPr>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4962;p126">
              <a:extLst>
                <a:ext uri="{FF2B5EF4-FFF2-40B4-BE49-F238E27FC236}">
                  <a16:creationId xmlns:a16="http://schemas.microsoft.com/office/drawing/2014/main" id="{50A5970D-6BBC-49D5-95E8-03DA53234732}"/>
                </a:ext>
              </a:extLst>
            </p:cNvPr>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4963;p126">
              <a:extLst>
                <a:ext uri="{FF2B5EF4-FFF2-40B4-BE49-F238E27FC236}">
                  <a16:creationId xmlns:a16="http://schemas.microsoft.com/office/drawing/2014/main" id="{82A8316D-958F-418B-B27E-817A57FC6AE8}"/>
                </a:ext>
              </a:extLst>
            </p:cNvPr>
            <p:cNvSpPr/>
            <p:nvPr/>
          </p:nvSpPr>
          <p:spPr>
            <a:xfrm>
              <a:off x="2157235" y="1646383"/>
              <a:ext cx="163" cy="54"/>
            </a:xfrm>
            <a:custGeom>
              <a:avLst/>
              <a:gdLst/>
              <a:ahLst/>
              <a:cxnLst/>
              <a:rect l="l" t="t" r="r" b="b"/>
              <a:pathLst>
                <a:path w="12" h="4" extrusionOk="0">
                  <a:moveTo>
                    <a:pt x="1" y="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4964;p126">
              <a:extLst>
                <a:ext uri="{FF2B5EF4-FFF2-40B4-BE49-F238E27FC236}">
                  <a16:creationId xmlns:a16="http://schemas.microsoft.com/office/drawing/2014/main" id="{C8DFE4E0-4A23-4EA1-8E94-AE5F4FDFFB86}"/>
                </a:ext>
              </a:extLst>
            </p:cNvPr>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4965;p126">
              <a:extLst>
                <a:ext uri="{FF2B5EF4-FFF2-40B4-BE49-F238E27FC236}">
                  <a16:creationId xmlns:a16="http://schemas.microsoft.com/office/drawing/2014/main" id="{A3D6EEE9-E114-4576-A252-A428F2F048D9}"/>
                </a:ext>
              </a:extLst>
            </p:cNvPr>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4966;p126">
              <a:extLst>
                <a:ext uri="{FF2B5EF4-FFF2-40B4-BE49-F238E27FC236}">
                  <a16:creationId xmlns:a16="http://schemas.microsoft.com/office/drawing/2014/main" id="{39B24661-2F71-4FD9-8CF6-ACF4410473E1}"/>
                </a:ext>
              </a:extLst>
            </p:cNvPr>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4967;p126">
              <a:extLst>
                <a:ext uri="{FF2B5EF4-FFF2-40B4-BE49-F238E27FC236}">
                  <a16:creationId xmlns:a16="http://schemas.microsoft.com/office/drawing/2014/main" id="{E0518420-2B24-4CB6-AF19-FA43FA9B4CAC}"/>
                </a:ext>
              </a:extLst>
            </p:cNvPr>
            <p:cNvSpPr/>
            <p:nvPr/>
          </p:nvSpPr>
          <p:spPr>
            <a:xfrm>
              <a:off x="2156244" y="1646614"/>
              <a:ext cx="244" cy="14"/>
            </a:xfrm>
            <a:custGeom>
              <a:avLst/>
              <a:gdLst/>
              <a:ahLst/>
              <a:cxnLst/>
              <a:rect l="l" t="t" r="r" b="b"/>
              <a:pathLst>
                <a:path w="18" h="1" extrusionOk="0">
                  <a:moveTo>
                    <a:pt x="0" y="1"/>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4968;p126">
              <a:extLst>
                <a:ext uri="{FF2B5EF4-FFF2-40B4-BE49-F238E27FC236}">
                  <a16:creationId xmlns:a16="http://schemas.microsoft.com/office/drawing/2014/main" id="{64320736-8641-4B78-BE10-5A3024E2076D}"/>
                </a:ext>
              </a:extLst>
            </p:cNvPr>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4969;p126">
              <a:extLst>
                <a:ext uri="{FF2B5EF4-FFF2-40B4-BE49-F238E27FC236}">
                  <a16:creationId xmlns:a16="http://schemas.microsoft.com/office/drawing/2014/main" id="{EB98D71B-6749-40C5-9481-3E03C9B994D9}"/>
                </a:ext>
              </a:extLst>
            </p:cNvPr>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4970;p126">
              <a:extLst>
                <a:ext uri="{FF2B5EF4-FFF2-40B4-BE49-F238E27FC236}">
                  <a16:creationId xmlns:a16="http://schemas.microsoft.com/office/drawing/2014/main" id="{615B98F9-5FC5-4AD2-AA53-276736E99A8A}"/>
                </a:ext>
              </a:extLst>
            </p:cNvPr>
            <p:cNvSpPr/>
            <p:nvPr/>
          </p:nvSpPr>
          <p:spPr>
            <a:xfrm>
              <a:off x="2154248" y="1646614"/>
              <a:ext cx="394" cy="14"/>
            </a:xfrm>
            <a:custGeom>
              <a:avLst/>
              <a:gdLst/>
              <a:ahLst/>
              <a:cxnLst/>
              <a:rect l="l" t="t" r="r" b="b"/>
              <a:pathLst>
                <a:path w="29" h="1" extrusionOk="0">
                  <a:moveTo>
                    <a:pt x="0" y="1"/>
                  </a:moveTo>
                  <a:lnTo>
                    <a:pt x="2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4971;p126">
              <a:extLst>
                <a:ext uri="{FF2B5EF4-FFF2-40B4-BE49-F238E27FC236}">
                  <a16:creationId xmlns:a16="http://schemas.microsoft.com/office/drawing/2014/main" id="{FB6A2024-03FB-4033-9428-9258F15F31DE}"/>
                </a:ext>
              </a:extLst>
            </p:cNvPr>
            <p:cNvSpPr/>
            <p:nvPr/>
          </p:nvSpPr>
          <p:spPr>
            <a:xfrm>
              <a:off x="2153813" y="1646573"/>
              <a:ext cx="353" cy="54"/>
            </a:xfrm>
            <a:custGeom>
              <a:avLst/>
              <a:gdLst/>
              <a:ahLst/>
              <a:cxnLst/>
              <a:rect l="l" t="t" r="r" b="b"/>
              <a:pathLst>
                <a:path w="26" h="4" extrusionOk="0">
                  <a:moveTo>
                    <a:pt x="1" y="0"/>
                  </a:moveTo>
                  <a:lnTo>
                    <a:pt x="2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4972;p126">
              <a:extLst>
                <a:ext uri="{FF2B5EF4-FFF2-40B4-BE49-F238E27FC236}">
                  <a16:creationId xmlns:a16="http://schemas.microsoft.com/office/drawing/2014/main" id="{2B8C59E9-38B2-4C91-B838-A731ABC8AE5D}"/>
                </a:ext>
              </a:extLst>
            </p:cNvPr>
            <p:cNvSpPr/>
            <p:nvPr/>
          </p:nvSpPr>
          <p:spPr>
            <a:xfrm>
              <a:off x="2153433" y="1646518"/>
              <a:ext cx="299" cy="68"/>
            </a:xfrm>
            <a:custGeom>
              <a:avLst/>
              <a:gdLst/>
              <a:ahLst/>
              <a:cxnLst/>
              <a:rect l="l" t="t" r="r" b="b"/>
              <a:pathLst>
                <a:path w="22" h="5" extrusionOk="0">
                  <a:moveTo>
                    <a:pt x="1" y="1"/>
                  </a:moveTo>
                  <a:lnTo>
                    <a:pt x="22"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4973;p126">
              <a:extLst>
                <a:ext uri="{FF2B5EF4-FFF2-40B4-BE49-F238E27FC236}">
                  <a16:creationId xmlns:a16="http://schemas.microsoft.com/office/drawing/2014/main" id="{FF3C92EF-722C-4565-B0A6-979D65B2CA20}"/>
                </a:ext>
              </a:extLst>
            </p:cNvPr>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4974;p126">
              <a:extLst>
                <a:ext uri="{FF2B5EF4-FFF2-40B4-BE49-F238E27FC236}">
                  <a16:creationId xmlns:a16="http://schemas.microsoft.com/office/drawing/2014/main" id="{498D59A1-CF69-4C57-B787-15BAD9C4E912}"/>
                </a:ext>
              </a:extLst>
            </p:cNvPr>
            <p:cNvSpPr/>
            <p:nvPr/>
          </p:nvSpPr>
          <p:spPr>
            <a:xfrm>
              <a:off x="2152958" y="1646478"/>
              <a:ext cx="353" cy="54"/>
            </a:xfrm>
            <a:custGeom>
              <a:avLst/>
              <a:gdLst/>
              <a:ahLst/>
              <a:cxnLst/>
              <a:rect l="l" t="t" r="r" b="b"/>
              <a:pathLst>
                <a:path w="26" h="4" extrusionOk="0">
                  <a:moveTo>
                    <a:pt x="1" y="0"/>
                  </a:moveTo>
                  <a:lnTo>
                    <a:pt x="2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4975;p126">
              <a:extLst>
                <a:ext uri="{FF2B5EF4-FFF2-40B4-BE49-F238E27FC236}">
                  <a16:creationId xmlns:a16="http://schemas.microsoft.com/office/drawing/2014/main" id="{07CE38C0-50A7-448C-B63C-21383DBDE75B}"/>
                </a:ext>
              </a:extLst>
            </p:cNvPr>
            <p:cNvSpPr/>
            <p:nvPr/>
          </p:nvSpPr>
          <p:spPr>
            <a:xfrm>
              <a:off x="2155864" y="1646614"/>
              <a:ext cx="299" cy="14"/>
            </a:xfrm>
            <a:custGeom>
              <a:avLst/>
              <a:gdLst/>
              <a:ahLst/>
              <a:cxnLst/>
              <a:rect l="l" t="t" r="r" b="b"/>
              <a:pathLst>
                <a:path w="22" h="1" extrusionOk="0">
                  <a:moveTo>
                    <a:pt x="0" y="1"/>
                  </a:moveTo>
                  <a:lnTo>
                    <a:pt x="2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4976;p126">
              <a:extLst>
                <a:ext uri="{FF2B5EF4-FFF2-40B4-BE49-F238E27FC236}">
                  <a16:creationId xmlns:a16="http://schemas.microsoft.com/office/drawing/2014/main" id="{DB824895-847F-4ED6-8B19-AEE8727CFA70}"/>
                </a:ext>
              </a:extLst>
            </p:cNvPr>
            <p:cNvSpPr/>
            <p:nvPr/>
          </p:nvSpPr>
          <p:spPr>
            <a:xfrm>
              <a:off x="2152768" y="1646423"/>
              <a:ext cx="109" cy="14"/>
            </a:xfrm>
            <a:custGeom>
              <a:avLst/>
              <a:gdLst/>
              <a:ahLst/>
              <a:cxnLst/>
              <a:rect l="l" t="t" r="r" b="b"/>
              <a:pathLst>
                <a:path w="8" h="1" extrusionOk="0">
                  <a:moveTo>
                    <a:pt x="1" y="1"/>
                  </a:moveTo>
                  <a:lnTo>
                    <a:pt x="1" y="1"/>
                  </a:ln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4977;p126">
              <a:extLst>
                <a:ext uri="{FF2B5EF4-FFF2-40B4-BE49-F238E27FC236}">
                  <a16:creationId xmlns:a16="http://schemas.microsoft.com/office/drawing/2014/main" id="{C047D1CC-3550-4C81-923E-5B8B08607823}"/>
                </a:ext>
              </a:extLst>
            </p:cNvPr>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4978;p126">
              <a:extLst>
                <a:ext uri="{FF2B5EF4-FFF2-40B4-BE49-F238E27FC236}">
                  <a16:creationId xmlns:a16="http://schemas.microsoft.com/office/drawing/2014/main" id="{82312F91-1D06-4526-B573-72A10A40E835}"/>
                </a:ext>
              </a:extLst>
            </p:cNvPr>
            <p:cNvSpPr/>
            <p:nvPr/>
          </p:nvSpPr>
          <p:spPr>
            <a:xfrm>
              <a:off x="2211667" y="1642866"/>
              <a:ext cx="54" cy="14"/>
            </a:xfrm>
            <a:custGeom>
              <a:avLst/>
              <a:gdLst/>
              <a:ahLst/>
              <a:cxnLst/>
              <a:rect l="l" t="t" r="r" b="b"/>
              <a:pathLst>
                <a:path w="4" h="1" extrusionOk="0">
                  <a:moveTo>
                    <a:pt x="0"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4979;p126">
              <a:extLst>
                <a:ext uri="{FF2B5EF4-FFF2-40B4-BE49-F238E27FC236}">
                  <a16:creationId xmlns:a16="http://schemas.microsoft.com/office/drawing/2014/main" id="{EDAB83EF-C2B7-4E92-AA3A-A3D5FBEE473F}"/>
                </a:ext>
              </a:extLst>
            </p:cNvPr>
            <p:cNvSpPr/>
            <p:nvPr/>
          </p:nvSpPr>
          <p:spPr>
            <a:xfrm>
              <a:off x="2209332" y="1642147"/>
              <a:ext cx="68" cy="14"/>
            </a:xfrm>
            <a:custGeom>
              <a:avLst/>
              <a:gdLst/>
              <a:ahLst/>
              <a:cxnLst/>
              <a:rect l="l" t="t" r="r" b="b"/>
              <a:pathLst>
                <a:path w="5" h="1" extrusionOk="0">
                  <a:moveTo>
                    <a:pt x="1"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4980;p126">
              <a:extLst>
                <a:ext uri="{FF2B5EF4-FFF2-40B4-BE49-F238E27FC236}">
                  <a16:creationId xmlns:a16="http://schemas.microsoft.com/office/drawing/2014/main" id="{54477D2B-E932-4090-AAF5-DC2A70CC90E2}"/>
                </a:ext>
              </a:extLst>
            </p:cNvPr>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4981;p126">
              <a:extLst>
                <a:ext uri="{FF2B5EF4-FFF2-40B4-BE49-F238E27FC236}">
                  <a16:creationId xmlns:a16="http://schemas.microsoft.com/office/drawing/2014/main" id="{C052684C-0286-4CE9-8370-EE25759BE927}"/>
                </a:ext>
              </a:extLst>
            </p:cNvPr>
            <p:cNvSpPr/>
            <p:nvPr/>
          </p:nvSpPr>
          <p:spPr>
            <a:xfrm>
              <a:off x="2212088" y="1642961"/>
              <a:ext cx="109" cy="14"/>
            </a:xfrm>
            <a:custGeom>
              <a:avLst/>
              <a:gdLst/>
              <a:ahLst/>
              <a:cxnLst/>
              <a:rect l="l" t="t" r="r" b="b"/>
              <a:pathLst>
                <a:path w="8" h="1" extrusionOk="0">
                  <a:moveTo>
                    <a:pt x="1" y="0"/>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4982;p126">
              <a:extLst>
                <a:ext uri="{FF2B5EF4-FFF2-40B4-BE49-F238E27FC236}">
                  <a16:creationId xmlns:a16="http://schemas.microsoft.com/office/drawing/2014/main" id="{01AD4F0B-74AB-41D0-A6AD-C4A2DEE7334D}"/>
                </a:ext>
              </a:extLst>
            </p:cNvPr>
            <p:cNvSpPr/>
            <p:nvPr/>
          </p:nvSpPr>
          <p:spPr>
            <a:xfrm>
              <a:off x="2209807" y="1642337"/>
              <a:ext cx="68" cy="14"/>
            </a:xfrm>
            <a:custGeom>
              <a:avLst/>
              <a:gdLst/>
              <a:ahLst/>
              <a:cxnLst/>
              <a:rect l="l" t="t" r="r" b="b"/>
              <a:pathLst>
                <a:path w="5" h="1" extrusionOk="0">
                  <a:moveTo>
                    <a:pt x="1"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4983;p126">
              <a:extLst>
                <a:ext uri="{FF2B5EF4-FFF2-40B4-BE49-F238E27FC236}">
                  <a16:creationId xmlns:a16="http://schemas.microsoft.com/office/drawing/2014/main" id="{577D6402-0498-4DDF-B634-865EE2E176A4}"/>
                </a:ext>
              </a:extLst>
            </p:cNvPr>
            <p:cNvSpPr/>
            <p:nvPr/>
          </p:nvSpPr>
          <p:spPr>
            <a:xfrm>
              <a:off x="2209481" y="1642201"/>
              <a:ext cx="54" cy="14"/>
            </a:xfrm>
            <a:custGeom>
              <a:avLst/>
              <a:gdLst/>
              <a:ahLst/>
              <a:cxnLst/>
              <a:rect l="l" t="t" r="r" b="b"/>
              <a:pathLst>
                <a:path w="4" h="1" extrusionOk="0">
                  <a:moveTo>
                    <a:pt x="0"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4984;p126">
              <a:extLst>
                <a:ext uri="{FF2B5EF4-FFF2-40B4-BE49-F238E27FC236}">
                  <a16:creationId xmlns:a16="http://schemas.microsoft.com/office/drawing/2014/main" id="{A4A6290A-2186-46E5-BC45-470E4F1813D8}"/>
                </a:ext>
              </a:extLst>
            </p:cNvPr>
            <p:cNvSpPr/>
            <p:nvPr/>
          </p:nvSpPr>
          <p:spPr>
            <a:xfrm>
              <a:off x="2209576" y="1642242"/>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4985;p126">
              <a:extLst>
                <a:ext uri="{FF2B5EF4-FFF2-40B4-BE49-F238E27FC236}">
                  <a16:creationId xmlns:a16="http://schemas.microsoft.com/office/drawing/2014/main" id="{155A2F99-F471-42B7-899E-541B3982F0A4}"/>
                </a:ext>
              </a:extLst>
            </p:cNvPr>
            <p:cNvSpPr/>
            <p:nvPr/>
          </p:nvSpPr>
          <p:spPr>
            <a:xfrm>
              <a:off x="2209291" y="1642051"/>
              <a:ext cx="14" cy="14"/>
            </a:xfrm>
            <a:custGeom>
              <a:avLst/>
              <a:gdLst/>
              <a:ahLst/>
              <a:cxnLst/>
              <a:rect l="l" t="t" r="r" b="b"/>
              <a:pathLst>
                <a:path w="1" h="1" extrusionOk="0">
                  <a:moveTo>
                    <a:pt x="0"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4986;p126">
              <a:extLst>
                <a:ext uri="{FF2B5EF4-FFF2-40B4-BE49-F238E27FC236}">
                  <a16:creationId xmlns:a16="http://schemas.microsoft.com/office/drawing/2014/main" id="{C166BCD0-6300-4FBD-88B3-EB0337CA1741}"/>
                </a:ext>
              </a:extLst>
            </p:cNvPr>
            <p:cNvSpPr/>
            <p:nvPr/>
          </p:nvSpPr>
          <p:spPr>
            <a:xfrm>
              <a:off x="2209956" y="1642432"/>
              <a:ext cx="109" cy="68"/>
            </a:xfrm>
            <a:custGeom>
              <a:avLst/>
              <a:gdLst/>
              <a:ahLst/>
              <a:cxnLst/>
              <a:rect l="l" t="t" r="r" b="b"/>
              <a:pathLst>
                <a:path w="8" h="5" extrusionOk="0">
                  <a:moveTo>
                    <a:pt x="0" y="1"/>
                  </a:moveTo>
                  <a:lnTo>
                    <a:pt x="7"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4987;p126">
              <a:extLst>
                <a:ext uri="{FF2B5EF4-FFF2-40B4-BE49-F238E27FC236}">
                  <a16:creationId xmlns:a16="http://schemas.microsoft.com/office/drawing/2014/main" id="{F808BE0D-A8C1-4753-B7FE-FD47F0D23279}"/>
                </a:ext>
              </a:extLst>
            </p:cNvPr>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4988;p126">
              <a:extLst>
                <a:ext uri="{FF2B5EF4-FFF2-40B4-BE49-F238E27FC236}">
                  <a16:creationId xmlns:a16="http://schemas.microsoft.com/office/drawing/2014/main" id="{0BF6DC2C-0AB5-4E38-A956-CBAA6C4E8EAB}"/>
                </a:ext>
              </a:extLst>
            </p:cNvPr>
            <p:cNvSpPr/>
            <p:nvPr/>
          </p:nvSpPr>
          <p:spPr>
            <a:xfrm>
              <a:off x="2209196" y="1642011"/>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4989;p126">
              <a:extLst>
                <a:ext uri="{FF2B5EF4-FFF2-40B4-BE49-F238E27FC236}">
                  <a16:creationId xmlns:a16="http://schemas.microsoft.com/office/drawing/2014/main" id="{B373C975-5E5C-4880-A998-B274D3A8F987}"/>
                </a:ext>
              </a:extLst>
            </p:cNvPr>
            <p:cNvSpPr/>
            <p:nvPr/>
          </p:nvSpPr>
          <p:spPr>
            <a:xfrm>
              <a:off x="2210187" y="1642486"/>
              <a:ext cx="109" cy="54"/>
            </a:xfrm>
            <a:custGeom>
              <a:avLst/>
              <a:gdLst/>
              <a:ahLst/>
              <a:cxnLst/>
              <a:rect l="l" t="t" r="r" b="b"/>
              <a:pathLst>
                <a:path w="8" h="4" extrusionOk="0">
                  <a:moveTo>
                    <a:pt x="1" y="0"/>
                  </a:moveTo>
                  <a:lnTo>
                    <a:pt x="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4990;p126">
              <a:extLst>
                <a:ext uri="{FF2B5EF4-FFF2-40B4-BE49-F238E27FC236}">
                  <a16:creationId xmlns:a16="http://schemas.microsoft.com/office/drawing/2014/main" id="{A6ECA865-B9FF-4B5F-84B9-45C523CEB673}"/>
                </a:ext>
              </a:extLst>
            </p:cNvPr>
            <p:cNvSpPr/>
            <p:nvPr/>
          </p:nvSpPr>
          <p:spPr>
            <a:xfrm>
              <a:off x="2210472" y="1642581"/>
              <a:ext cx="109" cy="54"/>
            </a:xfrm>
            <a:custGeom>
              <a:avLst/>
              <a:gdLst/>
              <a:ahLst/>
              <a:cxnLst/>
              <a:rect l="l" t="t" r="r" b="b"/>
              <a:pathLst>
                <a:path w="8" h="4" extrusionOk="0">
                  <a:moveTo>
                    <a:pt x="1" y="0"/>
                  </a:moveTo>
                  <a:lnTo>
                    <a:pt x="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4991;p126">
              <a:extLst>
                <a:ext uri="{FF2B5EF4-FFF2-40B4-BE49-F238E27FC236}">
                  <a16:creationId xmlns:a16="http://schemas.microsoft.com/office/drawing/2014/main" id="{C9635EBC-C031-4BE8-94A4-BDC9246DD0AC}"/>
                </a:ext>
              </a:extLst>
            </p:cNvPr>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4992;p126">
              <a:extLst>
                <a:ext uri="{FF2B5EF4-FFF2-40B4-BE49-F238E27FC236}">
                  <a16:creationId xmlns:a16="http://schemas.microsoft.com/office/drawing/2014/main" id="{58D0C040-BFF0-408E-BA4E-6C3C9DE687F8}"/>
                </a:ext>
              </a:extLst>
            </p:cNvPr>
            <p:cNvSpPr/>
            <p:nvPr/>
          </p:nvSpPr>
          <p:spPr>
            <a:xfrm>
              <a:off x="2210757" y="1642676"/>
              <a:ext cx="109" cy="14"/>
            </a:xfrm>
            <a:custGeom>
              <a:avLst/>
              <a:gdLst/>
              <a:ahLst/>
              <a:cxnLst/>
              <a:rect l="l" t="t" r="r" b="b"/>
              <a:pathLst>
                <a:path w="8" h="1" extrusionOk="0">
                  <a:moveTo>
                    <a:pt x="1" y="0"/>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4993;p126">
              <a:extLst>
                <a:ext uri="{FF2B5EF4-FFF2-40B4-BE49-F238E27FC236}">
                  <a16:creationId xmlns:a16="http://schemas.microsoft.com/office/drawing/2014/main" id="{F5FAC21F-499E-4BFD-8067-062B072A9DDD}"/>
                </a:ext>
              </a:extLst>
            </p:cNvPr>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4994;p126">
              <a:extLst>
                <a:ext uri="{FF2B5EF4-FFF2-40B4-BE49-F238E27FC236}">
                  <a16:creationId xmlns:a16="http://schemas.microsoft.com/office/drawing/2014/main" id="{9EABC084-BD0D-4F2B-97C6-45AA38D1CF7F}"/>
                </a:ext>
              </a:extLst>
            </p:cNvPr>
            <p:cNvSpPr/>
            <p:nvPr/>
          </p:nvSpPr>
          <p:spPr>
            <a:xfrm>
              <a:off x="2208286" y="1648379"/>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4995;p126">
              <a:extLst>
                <a:ext uri="{FF2B5EF4-FFF2-40B4-BE49-F238E27FC236}">
                  <a16:creationId xmlns:a16="http://schemas.microsoft.com/office/drawing/2014/main" id="{B90F5371-F6C8-4AA0-8555-445007E4F66C}"/>
                </a:ext>
              </a:extLst>
            </p:cNvPr>
            <p:cNvSpPr/>
            <p:nvPr/>
          </p:nvSpPr>
          <p:spPr>
            <a:xfrm>
              <a:off x="2208191" y="1648324"/>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4996;p126">
              <a:extLst>
                <a:ext uri="{FF2B5EF4-FFF2-40B4-BE49-F238E27FC236}">
                  <a16:creationId xmlns:a16="http://schemas.microsoft.com/office/drawing/2014/main" id="{058595E3-8A31-43D2-A464-378B1E1307D8}"/>
                </a:ext>
              </a:extLst>
            </p:cNvPr>
            <p:cNvSpPr/>
            <p:nvPr/>
          </p:nvSpPr>
          <p:spPr>
            <a:xfrm>
              <a:off x="2209956" y="1649085"/>
              <a:ext cx="54" cy="14"/>
            </a:xfrm>
            <a:custGeom>
              <a:avLst/>
              <a:gdLst/>
              <a:ahLst/>
              <a:cxnLst/>
              <a:rect l="l" t="t" r="r" b="b"/>
              <a:pathLst>
                <a:path w="4" h="1" extrusionOk="0">
                  <a:moveTo>
                    <a:pt x="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4997;p126">
              <a:extLst>
                <a:ext uri="{FF2B5EF4-FFF2-40B4-BE49-F238E27FC236}">
                  <a16:creationId xmlns:a16="http://schemas.microsoft.com/office/drawing/2014/main" id="{618AE139-0605-4AB8-9D9F-02A7F092C4A7}"/>
                </a:ext>
              </a:extLst>
            </p:cNvPr>
            <p:cNvSpPr/>
            <p:nvPr/>
          </p:nvSpPr>
          <p:spPr>
            <a:xfrm>
              <a:off x="2209427" y="1648895"/>
              <a:ext cx="109" cy="68"/>
            </a:xfrm>
            <a:custGeom>
              <a:avLst/>
              <a:gdLst/>
              <a:ahLst/>
              <a:cxnLst/>
              <a:rect l="l" t="t" r="r" b="b"/>
              <a:pathLst>
                <a:path w="8" h="5" extrusionOk="0">
                  <a:moveTo>
                    <a:pt x="1" y="1"/>
                  </a:moveTo>
                  <a:lnTo>
                    <a:pt x="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4998;p126">
              <a:extLst>
                <a:ext uri="{FF2B5EF4-FFF2-40B4-BE49-F238E27FC236}">
                  <a16:creationId xmlns:a16="http://schemas.microsoft.com/office/drawing/2014/main" id="{6D1C80ED-38C2-4343-A23B-FFB9CB688770}"/>
                </a:ext>
              </a:extLst>
            </p:cNvPr>
            <p:cNvSpPr/>
            <p:nvPr/>
          </p:nvSpPr>
          <p:spPr>
            <a:xfrm>
              <a:off x="2208381" y="1648474"/>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4999;p126">
              <a:extLst>
                <a:ext uri="{FF2B5EF4-FFF2-40B4-BE49-F238E27FC236}">
                  <a16:creationId xmlns:a16="http://schemas.microsoft.com/office/drawing/2014/main" id="{21D428EA-CBFD-4ACD-9D9A-CE7006462515}"/>
                </a:ext>
              </a:extLst>
            </p:cNvPr>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5000;p126">
              <a:extLst>
                <a:ext uri="{FF2B5EF4-FFF2-40B4-BE49-F238E27FC236}">
                  <a16:creationId xmlns:a16="http://schemas.microsoft.com/office/drawing/2014/main" id="{C7ED9124-DE54-4D1A-BE24-2109FAAC3B48}"/>
                </a:ext>
              </a:extLst>
            </p:cNvPr>
            <p:cNvSpPr/>
            <p:nvPr/>
          </p:nvSpPr>
          <p:spPr>
            <a:xfrm>
              <a:off x="2208531" y="1648514"/>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5001;p126">
              <a:extLst>
                <a:ext uri="{FF2B5EF4-FFF2-40B4-BE49-F238E27FC236}">
                  <a16:creationId xmlns:a16="http://schemas.microsoft.com/office/drawing/2014/main" id="{0BB6D8E2-6EEB-4261-A8AF-D6DF589F9DE0}"/>
                </a:ext>
              </a:extLst>
            </p:cNvPr>
            <p:cNvSpPr/>
            <p:nvPr/>
          </p:nvSpPr>
          <p:spPr>
            <a:xfrm>
              <a:off x="2208816" y="1648664"/>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5002;p126">
              <a:extLst>
                <a:ext uri="{FF2B5EF4-FFF2-40B4-BE49-F238E27FC236}">
                  <a16:creationId xmlns:a16="http://schemas.microsoft.com/office/drawing/2014/main" id="{23DC173D-7FDC-47C0-B056-0A2C6FEBD9EF}"/>
                </a:ext>
              </a:extLst>
            </p:cNvPr>
            <p:cNvSpPr/>
            <p:nvPr/>
          </p:nvSpPr>
          <p:spPr>
            <a:xfrm>
              <a:off x="2209047" y="1648800"/>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5003;p126">
              <a:extLst>
                <a:ext uri="{FF2B5EF4-FFF2-40B4-BE49-F238E27FC236}">
                  <a16:creationId xmlns:a16="http://schemas.microsoft.com/office/drawing/2014/main" id="{C6303F22-DCA2-436D-95C7-304C4F64886B}"/>
                </a:ext>
              </a:extLst>
            </p:cNvPr>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5004;p126">
              <a:extLst>
                <a:ext uri="{FF2B5EF4-FFF2-40B4-BE49-F238E27FC236}">
                  <a16:creationId xmlns:a16="http://schemas.microsoft.com/office/drawing/2014/main" id="{245D5C34-18F9-49AC-9BB0-6BAD0B20FFF9}"/>
                </a:ext>
              </a:extLst>
            </p:cNvPr>
            <p:cNvSpPr/>
            <p:nvPr/>
          </p:nvSpPr>
          <p:spPr>
            <a:xfrm>
              <a:off x="2174492" y="1646328"/>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5005;p126">
              <a:extLst>
                <a:ext uri="{FF2B5EF4-FFF2-40B4-BE49-F238E27FC236}">
                  <a16:creationId xmlns:a16="http://schemas.microsoft.com/office/drawing/2014/main" id="{A2BEB8B5-C551-4189-B897-A4FFC05FBCE2}"/>
                </a:ext>
              </a:extLst>
            </p:cNvPr>
            <p:cNvSpPr/>
            <p:nvPr/>
          </p:nvSpPr>
          <p:spPr>
            <a:xfrm>
              <a:off x="2174356" y="1646478"/>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5006;p126">
              <a:extLst>
                <a:ext uri="{FF2B5EF4-FFF2-40B4-BE49-F238E27FC236}">
                  <a16:creationId xmlns:a16="http://schemas.microsoft.com/office/drawing/2014/main" id="{5A21E731-D32B-4AA0-9C7B-BBB0E7FFA6AC}"/>
                </a:ext>
              </a:extLst>
            </p:cNvPr>
            <p:cNvSpPr/>
            <p:nvPr/>
          </p:nvSpPr>
          <p:spPr>
            <a:xfrm>
              <a:off x="2174166" y="1646668"/>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5007;p126">
              <a:extLst>
                <a:ext uri="{FF2B5EF4-FFF2-40B4-BE49-F238E27FC236}">
                  <a16:creationId xmlns:a16="http://schemas.microsoft.com/office/drawing/2014/main" id="{FD27B2B4-FBEB-4AEF-80A0-B4D1E6261537}"/>
                </a:ext>
              </a:extLst>
            </p:cNvPr>
            <p:cNvSpPr/>
            <p:nvPr/>
          </p:nvSpPr>
          <p:spPr>
            <a:xfrm>
              <a:off x="2174587" y="1646233"/>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5008;p126">
              <a:extLst>
                <a:ext uri="{FF2B5EF4-FFF2-40B4-BE49-F238E27FC236}">
                  <a16:creationId xmlns:a16="http://schemas.microsoft.com/office/drawing/2014/main" id="{DB81AA6B-6359-41D2-BB14-7311A7D5FCAF}"/>
                </a:ext>
              </a:extLst>
            </p:cNvPr>
            <p:cNvSpPr/>
            <p:nvPr/>
          </p:nvSpPr>
          <p:spPr>
            <a:xfrm>
              <a:off x="2173732" y="1647279"/>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5009;p126">
              <a:extLst>
                <a:ext uri="{FF2B5EF4-FFF2-40B4-BE49-F238E27FC236}">
                  <a16:creationId xmlns:a16="http://schemas.microsoft.com/office/drawing/2014/main" id="{EFE09681-B208-44D2-9CA9-B7B0801EFD85}"/>
                </a:ext>
              </a:extLst>
            </p:cNvPr>
            <p:cNvSpPr/>
            <p:nvPr/>
          </p:nvSpPr>
          <p:spPr>
            <a:xfrm>
              <a:off x="2173976" y="1646899"/>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5010;p126">
              <a:extLst>
                <a:ext uri="{FF2B5EF4-FFF2-40B4-BE49-F238E27FC236}">
                  <a16:creationId xmlns:a16="http://schemas.microsoft.com/office/drawing/2014/main" id="{BC849DC8-781B-428C-8426-1100827AE122}"/>
                </a:ext>
              </a:extLst>
            </p:cNvPr>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5011;p126">
              <a:extLst>
                <a:ext uri="{FF2B5EF4-FFF2-40B4-BE49-F238E27FC236}">
                  <a16:creationId xmlns:a16="http://schemas.microsoft.com/office/drawing/2014/main" id="{2117D86C-53D8-430D-BFA4-8BBB3C483FA1}"/>
                </a:ext>
              </a:extLst>
            </p:cNvPr>
            <p:cNvSpPr/>
            <p:nvPr/>
          </p:nvSpPr>
          <p:spPr>
            <a:xfrm>
              <a:off x="2174682" y="1646233"/>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5012;p126">
              <a:extLst>
                <a:ext uri="{FF2B5EF4-FFF2-40B4-BE49-F238E27FC236}">
                  <a16:creationId xmlns:a16="http://schemas.microsoft.com/office/drawing/2014/main" id="{628FEA70-6343-40CC-A096-EA9ECAFE9796}"/>
                </a:ext>
              </a:extLst>
            </p:cNvPr>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5013;p126">
              <a:extLst>
                <a:ext uri="{FF2B5EF4-FFF2-40B4-BE49-F238E27FC236}">
                  <a16:creationId xmlns:a16="http://schemas.microsoft.com/office/drawing/2014/main" id="{20F503DA-3B04-4278-A4BC-A37326FF7043}"/>
                </a:ext>
              </a:extLst>
            </p:cNvPr>
            <p:cNvSpPr/>
            <p:nvPr/>
          </p:nvSpPr>
          <p:spPr>
            <a:xfrm>
              <a:off x="2184906" y="1639635"/>
              <a:ext cx="489" cy="339"/>
            </a:xfrm>
            <a:custGeom>
              <a:avLst/>
              <a:gdLst/>
              <a:ahLst/>
              <a:cxnLst/>
              <a:rect l="l" t="t" r="r" b="b"/>
              <a:pathLst>
                <a:path w="36" h="25" extrusionOk="0">
                  <a:moveTo>
                    <a:pt x="0" y="25"/>
                  </a:moveTo>
                  <a:lnTo>
                    <a:pt x="3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5014;p126">
              <a:extLst>
                <a:ext uri="{FF2B5EF4-FFF2-40B4-BE49-F238E27FC236}">
                  <a16:creationId xmlns:a16="http://schemas.microsoft.com/office/drawing/2014/main" id="{F086B4BC-53B0-4974-A056-E756F8F0823C}"/>
                </a:ext>
              </a:extLst>
            </p:cNvPr>
            <p:cNvSpPr/>
            <p:nvPr/>
          </p:nvSpPr>
          <p:spPr>
            <a:xfrm>
              <a:off x="2173501" y="1647713"/>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5015;p126">
              <a:extLst>
                <a:ext uri="{FF2B5EF4-FFF2-40B4-BE49-F238E27FC236}">
                  <a16:creationId xmlns:a16="http://schemas.microsoft.com/office/drawing/2014/main" id="{E92C0A20-7DFF-43D0-BB27-114EEDB93DC2}"/>
                </a:ext>
              </a:extLst>
            </p:cNvPr>
            <p:cNvSpPr/>
            <p:nvPr/>
          </p:nvSpPr>
          <p:spPr>
            <a:xfrm>
              <a:off x="2184376" y="1640056"/>
              <a:ext cx="353" cy="299"/>
            </a:xfrm>
            <a:custGeom>
              <a:avLst/>
              <a:gdLst/>
              <a:ahLst/>
              <a:cxnLst/>
              <a:rect l="l" t="t" r="r" b="b"/>
              <a:pathLst>
                <a:path w="26" h="22" extrusionOk="0">
                  <a:moveTo>
                    <a:pt x="1" y="22"/>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5016;p126">
              <a:extLst>
                <a:ext uri="{FF2B5EF4-FFF2-40B4-BE49-F238E27FC236}">
                  <a16:creationId xmlns:a16="http://schemas.microsoft.com/office/drawing/2014/main" id="{AB3BCD35-CEAC-46A8-B72E-C7673063A3F4}"/>
                </a:ext>
              </a:extLst>
            </p:cNvPr>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5017;p126">
              <a:extLst>
                <a:ext uri="{FF2B5EF4-FFF2-40B4-BE49-F238E27FC236}">
                  <a16:creationId xmlns:a16="http://schemas.microsoft.com/office/drawing/2014/main" id="{E0B04295-9C72-4C2A-97ED-DFB6B455DF2B}"/>
                </a:ext>
              </a:extLst>
            </p:cNvPr>
            <p:cNvSpPr/>
            <p:nvPr/>
          </p:nvSpPr>
          <p:spPr>
            <a:xfrm>
              <a:off x="2183860" y="1640490"/>
              <a:ext cx="339" cy="244"/>
            </a:xfrm>
            <a:custGeom>
              <a:avLst/>
              <a:gdLst/>
              <a:ahLst/>
              <a:cxnLst/>
              <a:rect l="l" t="t" r="r" b="b"/>
              <a:pathLst>
                <a:path w="25" h="18" extrusionOk="0">
                  <a:moveTo>
                    <a:pt x="0" y="18"/>
                  </a:moveTo>
                  <a:lnTo>
                    <a:pt x="2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5018;p126">
              <a:extLst>
                <a:ext uri="{FF2B5EF4-FFF2-40B4-BE49-F238E27FC236}">
                  <a16:creationId xmlns:a16="http://schemas.microsoft.com/office/drawing/2014/main" id="{ACC84F75-F469-49E6-9669-B8436BD3D095}"/>
                </a:ext>
              </a:extLst>
            </p:cNvPr>
            <p:cNvSpPr/>
            <p:nvPr/>
          </p:nvSpPr>
          <p:spPr>
            <a:xfrm>
              <a:off x="2183385" y="1640911"/>
              <a:ext cx="339" cy="258"/>
            </a:xfrm>
            <a:custGeom>
              <a:avLst/>
              <a:gdLst/>
              <a:ahLst/>
              <a:cxnLst/>
              <a:rect l="l" t="t" r="r" b="b"/>
              <a:pathLst>
                <a:path w="25" h="19" extrusionOk="0">
                  <a:moveTo>
                    <a:pt x="0" y="18"/>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5019;p126">
              <a:extLst>
                <a:ext uri="{FF2B5EF4-FFF2-40B4-BE49-F238E27FC236}">
                  <a16:creationId xmlns:a16="http://schemas.microsoft.com/office/drawing/2014/main" id="{915CA89C-F201-4420-98DC-F7FFF97FB6D8}"/>
                </a:ext>
              </a:extLst>
            </p:cNvPr>
            <p:cNvSpPr/>
            <p:nvPr/>
          </p:nvSpPr>
          <p:spPr>
            <a:xfrm>
              <a:off x="2173501" y="1647754"/>
              <a:ext cx="14" cy="14"/>
            </a:xfrm>
            <a:custGeom>
              <a:avLst/>
              <a:gdLst/>
              <a:ahLst/>
              <a:cxnLst/>
              <a:rect l="l" t="t" r="r" b="b"/>
              <a:pathLst>
                <a:path w="1" h="1" extrusionOk="0">
                  <a:moveTo>
                    <a:pt x="0"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5020;p126">
              <a:extLst>
                <a:ext uri="{FF2B5EF4-FFF2-40B4-BE49-F238E27FC236}">
                  <a16:creationId xmlns:a16="http://schemas.microsoft.com/office/drawing/2014/main" id="{67EFF41B-BB4F-49F0-877A-4A3010453550}"/>
                </a:ext>
              </a:extLst>
            </p:cNvPr>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5021;p126">
              <a:extLst>
                <a:ext uri="{FF2B5EF4-FFF2-40B4-BE49-F238E27FC236}">
                  <a16:creationId xmlns:a16="http://schemas.microsoft.com/office/drawing/2014/main" id="{71C6E3DF-07E7-4EEA-AAEF-ECAAEE27259A}"/>
                </a:ext>
              </a:extLst>
            </p:cNvPr>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5022;p126">
              <a:extLst>
                <a:ext uri="{FF2B5EF4-FFF2-40B4-BE49-F238E27FC236}">
                  <a16:creationId xmlns:a16="http://schemas.microsoft.com/office/drawing/2014/main" id="{160F97BC-90EE-4608-9A45-5159EDFB493E}"/>
                </a:ext>
              </a:extLst>
            </p:cNvPr>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5023;p126">
              <a:extLst>
                <a:ext uri="{FF2B5EF4-FFF2-40B4-BE49-F238E27FC236}">
                  <a16:creationId xmlns:a16="http://schemas.microsoft.com/office/drawing/2014/main" id="{3278BEA8-BEEB-4634-8CF3-51B3ED6C2D76}"/>
                </a:ext>
              </a:extLst>
            </p:cNvPr>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5024;p126">
              <a:extLst>
                <a:ext uri="{FF2B5EF4-FFF2-40B4-BE49-F238E27FC236}">
                  <a16:creationId xmlns:a16="http://schemas.microsoft.com/office/drawing/2014/main" id="{AB6B727A-0853-428E-844F-C7CF39256DE2}"/>
                </a:ext>
              </a:extLst>
            </p:cNvPr>
            <p:cNvSpPr/>
            <p:nvPr/>
          </p:nvSpPr>
          <p:spPr>
            <a:xfrm>
              <a:off x="2073244" y="1623043"/>
              <a:ext cx="258" cy="54"/>
            </a:xfrm>
            <a:custGeom>
              <a:avLst/>
              <a:gdLst/>
              <a:ahLst/>
              <a:cxnLst/>
              <a:rect l="l" t="t" r="r" b="b"/>
              <a:pathLst>
                <a:path w="19" h="4" extrusionOk="0">
                  <a:moveTo>
                    <a:pt x="1" y="0"/>
                  </a:moveTo>
                  <a:lnTo>
                    <a:pt x="1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5025;p126">
              <a:extLst>
                <a:ext uri="{FF2B5EF4-FFF2-40B4-BE49-F238E27FC236}">
                  <a16:creationId xmlns:a16="http://schemas.microsoft.com/office/drawing/2014/main" id="{842CEB6A-849F-4E87-9203-0696C6B812D2}"/>
                </a:ext>
              </a:extLst>
            </p:cNvPr>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5026;p126">
              <a:extLst>
                <a:ext uri="{FF2B5EF4-FFF2-40B4-BE49-F238E27FC236}">
                  <a16:creationId xmlns:a16="http://schemas.microsoft.com/office/drawing/2014/main" id="{E874B605-9EFF-4AAB-AD97-9B9126B3ACE0}"/>
                </a:ext>
              </a:extLst>
            </p:cNvPr>
            <p:cNvSpPr/>
            <p:nvPr/>
          </p:nvSpPr>
          <p:spPr>
            <a:xfrm>
              <a:off x="2074480" y="1623369"/>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5027;p126">
              <a:extLst>
                <a:ext uri="{FF2B5EF4-FFF2-40B4-BE49-F238E27FC236}">
                  <a16:creationId xmlns:a16="http://schemas.microsoft.com/office/drawing/2014/main" id="{E35054D1-303D-4547-A9EF-98DF8ED7A2FD}"/>
                </a:ext>
              </a:extLst>
            </p:cNvPr>
            <p:cNvSpPr/>
            <p:nvPr/>
          </p:nvSpPr>
          <p:spPr>
            <a:xfrm>
              <a:off x="2072769" y="1622853"/>
              <a:ext cx="258" cy="109"/>
            </a:xfrm>
            <a:custGeom>
              <a:avLst/>
              <a:gdLst/>
              <a:ahLst/>
              <a:cxnLst/>
              <a:rect l="l" t="t" r="r" b="b"/>
              <a:pathLst>
                <a:path w="19" h="8" extrusionOk="0">
                  <a:moveTo>
                    <a:pt x="1" y="0"/>
                  </a:moveTo>
                  <a:lnTo>
                    <a:pt x="18"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5028;p126">
              <a:extLst>
                <a:ext uri="{FF2B5EF4-FFF2-40B4-BE49-F238E27FC236}">
                  <a16:creationId xmlns:a16="http://schemas.microsoft.com/office/drawing/2014/main" id="{1E73C04C-A1CA-4E4F-A325-DB38ABABCD66}"/>
                </a:ext>
              </a:extLst>
            </p:cNvPr>
            <p:cNvSpPr/>
            <p:nvPr/>
          </p:nvSpPr>
          <p:spPr>
            <a:xfrm>
              <a:off x="2072253" y="1622609"/>
              <a:ext cx="299" cy="109"/>
            </a:xfrm>
            <a:custGeom>
              <a:avLst/>
              <a:gdLst/>
              <a:ahLst/>
              <a:cxnLst/>
              <a:rect l="l" t="t" r="r" b="b"/>
              <a:pathLst>
                <a:path w="22" h="8" extrusionOk="0">
                  <a:moveTo>
                    <a:pt x="0" y="1"/>
                  </a:moveTo>
                  <a:lnTo>
                    <a:pt x="2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5029;p126">
              <a:extLst>
                <a:ext uri="{FF2B5EF4-FFF2-40B4-BE49-F238E27FC236}">
                  <a16:creationId xmlns:a16="http://schemas.microsoft.com/office/drawing/2014/main" id="{F54308AE-BF1E-45F8-89E9-15EB1A070A84}"/>
                </a:ext>
              </a:extLst>
            </p:cNvPr>
            <p:cNvSpPr/>
            <p:nvPr/>
          </p:nvSpPr>
          <p:spPr>
            <a:xfrm>
              <a:off x="2074005" y="1623274"/>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5030;p126">
              <a:extLst>
                <a:ext uri="{FF2B5EF4-FFF2-40B4-BE49-F238E27FC236}">
                  <a16:creationId xmlns:a16="http://schemas.microsoft.com/office/drawing/2014/main" id="{27197789-4DAA-4D76-B65B-952CCB9D410A}"/>
                </a:ext>
              </a:extLst>
            </p:cNvPr>
            <p:cNvSpPr/>
            <p:nvPr/>
          </p:nvSpPr>
          <p:spPr>
            <a:xfrm>
              <a:off x="2073679" y="1623179"/>
              <a:ext cx="149" cy="68"/>
            </a:xfrm>
            <a:custGeom>
              <a:avLst/>
              <a:gdLst/>
              <a:ahLst/>
              <a:cxnLst/>
              <a:rect l="l" t="t" r="r" b="b"/>
              <a:pathLst>
                <a:path w="11" h="5" extrusionOk="0">
                  <a:moveTo>
                    <a:pt x="0" y="1"/>
                  </a:moveTo>
                  <a:lnTo>
                    <a:pt x="1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5031;p126">
              <a:extLst>
                <a:ext uri="{FF2B5EF4-FFF2-40B4-BE49-F238E27FC236}">
                  <a16:creationId xmlns:a16="http://schemas.microsoft.com/office/drawing/2014/main" id="{91159E06-B7F0-48FF-B3A7-DFA1E10C0C29}"/>
                </a:ext>
              </a:extLst>
            </p:cNvPr>
            <p:cNvSpPr/>
            <p:nvPr/>
          </p:nvSpPr>
          <p:spPr>
            <a:xfrm>
              <a:off x="2074249" y="1623328"/>
              <a:ext cx="109" cy="14"/>
            </a:xfrm>
            <a:custGeom>
              <a:avLst/>
              <a:gdLst/>
              <a:ahLst/>
              <a:cxnLst/>
              <a:rect l="l" t="t" r="r" b="b"/>
              <a:pathLst>
                <a:path w="8" h="1" extrusionOk="0">
                  <a:moveTo>
                    <a:pt x="0" y="0"/>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5032;p126">
              <a:extLst>
                <a:ext uri="{FF2B5EF4-FFF2-40B4-BE49-F238E27FC236}">
                  <a16:creationId xmlns:a16="http://schemas.microsoft.com/office/drawing/2014/main" id="{4F264AB8-8A08-4632-BAF1-545714474353}"/>
                </a:ext>
              </a:extLst>
            </p:cNvPr>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5033;p126">
              <a:extLst>
                <a:ext uri="{FF2B5EF4-FFF2-40B4-BE49-F238E27FC236}">
                  <a16:creationId xmlns:a16="http://schemas.microsoft.com/office/drawing/2014/main" id="{235BFB24-9308-4A51-9F00-E226CEE42C94}"/>
                </a:ext>
              </a:extLst>
            </p:cNvPr>
            <p:cNvSpPr/>
            <p:nvPr/>
          </p:nvSpPr>
          <p:spPr>
            <a:xfrm>
              <a:off x="2091031" y="1635724"/>
              <a:ext cx="54" cy="204"/>
            </a:xfrm>
            <a:custGeom>
              <a:avLst/>
              <a:gdLst/>
              <a:ahLst/>
              <a:cxnLst/>
              <a:rect l="l" t="t" r="r" b="b"/>
              <a:pathLst>
                <a:path w="4" h="15" extrusionOk="0">
                  <a:moveTo>
                    <a:pt x="4" y="1"/>
                  </a:moveTo>
                  <a:lnTo>
                    <a:pt x="0"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5034;p126">
              <a:extLst>
                <a:ext uri="{FF2B5EF4-FFF2-40B4-BE49-F238E27FC236}">
                  <a16:creationId xmlns:a16="http://schemas.microsoft.com/office/drawing/2014/main" id="{73B8EF67-A193-466D-926F-1F0F30B7F485}"/>
                </a:ext>
              </a:extLst>
            </p:cNvPr>
            <p:cNvSpPr/>
            <p:nvPr/>
          </p:nvSpPr>
          <p:spPr>
            <a:xfrm>
              <a:off x="2091167" y="1635208"/>
              <a:ext cx="109" cy="204"/>
            </a:xfrm>
            <a:custGeom>
              <a:avLst/>
              <a:gdLst/>
              <a:ahLst/>
              <a:cxnLst/>
              <a:rect l="l" t="t" r="r" b="b"/>
              <a:pathLst>
                <a:path w="8" h="15" extrusionOk="0">
                  <a:moveTo>
                    <a:pt x="8" y="0"/>
                  </a:move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5035;p126">
              <a:extLst>
                <a:ext uri="{FF2B5EF4-FFF2-40B4-BE49-F238E27FC236}">
                  <a16:creationId xmlns:a16="http://schemas.microsoft.com/office/drawing/2014/main" id="{793AE198-3FE1-4829-B688-435C9E95F148}"/>
                </a:ext>
              </a:extLst>
            </p:cNvPr>
            <p:cNvSpPr/>
            <p:nvPr/>
          </p:nvSpPr>
          <p:spPr>
            <a:xfrm>
              <a:off x="2091547" y="1634353"/>
              <a:ext cx="109" cy="149"/>
            </a:xfrm>
            <a:custGeom>
              <a:avLst/>
              <a:gdLst/>
              <a:ahLst/>
              <a:cxnLst/>
              <a:rect l="l" t="t" r="r" b="b"/>
              <a:pathLst>
                <a:path w="8" h="11" extrusionOk="0">
                  <a:moveTo>
                    <a:pt x="8"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5036;p126">
              <a:extLst>
                <a:ext uri="{FF2B5EF4-FFF2-40B4-BE49-F238E27FC236}">
                  <a16:creationId xmlns:a16="http://schemas.microsoft.com/office/drawing/2014/main" id="{F5AC5208-3721-4B8B-A598-D8AF8F40AA1B}"/>
                </a:ext>
              </a:extLst>
            </p:cNvPr>
            <p:cNvSpPr/>
            <p:nvPr/>
          </p:nvSpPr>
          <p:spPr>
            <a:xfrm>
              <a:off x="2092362" y="1633213"/>
              <a:ext cx="109" cy="109"/>
            </a:xfrm>
            <a:custGeom>
              <a:avLst/>
              <a:gdLst/>
              <a:ahLst/>
              <a:cxnLst/>
              <a:rect l="l" t="t" r="r" b="b"/>
              <a:pathLst>
                <a:path w="8" h="8" extrusionOk="0">
                  <a:moveTo>
                    <a:pt x="7"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5037;p126">
              <a:extLst>
                <a:ext uri="{FF2B5EF4-FFF2-40B4-BE49-F238E27FC236}">
                  <a16:creationId xmlns:a16="http://schemas.microsoft.com/office/drawing/2014/main" id="{DBC1F9F0-358F-4444-8D06-9E8E2229C265}"/>
                </a:ext>
              </a:extLst>
            </p:cNvPr>
            <p:cNvSpPr/>
            <p:nvPr/>
          </p:nvSpPr>
          <p:spPr>
            <a:xfrm>
              <a:off x="2092117" y="1633593"/>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5038;p126">
              <a:extLst>
                <a:ext uri="{FF2B5EF4-FFF2-40B4-BE49-F238E27FC236}">
                  <a16:creationId xmlns:a16="http://schemas.microsoft.com/office/drawing/2014/main" id="{CE0437B7-0A6D-4507-ADCC-5D822E54E948}"/>
                </a:ext>
              </a:extLst>
            </p:cNvPr>
            <p:cNvSpPr/>
            <p:nvPr/>
          </p:nvSpPr>
          <p:spPr>
            <a:xfrm>
              <a:off x="2092647" y="1632927"/>
              <a:ext cx="109" cy="109"/>
            </a:xfrm>
            <a:custGeom>
              <a:avLst/>
              <a:gdLst/>
              <a:ahLst/>
              <a:cxnLst/>
              <a:rect l="l" t="t" r="r" b="b"/>
              <a:pathLst>
                <a:path w="8" h="8" extrusionOk="0">
                  <a:moveTo>
                    <a:pt x="0" y="7"/>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5039;p126">
              <a:extLst>
                <a:ext uri="{FF2B5EF4-FFF2-40B4-BE49-F238E27FC236}">
                  <a16:creationId xmlns:a16="http://schemas.microsoft.com/office/drawing/2014/main" id="{33D1BC68-4832-41FE-AD13-F9216438CFF5}"/>
                </a:ext>
              </a:extLst>
            </p:cNvPr>
            <p:cNvSpPr/>
            <p:nvPr/>
          </p:nvSpPr>
          <p:spPr>
            <a:xfrm>
              <a:off x="2091832" y="1633973"/>
              <a:ext cx="68" cy="109"/>
            </a:xfrm>
            <a:custGeom>
              <a:avLst/>
              <a:gdLst/>
              <a:ahLst/>
              <a:cxnLst/>
              <a:rect l="l" t="t" r="r" b="b"/>
              <a:pathLst>
                <a:path w="5" h="8" extrusionOk="0">
                  <a:moveTo>
                    <a:pt x="4"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5040;p126">
              <a:extLst>
                <a:ext uri="{FF2B5EF4-FFF2-40B4-BE49-F238E27FC236}">
                  <a16:creationId xmlns:a16="http://schemas.microsoft.com/office/drawing/2014/main" id="{A87EC6F7-7E3A-4515-9C4D-058CE7D2C118}"/>
                </a:ext>
              </a:extLst>
            </p:cNvPr>
            <p:cNvSpPr/>
            <p:nvPr/>
          </p:nvSpPr>
          <p:spPr>
            <a:xfrm>
              <a:off x="2090746" y="1637734"/>
              <a:ext cx="14" cy="95"/>
            </a:xfrm>
            <a:custGeom>
              <a:avLst/>
              <a:gdLst/>
              <a:ahLst/>
              <a:cxnLst/>
              <a:rect l="l" t="t" r="r" b="b"/>
              <a:pathLst>
                <a:path w="1" h="7" extrusionOk="0">
                  <a:moveTo>
                    <a:pt x="0"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5041;p126">
              <a:extLst>
                <a:ext uri="{FF2B5EF4-FFF2-40B4-BE49-F238E27FC236}">
                  <a16:creationId xmlns:a16="http://schemas.microsoft.com/office/drawing/2014/main" id="{B8D23FD6-E806-4237-903C-352D8CD7B9DC}"/>
                </a:ext>
              </a:extLst>
            </p:cNvPr>
            <p:cNvSpPr/>
            <p:nvPr/>
          </p:nvSpPr>
          <p:spPr>
            <a:xfrm>
              <a:off x="2093448" y="1632262"/>
              <a:ext cx="109" cy="109"/>
            </a:xfrm>
            <a:custGeom>
              <a:avLst/>
              <a:gdLst/>
              <a:ahLst/>
              <a:cxnLst/>
              <a:rect l="l" t="t" r="r" b="b"/>
              <a:pathLst>
                <a:path w="8" h="8" extrusionOk="0">
                  <a:moveTo>
                    <a:pt x="8"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5042;p126">
              <a:extLst>
                <a:ext uri="{FF2B5EF4-FFF2-40B4-BE49-F238E27FC236}">
                  <a16:creationId xmlns:a16="http://schemas.microsoft.com/office/drawing/2014/main" id="{F82B7B19-2077-449B-A3B8-525CCE853635}"/>
                </a:ext>
              </a:extLst>
            </p:cNvPr>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5043;p126">
              <a:extLst>
                <a:ext uri="{FF2B5EF4-FFF2-40B4-BE49-F238E27FC236}">
                  <a16:creationId xmlns:a16="http://schemas.microsoft.com/office/drawing/2014/main" id="{BAD5BEA8-C5A4-42CC-8719-8BC48A034F62}"/>
                </a:ext>
              </a:extLst>
            </p:cNvPr>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5044;p126">
              <a:extLst>
                <a:ext uri="{FF2B5EF4-FFF2-40B4-BE49-F238E27FC236}">
                  <a16:creationId xmlns:a16="http://schemas.microsoft.com/office/drawing/2014/main" id="{71408C34-7319-4046-BA0C-D8584377A137}"/>
                </a:ext>
              </a:extLst>
            </p:cNvPr>
            <p:cNvSpPr/>
            <p:nvPr/>
          </p:nvSpPr>
          <p:spPr>
            <a:xfrm>
              <a:off x="2091357" y="1634774"/>
              <a:ext cx="109" cy="163"/>
            </a:xfrm>
            <a:custGeom>
              <a:avLst/>
              <a:gdLst/>
              <a:ahLst/>
              <a:cxnLst/>
              <a:rect l="l" t="t" r="r" b="b"/>
              <a:pathLst>
                <a:path w="8" h="12" extrusionOk="0">
                  <a:moveTo>
                    <a:pt x="8"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5045;p126">
              <a:extLst>
                <a:ext uri="{FF2B5EF4-FFF2-40B4-BE49-F238E27FC236}">
                  <a16:creationId xmlns:a16="http://schemas.microsoft.com/office/drawing/2014/main" id="{E0EB191E-8821-434A-8098-8A6479FC50EF}"/>
                </a:ext>
              </a:extLst>
            </p:cNvPr>
            <p:cNvSpPr/>
            <p:nvPr/>
          </p:nvSpPr>
          <p:spPr>
            <a:xfrm>
              <a:off x="2093163" y="1632452"/>
              <a:ext cx="109" cy="109"/>
            </a:xfrm>
            <a:custGeom>
              <a:avLst/>
              <a:gdLst/>
              <a:ahLst/>
              <a:cxnLst/>
              <a:rect l="l" t="t" r="r" b="b"/>
              <a:pathLst>
                <a:path w="8" h="8" extrusionOk="0">
                  <a:moveTo>
                    <a:pt x="8"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5046;p126">
              <a:extLst>
                <a:ext uri="{FF2B5EF4-FFF2-40B4-BE49-F238E27FC236}">
                  <a16:creationId xmlns:a16="http://schemas.microsoft.com/office/drawing/2014/main" id="{78030EE3-589A-4DAF-8DD7-F3EC4B82440B}"/>
                </a:ext>
              </a:extLst>
            </p:cNvPr>
            <p:cNvSpPr/>
            <p:nvPr/>
          </p:nvSpPr>
          <p:spPr>
            <a:xfrm>
              <a:off x="2092878" y="1632683"/>
              <a:ext cx="163" cy="109"/>
            </a:xfrm>
            <a:custGeom>
              <a:avLst/>
              <a:gdLst/>
              <a:ahLst/>
              <a:cxnLst/>
              <a:rect l="l" t="t" r="r" b="b"/>
              <a:pathLst>
                <a:path w="12" h="8" extrusionOk="0">
                  <a:moveTo>
                    <a:pt x="1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5047;p126">
              <a:extLst>
                <a:ext uri="{FF2B5EF4-FFF2-40B4-BE49-F238E27FC236}">
                  <a16:creationId xmlns:a16="http://schemas.microsoft.com/office/drawing/2014/main" id="{616271F5-EE95-4F58-B19E-1E461EA5646E}"/>
                </a:ext>
              </a:extLst>
            </p:cNvPr>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5048;p126">
              <a:extLst>
                <a:ext uri="{FF2B5EF4-FFF2-40B4-BE49-F238E27FC236}">
                  <a16:creationId xmlns:a16="http://schemas.microsoft.com/office/drawing/2014/main" id="{FB982B98-4BFE-48FC-9BE5-AF2E00B53B65}"/>
                </a:ext>
              </a:extLst>
            </p:cNvPr>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5049;p126">
              <a:extLst>
                <a:ext uri="{FF2B5EF4-FFF2-40B4-BE49-F238E27FC236}">
                  <a16:creationId xmlns:a16="http://schemas.microsoft.com/office/drawing/2014/main" id="{8EC372D1-C886-439C-887C-BC20AC8FC923}"/>
                </a:ext>
              </a:extLst>
            </p:cNvPr>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5050;p126">
              <a:extLst>
                <a:ext uri="{FF2B5EF4-FFF2-40B4-BE49-F238E27FC236}">
                  <a16:creationId xmlns:a16="http://schemas.microsoft.com/office/drawing/2014/main" id="{9768C393-2CA5-4CBE-8F39-0D4107C3213F}"/>
                </a:ext>
              </a:extLst>
            </p:cNvPr>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5051;p126">
              <a:extLst>
                <a:ext uri="{FF2B5EF4-FFF2-40B4-BE49-F238E27FC236}">
                  <a16:creationId xmlns:a16="http://schemas.microsoft.com/office/drawing/2014/main" id="{C5BAF3D3-8B30-4081-A50F-D211CED40E2B}"/>
                </a:ext>
              </a:extLst>
            </p:cNvPr>
            <p:cNvSpPr/>
            <p:nvPr/>
          </p:nvSpPr>
          <p:spPr>
            <a:xfrm>
              <a:off x="2215319" y="1654502"/>
              <a:ext cx="109" cy="68"/>
            </a:xfrm>
            <a:custGeom>
              <a:avLst/>
              <a:gdLst/>
              <a:ahLst/>
              <a:cxnLst/>
              <a:rect l="l" t="t" r="r" b="b"/>
              <a:pathLst>
                <a:path w="8" h="5" extrusionOk="0">
                  <a:moveTo>
                    <a:pt x="8"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5052;p126">
              <a:extLst>
                <a:ext uri="{FF2B5EF4-FFF2-40B4-BE49-F238E27FC236}">
                  <a16:creationId xmlns:a16="http://schemas.microsoft.com/office/drawing/2014/main" id="{B7C3F9F4-1609-4A8D-869F-F9CB03C108E6}"/>
                </a:ext>
              </a:extLst>
            </p:cNvPr>
            <p:cNvSpPr/>
            <p:nvPr/>
          </p:nvSpPr>
          <p:spPr>
            <a:xfrm>
              <a:off x="2213948" y="1655127"/>
              <a:ext cx="679" cy="434"/>
            </a:xfrm>
            <a:custGeom>
              <a:avLst/>
              <a:gdLst/>
              <a:ahLst/>
              <a:cxnLst/>
              <a:rect l="l" t="t" r="r" b="b"/>
              <a:pathLst>
                <a:path w="50" h="32" extrusionOk="0">
                  <a:moveTo>
                    <a:pt x="49" y="0"/>
                  </a:moveTo>
                  <a:lnTo>
                    <a:pt x="0"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5053;p126">
              <a:extLst>
                <a:ext uri="{FF2B5EF4-FFF2-40B4-BE49-F238E27FC236}">
                  <a16:creationId xmlns:a16="http://schemas.microsoft.com/office/drawing/2014/main" id="{340935E3-77F9-49A2-BCD4-2A381A1BD684}"/>
                </a:ext>
              </a:extLst>
            </p:cNvPr>
            <p:cNvSpPr/>
            <p:nvPr/>
          </p:nvSpPr>
          <p:spPr>
            <a:xfrm>
              <a:off x="2215659" y="1654122"/>
              <a:ext cx="109" cy="163"/>
            </a:xfrm>
            <a:custGeom>
              <a:avLst/>
              <a:gdLst/>
              <a:ahLst/>
              <a:cxnLst/>
              <a:rect l="l" t="t" r="r" b="b"/>
              <a:pathLst>
                <a:path w="8" h="12" extrusionOk="0">
                  <a:moveTo>
                    <a:pt x="7"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5054;p126">
              <a:extLst>
                <a:ext uri="{FF2B5EF4-FFF2-40B4-BE49-F238E27FC236}">
                  <a16:creationId xmlns:a16="http://schemas.microsoft.com/office/drawing/2014/main" id="{5AE6B1EA-046B-45A4-92F1-FEBCAFA60B0C}"/>
                </a:ext>
              </a:extLst>
            </p:cNvPr>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5055;p126">
              <a:extLst>
                <a:ext uri="{FF2B5EF4-FFF2-40B4-BE49-F238E27FC236}">
                  <a16:creationId xmlns:a16="http://schemas.microsoft.com/office/drawing/2014/main" id="{9535FFD6-9C65-456E-B61C-7B5A22F5E3ED}"/>
                </a:ext>
              </a:extLst>
            </p:cNvPr>
            <p:cNvSpPr/>
            <p:nvPr/>
          </p:nvSpPr>
          <p:spPr>
            <a:xfrm>
              <a:off x="2249548" y="1656498"/>
              <a:ext cx="149" cy="204"/>
            </a:xfrm>
            <a:custGeom>
              <a:avLst/>
              <a:gdLst/>
              <a:ahLst/>
              <a:cxnLst/>
              <a:rect l="l" t="t" r="r" b="b"/>
              <a:pathLst>
                <a:path w="11" h="15" extrusionOk="0">
                  <a:moveTo>
                    <a:pt x="11" y="1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5056;p126">
              <a:extLst>
                <a:ext uri="{FF2B5EF4-FFF2-40B4-BE49-F238E27FC236}">
                  <a16:creationId xmlns:a16="http://schemas.microsoft.com/office/drawing/2014/main" id="{D53F4533-033A-4FB3-B1E4-6E3F4CF7CCDE}"/>
                </a:ext>
              </a:extLst>
            </p:cNvPr>
            <p:cNvSpPr/>
            <p:nvPr/>
          </p:nvSpPr>
          <p:spPr>
            <a:xfrm>
              <a:off x="2249304" y="1656172"/>
              <a:ext cx="163" cy="204"/>
            </a:xfrm>
            <a:custGeom>
              <a:avLst/>
              <a:gdLst/>
              <a:ahLst/>
              <a:cxnLst/>
              <a:rect l="l" t="t" r="r" b="b"/>
              <a:pathLst>
                <a:path w="12" h="15" extrusionOk="0">
                  <a:moveTo>
                    <a:pt x="11" y="1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5057;p126">
              <a:extLst>
                <a:ext uri="{FF2B5EF4-FFF2-40B4-BE49-F238E27FC236}">
                  <a16:creationId xmlns:a16="http://schemas.microsoft.com/office/drawing/2014/main" id="{412DDD71-7774-4071-90C1-882BE9E1497C}"/>
                </a:ext>
              </a:extLst>
            </p:cNvPr>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5058;p126">
              <a:extLst>
                <a:ext uri="{FF2B5EF4-FFF2-40B4-BE49-F238E27FC236}">
                  <a16:creationId xmlns:a16="http://schemas.microsoft.com/office/drawing/2014/main" id="{C0C380DC-56E1-4C12-B66E-A85ADA1D73E5}"/>
                </a:ext>
              </a:extLst>
            </p:cNvPr>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5059;p126">
              <a:extLst>
                <a:ext uri="{FF2B5EF4-FFF2-40B4-BE49-F238E27FC236}">
                  <a16:creationId xmlns:a16="http://schemas.microsoft.com/office/drawing/2014/main" id="{0A5BD3E5-9119-484E-9AB2-14C4FEAF5144}"/>
                </a:ext>
              </a:extLst>
            </p:cNvPr>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5060;p126">
              <a:extLst>
                <a:ext uri="{FF2B5EF4-FFF2-40B4-BE49-F238E27FC236}">
                  <a16:creationId xmlns:a16="http://schemas.microsoft.com/office/drawing/2014/main" id="{35DAE449-836C-4773-9A42-C20D5ED4B23F}"/>
                </a:ext>
              </a:extLst>
            </p:cNvPr>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5061;p126">
              <a:extLst>
                <a:ext uri="{FF2B5EF4-FFF2-40B4-BE49-F238E27FC236}">
                  <a16:creationId xmlns:a16="http://schemas.microsoft.com/office/drawing/2014/main" id="{2FB39CDA-34A9-4CD2-926F-26D3A9B7BD42}"/>
                </a:ext>
              </a:extLst>
            </p:cNvPr>
            <p:cNvSpPr/>
            <p:nvPr/>
          </p:nvSpPr>
          <p:spPr>
            <a:xfrm>
              <a:off x="2250119" y="1657313"/>
              <a:ext cx="149" cy="204"/>
            </a:xfrm>
            <a:custGeom>
              <a:avLst/>
              <a:gdLst/>
              <a:ahLst/>
              <a:cxnLst/>
              <a:rect l="l" t="t" r="r" b="b"/>
              <a:pathLst>
                <a:path w="11" h="15" extrusionOk="0">
                  <a:moveTo>
                    <a:pt x="11"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5062;p126">
              <a:extLst>
                <a:ext uri="{FF2B5EF4-FFF2-40B4-BE49-F238E27FC236}">
                  <a16:creationId xmlns:a16="http://schemas.microsoft.com/office/drawing/2014/main" id="{5FF30416-7CDA-4761-AD7B-1C219D20A5F8}"/>
                </a:ext>
              </a:extLst>
            </p:cNvPr>
            <p:cNvSpPr/>
            <p:nvPr/>
          </p:nvSpPr>
          <p:spPr>
            <a:xfrm>
              <a:off x="2249928" y="1657068"/>
              <a:ext cx="109" cy="163"/>
            </a:xfrm>
            <a:custGeom>
              <a:avLst/>
              <a:gdLst/>
              <a:ahLst/>
              <a:cxnLst/>
              <a:rect l="l" t="t" r="r" b="b"/>
              <a:pathLst>
                <a:path w="8" h="12" extrusionOk="0">
                  <a:moveTo>
                    <a:pt x="7"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5063;p126">
              <a:extLst>
                <a:ext uri="{FF2B5EF4-FFF2-40B4-BE49-F238E27FC236}">
                  <a16:creationId xmlns:a16="http://schemas.microsoft.com/office/drawing/2014/main" id="{D1E75529-3F21-4127-B915-F1241ECE9DBE}"/>
                </a:ext>
              </a:extLst>
            </p:cNvPr>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5064;p126">
              <a:extLst>
                <a:ext uri="{FF2B5EF4-FFF2-40B4-BE49-F238E27FC236}">
                  <a16:creationId xmlns:a16="http://schemas.microsoft.com/office/drawing/2014/main" id="{1C776402-4129-40D6-B46B-078A4A6B8106}"/>
                </a:ext>
              </a:extLst>
            </p:cNvPr>
            <p:cNvSpPr/>
            <p:nvPr/>
          </p:nvSpPr>
          <p:spPr>
            <a:xfrm>
              <a:off x="2249738" y="1656837"/>
              <a:ext cx="149" cy="149"/>
            </a:xfrm>
            <a:custGeom>
              <a:avLst/>
              <a:gdLst/>
              <a:ahLst/>
              <a:cxnLst/>
              <a:rect l="l" t="t" r="r" b="b"/>
              <a:pathLst>
                <a:path w="11" h="11" extrusionOk="0">
                  <a:moveTo>
                    <a:pt x="11" y="1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5065;p126">
              <a:extLst>
                <a:ext uri="{FF2B5EF4-FFF2-40B4-BE49-F238E27FC236}">
                  <a16:creationId xmlns:a16="http://schemas.microsoft.com/office/drawing/2014/main" id="{396BA72D-03AC-4F31-8E9F-6C579AA02399}"/>
                </a:ext>
              </a:extLst>
            </p:cNvPr>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5066;p126">
              <a:extLst>
                <a:ext uri="{FF2B5EF4-FFF2-40B4-BE49-F238E27FC236}">
                  <a16:creationId xmlns:a16="http://schemas.microsoft.com/office/drawing/2014/main" id="{03CFF1FB-8A9D-4A9B-A626-83A0D8B7672D}"/>
                </a:ext>
              </a:extLst>
            </p:cNvPr>
            <p:cNvSpPr/>
            <p:nvPr/>
          </p:nvSpPr>
          <p:spPr>
            <a:xfrm>
              <a:off x="2247933" y="1653796"/>
              <a:ext cx="149" cy="299"/>
            </a:xfrm>
            <a:custGeom>
              <a:avLst/>
              <a:gdLst/>
              <a:ahLst/>
              <a:cxnLst/>
              <a:rect l="l" t="t" r="r" b="b"/>
              <a:pathLst>
                <a:path w="11" h="22" extrusionOk="0">
                  <a:moveTo>
                    <a:pt x="11" y="2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5067;p126">
              <a:extLst>
                <a:ext uri="{FF2B5EF4-FFF2-40B4-BE49-F238E27FC236}">
                  <a16:creationId xmlns:a16="http://schemas.microsoft.com/office/drawing/2014/main" id="{F61B2789-8CEF-42CD-BBF0-50DED9081434}"/>
                </a:ext>
              </a:extLst>
            </p:cNvPr>
            <p:cNvSpPr/>
            <p:nvPr/>
          </p:nvSpPr>
          <p:spPr>
            <a:xfrm>
              <a:off x="2255482" y="1675425"/>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5068;p126">
              <a:extLst>
                <a:ext uri="{FF2B5EF4-FFF2-40B4-BE49-F238E27FC236}">
                  <a16:creationId xmlns:a16="http://schemas.microsoft.com/office/drawing/2014/main" id="{36536173-83EB-44DD-9A76-68BE3FF184F3}"/>
                </a:ext>
              </a:extLst>
            </p:cNvPr>
            <p:cNvSpPr/>
            <p:nvPr/>
          </p:nvSpPr>
          <p:spPr>
            <a:xfrm>
              <a:off x="2248258" y="1654366"/>
              <a:ext cx="163" cy="244"/>
            </a:xfrm>
            <a:custGeom>
              <a:avLst/>
              <a:gdLst/>
              <a:ahLst/>
              <a:cxnLst/>
              <a:rect l="l" t="t" r="r" b="b"/>
              <a:pathLst>
                <a:path w="12" h="18" extrusionOk="0">
                  <a:moveTo>
                    <a:pt x="11" y="18"/>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5069;p126">
              <a:extLst>
                <a:ext uri="{FF2B5EF4-FFF2-40B4-BE49-F238E27FC236}">
                  <a16:creationId xmlns:a16="http://schemas.microsoft.com/office/drawing/2014/main" id="{09E29510-1B85-4295-A04E-E59CBF6F976C}"/>
                </a:ext>
              </a:extLst>
            </p:cNvPr>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5070;p126">
              <a:extLst>
                <a:ext uri="{FF2B5EF4-FFF2-40B4-BE49-F238E27FC236}">
                  <a16:creationId xmlns:a16="http://schemas.microsoft.com/office/drawing/2014/main" id="{C33938D2-6C2A-4569-8B24-206C6DE3E837}"/>
                </a:ext>
              </a:extLst>
            </p:cNvPr>
            <p:cNvSpPr/>
            <p:nvPr/>
          </p:nvSpPr>
          <p:spPr>
            <a:xfrm>
              <a:off x="2247593" y="1653226"/>
              <a:ext cx="204" cy="339"/>
            </a:xfrm>
            <a:custGeom>
              <a:avLst/>
              <a:gdLst/>
              <a:ahLst/>
              <a:cxnLst/>
              <a:rect l="l" t="t" r="r" b="b"/>
              <a:pathLst>
                <a:path w="15" h="25" extrusionOk="0">
                  <a:moveTo>
                    <a:pt x="15" y="25"/>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5071;p126">
              <a:extLst>
                <a:ext uri="{FF2B5EF4-FFF2-40B4-BE49-F238E27FC236}">
                  <a16:creationId xmlns:a16="http://schemas.microsoft.com/office/drawing/2014/main" id="{581A095C-4E99-4275-B4E8-C278F9162F10}"/>
                </a:ext>
              </a:extLst>
            </p:cNvPr>
            <p:cNvSpPr/>
            <p:nvPr/>
          </p:nvSpPr>
          <p:spPr>
            <a:xfrm>
              <a:off x="2247267" y="1652601"/>
              <a:ext cx="149" cy="353"/>
            </a:xfrm>
            <a:custGeom>
              <a:avLst/>
              <a:gdLst/>
              <a:ahLst/>
              <a:cxnLst/>
              <a:rect l="l" t="t" r="r" b="b"/>
              <a:pathLst>
                <a:path w="11" h="26" extrusionOk="0">
                  <a:moveTo>
                    <a:pt x="11" y="2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5072;p126">
              <a:extLst>
                <a:ext uri="{FF2B5EF4-FFF2-40B4-BE49-F238E27FC236}">
                  <a16:creationId xmlns:a16="http://schemas.microsoft.com/office/drawing/2014/main" id="{078612F6-3D98-4FFA-9667-FBC209BF6CB5}"/>
                </a:ext>
              </a:extLst>
            </p:cNvPr>
            <p:cNvSpPr/>
            <p:nvPr/>
          </p:nvSpPr>
          <p:spPr>
            <a:xfrm>
              <a:off x="2246697" y="1651610"/>
              <a:ext cx="394" cy="679"/>
            </a:xfrm>
            <a:custGeom>
              <a:avLst/>
              <a:gdLst/>
              <a:ahLst/>
              <a:cxnLst/>
              <a:rect l="l" t="t" r="r" b="b"/>
              <a:pathLst>
                <a:path w="29" h="50" extrusionOk="0">
                  <a:moveTo>
                    <a:pt x="28" y="49"/>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5073;p126">
              <a:extLst>
                <a:ext uri="{FF2B5EF4-FFF2-40B4-BE49-F238E27FC236}">
                  <a16:creationId xmlns:a16="http://schemas.microsoft.com/office/drawing/2014/main" id="{4828EB02-9FCF-467D-9797-C5D217E85B27}"/>
                </a:ext>
              </a:extLst>
            </p:cNvPr>
            <p:cNvSpPr/>
            <p:nvPr/>
          </p:nvSpPr>
          <p:spPr>
            <a:xfrm>
              <a:off x="2246317" y="1650890"/>
              <a:ext cx="244" cy="448"/>
            </a:xfrm>
            <a:custGeom>
              <a:avLst/>
              <a:gdLst/>
              <a:ahLst/>
              <a:cxnLst/>
              <a:rect l="l" t="t" r="r" b="b"/>
              <a:pathLst>
                <a:path w="18" h="33" extrusionOk="0">
                  <a:moveTo>
                    <a:pt x="18" y="32"/>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5074;p126">
              <a:extLst>
                <a:ext uri="{FF2B5EF4-FFF2-40B4-BE49-F238E27FC236}">
                  <a16:creationId xmlns:a16="http://schemas.microsoft.com/office/drawing/2014/main" id="{CAE8E2B3-89B6-44FB-9B91-02A5A01FC3A3}"/>
                </a:ext>
              </a:extLst>
            </p:cNvPr>
            <p:cNvSpPr/>
            <p:nvPr/>
          </p:nvSpPr>
          <p:spPr>
            <a:xfrm>
              <a:off x="2249073" y="1655792"/>
              <a:ext cx="149" cy="204"/>
            </a:xfrm>
            <a:custGeom>
              <a:avLst/>
              <a:gdLst/>
              <a:ahLst/>
              <a:cxnLst/>
              <a:rect l="l" t="t" r="r" b="b"/>
              <a:pathLst>
                <a:path w="11" h="15" extrusionOk="0">
                  <a:moveTo>
                    <a:pt x="11"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5075;p126">
              <a:extLst>
                <a:ext uri="{FF2B5EF4-FFF2-40B4-BE49-F238E27FC236}">
                  <a16:creationId xmlns:a16="http://schemas.microsoft.com/office/drawing/2014/main" id="{33BB210E-E384-4E33-8C61-85A4748E002F}"/>
                </a:ext>
              </a:extLst>
            </p:cNvPr>
            <p:cNvSpPr/>
            <p:nvPr/>
          </p:nvSpPr>
          <p:spPr>
            <a:xfrm>
              <a:off x="2248829" y="1655357"/>
              <a:ext cx="163" cy="204"/>
            </a:xfrm>
            <a:custGeom>
              <a:avLst/>
              <a:gdLst/>
              <a:ahLst/>
              <a:cxnLst/>
              <a:rect l="l" t="t" r="r" b="b"/>
              <a:pathLst>
                <a:path w="12" h="15" extrusionOk="0">
                  <a:moveTo>
                    <a:pt x="11" y="1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5076;p126">
              <a:extLst>
                <a:ext uri="{FF2B5EF4-FFF2-40B4-BE49-F238E27FC236}">
                  <a16:creationId xmlns:a16="http://schemas.microsoft.com/office/drawing/2014/main" id="{87D5C8D3-F567-4230-844B-3E01C8850E15}"/>
                </a:ext>
              </a:extLst>
            </p:cNvPr>
            <p:cNvSpPr/>
            <p:nvPr/>
          </p:nvSpPr>
          <p:spPr>
            <a:xfrm>
              <a:off x="2248544" y="1654882"/>
              <a:ext cx="163" cy="258"/>
            </a:xfrm>
            <a:custGeom>
              <a:avLst/>
              <a:gdLst/>
              <a:ahLst/>
              <a:cxnLst/>
              <a:rect l="l" t="t" r="r" b="b"/>
              <a:pathLst>
                <a:path w="12" h="19" extrusionOk="0">
                  <a:moveTo>
                    <a:pt x="11" y="1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5077;p126">
              <a:extLst>
                <a:ext uri="{FF2B5EF4-FFF2-40B4-BE49-F238E27FC236}">
                  <a16:creationId xmlns:a16="http://schemas.microsoft.com/office/drawing/2014/main" id="{0280C7FF-D356-40D1-B297-CDD2806A2BDE}"/>
                </a:ext>
              </a:extLst>
            </p:cNvPr>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5078;p126">
              <a:extLst>
                <a:ext uri="{FF2B5EF4-FFF2-40B4-BE49-F238E27FC236}">
                  <a16:creationId xmlns:a16="http://schemas.microsoft.com/office/drawing/2014/main" id="{11BD90C1-746B-4DEB-8359-C8642240C38B}"/>
                </a:ext>
              </a:extLst>
            </p:cNvPr>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5079;p126">
              <a:extLst>
                <a:ext uri="{FF2B5EF4-FFF2-40B4-BE49-F238E27FC236}">
                  <a16:creationId xmlns:a16="http://schemas.microsoft.com/office/drawing/2014/main" id="{CB58A335-F129-4AD3-AC3D-B2B0D6140FFC}"/>
                </a:ext>
              </a:extLst>
            </p:cNvPr>
            <p:cNvSpPr/>
            <p:nvPr/>
          </p:nvSpPr>
          <p:spPr>
            <a:xfrm>
              <a:off x="2250784" y="1708364"/>
              <a:ext cx="204" cy="54"/>
            </a:xfrm>
            <a:custGeom>
              <a:avLst/>
              <a:gdLst/>
              <a:ahLst/>
              <a:cxnLst/>
              <a:rect l="l" t="t" r="r" b="b"/>
              <a:pathLst>
                <a:path w="15" h="4" extrusionOk="0">
                  <a:moveTo>
                    <a:pt x="14"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5080;p126">
              <a:extLst>
                <a:ext uri="{FF2B5EF4-FFF2-40B4-BE49-F238E27FC236}">
                  <a16:creationId xmlns:a16="http://schemas.microsoft.com/office/drawing/2014/main" id="{74BE7ED6-EEFD-4E40-B47A-AB7C1DD2132F}"/>
                </a:ext>
              </a:extLst>
            </p:cNvPr>
            <p:cNvSpPr/>
            <p:nvPr/>
          </p:nvSpPr>
          <p:spPr>
            <a:xfrm>
              <a:off x="2240845" y="1709600"/>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5081;p126">
              <a:extLst>
                <a:ext uri="{FF2B5EF4-FFF2-40B4-BE49-F238E27FC236}">
                  <a16:creationId xmlns:a16="http://schemas.microsoft.com/office/drawing/2014/main" id="{74D8EA85-6551-42DF-BA9C-F0502FD1B653}"/>
                </a:ext>
              </a:extLst>
            </p:cNvPr>
            <p:cNvSpPr/>
            <p:nvPr/>
          </p:nvSpPr>
          <p:spPr>
            <a:xfrm>
              <a:off x="2251015" y="1708269"/>
              <a:ext cx="258" cy="109"/>
            </a:xfrm>
            <a:custGeom>
              <a:avLst/>
              <a:gdLst/>
              <a:ahLst/>
              <a:cxnLst/>
              <a:rect l="l" t="t" r="r" b="b"/>
              <a:pathLst>
                <a:path w="19" h="8" extrusionOk="0">
                  <a:moveTo>
                    <a:pt x="18"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5082;p126">
              <a:extLst>
                <a:ext uri="{FF2B5EF4-FFF2-40B4-BE49-F238E27FC236}">
                  <a16:creationId xmlns:a16="http://schemas.microsoft.com/office/drawing/2014/main" id="{2748E927-D1F2-493C-A73A-F539E8B388B8}"/>
                </a:ext>
              </a:extLst>
            </p:cNvPr>
            <p:cNvSpPr/>
            <p:nvPr/>
          </p:nvSpPr>
          <p:spPr>
            <a:xfrm>
              <a:off x="2251259" y="1708215"/>
              <a:ext cx="204" cy="109"/>
            </a:xfrm>
            <a:custGeom>
              <a:avLst/>
              <a:gdLst/>
              <a:ahLst/>
              <a:cxnLst/>
              <a:rect l="l" t="t" r="r" b="b"/>
              <a:pathLst>
                <a:path w="15" h="8" extrusionOk="0">
                  <a:moveTo>
                    <a:pt x="14" y="1"/>
                  </a:moveTo>
                  <a:lnTo>
                    <a:pt x="14" y="1"/>
                  </a:ln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5083;p126">
              <a:extLst>
                <a:ext uri="{FF2B5EF4-FFF2-40B4-BE49-F238E27FC236}">
                  <a16:creationId xmlns:a16="http://schemas.microsoft.com/office/drawing/2014/main" id="{7B59CA76-1F2F-4DD2-8D25-063508CE8721}"/>
                </a:ext>
              </a:extLst>
            </p:cNvPr>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5084;p126">
              <a:extLst>
                <a:ext uri="{FF2B5EF4-FFF2-40B4-BE49-F238E27FC236}">
                  <a16:creationId xmlns:a16="http://schemas.microsoft.com/office/drawing/2014/main" id="{2E0AAC23-CA20-448F-8F9F-8A3F11D9CC06}"/>
                </a:ext>
              </a:extLst>
            </p:cNvPr>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5085;p126">
              <a:extLst>
                <a:ext uri="{FF2B5EF4-FFF2-40B4-BE49-F238E27FC236}">
                  <a16:creationId xmlns:a16="http://schemas.microsoft.com/office/drawing/2014/main" id="{B345F23C-643A-4518-A75B-9D7AA2442316}"/>
                </a:ext>
              </a:extLst>
            </p:cNvPr>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5086;p126">
              <a:extLst>
                <a:ext uri="{FF2B5EF4-FFF2-40B4-BE49-F238E27FC236}">
                  <a16:creationId xmlns:a16="http://schemas.microsoft.com/office/drawing/2014/main" id="{8D556C36-5B9E-467E-A10E-C8713CF6F464}"/>
                </a:ext>
              </a:extLst>
            </p:cNvPr>
            <p:cNvSpPr/>
            <p:nvPr/>
          </p:nvSpPr>
          <p:spPr>
            <a:xfrm>
              <a:off x="2250214" y="1708459"/>
              <a:ext cx="204" cy="14"/>
            </a:xfrm>
            <a:custGeom>
              <a:avLst/>
              <a:gdLst/>
              <a:ahLst/>
              <a:cxnLst/>
              <a:rect l="l" t="t" r="r" b="b"/>
              <a:pathLst>
                <a:path w="15" h="1" extrusionOk="0">
                  <a:moveTo>
                    <a:pt x="1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5087;p126">
              <a:extLst>
                <a:ext uri="{FF2B5EF4-FFF2-40B4-BE49-F238E27FC236}">
                  <a16:creationId xmlns:a16="http://schemas.microsoft.com/office/drawing/2014/main" id="{C9BFE79A-7C8D-445E-A593-CA8FA1F252B6}"/>
                </a:ext>
              </a:extLst>
            </p:cNvPr>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5088;p126">
              <a:extLst>
                <a:ext uri="{FF2B5EF4-FFF2-40B4-BE49-F238E27FC236}">
                  <a16:creationId xmlns:a16="http://schemas.microsoft.com/office/drawing/2014/main" id="{815755F4-6907-4EB7-9C47-8192480B689F}"/>
                </a:ext>
              </a:extLst>
            </p:cNvPr>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5089;p126">
              <a:extLst>
                <a:ext uri="{FF2B5EF4-FFF2-40B4-BE49-F238E27FC236}">
                  <a16:creationId xmlns:a16="http://schemas.microsoft.com/office/drawing/2014/main" id="{A53FE092-8C1F-4672-B849-6017490647BC}"/>
                </a:ext>
              </a:extLst>
            </p:cNvPr>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5090;p126">
              <a:extLst>
                <a:ext uri="{FF2B5EF4-FFF2-40B4-BE49-F238E27FC236}">
                  <a16:creationId xmlns:a16="http://schemas.microsoft.com/office/drawing/2014/main" id="{38EC3161-F1B9-4052-BE0E-82052DB14BC1}"/>
                </a:ext>
              </a:extLst>
            </p:cNvPr>
            <p:cNvSpPr/>
            <p:nvPr/>
          </p:nvSpPr>
          <p:spPr>
            <a:xfrm>
              <a:off x="2255631" y="1693578"/>
              <a:ext cx="299" cy="109"/>
            </a:xfrm>
            <a:custGeom>
              <a:avLst/>
              <a:gdLst/>
              <a:ahLst/>
              <a:cxnLst/>
              <a:rect l="l" t="t" r="r" b="b"/>
              <a:pathLst>
                <a:path w="22" h="8" extrusionOk="0">
                  <a:moveTo>
                    <a:pt x="21"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5091;p126">
              <a:extLst>
                <a:ext uri="{FF2B5EF4-FFF2-40B4-BE49-F238E27FC236}">
                  <a16:creationId xmlns:a16="http://schemas.microsoft.com/office/drawing/2014/main" id="{FA31C3C5-3586-4DC3-B0FF-988893A8869F}"/>
                </a:ext>
              </a:extLst>
            </p:cNvPr>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5092;p126">
              <a:extLst>
                <a:ext uri="{FF2B5EF4-FFF2-40B4-BE49-F238E27FC236}">
                  <a16:creationId xmlns:a16="http://schemas.microsoft.com/office/drawing/2014/main" id="{B045F493-346E-4E58-BB7A-A39AE8456CDF}"/>
                </a:ext>
              </a:extLst>
            </p:cNvPr>
            <p:cNvSpPr/>
            <p:nvPr/>
          </p:nvSpPr>
          <p:spPr>
            <a:xfrm>
              <a:off x="2247023" y="1689396"/>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5093;p126">
              <a:extLst>
                <a:ext uri="{FF2B5EF4-FFF2-40B4-BE49-F238E27FC236}">
                  <a16:creationId xmlns:a16="http://schemas.microsoft.com/office/drawing/2014/main" id="{1F884568-EF24-44F7-A417-4BA9374385DC}"/>
                </a:ext>
              </a:extLst>
            </p:cNvPr>
            <p:cNvSpPr/>
            <p:nvPr/>
          </p:nvSpPr>
          <p:spPr>
            <a:xfrm>
              <a:off x="2213283" y="1690197"/>
              <a:ext cx="54" cy="14"/>
            </a:xfrm>
            <a:custGeom>
              <a:avLst/>
              <a:gdLst/>
              <a:ahLst/>
              <a:cxnLst/>
              <a:rect l="l" t="t" r="r" b="b"/>
              <a:pathLst>
                <a:path w="4" h="1" extrusionOk="0">
                  <a:moveTo>
                    <a:pt x="0" y="1"/>
                  </a:moveTo>
                  <a:lnTo>
                    <a:pt x="4" y="1"/>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5094;p126">
              <a:extLst>
                <a:ext uri="{FF2B5EF4-FFF2-40B4-BE49-F238E27FC236}">
                  <a16:creationId xmlns:a16="http://schemas.microsoft.com/office/drawing/2014/main" id="{4A13D5CE-694B-467A-9C9B-9212345C5758}"/>
                </a:ext>
              </a:extLst>
            </p:cNvPr>
            <p:cNvSpPr/>
            <p:nvPr/>
          </p:nvSpPr>
          <p:spPr>
            <a:xfrm>
              <a:off x="2253581" y="1692668"/>
              <a:ext cx="163" cy="109"/>
            </a:xfrm>
            <a:custGeom>
              <a:avLst/>
              <a:gdLst/>
              <a:ahLst/>
              <a:cxnLst/>
              <a:rect l="l" t="t" r="r" b="b"/>
              <a:pathLst>
                <a:path w="12" h="8" extrusionOk="0">
                  <a:moveTo>
                    <a:pt x="1" y="1"/>
                  </a:moveTo>
                  <a:lnTo>
                    <a:pt x="1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5095;p126">
              <a:extLst>
                <a:ext uri="{FF2B5EF4-FFF2-40B4-BE49-F238E27FC236}">
                  <a16:creationId xmlns:a16="http://schemas.microsoft.com/office/drawing/2014/main" id="{8B2F97A0-3AF9-4BD9-8ABA-2CAE1F63CB6F}"/>
                </a:ext>
              </a:extLst>
            </p:cNvPr>
            <p:cNvSpPr/>
            <p:nvPr/>
          </p:nvSpPr>
          <p:spPr>
            <a:xfrm>
              <a:off x="2214233" y="1690822"/>
              <a:ext cx="54" cy="54"/>
            </a:xfrm>
            <a:custGeom>
              <a:avLst/>
              <a:gdLst/>
              <a:ahLst/>
              <a:cxnLst/>
              <a:rect l="l" t="t" r="r" b="b"/>
              <a:pathLst>
                <a:path w="4" h="4" extrusionOk="0">
                  <a:moveTo>
                    <a:pt x="4"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5096;p126">
              <a:extLst>
                <a:ext uri="{FF2B5EF4-FFF2-40B4-BE49-F238E27FC236}">
                  <a16:creationId xmlns:a16="http://schemas.microsoft.com/office/drawing/2014/main" id="{CE199218-7741-4168-8C6D-BB4F0FB6A83A}"/>
                </a:ext>
              </a:extLst>
            </p:cNvPr>
            <p:cNvSpPr/>
            <p:nvPr/>
          </p:nvSpPr>
          <p:spPr>
            <a:xfrm>
              <a:off x="2253296" y="1692533"/>
              <a:ext cx="109" cy="54"/>
            </a:xfrm>
            <a:custGeom>
              <a:avLst/>
              <a:gdLst/>
              <a:ahLst/>
              <a:cxnLst/>
              <a:rect l="l" t="t" r="r" b="b"/>
              <a:pathLst>
                <a:path w="8" h="4" extrusionOk="0">
                  <a:moveTo>
                    <a:pt x="1" y="0"/>
                  </a:moveTo>
                  <a:lnTo>
                    <a:pt x="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5097;p126">
              <a:extLst>
                <a:ext uri="{FF2B5EF4-FFF2-40B4-BE49-F238E27FC236}">
                  <a16:creationId xmlns:a16="http://schemas.microsoft.com/office/drawing/2014/main" id="{F4694DF5-A782-4445-87D8-E62DBF22C116}"/>
                </a:ext>
              </a:extLst>
            </p:cNvPr>
            <p:cNvSpPr/>
            <p:nvPr/>
          </p:nvSpPr>
          <p:spPr>
            <a:xfrm>
              <a:off x="2254056" y="1692913"/>
              <a:ext cx="163" cy="54"/>
            </a:xfrm>
            <a:custGeom>
              <a:avLst/>
              <a:gdLst/>
              <a:ahLst/>
              <a:cxnLst/>
              <a:rect l="l" t="t" r="r" b="b"/>
              <a:pathLst>
                <a:path w="12" h="4" extrusionOk="0">
                  <a:moveTo>
                    <a:pt x="1" y="0"/>
                  </a:moveTo>
                  <a:lnTo>
                    <a:pt x="1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5098;p126">
              <a:extLst>
                <a:ext uri="{FF2B5EF4-FFF2-40B4-BE49-F238E27FC236}">
                  <a16:creationId xmlns:a16="http://schemas.microsoft.com/office/drawing/2014/main" id="{2B240473-1D53-4CF7-B3CF-03EFA95B5BDF}"/>
                </a:ext>
              </a:extLst>
            </p:cNvPr>
            <p:cNvSpPr/>
            <p:nvPr/>
          </p:nvSpPr>
          <p:spPr>
            <a:xfrm>
              <a:off x="2253011" y="1692383"/>
              <a:ext cx="163" cy="68"/>
            </a:xfrm>
            <a:custGeom>
              <a:avLst/>
              <a:gdLst/>
              <a:ahLst/>
              <a:cxnLst/>
              <a:rect l="l" t="t" r="r" b="b"/>
              <a:pathLst>
                <a:path w="12" h="5" extrusionOk="0">
                  <a:moveTo>
                    <a:pt x="1" y="1"/>
                  </a:moveTo>
                  <a:lnTo>
                    <a:pt x="1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5099;p126">
              <a:extLst>
                <a:ext uri="{FF2B5EF4-FFF2-40B4-BE49-F238E27FC236}">
                  <a16:creationId xmlns:a16="http://schemas.microsoft.com/office/drawing/2014/main" id="{831FDB09-E380-4C63-8B10-2E64AF99A664}"/>
                </a:ext>
              </a:extLst>
            </p:cNvPr>
            <p:cNvSpPr/>
            <p:nvPr/>
          </p:nvSpPr>
          <p:spPr>
            <a:xfrm>
              <a:off x="2213758" y="1690482"/>
              <a:ext cx="109" cy="68"/>
            </a:xfrm>
            <a:custGeom>
              <a:avLst/>
              <a:gdLst/>
              <a:ahLst/>
              <a:cxnLst/>
              <a:rect l="l" t="t" r="r" b="b"/>
              <a:pathLst>
                <a:path w="8" h="5" extrusionOk="0">
                  <a:moveTo>
                    <a:pt x="7"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5100;p126">
              <a:extLst>
                <a:ext uri="{FF2B5EF4-FFF2-40B4-BE49-F238E27FC236}">
                  <a16:creationId xmlns:a16="http://schemas.microsoft.com/office/drawing/2014/main" id="{3B4405F4-A296-4B67-9B8D-0959D55E8A05}"/>
                </a:ext>
              </a:extLst>
            </p:cNvPr>
            <p:cNvSpPr/>
            <p:nvPr/>
          </p:nvSpPr>
          <p:spPr>
            <a:xfrm>
              <a:off x="2214708" y="1691243"/>
              <a:ext cx="109" cy="109"/>
            </a:xfrm>
            <a:custGeom>
              <a:avLst/>
              <a:gdLst/>
              <a:ahLst/>
              <a:cxnLst/>
              <a:rect l="l" t="t" r="r" b="b"/>
              <a:pathLst>
                <a:path w="8" h="8" extrusionOk="0">
                  <a:moveTo>
                    <a:pt x="7"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5101;p126">
              <a:extLst>
                <a:ext uri="{FF2B5EF4-FFF2-40B4-BE49-F238E27FC236}">
                  <a16:creationId xmlns:a16="http://schemas.microsoft.com/office/drawing/2014/main" id="{67546966-29B5-4570-84EA-F216458446D2}"/>
                </a:ext>
              </a:extLst>
            </p:cNvPr>
            <p:cNvSpPr/>
            <p:nvPr/>
          </p:nvSpPr>
          <p:spPr>
            <a:xfrm>
              <a:off x="2252820" y="1692247"/>
              <a:ext cx="109" cy="54"/>
            </a:xfrm>
            <a:custGeom>
              <a:avLst/>
              <a:gdLst/>
              <a:ahLst/>
              <a:cxnLst/>
              <a:rect l="l" t="t" r="r" b="b"/>
              <a:pathLst>
                <a:path w="8" h="4" extrusionOk="0">
                  <a:moveTo>
                    <a:pt x="1" y="0"/>
                  </a:moveTo>
                  <a:lnTo>
                    <a:pt x="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5102;p126">
              <a:extLst>
                <a:ext uri="{FF2B5EF4-FFF2-40B4-BE49-F238E27FC236}">
                  <a16:creationId xmlns:a16="http://schemas.microsoft.com/office/drawing/2014/main" id="{882E533F-5C7C-42C9-B37A-5FE9AE234863}"/>
                </a:ext>
              </a:extLst>
            </p:cNvPr>
            <p:cNvSpPr/>
            <p:nvPr/>
          </p:nvSpPr>
          <p:spPr>
            <a:xfrm>
              <a:off x="2254531" y="1693144"/>
              <a:ext cx="204" cy="68"/>
            </a:xfrm>
            <a:custGeom>
              <a:avLst/>
              <a:gdLst/>
              <a:ahLst/>
              <a:cxnLst/>
              <a:rect l="l" t="t" r="r" b="b"/>
              <a:pathLst>
                <a:path w="15" h="5" extrusionOk="0">
                  <a:moveTo>
                    <a:pt x="1" y="1"/>
                  </a:moveTo>
                  <a:lnTo>
                    <a:pt x="1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5103;p126">
              <a:extLst>
                <a:ext uri="{FF2B5EF4-FFF2-40B4-BE49-F238E27FC236}">
                  <a16:creationId xmlns:a16="http://schemas.microsoft.com/office/drawing/2014/main" id="{C17A2DC0-BA92-4BA5-AF7F-F59F175899AE}"/>
                </a:ext>
              </a:extLst>
            </p:cNvPr>
            <p:cNvSpPr/>
            <p:nvPr/>
          </p:nvSpPr>
          <p:spPr>
            <a:xfrm>
              <a:off x="2255061" y="1693334"/>
              <a:ext cx="244" cy="109"/>
            </a:xfrm>
            <a:custGeom>
              <a:avLst/>
              <a:gdLst/>
              <a:ahLst/>
              <a:cxnLst/>
              <a:rect l="l" t="t" r="r" b="b"/>
              <a:pathLst>
                <a:path w="18" h="8" extrusionOk="0">
                  <a:moveTo>
                    <a:pt x="0" y="1"/>
                  </a:moveTo>
                  <a:lnTo>
                    <a:pt x="18"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5104;p126">
              <a:extLst>
                <a:ext uri="{FF2B5EF4-FFF2-40B4-BE49-F238E27FC236}">
                  <a16:creationId xmlns:a16="http://schemas.microsoft.com/office/drawing/2014/main" id="{8BD00051-B3CD-4337-A2BF-FB90C8DC6D5F}"/>
                </a:ext>
              </a:extLst>
            </p:cNvPr>
            <p:cNvSpPr/>
            <p:nvPr/>
          </p:nvSpPr>
          <p:spPr>
            <a:xfrm>
              <a:off x="2252400" y="1691867"/>
              <a:ext cx="54" cy="54"/>
            </a:xfrm>
            <a:custGeom>
              <a:avLst/>
              <a:gdLst/>
              <a:ahLst/>
              <a:cxnLst/>
              <a:rect l="l" t="t" r="r" b="b"/>
              <a:pathLst>
                <a:path w="4" h="4" extrusionOk="0">
                  <a:moveTo>
                    <a:pt x="4"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5105;p126">
              <a:extLst>
                <a:ext uri="{FF2B5EF4-FFF2-40B4-BE49-F238E27FC236}">
                  <a16:creationId xmlns:a16="http://schemas.microsoft.com/office/drawing/2014/main" id="{B7B0B188-5918-4AA4-AB8C-8FEDB91E4F1A}"/>
                </a:ext>
              </a:extLst>
            </p:cNvPr>
            <p:cNvSpPr/>
            <p:nvPr/>
          </p:nvSpPr>
          <p:spPr>
            <a:xfrm>
              <a:off x="2252495" y="1692003"/>
              <a:ext cx="109" cy="68"/>
            </a:xfrm>
            <a:custGeom>
              <a:avLst/>
              <a:gdLst/>
              <a:ahLst/>
              <a:cxnLst/>
              <a:rect l="l" t="t" r="r" b="b"/>
              <a:pathLst>
                <a:path w="8" h="5" extrusionOk="0">
                  <a:moveTo>
                    <a:pt x="0" y="1"/>
                  </a:moveTo>
                  <a:lnTo>
                    <a:pt x="7"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5106;p126">
              <a:extLst>
                <a:ext uri="{FF2B5EF4-FFF2-40B4-BE49-F238E27FC236}">
                  <a16:creationId xmlns:a16="http://schemas.microsoft.com/office/drawing/2014/main" id="{1DA2C77A-82EA-459A-A1E0-24BA41070F0C}"/>
                </a:ext>
              </a:extLst>
            </p:cNvPr>
            <p:cNvSpPr/>
            <p:nvPr/>
          </p:nvSpPr>
          <p:spPr>
            <a:xfrm>
              <a:off x="2252305" y="1691813"/>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5107;p126">
              <a:extLst>
                <a:ext uri="{FF2B5EF4-FFF2-40B4-BE49-F238E27FC236}">
                  <a16:creationId xmlns:a16="http://schemas.microsoft.com/office/drawing/2014/main" id="{9E3C8C6B-2F37-4638-B161-9EC622BD01B4}"/>
                </a:ext>
              </a:extLst>
            </p:cNvPr>
            <p:cNvSpPr/>
            <p:nvPr/>
          </p:nvSpPr>
          <p:spPr>
            <a:xfrm>
              <a:off x="2252250" y="1691718"/>
              <a:ext cx="14" cy="68"/>
            </a:xfrm>
            <a:custGeom>
              <a:avLst/>
              <a:gdLst/>
              <a:ahLst/>
              <a:cxnLst/>
              <a:rect l="l" t="t" r="r" b="b"/>
              <a:pathLst>
                <a:path w="1" h="5" extrusionOk="0">
                  <a:moveTo>
                    <a:pt x="1"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5108;p126">
              <a:extLst>
                <a:ext uri="{FF2B5EF4-FFF2-40B4-BE49-F238E27FC236}">
                  <a16:creationId xmlns:a16="http://schemas.microsoft.com/office/drawing/2014/main" id="{CB9D7E7E-06DD-498A-98C5-F863824C5AAC}"/>
                </a:ext>
              </a:extLst>
            </p:cNvPr>
            <p:cNvSpPr/>
            <p:nvPr/>
          </p:nvSpPr>
          <p:spPr>
            <a:xfrm>
              <a:off x="2252209" y="1691677"/>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5109;p126">
              <a:extLst>
                <a:ext uri="{FF2B5EF4-FFF2-40B4-BE49-F238E27FC236}">
                  <a16:creationId xmlns:a16="http://schemas.microsoft.com/office/drawing/2014/main" id="{43AB40A5-2D64-4CDD-8D89-61F139CEA9B2}"/>
                </a:ext>
              </a:extLst>
            </p:cNvPr>
            <p:cNvSpPr/>
            <p:nvPr/>
          </p:nvSpPr>
          <p:spPr>
            <a:xfrm>
              <a:off x="2252630" y="1692098"/>
              <a:ext cx="109" cy="68"/>
            </a:xfrm>
            <a:custGeom>
              <a:avLst/>
              <a:gdLst/>
              <a:ahLst/>
              <a:cxnLst/>
              <a:rect l="l" t="t" r="r" b="b"/>
              <a:pathLst>
                <a:path w="8" h="5" extrusionOk="0">
                  <a:moveTo>
                    <a:pt x="1" y="1"/>
                  </a:moveTo>
                  <a:lnTo>
                    <a:pt x="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5110;p126">
              <a:extLst>
                <a:ext uri="{FF2B5EF4-FFF2-40B4-BE49-F238E27FC236}">
                  <a16:creationId xmlns:a16="http://schemas.microsoft.com/office/drawing/2014/main" id="{C5FF0A53-FBA6-49C7-9F6D-D5832E3D9F4F}"/>
                </a:ext>
              </a:extLst>
            </p:cNvPr>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5111;p126">
              <a:extLst>
                <a:ext uri="{FF2B5EF4-FFF2-40B4-BE49-F238E27FC236}">
                  <a16:creationId xmlns:a16="http://schemas.microsoft.com/office/drawing/2014/main" id="{D1FE9649-EDB2-492A-B595-DAA279EA296E}"/>
                </a:ext>
              </a:extLst>
            </p:cNvPr>
            <p:cNvSpPr/>
            <p:nvPr/>
          </p:nvSpPr>
          <p:spPr>
            <a:xfrm>
              <a:off x="2198823" y="1710971"/>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5112;p126">
              <a:extLst>
                <a:ext uri="{FF2B5EF4-FFF2-40B4-BE49-F238E27FC236}">
                  <a16:creationId xmlns:a16="http://schemas.microsoft.com/office/drawing/2014/main" id="{A77A36BF-7352-46F5-9F37-F1721D2D7B26}"/>
                </a:ext>
              </a:extLst>
            </p:cNvPr>
            <p:cNvSpPr/>
            <p:nvPr/>
          </p:nvSpPr>
          <p:spPr>
            <a:xfrm>
              <a:off x="2198728" y="1711786"/>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5113;p126">
              <a:extLst>
                <a:ext uri="{FF2B5EF4-FFF2-40B4-BE49-F238E27FC236}">
                  <a16:creationId xmlns:a16="http://schemas.microsoft.com/office/drawing/2014/main" id="{5EF37C2D-5B69-4328-A47F-592876EF1F32}"/>
                </a:ext>
              </a:extLst>
            </p:cNvPr>
            <p:cNvSpPr/>
            <p:nvPr/>
          </p:nvSpPr>
          <p:spPr>
            <a:xfrm>
              <a:off x="2198728" y="1713917"/>
              <a:ext cx="14" cy="68"/>
            </a:xfrm>
            <a:custGeom>
              <a:avLst/>
              <a:gdLst/>
              <a:ahLst/>
              <a:cxnLst/>
              <a:rect l="l" t="t" r="r" b="b"/>
              <a:pathLst>
                <a:path w="1" h="5" extrusionOk="0">
                  <a:moveTo>
                    <a:pt x="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5114;p126">
              <a:extLst>
                <a:ext uri="{FF2B5EF4-FFF2-40B4-BE49-F238E27FC236}">
                  <a16:creationId xmlns:a16="http://schemas.microsoft.com/office/drawing/2014/main" id="{91761EDE-AD08-4E2E-A9E1-82C644758C9A}"/>
                </a:ext>
              </a:extLst>
            </p:cNvPr>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5115;p126">
              <a:extLst>
                <a:ext uri="{FF2B5EF4-FFF2-40B4-BE49-F238E27FC236}">
                  <a16:creationId xmlns:a16="http://schemas.microsoft.com/office/drawing/2014/main" id="{CC650A68-61E0-4663-9BD0-0230125CA33B}"/>
                </a:ext>
              </a:extLst>
            </p:cNvPr>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5116;p126">
              <a:extLst>
                <a:ext uri="{FF2B5EF4-FFF2-40B4-BE49-F238E27FC236}">
                  <a16:creationId xmlns:a16="http://schemas.microsoft.com/office/drawing/2014/main" id="{C96EC1AC-A019-45DC-BC43-9BCB8E2FDDCB}"/>
                </a:ext>
              </a:extLst>
            </p:cNvPr>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5117;p126">
              <a:extLst>
                <a:ext uri="{FF2B5EF4-FFF2-40B4-BE49-F238E27FC236}">
                  <a16:creationId xmlns:a16="http://schemas.microsoft.com/office/drawing/2014/main" id="{2FD0AD58-438C-4D2F-8C54-8511B95E43F0}"/>
                </a:ext>
              </a:extLst>
            </p:cNvPr>
            <p:cNvSpPr/>
            <p:nvPr/>
          </p:nvSpPr>
          <p:spPr>
            <a:xfrm>
              <a:off x="2199828" y="1716103"/>
              <a:ext cx="299" cy="258"/>
            </a:xfrm>
            <a:custGeom>
              <a:avLst/>
              <a:gdLst/>
              <a:ahLst/>
              <a:cxnLst/>
              <a:rect l="l" t="t" r="r" b="b"/>
              <a:pathLst>
                <a:path w="22" h="19" extrusionOk="0">
                  <a:moveTo>
                    <a:pt x="21" y="1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5118;p126">
              <a:extLst>
                <a:ext uri="{FF2B5EF4-FFF2-40B4-BE49-F238E27FC236}">
                  <a16:creationId xmlns:a16="http://schemas.microsoft.com/office/drawing/2014/main" id="{E505DFEF-29FC-497B-A7D8-D2E72C9DB915}"/>
                </a:ext>
              </a:extLst>
            </p:cNvPr>
            <p:cNvSpPr/>
            <p:nvPr/>
          </p:nvSpPr>
          <p:spPr>
            <a:xfrm>
              <a:off x="2198687" y="171334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5119;p126">
              <a:extLst>
                <a:ext uri="{FF2B5EF4-FFF2-40B4-BE49-F238E27FC236}">
                  <a16:creationId xmlns:a16="http://schemas.microsoft.com/office/drawing/2014/main" id="{9D085D04-5E89-41E7-BB4C-EFBB02778E8D}"/>
                </a:ext>
              </a:extLst>
            </p:cNvPr>
            <p:cNvSpPr/>
            <p:nvPr/>
          </p:nvSpPr>
          <p:spPr>
            <a:xfrm>
              <a:off x="2201538" y="1717583"/>
              <a:ext cx="394" cy="339"/>
            </a:xfrm>
            <a:custGeom>
              <a:avLst/>
              <a:gdLst/>
              <a:ahLst/>
              <a:cxnLst/>
              <a:rect l="l" t="t" r="r" b="b"/>
              <a:pathLst>
                <a:path w="29" h="25" extrusionOk="0">
                  <a:moveTo>
                    <a:pt x="29" y="25"/>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5120;p126">
              <a:extLst>
                <a:ext uri="{FF2B5EF4-FFF2-40B4-BE49-F238E27FC236}">
                  <a16:creationId xmlns:a16="http://schemas.microsoft.com/office/drawing/2014/main" id="{63441A4E-A20D-4327-A03A-CCF095C695DA}"/>
                </a:ext>
              </a:extLst>
            </p:cNvPr>
            <p:cNvSpPr/>
            <p:nvPr/>
          </p:nvSpPr>
          <p:spPr>
            <a:xfrm>
              <a:off x="2198918" y="1709980"/>
              <a:ext cx="14" cy="109"/>
            </a:xfrm>
            <a:custGeom>
              <a:avLst/>
              <a:gdLst/>
              <a:ahLst/>
              <a:cxnLst/>
              <a:rect l="l" t="t" r="r" b="b"/>
              <a:pathLst>
                <a:path w="1" h="8" extrusionOk="0">
                  <a:moveTo>
                    <a:pt x="1"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5121;p126">
              <a:extLst>
                <a:ext uri="{FF2B5EF4-FFF2-40B4-BE49-F238E27FC236}">
                  <a16:creationId xmlns:a16="http://schemas.microsoft.com/office/drawing/2014/main" id="{AFED99BA-8D72-44BE-B3F1-A14DF70CA99F}"/>
                </a:ext>
              </a:extLst>
            </p:cNvPr>
            <p:cNvSpPr/>
            <p:nvPr/>
          </p:nvSpPr>
          <p:spPr>
            <a:xfrm>
              <a:off x="2200873" y="1717108"/>
              <a:ext cx="339" cy="244"/>
            </a:xfrm>
            <a:custGeom>
              <a:avLst/>
              <a:gdLst/>
              <a:ahLst/>
              <a:cxnLst/>
              <a:rect l="l" t="t" r="r" b="b"/>
              <a:pathLst>
                <a:path w="25" h="18" extrusionOk="0">
                  <a:moveTo>
                    <a:pt x="25" y="18"/>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5122;p126">
              <a:extLst>
                <a:ext uri="{FF2B5EF4-FFF2-40B4-BE49-F238E27FC236}">
                  <a16:creationId xmlns:a16="http://schemas.microsoft.com/office/drawing/2014/main" id="{273DBBE1-C931-48B2-A03E-6445BA1DAF15}"/>
                </a:ext>
              </a:extLst>
            </p:cNvPr>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5123;p126">
              <a:extLst>
                <a:ext uri="{FF2B5EF4-FFF2-40B4-BE49-F238E27FC236}">
                  <a16:creationId xmlns:a16="http://schemas.microsoft.com/office/drawing/2014/main" id="{27FD63D6-9B30-447D-BA85-D0350FC70F5A}"/>
                </a:ext>
              </a:extLst>
            </p:cNvPr>
            <p:cNvSpPr/>
            <p:nvPr/>
          </p:nvSpPr>
          <p:spPr>
            <a:xfrm>
              <a:off x="2200343" y="1716578"/>
              <a:ext cx="258" cy="299"/>
            </a:xfrm>
            <a:custGeom>
              <a:avLst/>
              <a:gdLst/>
              <a:ahLst/>
              <a:cxnLst/>
              <a:rect l="l" t="t" r="r" b="b"/>
              <a:pathLst>
                <a:path w="19" h="22" extrusionOk="0">
                  <a:moveTo>
                    <a:pt x="18" y="22"/>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5124;p126">
              <a:extLst>
                <a:ext uri="{FF2B5EF4-FFF2-40B4-BE49-F238E27FC236}">
                  <a16:creationId xmlns:a16="http://schemas.microsoft.com/office/drawing/2014/main" id="{B7F2660C-2483-4905-86A8-0CBDB129DC3F}"/>
                </a:ext>
              </a:extLst>
            </p:cNvPr>
            <p:cNvSpPr/>
            <p:nvPr/>
          </p:nvSpPr>
          <p:spPr>
            <a:xfrm>
              <a:off x="2199108" y="1709029"/>
              <a:ext cx="14" cy="149"/>
            </a:xfrm>
            <a:custGeom>
              <a:avLst/>
              <a:gdLst/>
              <a:ahLst/>
              <a:cxnLst/>
              <a:rect l="l" t="t" r="r" b="b"/>
              <a:pathLst>
                <a:path w="1" h="11" extrusionOk="0">
                  <a:moveTo>
                    <a:pt x="1"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5125;p126">
              <a:extLst>
                <a:ext uri="{FF2B5EF4-FFF2-40B4-BE49-F238E27FC236}">
                  <a16:creationId xmlns:a16="http://schemas.microsoft.com/office/drawing/2014/main" id="{C4A13DB8-804F-4F40-BDE2-44013897F4F9}"/>
                </a:ext>
              </a:extLst>
            </p:cNvPr>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5126;p126">
              <a:extLst>
                <a:ext uri="{FF2B5EF4-FFF2-40B4-BE49-F238E27FC236}">
                  <a16:creationId xmlns:a16="http://schemas.microsoft.com/office/drawing/2014/main" id="{111933E2-1BD3-4E90-B948-61C4DF9B77D1}"/>
                </a:ext>
              </a:extLst>
            </p:cNvPr>
            <p:cNvSpPr/>
            <p:nvPr/>
          </p:nvSpPr>
          <p:spPr>
            <a:xfrm>
              <a:off x="2199352" y="1708215"/>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5127;p126">
              <a:extLst>
                <a:ext uri="{FF2B5EF4-FFF2-40B4-BE49-F238E27FC236}">
                  <a16:creationId xmlns:a16="http://schemas.microsoft.com/office/drawing/2014/main" id="{92DF8B3E-3EE2-4A73-B73A-F5BE5C04FF82}"/>
                </a:ext>
              </a:extLst>
            </p:cNvPr>
            <p:cNvSpPr/>
            <p:nvPr/>
          </p:nvSpPr>
          <p:spPr>
            <a:xfrm>
              <a:off x="2216609" y="1712967"/>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5128;p126">
              <a:extLst>
                <a:ext uri="{FF2B5EF4-FFF2-40B4-BE49-F238E27FC236}">
                  <a16:creationId xmlns:a16="http://schemas.microsoft.com/office/drawing/2014/main" id="{B54D3A57-7531-4C0B-A684-66FC52F5700C}"/>
                </a:ext>
              </a:extLst>
            </p:cNvPr>
            <p:cNvSpPr/>
            <p:nvPr/>
          </p:nvSpPr>
          <p:spPr>
            <a:xfrm>
              <a:off x="2216745" y="1713116"/>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5129;p126">
              <a:extLst>
                <a:ext uri="{FF2B5EF4-FFF2-40B4-BE49-F238E27FC236}">
                  <a16:creationId xmlns:a16="http://schemas.microsoft.com/office/drawing/2014/main" id="{F9A03A7F-2163-4858-A823-90D906F2EABF}"/>
                </a:ext>
              </a:extLst>
            </p:cNvPr>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5130;p126">
              <a:extLst>
                <a:ext uri="{FF2B5EF4-FFF2-40B4-BE49-F238E27FC236}">
                  <a16:creationId xmlns:a16="http://schemas.microsoft.com/office/drawing/2014/main" id="{FC830186-D3B4-43B2-87CD-07205060AE8A}"/>
                </a:ext>
              </a:extLst>
            </p:cNvPr>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5131;p126">
              <a:extLst>
                <a:ext uri="{FF2B5EF4-FFF2-40B4-BE49-F238E27FC236}">
                  <a16:creationId xmlns:a16="http://schemas.microsoft.com/office/drawing/2014/main" id="{0813B4AA-76B4-4E45-A577-7C26DC44683C}"/>
                </a:ext>
              </a:extLst>
            </p:cNvPr>
            <p:cNvSpPr/>
            <p:nvPr/>
          </p:nvSpPr>
          <p:spPr>
            <a:xfrm>
              <a:off x="2221782" y="162004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5132;p126">
              <a:extLst>
                <a:ext uri="{FF2B5EF4-FFF2-40B4-BE49-F238E27FC236}">
                  <a16:creationId xmlns:a16="http://schemas.microsoft.com/office/drawing/2014/main" id="{381BD0E7-CCB8-4880-98FE-137D356DF3AF}"/>
                </a:ext>
              </a:extLst>
            </p:cNvPr>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5133;p126">
              <a:extLst>
                <a:ext uri="{FF2B5EF4-FFF2-40B4-BE49-F238E27FC236}">
                  <a16:creationId xmlns:a16="http://schemas.microsoft.com/office/drawing/2014/main" id="{1B996D65-4E36-4016-A2B5-D3DF2B514304}"/>
                </a:ext>
              </a:extLst>
            </p:cNvPr>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5134;p126">
              <a:extLst>
                <a:ext uri="{FF2B5EF4-FFF2-40B4-BE49-F238E27FC236}">
                  <a16:creationId xmlns:a16="http://schemas.microsoft.com/office/drawing/2014/main" id="{F8556893-E248-4880-B070-30E16120D43F}"/>
                </a:ext>
              </a:extLst>
            </p:cNvPr>
            <p:cNvSpPr/>
            <p:nvPr/>
          </p:nvSpPr>
          <p:spPr>
            <a:xfrm>
              <a:off x="2213609" y="1650510"/>
              <a:ext cx="258" cy="163"/>
            </a:xfrm>
            <a:custGeom>
              <a:avLst/>
              <a:gdLst/>
              <a:ahLst/>
              <a:cxnLst/>
              <a:rect l="l" t="t" r="r" b="b"/>
              <a:pathLst>
                <a:path w="19" h="12" extrusionOk="0">
                  <a:moveTo>
                    <a:pt x="1" y="1"/>
                  </a:moveTo>
                  <a:lnTo>
                    <a:pt x="1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5135;p126">
              <a:extLst>
                <a:ext uri="{FF2B5EF4-FFF2-40B4-BE49-F238E27FC236}">
                  <a16:creationId xmlns:a16="http://schemas.microsoft.com/office/drawing/2014/main" id="{76136BE5-91AF-4A1F-86EF-F05710415B87}"/>
                </a:ext>
              </a:extLst>
            </p:cNvPr>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5136;p126">
              <a:extLst>
                <a:ext uri="{FF2B5EF4-FFF2-40B4-BE49-F238E27FC236}">
                  <a16:creationId xmlns:a16="http://schemas.microsoft.com/office/drawing/2014/main" id="{6E2A1E95-D968-4BE6-8BF8-49AA564AC007}"/>
                </a:ext>
              </a:extLst>
            </p:cNvPr>
            <p:cNvSpPr/>
            <p:nvPr/>
          </p:nvSpPr>
          <p:spPr>
            <a:xfrm>
              <a:off x="2214654" y="1650985"/>
              <a:ext cx="299" cy="163"/>
            </a:xfrm>
            <a:custGeom>
              <a:avLst/>
              <a:gdLst/>
              <a:ahLst/>
              <a:cxnLst/>
              <a:rect l="l" t="t" r="r" b="b"/>
              <a:pathLst>
                <a:path w="22" h="12" extrusionOk="0">
                  <a:moveTo>
                    <a:pt x="1" y="1"/>
                  </a:moveTo>
                  <a:lnTo>
                    <a:pt x="22"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5137;p126">
              <a:extLst>
                <a:ext uri="{FF2B5EF4-FFF2-40B4-BE49-F238E27FC236}">
                  <a16:creationId xmlns:a16="http://schemas.microsoft.com/office/drawing/2014/main" id="{6E87EA87-9452-4F5A-92E1-3A467B549B94}"/>
                </a:ext>
              </a:extLst>
            </p:cNvPr>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5138;p126">
              <a:extLst>
                <a:ext uri="{FF2B5EF4-FFF2-40B4-BE49-F238E27FC236}">
                  <a16:creationId xmlns:a16="http://schemas.microsoft.com/office/drawing/2014/main" id="{97D8E05A-3CB9-41A3-BE03-D1269AC7D274}"/>
                </a:ext>
              </a:extLst>
            </p:cNvPr>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5139;p126">
              <a:extLst>
                <a:ext uri="{FF2B5EF4-FFF2-40B4-BE49-F238E27FC236}">
                  <a16:creationId xmlns:a16="http://schemas.microsoft.com/office/drawing/2014/main" id="{FF58601C-A599-403E-B95A-935FC039E12A}"/>
                </a:ext>
              </a:extLst>
            </p:cNvPr>
            <p:cNvSpPr/>
            <p:nvPr/>
          </p:nvSpPr>
          <p:spPr>
            <a:xfrm>
              <a:off x="2211762" y="1648664"/>
              <a:ext cx="109" cy="149"/>
            </a:xfrm>
            <a:custGeom>
              <a:avLst/>
              <a:gdLst/>
              <a:ahLst/>
              <a:cxnLst/>
              <a:rect l="l" t="t" r="r" b="b"/>
              <a:pathLst>
                <a:path w="8" h="11" extrusionOk="0">
                  <a:moveTo>
                    <a:pt x="0" y="0"/>
                  </a:moveTo>
                  <a:lnTo>
                    <a:pt x="7"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5140;p126">
              <a:extLst>
                <a:ext uri="{FF2B5EF4-FFF2-40B4-BE49-F238E27FC236}">
                  <a16:creationId xmlns:a16="http://schemas.microsoft.com/office/drawing/2014/main" id="{E77D3208-A912-4E20-A3BD-1F2456545910}"/>
                </a:ext>
              </a:extLst>
            </p:cNvPr>
            <p:cNvSpPr/>
            <p:nvPr/>
          </p:nvSpPr>
          <p:spPr>
            <a:xfrm>
              <a:off x="2212332" y="1649465"/>
              <a:ext cx="204" cy="204"/>
            </a:xfrm>
            <a:custGeom>
              <a:avLst/>
              <a:gdLst/>
              <a:ahLst/>
              <a:cxnLst/>
              <a:rect l="l" t="t" r="r" b="b"/>
              <a:pathLst>
                <a:path w="15" h="15" extrusionOk="0">
                  <a:moveTo>
                    <a:pt x="14" y="1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5141;p126">
              <a:extLst>
                <a:ext uri="{FF2B5EF4-FFF2-40B4-BE49-F238E27FC236}">
                  <a16:creationId xmlns:a16="http://schemas.microsoft.com/office/drawing/2014/main" id="{6FBA499F-1FD3-45F0-A445-FB2B913938C1}"/>
                </a:ext>
              </a:extLst>
            </p:cNvPr>
            <p:cNvSpPr/>
            <p:nvPr/>
          </p:nvSpPr>
          <p:spPr>
            <a:xfrm>
              <a:off x="2212047" y="1649085"/>
              <a:ext cx="109" cy="163"/>
            </a:xfrm>
            <a:custGeom>
              <a:avLst/>
              <a:gdLst/>
              <a:ahLst/>
              <a:cxnLst/>
              <a:rect l="l" t="t" r="r" b="b"/>
              <a:pathLst>
                <a:path w="8" h="12" extrusionOk="0">
                  <a:moveTo>
                    <a:pt x="0" y="1"/>
                  </a:moveTo>
                  <a:lnTo>
                    <a:pt x="7"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5142;p126">
              <a:extLst>
                <a:ext uri="{FF2B5EF4-FFF2-40B4-BE49-F238E27FC236}">
                  <a16:creationId xmlns:a16="http://schemas.microsoft.com/office/drawing/2014/main" id="{22299939-5226-4277-A584-726A6EDDD8D9}"/>
                </a:ext>
              </a:extLst>
            </p:cNvPr>
            <p:cNvSpPr/>
            <p:nvPr/>
          </p:nvSpPr>
          <p:spPr>
            <a:xfrm>
              <a:off x="2211667" y="1648324"/>
              <a:ext cx="14" cy="68"/>
            </a:xfrm>
            <a:custGeom>
              <a:avLst/>
              <a:gdLst/>
              <a:ahLst/>
              <a:cxnLst/>
              <a:rect l="l" t="t" r="r" b="b"/>
              <a:pathLst>
                <a:path w="1" h="5" extrusionOk="0">
                  <a:moveTo>
                    <a:pt x="0"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5143;p126">
              <a:extLst>
                <a:ext uri="{FF2B5EF4-FFF2-40B4-BE49-F238E27FC236}">
                  <a16:creationId xmlns:a16="http://schemas.microsoft.com/office/drawing/2014/main" id="{1FED0666-CF27-44F0-B867-012E8AB0CAF4}"/>
                </a:ext>
              </a:extLst>
            </p:cNvPr>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5144;p126">
              <a:extLst>
                <a:ext uri="{FF2B5EF4-FFF2-40B4-BE49-F238E27FC236}">
                  <a16:creationId xmlns:a16="http://schemas.microsoft.com/office/drawing/2014/main" id="{A891B6FA-2654-4BA9-A80E-2685EE5C74C4}"/>
                </a:ext>
              </a:extLst>
            </p:cNvPr>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5145;p126">
              <a:extLst>
                <a:ext uri="{FF2B5EF4-FFF2-40B4-BE49-F238E27FC236}">
                  <a16:creationId xmlns:a16="http://schemas.microsoft.com/office/drawing/2014/main" id="{34024020-8F64-46DA-B3E7-B9D070CC0195}"/>
                </a:ext>
              </a:extLst>
            </p:cNvPr>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5146;p126">
              <a:extLst>
                <a:ext uri="{FF2B5EF4-FFF2-40B4-BE49-F238E27FC236}">
                  <a16:creationId xmlns:a16="http://schemas.microsoft.com/office/drawing/2014/main" id="{08570C83-DD8B-4BB2-B3E4-CA44E24B5D29}"/>
                </a:ext>
              </a:extLst>
            </p:cNvPr>
            <p:cNvSpPr/>
            <p:nvPr/>
          </p:nvSpPr>
          <p:spPr>
            <a:xfrm>
              <a:off x="2216270" y="1651420"/>
              <a:ext cx="638" cy="54"/>
            </a:xfrm>
            <a:custGeom>
              <a:avLst/>
              <a:gdLst/>
              <a:ahLst/>
              <a:cxnLst/>
              <a:rect l="l" t="t" r="r" b="b"/>
              <a:pathLst>
                <a:path w="47" h="4" extrusionOk="0">
                  <a:moveTo>
                    <a:pt x="1" y="4"/>
                  </a:moveTo>
                  <a:lnTo>
                    <a:pt x="46"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5147;p126">
              <a:extLst>
                <a:ext uri="{FF2B5EF4-FFF2-40B4-BE49-F238E27FC236}">
                  <a16:creationId xmlns:a16="http://schemas.microsoft.com/office/drawing/2014/main" id="{CB3B9E97-3F6F-47CD-878B-5EBCE25FC62C}"/>
                </a:ext>
              </a:extLst>
            </p:cNvPr>
            <p:cNvSpPr/>
            <p:nvPr/>
          </p:nvSpPr>
          <p:spPr>
            <a:xfrm>
              <a:off x="2217600" y="1651366"/>
              <a:ext cx="448" cy="14"/>
            </a:xfrm>
            <a:custGeom>
              <a:avLst/>
              <a:gdLst/>
              <a:ahLst/>
              <a:cxnLst/>
              <a:rect l="l" t="t" r="r" b="b"/>
              <a:pathLst>
                <a:path w="33" h="1" extrusionOk="0">
                  <a:moveTo>
                    <a:pt x="1" y="1"/>
                  </a:moveTo>
                  <a:lnTo>
                    <a:pt x="3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5148;p126">
              <a:extLst>
                <a:ext uri="{FF2B5EF4-FFF2-40B4-BE49-F238E27FC236}">
                  <a16:creationId xmlns:a16="http://schemas.microsoft.com/office/drawing/2014/main" id="{062FAB83-DA97-486C-A5E1-EC0FBD49F91C}"/>
                </a:ext>
              </a:extLst>
            </p:cNvPr>
            <p:cNvSpPr/>
            <p:nvPr/>
          </p:nvSpPr>
          <p:spPr>
            <a:xfrm>
              <a:off x="2242895" y="1649370"/>
              <a:ext cx="14" cy="14"/>
            </a:xfrm>
            <a:custGeom>
              <a:avLst/>
              <a:gdLst/>
              <a:ahLst/>
              <a:cxnLst/>
              <a:rect l="l" t="t" r="r" b="b"/>
              <a:pathLst>
                <a:path w="1" h="1" extrusionOk="0">
                  <a:moveTo>
                    <a:pt x="0"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5149;p126">
              <a:extLst>
                <a:ext uri="{FF2B5EF4-FFF2-40B4-BE49-F238E27FC236}">
                  <a16:creationId xmlns:a16="http://schemas.microsoft.com/office/drawing/2014/main" id="{282C2797-44E1-40AD-9B6F-CFCC21AAC111}"/>
                </a:ext>
              </a:extLst>
            </p:cNvPr>
            <p:cNvSpPr/>
            <p:nvPr/>
          </p:nvSpPr>
          <p:spPr>
            <a:xfrm>
              <a:off x="2244891" y="1648609"/>
              <a:ext cx="244" cy="68"/>
            </a:xfrm>
            <a:custGeom>
              <a:avLst/>
              <a:gdLst/>
              <a:ahLst/>
              <a:cxnLst/>
              <a:rect l="l" t="t" r="r" b="b"/>
              <a:pathLst>
                <a:path w="18" h="5" extrusionOk="0">
                  <a:moveTo>
                    <a:pt x="18" y="1"/>
                  </a:moveTo>
                  <a:lnTo>
                    <a:pt x="0" y="4"/>
                  </a:ln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5150;p126">
              <a:extLst>
                <a:ext uri="{FF2B5EF4-FFF2-40B4-BE49-F238E27FC236}">
                  <a16:creationId xmlns:a16="http://schemas.microsoft.com/office/drawing/2014/main" id="{1C96E961-D54D-4FB8-A9D6-89B0C8455D20}"/>
                </a:ext>
              </a:extLst>
            </p:cNvPr>
            <p:cNvSpPr/>
            <p:nvPr/>
          </p:nvSpPr>
          <p:spPr>
            <a:xfrm>
              <a:off x="2216989" y="1651366"/>
              <a:ext cx="530" cy="68"/>
            </a:xfrm>
            <a:custGeom>
              <a:avLst/>
              <a:gdLst/>
              <a:ahLst/>
              <a:cxnLst/>
              <a:rect l="l" t="t" r="r" b="b"/>
              <a:pathLst>
                <a:path w="39" h="5" extrusionOk="0">
                  <a:moveTo>
                    <a:pt x="0" y="4"/>
                  </a:moveTo>
                  <a:lnTo>
                    <a:pt x="3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5151;p126">
              <a:extLst>
                <a:ext uri="{FF2B5EF4-FFF2-40B4-BE49-F238E27FC236}">
                  <a16:creationId xmlns:a16="http://schemas.microsoft.com/office/drawing/2014/main" id="{F344BD3B-028B-4D9D-BA7C-B1E3FEF8939B}"/>
                </a:ext>
              </a:extLst>
            </p:cNvPr>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5152;p126">
              <a:extLst>
                <a:ext uri="{FF2B5EF4-FFF2-40B4-BE49-F238E27FC236}">
                  <a16:creationId xmlns:a16="http://schemas.microsoft.com/office/drawing/2014/main" id="{C60F0B00-7799-4343-8C00-771620E2B51D}"/>
                </a:ext>
              </a:extLst>
            </p:cNvPr>
            <p:cNvSpPr/>
            <p:nvPr/>
          </p:nvSpPr>
          <p:spPr>
            <a:xfrm>
              <a:off x="2215564" y="1651515"/>
              <a:ext cx="679" cy="54"/>
            </a:xfrm>
            <a:custGeom>
              <a:avLst/>
              <a:gdLst/>
              <a:ahLst/>
              <a:cxnLst/>
              <a:rect l="l" t="t" r="r" b="b"/>
              <a:pathLst>
                <a:path w="50" h="4" extrusionOk="0">
                  <a:moveTo>
                    <a:pt x="0" y="4"/>
                  </a:moveTo>
                  <a:lnTo>
                    <a:pt x="4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5153;p126">
              <a:extLst>
                <a:ext uri="{FF2B5EF4-FFF2-40B4-BE49-F238E27FC236}">
                  <a16:creationId xmlns:a16="http://schemas.microsoft.com/office/drawing/2014/main" id="{FD09AEE3-AC0E-4117-9A6B-DFDB27016482}"/>
                </a:ext>
              </a:extLst>
            </p:cNvPr>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5154;p126">
              <a:extLst>
                <a:ext uri="{FF2B5EF4-FFF2-40B4-BE49-F238E27FC236}">
                  <a16:creationId xmlns:a16="http://schemas.microsoft.com/office/drawing/2014/main" id="{316703CE-22E2-4DAC-9BD2-48A5A83AC8CD}"/>
                </a:ext>
              </a:extLst>
            </p:cNvPr>
            <p:cNvSpPr/>
            <p:nvPr/>
          </p:nvSpPr>
          <p:spPr>
            <a:xfrm>
              <a:off x="2263764" y="1676796"/>
              <a:ext cx="299" cy="258"/>
            </a:xfrm>
            <a:custGeom>
              <a:avLst/>
              <a:gdLst/>
              <a:ahLst/>
              <a:cxnLst/>
              <a:rect l="l" t="t" r="r" b="b"/>
              <a:pathLst>
                <a:path w="22" h="19" extrusionOk="0">
                  <a:moveTo>
                    <a:pt x="21" y="1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5155;p126">
              <a:extLst>
                <a:ext uri="{FF2B5EF4-FFF2-40B4-BE49-F238E27FC236}">
                  <a16:creationId xmlns:a16="http://schemas.microsoft.com/office/drawing/2014/main" id="{BF4A52EC-4ACB-4CF2-A944-BC627B663E08}"/>
                </a:ext>
              </a:extLst>
            </p:cNvPr>
            <p:cNvSpPr/>
            <p:nvPr/>
          </p:nvSpPr>
          <p:spPr>
            <a:xfrm>
              <a:off x="2263479" y="1676606"/>
              <a:ext cx="244" cy="204"/>
            </a:xfrm>
            <a:custGeom>
              <a:avLst/>
              <a:gdLst/>
              <a:ahLst/>
              <a:cxnLst/>
              <a:rect l="l" t="t" r="r" b="b"/>
              <a:pathLst>
                <a:path w="18" h="15" extrusionOk="0">
                  <a:moveTo>
                    <a:pt x="18" y="1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5156;p126">
              <a:extLst>
                <a:ext uri="{FF2B5EF4-FFF2-40B4-BE49-F238E27FC236}">
                  <a16:creationId xmlns:a16="http://schemas.microsoft.com/office/drawing/2014/main" id="{C1EE431D-19B8-4636-90D0-7588942CCDE5}"/>
                </a:ext>
              </a:extLst>
            </p:cNvPr>
            <p:cNvSpPr/>
            <p:nvPr/>
          </p:nvSpPr>
          <p:spPr>
            <a:xfrm>
              <a:off x="2262528" y="1676226"/>
              <a:ext cx="109" cy="14"/>
            </a:xfrm>
            <a:custGeom>
              <a:avLst/>
              <a:gdLst/>
              <a:ahLst/>
              <a:cxnLst/>
              <a:rect l="l" t="t" r="r" b="b"/>
              <a:pathLst>
                <a:path w="8" h="1" extrusionOk="0">
                  <a:moveTo>
                    <a:pt x="7"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5157;p126">
              <a:extLst>
                <a:ext uri="{FF2B5EF4-FFF2-40B4-BE49-F238E27FC236}">
                  <a16:creationId xmlns:a16="http://schemas.microsoft.com/office/drawing/2014/main" id="{0E5DE7AF-D013-411F-93EB-FE2569700F76}"/>
                </a:ext>
              </a:extLst>
            </p:cNvPr>
            <p:cNvSpPr/>
            <p:nvPr/>
          </p:nvSpPr>
          <p:spPr>
            <a:xfrm>
              <a:off x="2262623" y="1676226"/>
              <a:ext cx="149" cy="68"/>
            </a:xfrm>
            <a:custGeom>
              <a:avLst/>
              <a:gdLst/>
              <a:ahLst/>
              <a:cxnLst/>
              <a:rect l="l" t="t" r="r" b="b"/>
              <a:pathLst>
                <a:path w="11" h="5" extrusionOk="0">
                  <a:moveTo>
                    <a:pt x="11"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5158;p126">
              <a:extLst>
                <a:ext uri="{FF2B5EF4-FFF2-40B4-BE49-F238E27FC236}">
                  <a16:creationId xmlns:a16="http://schemas.microsoft.com/office/drawing/2014/main" id="{BBF0242E-4077-4E5B-977C-C02844F00AA0}"/>
                </a:ext>
              </a:extLst>
            </p:cNvPr>
            <p:cNvSpPr/>
            <p:nvPr/>
          </p:nvSpPr>
          <p:spPr>
            <a:xfrm>
              <a:off x="2257532" y="1677801"/>
              <a:ext cx="54" cy="14"/>
            </a:xfrm>
            <a:custGeom>
              <a:avLst/>
              <a:gdLst/>
              <a:ahLst/>
              <a:cxnLst/>
              <a:rect l="l" t="t" r="r" b="b"/>
              <a:pathLst>
                <a:path w="4"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5159;p126">
              <a:extLst>
                <a:ext uri="{FF2B5EF4-FFF2-40B4-BE49-F238E27FC236}">
                  <a16:creationId xmlns:a16="http://schemas.microsoft.com/office/drawing/2014/main" id="{420D36EB-FCF6-4E1C-A763-D5585849CA9F}"/>
                </a:ext>
              </a:extLst>
            </p:cNvPr>
            <p:cNvSpPr/>
            <p:nvPr/>
          </p:nvSpPr>
          <p:spPr>
            <a:xfrm>
              <a:off x="2262814" y="1676280"/>
              <a:ext cx="149" cy="54"/>
            </a:xfrm>
            <a:custGeom>
              <a:avLst/>
              <a:gdLst/>
              <a:ahLst/>
              <a:cxnLst/>
              <a:rect l="l" t="t" r="r" b="b"/>
              <a:pathLst>
                <a:path w="11" h="4" extrusionOk="0">
                  <a:moveTo>
                    <a:pt x="11"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5160;p126">
              <a:extLst>
                <a:ext uri="{FF2B5EF4-FFF2-40B4-BE49-F238E27FC236}">
                  <a16:creationId xmlns:a16="http://schemas.microsoft.com/office/drawing/2014/main" id="{6806D1DE-C81D-4796-B0DA-E850A2033185}"/>
                </a:ext>
              </a:extLst>
            </p:cNvPr>
            <p:cNvSpPr/>
            <p:nvPr/>
          </p:nvSpPr>
          <p:spPr>
            <a:xfrm>
              <a:off x="2262949" y="1676321"/>
              <a:ext cx="204" cy="109"/>
            </a:xfrm>
            <a:custGeom>
              <a:avLst/>
              <a:gdLst/>
              <a:ahLst/>
              <a:cxnLst/>
              <a:rect l="l" t="t" r="r" b="b"/>
              <a:pathLst>
                <a:path w="15" h="8" extrusionOk="0">
                  <a:moveTo>
                    <a:pt x="15"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5161;p126">
              <a:extLst>
                <a:ext uri="{FF2B5EF4-FFF2-40B4-BE49-F238E27FC236}">
                  <a16:creationId xmlns:a16="http://schemas.microsoft.com/office/drawing/2014/main" id="{CBB4F3D6-ED72-4F8F-B3F3-BC69073761C9}"/>
                </a:ext>
              </a:extLst>
            </p:cNvPr>
            <p:cNvSpPr/>
            <p:nvPr/>
          </p:nvSpPr>
          <p:spPr>
            <a:xfrm>
              <a:off x="2262474" y="1676185"/>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5162;p126">
              <a:extLst>
                <a:ext uri="{FF2B5EF4-FFF2-40B4-BE49-F238E27FC236}">
                  <a16:creationId xmlns:a16="http://schemas.microsoft.com/office/drawing/2014/main" id="{D16C01C6-5187-4A2D-9564-006FAA6169B4}"/>
                </a:ext>
              </a:extLst>
            </p:cNvPr>
            <p:cNvSpPr/>
            <p:nvPr/>
          </p:nvSpPr>
          <p:spPr>
            <a:xfrm>
              <a:off x="2256486" y="1677462"/>
              <a:ext cx="109" cy="68"/>
            </a:xfrm>
            <a:custGeom>
              <a:avLst/>
              <a:gdLst/>
              <a:ahLst/>
              <a:cxnLst/>
              <a:rect l="l" t="t" r="r" b="b"/>
              <a:pathLst>
                <a:path w="8" h="5" extrusionOk="0">
                  <a:moveTo>
                    <a:pt x="7"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5163;p126">
              <a:extLst>
                <a:ext uri="{FF2B5EF4-FFF2-40B4-BE49-F238E27FC236}">
                  <a16:creationId xmlns:a16="http://schemas.microsoft.com/office/drawing/2014/main" id="{C7D4FBBE-8666-4DAF-821B-158D064F5896}"/>
                </a:ext>
              </a:extLst>
            </p:cNvPr>
            <p:cNvSpPr/>
            <p:nvPr/>
          </p:nvSpPr>
          <p:spPr>
            <a:xfrm>
              <a:off x="2263194" y="1676470"/>
              <a:ext cx="244" cy="109"/>
            </a:xfrm>
            <a:custGeom>
              <a:avLst/>
              <a:gdLst/>
              <a:ahLst/>
              <a:cxnLst/>
              <a:rect l="l" t="t" r="r" b="b"/>
              <a:pathLst>
                <a:path w="18" h="8" extrusionOk="0">
                  <a:moveTo>
                    <a:pt x="18"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5164;p126">
              <a:extLst>
                <a:ext uri="{FF2B5EF4-FFF2-40B4-BE49-F238E27FC236}">
                  <a16:creationId xmlns:a16="http://schemas.microsoft.com/office/drawing/2014/main" id="{9C8F0E93-C3B1-45DC-A977-E03A7731D0A0}"/>
                </a:ext>
              </a:extLst>
            </p:cNvPr>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5165;p126">
              <a:extLst>
                <a:ext uri="{FF2B5EF4-FFF2-40B4-BE49-F238E27FC236}">
                  <a16:creationId xmlns:a16="http://schemas.microsoft.com/office/drawing/2014/main" id="{6F94D3D6-CC61-42DC-88AE-E015D0A6237B}"/>
                </a:ext>
              </a:extLst>
            </p:cNvPr>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5166;p126">
              <a:extLst>
                <a:ext uri="{FF2B5EF4-FFF2-40B4-BE49-F238E27FC236}">
                  <a16:creationId xmlns:a16="http://schemas.microsoft.com/office/drawing/2014/main" id="{DD1FEFED-1797-4FDA-9906-A8CD2BD07F95}"/>
                </a:ext>
              </a:extLst>
            </p:cNvPr>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5167;p126">
              <a:extLst>
                <a:ext uri="{FF2B5EF4-FFF2-40B4-BE49-F238E27FC236}">
                  <a16:creationId xmlns:a16="http://schemas.microsoft.com/office/drawing/2014/main" id="{C76F0328-06A3-453C-B034-2B2039CA6B8C}"/>
                </a:ext>
              </a:extLst>
            </p:cNvPr>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5168;p126">
              <a:extLst>
                <a:ext uri="{FF2B5EF4-FFF2-40B4-BE49-F238E27FC236}">
                  <a16:creationId xmlns:a16="http://schemas.microsoft.com/office/drawing/2014/main" id="{8790B48E-CD5F-4273-93FF-95EA8D837D75}"/>
                </a:ext>
              </a:extLst>
            </p:cNvPr>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5169;p126">
              <a:extLst>
                <a:ext uri="{FF2B5EF4-FFF2-40B4-BE49-F238E27FC236}">
                  <a16:creationId xmlns:a16="http://schemas.microsoft.com/office/drawing/2014/main" id="{779A1EE3-4DF2-4420-BBAE-26DC8FA97EEC}"/>
                </a:ext>
              </a:extLst>
            </p:cNvPr>
            <p:cNvSpPr/>
            <p:nvPr/>
          </p:nvSpPr>
          <p:spPr>
            <a:xfrm>
              <a:off x="2256242" y="1677326"/>
              <a:ext cx="68" cy="54"/>
            </a:xfrm>
            <a:custGeom>
              <a:avLst/>
              <a:gdLst/>
              <a:ahLst/>
              <a:cxnLst/>
              <a:rect l="l" t="t" r="r" b="b"/>
              <a:pathLst>
                <a:path w="5" h="4" extrusionOk="0">
                  <a:moveTo>
                    <a:pt x="1" y="4"/>
                  </a:moveTo>
                  <a:lnTo>
                    <a:pt x="1" y="4"/>
                  </a:ln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5170;p126">
              <a:extLst>
                <a:ext uri="{FF2B5EF4-FFF2-40B4-BE49-F238E27FC236}">
                  <a16:creationId xmlns:a16="http://schemas.microsoft.com/office/drawing/2014/main" id="{8B138357-6029-4E7B-B64E-07EEDD92C676}"/>
                </a:ext>
              </a:extLst>
            </p:cNvPr>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5171;p126">
              <a:extLst>
                <a:ext uri="{FF2B5EF4-FFF2-40B4-BE49-F238E27FC236}">
                  <a16:creationId xmlns:a16="http://schemas.microsoft.com/office/drawing/2014/main" id="{FC4B8407-0A53-428E-9628-92D686AF67E6}"/>
                </a:ext>
              </a:extLst>
            </p:cNvPr>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5172;p126">
              <a:extLst>
                <a:ext uri="{FF2B5EF4-FFF2-40B4-BE49-F238E27FC236}">
                  <a16:creationId xmlns:a16="http://schemas.microsoft.com/office/drawing/2014/main" id="{F9432A96-A2D2-470E-8A8F-7B691D0F1816}"/>
                </a:ext>
              </a:extLst>
            </p:cNvPr>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5173;p126">
              <a:extLst>
                <a:ext uri="{FF2B5EF4-FFF2-40B4-BE49-F238E27FC236}">
                  <a16:creationId xmlns:a16="http://schemas.microsoft.com/office/drawing/2014/main" id="{FD26D6E3-757A-46EB-8F19-39F910F1109C}"/>
                </a:ext>
              </a:extLst>
            </p:cNvPr>
            <p:cNvSpPr/>
            <p:nvPr/>
          </p:nvSpPr>
          <p:spPr>
            <a:xfrm>
              <a:off x="2277355" y="1611733"/>
              <a:ext cx="149" cy="14"/>
            </a:xfrm>
            <a:custGeom>
              <a:avLst/>
              <a:gdLst/>
              <a:ahLst/>
              <a:cxnLst/>
              <a:rect l="l" t="t" r="r" b="b"/>
              <a:pathLst>
                <a:path w="11" h="1" extrusionOk="0">
                  <a:moveTo>
                    <a:pt x="0"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5174;p126">
              <a:extLst>
                <a:ext uri="{FF2B5EF4-FFF2-40B4-BE49-F238E27FC236}">
                  <a16:creationId xmlns:a16="http://schemas.microsoft.com/office/drawing/2014/main" id="{7F3A1722-462C-4431-B962-3E375C731ED6}"/>
                </a:ext>
              </a:extLst>
            </p:cNvPr>
            <p:cNvSpPr/>
            <p:nvPr/>
          </p:nvSpPr>
          <p:spPr>
            <a:xfrm>
              <a:off x="2222923" y="1617001"/>
              <a:ext cx="163" cy="68"/>
            </a:xfrm>
            <a:custGeom>
              <a:avLst/>
              <a:gdLst/>
              <a:ahLst/>
              <a:cxnLst/>
              <a:rect l="l" t="t" r="r" b="b"/>
              <a:pathLst>
                <a:path w="12" h="5" extrusionOk="0">
                  <a:moveTo>
                    <a:pt x="1" y="4"/>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5175;p126">
              <a:extLst>
                <a:ext uri="{FF2B5EF4-FFF2-40B4-BE49-F238E27FC236}">
                  <a16:creationId xmlns:a16="http://schemas.microsoft.com/office/drawing/2014/main" id="{877B19A9-C707-48DF-9E9E-E86989EEF203}"/>
                </a:ext>
              </a:extLst>
            </p:cNvPr>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5176;p126">
              <a:extLst>
                <a:ext uri="{FF2B5EF4-FFF2-40B4-BE49-F238E27FC236}">
                  <a16:creationId xmlns:a16="http://schemas.microsoft.com/office/drawing/2014/main" id="{3A76AD25-2805-4528-9BDF-F3CF127015A6}"/>
                </a:ext>
              </a:extLst>
            </p:cNvPr>
            <p:cNvSpPr/>
            <p:nvPr/>
          </p:nvSpPr>
          <p:spPr>
            <a:xfrm>
              <a:off x="2223208" y="1616811"/>
              <a:ext cx="163" cy="109"/>
            </a:xfrm>
            <a:custGeom>
              <a:avLst/>
              <a:gdLst/>
              <a:ahLst/>
              <a:cxnLst/>
              <a:rect l="l" t="t" r="r" b="b"/>
              <a:pathLst>
                <a:path w="12" h="8" extrusionOk="0">
                  <a:moveTo>
                    <a:pt x="1" y="8"/>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5177;p126">
              <a:extLst>
                <a:ext uri="{FF2B5EF4-FFF2-40B4-BE49-F238E27FC236}">
                  <a16:creationId xmlns:a16="http://schemas.microsoft.com/office/drawing/2014/main" id="{8746B1B3-08BC-467A-8C30-8037A60A9485}"/>
                </a:ext>
              </a:extLst>
            </p:cNvPr>
            <p:cNvSpPr/>
            <p:nvPr/>
          </p:nvSpPr>
          <p:spPr>
            <a:xfrm>
              <a:off x="2276785" y="1611774"/>
              <a:ext cx="149" cy="14"/>
            </a:xfrm>
            <a:custGeom>
              <a:avLst/>
              <a:gdLst/>
              <a:ahLst/>
              <a:cxnLst/>
              <a:rect l="l" t="t" r="r" b="b"/>
              <a:pathLst>
                <a:path w="11" h="1" extrusionOk="0">
                  <a:moveTo>
                    <a:pt x="0"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5178;p126">
              <a:extLst>
                <a:ext uri="{FF2B5EF4-FFF2-40B4-BE49-F238E27FC236}">
                  <a16:creationId xmlns:a16="http://schemas.microsoft.com/office/drawing/2014/main" id="{61C93B51-FA0A-4F17-A167-061DCC3C3AC6}"/>
                </a:ext>
              </a:extLst>
            </p:cNvPr>
            <p:cNvSpPr/>
            <p:nvPr/>
          </p:nvSpPr>
          <p:spPr>
            <a:xfrm>
              <a:off x="2277016" y="1611774"/>
              <a:ext cx="204" cy="14"/>
            </a:xfrm>
            <a:custGeom>
              <a:avLst/>
              <a:gdLst/>
              <a:ahLst/>
              <a:cxnLst/>
              <a:rect l="l" t="t" r="r" b="b"/>
              <a:pathLst>
                <a:path w="15" h="1" extrusionOk="0">
                  <a:moveTo>
                    <a:pt x="1" y="1"/>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5179;p126">
              <a:extLst>
                <a:ext uri="{FF2B5EF4-FFF2-40B4-BE49-F238E27FC236}">
                  <a16:creationId xmlns:a16="http://schemas.microsoft.com/office/drawing/2014/main" id="{1FFFC1E6-8932-4FCA-BB40-BAAC68744796}"/>
                </a:ext>
              </a:extLst>
            </p:cNvPr>
            <p:cNvSpPr/>
            <p:nvPr/>
          </p:nvSpPr>
          <p:spPr>
            <a:xfrm>
              <a:off x="2263425" y="1618576"/>
              <a:ext cx="109" cy="54"/>
            </a:xfrm>
            <a:custGeom>
              <a:avLst/>
              <a:gdLst/>
              <a:ahLst/>
              <a:cxnLst/>
              <a:rect l="l" t="t" r="r" b="b"/>
              <a:pathLst>
                <a:path w="8" h="4" extrusionOk="0">
                  <a:moveTo>
                    <a:pt x="1" y="4"/>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5180;p126">
              <a:extLst>
                <a:ext uri="{FF2B5EF4-FFF2-40B4-BE49-F238E27FC236}">
                  <a16:creationId xmlns:a16="http://schemas.microsoft.com/office/drawing/2014/main" id="{94AC8106-599C-4074-9511-2F5A4409BAA8}"/>
                </a:ext>
              </a:extLst>
            </p:cNvPr>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5181;p126">
              <a:extLst>
                <a:ext uri="{FF2B5EF4-FFF2-40B4-BE49-F238E27FC236}">
                  <a16:creationId xmlns:a16="http://schemas.microsoft.com/office/drawing/2014/main" id="{CCB996D0-9B91-4682-A9B7-2B36F149846A}"/>
                </a:ext>
              </a:extLst>
            </p:cNvPr>
            <p:cNvSpPr/>
            <p:nvPr/>
          </p:nvSpPr>
          <p:spPr>
            <a:xfrm>
              <a:off x="2256812" y="1617286"/>
              <a:ext cx="163" cy="68"/>
            </a:xfrm>
            <a:custGeom>
              <a:avLst/>
              <a:gdLst/>
              <a:ahLst/>
              <a:cxnLst/>
              <a:rect l="l" t="t" r="r" b="b"/>
              <a:pathLst>
                <a:path w="12" h="5" extrusionOk="0">
                  <a:moveTo>
                    <a:pt x="1" y="1"/>
                  </a:moveTo>
                  <a:lnTo>
                    <a:pt x="1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5182;p126">
              <a:extLst>
                <a:ext uri="{FF2B5EF4-FFF2-40B4-BE49-F238E27FC236}">
                  <a16:creationId xmlns:a16="http://schemas.microsoft.com/office/drawing/2014/main" id="{FCA74A1D-E8D2-4717-BCD6-FD2975A3A00F}"/>
                </a:ext>
              </a:extLst>
            </p:cNvPr>
            <p:cNvSpPr/>
            <p:nvPr/>
          </p:nvSpPr>
          <p:spPr>
            <a:xfrm>
              <a:off x="2222638" y="1617096"/>
              <a:ext cx="109" cy="68"/>
            </a:xfrm>
            <a:custGeom>
              <a:avLst/>
              <a:gdLst/>
              <a:ahLst/>
              <a:cxnLst/>
              <a:rect l="l" t="t" r="r" b="b"/>
              <a:pathLst>
                <a:path w="8" h="5" extrusionOk="0">
                  <a:moveTo>
                    <a:pt x="1" y="4"/>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5183;p126">
              <a:extLst>
                <a:ext uri="{FF2B5EF4-FFF2-40B4-BE49-F238E27FC236}">
                  <a16:creationId xmlns:a16="http://schemas.microsoft.com/office/drawing/2014/main" id="{769DD30F-36B0-4336-A31E-74B9ED079A43}"/>
                </a:ext>
              </a:extLst>
            </p:cNvPr>
            <p:cNvSpPr/>
            <p:nvPr/>
          </p:nvSpPr>
          <p:spPr>
            <a:xfrm>
              <a:off x="2278305" y="1611489"/>
              <a:ext cx="339" cy="109"/>
            </a:xfrm>
            <a:custGeom>
              <a:avLst/>
              <a:gdLst/>
              <a:ahLst/>
              <a:cxnLst/>
              <a:rect l="l" t="t" r="r" b="b"/>
              <a:pathLst>
                <a:path w="25" h="8" extrusionOk="0">
                  <a:moveTo>
                    <a:pt x="0" y="8"/>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5184;p126">
              <a:extLst>
                <a:ext uri="{FF2B5EF4-FFF2-40B4-BE49-F238E27FC236}">
                  <a16:creationId xmlns:a16="http://schemas.microsoft.com/office/drawing/2014/main" id="{AFC8F908-188E-4CFE-9586-1878C66E1F2F}"/>
                </a:ext>
              </a:extLst>
            </p:cNvPr>
            <p:cNvSpPr/>
            <p:nvPr/>
          </p:nvSpPr>
          <p:spPr>
            <a:xfrm>
              <a:off x="2277966" y="1611584"/>
              <a:ext cx="353" cy="68"/>
            </a:xfrm>
            <a:custGeom>
              <a:avLst/>
              <a:gdLst/>
              <a:ahLst/>
              <a:cxnLst/>
              <a:rect l="l" t="t" r="r" b="b"/>
              <a:pathLst>
                <a:path w="26" h="5" extrusionOk="0">
                  <a:moveTo>
                    <a:pt x="1" y="4"/>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5185;p126">
              <a:extLst>
                <a:ext uri="{FF2B5EF4-FFF2-40B4-BE49-F238E27FC236}">
                  <a16:creationId xmlns:a16="http://schemas.microsoft.com/office/drawing/2014/main" id="{F06A2F99-3979-41DB-9637-1D2F85A1D80F}"/>
                </a:ext>
              </a:extLst>
            </p:cNvPr>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5186;p126">
              <a:extLst>
                <a:ext uri="{FF2B5EF4-FFF2-40B4-BE49-F238E27FC236}">
                  <a16:creationId xmlns:a16="http://schemas.microsoft.com/office/drawing/2014/main" id="{2016C78C-7D56-446B-B79D-5C40D9D77437}"/>
                </a:ext>
              </a:extLst>
            </p:cNvPr>
            <p:cNvSpPr/>
            <p:nvPr/>
          </p:nvSpPr>
          <p:spPr>
            <a:xfrm>
              <a:off x="2277640" y="1611638"/>
              <a:ext cx="204" cy="54"/>
            </a:xfrm>
            <a:custGeom>
              <a:avLst/>
              <a:gdLst/>
              <a:ahLst/>
              <a:cxnLst/>
              <a:rect l="l" t="t" r="r" b="b"/>
              <a:pathLst>
                <a:path w="15" h="4" extrusionOk="0">
                  <a:moveTo>
                    <a:pt x="0" y="4"/>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5187;p126">
              <a:extLst>
                <a:ext uri="{FF2B5EF4-FFF2-40B4-BE49-F238E27FC236}">
                  <a16:creationId xmlns:a16="http://schemas.microsoft.com/office/drawing/2014/main" id="{7D8CAE53-84B7-4FB6-AEA6-6A63D2CC2ED2}"/>
                </a:ext>
              </a:extLst>
            </p:cNvPr>
            <p:cNvSpPr/>
            <p:nvPr/>
          </p:nvSpPr>
          <p:spPr>
            <a:xfrm>
              <a:off x="2222353" y="1617191"/>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5188;p126">
              <a:extLst>
                <a:ext uri="{FF2B5EF4-FFF2-40B4-BE49-F238E27FC236}">
                  <a16:creationId xmlns:a16="http://schemas.microsoft.com/office/drawing/2014/main" id="{606C0C76-7592-4C61-84F4-70A12371DC44}"/>
                </a:ext>
              </a:extLst>
            </p:cNvPr>
            <p:cNvSpPr/>
            <p:nvPr/>
          </p:nvSpPr>
          <p:spPr>
            <a:xfrm>
              <a:off x="2221972" y="1617191"/>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5189;p126">
              <a:extLst>
                <a:ext uri="{FF2B5EF4-FFF2-40B4-BE49-F238E27FC236}">
                  <a16:creationId xmlns:a16="http://schemas.microsoft.com/office/drawing/2014/main" id="{EF1530C8-9748-4319-B260-99081D676ECB}"/>
                </a:ext>
              </a:extLst>
            </p:cNvPr>
            <p:cNvSpPr/>
            <p:nvPr/>
          </p:nvSpPr>
          <p:spPr>
            <a:xfrm>
              <a:off x="2268272" y="1618332"/>
              <a:ext cx="299" cy="68"/>
            </a:xfrm>
            <a:custGeom>
              <a:avLst/>
              <a:gdLst/>
              <a:ahLst/>
              <a:cxnLst/>
              <a:rect l="l" t="t" r="r" b="b"/>
              <a:pathLst>
                <a:path w="22" h="5" extrusionOk="0">
                  <a:moveTo>
                    <a:pt x="1" y="1"/>
                  </a:moveTo>
                  <a:lnTo>
                    <a:pt x="22"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5190;p126">
              <a:extLst>
                <a:ext uri="{FF2B5EF4-FFF2-40B4-BE49-F238E27FC236}">
                  <a16:creationId xmlns:a16="http://schemas.microsoft.com/office/drawing/2014/main" id="{43E32D2D-0C79-406C-B140-EB9D87912B43}"/>
                </a:ext>
              </a:extLst>
            </p:cNvPr>
            <p:cNvSpPr/>
            <p:nvPr/>
          </p:nvSpPr>
          <p:spPr>
            <a:xfrm>
              <a:off x="2267701" y="1618291"/>
              <a:ext cx="299" cy="14"/>
            </a:xfrm>
            <a:custGeom>
              <a:avLst/>
              <a:gdLst/>
              <a:ahLst/>
              <a:cxnLst/>
              <a:rect l="l" t="t" r="r" b="b"/>
              <a:pathLst>
                <a:path w="22" h="1" extrusionOk="0">
                  <a:moveTo>
                    <a:pt x="1" y="0"/>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5191;p126">
              <a:extLst>
                <a:ext uri="{FF2B5EF4-FFF2-40B4-BE49-F238E27FC236}">
                  <a16:creationId xmlns:a16="http://schemas.microsoft.com/office/drawing/2014/main" id="{961B5251-2810-4F14-B531-565E47E66258}"/>
                </a:ext>
              </a:extLst>
            </p:cNvPr>
            <p:cNvSpPr/>
            <p:nvPr/>
          </p:nvSpPr>
          <p:spPr>
            <a:xfrm>
              <a:off x="2276024" y="1611869"/>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5192;p126">
              <a:extLst>
                <a:ext uri="{FF2B5EF4-FFF2-40B4-BE49-F238E27FC236}">
                  <a16:creationId xmlns:a16="http://schemas.microsoft.com/office/drawing/2014/main" id="{A6540757-6176-4529-996A-D2D152EDACA5}"/>
                </a:ext>
              </a:extLst>
            </p:cNvPr>
            <p:cNvSpPr/>
            <p:nvPr/>
          </p:nvSpPr>
          <p:spPr>
            <a:xfrm>
              <a:off x="2278726" y="1611448"/>
              <a:ext cx="258" cy="54"/>
            </a:xfrm>
            <a:custGeom>
              <a:avLst/>
              <a:gdLst/>
              <a:ahLst/>
              <a:cxnLst/>
              <a:rect l="l" t="t" r="r" b="b"/>
              <a:pathLst>
                <a:path w="19" h="4" extrusionOk="0">
                  <a:moveTo>
                    <a:pt x="1" y="4"/>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5193;p126">
              <a:extLst>
                <a:ext uri="{FF2B5EF4-FFF2-40B4-BE49-F238E27FC236}">
                  <a16:creationId xmlns:a16="http://schemas.microsoft.com/office/drawing/2014/main" id="{9DBFC293-8837-4FBD-AEA7-91CD5C5B0BBE}"/>
                </a:ext>
              </a:extLst>
            </p:cNvPr>
            <p:cNvSpPr/>
            <p:nvPr/>
          </p:nvSpPr>
          <p:spPr>
            <a:xfrm>
              <a:off x="2266520" y="1618196"/>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5194;p126">
              <a:extLst>
                <a:ext uri="{FF2B5EF4-FFF2-40B4-BE49-F238E27FC236}">
                  <a16:creationId xmlns:a16="http://schemas.microsoft.com/office/drawing/2014/main" id="{AFA7D33D-5BD8-40F2-8D22-757C806A9977}"/>
                </a:ext>
              </a:extLst>
            </p:cNvPr>
            <p:cNvSpPr/>
            <p:nvPr/>
          </p:nvSpPr>
          <p:spPr>
            <a:xfrm>
              <a:off x="2267131" y="1618237"/>
              <a:ext cx="299" cy="14"/>
            </a:xfrm>
            <a:custGeom>
              <a:avLst/>
              <a:gdLst/>
              <a:ahLst/>
              <a:cxnLst/>
              <a:rect l="l" t="t" r="r" b="b"/>
              <a:pathLst>
                <a:path w="22" h="1" extrusionOk="0">
                  <a:moveTo>
                    <a:pt x="1" y="1"/>
                  </a:moveTo>
                  <a:lnTo>
                    <a:pt x="2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5195;p126">
              <a:extLst>
                <a:ext uri="{FF2B5EF4-FFF2-40B4-BE49-F238E27FC236}">
                  <a16:creationId xmlns:a16="http://schemas.microsoft.com/office/drawing/2014/main" id="{C54830AA-A5FF-4D7D-B77C-D79DCEB3DA8C}"/>
                </a:ext>
              </a:extLst>
            </p:cNvPr>
            <p:cNvSpPr/>
            <p:nvPr/>
          </p:nvSpPr>
          <p:spPr>
            <a:xfrm>
              <a:off x="2269792" y="1618712"/>
              <a:ext cx="299" cy="163"/>
            </a:xfrm>
            <a:custGeom>
              <a:avLst/>
              <a:gdLst/>
              <a:ahLst/>
              <a:cxnLst/>
              <a:rect l="l" t="t" r="r" b="b"/>
              <a:pathLst>
                <a:path w="22" h="12" extrusionOk="0">
                  <a:moveTo>
                    <a:pt x="1" y="1"/>
                  </a:moveTo>
                  <a:lnTo>
                    <a:pt x="22"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5196;p126">
              <a:extLst>
                <a:ext uri="{FF2B5EF4-FFF2-40B4-BE49-F238E27FC236}">
                  <a16:creationId xmlns:a16="http://schemas.microsoft.com/office/drawing/2014/main" id="{F2BFE840-D9FE-4315-BB2C-0D0E1D3B1867}"/>
                </a:ext>
              </a:extLst>
            </p:cNvPr>
            <p:cNvSpPr/>
            <p:nvPr/>
          </p:nvSpPr>
          <p:spPr>
            <a:xfrm>
              <a:off x="2269317" y="1618576"/>
              <a:ext cx="299" cy="109"/>
            </a:xfrm>
            <a:custGeom>
              <a:avLst/>
              <a:gdLst/>
              <a:ahLst/>
              <a:cxnLst/>
              <a:rect l="l" t="t" r="r" b="b"/>
              <a:pathLst>
                <a:path w="22" h="8" extrusionOk="0">
                  <a:moveTo>
                    <a:pt x="1" y="0"/>
                  </a:moveTo>
                  <a:lnTo>
                    <a:pt x="22"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5197;p126">
              <a:extLst>
                <a:ext uri="{FF2B5EF4-FFF2-40B4-BE49-F238E27FC236}">
                  <a16:creationId xmlns:a16="http://schemas.microsoft.com/office/drawing/2014/main" id="{754A4673-96EA-40B9-BE2F-CB7FFD8FECA0}"/>
                </a:ext>
              </a:extLst>
            </p:cNvPr>
            <p:cNvSpPr/>
            <p:nvPr/>
          </p:nvSpPr>
          <p:spPr>
            <a:xfrm>
              <a:off x="2263764" y="1618427"/>
              <a:ext cx="149" cy="68"/>
            </a:xfrm>
            <a:custGeom>
              <a:avLst/>
              <a:gdLst/>
              <a:ahLst/>
              <a:cxnLst/>
              <a:rect l="l" t="t" r="r" b="b"/>
              <a:pathLst>
                <a:path w="11" h="5" extrusionOk="0">
                  <a:moveTo>
                    <a:pt x="0" y="4"/>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5198;p126">
              <a:extLst>
                <a:ext uri="{FF2B5EF4-FFF2-40B4-BE49-F238E27FC236}">
                  <a16:creationId xmlns:a16="http://schemas.microsoft.com/office/drawing/2014/main" id="{849E10B9-B55B-4985-9A43-FF6020ED2D53}"/>
                </a:ext>
              </a:extLst>
            </p:cNvPr>
            <p:cNvSpPr/>
            <p:nvPr/>
          </p:nvSpPr>
          <p:spPr>
            <a:xfrm>
              <a:off x="2268801" y="1618427"/>
              <a:ext cx="299" cy="109"/>
            </a:xfrm>
            <a:custGeom>
              <a:avLst/>
              <a:gdLst/>
              <a:ahLst/>
              <a:cxnLst/>
              <a:rect l="l" t="t" r="r" b="b"/>
              <a:pathLst>
                <a:path w="22" h="8" extrusionOk="0">
                  <a:moveTo>
                    <a:pt x="0" y="1"/>
                  </a:moveTo>
                  <a:lnTo>
                    <a:pt x="2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5199;p126">
              <a:extLst>
                <a:ext uri="{FF2B5EF4-FFF2-40B4-BE49-F238E27FC236}">
                  <a16:creationId xmlns:a16="http://schemas.microsoft.com/office/drawing/2014/main" id="{45A6AEE8-0F93-4FA7-8B2E-930FE4917FF7}"/>
                </a:ext>
              </a:extLst>
            </p:cNvPr>
            <p:cNvSpPr/>
            <p:nvPr/>
          </p:nvSpPr>
          <p:spPr>
            <a:xfrm>
              <a:off x="2264565" y="1618332"/>
              <a:ext cx="204" cy="14"/>
            </a:xfrm>
            <a:custGeom>
              <a:avLst/>
              <a:gdLst/>
              <a:ahLst/>
              <a:cxnLst/>
              <a:rect l="l" t="t" r="r" b="b"/>
              <a:pathLst>
                <a:path w="15" h="1" extrusionOk="0">
                  <a:moveTo>
                    <a:pt x="1" y="1"/>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5200;p126">
              <a:extLst>
                <a:ext uri="{FF2B5EF4-FFF2-40B4-BE49-F238E27FC236}">
                  <a16:creationId xmlns:a16="http://schemas.microsoft.com/office/drawing/2014/main" id="{CD6356BC-BB38-476A-8A9F-EEACD32ADF69}"/>
                </a:ext>
              </a:extLst>
            </p:cNvPr>
            <p:cNvSpPr/>
            <p:nvPr/>
          </p:nvSpPr>
          <p:spPr>
            <a:xfrm>
              <a:off x="2276445" y="1611828"/>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5201;p126">
              <a:extLst>
                <a:ext uri="{FF2B5EF4-FFF2-40B4-BE49-F238E27FC236}">
                  <a16:creationId xmlns:a16="http://schemas.microsoft.com/office/drawing/2014/main" id="{786908E6-E35B-4626-91F9-80E305C7CB86}"/>
                </a:ext>
              </a:extLst>
            </p:cNvPr>
            <p:cNvSpPr/>
            <p:nvPr/>
          </p:nvSpPr>
          <p:spPr>
            <a:xfrm>
              <a:off x="2264144" y="1618386"/>
              <a:ext cx="204" cy="14"/>
            </a:xfrm>
            <a:custGeom>
              <a:avLst/>
              <a:gdLst/>
              <a:ahLst/>
              <a:cxnLst/>
              <a:rect l="l" t="t" r="r" b="b"/>
              <a:pathLst>
                <a:path w="15" h="1" extrusionOk="0">
                  <a:moveTo>
                    <a:pt x="0" y="0"/>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5202;p126">
              <a:extLst>
                <a:ext uri="{FF2B5EF4-FFF2-40B4-BE49-F238E27FC236}">
                  <a16:creationId xmlns:a16="http://schemas.microsoft.com/office/drawing/2014/main" id="{B74E9A65-24B4-4E0D-A654-4B9DF86905A1}"/>
                </a:ext>
              </a:extLst>
            </p:cNvPr>
            <p:cNvSpPr/>
            <p:nvPr/>
          </p:nvSpPr>
          <p:spPr>
            <a:xfrm>
              <a:off x="2265570" y="1618237"/>
              <a:ext cx="204" cy="14"/>
            </a:xfrm>
            <a:custGeom>
              <a:avLst/>
              <a:gdLst/>
              <a:ahLst/>
              <a:cxnLst/>
              <a:rect l="l" t="t" r="r" b="b"/>
              <a:pathLst>
                <a:path w="15" h="1" extrusionOk="0">
                  <a:moveTo>
                    <a:pt x="0" y="1"/>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5203;p126">
              <a:extLst>
                <a:ext uri="{FF2B5EF4-FFF2-40B4-BE49-F238E27FC236}">
                  <a16:creationId xmlns:a16="http://schemas.microsoft.com/office/drawing/2014/main" id="{B1E06BFC-A20A-4D0C-8068-D705B6658753}"/>
                </a:ext>
              </a:extLst>
            </p:cNvPr>
            <p:cNvSpPr/>
            <p:nvPr/>
          </p:nvSpPr>
          <p:spPr>
            <a:xfrm>
              <a:off x="2266086" y="1618196"/>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5204;p126">
              <a:extLst>
                <a:ext uri="{FF2B5EF4-FFF2-40B4-BE49-F238E27FC236}">
                  <a16:creationId xmlns:a16="http://schemas.microsoft.com/office/drawing/2014/main" id="{0D5EF6F8-CFC6-40AB-AAF1-861AE2FA5830}"/>
                </a:ext>
              </a:extLst>
            </p:cNvPr>
            <p:cNvSpPr/>
            <p:nvPr/>
          </p:nvSpPr>
          <p:spPr>
            <a:xfrm>
              <a:off x="2276255" y="1611828"/>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5205;p126">
              <a:extLst>
                <a:ext uri="{FF2B5EF4-FFF2-40B4-BE49-F238E27FC236}">
                  <a16:creationId xmlns:a16="http://schemas.microsoft.com/office/drawing/2014/main" id="{455F12DF-8418-48DF-99AD-AC3924456FF0}"/>
                </a:ext>
              </a:extLst>
            </p:cNvPr>
            <p:cNvSpPr/>
            <p:nvPr/>
          </p:nvSpPr>
          <p:spPr>
            <a:xfrm>
              <a:off x="2276119" y="1611869"/>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5206;p126">
              <a:extLst>
                <a:ext uri="{FF2B5EF4-FFF2-40B4-BE49-F238E27FC236}">
                  <a16:creationId xmlns:a16="http://schemas.microsoft.com/office/drawing/2014/main" id="{F6B62FEC-583F-486A-B74E-A26952596FF0}"/>
                </a:ext>
              </a:extLst>
            </p:cNvPr>
            <p:cNvSpPr/>
            <p:nvPr/>
          </p:nvSpPr>
          <p:spPr>
            <a:xfrm>
              <a:off x="2265040" y="1618291"/>
              <a:ext cx="204" cy="14"/>
            </a:xfrm>
            <a:custGeom>
              <a:avLst/>
              <a:gdLst/>
              <a:ahLst/>
              <a:cxnLst/>
              <a:rect l="l" t="t" r="r" b="b"/>
              <a:pathLst>
                <a:path w="15" h="1" extrusionOk="0">
                  <a:moveTo>
                    <a:pt x="1" y="0"/>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5207;p126">
              <a:extLst>
                <a:ext uri="{FF2B5EF4-FFF2-40B4-BE49-F238E27FC236}">
                  <a16:creationId xmlns:a16="http://schemas.microsoft.com/office/drawing/2014/main" id="{56B2D209-95F2-443F-9B14-0D9D3EEA39C2}"/>
                </a:ext>
              </a:extLst>
            </p:cNvPr>
            <p:cNvSpPr/>
            <p:nvPr/>
          </p:nvSpPr>
          <p:spPr>
            <a:xfrm>
              <a:off x="2221307" y="1617191"/>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5208;p126">
              <a:extLst>
                <a:ext uri="{FF2B5EF4-FFF2-40B4-BE49-F238E27FC236}">
                  <a16:creationId xmlns:a16="http://schemas.microsoft.com/office/drawing/2014/main" id="{7397752B-2409-4FE0-9F70-D351E57738C1}"/>
                </a:ext>
              </a:extLst>
            </p:cNvPr>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5209;p126">
              <a:extLst>
                <a:ext uri="{FF2B5EF4-FFF2-40B4-BE49-F238E27FC236}">
                  <a16:creationId xmlns:a16="http://schemas.microsoft.com/office/drawing/2014/main" id="{6724E016-A804-4B0A-A42D-BBDF35410310}"/>
                </a:ext>
              </a:extLst>
            </p:cNvPr>
            <p:cNvSpPr/>
            <p:nvPr/>
          </p:nvSpPr>
          <p:spPr>
            <a:xfrm>
              <a:off x="2221687" y="1617191"/>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5210;p126">
              <a:extLst>
                <a:ext uri="{FF2B5EF4-FFF2-40B4-BE49-F238E27FC236}">
                  <a16:creationId xmlns:a16="http://schemas.microsoft.com/office/drawing/2014/main" id="{E89F852E-970B-487A-A186-6E73E31323FF}"/>
                </a:ext>
              </a:extLst>
            </p:cNvPr>
            <p:cNvSpPr/>
            <p:nvPr/>
          </p:nvSpPr>
          <p:spPr>
            <a:xfrm>
              <a:off x="2279446" y="1611298"/>
              <a:ext cx="54" cy="14"/>
            </a:xfrm>
            <a:custGeom>
              <a:avLst/>
              <a:gdLst/>
              <a:ahLst/>
              <a:cxnLst/>
              <a:rect l="l" t="t" r="r" b="b"/>
              <a:pathLst>
                <a:path w="4" h="1" extrusionOk="0">
                  <a:moveTo>
                    <a:pt x="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5211;p126">
              <a:extLst>
                <a:ext uri="{FF2B5EF4-FFF2-40B4-BE49-F238E27FC236}">
                  <a16:creationId xmlns:a16="http://schemas.microsoft.com/office/drawing/2014/main" id="{AD0108B4-EBB8-48F7-8F44-6AF75A621018}"/>
                </a:ext>
              </a:extLst>
            </p:cNvPr>
            <p:cNvSpPr/>
            <p:nvPr/>
          </p:nvSpPr>
          <p:spPr>
            <a:xfrm>
              <a:off x="2279107" y="1611353"/>
              <a:ext cx="258" cy="54"/>
            </a:xfrm>
            <a:custGeom>
              <a:avLst/>
              <a:gdLst/>
              <a:ahLst/>
              <a:cxnLst/>
              <a:rect l="l" t="t" r="r" b="b"/>
              <a:pathLst>
                <a:path w="19" h="4" extrusionOk="0">
                  <a:moveTo>
                    <a:pt x="1" y="4"/>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5212;p126">
              <a:extLst>
                <a:ext uri="{FF2B5EF4-FFF2-40B4-BE49-F238E27FC236}">
                  <a16:creationId xmlns:a16="http://schemas.microsoft.com/office/drawing/2014/main" id="{660A7EAC-050B-48F3-A6C4-743F1CA612B7}"/>
                </a:ext>
              </a:extLst>
            </p:cNvPr>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5213;p126">
              <a:extLst>
                <a:ext uri="{FF2B5EF4-FFF2-40B4-BE49-F238E27FC236}">
                  <a16:creationId xmlns:a16="http://schemas.microsoft.com/office/drawing/2014/main" id="{A10AD996-9251-4412-A496-C94EFAC1908C}"/>
                </a:ext>
              </a:extLst>
            </p:cNvPr>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5214;p126">
              <a:extLst>
                <a:ext uri="{FF2B5EF4-FFF2-40B4-BE49-F238E27FC236}">
                  <a16:creationId xmlns:a16="http://schemas.microsoft.com/office/drawing/2014/main" id="{91B80E86-559B-42A7-A98A-D0BFF3161A8F}"/>
                </a:ext>
              </a:extLst>
            </p:cNvPr>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5215;p126">
              <a:extLst>
                <a:ext uri="{FF2B5EF4-FFF2-40B4-BE49-F238E27FC236}">
                  <a16:creationId xmlns:a16="http://schemas.microsoft.com/office/drawing/2014/main" id="{592C4D82-D3DE-493A-A90A-88AE8C291098}"/>
                </a:ext>
              </a:extLst>
            </p:cNvPr>
            <p:cNvSpPr/>
            <p:nvPr/>
          </p:nvSpPr>
          <p:spPr>
            <a:xfrm>
              <a:off x="2252820" y="1570607"/>
              <a:ext cx="163" cy="109"/>
            </a:xfrm>
            <a:custGeom>
              <a:avLst/>
              <a:gdLst/>
              <a:ahLst/>
              <a:cxnLst/>
              <a:rect l="l" t="t" r="r" b="b"/>
              <a:pathLst>
                <a:path w="12" h="8" extrusionOk="0">
                  <a:moveTo>
                    <a:pt x="1" y="8"/>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5216;p126">
              <a:extLst>
                <a:ext uri="{FF2B5EF4-FFF2-40B4-BE49-F238E27FC236}">
                  <a16:creationId xmlns:a16="http://schemas.microsoft.com/office/drawing/2014/main" id="{A1CE5FE0-5D05-470E-9F52-1DDF36A7DE88}"/>
                </a:ext>
              </a:extLst>
            </p:cNvPr>
            <p:cNvSpPr/>
            <p:nvPr/>
          </p:nvSpPr>
          <p:spPr>
            <a:xfrm>
              <a:off x="2253445" y="1570322"/>
              <a:ext cx="109" cy="68"/>
            </a:xfrm>
            <a:custGeom>
              <a:avLst/>
              <a:gdLst/>
              <a:ahLst/>
              <a:cxnLst/>
              <a:rect l="l" t="t" r="r" b="b"/>
              <a:pathLst>
                <a:path w="8" h="5" extrusionOk="0">
                  <a:moveTo>
                    <a:pt x="0" y="4"/>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5217;p126">
              <a:extLst>
                <a:ext uri="{FF2B5EF4-FFF2-40B4-BE49-F238E27FC236}">
                  <a16:creationId xmlns:a16="http://schemas.microsoft.com/office/drawing/2014/main" id="{9CEC440C-E2F7-4128-BA55-78C4E49DD8CE}"/>
                </a:ext>
              </a:extLst>
            </p:cNvPr>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5218;p126">
              <a:extLst>
                <a:ext uri="{FF2B5EF4-FFF2-40B4-BE49-F238E27FC236}">
                  <a16:creationId xmlns:a16="http://schemas.microsoft.com/office/drawing/2014/main" id="{02A82BAE-9054-4A48-898D-AFE285392498}"/>
                </a:ext>
              </a:extLst>
            </p:cNvPr>
            <p:cNvSpPr/>
            <p:nvPr/>
          </p:nvSpPr>
          <p:spPr>
            <a:xfrm>
              <a:off x="2219786" y="1591095"/>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5219;p126">
              <a:extLst>
                <a:ext uri="{FF2B5EF4-FFF2-40B4-BE49-F238E27FC236}">
                  <a16:creationId xmlns:a16="http://schemas.microsoft.com/office/drawing/2014/main" id="{9A570E2B-BD4C-42ED-B910-A76EA742A39F}"/>
                </a:ext>
              </a:extLst>
            </p:cNvPr>
            <p:cNvSpPr/>
            <p:nvPr/>
          </p:nvSpPr>
          <p:spPr>
            <a:xfrm>
              <a:off x="2220072" y="1591285"/>
              <a:ext cx="353" cy="258"/>
            </a:xfrm>
            <a:custGeom>
              <a:avLst/>
              <a:gdLst/>
              <a:ahLst/>
              <a:cxnLst/>
              <a:rect l="l" t="t" r="r" b="b"/>
              <a:pathLst>
                <a:path w="26" h="19" extrusionOk="0">
                  <a:moveTo>
                    <a:pt x="25" y="1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5220;p126">
              <a:extLst>
                <a:ext uri="{FF2B5EF4-FFF2-40B4-BE49-F238E27FC236}">
                  <a16:creationId xmlns:a16="http://schemas.microsoft.com/office/drawing/2014/main" id="{33E2FC51-E5DE-4BA0-8CC6-15D2DA56BF82}"/>
                </a:ext>
              </a:extLst>
            </p:cNvPr>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5221;p126">
              <a:extLst>
                <a:ext uri="{FF2B5EF4-FFF2-40B4-BE49-F238E27FC236}">
                  <a16:creationId xmlns:a16="http://schemas.microsoft.com/office/drawing/2014/main" id="{3F8C74DE-E73D-42FC-BD3B-ACF5CF26C09B}"/>
                </a:ext>
              </a:extLst>
            </p:cNvPr>
            <p:cNvSpPr/>
            <p:nvPr/>
          </p:nvSpPr>
          <p:spPr>
            <a:xfrm>
              <a:off x="2223547" y="1592901"/>
              <a:ext cx="339" cy="14"/>
            </a:xfrm>
            <a:custGeom>
              <a:avLst/>
              <a:gdLst/>
              <a:ahLst/>
              <a:cxnLst/>
              <a:rect l="l" t="t" r="r" b="b"/>
              <a:pathLst>
                <a:path w="25" h="1" extrusionOk="0">
                  <a:moveTo>
                    <a:pt x="0" y="1"/>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5222;p126">
              <a:extLst>
                <a:ext uri="{FF2B5EF4-FFF2-40B4-BE49-F238E27FC236}">
                  <a16:creationId xmlns:a16="http://schemas.microsoft.com/office/drawing/2014/main" id="{EE50FA25-165C-4E99-A9F9-91C477B49900}"/>
                </a:ext>
              </a:extLst>
            </p:cNvPr>
            <p:cNvSpPr/>
            <p:nvPr/>
          </p:nvSpPr>
          <p:spPr>
            <a:xfrm>
              <a:off x="2222312" y="1592860"/>
              <a:ext cx="489" cy="14"/>
            </a:xfrm>
            <a:custGeom>
              <a:avLst/>
              <a:gdLst/>
              <a:ahLst/>
              <a:cxnLst/>
              <a:rect l="l" t="t" r="r" b="b"/>
              <a:pathLst>
                <a:path w="36" h="1" extrusionOk="0">
                  <a:moveTo>
                    <a:pt x="0" y="0"/>
                  </a:moveTo>
                  <a:lnTo>
                    <a:pt x="3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5223;p126">
              <a:extLst>
                <a:ext uri="{FF2B5EF4-FFF2-40B4-BE49-F238E27FC236}">
                  <a16:creationId xmlns:a16="http://schemas.microsoft.com/office/drawing/2014/main" id="{B1DA5140-0C71-4C7F-AF6E-ED308E7C9731}"/>
                </a:ext>
              </a:extLst>
            </p:cNvPr>
            <p:cNvSpPr/>
            <p:nvPr/>
          </p:nvSpPr>
          <p:spPr>
            <a:xfrm>
              <a:off x="2224878" y="1592996"/>
              <a:ext cx="204" cy="14"/>
            </a:xfrm>
            <a:custGeom>
              <a:avLst/>
              <a:gdLst/>
              <a:ahLst/>
              <a:cxnLst/>
              <a:rect l="l" t="t" r="r" b="b"/>
              <a:pathLst>
                <a:path w="15" h="1" extrusionOk="0">
                  <a:moveTo>
                    <a:pt x="0" y="1"/>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5224;p126">
              <a:extLst>
                <a:ext uri="{FF2B5EF4-FFF2-40B4-BE49-F238E27FC236}">
                  <a16:creationId xmlns:a16="http://schemas.microsoft.com/office/drawing/2014/main" id="{2B33690B-0FED-4AD9-AB85-570D771DA199}"/>
                </a:ext>
              </a:extLst>
            </p:cNvPr>
            <p:cNvSpPr/>
            <p:nvPr/>
          </p:nvSpPr>
          <p:spPr>
            <a:xfrm>
              <a:off x="2222923" y="1592860"/>
              <a:ext cx="394" cy="14"/>
            </a:xfrm>
            <a:custGeom>
              <a:avLst/>
              <a:gdLst/>
              <a:ahLst/>
              <a:cxnLst/>
              <a:rect l="l" t="t" r="r" b="b"/>
              <a:pathLst>
                <a:path w="29" h="1" extrusionOk="0">
                  <a:moveTo>
                    <a:pt x="1" y="0"/>
                  </a:moveTo>
                  <a:lnTo>
                    <a:pt x="2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5225;p126">
              <a:extLst>
                <a:ext uri="{FF2B5EF4-FFF2-40B4-BE49-F238E27FC236}">
                  <a16:creationId xmlns:a16="http://schemas.microsoft.com/office/drawing/2014/main" id="{4A45A0E6-DBD9-4A8F-84FF-32844E1675E7}"/>
                </a:ext>
              </a:extLst>
            </p:cNvPr>
            <p:cNvSpPr/>
            <p:nvPr/>
          </p:nvSpPr>
          <p:spPr>
            <a:xfrm>
              <a:off x="2224023" y="1592955"/>
              <a:ext cx="299" cy="14"/>
            </a:xfrm>
            <a:custGeom>
              <a:avLst/>
              <a:gdLst/>
              <a:ahLst/>
              <a:cxnLst/>
              <a:rect l="l" t="t" r="r" b="b"/>
              <a:pathLst>
                <a:path w="22" h="1" extrusionOk="0">
                  <a:moveTo>
                    <a:pt x="0" y="0"/>
                  </a:moveTo>
                  <a:lnTo>
                    <a:pt x="2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5226;p126">
              <a:extLst>
                <a:ext uri="{FF2B5EF4-FFF2-40B4-BE49-F238E27FC236}">
                  <a16:creationId xmlns:a16="http://schemas.microsoft.com/office/drawing/2014/main" id="{C99008D0-8FAF-4645-B379-C5FADE3C4CAD}"/>
                </a:ext>
              </a:extLst>
            </p:cNvPr>
            <p:cNvSpPr/>
            <p:nvPr/>
          </p:nvSpPr>
          <p:spPr>
            <a:xfrm>
              <a:off x="2221592" y="1592806"/>
              <a:ext cx="584" cy="14"/>
            </a:xfrm>
            <a:custGeom>
              <a:avLst/>
              <a:gdLst/>
              <a:ahLst/>
              <a:cxnLst/>
              <a:rect l="l" t="t" r="r" b="b"/>
              <a:pathLst>
                <a:path w="43" h="1" extrusionOk="0">
                  <a:moveTo>
                    <a:pt x="1" y="1"/>
                  </a:moveTo>
                  <a:lnTo>
                    <a:pt x="43"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5227;p126">
              <a:extLst>
                <a:ext uri="{FF2B5EF4-FFF2-40B4-BE49-F238E27FC236}">
                  <a16:creationId xmlns:a16="http://schemas.microsoft.com/office/drawing/2014/main" id="{7B3FC280-EC8E-44EF-BD64-0EEB0D1B1780}"/>
                </a:ext>
              </a:extLst>
            </p:cNvPr>
            <p:cNvSpPr/>
            <p:nvPr/>
          </p:nvSpPr>
          <p:spPr>
            <a:xfrm>
              <a:off x="2224444" y="1592955"/>
              <a:ext cx="299" cy="14"/>
            </a:xfrm>
            <a:custGeom>
              <a:avLst/>
              <a:gdLst/>
              <a:ahLst/>
              <a:cxnLst/>
              <a:rect l="l" t="t" r="r" b="b"/>
              <a:pathLst>
                <a:path w="22" h="1" extrusionOk="0">
                  <a:moveTo>
                    <a:pt x="1" y="0"/>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5228;p126">
              <a:extLst>
                <a:ext uri="{FF2B5EF4-FFF2-40B4-BE49-F238E27FC236}">
                  <a16:creationId xmlns:a16="http://schemas.microsoft.com/office/drawing/2014/main" id="{C06CCAB0-72AE-4E1A-8F66-51CE58A1D13A}"/>
                </a:ext>
              </a:extLst>
            </p:cNvPr>
            <p:cNvSpPr/>
            <p:nvPr/>
          </p:nvSpPr>
          <p:spPr>
            <a:xfrm>
              <a:off x="2225204" y="1592996"/>
              <a:ext cx="204" cy="14"/>
            </a:xfrm>
            <a:custGeom>
              <a:avLst/>
              <a:gdLst/>
              <a:ahLst/>
              <a:cxnLst/>
              <a:rect l="l" t="t" r="r" b="b"/>
              <a:pathLst>
                <a:path w="15" h="1" extrusionOk="0">
                  <a:moveTo>
                    <a:pt x="1" y="1"/>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5229;p126">
              <a:extLst>
                <a:ext uri="{FF2B5EF4-FFF2-40B4-BE49-F238E27FC236}">
                  <a16:creationId xmlns:a16="http://schemas.microsoft.com/office/drawing/2014/main" id="{ACEC5191-6392-4CFD-ABC0-536CF4B400F1}"/>
                </a:ext>
              </a:extLst>
            </p:cNvPr>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5230;p126">
              <a:extLst>
                <a:ext uri="{FF2B5EF4-FFF2-40B4-BE49-F238E27FC236}">
                  <a16:creationId xmlns:a16="http://schemas.microsoft.com/office/drawing/2014/main" id="{F8C4ECE6-5341-4533-87D5-18E582671F79}"/>
                </a:ext>
              </a:extLst>
            </p:cNvPr>
            <p:cNvSpPr/>
            <p:nvPr/>
          </p:nvSpPr>
          <p:spPr>
            <a:xfrm>
              <a:off x="2225489" y="1593050"/>
              <a:ext cx="163" cy="14"/>
            </a:xfrm>
            <a:custGeom>
              <a:avLst/>
              <a:gdLst/>
              <a:ahLst/>
              <a:cxnLst/>
              <a:rect l="l" t="t" r="r" b="b"/>
              <a:pathLst>
                <a:path w="12" h="1" extrusionOk="0">
                  <a:moveTo>
                    <a:pt x="1"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5231;p126">
              <a:extLst>
                <a:ext uri="{FF2B5EF4-FFF2-40B4-BE49-F238E27FC236}">
                  <a16:creationId xmlns:a16="http://schemas.microsoft.com/office/drawing/2014/main" id="{6375AB05-D5CD-4061-96AE-D083C26DA861}"/>
                </a:ext>
              </a:extLst>
            </p:cNvPr>
            <p:cNvSpPr/>
            <p:nvPr/>
          </p:nvSpPr>
          <p:spPr>
            <a:xfrm>
              <a:off x="2226494" y="1593186"/>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5232;p126">
              <a:extLst>
                <a:ext uri="{FF2B5EF4-FFF2-40B4-BE49-F238E27FC236}">
                  <a16:creationId xmlns:a16="http://schemas.microsoft.com/office/drawing/2014/main" id="{D958AFA6-159A-46EA-816F-B7FD101F37F1}"/>
                </a:ext>
              </a:extLst>
            </p:cNvPr>
            <p:cNvSpPr/>
            <p:nvPr/>
          </p:nvSpPr>
          <p:spPr>
            <a:xfrm>
              <a:off x="2226439" y="1593186"/>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5233;p126">
              <a:extLst>
                <a:ext uri="{FF2B5EF4-FFF2-40B4-BE49-F238E27FC236}">
                  <a16:creationId xmlns:a16="http://schemas.microsoft.com/office/drawing/2014/main" id="{BB2F2CC0-AD13-4A48-969E-BAC746F17BBF}"/>
                </a:ext>
              </a:extLst>
            </p:cNvPr>
            <p:cNvSpPr/>
            <p:nvPr/>
          </p:nvSpPr>
          <p:spPr>
            <a:xfrm>
              <a:off x="2226154" y="1593145"/>
              <a:ext cx="68" cy="14"/>
            </a:xfrm>
            <a:custGeom>
              <a:avLst/>
              <a:gdLst/>
              <a:ahLst/>
              <a:cxnLst/>
              <a:rect l="l" t="t" r="r" b="b"/>
              <a:pathLst>
                <a:path w="5" h="1" extrusionOk="0">
                  <a:moveTo>
                    <a:pt x="1"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5234;p126">
              <a:extLst>
                <a:ext uri="{FF2B5EF4-FFF2-40B4-BE49-F238E27FC236}">
                  <a16:creationId xmlns:a16="http://schemas.microsoft.com/office/drawing/2014/main" id="{F6148828-E648-446C-9322-69F14F679B43}"/>
                </a:ext>
              </a:extLst>
            </p:cNvPr>
            <p:cNvSpPr/>
            <p:nvPr/>
          </p:nvSpPr>
          <p:spPr>
            <a:xfrm>
              <a:off x="2226304" y="159314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5235;p126">
              <a:extLst>
                <a:ext uri="{FF2B5EF4-FFF2-40B4-BE49-F238E27FC236}">
                  <a16:creationId xmlns:a16="http://schemas.microsoft.com/office/drawing/2014/main" id="{3C3FDFA0-3D67-488F-B3D7-0B817F48F9CF}"/>
                </a:ext>
              </a:extLst>
            </p:cNvPr>
            <p:cNvSpPr/>
            <p:nvPr/>
          </p:nvSpPr>
          <p:spPr>
            <a:xfrm>
              <a:off x="2225964" y="1593091"/>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5236;p126">
              <a:extLst>
                <a:ext uri="{FF2B5EF4-FFF2-40B4-BE49-F238E27FC236}">
                  <a16:creationId xmlns:a16="http://schemas.microsoft.com/office/drawing/2014/main" id="{75256572-D1F1-4B1E-AE14-AA4AFA5B978F}"/>
                </a:ext>
              </a:extLst>
            </p:cNvPr>
            <p:cNvSpPr/>
            <p:nvPr/>
          </p:nvSpPr>
          <p:spPr>
            <a:xfrm>
              <a:off x="2225774" y="1593091"/>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5237;p126">
              <a:extLst>
                <a:ext uri="{FF2B5EF4-FFF2-40B4-BE49-F238E27FC236}">
                  <a16:creationId xmlns:a16="http://schemas.microsoft.com/office/drawing/2014/main" id="{1C2DF272-776F-4D30-AB0F-24951BBD3EA8}"/>
                </a:ext>
              </a:extLst>
            </p:cNvPr>
            <p:cNvSpPr/>
            <p:nvPr/>
          </p:nvSpPr>
          <p:spPr>
            <a:xfrm>
              <a:off x="2240044" y="1575454"/>
              <a:ext cx="299" cy="204"/>
            </a:xfrm>
            <a:custGeom>
              <a:avLst/>
              <a:gdLst/>
              <a:ahLst/>
              <a:cxnLst/>
              <a:rect l="l" t="t" r="r" b="b"/>
              <a:pathLst>
                <a:path w="22" h="15" extrusionOk="0">
                  <a:moveTo>
                    <a:pt x="0" y="1"/>
                  </a:moveTo>
                  <a:lnTo>
                    <a:pt x="2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5238;p126">
              <a:extLst>
                <a:ext uri="{FF2B5EF4-FFF2-40B4-BE49-F238E27FC236}">
                  <a16:creationId xmlns:a16="http://schemas.microsoft.com/office/drawing/2014/main" id="{07B80406-EA48-4E61-B1E6-FAD6571D8F41}"/>
                </a:ext>
              </a:extLst>
            </p:cNvPr>
            <p:cNvSpPr/>
            <p:nvPr/>
          </p:nvSpPr>
          <p:spPr>
            <a:xfrm>
              <a:off x="2206195" y="1570566"/>
              <a:ext cx="258" cy="109"/>
            </a:xfrm>
            <a:custGeom>
              <a:avLst/>
              <a:gdLst/>
              <a:ahLst/>
              <a:cxnLst/>
              <a:rect l="l" t="t" r="r" b="b"/>
              <a:pathLst>
                <a:path w="19" h="8" extrusionOk="0">
                  <a:moveTo>
                    <a:pt x="1" y="7"/>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5239;p126">
              <a:extLst>
                <a:ext uri="{FF2B5EF4-FFF2-40B4-BE49-F238E27FC236}">
                  <a16:creationId xmlns:a16="http://schemas.microsoft.com/office/drawing/2014/main" id="{5AD2DDF4-A47D-4DC9-BB32-EC0CE721B908}"/>
                </a:ext>
              </a:extLst>
            </p:cNvPr>
            <p:cNvSpPr/>
            <p:nvPr/>
          </p:nvSpPr>
          <p:spPr>
            <a:xfrm>
              <a:off x="2208151" y="1569806"/>
              <a:ext cx="204" cy="109"/>
            </a:xfrm>
            <a:custGeom>
              <a:avLst/>
              <a:gdLst/>
              <a:ahLst/>
              <a:cxnLst/>
              <a:rect l="l" t="t" r="r" b="b"/>
              <a:pathLst>
                <a:path w="15" h="8" extrusionOk="0">
                  <a:moveTo>
                    <a:pt x="0" y="7"/>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5240;p126">
              <a:extLst>
                <a:ext uri="{FF2B5EF4-FFF2-40B4-BE49-F238E27FC236}">
                  <a16:creationId xmlns:a16="http://schemas.microsoft.com/office/drawing/2014/main" id="{C5E9550C-F37B-4CD5-926A-5FBF527244A1}"/>
                </a:ext>
              </a:extLst>
            </p:cNvPr>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5241;p126">
              <a:extLst>
                <a:ext uri="{FF2B5EF4-FFF2-40B4-BE49-F238E27FC236}">
                  <a16:creationId xmlns:a16="http://schemas.microsoft.com/office/drawing/2014/main" id="{45D25342-8505-48C5-81DC-58D3F736EBB2}"/>
                </a:ext>
              </a:extLst>
            </p:cNvPr>
            <p:cNvSpPr/>
            <p:nvPr/>
          </p:nvSpPr>
          <p:spPr>
            <a:xfrm>
              <a:off x="2207526" y="1570091"/>
              <a:ext cx="258" cy="109"/>
            </a:xfrm>
            <a:custGeom>
              <a:avLst/>
              <a:gdLst/>
              <a:ahLst/>
              <a:cxnLst/>
              <a:rect l="l" t="t" r="r" b="b"/>
              <a:pathLst>
                <a:path w="19" h="8" extrusionOk="0">
                  <a:moveTo>
                    <a:pt x="1" y="7"/>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5242;p126">
              <a:extLst>
                <a:ext uri="{FF2B5EF4-FFF2-40B4-BE49-F238E27FC236}">
                  <a16:creationId xmlns:a16="http://schemas.microsoft.com/office/drawing/2014/main" id="{8E4279FC-0980-4E53-BBE3-1B340A24C693}"/>
                </a:ext>
              </a:extLst>
            </p:cNvPr>
            <p:cNvSpPr/>
            <p:nvPr/>
          </p:nvSpPr>
          <p:spPr>
            <a:xfrm>
              <a:off x="2240899" y="1576024"/>
              <a:ext cx="339" cy="204"/>
            </a:xfrm>
            <a:custGeom>
              <a:avLst/>
              <a:gdLst/>
              <a:ahLst/>
              <a:cxnLst/>
              <a:rect l="l" t="t" r="r" b="b"/>
              <a:pathLst>
                <a:path w="25" h="15" extrusionOk="0">
                  <a:moveTo>
                    <a:pt x="0" y="1"/>
                  </a:moveTo>
                  <a:lnTo>
                    <a:pt x="25"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5243;p126">
              <a:extLst>
                <a:ext uri="{FF2B5EF4-FFF2-40B4-BE49-F238E27FC236}">
                  <a16:creationId xmlns:a16="http://schemas.microsoft.com/office/drawing/2014/main" id="{7DA4B692-54C6-48FC-9E33-8B37541BD3E9}"/>
                </a:ext>
              </a:extLst>
            </p:cNvPr>
            <p:cNvSpPr/>
            <p:nvPr/>
          </p:nvSpPr>
          <p:spPr>
            <a:xfrm>
              <a:off x="2206915" y="1570322"/>
              <a:ext cx="244" cy="109"/>
            </a:xfrm>
            <a:custGeom>
              <a:avLst/>
              <a:gdLst/>
              <a:ahLst/>
              <a:cxnLst/>
              <a:rect l="l" t="t" r="r" b="b"/>
              <a:pathLst>
                <a:path w="18" h="8" extrusionOk="0">
                  <a:moveTo>
                    <a:pt x="0" y="8"/>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5244;p126">
              <a:extLst>
                <a:ext uri="{FF2B5EF4-FFF2-40B4-BE49-F238E27FC236}">
                  <a16:creationId xmlns:a16="http://schemas.microsoft.com/office/drawing/2014/main" id="{F759A344-A917-4A6E-B1E1-214EFD37A23A}"/>
                </a:ext>
              </a:extLst>
            </p:cNvPr>
            <p:cNvSpPr/>
            <p:nvPr/>
          </p:nvSpPr>
          <p:spPr>
            <a:xfrm>
              <a:off x="2241755" y="1576554"/>
              <a:ext cx="530" cy="299"/>
            </a:xfrm>
            <a:custGeom>
              <a:avLst/>
              <a:gdLst/>
              <a:ahLst/>
              <a:cxnLst/>
              <a:rect l="l" t="t" r="r" b="b"/>
              <a:pathLst>
                <a:path w="39" h="22" extrusionOk="0">
                  <a:moveTo>
                    <a:pt x="0" y="0"/>
                  </a:moveTo>
                  <a:lnTo>
                    <a:pt x="39"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5245;p126">
              <a:extLst>
                <a:ext uri="{FF2B5EF4-FFF2-40B4-BE49-F238E27FC236}">
                  <a16:creationId xmlns:a16="http://schemas.microsoft.com/office/drawing/2014/main" id="{76C1E601-AD90-43BA-B56B-ADB145B6C4FB}"/>
                </a:ext>
              </a:extLst>
            </p:cNvPr>
            <p:cNvSpPr/>
            <p:nvPr/>
          </p:nvSpPr>
          <p:spPr>
            <a:xfrm>
              <a:off x="2204539" y="1570946"/>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5246;p126">
              <a:extLst>
                <a:ext uri="{FF2B5EF4-FFF2-40B4-BE49-F238E27FC236}">
                  <a16:creationId xmlns:a16="http://schemas.microsoft.com/office/drawing/2014/main" id="{AD5E81A5-B4A8-4D0C-96BC-6A4035E93CD7}"/>
                </a:ext>
              </a:extLst>
            </p:cNvPr>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5247;p126">
              <a:extLst>
                <a:ext uri="{FF2B5EF4-FFF2-40B4-BE49-F238E27FC236}">
                  <a16:creationId xmlns:a16="http://schemas.microsoft.com/office/drawing/2014/main" id="{583901B3-1F76-4E2D-AAD1-2C451AD04B2F}"/>
                </a:ext>
              </a:extLst>
            </p:cNvPr>
            <p:cNvSpPr/>
            <p:nvPr/>
          </p:nvSpPr>
          <p:spPr>
            <a:xfrm>
              <a:off x="2205394" y="1570756"/>
              <a:ext cx="244" cy="54"/>
            </a:xfrm>
            <a:custGeom>
              <a:avLst/>
              <a:gdLst/>
              <a:ahLst/>
              <a:cxnLst/>
              <a:rect l="l" t="t" r="r" b="b"/>
              <a:pathLst>
                <a:path w="18" h="4" extrusionOk="0">
                  <a:moveTo>
                    <a:pt x="0" y="4"/>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5248;p126">
              <a:extLst>
                <a:ext uri="{FF2B5EF4-FFF2-40B4-BE49-F238E27FC236}">
                  <a16:creationId xmlns:a16="http://schemas.microsoft.com/office/drawing/2014/main" id="{C139642B-6601-4A74-B71A-FA32D112C923}"/>
                </a:ext>
              </a:extLst>
            </p:cNvPr>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5249;p126">
              <a:extLst>
                <a:ext uri="{FF2B5EF4-FFF2-40B4-BE49-F238E27FC236}">
                  <a16:creationId xmlns:a16="http://schemas.microsoft.com/office/drawing/2014/main" id="{0F03FE8E-439E-4C48-9303-6E5EF657D3E4}"/>
                </a:ext>
              </a:extLst>
            </p:cNvPr>
            <p:cNvSpPr/>
            <p:nvPr/>
          </p:nvSpPr>
          <p:spPr>
            <a:xfrm>
              <a:off x="2124445" y="1664672"/>
              <a:ext cx="149" cy="68"/>
            </a:xfrm>
            <a:custGeom>
              <a:avLst/>
              <a:gdLst/>
              <a:ahLst/>
              <a:cxnLst/>
              <a:rect l="l" t="t" r="r" b="b"/>
              <a:pathLst>
                <a:path w="11" h="5" extrusionOk="0">
                  <a:moveTo>
                    <a:pt x="11"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5250;p126">
              <a:extLst>
                <a:ext uri="{FF2B5EF4-FFF2-40B4-BE49-F238E27FC236}">
                  <a16:creationId xmlns:a16="http://schemas.microsoft.com/office/drawing/2014/main" id="{D894BB1C-CB12-431F-B209-42BE4112C8E5}"/>
                </a:ext>
              </a:extLst>
            </p:cNvPr>
            <p:cNvSpPr/>
            <p:nvPr/>
          </p:nvSpPr>
          <p:spPr>
            <a:xfrm>
              <a:off x="2126292" y="1664631"/>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5251;p126">
              <a:extLst>
                <a:ext uri="{FF2B5EF4-FFF2-40B4-BE49-F238E27FC236}">
                  <a16:creationId xmlns:a16="http://schemas.microsoft.com/office/drawing/2014/main" id="{0EC1C3F2-FA67-4F40-8A2B-D9CFD27A60B7}"/>
                </a:ext>
              </a:extLst>
            </p:cNvPr>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5252;p126">
              <a:extLst>
                <a:ext uri="{FF2B5EF4-FFF2-40B4-BE49-F238E27FC236}">
                  <a16:creationId xmlns:a16="http://schemas.microsoft.com/office/drawing/2014/main" id="{0627ED12-CF34-4B95-A642-9240FF00C29B}"/>
                </a:ext>
              </a:extLst>
            </p:cNvPr>
            <p:cNvSpPr/>
            <p:nvPr/>
          </p:nvSpPr>
          <p:spPr>
            <a:xfrm>
              <a:off x="2125681" y="1664536"/>
              <a:ext cx="149" cy="14"/>
            </a:xfrm>
            <a:custGeom>
              <a:avLst/>
              <a:gdLst/>
              <a:ahLst/>
              <a:cxnLst/>
              <a:rect l="l" t="t" r="r" b="b"/>
              <a:pathLst>
                <a:path w="11" h="1" extrusionOk="0">
                  <a:moveTo>
                    <a:pt x="0"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5253;p126">
              <a:extLst>
                <a:ext uri="{FF2B5EF4-FFF2-40B4-BE49-F238E27FC236}">
                  <a16:creationId xmlns:a16="http://schemas.microsoft.com/office/drawing/2014/main" id="{3B238695-A802-4193-AF5E-7F0378FBD6DA}"/>
                </a:ext>
              </a:extLst>
            </p:cNvPr>
            <p:cNvSpPr/>
            <p:nvPr/>
          </p:nvSpPr>
          <p:spPr>
            <a:xfrm>
              <a:off x="2125206" y="1664536"/>
              <a:ext cx="204" cy="14"/>
            </a:xfrm>
            <a:custGeom>
              <a:avLst/>
              <a:gdLst/>
              <a:ahLst/>
              <a:cxnLst/>
              <a:rect l="l" t="t" r="r" b="b"/>
              <a:pathLst>
                <a:path w="15" h="1" extrusionOk="0">
                  <a:moveTo>
                    <a:pt x="0" y="0"/>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5254;p126">
              <a:extLst>
                <a:ext uri="{FF2B5EF4-FFF2-40B4-BE49-F238E27FC236}">
                  <a16:creationId xmlns:a16="http://schemas.microsoft.com/office/drawing/2014/main" id="{E08D0E5A-0C44-4917-B569-001867CE283F}"/>
                </a:ext>
              </a:extLst>
            </p:cNvPr>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5255;p126">
              <a:extLst>
                <a:ext uri="{FF2B5EF4-FFF2-40B4-BE49-F238E27FC236}">
                  <a16:creationId xmlns:a16="http://schemas.microsoft.com/office/drawing/2014/main" id="{24B8F9A4-90D1-44FF-AE0E-D4143EC796DB}"/>
                </a:ext>
              </a:extLst>
            </p:cNvPr>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5256;p126">
              <a:extLst>
                <a:ext uri="{FF2B5EF4-FFF2-40B4-BE49-F238E27FC236}">
                  <a16:creationId xmlns:a16="http://schemas.microsoft.com/office/drawing/2014/main" id="{A0B869D2-6B2E-42F0-922E-3A76673BCBA1}"/>
                </a:ext>
              </a:extLst>
            </p:cNvPr>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5257;p126">
              <a:extLst>
                <a:ext uri="{FF2B5EF4-FFF2-40B4-BE49-F238E27FC236}">
                  <a16:creationId xmlns:a16="http://schemas.microsoft.com/office/drawing/2014/main" id="{6C174F4D-FFB6-4685-97B4-A3B312A14A92}"/>
                </a:ext>
              </a:extLst>
            </p:cNvPr>
            <p:cNvSpPr/>
            <p:nvPr/>
          </p:nvSpPr>
          <p:spPr>
            <a:xfrm>
              <a:off x="2158620" y="1621427"/>
              <a:ext cx="14" cy="54"/>
            </a:xfrm>
            <a:custGeom>
              <a:avLst/>
              <a:gdLst/>
              <a:ahLst/>
              <a:cxnLst/>
              <a:rect l="l" t="t" r="r" b="b"/>
              <a:pathLst>
                <a:path w="1" h="4" extrusionOk="0">
                  <a:moveTo>
                    <a:pt x="0"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5258;p126">
              <a:extLst>
                <a:ext uri="{FF2B5EF4-FFF2-40B4-BE49-F238E27FC236}">
                  <a16:creationId xmlns:a16="http://schemas.microsoft.com/office/drawing/2014/main" id="{8FA26C3E-57B8-4042-87B7-33CE319A5203}"/>
                </a:ext>
              </a:extLst>
            </p:cNvPr>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5259;p126">
              <a:extLst>
                <a:ext uri="{FF2B5EF4-FFF2-40B4-BE49-F238E27FC236}">
                  <a16:creationId xmlns:a16="http://schemas.microsoft.com/office/drawing/2014/main" id="{9C95748E-BED9-49D7-9A48-BA0D9D529575}"/>
                </a:ext>
              </a:extLst>
            </p:cNvPr>
            <p:cNvSpPr/>
            <p:nvPr/>
          </p:nvSpPr>
          <p:spPr>
            <a:xfrm>
              <a:off x="2153433" y="1595847"/>
              <a:ext cx="14" cy="299"/>
            </a:xfrm>
            <a:custGeom>
              <a:avLst/>
              <a:gdLst/>
              <a:ahLst/>
              <a:cxnLst/>
              <a:rect l="l" t="t" r="r" b="b"/>
              <a:pathLst>
                <a:path w="1" h="22" extrusionOk="0">
                  <a:moveTo>
                    <a:pt x="1" y="22"/>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5260;p126">
              <a:extLst>
                <a:ext uri="{FF2B5EF4-FFF2-40B4-BE49-F238E27FC236}">
                  <a16:creationId xmlns:a16="http://schemas.microsoft.com/office/drawing/2014/main" id="{A4A6BB2E-0E49-4014-92F4-9F6A4D94D6C1}"/>
                </a:ext>
              </a:extLst>
            </p:cNvPr>
            <p:cNvSpPr/>
            <p:nvPr/>
          </p:nvSpPr>
          <p:spPr>
            <a:xfrm>
              <a:off x="2158756" y="1621753"/>
              <a:ext cx="14" cy="109"/>
            </a:xfrm>
            <a:custGeom>
              <a:avLst/>
              <a:gdLst/>
              <a:ahLst/>
              <a:cxnLst/>
              <a:rect l="l" t="t" r="r" b="b"/>
              <a:pathLst>
                <a:path w="1" h="8" extrusionOk="0">
                  <a:moveTo>
                    <a:pt x="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5261;p126">
              <a:extLst>
                <a:ext uri="{FF2B5EF4-FFF2-40B4-BE49-F238E27FC236}">
                  <a16:creationId xmlns:a16="http://schemas.microsoft.com/office/drawing/2014/main" id="{853183F9-7EF0-4384-B208-39015DC526D5}"/>
                </a:ext>
              </a:extLst>
            </p:cNvPr>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5262;p126">
              <a:extLst>
                <a:ext uri="{FF2B5EF4-FFF2-40B4-BE49-F238E27FC236}">
                  <a16:creationId xmlns:a16="http://schemas.microsoft.com/office/drawing/2014/main" id="{05EE1CBD-2C5E-4D82-974D-8234E9083014}"/>
                </a:ext>
              </a:extLst>
            </p:cNvPr>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5263;p126">
              <a:extLst>
                <a:ext uri="{FF2B5EF4-FFF2-40B4-BE49-F238E27FC236}">
                  <a16:creationId xmlns:a16="http://schemas.microsoft.com/office/drawing/2014/main" id="{564A6956-4557-4FF4-A124-AC4BD14ADDA6}"/>
                </a:ext>
              </a:extLst>
            </p:cNvPr>
            <p:cNvSpPr/>
            <p:nvPr/>
          </p:nvSpPr>
          <p:spPr>
            <a:xfrm>
              <a:off x="2121445" y="1657027"/>
              <a:ext cx="204" cy="14"/>
            </a:xfrm>
            <a:custGeom>
              <a:avLst/>
              <a:gdLst/>
              <a:ahLst/>
              <a:cxnLst/>
              <a:rect l="l" t="t" r="r" b="b"/>
              <a:pathLst>
                <a:path w="15" h="1" extrusionOk="0">
                  <a:moveTo>
                    <a:pt x="1" y="0"/>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5264;p126">
              <a:extLst>
                <a:ext uri="{FF2B5EF4-FFF2-40B4-BE49-F238E27FC236}">
                  <a16:creationId xmlns:a16="http://schemas.microsoft.com/office/drawing/2014/main" id="{F6E27319-6852-4AB8-8EA4-2C34AEE56F06}"/>
                </a:ext>
              </a:extLst>
            </p:cNvPr>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5265;p126">
              <a:extLst>
                <a:ext uri="{FF2B5EF4-FFF2-40B4-BE49-F238E27FC236}">
                  <a16:creationId xmlns:a16="http://schemas.microsoft.com/office/drawing/2014/main" id="{887ED2A8-9EF7-4895-835D-54FBA594CBB1}"/>
                </a:ext>
              </a:extLst>
            </p:cNvPr>
            <p:cNvSpPr/>
            <p:nvPr/>
          </p:nvSpPr>
          <p:spPr>
            <a:xfrm>
              <a:off x="2121159" y="1657027"/>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5266;p126">
              <a:extLst>
                <a:ext uri="{FF2B5EF4-FFF2-40B4-BE49-F238E27FC236}">
                  <a16:creationId xmlns:a16="http://schemas.microsoft.com/office/drawing/2014/main" id="{0770CA04-0213-4055-81C9-6BDD2D00B4DC}"/>
                </a:ext>
              </a:extLst>
            </p:cNvPr>
            <p:cNvSpPr/>
            <p:nvPr/>
          </p:nvSpPr>
          <p:spPr>
            <a:xfrm>
              <a:off x="2122069" y="1657123"/>
              <a:ext cx="244" cy="109"/>
            </a:xfrm>
            <a:custGeom>
              <a:avLst/>
              <a:gdLst/>
              <a:ahLst/>
              <a:cxnLst/>
              <a:rect l="l" t="t" r="r" b="b"/>
              <a:pathLst>
                <a:path w="18" h="8" extrusionOk="0">
                  <a:moveTo>
                    <a:pt x="0" y="0"/>
                  </a:moveTo>
                  <a:lnTo>
                    <a:pt x="18"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5267;p126">
              <a:extLst>
                <a:ext uri="{FF2B5EF4-FFF2-40B4-BE49-F238E27FC236}">
                  <a16:creationId xmlns:a16="http://schemas.microsoft.com/office/drawing/2014/main" id="{134634F7-215B-4846-AB92-A13A204D491E}"/>
                </a:ext>
              </a:extLst>
            </p:cNvPr>
            <p:cNvSpPr/>
            <p:nvPr/>
          </p:nvSpPr>
          <p:spPr>
            <a:xfrm>
              <a:off x="2123020" y="1657598"/>
              <a:ext cx="149" cy="109"/>
            </a:xfrm>
            <a:custGeom>
              <a:avLst/>
              <a:gdLst/>
              <a:ahLst/>
              <a:cxnLst/>
              <a:rect l="l" t="t" r="r" b="b"/>
              <a:pathLst>
                <a:path w="11" h="8" extrusionOk="0">
                  <a:moveTo>
                    <a:pt x="0" y="0"/>
                  </a:moveTo>
                  <a:lnTo>
                    <a:pt x="1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5268;p126">
              <a:extLst>
                <a:ext uri="{FF2B5EF4-FFF2-40B4-BE49-F238E27FC236}">
                  <a16:creationId xmlns:a16="http://schemas.microsoft.com/office/drawing/2014/main" id="{2BCF8FD3-1BD8-4C4F-83D7-6987761A1D6E}"/>
                </a:ext>
              </a:extLst>
            </p:cNvPr>
            <p:cNvSpPr/>
            <p:nvPr/>
          </p:nvSpPr>
          <p:spPr>
            <a:xfrm>
              <a:off x="2122680" y="1657408"/>
              <a:ext cx="204" cy="109"/>
            </a:xfrm>
            <a:custGeom>
              <a:avLst/>
              <a:gdLst/>
              <a:ahLst/>
              <a:cxnLst/>
              <a:rect l="l" t="t" r="r" b="b"/>
              <a:pathLst>
                <a:path w="15" h="8" extrusionOk="0">
                  <a:moveTo>
                    <a:pt x="1" y="0"/>
                  </a:moveTo>
                  <a:lnTo>
                    <a:pt x="15"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5269;p126">
              <a:extLst>
                <a:ext uri="{FF2B5EF4-FFF2-40B4-BE49-F238E27FC236}">
                  <a16:creationId xmlns:a16="http://schemas.microsoft.com/office/drawing/2014/main" id="{84A4EDF3-C2F7-4D67-B1D7-12E63ED5592F}"/>
                </a:ext>
              </a:extLst>
            </p:cNvPr>
            <p:cNvSpPr/>
            <p:nvPr/>
          </p:nvSpPr>
          <p:spPr>
            <a:xfrm>
              <a:off x="2122395" y="1657258"/>
              <a:ext cx="204" cy="109"/>
            </a:xfrm>
            <a:custGeom>
              <a:avLst/>
              <a:gdLst/>
              <a:ahLst/>
              <a:cxnLst/>
              <a:rect l="l" t="t" r="r" b="b"/>
              <a:pathLst>
                <a:path w="15" h="8" extrusionOk="0">
                  <a:moveTo>
                    <a:pt x="1" y="1"/>
                  </a:moveTo>
                  <a:lnTo>
                    <a:pt x="15"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5270;p126">
              <a:extLst>
                <a:ext uri="{FF2B5EF4-FFF2-40B4-BE49-F238E27FC236}">
                  <a16:creationId xmlns:a16="http://schemas.microsoft.com/office/drawing/2014/main" id="{A3E107A3-B8BC-49B5-840C-7A263A706C55}"/>
                </a:ext>
              </a:extLst>
            </p:cNvPr>
            <p:cNvSpPr/>
            <p:nvPr/>
          </p:nvSpPr>
          <p:spPr>
            <a:xfrm>
              <a:off x="2121730" y="1657068"/>
              <a:ext cx="258" cy="68"/>
            </a:xfrm>
            <a:custGeom>
              <a:avLst/>
              <a:gdLst/>
              <a:ahLst/>
              <a:cxnLst/>
              <a:rect l="l" t="t" r="r" b="b"/>
              <a:pathLst>
                <a:path w="19" h="5" extrusionOk="0">
                  <a:moveTo>
                    <a:pt x="1" y="1"/>
                  </a:moveTo>
                  <a:lnTo>
                    <a:pt x="1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5271;p126">
              <a:extLst>
                <a:ext uri="{FF2B5EF4-FFF2-40B4-BE49-F238E27FC236}">
                  <a16:creationId xmlns:a16="http://schemas.microsoft.com/office/drawing/2014/main" id="{744429B7-F0B9-4C49-8409-9B63E6B93E2B}"/>
                </a:ext>
              </a:extLst>
            </p:cNvPr>
            <p:cNvSpPr/>
            <p:nvPr/>
          </p:nvSpPr>
          <p:spPr>
            <a:xfrm>
              <a:off x="2123305" y="1657788"/>
              <a:ext cx="434" cy="299"/>
            </a:xfrm>
            <a:custGeom>
              <a:avLst/>
              <a:gdLst/>
              <a:ahLst/>
              <a:cxnLst/>
              <a:rect l="l" t="t" r="r" b="b"/>
              <a:pathLst>
                <a:path w="32" h="22" extrusionOk="0">
                  <a:moveTo>
                    <a:pt x="0" y="0"/>
                  </a:moveTo>
                  <a:lnTo>
                    <a:pt x="32"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5272;p126">
              <a:extLst>
                <a:ext uri="{FF2B5EF4-FFF2-40B4-BE49-F238E27FC236}">
                  <a16:creationId xmlns:a16="http://schemas.microsoft.com/office/drawing/2014/main" id="{A149F92A-A717-440D-8E17-05FFD52EBE71}"/>
                </a:ext>
              </a:extLst>
            </p:cNvPr>
            <p:cNvSpPr/>
            <p:nvPr/>
          </p:nvSpPr>
          <p:spPr>
            <a:xfrm>
              <a:off x="2146454" y="1643436"/>
              <a:ext cx="54" cy="14"/>
            </a:xfrm>
            <a:custGeom>
              <a:avLst/>
              <a:gdLst/>
              <a:ahLst/>
              <a:cxnLst/>
              <a:rect l="l" t="t" r="r" b="b"/>
              <a:pathLst>
                <a:path w="4" h="1" extrusionOk="0">
                  <a:moveTo>
                    <a:pt x="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5273;p126">
              <a:extLst>
                <a:ext uri="{FF2B5EF4-FFF2-40B4-BE49-F238E27FC236}">
                  <a16:creationId xmlns:a16="http://schemas.microsoft.com/office/drawing/2014/main" id="{662DA3A0-5227-4C1E-8C09-0A962B1C4AD8}"/>
                </a:ext>
              </a:extLst>
            </p:cNvPr>
            <p:cNvSpPr/>
            <p:nvPr/>
          </p:nvSpPr>
          <p:spPr>
            <a:xfrm>
              <a:off x="2146780" y="1643667"/>
              <a:ext cx="109" cy="68"/>
            </a:xfrm>
            <a:custGeom>
              <a:avLst/>
              <a:gdLst/>
              <a:ahLst/>
              <a:cxnLst/>
              <a:rect l="l" t="t" r="r" b="b"/>
              <a:pathLst>
                <a:path w="8" h="5" extrusionOk="0">
                  <a:moveTo>
                    <a:pt x="8"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5274;p126">
              <a:extLst>
                <a:ext uri="{FF2B5EF4-FFF2-40B4-BE49-F238E27FC236}">
                  <a16:creationId xmlns:a16="http://schemas.microsoft.com/office/drawing/2014/main" id="{FE8BEBA5-C8E9-4252-B62C-1729538AB297}"/>
                </a:ext>
              </a:extLst>
            </p:cNvPr>
            <p:cNvSpPr/>
            <p:nvPr/>
          </p:nvSpPr>
          <p:spPr>
            <a:xfrm>
              <a:off x="2150867" y="1646709"/>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5275;p126">
              <a:extLst>
                <a:ext uri="{FF2B5EF4-FFF2-40B4-BE49-F238E27FC236}">
                  <a16:creationId xmlns:a16="http://schemas.microsoft.com/office/drawing/2014/main" id="{DA371EBF-4861-43A7-B147-CB39CC51B612}"/>
                </a:ext>
              </a:extLst>
            </p:cNvPr>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5276;p126">
              <a:extLst>
                <a:ext uri="{FF2B5EF4-FFF2-40B4-BE49-F238E27FC236}">
                  <a16:creationId xmlns:a16="http://schemas.microsoft.com/office/drawing/2014/main" id="{00B22BEE-0DCB-492E-AC7A-8375BE805264}"/>
                </a:ext>
              </a:extLst>
            </p:cNvPr>
            <p:cNvSpPr/>
            <p:nvPr/>
          </p:nvSpPr>
          <p:spPr>
            <a:xfrm>
              <a:off x="2150731" y="1646573"/>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5277;p126">
              <a:extLst>
                <a:ext uri="{FF2B5EF4-FFF2-40B4-BE49-F238E27FC236}">
                  <a16:creationId xmlns:a16="http://schemas.microsoft.com/office/drawing/2014/main" id="{689205FC-8764-48D8-BE98-BEB3E074BF88}"/>
                </a:ext>
              </a:extLst>
            </p:cNvPr>
            <p:cNvSpPr/>
            <p:nvPr/>
          </p:nvSpPr>
          <p:spPr>
            <a:xfrm>
              <a:off x="2157859" y="1623993"/>
              <a:ext cx="54" cy="14"/>
            </a:xfrm>
            <a:custGeom>
              <a:avLst/>
              <a:gdLst/>
              <a:ahLst/>
              <a:cxnLst/>
              <a:rect l="l" t="t" r="r" b="b"/>
              <a:pathLst>
                <a:path w="4" h="1" extrusionOk="0">
                  <a:moveTo>
                    <a:pt x="0"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5278;p126">
              <a:extLst>
                <a:ext uri="{FF2B5EF4-FFF2-40B4-BE49-F238E27FC236}">
                  <a16:creationId xmlns:a16="http://schemas.microsoft.com/office/drawing/2014/main" id="{F2C751C6-6D45-4187-96D2-F201102E00F9}"/>
                </a:ext>
              </a:extLst>
            </p:cNvPr>
            <p:cNvSpPr/>
            <p:nvPr/>
          </p:nvSpPr>
          <p:spPr>
            <a:xfrm>
              <a:off x="2158090" y="1624034"/>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5279;p126">
              <a:extLst>
                <a:ext uri="{FF2B5EF4-FFF2-40B4-BE49-F238E27FC236}">
                  <a16:creationId xmlns:a16="http://schemas.microsoft.com/office/drawing/2014/main" id="{A60BB7F0-8F26-4C3E-BBB5-2A28A6953499}"/>
                </a:ext>
              </a:extLst>
            </p:cNvPr>
            <p:cNvSpPr/>
            <p:nvPr/>
          </p:nvSpPr>
          <p:spPr>
            <a:xfrm>
              <a:off x="2147310" y="1644047"/>
              <a:ext cx="54" cy="14"/>
            </a:xfrm>
            <a:custGeom>
              <a:avLst/>
              <a:gdLst/>
              <a:ahLst/>
              <a:cxnLst/>
              <a:rect l="l" t="t" r="r" b="b"/>
              <a:pathLst>
                <a:path w="4" h="1" extrusionOk="0">
                  <a:moveTo>
                    <a:pt x="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5280;p126">
              <a:extLst>
                <a:ext uri="{FF2B5EF4-FFF2-40B4-BE49-F238E27FC236}">
                  <a16:creationId xmlns:a16="http://schemas.microsoft.com/office/drawing/2014/main" id="{EC4B59ED-4CBD-4380-9C92-4A214976BB6B}"/>
                </a:ext>
              </a:extLst>
            </p:cNvPr>
            <p:cNvSpPr/>
            <p:nvPr/>
          </p:nvSpPr>
          <p:spPr>
            <a:xfrm>
              <a:off x="2147785" y="1644333"/>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5281;p126">
              <a:extLst>
                <a:ext uri="{FF2B5EF4-FFF2-40B4-BE49-F238E27FC236}">
                  <a16:creationId xmlns:a16="http://schemas.microsoft.com/office/drawing/2014/main" id="{0A28A085-CE98-4FBA-B887-B3219782DA53}"/>
                </a:ext>
              </a:extLst>
            </p:cNvPr>
            <p:cNvSpPr/>
            <p:nvPr/>
          </p:nvSpPr>
          <p:spPr>
            <a:xfrm>
              <a:off x="2145409" y="1642717"/>
              <a:ext cx="299" cy="204"/>
            </a:xfrm>
            <a:custGeom>
              <a:avLst/>
              <a:gdLst/>
              <a:ahLst/>
              <a:cxnLst/>
              <a:rect l="l" t="t" r="r" b="b"/>
              <a:pathLst>
                <a:path w="22" h="15" extrusionOk="0">
                  <a:moveTo>
                    <a:pt x="21" y="1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5282;p126">
              <a:extLst>
                <a:ext uri="{FF2B5EF4-FFF2-40B4-BE49-F238E27FC236}">
                  <a16:creationId xmlns:a16="http://schemas.microsoft.com/office/drawing/2014/main" id="{24E0C659-EF39-4918-BA37-74E9F27F57A6}"/>
                </a:ext>
              </a:extLst>
            </p:cNvPr>
            <p:cNvSpPr/>
            <p:nvPr/>
          </p:nvSpPr>
          <p:spPr>
            <a:xfrm>
              <a:off x="2145069" y="1642486"/>
              <a:ext cx="299" cy="204"/>
            </a:xfrm>
            <a:custGeom>
              <a:avLst/>
              <a:gdLst/>
              <a:ahLst/>
              <a:cxnLst/>
              <a:rect l="l" t="t" r="r" b="b"/>
              <a:pathLst>
                <a:path w="22" h="15" extrusionOk="0">
                  <a:moveTo>
                    <a:pt x="22" y="1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5283;p126">
              <a:extLst>
                <a:ext uri="{FF2B5EF4-FFF2-40B4-BE49-F238E27FC236}">
                  <a16:creationId xmlns:a16="http://schemas.microsoft.com/office/drawing/2014/main" id="{5EE874D7-BCF2-4FF8-9AE7-FF773B572DFF}"/>
                </a:ext>
              </a:extLst>
            </p:cNvPr>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5284;p126">
              <a:extLst>
                <a:ext uri="{FF2B5EF4-FFF2-40B4-BE49-F238E27FC236}">
                  <a16:creationId xmlns:a16="http://schemas.microsoft.com/office/drawing/2014/main" id="{4FB5564D-79AE-4AB1-BD1E-36A46BC1E550}"/>
                </a:ext>
              </a:extLst>
            </p:cNvPr>
            <p:cNvSpPr/>
            <p:nvPr/>
          </p:nvSpPr>
          <p:spPr>
            <a:xfrm>
              <a:off x="2150921" y="1646763"/>
              <a:ext cx="14" cy="14"/>
            </a:xfrm>
            <a:custGeom>
              <a:avLst/>
              <a:gdLst/>
              <a:ahLst/>
              <a:cxnLst/>
              <a:rect l="l" t="t" r="r" b="b"/>
              <a:pathLst>
                <a:path w="1" h="1" extrusionOk="0">
                  <a:moveTo>
                    <a:pt x="0"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5285;p126">
              <a:extLst>
                <a:ext uri="{FF2B5EF4-FFF2-40B4-BE49-F238E27FC236}">
                  <a16:creationId xmlns:a16="http://schemas.microsoft.com/office/drawing/2014/main" id="{1F5ABFB0-E7A4-405F-90D7-2C514320A234}"/>
                </a:ext>
              </a:extLst>
            </p:cNvPr>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5286;p126">
              <a:extLst>
                <a:ext uri="{FF2B5EF4-FFF2-40B4-BE49-F238E27FC236}">
                  <a16:creationId xmlns:a16="http://schemas.microsoft.com/office/drawing/2014/main" id="{0EDCAF59-8811-4FCB-9D8B-D32375E62156}"/>
                </a:ext>
              </a:extLst>
            </p:cNvPr>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5287;p126">
              <a:extLst>
                <a:ext uri="{FF2B5EF4-FFF2-40B4-BE49-F238E27FC236}">
                  <a16:creationId xmlns:a16="http://schemas.microsoft.com/office/drawing/2014/main" id="{3F44D6A2-9A3F-47DD-B5C2-43A479875B7F}"/>
                </a:ext>
              </a:extLst>
            </p:cNvPr>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5288;p126">
              <a:extLst>
                <a:ext uri="{FF2B5EF4-FFF2-40B4-BE49-F238E27FC236}">
                  <a16:creationId xmlns:a16="http://schemas.microsoft.com/office/drawing/2014/main" id="{7BB816B0-7EEE-45C7-83C8-455F42AEEB12}"/>
                </a:ext>
              </a:extLst>
            </p:cNvPr>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5289;p126">
              <a:extLst>
                <a:ext uri="{FF2B5EF4-FFF2-40B4-BE49-F238E27FC236}">
                  <a16:creationId xmlns:a16="http://schemas.microsoft.com/office/drawing/2014/main" id="{77B0AB8F-B036-4CAE-A101-079BFEBAA5A9}"/>
                </a:ext>
              </a:extLst>
            </p:cNvPr>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5290;p126">
              <a:extLst>
                <a:ext uri="{FF2B5EF4-FFF2-40B4-BE49-F238E27FC236}">
                  <a16:creationId xmlns:a16="http://schemas.microsoft.com/office/drawing/2014/main" id="{12F2E037-2F0F-4BA8-BB9C-383C5CAD82C6}"/>
                </a:ext>
              </a:extLst>
            </p:cNvPr>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5291;p126">
              <a:extLst>
                <a:ext uri="{FF2B5EF4-FFF2-40B4-BE49-F238E27FC236}">
                  <a16:creationId xmlns:a16="http://schemas.microsoft.com/office/drawing/2014/main" id="{AF6302D0-4F13-446E-ADF9-63087AFF4CEB}"/>
                </a:ext>
              </a:extLst>
            </p:cNvPr>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5292;p126">
              <a:extLst>
                <a:ext uri="{FF2B5EF4-FFF2-40B4-BE49-F238E27FC236}">
                  <a16:creationId xmlns:a16="http://schemas.microsoft.com/office/drawing/2014/main" id="{4F37D5D1-A46C-46FD-A6CD-4F92D6693052}"/>
                </a:ext>
              </a:extLst>
            </p:cNvPr>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5293;p126">
              <a:extLst>
                <a:ext uri="{FF2B5EF4-FFF2-40B4-BE49-F238E27FC236}">
                  <a16:creationId xmlns:a16="http://schemas.microsoft.com/office/drawing/2014/main" id="{4F06530D-DF0A-417A-938F-CE99B483B5F8}"/>
                </a:ext>
              </a:extLst>
            </p:cNvPr>
            <p:cNvSpPr/>
            <p:nvPr/>
          </p:nvSpPr>
          <p:spPr>
            <a:xfrm>
              <a:off x="2095593" y="1634068"/>
              <a:ext cx="54" cy="109"/>
            </a:xfrm>
            <a:custGeom>
              <a:avLst/>
              <a:gdLst/>
              <a:ahLst/>
              <a:cxnLst/>
              <a:rect l="l" t="t" r="r" b="b"/>
              <a:pathLst>
                <a:path w="4" h="8" extrusionOk="0">
                  <a:moveTo>
                    <a:pt x="0" y="0"/>
                  </a:moveTo>
                  <a:lnTo>
                    <a:pt x="4"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5294;p126">
              <a:extLst>
                <a:ext uri="{FF2B5EF4-FFF2-40B4-BE49-F238E27FC236}">
                  <a16:creationId xmlns:a16="http://schemas.microsoft.com/office/drawing/2014/main" id="{A52D62F3-9D78-4AA5-AB8E-ADF0AA2E09E1}"/>
                </a:ext>
              </a:extLst>
            </p:cNvPr>
            <p:cNvSpPr/>
            <p:nvPr/>
          </p:nvSpPr>
          <p:spPr>
            <a:xfrm>
              <a:off x="2095308" y="1633688"/>
              <a:ext cx="244" cy="299"/>
            </a:xfrm>
            <a:custGeom>
              <a:avLst/>
              <a:gdLst/>
              <a:ahLst/>
              <a:cxnLst/>
              <a:rect l="l" t="t" r="r" b="b"/>
              <a:pathLst>
                <a:path w="18" h="22" extrusionOk="0">
                  <a:moveTo>
                    <a:pt x="0" y="0"/>
                  </a:moveTo>
                  <a:lnTo>
                    <a:pt x="18"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5295;p126">
              <a:extLst>
                <a:ext uri="{FF2B5EF4-FFF2-40B4-BE49-F238E27FC236}">
                  <a16:creationId xmlns:a16="http://schemas.microsoft.com/office/drawing/2014/main" id="{D7F3EAC1-0006-4485-8BBF-145BDA97A5C8}"/>
                </a:ext>
              </a:extLst>
            </p:cNvPr>
            <p:cNvSpPr/>
            <p:nvPr/>
          </p:nvSpPr>
          <p:spPr>
            <a:xfrm>
              <a:off x="2095159" y="1633443"/>
              <a:ext cx="14" cy="68"/>
            </a:xfrm>
            <a:custGeom>
              <a:avLst/>
              <a:gdLst/>
              <a:ahLst/>
              <a:cxnLst/>
              <a:rect l="l" t="t" r="r" b="b"/>
              <a:pathLst>
                <a:path w="1" h="5" extrusionOk="0">
                  <a:moveTo>
                    <a:pt x="1"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5296;p126">
              <a:extLst>
                <a:ext uri="{FF2B5EF4-FFF2-40B4-BE49-F238E27FC236}">
                  <a16:creationId xmlns:a16="http://schemas.microsoft.com/office/drawing/2014/main" id="{0D6DEB4E-5504-4CB4-A5F7-2BBAAA292D43}"/>
                </a:ext>
              </a:extLst>
            </p:cNvPr>
            <p:cNvSpPr/>
            <p:nvPr/>
          </p:nvSpPr>
          <p:spPr>
            <a:xfrm>
              <a:off x="2097345" y="1638969"/>
              <a:ext cx="14" cy="109"/>
            </a:xfrm>
            <a:custGeom>
              <a:avLst/>
              <a:gdLst/>
              <a:ahLst/>
              <a:cxnLst/>
              <a:rect l="l" t="t" r="r" b="b"/>
              <a:pathLst>
                <a:path w="1" h="8" extrusionOk="0">
                  <a:moveTo>
                    <a:pt x="1"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5297;p126">
              <a:extLst>
                <a:ext uri="{FF2B5EF4-FFF2-40B4-BE49-F238E27FC236}">
                  <a16:creationId xmlns:a16="http://schemas.microsoft.com/office/drawing/2014/main" id="{AD35E955-6044-467E-998D-1CA7998F228E}"/>
                </a:ext>
              </a:extLst>
            </p:cNvPr>
            <p:cNvSpPr/>
            <p:nvPr/>
          </p:nvSpPr>
          <p:spPr>
            <a:xfrm>
              <a:off x="2096163" y="1635059"/>
              <a:ext cx="109" cy="163"/>
            </a:xfrm>
            <a:custGeom>
              <a:avLst/>
              <a:gdLst/>
              <a:ahLst/>
              <a:cxnLst/>
              <a:rect l="l" t="t" r="r" b="b"/>
              <a:pathLst>
                <a:path w="8" h="12" extrusionOk="0">
                  <a:moveTo>
                    <a:pt x="0" y="1"/>
                  </a:moveTo>
                  <a:lnTo>
                    <a:pt x="7"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5298;p126">
              <a:extLst>
                <a:ext uri="{FF2B5EF4-FFF2-40B4-BE49-F238E27FC236}">
                  <a16:creationId xmlns:a16="http://schemas.microsoft.com/office/drawing/2014/main" id="{CC6AD7E0-AAD4-4EDF-A7D3-97F1F0E5B384}"/>
                </a:ext>
              </a:extLst>
            </p:cNvPr>
            <p:cNvSpPr/>
            <p:nvPr/>
          </p:nvSpPr>
          <p:spPr>
            <a:xfrm>
              <a:off x="2096014" y="1634774"/>
              <a:ext cx="109" cy="163"/>
            </a:xfrm>
            <a:custGeom>
              <a:avLst/>
              <a:gdLst/>
              <a:ahLst/>
              <a:cxnLst/>
              <a:rect l="l" t="t" r="r" b="b"/>
              <a:pathLst>
                <a:path w="8" h="12" extrusionOk="0">
                  <a:moveTo>
                    <a:pt x="1" y="1"/>
                  </a:moveTo>
                  <a:lnTo>
                    <a:pt x="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5299;p126">
              <a:extLst>
                <a:ext uri="{FF2B5EF4-FFF2-40B4-BE49-F238E27FC236}">
                  <a16:creationId xmlns:a16="http://schemas.microsoft.com/office/drawing/2014/main" id="{1C97E6E8-65A7-44E1-8894-30770AE3DC4A}"/>
                </a:ext>
              </a:extLst>
            </p:cNvPr>
            <p:cNvSpPr/>
            <p:nvPr/>
          </p:nvSpPr>
          <p:spPr>
            <a:xfrm>
              <a:off x="2097249" y="1638345"/>
              <a:ext cx="68" cy="163"/>
            </a:xfrm>
            <a:custGeom>
              <a:avLst/>
              <a:gdLst/>
              <a:ahLst/>
              <a:cxnLst/>
              <a:rect l="l" t="t" r="r" b="b"/>
              <a:pathLst>
                <a:path w="5" h="12" extrusionOk="0">
                  <a:moveTo>
                    <a:pt x="1" y="1"/>
                  </a:moveTo>
                  <a:lnTo>
                    <a:pt x="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5300;p126">
              <a:extLst>
                <a:ext uri="{FF2B5EF4-FFF2-40B4-BE49-F238E27FC236}">
                  <a16:creationId xmlns:a16="http://schemas.microsoft.com/office/drawing/2014/main" id="{A6EBB3C9-1C0D-4B84-B1B3-790650E5813A}"/>
                </a:ext>
              </a:extLst>
            </p:cNvPr>
            <p:cNvSpPr/>
            <p:nvPr/>
          </p:nvSpPr>
          <p:spPr>
            <a:xfrm>
              <a:off x="2097059" y="1637299"/>
              <a:ext cx="14" cy="204"/>
            </a:xfrm>
            <a:custGeom>
              <a:avLst/>
              <a:gdLst/>
              <a:ahLst/>
              <a:cxnLst/>
              <a:rect l="l" t="t" r="r" b="b"/>
              <a:pathLst>
                <a:path w="1" h="15" extrusionOk="0">
                  <a:moveTo>
                    <a:pt x="1" y="0"/>
                  </a:move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5301;p126">
              <a:extLst>
                <a:ext uri="{FF2B5EF4-FFF2-40B4-BE49-F238E27FC236}">
                  <a16:creationId xmlns:a16="http://schemas.microsoft.com/office/drawing/2014/main" id="{6D5E5C25-3C93-4E18-AE42-D659E092CB9C}"/>
                </a:ext>
              </a:extLst>
            </p:cNvPr>
            <p:cNvSpPr/>
            <p:nvPr/>
          </p:nvSpPr>
          <p:spPr>
            <a:xfrm>
              <a:off x="2096774" y="1636444"/>
              <a:ext cx="68" cy="149"/>
            </a:xfrm>
            <a:custGeom>
              <a:avLst/>
              <a:gdLst/>
              <a:ahLst/>
              <a:cxnLst/>
              <a:rect l="l" t="t" r="r" b="b"/>
              <a:pathLst>
                <a:path w="5" h="11" extrusionOk="0">
                  <a:moveTo>
                    <a:pt x="1" y="0"/>
                  </a:moveTo>
                  <a:lnTo>
                    <a:pt x="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5302;p126">
              <a:extLst>
                <a:ext uri="{FF2B5EF4-FFF2-40B4-BE49-F238E27FC236}">
                  <a16:creationId xmlns:a16="http://schemas.microsoft.com/office/drawing/2014/main" id="{D5C53A0D-940C-4E0A-909A-7B7DDF07A1DF}"/>
                </a:ext>
              </a:extLst>
            </p:cNvPr>
            <p:cNvSpPr/>
            <p:nvPr/>
          </p:nvSpPr>
          <p:spPr>
            <a:xfrm>
              <a:off x="2096639" y="1636009"/>
              <a:ext cx="54" cy="204"/>
            </a:xfrm>
            <a:custGeom>
              <a:avLst/>
              <a:gdLst/>
              <a:ahLst/>
              <a:cxnLst/>
              <a:rect l="l" t="t" r="r" b="b"/>
              <a:pathLst>
                <a:path w="4" h="15" extrusionOk="0">
                  <a:moveTo>
                    <a:pt x="0" y="1"/>
                  </a:moveTo>
                  <a:lnTo>
                    <a:pt x="4"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5303;p126">
              <a:extLst>
                <a:ext uri="{FF2B5EF4-FFF2-40B4-BE49-F238E27FC236}">
                  <a16:creationId xmlns:a16="http://schemas.microsoft.com/office/drawing/2014/main" id="{17018B4C-1575-4B9F-808E-C1ED416783F1}"/>
                </a:ext>
              </a:extLst>
            </p:cNvPr>
            <p:cNvSpPr/>
            <p:nvPr/>
          </p:nvSpPr>
          <p:spPr>
            <a:xfrm>
              <a:off x="2097154" y="1637775"/>
              <a:ext cx="68" cy="204"/>
            </a:xfrm>
            <a:custGeom>
              <a:avLst/>
              <a:gdLst/>
              <a:ahLst/>
              <a:cxnLst/>
              <a:rect l="l" t="t" r="r" b="b"/>
              <a:pathLst>
                <a:path w="5" h="15" extrusionOk="0">
                  <a:moveTo>
                    <a:pt x="1" y="1"/>
                  </a:moveTo>
                  <a:lnTo>
                    <a:pt x="4"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5304;p126">
              <a:extLst>
                <a:ext uri="{FF2B5EF4-FFF2-40B4-BE49-F238E27FC236}">
                  <a16:creationId xmlns:a16="http://schemas.microsoft.com/office/drawing/2014/main" id="{AECA3EB8-0544-4B03-8144-8E7691E02D70}"/>
                </a:ext>
              </a:extLst>
            </p:cNvPr>
            <p:cNvSpPr/>
            <p:nvPr/>
          </p:nvSpPr>
          <p:spPr>
            <a:xfrm>
              <a:off x="2096924" y="1636824"/>
              <a:ext cx="54" cy="204"/>
            </a:xfrm>
            <a:custGeom>
              <a:avLst/>
              <a:gdLst/>
              <a:ahLst/>
              <a:cxnLst/>
              <a:rect l="l" t="t" r="r" b="b"/>
              <a:pathLst>
                <a:path w="4" h="15" extrusionOk="0">
                  <a:moveTo>
                    <a:pt x="0" y="0"/>
                  </a:moveTo>
                  <a:lnTo>
                    <a:pt x="4"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5305;p126">
              <a:extLst>
                <a:ext uri="{FF2B5EF4-FFF2-40B4-BE49-F238E27FC236}">
                  <a16:creationId xmlns:a16="http://schemas.microsoft.com/office/drawing/2014/main" id="{98620B30-6273-4E48-A744-FEDA7F2F25E9}"/>
                </a:ext>
              </a:extLst>
            </p:cNvPr>
            <p:cNvSpPr/>
            <p:nvPr/>
          </p:nvSpPr>
          <p:spPr>
            <a:xfrm>
              <a:off x="2096353" y="1635344"/>
              <a:ext cx="54" cy="163"/>
            </a:xfrm>
            <a:custGeom>
              <a:avLst/>
              <a:gdLst/>
              <a:ahLst/>
              <a:cxnLst/>
              <a:rect l="l" t="t" r="r" b="b"/>
              <a:pathLst>
                <a:path w="4" h="12" extrusionOk="0">
                  <a:moveTo>
                    <a:pt x="0" y="1"/>
                  </a:moveTo>
                  <a:lnTo>
                    <a:pt x="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5306;p126">
              <a:extLst>
                <a:ext uri="{FF2B5EF4-FFF2-40B4-BE49-F238E27FC236}">
                  <a16:creationId xmlns:a16="http://schemas.microsoft.com/office/drawing/2014/main" id="{C00DE156-B56D-4FF1-8946-C668C26E849B}"/>
                </a:ext>
              </a:extLst>
            </p:cNvPr>
            <p:cNvSpPr/>
            <p:nvPr/>
          </p:nvSpPr>
          <p:spPr>
            <a:xfrm>
              <a:off x="2096489" y="1635724"/>
              <a:ext cx="68" cy="163"/>
            </a:xfrm>
            <a:custGeom>
              <a:avLst/>
              <a:gdLst/>
              <a:ahLst/>
              <a:cxnLst/>
              <a:rect l="l" t="t" r="r" b="b"/>
              <a:pathLst>
                <a:path w="5" h="12" extrusionOk="0">
                  <a:moveTo>
                    <a:pt x="1" y="1"/>
                  </a:moveTo>
                  <a:lnTo>
                    <a:pt x="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5307;p126">
              <a:extLst>
                <a:ext uri="{FF2B5EF4-FFF2-40B4-BE49-F238E27FC236}">
                  <a16:creationId xmlns:a16="http://schemas.microsoft.com/office/drawing/2014/main" id="{FE143A79-335E-4121-B808-C27BC38740F2}"/>
                </a:ext>
              </a:extLst>
            </p:cNvPr>
            <p:cNvSpPr/>
            <p:nvPr/>
          </p:nvSpPr>
          <p:spPr>
            <a:xfrm>
              <a:off x="2095878" y="1634543"/>
              <a:ext cx="54" cy="109"/>
            </a:xfrm>
            <a:custGeom>
              <a:avLst/>
              <a:gdLst/>
              <a:ahLst/>
              <a:cxnLst/>
              <a:rect l="l" t="t" r="r" b="b"/>
              <a:pathLst>
                <a:path w="4" h="8" extrusionOk="0">
                  <a:moveTo>
                    <a:pt x="0" y="0"/>
                  </a:moveTo>
                  <a:lnTo>
                    <a:pt x="4"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5308;p126">
              <a:extLst>
                <a:ext uri="{FF2B5EF4-FFF2-40B4-BE49-F238E27FC236}">
                  <a16:creationId xmlns:a16="http://schemas.microsoft.com/office/drawing/2014/main" id="{98D1E5E6-12C1-417C-8F94-E87BE1B8FAC1}"/>
                </a:ext>
              </a:extLst>
            </p:cNvPr>
            <p:cNvSpPr/>
            <p:nvPr/>
          </p:nvSpPr>
          <p:spPr>
            <a:xfrm>
              <a:off x="2095729" y="1634299"/>
              <a:ext cx="68" cy="109"/>
            </a:xfrm>
            <a:custGeom>
              <a:avLst/>
              <a:gdLst/>
              <a:ahLst/>
              <a:cxnLst/>
              <a:rect l="l" t="t" r="r" b="b"/>
              <a:pathLst>
                <a:path w="5" h="8" extrusionOk="0">
                  <a:moveTo>
                    <a:pt x="1" y="1"/>
                  </a:moveTo>
                  <a:lnTo>
                    <a:pt x="4"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5309;p126">
              <a:extLst>
                <a:ext uri="{FF2B5EF4-FFF2-40B4-BE49-F238E27FC236}">
                  <a16:creationId xmlns:a16="http://schemas.microsoft.com/office/drawing/2014/main" id="{4E3321A6-A65D-466D-AFEB-6CB6A9C9463F}"/>
                </a:ext>
              </a:extLst>
            </p:cNvPr>
            <p:cNvSpPr/>
            <p:nvPr/>
          </p:nvSpPr>
          <p:spPr>
            <a:xfrm>
              <a:off x="2095254" y="1632968"/>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5310;p126">
              <a:extLst>
                <a:ext uri="{FF2B5EF4-FFF2-40B4-BE49-F238E27FC236}">
                  <a16:creationId xmlns:a16="http://schemas.microsoft.com/office/drawing/2014/main" id="{77E427F5-A142-4968-8117-5B8617C962A3}"/>
                </a:ext>
              </a:extLst>
            </p:cNvPr>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5311;p126">
              <a:extLst>
                <a:ext uri="{FF2B5EF4-FFF2-40B4-BE49-F238E27FC236}">
                  <a16:creationId xmlns:a16="http://schemas.microsoft.com/office/drawing/2014/main" id="{69E6BDFC-58B8-4267-AB27-FE11E0E5F323}"/>
                </a:ext>
              </a:extLst>
            </p:cNvPr>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5312;p126">
              <a:extLst>
                <a:ext uri="{FF2B5EF4-FFF2-40B4-BE49-F238E27FC236}">
                  <a16:creationId xmlns:a16="http://schemas.microsoft.com/office/drawing/2014/main" id="{C9F4EEE8-ACA5-4D50-9129-A2972B1E49F7}"/>
                </a:ext>
              </a:extLst>
            </p:cNvPr>
            <p:cNvSpPr/>
            <p:nvPr/>
          </p:nvSpPr>
          <p:spPr>
            <a:xfrm>
              <a:off x="2095064" y="1633308"/>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5313;p126">
              <a:extLst>
                <a:ext uri="{FF2B5EF4-FFF2-40B4-BE49-F238E27FC236}">
                  <a16:creationId xmlns:a16="http://schemas.microsoft.com/office/drawing/2014/main" id="{57607EEC-0873-4649-B8F4-E1E47F2F0E24}"/>
                </a:ext>
              </a:extLst>
            </p:cNvPr>
            <p:cNvSpPr/>
            <p:nvPr/>
          </p:nvSpPr>
          <p:spPr>
            <a:xfrm>
              <a:off x="2109944" y="1656498"/>
              <a:ext cx="149" cy="14"/>
            </a:xfrm>
            <a:custGeom>
              <a:avLst/>
              <a:gdLst/>
              <a:ahLst/>
              <a:cxnLst/>
              <a:rect l="l" t="t" r="r" b="b"/>
              <a:pathLst>
                <a:path w="11" h="1" extrusionOk="0">
                  <a:moveTo>
                    <a:pt x="0"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5314;p126">
              <a:extLst>
                <a:ext uri="{FF2B5EF4-FFF2-40B4-BE49-F238E27FC236}">
                  <a16:creationId xmlns:a16="http://schemas.microsoft.com/office/drawing/2014/main" id="{A6BAD648-8245-4CF0-84B4-61D017039482}"/>
                </a:ext>
              </a:extLst>
            </p:cNvPr>
            <p:cNvSpPr/>
            <p:nvPr/>
          </p:nvSpPr>
          <p:spPr>
            <a:xfrm>
              <a:off x="2110555" y="1656362"/>
              <a:ext cx="68" cy="14"/>
            </a:xfrm>
            <a:custGeom>
              <a:avLst/>
              <a:gdLst/>
              <a:ahLst/>
              <a:cxnLst/>
              <a:rect l="l" t="t" r="r" b="b"/>
              <a:pathLst>
                <a:path w="5" h="1" extrusionOk="0">
                  <a:moveTo>
                    <a:pt x="1"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5315;p126">
              <a:extLst>
                <a:ext uri="{FF2B5EF4-FFF2-40B4-BE49-F238E27FC236}">
                  <a16:creationId xmlns:a16="http://schemas.microsoft.com/office/drawing/2014/main" id="{BAB95971-D976-47D5-8843-5ACD8ADD9ADE}"/>
                </a:ext>
              </a:extLst>
            </p:cNvPr>
            <p:cNvSpPr/>
            <p:nvPr/>
          </p:nvSpPr>
          <p:spPr>
            <a:xfrm>
              <a:off x="2118118" y="1656647"/>
              <a:ext cx="869" cy="394"/>
            </a:xfrm>
            <a:custGeom>
              <a:avLst/>
              <a:gdLst/>
              <a:ahLst/>
              <a:cxnLst/>
              <a:rect l="l" t="t" r="r" b="b"/>
              <a:pathLst>
                <a:path w="64" h="29" extrusionOk="0">
                  <a:moveTo>
                    <a:pt x="1" y="0"/>
                  </a:moveTo>
                  <a:lnTo>
                    <a:pt x="64" y="2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5316;p126">
              <a:extLst>
                <a:ext uri="{FF2B5EF4-FFF2-40B4-BE49-F238E27FC236}">
                  <a16:creationId xmlns:a16="http://schemas.microsoft.com/office/drawing/2014/main" id="{58BCCB3B-71FF-4D46-8A5D-23F831CBB1EC}"/>
                </a:ext>
              </a:extLst>
            </p:cNvPr>
            <p:cNvSpPr/>
            <p:nvPr/>
          </p:nvSpPr>
          <p:spPr>
            <a:xfrm>
              <a:off x="2109374" y="1656552"/>
              <a:ext cx="244" cy="14"/>
            </a:xfrm>
            <a:custGeom>
              <a:avLst/>
              <a:gdLst/>
              <a:ahLst/>
              <a:cxnLst/>
              <a:rect l="l" t="t" r="r" b="b"/>
              <a:pathLst>
                <a:path w="18" h="1" extrusionOk="0">
                  <a:moveTo>
                    <a:pt x="0" y="0"/>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5317;p126">
              <a:extLst>
                <a:ext uri="{FF2B5EF4-FFF2-40B4-BE49-F238E27FC236}">
                  <a16:creationId xmlns:a16="http://schemas.microsoft.com/office/drawing/2014/main" id="{EA085B32-3B51-43B3-948B-AB7BFE5C3668}"/>
                </a:ext>
              </a:extLst>
            </p:cNvPr>
            <p:cNvSpPr/>
            <p:nvPr/>
          </p:nvSpPr>
          <p:spPr>
            <a:xfrm>
              <a:off x="2110325" y="1656403"/>
              <a:ext cx="109" cy="14"/>
            </a:xfrm>
            <a:custGeom>
              <a:avLst/>
              <a:gdLst/>
              <a:ahLst/>
              <a:cxnLst/>
              <a:rect l="l" t="t" r="r" b="b"/>
              <a:pathLst>
                <a:path w="8"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5318;p126">
              <a:extLst>
                <a:ext uri="{FF2B5EF4-FFF2-40B4-BE49-F238E27FC236}">
                  <a16:creationId xmlns:a16="http://schemas.microsoft.com/office/drawing/2014/main" id="{82CFBB10-3269-4884-8131-5457F52763BC}"/>
                </a:ext>
              </a:extLst>
            </p:cNvPr>
            <p:cNvSpPr/>
            <p:nvPr/>
          </p:nvSpPr>
          <p:spPr>
            <a:xfrm>
              <a:off x="2117222" y="1656308"/>
              <a:ext cx="774" cy="299"/>
            </a:xfrm>
            <a:custGeom>
              <a:avLst/>
              <a:gdLst/>
              <a:ahLst/>
              <a:cxnLst/>
              <a:rect l="l" t="t" r="r" b="b"/>
              <a:pathLst>
                <a:path w="57" h="22" extrusionOk="0">
                  <a:moveTo>
                    <a:pt x="0" y="1"/>
                  </a:moveTo>
                  <a:lnTo>
                    <a:pt x="56"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5319;p126">
              <a:extLst>
                <a:ext uri="{FF2B5EF4-FFF2-40B4-BE49-F238E27FC236}">
                  <a16:creationId xmlns:a16="http://schemas.microsoft.com/office/drawing/2014/main" id="{D0C5DB3D-9E91-4381-A1AF-FE2F48E200FD}"/>
                </a:ext>
              </a:extLst>
            </p:cNvPr>
            <p:cNvSpPr/>
            <p:nvPr/>
          </p:nvSpPr>
          <p:spPr>
            <a:xfrm>
              <a:off x="2110650" y="1656308"/>
              <a:ext cx="68" cy="14"/>
            </a:xfrm>
            <a:custGeom>
              <a:avLst/>
              <a:gdLst/>
              <a:ahLst/>
              <a:cxnLst/>
              <a:rect l="l" t="t" r="r" b="b"/>
              <a:pathLst>
                <a:path w="5" h="1" extrusionOk="0">
                  <a:moveTo>
                    <a:pt x="1"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5320;p126">
              <a:extLst>
                <a:ext uri="{FF2B5EF4-FFF2-40B4-BE49-F238E27FC236}">
                  <a16:creationId xmlns:a16="http://schemas.microsoft.com/office/drawing/2014/main" id="{BEDE0C31-5319-4B7F-9CC5-9B90C1558012}"/>
                </a:ext>
              </a:extLst>
            </p:cNvPr>
            <p:cNvSpPr/>
            <p:nvPr/>
          </p:nvSpPr>
          <p:spPr>
            <a:xfrm>
              <a:off x="2110135" y="1656457"/>
              <a:ext cx="149" cy="14"/>
            </a:xfrm>
            <a:custGeom>
              <a:avLst/>
              <a:gdLst/>
              <a:ahLst/>
              <a:cxnLst/>
              <a:rect l="l" t="t" r="r" b="b"/>
              <a:pathLst>
                <a:path w="11" h="1" extrusionOk="0">
                  <a:moveTo>
                    <a:pt x="0"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5321;p126">
              <a:extLst>
                <a:ext uri="{FF2B5EF4-FFF2-40B4-BE49-F238E27FC236}">
                  <a16:creationId xmlns:a16="http://schemas.microsoft.com/office/drawing/2014/main" id="{FAF08AEB-1EC8-4E3C-A83C-52864ABD5D6B}"/>
                </a:ext>
              </a:extLst>
            </p:cNvPr>
            <p:cNvSpPr/>
            <p:nvPr/>
          </p:nvSpPr>
          <p:spPr>
            <a:xfrm>
              <a:off x="2119069" y="1657123"/>
              <a:ext cx="964" cy="434"/>
            </a:xfrm>
            <a:custGeom>
              <a:avLst/>
              <a:gdLst/>
              <a:ahLst/>
              <a:cxnLst/>
              <a:rect l="l" t="t" r="r" b="b"/>
              <a:pathLst>
                <a:path w="71" h="32" extrusionOk="0">
                  <a:moveTo>
                    <a:pt x="1" y="0"/>
                  </a:moveTo>
                  <a:lnTo>
                    <a:pt x="71"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5322;p126">
              <a:extLst>
                <a:ext uri="{FF2B5EF4-FFF2-40B4-BE49-F238E27FC236}">
                  <a16:creationId xmlns:a16="http://schemas.microsoft.com/office/drawing/2014/main" id="{C9E29675-861D-4A36-BF66-353443853BBC}"/>
                </a:ext>
              </a:extLst>
            </p:cNvPr>
            <p:cNvSpPr/>
            <p:nvPr/>
          </p:nvSpPr>
          <p:spPr>
            <a:xfrm>
              <a:off x="2108994" y="1656593"/>
              <a:ext cx="339" cy="14"/>
            </a:xfrm>
            <a:custGeom>
              <a:avLst/>
              <a:gdLst/>
              <a:ahLst/>
              <a:cxnLst/>
              <a:rect l="l" t="t" r="r" b="b"/>
              <a:pathLst>
                <a:path w="25" h="1" extrusionOk="0">
                  <a:moveTo>
                    <a:pt x="0" y="1"/>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5323;p126">
              <a:extLst>
                <a:ext uri="{FF2B5EF4-FFF2-40B4-BE49-F238E27FC236}">
                  <a16:creationId xmlns:a16="http://schemas.microsoft.com/office/drawing/2014/main" id="{0744417C-9F73-4866-9511-39E5CC9FDC44}"/>
                </a:ext>
              </a:extLst>
            </p:cNvPr>
            <p:cNvSpPr/>
            <p:nvPr/>
          </p:nvSpPr>
          <p:spPr>
            <a:xfrm>
              <a:off x="2109659" y="1656498"/>
              <a:ext cx="204" cy="14"/>
            </a:xfrm>
            <a:custGeom>
              <a:avLst/>
              <a:gdLst/>
              <a:ahLst/>
              <a:cxnLst/>
              <a:rect l="l" t="t" r="r" b="b"/>
              <a:pathLst>
                <a:path w="15" h="1" extrusionOk="0">
                  <a:moveTo>
                    <a:pt x="0" y="1"/>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5324;p126">
              <a:extLst>
                <a:ext uri="{FF2B5EF4-FFF2-40B4-BE49-F238E27FC236}">
                  <a16:creationId xmlns:a16="http://schemas.microsoft.com/office/drawing/2014/main" id="{5AC97412-D213-4505-86B2-2DDEFDE22386}"/>
                </a:ext>
              </a:extLst>
            </p:cNvPr>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5325;p126">
              <a:extLst>
                <a:ext uri="{FF2B5EF4-FFF2-40B4-BE49-F238E27FC236}">
                  <a16:creationId xmlns:a16="http://schemas.microsoft.com/office/drawing/2014/main" id="{053B7403-99E1-4697-AB84-150B16A526A5}"/>
                </a:ext>
              </a:extLst>
            </p:cNvPr>
            <p:cNvSpPr/>
            <p:nvPr/>
          </p:nvSpPr>
          <p:spPr>
            <a:xfrm>
              <a:off x="2106428" y="1656552"/>
              <a:ext cx="584" cy="14"/>
            </a:xfrm>
            <a:custGeom>
              <a:avLst/>
              <a:gdLst/>
              <a:ahLst/>
              <a:cxnLst/>
              <a:rect l="l" t="t" r="r" b="b"/>
              <a:pathLst>
                <a:path w="43" h="1" extrusionOk="0">
                  <a:moveTo>
                    <a:pt x="0" y="0"/>
                  </a:moveTo>
                  <a:lnTo>
                    <a:pt x="4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5326;p126">
              <a:extLst>
                <a:ext uri="{FF2B5EF4-FFF2-40B4-BE49-F238E27FC236}">
                  <a16:creationId xmlns:a16="http://schemas.microsoft.com/office/drawing/2014/main" id="{1CFAB2A5-3250-48E9-B033-234C412EC466}"/>
                </a:ext>
              </a:extLst>
            </p:cNvPr>
            <p:cNvSpPr/>
            <p:nvPr/>
          </p:nvSpPr>
          <p:spPr>
            <a:xfrm>
              <a:off x="2105898" y="1656498"/>
              <a:ext cx="299" cy="14"/>
            </a:xfrm>
            <a:custGeom>
              <a:avLst/>
              <a:gdLst/>
              <a:ahLst/>
              <a:cxnLst/>
              <a:rect l="l" t="t" r="r" b="b"/>
              <a:pathLst>
                <a:path w="22" h="1" extrusionOk="0">
                  <a:moveTo>
                    <a:pt x="22" y="1"/>
                  </a:moveTo>
                  <a:lnTo>
                    <a:pt x="1" y="1"/>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5327;p126">
              <a:extLst>
                <a:ext uri="{FF2B5EF4-FFF2-40B4-BE49-F238E27FC236}">
                  <a16:creationId xmlns:a16="http://schemas.microsoft.com/office/drawing/2014/main" id="{11A54417-A2B3-4FE2-8175-33ABEAC2C0D1}"/>
                </a:ext>
              </a:extLst>
            </p:cNvPr>
            <p:cNvSpPr/>
            <p:nvPr/>
          </p:nvSpPr>
          <p:spPr>
            <a:xfrm>
              <a:off x="2110460" y="1656403"/>
              <a:ext cx="68" cy="14"/>
            </a:xfrm>
            <a:custGeom>
              <a:avLst/>
              <a:gdLst/>
              <a:ahLst/>
              <a:cxnLst/>
              <a:rect l="l" t="t" r="r" b="b"/>
              <a:pathLst>
                <a:path w="5" h="1" extrusionOk="0">
                  <a:moveTo>
                    <a:pt x="1"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5328;p126">
              <a:extLst>
                <a:ext uri="{FF2B5EF4-FFF2-40B4-BE49-F238E27FC236}">
                  <a16:creationId xmlns:a16="http://schemas.microsoft.com/office/drawing/2014/main" id="{38C01C65-4D8C-40AD-B29E-ED9F19771D34}"/>
                </a:ext>
              </a:extLst>
            </p:cNvPr>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5329;p126">
              <a:extLst>
                <a:ext uri="{FF2B5EF4-FFF2-40B4-BE49-F238E27FC236}">
                  <a16:creationId xmlns:a16="http://schemas.microsoft.com/office/drawing/2014/main" id="{9486984F-813E-4A2E-AAB2-89722DD9E850}"/>
                </a:ext>
              </a:extLst>
            </p:cNvPr>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5330;p126">
              <a:extLst>
                <a:ext uri="{FF2B5EF4-FFF2-40B4-BE49-F238E27FC236}">
                  <a16:creationId xmlns:a16="http://schemas.microsoft.com/office/drawing/2014/main" id="{0C284814-FFC8-4280-8308-0698B28F8B56}"/>
                </a:ext>
              </a:extLst>
            </p:cNvPr>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5331;p126">
              <a:extLst>
                <a:ext uri="{FF2B5EF4-FFF2-40B4-BE49-F238E27FC236}">
                  <a16:creationId xmlns:a16="http://schemas.microsoft.com/office/drawing/2014/main" id="{6CAA4831-41D6-4C63-9981-651F7E841021}"/>
                </a:ext>
              </a:extLst>
            </p:cNvPr>
            <p:cNvSpPr/>
            <p:nvPr/>
          </p:nvSpPr>
          <p:spPr>
            <a:xfrm>
              <a:off x="2303017" y="1816074"/>
              <a:ext cx="394" cy="1059"/>
            </a:xfrm>
            <a:custGeom>
              <a:avLst/>
              <a:gdLst/>
              <a:ahLst/>
              <a:cxnLst/>
              <a:rect l="l" t="t" r="r" b="b"/>
              <a:pathLst>
                <a:path w="29" h="78" extrusionOk="0">
                  <a:moveTo>
                    <a:pt x="29" y="0"/>
                  </a:moveTo>
                  <a:lnTo>
                    <a:pt x="1" y="7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5332;p126">
              <a:extLst>
                <a:ext uri="{FF2B5EF4-FFF2-40B4-BE49-F238E27FC236}">
                  <a16:creationId xmlns:a16="http://schemas.microsoft.com/office/drawing/2014/main" id="{BC1C8584-387E-400B-802E-2CBE8BEB3C28}"/>
                </a:ext>
              </a:extLst>
            </p:cNvPr>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5333;p126">
              <a:extLst>
                <a:ext uri="{FF2B5EF4-FFF2-40B4-BE49-F238E27FC236}">
                  <a16:creationId xmlns:a16="http://schemas.microsoft.com/office/drawing/2014/main" id="{EE70E602-7FE3-403D-BBD1-CA19E65EC4C5}"/>
                </a:ext>
              </a:extLst>
            </p:cNvPr>
            <p:cNvSpPr/>
            <p:nvPr/>
          </p:nvSpPr>
          <p:spPr>
            <a:xfrm>
              <a:off x="2312765" y="1818355"/>
              <a:ext cx="434" cy="204"/>
            </a:xfrm>
            <a:custGeom>
              <a:avLst/>
              <a:gdLst/>
              <a:ahLst/>
              <a:cxnLst/>
              <a:rect l="l" t="t" r="r" b="b"/>
              <a:pathLst>
                <a:path w="32" h="15" extrusionOk="0">
                  <a:moveTo>
                    <a:pt x="32" y="0"/>
                  </a:moveTo>
                  <a:lnTo>
                    <a:pt x="0"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5334;p126">
              <a:extLst>
                <a:ext uri="{FF2B5EF4-FFF2-40B4-BE49-F238E27FC236}">
                  <a16:creationId xmlns:a16="http://schemas.microsoft.com/office/drawing/2014/main" id="{80AD8744-29F5-4691-A85A-BD59697CDB3C}"/>
                </a:ext>
              </a:extLst>
            </p:cNvPr>
            <p:cNvSpPr/>
            <p:nvPr/>
          </p:nvSpPr>
          <p:spPr>
            <a:xfrm>
              <a:off x="2311530" y="1818776"/>
              <a:ext cx="434" cy="109"/>
            </a:xfrm>
            <a:custGeom>
              <a:avLst/>
              <a:gdLst/>
              <a:ahLst/>
              <a:cxnLst/>
              <a:rect l="l" t="t" r="r" b="b"/>
              <a:pathLst>
                <a:path w="32" h="8" extrusionOk="0">
                  <a:moveTo>
                    <a:pt x="32"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5335;p126">
              <a:extLst>
                <a:ext uri="{FF2B5EF4-FFF2-40B4-BE49-F238E27FC236}">
                  <a16:creationId xmlns:a16="http://schemas.microsoft.com/office/drawing/2014/main" id="{DCDA0E24-AEDA-4011-B932-7BDAC8D1B662}"/>
                </a:ext>
              </a:extLst>
            </p:cNvPr>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5336;p126">
              <a:extLst>
                <a:ext uri="{FF2B5EF4-FFF2-40B4-BE49-F238E27FC236}">
                  <a16:creationId xmlns:a16="http://schemas.microsoft.com/office/drawing/2014/main" id="{15B16724-A5BC-4AF4-959B-C1481C665335}"/>
                </a:ext>
              </a:extLst>
            </p:cNvPr>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5337;p126">
              <a:extLst>
                <a:ext uri="{FF2B5EF4-FFF2-40B4-BE49-F238E27FC236}">
                  <a16:creationId xmlns:a16="http://schemas.microsoft.com/office/drawing/2014/main" id="{BA287A6D-436E-41AF-B74B-78265E235609}"/>
                </a:ext>
              </a:extLst>
            </p:cNvPr>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5338;p126">
              <a:extLst>
                <a:ext uri="{FF2B5EF4-FFF2-40B4-BE49-F238E27FC236}">
                  <a16:creationId xmlns:a16="http://schemas.microsoft.com/office/drawing/2014/main" id="{E7B28774-D5E2-46D7-88DF-4845B3196F63}"/>
                </a:ext>
              </a:extLst>
            </p:cNvPr>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5339;p126">
              <a:extLst>
                <a:ext uri="{FF2B5EF4-FFF2-40B4-BE49-F238E27FC236}">
                  <a16:creationId xmlns:a16="http://schemas.microsoft.com/office/drawing/2014/main" id="{82B838DE-DDFD-448F-8AF5-311C7067ED33}"/>
                </a:ext>
              </a:extLst>
            </p:cNvPr>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5340;p126">
              <a:extLst>
                <a:ext uri="{FF2B5EF4-FFF2-40B4-BE49-F238E27FC236}">
                  <a16:creationId xmlns:a16="http://schemas.microsoft.com/office/drawing/2014/main" id="{F66F321C-03BF-4E9C-B079-4F9871EC2C08}"/>
                </a:ext>
              </a:extLst>
            </p:cNvPr>
            <p:cNvSpPr/>
            <p:nvPr/>
          </p:nvSpPr>
          <p:spPr>
            <a:xfrm>
              <a:off x="2312141" y="1818586"/>
              <a:ext cx="448" cy="163"/>
            </a:xfrm>
            <a:custGeom>
              <a:avLst/>
              <a:gdLst/>
              <a:ahLst/>
              <a:cxnLst/>
              <a:rect l="l" t="t" r="r" b="b"/>
              <a:pathLst>
                <a:path w="33" h="12" extrusionOk="0">
                  <a:moveTo>
                    <a:pt x="32"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5341;p126">
              <a:extLst>
                <a:ext uri="{FF2B5EF4-FFF2-40B4-BE49-F238E27FC236}">
                  <a16:creationId xmlns:a16="http://schemas.microsoft.com/office/drawing/2014/main" id="{A0D8FF23-B66C-4D42-84B8-8257494F878B}"/>
                </a:ext>
              </a:extLst>
            </p:cNvPr>
            <p:cNvSpPr/>
            <p:nvPr/>
          </p:nvSpPr>
          <p:spPr>
            <a:xfrm>
              <a:off x="2305447" y="1817120"/>
              <a:ext cx="204" cy="109"/>
            </a:xfrm>
            <a:custGeom>
              <a:avLst/>
              <a:gdLst/>
              <a:ahLst/>
              <a:cxnLst/>
              <a:rect l="l" t="t" r="r" b="b"/>
              <a:pathLst>
                <a:path w="15" h="8" extrusionOk="0">
                  <a:moveTo>
                    <a:pt x="14"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5342;p126">
              <a:extLst>
                <a:ext uri="{FF2B5EF4-FFF2-40B4-BE49-F238E27FC236}">
                  <a16:creationId xmlns:a16="http://schemas.microsoft.com/office/drawing/2014/main" id="{ABB11144-558D-4712-AE80-33D54FDE714C}"/>
                </a:ext>
              </a:extLst>
            </p:cNvPr>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5343;p126">
              <a:extLst>
                <a:ext uri="{FF2B5EF4-FFF2-40B4-BE49-F238E27FC236}">
                  <a16:creationId xmlns:a16="http://schemas.microsoft.com/office/drawing/2014/main" id="{A1FE0F47-F1B2-4B96-A3AE-6677D8B5A976}"/>
                </a:ext>
              </a:extLst>
            </p:cNvPr>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5344;p126">
              <a:extLst>
                <a:ext uri="{FF2B5EF4-FFF2-40B4-BE49-F238E27FC236}">
                  <a16:creationId xmlns:a16="http://schemas.microsoft.com/office/drawing/2014/main" id="{60115CD0-438A-4353-84C3-072AD00E273C}"/>
                </a:ext>
              </a:extLst>
            </p:cNvPr>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5345;p126">
              <a:extLst>
                <a:ext uri="{FF2B5EF4-FFF2-40B4-BE49-F238E27FC236}">
                  <a16:creationId xmlns:a16="http://schemas.microsoft.com/office/drawing/2014/main" id="{E4A1ED5B-3921-417F-9EAF-B75B79A61525}"/>
                </a:ext>
              </a:extLst>
            </p:cNvPr>
            <p:cNvSpPr/>
            <p:nvPr/>
          </p:nvSpPr>
          <p:spPr>
            <a:xfrm>
              <a:off x="2453550" y="1892787"/>
              <a:ext cx="109" cy="68"/>
            </a:xfrm>
            <a:custGeom>
              <a:avLst/>
              <a:gdLst/>
              <a:ahLst/>
              <a:cxnLst/>
              <a:rect l="l" t="t" r="r" b="b"/>
              <a:pathLst>
                <a:path w="8" h="5" extrusionOk="0">
                  <a:moveTo>
                    <a:pt x="8"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5346;p126">
              <a:extLst>
                <a:ext uri="{FF2B5EF4-FFF2-40B4-BE49-F238E27FC236}">
                  <a16:creationId xmlns:a16="http://schemas.microsoft.com/office/drawing/2014/main" id="{F54F862E-623F-4A13-A342-8F343D240C08}"/>
                </a:ext>
              </a:extLst>
            </p:cNvPr>
            <p:cNvSpPr/>
            <p:nvPr/>
          </p:nvSpPr>
          <p:spPr>
            <a:xfrm>
              <a:off x="2455791" y="1870737"/>
              <a:ext cx="68" cy="14"/>
            </a:xfrm>
            <a:custGeom>
              <a:avLst/>
              <a:gdLst/>
              <a:ahLst/>
              <a:cxnLst/>
              <a:rect l="l" t="t" r="r" b="b"/>
              <a:pathLst>
                <a:path w="5" h="1" extrusionOk="0">
                  <a:moveTo>
                    <a:pt x="1"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5347;p126">
              <a:extLst>
                <a:ext uri="{FF2B5EF4-FFF2-40B4-BE49-F238E27FC236}">
                  <a16:creationId xmlns:a16="http://schemas.microsoft.com/office/drawing/2014/main" id="{5C38E075-D1DB-47A6-A9CF-721168688404}"/>
                </a:ext>
              </a:extLst>
            </p:cNvPr>
            <p:cNvSpPr/>
            <p:nvPr/>
          </p:nvSpPr>
          <p:spPr>
            <a:xfrm>
              <a:off x="2453414" y="1892882"/>
              <a:ext cx="54" cy="14"/>
            </a:xfrm>
            <a:custGeom>
              <a:avLst/>
              <a:gdLst/>
              <a:ahLst/>
              <a:cxnLst/>
              <a:rect l="l" t="t" r="r" b="b"/>
              <a:pathLst>
                <a:path w="4" h="1" extrusionOk="0">
                  <a:moveTo>
                    <a:pt x="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5348;p126">
              <a:extLst>
                <a:ext uri="{FF2B5EF4-FFF2-40B4-BE49-F238E27FC236}">
                  <a16:creationId xmlns:a16="http://schemas.microsoft.com/office/drawing/2014/main" id="{7722FEA9-FE0B-4832-BFF6-615DB7C99F4D}"/>
                </a:ext>
              </a:extLst>
            </p:cNvPr>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5349;p126">
              <a:extLst>
                <a:ext uri="{FF2B5EF4-FFF2-40B4-BE49-F238E27FC236}">
                  <a16:creationId xmlns:a16="http://schemas.microsoft.com/office/drawing/2014/main" id="{6B46807D-ABD3-4F91-91E4-248C258F6E30}"/>
                </a:ext>
              </a:extLst>
            </p:cNvPr>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5350;p126">
              <a:extLst>
                <a:ext uri="{FF2B5EF4-FFF2-40B4-BE49-F238E27FC236}">
                  <a16:creationId xmlns:a16="http://schemas.microsoft.com/office/drawing/2014/main" id="{46704330-2DA5-4833-8BAA-51E7DADD4753}"/>
                </a:ext>
              </a:extLst>
            </p:cNvPr>
            <p:cNvSpPr/>
            <p:nvPr/>
          </p:nvSpPr>
          <p:spPr>
            <a:xfrm>
              <a:off x="2425553" y="1855571"/>
              <a:ext cx="353" cy="14"/>
            </a:xfrm>
            <a:custGeom>
              <a:avLst/>
              <a:gdLst/>
              <a:ahLst/>
              <a:cxnLst/>
              <a:rect l="l" t="t" r="r" b="b"/>
              <a:pathLst>
                <a:path w="26" h="1" extrusionOk="0">
                  <a:moveTo>
                    <a:pt x="25"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5351;p126">
              <a:extLst>
                <a:ext uri="{FF2B5EF4-FFF2-40B4-BE49-F238E27FC236}">
                  <a16:creationId xmlns:a16="http://schemas.microsoft.com/office/drawing/2014/main" id="{6C8FE352-1839-45F2-8339-63CC732D59DF}"/>
                </a:ext>
              </a:extLst>
            </p:cNvPr>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5352;p126">
              <a:extLst>
                <a:ext uri="{FF2B5EF4-FFF2-40B4-BE49-F238E27FC236}">
                  <a16:creationId xmlns:a16="http://schemas.microsoft.com/office/drawing/2014/main" id="{A7510D8B-7051-4259-B59E-66B7EF52E818}"/>
                </a:ext>
              </a:extLst>
            </p:cNvPr>
            <p:cNvSpPr/>
            <p:nvPr/>
          </p:nvSpPr>
          <p:spPr>
            <a:xfrm>
              <a:off x="2422037" y="1852761"/>
              <a:ext cx="109" cy="204"/>
            </a:xfrm>
            <a:custGeom>
              <a:avLst/>
              <a:gdLst/>
              <a:ahLst/>
              <a:cxnLst/>
              <a:rect l="l" t="t" r="r" b="b"/>
              <a:pathLst>
                <a:path w="8" h="15" extrusionOk="0">
                  <a:moveTo>
                    <a:pt x="1" y="1"/>
                  </a:moveTo>
                  <a:lnTo>
                    <a:pt x="8" y="15"/>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5353;p126">
              <a:extLst>
                <a:ext uri="{FF2B5EF4-FFF2-40B4-BE49-F238E27FC236}">
                  <a16:creationId xmlns:a16="http://schemas.microsoft.com/office/drawing/2014/main" id="{D07D4C2E-B342-4148-8A3C-3436B205C2A2}"/>
                </a:ext>
              </a:extLst>
            </p:cNvPr>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5354;p126">
              <a:extLst>
                <a:ext uri="{FF2B5EF4-FFF2-40B4-BE49-F238E27FC236}">
                  <a16:creationId xmlns:a16="http://schemas.microsoft.com/office/drawing/2014/main" id="{4EBE5160-8933-43F8-82C5-AF68346C4A91}"/>
                </a:ext>
              </a:extLst>
            </p:cNvPr>
            <p:cNvSpPr/>
            <p:nvPr/>
          </p:nvSpPr>
          <p:spPr>
            <a:xfrm>
              <a:off x="2425988" y="185561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5355;p126">
              <a:extLst>
                <a:ext uri="{FF2B5EF4-FFF2-40B4-BE49-F238E27FC236}">
                  <a16:creationId xmlns:a16="http://schemas.microsoft.com/office/drawing/2014/main" id="{7A83F82E-84E7-4C93-A492-75A18A42BA62}"/>
                </a:ext>
              </a:extLst>
            </p:cNvPr>
            <p:cNvSpPr/>
            <p:nvPr/>
          </p:nvSpPr>
          <p:spPr>
            <a:xfrm>
              <a:off x="2424508" y="1855286"/>
              <a:ext cx="353" cy="109"/>
            </a:xfrm>
            <a:custGeom>
              <a:avLst/>
              <a:gdLst/>
              <a:ahLst/>
              <a:cxnLst/>
              <a:rect l="l" t="t" r="r" b="b"/>
              <a:pathLst>
                <a:path w="26" h="8" extrusionOk="0">
                  <a:moveTo>
                    <a:pt x="25"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5356;p126">
              <a:extLst>
                <a:ext uri="{FF2B5EF4-FFF2-40B4-BE49-F238E27FC236}">
                  <a16:creationId xmlns:a16="http://schemas.microsoft.com/office/drawing/2014/main" id="{27FD6AE4-B441-4944-822D-41D87FF5C3C9}"/>
                </a:ext>
              </a:extLst>
            </p:cNvPr>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5357;p126">
              <a:extLst>
                <a:ext uri="{FF2B5EF4-FFF2-40B4-BE49-F238E27FC236}">
                  <a16:creationId xmlns:a16="http://schemas.microsoft.com/office/drawing/2014/main" id="{C2099196-F1DF-4B50-8223-8AE466BE0BAC}"/>
                </a:ext>
              </a:extLst>
            </p:cNvPr>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5358;p126">
              <a:extLst>
                <a:ext uri="{FF2B5EF4-FFF2-40B4-BE49-F238E27FC236}">
                  <a16:creationId xmlns:a16="http://schemas.microsoft.com/office/drawing/2014/main" id="{F5133907-85CA-4BC4-8536-AC0511FB4D5F}"/>
                </a:ext>
              </a:extLst>
            </p:cNvPr>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5359;p126">
              <a:extLst>
                <a:ext uri="{FF2B5EF4-FFF2-40B4-BE49-F238E27FC236}">
                  <a16:creationId xmlns:a16="http://schemas.microsoft.com/office/drawing/2014/main" id="{94D3EAA6-2F06-49B7-B11B-97DE761CA8E4}"/>
                </a:ext>
              </a:extLst>
            </p:cNvPr>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5360;p126">
              <a:extLst>
                <a:ext uri="{FF2B5EF4-FFF2-40B4-BE49-F238E27FC236}">
                  <a16:creationId xmlns:a16="http://schemas.microsoft.com/office/drawing/2014/main" id="{6D9D4387-88F7-4304-B744-2E371A817B79}"/>
                </a:ext>
              </a:extLst>
            </p:cNvPr>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5361;p126">
              <a:extLst>
                <a:ext uri="{FF2B5EF4-FFF2-40B4-BE49-F238E27FC236}">
                  <a16:creationId xmlns:a16="http://schemas.microsoft.com/office/drawing/2014/main" id="{37E0490F-2543-4763-830D-AECE222E3D66}"/>
                </a:ext>
              </a:extLst>
            </p:cNvPr>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5362;p126">
              <a:extLst>
                <a:ext uri="{FF2B5EF4-FFF2-40B4-BE49-F238E27FC236}">
                  <a16:creationId xmlns:a16="http://schemas.microsoft.com/office/drawing/2014/main" id="{247474A0-B79C-4E56-BF92-907A45FE5883}"/>
                </a:ext>
              </a:extLst>
            </p:cNvPr>
            <p:cNvSpPr/>
            <p:nvPr/>
          </p:nvSpPr>
          <p:spPr>
            <a:xfrm>
              <a:off x="2435682" y="1868117"/>
              <a:ext cx="258" cy="163"/>
            </a:xfrm>
            <a:custGeom>
              <a:avLst/>
              <a:gdLst/>
              <a:ahLst/>
              <a:cxnLst/>
              <a:rect l="l" t="t" r="r" b="b"/>
              <a:pathLst>
                <a:path w="19" h="12" extrusionOk="0">
                  <a:moveTo>
                    <a:pt x="18"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5363;p126">
              <a:extLst>
                <a:ext uri="{FF2B5EF4-FFF2-40B4-BE49-F238E27FC236}">
                  <a16:creationId xmlns:a16="http://schemas.microsoft.com/office/drawing/2014/main" id="{4C7B3651-D53C-440A-8C27-8F0DCD36C93E}"/>
                </a:ext>
              </a:extLst>
            </p:cNvPr>
            <p:cNvSpPr/>
            <p:nvPr/>
          </p:nvSpPr>
          <p:spPr>
            <a:xfrm>
              <a:off x="2432695" y="1865035"/>
              <a:ext cx="204" cy="299"/>
            </a:xfrm>
            <a:custGeom>
              <a:avLst/>
              <a:gdLst/>
              <a:ahLst/>
              <a:cxnLst/>
              <a:rect l="l" t="t" r="r" b="b"/>
              <a:pathLst>
                <a:path w="15" h="22" extrusionOk="0">
                  <a:moveTo>
                    <a:pt x="14" y="2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5364;p126">
              <a:extLst>
                <a:ext uri="{FF2B5EF4-FFF2-40B4-BE49-F238E27FC236}">
                  <a16:creationId xmlns:a16="http://schemas.microsoft.com/office/drawing/2014/main" id="{204DF566-AFCD-4C8A-BF8B-B4C0377E5E83}"/>
                </a:ext>
              </a:extLst>
            </p:cNvPr>
            <p:cNvSpPr/>
            <p:nvPr/>
          </p:nvSpPr>
          <p:spPr>
            <a:xfrm>
              <a:off x="2435397" y="1867886"/>
              <a:ext cx="204" cy="149"/>
            </a:xfrm>
            <a:custGeom>
              <a:avLst/>
              <a:gdLst/>
              <a:ahLst/>
              <a:cxnLst/>
              <a:rect l="l" t="t" r="r" b="b"/>
              <a:pathLst>
                <a:path w="15" h="11" extrusionOk="0">
                  <a:moveTo>
                    <a:pt x="15"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5365;p126">
              <a:extLst>
                <a:ext uri="{FF2B5EF4-FFF2-40B4-BE49-F238E27FC236}">
                  <a16:creationId xmlns:a16="http://schemas.microsoft.com/office/drawing/2014/main" id="{42E11F70-0D13-4A3B-919A-6B8E2DD3B121}"/>
                </a:ext>
              </a:extLst>
            </p:cNvPr>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5366;p126">
              <a:extLst>
                <a:ext uri="{FF2B5EF4-FFF2-40B4-BE49-F238E27FC236}">
                  <a16:creationId xmlns:a16="http://schemas.microsoft.com/office/drawing/2014/main" id="{6CE64628-07A7-4D3D-B286-FC0DEB40B8DB}"/>
                </a:ext>
              </a:extLst>
            </p:cNvPr>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5367;p126">
              <a:extLst>
                <a:ext uri="{FF2B5EF4-FFF2-40B4-BE49-F238E27FC236}">
                  <a16:creationId xmlns:a16="http://schemas.microsoft.com/office/drawing/2014/main" id="{DE1A29DC-CEC9-40B0-A302-34F1AFADC1F1}"/>
                </a:ext>
              </a:extLst>
            </p:cNvPr>
            <p:cNvSpPr/>
            <p:nvPr/>
          </p:nvSpPr>
          <p:spPr>
            <a:xfrm>
              <a:off x="2432315" y="1864505"/>
              <a:ext cx="244" cy="353"/>
            </a:xfrm>
            <a:custGeom>
              <a:avLst/>
              <a:gdLst/>
              <a:ahLst/>
              <a:cxnLst/>
              <a:rect l="l" t="t" r="r" b="b"/>
              <a:pathLst>
                <a:path w="18" h="26" extrusionOk="0">
                  <a:moveTo>
                    <a:pt x="18" y="2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5368;p126">
              <a:extLst>
                <a:ext uri="{FF2B5EF4-FFF2-40B4-BE49-F238E27FC236}">
                  <a16:creationId xmlns:a16="http://schemas.microsoft.com/office/drawing/2014/main" id="{2409C0A3-15BB-4E39-993E-A60D1C402F5D}"/>
                </a:ext>
              </a:extLst>
            </p:cNvPr>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5369;p126">
              <a:extLst>
                <a:ext uri="{FF2B5EF4-FFF2-40B4-BE49-F238E27FC236}">
                  <a16:creationId xmlns:a16="http://schemas.microsoft.com/office/drawing/2014/main" id="{CA941472-4431-4AA8-8DB0-2D028562E0E4}"/>
                </a:ext>
              </a:extLst>
            </p:cNvPr>
            <p:cNvSpPr/>
            <p:nvPr/>
          </p:nvSpPr>
          <p:spPr>
            <a:xfrm>
              <a:off x="2435071" y="1867601"/>
              <a:ext cx="204" cy="204"/>
            </a:xfrm>
            <a:custGeom>
              <a:avLst/>
              <a:gdLst/>
              <a:ahLst/>
              <a:cxnLst/>
              <a:rect l="l" t="t" r="r" b="b"/>
              <a:pathLst>
                <a:path w="15" h="15" extrusionOk="0">
                  <a:moveTo>
                    <a:pt x="14"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5370;p126">
              <a:extLst>
                <a:ext uri="{FF2B5EF4-FFF2-40B4-BE49-F238E27FC236}">
                  <a16:creationId xmlns:a16="http://schemas.microsoft.com/office/drawing/2014/main" id="{A75E23BE-7C43-43A3-B8B7-E841EDB2C348}"/>
                </a:ext>
              </a:extLst>
            </p:cNvPr>
            <p:cNvSpPr/>
            <p:nvPr/>
          </p:nvSpPr>
          <p:spPr>
            <a:xfrm>
              <a:off x="2433021" y="1865551"/>
              <a:ext cx="258" cy="299"/>
            </a:xfrm>
            <a:custGeom>
              <a:avLst/>
              <a:gdLst/>
              <a:ahLst/>
              <a:cxnLst/>
              <a:rect l="l" t="t" r="r" b="b"/>
              <a:pathLst>
                <a:path w="19" h="22" extrusionOk="0">
                  <a:moveTo>
                    <a:pt x="18" y="22"/>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5371;p126">
              <a:extLst>
                <a:ext uri="{FF2B5EF4-FFF2-40B4-BE49-F238E27FC236}">
                  <a16:creationId xmlns:a16="http://schemas.microsoft.com/office/drawing/2014/main" id="{D1CF6A87-1366-4AB4-AEF0-C40B8B51883D}"/>
                </a:ext>
              </a:extLst>
            </p:cNvPr>
            <p:cNvSpPr/>
            <p:nvPr/>
          </p:nvSpPr>
          <p:spPr>
            <a:xfrm>
              <a:off x="2434732" y="1867316"/>
              <a:ext cx="204" cy="204"/>
            </a:xfrm>
            <a:custGeom>
              <a:avLst/>
              <a:gdLst/>
              <a:ahLst/>
              <a:cxnLst/>
              <a:rect l="l" t="t" r="r" b="b"/>
              <a:pathLst>
                <a:path w="15" h="15" extrusionOk="0">
                  <a:moveTo>
                    <a:pt x="15" y="1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5372;p126">
              <a:extLst>
                <a:ext uri="{FF2B5EF4-FFF2-40B4-BE49-F238E27FC236}">
                  <a16:creationId xmlns:a16="http://schemas.microsoft.com/office/drawing/2014/main" id="{5E13FAD4-535F-497D-BF9F-84D46A2789D5}"/>
                </a:ext>
              </a:extLst>
            </p:cNvPr>
            <p:cNvSpPr/>
            <p:nvPr/>
          </p:nvSpPr>
          <p:spPr>
            <a:xfrm>
              <a:off x="2433456" y="1865985"/>
              <a:ext cx="299" cy="339"/>
            </a:xfrm>
            <a:custGeom>
              <a:avLst/>
              <a:gdLst/>
              <a:ahLst/>
              <a:cxnLst/>
              <a:rect l="l" t="t" r="r" b="b"/>
              <a:pathLst>
                <a:path w="22" h="25" extrusionOk="0">
                  <a:moveTo>
                    <a:pt x="21" y="25"/>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5373;p126">
              <a:extLst>
                <a:ext uri="{FF2B5EF4-FFF2-40B4-BE49-F238E27FC236}">
                  <a16:creationId xmlns:a16="http://schemas.microsoft.com/office/drawing/2014/main" id="{8EB055D9-4AC5-4B50-977C-F888CC39C417}"/>
                </a:ext>
              </a:extLst>
            </p:cNvPr>
            <p:cNvSpPr/>
            <p:nvPr/>
          </p:nvSpPr>
          <p:spPr>
            <a:xfrm>
              <a:off x="2434352" y="1866936"/>
              <a:ext cx="258" cy="244"/>
            </a:xfrm>
            <a:custGeom>
              <a:avLst/>
              <a:gdLst/>
              <a:ahLst/>
              <a:cxnLst/>
              <a:rect l="l" t="t" r="r" b="b"/>
              <a:pathLst>
                <a:path w="19" h="18" extrusionOk="0">
                  <a:moveTo>
                    <a:pt x="18" y="18"/>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5374;p126">
              <a:extLst>
                <a:ext uri="{FF2B5EF4-FFF2-40B4-BE49-F238E27FC236}">
                  <a16:creationId xmlns:a16="http://schemas.microsoft.com/office/drawing/2014/main" id="{A50A6A41-A635-4248-A9D3-BE387A5AE32C}"/>
                </a:ext>
              </a:extLst>
            </p:cNvPr>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5375;p126">
              <a:extLst>
                <a:ext uri="{FF2B5EF4-FFF2-40B4-BE49-F238E27FC236}">
                  <a16:creationId xmlns:a16="http://schemas.microsoft.com/office/drawing/2014/main" id="{9C36ACBC-512F-46E5-B4DB-752D9AD8D0B4}"/>
                </a:ext>
              </a:extLst>
            </p:cNvPr>
            <p:cNvSpPr/>
            <p:nvPr/>
          </p:nvSpPr>
          <p:spPr>
            <a:xfrm>
              <a:off x="2433836" y="1866460"/>
              <a:ext cx="394" cy="394"/>
            </a:xfrm>
            <a:custGeom>
              <a:avLst/>
              <a:gdLst/>
              <a:ahLst/>
              <a:cxnLst/>
              <a:rect l="l" t="t" r="r" b="b"/>
              <a:pathLst>
                <a:path w="29" h="29" extrusionOk="0">
                  <a:moveTo>
                    <a:pt x="28" y="28"/>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5376;p126">
              <a:extLst>
                <a:ext uri="{FF2B5EF4-FFF2-40B4-BE49-F238E27FC236}">
                  <a16:creationId xmlns:a16="http://schemas.microsoft.com/office/drawing/2014/main" id="{ABF3AB95-8EBA-4B39-BF6E-4282C866444E}"/>
                </a:ext>
              </a:extLst>
            </p:cNvPr>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5377;p126">
              <a:extLst>
                <a:ext uri="{FF2B5EF4-FFF2-40B4-BE49-F238E27FC236}">
                  <a16:creationId xmlns:a16="http://schemas.microsoft.com/office/drawing/2014/main" id="{FBD2A242-7D7B-482F-9203-740CA0EF0124}"/>
                </a:ext>
              </a:extLst>
            </p:cNvPr>
            <p:cNvSpPr/>
            <p:nvPr/>
          </p:nvSpPr>
          <p:spPr>
            <a:xfrm>
              <a:off x="2452274" y="1864560"/>
              <a:ext cx="2295" cy="5811"/>
            </a:xfrm>
            <a:custGeom>
              <a:avLst/>
              <a:gdLst/>
              <a:ahLst/>
              <a:cxnLst/>
              <a:rect l="l" t="t" r="r" b="b"/>
              <a:pathLst>
                <a:path w="169" h="428" extrusionOk="0">
                  <a:moveTo>
                    <a:pt x="0" y="427"/>
                  </a:moveTo>
                  <a:lnTo>
                    <a:pt x="16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5378;p126">
              <a:extLst>
                <a:ext uri="{FF2B5EF4-FFF2-40B4-BE49-F238E27FC236}">
                  <a16:creationId xmlns:a16="http://schemas.microsoft.com/office/drawing/2014/main" id="{D9BDA043-206C-4AFA-B58E-886655EF98C2}"/>
                </a:ext>
              </a:extLst>
            </p:cNvPr>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5379;p126">
              <a:extLst>
                <a:ext uri="{FF2B5EF4-FFF2-40B4-BE49-F238E27FC236}">
                  <a16:creationId xmlns:a16="http://schemas.microsoft.com/office/drawing/2014/main" id="{3BB42A1D-CD2B-47B7-A12F-6238F880BEA6}"/>
                </a:ext>
              </a:extLst>
            </p:cNvPr>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5380;p126">
              <a:extLst>
                <a:ext uri="{FF2B5EF4-FFF2-40B4-BE49-F238E27FC236}">
                  <a16:creationId xmlns:a16="http://schemas.microsoft.com/office/drawing/2014/main" id="{54AF91ED-E81D-4614-BD64-1ABD5F4955E5}"/>
                </a:ext>
              </a:extLst>
            </p:cNvPr>
            <p:cNvSpPr/>
            <p:nvPr/>
          </p:nvSpPr>
          <p:spPr>
            <a:xfrm>
              <a:off x="2791942" y="2002154"/>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5381;p126">
              <a:extLst>
                <a:ext uri="{FF2B5EF4-FFF2-40B4-BE49-F238E27FC236}">
                  <a16:creationId xmlns:a16="http://schemas.microsoft.com/office/drawing/2014/main" id="{DC007D67-70CC-4DD9-B6D5-6E03568BA0B4}"/>
                </a:ext>
              </a:extLst>
            </p:cNvPr>
            <p:cNvSpPr/>
            <p:nvPr/>
          </p:nvSpPr>
          <p:spPr>
            <a:xfrm>
              <a:off x="2790367" y="2002059"/>
              <a:ext cx="299" cy="68"/>
            </a:xfrm>
            <a:custGeom>
              <a:avLst/>
              <a:gdLst/>
              <a:ahLst/>
              <a:cxnLst/>
              <a:rect l="l" t="t" r="r" b="b"/>
              <a:pathLst>
                <a:path w="22" h="5" extrusionOk="0">
                  <a:moveTo>
                    <a:pt x="1" y="1"/>
                  </a:moveTo>
                  <a:lnTo>
                    <a:pt x="22"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5382;p126">
              <a:extLst>
                <a:ext uri="{FF2B5EF4-FFF2-40B4-BE49-F238E27FC236}">
                  <a16:creationId xmlns:a16="http://schemas.microsoft.com/office/drawing/2014/main" id="{E091C96E-85C3-4D27-88B9-D62AF638C511}"/>
                </a:ext>
              </a:extLst>
            </p:cNvPr>
            <p:cNvSpPr/>
            <p:nvPr/>
          </p:nvSpPr>
          <p:spPr>
            <a:xfrm>
              <a:off x="2792458" y="2002154"/>
              <a:ext cx="394" cy="14"/>
            </a:xfrm>
            <a:custGeom>
              <a:avLst/>
              <a:gdLst/>
              <a:ahLst/>
              <a:cxnLst/>
              <a:rect l="l" t="t" r="r" b="b"/>
              <a:pathLst>
                <a:path w="29" h="1" extrusionOk="0">
                  <a:moveTo>
                    <a:pt x="1" y="1"/>
                  </a:moveTo>
                  <a:lnTo>
                    <a:pt x="2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5383;p126">
              <a:extLst>
                <a:ext uri="{FF2B5EF4-FFF2-40B4-BE49-F238E27FC236}">
                  <a16:creationId xmlns:a16="http://schemas.microsoft.com/office/drawing/2014/main" id="{D760B956-D8F2-4E71-A678-1246A2494711}"/>
                </a:ext>
              </a:extLst>
            </p:cNvPr>
            <p:cNvSpPr/>
            <p:nvPr/>
          </p:nvSpPr>
          <p:spPr>
            <a:xfrm>
              <a:off x="2790843" y="2002113"/>
              <a:ext cx="394" cy="14"/>
            </a:xfrm>
            <a:custGeom>
              <a:avLst/>
              <a:gdLst/>
              <a:ahLst/>
              <a:cxnLst/>
              <a:rect l="l" t="t" r="r" b="b"/>
              <a:pathLst>
                <a:path w="29" h="1" extrusionOk="0">
                  <a:moveTo>
                    <a:pt x="1" y="0"/>
                  </a:moveTo>
                  <a:lnTo>
                    <a:pt x="2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5384;p126">
              <a:extLst>
                <a:ext uri="{FF2B5EF4-FFF2-40B4-BE49-F238E27FC236}">
                  <a16:creationId xmlns:a16="http://schemas.microsoft.com/office/drawing/2014/main" id="{08081E16-478C-4291-8E2E-A88C4EA93FC0}"/>
                </a:ext>
              </a:extLst>
            </p:cNvPr>
            <p:cNvSpPr/>
            <p:nvPr/>
          </p:nvSpPr>
          <p:spPr>
            <a:xfrm>
              <a:off x="2793463" y="2002059"/>
              <a:ext cx="353" cy="14"/>
            </a:xfrm>
            <a:custGeom>
              <a:avLst/>
              <a:gdLst/>
              <a:ahLst/>
              <a:cxnLst/>
              <a:rect l="l" t="t" r="r" b="b"/>
              <a:pathLst>
                <a:path w="26" h="1" extrusionOk="0">
                  <a:moveTo>
                    <a:pt x="1" y="1"/>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5385;p126">
              <a:extLst>
                <a:ext uri="{FF2B5EF4-FFF2-40B4-BE49-F238E27FC236}">
                  <a16:creationId xmlns:a16="http://schemas.microsoft.com/office/drawing/2014/main" id="{B9564E0B-8122-45FD-8552-E77A83A9B1AE}"/>
                </a:ext>
              </a:extLst>
            </p:cNvPr>
            <p:cNvSpPr/>
            <p:nvPr/>
          </p:nvSpPr>
          <p:spPr>
            <a:xfrm>
              <a:off x="2792947" y="2002113"/>
              <a:ext cx="380" cy="14"/>
            </a:xfrm>
            <a:custGeom>
              <a:avLst/>
              <a:gdLst/>
              <a:ahLst/>
              <a:cxnLst/>
              <a:rect l="l" t="t" r="r" b="b"/>
              <a:pathLst>
                <a:path w="28" h="1" extrusionOk="0">
                  <a:moveTo>
                    <a:pt x="0" y="0"/>
                  </a:moveTo>
                  <a:lnTo>
                    <a:pt x="2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5386;p126">
              <a:extLst>
                <a:ext uri="{FF2B5EF4-FFF2-40B4-BE49-F238E27FC236}">
                  <a16:creationId xmlns:a16="http://schemas.microsoft.com/office/drawing/2014/main" id="{FC392EC7-E463-4811-82B1-89CE4CC12387}"/>
                </a:ext>
              </a:extLst>
            </p:cNvPr>
            <p:cNvSpPr/>
            <p:nvPr/>
          </p:nvSpPr>
          <p:spPr>
            <a:xfrm>
              <a:off x="2793938" y="2002018"/>
              <a:ext cx="299" cy="14"/>
            </a:xfrm>
            <a:custGeom>
              <a:avLst/>
              <a:gdLst/>
              <a:ahLst/>
              <a:cxnLst/>
              <a:rect l="l" t="t" r="r" b="b"/>
              <a:pathLst>
                <a:path w="22" h="1" extrusionOk="0">
                  <a:moveTo>
                    <a:pt x="1" y="0"/>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5387;p126">
              <a:extLst>
                <a:ext uri="{FF2B5EF4-FFF2-40B4-BE49-F238E27FC236}">
                  <a16:creationId xmlns:a16="http://schemas.microsoft.com/office/drawing/2014/main" id="{808B1262-6DB5-43FB-8B50-A02421B1A98C}"/>
                </a:ext>
              </a:extLst>
            </p:cNvPr>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5388;p126">
              <a:extLst>
                <a:ext uri="{FF2B5EF4-FFF2-40B4-BE49-F238E27FC236}">
                  <a16:creationId xmlns:a16="http://schemas.microsoft.com/office/drawing/2014/main" id="{04A3AF9B-A8AA-4D09-B7B2-98CC10BB59C6}"/>
                </a:ext>
              </a:extLst>
            </p:cNvPr>
            <p:cNvSpPr/>
            <p:nvPr/>
          </p:nvSpPr>
          <p:spPr>
            <a:xfrm>
              <a:off x="2783524" y="1996546"/>
              <a:ext cx="394" cy="68"/>
            </a:xfrm>
            <a:custGeom>
              <a:avLst/>
              <a:gdLst/>
              <a:ahLst/>
              <a:cxnLst/>
              <a:rect l="l" t="t" r="r" b="b"/>
              <a:pathLst>
                <a:path w="29" h="5" extrusionOk="0">
                  <a:moveTo>
                    <a:pt x="1" y="1"/>
                  </a:moveTo>
                  <a:lnTo>
                    <a:pt x="29"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5389;p126">
              <a:extLst>
                <a:ext uri="{FF2B5EF4-FFF2-40B4-BE49-F238E27FC236}">
                  <a16:creationId xmlns:a16="http://schemas.microsoft.com/office/drawing/2014/main" id="{769001AC-B259-44D3-95CF-E07BD80F9050}"/>
                </a:ext>
              </a:extLst>
            </p:cNvPr>
            <p:cNvSpPr/>
            <p:nvPr/>
          </p:nvSpPr>
          <p:spPr>
            <a:xfrm>
              <a:off x="2782343" y="1996506"/>
              <a:ext cx="244" cy="14"/>
            </a:xfrm>
            <a:custGeom>
              <a:avLst/>
              <a:gdLst/>
              <a:ahLst/>
              <a:cxnLst/>
              <a:rect l="l" t="t" r="r" b="b"/>
              <a:pathLst>
                <a:path w="18" h="1" extrusionOk="0">
                  <a:moveTo>
                    <a:pt x="0" y="0"/>
                  </a:moveTo>
                  <a:lnTo>
                    <a:pt x="0" y="0"/>
                  </a:ln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5390;p126">
              <a:extLst>
                <a:ext uri="{FF2B5EF4-FFF2-40B4-BE49-F238E27FC236}">
                  <a16:creationId xmlns:a16="http://schemas.microsoft.com/office/drawing/2014/main" id="{4B2CE816-BC54-408C-8D87-A01CEE353802}"/>
                </a:ext>
              </a:extLst>
            </p:cNvPr>
            <p:cNvSpPr/>
            <p:nvPr/>
          </p:nvSpPr>
          <p:spPr>
            <a:xfrm>
              <a:off x="2789471" y="2001869"/>
              <a:ext cx="299" cy="109"/>
            </a:xfrm>
            <a:custGeom>
              <a:avLst/>
              <a:gdLst/>
              <a:ahLst/>
              <a:cxnLst/>
              <a:rect l="l" t="t" r="r" b="b"/>
              <a:pathLst>
                <a:path w="22" h="8" extrusionOk="0">
                  <a:moveTo>
                    <a:pt x="0" y="1"/>
                  </a:moveTo>
                  <a:lnTo>
                    <a:pt x="2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5391;p126">
              <a:extLst>
                <a:ext uri="{FF2B5EF4-FFF2-40B4-BE49-F238E27FC236}">
                  <a16:creationId xmlns:a16="http://schemas.microsoft.com/office/drawing/2014/main" id="{64D81103-6110-4307-8722-6A48C0686C17}"/>
                </a:ext>
              </a:extLst>
            </p:cNvPr>
            <p:cNvSpPr/>
            <p:nvPr/>
          </p:nvSpPr>
          <p:spPr>
            <a:xfrm>
              <a:off x="2789091" y="2001733"/>
              <a:ext cx="244" cy="109"/>
            </a:xfrm>
            <a:custGeom>
              <a:avLst/>
              <a:gdLst/>
              <a:ahLst/>
              <a:cxnLst/>
              <a:rect l="l" t="t" r="r" b="b"/>
              <a:pathLst>
                <a:path w="18" h="8" extrusionOk="0">
                  <a:moveTo>
                    <a:pt x="0" y="0"/>
                  </a:moveTo>
                  <a:lnTo>
                    <a:pt x="18"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5392;p126">
              <a:extLst>
                <a:ext uri="{FF2B5EF4-FFF2-40B4-BE49-F238E27FC236}">
                  <a16:creationId xmlns:a16="http://schemas.microsoft.com/office/drawing/2014/main" id="{827242D3-5D42-48D1-982A-0B9C6B58C50C}"/>
                </a:ext>
              </a:extLst>
            </p:cNvPr>
            <p:cNvSpPr/>
            <p:nvPr/>
          </p:nvSpPr>
          <p:spPr>
            <a:xfrm>
              <a:off x="2789892" y="2001964"/>
              <a:ext cx="299" cy="109"/>
            </a:xfrm>
            <a:custGeom>
              <a:avLst/>
              <a:gdLst/>
              <a:ahLst/>
              <a:cxnLst/>
              <a:rect l="l" t="t" r="r" b="b"/>
              <a:pathLst>
                <a:path w="22" h="8" extrusionOk="0">
                  <a:moveTo>
                    <a:pt x="1" y="1"/>
                  </a:moveTo>
                  <a:lnTo>
                    <a:pt x="22"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5393;p126">
              <a:extLst>
                <a:ext uri="{FF2B5EF4-FFF2-40B4-BE49-F238E27FC236}">
                  <a16:creationId xmlns:a16="http://schemas.microsoft.com/office/drawing/2014/main" id="{E74C1E40-D20F-470B-AA02-C6362C32E51F}"/>
                </a:ext>
              </a:extLst>
            </p:cNvPr>
            <p:cNvSpPr/>
            <p:nvPr/>
          </p:nvSpPr>
          <p:spPr>
            <a:xfrm>
              <a:off x="2794943" y="2001869"/>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5394;p126">
              <a:extLst>
                <a:ext uri="{FF2B5EF4-FFF2-40B4-BE49-F238E27FC236}">
                  <a16:creationId xmlns:a16="http://schemas.microsoft.com/office/drawing/2014/main" id="{60898A1F-30F2-43C8-BC5A-9267F3750179}"/>
                </a:ext>
              </a:extLst>
            </p:cNvPr>
            <p:cNvSpPr/>
            <p:nvPr/>
          </p:nvSpPr>
          <p:spPr>
            <a:xfrm>
              <a:off x="2796083" y="2000253"/>
              <a:ext cx="54" cy="204"/>
            </a:xfrm>
            <a:custGeom>
              <a:avLst/>
              <a:gdLst/>
              <a:ahLst/>
              <a:cxnLst/>
              <a:rect l="l" t="t" r="r" b="b"/>
              <a:pathLst>
                <a:path w="4" h="15" extrusionOk="0">
                  <a:moveTo>
                    <a:pt x="0" y="15"/>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5395;p126">
              <a:extLst>
                <a:ext uri="{FF2B5EF4-FFF2-40B4-BE49-F238E27FC236}">
                  <a16:creationId xmlns:a16="http://schemas.microsoft.com/office/drawing/2014/main" id="{C217CD62-65F2-4FFC-8D88-A433C9EE6CE3}"/>
                </a:ext>
              </a:extLst>
            </p:cNvPr>
            <p:cNvSpPr/>
            <p:nvPr/>
          </p:nvSpPr>
          <p:spPr>
            <a:xfrm>
              <a:off x="2791847" y="2002154"/>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5396;p126">
              <a:extLst>
                <a:ext uri="{FF2B5EF4-FFF2-40B4-BE49-F238E27FC236}">
                  <a16:creationId xmlns:a16="http://schemas.microsoft.com/office/drawing/2014/main" id="{032AD0FC-27F4-471C-A733-0082546E4FF2}"/>
                </a:ext>
              </a:extLst>
            </p:cNvPr>
            <p:cNvSpPr/>
            <p:nvPr/>
          </p:nvSpPr>
          <p:spPr>
            <a:xfrm>
              <a:off x="2794563" y="2001923"/>
              <a:ext cx="204" cy="54"/>
            </a:xfrm>
            <a:custGeom>
              <a:avLst/>
              <a:gdLst/>
              <a:ahLst/>
              <a:cxnLst/>
              <a:rect l="l" t="t" r="r" b="b"/>
              <a:pathLst>
                <a:path w="15" h="4" extrusionOk="0">
                  <a:moveTo>
                    <a:pt x="0" y="4"/>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5397;p126">
              <a:extLst>
                <a:ext uri="{FF2B5EF4-FFF2-40B4-BE49-F238E27FC236}">
                  <a16:creationId xmlns:a16="http://schemas.microsoft.com/office/drawing/2014/main" id="{6F75C504-667D-4FB7-95C6-25769CF9568C}"/>
                </a:ext>
              </a:extLst>
            </p:cNvPr>
            <p:cNvSpPr/>
            <p:nvPr/>
          </p:nvSpPr>
          <p:spPr>
            <a:xfrm>
              <a:off x="2794794" y="2001923"/>
              <a:ext cx="163" cy="14"/>
            </a:xfrm>
            <a:custGeom>
              <a:avLst/>
              <a:gdLst/>
              <a:ahLst/>
              <a:cxnLst/>
              <a:rect l="l" t="t" r="r" b="b"/>
              <a:pathLst>
                <a:path w="12" h="1" extrusionOk="0">
                  <a:moveTo>
                    <a:pt x="1"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5398;p126">
              <a:extLst>
                <a:ext uri="{FF2B5EF4-FFF2-40B4-BE49-F238E27FC236}">
                  <a16:creationId xmlns:a16="http://schemas.microsoft.com/office/drawing/2014/main" id="{42AE4F8F-3ED7-44DA-BC46-CB1741BCD0EF}"/>
                </a:ext>
              </a:extLst>
            </p:cNvPr>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5399;p126">
              <a:extLst>
                <a:ext uri="{FF2B5EF4-FFF2-40B4-BE49-F238E27FC236}">
                  <a16:creationId xmlns:a16="http://schemas.microsoft.com/office/drawing/2014/main" id="{4B828A48-BDD6-46EC-9386-AA568CB017FB}"/>
                </a:ext>
              </a:extLst>
            </p:cNvPr>
            <p:cNvSpPr/>
            <p:nvPr/>
          </p:nvSpPr>
          <p:spPr>
            <a:xfrm>
              <a:off x="2796749" y="1999167"/>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5400;p126">
              <a:extLst>
                <a:ext uri="{FF2B5EF4-FFF2-40B4-BE49-F238E27FC236}">
                  <a16:creationId xmlns:a16="http://schemas.microsoft.com/office/drawing/2014/main" id="{635887CF-088A-4412-B4F4-304A15A707E9}"/>
                </a:ext>
              </a:extLst>
            </p:cNvPr>
            <p:cNvSpPr/>
            <p:nvPr/>
          </p:nvSpPr>
          <p:spPr>
            <a:xfrm>
              <a:off x="2796559" y="1999208"/>
              <a:ext cx="149" cy="163"/>
            </a:xfrm>
            <a:custGeom>
              <a:avLst/>
              <a:gdLst/>
              <a:ahLst/>
              <a:cxnLst/>
              <a:rect l="l" t="t" r="r" b="b"/>
              <a:pathLst>
                <a:path w="11" h="12" extrusionOk="0">
                  <a:moveTo>
                    <a:pt x="0" y="1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5401;p126">
              <a:extLst>
                <a:ext uri="{FF2B5EF4-FFF2-40B4-BE49-F238E27FC236}">
                  <a16:creationId xmlns:a16="http://schemas.microsoft.com/office/drawing/2014/main" id="{1747EC60-B165-4996-8C09-338AA5C4155D}"/>
                </a:ext>
              </a:extLst>
            </p:cNvPr>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5402;p126">
              <a:extLst>
                <a:ext uri="{FF2B5EF4-FFF2-40B4-BE49-F238E27FC236}">
                  <a16:creationId xmlns:a16="http://schemas.microsoft.com/office/drawing/2014/main" id="{2CD6AB8C-563B-413D-9FBF-DBB2D0D2F0C9}"/>
                </a:ext>
              </a:extLst>
            </p:cNvPr>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5403;p126">
              <a:extLst>
                <a:ext uri="{FF2B5EF4-FFF2-40B4-BE49-F238E27FC236}">
                  <a16:creationId xmlns:a16="http://schemas.microsoft.com/office/drawing/2014/main" id="{B394674C-1DE4-4EBD-A21E-45FDED12EA79}"/>
                </a:ext>
              </a:extLst>
            </p:cNvPr>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5404;p126">
              <a:extLst>
                <a:ext uri="{FF2B5EF4-FFF2-40B4-BE49-F238E27FC236}">
                  <a16:creationId xmlns:a16="http://schemas.microsoft.com/office/drawing/2014/main" id="{98D88C64-684F-446A-B7EF-DF2A929D70FF}"/>
                </a:ext>
              </a:extLst>
            </p:cNvPr>
            <p:cNvSpPr/>
            <p:nvPr/>
          </p:nvSpPr>
          <p:spPr>
            <a:xfrm>
              <a:off x="2794223" y="2001964"/>
              <a:ext cx="299" cy="68"/>
            </a:xfrm>
            <a:custGeom>
              <a:avLst/>
              <a:gdLst/>
              <a:ahLst/>
              <a:cxnLst/>
              <a:rect l="l" t="t" r="r" b="b"/>
              <a:pathLst>
                <a:path w="22" h="5" extrusionOk="0">
                  <a:moveTo>
                    <a:pt x="1" y="4"/>
                  </a:moveTo>
                  <a:lnTo>
                    <a:pt x="2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5405;p126">
              <a:extLst>
                <a:ext uri="{FF2B5EF4-FFF2-40B4-BE49-F238E27FC236}">
                  <a16:creationId xmlns:a16="http://schemas.microsoft.com/office/drawing/2014/main" id="{9F50C986-CA30-409B-99B5-DED1E8D92F1F}"/>
                </a:ext>
              </a:extLst>
            </p:cNvPr>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5406;p126">
              <a:extLst>
                <a:ext uri="{FF2B5EF4-FFF2-40B4-BE49-F238E27FC236}">
                  <a16:creationId xmlns:a16="http://schemas.microsoft.com/office/drawing/2014/main" id="{764CFF98-F541-4AE2-AEF1-4E675C4B8F83}"/>
                </a:ext>
              </a:extLst>
            </p:cNvPr>
            <p:cNvSpPr/>
            <p:nvPr/>
          </p:nvSpPr>
          <p:spPr>
            <a:xfrm>
              <a:off x="2888668" y="2013192"/>
              <a:ext cx="204" cy="244"/>
            </a:xfrm>
            <a:custGeom>
              <a:avLst/>
              <a:gdLst/>
              <a:ahLst/>
              <a:cxnLst/>
              <a:rect l="l" t="t" r="r" b="b"/>
              <a:pathLst>
                <a:path w="15" h="18" extrusionOk="0">
                  <a:moveTo>
                    <a:pt x="15" y="18"/>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5407;p126">
              <a:extLst>
                <a:ext uri="{FF2B5EF4-FFF2-40B4-BE49-F238E27FC236}">
                  <a16:creationId xmlns:a16="http://schemas.microsoft.com/office/drawing/2014/main" id="{CB6CCEAB-5BD9-446D-AC3A-47BFB05D04B7}"/>
                </a:ext>
              </a:extLst>
            </p:cNvPr>
            <p:cNvSpPr/>
            <p:nvPr/>
          </p:nvSpPr>
          <p:spPr>
            <a:xfrm>
              <a:off x="2888913" y="2013478"/>
              <a:ext cx="109" cy="204"/>
            </a:xfrm>
            <a:custGeom>
              <a:avLst/>
              <a:gdLst/>
              <a:ahLst/>
              <a:cxnLst/>
              <a:rect l="l" t="t" r="r" b="b"/>
              <a:pathLst>
                <a:path w="8" h="15" extrusionOk="0">
                  <a:moveTo>
                    <a:pt x="7"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5408;p126">
              <a:extLst>
                <a:ext uri="{FF2B5EF4-FFF2-40B4-BE49-F238E27FC236}">
                  <a16:creationId xmlns:a16="http://schemas.microsoft.com/office/drawing/2014/main" id="{C4E680AA-6DA3-45C7-8116-856615E2BFAF}"/>
                </a:ext>
              </a:extLst>
            </p:cNvPr>
            <p:cNvSpPr/>
            <p:nvPr/>
          </p:nvSpPr>
          <p:spPr>
            <a:xfrm>
              <a:off x="2888438" y="2012907"/>
              <a:ext cx="149" cy="204"/>
            </a:xfrm>
            <a:custGeom>
              <a:avLst/>
              <a:gdLst/>
              <a:ahLst/>
              <a:cxnLst/>
              <a:rect l="l" t="t" r="r" b="b"/>
              <a:pathLst>
                <a:path w="11" h="15" extrusionOk="0">
                  <a:moveTo>
                    <a:pt x="11"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5409;p126">
              <a:extLst>
                <a:ext uri="{FF2B5EF4-FFF2-40B4-BE49-F238E27FC236}">
                  <a16:creationId xmlns:a16="http://schemas.microsoft.com/office/drawing/2014/main" id="{A3FF5A91-3875-4C3E-B663-D82CA7D2B9D5}"/>
                </a:ext>
              </a:extLst>
            </p:cNvPr>
            <p:cNvSpPr/>
            <p:nvPr/>
          </p:nvSpPr>
          <p:spPr>
            <a:xfrm>
              <a:off x="2889049" y="2013708"/>
              <a:ext cx="163" cy="163"/>
            </a:xfrm>
            <a:custGeom>
              <a:avLst/>
              <a:gdLst/>
              <a:ahLst/>
              <a:cxnLst/>
              <a:rect l="l" t="t" r="r" b="b"/>
              <a:pathLst>
                <a:path w="12" h="12" extrusionOk="0">
                  <a:moveTo>
                    <a:pt x="1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5410;p126">
              <a:extLst>
                <a:ext uri="{FF2B5EF4-FFF2-40B4-BE49-F238E27FC236}">
                  <a16:creationId xmlns:a16="http://schemas.microsoft.com/office/drawing/2014/main" id="{31A0BDFF-CA17-4BA7-B920-4C12DC6CBC2E}"/>
                </a:ext>
              </a:extLst>
            </p:cNvPr>
            <p:cNvSpPr/>
            <p:nvPr/>
          </p:nvSpPr>
          <p:spPr>
            <a:xfrm>
              <a:off x="2887582" y="2011577"/>
              <a:ext cx="299" cy="434"/>
            </a:xfrm>
            <a:custGeom>
              <a:avLst/>
              <a:gdLst/>
              <a:ahLst/>
              <a:cxnLst/>
              <a:rect l="l" t="t" r="r" b="b"/>
              <a:pathLst>
                <a:path w="22" h="32" extrusionOk="0">
                  <a:moveTo>
                    <a:pt x="0" y="0"/>
                  </a:moveTo>
                  <a:lnTo>
                    <a:pt x="21"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5411;p126">
              <a:extLst>
                <a:ext uri="{FF2B5EF4-FFF2-40B4-BE49-F238E27FC236}">
                  <a16:creationId xmlns:a16="http://schemas.microsoft.com/office/drawing/2014/main" id="{B8F40B3F-37D2-4550-A184-2463F65FD894}"/>
                </a:ext>
              </a:extLst>
            </p:cNvPr>
            <p:cNvSpPr/>
            <p:nvPr/>
          </p:nvSpPr>
          <p:spPr>
            <a:xfrm>
              <a:off x="2888247" y="2012568"/>
              <a:ext cx="149" cy="204"/>
            </a:xfrm>
            <a:custGeom>
              <a:avLst/>
              <a:gdLst/>
              <a:ahLst/>
              <a:cxnLst/>
              <a:rect l="l" t="t" r="r" b="b"/>
              <a:pathLst>
                <a:path w="11" h="15" extrusionOk="0">
                  <a:moveTo>
                    <a:pt x="11" y="1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5412;p126">
              <a:extLst>
                <a:ext uri="{FF2B5EF4-FFF2-40B4-BE49-F238E27FC236}">
                  <a16:creationId xmlns:a16="http://schemas.microsoft.com/office/drawing/2014/main" id="{0386F37A-8774-4B74-94D3-B70B15BBAC4C}"/>
                </a:ext>
              </a:extLst>
            </p:cNvPr>
            <p:cNvSpPr/>
            <p:nvPr/>
          </p:nvSpPr>
          <p:spPr>
            <a:xfrm>
              <a:off x="2889239" y="2013898"/>
              <a:ext cx="109" cy="109"/>
            </a:xfrm>
            <a:custGeom>
              <a:avLst/>
              <a:gdLst/>
              <a:ahLst/>
              <a:cxnLst/>
              <a:rect l="l" t="t" r="r" b="b"/>
              <a:pathLst>
                <a:path w="8" h="8" extrusionOk="0">
                  <a:moveTo>
                    <a:pt x="8"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5413;p126">
              <a:extLst>
                <a:ext uri="{FF2B5EF4-FFF2-40B4-BE49-F238E27FC236}">
                  <a16:creationId xmlns:a16="http://schemas.microsoft.com/office/drawing/2014/main" id="{FC02CE80-00BE-4C65-85B2-91512F8EA4FB}"/>
                </a:ext>
              </a:extLst>
            </p:cNvPr>
            <p:cNvSpPr/>
            <p:nvPr/>
          </p:nvSpPr>
          <p:spPr>
            <a:xfrm>
              <a:off x="2887908" y="2012093"/>
              <a:ext cx="204" cy="353"/>
            </a:xfrm>
            <a:custGeom>
              <a:avLst/>
              <a:gdLst/>
              <a:ahLst/>
              <a:cxnLst/>
              <a:rect l="l" t="t" r="r" b="b"/>
              <a:pathLst>
                <a:path w="15" h="26" extrusionOk="0">
                  <a:moveTo>
                    <a:pt x="15" y="2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5414;p126">
              <a:extLst>
                <a:ext uri="{FF2B5EF4-FFF2-40B4-BE49-F238E27FC236}">
                  <a16:creationId xmlns:a16="http://schemas.microsoft.com/office/drawing/2014/main" id="{1148B4B5-A99A-4638-8859-963EA1CFF2E6}"/>
                </a:ext>
              </a:extLst>
            </p:cNvPr>
            <p:cNvSpPr/>
            <p:nvPr/>
          </p:nvSpPr>
          <p:spPr>
            <a:xfrm>
              <a:off x="2889334" y="2014048"/>
              <a:ext cx="163" cy="109"/>
            </a:xfrm>
            <a:custGeom>
              <a:avLst/>
              <a:gdLst/>
              <a:ahLst/>
              <a:cxnLst/>
              <a:rect l="l" t="t" r="r" b="b"/>
              <a:pathLst>
                <a:path w="12" h="8" extrusionOk="0">
                  <a:moveTo>
                    <a:pt x="11"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5415;p126">
              <a:extLst>
                <a:ext uri="{FF2B5EF4-FFF2-40B4-BE49-F238E27FC236}">
                  <a16:creationId xmlns:a16="http://schemas.microsoft.com/office/drawing/2014/main" id="{E05ADBFB-8395-4B6A-896D-707F9D415626}"/>
                </a:ext>
              </a:extLst>
            </p:cNvPr>
            <p:cNvSpPr/>
            <p:nvPr/>
          </p:nvSpPr>
          <p:spPr>
            <a:xfrm>
              <a:off x="2893801" y="2010246"/>
              <a:ext cx="14" cy="54"/>
            </a:xfrm>
            <a:custGeom>
              <a:avLst/>
              <a:gdLst/>
              <a:ahLst/>
              <a:cxnLst/>
              <a:rect l="l" t="t" r="r" b="b"/>
              <a:pathLst>
                <a:path w="1" h="4" extrusionOk="0">
                  <a:moveTo>
                    <a:pt x="1" y="0"/>
                  </a:moveTo>
                  <a:lnTo>
                    <a:pt x="1" y="0"/>
                  </a:ln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5416;p126">
              <a:extLst>
                <a:ext uri="{FF2B5EF4-FFF2-40B4-BE49-F238E27FC236}">
                  <a16:creationId xmlns:a16="http://schemas.microsoft.com/office/drawing/2014/main" id="{73F1D8CA-5C15-4B6D-A7D0-DF771700E92F}"/>
                </a:ext>
              </a:extLst>
            </p:cNvPr>
            <p:cNvSpPr/>
            <p:nvPr/>
          </p:nvSpPr>
          <p:spPr>
            <a:xfrm>
              <a:off x="2889483" y="2014143"/>
              <a:ext cx="54" cy="54"/>
            </a:xfrm>
            <a:custGeom>
              <a:avLst/>
              <a:gdLst/>
              <a:ahLst/>
              <a:cxnLst/>
              <a:rect l="l" t="t" r="r" b="b"/>
              <a:pathLst>
                <a:path w="4" h="4" extrusionOk="0">
                  <a:moveTo>
                    <a:pt x="4"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5417;p126">
              <a:extLst>
                <a:ext uri="{FF2B5EF4-FFF2-40B4-BE49-F238E27FC236}">
                  <a16:creationId xmlns:a16="http://schemas.microsoft.com/office/drawing/2014/main" id="{AAF677C2-9F0D-4253-9DB3-57B8DD52CD49}"/>
                </a:ext>
              </a:extLst>
            </p:cNvPr>
            <p:cNvSpPr/>
            <p:nvPr/>
          </p:nvSpPr>
          <p:spPr>
            <a:xfrm>
              <a:off x="2889578" y="2014238"/>
              <a:ext cx="54" cy="14"/>
            </a:xfrm>
            <a:custGeom>
              <a:avLst/>
              <a:gdLst/>
              <a:ahLst/>
              <a:cxnLst/>
              <a:rect l="l" t="t" r="r" b="b"/>
              <a:pathLst>
                <a:path w="4" h="1" extrusionOk="0">
                  <a:moveTo>
                    <a:pt x="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5418;p126">
              <a:extLst>
                <a:ext uri="{FF2B5EF4-FFF2-40B4-BE49-F238E27FC236}">
                  <a16:creationId xmlns:a16="http://schemas.microsoft.com/office/drawing/2014/main" id="{7943DEE9-5464-4407-84CC-B946B40D5783}"/>
                </a:ext>
              </a:extLst>
            </p:cNvPr>
            <p:cNvSpPr/>
            <p:nvPr/>
          </p:nvSpPr>
          <p:spPr>
            <a:xfrm>
              <a:off x="2889619" y="2014279"/>
              <a:ext cx="68" cy="14"/>
            </a:xfrm>
            <a:custGeom>
              <a:avLst/>
              <a:gdLst/>
              <a:ahLst/>
              <a:cxnLst/>
              <a:rect l="l" t="t" r="r" b="b"/>
              <a:pathLst>
                <a:path w="5" h="1" extrusionOk="0">
                  <a:moveTo>
                    <a:pt x="4"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5419;p126">
              <a:extLst>
                <a:ext uri="{FF2B5EF4-FFF2-40B4-BE49-F238E27FC236}">
                  <a16:creationId xmlns:a16="http://schemas.microsoft.com/office/drawing/2014/main" id="{F55FB810-08D6-46FB-B274-799301BA2F93}"/>
                </a:ext>
              </a:extLst>
            </p:cNvPr>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5420;p126">
              <a:extLst>
                <a:ext uri="{FF2B5EF4-FFF2-40B4-BE49-F238E27FC236}">
                  <a16:creationId xmlns:a16="http://schemas.microsoft.com/office/drawing/2014/main" id="{52570BD2-C285-4C10-A842-EF3BB9E1BAA4}"/>
                </a:ext>
              </a:extLst>
            </p:cNvPr>
            <p:cNvSpPr/>
            <p:nvPr/>
          </p:nvSpPr>
          <p:spPr>
            <a:xfrm>
              <a:off x="2893950" y="2010952"/>
              <a:ext cx="54" cy="299"/>
            </a:xfrm>
            <a:custGeom>
              <a:avLst/>
              <a:gdLst/>
              <a:ahLst/>
              <a:cxnLst/>
              <a:rect l="l" t="t" r="r" b="b"/>
              <a:pathLst>
                <a:path w="4" h="22" extrusionOk="0">
                  <a:moveTo>
                    <a:pt x="0" y="1"/>
                  </a:moveTo>
                  <a:lnTo>
                    <a:pt x="4"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5421;p126">
              <a:extLst>
                <a:ext uri="{FF2B5EF4-FFF2-40B4-BE49-F238E27FC236}">
                  <a16:creationId xmlns:a16="http://schemas.microsoft.com/office/drawing/2014/main" id="{BDE8DF1C-0CA9-4B09-A28F-B86F7B5B721F}"/>
                </a:ext>
              </a:extLst>
            </p:cNvPr>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5422;p126">
              <a:extLst>
                <a:ext uri="{FF2B5EF4-FFF2-40B4-BE49-F238E27FC236}">
                  <a16:creationId xmlns:a16="http://schemas.microsoft.com/office/drawing/2014/main" id="{0A0DD2D2-2B18-4231-8416-4016B97953A5}"/>
                </a:ext>
              </a:extLst>
            </p:cNvPr>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5423;p126">
              <a:extLst>
                <a:ext uri="{FF2B5EF4-FFF2-40B4-BE49-F238E27FC236}">
                  <a16:creationId xmlns:a16="http://schemas.microsoft.com/office/drawing/2014/main" id="{7EFC8B58-7329-40C3-A0E4-584813E1E799}"/>
                </a:ext>
              </a:extLst>
            </p:cNvPr>
            <p:cNvSpPr/>
            <p:nvPr/>
          </p:nvSpPr>
          <p:spPr>
            <a:xfrm>
              <a:off x="2889714" y="2014333"/>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5424;p126">
              <a:extLst>
                <a:ext uri="{FF2B5EF4-FFF2-40B4-BE49-F238E27FC236}">
                  <a16:creationId xmlns:a16="http://schemas.microsoft.com/office/drawing/2014/main" id="{88C25B88-A9E6-4E5F-900F-3BFF4697EA58}"/>
                </a:ext>
              </a:extLst>
            </p:cNvPr>
            <p:cNvSpPr/>
            <p:nvPr/>
          </p:nvSpPr>
          <p:spPr>
            <a:xfrm>
              <a:off x="2893855" y="2010477"/>
              <a:ext cx="54" cy="353"/>
            </a:xfrm>
            <a:custGeom>
              <a:avLst/>
              <a:gdLst/>
              <a:ahLst/>
              <a:cxnLst/>
              <a:rect l="l" t="t" r="r" b="b"/>
              <a:pathLst>
                <a:path w="4" h="26" extrusionOk="0">
                  <a:moveTo>
                    <a:pt x="0" y="1"/>
                  </a:moveTo>
                  <a:lnTo>
                    <a:pt x="4"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5425;p126">
              <a:extLst>
                <a:ext uri="{FF2B5EF4-FFF2-40B4-BE49-F238E27FC236}">
                  <a16:creationId xmlns:a16="http://schemas.microsoft.com/office/drawing/2014/main" id="{55722720-07F0-443D-8874-9F1119E5754C}"/>
                </a:ext>
              </a:extLst>
            </p:cNvPr>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5426;p126">
              <a:extLst>
                <a:ext uri="{FF2B5EF4-FFF2-40B4-BE49-F238E27FC236}">
                  <a16:creationId xmlns:a16="http://schemas.microsoft.com/office/drawing/2014/main" id="{93AC696A-6577-49B2-8C43-8F8B52A00235}"/>
                </a:ext>
              </a:extLst>
            </p:cNvPr>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5427;p126">
              <a:extLst>
                <a:ext uri="{FF2B5EF4-FFF2-40B4-BE49-F238E27FC236}">
                  <a16:creationId xmlns:a16="http://schemas.microsoft.com/office/drawing/2014/main" id="{98FC8E52-A43C-46D5-A046-A78D7A42D80C}"/>
                </a:ext>
              </a:extLst>
            </p:cNvPr>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5428;p126">
              <a:extLst>
                <a:ext uri="{FF2B5EF4-FFF2-40B4-BE49-F238E27FC236}">
                  <a16:creationId xmlns:a16="http://schemas.microsoft.com/office/drawing/2014/main" id="{321EF90F-AE54-4DEB-B10A-6873ADD03174}"/>
                </a:ext>
              </a:extLst>
            </p:cNvPr>
            <p:cNvSpPr/>
            <p:nvPr/>
          </p:nvSpPr>
          <p:spPr>
            <a:xfrm>
              <a:off x="2333674" y="1784181"/>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5429;p126">
              <a:extLst>
                <a:ext uri="{FF2B5EF4-FFF2-40B4-BE49-F238E27FC236}">
                  <a16:creationId xmlns:a16="http://schemas.microsoft.com/office/drawing/2014/main" id="{9E3B89B0-825A-42DC-8152-EBF4051AEE42}"/>
                </a:ext>
              </a:extLst>
            </p:cNvPr>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5430;p126">
              <a:extLst>
                <a:ext uri="{FF2B5EF4-FFF2-40B4-BE49-F238E27FC236}">
                  <a16:creationId xmlns:a16="http://schemas.microsoft.com/office/drawing/2014/main" id="{6D1C5C40-3F99-42BC-A5CF-715A6305C13C}"/>
                </a:ext>
              </a:extLst>
            </p:cNvPr>
            <p:cNvSpPr/>
            <p:nvPr/>
          </p:nvSpPr>
          <p:spPr>
            <a:xfrm>
              <a:off x="2334530" y="1788403"/>
              <a:ext cx="204" cy="828"/>
            </a:xfrm>
            <a:custGeom>
              <a:avLst/>
              <a:gdLst/>
              <a:ahLst/>
              <a:cxnLst/>
              <a:rect l="l" t="t" r="r" b="b"/>
              <a:pathLst>
                <a:path w="15" h="61" extrusionOk="0">
                  <a:moveTo>
                    <a:pt x="1" y="1"/>
                  </a:moveTo>
                  <a:lnTo>
                    <a:pt x="15" y="6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5431;p126">
              <a:extLst>
                <a:ext uri="{FF2B5EF4-FFF2-40B4-BE49-F238E27FC236}">
                  <a16:creationId xmlns:a16="http://schemas.microsoft.com/office/drawing/2014/main" id="{DA1B958E-6BAC-4624-8B8E-FA3C2AC43D66}"/>
                </a:ext>
              </a:extLst>
            </p:cNvPr>
            <p:cNvSpPr/>
            <p:nvPr/>
          </p:nvSpPr>
          <p:spPr>
            <a:xfrm>
              <a:off x="2334340" y="1787697"/>
              <a:ext cx="204" cy="720"/>
            </a:xfrm>
            <a:custGeom>
              <a:avLst/>
              <a:gdLst/>
              <a:ahLst/>
              <a:cxnLst/>
              <a:rect l="l" t="t" r="r" b="b"/>
              <a:pathLst>
                <a:path w="15" h="53" extrusionOk="0">
                  <a:moveTo>
                    <a:pt x="1" y="0"/>
                  </a:moveTo>
                  <a:lnTo>
                    <a:pt x="15" y="53"/>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5432;p126">
              <a:extLst>
                <a:ext uri="{FF2B5EF4-FFF2-40B4-BE49-F238E27FC236}">
                  <a16:creationId xmlns:a16="http://schemas.microsoft.com/office/drawing/2014/main" id="{33258733-818E-4839-A9F4-89D14D44588E}"/>
                </a:ext>
              </a:extLst>
            </p:cNvPr>
            <p:cNvSpPr/>
            <p:nvPr/>
          </p:nvSpPr>
          <p:spPr>
            <a:xfrm>
              <a:off x="2333770" y="1785036"/>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5433;p126">
              <a:extLst>
                <a:ext uri="{FF2B5EF4-FFF2-40B4-BE49-F238E27FC236}">
                  <a16:creationId xmlns:a16="http://schemas.microsoft.com/office/drawing/2014/main" id="{5396A99E-91CC-4CE6-B7F9-6FDD8E17D52D}"/>
                </a:ext>
              </a:extLst>
            </p:cNvPr>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5434;p126">
              <a:extLst>
                <a:ext uri="{FF2B5EF4-FFF2-40B4-BE49-F238E27FC236}">
                  <a16:creationId xmlns:a16="http://schemas.microsoft.com/office/drawing/2014/main" id="{9ED54599-73F5-4914-BD63-DC9FDD465571}"/>
                </a:ext>
              </a:extLst>
            </p:cNvPr>
            <p:cNvSpPr/>
            <p:nvPr/>
          </p:nvSpPr>
          <p:spPr>
            <a:xfrm>
              <a:off x="2333865" y="1785742"/>
              <a:ext cx="14" cy="109"/>
            </a:xfrm>
            <a:custGeom>
              <a:avLst/>
              <a:gdLst/>
              <a:ahLst/>
              <a:cxnLst/>
              <a:rect l="l" t="t" r="r" b="b"/>
              <a:pathLst>
                <a:path w="1" h="8" extrusionOk="0">
                  <a:moveTo>
                    <a:pt x="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5435;p126">
              <a:extLst>
                <a:ext uri="{FF2B5EF4-FFF2-40B4-BE49-F238E27FC236}">
                  <a16:creationId xmlns:a16="http://schemas.microsoft.com/office/drawing/2014/main" id="{7E0EA505-2A9E-44C7-80A2-CC6747FF0F50}"/>
                </a:ext>
              </a:extLst>
            </p:cNvPr>
            <p:cNvSpPr/>
            <p:nvPr/>
          </p:nvSpPr>
          <p:spPr>
            <a:xfrm>
              <a:off x="2334055" y="1786462"/>
              <a:ext cx="14" cy="109"/>
            </a:xfrm>
            <a:custGeom>
              <a:avLst/>
              <a:gdLst/>
              <a:ahLst/>
              <a:cxnLst/>
              <a:rect l="l" t="t" r="r" b="b"/>
              <a:pathLst>
                <a:path w="1" h="8" extrusionOk="0">
                  <a:moveTo>
                    <a:pt x="1"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5436;p126">
              <a:extLst>
                <a:ext uri="{FF2B5EF4-FFF2-40B4-BE49-F238E27FC236}">
                  <a16:creationId xmlns:a16="http://schemas.microsoft.com/office/drawing/2014/main" id="{B73FADD2-022F-4258-AC3C-43853D97AA0B}"/>
                </a:ext>
              </a:extLst>
            </p:cNvPr>
            <p:cNvSpPr/>
            <p:nvPr/>
          </p:nvSpPr>
          <p:spPr>
            <a:xfrm>
              <a:off x="2333674" y="1784181"/>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5437;p126">
              <a:extLst>
                <a:ext uri="{FF2B5EF4-FFF2-40B4-BE49-F238E27FC236}">
                  <a16:creationId xmlns:a16="http://schemas.microsoft.com/office/drawing/2014/main" id="{CDAAEFB2-B51D-4D0A-957E-08EA4C97DA9F}"/>
                </a:ext>
              </a:extLst>
            </p:cNvPr>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5438;p126">
              <a:extLst>
                <a:ext uri="{FF2B5EF4-FFF2-40B4-BE49-F238E27FC236}">
                  <a16:creationId xmlns:a16="http://schemas.microsoft.com/office/drawing/2014/main" id="{2C2FCA94-3478-48B7-8E10-13D477FBFCC0}"/>
                </a:ext>
              </a:extLst>
            </p:cNvPr>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5439;p126">
              <a:extLst>
                <a:ext uri="{FF2B5EF4-FFF2-40B4-BE49-F238E27FC236}">
                  <a16:creationId xmlns:a16="http://schemas.microsoft.com/office/drawing/2014/main" id="{09704C24-4C4B-4352-8928-61898E284212}"/>
                </a:ext>
              </a:extLst>
            </p:cNvPr>
            <p:cNvSpPr/>
            <p:nvPr/>
          </p:nvSpPr>
          <p:spPr>
            <a:xfrm>
              <a:off x="2337666" y="1793631"/>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5440;p126">
              <a:extLst>
                <a:ext uri="{FF2B5EF4-FFF2-40B4-BE49-F238E27FC236}">
                  <a16:creationId xmlns:a16="http://schemas.microsoft.com/office/drawing/2014/main" id="{C893BB2D-8857-4F4E-8E00-AEEEDB17ADBE}"/>
                </a:ext>
              </a:extLst>
            </p:cNvPr>
            <p:cNvSpPr/>
            <p:nvPr/>
          </p:nvSpPr>
          <p:spPr>
            <a:xfrm>
              <a:off x="2338046" y="1793590"/>
              <a:ext cx="679" cy="14"/>
            </a:xfrm>
            <a:custGeom>
              <a:avLst/>
              <a:gdLst/>
              <a:ahLst/>
              <a:cxnLst/>
              <a:rect l="l" t="t" r="r" b="b"/>
              <a:pathLst>
                <a:path w="50" h="1" extrusionOk="0">
                  <a:moveTo>
                    <a:pt x="1" y="0"/>
                  </a:moveTo>
                  <a:lnTo>
                    <a:pt x="5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5441;p126">
              <a:extLst>
                <a:ext uri="{FF2B5EF4-FFF2-40B4-BE49-F238E27FC236}">
                  <a16:creationId xmlns:a16="http://schemas.microsoft.com/office/drawing/2014/main" id="{9AF9C7E0-90AD-4896-913C-823D96B09DA2}"/>
                </a:ext>
              </a:extLst>
            </p:cNvPr>
            <p:cNvSpPr/>
            <p:nvPr/>
          </p:nvSpPr>
          <p:spPr>
            <a:xfrm>
              <a:off x="2342663" y="1794255"/>
              <a:ext cx="353" cy="204"/>
            </a:xfrm>
            <a:custGeom>
              <a:avLst/>
              <a:gdLst/>
              <a:ahLst/>
              <a:cxnLst/>
              <a:rect l="l" t="t" r="r" b="b"/>
              <a:pathLst>
                <a:path w="26" h="15" extrusionOk="0">
                  <a:moveTo>
                    <a:pt x="1" y="0"/>
                  </a:moveTo>
                  <a:lnTo>
                    <a:pt x="25"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5442;p126">
              <a:extLst>
                <a:ext uri="{FF2B5EF4-FFF2-40B4-BE49-F238E27FC236}">
                  <a16:creationId xmlns:a16="http://schemas.microsoft.com/office/drawing/2014/main" id="{EB4EFED7-94E3-49B7-BD1F-E31A4F9238F8}"/>
                </a:ext>
              </a:extLst>
            </p:cNvPr>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5443;p126">
              <a:extLst>
                <a:ext uri="{FF2B5EF4-FFF2-40B4-BE49-F238E27FC236}">
                  <a16:creationId xmlns:a16="http://schemas.microsoft.com/office/drawing/2014/main" id="{054B3B5E-BEAA-4734-B5E1-7419FB39FC38}"/>
                </a:ext>
              </a:extLst>
            </p:cNvPr>
            <p:cNvSpPr/>
            <p:nvPr/>
          </p:nvSpPr>
          <p:spPr>
            <a:xfrm>
              <a:off x="2343192" y="1794540"/>
              <a:ext cx="109" cy="54"/>
            </a:xfrm>
            <a:custGeom>
              <a:avLst/>
              <a:gdLst/>
              <a:ahLst/>
              <a:cxnLst/>
              <a:rect l="l" t="t" r="r" b="b"/>
              <a:pathLst>
                <a:path w="8" h="4" extrusionOk="0">
                  <a:moveTo>
                    <a:pt x="0" y="0"/>
                  </a:moveTo>
                  <a:lnTo>
                    <a:pt x="7"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5444;p126">
              <a:extLst>
                <a:ext uri="{FF2B5EF4-FFF2-40B4-BE49-F238E27FC236}">
                  <a16:creationId xmlns:a16="http://schemas.microsoft.com/office/drawing/2014/main" id="{79721B27-D303-4C11-AC6C-2372C7A8D0B4}"/>
                </a:ext>
              </a:extLst>
            </p:cNvPr>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5445;p126">
              <a:extLst>
                <a:ext uri="{FF2B5EF4-FFF2-40B4-BE49-F238E27FC236}">
                  <a16:creationId xmlns:a16="http://schemas.microsoft.com/office/drawing/2014/main" id="{B9D455C6-EC6A-4A84-A9C4-3EC3FE7F8619}"/>
                </a:ext>
              </a:extLst>
            </p:cNvPr>
            <p:cNvSpPr/>
            <p:nvPr/>
          </p:nvSpPr>
          <p:spPr>
            <a:xfrm>
              <a:off x="2382309" y="181835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5446;p126">
              <a:extLst>
                <a:ext uri="{FF2B5EF4-FFF2-40B4-BE49-F238E27FC236}">
                  <a16:creationId xmlns:a16="http://schemas.microsoft.com/office/drawing/2014/main" id="{93CB0E10-56EA-4633-9D9D-289F370BE26F}"/>
                </a:ext>
              </a:extLst>
            </p:cNvPr>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5447;p126">
              <a:extLst>
                <a:ext uri="{FF2B5EF4-FFF2-40B4-BE49-F238E27FC236}">
                  <a16:creationId xmlns:a16="http://schemas.microsoft.com/office/drawing/2014/main" id="{87668D03-E79F-4D3F-86BB-2E64DFBA7198}"/>
                </a:ext>
              </a:extLst>
            </p:cNvPr>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5448;p126">
              <a:extLst>
                <a:ext uri="{FF2B5EF4-FFF2-40B4-BE49-F238E27FC236}">
                  <a16:creationId xmlns:a16="http://schemas.microsoft.com/office/drawing/2014/main" id="{605B4D08-32CF-403A-B5E2-F434B2511D92}"/>
                </a:ext>
              </a:extLst>
            </p:cNvPr>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5449;p126">
              <a:extLst>
                <a:ext uri="{FF2B5EF4-FFF2-40B4-BE49-F238E27FC236}">
                  <a16:creationId xmlns:a16="http://schemas.microsoft.com/office/drawing/2014/main" id="{188BEB82-B560-44F5-AEE8-A71858E16333}"/>
                </a:ext>
              </a:extLst>
            </p:cNvPr>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5450;p126">
              <a:extLst>
                <a:ext uri="{FF2B5EF4-FFF2-40B4-BE49-F238E27FC236}">
                  <a16:creationId xmlns:a16="http://schemas.microsoft.com/office/drawing/2014/main" id="{27999785-40EF-4C2D-B227-F4DCEF305A35}"/>
                </a:ext>
              </a:extLst>
            </p:cNvPr>
            <p:cNvSpPr/>
            <p:nvPr/>
          </p:nvSpPr>
          <p:spPr>
            <a:xfrm>
              <a:off x="2397991" y="1811743"/>
              <a:ext cx="204" cy="14"/>
            </a:xfrm>
            <a:custGeom>
              <a:avLst/>
              <a:gdLst/>
              <a:ahLst/>
              <a:cxnLst/>
              <a:rect l="l" t="t" r="r" b="b"/>
              <a:pathLst>
                <a:path w="15" h="1" extrusionOk="0">
                  <a:moveTo>
                    <a:pt x="0" y="1"/>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5451;p126">
              <a:extLst>
                <a:ext uri="{FF2B5EF4-FFF2-40B4-BE49-F238E27FC236}">
                  <a16:creationId xmlns:a16="http://schemas.microsoft.com/office/drawing/2014/main" id="{AFC6F69C-0DC6-4F0D-911D-A68BB438B9D4}"/>
                </a:ext>
              </a:extLst>
            </p:cNvPr>
            <p:cNvSpPr/>
            <p:nvPr/>
          </p:nvSpPr>
          <p:spPr>
            <a:xfrm>
              <a:off x="2393185" y="1816685"/>
              <a:ext cx="14" cy="68"/>
            </a:xfrm>
            <a:custGeom>
              <a:avLst/>
              <a:gdLst/>
              <a:ahLst/>
              <a:cxnLst/>
              <a:rect l="l" t="t" r="r" b="b"/>
              <a:pathLst>
                <a:path w="1" h="5" extrusionOk="0">
                  <a:moveTo>
                    <a:pt x="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5452;p126">
              <a:extLst>
                <a:ext uri="{FF2B5EF4-FFF2-40B4-BE49-F238E27FC236}">
                  <a16:creationId xmlns:a16="http://schemas.microsoft.com/office/drawing/2014/main" id="{CC59A1CD-5A46-471E-A6F9-4E5D94F725DF}"/>
                </a:ext>
              </a:extLst>
            </p:cNvPr>
            <p:cNvSpPr/>
            <p:nvPr/>
          </p:nvSpPr>
          <p:spPr>
            <a:xfrm>
              <a:off x="2399702" y="1812598"/>
              <a:ext cx="204" cy="204"/>
            </a:xfrm>
            <a:custGeom>
              <a:avLst/>
              <a:gdLst/>
              <a:ahLst/>
              <a:cxnLst/>
              <a:rect l="l" t="t" r="r" b="b"/>
              <a:pathLst>
                <a:path w="15" h="15" extrusionOk="0">
                  <a:moveTo>
                    <a:pt x="1" y="1"/>
                  </a:moveTo>
                  <a:lnTo>
                    <a:pt x="15"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5453;p126">
              <a:extLst>
                <a:ext uri="{FF2B5EF4-FFF2-40B4-BE49-F238E27FC236}">
                  <a16:creationId xmlns:a16="http://schemas.microsoft.com/office/drawing/2014/main" id="{E769A0ED-81FC-4304-AC14-0F4A2E5DE36A}"/>
                </a:ext>
              </a:extLst>
            </p:cNvPr>
            <p:cNvSpPr/>
            <p:nvPr/>
          </p:nvSpPr>
          <p:spPr>
            <a:xfrm>
              <a:off x="2399227" y="1812273"/>
              <a:ext cx="204" cy="149"/>
            </a:xfrm>
            <a:custGeom>
              <a:avLst/>
              <a:gdLst/>
              <a:ahLst/>
              <a:cxnLst/>
              <a:rect l="l" t="t" r="r" b="b"/>
              <a:pathLst>
                <a:path w="15" h="11" extrusionOk="0">
                  <a:moveTo>
                    <a:pt x="1" y="0"/>
                  </a:moveTo>
                  <a:lnTo>
                    <a:pt x="15"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5454;p126">
              <a:extLst>
                <a:ext uri="{FF2B5EF4-FFF2-40B4-BE49-F238E27FC236}">
                  <a16:creationId xmlns:a16="http://schemas.microsoft.com/office/drawing/2014/main" id="{02A7EB0E-EC5A-4907-BBA0-924988850CA7}"/>
                </a:ext>
              </a:extLst>
            </p:cNvPr>
            <p:cNvSpPr/>
            <p:nvPr/>
          </p:nvSpPr>
          <p:spPr>
            <a:xfrm>
              <a:off x="2398426" y="1811838"/>
              <a:ext cx="149" cy="68"/>
            </a:xfrm>
            <a:custGeom>
              <a:avLst/>
              <a:gdLst/>
              <a:ahLst/>
              <a:cxnLst/>
              <a:rect l="l" t="t" r="r" b="b"/>
              <a:pathLst>
                <a:path w="11" h="5" extrusionOk="0">
                  <a:moveTo>
                    <a:pt x="0" y="1"/>
                  </a:moveTo>
                  <a:lnTo>
                    <a:pt x="1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5455;p126">
              <a:extLst>
                <a:ext uri="{FF2B5EF4-FFF2-40B4-BE49-F238E27FC236}">
                  <a16:creationId xmlns:a16="http://schemas.microsoft.com/office/drawing/2014/main" id="{415878AA-FB8B-4DCE-BA63-5EF96F19D67E}"/>
                </a:ext>
              </a:extLst>
            </p:cNvPr>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5456;p126">
              <a:extLst>
                <a:ext uri="{FF2B5EF4-FFF2-40B4-BE49-F238E27FC236}">
                  <a16:creationId xmlns:a16="http://schemas.microsoft.com/office/drawing/2014/main" id="{F84B05A8-3493-44FA-A503-99E47682C0A0}"/>
                </a:ext>
              </a:extLst>
            </p:cNvPr>
            <p:cNvSpPr/>
            <p:nvPr/>
          </p:nvSpPr>
          <p:spPr>
            <a:xfrm>
              <a:off x="2393755" y="1815409"/>
              <a:ext cx="68" cy="109"/>
            </a:xfrm>
            <a:custGeom>
              <a:avLst/>
              <a:gdLst/>
              <a:ahLst/>
              <a:cxnLst/>
              <a:rect l="l" t="t" r="r" b="b"/>
              <a:pathLst>
                <a:path w="5" h="8" extrusionOk="0">
                  <a:moveTo>
                    <a:pt x="1"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5457;p126">
              <a:extLst>
                <a:ext uri="{FF2B5EF4-FFF2-40B4-BE49-F238E27FC236}">
                  <a16:creationId xmlns:a16="http://schemas.microsoft.com/office/drawing/2014/main" id="{614B20FF-ED54-4795-AAA9-C8E60835D6C4}"/>
                </a:ext>
              </a:extLst>
            </p:cNvPr>
            <p:cNvSpPr/>
            <p:nvPr/>
          </p:nvSpPr>
          <p:spPr>
            <a:xfrm>
              <a:off x="2400747" y="1813549"/>
              <a:ext cx="204" cy="163"/>
            </a:xfrm>
            <a:custGeom>
              <a:avLst/>
              <a:gdLst/>
              <a:ahLst/>
              <a:cxnLst/>
              <a:rect l="l" t="t" r="r" b="b"/>
              <a:pathLst>
                <a:path w="15" h="12" extrusionOk="0">
                  <a:moveTo>
                    <a:pt x="15"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5458;p126">
              <a:extLst>
                <a:ext uri="{FF2B5EF4-FFF2-40B4-BE49-F238E27FC236}">
                  <a16:creationId xmlns:a16="http://schemas.microsoft.com/office/drawing/2014/main" id="{2A047AD6-734F-417E-A374-2D864239C90D}"/>
                </a:ext>
              </a:extLst>
            </p:cNvPr>
            <p:cNvSpPr/>
            <p:nvPr/>
          </p:nvSpPr>
          <p:spPr>
            <a:xfrm>
              <a:off x="2393375" y="1816169"/>
              <a:ext cx="68" cy="109"/>
            </a:xfrm>
            <a:custGeom>
              <a:avLst/>
              <a:gdLst/>
              <a:ahLst/>
              <a:cxnLst/>
              <a:rect l="l" t="t" r="r" b="b"/>
              <a:pathLst>
                <a:path w="5" h="8" extrusionOk="0">
                  <a:moveTo>
                    <a:pt x="1"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5459;p126">
              <a:extLst>
                <a:ext uri="{FF2B5EF4-FFF2-40B4-BE49-F238E27FC236}">
                  <a16:creationId xmlns:a16="http://schemas.microsoft.com/office/drawing/2014/main" id="{242561AE-0079-493F-812D-EBD3FFE279A2}"/>
                </a:ext>
              </a:extLst>
            </p:cNvPr>
            <p:cNvSpPr/>
            <p:nvPr/>
          </p:nvSpPr>
          <p:spPr>
            <a:xfrm>
              <a:off x="2400177" y="1813033"/>
              <a:ext cx="299" cy="244"/>
            </a:xfrm>
            <a:custGeom>
              <a:avLst/>
              <a:gdLst/>
              <a:ahLst/>
              <a:cxnLst/>
              <a:rect l="l" t="t" r="r" b="b"/>
              <a:pathLst>
                <a:path w="22" h="18" extrusionOk="0">
                  <a:moveTo>
                    <a:pt x="1" y="0"/>
                  </a:moveTo>
                  <a:lnTo>
                    <a:pt x="22"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5460;p126">
              <a:extLst>
                <a:ext uri="{FF2B5EF4-FFF2-40B4-BE49-F238E27FC236}">
                  <a16:creationId xmlns:a16="http://schemas.microsoft.com/office/drawing/2014/main" id="{F5E73E03-0133-4086-A3BF-0DA8E5BCC688}"/>
                </a:ext>
              </a:extLst>
            </p:cNvPr>
            <p:cNvSpPr/>
            <p:nvPr/>
          </p:nvSpPr>
          <p:spPr>
            <a:xfrm>
              <a:off x="2393565" y="1815735"/>
              <a:ext cx="68" cy="109"/>
            </a:xfrm>
            <a:custGeom>
              <a:avLst/>
              <a:gdLst/>
              <a:ahLst/>
              <a:cxnLst/>
              <a:rect l="l" t="t" r="r" b="b"/>
              <a:pathLst>
                <a:path w="5" h="8" extrusionOk="0">
                  <a:moveTo>
                    <a:pt x="1" y="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5461;p126">
              <a:extLst>
                <a:ext uri="{FF2B5EF4-FFF2-40B4-BE49-F238E27FC236}">
                  <a16:creationId xmlns:a16="http://schemas.microsoft.com/office/drawing/2014/main" id="{DD365FC2-436A-41D2-823E-983FE5BE9157}"/>
                </a:ext>
              </a:extLst>
            </p:cNvPr>
            <p:cNvSpPr/>
            <p:nvPr/>
          </p:nvSpPr>
          <p:spPr>
            <a:xfrm>
              <a:off x="2398806" y="1812028"/>
              <a:ext cx="204" cy="109"/>
            </a:xfrm>
            <a:custGeom>
              <a:avLst/>
              <a:gdLst/>
              <a:ahLst/>
              <a:cxnLst/>
              <a:rect l="l" t="t" r="r" b="b"/>
              <a:pathLst>
                <a:path w="15" h="8" extrusionOk="0">
                  <a:moveTo>
                    <a:pt x="0" y="1"/>
                  </a:moveTo>
                  <a:lnTo>
                    <a:pt x="14"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5462;p126">
              <a:extLst>
                <a:ext uri="{FF2B5EF4-FFF2-40B4-BE49-F238E27FC236}">
                  <a16:creationId xmlns:a16="http://schemas.microsoft.com/office/drawing/2014/main" id="{1A0EE86D-18EF-4E61-B719-52B3A6B2BE9D}"/>
                </a:ext>
              </a:extLst>
            </p:cNvPr>
            <p:cNvSpPr/>
            <p:nvPr/>
          </p:nvSpPr>
          <p:spPr>
            <a:xfrm>
              <a:off x="2394420" y="1814268"/>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5463;p126">
              <a:extLst>
                <a:ext uri="{FF2B5EF4-FFF2-40B4-BE49-F238E27FC236}">
                  <a16:creationId xmlns:a16="http://schemas.microsoft.com/office/drawing/2014/main" id="{1BC9F015-3EB5-4A5C-AE44-03DB10985C05}"/>
                </a:ext>
              </a:extLst>
            </p:cNvPr>
            <p:cNvSpPr/>
            <p:nvPr/>
          </p:nvSpPr>
          <p:spPr>
            <a:xfrm>
              <a:off x="2394040" y="1814839"/>
              <a:ext cx="68" cy="109"/>
            </a:xfrm>
            <a:custGeom>
              <a:avLst/>
              <a:gdLst/>
              <a:ahLst/>
              <a:cxnLst/>
              <a:rect l="l" t="t" r="r" b="b"/>
              <a:pathLst>
                <a:path w="5" h="8" extrusionOk="0">
                  <a:moveTo>
                    <a:pt x="1"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5464;p126">
              <a:extLst>
                <a:ext uri="{FF2B5EF4-FFF2-40B4-BE49-F238E27FC236}">
                  <a16:creationId xmlns:a16="http://schemas.microsoft.com/office/drawing/2014/main" id="{6C6748BE-CBA1-408C-B25F-3F2920C5875B}"/>
                </a:ext>
              </a:extLst>
            </p:cNvPr>
            <p:cNvSpPr/>
            <p:nvPr/>
          </p:nvSpPr>
          <p:spPr>
            <a:xfrm>
              <a:off x="2394135" y="1814649"/>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5465;p126">
              <a:extLst>
                <a:ext uri="{FF2B5EF4-FFF2-40B4-BE49-F238E27FC236}">
                  <a16:creationId xmlns:a16="http://schemas.microsoft.com/office/drawing/2014/main" id="{479DDD82-479B-4A1C-A553-16E8CAFA7801}"/>
                </a:ext>
              </a:extLst>
            </p:cNvPr>
            <p:cNvSpPr/>
            <p:nvPr/>
          </p:nvSpPr>
          <p:spPr>
            <a:xfrm>
              <a:off x="2394230" y="1814499"/>
              <a:ext cx="14" cy="68"/>
            </a:xfrm>
            <a:custGeom>
              <a:avLst/>
              <a:gdLst/>
              <a:ahLst/>
              <a:cxnLst/>
              <a:rect l="l" t="t" r="r" b="b"/>
              <a:pathLst>
                <a:path w="1" h="5" extrusionOk="0">
                  <a:moveTo>
                    <a:pt x="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5466;p126">
              <a:extLst>
                <a:ext uri="{FF2B5EF4-FFF2-40B4-BE49-F238E27FC236}">
                  <a16:creationId xmlns:a16="http://schemas.microsoft.com/office/drawing/2014/main" id="{0CE992D7-F99D-47FF-B32F-E20043D0B462}"/>
                </a:ext>
              </a:extLst>
            </p:cNvPr>
            <p:cNvSpPr/>
            <p:nvPr/>
          </p:nvSpPr>
          <p:spPr>
            <a:xfrm>
              <a:off x="2394380" y="1814309"/>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5467;p126">
              <a:extLst>
                <a:ext uri="{FF2B5EF4-FFF2-40B4-BE49-F238E27FC236}">
                  <a16:creationId xmlns:a16="http://schemas.microsoft.com/office/drawing/2014/main" id="{B4B65379-7E9A-4F72-9F6B-98B22265FB94}"/>
                </a:ext>
              </a:extLst>
            </p:cNvPr>
            <p:cNvSpPr/>
            <p:nvPr/>
          </p:nvSpPr>
          <p:spPr>
            <a:xfrm>
              <a:off x="2394325" y="1814404"/>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5468;p126">
              <a:extLst>
                <a:ext uri="{FF2B5EF4-FFF2-40B4-BE49-F238E27FC236}">
                  <a16:creationId xmlns:a16="http://schemas.microsoft.com/office/drawing/2014/main" id="{6AFA5BCA-9FF1-460C-B5F8-9034DEC10111}"/>
                </a:ext>
              </a:extLst>
            </p:cNvPr>
            <p:cNvSpPr/>
            <p:nvPr/>
          </p:nvSpPr>
          <p:spPr>
            <a:xfrm>
              <a:off x="2393904" y="1815070"/>
              <a:ext cx="54" cy="109"/>
            </a:xfrm>
            <a:custGeom>
              <a:avLst/>
              <a:gdLst/>
              <a:ahLst/>
              <a:cxnLst/>
              <a:rect l="l" t="t" r="r" b="b"/>
              <a:pathLst>
                <a:path w="4" h="8" extrusionOk="0">
                  <a:moveTo>
                    <a:pt x="0" y="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5469;p126">
              <a:extLst>
                <a:ext uri="{FF2B5EF4-FFF2-40B4-BE49-F238E27FC236}">
                  <a16:creationId xmlns:a16="http://schemas.microsoft.com/office/drawing/2014/main" id="{E6255FBF-CDDA-486A-9E70-8400D7455BAB}"/>
                </a:ext>
              </a:extLst>
            </p:cNvPr>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5470;p126">
              <a:extLst>
                <a:ext uri="{FF2B5EF4-FFF2-40B4-BE49-F238E27FC236}">
                  <a16:creationId xmlns:a16="http://schemas.microsoft.com/office/drawing/2014/main" id="{D9689094-36AA-429A-9670-41BF4205BD49}"/>
                </a:ext>
              </a:extLst>
            </p:cNvPr>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5471;p126">
              <a:extLst>
                <a:ext uri="{FF2B5EF4-FFF2-40B4-BE49-F238E27FC236}">
                  <a16:creationId xmlns:a16="http://schemas.microsoft.com/office/drawing/2014/main" id="{A5DB16DA-44C0-4C93-9E86-8D2ADEE17E67}"/>
                </a:ext>
              </a:extLst>
            </p:cNvPr>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5472;p126">
              <a:extLst>
                <a:ext uri="{FF2B5EF4-FFF2-40B4-BE49-F238E27FC236}">
                  <a16:creationId xmlns:a16="http://schemas.microsoft.com/office/drawing/2014/main" id="{F3DAC2C5-06B1-42E7-9AA1-2DD40F1808F1}"/>
                </a:ext>
              </a:extLst>
            </p:cNvPr>
            <p:cNvSpPr/>
            <p:nvPr/>
          </p:nvSpPr>
          <p:spPr>
            <a:xfrm>
              <a:off x="2083563" y="1634394"/>
              <a:ext cx="149" cy="109"/>
            </a:xfrm>
            <a:custGeom>
              <a:avLst/>
              <a:gdLst/>
              <a:ahLst/>
              <a:cxnLst/>
              <a:rect l="l" t="t" r="r" b="b"/>
              <a:pathLst>
                <a:path w="11" h="8" extrusionOk="0">
                  <a:moveTo>
                    <a:pt x="11"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5473;p126">
              <a:extLst>
                <a:ext uri="{FF2B5EF4-FFF2-40B4-BE49-F238E27FC236}">
                  <a16:creationId xmlns:a16="http://schemas.microsoft.com/office/drawing/2014/main" id="{FE5C9070-F1E4-4B2A-BD5D-8B685B6C3C9A}"/>
                </a:ext>
              </a:extLst>
            </p:cNvPr>
            <p:cNvSpPr/>
            <p:nvPr/>
          </p:nvSpPr>
          <p:spPr>
            <a:xfrm>
              <a:off x="2066972" y="1624699"/>
              <a:ext cx="68" cy="68"/>
            </a:xfrm>
            <a:custGeom>
              <a:avLst/>
              <a:gdLst/>
              <a:ahLst/>
              <a:cxnLst/>
              <a:rect l="l" t="t" r="r" b="b"/>
              <a:pathLst>
                <a:path w="5" h="5" extrusionOk="0">
                  <a:moveTo>
                    <a:pt x="1" y="1"/>
                  </a:move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5474;p126">
              <a:extLst>
                <a:ext uri="{FF2B5EF4-FFF2-40B4-BE49-F238E27FC236}">
                  <a16:creationId xmlns:a16="http://schemas.microsoft.com/office/drawing/2014/main" id="{9E3CE92F-4371-4D06-9FCC-9412DE226889}"/>
                </a:ext>
              </a:extLst>
            </p:cNvPr>
            <p:cNvSpPr/>
            <p:nvPr/>
          </p:nvSpPr>
          <p:spPr>
            <a:xfrm>
              <a:off x="2087840" y="1638630"/>
              <a:ext cx="244" cy="299"/>
            </a:xfrm>
            <a:custGeom>
              <a:avLst/>
              <a:gdLst/>
              <a:ahLst/>
              <a:cxnLst/>
              <a:rect l="l" t="t" r="r" b="b"/>
              <a:pathLst>
                <a:path w="18" h="22" extrusionOk="0">
                  <a:moveTo>
                    <a:pt x="1" y="1"/>
                  </a:moveTo>
                  <a:lnTo>
                    <a:pt x="18"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5475;p126">
              <a:extLst>
                <a:ext uri="{FF2B5EF4-FFF2-40B4-BE49-F238E27FC236}">
                  <a16:creationId xmlns:a16="http://schemas.microsoft.com/office/drawing/2014/main" id="{25804FE5-7D36-43DD-BC06-D46F70608536}"/>
                </a:ext>
              </a:extLst>
            </p:cNvPr>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5476;p126">
              <a:extLst>
                <a:ext uri="{FF2B5EF4-FFF2-40B4-BE49-F238E27FC236}">
                  <a16:creationId xmlns:a16="http://schemas.microsoft.com/office/drawing/2014/main" id="{A8FD63C3-2603-45E8-9B8A-C25043AE0581}"/>
                </a:ext>
              </a:extLst>
            </p:cNvPr>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5477;p126">
              <a:extLst>
                <a:ext uri="{FF2B5EF4-FFF2-40B4-BE49-F238E27FC236}">
                  <a16:creationId xmlns:a16="http://schemas.microsoft.com/office/drawing/2014/main" id="{570305D4-2699-45FB-BB41-693EA32466ED}"/>
                </a:ext>
              </a:extLst>
            </p:cNvPr>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5478;p126">
              <a:extLst>
                <a:ext uri="{FF2B5EF4-FFF2-40B4-BE49-F238E27FC236}">
                  <a16:creationId xmlns:a16="http://schemas.microsoft.com/office/drawing/2014/main" id="{5E22CEE0-9825-45DD-ACF2-15D4E80705BC}"/>
                </a:ext>
              </a:extLst>
            </p:cNvPr>
            <p:cNvSpPr/>
            <p:nvPr/>
          </p:nvSpPr>
          <p:spPr>
            <a:xfrm>
              <a:off x="2088411" y="1639295"/>
              <a:ext cx="204" cy="204"/>
            </a:xfrm>
            <a:custGeom>
              <a:avLst/>
              <a:gdLst/>
              <a:ahLst/>
              <a:cxnLst/>
              <a:rect l="l" t="t" r="r" b="b"/>
              <a:pathLst>
                <a:path w="15" h="15" extrusionOk="0">
                  <a:moveTo>
                    <a:pt x="15" y="1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5479;p126">
              <a:extLst>
                <a:ext uri="{FF2B5EF4-FFF2-40B4-BE49-F238E27FC236}">
                  <a16:creationId xmlns:a16="http://schemas.microsoft.com/office/drawing/2014/main" id="{4031A86D-3327-46A3-AD18-D89F7EB0CD92}"/>
                </a:ext>
              </a:extLst>
            </p:cNvPr>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5480;p126">
              <a:extLst>
                <a:ext uri="{FF2B5EF4-FFF2-40B4-BE49-F238E27FC236}">
                  <a16:creationId xmlns:a16="http://schemas.microsoft.com/office/drawing/2014/main" id="{D58C0E84-21A3-4D3D-B3FA-DEF028792900}"/>
                </a:ext>
              </a:extLst>
            </p:cNvPr>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5481;p126">
              <a:extLst>
                <a:ext uri="{FF2B5EF4-FFF2-40B4-BE49-F238E27FC236}">
                  <a16:creationId xmlns:a16="http://schemas.microsoft.com/office/drawing/2014/main" id="{01E1186D-0E88-461C-A41E-25B5EE651397}"/>
                </a:ext>
              </a:extLst>
            </p:cNvPr>
            <p:cNvSpPr/>
            <p:nvPr/>
          </p:nvSpPr>
          <p:spPr>
            <a:xfrm>
              <a:off x="2088125" y="1638969"/>
              <a:ext cx="204" cy="244"/>
            </a:xfrm>
            <a:custGeom>
              <a:avLst/>
              <a:gdLst/>
              <a:ahLst/>
              <a:cxnLst/>
              <a:rect l="l" t="t" r="r" b="b"/>
              <a:pathLst>
                <a:path w="15" h="18" extrusionOk="0">
                  <a:moveTo>
                    <a:pt x="1" y="0"/>
                  </a:moveTo>
                  <a:lnTo>
                    <a:pt x="15"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5482;p126">
              <a:extLst>
                <a:ext uri="{FF2B5EF4-FFF2-40B4-BE49-F238E27FC236}">
                  <a16:creationId xmlns:a16="http://schemas.microsoft.com/office/drawing/2014/main" id="{817C772B-B596-47F3-98BB-36A5DBB44E5F}"/>
                </a:ext>
              </a:extLst>
            </p:cNvPr>
            <p:cNvSpPr/>
            <p:nvPr/>
          </p:nvSpPr>
          <p:spPr>
            <a:xfrm>
              <a:off x="2088696" y="1639580"/>
              <a:ext cx="258" cy="204"/>
            </a:xfrm>
            <a:custGeom>
              <a:avLst/>
              <a:gdLst/>
              <a:ahLst/>
              <a:cxnLst/>
              <a:rect l="l" t="t" r="r" b="b"/>
              <a:pathLst>
                <a:path w="19" h="15" extrusionOk="0">
                  <a:moveTo>
                    <a:pt x="1" y="1"/>
                  </a:moveTo>
                  <a:lnTo>
                    <a:pt x="18"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5483;p126">
              <a:extLst>
                <a:ext uri="{FF2B5EF4-FFF2-40B4-BE49-F238E27FC236}">
                  <a16:creationId xmlns:a16="http://schemas.microsoft.com/office/drawing/2014/main" id="{F2823DBF-56AC-4A1F-91FB-96CBDF707F5E}"/>
                </a:ext>
              </a:extLst>
            </p:cNvPr>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5484;p126">
              <a:extLst>
                <a:ext uri="{FF2B5EF4-FFF2-40B4-BE49-F238E27FC236}">
                  <a16:creationId xmlns:a16="http://schemas.microsoft.com/office/drawing/2014/main" id="{89D76E52-632F-4ED6-9602-DFDFE338959E}"/>
                </a:ext>
              </a:extLst>
            </p:cNvPr>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5485;p126">
              <a:extLst>
                <a:ext uri="{FF2B5EF4-FFF2-40B4-BE49-F238E27FC236}">
                  <a16:creationId xmlns:a16="http://schemas.microsoft.com/office/drawing/2014/main" id="{48C7FD86-876C-474E-95D6-6D5540934287}"/>
                </a:ext>
              </a:extLst>
            </p:cNvPr>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5486;p126">
              <a:extLst>
                <a:ext uri="{FF2B5EF4-FFF2-40B4-BE49-F238E27FC236}">
                  <a16:creationId xmlns:a16="http://schemas.microsoft.com/office/drawing/2014/main" id="{99D070A0-C240-4D6C-BCCB-CC082AD84F74}"/>
                </a:ext>
              </a:extLst>
            </p:cNvPr>
            <p:cNvSpPr/>
            <p:nvPr/>
          </p:nvSpPr>
          <p:spPr>
            <a:xfrm>
              <a:off x="2101676" y="1658019"/>
              <a:ext cx="244" cy="163"/>
            </a:xfrm>
            <a:custGeom>
              <a:avLst/>
              <a:gdLst/>
              <a:ahLst/>
              <a:cxnLst/>
              <a:rect l="l" t="t" r="r" b="b"/>
              <a:pathLst>
                <a:path w="18" h="12" extrusionOk="0">
                  <a:moveTo>
                    <a:pt x="0" y="11"/>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5487;p126">
              <a:extLst>
                <a:ext uri="{FF2B5EF4-FFF2-40B4-BE49-F238E27FC236}">
                  <a16:creationId xmlns:a16="http://schemas.microsoft.com/office/drawing/2014/main" id="{072B085B-4876-4A4F-9DB3-847D6B5E4E59}"/>
                </a:ext>
              </a:extLst>
            </p:cNvPr>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5488;p126">
              <a:extLst>
                <a:ext uri="{FF2B5EF4-FFF2-40B4-BE49-F238E27FC236}">
                  <a16:creationId xmlns:a16="http://schemas.microsoft.com/office/drawing/2014/main" id="{DDB315F9-D81C-4914-BCD1-C945705C3545}"/>
                </a:ext>
              </a:extLst>
            </p:cNvPr>
            <p:cNvSpPr/>
            <p:nvPr/>
          </p:nvSpPr>
          <p:spPr>
            <a:xfrm>
              <a:off x="2101296" y="1658209"/>
              <a:ext cx="244" cy="163"/>
            </a:xfrm>
            <a:custGeom>
              <a:avLst/>
              <a:gdLst/>
              <a:ahLst/>
              <a:cxnLst/>
              <a:rect l="l" t="t" r="r" b="b"/>
              <a:pathLst>
                <a:path w="18" h="12" extrusionOk="0">
                  <a:moveTo>
                    <a:pt x="0" y="11"/>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5489;p126">
              <a:extLst>
                <a:ext uri="{FF2B5EF4-FFF2-40B4-BE49-F238E27FC236}">
                  <a16:creationId xmlns:a16="http://schemas.microsoft.com/office/drawing/2014/main" id="{0FB69309-C59A-4D90-8FE7-84929B73E764}"/>
                </a:ext>
              </a:extLst>
            </p:cNvPr>
            <p:cNvSpPr/>
            <p:nvPr/>
          </p:nvSpPr>
          <p:spPr>
            <a:xfrm>
              <a:off x="2100630" y="1658684"/>
              <a:ext cx="244" cy="204"/>
            </a:xfrm>
            <a:custGeom>
              <a:avLst/>
              <a:gdLst/>
              <a:ahLst/>
              <a:cxnLst/>
              <a:rect l="l" t="t" r="r" b="b"/>
              <a:pathLst>
                <a:path w="18" h="15" extrusionOk="0">
                  <a:moveTo>
                    <a:pt x="0" y="15"/>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5490;p126">
              <a:extLst>
                <a:ext uri="{FF2B5EF4-FFF2-40B4-BE49-F238E27FC236}">
                  <a16:creationId xmlns:a16="http://schemas.microsoft.com/office/drawing/2014/main" id="{512B33F0-D161-4C61-93B7-DD405D5FADD6}"/>
                </a:ext>
              </a:extLst>
            </p:cNvPr>
            <p:cNvSpPr/>
            <p:nvPr/>
          </p:nvSpPr>
          <p:spPr>
            <a:xfrm>
              <a:off x="2100956" y="1658453"/>
              <a:ext cx="258" cy="204"/>
            </a:xfrm>
            <a:custGeom>
              <a:avLst/>
              <a:gdLst/>
              <a:ahLst/>
              <a:cxnLst/>
              <a:rect l="l" t="t" r="r" b="b"/>
              <a:pathLst>
                <a:path w="19" h="15" extrusionOk="0">
                  <a:moveTo>
                    <a:pt x="1" y="14"/>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5491;p126">
              <a:extLst>
                <a:ext uri="{FF2B5EF4-FFF2-40B4-BE49-F238E27FC236}">
                  <a16:creationId xmlns:a16="http://schemas.microsoft.com/office/drawing/2014/main" id="{81312B05-91DC-446B-8868-ABEE572EFA07}"/>
                </a:ext>
              </a:extLst>
            </p:cNvPr>
            <p:cNvSpPr/>
            <p:nvPr/>
          </p:nvSpPr>
          <p:spPr>
            <a:xfrm>
              <a:off x="2102056" y="1657829"/>
              <a:ext cx="204" cy="163"/>
            </a:xfrm>
            <a:custGeom>
              <a:avLst/>
              <a:gdLst/>
              <a:ahLst/>
              <a:cxnLst/>
              <a:rect l="l" t="t" r="r" b="b"/>
              <a:pathLst>
                <a:path w="15" h="12" extrusionOk="0">
                  <a:moveTo>
                    <a:pt x="0" y="11"/>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5492;p126">
              <a:extLst>
                <a:ext uri="{FF2B5EF4-FFF2-40B4-BE49-F238E27FC236}">
                  <a16:creationId xmlns:a16="http://schemas.microsoft.com/office/drawing/2014/main" id="{811AB9E1-7A71-4495-A05E-B831DEC89B0B}"/>
                </a:ext>
              </a:extLst>
            </p:cNvPr>
            <p:cNvSpPr/>
            <p:nvPr/>
          </p:nvSpPr>
          <p:spPr>
            <a:xfrm>
              <a:off x="2103142" y="1657543"/>
              <a:ext cx="258" cy="68"/>
            </a:xfrm>
            <a:custGeom>
              <a:avLst/>
              <a:gdLst/>
              <a:ahLst/>
              <a:cxnLst/>
              <a:rect l="l" t="t" r="r" b="b"/>
              <a:pathLst>
                <a:path w="19" h="5" extrusionOk="0">
                  <a:moveTo>
                    <a:pt x="1" y="4"/>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5493;p126">
              <a:extLst>
                <a:ext uri="{FF2B5EF4-FFF2-40B4-BE49-F238E27FC236}">
                  <a16:creationId xmlns:a16="http://schemas.microsoft.com/office/drawing/2014/main" id="{55DADB17-887B-47D1-88B9-FBECD74A5F2B}"/>
                </a:ext>
              </a:extLst>
            </p:cNvPr>
            <p:cNvSpPr/>
            <p:nvPr/>
          </p:nvSpPr>
          <p:spPr>
            <a:xfrm>
              <a:off x="2102816" y="1657638"/>
              <a:ext cx="204" cy="68"/>
            </a:xfrm>
            <a:custGeom>
              <a:avLst/>
              <a:gdLst/>
              <a:ahLst/>
              <a:cxnLst/>
              <a:rect l="l" t="t" r="r" b="b"/>
              <a:pathLst>
                <a:path w="15" h="5" extrusionOk="0">
                  <a:moveTo>
                    <a:pt x="0" y="4"/>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5494;p126">
              <a:extLst>
                <a:ext uri="{FF2B5EF4-FFF2-40B4-BE49-F238E27FC236}">
                  <a16:creationId xmlns:a16="http://schemas.microsoft.com/office/drawing/2014/main" id="{592BE37C-C4AF-44EB-BCAA-2857DD26794A}"/>
                </a:ext>
              </a:extLst>
            </p:cNvPr>
            <p:cNvSpPr/>
            <p:nvPr/>
          </p:nvSpPr>
          <p:spPr>
            <a:xfrm>
              <a:off x="2102436" y="1657733"/>
              <a:ext cx="204" cy="68"/>
            </a:xfrm>
            <a:custGeom>
              <a:avLst/>
              <a:gdLst/>
              <a:ahLst/>
              <a:cxnLst/>
              <a:rect l="l" t="t" r="r" b="b"/>
              <a:pathLst>
                <a:path w="15" h="5" extrusionOk="0">
                  <a:moveTo>
                    <a:pt x="0" y="4"/>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5495;p126">
              <a:extLst>
                <a:ext uri="{FF2B5EF4-FFF2-40B4-BE49-F238E27FC236}">
                  <a16:creationId xmlns:a16="http://schemas.microsoft.com/office/drawing/2014/main" id="{544FE81D-4CC8-49C8-85CC-91637DB5B830}"/>
                </a:ext>
              </a:extLst>
            </p:cNvPr>
            <p:cNvSpPr/>
            <p:nvPr/>
          </p:nvSpPr>
          <p:spPr>
            <a:xfrm>
              <a:off x="2100345" y="1659023"/>
              <a:ext cx="204" cy="204"/>
            </a:xfrm>
            <a:custGeom>
              <a:avLst/>
              <a:gdLst/>
              <a:ahLst/>
              <a:cxnLst/>
              <a:rect l="l" t="t" r="r" b="b"/>
              <a:pathLst>
                <a:path w="15" h="15" extrusionOk="0">
                  <a:moveTo>
                    <a:pt x="0" y="14"/>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5496;p126">
              <a:extLst>
                <a:ext uri="{FF2B5EF4-FFF2-40B4-BE49-F238E27FC236}">
                  <a16:creationId xmlns:a16="http://schemas.microsoft.com/office/drawing/2014/main" id="{2DCB7605-864C-449D-8ACC-8F52C59F61AE}"/>
                </a:ext>
              </a:extLst>
            </p:cNvPr>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5497;p126">
              <a:extLst>
                <a:ext uri="{FF2B5EF4-FFF2-40B4-BE49-F238E27FC236}">
                  <a16:creationId xmlns:a16="http://schemas.microsoft.com/office/drawing/2014/main" id="{3A29486D-3E39-4AEA-BB13-FCD3AAA3E187}"/>
                </a:ext>
              </a:extLst>
            </p:cNvPr>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5498;p126">
              <a:extLst>
                <a:ext uri="{FF2B5EF4-FFF2-40B4-BE49-F238E27FC236}">
                  <a16:creationId xmlns:a16="http://schemas.microsoft.com/office/drawing/2014/main" id="{DCAF4CA7-0B12-437C-9764-EBF870F8F755}"/>
                </a:ext>
              </a:extLst>
            </p:cNvPr>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5499;p126">
              <a:extLst>
                <a:ext uri="{FF2B5EF4-FFF2-40B4-BE49-F238E27FC236}">
                  <a16:creationId xmlns:a16="http://schemas.microsoft.com/office/drawing/2014/main" id="{9EB83F76-B12A-4B6A-A961-9646F0176B96}"/>
                </a:ext>
              </a:extLst>
            </p:cNvPr>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5500;p126">
              <a:extLst>
                <a:ext uri="{FF2B5EF4-FFF2-40B4-BE49-F238E27FC236}">
                  <a16:creationId xmlns:a16="http://schemas.microsoft.com/office/drawing/2014/main" id="{03E98C5A-1CF4-4E99-AB3E-81FE9C0C8E1E}"/>
                </a:ext>
              </a:extLst>
            </p:cNvPr>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5501;p126">
              <a:extLst>
                <a:ext uri="{FF2B5EF4-FFF2-40B4-BE49-F238E27FC236}">
                  <a16:creationId xmlns:a16="http://schemas.microsoft.com/office/drawing/2014/main" id="{709E27F5-F149-4A3D-A7AE-88B5C493201B}"/>
                </a:ext>
              </a:extLst>
            </p:cNvPr>
            <p:cNvSpPr/>
            <p:nvPr/>
          </p:nvSpPr>
          <p:spPr>
            <a:xfrm>
              <a:off x="2100060" y="1659308"/>
              <a:ext cx="204" cy="244"/>
            </a:xfrm>
            <a:custGeom>
              <a:avLst/>
              <a:gdLst/>
              <a:ahLst/>
              <a:cxnLst/>
              <a:rect l="l" t="t" r="r" b="b"/>
              <a:pathLst>
                <a:path w="15" h="18" extrusionOk="0">
                  <a:moveTo>
                    <a:pt x="0" y="18"/>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5502;p126">
              <a:extLst>
                <a:ext uri="{FF2B5EF4-FFF2-40B4-BE49-F238E27FC236}">
                  <a16:creationId xmlns:a16="http://schemas.microsoft.com/office/drawing/2014/main" id="{F4A43314-CF29-4A6E-B3BA-979AD9D64ACE}"/>
                </a:ext>
              </a:extLst>
            </p:cNvPr>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5503;p126">
              <a:extLst>
                <a:ext uri="{FF2B5EF4-FFF2-40B4-BE49-F238E27FC236}">
                  <a16:creationId xmlns:a16="http://schemas.microsoft.com/office/drawing/2014/main" id="{CA6EA90E-83A0-4431-B453-BADBB97E9A14}"/>
                </a:ext>
              </a:extLst>
            </p:cNvPr>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5504;p126">
              <a:extLst>
                <a:ext uri="{FF2B5EF4-FFF2-40B4-BE49-F238E27FC236}">
                  <a16:creationId xmlns:a16="http://schemas.microsoft.com/office/drawing/2014/main" id="{5A494BFF-37FD-4547-A6A9-67580743EE3F}"/>
                </a:ext>
              </a:extLst>
            </p:cNvPr>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5505;p126">
              <a:extLst>
                <a:ext uri="{FF2B5EF4-FFF2-40B4-BE49-F238E27FC236}">
                  <a16:creationId xmlns:a16="http://schemas.microsoft.com/office/drawing/2014/main" id="{63A28071-6720-452B-9764-0F5400C16406}"/>
                </a:ext>
              </a:extLst>
            </p:cNvPr>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5506;p126">
              <a:extLst>
                <a:ext uri="{FF2B5EF4-FFF2-40B4-BE49-F238E27FC236}">
                  <a16:creationId xmlns:a16="http://schemas.microsoft.com/office/drawing/2014/main" id="{24903D0A-8EBB-4229-AC58-690BC56A76ED}"/>
                </a:ext>
              </a:extLst>
            </p:cNvPr>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5507;p126">
              <a:extLst>
                <a:ext uri="{FF2B5EF4-FFF2-40B4-BE49-F238E27FC236}">
                  <a16:creationId xmlns:a16="http://schemas.microsoft.com/office/drawing/2014/main" id="{CFCC0A4F-A099-4891-8B53-09CBEFC55B3C}"/>
                </a:ext>
              </a:extLst>
            </p:cNvPr>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5508;p126">
              <a:extLst>
                <a:ext uri="{FF2B5EF4-FFF2-40B4-BE49-F238E27FC236}">
                  <a16:creationId xmlns:a16="http://schemas.microsoft.com/office/drawing/2014/main" id="{47E3860A-2D1D-4A24-8EBE-2442DAF84BFD}"/>
                </a:ext>
              </a:extLst>
            </p:cNvPr>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5509;p126">
              <a:extLst>
                <a:ext uri="{FF2B5EF4-FFF2-40B4-BE49-F238E27FC236}">
                  <a16:creationId xmlns:a16="http://schemas.microsoft.com/office/drawing/2014/main" id="{219DB664-32BB-499C-9F87-B5F68BDAC084}"/>
                </a:ext>
              </a:extLst>
            </p:cNvPr>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5510;p126">
              <a:extLst>
                <a:ext uri="{FF2B5EF4-FFF2-40B4-BE49-F238E27FC236}">
                  <a16:creationId xmlns:a16="http://schemas.microsoft.com/office/drawing/2014/main" id="{729C3853-2FF9-4A51-B961-5784AD02FAFD}"/>
                </a:ext>
              </a:extLst>
            </p:cNvPr>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5511;p126">
              <a:extLst>
                <a:ext uri="{FF2B5EF4-FFF2-40B4-BE49-F238E27FC236}">
                  <a16:creationId xmlns:a16="http://schemas.microsoft.com/office/drawing/2014/main" id="{C4423FA4-9C89-4B5C-A61F-3A01BE9B1E55}"/>
                </a:ext>
              </a:extLst>
            </p:cNvPr>
            <p:cNvSpPr/>
            <p:nvPr/>
          </p:nvSpPr>
          <p:spPr>
            <a:xfrm>
              <a:off x="1391722" y="1941503"/>
              <a:ext cx="14" cy="163"/>
            </a:xfrm>
            <a:custGeom>
              <a:avLst/>
              <a:gdLst/>
              <a:ahLst/>
              <a:cxnLst/>
              <a:rect l="l" t="t" r="r" b="b"/>
              <a:pathLst>
                <a:path w="1" h="12" extrusionOk="0">
                  <a:moveTo>
                    <a:pt x="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5512;p126">
              <a:extLst>
                <a:ext uri="{FF2B5EF4-FFF2-40B4-BE49-F238E27FC236}">
                  <a16:creationId xmlns:a16="http://schemas.microsoft.com/office/drawing/2014/main" id="{44A56494-665A-4AAF-B7E0-172D4E84C8A7}"/>
                </a:ext>
              </a:extLst>
            </p:cNvPr>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5513;p126">
              <a:extLst>
                <a:ext uri="{FF2B5EF4-FFF2-40B4-BE49-F238E27FC236}">
                  <a16:creationId xmlns:a16="http://schemas.microsoft.com/office/drawing/2014/main" id="{AD5B91FB-DEB1-4660-828B-57DECD2B0864}"/>
                </a:ext>
              </a:extLst>
            </p:cNvPr>
            <p:cNvSpPr/>
            <p:nvPr/>
          </p:nvSpPr>
          <p:spPr>
            <a:xfrm>
              <a:off x="1391586" y="1938937"/>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5514;p126">
              <a:extLst>
                <a:ext uri="{FF2B5EF4-FFF2-40B4-BE49-F238E27FC236}">
                  <a16:creationId xmlns:a16="http://schemas.microsoft.com/office/drawing/2014/main" id="{35095980-5E96-4D9B-8B76-3AFF0B7105F7}"/>
                </a:ext>
              </a:extLst>
            </p:cNvPr>
            <p:cNvSpPr/>
            <p:nvPr/>
          </p:nvSpPr>
          <p:spPr>
            <a:xfrm>
              <a:off x="1381403" y="1935230"/>
              <a:ext cx="204" cy="163"/>
            </a:xfrm>
            <a:custGeom>
              <a:avLst/>
              <a:gdLst/>
              <a:ahLst/>
              <a:cxnLst/>
              <a:rect l="l" t="t" r="r" b="b"/>
              <a:pathLst>
                <a:path w="15" h="12" extrusionOk="0">
                  <a:moveTo>
                    <a:pt x="15"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5515;p126">
              <a:extLst>
                <a:ext uri="{FF2B5EF4-FFF2-40B4-BE49-F238E27FC236}">
                  <a16:creationId xmlns:a16="http://schemas.microsoft.com/office/drawing/2014/main" id="{2DF544C1-DCBA-4BDA-9A19-2A767A9B57B9}"/>
                </a:ext>
              </a:extLst>
            </p:cNvPr>
            <p:cNvSpPr/>
            <p:nvPr/>
          </p:nvSpPr>
          <p:spPr>
            <a:xfrm>
              <a:off x="1391396" y="1938516"/>
              <a:ext cx="14" cy="54"/>
            </a:xfrm>
            <a:custGeom>
              <a:avLst/>
              <a:gdLst/>
              <a:ahLst/>
              <a:cxnLst/>
              <a:rect l="l" t="t" r="r" b="b"/>
              <a:pathLst>
                <a:path w="1" h="4" extrusionOk="0">
                  <a:moveTo>
                    <a:pt x="0"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5516;p126">
              <a:extLst>
                <a:ext uri="{FF2B5EF4-FFF2-40B4-BE49-F238E27FC236}">
                  <a16:creationId xmlns:a16="http://schemas.microsoft.com/office/drawing/2014/main" id="{ADF07A9D-FC93-40A1-A002-80A3569C13B9}"/>
                </a:ext>
              </a:extLst>
            </p:cNvPr>
            <p:cNvSpPr/>
            <p:nvPr/>
          </p:nvSpPr>
          <p:spPr>
            <a:xfrm>
              <a:off x="1382163" y="1935665"/>
              <a:ext cx="204" cy="109"/>
            </a:xfrm>
            <a:custGeom>
              <a:avLst/>
              <a:gdLst/>
              <a:ahLst/>
              <a:cxnLst/>
              <a:rect l="l" t="t" r="r" b="b"/>
              <a:pathLst>
                <a:path w="15" h="8" extrusionOk="0">
                  <a:moveTo>
                    <a:pt x="15"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5517;p126">
              <a:extLst>
                <a:ext uri="{FF2B5EF4-FFF2-40B4-BE49-F238E27FC236}">
                  <a16:creationId xmlns:a16="http://schemas.microsoft.com/office/drawing/2014/main" id="{133C764C-9802-46CB-AE37-C204657E71C0}"/>
                </a:ext>
              </a:extLst>
            </p:cNvPr>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5518;p126">
              <a:extLst>
                <a:ext uri="{FF2B5EF4-FFF2-40B4-BE49-F238E27FC236}">
                  <a16:creationId xmlns:a16="http://schemas.microsoft.com/office/drawing/2014/main" id="{0E90FA8D-2C2B-4FF4-8BE3-BCDA282C41D3}"/>
                </a:ext>
              </a:extLst>
            </p:cNvPr>
            <p:cNvSpPr/>
            <p:nvPr/>
          </p:nvSpPr>
          <p:spPr>
            <a:xfrm>
              <a:off x="1391627" y="1941978"/>
              <a:ext cx="14" cy="204"/>
            </a:xfrm>
            <a:custGeom>
              <a:avLst/>
              <a:gdLst/>
              <a:ahLst/>
              <a:cxnLst/>
              <a:rect l="l" t="t" r="r" b="b"/>
              <a:pathLst>
                <a:path w="1" h="15" extrusionOk="0">
                  <a:moveTo>
                    <a:pt x="1" y="1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5519;p126">
              <a:extLst>
                <a:ext uri="{FF2B5EF4-FFF2-40B4-BE49-F238E27FC236}">
                  <a16:creationId xmlns:a16="http://schemas.microsoft.com/office/drawing/2014/main" id="{BDC6709C-7CE2-41DB-B34B-95D8E18DE01F}"/>
                </a:ext>
              </a:extLst>
            </p:cNvPr>
            <p:cNvSpPr/>
            <p:nvPr/>
          </p:nvSpPr>
          <p:spPr>
            <a:xfrm>
              <a:off x="1391722" y="1939602"/>
              <a:ext cx="14" cy="109"/>
            </a:xfrm>
            <a:custGeom>
              <a:avLst/>
              <a:gdLst/>
              <a:ahLst/>
              <a:cxnLst/>
              <a:rect l="l" t="t" r="r" b="b"/>
              <a:pathLst>
                <a:path w="1" h="8" extrusionOk="0">
                  <a:moveTo>
                    <a:pt x="1"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5520;p126">
              <a:extLst>
                <a:ext uri="{FF2B5EF4-FFF2-40B4-BE49-F238E27FC236}">
                  <a16:creationId xmlns:a16="http://schemas.microsoft.com/office/drawing/2014/main" id="{26ECAD7B-DB8A-47A7-BBB7-B00ADB374426}"/>
                </a:ext>
              </a:extLst>
            </p:cNvPr>
            <p:cNvSpPr/>
            <p:nvPr/>
          </p:nvSpPr>
          <p:spPr>
            <a:xfrm>
              <a:off x="1391722" y="1939983"/>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5521;p126">
              <a:extLst>
                <a:ext uri="{FF2B5EF4-FFF2-40B4-BE49-F238E27FC236}">
                  <a16:creationId xmlns:a16="http://schemas.microsoft.com/office/drawing/2014/main" id="{EE8F4825-0EC8-4A4B-AF1F-F3970BE73739}"/>
                </a:ext>
              </a:extLst>
            </p:cNvPr>
            <p:cNvSpPr/>
            <p:nvPr/>
          </p:nvSpPr>
          <p:spPr>
            <a:xfrm>
              <a:off x="1391722" y="193941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5522;p126">
              <a:extLst>
                <a:ext uri="{FF2B5EF4-FFF2-40B4-BE49-F238E27FC236}">
                  <a16:creationId xmlns:a16="http://schemas.microsoft.com/office/drawing/2014/main" id="{F6A4DD86-598B-4134-BF72-CA1D256C7351}"/>
                </a:ext>
              </a:extLst>
            </p:cNvPr>
            <p:cNvSpPr/>
            <p:nvPr/>
          </p:nvSpPr>
          <p:spPr>
            <a:xfrm>
              <a:off x="1391627" y="1939127"/>
              <a:ext cx="14" cy="68"/>
            </a:xfrm>
            <a:custGeom>
              <a:avLst/>
              <a:gdLst/>
              <a:ahLst/>
              <a:cxnLst/>
              <a:rect l="l" t="t" r="r" b="b"/>
              <a:pathLst>
                <a:path w="1" h="5" extrusionOk="0">
                  <a:moveTo>
                    <a:pt x="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5523;p126">
              <a:extLst>
                <a:ext uri="{FF2B5EF4-FFF2-40B4-BE49-F238E27FC236}">
                  <a16:creationId xmlns:a16="http://schemas.microsoft.com/office/drawing/2014/main" id="{8C5DC654-A13F-4E72-9FA1-D7FAFF77D02D}"/>
                </a:ext>
              </a:extLst>
            </p:cNvPr>
            <p:cNvSpPr/>
            <p:nvPr/>
          </p:nvSpPr>
          <p:spPr>
            <a:xfrm>
              <a:off x="1391491" y="1938652"/>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5524;p126">
              <a:extLst>
                <a:ext uri="{FF2B5EF4-FFF2-40B4-BE49-F238E27FC236}">
                  <a16:creationId xmlns:a16="http://schemas.microsoft.com/office/drawing/2014/main" id="{B0A419A2-2C6A-41D9-9DEC-297DCD70D3A9}"/>
                </a:ext>
              </a:extLst>
            </p:cNvPr>
            <p:cNvSpPr/>
            <p:nvPr/>
          </p:nvSpPr>
          <p:spPr>
            <a:xfrm>
              <a:off x="1391532" y="1938801"/>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5525;p126">
              <a:extLst>
                <a:ext uri="{FF2B5EF4-FFF2-40B4-BE49-F238E27FC236}">
                  <a16:creationId xmlns:a16="http://schemas.microsoft.com/office/drawing/2014/main" id="{72F2B369-32D6-4658-B02C-C47FBCF27EED}"/>
                </a:ext>
              </a:extLst>
            </p:cNvPr>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5526;p126">
              <a:extLst>
                <a:ext uri="{FF2B5EF4-FFF2-40B4-BE49-F238E27FC236}">
                  <a16:creationId xmlns:a16="http://schemas.microsoft.com/office/drawing/2014/main" id="{BC15DE3A-4224-4DC0-9466-9BEC77770860}"/>
                </a:ext>
              </a:extLst>
            </p:cNvPr>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5527;p126">
              <a:extLst>
                <a:ext uri="{FF2B5EF4-FFF2-40B4-BE49-F238E27FC236}">
                  <a16:creationId xmlns:a16="http://schemas.microsoft.com/office/drawing/2014/main" id="{9D0A7DEF-8138-40F9-A797-F48776279A33}"/>
                </a:ext>
              </a:extLst>
            </p:cNvPr>
            <p:cNvSpPr/>
            <p:nvPr/>
          </p:nvSpPr>
          <p:spPr>
            <a:xfrm>
              <a:off x="1378552" y="1934660"/>
              <a:ext cx="14" cy="14"/>
            </a:xfrm>
            <a:custGeom>
              <a:avLst/>
              <a:gdLst/>
              <a:ahLst/>
              <a:cxnLst/>
              <a:rect l="l" t="t" r="r" b="b"/>
              <a:pathLst>
                <a:path w="1" h="1" extrusionOk="0">
                  <a:moveTo>
                    <a:pt x="1"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5528;p126">
              <a:extLst>
                <a:ext uri="{FF2B5EF4-FFF2-40B4-BE49-F238E27FC236}">
                  <a16:creationId xmlns:a16="http://schemas.microsoft.com/office/drawing/2014/main" id="{46803D0D-9FBE-447B-AE22-6D11C4574290}"/>
                </a:ext>
              </a:extLst>
            </p:cNvPr>
            <p:cNvSpPr/>
            <p:nvPr/>
          </p:nvSpPr>
          <p:spPr>
            <a:xfrm>
              <a:off x="1374370" y="1937892"/>
              <a:ext cx="163" cy="163"/>
            </a:xfrm>
            <a:custGeom>
              <a:avLst/>
              <a:gdLst/>
              <a:ahLst/>
              <a:cxnLst/>
              <a:rect l="l" t="t" r="r" b="b"/>
              <a:pathLst>
                <a:path w="12" h="12" extrusionOk="0">
                  <a:moveTo>
                    <a:pt x="11"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5529;p126">
              <a:extLst>
                <a:ext uri="{FF2B5EF4-FFF2-40B4-BE49-F238E27FC236}">
                  <a16:creationId xmlns:a16="http://schemas.microsoft.com/office/drawing/2014/main" id="{29B72892-2DF3-4BB3-9685-E6065B7DB7F8}"/>
                </a:ext>
              </a:extLst>
            </p:cNvPr>
            <p:cNvSpPr/>
            <p:nvPr/>
          </p:nvSpPr>
          <p:spPr>
            <a:xfrm>
              <a:off x="1373759" y="1938462"/>
              <a:ext cx="149" cy="163"/>
            </a:xfrm>
            <a:custGeom>
              <a:avLst/>
              <a:gdLst/>
              <a:ahLst/>
              <a:cxnLst/>
              <a:rect l="l" t="t" r="r" b="b"/>
              <a:pathLst>
                <a:path w="11" h="12" extrusionOk="0">
                  <a:moveTo>
                    <a:pt x="11"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5530;p126">
              <a:extLst>
                <a:ext uri="{FF2B5EF4-FFF2-40B4-BE49-F238E27FC236}">
                  <a16:creationId xmlns:a16="http://schemas.microsoft.com/office/drawing/2014/main" id="{F9E4CC2F-572B-4B79-88D5-8225F79AB672}"/>
                </a:ext>
              </a:extLst>
            </p:cNvPr>
            <p:cNvSpPr/>
            <p:nvPr/>
          </p:nvSpPr>
          <p:spPr>
            <a:xfrm>
              <a:off x="1377601" y="1935190"/>
              <a:ext cx="109" cy="54"/>
            </a:xfrm>
            <a:custGeom>
              <a:avLst/>
              <a:gdLst/>
              <a:ahLst/>
              <a:cxnLst/>
              <a:rect l="l" t="t" r="r" b="b"/>
              <a:pathLst>
                <a:path w="8" h="4" extrusionOk="0">
                  <a:moveTo>
                    <a:pt x="8"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5531;p126">
              <a:extLst>
                <a:ext uri="{FF2B5EF4-FFF2-40B4-BE49-F238E27FC236}">
                  <a16:creationId xmlns:a16="http://schemas.microsoft.com/office/drawing/2014/main" id="{B6F78FBC-0B31-4764-8547-0E83FC47AFD1}"/>
                </a:ext>
              </a:extLst>
            </p:cNvPr>
            <p:cNvSpPr/>
            <p:nvPr/>
          </p:nvSpPr>
          <p:spPr>
            <a:xfrm>
              <a:off x="1378362" y="1934714"/>
              <a:ext cx="68" cy="14"/>
            </a:xfrm>
            <a:custGeom>
              <a:avLst/>
              <a:gdLst/>
              <a:ahLst/>
              <a:cxnLst/>
              <a:rect l="l" t="t" r="r" b="b"/>
              <a:pathLst>
                <a:path w="5"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5532;p126">
              <a:extLst>
                <a:ext uri="{FF2B5EF4-FFF2-40B4-BE49-F238E27FC236}">
                  <a16:creationId xmlns:a16="http://schemas.microsoft.com/office/drawing/2014/main" id="{6464D956-5AAB-4D13-951D-225C03ADB6B7}"/>
                </a:ext>
              </a:extLst>
            </p:cNvPr>
            <p:cNvSpPr/>
            <p:nvPr/>
          </p:nvSpPr>
          <p:spPr>
            <a:xfrm>
              <a:off x="1377370" y="1935380"/>
              <a:ext cx="109" cy="54"/>
            </a:xfrm>
            <a:custGeom>
              <a:avLst/>
              <a:gdLst/>
              <a:ahLst/>
              <a:cxnLst/>
              <a:rect l="l" t="t" r="r" b="b"/>
              <a:pathLst>
                <a:path w="8" h="4" extrusionOk="0">
                  <a:moveTo>
                    <a:pt x="7"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5533;p126">
              <a:extLst>
                <a:ext uri="{FF2B5EF4-FFF2-40B4-BE49-F238E27FC236}">
                  <a16:creationId xmlns:a16="http://schemas.microsoft.com/office/drawing/2014/main" id="{A9E86A28-24B9-476B-BBFF-9C28FFABC187}"/>
                </a:ext>
              </a:extLst>
            </p:cNvPr>
            <p:cNvSpPr/>
            <p:nvPr/>
          </p:nvSpPr>
          <p:spPr>
            <a:xfrm>
              <a:off x="1377031" y="1935570"/>
              <a:ext cx="163" cy="109"/>
            </a:xfrm>
            <a:custGeom>
              <a:avLst/>
              <a:gdLst/>
              <a:ahLst/>
              <a:cxnLst/>
              <a:rect l="l" t="t" r="r" b="b"/>
              <a:pathLst>
                <a:path w="12" h="8" extrusionOk="0">
                  <a:moveTo>
                    <a:pt x="11"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5534;p126">
              <a:extLst>
                <a:ext uri="{FF2B5EF4-FFF2-40B4-BE49-F238E27FC236}">
                  <a16:creationId xmlns:a16="http://schemas.microsoft.com/office/drawing/2014/main" id="{87C2975B-41EA-4634-9708-9A997BF8A1A8}"/>
                </a:ext>
              </a:extLst>
            </p:cNvPr>
            <p:cNvSpPr/>
            <p:nvPr/>
          </p:nvSpPr>
          <p:spPr>
            <a:xfrm>
              <a:off x="1376705" y="1935855"/>
              <a:ext cx="149" cy="109"/>
            </a:xfrm>
            <a:custGeom>
              <a:avLst/>
              <a:gdLst/>
              <a:ahLst/>
              <a:cxnLst/>
              <a:rect l="l" t="t" r="r" b="b"/>
              <a:pathLst>
                <a:path w="11" h="8" extrusionOk="0">
                  <a:moveTo>
                    <a:pt x="11"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5535;p126">
              <a:extLst>
                <a:ext uri="{FF2B5EF4-FFF2-40B4-BE49-F238E27FC236}">
                  <a16:creationId xmlns:a16="http://schemas.microsoft.com/office/drawing/2014/main" id="{57F758F0-9B68-45A8-A3B6-D5E1A5C6D034}"/>
                </a:ext>
              </a:extLst>
            </p:cNvPr>
            <p:cNvSpPr/>
            <p:nvPr/>
          </p:nvSpPr>
          <p:spPr>
            <a:xfrm>
              <a:off x="1375470" y="1936900"/>
              <a:ext cx="149" cy="149"/>
            </a:xfrm>
            <a:custGeom>
              <a:avLst/>
              <a:gdLst/>
              <a:ahLst/>
              <a:cxnLst/>
              <a:rect l="l" t="t" r="r" b="b"/>
              <a:pathLst>
                <a:path w="11" h="11" extrusionOk="0">
                  <a:moveTo>
                    <a:pt x="11"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5536;p126">
              <a:extLst>
                <a:ext uri="{FF2B5EF4-FFF2-40B4-BE49-F238E27FC236}">
                  <a16:creationId xmlns:a16="http://schemas.microsoft.com/office/drawing/2014/main" id="{1076108D-EBEC-4EE0-B58B-DB9FE87EF464}"/>
                </a:ext>
              </a:extLst>
            </p:cNvPr>
            <p:cNvSpPr/>
            <p:nvPr/>
          </p:nvSpPr>
          <p:spPr>
            <a:xfrm>
              <a:off x="1377846" y="1935040"/>
              <a:ext cx="109" cy="68"/>
            </a:xfrm>
            <a:custGeom>
              <a:avLst/>
              <a:gdLst/>
              <a:ahLst/>
              <a:cxnLst/>
              <a:rect l="l" t="t" r="r" b="b"/>
              <a:pathLst>
                <a:path w="8" h="5" extrusionOk="0">
                  <a:moveTo>
                    <a:pt x="7"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5537;p126">
              <a:extLst>
                <a:ext uri="{FF2B5EF4-FFF2-40B4-BE49-F238E27FC236}">
                  <a16:creationId xmlns:a16="http://schemas.microsoft.com/office/drawing/2014/main" id="{434EC522-689B-4491-BF44-27C150D6BE9F}"/>
                </a:ext>
              </a:extLst>
            </p:cNvPr>
            <p:cNvSpPr/>
            <p:nvPr/>
          </p:nvSpPr>
          <p:spPr>
            <a:xfrm>
              <a:off x="1378076" y="1934905"/>
              <a:ext cx="68" cy="54"/>
            </a:xfrm>
            <a:custGeom>
              <a:avLst/>
              <a:gdLst/>
              <a:ahLst/>
              <a:cxnLst/>
              <a:rect l="l" t="t" r="r" b="b"/>
              <a:pathLst>
                <a:path w="5" h="4" extrusionOk="0">
                  <a:moveTo>
                    <a:pt x="4"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5538;p126">
              <a:extLst>
                <a:ext uri="{FF2B5EF4-FFF2-40B4-BE49-F238E27FC236}">
                  <a16:creationId xmlns:a16="http://schemas.microsoft.com/office/drawing/2014/main" id="{41E6F382-9C4B-46DF-BF9D-A7CC0B583194}"/>
                </a:ext>
              </a:extLst>
            </p:cNvPr>
            <p:cNvSpPr/>
            <p:nvPr/>
          </p:nvSpPr>
          <p:spPr>
            <a:xfrm>
              <a:off x="1374899" y="1937376"/>
              <a:ext cx="204" cy="149"/>
            </a:xfrm>
            <a:custGeom>
              <a:avLst/>
              <a:gdLst/>
              <a:ahLst/>
              <a:cxnLst/>
              <a:rect l="l" t="t" r="r" b="b"/>
              <a:pathLst>
                <a:path w="15" h="11" extrusionOk="0">
                  <a:moveTo>
                    <a:pt x="14"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5539;p126">
              <a:extLst>
                <a:ext uri="{FF2B5EF4-FFF2-40B4-BE49-F238E27FC236}">
                  <a16:creationId xmlns:a16="http://schemas.microsoft.com/office/drawing/2014/main" id="{4EED36D7-C4E0-42B1-83E8-16116BA98F6B}"/>
                </a:ext>
              </a:extLst>
            </p:cNvPr>
            <p:cNvSpPr/>
            <p:nvPr/>
          </p:nvSpPr>
          <p:spPr>
            <a:xfrm>
              <a:off x="1375890" y="1936520"/>
              <a:ext cx="204" cy="109"/>
            </a:xfrm>
            <a:custGeom>
              <a:avLst/>
              <a:gdLst/>
              <a:ahLst/>
              <a:cxnLst/>
              <a:rect l="l" t="t" r="r" b="b"/>
              <a:pathLst>
                <a:path w="15" h="8" extrusionOk="0">
                  <a:moveTo>
                    <a:pt x="15"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5540;p126">
              <a:extLst>
                <a:ext uri="{FF2B5EF4-FFF2-40B4-BE49-F238E27FC236}">
                  <a16:creationId xmlns:a16="http://schemas.microsoft.com/office/drawing/2014/main" id="{A25D84E5-E4BC-4CE8-9FF7-CAF062F6100F}"/>
                </a:ext>
              </a:extLst>
            </p:cNvPr>
            <p:cNvSpPr/>
            <p:nvPr/>
          </p:nvSpPr>
          <p:spPr>
            <a:xfrm>
              <a:off x="1376325" y="1936140"/>
              <a:ext cx="149" cy="149"/>
            </a:xfrm>
            <a:custGeom>
              <a:avLst/>
              <a:gdLst/>
              <a:ahLst/>
              <a:cxnLst/>
              <a:rect l="l" t="t" r="r" b="b"/>
              <a:pathLst>
                <a:path w="11" h="11" extrusionOk="0">
                  <a:moveTo>
                    <a:pt x="11"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5541;p126">
              <a:extLst>
                <a:ext uri="{FF2B5EF4-FFF2-40B4-BE49-F238E27FC236}">
                  <a16:creationId xmlns:a16="http://schemas.microsoft.com/office/drawing/2014/main" id="{0BFD8ED1-7AE9-42DD-9317-4A8487E40393}"/>
                </a:ext>
              </a:extLst>
            </p:cNvPr>
            <p:cNvSpPr/>
            <p:nvPr/>
          </p:nvSpPr>
          <p:spPr>
            <a:xfrm>
              <a:off x="1378226" y="1934810"/>
              <a:ext cx="54" cy="14"/>
            </a:xfrm>
            <a:custGeom>
              <a:avLst/>
              <a:gdLst/>
              <a:ahLst/>
              <a:cxnLst/>
              <a:rect l="l" t="t" r="r" b="b"/>
              <a:pathLst>
                <a:path w="4" h="1" extrusionOk="0">
                  <a:moveTo>
                    <a:pt x="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5542;p126">
              <a:extLst>
                <a:ext uri="{FF2B5EF4-FFF2-40B4-BE49-F238E27FC236}">
                  <a16:creationId xmlns:a16="http://schemas.microsoft.com/office/drawing/2014/main" id="{0AD4FF6C-E27D-4B2E-9859-002BE92822F3}"/>
                </a:ext>
              </a:extLst>
            </p:cNvPr>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5543;p126">
              <a:extLst>
                <a:ext uri="{FF2B5EF4-FFF2-40B4-BE49-F238E27FC236}">
                  <a16:creationId xmlns:a16="http://schemas.microsoft.com/office/drawing/2014/main" id="{9C826D46-7729-4AB5-A271-43ADA3C8504E}"/>
                </a:ext>
              </a:extLst>
            </p:cNvPr>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5544;p126">
              <a:extLst>
                <a:ext uri="{FF2B5EF4-FFF2-40B4-BE49-F238E27FC236}">
                  <a16:creationId xmlns:a16="http://schemas.microsoft.com/office/drawing/2014/main" id="{AA497A83-E3C9-44B0-B41D-94DC932A0889}"/>
                </a:ext>
              </a:extLst>
            </p:cNvPr>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5545;p126">
              <a:extLst>
                <a:ext uri="{FF2B5EF4-FFF2-40B4-BE49-F238E27FC236}">
                  <a16:creationId xmlns:a16="http://schemas.microsoft.com/office/drawing/2014/main" id="{23BDB679-1FD9-49B1-BE9E-D2EEB37EFFA0}"/>
                </a:ext>
              </a:extLst>
            </p:cNvPr>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5546;p126">
              <a:extLst>
                <a:ext uri="{FF2B5EF4-FFF2-40B4-BE49-F238E27FC236}">
                  <a16:creationId xmlns:a16="http://schemas.microsoft.com/office/drawing/2014/main" id="{1C08FD9C-ABB8-42AA-8716-F601ACA8956B}"/>
                </a:ext>
              </a:extLst>
            </p:cNvPr>
            <p:cNvSpPr/>
            <p:nvPr/>
          </p:nvSpPr>
          <p:spPr>
            <a:xfrm>
              <a:off x="1358213" y="1927342"/>
              <a:ext cx="394" cy="543"/>
            </a:xfrm>
            <a:custGeom>
              <a:avLst/>
              <a:gdLst/>
              <a:ahLst/>
              <a:cxnLst/>
              <a:rect l="l" t="t" r="r" b="b"/>
              <a:pathLst>
                <a:path w="29" h="40" extrusionOk="0">
                  <a:moveTo>
                    <a:pt x="1" y="39"/>
                  </a:moveTo>
                  <a:lnTo>
                    <a:pt x="2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5547;p126">
              <a:extLst>
                <a:ext uri="{FF2B5EF4-FFF2-40B4-BE49-F238E27FC236}">
                  <a16:creationId xmlns:a16="http://schemas.microsoft.com/office/drawing/2014/main" id="{423FAF68-A4B5-4B81-9884-65CB165D9EEB}"/>
                </a:ext>
              </a:extLst>
            </p:cNvPr>
            <p:cNvSpPr/>
            <p:nvPr/>
          </p:nvSpPr>
          <p:spPr>
            <a:xfrm>
              <a:off x="1360874" y="1924206"/>
              <a:ext cx="109" cy="163"/>
            </a:xfrm>
            <a:custGeom>
              <a:avLst/>
              <a:gdLst/>
              <a:ahLst/>
              <a:cxnLst/>
              <a:rect l="l" t="t" r="r" b="b"/>
              <a:pathLst>
                <a:path w="8" h="12" extrusionOk="0">
                  <a:moveTo>
                    <a:pt x="1" y="1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5548;p126">
              <a:extLst>
                <a:ext uri="{FF2B5EF4-FFF2-40B4-BE49-F238E27FC236}">
                  <a16:creationId xmlns:a16="http://schemas.microsoft.com/office/drawing/2014/main" id="{686B5C92-5569-4ED1-90DF-24A9D09EF30C}"/>
                </a:ext>
              </a:extLst>
            </p:cNvPr>
            <p:cNvSpPr/>
            <p:nvPr/>
          </p:nvSpPr>
          <p:spPr>
            <a:xfrm>
              <a:off x="1361064" y="1923975"/>
              <a:ext cx="109" cy="149"/>
            </a:xfrm>
            <a:custGeom>
              <a:avLst/>
              <a:gdLst/>
              <a:ahLst/>
              <a:cxnLst/>
              <a:rect l="l" t="t" r="r" b="b"/>
              <a:pathLst>
                <a:path w="8" h="11" extrusionOk="0">
                  <a:moveTo>
                    <a:pt x="1" y="11"/>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5549;p126">
              <a:extLst>
                <a:ext uri="{FF2B5EF4-FFF2-40B4-BE49-F238E27FC236}">
                  <a16:creationId xmlns:a16="http://schemas.microsoft.com/office/drawing/2014/main" id="{F5158E7E-B3D8-4FDE-9C3F-7D937B7DBE12}"/>
                </a:ext>
              </a:extLst>
            </p:cNvPr>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5550;p126">
              <a:extLst>
                <a:ext uri="{FF2B5EF4-FFF2-40B4-BE49-F238E27FC236}">
                  <a16:creationId xmlns:a16="http://schemas.microsoft.com/office/drawing/2014/main" id="{29F23D87-9CA6-4449-B280-8ED0B6DD4EC9}"/>
                </a:ext>
              </a:extLst>
            </p:cNvPr>
            <p:cNvSpPr/>
            <p:nvPr/>
          </p:nvSpPr>
          <p:spPr>
            <a:xfrm>
              <a:off x="1358647" y="1926826"/>
              <a:ext cx="339" cy="434"/>
            </a:xfrm>
            <a:custGeom>
              <a:avLst/>
              <a:gdLst/>
              <a:ahLst/>
              <a:cxnLst/>
              <a:rect l="l" t="t" r="r" b="b"/>
              <a:pathLst>
                <a:path w="25" h="32" extrusionOk="0">
                  <a:moveTo>
                    <a:pt x="0" y="32"/>
                  </a:moveTo>
                  <a:lnTo>
                    <a:pt x="2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5551;p126">
              <a:extLst>
                <a:ext uri="{FF2B5EF4-FFF2-40B4-BE49-F238E27FC236}">
                  <a16:creationId xmlns:a16="http://schemas.microsoft.com/office/drawing/2014/main" id="{173E8FFE-4AD8-4739-AA87-C5CE9676C837}"/>
                </a:ext>
              </a:extLst>
            </p:cNvPr>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5552;p126">
              <a:extLst>
                <a:ext uri="{FF2B5EF4-FFF2-40B4-BE49-F238E27FC236}">
                  <a16:creationId xmlns:a16="http://schemas.microsoft.com/office/drawing/2014/main" id="{6088DDC5-1985-4F8A-BFB0-B9D8CBEE5F09}"/>
                </a:ext>
              </a:extLst>
            </p:cNvPr>
            <p:cNvSpPr/>
            <p:nvPr/>
          </p:nvSpPr>
          <p:spPr>
            <a:xfrm>
              <a:off x="1359788" y="1925441"/>
              <a:ext cx="204" cy="299"/>
            </a:xfrm>
            <a:custGeom>
              <a:avLst/>
              <a:gdLst/>
              <a:ahLst/>
              <a:cxnLst/>
              <a:rect l="l" t="t" r="r" b="b"/>
              <a:pathLst>
                <a:path w="15" h="22" extrusionOk="0">
                  <a:moveTo>
                    <a:pt x="0" y="22"/>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5553;p126">
              <a:extLst>
                <a:ext uri="{FF2B5EF4-FFF2-40B4-BE49-F238E27FC236}">
                  <a16:creationId xmlns:a16="http://schemas.microsoft.com/office/drawing/2014/main" id="{6FA44883-3C1A-48C2-89B8-0BAAD1A82310}"/>
                </a:ext>
              </a:extLst>
            </p:cNvPr>
            <p:cNvSpPr/>
            <p:nvPr/>
          </p:nvSpPr>
          <p:spPr>
            <a:xfrm>
              <a:off x="1359448" y="1925876"/>
              <a:ext cx="258" cy="339"/>
            </a:xfrm>
            <a:custGeom>
              <a:avLst/>
              <a:gdLst/>
              <a:ahLst/>
              <a:cxnLst/>
              <a:rect l="l" t="t" r="r" b="b"/>
              <a:pathLst>
                <a:path w="19" h="25" extrusionOk="0">
                  <a:moveTo>
                    <a:pt x="1" y="25"/>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5554;p126">
              <a:extLst>
                <a:ext uri="{FF2B5EF4-FFF2-40B4-BE49-F238E27FC236}">
                  <a16:creationId xmlns:a16="http://schemas.microsoft.com/office/drawing/2014/main" id="{3EC7A88A-187F-4595-9D39-2B593E17FE0E}"/>
                </a:ext>
              </a:extLst>
            </p:cNvPr>
            <p:cNvSpPr/>
            <p:nvPr/>
          </p:nvSpPr>
          <p:spPr>
            <a:xfrm>
              <a:off x="1360113" y="1925115"/>
              <a:ext cx="163" cy="204"/>
            </a:xfrm>
            <a:custGeom>
              <a:avLst/>
              <a:gdLst/>
              <a:ahLst/>
              <a:cxnLst/>
              <a:rect l="l" t="t" r="r" b="b"/>
              <a:pathLst>
                <a:path w="12" h="15" extrusionOk="0">
                  <a:moveTo>
                    <a:pt x="1" y="1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5555;p126">
              <a:extLst>
                <a:ext uri="{FF2B5EF4-FFF2-40B4-BE49-F238E27FC236}">
                  <a16:creationId xmlns:a16="http://schemas.microsoft.com/office/drawing/2014/main" id="{47FC9601-82A6-4317-8A06-2A43A253B159}"/>
                </a:ext>
              </a:extLst>
            </p:cNvPr>
            <p:cNvSpPr/>
            <p:nvPr/>
          </p:nvSpPr>
          <p:spPr>
            <a:xfrm>
              <a:off x="1361213" y="1923785"/>
              <a:ext cx="149" cy="149"/>
            </a:xfrm>
            <a:custGeom>
              <a:avLst/>
              <a:gdLst/>
              <a:ahLst/>
              <a:cxnLst/>
              <a:rect l="l" t="t" r="r" b="b"/>
              <a:pathLst>
                <a:path w="11" h="11" extrusionOk="0">
                  <a:moveTo>
                    <a:pt x="0" y="11"/>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5556;p126">
              <a:extLst>
                <a:ext uri="{FF2B5EF4-FFF2-40B4-BE49-F238E27FC236}">
                  <a16:creationId xmlns:a16="http://schemas.microsoft.com/office/drawing/2014/main" id="{4E1FC4EC-A7F1-4ACE-8DA6-D6E9F50A76E7}"/>
                </a:ext>
              </a:extLst>
            </p:cNvPr>
            <p:cNvSpPr/>
            <p:nvPr/>
          </p:nvSpPr>
          <p:spPr>
            <a:xfrm>
              <a:off x="1360643" y="1924450"/>
              <a:ext cx="149" cy="204"/>
            </a:xfrm>
            <a:custGeom>
              <a:avLst/>
              <a:gdLst/>
              <a:ahLst/>
              <a:cxnLst/>
              <a:rect l="l" t="t" r="r" b="b"/>
              <a:pathLst>
                <a:path w="11" h="15" extrusionOk="0">
                  <a:moveTo>
                    <a:pt x="0" y="1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5557;p126">
              <a:extLst>
                <a:ext uri="{FF2B5EF4-FFF2-40B4-BE49-F238E27FC236}">
                  <a16:creationId xmlns:a16="http://schemas.microsoft.com/office/drawing/2014/main" id="{120B0422-03ED-49DF-810A-CC4F5AED3F90}"/>
                </a:ext>
              </a:extLst>
            </p:cNvPr>
            <p:cNvSpPr/>
            <p:nvPr/>
          </p:nvSpPr>
          <p:spPr>
            <a:xfrm>
              <a:off x="1360399" y="1924735"/>
              <a:ext cx="163" cy="244"/>
            </a:xfrm>
            <a:custGeom>
              <a:avLst/>
              <a:gdLst/>
              <a:ahLst/>
              <a:cxnLst/>
              <a:rect l="l" t="t" r="r" b="b"/>
              <a:pathLst>
                <a:path w="12" h="18" extrusionOk="0">
                  <a:moveTo>
                    <a:pt x="1" y="18"/>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5558;p126">
              <a:extLst>
                <a:ext uri="{FF2B5EF4-FFF2-40B4-BE49-F238E27FC236}">
                  <a16:creationId xmlns:a16="http://schemas.microsoft.com/office/drawing/2014/main" id="{241B7357-3FBA-4510-9C04-F1673EADEFC7}"/>
                </a:ext>
              </a:extLst>
            </p:cNvPr>
            <p:cNvSpPr/>
            <p:nvPr/>
          </p:nvSpPr>
          <p:spPr>
            <a:xfrm>
              <a:off x="1359068" y="1926351"/>
              <a:ext cx="258" cy="339"/>
            </a:xfrm>
            <a:custGeom>
              <a:avLst/>
              <a:gdLst/>
              <a:ahLst/>
              <a:cxnLst/>
              <a:rect l="l" t="t" r="r" b="b"/>
              <a:pathLst>
                <a:path w="19" h="25" extrusionOk="0">
                  <a:moveTo>
                    <a:pt x="1" y="25"/>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5559;p126">
              <a:extLst>
                <a:ext uri="{FF2B5EF4-FFF2-40B4-BE49-F238E27FC236}">
                  <a16:creationId xmlns:a16="http://schemas.microsoft.com/office/drawing/2014/main" id="{3898EE00-37A0-4A37-8A64-AC69D40D81F1}"/>
                </a:ext>
              </a:extLst>
            </p:cNvPr>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5560;p126">
              <a:extLst>
                <a:ext uri="{FF2B5EF4-FFF2-40B4-BE49-F238E27FC236}">
                  <a16:creationId xmlns:a16="http://schemas.microsoft.com/office/drawing/2014/main" id="{90B9477D-A657-476F-9DBC-1650233A68DD}"/>
                </a:ext>
              </a:extLst>
            </p:cNvPr>
            <p:cNvSpPr/>
            <p:nvPr/>
          </p:nvSpPr>
          <p:spPr>
            <a:xfrm>
              <a:off x="1381973" y="1909664"/>
              <a:ext cx="109" cy="54"/>
            </a:xfrm>
            <a:custGeom>
              <a:avLst/>
              <a:gdLst/>
              <a:ahLst/>
              <a:cxnLst/>
              <a:rect l="l" t="t" r="r" b="b"/>
              <a:pathLst>
                <a:path w="8" h="4" extrusionOk="0">
                  <a:moveTo>
                    <a:pt x="1" y="4"/>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5561;p126">
              <a:extLst>
                <a:ext uri="{FF2B5EF4-FFF2-40B4-BE49-F238E27FC236}">
                  <a16:creationId xmlns:a16="http://schemas.microsoft.com/office/drawing/2014/main" id="{E28453E5-23D7-49F3-9C20-AED9B3A1C38A}"/>
                </a:ext>
              </a:extLst>
            </p:cNvPr>
            <p:cNvSpPr/>
            <p:nvPr/>
          </p:nvSpPr>
          <p:spPr>
            <a:xfrm>
              <a:off x="1381837" y="1909800"/>
              <a:ext cx="109" cy="14"/>
            </a:xfrm>
            <a:custGeom>
              <a:avLst/>
              <a:gdLst/>
              <a:ahLst/>
              <a:cxnLst/>
              <a:rect l="l" t="t" r="r" b="b"/>
              <a:pathLst>
                <a:path w="8"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5562;p126">
              <a:extLst>
                <a:ext uri="{FF2B5EF4-FFF2-40B4-BE49-F238E27FC236}">
                  <a16:creationId xmlns:a16="http://schemas.microsoft.com/office/drawing/2014/main" id="{500455AC-214E-4776-BF3B-59021E1224A8}"/>
                </a:ext>
              </a:extLst>
            </p:cNvPr>
            <p:cNvSpPr/>
            <p:nvPr/>
          </p:nvSpPr>
          <p:spPr>
            <a:xfrm>
              <a:off x="1386970" y="1905618"/>
              <a:ext cx="68" cy="68"/>
            </a:xfrm>
            <a:custGeom>
              <a:avLst/>
              <a:gdLst/>
              <a:ahLst/>
              <a:cxnLst/>
              <a:rect l="l" t="t" r="r" b="b"/>
              <a:pathLst>
                <a:path w="5" h="5" extrusionOk="0">
                  <a:moveTo>
                    <a:pt x="1" y="1"/>
                  </a:move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5563;p126">
              <a:extLst>
                <a:ext uri="{FF2B5EF4-FFF2-40B4-BE49-F238E27FC236}">
                  <a16:creationId xmlns:a16="http://schemas.microsoft.com/office/drawing/2014/main" id="{897A2AE1-4EDF-49AB-B069-7B24B26EFFEB}"/>
                </a:ext>
              </a:extLst>
            </p:cNvPr>
            <p:cNvSpPr/>
            <p:nvPr/>
          </p:nvSpPr>
          <p:spPr>
            <a:xfrm>
              <a:off x="1382123" y="1909515"/>
              <a:ext cx="109" cy="109"/>
            </a:xfrm>
            <a:custGeom>
              <a:avLst/>
              <a:gdLst/>
              <a:ahLst/>
              <a:cxnLst/>
              <a:rect l="l" t="t" r="r" b="b"/>
              <a:pathLst>
                <a:path w="8" h="8" extrusionOk="0">
                  <a:moveTo>
                    <a:pt x="7"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5564;p126">
              <a:extLst>
                <a:ext uri="{FF2B5EF4-FFF2-40B4-BE49-F238E27FC236}">
                  <a16:creationId xmlns:a16="http://schemas.microsoft.com/office/drawing/2014/main" id="{BAFE888F-24A7-41B8-8CDE-DCF877294C07}"/>
                </a:ext>
              </a:extLst>
            </p:cNvPr>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5565;p126">
              <a:extLst>
                <a:ext uri="{FF2B5EF4-FFF2-40B4-BE49-F238E27FC236}">
                  <a16:creationId xmlns:a16="http://schemas.microsoft.com/office/drawing/2014/main" id="{7DEA8EEE-7D46-4457-9114-9B32ACE4C1C2}"/>
                </a:ext>
              </a:extLst>
            </p:cNvPr>
            <p:cNvSpPr/>
            <p:nvPr/>
          </p:nvSpPr>
          <p:spPr>
            <a:xfrm>
              <a:off x="1387214" y="1905767"/>
              <a:ext cx="244" cy="204"/>
            </a:xfrm>
            <a:custGeom>
              <a:avLst/>
              <a:gdLst/>
              <a:ahLst/>
              <a:cxnLst/>
              <a:rect l="l" t="t" r="r" b="b"/>
              <a:pathLst>
                <a:path w="18" h="15" extrusionOk="0">
                  <a:moveTo>
                    <a:pt x="0" y="0"/>
                  </a:moveTo>
                  <a:lnTo>
                    <a:pt x="18"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5566;p126">
              <a:extLst>
                <a:ext uri="{FF2B5EF4-FFF2-40B4-BE49-F238E27FC236}">
                  <a16:creationId xmlns:a16="http://schemas.microsoft.com/office/drawing/2014/main" id="{B3A67D44-B15C-4094-8841-EEC6A0B2BBDF}"/>
                </a:ext>
              </a:extLst>
            </p:cNvPr>
            <p:cNvSpPr/>
            <p:nvPr/>
          </p:nvSpPr>
          <p:spPr>
            <a:xfrm>
              <a:off x="1382408" y="1909189"/>
              <a:ext cx="109" cy="149"/>
            </a:xfrm>
            <a:custGeom>
              <a:avLst/>
              <a:gdLst/>
              <a:ahLst/>
              <a:cxnLst/>
              <a:rect l="l" t="t" r="r" b="b"/>
              <a:pathLst>
                <a:path w="8" h="11" extrusionOk="0">
                  <a:moveTo>
                    <a:pt x="0" y="11"/>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5567;p126">
              <a:extLst>
                <a:ext uri="{FF2B5EF4-FFF2-40B4-BE49-F238E27FC236}">
                  <a16:creationId xmlns:a16="http://schemas.microsoft.com/office/drawing/2014/main" id="{019DC2E2-DA78-4E6F-9BCA-CF9E50684705}"/>
                </a:ext>
              </a:extLst>
            </p:cNvPr>
            <p:cNvSpPr/>
            <p:nvPr/>
          </p:nvSpPr>
          <p:spPr>
            <a:xfrm>
              <a:off x="1381593" y="1909949"/>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5568;p126">
              <a:extLst>
                <a:ext uri="{FF2B5EF4-FFF2-40B4-BE49-F238E27FC236}">
                  <a16:creationId xmlns:a16="http://schemas.microsoft.com/office/drawing/2014/main" id="{E1F0B40C-5E55-418B-BCA9-9D0E963DBB84}"/>
                </a:ext>
              </a:extLst>
            </p:cNvPr>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5569;p126">
              <a:extLst>
                <a:ext uri="{FF2B5EF4-FFF2-40B4-BE49-F238E27FC236}">
                  <a16:creationId xmlns:a16="http://schemas.microsoft.com/office/drawing/2014/main" id="{148F88F7-E062-4660-A9D1-D7466596DA64}"/>
                </a:ext>
              </a:extLst>
            </p:cNvPr>
            <p:cNvSpPr/>
            <p:nvPr/>
          </p:nvSpPr>
          <p:spPr>
            <a:xfrm>
              <a:off x="1382258" y="1909379"/>
              <a:ext cx="109" cy="109"/>
            </a:xfrm>
            <a:custGeom>
              <a:avLst/>
              <a:gdLst/>
              <a:ahLst/>
              <a:cxnLst/>
              <a:rect l="l" t="t" r="r" b="b"/>
              <a:pathLst>
                <a:path w="8" h="8" extrusionOk="0">
                  <a:moveTo>
                    <a:pt x="1" y="7"/>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5570;p126">
              <a:extLst>
                <a:ext uri="{FF2B5EF4-FFF2-40B4-BE49-F238E27FC236}">
                  <a16:creationId xmlns:a16="http://schemas.microsoft.com/office/drawing/2014/main" id="{DA4F5E79-BC7D-4E97-9C6B-6108952C09C9}"/>
                </a:ext>
              </a:extLst>
            </p:cNvPr>
            <p:cNvSpPr/>
            <p:nvPr/>
          </p:nvSpPr>
          <p:spPr>
            <a:xfrm>
              <a:off x="1381688" y="1909854"/>
              <a:ext cx="109" cy="54"/>
            </a:xfrm>
            <a:custGeom>
              <a:avLst/>
              <a:gdLst/>
              <a:ahLst/>
              <a:cxnLst/>
              <a:rect l="l" t="t" r="r" b="b"/>
              <a:pathLst>
                <a:path w="8" h="4" extrusionOk="0">
                  <a:moveTo>
                    <a:pt x="4" y="0"/>
                  </a:moveTo>
                  <a:lnTo>
                    <a:pt x="1" y="4"/>
                  </a:ln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5571;p126">
              <a:extLst>
                <a:ext uri="{FF2B5EF4-FFF2-40B4-BE49-F238E27FC236}">
                  <a16:creationId xmlns:a16="http://schemas.microsoft.com/office/drawing/2014/main" id="{2263BB9B-0919-49C4-9D14-328835DA52A6}"/>
                </a:ext>
              </a:extLst>
            </p:cNvPr>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5572;p126">
              <a:extLst>
                <a:ext uri="{FF2B5EF4-FFF2-40B4-BE49-F238E27FC236}">
                  <a16:creationId xmlns:a16="http://schemas.microsoft.com/office/drawing/2014/main" id="{17986708-2FF3-40F4-BFFB-3A88E9C991A4}"/>
                </a:ext>
              </a:extLst>
            </p:cNvPr>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5573;p126">
              <a:extLst>
                <a:ext uri="{FF2B5EF4-FFF2-40B4-BE49-F238E27FC236}">
                  <a16:creationId xmlns:a16="http://schemas.microsoft.com/office/drawing/2014/main" id="{0CB3AAE3-F0C1-4336-8620-5E3ECF13A9A7}"/>
                </a:ext>
              </a:extLst>
            </p:cNvPr>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5574;p126">
              <a:extLst>
                <a:ext uri="{FF2B5EF4-FFF2-40B4-BE49-F238E27FC236}">
                  <a16:creationId xmlns:a16="http://schemas.microsoft.com/office/drawing/2014/main" id="{0887D6B8-1563-4283-A391-F0E4742A146C}"/>
                </a:ext>
              </a:extLst>
            </p:cNvPr>
            <p:cNvSpPr/>
            <p:nvPr/>
          </p:nvSpPr>
          <p:spPr>
            <a:xfrm>
              <a:off x="1510797" y="1904382"/>
              <a:ext cx="14" cy="258"/>
            </a:xfrm>
            <a:custGeom>
              <a:avLst/>
              <a:gdLst/>
              <a:ahLst/>
              <a:cxnLst/>
              <a:rect l="l" t="t" r="r" b="b"/>
              <a:pathLst>
                <a:path w="1" h="19" extrusionOk="0">
                  <a:moveTo>
                    <a:pt x="0" y="1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5575;p126">
              <a:extLst>
                <a:ext uri="{FF2B5EF4-FFF2-40B4-BE49-F238E27FC236}">
                  <a16:creationId xmlns:a16="http://schemas.microsoft.com/office/drawing/2014/main" id="{58289C34-787F-422D-92A7-94FC34C7215A}"/>
                </a:ext>
              </a:extLst>
            </p:cNvPr>
            <p:cNvSpPr/>
            <p:nvPr/>
          </p:nvSpPr>
          <p:spPr>
            <a:xfrm>
              <a:off x="1511598" y="1896453"/>
              <a:ext cx="14" cy="204"/>
            </a:xfrm>
            <a:custGeom>
              <a:avLst/>
              <a:gdLst/>
              <a:ahLst/>
              <a:cxnLst/>
              <a:rect l="l" t="t" r="r" b="b"/>
              <a:pathLst>
                <a:path w="1" h="15" extrusionOk="0">
                  <a:moveTo>
                    <a:pt x="1" y="1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5576;p126">
              <a:extLst>
                <a:ext uri="{FF2B5EF4-FFF2-40B4-BE49-F238E27FC236}">
                  <a16:creationId xmlns:a16="http://schemas.microsoft.com/office/drawing/2014/main" id="{31DDC87F-BCBB-4617-9513-726B9C97B896}"/>
                </a:ext>
              </a:extLst>
            </p:cNvPr>
            <p:cNvSpPr/>
            <p:nvPr/>
          </p:nvSpPr>
          <p:spPr>
            <a:xfrm>
              <a:off x="1510647" y="1905998"/>
              <a:ext cx="14" cy="448"/>
            </a:xfrm>
            <a:custGeom>
              <a:avLst/>
              <a:gdLst/>
              <a:ahLst/>
              <a:cxnLst/>
              <a:rect l="l" t="t" r="r" b="b"/>
              <a:pathLst>
                <a:path w="1" h="33" extrusionOk="0">
                  <a:moveTo>
                    <a:pt x="1" y="32"/>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5577;p126">
              <a:extLst>
                <a:ext uri="{FF2B5EF4-FFF2-40B4-BE49-F238E27FC236}">
                  <a16:creationId xmlns:a16="http://schemas.microsoft.com/office/drawing/2014/main" id="{BD38758E-FBA8-4C4A-9C26-FABFEA9545CF}"/>
                </a:ext>
              </a:extLst>
            </p:cNvPr>
            <p:cNvSpPr/>
            <p:nvPr/>
          </p:nvSpPr>
          <p:spPr>
            <a:xfrm>
              <a:off x="1510552" y="1907709"/>
              <a:ext cx="14" cy="204"/>
            </a:xfrm>
            <a:custGeom>
              <a:avLst/>
              <a:gdLst/>
              <a:ahLst/>
              <a:cxnLst/>
              <a:rect l="l" t="t" r="r" b="b"/>
              <a:pathLst>
                <a:path w="1" h="15" extrusionOk="0">
                  <a:moveTo>
                    <a:pt x="1" y="15"/>
                  </a:moveTo>
                  <a:lnTo>
                    <a:pt x="1" y="15"/>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5578;p126">
              <a:extLst>
                <a:ext uri="{FF2B5EF4-FFF2-40B4-BE49-F238E27FC236}">
                  <a16:creationId xmlns:a16="http://schemas.microsoft.com/office/drawing/2014/main" id="{6F65B1E3-4D25-4162-AB81-86DA22F285ED}"/>
                </a:ext>
              </a:extLst>
            </p:cNvPr>
            <p:cNvSpPr/>
            <p:nvPr/>
          </p:nvSpPr>
          <p:spPr>
            <a:xfrm>
              <a:off x="1510932" y="1902821"/>
              <a:ext cx="14" cy="204"/>
            </a:xfrm>
            <a:custGeom>
              <a:avLst/>
              <a:gdLst/>
              <a:ahLst/>
              <a:cxnLst/>
              <a:rect l="l" t="t" r="r" b="b"/>
              <a:pathLst>
                <a:path w="1" h="15" extrusionOk="0">
                  <a:moveTo>
                    <a:pt x="1" y="1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5579;p126">
              <a:extLst>
                <a:ext uri="{FF2B5EF4-FFF2-40B4-BE49-F238E27FC236}">
                  <a16:creationId xmlns:a16="http://schemas.microsoft.com/office/drawing/2014/main" id="{F947C605-D19B-426A-A794-6A290CCBCC59}"/>
                </a:ext>
              </a:extLst>
            </p:cNvPr>
            <p:cNvSpPr/>
            <p:nvPr/>
          </p:nvSpPr>
          <p:spPr>
            <a:xfrm>
              <a:off x="1511082" y="1901056"/>
              <a:ext cx="54" cy="353"/>
            </a:xfrm>
            <a:custGeom>
              <a:avLst/>
              <a:gdLst/>
              <a:ahLst/>
              <a:cxnLst/>
              <a:rect l="l" t="t" r="r" b="b"/>
              <a:pathLst>
                <a:path w="4" h="26" extrusionOk="0">
                  <a:moveTo>
                    <a:pt x="0" y="25"/>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5580;p126">
              <a:extLst>
                <a:ext uri="{FF2B5EF4-FFF2-40B4-BE49-F238E27FC236}">
                  <a16:creationId xmlns:a16="http://schemas.microsoft.com/office/drawing/2014/main" id="{4B75F58E-A00B-416F-9502-10975D0B31CC}"/>
                </a:ext>
              </a:extLst>
            </p:cNvPr>
            <p:cNvSpPr/>
            <p:nvPr/>
          </p:nvSpPr>
          <p:spPr>
            <a:xfrm>
              <a:off x="1511462" y="1897824"/>
              <a:ext cx="14" cy="258"/>
            </a:xfrm>
            <a:custGeom>
              <a:avLst/>
              <a:gdLst/>
              <a:ahLst/>
              <a:cxnLst/>
              <a:rect l="l" t="t" r="r" b="b"/>
              <a:pathLst>
                <a:path w="1" h="19" extrusionOk="0">
                  <a:moveTo>
                    <a:pt x="0" y="1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5581;p126">
              <a:extLst>
                <a:ext uri="{FF2B5EF4-FFF2-40B4-BE49-F238E27FC236}">
                  <a16:creationId xmlns:a16="http://schemas.microsoft.com/office/drawing/2014/main" id="{1DE94193-EB14-47BF-9D49-CA736D32D7DE}"/>
                </a:ext>
              </a:extLst>
            </p:cNvPr>
            <p:cNvSpPr/>
            <p:nvPr/>
          </p:nvSpPr>
          <p:spPr>
            <a:xfrm>
              <a:off x="1511272" y="1899399"/>
              <a:ext cx="54" cy="339"/>
            </a:xfrm>
            <a:custGeom>
              <a:avLst/>
              <a:gdLst/>
              <a:ahLst/>
              <a:cxnLst/>
              <a:rect l="l" t="t" r="r" b="b"/>
              <a:pathLst>
                <a:path w="4" h="25" extrusionOk="0">
                  <a:moveTo>
                    <a:pt x="0" y="25"/>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5582;p126">
              <a:extLst>
                <a:ext uri="{FF2B5EF4-FFF2-40B4-BE49-F238E27FC236}">
                  <a16:creationId xmlns:a16="http://schemas.microsoft.com/office/drawing/2014/main" id="{8B2A5C0C-20A5-4FE8-AA02-0503AD39E928}"/>
                </a:ext>
              </a:extLst>
            </p:cNvPr>
            <p:cNvSpPr/>
            <p:nvPr/>
          </p:nvSpPr>
          <p:spPr>
            <a:xfrm>
              <a:off x="1511788" y="1895068"/>
              <a:ext cx="14" cy="163"/>
            </a:xfrm>
            <a:custGeom>
              <a:avLst/>
              <a:gdLst/>
              <a:ahLst/>
              <a:cxnLst/>
              <a:rect l="l" t="t" r="r" b="b"/>
              <a:pathLst>
                <a:path w="1" h="12" extrusionOk="0">
                  <a:moveTo>
                    <a:pt x="1"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5583;p126">
              <a:extLst>
                <a:ext uri="{FF2B5EF4-FFF2-40B4-BE49-F238E27FC236}">
                  <a16:creationId xmlns:a16="http://schemas.microsoft.com/office/drawing/2014/main" id="{B0D9913D-2A1F-4B27-859C-411AE0F1D938}"/>
                </a:ext>
              </a:extLst>
            </p:cNvPr>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5584;p126">
              <a:extLst>
                <a:ext uri="{FF2B5EF4-FFF2-40B4-BE49-F238E27FC236}">
                  <a16:creationId xmlns:a16="http://schemas.microsoft.com/office/drawing/2014/main" id="{8634F121-17C0-4F76-BA23-9850D7ADE33D}"/>
                </a:ext>
              </a:extLst>
            </p:cNvPr>
            <p:cNvSpPr/>
            <p:nvPr/>
          </p:nvSpPr>
          <p:spPr>
            <a:xfrm>
              <a:off x="1418863" y="1933615"/>
              <a:ext cx="204" cy="109"/>
            </a:xfrm>
            <a:custGeom>
              <a:avLst/>
              <a:gdLst/>
              <a:ahLst/>
              <a:cxnLst/>
              <a:rect l="l" t="t" r="r" b="b"/>
              <a:pathLst>
                <a:path w="15" h="8" extrusionOk="0">
                  <a:moveTo>
                    <a:pt x="1" y="8"/>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5585;p126">
              <a:extLst>
                <a:ext uri="{FF2B5EF4-FFF2-40B4-BE49-F238E27FC236}">
                  <a16:creationId xmlns:a16="http://schemas.microsoft.com/office/drawing/2014/main" id="{B0C27BBB-E1B1-4C97-9326-5895D3B2C416}"/>
                </a:ext>
              </a:extLst>
            </p:cNvPr>
            <p:cNvSpPr/>
            <p:nvPr/>
          </p:nvSpPr>
          <p:spPr>
            <a:xfrm>
              <a:off x="1419488" y="1933194"/>
              <a:ext cx="244" cy="149"/>
            </a:xfrm>
            <a:custGeom>
              <a:avLst/>
              <a:gdLst/>
              <a:ahLst/>
              <a:cxnLst/>
              <a:rect l="l" t="t" r="r" b="b"/>
              <a:pathLst>
                <a:path w="18" h="11" extrusionOk="0">
                  <a:moveTo>
                    <a:pt x="0" y="11"/>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5586;p126">
              <a:extLst>
                <a:ext uri="{FF2B5EF4-FFF2-40B4-BE49-F238E27FC236}">
                  <a16:creationId xmlns:a16="http://schemas.microsoft.com/office/drawing/2014/main" id="{EA4D918F-0D76-455F-940C-F1EEBA412CED}"/>
                </a:ext>
              </a:extLst>
            </p:cNvPr>
            <p:cNvSpPr/>
            <p:nvPr/>
          </p:nvSpPr>
          <p:spPr>
            <a:xfrm>
              <a:off x="1421429" y="1932189"/>
              <a:ext cx="353" cy="163"/>
            </a:xfrm>
            <a:custGeom>
              <a:avLst/>
              <a:gdLst/>
              <a:ahLst/>
              <a:cxnLst/>
              <a:rect l="l" t="t" r="r" b="b"/>
              <a:pathLst>
                <a:path w="26" h="12" extrusionOk="0">
                  <a:moveTo>
                    <a:pt x="1" y="11"/>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5587;p126">
              <a:extLst>
                <a:ext uri="{FF2B5EF4-FFF2-40B4-BE49-F238E27FC236}">
                  <a16:creationId xmlns:a16="http://schemas.microsoft.com/office/drawing/2014/main" id="{05C5EDFA-6D8C-42B3-997E-FC03B881783B}"/>
                </a:ext>
              </a:extLst>
            </p:cNvPr>
            <p:cNvSpPr/>
            <p:nvPr/>
          </p:nvSpPr>
          <p:spPr>
            <a:xfrm>
              <a:off x="1420058" y="1932814"/>
              <a:ext cx="394" cy="204"/>
            </a:xfrm>
            <a:custGeom>
              <a:avLst/>
              <a:gdLst/>
              <a:ahLst/>
              <a:cxnLst/>
              <a:rect l="l" t="t" r="r" b="b"/>
              <a:pathLst>
                <a:path w="29" h="15" extrusionOk="0">
                  <a:moveTo>
                    <a:pt x="0" y="14"/>
                  </a:moveTo>
                  <a:lnTo>
                    <a:pt x="2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5588;p126">
              <a:extLst>
                <a:ext uri="{FF2B5EF4-FFF2-40B4-BE49-F238E27FC236}">
                  <a16:creationId xmlns:a16="http://schemas.microsoft.com/office/drawing/2014/main" id="{56FDF2E2-8CD7-4CE3-905B-D1470333C464}"/>
                </a:ext>
              </a:extLst>
            </p:cNvPr>
            <p:cNvSpPr/>
            <p:nvPr/>
          </p:nvSpPr>
          <p:spPr>
            <a:xfrm>
              <a:off x="1423575" y="1931619"/>
              <a:ext cx="204" cy="14"/>
            </a:xfrm>
            <a:custGeom>
              <a:avLst/>
              <a:gdLst/>
              <a:ahLst/>
              <a:cxnLst/>
              <a:rect l="l" t="t" r="r" b="b"/>
              <a:pathLst>
                <a:path w="15" h="1" extrusionOk="0">
                  <a:moveTo>
                    <a:pt x="1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5589;p126">
              <a:extLst>
                <a:ext uri="{FF2B5EF4-FFF2-40B4-BE49-F238E27FC236}">
                  <a16:creationId xmlns:a16="http://schemas.microsoft.com/office/drawing/2014/main" id="{19814C75-A748-424E-B215-8315C3535250}"/>
                </a:ext>
              </a:extLst>
            </p:cNvPr>
            <p:cNvSpPr/>
            <p:nvPr/>
          </p:nvSpPr>
          <p:spPr>
            <a:xfrm>
              <a:off x="1422190" y="1931958"/>
              <a:ext cx="299" cy="109"/>
            </a:xfrm>
            <a:custGeom>
              <a:avLst/>
              <a:gdLst/>
              <a:ahLst/>
              <a:cxnLst/>
              <a:rect l="l" t="t" r="r" b="b"/>
              <a:pathLst>
                <a:path w="22" h="8" extrusionOk="0">
                  <a:moveTo>
                    <a:pt x="1" y="7"/>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5590;p126">
              <a:extLst>
                <a:ext uri="{FF2B5EF4-FFF2-40B4-BE49-F238E27FC236}">
                  <a16:creationId xmlns:a16="http://schemas.microsoft.com/office/drawing/2014/main" id="{75DA8BE8-2184-4384-8F2F-A6C9E9C12714}"/>
                </a:ext>
              </a:extLst>
            </p:cNvPr>
            <p:cNvSpPr/>
            <p:nvPr/>
          </p:nvSpPr>
          <p:spPr>
            <a:xfrm>
              <a:off x="1422814" y="1931768"/>
              <a:ext cx="394" cy="109"/>
            </a:xfrm>
            <a:custGeom>
              <a:avLst/>
              <a:gdLst/>
              <a:ahLst/>
              <a:cxnLst/>
              <a:rect l="l" t="t" r="r" b="b"/>
              <a:pathLst>
                <a:path w="29" h="8" extrusionOk="0">
                  <a:moveTo>
                    <a:pt x="0" y="7"/>
                  </a:moveTo>
                  <a:lnTo>
                    <a:pt x="2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5591;p126">
              <a:extLst>
                <a:ext uri="{FF2B5EF4-FFF2-40B4-BE49-F238E27FC236}">
                  <a16:creationId xmlns:a16="http://schemas.microsoft.com/office/drawing/2014/main" id="{1145D893-1D26-4D3E-8475-3C867E0D1145}"/>
                </a:ext>
              </a:extLst>
            </p:cNvPr>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5592;p126">
              <a:extLst>
                <a:ext uri="{FF2B5EF4-FFF2-40B4-BE49-F238E27FC236}">
                  <a16:creationId xmlns:a16="http://schemas.microsoft.com/office/drawing/2014/main" id="{59557D3F-4A04-41A3-8B5F-6BB11E21C7FD}"/>
                </a:ext>
              </a:extLst>
            </p:cNvPr>
            <p:cNvSpPr/>
            <p:nvPr/>
          </p:nvSpPr>
          <p:spPr>
            <a:xfrm>
              <a:off x="1420669" y="1932433"/>
              <a:ext cx="489" cy="244"/>
            </a:xfrm>
            <a:custGeom>
              <a:avLst/>
              <a:gdLst/>
              <a:ahLst/>
              <a:cxnLst/>
              <a:rect l="l" t="t" r="r" b="b"/>
              <a:pathLst>
                <a:path w="36" h="18" extrusionOk="0">
                  <a:moveTo>
                    <a:pt x="1" y="18"/>
                  </a:moveTo>
                  <a:lnTo>
                    <a:pt x="36"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5593;p126">
              <a:extLst>
                <a:ext uri="{FF2B5EF4-FFF2-40B4-BE49-F238E27FC236}">
                  <a16:creationId xmlns:a16="http://schemas.microsoft.com/office/drawing/2014/main" id="{630D8E20-15CD-43EE-AA4B-D9B68091CB9E}"/>
                </a:ext>
              </a:extLst>
            </p:cNvPr>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5594;p126">
              <a:extLst>
                <a:ext uri="{FF2B5EF4-FFF2-40B4-BE49-F238E27FC236}">
                  <a16:creationId xmlns:a16="http://schemas.microsoft.com/office/drawing/2014/main" id="{717FFE91-5D1C-4806-ACD5-0748EFE81386}"/>
                </a:ext>
              </a:extLst>
            </p:cNvPr>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5595;p126">
              <a:extLst>
                <a:ext uri="{FF2B5EF4-FFF2-40B4-BE49-F238E27FC236}">
                  <a16:creationId xmlns:a16="http://schemas.microsoft.com/office/drawing/2014/main" id="{3E94B246-452F-48EB-83BE-B2572F3D4DE4}"/>
                </a:ext>
              </a:extLst>
            </p:cNvPr>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5596;p126">
              <a:extLst>
                <a:ext uri="{FF2B5EF4-FFF2-40B4-BE49-F238E27FC236}">
                  <a16:creationId xmlns:a16="http://schemas.microsoft.com/office/drawing/2014/main" id="{0812B858-9728-44CF-BC2A-50F9BC5316CE}"/>
                </a:ext>
              </a:extLst>
            </p:cNvPr>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5597;p126">
              <a:extLst>
                <a:ext uri="{FF2B5EF4-FFF2-40B4-BE49-F238E27FC236}">
                  <a16:creationId xmlns:a16="http://schemas.microsoft.com/office/drawing/2014/main" id="{EB5852CA-1EF8-45CB-83BD-EAC1D213B3FE}"/>
                </a:ext>
              </a:extLst>
            </p:cNvPr>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5598;p126">
              <a:extLst>
                <a:ext uri="{FF2B5EF4-FFF2-40B4-BE49-F238E27FC236}">
                  <a16:creationId xmlns:a16="http://schemas.microsoft.com/office/drawing/2014/main" id="{D586774A-C482-47BF-AAA9-D908DFA02362}"/>
                </a:ext>
              </a:extLst>
            </p:cNvPr>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5599;p126">
              <a:extLst>
                <a:ext uri="{FF2B5EF4-FFF2-40B4-BE49-F238E27FC236}">
                  <a16:creationId xmlns:a16="http://schemas.microsoft.com/office/drawing/2014/main" id="{8C813F71-E769-4C41-ADA7-DD29DFE6C680}"/>
                </a:ext>
              </a:extLst>
            </p:cNvPr>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5600;p126">
              <a:extLst>
                <a:ext uri="{FF2B5EF4-FFF2-40B4-BE49-F238E27FC236}">
                  <a16:creationId xmlns:a16="http://schemas.microsoft.com/office/drawing/2014/main" id="{779CCA94-13B4-446F-8252-0FDB5707F38A}"/>
                </a:ext>
              </a:extLst>
            </p:cNvPr>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5601;p126">
              <a:extLst>
                <a:ext uri="{FF2B5EF4-FFF2-40B4-BE49-F238E27FC236}">
                  <a16:creationId xmlns:a16="http://schemas.microsoft.com/office/drawing/2014/main" id="{610C26BA-F821-4D47-ADCE-5D793D98EA62}"/>
                </a:ext>
              </a:extLst>
            </p:cNvPr>
            <p:cNvSpPr/>
            <p:nvPr/>
          </p:nvSpPr>
          <p:spPr>
            <a:xfrm>
              <a:off x="1644983" y="2301999"/>
              <a:ext cx="14" cy="299"/>
            </a:xfrm>
            <a:custGeom>
              <a:avLst/>
              <a:gdLst/>
              <a:ahLst/>
              <a:cxnLst/>
              <a:rect l="l" t="t" r="r" b="b"/>
              <a:pathLst>
                <a:path w="1" h="22" extrusionOk="0">
                  <a:moveTo>
                    <a:pt x="0" y="0"/>
                  </a:moveTo>
                  <a:lnTo>
                    <a:pt x="0"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5602;p126">
              <a:extLst>
                <a:ext uri="{FF2B5EF4-FFF2-40B4-BE49-F238E27FC236}">
                  <a16:creationId xmlns:a16="http://schemas.microsoft.com/office/drawing/2014/main" id="{A904A748-FA33-4233-B3F1-5897F69268A5}"/>
                </a:ext>
              </a:extLst>
            </p:cNvPr>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5603;p126">
              <a:extLst>
                <a:ext uri="{FF2B5EF4-FFF2-40B4-BE49-F238E27FC236}">
                  <a16:creationId xmlns:a16="http://schemas.microsoft.com/office/drawing/2014/main" id="{48B02A0F-C480-445E-A6AE-57F6412638D8}"/>
                </a:ext>
              </a:extLst>
            </p:cNvPr>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5604;p126">
              <a:extLst>
                <a:ext uri="{FF2B5EF4-FFF2-40B4-BE49-F238E27FC236}">
                  <a16:creationId xmlns:a16="http://schemas.microsoft.com/office/drawing/2014/main" id="{ADDE1A91-364D-4E1D-87F4-ECF47129175B}"/>
                </a:ext>
              </a:extLst>
            </p:cNvPr>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5605;p126">
              <a:extLst>
                <a:ext uri="{FF2B5EF4-FFF2-40B4-BE49-F238E27FC236}">
                  <a16:creationId xmlns:a16="http://schemas.microsoft.com/office/drawing/2014/main" id="{6796D0F2-D911-47D6-93E9-15D157C196AF}"/>
                </a:ext>
              </a:extLst>
            </p:cNvPr>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5606;p126">
              <a:extLst>
                <a:ext uri="{FF2B5EF4-FFF2-40B4-BE49-F238E27FC236}">
                  <a16:creationId xmlns:a16="http://schemas.microsoft.com/office/drawing/2014/main" id="{6C381194-D58B-400F-8421-6AA8FA42F873}"/>
                </a:ext>
              </a:extLst>
            </p:cNvPr>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5607;p126">
              <a:extLst>
                <a:ext uri="{FF2B5EF4-FFF2-40B4-BE49-F238E27FC236}">
                  <a16:creationId xmlns:a16="http://schemas.microsoft.com/office/drawing/2014/main" id="{5D6CC257-D84C-4366-9E9C-ECFD9D6B938D}"/>
                </a:ext>
              </a:extLst>
            </p:cNvPr>
            <p:cNvSpPr/>
            <p:nvPr/>
          </p:nvSpPr>
          <p:spPr>
            <a:xfrm>
              <a:off x="1617312" y="2278700"/>
              <a:ext cx="299" cy="14"/>
            </a:xfrm>
            <a:custGeom>
              <a:avLst/>
              <a:gdLst/>
              <a:ahLst/>
              <a:cxnLst/>
              <a:rect l="l" t="t" r="r" b="b"/>
              <a:pathLst>
                <a:path w="22" h="1" extrusionOk="0">
                  <a:moveTo>
                    <a:pt x="22"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5608;p126">
              <a:extLst>
                <a:ext uri="{FF2B5EF4-FFF2-40B4-BE49-F238E27FC236}">
                  <a16:creationId xmlns:a16="http://schemas.microsoft.com/office/drawing/2014/main" id="{C539D28B-4DF5-415C-B0B4-EADE4068A903}"/>
                </a:ext>
              </a:extLst>
            </p:cNvPr>
            <p:cNvSpPr/>
            <p:nvPr/>
          </p:nvSpPr>
          <p:spPr>
            <a:xfrm>
              <a:off x="1618032" y="2278660"/>
              <a:ext cx="244" cy="14"/>
            </a:xfrm>
            <a:custGeom>
              <a:avLst/>
              <a:gdLst/>
              <a:ahLst/>
              <a:cxnLst/>
              <a:rect l="l" t="t" r="r" b="b"/>
              <a:pathLst>
                <a:path w="18" h="1" extrusionOk="0">
                  <a:moveTo>
                    <a:pt x="0" y="0"/>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5609;p126">
              <a:extLst>
                <a:ext uri="{FF2B5EF4-FFF2-40B4-BE49-F238E27FC236}">
                  <a16:creationId xmlns:a16="http://schemas.microsoft.com/office/drawing/2014/main" id="{A145F88A-5546-41B2-B737-E92099AA890E}"/>
                </a:ext>
              </a:extLst>
            </p:cNvPr>
            <p:cNvSpPr/>
            <p:nvPr/>
          </p:nvSpPr>
          <p:spPr>
            <a:xfrm>
              <a:off x="1645024" y="2299718"/>
              <a:ext cx="14" cy="244"/>
            </a:xfrm>
            <a:custGeom>
              <a:avLst/>
              <a:gdLst/>
              <a:ahLst/>
              <a:cxnLst/>
              <a:rect l="l" t="t" r="r" b="b"/>
              <a:pathLst>
                <a:path w="1" h="18" extrusionOk="0">
                  <a:moveTo>
                    <a:pt x="1" y="0"/>
                  </a:moveTo>
                  <a:lnTo>
                    <a:pt x="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5610;p126">
              <a:extLst>
                <a:ext uri="{FF2B5EF4-FFF2-40B4-BE49-F238E27FC236}">
                  <a16:creationId xmlns:a16="http://schemas.microsoft.com/office/drawing/2014/main" id="{1975589F-9753-4BCD-9630-366733A3628A}"/>
                </a:ext>
              </a:extLst>
            </p:cNvPr>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5611;p126">
              <a:extLst>
                <a:ext uri="{FF2B5EF4-FFF2-40B4-BE49-F238E27FC236}">
                  <a16:creationId xmlns:a16="http://schemas.microsoft.com/office/drawing/2014/main" id="{4CF30240-8E2B-4845-A32F-7AEFB7BDD199}"/>
                </a:ext>
              </a:extLst>
            </p:cNvPr>
            <p:cNvSpPr/>
            <p:nvPr/>
          </p:nvSpPr>
          <p:spPr>
            <a:xfrm>
              <a:off x="1644983" y="2301429"/>
              <a:ext cx="14" cy="299"/>
            </a:xfrm>
            <a:custGeom>
              <a:avLst/>
              <a:gdLst/>
              <a:ahLst/>
              <a:cxnLst/>
              <a:rect l="l" t="t" r="r" b="b"/>
              <a:pathLst>
                <a:path w="1" h="22" extrusionOk="0">
                  <a:moveTo>
                    <a:pt x="0" y="2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5612;p126">
              <a:extLst>
                <a:ext uri="{FF2B5EF4-FFF2-40B4-BE49-F238E27FC236}">
                  <a16:creationId xmlns:a16="http://schemas.microsoft.com/office/drawing/2014/main" id="{6815B2FB-D1DF-469A-ABA6-CC2B453BE864}"/>
                </a:ext>
              </a:extLst>
            </p:cNvPr>
            <p:cNvSpPr/>
            <p:nvPr/>
          </p:nvSpPr>
          <p:spPr>
            <a:xfrm>
              <a:off x="1645119" y="2298673"/>
              <a:ext cx="14" cy="244"/>
            </a:xfrm>
            <a:custGeom>
              <a:avLst/>
              <a:gdLst/>
              <a:ahLst/>
              <a:cxnLst/>
              <a:rect l="l" t="t" r="r" b="b"/>
              <a:pathLst>
                <a:path w="1" h="18" extrusionOk="0">
                  <a:moveTo>
                    <a:pt x="1" y="0"/>
                  </a:moveTo>
                  <a:lnTo>
                    <a:pt x="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5613;p126">
              <a:extLst>
                <a:ext uri="{FF2B5EF4-FFF2-40B4-BE49-F238E27FC236}">
                  <a16:creationId xmlns:a16="http://schemas.microsoft.com/office/drawing/2014/main" id="{CED52F8E-0904-448E-87C5-582BF1D58D6C}"/>
                </a:ext>
              </a:extLst>
            </p:cNvPr>
            <p:cNvSpPr/>
            <p:nvPr/>
          </p:nvSpPr>
          <p:spPr>
            <a:xfrm>
              <a:off x="1618697" y="2278565"/>
              <a:ext cx="204" cy="54"/>
            </a:xfrm>
            <a:custGeom>
              <a:avLst/>
              <a:gdLst/>
              <a:ahLst/>
              <a:cxnLst/>
              <a:rect l="l" t="t" r="r" b="b"/>
              <a:pathLst>
                <a:path w="15" h="4" extrusionOk="0">
                  <a:moveTo>
                    <a:pt x="0" y="4"/>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5614;p126">
              <a:extLst>
                <a:ext uri="{FF2B5EF4-FFF2-40B4-BE49-F238E27FC236}">
                  <a16:creationId xmlns:a16="http://schemas.microsoft.com/office/drawing/2014/main" id="{700B01D9-8DB8-44BF-8FA8-64DB1C4DB9E6}"/>
                </a:ext>
              </a:extLst>
            </p:cNvPr>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5615;p126">
              <a:extLst>
                <a:ext uri="{FF2B5EF4-FFF2-40B4-BE49-F238E27FC236}">
                  <a16:creationId xmlns:a16="http://schemas.microsoft.com/office/drawing/2014/main" id="{634D8069-48AC-4E5F-95DD-6949D454846A}"/>
                </a:ext>
              </a:extLst>
            </p:cNvPr>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5616;p126">
              <a:extLst>
                <a:ext uri="{FF2B5EF4-FFF2-40B4-BE49-F238E27FC236}">
                  <a16:creationId xmlns:a16="http://schemas.microsoft.com/office/drawing/2014/main" id="{3FB85A3E-ADAA-4DB4-887D-E62CA09F37A0}"/>
                </a:ext>
              </a:extLst>
            </p:cNvPr>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5617;p126">
              <a:extLst>
                <a:ext uri="{FF2B5EF4-FFF2-40B4-BE49-F238E27FC236}">
                  <a16:creationId xmlns:a16="http://schemas.microsoft.com/office/drawing/2014/main" id="{2631CB83-F0C5-4686-A0BB-1B379D2FB945}"/>
                </a:ext>
              </a:extLst>
            </p:cNvPr>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5618;p126">
              <a:extLst>
                <a:ext uri="{FF2B5EF4-FFF2-40B4-BE49-F238E27FC236}">
                  <a16:creationId xmlns:a16="http://schemas.microsoft.com/office/drawing/2014/main" id="{D5FA9B74-2D14-4271-BBD8-6E4C880BBE5E}"/>
                </a:ext>
              </a:extLst>
            </p:cNvPr>
            <p:cNvSpPr/>
            <p:nvPr/>
          </p:nvSpPr>
          <p:spPr>
            <a:xfrm>
              <a:off x="1639946" y="2240588"/>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5619;p126">
              <a:extLst>
                <a:ext uri="{FF2B5EF4-FFF2-40B4-BE49-F238E27FC236}">
                  <a16:creationId xmlns:a16="http://schemas.microsoft.com/office/drawing/2014/main" id="{D1D7A3FE-3DAA-4B79-9044-B56C294AFA52}"/>
                </a:ext>
              </a:extLst>
            </p:cNvPr>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5620;p126">
              <a:extLst>
                <a:ext uri="{FF2B5EF4-FFF2-40B4-BE49-F238E27FC236}">
                  <a16:creationId xmlns:a16="http://schemas.microsoft.com/office/drawing/2014/main" id="{51F807D4-69F1-408E-9560-08521797874C}"/>
                </a:ext>
              </a:extLst>
            </p:cNvPr>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5621;p126">
              <a:extLst>
                <a:ext uri="{FF2B5EF4-FFF2-40B4-BE49-F238E27FC236}">
                  <a16:creationId xmlns:a16="http://schemas.microsoft.com/office/drawing/2014/main" id="{99770432-3BDF-413D-9A68-2A48865C55CA}"/>
                </a:ext>
              </a:extLst>
            </p:cNvPr>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5622;p126">
              <a:extLst>
                <a:ext uri="{FF2B5EF4-FFF2-40B4-BE49-F238E27FC236}">
                  <a16:creationId xmlns:a16="http://schemas.microsoft.com/office/drawing/2014/main" id="{B874C4F8-BAC8-4B43-9D0E-0006CB905125}"/>
                </a:ext>
              </a:extLst>
            </p:cNvPr>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5623;p126">
              <a:extLst>
                <a:ext uri="{FF2B5EF4-FFF2-40B4-BE49-F238E27FC236}">
                  <a16:creationId xmlns:a16="http://schemas.microsoft.com/office/drawing/2014/main" id="{97604E7D-265F-4C52-8EC0-2CACDAFBF30C}"/>
                </a:ext>
              </a:extLst>
            </p:cNvPr>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5624;p126">
              <a:extLst>
                <a:ext uri="{FF2B5EF4-FFF2-40B4-BE49-F238E27FC236}">
                  <a16:creationId xmlns:a16="http://schemas.microsoft.com/office/drawing/2014/main" id="{D5F74454-7A49-4FAD-9A40-07E247B5ECC0}"/>
                </a:ext>
              </a:extLst>
            </p:cNvPr>
            <p:cNvSpPr/>
            <p:nvPr/>
          </p:nvSpPr>
          <p:spPr>
            <a:xfrm>
              <a:off x="1644358" y="2244906"/>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5625;p126">
              <a:extLst>
                <a:ext uri="{FF2B5EF4-FFF2-40B4-BE49-F238E27FC236}">
                  <a16:creationId xmlns:a16="http://schemas.microsoft.com/office/drawing/2014/main" id="{B9C96D4A-DDB9-4511-95BD-B24DBBAE31B6}"/>
                </a:ext>
              </a:extLst>
            </p:cNvPr>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5626;p126">
              <a:extLst>
                <a:ext uri="{FF2B5EF4-FFF2-40B4-BE49-F238E27FC236}">
                  <a16:creationId xmlns:a16="http://schemas.microsoft.com/office/drawing/2014/main" id="{3432B1BE-7BBC-457D-996A-E61A974FF4E1}"/>
                </a:ext>
              </a:extLst>
            </p:cNvPr>
            <p:cNvSpPr/>
            <p:nvPr/>
          </p:nvSpPr>
          <p:spPr>
            <a:xfrm>
              <a:off x="1614081" y="2280031"/>
              <a:ext cx="14" cy="68"/>
            </a:xfrm>
            <a:custGeom>
              <a:avLst/>
              <a:gdLst/>
              <a:ahLst/>
              <a:cxnLst/>
              <a:rect l="l" t="t" r="r" b="b"/>
              <a:pathLst>
                <a:path w="1" h="5" extrusionOk="0">
                  <a:moveTo>
                    <a:pt x="1"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5627;p126">
              <a:extLst>
                <a:ext uri="{FF2B5EF4-FFF2-40B4-BE49-F238E27FC236}">
                  <a16:creationId xmlns:a16="http://schemas.microsoft.com/office/drawing/2014/main" id="{33D6AC10-637B-44C0-BBEC-C7597CD5EA00}"/>
                </a:ext>
              </a:extLst>
            </p:cNvPr>
            <p:cNvSpPr/>
            <p:nvPr/>
          </p:nvSpPr>
          <p:spPr>
            <a:xfrm>
              <a:off x="1611284" y="2310119"/>
              <a:ext cx="14" cy="109"/>
            </a:xfrm>
            <a:custGeom>
              <a:avLst/>
              <a:gdLst/>
              <a:ahLst/>
              <a:cxnLst/>
              <a:rect l="l" t="t" r="r" b="b"/>
              <a:pathLst>
                <a:path w="1" h="8" extrusionOk="0">
                  <a:moveTo>
                    <a:pt x="0"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5628;p126">
              <a:extLst>
                <a:ext uri="{FF2B5EF4-FFF2-40B4-BE49-F238E27FC236}">
                  <a16:creationId xmlns:a16="http://schemas.microsoft.com/office/drawing/2014/main" id="{9A0A5A32-E361-47AE-9709-4CB26DE99FF5}"/>
                </a:ext>
              </a:extLst>
            </p:cNvPr>
            <p:cNvSpPr/>
            <p:nvPr/>
          </p:nvSpPr>
          <p:spPr>
            <a:xfrm>
              <a:off x="1611379" y="2309739"/>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5629;p126">
              <a:extLst>
                <a:ext uri="{FF2B5EF4-FFF2-40B4-BE49-F238E27FC236}">
                  <a16:creationId xmlns:a16="http://schemas.microsoft.com/office/drawing/2014/main" id="{A1232861-F698-4603-823E-6A388B0CAD39}"/>
                </a:ext>
              </a:extLst>
            </p:cNvPr>
            <p:cNvSpPr/>
            <p:nvPr/>
          </p:nvSpPr>
          <p:spPr>
            <a:xfrm>
              <a:off x="1611379" y="2309508"/>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5630;p126">
              <a:extLst>
                <a:ext uri="{FF2B5EF4-FFF2-40B4-BE49-F238E27FC236}">
                  <a16:creationId xmlns:a16="http://schemas.microsoft.com/office/drawing/2014/main" id="{8925BCB8-BCC2-40C1-86B3-DD537668DAE3}"/>
                </a:ext>
              </a:extLst>
            </p:cNvPr>
            <p:cNvSpPr/>
            <p:nvPr/>
          </p:nvSpPr>
          <p:spPr>
            <a:xfrm>
              <a:off x="1613700" y="2281226"/>
              <a:ext cx="14" cy="149"/>
            </a:xfrm>
            <a:custGeom>
              <a:avLst/>
              <a:gdLst/>
              <a:ahLst/>
              <a:cxnLst/>
              <a:rect l="l" t="t" r="r" b="b"/>
              <a:pathLst>
                <a:path w="1" h="11" extrusionOk="0">
                  <a:moveTo>
                    <a:pt x="1"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5631;p126">
              <a:extLst>
                <a:ext uri="{FF2B5EF4-FFF2-40B4-BE49-F238E27FC236}">
                  <a16:creationId xmlns:a16="http://schemas.microsoft.com/office/drawing/2014/main" id="{A4A13E75-7D42-4531-85C1-C827F8316B9A}"/>
                </a:ext>
              </a:extLst>
            </p:cNvPr>
            <p:cNvSpPr/>
            <p:nvPr/>
          </p:nvSpPr>
          <p:spPr>
            <a:xfrm>
              <a:off x="1611134" y="2310553"/>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5632;p126">
              <a:extLst>
                <a:ext uri="{FF2B5EF4-FFF2-40B4-BE49-F238E27FC236}">
                  <a16:creationId xmlns:a16="http://schemas.microsoft.com/office/drawing/2014/main" id="{55F0C3FF-50E1-49DC-8CB4-729FEA394FE9}"/>
                </a:ext>
              </a:extLst>
            </p:cNvPr>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5633;p126">
              <a:extLst>
                <a:ext uri="{FF2B5EF4-FFF2-40B4-BE49-F238E27FC236}">
                  <a16:creationId xmlns:a16="http://schemas.microsoft.com/office/drawing/2014/main" id="{268ED983-5BF5-4102-9D5D-94579BC8EB7C}"/>
                </a:ext>
              </a:extLst>
            </p:cNvPr>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5634;p126">
              <a:extLst>
                <a:ext uri="{FF2B5EF4-FFF2-40B4-BE49-F238E27FC236}">
                  <a16:creationId xmlns:a16="http://schemas.microsoft.com/office/drawing/2014/main" id="{3E38C7C3-6D46-4DC6-A4B8-72369C322110}"/>
                </a:ext>
              </a:extLst>
            </p:cNvPr>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5635;p126">
              <a:extLst>
                <a:ext uri="{FF2B5EF4-FFF2-40B4-BE49-F238E27FC236}">
                  <a16:creationId xmlns:a16="http://schemas.microsoft.com/office/drawing/2014/main" id="{C92563AE-9CFF-4EBE-96B1-6932B603C2F5}"/>
                </a:ext>
              </a:extLst>
            </p:cNvPr>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5636;p126">
              <a:extLst>
                <a:ext uri="{FF2B5EF4-FFF2-40B4-BE49-F238E27FC236}">
                  <a16:creationId xmlns:a16="http://schemas.microsoft.com/office/drawing/2014/main" id="{76C07B33-B9F0-4FFC-988E-593D464D2C94}"/>
                </a:ext>
              </a:extLst>
            </p:cNvPr>
            <p:cNvSpPr/>
            <p:nvPr/>
          </p:nvSpPr>
          <p:spPr>
            <a:xfrm>
              <a:off x="1543206" y="2219000"/>
              <a:ext cx="14" cy="204"/>
            </a:xfrm>
            <a:custGeom>
              <a:avLst/>
              <a:gdLst/>
              <a:ahLst/>
              <a:cxnLst/>
              <a:rect l="l" t="t" r="r" b="b"/>
              <a:pathLst>
                <a:path w="1" h="15" extrusionOk="0">
                  <a:moveTo>
                    <a:pt x="1" y="15"/>
                  </a:moveTo>
                  <a:lnTo>
                    <a:pt x="1" y="1"/>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5637;p126">
              <a:extLst>
                <a:ext uri="{FF2B5EF4-FFF2-40B4-BE49-F238E27FC236}">
                  <a16:creationId xmlns:a16="http://schemas.microsoft.com/office/drawing/2014/main" id="{A2D8FAAE-84B8-45E9-B32E-C7C724403178}"/>
                </a:ext>
              </a:extLst>
            </p:cNvPr>
            <p:cNvSpPr/>
            <p:nvPr/>
          </p:nvSpPr>
          <p:spPr>
            <a:xfrm>
              <a:off x="1542351" y="2224132"/>
              <a:ext cx="68" cy="299"/>
            </a:xfrm>
            <a:custGeom>
              <a:avLst/>
              <a:gdLst/>
              <a:ahLst/>
              <a:cxnLst/>
              <a:rect l="l" t="t" r="r" b="b"/>
              <a:pathLst>
                <a:path w="5" h="22" extrusionOk="0">
                  <a:moveTo>
                    <a:pt x="4" y="1"/>
                  </a:moveTo>
                  <a:lnTo>
                    <a:pt x="1"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5638;p126">
              <a:extLst>
                <a:ext uri="{FF2B5EF4-FFF2-40B4-BE49-F238E27FC236}">
                  <a16:creationId xmlns:a16="http://schemas.microsoft.com/office/drawing/2014/main" id="{9944662E-BC7B-48DA-902E-AEA67D3BDAE8}"/>
                </a:ext>
              </a:extLst>
            </p:cNvPr>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5639;p126">
              <a:extLst>
                <a:ext uri="{FF2B5EF4-FFF2-40B4-BE49-F238E27FC236}">
                  <a16:creationId xmlns:a16="http://schemas.microsoft.com/office/drawing/2014/main" id="{881E0AE9-22C3-4AB6-935E-D03072FE4EA7}"/>
                </a:ext>
              </a:extLst>
            </p:cNvPr>
            <p:cNvSpPr/>
            <p:nvPr/>
          </p:nvSpPr>
          <p:spPr>
            <a:xfrm>
              <a:off x="1542256" y="2224513"/>
              <a:ext cx="68" cy="204"/>
            </a:xfrm>
            <a:custGeom>
              <a:avLst/>
              <a:gdLst/>
              <a:ahLst/>
              <a:cxnLst/>
              <a:rect l="l" t="t" r="r" b="b"/>
              <a:pathLst>
                <a:path w="5" h="15" extrusionOk="0">
                  <a:moveTo>
                    <a:pt x="4"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5640;p126">
              <a:extLst>
                <a:ext uri="{FF2B5EF4-FFF2-40B4-BE49-F238E27FC236}">
                  <a16:creationId xmlns:a16="http://schemas.microsoft.com/office/drawing/2014/main" id="{FCBB3C02-9FD2-40C2-B2A2-C40788CC2537}"/>
                </a:ext>
              </a:extLst>
            </p:cNvPr>
            <p:cNvSpPr/>
            <p:nvPr/>
          </p:nvSpPr>
          <p:spPr>
            <a:xfrm>
              <a:off x="1542066" y="2225137"/>
              <a:ext cx="68" cy="204"/>
            </a:xfrm>
            <a:custGeom>
              <a:avLst/>
              <a:gdLst/>
              <a:ahLst/>
              <a:cxnLst/>
              <a:rect l="l" t="t" r="r" b="b"/>
              <a:pathLst>
                <a:path w="5" h="15" extrusionOk="0">
                  <a:moveTo>
                    <a:pt x="4" y="0"/>
                  </a:move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5641;p126">
              <a:extLst>
                <a:ext uri="{FF2B5EF4-FFF2-40B4-BE49-F238E27FC236}">
                  <a16:creationId xmlns:a16="http://schemas.microsoft.com/office/drawing/2014/main" id="{BB1A8115-6CDD-4BB8-8037-2E605DBF2885}"/>
                </a:ext>
              </a:extLst>
            </p:cNvPr>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5642;p126">
              <a:extLst>
                <a:ext uri="{FF2B5EF4-FFF2-40B4-BE49-F238E27FC236}">
                  <a16:creationId xmlns:a16="http://schemas.microsoft.com/office/drawing/2014/main" id="{CA0F8C5E-D619-44D6-989D-734BFB07E7B7}"/>
                </a:ext>
              </a:extLst>
            </p:cNvPr>
            <p:cNvSpPr/>
            <p:nvPr/>
          </p:nvSpPr>
          <p:spPr>
            <a:xfrm>
              <a:off x="1542161" y="2224893"/>
              <a:ext cx="68" cy="163"/>
            </a:xfrm>
            <a:custGeom>
              <a:avLst/>
              <a:gdLst/>
              <a:ahLst/>
              <a:cxnLst/>
              <a:rect l="l" t="t" r="r" b="b"/>
              <a:pathLst>
                <a:path w="5" h="12" extrusionOk="0">
                  <a:moveTo>
                    <a:pt x="4"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5643;p126">
              <a:extLst>
                <a:ext uri="{FF2B5EF4-FFF2-40B4-BE49-F238E27FC236}">
                  <a16:creationId xmlns:a16="http://schemas.microsoft.com/office/drawing/2014/main" id="{8FB1E8C2-1C8D-494A-9DAB-F7667A20667D}"/>
                </a:ext>
              </a:extLst>
            </p:cNvPr>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5644;p126">
              <a:extLst>
                <a:ext uri="{FF2B5EF4-FFF2-40B4-BE49-F238E27FC236}">
                  <a16:creationId xmlns:a16="http://schemas.microsoft.com/office/drawing/2014/main" id="{D76F141C-BB24-4D96-BA8D-9952DF565D77}"/>
                </a:ext>
              </a:extLst>
            </p:cNvPr>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5645;p126">
              <a:extLst>
                <a:ext uri="{FF2B5EF4-FFF2-40B4-BE49-F238E27FC236}">
                  <a16:creationId xmlns:a16="http://schemas.microsoft.com/office/drawing/2014/main" id="{6A3ADDA3-CFFE-43F2-BCD1-459795E8DC78}"/>
                </a:ext>
              </a:extLst>
            </p:cNvPr>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5646;p126">
              <a:extLst>
                <a:ext uri="{FF2B5EF4-FFF2-40B4-BE49-F238E27FC236}">
                  <a16:creationId xmlns:a16="http://schemas.microsoft.com/office/drawing/2014/main" id="{5383B3E4-C7E3-46D4-AF9A-07643C541552}"/>
                </a:ext>
              </a:extLst>
            </p:cNvPr>
            <p:cNvSpPr/>
            <p:nvPr/>
          </p:nvSpPr>
          <p:spPr>
            <a:xfrm>
              <a:off x="1542921" y="2220955"/>
              <a:ext cx="68" cy="339"/>
            </a:xfrm>
            <a:custGeom>
              <a:avLst/>
              <a:gdLst/>
              <a:ahLst/>
              <a:cxnLst/>
              <a:rect l="l" t="t" r="r" b="b"/>
              <a:pathLst>
                <a:path w="5" h="25" extrusionOk="0">
                  <a:moveTo>
                    <a:pt x="4" y="0"/>
                  </a:moveTo>
                  <a:lnTo>
                    <a:pt x="1"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5647;p126">
              <a:extLst>
                <a:ext uri="{FF2B5EF4-FFF2-40B4-BE49-F238E27FC236}">
                  <a16:creationId xmlns:a16="http://schemas.microsoft.com/office/drawing/2014/main" id="{AE64BEAE-BD9B-4627-B98E-C95125626A8A}"/>
                </a:ext>
              </a:extLst>
            </p:cNvPr>
            <p:cNvSpPr/>
            <p:nvPr/>
          </p:nvSpPr>
          <p:spPr>
            <a:xfrm>
              <a:off x="1532996" y="250510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5648;p126">
              <a:extLst>
                <a:ext uri="{FF2B5EF4-FFF2-40B4-BE49-F238E27FC236}">
                  <a16:creationId xmlns:a16="http://schemas.microsoft.com/office/drawing/2014/main" id="{85ECA30C-2CE7-40CB-89A9-C88AB78E1909}"/>
                </a:ext>
              </a:extLst>
            </p:cNvPr>
            <p:cNvSpPr/>
            <p:nvPr/>
          </p:nvSpPr>
          <p:spPr>
            <a:xfrm>
              <a:off x="1542826" y="2221566"/>
              <a:ext cx="68" cy="299"/>
            </a:xfrm>
            <a:custGeom>
              <a:avLst/>
              <a:gdLst/>
              <a:ahLst/>
              <a:cxnLst/>
              <a:rect l="l" t="t" r="r" b="b"/>
              <a:pathLst>
                <a:path w="5" h="22" extrusionOk="0">
                  <a:moveTo>
                    <a:pt x="4" y="1"/>
                  </a:moveTo>
                  <a:lnTo>
                    <a:pt x="1"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5649;p126">
              <a:extLst>
                <a:ext uri="{FF2B5EF4-FFF2-40B4-BE49-F238E27FC236}">
                  <a16:creationId xmlns:a16="http://schemas.microsoft.com/office/drawing/2014/main" id="{3E3A3076-F9A8-4F09-9975-907CD764E84E}"/>
                </a:ext>
              </a:extLst>
            </p:cNvPr>
            <p:cNvSpPr/>
            <p:nvPr/>
          </p:nvSpPr>
          <p:spPr>
            <a:xfrm>
              <a:off x="1540830" y="2504861"/>
              <a:ext cx="638" cy="68"/>
            </a:xfrm>
            <a:custGeom>
              <a:avLst/>
              <a:gdLst/>
              <a:ahLst/>
              <a:cxnLst/>
              <a:rect l="l" t="t" r="r" b="b"/>
              <a:pathLst>
                <a:path w="47" h="5" extrusionOk="0">
                  <a:moveTo>
                    <a:pt x="1" y="1"/>
                  </a:moveTo>
                  <a:lnTo>
                    <a:pt x="46"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5650;p126">
              <a:extLst>
                <a:ext uri="{FF2B5EF4-FFF2-40B4-BE49-F238E27FC236}">
                  <a16:creationId xmlns:a16="http://schemas.microsoft.com/office/drawing/2014/main" id="{BB18BE3B-BA3C-45F5-B2CA-87D2AA59856E}"/>
                </a:ext>
              </a:extLst>
            </p:cNvPr>
            <p:cNvSpPr/>
            <p:nvPr/>
          </p:nvSpPr>
          <p:spPr>
            <a:xfrm>
              <a:off x="1543111" y="2219530"/>
              <a:ext cx="68" cy="299"/>
            </a:xfrm>
            <a:custGeom>
              <a:avLst/>
              <a:gdLst/>
              <a:ahLst/>
              <a:cxnLst/>
              <a:rect l="l" t="t" r="r" b="b"/>
              <a:pathLst>
                <a:path w="5" h="22" extrusionOk="0">
                  <a:moveTo>
                    <a:pt x="4" y="0"/>
                  </a:moveTo>
                  <a:lnTo>
                    <a:pt x="1"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5651;p126">
              <a:extLst>
                <a:ext uri="{FF2B5EF4-FFF2-40B4-BE49-F238E27FC236}">
                  <a16:creationId xmlns:a16="http://schemas.microsoft.com/office/drawing/2014/main" id="{D61B5869-115C-4EAC-A8F0-4F6339DBE304}"/>
                </a:ext>
              </a:extLst>
            </p:cNvPr>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5652;p126">
              <a:extLst>
                <a:ext uri="{FF2B5EF4-FFF2-40B4-BE49-F238E27FC236}">
                  <a16:creationId xmlns:a16="http://schemas.microsoft.com/office/drawing/2014/main" id="{4635FF5C-2ADF-458F-9BB8-453FD50550CF}"/>
                </a:ext>
              </a:extLst>
            </p:cNvPr>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5653;p126">
              <a:extLst>
                <a:ext uri="{FF2B5EF4-FFF2-40B4-BE49-F238E27FC236}">
                  <a16:creationId xmlns:a16="http://schemas.microsoft.com/office/drawing/2014/main" id="{2542B2BA-20FB-453E-A707-6F09E2CABE07}"/>
                </a:ext>
              </a:extLst>
            </p:cNvPr>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5654;p126">
              <a:extLst>
                <a:ext uri="{FF2B5EF4-FFF2-40B4-BE49-F238E27FC236}">
                  <a16:creationId xmlns:a16="http://schemas.microsoft.com/office/drawing/2014/main" id="{A987213A-E661-4084-82E1-6BB1AAFB6098}"/>
                </a:ext>
              </a:extLst>
            </p:cNvPr>
            <p:cNvSpPr/>
            <p:nvPr/>
          </p:nvSpPr>
          <p:spPr>
            <a:xfrm>
              <a:off x="1542541" y="2223141"/>
              <a:ext cx="109" cy="339"/>
            </a:xfrm>
            <a:custGeom>
              <a:avLst/>
              <a:gdLst/>
              <a:ahLst/>
              <a:cxnLst/>
              <a:rect l="l" t="t" r="r" b="b"/>
              <a:pathLst>
                <a:path w="8" h="25" extrusionOk="0">
                  <a:moveTo>
                    <a:pt x="8" y="0"/>
                  </a:moveTo>
                  <a:lnTo>
                    <a:pt x="1"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5655;p126">
              <a:extLst>
                <a:ext uri="{FF2B5EF4-FFF2-40B4-BE49-F238E27FC236}">
                  <a16:creationId xmlns:a16="http://schemas.microsoft.com/office/drawing/2014/main" id="{B629C3D3-F1BD-431F-A35C-265DCAED25B3}"/>
                </a:ext>
              </a:extLst>
            </p:cNvPr>
            <p:cNvSpPr/>
            <p:nvPr/>
          </p:nvSpPr>
          <p:spPr>
            <a:xfrm>
              <a:off x="1542785" y="2222137"/>
              <a:ext cx="54" cy="299"/>
            </a:xfrm>
            <a:custGeom>
              <a:avLst/>
              <a:gdLst/>
              <a:ahLst/>
              <a:cxnLst/>
              <a:rect l="l" t="t" r="r" b="b"/>
              <a:pathLst>
                <a:path w="4" h="22" extrusionOk="0">
                  <a:moveTo>
                    <a:pt x="4" y="1"/>
                  </a:moveTo>
                  <a:lnTo>
                    <a:pt x="0"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5656;p126">
              <a:extLst>
                <a:ext uri="{FF2B5EF4-FFF2-40B4-BE49-F238E27FC236}">
                  <a16:creationId xmlns:a16="http://schemas.microsoft.com/office/drawing/2014/main" id="{4F514D48-F8AC-4BC5-BB8F-425F1E992043}"/>
                </a:ext>
              </a:extLst>
            </p:cNvPr>
            <p:cNvSpPr/>
            <p:nvPr/>
          </p:nvSpPr>
          <p:spPr>
            <a:xfrm>
              <a:off x="1541590" y="2504915"/>
              <a:ext cx="448" cy="54"/>
            </a:xfrm>
            <a:custGeom>
              <a:avLst/>
              <a:gdLst/>
              <a:ahLst/>
              <a:cxnLst/>
              <a:rect l="l" t="t" r="r" b="b"/>
              <a:pathLst>
                <a:path w="33" h="4" extrusionOk="0">
                  <a:moveTo>
                    <a:pt x="1" y="0"/>
                  </a:moveTo>
                  <a:lnTo>
                    <a:pt x="32"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5657;p126">
              <a:extLst>
                <a:ext uri="{FF2B5EF4-FFF2-40B4-BE49-F238E27FC236}">
                  <a16:creationId xmlns:a16="http://schemas.microsoft.com/office/drawing/2014/main" id="{275506B7-5E78-454C-A0E6-2EF4743B8B41}"/>
                </a:ext>
              </a:extLst>
            </p:cNvPr>
            <p:cNvSpPr/>
            <p:nvPr/>
          </p:nvSpPr>
          <p:spPr>
            <a:xfrm>
              <a:off x="1542636" y="2222666"/>
              <a:ext cx="109" cy="299"/>
            </a:xfrm>
            <a:custGeom>
              <a:avLst/>
              <a:gdLst/>
              <a:ahLst/>
              <a:cxnLst/>
              <a:rect l="l" t="t" r="r" b="b"/>
              <a:pathLst>
                <a:path w="8" h="22" extrusionOk="0">
                  <a:moveTo>
                    <a:pt x="8" y="0"/>
                  </a:moveTo>
                  <a:lnTo>
                    <a:pt x="1"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5658;p126">
              <a:extLst>
                <a:ext uri="{FF2B5EF4-FFF2-40B4-BE49-F238E27FC236}">
                  <a16:creationId xmlns:a16="http://schemas.microsoft.com/office/drawing/2014/main" id="{25ECCDC8-182A-4851-B588-F86AFA73274A}"/>
                </a:ext>
              </a:extLst>
            </p:cNvPr>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5659;p126">
              <a:extLst>
                <a:ext uri="{FF2B5EF4-FFF2-40B4-BE49-F238E27FC236}">
                  <a16:creationId xmlns:a16="http://schemas.microsoft.com/office/drawing/2014/main" id="{0AA7E4B1-C135-4DF8-A5B0-4DAA9CB1B33E}"/>
                </a:ext>
              </a:extLst>
            </p:cNvPr>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5660;p126">
              <a:extLst>
                <a:ext uri="{FF2B5EF4-FFF2-40B4-BE49-F238E27FC236}">
                  <a16:creationId xmlns:a16="http://schemas.microsoft.com/office/drawing/2014/main" id="{080D9806-4E12-40BC-8658-849D77C1D329}"/>
                </a:ext>
              </a:extLst>
            </p:cNvPr>
            <p:cNvSpPr/>
            <p:nvPr/>
          </p:nvSpPr>
          <p:spPr>
            <a:xfrm>
              <a:off x="1523858" y="2474868"/>
              <a:ext cx="109" cy="68"/>
            </a:xfrm>
            <a:custGeom>
              <a:avLst/>
              <a:gdLst/>
              <a:ahLst/>
              <a:cxnLst/>
              <a:rect l="l" t="t" r="r" b="b"/>
              <a:pathLst>
                <a:path w="8" h="5" extrusionOk="0">
                  <a:moveTo>
                    <a:pt x="1" y="1"/>
                  </a:moveTo>
                  <a:lnTo>
                    <a:pt x="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5661;p126">
              <a:extLst>
                <a:ext uri="{FF2B5EF4-FFF2-40B4-BE49-F238E27FC236}">
                  <a16:creationId xmlns:a16="http://schemas.microsoft.com/office/drawing/2014/main" id="{E0BDCD5F-D3A8-40CE-8796-C39ED0679637}"/>
                </a:ext>
              </a:extLst>
            </p:cNvPr>
            <p:cNvSpPr/>
            <p:nvPr/>
          </p:nvSpPr>
          <p:spPr>
            <a:xfrm>
              <a:off x="1525243" y="2475724"/>
              <a:ext cx="68" cy="68"/>
            </a:xfrm>
            <a:custGeom>
              <a:avLst/>
              <a:gdLst/>
              <a:ahLst/>
              <a:cxnLst/>
              <a:rect l="l" t="t" r="r" b="b"/>
              <a:pathLst>
                <a:path w="5" h="5" extrusionOk="0">
                  <a:moveTo>
                    <a:pt x="4"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5662;p126">
              <a:extLst>
                <a:ext uri="{FF2B5EF4-FFF2-40B4-BE49-F238E27FC236}">
                  <a16:creationId xmlns:a16="http://schemas.microsoft.com/office/drawing/2014/main" id="{2E681B21-9B17-4339-BE89-72C05D56174F}"/>
                </a:ext>
              </a:extLst>
            </p:cNvPr>
            <p:cNvSpPr/>
            <p:nvPr/>
          </p:nvSpPr>
          <p:spPr>
            <a:xfrm>
              <a:off x="1524483" y="2475248"/>
              <a:ext cx="163" cy="109"/>
            </a:xfrm>
            <a:custGeom>
              <a:avLst/>
              <a:gdLst/>
              <a:ahLst/>
              <a:cxnLst/>
              <a:rect l="l" t="t" r="r" b="b"/>
              <a:pathLst>
                <a:path w="12" h="8" extrusionOk="0">
                  <a:moveTo>
                    <a:pt x="1" y="1"/>
                  </a:moveTo>
                  <a:lnTo>
                    <a:pt x="1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5663;p126">
              <a:extLst>
                <a:ext uri="{FF2B5EF4-FFF2-40B4-BE49-F238E27FC236}">
                  <a16:creationId xmlns:a16="http://schemas.microsoft.com/office/drawing/2014/main" id="{5D0B0D49-3E3D-4999-A161-DB7640EAFAEC}"/>
                </a:ext>
              </a:extLst>
            </p:cNvPr>
            <p:cNvSpPr/>
            <p:nvPr/>
          </p:nvSpPr>
          <p:spPr>
            <a:xfrm>
              <a:off x="1523057" y="2474488"/>
              <a:ext cx="149" cy="109"/>
            </a:xfrm>
            <a:custGeom>
              <a:avLst/>
              <a:gdLst/>
              <a:ahLst/>
              <a:cxnLst/>
              <a:rect l="l" t="t" r="r" b="b"/>
              <a:pathLst>
                <a:path w="11" h="8" extrusionOk="0">
                  <a:moveTo>
                    <a:pt x="0" y="1"/>
                  </a:moveTo>
                  <a:lnTo>
                    <a:pt x="1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5664;p126">
              <a:extLst>
                <a:ext uri="{FF2B5EF4-FFF2-40B4-BE49-F238E27FC236}">
                  <a16:creationId xmlns:a16="http://schemas.microsoft.com/office/drawing/2014/main" id="{45FC7736-6A2D-41D1-AFE6-0DF0B01EF919}"/>
                </a:ext>
              </a:extLst>
            </p:cNvPr>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5665;p126">
              <a:extLst>
                <a:ext uri="{FF2B5EF4-FFF2-40B4-BE49-F238E27FC236}">
                  <a16:creationId xmlns:a16="http://schemas.microsoft.com/office/drawing/2014/main" id="{74BDE912-C49C-44D8-B0C7-4C74F003C1F8}"/>
                </a:ext>
              </a:extLst>
            </p:cNvPr>
            <p:cNvSpPr/>
            <p:nvPr/>
          </p:nvSpPr>
          <p:spPr>
            <a:xfrm>
              <a:off x="1542215" y="2504956"/>
              <a:ext cx="339" cy="68"/>
            </a:xfrm>
            <a:custGeom>
              <a:avLst/>
              <a:gdLst/>
              <a:ahLst/>
              <a:cxnLst/>
              <a:rect l="l" t="t" r="r" b="b"/>
              <a:pathLst>
                <a:path w="25" h="5" extrusionOk="0">
                  <a:moveTo>
                    <a:pt x="0" y="1"/>
                  </a:moveTo>
                  <a:lnTo>
                    <a:pt x="2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5666;p126">
              <a:extLst>
                <a:ext uri="{FF2B5EF4-FFF2-40B4-BE49-F238E27FC236}">
                  <a16:creationId xmlns:a16="http://schemas.microsoft.com/office/drawing/2014/main" id="{65DE210D-5D0F-4126-A0C4-B83E3678D343}"/>
                </a:ext>
              </a:extLst>
            </p:cNvPr>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5667;p126">
              <a:extLst>
                <a:ext uri="{FF2B5EF4-FFF2-40B4-BE49-F238E27FC236}">
                  <a16:creationId xmlns:a16="http://schemas.microsoft.com/office/drawing/2014/main" id="{3D709951-1E06-402B-8A89-4C4BFC84E65F}"/>
                </a:ext>
              </a:extLst>
            </p:cNvPr>
            <p:cNvSpPr/>
            <p:nvPr/>
          </p:nvSpPr>
          <p:spPr>
            <a:xfrm>
              <a:off x="1532466" y="2505105"/>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5668;p126">
              <a:extLst>
                <a:ext uri="{FF2B5EF4-FFF2-40B4-BE49-F238E27FC236}">
                  <a16:creationId xmlns:a16="http://schemas.microsoft.com/office/drawing/2014/main" id="{A8EB5BF8-09C6-4457-B786-CD96CA7C14F8}"/>
                </a:ext>
              </a:extLst>
            </p:cNvPr>
            <p:cNvSpPr/>
            <p:nvPr/>
          </p:nvSpPr>
          <p:spPr>
            <a:xfrm>
              <a:off x="1532656" y="2505105"/>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5669;p126">
              <a:extLst>
                <a:ext uri="{FF2B5EF4-FFF2-40B4-BE49-F238E27FC236}">
                  <a16:creationId xmlns:a16="http://schemas.microsoft.com/office/drawing/2014/main" id="{CFC32C4E-D374-472C-B8F8-F77E2DC90E18}"/>
                </a:ext>
              </a:extLst>
            </p:cNvPr>
            <p:cNvSpPr/>
            <p:nvPr/>
          </p:nvSpPr>
          <p:spPr>
            <a:xfrm>
              <a:off x="1542785" y="2505105"/>
              <a:ext cx="109" cy="14"/>
            </a:xfrm>
            <a:custGeom>
              <a:avLst/>
              <a:gdLst/>
              <a:ahLst/>
              <a:cxnLst/>
              <a:rect l="l" t="t" r="r" b="b"/>
              <a:pathLst>
                <a:path w="8" h="1" extrusionOk="0">
                  <a:moveTo>
                    <a:pt x="7"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5670;p126">
              <a:extLst>
                <a:ext uri="{FF2B5EF4-FFF2-40B4-BE49-F238E27FC236}">
                  <a16:creationId xmlns:a16="http://schemas.microsoft.com/office/drawing/2014/main" id="{014A3DD6-8E9B-473F-BB37-21E1EE0AAA5C}"/>
                </a:ext>
              </a:extLst>
            </p:cNvPr>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5671;p126">
              <a:extLst>
                <a:ext uri="{FF2B5EF4-FFF2-40B4-BE49-F238E27FC236}">
                  <a16:creationId xmlns:a16="http://schemas.microsoft.com/office/drawing/2014/main" id="{6D523F81-5F54-4625-9E14-FA8A29547256}"/>
                </a:ext>
              </a:extLst>
            </p:cNvPr>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5672;p126">
              <a:extLst>
                <a:ext uri="{FF2B5EF4-FFF2-40B4-BE49-F238E27FC236}">
                  <a16:creationId xmlns:a16="http://schemas.microsoft.com/office/drawing/2014/main" id="{719B942B-7516-4F43-938F-52AE6FDE3E7E}"/>
                </a:ext>
              </a:extLst>
            </p:cNvPr>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5673;p126">
              <a:extLst>
                <a:ext uri="{FF2B5EF4-FFF2-40B4-BE49-F238E27FC236}">
                  <a16:creationId xmlns:a16="http://schemas.microsoft.com/office/drawing/2014/main" id="{98473CE6-0C85-4640-9A45-D5E64C28D6F2}"/>
                </a:ext>
              </a:extLst>
            </p:cNvPr>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5674;p126">
              <a:extLst>
                <a:ext uri="{FF2B5EF4-FFF2-40B4-BE49-F238E27FC236}">
                  <a16:creationId xmlns:a16="http://schemas.microsoft.com/office/drawing/2014/main" id="{322E13FD-62D2-4063-8A60-D1F5FFD887A4}"/>
                </a:ext>
              </a:extLst>
            </p:cNvPr>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5675;p126">
              <a:extLst>
                <a:ext uri="{FF2B5EF4-FFF2-40B4-BE49-F238E27FC236}">
                  <a16:creationId xmlns:a16="http://schemas.microsoft.com/office/drawing/2014/main" id="{EC95863E-B280-4E01-A37B-EB46F2953A59}"/>
                </a:ext>
              </a:extLst>
            </p:cNvPr>
            <p:cNvSpPr/>
            <p:nvPr/>
          </p:nvSpPr>
          <p:spPr>
            <a:xfrm>
              <a:off x="1613184" y="2195620"/>
              <a:ext cx="54" cy="149"/>
            </a:xfrm>
            <a:custGeom>
              <a:avLst/>
              <a:gdLst/>
              <a:ahLst/>
              <a:cxnLst/>
              <a:rect l="l" t="t" r="r" b="b"/>
              <a:pathLst>
                <a:path w="4" h="11" extrusionOk="0">
                  <a:moveTo>
                    <a:pt x="0" y="0"/>
                  </a:moveTo>
                  <a:lnTo>
                    <a:pt x="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5676;p126">
              <a:extLst>
                <a:ext uri="{FF2B5EF4-FFF2-40B4-BE49-F238E27FC236}">
                  <a16:creationId xmlns:a16="http://schemas.microsoft.com/office/drawing/2014/main" id="{B96FE3F5-B8D5-43E7-AFEA-64D87DFAADDC}"/>
                </a:ext>
              </a:extLst>
            </p:cNvPr>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5677;p126">
              <a:extLst>
                <a:ext uri="{FF2B5EF4-FFF2-40B4-BE49-F238E27FC236}">
                  <a16:creationId xmlns:a16="http://schemas.microsoft.com/office/drawing/2014/main" id="{FEFFE6F9-F954-4A9C-850B-F0B21DD3F0F3}"/>
                </a:ext>
              </a:extLst>
            </p:cNvPr>
            <p:cNvSpPr/>
            <p:nvPr/>
          </p:nvSpPr>
          <p:spPr>
            <a:xfrm>
              <a:off x="1613035" y="2195335"/>
              <a:ext cx="109" cy="204"/>
            </a:xfrm>
            <a:custGeom>
              <a:avLst/>
              <a:gdLst/>
              <a:ahLst/>
              <a:cxnLst/>
              <a:rect l="l" t="t" r="r" b="b"/>
              <a:pathLst>
                <a:path w="8" h="15" extrusionOk="0">
                  <a:moveTo>
                    <a:pt x="1" y="0"/>
                  </a:moveTo>
                  <a:lnTo>
                    <a:pt x="8"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5678;p126">
              <a:extLst>
                <a:ext uri="{FF2B5EF4-FFF2-40B4-BE49-F238E27FC236}">
                  <a16:creationId xmlns:a16="http://schemas.microsoft.com/office/drawing/2014/main" id="{9D5211F6-55F5-47AA-94D4-464941C25A74}"/>
                </a:ext>
              </a:extLst>
            </p:cNvPr>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5679;p126">
              <a:extLst>
                <a:ext uri="{FF2B5EF4-FFF2-40B4-BE49-F238E27FC236}">
                  <a16:creationId xmlns:a16="http://schemas.microsoft.com/office/drawing/2014/main" id="{2E2D840C-63A1-4EA6-ADDE-F68D2936E091}"/>
                </a:ext>
              </a:extLst>
            </p:cNvPr>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5680;p126">
              <a:extLst>
                <a:ext uri="{FF2B5EF4-FFF2-40B4-BE49-F238E27FC236}">
                  <a16:creationId xmlns:a16="http://schemas.microsoft.com/office/drawing/2014/main" id="{866FF89A-F0BE-40AC-8E30-B3FF04F8FE8B}"/>
                </a:ext>
              </a:extLst>
            </p:cNvPr>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5681;p126">
              <a:extLst>
                <a:ext uri="{FF2B5EF4-FFF2-40B4-BE49-F238E27FC236}">
                  <a16:creationId xmlns:a16="http://schemas.microsoft.com/office/drawing/2014/main" id="{E74C13BF-464D-4412-ACFB-7317C729C61C}"/>
                </a:ext>
              </a:extLst>
            </p:cNvPr>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5682;p126">
              <a:extLst>
                <a:ext uri="{FF2B5EF4-FFF2-40B4-BE49-F238E27FC236}">
                  <a16:creationId xmlns:a16="http://schemas.microsoft.com/office/drawing/2014/main" id="{A4901190-FB15-4442-B4F9-24D68C2765A2}"/>
                </a:ext>
              </a:extLst>
            </p:cNvPr>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5683;p126">
              <a:extLst>
                <a:ext uri="{FF2B5EF4-FFF2-40B4-BE49-F238E27FC236}">
                  <a16:creationId xmlns:a16="http://schemas.microsoft.com/office/drawing/2014/main" id="{14EAEA82-FB39-4728-92D7-1ADE76AA3414}"/>
                </a:ext>
              </a:extLst>
            </p:cNvPr>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5684;p126">
              <a:extLst>
                <a:ext uri="{FF2B5EF4-FFF2-40B4-BE49-F238E27FC236}">
                  <a16:creationId xmlns:a16="http://schemas.microsoft.com/office/drawing/2014/main" id="{4EB13726-C227-4921-BD60-8D953192B69F}"/>
                </a:ext>
              </a:extLst>
            </p:cNvPr>
            <p:cNvSpPr/>
            <p:nvPr/>
          </p:nvSpPr>
          <p:spPr>
            <a:xfrm>
              <a:off x="1613280" y="2195810"/>
              <a:ext cx="14" cy="149"/>
            </a:xfrm>
            <a:custGeom>
              <a:avLst/>
              <a:gdLst/>
              <a:ahLst/>
              <a:cxnLst/>
              <a:rect l="l" t="t" r="r" b="b"/>
              <a:pathLst>
                <a:path w="1" h="11" extrusionOk="0">
                  <a:moveTo>
                    <a:pt x="0"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5685;p126">
              <a:extLst>
                <a:ext uri="{FF2B5EF4-FFF2-40B4-BE49-F238E27FC236}">
                  <a16:creationId xmlns:a16="http://schemas.microsoft.com/office/drawing/2014/main" id="{545A0137-610C-4B9C-95F0-4FF8608FDD77}"/>
                </a:ext>
              </a:extLst>
            </p:cNvPr>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5686;p126">
              <a:extLst>
                <a:ext uri="{FF2B5EF4-FFF2-40B4-BE49-F238E27FC236}">
                  <a16:creationId xmlns:a16="http://schemas.microsoft.com/office/drawing/2014/main" id="{87018B8B-536C-4028-B3D1-72B146428F7D}"/>
                </a:ext>
              </a:extLst>
            </p:cNvPr>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5687;p126">
              <a:extLst>
                <a:ext uri="{FF2B5EF4-FFF2-40B4-BE49-F238E27FC236}">
                  <a16:creationId xmlns:a16="http://schemas.microsoft.com/office/drawing/2014/main" id="{CA038700-216D-4F10-8468-02F8F2B5FFB8}"/>
                </a:ext>
              </a:extLst>
            </p:cNvPr>
            <p:cNvSpPr/>
            <p:nvPr/>
          </p:nvSpPr>
          <p:spPr>
            <a:xfrm>
              <a:off x="1581101" y="2216013"/>
              <a:ext cx="489" cy="489"/>
            </a:xfrm>
            <a:custGeom>
              <a:avLst/>
              <a:gdLst/>
              <a:ahLst/>
              <a:cxnLst/>
              <a:rect l="l" t="t" r="r" b="b"/>
              <a:pathLst>
                <a:path w="36" h="36" extrusionOk="0">
                  <a:moveTo>
                    <a:pt x="35" y="35"/>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5688;p126">
              <a:extLst>
                <a:ext uri="{FF2B5EF4-FFF2-40B4-BE49-F238E27FC236}">
                  <a16:creationId xmlns:a16="http://schemas.microsoft.com/office/drawing/2014/main" id="{3C67C7AC-4821-4D46-BD11-717170957E05}"/>
                </a:ext>
              </a:extLst>
            </p:cNvPr>
            <p:cNvSpPr/>
            <p:nvPr/>
          </p:nvSpPr>
          <p:spPr>
            <a:xfrm>
              <a:off x="1580436" y="2215294"/>
              <a:ext cx="489" cy="489"/>
            </a:xfrm>
            <a:custGeom>
              <a:avLst/>
              <a:gdLst/>
              <a:ahLst/>
              <a:cxnLst/>
              <a:rect l="l" t="t" r="r" b="b"/>
              <a:pathLst>
                <a:path w="36" h="36" extrusionOk="0">
                  <a:moveTo>
                    <a:pt x="35" y="36"/>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5689;p126">
              <a:extLst>
                <a:ext uri="{FF2B5EF4-FFF2-40B4-BE49-F238E27FC236}">
                  <a16:creationId xmlns:a16="http://schemas.microsoft.com/office/drawing/2014/main" id="{C242B40F-D3F6-4DEA-9F35-156727C89973}"/>
                </a:ext>
              </a:extLst>
            </p:cNvPr>
            <p:cNvSpPr/>
            <p:nvPr/>
          </p:nvSpPr>
          <p:spPr>
            <a:xfrm>
              <a:off x="1581807" y="2216719"/>
              <a:ext cx="448" cy="489"/>
            </a:xfrm>
            <a:custGeom>
              <a:avLst/>
              <a:gdLst/>
              <a:ahLst/>
              <a:cxnLst/>
              <a:rect l="l" t="t" r="r" b="b"/>
              <a:pathLst>
                <a:path w="33" h="36" extrusionOk="0">
                  <a:moveTo>
                    <a:pt x="32" y="36"/>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5690;p126">
              <a:extLst>
                <a:ext uri="{FF2B5EF4-FFF2-40B4-BE49-F238E27FC236}">
                  <a16:creationId xmlns:a16="http://schemas.microsoft.com/office/drawing/2014/main" id="{9AF46C60-7E0F-444C-ADDA-BF9A6C50DE3C}"/>
                </a:ext>
              </a:extLst>
            </p:cNvPr>
            <p:cNvSpPr/>
            <p:nvPr/>
          </p:nvSpPr>
          <p:spPr>
            <a:xfrm>
              <a:off x="1582472" y="2217439"/>
              <a:ext cx="543" cy="530"/>
            </a:xfrm>
            <a:custGeom>
              <a:avLst/>
              <a:gdLst/>
              <a:ahLst/>
              <a:cxnLst/>
              <a:rect l="l" t="t" r="r" b="b"/>
              <a:pathLst>
                <a:path w="40" h="39" extrusionOk="0">
                  <a:moveTo>
                    <a:pt x="39" y="39"/>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5691;p126">
              <a:extLst>
                <a:ext uri="{FF2B5EF4-FFF2-40B4-BE49-F238E27FC236}">
                  <a16:creationId xmlns:a16="http://schemas.microsoft.com/office/drawing/2014/main" id="{12DC9451-E4FB-4D3E-BE35-A92398B37BBE}"/>
                </a:ext>
              </a:extLst>
            </p:cNvPr>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5692;p126">
              <a:extLst>
                <a:ext uri="{FF2B5EF4-FFF2-40B4-BE49-F238E27FC236}">
                  <a16:creationId xmlns:a16="http://schemas.microsoft.com/office/drawing/2014/main" id="{8C8F7329-20DA-41A0-B0A8-5713E974FC29}"/>
                </a:ext>
              </a:extLst>
            </p:cNvPr>
            <p:cNvSpPr/>
            <p:nvPr/>
          </p:nvSpPr>
          <p:spPr>
            <a:xfrm>
              <a:off x="1579662" y="2214438"/>
              <a:ext cx="638" cy="679"/>
            </a:xfrm>
            <a:custGeom>
              <a:avLst/>
              <a:gdLst/>
              <a:ahLst/>
              <a:cxnLst/>
              <a:rect l="l" t="t" r="r" b="b"/>
              <a:pathLst>
                <a:path w="47" h="50" extrusionOk="0">
                  <a:moveTo>
                    <a:pt x="46" y="50"/>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5693;p126">
              <a:extLst>
                <a:ext uri="{FF2B5EF4-FFF2-40B4-BE49-F238E27FC236}">
                  <a16:creationId xmlns:a16="http://schemas.microsoft.com/office/drawing/2014/main" id="{B48FFC31-0F75-4639-A552-48ECB78FE65D}"/>
                </a:ext>
              </a:extLst>
            </p:cNvPr>
            <p:cNvSpPr/>
            <p:nvPr/>
          </p:nvSpPr>
          <p:spPr>
            <a:xfrm>
              <a:off x="1579146" y="2213773"/>
              <a:ext cx="530" cy="679"/>
            </a:xfrm>
            <a:custGeom>
              <a:avLst/>
              <a:gdLst/>
              <a:ahLst/>
              <a:cxnLst/>
              <a:rect l="l" t="t" r="r" b="b"/>
              <a:pathLst>
                <a:path w="39" h="50" extrusionOk="0">
                  <a:moveTo>
                    <a:pt x="39" y="50"/>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5694;p126">
              <a:extLst>
                <a:ext uri="{FF2B5EF4-FFF2-40B4-BE49-F238E27FC236}">
                  <a16:creationId xmlns:a16="http://schemas.microsoft.com/office/drawing/2014/main" id="{8B03EE99-7BE8-4786-BC39-B20CD54808F4}"/>
                </a:ext>
              </a:extLst>
            </p:cNvPr>
            <p:cNvSpPr/>
            <p:nvPr/>
          </p:nvSpPr>
          <p:spPr>
            <a:xfrm>
              <a:off x="1578290" y="2212687"/>
              <a:ext cx="204" cy="204"/>
            </a:xfrm>
            <a:custGeom>
              <a:avLst/>
              <a:gdLst/>
              <a:ahLst/>
              <a:cxnLst/>
              <a:rect l="l" t="t" r="r" b="b"/>
              <a:pathLst>
                <a:path w="15" h="15" extrusionOk="0">
                  <a:moveTo>
                    <a:pt x="0" y="0"/>
                  </a:moveTo>
                  <a:lnTo>
                    <a:pt x="14"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5695;p126">
              <a:extLst>
                <a:ext uri="{FF2B5EF4-FFF2-40B4-BE49-F238E27FC236}">
                  <a16:creationId xmlns:a16="http://schemas.microsoft.com/office/drawing/2014/main" id="{3406F0B2-3EB5-4B45-BAAA-059C3D867038}"/>
                </a:ext>
              </a:extLst>
            </p:cNvPr>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5696;p126">
              <a:extLst>
                <a:ext uri="{FF2B5EF4-FFF2-40B4-BE49-F238E27FC236}">
                  <a16:creationId xmlns:a16="http://schemas.microsoft.com/office/drawing/2014/main" id="{8FA5FC4C-3AF2-448A-B4F3-761F72CB3258}"/>
                </a:ext>
              </a:extLst>
            </p:cNvPr>
            <p:cNvSpPr/>
            <p:nvPr/>
          </p:nvSpPr>
          <p:spPr>
            <a:xfrm>
              <a:off x="1578616" y="2213108"/>
              <a:ext cx="394" cy="489"/>
            </a:xfrm>
            <a:custGeom>
              <a:avLst/>
              <a:gdLst/>
              <a:ahLst/>
              <a:cxnLst/>
              <a:rect l="l" t="t" r="r" b="b"/>
              <a:pathLst>
                <a:path w="29" h="36" extrusionOk="0">
                  <a:moveTo>
                    <a:pt x="29" y="36"/>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5697;p126">
              <a:extLst>
                <a:ext uri="{FF2B5EF4-FFF2-40B4-BE49-F238E27FC236}">
                  <a16:creationId xmlns:a16="http://schemas.microsoft.com/office/drawing/2014/main" id="{6FF4344F-A432-468F-9C4B-481D0E23FD1E}"/>
                </a:ext>
              </a:extLst>
            </p:cNvPr>
            <p:cNvSpPr/>
            <p:nvPr/>
          </p:nvSpPr>
          <p:spPr>
            <a:xfrm>
              <a:off x="1622254" y="2254410"/>
              <a:ext cx="109" cy="14"/>
            </a:xfrm>
            <a:custGeom>
              <a:avLst/>
              <a:gdLst/>
              <a:ahLst/>
              <a:cxnLst/>
              <a:rect l="l" t="t" r="r" b="b"/>
              <a:pathLst>
                <a:path w="8" h="1" extrusionOk="0">
                  <a:moveTo>
                    <a:pt x="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5698;p126">
              <a:extLst>
                <a:ext uri="{FF2B5EF4-FFF2-40B4-BE49-F238E27FC236}">
                  <a16:creationId xmlns:a16="http://schemas.microsoft.com/office/drawing/2014/main" id="{0C441898-0A9D-4CC2-8505-5540795BA035}"/>
                </a:ext>
              </a:extLst>
            </p:cNvPr>
            <p:cNvSpPr/>
            <p:nvPr/>
          </p:nvSpPr>
          <p:spPr>
            <a:xfrm>
              <a:off x="1618982" y="2254275"/>
              <a:ext cx="774" cy="109"/>
            </a:xfrm>
            <a:custGeom>
              <a:avLst/>
              <a:gdLst/>
              <a:ahLst/>
              <a:cxnLst/>
              <a:rect l="l" t="t" r="r" b="b"/>
              <a:pathLst>
                <a:path w="57" h="8" extrusionOk="0">
                  <a:moveTo>
                    <a:pt x="56"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5699;p126">
              <a:extLst>
                <a:ext uri="{FF2B5EF4-FFF2-40B4-BE49-F238E27FC236}">
                  <a16:creationId xmlns:a16="http://schemas.microsoft.com/office/drawing/2014/main" id="{94318185-18F0-4105-A842-3FAFC7C55F47}"/>
                </a:ext>
              </a:extLst>
            </p:cNvPr>
            <p:cNvSpPr/>
            <p:nvPr/>
          </p:nvSpPr>
          <p:spPr>
            <a:xfrm>
              <a:off x="1621263" y="2254220"/>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5700;p126">
              <a:extLst>
                <a:ext uri="{FF2B5EF4-FFF2-40B4-BE49-F238E27FC236}">
                  <a16:creationId xmlns:a16="http://schemas.microsoft.com/office/drawing/2014/main" id="{1F712FE8-1C3D-4940-96DF-8764922AA254}"/>
                </a:ext>
              </a:extLst>
            </p:cNvPr>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5701;p126">
              <a:extLst>
                <a:ext uri="{FF2B5EF4-FFF2-40B4-BE49-F238E27FC236}">
                  <a16:creationId xmlns:a16="http://schemas.microsoft.com/office/drawing/2014/main" id="{3D1690CC-F53E-4A79-9004-31E15086BDAB}"/>
                </a:ext>
              </a:extLst>
            </p:cNvPr>
            <p:cNvSpPr/>
            <p:nvPr/>
          </p:nvSpPr>
          <p:spPr>
            <a:xfrm>
              <a:off x="1622824" y="2254600"/>
              <a:ext cx="109" cy="68"/>
            </a:xfrm>
            <a:custGeom>
              <a:avLst/>
              <a:gdLst/>
              <a:ahLst/>
              <a:cxnLst/>
              <a:rect l="l" t="t" r="r" b="b"/>
              <a:pathLst>
                <a:path w="8" h="5" extrusionOk="0">
                  <a:moveTo>
                    <a:pt x="8"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5702;p126">
              <a:extLst>
                <a:ext uri="{FF2B5EF4-FFF2-40B4-BE49-F238E27FC236}">
                  <a16:creationId xmlns:a16="http://schemas.microsoft.com/office/drawing/2014/main" id="{A84898F0-EFBF-4CA8-872F-B05909F2492C}"/>
                </a:ext>
              </a:extLst>
            </p:cNvPr>
            <p:cNvSpPr/>
            <p:nvPr/>
          </p:nvSpPr>
          <p:spPr>
            <a:xfrm>
              <a:off x="1621779" y="2254315"/>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5703;p126">
              <a:extLst>
                <a:ext uri="{FF2B5EF4-FFF2-40B4-BE49-F238E27FC236}">
                  <a16:creationId xmlns:a16="http://schemas.microsoft.com/office/drawing/2014/main" id="{55D299CC-121F-4210-BBFC-CD17AE29886E}"/>
                </a:ext>
              </a:extLst>
            </p:cNvPr>
            <p:cNvSpPr/>
            <p:nvPr/>
          </p:nvSpPr>
          <p:spPr>
            <a:xfrm>
              <a:off x="1584712" y="2219475"/>
              <a:ext cx="489" cy="448"/>
            </a:xfrm>
            <a:custGeom>
              <a:avLst/>
              <a:gdLst/>
              <a:ahLst/>
              <a:cxnLst/>
              <a:rect l="l" t="t" r="r" b="b"/>
              <a:pathLst>
                <a:path w="36" h="33" extrusionOk="0">
                  <a:moveTo>
                    <a:pt x="35" y="32"/>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5704;p126">
              <a:extLst>
                <a:ext uri="{FF2B5EF4-FFF2-40B4-BE49-F238E27FC236}">
                  <a16:creationId xmlns:a16="http://schemas.microsoft.com/office/drawing/2014/main" id="{F39A8D57-18DA-4BCB-BD27-6302DCD32F0A}"/>
                </a:ext>
              </a:extLst>
            </p:cNvPr>
            <p:cNvSpPr/>
            <p:nvPr/>
          </p:nvSpPr>
          <p:spPr>
            <a:xfrm>
              <a:off x="1583137" y="2218050"/>
              <a:ext cx="679" cy="679"/>
            </a:xfrm>
            <a:custGeom>
              <a:avLst/>
              <a:gdLst/>
              <a:ahLst/>
              <a:cxnLst/>
              <a:rect l="l" t="t" r="r" b="b"/>
              <a:pathLst>
                <a:path w="50" h="50" extrusionOk="0">
                  <a:moveTo>
                    <a:pt x="50" y="50"/>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5705;p126">
              <a:extLst>
                <a:ext uri="{FF2B5EF4-FFF2-40B4-BE49-F238E27FC236}">
                  <a16:creationId xmlns:a16="http://schemas.microsoft.com/office/drawing/2014/main" id="{F8B74665-E340-4F07-96A1-6DBDC849F70F}"/>
                </a:ext>
              </a:extLst>
            </p:cNvPr>
            <p:cNvSpPr/>
            <p:nvPr/>
          </p:nvSpPr>
          <p:spPr>
            <a:xfrm>
              <a:off x="1586084" y="2220616"/>
              <a:ext cx="448" cy="299"/>
            </a:xfrm>
            <a:custGeom>
              <a:avLst/>
              <a:gdLst/>
              <a:ahLst/>
              <a:cxnLst/>
              <a:rect l="l" t="t" r="r" b="b"/>
              <a:pathLst>
                <a:path w="33" h="22" extrusionOk="0">
                  <a:moveTo>
                    <a:pt x="32" y="22"/>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5706;p126">
              <a:extLst>
                <a:ext uri="{FF2B5EF4-FFF2-40B4-BE49-F238E27FC236}">
                  <a16:creationId xmlns:a16="http://schemas.microsoft.com/office/drawing/2014/main" id="{FC91A964-B462-4664-9F7B-808D9EF24724}"/>
                </a:ext>
              </a:extLst>
            </p:cNvPr>
            <p:cNvSpPr/>
            <p:nvPr/>
          </p:nvSpPr>
          <p:spPr>
            <a:xfrm>
              <a:off x="1583952" y="2218810"/>
              <a:ext cx="584" cy="543"/>
            </a:xfrm>
            <a:custGeom>
              <a:avLst/>
              <a:gdLst/>
              <a:ahLst/>
              <a:cxnLst/>
              <a:rect l="l" t="t" r="r" b="b"/>
              <a:pathLst>
                <a:path w="43" h="40" extrusionOk="0">
                  <a:moveTo>
                    <a:pt x="42" y="39"/>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5707;p126">
              <a:extLst>
                <a:ext uri="{FF2B5EF4-FFF2-40B4-BE49-F238E27FC236}">
                  <a16:creationId xmlns:a16="http://schemas.microsoft.com/office/drawing/2014/main" id="{5C7A2D2B-9FBF-45CC-B89D-D82718FAD0CE}"/>
                </a:ext>
              </a:extLst>
            </p:cNvPr>
            <p:cNvSpPr/>
            <p:nvPr/>
          </p:nvSpPr>
          <p:spPr>
            <a:xfrm>
              <a:off x="1585418" y="2220100"/>
              <a:ext cx="448" cy="339"/>
            </a:xfrm>
            <a:custGeom>
              <a:avLst/>
              <a:gdLst/>
              <a:ahLst/>
              <a:cxnLst/>
              <a:rect l="l" t="t" r="r" b="b"/>
              <a:pathLst>
                <a:path w="33" h="25" extrusionOk="0">
                  <a:moveTo>
                    <a:pt x="32" y="25"/>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5708;p126">
              <a:extLst>
                <a:ext uri="{FF2B5EF4-FFF2-40B4-BE49-F238E27FC236}">
                  <a16:creationId xmlns:a16="http://schemas.microsoft.com/office/drawing/2014/main" id="{13EFCA40-7CD9-42FB-981A-1A4A13E93FDC}"/>
                </a:ext>
              </a:extLst>
            </p:cNvPr>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5709;p126">
              <a:extLst>
                <a:ext uri="{FF2B5EF4-FFF2-40B4-BE49-F238E27FC236}">
                  <a16:creationId xmlns:a16="http://schemas.microsoft.com/office/drawing/2014/main" id="{F7E7E4B9-E016-48CF-ABB4-6B9BCBD2CCB0}"/>
                </a:ext>
              </a:extLst>
            </p:cNvPr>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5710;p126">
              <a:extLst>
                <a:ext uri="{FF2B5EF4-FFF2-40B4-BE49-F238E27FC236}">
                  <a16:creationId xmlns:a16="http://schemas.microsoft.com/office/drawing/2014/main" id="{A8926C99-1ECB-4B39-9AF3-C337DC05CC91}"/>
                </a:ext>
              </a:extLst>
            </p:cNvPr>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5711;p126">
              <a:extLst>
                <a:ext uri="{FF2B5EF4-FFF2-40B4-BE49-F238E27FC236}">
                  <a16:creationId xmlns:a16="http://schemas.microsoft.com/office/drawing/2014/main" id="{C1F9CAE2-EFAD-429B-842C-8D3BEB1B6340}"/>
                </a:ext>
              </a:extLst>
            </p:cNvPr>
            <p:cNvSpPr/>
            <p:nvPr/>
          </p:nvSpPr>
          <p:spPr>
            <a:xfrm>
              <a:off x="1638140" y="2239163"/>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5712;p126">
              <a:extLst>
                <a:ext uri="{FF2B5EF4-FFF2-40B4-BE49-F238E27FC236}">
                  <a16:creationId xmlns:a16="http://schemas.microsoft.com/office/drawing/2014/main" id="{C2941F58-A0C1-4C9D-B2E1-A3843E7FEC6E}"/>
                </a:ext>
              </a:extLst>
            </p:cNvPr>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5713;p126">
              <a:extLst>
                <a:ext uri="{FF2B5EF4-FFF2-40B4-BE49-F238E27FC236}">
                  <a16:creationId xmlns:a16="http://schemas.microsoft.com/office/drawing/2014/main" id="{39D923C5-15CD-44A1-926B-9C3BBDBB12A3}"/>
                </a:ext>
              </a:extLst>
            </p:cNvPr>
            <p:cNvSpPr/>
            <p:nvPr/>
          </p:nvSpPr>
          <p:spPr>
            <a:xfrm>
              <a:off x="1408599" y="1961951"/>
              <a:ext cx="434" cy="54"/>
            </a:xfrm>
            <a:custGeom>
              <a:avLst/>
              <a:gdLst/>
              <a:ahLst/>
              <a:cxnLst/>
              <a:rect l="l" t="t" r="r" b="b"/>
              <a:pathLst>
                <a:path w="32" h="4" extrusionOk="0">
                  <a:moveTo>
                    <a:pt x="0" y="0"/>
                  </a:moveTo>
                  <a:lnTo>
                    <a:pt x="32"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5714;p126">
              <a:extLst>
                <a:ext uri="{FF2B5EF4-FFF2-40B4-BE49-F238E27FC236}">
                  <a16:creationId xmlns:a16="http://schemas.microsoft.com/office/drawing/2014/main" id="{58C740AD-99E8-4477-B0B9-4DF4D0B9E78D}"/>
                </a:ext>
              </a:extLst>
            </p:cNvPr>
            <p:cNvSpPr/>
            <p:nvPr/>
          </p:nvSpPr>
          <p:spPr>
            <a:xfrm>
              <a:off x="1407553" y="1961951"/>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5715;p126">
              <a:extLst>
                <a:ext uri="{FF2B5EF4-FFF2-40B4-BE49-F238E27FC236}">
                  <a16:creationId xmlns:a16="http://schemas.microsoft.com/office/drawing/2014/main" id="{4A261354-D1FD-4AA5-97CB-214EE4AD9BD0}"/>
                </a:ext>
              </a:extLst>
            </p:cNvPr>
            <p:cNvSpPr/>
            <p:nvPr/>
          </p:nvSpPr>
          <p:spPr>
            <a:xfrm>
              <a:off x="1418918" y="1963988"/>
              <a:ext cx="339" cy="14"/>
            </a:xfrm>
            <a:custGeom>
              <a:avLst/>
              <a:gdLst/>
              <a:ahLst/>
              <a:cxnLst/>
              <a:rect l="l" t="t" r="r" b="b"/>
              <a:pathLst>
                <a:path w="25" h="1" extrusionOk="0">
                  <a:moveTo>
                    <a:pt x="0" y="1"/>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5716;p126">
              <a:extLst>
                <a:ext uri="{FF2B5EF4-FFF2-40B4-BE49-F238E27FC236}">
                  <a16:creationId xmlns:a16="http://schemas.microsoft.com/office/drawing/2014/main" id="{6290895C-649B-4FF8-A389-C6B4C0CB0A02}"/>
                </a:ext>
              </a:extLst>
            </p:cNvPr>
            <p:cNvSpPr/>
            <p:nvPr/>
          </p:nvSpPr>
          <p:spPr>
            <a:xfrm>
              <a:off x="1408123" y="1961951"/>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5717;p126">
              <a:extLst>
                <a:ext uri="{FF2B5EF4-FFF2-40B4-BE49-F238E27FC236}">
                  <a16:creationId xmlns:a16="http://schemas.microsoft.com/office/drawing/2014/main" id="{D9E3E362-631C-43F3-93D3-0312670D92DA}"/>
                </a:ext>
              </a:extLst>
            </p:cNvPr>
            <p:cNvSpPr/>
            <p:nvPr/>
          </p:nvSpPr>
          <p:spPr>
            <a:xfrm>
              <a:off x="1407214" y="1961951"/>
              <a:ext cx="204" cy="14"/>
            </a:xfrm>
            <a:custGeom>
              <a:avLst/>
              <a:gdLst/>
              <a:ahLst/>
              <a:cxnLst/>
              <a:rect l="l" t="t" r="r" b="b"/>
              <a:pathLst>
                <a:path w="15" h="1" extrusionOk="0">
                  <a:moveTo>
                    <a:pt x="1" y="0"/>
                  </a:moveTo>
                  <a:lnTo>
                    <a:pt x="1" y="0"/>
                  </a:ln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5718;p126">
              <a:extLst>
                <a:ext uri="{FF2B5EF4-FFF2-40B4-BE49-F238E27FC236}">
                  <a16:creationId xmlns:a16="http://schemas.microsoft.com/office/drawing/2014/main" id="{DBC45BDA-F9A9-4602-AB7A-B5B862B28F56}"/>
                </a:ext>
              </a:extLst>
            </p:cNvPr>
            <p:cNvSpPr/>
            <p:nvPr/>
          </p:nvSpPr>
          <p:spPr>
            <a:xfrm>
              <a:off x="1419773" y="1964042"/>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5719;p126">
              <a:extLst>
                <a:ext uri="{FF2B5EF4-FFF2-40B4-BE49-F238E27FC236}">
                  <a16:creationId xmlns:a16="http://schemas.microsoft.com/office/drawing/2014/main" id="{A38D6E0D-EF52-47A9-94EC-26614B1DD4FB}"/>
                </a:ext>
              </a:extLst>
            </p:cNvPr>
            <p:cNvSpPr/>
            <p:nvPr/>
          </p:nvSpPr>
          <p:spPr>
            <a:xfrm>
              <a:off x="1420533" y="1963988"/>
              <a:ext cx="149" cy="14"/>
            </a:xfrm>
            <a:custGeom>
              <a:avLst/>
              <a:gdLst/>
              <a:ahLst/>
              <a:cxnLst/>
              <a:rect l="l" t="t" r="r" b="b"/>
              <a:pathLst>
                <a:path w="11" h="1" extrusionOk="0">
                  <a:moveTo>
                    <a:pt x="0"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5720;p126">
              <a:extLst>
                <a:ext uri="{FF2B5EF4-FFF2-40B4-BE49-F238E27FC236}">
                  <a16:creationId xmlns:a16="http://schemas.microsoft.com/office/drawing/2014/main" id="{F336C390-355A-4EEA-9758-6B3235ED6259}"/>
                </a:ext>
              </a:extLst>
            </p:cNvPr>
            <p:cNvSpPr/>
            <p:nvPr/>
          </p:nvSpPr>
          <p:spPr>
            <a:xfrm>
              <a:off x="1418442" y="1963893"/>
              <a:ext cx="339" cy="68"/>
            </a:xfrm>
            <a:custGeom>
              <a:avLst/>
              <a:gdLst/>
              <a:ahLst/>
              <a:cxnLst/>
              <a:rect l="l" t="t" r="r" b="b"/>
              <a:pathLst>
                <a:path w="25" h="5" extrusionOk="0">
                  <a:moveTo>
                    <a:pt x="0" y="1"/>
                  </a:moveTo>
                  <a:lnTo>
                    <a:pt x="2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5721;p126">
              <a:extLst>
                <a:ext uri="{FF2B5EF4-FFF2-40B4-BE49-F238E27FC236}">
                  <a16:creationId xmlns:a16="http://schemas.microsoft.com/office/drawing/2014/main" id="{E79CBC03-2458-4CDD-901D-AA0CECC24C3C}"/>
                </a:ext>
              </a:extLst>
            </p:cNvPr>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5722;p126">
              <a:extLst>
                <a:ext uri="{FF2B5EF4-FFF2-40B4-BE49-F238E27FC236}">
                  <a16:creationId xmlns:a16="http://schemas.microsoft.com/office/drawing/2014/main" id="{C6DE18C7-5ACB-4DAA-869C-2C6E73C514AE}"/>
                </a:ext>
              </a:extLst>
            </p:cNvPr>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5723;p126">
              <a:extLst>
                <a:ext uri="{FF2B5EF4-FFF2-40B4-BE49-F238E27FC236}">
                  <a16:creationId xmlns:a16="http://schemas.microsoft.com/office/drawing/2014/main" id="{8C9FD4CD-909E-4AC5-B7C5-6BBDC700FB53}"/>
                </a:ext>
              </a:extLst>
            </p:cNvPr>
            <p:cNvSpPr/>
            <p:nvPr/>
          </p:nvSpPr>
          <p:spPr>
            <a:xfrm>
              <a:off x="1409115" y="1961992"/>
              <a:ext cx="353" cy="68"/>
            </a:xfrm>
            <a:custGeom>
              <a:avLst/>
              <a:gdLst/>
              <a:ahLst/>
              <a:cxnLst/>
              <a:rect l="l" t="t" r="r" b="b"/>
              <a:pathLst>
                <a:path w="26" h="5" extrusionOk="0">
                  <a:moveTo>
                    <a:pt x="1" y="1"/>
                  </a:moveTo>
                  <a:lnTo>
                    <a:pt x="2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5724;p126">
              <a:extLst>
                <a:ext uri="{FF2B5EF4-FFF2-40B4-BE49-F238E27FC236}">
                  <a16:creationId xmlns:a16="http://schemas.microsoft.com/office/drawing/2014/main" id="{9F6CD2AF-E302-4AD5-8266-DFDB7CF4C73B}"/>
                </a:ext>
              </a:extLst>
            </p:cNvPr>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5725;p126">
              <a:extLst>
                <a:ext uri="{FF2B5EF4-FFF2-40B4-BE49-F238E27FC236}">
                  <a16:creationId xmlns:a16="http://schemas.microsoft.com/office/drawing/2014/main" id="{285B80E5-11F9-4A4F-8F34-80BEFF5730DA}"/>
                </a:ext>
              </a:extLst>
            </p:cNvPr>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5726;p126">
              <a:extLst>
                <a:ext uri="{FF2B5EF4-FFF2-40B4-BE49-F238E27FC236}">
                  <a16:creationId xmlns:a16="http://schemas.microsoft.com/office/drawing/2014/main" id="{8A0DE0D6-8F93-44CA-8B5D-50513C047153}"/>
                </a:ext>
              </a:extLst>
            </p:cNvPr>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5727;p126">
              <a:extLst>
                <a:ext uri="{FF2B5EF4-FFF2-40B4-BE49-F238E27FC236}">
                  <a16:creationId xmlns:a16="http://schemas.microsoft.com/office/drawing/2014/main" id="{A5CA7EC2-1123-4026-92D9-BDB7D993F838}"/>
                </a:ext>
              </a:extLst>
            </p:cNvPr>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5728;p126">
              <a:extLst>
                <a:ext uri="{FF2B5EF4-FFF2-40B4-BE49-F238E27FC236}">
                  <a16:creationId xmlns:a16="http://schemas.microsoft.com/office/drawing/2014/main" id="{7981B520-94B1-490C-A3E1-90D82FDDC096}"/>
                </a:ext>
              </a:extLst>
            </p:cNvPr>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5729;p126">
              <a:extLst>
                <a:ext uri="{FF2B5EF4-FFF2-40B4-BE49-F238E27FC236}">
                  <a16:creationId xmlns:a16="http://schemas.microsoft.com/office/drawing/2014/main" id="{07D6A5A8-BD33-4BE0-BA69-2631D2BE7C6A}"/>
                </a:ext>
              </a:extLst>
            </p:cNvPr>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5730;p126">
              <a:extLst>
                <a:ext uri="{FF2B5EF4-FFF2-40B4-BE49-F238E27FC236}">
                  <a16:creationId xmlns:a16="http://schemas.microsoft.com/office/drawing/2014/main" id="{E75F9DF4-9038-4DDB-A368-210270123D02}"/>
                </a:ext>
              </a:extLst>
            </p:cNvPr>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5731;p126">
              <a:extLst>
                <a:ext uri="{FF2B5EF4-FFF2-40B4-BE49-F238E27FC236}">
                  <a16:creationId xmlns:a16="http://schemas.microsoft.com/office/drawing/2014/main" id="{92160813-AE07-40B8-8678-F9687955C984}"/>
                </a:ext>
              </a:extLst>
            </p:cNvPr>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5732;p126">
              <a:extLst>
                <a:ext uri="{FF2B5EF4-FFF2-40B4-BE49-F238E27FC236}">
                  <a16:creationId xmlns:a16="http://schemas.microsoft.com/office/drawing/2014/main" id="{734F6824-DB41-4CD3-BAE5-A6D271AAD6B1}"/>
                </a:ext>
              </a:extLst>
            </p:cNvPr>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5733;p126">
              <a:extLst>
                <a:ext uri="{FF2B5EF4-FFF2-40B4-BE49-F238E27FC236}">
                  <a16:creationId xmlns:a16="http://schemas.microsoft.com/office/drawing/2014/main" id="{AB4960FE-9235-4404-AFA6-4FB3DA3E8A66}"/>
                </a:ext>
              </a:extLst>
            </p:cNvPr>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5734;p126">
              <a:extLst>
                <a:ext uri="{FF2B5EF4-FFF2-40B4-BE49-F238E27FC236}">
                  <a16:creationId xmlns:a16="http://schemas.microsoft.com/office/drawing/2014/main" id="{A1F29CBE-D24C-49CC-9EB8-F6117119BFD5}"/>
                </a:ext>
              </a:extLst>
            </p:cNvPr>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5735;p126">
              <a:extLst>
                <a:ext uri="{FF2B5EF4-FFF2-40B4-BE49-F238E27FC236}">
                  <a16:creationId xmlns:a16="http://schemas.microsoft.com/office/drawing/2014/main" id="{270AAF5D-13C9-4964-B9E0-5A80689025AF}"/>
                </a:ext>
              </a:extLst>
            </p:cNvPr>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5736;p126">
              <a:extLst>
                <a:ext uri="{FF2B5EF4-FFF2-40B4-BE49-F238E27FC236}">
                  <a16:creationId xmlns:a16="http://schemas.microsoft.com/office/drawing/2014/main" id="{C93E02C2-B82F-489B-8FDC-596CF52769AC}"/>
                </a:ext>
              </a:extLst>
            </p:cNvPr>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5737;p126">
              <a:extLst>
                <a:ext uri="{FF2B5EF4-FFF2-40B4-BE49-F238E27FC236}">
                  <a16:creationId xmlns:a16="http://schemas.microsoft.com/office/drawing/2014/main" id="{67235C14-59DE-4F8D-A5A1-1E977EA42748}"/>
                </a:ext>
              </a:extLst>
            </p:cNvPr>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5738;p126">
              <a:extLst>
                <a:ext uri="{FF2B5EF4-FFF2-40B4-BE49-F238E27FC236}">
                  <a16:creationId xmlns:a16="http://schemas.microsoft.com/office/drawing/2014/main" id="{5A108207-7D8C-4A0F-BEAE-D512399A09D3}"/>
                </a:ext>
              </a:extLst>
            </p:cNvPr>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5739;p126">
              <a:extLst>
                <a:ext uri="{FF2B5EF4-FFF2-40B4-BE49-F238E27FC236}">
                  <a16:creationId xmlns:a16="http://schemas.microsoft.com/office/drawing/2014/main" id="{A925F545-2B30-4687-B360-2C40073B438A}"/>
                </a:ext>
              </a:extLst>
            </p:cNvPr>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5740;p126">
              <a:extLst>
                <a:ext uri="{FF2B5EF4-FFF2-40B4-BE49-F238E27FC236}">
                  <a16:creationId xmlns:a16="http://schemas.microsoft.com/office/drawing/2014/main" id="{084B0735-5BEE-425F-88CE-751D6735A88A}"/>
                </a:ext>
              </a:extLst>
            </p:cNvPr>
            <p:cNvSpPr/>
            <p:nvPr/>
          </p:nvSpPr>
          <p:spPr>
            <a:xfrm>
              <a:off x="1540124" y="2029540"/>
              <a:ext cx="109" cy="14"/>
            </a:xfrm>
            <a:custGeom>
              <a:avLst/>
              <a:gdLst/>
              <a:ahLst/>
              <a:cxnLst/>
              <a:rect l="l" t="t" r="r" b="b"/>
              <a:pathLst>
                <a:path w="8" h="1" extrusionOk="0">
                  <a:moveTo>
                    <a:pt x="0" y="0"/>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5741;p126">
              <a:extLst>
                <a:ext uri="{FF2B5EF4-FFF2-40B4-BE49-F238E27FC236}">
                  <a16:creationId xmlns:a16="http://schemas.microsoft.com/office/drawing/2014/main" id="{6B76ADCB-E2A4-433A-B299-A80B6227B1E0}"/>
                </a:ext>
              </a:extLst>
            </p:cNvPr>
            <p:cNvSpPr/>
            <p:nvPr/>
          </p:nvSpPr>
          <p:spPr>
            <a:xfrm>
              <a:off x="1536363" y="2030436"/>
              <a:ext cx="258" cy="14"/>
            </a:xfrm>
            <a:custGeom>
              <a:avLst/>
              <a:gdLst/>
              <a:ahLst/>
              <a:cxnLst/>
              <a:rect l="l" t="t" r="r" b="b"/>
              <a:pathLst>
                <a:path w="19" h="1" extrusionOk="0">
                  <a:moveTo>
                    <a:pt x="1" y="1"/>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5742;p126">
              <a:extLst>
                <a:ext uri="{FF2B5EF4-FFF2-40B4-BE49-F238E27FC236}">
                  <a16:creationId xmlns:a16="http://schemas.microsoft.com/office/drawing/2014/main" id="{9F0D63FB-99BB-424C-AF5E-14E7E3889961}"/>
                </a:ext>
              </a:extLst>
            </p:cNvPr>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5743;p126">
              <a:extLst>
                <a:ext uri="{FF2B5EF4-FFF2-40B4-BE49-F238E27FC236}">
                  <a16:creationId xmlns:a16="http://schemas.microsoft.com/office/drawing/2014/main" id="{0F4A0780-93B3-4D00-8249-D05AE2755C3D}"/>
                </a:ext>
              </a:extLst>
            </p:cNvPr>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5744;p126">
              <a:extLst>
                <a:ext uri="{FF2B5EF4-FFF2-40B4-BE49-F238E27FC236}">
                  <a16:creationId xmlns:a16="http://schemas.microsoft.com/office/drawing/2014/main" id="{11823AB1-8F8D-4983-8DA7-07E8AE0D6787}"/>
                </a:ext>
              </a:extLst>
            </p:cNvPr>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5745;p126">
              <a:extLst>
                <a:ext uri="{FF2B5EF4-FFF2-40B4-BE49-F238E27FC236}">
                  <a16:creationId xmlns:a16="http://schemas.microsoft.com/office/drawing/2014/main" id="{08B4D4EC-D324-4C5A-88C4-8853EF569A96}"/>
                </a:ext>
              </a:extLst>
            </p:cNvPr>
            <p:cNvSpPr/>
            <p:nvPr/>
          </p:nvSpPr>
          <p:spPr>
            <a:xfrm>
              <a:off x="1539459" y="2029676"/>
              <a:ext cx="339" cy="109"/>
            </a:xfrm>
            <a:custGeom>
              <a:avLst/>
              <a:gdLst/>
              <a:ahLst/>
              <a:cxnLst/>
              <a:rect l="l" t="t" r="r" b="b"/>
              <a:pathLst>
                <a:path w="25" h="8" extrusionOk="0">
                  <a:moveTo>
                    <a:pt x="0" y="8"/>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5746;p126">
              <a:extLst>
                <a:ext uri="{FF2B5EF4-FFF2-40B4-BE49-F238E27FC236}">
                  <a16:creationId xmlns:a16="http://schemas.microsoft.com/office/drawing/2014/main" id="{35C01751-73E4-4903-B470-0A438F040886}"/>
                </a:ext>
              </a:extLst>
            </p:cNvPr>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5747;p126">
              <a:extLst>
                <a:ext uri="{FF2B5EF4-FFF2-40B4-BE49-F238E27FC236}">
                  <a16:creationId xmlns:a16="http://schemas.microsoft.com/office/drawing/2014/main" id="{0B136D19-CF42-4BCA-A637-E00E6036CD18}"/>
                </a:ext>
              </a:extLst>
            </p:cNvPr>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5748;p126">
              <a:extLst>
                <a:ext uri="{FF2B5EF4-FFF2-40B4-BE49-F238E27FC236}">
                  <a16:creationId xmlns:a16="http://schemas.microsoft.com/office/drawing/2014/main" id="{2994A04E-976C-4E66-9959-200969FBC61F}"/>
                </a:ext>
              </a:extLst>
            </p:cNvPr>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5749;p126">
              <a:extLst>
                <a:ext uri="{FF2B5EF4-FFF2-40B4-BE49-F238E27FC236}">
                  <a16:creationId xmlns:a16="http://schemas.microsoft.com/office/drawing/2014/main" id="{81ECFD7A-F36C-4059-A7BD-683450D5DF7E}"/>
                </a:ext>
              </a:extLst>
            </p:cNvPr>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5750;p126">
              <a:extLst>
                <a:ext uri="{FF2B5EF4-FFF2-40B4-BE49-F238E27FC236}">
                  <a16:creationId xmlns:a16="http://schemas.microsoft.com/office/drawing/2014/main" id="{BB0CF555-2C44-4451-8398-D9AE4B58C078}"/>
                </a:ext>
              </a:extLst>
            </p:cNvPr>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5751;p126">
              <a:extLst>
                <a:ext uri="{FF2B5EF4-FFF2-40B4-BE49-F238E27FC236}">
                  <a16:creationId xmlns:a16="http://schemas.microsoft.com/office/drawing/2014/main" id="{A5D9E3FC-9293-4576-88AD-8986639EC635}"/>
                </a:ext>
              </a:extLst>
            </p:cNvPr>
            <p:cNvSpPr/>
            <p:nvPr/>
          </p:nvSpPr>
          <p:spPr>
            <a:xfrm>
              <a:off x="1523532" y="2074603"/>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5752;p126">
              <a:extLst>
                <a:ext uri="{FF2B5EF4-FFF2-40B4-BE49-F238E27FC236}">
                  <a16:creationId xmlns:a16="http://schemas.microsoft.com/office/drawing/2014/main" id="{2CBAA7B2-5B92-4034-8CAF-D0977D235161}"/>
                </a:ext>
              </a:extLst>
            </p:cNvPr>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5753;p126">
              <a:extLst>
                <a:ext uri="{FF2B5EF4-FFF2-40B4-BE49-F238E27FC236}">
                  <a16:creationId xmlns:a16="http://schemas.microsoft.com/office/drawing/2014/main" id="{F3578C0F-DC36-40D3-9A7B-E8D40FA64734}"/>
                </a:ext>
              </a:extLst>
            </p:cNvPr>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5754;p126">
              <a:extLst>
                <a:ext uri="{FF2B5EF4-FFF2-40B4-BE49-F238E27FC236}">
                  <a16:creationId xmlns:a16="http://schemas.microsoft.com/office/drawing/2014/main" id="{9D1CF84C-9C81-43A8-AE47-F8568A9DC08B}"/>
                </a:ext>
              </a:extLst>
            </p:cNvPr>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5755;p126">
              <a:extLst>
                <a:ext uri="{FF2B5EF4-FFF2-40B4-BE49-F238E27FC236}">
                  <a16:creationId xmlns:a16="http://schemas.microsoft.com/office/drawing/2014/main" id="{0E8A15C3-172D-437A-BF98-5D7891901D57}"/>
                </a:ext>
              </a:extLst>
            </p:cNvPr>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5756;p126">
              <a:extLst>
                <a:ext uri="{FF2B5EF4-FFF2-40B4-BE49-F238E27FC236}">
                  <a16:creationId xmlns:a16="http://schemas.microsoft.com/office/drawing/2014/main" id="{3A68D470-9048-4109-8AB6-A3EADD0FC947}"/>
                </a:ext>
              </a:extLst>
            </p:cNvPr>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5757;p126">
              <a:extLst>
                <a:ext uri="{FF2B5EF4-FFF2-40B4-BE49-F238E27FC236}">
                  <a16:creationId xmlns:a16="http://schemas.microsoft.com/office/drawing/2014/main" id="{404A043E-A902-4F64-B379-3DE06C9FCEEA}"/>
                </a:ext>
              </a:extLst>
            </p:cNvPr>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5758;p126">
              <a:extLst>
                <a:ext uri="{FF2B5EF4-FFF2-40B4-BE49-F238E27FC236}">
                  <a16:creationId xmlns:a16="http://schemas.microsoft.com/office/drawing/2014/main" id="{23A3638C-E2B5-4FF8-ABC1-3B17196E0B47}"/>
                </a:ext>
              </a:extLst>
            </p:cNvPr>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5759;p126">
              <a:extLst>
                <a:ext uri="{FF2B5EF4-FFF2-40B4-BE49-F238E27FC236}">
                  <a16:creationId xmlns:a16="http://schemas.microsoft.com/office/drawing/2014/main" id="{CEFD220F-E543-47FD-9E3B-DB51F66C10FB}"/>
                </a:ext>
              </a:extLst>
            </p:cNvPr>
            <p:cNvSpPr/>
            <p:nvPr/>
          </p:nvSpPr>
          <p:spPr>
            <a:xfrm>
              <a:off x="1467063" y="1987667"/>
              <a:ext cx="204" cy="204"/>
            </a:xfrm>
            <a:custGeom>
              <a:avLst/>
              <a:gdLst/>
              <a:ahLst/>
              <a:cxnLst/>
              <a:rect l="l" t="t" r="r" b="b"/>
              <a:pathLst>
                <a:path w="15" h="15" extrusionOk="0">
                  <a:moveTo>
                    <a:pt x="0" y="14"/>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5760;p126">
              <a:extLst>
                <a:ext uri="{FF2B5EF4-FFF2-40B4-BE49-F238E27FC236}">
                  <a16:creationId xmlns:a16="http://schemas.microsoft.com/office/drawing/2014/main" id="{2E0C0701-47DC-4E2A-8562-D7BDA4D372A0}"/>
                </a:ext>
              </a:extLst>
            </p:cNvPr>
            <p:cNvSpPr/>
            <p:nvPr/>
          </p:nvSpPr>
          <p:spPr>
            <a:xfrm>
              <a:off x="1467783" y="1986906"/>
              <a:ext cx="244" cy="299"/>
            </a:xfrm>
            <a:custGeom>
              <a:avLst/>
              <a:gdLst/>
              <a:ahLst/>
              <a:cxnLst/>
              <a:rect l="l" t="t" r="r" b="b"/>
              <a:pathLst>
                <a:path w="18" h="22" extrusionOk="0">
                  <a:moveTo>
                    <a:pt x="0" y="21"/>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5761;p126">
              <a:extLst>
                <a:ext uri="{FF2B5EF4-FFF2-40B4-BE49-F238E27FC236}">
                  <a16:creationId xmlns:a16="http://schemas.microsoft.com/office/drawing/2014/main" id="{C87504F6-0364-4021-928B-278EBA632B2B}"/>
                </a:ext>
              </a:extLst>
            </p:cNvPr>
            <p:cNvSpPr/>
            <p:nvPr/>
          </p:nvSpPr>
          <p:spPr>
            <a:xfrm>
              <a:off x="1466724" y="1987993"/>
              <a:ext cx="204" cy="204"/>
            </a:xfrm>
            <a:custGeom>
              <a:avLst/>
              <a:gdLst/>
              <a:ahLst/>
              <a:cxnLst/>
              <a:rect l="l" t="t" r="r" b="b"/>
              <a:pathLst>
                <a:path w="15" h="15" extrusionOk="0">
                  <a:moveTo>
                    <a:pt x="1" y="15"/>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5762;p126">
              <a:extLst>
                <a:ext uri="{FF2B5EF4-FFF2-40B4-BE49-F238E27FC236}">
                  <a16:creationId xmlns:a16="http://schemas.microsoft.com/office/drawing/2014/main" id="{F5DB0A88-30E9-4E25-BFD8-BE291E86AC19}"/>
                </a:ext>
              </a:extLst>
            </p:cNvPr>
            <p:cNvSpPr/>
            <p:nvPr/>
          </p:nvSpPr>
          <p:spPr>
            <a:xfrm>
              <a:off x="1467389" y="1987287"/>
              <a:ext cx="258" cy="244"/>
            </a:xfrm>
            <a:custGeom>
              <a:avLst/>
              <a:gdLst/>
              <a:ahLst/>
              <a:cxnLst/>
              <a:rect l="l" t="t" r="r" b="b"/>
              <a:pathLst>
                <a:path w="19" h="18" extrusionOk="0">
                  <a:moveTo>
                    <a:pt x="1" y="18"/>
                  </a:moveTo>
                  <a:lnTo>
                    <a:pt x="1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5763;p126">
              <a:extLst>
                <a:ext uri="{FF2B5EF4-FFF2-40B4-BE49-F238E27FC236}">
                  <a16:creationId xmlns:a16="http://schemas.microsoft.com/office/drawing/2014/main" id="{686CD015-7A04-459C-B93B-E50F0A0DB2A0}"/>
                </a:ext>
              </a:extLst>
            </p:cNvPr>
            <p:cNvSpPr/>
            <p:nvPr/>
          </p:nvSpPr>
          <p:spPr>
            <a:xfrm>
              <a:off x="1468163" y="1986662"/>
              <a:ext cx="149" cy="163"/>
            </a:xfrm>
            <a:custGeom>
              <a:avLst/>
              <a:gdLst/>
              <a:ahLst/>
              <a:cxnLst/>
              <a:rect l="l" t="t" r="r" b="b"/>
              <a:pathLst>
                <a:path w="11" h="12" extrusionOk="0">
                  <a:moveTo>
                    <a:pt x="0" y="1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5764;p126">
              <a:extLst>
                <a:ext uri="{FF2B5EF4-FFF2-40B4-BE49-F238E27FC236}">
                  <a16:creationId xmlns:a16="http://schemas.microsoft.com/office/drawing/2014/main" id="{6460D40B-234D-4B81-BC30-C807E8FDB025}"/>
                </a:ext>
              </a:extLst>
            </p:cNvPr>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5765;p126">
              <a:extLst>
                <a:ext uri="{FF2B5EF4-FFF2-40B4-BE49-F238E27FC236}">
                  <a16:creationId xmlns:a16="http://schemas.microsoft.com/office/drawing/2014/main" id="{60BF3DEE-5F7D-4FD4-9782-F3542DE0E2BF}"/>
                </a:ext>
              </a:extLst>
            </p:cNvPr>
            <p:cNvSpPr/>
            <p:nvPr/>
          </p:nvSpPr>
          <p:spPr>
            <a:xfrm>
              <a:off x="1465828" y="1988997"/>
              <a:ext cx="109" cy="109"/>
            </a:xfrm>
            <a:custGeom>
              <a:avLst/>
              <a:gdLst/>
              <a:ahLst/>
              <a:cxnLst/>
              <a:rect l="l" t="t" r="r" b="b"/>
              <a:pathLst>
                <a:path w="8" h="8" extrusionOk="0">
                  <a:moveTo>
                    <a:pt x="0" y="7"/>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5766;p126">
              <a:extLst>
                <a:ext uri="{FF2B5EF4-FFF2-40B4-BE49-F238E27FC236}">
                  <a16:creationId xmlns:a16="http://schemas.microsoft.com/office/drawing/2014/main" id="{6FED0577-B452-4715-99D0-3A2D9D8093EB}"/>
                </a:ext>
              </a:extLst>
            </p:cNvPr>
            <p:cNvSpPr/>
            <p:nvPr/>
          </p:nvSpPr>
          <p:spPr>
            <a:xfrm>
              <a:off x="1466059" y="1988658"/>
              <a:ext cx="204" cy="204"/>
            </a:xfrm>
            <a:custGeom>
              <a:avLst/>
              <a:gdLst/>
              <a:ahLst/>
              <a:cxnLst/>
              <a:rect l="l" t="t" r="r" b="b"/>
              <a:pathLst>
                <a:path w="15" h="15" extrusionOk="0">
                  <a:moveTo>
                    <a:pt x="1" y="15"/>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5767;p126">
              <a:extLst>
                <a:ext uri="{FF2B5EF4-FFF2-40B4-BE49-F238E27FC236}">
                  <a16:creationId xmlns:a16="http://schemas.microsoft.com/office/drawing/2014/main" id="{AE131108-962F-466A-9B44-3AB0C15C170E}"/>
                </a:ext>
              </a:extLst>
            </p:cNvPr>
            <p:cNvSpPr/>
            <p:nvPr/>
          </p:nvSpPr>
          <p:spPr>
            <a:xfrm>
              <a:off x="1466398" y="1988332"/>
              <a:ext cx="204" cy="204"/>
            </a:xfrm>
            <a:custGeom>
              <a:avLst/>
              <a:gdLst/>
              <a:ahLst/>
              <a:cxnLst/>
              <a:rect l="l" t="t" r="r" b="b"/>
              <a:pathLst>
                <a:path w="15" h="15" extrusionOk="0">
                  <a:moveTo>
                    <a:pt x="0" y="14"/>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5768;p126">
              <a:extLst>
                <a:ext uri="{FF2B5EF4-FFF2-40B4-BE49-F238E27FC236}">
                  <a16:creationId xmlns:a16="http://schemas.microsoft.com/office/drawing/2014/main" id="{29F150C3-207C-40DE-A8FA-9EB6B570D96D}"/>
                </a:ext>
              </a:extLst>
            </p:cNvPr>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5769;p126">
              <a:extLst>
                <a:ext uri="{FF2B5EF4-FFF2-40B4-BE49-F238E27FC236}">
                  <a16:creationId xmlns:a16="http://schemas.microsoft.com/office/drawing/2014/main" id="{455D85DF-AC2A-4451-AE10-04697E486AD2}"/>
                </a:ext>
              </a:extLst>
            </p:cNvPr>
            <p:cNvSpPr/>
            <p:nvPr/>
          </p:nvSpPr>
          <p:spPr>
            <a:xfrm>
              <a:off x="1468448" y="1986377"/>
              <a:ext cx="149" cy="163"/>
            </a:xfrm>
            <a:custGeom>
              <a:avLst/>
              <a:gdLst/>
              <a:ahLst/>
              <a:cxnLst/>
              <a:rect l="l" t="t" r="r" b="b"/>
              <a:pathLst>
                <a:path w="11" h="12" extrusionOk="0">
                  <a:moveTo>
                    <a:pt x="0" y="1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5770;p126">
              <a:extLst>
                <a:ext uri="{FF2B5EF4-FFF2-40B4-BE49-F238E27FC236}">
                  <a16:creationId xmlns:a16="http://schemas.microsoft.com/office/drawing/2014/main" id="{D6B8FB4F-862A-4631-A53A-E9009444DAD4}"/>
                </a:ext>
              </a:extLst>
            </p:cNvPr>
            <p:cNvSpPr/>
            <p:nvPr/>
          </p:nvSpPr>
          <p:spPr>
            <a:xfrm>
              <a:off x="1469154" y="1985766"/>
              <a:ext cx="204" cy="149"/>
            </a:xfrm>
            <a:custGeom>
              <a:avLst/>
              <a:gdLst/>
              <a:ahLst/>
              <a:cxnLst/>
              <a:rect l="l" t="t" r="r" b="b"/>
              <a:pathLst>
                <a:path w="15" h="11" extrusionOk="0">
                  <a:moveTo>
                    <a:pt x="1" y="11"/>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5771;p126">
              <a:extLst>
                <a:ext uri="{FF2B5EF4-FFF2-40B4-BE49-F238E27FC236}">
                  <a16:creationId xmlns:a16="http://schemas.microsoft.com/office/drawing/2014/main" id="{1126995E-E8E8-4921-A0A6-B28376FA8F1E}"/>
                </a:ext>
              </a:extLst>
            </p:cNvPr>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5772;p126">
              <a:extLst>
                <a:ext uri="{FF2B5EF4-FFF2-40B4-BE49-F238E27FC236}">
                  <a16:creationId xmlns:a16="http://schemas.microsoft.com/office/drawing/2014/main" id="{4FB2A978-8C74-4B0C-9826-7875CF9380F3}"/>
                </a:ext>
              </a:extLst>
            </p:cNvPr>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5773;p126">
              <a:extLst>
                <a:ext uri="{FF2B5EF4-FFF2-40B4-BE49-F238E27FC236}">
                  <a16:creationId xmlns:a16="http://schemas.microsoft.com/office/drawing/2014/main" id="{2891AA5E-D425-4455-965F-65FE72DF249C}"/>
                </a:ext>
              </a:extLst>
            </p:cNvPr>
            <p:cNvSpPr/>
            <p:nvPr/>
          </p:nvSpPr>
          <p:spPr>
            <a:xfrm>
              <a:off x="1468679" y="1986146"/>
              <a:ext cx="163" cy="149"/>
            </a:xfrm>
            <a:custGeom>
              <a:avLst/>
              <a:gdLst/>
              <a:ahLst/>
              <a:cxnLst/>
              <a:rect l="l" t="t" r="r" b="b"/>
              <a:pathLst>
                <a:path w="12" h="11" extrusionOk="0">
                  <a:moveTo>
                    <a:pt x="1" y="11"/>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5774;p126">
              <a:extLst>
                <a:ext uri="{FF2B5EF4-FFF2-40B4-BE49-F238E27FC236}">
                  <a16:creationId xmlns:a16="http://schemas.microsoft.com/office/drawing/2014/main" id="{2CC9E8CE-A795-45B1-98B2-4B7F3C7F38F7}"/>
                </a:ext>
              </a:extLst>
            </p:cNvPr>
            <p:cNvSpPr/>
            <p:nvPr/>
          </p:nvSpPr>
          <p:spPr>
            <a:xfrm>
              <a:off x="1468964" y="1985956"/>
              <a:ext cx="163" cy="149"/>
            </a:xfrm>
            <a:custGeom>
              <a:avLst/>
              <a:gdLst/>
              <a:ahLst/>
              <a:cxnLst/>
              <a:rect l="l" t="t" r="r" b="b"/>
              <a:pathLst>
                <a:path w="12" h="11" extrusionOk="0">
                  <a:moveTo>
                    <a:pt x="1" y="11"/>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5775;p126">
              <a:extLst>
                <a:ext uri="{FF2B5EF4-FFF2-40B4-BE49-F238E27FC236}">
                  <a16:creationId xmlns:a16="http://schemas.microsoft.com/office/drawing/2014/main" id="{5D98FB11-8B07-4A0F-BD39-B7A403EB0EB9}"/>
                </a:ext>
              </a:extLst>
            </p:cNvPr>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5776;p126">
              <a:extLst>
                <a:ext uri="{FF2B5EF4-FFF2-40B4-BE49-F238E27FC236}">
                  <a16:creationId xmlns:a16="http://schemas.microsoft.com/office/drawing/2014/main" id="{5038C472-1CDD-4524-8FAE-71EB4A91BB12}"/>
                </a:ext>
              </a:extLst>
            </p:cNvPr>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5777;p126">
              <a:extLst>
                <a:ext uri="{FF2B5EF4-FFF2-40B4-BE49-F238E27FC236}">
                  <a16:creationId xmlns:a16="http://schemas.microsoft.com/office/drawing/2014/main" id="{CE40A22A-4B15-41D0-BB57-61A3D62D4027}"/>
                </a:ext>
              </a:extLst>
            </p:cNvPr>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5778;p126">
              <a:extLst>
                <a:ext uri="{FF2B5EF4-FFF2-40B4-BE49-F238E27FC236}">
                  <a16:creationId xmlns:a16="http://schemas.microsoft.com/office/drawing/2014/main" id="{C84F7DF2-780C-422B-B604-FCA827AAB72D}"/>
                </a:ext>
              </a:extLst>
            </p:cNvPr>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5779;p126">
              <a:extLst>
                <a:ext uri="{FF2B5EF4-FFF2-40B4-BE49-F238E27FC236}">
                  <a16:creationId xmlns:a16="http://schemas.microsoft.com/office/drawing/2014/main" id="{91C23087-4C39-46E0-9835-D27B617F72B0}"/>
                </a:ext>
              </a:extLst>
            </p:cNvPr>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5780;p126">
              <a:extLst>
                <a:ext uri="{FF2B5EF4-FFF2-40B4-BE49-F238E27FC236}">
                  <a16:creationId xmlns:a16="http://schemas.microsoft.com/office/drawing/2014/main" id="{16965BF3-A784-462A-9FEF-CA737DA7B88F}"/>
                </a:ext>
              </a:extLst>
            </p:cNvPr>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5781;p126">
              <a:extLst>
                <a:ext uri="{FF2B5EF4-FFF2-40B4-BE49-F238E27FC236}">
                  <a16:creationId xmlns:a16="http://schemas.microsoft.com/office/drawing/2014/main" id="{949D4843-CB1E-41D1-8923-F01C0C5863ED}"/>
                </a:ext>
              </a:extLst>
            </p:cNvPr>
            <p:cNvSpPr/>
            <p:nvPr/>
          </p:nvSpPr>
          <p:spPr>
            <a:xfrm>
              <a:off x="1529140" y="2128031"/>
              <a:ext cx="163" cy="54"/>
            </a:xfrm>
            <a:custGeom>
              <a:avLst/>
              <a:gdLst/>
              <a:ahLst/>
              <a:cxnLst/>
              <a:rect l="l" t="t" r="r" b="b"/>
              <a:pathLst>
                <a:path w="12" h="4" extrusionOk="0">
                  <a:moveTo>
                    <a:pt x="11" y="4"/>
                  </a:moveTo>
                  <a:lnTo>
                    <a:pt x="1" y="0"/>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5782;p126">
              <a:extLst>
                <a:ext uri="{FF2B5EF4-FFF2-40B4-BE49-F238E27FC236}">
                  <a16:creationId xmlns:a16="http://schemas.microsoft.com/office/drawing/2014/main" id="{CF39C53E-E246-4BD2-92F6-B60A283D0725}"/>
                </a:ext>
              </a:extLst>
            </p:cNvPr>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5783;p126">
              <a:extLst>
                <a:ext uri="{FF2B5EF4-FFF2-40B4-BE49-F238E27FC236}">
                  <a16:creationId xmlns:a16="http://schemas.microsoft.com/office/drawing/2014/main" id="{4059787B-1E38-4436-8A9E-2F95F45F0B2B}"/>
                </a:ext>
              </a:extLst>
            </p:cNvPr>
            <p:cNvSpPr/>
            <p:nvPr/>
          </p:nvSpPr>
          <p:spPr>
            <a:xfrm>
              <a:off x="1529425" y="2128126"/>
              <a:ext cx="394" cy="149"/>
            </a:xfrm>
            <a:custGeom>
              <a:avLst/>
              <a:gdLst/>
              <a:ahLst/>
              <a:cxnLst/>
              <a:rect l="l" t="t" r="r" b="b"/>
              <a:pathLst>
                <a:path w="29" h="11" extrusionOk="0">
                  <a:moveTo>
                    <a:pt x="1" y="0"/>
                  </a:moveTo>
                  <a:lnTo>
                    <a:pt x="29"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5784;p126">
              <a:extLst>
                <a:ext uri="{FF2B5EF4-FFF2-40B4-BE49-F238E27FC236}">
                  <a16:creationId xmlns:a16="http://schemas.microsoft.com/office/drawing/2014/main" id="{2C13803F-2EC3-4DBC-9C17-E8CFD7D1C4B7}"/>
                </a:ext>
              </a:extLst>
            </p:cNvPr>
            <p:cNvSpPr/>
            <p:nvPr/>
          </p:nvSpPr>
          <p:spPr>
            <a:xfrm>
              <a:off x="1575290" y="2140807"/>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5785;p126">
              <a:extLst>
                <a:ext uri="{FF2B5EF4-FFF2-40B4-BE49-F238E27FC236}">
                  <a16:creationId xmlns:a16="http://schemas.microsoft.com/office/drawing/2014/main" id="{15732583-FCF2-4411-8CB1-6C6B228995E1}"/>
                </a:ext>
              </a:extLst>
            </p:cNvPr>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5786;p126">
              <a:extLst>
                <a:ext uri="{FF2B5EF4-FFF2-40B4-BE49-F238E27FC236}">
                  <a16:creationId xmlns:a16="http://schemas.microsoft.com/office/drawing/2014/main" id="{BD9A849E-B928-4B98-90E8-DB51DC2E01D6}"/>
                </a:ext>
              </a:extLst>
            </p:cNvPr>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5787;p126">
              <a:extLst>
                <a:ext uri="{FF2B5EF4-FFF2-40B4-BE49-F238E27FC236}">
                  <a16:creationId xmlns:a16="http://schemas.microsoft.com/office/drawing/2014/main" id="{83E7A079-B529-44EE-9A1F-B146BEDEE60E}"/>
                </a:ext>
              </a:extLst>
            </p:cNvPr>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5788;p126">
              <a:extLst>
                <a:ext uri="{FF2B5EF4-FFF2-40B4-BE49-F238E27FC236}">
                  <a16:creationId xmlns:a16="http://schemas.microsoft.com/office/drawing/2014/main" id="{768672D3-5882-4EDB-AFC5-9191532B6B43}"/>
                </a:ext>
              </a:extLst>
            </p:cNvPr>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5789;p126">
              <a:extLst>
                <a:ext uri="{FF2B5EF4-FFF2-40B4-BE49-F238E27FC236}">
                  <a16:creationId xmlns:a16="http://schemas.microsoft.com/office/drawing/2014/main" id="{D077852B-5D3D-4501-83DA-C6CED6972F34}"/>
                </a:ext>
              </a:extLst>
            </p:cNvPr>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5790;p126">
              <a:extLst>
                <a:ext uri="{FF2B5EF4-FFF2-40B4-BE49-F238E27FC236}">
                  <a16:creationId xmlns:a16="http://schemas.microsoft.com/office/drawing/2014/main" id="{A83D4EB8-8848-49DA-AAE4-D1A611CCDD16}"/>
                </a:ext>
              </a:extLst>
            </p:cNvPr>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5791;p126">
              <a:extLst>
                <a:ext uri="{FF2B5EF4-FFF2-40B4-BE49-F238E27FC236}">
                  <a16:creationId xmlns:a16="http://schemas.microsoft.com/office/drawing/2014/main" id="{1A10D1EA-CD58-4D70-9FA1-85BD67AF63F7}"/>
                </a:ext>
              </a:extLst>
            </p:cNvPr>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5792;p126">
              <a:extLst>
                <a:ext uri="{FF2B5EF4-FFF2-40B4-BE49-F238E27FC236}">
                  <a16:creationId xmlns:a16="http://schemas.microsoft.com/office/drawing/2014/main" id="{349EDEA6-E7B7-436C-91DE-3E1DA40FA23E}"/>
                </a:ext>
              </a:extLst>
            </p:cNvPr>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5793;p126">
              <a:extLst>
                <a:ext uri="{FF2B5EF4-FFF2-40B4-BE49-F238E27FC236}">
                  <a16:creationId xmlns:a16="http://schemas.microsoft.com/office/drawing/2014/main" id="{3BCCB1B5-64E4-4F02-A754-B3FC43D8BBA2}"/>
                </a:ext>
              </a:extLst>
            </p:cNvPr>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5794;p126">
              <a:extLst>
                <a:ext uri="{FF2B5EF4-FFF2-40B4-BE49-F238E27FC236}">
                  <a16:creationId xmlns:a16="http://schemas.microsoft.com/office/drawing/2014/main" id="{6E71C231-17EA-4CF7-9C57-1F346D4BD572}"/>
                </a:ext>
              </a:extLst>
            </p:cNvPr>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5795;p126">
              <a:extLst>
                <a:ext uri="{FF2B5EF4-FFF2-40B4-BE49-F238E27FC236}">
                  <a16:creationId xmlns:a16="http://schemas.microsoft.com/office/drawing/2014/main" id="{1820C8D6-1F48-4BA4-B378-8F66C38D7924}"/>
                </a:ext>
              </a:extLst>
            </p:cNvPr>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5796;p126">
              <a:extLst>
                <a:ext uri="{FF2B5EF4-FFF2-40B4-BE49-F238E27FC236}">
                  <a16:creationId xmlns:a16="http://schemas.microsoft.com/office/drawing/2014/main" id="{46A3F567-6DB4-4459-9ADD-9DB74AD43BA4}"/>
                </a:ext>
              </a:extLst>
            </p:cNvPr>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5797;p126">
              <a:extLst>
                <a:ext uri="{FF2B5EF4-FFF2-40B4-BE49-F238E27FC236}">
                  <a16:creationId xmlns:a16="http://schemas.microsoft.com/office/drawing/2014/main" id="{0018DBF4-94A2-4C2B-A8CE-A9D0FA676024}"/>
                </a:ext>
              </a:extLst>
            </p:cNvPr>
            <p:cNvSpPr/>
            <p:nvPr/>
          </p:nvSpPr>
          <p:spPr>
            <a:xfrm>
              <a:off x="1530090" y="2179883"/>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5798;p126">
              <a:extLst>
                <a:ext uri="{FF2B5EF4-FFF2-40B4-BE49-F238E27FC236}">
                  <a16:creationId xmlns:a16="http://schemas.microsoft.com/office/drawing/2014/main" id="{D6F81A4B-3196-4641-8D0B-03443F00F38D}"/>
                </a:ext>
              </a:extLst>
            </p:cNvPr>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5799;p126">
              <a:extLst>
                <a:ext uri="{FF2B5EF4-FFF2-40B4-BE49-F238E27FC236}">
                  <a16:creationId xmlns:a16="http://schemas.microsoft.com/office/drawing/2014/main" id="{3E0A7527-C907-49EE-99DC-1EFFAE30BDEA}"/>
                </a:ext>
              </a:extLst>
            </p:cNvPr>
            <p:cNvSpPr/>
            <p:nvPr/>
          </p:nvSpPr>
          <p:spPr>
            <a:xfrm>
              <a:off x="1579281" y="2208980"/>
              <a:ext cx="109" cy="299"/>
            </a:xfrm>
            <a:custGeom>
              <a:avLst/>
              <a:gdLst/>
              <a:ahLst/>
              <a:cxnLst/>
              <a:rect l="l" t="t" r="r" b="b"/>
              <a:pathLst>
                <a:path w="8" h="22" extrusionOk="0">
                  <a:moveTo>
                    <a:pt x="1" y="21"/>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5800;p126">
              <a:extLst>
                <a:ext uri="{FF2B5EF4-FFF2-40B4-BE49-F238E27FC236}">
                  <a16:creationId xmlns:a16="http://schemas.microsoft.com/office/drawing/2014/main" id="{97A58DEC-78BF-491F-979C-35505510F183}"/>
                </a:ext>
              </a:extLst>
            </p:cNvPr>
            <p:cNvSpPr/>
            <p:nvPr/>
          </p:nvSpPr>
          <p:spPr>
            <a:xfrm>
              <a:off x="1579376" y="2208641"/>
              <a:ext cx="109" cy="258"/>
            </a:xfrm>
            <a:custGeom>
              <a:avLst/>
              <a:gdLst/>
              <a:ahLst/>
              <a:cxnLst/>
              <a:rect l="l" t="t" r="r" b="b"/>
              <a:pathLst>
                <a:path w="8" h="19" extrusionOk="0">
                  <a:moveTo>
                    <a:pt x="1" y="18"/>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5801;p126">
              <a:extLst>
                <a:ext uri="{FF2B5EF4-FFF2-40B4-BE49-F238E27FC236}">
                  <a16:creationId xmlns:a16="http://schemas.microsoft.com/office/drawing/2014/main" id="{173C9D04-AD49-40A6-B006-D0F6824872FC}"/>
                </a:ext>
              </a:extLst>
            </p:cNvPr>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5802;p126">
              <a:extLst>
                <a:ext uri="{FF2B5EF4-FFF2-40B4-BE49-F238E27FC236}">
                  <a16:creationId xmlns:a16="http://schemas.microsoft.com/office/drawing/2014/main" id="{36212B72-26A9-4894-B0FD-7105CDEC16B2}"/>
                </a:ext>
              </a:extLst>
            </p:cNvPr>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5803;p126">
              <a:extLst>
                <a:ext uri="{FF2B5EF4-FFF2-40B4-BE49-F238E27FC236}">
                  <a16:creationId xmlns:a16="http://schemas.microsoft.com/office/drawing/2014/main" id="{BA6B52B4-9EB7-44B2-964A-C962D22911E6}"/>
                </a:ext>
              </a:extLst>
            </p:cNvPr>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5804;p126">
              <a:extLst>
                <a:ext uri="{FF2B5EF4-FFF2-40B4-BE49-F238E27FC236}">
                  <a16:creationId xmlns:a16="http://schemas.microsoft.com/office/drawing/2014/main" id="{03EDF7DD-4B7B-46A8-93AF-6A3D1C77FF6C}"/>
                </a:ext>
              </a:extLst>
            </p:cNvPr>
            <p:cNvSpPr/>
            <p:nvPr/>
          </p:nvSpPr>
          <p:spPr>
            <a:xfrm>
              <a:off x="1579526" y="2208260"/>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5805;p126">
              <a:extLst>
                <a:ext uri="{FF2B5EF4-FFF2-40B4-BE49-F238E27FC236}">
                  <a16:creationId xmlns:a16="http://schemas.microsoft.com/office/drawing/2014/main" id="{5726BB06-BCA4-48B1-AADD-2E678376AD83}"/>
                </a:ext>
              </a:extLst>
            </p:cNvPr>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5806;p126">
              <a:extLst>
                <a:ext uri="{FF2B5EF4-FFF2-40B4-BE49-F238E27FC236}">
                  <a16:creationId xmlns:a16="http://schemas.microsoft.com/office/drawing/2014/main" id="{D2A910BB-09B8-4EFB-A236-3DF0F0830343}"/>
                </a:ext>
              </a:extLst>
            </p:cNvPr>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5807;p126">
              <a:extLst>
                <a:ext uri="{FF2B5EF4-FFF2-40B4-BE49-F238E27FC236}">
                  <a16:creationId xmlns:a16="http://schemas.microsoft.com/office/drawing/2014/main" id="{2178D43E-02F3-41EE-ABE8-7F7D7C747E9F}"/>
                </a:ext>
              </a:extLst>
            </p:cNvPr>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5808;p126">
              <a:extLst>
                <a:ext uri="{FF2B5EF4-FFF2-40B4-BE49-F238E27FC236}">
                  <a16:creationId xmlns:a16="http://schemas.microsoft.com/office/drawing/2014/main" id="{46EA57FA-A758-47DF-87A3-7AAFBB00EA9A}"/>
                </a:ext>
              </a:extLst>
            </p:cNvPr>
            <p:cNvSpPr/>
            <p:nvPr/>
          </p:nvSpPr>
          <p:spPr>
            <a:xfrm>
              <a:off x="1518685" y="2074223"/>
              <a:ext cx="244" cy="54"/>
            </a:xfrm>
            <a:custGeom>
              <a:avLst/>
              <a:gdLst/>
              <a:ahLst/>
              <a:cxnLst/>
              <a:rect l="l" t="t" r="r" b="b"/>
              <a:pathLst>
                <a:path w="18" h="4" extrusionOk="0">
                  <a:moveTo>
                    <a:pt x="0" y="4"/>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5809;p126">
              <a:extLst>
                <a:ext uri="{FF2B5EF4-FFF2-40B4-BE49-F238E27FC236}">
                  <a16:creationId xmlns:a16="http://schemas.microsoft.com/office/drawing/2014/main" id="{6854A510-EA91-4ADE-9909-73305C8CF323}"/>
                </a:ext>
              </a:extLst>
            </p:cNvPr>
            <p:cNvSpPr/>
            <p:nvPr/>
          </p:nvSpPr>
          <p:spPr>
            <a:xfrm>
              <a:off x="1517545" y="2074549"/>
              <a:ext cx="299" cy="163"/>
            </a:xfrm>
            <a:custGeom>
              <a:avLst/>
              <a:gdLst/>
              <a:ahLst/>
              <a:cxnLst/>
              <a:rect l="l" t="t" r="r" b="b"/>
              <a:pathLst>
                <a:path w="22" h="12" extrusionOk="0">
                  <a:moveTo>
                    <a:pt x="0" y="11"/>
                  </a:moveTo>
                  <a:lnTo>
                    <a:pt x="2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5810;p126">
              <a:extLst>
                <a:ext uri="{FF2B5EF4-FFF2-40B4-BE49-F238E27FC236}">
                  <a16:creationId xmlns:a16="http://schemas.microsoft.com/office/drawing/2014/main" id="{DB886659-C4FE-4C92-833E-A20E5EDDCA6F}"/>
                </a:ext>
              </a:extLst>
            </p:cNvPr>
            <p:cNvSpPr/>
            <p:nvPr/>
          </p:nvSpPr>
          <p:spPr>
            <a:xfrm>
              <a:off x="1518305" y="2074318"/>
              <a:ext cx="299" cy="54"/>
            </a:xfrm>
            <a:custGeom>
              <a:avLst/>
              <a:gdLst/>
              <a:ahLst/>
              <a:cxnLst/>
              <a:rect l="l" t="t" r="r" b="b"/>
              <a:pathLst>
                <a:path w="22" h="4" extrusionOk="0">
                  <a:moveTo>
                    <a:pt x="0" y="4"/>
                  </a:moveTo>
                  <a:lnTo>
                    <a:pt x="2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5811;p126">
              <a:extLst>
                <a:ext uri="{FF2B5EF4-FFF2-40B4-BE49-F238E27FC236}">
                  <a16:creationId xmlns:a16="http://schemas.microsoft.com/office/drawing/2014/main" id="{54595DFA-2DE0-4098-A0FA-500DC939A07C}"/>
                </a:ext>
              </a:extLst>
            </p:cNvPr>
            <p:cNvSpPr/>
            <p:nvPr/>
          </p:nvSpPr>
          <p:spPr>
            <a:xfrm>
              <a:off x="1517110" y="2074794"/>
              <a:ext cx="299" cy="204"/>
            </a:xfrm>
            <a:custGeom>
              <a:avLst/>
              <a:gdLst/>
              <a:ahLst/>
              <a:cxnLst/>
              <a:rect l="l" t="t" r="r" b="b"/>
              <a:pathLst>
                <a:path w="22" h="15" extrusionOk="0">
                  <a:moveTo>
                    <a:pt x="1" y="14"/>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5812;p126">
              <a:extLst>
                <a:ext uri="{FF2B5EF4-FFF2-40B4-BE49-F238E27FC236}">
                  <a16:creationId xmlns:a16="http://schemas.microsoft.com/office/drawing/2014/main" id="{E5AF599C-A900-4893-A7A8-E70F0E91CEBB}"/>
                </a:ext>
              </a:extLst>
            </p:cNvPr>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5813;p126">
              <a:extLst>
                <a:ext uri="{FF2B5EF4-FFF2-40B4-BE49-F238E27FC236}">
                  <a16:creationId xmlns:a16="http://schemas.microsoft.com/office/drawing/2014/main" id="{23200B13-97FA-4B13-986B-EF906460D033}"/>
                </a:ext>
              </a:extLst>
            </p:cNvPr>
            <p:cNvSpPr/>
            <p:nvPr/>
          </p:nvSpPr>
          <p:spPr>
            <a:xfrm>
              <a:off x="1519065" y="2074223"/>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5814;p126">
              <a:extLst>
                <a:ext uri="{FF2B5EF4-FFF2-40B4-BE49-F238E27FC236}">
                  <a16:creationId xmlns:a16="http://schemas.microsoft.com/office/drawing/2014/main" id="{A337992A-2177-4E13-80D3-7E002B23DC9B}"/>
                </a:ext>
              </a:extLst>
            </p:cNvPr>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5815;p126">
              <a:extLst>
                <a:ext uri="{FF2B5EF4-FFF2-40B4-BE49-F238E27FC236}">
                  <a16:creationId xmlns:a16="http://schemas.microsoft.com/office/drawing/2014/main" id="{95C6143D-DC2F-4F10-B7A5-4FDCFA684707}"/>
                </a:ext>
              </a:extLst>
            </p:cNvPr>
            <p:cNvSpPr/>
            <p:nvPr/>
          </p:nvSpPr>
          <p:spPr>
            <a:xfrm>
              <a:off x="1517925" y="2074413"/>
              <a:ext cx="299" cy="109"/>
            </a:xfrm>
            <a:custGeom>
              <a:avLst/>
              <a:gdLst/>
              <a:ahLst/>
              <a:cxnLst/>
              <a:rect l="l" t="t" r="r" b="b"/>
              <a:pathLst>
                <a:path w="22" h="8" extrusionOk="0">
                  <a:moveTo>
                    <a:pt x="0" y="7"/>
                  </a:moveTo>
                  <a:lnTo>
                    <a:pt x="2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5816;p126">
              <a:extLst>
                <a:ext uri="{FF2B5EF4-FFF2-40B4-BE49-F238E27FC236}">
                  <a16:creationId xmlns:a16="http://schemas.microsoft.com/office/drawing/2014/main" id="{FE30B4FF-3DDF-446D-B728-7658FFE72DB4}"/>
                </a:ext>
              </a:extLst>
            </p:cNvPr>
            <p:cNvSpPr/>
            <p:nvPr/>
          </p:nvSpPr>
          <p:spPr>
            <a:xfrm>
              <a:off x="1522052" y="2182355"/>
              <a:ext cx="109" cy="68"/>
            </a:xfrm>
            <a:custGeom>
              <a:avLst/>
              <a:gdLst/>
              <a:ahLst/>
              <a:cxnLst/>
              <a:rect l="l" t="t" r="r" b="b"/>
              <a:pathLst>
                <a:path w="8" h="5" extrusionOk="0">
                  <a:moveTo>
                    <a:pt x="8"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5817;p126">
              <a:extLst>
                <a:ext uri="{FF2B5EF4-FFF2-40B4-BE49-F238E27FC236}">
                  <a16:creationId xmlns:a16="http://schemas.microsoft.com/office/drawing/2014/main" id="{97ECFEDB-37F7-42F1-8D9E-17735DC62EBB}"/>
                </a:ext>
              </a:extLst>
            </p:cNvPr>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5818;p126">
              <a:extLst>
                <a:ext uri="{FF2B5EF4-FFF2-40B4-BE49-F238E27FC236}">
                  <a16:creationId xmlns:a16="http://schemas.microsoft.com/office/drawing/2014/main" id="{26726735-B666-4DFC-8EE0-72076743402D}"/>
                </a:ext>
              </a:extLst>
            </p:cNvPr>
            <p:cNvSpPr/>
            <p:nvPr/>
          </p:nvSpPr>
          <p:spPr>
            <a:xfrm>
              <a:off x="1485176" y="2046227"/>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5819;p126">
              <a:extLst>
                <a:ext uri="{FF2B5EF4-FFF2-40B4-BE49-F238E27FC236}">
                  <a16:creationId xmlns:a16="http://schemas.microsoft.com/office/drawing/2014/main" id="{13809784-65B0-492E-BB4E-25F9525AB494}"/>
                </a:ext>
              </a:extLst>
            </p:cNvPr>
            <p:cNvSpPr/>
            <p:nvPr/>
          </p:nvSpPr>
          <p:spPr>
            <a:xfrm>
              <a:off x="1485692" y="2046227"/>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5820;p126">
              <a:extLst>
                <a:ext uri="{FF2B5EF4-FFF2-40B4-BE49-F238E27FC236}">
                  <a16:creationId xmlns:a16="http://schemas.microsoft.com/office/drawing/2014/main" id="{858C9EC6-BC5F-4D75-8279-8F1BF62AB7B3}"/>
                </a:ext>
              </a:extLst>
            </p:cNvPr>
            <p:cNvSpPr/>
            <p:nvPr/>
          </p:nvSpPr>
          <p:spPr>
            <a:xfrm>
              <a:off x="1486411" y="204626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5821;p126">
              <a:extLst>
                <a:ext uri="{FF2B5EF4-FFF2-40B4-BE49-F238E27FC236}">
                  <a16:creationId xmlns:a16="http://schemas.microsoft.com/office/drawing/2014/main" id="{78994018-96B7-4EBD-91A3-AAEA5DC95897}"/>
                </a:ext>
              </a:extLst>
            </p:cNvPr>
            <p:cNvSpPr/>
            <p:nvPr/>
          </p:nvSpPr>
          <p:spPr>
            <a:xfrm>
              <a:off x="1486982" y="2046457"/>
              <a:ext cx="54" cy="14"/>
            </a:xfrm>
            <a:custGeom>
              <a:avLst/>
              <a:gdLst/>
              <a:ahLst/>
              <a:cxnLst/>
              <a:rect l="l" t="t" r="r" b="b"/>
              <a:pathLst>
                <a:path w="4" h="1" extrusionOk="0">
                  <a:moveTo>
                    <a:pt x="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5822;p126">
              <a:extLst>
                <a:ext uri="{FF2B5EF4-FFF2-40B4-BE49-F238E27FC236}">
                  <a16:creationId xmlns:a16="http://schemas.microsoft.com/office/drawing/2014/main" id="{5BCFE4F8-6DCF-4A98-AF20-E426FAF7E6F0}"/>
                </a:ext>
              </a:extLst>
            </p:cNvPr>
            <p:cNvSpPr/>
            <p:nvPr/>
          </p:nvSpPr>
          <p:spPr>
            <a:xfrm>
              <a:off x="1486506" y="2046322"/>
              <a:ext cx="109" cy="14"/>
            </a:xfrm>
            <a:custGeom>
              <a:avLst/>
              <a:gdLst/>
              <a:ahLst/>
              <a:cxnLst/>
              <a:rect l="l" t="t" r="r" b="b"/>
              <a:pathLst>
                <a:path w="8" h="1" extrusionOk="0">
                  <a:moveTo>
                    <a:pt x="7"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5823;p126">
              <a:extLst>
                <a:ext uri="{FF2B5EF4-FFF2-40B4-BE49-F238E27FC236}">
                  <a16:creationId xmlns:a16="http://schemas.microsoft.com/office/drawing/2014/main" id="{F46F9F83-64C8-4A2A-BCAE-E2A94FD6CAC6}"/>
                </a:ext>
              </a:extLst>
            </p:cNvPr>
            <p:cNvSpPr/>
            <p:nvPr/>
          </p:nvSpPr>
          <p:spPr>
            <a:xfrm>
              <a:off x="1486792" y="2046417"/>
              <a:ext cx="54" cy="14"/>
            </a:xfrm>
            <a:custGeom>
              <a:avLst/>
              <a:gdLst/>
              <a:ahLst/>
              <a:cxnLst/>
              <a:rect l="l" t="t" r="r" b="b"/>
              <a:pathLst>
                <a:path w="4" h="1" extrusionOk="0">
                  <a:moveTo>
                    <a:pt x="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5824;p126">
              <a:extLst>
                <a:ext uri="{FF2B5EF4-FFF2-40B4-BE49-F238E27FC236}">
                  <a16:creationId xmlns:a16="http://schemas.microsoft.com/office/drawing/2014/main" id="{8AAC477C-C293-4C19-8009-8CC6D230A4B3}"/>
                </a:ext>
              </a:extLst>
            </p:cNvPr>
            <p:cNvSpPr/>
            <p:nvPr/>
          </p:nvSpPr>
          <p:spPr>
            <a:xfrm>
              <a:off x="1486887" y="2046457"/>
              <a:ext cx="54" cy="14"/>
            </a:xfrm>
            <a:custGeom>
              <a:avLst/>
              <a:gdLst/>
              <a:ahLst/>
              <a:cxnLst/>
              <a:rect l="l" t="t" r="r" b="b"/>
              <a:pathLst>
                <a:path w="4" h="1" extrusionOk="0">
                  <a:moveTo>
                    <a:pt x="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5825;p126">
              <a:extLst>
                <a:ext uri="{FF2B5EF4-FFF2-40B4-BE49-F238E27FC236}">
                  <a16:creationId xmlns:a16="http://schemas.microsoft.com/office/drawing/2014/main" id="{083B016D-C535-43C7-B028-F5B23FE3F203}"/>
                </a:ext>
              </a:extLst>
            </p:cNvPr>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5826;p126">
              <a:extLst>
                <a:ext uri="{FF2B5EF4-FFF2-40B4-BE49-F238E27FC236}">
                  <a16:creationId xmlns:a16="http://schemas.microsoft.com/office/drawing/2014/main" id="{25FE9808-2D34-4728-B0DD-321329B1D41C}"/>
                </a:ext>
              </a:extLst>
            </p:cNvPr>
            <p:cNvSpPr/>
            <p:nvPr/>
          </p:nvSpPr>
          <p:spPr>
            <a:xfrm>
              <a:off x="1484171" y="2046267"/>
              <a:ext cx="204" cy="14"/>
            </a:xfrm>
            <a:custGeom>
              <a:avLst/>
              <a:gdLst/>
              <a:ahLst/>
              <a:cxnLst/>
              <a:rect l="l" t="t" r="r" b="b"/>
              <a:pathLst>
                <a:path w="15" h="1" extrusionOk="0">
                  <a:moveTo>
                    <a:pt x="15"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5827;p126">
              <a:extLst>
                <a:ext uri="{FF2B5EF4-FFF2-40B4-BE49-F238E27FC236}">
                  <a16:creationId xmlns:a16="http://schemas.microsoft.com/office/drawing/2014/main" id="{D94D1956-5D69-48AB-9C04-F24BE1874AC7}"/>
                </a:ext>
              </a:extLst>
            </p:cNvPr>
            <p:cNvSpPr/>
            <p:nvPr/>
          </p:nvSpPr>
          <p:spPr>
            <a:xfrm>
              <a:off x="1485407" y="2046227"/>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5828;p126">
              <a:extLst>
                <a:ext uri="{FF2B5EF4-FFF2-40B4-BE49-F238E27FC236}">
                  <a16:creationId xmlns:a16="http://schemas.microsoft.com/office/drawing/2014/main" id="{BBF0ECEF-3F31-42F7-B903-98FCC62E57B5}"/>
                </a:ext>
              </a:extLst>
            </p:cNvPr>
            <p:cNvSpPr/>
            <p:nvPr/>
          </p:nvSpPr>
          <p:spPr>
            <a:xfrm>
              <a:off x="1483655" y="2046362"/>
              <a:ext cx="244" cy="14"/>
            </a:xfrm>
            <a:custGeom>
              <a:avLst/>
              <a:gdLst/>
              <a:ahLst/>
              <a:cxnLst/>
              <a:rect l="l" t="t" r="r" b="b"/>
              <a:pathLst>
                <a:path w="18" h="1" extrusionOk="0">
                  <a:moveTo>
                    <a:pt x="18"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5829;p126">
              <a:extLst>
                <a:ext uri="{FF2B5EF4-FFF2-40B4-BE49-F238E27FC236}">
                  <a16:creationId xmlns:a16="http://schemas.microsoft.com/office/drawing/2014/main" id="{B5F26B3D-E771-484A-82CF-B046AD2E712B}"/>
                </a:ext>
              </a:extLst>
            </p:cNvPr>
            <p:cNvSpPr/>
            <p:nvPr/>
          </p:nvSpPr>
          <p:spPr>
            <a:xfrm>
              <a:off x="1482800" y="2046417"/>
              <a:ext cx="584" cy="109"/>
            </a:xfrm>
            <a:custGeom>
              <a:avLst/>
              <a:gdLst/>
              <a:ahLst/>
              <a:cxnLst/>
              <a:rect l="l" t="t" r="r" b="b"/>
              <a:pathLst>
                <a:path w="43" h="8" extrusionOk="0">
                  <a:moveTo>
                    <a:pt x="0" y="7"/>
                  </a:moveTo>
                  <a:lnTo>
                    <a:pt x="4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5830;p126">
              <a:extLst>
                <a:ext uri="{FF2B5EF4-FFF2-40B4-BE49-F238E27FC236}">
                  <a16:creationId xmlns:a16="http://schemas.microsoft.com/office/drawing/2014/main" id="{90BE258F-2B13-438E-8042-D244ACADE85F}"/>
                </a:ext>
              </a:extLst>
            </p:cNvPr>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5831;p126">
              <a:extLst>
                <a:ext uri="{FF2B5EF4-FFF2-40B4-BE49-F238E27FC236}">
                  <a16:creationId xmlns:a16="http://schemas.microsoft.com/office/drawing/2014/main" id="{1CF89FC5-F1AB-4B85-9BD1-370B5906EFB4}"/>
                </a:ext>
              </a:extLst>
            </p:cNvPr>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5832;p126">
              <a:extLst>
                <a:ext uri="{FF2B5EF4-FFF2-40B4-BE49-F238E27FC236}">
                  <a16:creationId xmlns:a16="http://schemas.microsoft.com/office/drawing/2014/main" id="{C44AB8B5-EFA0-4A14-9041-E8E2215B800A}"/>
                </a:ext>
              </a:extLst>
            </p:cNvPr>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5833;p126">
              <a:extLst>
                <a:ext uri="{FF2B5EF4-FFF2-40B4-BE49-F238E27FC236}">
                  <a16:creationId xmlns:a16="http://schemas.microsoft.com/office/drawing/2014/main" id="{436C7AAC-8DB9-49F8-AB21-EED3F6899978}"/>
                </a:ext>
              </a:extLst>
            </p:cNvPr>
            <p:cNvSpPr/>
            <p:nvPr/>
          </p:nvSpPr>
          <p:spPr>
            <a:xfrm>
              <a:off x="1484646" y="2046267"/>
              <a:ext cx="163" cy="14"/>
            </a:xfrm>
            <a:custGeom>
              <a:avLst/>
              <a:gdLst/>
              <a:ahLst/>
              <a:cxnLst/>
              <a:rect l="l" t="t" r="r" b="b"/>
              <a:pathLst>
                <a:path w="12" h="1" extrusionOk="0">
                  <a:moveTo>
                    <a:pt x="11"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5834;p126">
              <a:extLst>
                <a:ext uri="{FF2B5EF4-FFF2-40B4-BE49-F238E27FC236}">
                  <a16:creationId xmlns:a16="http://schemas.microsoft.com/office/drawing/2014/main" id="{EF3B96CD-E100-48E2-BF53-6661E8EF22F0}"/>
                </a:ext>
              </a:extLst>
            </p:cNvPr>
            <p:cNvSpPr/>
            <p:nvPr/>
          </p:nvSpPr>
          <p:spPr>
            <a:xfrm>
              <a:off x="1486642" y="2046362"/>
              <a:ext cx="109" cy="14"/>
            </a:xfrm>
            <a:custGeom>
              <a:avLst/>
              <a:gdLst/>
              <a:ahLst/>
              <a:cxnLst/>
              <a:rect l="l" t="t" r="r" b="b"/>
              <a:pathLst>
                <a:path w="8" h="1" extrusionOk="0">
                  <a:moveTo>
                    <a:pt x="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5835;p126">
              <a:extLst>
                <a:ext uri="{FF2B5EF4-FFF2-40B4-BE49-F238E27FC236}">
                  <a16:creationId xmlns:a16="http://schemas.microsoft.com/office/drawing/2014/main" id="{BCCFA932-FE76-46E2-A6CB-36429F3CB93C}"/>
                </a:ext>
              </a:extLst>
            </p:cNvPr>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5836;p126">
              <a:extLst>
                <a:ext uri="{FF2B5EF4-FFF2-40B4-BE49-F238E27FC236}">
                  <a16:creationId xmlns:a16="http://schemas.microsoft.com/office/drawing/2014/main" id="{97F7C03A-9DE9-45EC-8E22-E57749A55E6F}"/>
                </a:ext>
              </a:extLst>
            </p:cNvPr>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5837;p126">
              <a:extLst>
                <a:ext uri="{FF2B5EF4-FFF2-40B4-BE49-F238E27FC236}">
                  <a16:creationId xmlns:a16="http://schemas.microsoft.com/office/drawing/2014/main" id="{37656AB8-717D-4AC0-A58A-78524F858ABB}"/>
                </a:ext>
              </a:extLst>
            </p:cNvPr>
            <p:cNvSpPr/>
            <p:nvPr/>
          </p:nvSpPr>
          <p:spPr>
            <a:xfrm>
              <a:off x="1529425" y="2132539"/>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5838;p126">
              <a:extLst>
                <a:ext uri="{FF2B5EF4-FFF2-40B4-BE49-F238E27FC236}">
                  <a16:creationId xmlns:a16="http://schemas.microsoft.com/office/drawing/2014/main" id="{79CE6B45-356A-46AE-8E56-D2D1798AA3C1}"/>
                </a:ext>
              </a:extLst>
            </p:cNvPr>
            <p:cNvSpPr/>
            <p:nvPr/>
          </p:nvSpPr>
          <p:spPr>
            <a:xfrm>
              <a:off x="1527714" y="2129212"/>
              <a:ext cx="163" cy="299"/>
            </a:xfrm>
            <a:custGeom>
              <a:avLst/>
              <a:gdLst/>
              <a:ahLst/>
              <a:cxnLst/>
              <a:rect l="l" t="t" r="r" b="b"/>
              <a:pathLst>
                <a:path w="12" h="22" extrusionOk="0">
                  <a:moveTo>
                    <a:pt x="1" y="1"/>
                  </a:moveTo>
                  <a:lnTo>
                    <a:pt x="11"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5839;p126">
              <a:extLst>
                <a:ext uri="{FF2B5EF4-FFF2-40B4-BE49-F238E27FC236}">
                  <a16:creationId xmlns:a16="http://schemas.microsoft.com/office/drawing/2014/main" id="{42F9370F-8CB5-44E6-B2EB-C304EBF0F794}"/>
                </a:ext>
              </a:extLst>
            </p:cNvPr>
            <p:cNvSpPr/>
            <p:nvPr/>
          </p:nvSpPr>
          <p:spPr>
            <a:xfrm>
              <a:off x="1527049" y="2127787"/>
              <a:ext cx="163" cy="299"/>
            </a:xfrm>
            <a:custGeom>
              <a:avLst/>
              <a:gdLst/>
              <a:ahLst/>
              <a:cxnLst/>
              <a:rect l="l" t="t" r="r" b="b"/>
              <a:pathLst>
                <a:path w="12" h="22" extrusionOk="0">
                  <a:moveTo>
                    <a:pt x="1" y="1"/>
                  </a:moveTo>
                  <a:lnTo>
                    <a:pt x="11"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5840;p126">
              <a:extLst>
                <a:ext uri="{FF2B5EF4-FFF2-40B4-BE49-F238E27FC236}">
                  <a16:creationId xmlns:a16="http://schemas.microsoft.com/office/drawing/2014/main" id="{FD92FA1A-322D-4C5A-B578-4482B2A397C7}"/>
                </a:ext>
              </a:extLst>
            </p:cNvPr>
            <p:cNvSpPr/>
            <p:nvPr/>
          </p:nvSpPr>
          <p:spPr>
            <a:xfrm>
              <a:off x="1527388" y="2128452"/>
              <a:ext cx="149" cy="353"/>
            </a:xfrm>
            <a:custGeom>
              <a:avLst/>
              <a:gdLst/>
              <a:ahLst/>
              <a:cxnLst/>
              <a:rect l="l" t="t" r="r" b="b"/>
              <a:pathLst>
                <a:path w="11" h="26" extrusionOk="0">
                  <a:moveTo>
                    <a:pt x="0" y="1"/>
                  </a:moveTo>
                  <a:lnTo>
                    <a:pt x="11"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5841;p126">
              <a:extLst>
                <a:ext uri="{FF2B5EF4-FFF2-40B4-BE49-F238E27FC236}">
                  <a16:creationId xmlns:a16="http://schemas.microsoft.com/office/drawing/2014/main" id="{9748E011-95B8-4108-968C-5A567795DCBD}"/>
                </a:ext>
              </a:extLst>
            </p:cNvPr>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5842;p126">
              <a:extLst>
                <a:ext uri="{FF2B5EF4-FFF2-40B4-BE49-F238E27FC236}">
                  <a16:creationId xmlns:a16="http://schemas.microsoft.com/office/drawing/2014/main" id="{BC92EB1F-EBDB-44AB-9837-3B10EB243F3E}"/>
                </a:ext>
              </a:extLst>
            </p:cNvPr>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5843;p126">
              <a:extLst>
                <a:ext uri="{FF2B5EF4-FFF2-40B4-BE49-F238E27FC236}">
                  <a16:creationId xmlns:a16="http://schemas.microsoft.com/office/drawing/2014/main" id="{C6AE2D46-6B93-4AFD-8BF4-F18920DBA2B7}"/>
                </a:ext>
              </a:extLst>
            </p:cNvPr>
            <p:cNvSpPr/>
            <p:nvPr/>
          </p:nvSpPr>
          <p:spPr>
            <a:xfrm>
              <a:off x="1528094" y="2129973"/>
              <a:ext cx="163" cy="299"/>
            </a:xfrm>
            <a:custGeom>
              <a:avLst/>
              <a:gdLst/>
              <a:ahLst/>
              <a:cxnLst/>
              <a:rect l="l" t="t" r="r" b="b"/>
              <a:pathLst>
                <a:path w="12" h="22" extrusionOk="0">
                  <a:moveTo>
                    <a:pt x="1" y="1"/>
                  </a:moveTo>
                  <a:lnTo>
                    <a:pt x="11"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5844;p126">
              <a:extLst>
                <a:ext uri="{FF2B5EF4-FFF2-40B4-BE49-F238E27FC236}">
                  <a16:creationId xmlns:a16="http://schemas.microsoft.com/office/drawing/2014/main" id="{8A612377-0A0B-4D03-85BB-E59886B01DC1}"/>
                </a:ext>
              </a:extLst>
            </p:cNvPr>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5845;p126">
              <a:extLst>
                <a:ext uri="{FF2B5EF4-FFF2-40B4-BE49-F238E27FC236}">
                  <a16:creationId xmlns:a16="http://schemas.microsoft.com/office/drawing/2014/main" id="{E4746958-197A-4249-8894-B2699FE3BAE8}"/>
                </a:ext>
              </a:extLst>
            </p:cNvPr>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5846;p126">
              <a:extLst>
                <a:ext uri="{FF2B5EF4-FFF2-40B4-BE49-F238E27FC236}">
                  <a16:creationId xmlns:a16="http://schemas.microsoft.com/office/drawing/2014/main" id="{3323D6A1-F905-4570-8423-4258CF0A35DF}"/>
                </a:ext>
              </a:extLst>
            </p:cNvPr>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5847;p126">
              <a:extLst>
                <a:ext uri="{FF2B5EF4-FFF2-40B4-BE49-F238E27FC236}">
                  <a16:creationId xmlns:a16="http://schemas.microsoft.com/office/drawing/2014/main" id="{798FB99A-2DDC-4B75-939A-1F4791F716D4}"/>
                </a:ext>
              </a:extLst>
            </p:cNvPr>
            <p:cNvSpPr/>
            <p:nvPr/>
          </p:nvSpPr>
          <p:spPr>
            <a:xfrm>
              <a:off x="1528950" y="2131683"/>
              <a:ext cx="68" cy="109"/>
            </a:xfrm>
            <a:custGeom>
              <a:avLst/>
              <a:gdLst/>
              <a:ahLst/>
              <a:cxnLst/>
              <a:rect l="l" t="t" r="r" b="b"/>
              <a:pathLst>
                <a:path w="5" h="8" extrusionOk="0">
                  <a:moveTo>
                    <a:pt x="1" y="1"/>
                  </a:moveTo>
                  <a:lnTo>
                    <a:pt x="4"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5848;p126">
              <a:extLst>
                <a:ext uri="{FF2B5EF4-FFF2-40B4-BE49-F238E27FC236}">
                  <a16:creationId xmlns:a16="http://schemas.microsoft.com/office/drawing/2014/main" id="{7971951F-DB80-4032-B2BB-88BB1D4876EC}"/>
                </a:ext>
              </a:extLst>
            </p:cNvPr>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5849;p126">
              <a:extLst>
                <a:ext uri="{FF2B5EF4-FFF2-40B4-BE49-F238E27FC236}">
                  <a16:creationId xmlns:a16="http://schemas.microsoft.com/office/drawing/2014/main" id="{F0AD6337-EAA0-498D-8D07-15ED3D85773D}"/>
                </a:ext>
              </a:extLst>
            </p:cNvPr>
            <p:cNvSpPr/>
            <p:nvPr/>
          </p:nvSpPr>
          <p:spPr>
            <a:xfrm>
              <a:off x="1528529" y="2130787"/>
              <a:ext cx="109" cy="244"/>
            </a:xfrm>
            <a:custGeom>
              <a:avLst/>
              <a:gdLst/>
              <a:ahLst/>
              <a:cxnLst/>
              <a:rect l="l" t="t" r="r" b="b"/>
              <a:pathLst>
                <a:path w="8" h="18" extrusionOk="0">
                  <a:moveTo>
                    <a:pt x="0" y="0"/>
                  </a:moveTo>
                  <a:lnTo>
                    <a:pt x="7"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5850;p126">
              <a:extLst>
                <a:ext uri="{FF2B5EF4-FFF2-40B4-BE49-F238E27FC236}">
                  <a16:creationId xmlns:a16="http://schemas.microsoft.com/office/drawing/2014/main" id="{767B4A21-E1CA-4F0E-BFF1-1E280FA4C000}"/>
                </a:ext>
              </a:extLst>
            </p:cNvPr>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5851;p126">
              <a:extLst>
                <a:ext uri="{FF2B5EF4-FFF2-40B4-BE49-F238E27FC236}">
                  <a16:creationId xmlns:a16="http://schemas.microsoft.com/office/drawing/2014/main" id="{1EB04018-8FD7-42FE-9262-C7BC606FD353}"/>
                </a:ext>
              </a:extLst>
            </p:cNvPr>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5852;p126">
              <a:extLst>
                <a:ext uri="{FF2B5EF4-FFF2-40B4-BE49-F238E27FC236}">
                  <a16:creationId xmlns:a16="http://schemas.microsoft.com/office/drawing/2014/main" id="{469E1C1D-9A41-44BF-BCFE-24608263B16B}"/>
                </a:ext>
              </a:extLst>
            </p:cNvPr>
            <p:cNvSpPr/>
            <p:nvPr/>
          </p:nvSpPr>
          <p:spPr>
            <a:xfrm>
              <a:off x="1547062" y="2032676"/>
              <a:ext cx="489" cy="774"/>
            </a:xfrm>
            <a:custGeom>
              <a:avLst/>
              <a:gdLst/>
              <a:ahLst/>
              <a:cxnLst/>
              <a:rect l="l" t="t" r="r" b="b"/>
              <a:pathLst>
                <a:path w="36" h="57" extrusionOk="0">
                  <a:moveTo>
                    <a:pt x="35" y="57"/>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5853;p126">
              <a:extLst>
                <a:ext uri="{FF2B5EF4-FFF2-40B4-BE49-F238E27FC236}">
                  <a16:creationId xmlns:a16="http://schemas.microsoft.com/office/drawing/2014/main" id="{3949DC1C-3530-43B4-B8B2-CF742323F837}"/>
                </a:ext>
              </a:extLst>
            </p:cNvPr>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5854;p126">
              <a:extLst>
                <a:ext uri="{FF2B5EF4-FFF2-40B4-BE49-F238E27FC236}">
                  <a16:creationId xmlns:a16="http://schemas.microsoft.com/office/drawing/2014/main" id="{BA3E76B2-AE94-417F-A908-DD2FC8CC31B2}"/>
                </a:ext>
              </a:extLst>
            </p:cNvPr>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5855;p126">
              <a:extLst>
                <a:ext uri="{FF2B5EF4-FFF2-40B4-BE49-F238E27FC236}">
                  <a16:creationId xmlns:a16="http://schemas.microsoft.com/office/drawing/2014/main" id="{B95F698C-3034-47BC-B9A7-39FC937361E4}"/>
                </a:ext>
              </a:extLst>
            </p:cNvPr>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5856;p126">
              <a:extLst>
                <a:ext uri="{FF2B5EF4-FFF2-40B4-BE49-F238E27FC236}">
                  <a16:creationId xmlns:a16="http://schemas.microsoft.com/office/drawing/2014/main" id="{13FD84BC-C010-4D67-9DAA-D02F074A818E}"/>
                </a:ext>
              </a:extLst>
            </p:cNvPr>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5857;p126">
              <a:extLst>
                <a:ext uri="{FF2B5EF4-FFF2-40B4-BE49-F238E27FC236}">
                  <a16:creationId xmlns:a16="http://schemas.microsoft.com/office/drawing/2014/main" id="{226142A3-5176-4F2A-B672-BA0EB9E4D4F9}"/>
                </a:ext>
              </a:extLst>
            </p:cNvPr>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5858;p126">
              <a:extLst>
                <a:ext uri="{FF2B5EF4-FFF2-40B4-BE49-F238E27FC236}">
                  <a16:creationId xmlns:a16="http://schemas.microsoft.com/office/drawing/2014/main" id="{56BA47F5-604A-4A6F-88DF-DEDAFC2B5C1F}"/>
                </a:ext>
              </a:extLst>
            </p:cNvPr>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5859;p126">
              <a:extLst>
                <a:ext uri="{FF2B5EF4-FFF2-40B4-BE49-F238E27FC236}">
                  <a16:creationId xmlns:a16="http://schemas.microsoft.com/office/drawing/2014/main" id="{A9C8B61F-005D-4909-8091-7874B331892E}"/>
                </a:ext>
              </a:extLst>
            </p:cNvPr>
            <p:cNvSpPr/>
            <p:nvPr/>
          </p:nvSpPr>
          <p:spPr>
            <a:xfrm>
              <a:off x="1506941" y="1960376"/>
              <a:ext cx="109" cy="109"/>
            </a:xfrm>
            <a:custGeom>
              <a:avLst/>
              <a:gdLst/>
              <a:ahLst/>
              <a:cxnLst/>
              <a:rect l="l" t="t" r="r" b="b"/>
              <a:pathLst>
                <a:path w="8" h="8" extrusionOk="0">
                  <a:moveTo>
                    <a:pt x="8"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5860;p126">
              <a:extLst>
                <a:ext uri="{FF2B5EF4-FFF2-40B4-BE49-F238E27FC236}">
                  <a16:creationId xmlns:a16="http://schemas.microsoft.com/office/drawing/2014/main" id="{E2FB0D9E-4CBD-4D55-956C-5264F80A290D}"/>
                </a:ext>
              </a:extLst>
            </p:cNvPr>
            <p:cNvSpPr/>
            <p:nvPr/>
          </p:nvSpPr>
          <p:spPr>
            <a:xfrm>
              <a:off x="1508651" y="1958434"/>
              <a:ext cx="109" cy="109"/>
            </a:xfrm>
            <a:custGeom>
              <a:avLst/>
              <a:gdLst/>
              <a:ahLst/>
              <a:cxnLst/>
              <a:rect l="l" t="t" r="r" b="b"/>
              <a:pathLst>
                <a:path w="8" h="8" extrusionOk="0">
                  <a:moveTo>
                    <a:pt x="8" y="0"/>
                  </a:moveTo>
                  <a:lnTo>
                    <a:pt x="1" y="7"/>
                  </a:ln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5861;p126">
              <a:extLst>
                <a:ext uri="{FF2B5EF4-FFF2-40B4-BE49-F238E27FC236}">
                  <a16:creationId xmlns:a16="http://schemas.microsoft.com/office/drawing/2014/main" id="{5189A573-213B-45D7-A5BE-54D7CA2FF7B1}"/>
                </a:ext>
              </a:extLst>
            </p:cNvPr>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5862;p126">
              <a:extLst>
                <a:ext uri="{FF2B5EF4-FFF2-40B4-BE49-F238E27FC236}">
                  <a16:creationId xmlns:a16="http://schemas.microsoft.com/office/drawing/2014/main" id="{B2F15978-64E4-48EF-BDF6-B7FCBCFDA82B}"/>
                </a:ext>
              </a:extLst>
            </p:cNvPr>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5863;p126">
              <a:extLst>
                <a:ext uri="{FF2B5EF4-FFF2-40B4-BE49-F238E27FC236}">
                  <a16:creationId xmlns:a16="http://schemas.microsoft.com/office/drawing/2014/main" id="{7362901B-25A3-42C7-B863-1992EBF4F3FA}"/>
                </a:ext>
              </a:extLst>
            </p:cNvPr>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5864;p126">
              <a:extLst>
                <a:ext uri="{FF2B5EF4-FFF2-40B4-BE49-F238E27FC236}">
                  <a16:creationId xmlns:a16="http://schemas.microsoft.com/office/drawing/2014/main" id="{D13F3B9C-0658-4E18-A502-5FDAE0A0B95C}"/>
                </a:ext>
              </a:extLst>
            </p:cNvPr>
            <p:cNvSpPr/>
            <p:nvPr/>
          </p:nvSpPr>
          <p:spPr>
            <a:xfrm>
              <a:off x="1636321" y="2024163"/>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5865;p126">
              <a:extLst>
                <a:ext uri="{FF2B5EF4-FFF2-40B4-BE49-F238E27FC236}">
                  <a16:creationId xmlns:a16="http://schemas.microsoft.com/office/drawing/2014/main" id="{BD25042B-81AE-4AC3-9EB8-D3A93B71BF8D}"/>
                </a:ext>
              </a:extLst>
            </p:cNvPr>
            <p:cNvSpPr/>
            <p:nvPr/>
          </p:nvSpPr>
          <p:spPr>
            <a:xfrm>
              <a:off x="1639185" y="2024448"/>
              <a:ext cx="149" cy="68"/>
            </a:xfrm>
            <a:custGeom>
              <a:avLst/>
              <a:gdLst/>
              <a:ahLst/>
              <a:cxnLst/>
              <a:rect l="l" t="t" r="r" b="b"/>
              <a:pathLst>
                <a:path w="11" h="5" extrusionOk="0">
                  <a:moveTo>
                    <a:pt x="11"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5866;p126">
              <a:extLst>
                <a:ext uri="{FF2B5EF4-FFF2-40B4-BE49-F238E27FC236}">
                  <a16:creationId xmlns:a16="http://schemas.microsoft.com/office/drawing/2014/main" id="{B268AB2B-A2A3-4FAC-8682-3852E10F75E7}"/>
                </a:ext>
              </a:extLst>
            </p:cNvPr>
            <p:cNvSpPr/>
            <p:nvPr/>
          </p:nvSpPr>
          <p:spPr>
            <a:xfrm>
              <a:off x="1636796" y="2024163"/>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5867;p126">
              <a:extLst>
                <a:ext uri="{FF2B5EF4-FFF2-40B4-BE49-F238E27FC236}">
                  <a16:creationId xmlns:a16="http://schemas.microsoft.com/office/drawing/2014/main" id="{5744A182-48C9-465E-8431-9D51F3217432}"/>
                </a:ext>
              </a:extLst>
            </p:cNvPr>
            <p:cNvSpPr/>
            <p:nvPr/>
          </p:nvSpPr>
          <p:spPr>
            <a:xfrm>
              <a:off x="1638900" y="2024312"/>
              <a:ext cx="149" cy="109"/>
            </a:xfrm>
            <a:custGeom>
              <a:avLst/>
              <a:gdLst/>
              <a:ahLst/>
              <a:cxnLst/>
              <a:rect l="l" t="t" r="r" b="b"/>
              <a:pathLst>
                <a:path w="11" h="8" extrusionOk="0">
                  <a:moveTo>
                    <a:pt x="11"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5868;p126">
              <a:extLst>
                <a:ext uri="{FF2B5EF4-FFF2-40B4-BE49-F238E27FC236}">
                  <a16:creationId xmlns:a16="http://schemas.microsoft.com/office/drawing/2014/main" id="{0D1C83D6-FEFA-44E5-967F-B63ACAC847D1}"/>
                </a:ext>
              </a:extLst>
            </p:cNvPr>
            <p:cNvSpPr/>
            <p:nvPr/>
          </p:nvSpPr>
          <p:spPr>
            <a:xfrm>
              <a:off x="1626871" y="202963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5869;p126">
              <a:extLst>
                <a:ext uri="{FF2B5EF4-FFF2-40B4-BE49-F238E27FC236}">
                  <a16:creationId xmlns:a16="http://schemas.microsoft.com/office/drawing/2014/main" id="{89E80FAD-1559-4027-A05F-292F0987A684}"/>
                </a:ext>
              </a:extLst>
            </p:cNvPr>
            <p:cNvSpPr/>
            <p:nvPr/>
          </p:nvSpPr>
          <p:spPr>
            <a:xfrm>
              <a:off x="1639471" y="2024598"/>
              <a:ext cx="149" cy="109"/>
            </a:xfrm>
            <a:custGeom>
              <a:avLst/>
              <a:gdLst/>
              <a:ahLst/>
              <a:cxnLst/>
              <a:rect l="l" t="t" r="r" b="b"/>
              <a:pathLst>
                <a:path w="11" h="8" extrusionOk="0">
                  <a:moveTo>
                    <a:pt x="11"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5870;p126">
              <a:extLst>
                <a:ext uri="{FF2B5EF4-FFF2-40B4-BE49-F238E27FC236}">
                  <a16:creationId xmlns:a16="http://schemas.microsoft.com/office/drawing/2014/main" id="{2C5C925F-749F-4D5E-A025-9AAD67218B98}"/>
                </a:ext>
              </a:extLst>
            </p:cNvPr>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5871;p126">
              <a:extLst>
                <a:ext uri="{FF2B5EF4-FFF2-40B4-BE49-F238E27FC236}">
                  <a16:creationId xmlns:a16="http://schemas.microsoft.com/office/drawing/2014/main" id="{3AB8C84F-54DF-4D5C-B97D-96734EFE7DD0}"/>
                </a:ext>
              </a:extLst>
            </p:cNvPr>
            <p:cNvSpPr/>
            <p:nvPr/>
          </p:nvSpPr>
          <p:spPr>
            <a:xfrm>
              <a:off x="1627156" y="2029580"/>
              <a:ext cx="109" cy="14"/>
            </a:xfrm>
            <a:custGeom>
              <a:avLst/>
              <a:gdLst/>
              <a:ahLst/>
              <a:cxnLst/>
              <a:rect l="l" t="t" r="r" b="b"/>
              <a:pathLst>
                <a:path w="8" h="1" extrusionOk="0">
                  <a:moveTo>
                    <a:pt x="7"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5872;p126">
              <a:extLst>
                <a:ext uri="{FF2B5EF4-FFF2-40B4-BE49-F238E27FC236}">
                  <a16:creationId xmlns:a16="http://schemas.microsoft.com/office/drawing/2014/main" id="{23CAE97C-96F0-413E-907F-87F2BF20372D}"/>
                </a:ext>
              </a:extLst>
            </p:cNvPr>
            <p:cNvSpPr/>
            <p:nvPr/>
          </p:nvSpPr>
          <p:spPr>
            <a:xfrm>
              <a:off x="1638561" y="2024258"/>
              <a:ext cx="163" cy="68"/>
            </a:xfrm>
            <a:custGeom>
              <a:avLst/>
              <a:gdLst/>
              <a:ahLst/>
              <a:cxnLst/>
              <a:rect l="l" t="t" r="r" b="b"/>
              <a:pathLst>
                <a:path w="12" h="5" extrusionOk="0">
                  <a:moveTo>
                    <a:pt x="1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5873;p126">
              <a:extLst>
                <a:ext uri="{FF2B5EF4-FFF2-40B4-BE49-F238E27FC236}">
                  <a16:creationId xmlns:a16="http://schemas.microsoft.com/office/drawing/2014/main" id="{A981E918-F341-4284-BDC2-D95519256060}"/>
                </a:ext>
              </a:extLst>
            </p:cNvPr>
            <p:cNvSpPr/>
            <p:nvPr/>
          </p:nvSpPr>
          <p:spPr>
            <a:xfrm>
              <a:off x="1637475" y="2024122"/>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5874;p126">
              <a:extLst>
                <a:ext uri="{FF2B5EF4-FFF2-40B4-BE49-F238E27FC236}">
                  <a16:creationId xmlns:a16="http://schemas.microsoft.com/office/drawing/2014/main" id="{E9210EB5-803D-4A19-A012-1E836ECCEEC7}"/>
                </a:ext>
              </a:extLst>
            </p:cNvPr>
            <p:cNvSpPr/>
            <p:nvPr/>
          </p:nvSpPr>
          <p:spPr>
            <a:xfrm>
              <a:off x="1637230" y="202412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5875;p126">
              <a:extLst>
                <a:ext uri="{FF2B5EF4-FFF2-40B4-BE49-F238E27FC236}">
                  <a16:creationId xmlns:a16="http://schemas.microsoft.com/office/drawing/2014/main" id="{6A08DAFC-356A-42FB-BA92-B02C63908043}"/>
                </a:ext>
              </a:extLst>
            </p:cNvPr>
            <p:cNvSpPr/>
            <p:nvPr/>
          </p:nvSpPr>
          <p:spPr>
            <a:xfrm>
              <a:off x="1638235" y="2024217"/>
              <a:ext cx="149" cy="14"/>
            </a:xfrm>
            <a:custGeom>
              <a:avLst/>
              <a:gdLst/>
              <a:ahLst/>
              <a:cxnLst/>
              <a:rect l="l" t="t" r="r" b="b"/>
              <a:pathLst>
                <a:path w="11" h="1" extrusionOk="0">
                  <a:moveTo>
                    <a:pt x="11"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5876;p126">
              <a:extLst>
                <a:ext uri="{FF2B5EF4-FFF2-40B4-BE49-F238E27FC236}">
                  <a16:creationId xmlns:a16="http://schemas.microsoft.com/office/drawing/2014/main" id="{76DFC12B-5388-476B-A0E8-B9802C0441E1}"/>
                </a:ext>
              </a:extLst>
            </p:cNvPr>
            <p:cNvSpPr/>
            <p:nvPr/>
          </p:nvSpPr>
          <p:spPr>
            <a:xfrm>
              <a:off x="1639756" y="2024788"/>
              <a:ext cx="109" cy="109"/>
            </a:xfrm>
            <a:custGeom>
              <a:avLst/>
              <a:gdLst/>
              <a:ahLst/>
              <a:cxnLst/>
              <a:rect l="l" t="t" r="r" b="b"/>
              <a:pathLst>
                <a:path w="8" h="8" extrusionOk="0">
                  <a:moveTo>
                    <a:pt x="0" y="0"/>
                  </a:moveTo>
                  <a:lnTo>
                    <a:pt x="7"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5877;p126">
              <a:extLst>
                <a:ext uri="{FF2B5EF4-FFF2-40B4-BE49-F238E27FC236}">
                  <a16:creationId xmlns:a16="http://schemas.microsoft.com/office/drawing/2014/main" id="{252AD56F-19C2-43BE-ACCD-DEDCAD20A259}"/>
                </a:ext>
              </a:extLst>
            </p:cNvPr>
            <p:cNvSpPr/>
            <p:nvPr/>
          </p:nvSpPr>
          <p:spPr>
            <a:xfrm>
              <a:off x="1637855" y="2024163"/>
              <a:ext cx="149" cy="14"/>
            </a:xfrm>
            <a:custGeom>
              <a:avLst/>
              <a:gdLst/>
              <a:ahLst/>
              <a:cxnLst/>
              <a:rect l="l" t="t" r="r" b="b"/>
              <a:pathLst>
                <a:path w="11" h="1" extrusionOk="0">
                  <a:moveTo>
                    <a:pt x="11"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5878;p126">
              <a:extLst>
                <a:ext uri="{FF2B5EF4-FFF2-40B4-BE49-F238E27FC236}">
                  <a16:creationId xmlns:a16="http://schemas.microsoft.com/office/drawing/2014/main" id="{3C5C1F92-D5AA-45F9-8F26-15461C8E28F5}"/>
                </a:ext>
              </a:extLst>
            </p:cNvPr>
            <p:cNvSpPr/>
            <p:nvPr/>
          </p:nvSpPr>
          <p:spPr>
            <a:xfrm>
              <a:off x="1639946" y="2025018"/>
              <a:ext cx="149" cy="163"/>
            </a:xfrm>
            <a:custGeom>
              <a:avLst/>
              <a:gdLst/>
              <a:ahLst/>
              <a:cxnLst/>
              <a:rect l="l" t="t" r="r" b="b"/>
              <a:pathLst>
                <a:path w="11" h="12" extrusionOk="0">
                  <a:moveTo>
                    <a:pt x="11"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5879;p126">
              <a:extLst>
                <a:ext uri="{FF2B5EF4-FFF2-40B4-BE49-F238E27FC236}">
                  <a16:creationId xmlns:a16="http://schemas.microsoft.com/office/drawing/2014/main" id="{63B5657C-7782-465C-B352-D06B7F4AFE01}"/>
                </a:ext>
              </a:extLst>
            </p:cNvPr>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5880;p126">
              <a:extLst>
                <a:ext uri="{FF2B5EF4-FFF2-40B4-BE49-F238E27FC236}">
                  <a16:creationId xmlns:a16="http://schemas.microsoft.com/office/drawing/2014/main" id="{DB71828E-1CE2-4E63-9B98-A5DA2D20DBC8}"/>
                </a:ext>
              </a:extLst>
            </p:cNvPr>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5881;p126">
              <a:extLst>
                <a:ext uri="{FF2B5EF4-FFF2-40B4-BE49-F238E27FC236}">
                  <a16:creationId xmlns:a16="http://schemas.microsoft.com/office/drawing/2014/main" id="{9ADE9927-2347-4280-95EA-8D2E493FDF01}"/>
                </a:ext>
              </a:extLst>
            </p:cNvPr>
            <p:cNvSpPr/>
            <p:nvPr/>
          </p:nvSpPr>
          <p:spPr>
            <a:xfrm>
              <a:off x="1594502" y="2005155"/>
              <a:ext cx="109" cy="163"/>
            </a:xfrm>
            <a:custGeom>
              <a:avLst/>
              <a:gdLst/>
              <a:ahLst/>
              <a:cxnLst/>
              <a:rect l="l" t="t" r="r" b="b"/>
              <a:pathLst>
                <a:path w="8" h="12" extrusionOk="0">
                  <a:moveTo>
                    <a:pt x="0" y="1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5882;p126">
              <a:extLst>
                <a:ext uri="{FF2B5EF4-FFF2-40B4-BE49-F238E27FC236}">
                  <a16:creationId xmlns:a16="http://schemas.microsoft.com/office/drawing/2014/main" id="{CCCC816D-0603-4BEB-B154-EB5812872400}"/>
                </a:ext>
              </a:extLst>
            </p:cNvPr>
            <p:cNvSpPr/>
            <p:nvPr/>
          </p:nvSpPr>
          <p:spPr>
            <a:xfrm>
              <a:off x="1621019" y="2028494"/>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5883;p126">
              <a:extLst>
                <a:ext uri="{FF2B5EF4-FFF2-40B4-BE49-F238E27FC236}">
                  <a16:creationId xmlns:a16="http://schemas.microsoft.com/office/drawing/2014/main" id="{485F46D7-B7FF-45E4-9A60-E3A82B041C82}"/>
                </a:ext>
              </a:extLst>
            </p:cNvPr>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5884;p126">
              <a:extLst>
                <a:ext uri="{FF2B5EF4-FFF2-40B4-BE49-F238E27FC236}">
                  <a16:creationId xmlns:a16="http://schemas.microsoft.com/office/drawing/2014/main" id="{230BDE10-8B5A-44DB-878E-3D2FC7A39402}"/>
                </a:ext>
              </a:extLst>
            </p:cNvPr>
            <p:cNvSpPr/>
            <p:nvPr/>
          </p:nvSpPr>
          <p:spPr>
            <a:xfrm>
              <a:off x="1621494" y="2028535"/>
              <a:ext cx="204" cy="14"/>
            </a:xfrm>
            <a:custGeom>
              <a:avLst/>
              <a:gdLst/>
              <a:ahLst/>
              <a:cxnLst/>
              <a:rect l="l" t="t" r="r" b="b"/>
              <a:pathLst>
                <a:path w="15" h="1" extrusionOk="0">
                  <a:moveTo>
                    <a:pt x="15"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5885;p126">
              <a:extLst>
                <a:ext uri="{FF2B5EF4-FFF2-40B4-BE49-F238E27FC236}">
                  <a16:creationId xmlns:a16="http://schemas.microsoft.com/office/drawing/2014/main" id="{CEC40969-0D81-4357-9AF5-B5F6A18A5482}"/>
                </a:ext>
              </a:extLst>
            </p:cNvPr>
            <p:cNvSpPr/>
            <p:nvPr/>
          </p:nvSpPr>
          <p:spPr>
            <a:xfrm>
              <a:off x="1619878" y="2028589"/>
              <a:ext cx="353" cy="54"/>
            </a:xfrm>
            <a:custGeom>
              <a:avLst/>
              <a:gdLst/>
              <a:ahLst/>
              <a:cxnLst/>
              <a:rect l="l" t="t" r="r" b="b"/>
              <a:pathLst>
                <a:path w="26" h="4" extrusionOk="0">
                  <a:moveTo>
                    <a:pt x="25"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5886;p126">
              <a:extLst>
                <a:ext uri="{FF2B5EF4-FFF2-40B4-BE49-F238E27FC236}">
                  <a16:creationId xmlns:a16="http://schemas.microsoft.com/office/drawing/2014/main" id="{CF65F3D6-DCD1-485D-9288-5518E5E7F1CD}"/>
                </a:ext>
              </a:extLst>
            </p:cNvPr>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5887;p126">
              <a:extLst>
                <a:ext uri="{FF2B5EF4-FFF2-40B4-BE49-F238E27FC236}">
                  <a16:creationId xmlns:a16="http://schemas.microsoft.com/office/drawing/2014/main" id="{0B3438A2-316D-4B28-9407-C285DF734747}"/>
                </a:ext>
              </a:extLst>
            </p:cNvPr>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5888;p126">
              <a:extLst>
                <a:ext uri="{FF2B5EF4-FFF2-40B4-BE49-F238E27FC236}">
                  <a16:creationId xmlns:a16="http://schemas.microsoft.com/office/drawing/2014/main" id="{3E9765EE-C66E-4115-B7C2-BE666FBE6769}"/>
                </a:ext>
              </a:extLst>
            </p:cNvPr>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5889;p126">
              <a:extLst>
                <a:ext uri="{FF2B5EF4-FFF2-40B4-BE49-F238E27FC236}">
                  <a16:creationId xmlns:a16="http://schemas.microsoft.com/office/drawing/2014/main" id="{4695E638-F6ED-457A-AF90-BBD5F728A480}"/>
                </a:ext>
              </a:extLst>
            </p:cNvPr>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5890;p126">
              <a:extLst>
                <a:ext uri="{FF2B5EF4-FFF2-40B4-BE49-F238E27FC236}">
                  <a16:creationId xmlns:a16="http://schemas.microsoft.com/office/drawing/2014/main" id="{967726F6-2B2A-4928-B0C2-4C1002D3525B}"/>
                </a:ext>
              </a:extLst>
            </p:cNvPr>
            <p:cNvSpPr/>
            <p:nvPr/>
          </p:nvSpPr>
          <p:spPr>
            <a:xfrm>
              <a:off x="1622254" y="2028630"/>
              <a:ext cx="109" cy="14"/>
            </a:xfrm>
            <a:custGeom>
              <a:avLst/>
              <a:gdLst/>
              <a:ahLst/>
              <a:cxnLst/>
              <a:rect l="l" t="t" r="r" b="b"/>
              <a:pathLst>
                <a:path w="8" h="1" extrusionOk="0">
                  <a:moveTo>
                    <a:pt x="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5891;p126">
              <a:extLst>
                <a:ext uri="{FF2B5EF4-FFF2-40B4-BE49-F238E27FC236}">
                  <a16:creationId xmlns:a16="http://schemas.microsoft.com/office/drawing/2014/main" id="{10A5756B-23F3-415E-B4A6-D4029645094B}"/>
                </a:ext>
              </a:extLst>
            </p:cNvPr>
            <p:cNvSpPr/>
            <p:nvPr/>
          </p:nvSpPr>
          <p:spPr>
            <a:xfrm>
              <a:off x="1599444" y="1983621"/>
              <a:ext cx="149" cy="204"/>
            </a:xfrm>
            <a:custGeom>
              <a:avLst/>
              <a:gdLst/>
              <a:ahLst/>
              <a:cxnLst/>
              <a:rect l="l" t="t" r="r" b="b"/>
              <a:pathLst>
                <a:path w="11" h="15" extrusionOk="0">
                  <a:moveTo>
                    <a:pt x="0" y="15"/>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5892;p126">
              <a:extLst>
                <a:ext uri="{FF2B5EF4-FFF2-40B4-BE49-F238E27FC236}">
                  <a16:creationId xmlns:a16="http://schemas.microsoft.com/office/drawing/2014/main" id="{0D47A4F9-5190-42EC-98EE-C63230209C77}"/>
                </a:ext>
              </a:extLst>
            </p:cNvPr>
            <p:cNvSpPr/>
            <p:nvPr/>
          </p:nvSpPr>
          <p:spPr>
            <a:xfrm>
              <a:off x="1591365" y="2001489"/>
              <a:ext cx="244" cy="299"/>
            </a:xfrm>
            <a:custGeom>
              <a:avLst/>
              <a:gdLst/>
              <a:ahLst/>
              <a:cxnLst/>
              <a:rect l="l" t="t" r="r" b="b"/>
              <a:pathLst>
                <a:path w="18" h="22" extrusionOk="0">
                  <a:moveTo>
                    <a:pt x="18" y="22"/>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5893;p126">
              <a:extLst>
                <a:ext uri="{FF2B5EF4-FFF2-40B4-BE49-F238E27FC236}">
                  <a16:creationId xmlns:a16="http://schemas.microsoft.com/office/drawing/2014/main" id="{50288787-AD5E-4430-96E4-1F087FE620F0}"/>
                </a:ext>
              </a:extLst>
            </p:cNvPr>
            <p:cNvSpPr/>
            <p:nvPr/>
          </p:nvSpPr>
          <p:spPr>
            <a:xfrm>
              <a:off x="1594067" y="2004869"/>
              <a:ext cx="258" cy="394"/>
            </a:xfrm>
            <a:custGeom>
              <a:avLst/>
              <a:gdLst/>
              <a:ahLst/>
              <a:cxnLst/>
              <a:rect l="l" t="t" r="r" b="b"/>
              <a:pathLst>
                <a:path w="19" h="29" extrusionOk="0">
                  <a:moveTo>
                    <a:pt x="18" y="29"/>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5894;p126">
              <a:extLst>
                <a:ext uri="{FF2B5EF4-FFF2-40B4-BE49-F238E27FC236}">
                  <a16:creationId xmlns:a16="http://schemas.microsoft.com/office/drawing/2014/main" id="{F4057780-C85B-48D8-A6F6-17FAB6F72B7C}"/>
                </a:ext>
              </a:extLst>
            </p:cNvPr>
            <p:cNvSpPr/>
            <p:nvPr/>
          </p:nvSpPr>
          <p:spPr>
            <a:xfrm>
              <a:off x="1599064" y="1984055"/>
              <a:ext cx="149" cy="204"/>
            </a:xfrm>
            <a:custGeom>
              <a:avLst/>
              <a:gdLst/>
              <a:ahLst/>
              <a:cxnLst/>
              <a:rect l="l" t="t" r="r" b="b"/>
              <a:pathLst>
                <a:path w="11" h="15" extrusionOk="0">
                  <a:moveTo>
                    <a:pt x="0" y="1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5895;p126">
              <a:extLst>
                <a:ext uri="{FF2B5EF4-FFF2-40B4-BE49-F238E27FC236}">
                  <a16:creationId xmlns:a16="http://schemas.microsoft.com/office/drawing/2014/main" id="{BF8DD8DE-3229-483F-B8B0-354EB97657E2}"/>
                </a:ext>
              </a:extLst>
            </p:cNvPr>
            <p:cNvSpPr/>
            <p:nvPr/>
          </p:nvSpPr>
          <p:spPr>
            <a:xfrm>
              <a:off x="1599824" y="1983105"/>
              <a:ext cx="149" cy="204"/>
            </a:xfrm>
            <a:custGeom>
              <a:avLst/>
              <a:gdLst/>
              <a:ahLst/>
              <a:cxnLst/>
              <a:rect l="l" t="t" r="r" b="b"/>
              <a:pathLst>
                <a:path w="11" h="15" extrusionOk="0">
                  <a:moveTo>
                    <a:pt x="0" y="1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5896;p126">
              <a:extLst>
                <a:ext uri="{FF2B5EF4-FFF2-40B4-BE49-F238E27FC236}">
                  <a16:creationId xmlns:a16="http://schemas.microsoft.com/office/drawing/2014/main" id="{0D12AF9D-25BE-4720-90D3-64D4EA8E6D51}"/>
                </a:ext>
              </a:extLst>
            </p:cNvPr>
            <p:cNvSpPr/>
            <p:nvPr/>
          </p:nvSpPr>
          <p:spPr>
            <a:xfrm>
              <a:off x="1593266" y="2003824"/>
              <a:ext cx="299" cy="394"/>
            </a:xfrm>
            <a:custGeom>
              <a:avLst/>
              <a:gdLst/>
              <a:ahLst/>
              <a:cxnLst/>
              <a:rect l="l" t="t" r="r" b="b"/>
              <a:pathLst>
                <a:path w="22" h="29" extrusionOk="0">
                  <a:moveTo>
                    <a:pt x="21" y="29"/>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5897;p126">
              <a:extLst>
                <a:ext uri="{FF2B5EF4-FFF2-40B4-BE49-F238E27FC236}">
                  <a16:creationId xmlns:a16="http://schemas.microsoft.com/office/drawing/2014/main" id="{FFA9F5C1-7BF3-4540-9683-A57BAC6006EF}"/>
                </a:ext>
              </a:extLst>
            </p:cNvPr>
            <p:cNvSpPr/>
            <p:nvPr/>
          </p:nvSpPr>
          <p:spPr>
            <a:xfrm>
              <a:off x="1591936" y="2002154"/>
              <a:ext cx="244" cy="299"/>
            </a:xfrm>
            <a:custGeom>
              <a:avLst/>
              <a:gdLst/>
              <a:ahLst/>
              <a:cxnLst/>
              <a:rect l="l" t="t" r="r" b="b"/>
              <a:pathLst>
                <a:path w="18" h="22" extrusionOk="0">
                  <a:moveTo>
                    <a:pt x="18" y="22"/>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5898;p126">
              <a:extLst>
                <a:ext uri="{FF2B5EF4-FFF2-40B4-BE49-F238E27FC236}">
                  <a16:creationId xmlns:a16="http://schemas.microsoft.com/office/drawing/2014/main" id="{999AEC86-7990-4D3D-94CC-8582FAACCD67}"/>
                </a:ext>
              </a:extLst>
            </p:cNvPr>
            <p:cNvSpPr/>
            <p:nvPr/>
          </p:nvSpPr>
          <p:spPr>
            <a:xfrm>
              <a:off x="1590890" y="2000973"/>
              <a:ext cx="204" cy="204"/>
            </a:xfrm>
            <a:custGeom>
              <a:avLst/>
              <a:gdLst/>
              <a:ahLst/>
              <a:cxnLst/>
              <a:rect l="l" t="t" r="r" b="b"/>
              <a:pathLst>
                <a:path w="15" h="15" extrusionOk="0">
                  <a:moveTo>
                    <a:pt x="14"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5899;p126">
              <a:extLst>
                <a:ext uri="{FF2B5EF4-FFF2-40B4-BE49-F238E27FC236}">
                  <a16:creationId xmlns:a16="http://schemas.microsoft.com/office/drawing/2014/main" id="{E4BC5C89-5731-420A-B1F2-4CD658D47859}"/>
                </a:ext>
              </a:extLst>
            </p:cNvPr>
            <p:cNvSpPr/>
            <p:nvPr/>
          </p:nvSpPr>
          <p:spPr>
            <a:xfrm>
              <a:off x="1598344" y="1984815"/>
              <a:ext cx="109" cy="109"/>
            </a:xfrm>
            <a:custGeom>
              <a:avLst/>
              <a:gdLst/>
              <a:ahLst/>
              <a:cxnLst/>
              <a:rect l="l" t="t" r="r" b="b"/>
              <a:pathLst>
                <a:path w="8" h="8" extrusionOk="0">
                  <a:moveTo>
                    <a:pt x="1" y="7"/>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5900;p126">
              <a:extLst>
                <a:ext uri="{FF2B5EF4-FFF2-40B4-BE49-F238E27FC236}">
                  <a16:creationId xmlns:a16="http://schemas.microsoft.com/office/drawing/2014/main" id="{D5F1D3B3-13FA-4CC5-A2C2-87B9ED16CC74}"/>
                </a:ext>
              </a:extLst>
            </p:cNvPr>
            <p:cNvSpPr/>
            <p:nvPr/>
          </p:nvSpPr>
          <p:spPr>
            <a:xfrm>
              <a:off x="1592547" y="2002914"/>
              <a:ext cx="299" cy="394"/>
            </a:xfrm>
            <a:custGeom>
              <a:avLst/>
              <a:gdLst/>
              <a:ahLst/>
              <a:cxnLst/>
              <a:rect l="l" t="t" r="r" b="b"/>
              <a:pathLst>
                <a:path w="22" h="29" extrusionOk="0">
                  <a:moveTo>
                    <a:pt x="22" y="29"/>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5901;p126">
              <a:extLst>
                <a:ext uri="{FF2B5EF4-FFF2-40B4-BE49-F238E27FC236}">
                  <a16:creationId xmlns:a16="http://schemas.microsoft.com/office/drawing/2014/main" id="{FFDFFDAA-6697-43E7-8158-796B83DF8462}"/>
                </a:ext>
              </a:extLst>
            </p:cNvPr>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5902;p126">
              <a:extLst>
                <a:ext uri="{FF2B5EF4-FFF2-40B4-BE49-F238E27FC236}">
                  <a16:creationId xmlns:a16="http://schemas.microsoft.com/office/drawing/2014/main" id="{C7E5E9D3-91EB-4AE4-854C-73A6029E3E22}"/>
                </a:ext>
              </a:extLst>
            </p:cNvPr>
            <p:cNvSpPr/>
            <p:nvPr/>
          </p:nvSpPr>
          <p:spPr>
            <a:xfrm>
              <a:off x="1600245" y="1982534"/>
              <a:ext cx="109" cy="204"/>
            </a:xfrm>
            <a:custGeom>
              <a:avLst/>
              <a:gdLst/>
              <a:ahLst/>
              <a:cxnLst/>
              <a:rect l="l" t="t" r="r" b="b"/>
              <a:pathLst>
                <a:path w="8" h="15" extrusionOk="0">
                  <a:moveTo>
                    <a:pt x="1" y="14"/>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5903;p126">
              <a:extLst>
                <a:ext uri="{FF2B5EF4-FFF2-40B4-BE49-F238E27FC236}">
                  <a16:creationId xmlns:a16="http://schemas.microsoft.com/office/drawing/2014/main" id="{C3935E4D-85B0-4D9C-827C-949D56387951}"/>
                </a:ext>
              </a:extLst>
            </p:cNvPr>
            <p:cNvSpPr/>
            <p:nvPr/>
          </p:nvSpPr>
          <p:spPr>
            <a:xfrm>
              <a:off x="1598684" y="1984476"/>
              <a:ext cx="149" cy="163"/>
            </a:xfrm>
            <a:custGeom>
              <a:avLst/>
              <a:gdLst/>
              <a:ahLst/>
              <a:cxnLst/>
              <a:rect l="l" t="t" r="r" b="b"/>
              <a:pathLst>
                <a:path w="11" h="12" extrusionOk="0">
                  <a:moveTo>
                    <a:pt x="11"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5904;p126">
              <a:extLst>
                <a:ext uri="{FF2B5EF4-FFF2-40B4-BE49-F238E27FC236}">
                  <a16:creationId xmlns:a16="http://schemas.microsoft.com/office/drawing/2014/main" id="{2DCA8FE0-A995-4606-853D-22AA76E65B60}"/>
                </a:ext>
              </a:extLst>
            </p:cNvPr>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5905;p126">
              <a:extLst>
                <a:ext uri="{FF2B5EF4-FFF2-40B4-BE49-F238E27FC236}">
                  <a16:creationId xmlns:a16="http://schemas.microsoft.com/office/drawing/2014/main" id="{330E2400-17B6-4B77-B416-F49B968848EC}"/>
                </a:ext>
              </a:extLst>
            </p:cNvPr>
            <p:cNvSpPr/>
            <p:nvPr/>
          </p:nvSpPr>
          <p:spPr>
            <a:xfrm>
              <a:off x="1590456" y="2000538"/>
              <a:ext cx="163" cy="109"/>
            </a:xfrm>
            <a:custGeom>
              <a:avLst/>
              <a:gdLst/>
              <a:ahLst/>
              <a:cxnLst/>
              <a:rect l="l" t="t" r="r" b="b"/>
              <a:pathLst>
                <a:path w="12" h="8" extrusionOk="0">
                  <a:moveTo>
                    <a:pt x="1" y="1"/>
                  </a:moveTo>
                  <a:lnTo>
                    <a:pt x="1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5906;p126">
              <a:extLst>
                <a:ext uri="{FF2B5EF4-FFF2-40B4-BE49-F238E27FC236}">
                  <a16:creationId xmlns:a16="http://schemas.microsoft.com/office/drawing/2014/main" id="{69CDE820-A43F-403F-AC61-71F22634E3F1}"/>
                </a:ext>
              </a:extLst>
            </p:cNvPr>
            <p:cNvSpPr/>
            <p:nvPr/>
          </p:nvSpPr>
          <p:spPr>
            <a:xfrm>
              <a:off x="1619783" y="1999968"/>
              <a:ext cx="109" cy="353"/>
            </a:xfrm>
            <a:custGeom>
              <a:avLst/>
              <a:gdLst/>
              <a:ahLst/>
              <a:cxnLst/>
              <a:rect l="l" t="t" r="r" b="b"/>
              <a:pathLst>
                <a:path w="8" h="26" extrusionOk="0">
                  <a:moveTo>
                    <a:pt x="8" y="1"/>
                  </a:moveTo>
                  <a:lnTo>
                    <a:pt x="1"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5907;p126">
              <a:extLst>
                <a:ext uri="{FF2B5EF4-FFF2-40B4-BE49-F238E27FC236}">
                  <a16:creationId xmlns:a16="http://schemas.microsoft.com/office/drawing/2014/main" id="{EFA9E4B6-56F9-46EB-89E7-F2D3550D30A6}"/>
                </a:ext>
              </a:extLst>
            </p:cNvPr>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5908;p126">
              <a:extLst>
                <a:ext uri="{FF2B5EF4-FFF2-40B4-BE49-F238E27FC236}">
                  <a16:creationId xmlns:a16="http://schemas.microsoft.com/office/drawing/2014/main" id="{6E7AEF78-1601-4763-889D-4C4F3E6517C5}"/>
                </a:ext>
              </a:extLst>
            </p:cNvPr>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5909;p126">
              <a:extLst>
                <a:ext uri="{FF2B5EF4-FFF2-40B4-BE49-F238E27FC236}">
                  <a16:creationId xmlns:a16="http://schemas.microsoft.com/office/drawing/2014/main" id="{D36659A1-5A00-4034-A9F2-E3CA28BFDC31}"/>
                </a:ext>
              </a:extLst>
            </p:cNvPr>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5910;p126">
              <a:extLst>
                <a:ext uri="{FF2B5EF4-FFF2-40B4-BE49-F238E27FC236}">
                  <a16:creationId xmlns:a16="http://schemas.microsoft.com/office/drawing/2014/main" id="{9B88B57E-83AD-437F-A0C0-FAE36DF6D353}"/>
                </a:ext>
              </a:extLst>
            </p:cNvPr>
            <p:cNvSpPr/>
            <p:nvPr/>
          </p:nvSpPr>
          <p:spPr>
            <a:xfrm>
              <a:off x="1619552" y="2000688"/>
              <a:ext cx="109" cy="299"/>
            </a:xfrm>
            <a:custGeom>
              <a:avLst/>
              <a:gdLst/>
              <a:ahLst/>
              <a:cxnLst/>
              <a:rect l="l" t="t" r="r" b="b"/>
              <a:pathLst>
                <a:path w="8" h="22" extrusionOk="0">
                  <a:moveTo>
                    <a:pt x="7" y="0"/>
                  </a:moveTo>
                  <a:lnTo>
                    <a:pt x="0"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5911;p126">
              <a:extLst>
                <a:ext uri="{FF2B5EF4-FFF2-40B4-BE49-F238E27FC236}">
                  <a16:creationId xmlns:a16="http://schemas.microsoft.com/office/drawing/2014/main" id="{C68CC647-2DD3-4058-B747-02F553F57E7B}"/>
                </a:ext>
              </a:extLst>
            </p:cNvPr>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5912;p126">
              <a:extLst>
                <a:ext uri="{FF2B5EF4-FFF2-40B4-BE49-F238E27FC236}">
                  <a16:creationId xmlns:a16="http://schemas.microsoft.com/office/drawing/2014/main" id="{22E038EE-F744-45C5-946A-AB26AF12DA30}"/>
                </a:ext>
              </a:extLst>
            </p:cNvPr>
            <p:cNvSpPr/>
            <p:nvPr/>
          </p:nvSpPr>
          <p:spPr>
            <a:xfrm>
              <a:off x="1620598" y="2025073"/>
              <a:ext cx="394" cy="774"/>
            </a:xfrm>
            <a:custGeom>
              <a:avLst/>
              <a:gdLst/>
              <a:ahLst/>
              <a:cxnLst/>
              <a:rect l="l" t="t" r="r" b="b"/>
              <a:pathLst>
                <a:path w="29" h="57" extrusionOk="0">
                  <a:moveTo>
                    <a:pt x="0" y="0"/>
                  </a:moveTo>
                  <a:lnTo>
                    <a:pt x="28" y="5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5913;p126">
              <a:extLst>
                <a:ext uri="{FF2B5EF4-FFF2-40B4-BE49-F238E27FC236}">
                  <a16:creationId xmlns:a16="http://schemas.microsoft.com/office/drawing/2014/main" id="{4BE0EF09-A710-426D-BC92-856C8CFA5253}"/>
                </a:ext>
              </a:extLst>
            </p:cNvPr>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5914;p126">
              <a:extLst>
                <a:ext uri="{FF2B5EF4-FFF2-40B4-BE49-F238E27FC236}">
                  <a16:creationId xmlns:a16="http://schemas.microsoft.com/office/drawing/2014/main" id="{CC779C35-E59C-410B-AD1B-E857FCD2DAF4}"/>
                </a:ext>
              </a:extLst>
            </p:cNvPr>
            <p:cNvSpPr/>
            <p:nvPr/>
          </p:nvSpPr>
          <p:spPr>
            <a:xfrm>
              <a:off x="1622118" y="2027924"/>
              <a:ext cx="339" cy="584"/>
            </a:xfrm>
            <a:custGeom>
              <a:avLst/>
              <a:gdLst/>
              <a:ahLst/>
              <a:cxnLst/>
              <a:rect l="l" t="t" r="r" b="b"/>
              <a:pathLst>
                <a:path w="25" h="43" extrusionOk="0">
                  <a:moveTo>
                    <a:pt x="0" y="0"/>
                  </a:moveTo>
                  <a:lnTo>
                    <a:pt x="25" y="4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5915;p126">
              <a:extLst>
                <a:ext uri="{FF2B5EF4-FFF2-40B4-BE49-F238E27FC236}">
                  <a16:creationId xmlns:a16="http://schemas.microsoft.com/office/drawing/2014/main" id="{3EA46C40-B873-414C-8C19-826C4A044712}"/>
                </a:ext>
              </a:extLst>
            </p:cNvPr>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5916;p126">
              <a:extLst>
                <a:ext uri="{FF2B5EF4-FFF2-40B4-BE49-F238E27FC236}">
                  <a16:creationId xmlns:a16="http://schemas.microsoft.com/office/drawing/2014/main" id="{BE7A23BF-7891-4ACB-907C-504E7AFF5625}"/>
                </a:ext>
              </a:extLst>
            </p:cNvPr>
            <p:cNvSpPr/>
            <p:nvPr/>
          </p:nvSpPr>
          <p:spPr>
            <a:xfrm>
              <a:off x="1619742" y="2023403"/>
              <a:ext cx="299" cy="584"/>
            </a:xfrm>
            <a:custGeom>
              <a:avLst/>
              <a:gdLst/>
              <a:ahLst/>
              <a:cxnLst/>
              <a:rect l="l" t="t" r="r" b="b"/>
              <a:pathLst>
                <a:path w="22" h="43" extrusionOk="0">
                  <a:moveTo>
                    <a:pt x="0" y="1"/>
                  </a:moveTo>
                  <a:lnTo>
                    <a:pt x="21" y="43"/>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5917;p126">
              <a:extLst>
                <a:ext uri="{FF2B5EF4-FFF2-40B4-BE49-F238E27FC236}">
                  <a16:creationId xmlns:a16="http://schemas.microsoft.com/office/drawing/2014/main" id="{A0121F31-8582-407B-81BB-8BB8A1C18F47}"/>
                </a:ext>
              </a:extLst>
            </p:cNvPr>
            <p:cNvSpPr/>
            <p:nvPr/>
          </p:nvSpPr>
          <p:spPr>
            <a:xfrm>
              <a:off x="1621548" y="2026879"/>
              <a:ext cx="434" cy="815"/>
            </a:xfrm>
            <a:custGeom>
              <a:avLst/>
              <a:gdLst/>
              <a:ahLst/>
              <a:cxnLst/>
              <a:rect l="l" t="t" r="r" b="b"/>
              <a:pathLst>
                <a:path w="32" h="60" extrusionOk="0">
                  <a:moveTo>
                    <a:pt x="0" y="0"/>
                  </a:moveTo>
                  <a:lnTo>
                    <a:pt x="32" y="6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5918;p126">
              <a:extLst>
                <a:ext uri="{FF2B5EF4-FFF2-40B4-BE49-F238E27FC236}">
                  <a16:creationId xmlns:a16="http://schemas.microsoft.com/office/drawing/2014/main" id="{737BFD75-EB59-440C-AEC0-6404470E9DFF}"/>
                </a:ext>
              </a:extLst>
            </p:cNvPr>
            <p:cNvSpPr/>
            <p:nvPr/>
          </p:nvSpPr>
          <p:spPr>
            <a:xfrm>
              <a:off x="1621073" y="2025928"/>
              <a:ext cx="394" cy="774"/>
            </a:xfrm>
            <a:custGeom>
              <a:avLst/>
              <a:gdLst/>
              <a:ahLst/>
              <a:cxnLst/>
              <a:rect l="l" t="t" r="r" b="b"/>
              <a:pathLst>
                <a:path w="29" h="57" extrusionOk="0">
                  <a:moveTo>
                    <a:pt x="0" y="0"/>
                  </a:moveTo>
                  <a:lnTo>
                    <a:pt x="28" y="5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5919;p126">
              <a:extLst>
                <a:ext uri="{FF2B5EF4-FFF2-40B4-BE49-F238E27FC236}">
                  <a16:creationId xmlns:a16="http://schemas.microsoft.com/office/drawing/2014/main" id="{51290605-EB24-4676-93CD-B0DC511C0631}"/>
                </a:ext>
              </a:extLst>
            </p:cNvPr>
            <p:cNvSpPr/>
            <p:nvPr/>
          </p:nvSpPr>
          <p:spPr>
            <a:xfrm>
              <a:off x="1620123" y="2024122"/>
              <a:ext cx="394" cy="774"/>
            </a:xfrm>
            <a:custGeom>
              <a:avLst/>
              <a:gdLst/>
              <a:ahLst/>
              <a:cxnLst/>
              <a:rect l="l" t="t" r="r" b="b"/>
              <a:pathLst>
                <a:path w="29" h="57" extrusionOk="0">
                  <a:moveTo>
                    <a:pt x="0" y="0"/>
                  </a:moveTo>
                  <a:lnTo>
                    <a:pt x="28" y="5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5920;p126">
              <a:extLst>
                <a:ext uri="{FF2B5EF4-FFF2-40B4-BE49-F238E27FC236}">
                  <a16:creationId xmlns:a16="http://schemas.microsoft.com/office/drawing/2014/main" id="{A809C97B-DF2B-426F-BF23-C12F9D552209}"/>
                </a:ext>
              </a:extLst>
            </p:cNvPr>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5921;p126">
              <a:extLst>
                <a:ext uri="{FF2B5EF4-FFF2-40B4-BE49-F238E27FC236}">
                  <a16:creationId xmlns:a16="http://schemas.microsoft.com/office/drawing/2014/main" id="{198FA8A8-2348-492D-899E-EC12802567D7}"/>
                </a:ext>
              </a:extLst>
            </p:cNvPr>
            <p:cNvSpPr/>
            <p:nvPr/>
          </p:nvSpPr>
          <p:spPr>
            <a:xfrm>
              <a:off x="1619457" y="2004449"/>
              <a:ext cx="14" cy="54"/>
            </a:xfrm>
            <a:custGeom>
              <a:avLst/>
              <a:gdLst/>
              <a:ahLst/>
              <a:cxnLst/>
              <a:rect l="l" t="t" r="r" b="b"/>
              <a:pathLst>
                <a:path w="1" h="4" extrusionOk="0">
                  <a:moveTo>
                    <a:pt x="0" y="4"/>
                  </a:moveTo>
                  <a:lnTo>
                    <a:pt x="0" y="0"/>
                  </a:ln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5922;p126">
              <a:extLst>
                <a:ext uri="{FF2B5EF4-FFF2-40B4-BE49-F238E27FC236}">
                  <a16:creationId xmlns:a16="http://schemas.microsoft.com/office/drawing/2014/main" id="{33111405-963D-4453-8E8F-CA8F1B425DDF}"/>
                </a:ext>
              </a:extLst>
            </p:cNvPr>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5923;p126">
              <a:extLst>
                <a:ext uri="{FF2B5EF4-FFF2-40B4-BE49-F238E27FC236}">
                  <a16:creationId xmlns:a16="http://schemas.microsoft.com/office/drawing/2014/main" id="{A559E3C7-936D-4CF8-AF8A-EE87EEA6D180}"/>
                </a:ext>
              </a:extLst>
            </p:cNvPr>
            <p:cNvSpPr/>
            <p:nvPr/>
          </p:nvSpPr>
          <p:spPr>
            <a:xfrm>
              <a:off x="1659470" y="2015473"/>
              <a:ext cx="258" cy="299"/>
            </a:xfrm>
            <a:custGeom>
              <a:avLst/>
              <a:gdLst/>
              <a:ahLst/>
              <a:cxnLst/>
              <a:rect l="l" t="t" r="r" b="b"/>
              <a:pathLst>
                <a:path w="19" h="22" extrusionOk="0">
                  <a:moveTo>
                    <a:pt x="18" y="0"/>
                  </a:moveTo>
                  <a:lnTo>
                    <a:pt x="1"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5924;p126">
              <a:extLst>
                <a:ext uri="{FF2B5EF4-FFF2-40B4-BE49-F238E27FC236}">
                  <a16:creationId xmlns:a16="http://schemas.microsoft.com/office/drawing/2014/main" id="{4E0449AA-3E7C-4E71-AA20-F6ABCF371F80}"/>
                </a:ext>
              </a:extLst>
            </p:cNvPr>
            <p:cNvSpPr/>
            <p:nvPr/>
          </p:nvSpPr>
          <p:spPr>
            <a:xfrm>
              <a:off x="1656714" y="2018936"/>
              <a:ext cx="163" cy="258"/>
            </a:xfrm>
            <a:custGeom>
              <a:avLst/>
              <a:gdLst/>
              <a:ahLst/>
              <a:cxnLst/>
              <a:rect l="l" t="t" r="r" b="b"/>
              <a:pathLst>
                <a:path w="12" h="19" extrusionOk="0">
                  <a:moveTo>
                    <a:pt x="11" y="1"/>
                  </a:moveTo>
                  <a:lnTo>
                    <a:pt x="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5925;p126">
              <a:extLst>
                <a:ext uri="{FF2B5EF4-FFF2-40B4-BE49-F238E27FC236}">
                  <a16:creationId xmlns:a16="http://schemas.microsoft.com/office/drawing/2014/main" id="{F36C11E3-0736-4536-A368-EBF01211502B}"/>
                </a:ext>
              </a:extLst>
            </p:cNvPr>
            <p:cNvSpPr/>
            <p:nvPr/>
          </p:nvSpPr>
          <p:spPr>
            <a:xfrm>
              <a:off x="1660760" y="2014143"/>
              <a:ext cx="149" cy="204"/>
            </a:xfrm>
            <a:custGeom>
              <a:avLst/>
              <a:gdLst/>
              <a:ahLst/>
              <a:cxnLst/>
              <a:rect l="l" t="t" r="r" b="b"/>
              <a:pathLst>
                <a:path w="11" h="15" extrusionOk="0">
                  <a:moveTo>
                    <a:pt x="11" y="0"/>
                  </a:moveTo>
                  <a:lnTo>
                    <a:pt x="0"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5926;p126">
              <a:extLst>
                <a:ext uri="{FF2B5EF4-FFF2-40B4-BE49-F238E27FC236}">
                  <a16:creationId xmlns:a16="http://schemas.microsoft.com/office/drawing/2014/main" id="{9A866317-09C6-49C7-87DB-C4AF0DA01C1F}"/>
                </a:ext>
              </a:extLst>
            </p:cNvPr>
            <p:cNvSpPr/>
            <p:nvPr/>
          </p:nvSpPr>
          <p:spPr>
            <a:xfrm>
              <a:off x="1654487" y="2022412"/>
              <a:ext cx="204" cy="339"/>
            </a:xfrm>
            <a:custGeom>
              <a:avLst/>
              <a:gdLst/>
              <a:ahLst/>
              <a:cxnLst/>
              <a:rect l="l" t="t" r="r" b="b"/>
              <a:pathLst>
                <a:path w="15" h="25" extrusionOk="0">
                  <a:moveTo>
                    <a:pt x="14" y="0"/>
                  </a:moveTo>
                  <a:lnTo>
                    <a:pt x="0"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5927;p126">
              <a:extLst>
                <a:ext uri="{FF2B5EF4-FFF2-40B4-BE49-F238E27FC236}">
                  <a16:creationId xmlns:a16="http://schemas.microsoft.com/office/drawing/2014/main" id="{C4F43736-DE0E-426F-8607-68B91E52E249}"/>
                </a:ext>
              </a:extLst>
            </p:cNvPr>
            <p:cNvSpPr/>
            <p:nvPr/>
          </p:nvSpPr>
          <p:spPr>
            <a:xfrm>
              <a:off x="1660095" y="2014808"/>
              <a:ext cx="244" cy="244"/>
            </a:xfrm>
            <a:custGeom>
              <a:avLst/>
              <a:gdLst/>
              <a:ahLst/>
              <a:cxnLst/>
              <a:rect l="l" t="t" r="r" b="b"/>
              <a:pathLst>
                <a:path w="18" h="18" extrusionOk="0">
                  <a:moveTo>
                    <a:pt x="18" y="0"/>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5928;p126">
              <a:extLst>
                <a:ext uri="{FF2B5EF4-FFF2-40B4-BE49-F238E27FC236}">
                  <a16:creationId xmlns:a16="http://schemas.microsoft.com/office/drawing/2014/main" id="{CF26E675-2510-45B7-97F4-4BD0E291F5E5}"/>
                </a:ext>
              </a:extLst>
            </p:cNvPr>
            <p:cNvSpPr/>
            <p:nvPr/>
          </p:nvSpPr>
          <p:spPr>
            <a:xfrm>
              <a:off x="1655478" y="2020646"/>
              <a:ext cx="204" cy="394"/>
            </a:xfrm>
            <a:custGeom>
              <a:avLst/>
              <a:gdLst/>
              <a:ahLst/>
              <a:cxnLst/>
              <a:rect l="l" t="t" r="r" b="b"/>
              <a:pathLst>
                <a:path w="15" h="29" extrusionOk="0">
                  <a:moveTo>
                    <a:pt x="15" y="1"/>
                  </a:moveTo>
                  <a:lnTo>
                    <a:pt x="1"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5929;p126">
              <a:extLst>
                <a:ext uri="{FF2B5EF4-FFF2-40B4-BE49-F238E27FC236}">
                  <a16:creationId xmlns:a16="http://schemas.microsoft.com/office/drawing/2014/main" id="{AF055DC7-881B-499A-9F4A-B19CEC2E08DF}"/>
                </a:ext>
              </a:extLst>
            </p:cNvPr>
            <p:cNvSpPr/>
            <p:nvPr/>
          </p:nvSpPr>
          <p:spPr>
            <a:xfrm>
              <a:off x="1654962" y="2021556"/>
              <a:ext cx="204" cy="339"/>
            </a:xfrm>
            <a:custGeom>
              <a:avLst/>
              <a:gdLst/>
              <a:ahLst/>
              <a:cxnLst/>
              <a:rect l="l" t="t" r="r" b="b"/>
              <a:pathLst>
                <a:path w="15" h="25" extrusionOk="0">
                  <a:moveTo>
                    <a:pt x="14" y="0"/>
                  </a:moveTo>
                  <a:lnTo>
                    <a:pt x="0"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5930;p126">
              <a:extLst>
                <a:ext uri="{FF2B5EF4-FFF2-40B4-BE49-F238E27FC236}">
                  <a16:creationId xmlns:a16="http://schemas.microsoft.com/office/drawing/2014/main" id="{7C160E09-1482-4E87-89AE-3A7498AC6523}"/>
                </a:ext>
              </a:extLst>
            </p:cNvPr>
            <p:cNvSpPr/>
            <p:nvPr/>
          </p:nvSpPr>
          <p:spPr>
            <a:xfrm>
              <a:off x="1656049" y="2019791"/>
              <a:ext cx="258" cy="353"/>
            </a:xfrm>
            <a:custGeom>
              <a:avLst/>
              <a:gdLst/>
              <a:ahLst/>
              <a:cxnLst/>
              <a:rect l="l" t="t" r="r" b="b"/>
              <a:pathLst>
                <a:path w="19" h="26" extrusionOk="0">
                  <a:moveTo>
                    <a:pt x="18" y="1"/>
                  </a:moveTo>
                  <a:lnTo>
                    <a:pt x="1"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5931;p126">
              <a:extLst>
                <a:ext uri="{FF2B5EF4-FFF2-40B4-BE49-F238E27FC236}">
                  <a16:creationId xmlns:a16="http://schemas.microsoft.com/office/drawing/2014/main" id="{651571D1-C022-4E1E-8DBB-9546E256A6AD}"/>
                </a:ext>
              </a:extLst>
            </p:cNvPr>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5932;p126">
              <a:extLst>
                <a:ext uri="{FF2B5EF4-FFF2-40B4-BE49-F238E27FC236}">
                  <a16:creationId xmlns:a16="http://schemas.microsoft.com/office/drawing/2014/main" id="{C719FADF-D391-46F4-B4DB-8AD94770E993}"/>
                </a:ext>
              </a:extLst>
            </p:cNvPr>
            <p:cNvSpPr/>
            <p:nvPr/>
          </p:nvSpPr>
          <p:spPr>
            <a:xfrm>
              <a:off x="1658194" y="2017035"/>
              <a:ext cx="204" cy="258"/>
            </a:xfrm>
            <a:custGeom>
              <a:avLst/>
              <a:gdLst/>
              <a:ahLst/>
              <a:cxnLst/>
              <a:rect l="l" t="t" r="r" b="b"/>
              <a:pathLst>
                <a:path w="15" h="19" extrusionOk="0">
                  <a:moveTo>
                    <a:pt x="14" y="1"/>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5933;p126">
              <a:extLst>
                <a:ext uri="{FF2B5EF4-FFF2-40B4-BE49-F238E27FC236}">
                  <a16:creationId xmlns:a16="http://schemas.microsoft.com/office/drawing/2014/main" id="{4F4275B8-4574-4E5F-AECF-C2D0840801A3}"/>
                </a:ext>
              </a:extLst>
            </p:cNvPr>
            <p:cNvSpPr/>
            <p:nvPr/>
          </p:nvSpPr>
          <p:spPr>
            <a:xfrm>
              <a:off x="1645268" y="2027395"/>
              <a:ext cx="489" cy="109"/>
            </a:xfrm>
            <a:custGeom>
              <a:avLst/>
              <a:gdLst/>
              <a:ahLst/>
              <a:cxnLst/>
              <a:rect l="l" t="t" r="r" b="b"/>
              <a:pathLst>
                <a:path w="36" h="8" extrusionOk="0">
                  <a:moveTo>
                    <a:pt x="35"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5934;p126">
              <a:extLst>
                <a:ext uri="{FF2B5EF4-FFF2-40B4-BE49-F238E27FC236}">
                  <a16:creationId xmlns:a16="http://schemas.microsoft.com/office/drawing/2014/main" id="{08C9792D-37FD-46F0-A41B-6ED7D1A4179F}"/>
                </a:ext>
              </a:extLst>
            </p:cNvPr>
            <p:cNvSpPr/>
            <p:nvPr/>
          </p:nvSpPr>
          <p:spPr>
            <a:xfrm>
              <a:off x="1658859" y="2016234"/>
              <a:ext cx="244" cy="299"/>
            </a:xfrm>
            <a:custGeom>
              <a:avLst/>
              <a:gdLst/>
              <a:ahLst/>
              <a:cxnLst/>
              <a:rect l="l" t="t" r="r" b="b"/>
              <a:pathLst>
                <a:path w="18" h="22" extrusionOk="0">
                  <a:moveTo>
                    <a:pt x="18" y="0"/>
                  </a:moveTo>
                  <a:lnTo>
                    <a:pt x="0"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5935;p126">
              <a:extLst>
                <a:ext uri="{FF2B5EF4-FFF2-40B4-BE49-F238E27FC236}">
                  <a16:creationId xmlns:a16="http://schemas.microsoft.com/office/drawing/2014/main" id="{7C74C8C1-B291-4224-97AE-AB9AA9826566}"/>
                </a:ext>
              </a:extLst>
            </p:cNvPr>
            <p:cNvSpPr/>
            <p:nvPr/>
          </p:nvSpPr>
          <p:spPr>
            <a:xfrm>
              <a:off x="1661371" y="2013613"/>
              <a:ext cx="109" cy="109"/>
            </a:xfrm>
            <a:custGeom>
              <a:avLst/>
              <a:gdLst/>
              <a:ahLst/>
              <a:cxnLst/>
              <a:rect l="l" t="t" r="r" b="b"/>
              <a:pathLst>
                <a:path w="8" h="8" extrusionOk="0">
                  <a:moveTo>
                    <a:pt x="8"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5936;p126">
              <a:extLst>
                <a:ext uri="{FF2B5EF4-FFF2-40B4-BE49-F238E27FC236}">
                  <a16:creationId xmlns:a16="http://schemas.microsoft.com/office/drawing/2014/main" id="{0FC28B1D-5DAC-4D76-8FF1-975C73A21A40}"/>
                </a:ext>
              </a:extLst>
            </p:cNvPr>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5937;p126">
              <a:extLst>
                <a:ext uri="{FF2B5EF4-FFF2-40B4-BE49-F238E27FC236}">
                  <a16:creationId xmlns:a16="http://schemas.microsoft.com/office/drawing/2014/main" id="{15FEB4FB-0101-4283-BBD5-FE629DE6BDC5}"/>
                </a:ext>
              </a:extLst>
            </p:cNvPr>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5938;p126">
              <a:extLst>
                <a:ext uri="{FF2B5EF4-FFF2-40B4-BE49-F238E27FC236}">
                  <a16:creationId xmlns:a16="http://schemas.microsoft.com/office/drawing/2014/main" id="{0C184AED-AFF8-432A-A3F5-67A197268B08}"/>
                </a:ext>
              </a:extLst>
            </p:cNvPr>
            <p:cNvSpPr/>
            <p:nvPr/>
          </p:nvSpPr>
          <p:spPr>
            <a:xfrm>
              <a:off x="1643123" y="2023688"/>
              <a:ext cx="68" cy="163"/>
            </a:xfrm>
            <a:custGeom>
              <a:avLst/>
              <a:gdLst/>
              <a:ahLst/>
              <a:cxnLst/>
              <a:rect l="l" t="t" r="r" b="b"/>
              <a:pathLst>
                <a:path w="5" h="12" extrusionOk="0">
                  <a:moveTo>
                    <a:pt x="1" y="1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5939;p126">
              <a:extLst>
                <a:ext uri="{FF2B5EF4-FFF2-40B4-BE49-F238E27FC236}">
                  <a16:creationId xmlns:a16="http://schemas.microsoft.com/office/drawing/2014/main" id="{B30CDD75-A6DA-467B-89F5-CA627A527800}"/>
                </a:ext>
              </a:extLst>
            </p:cNvPr>
            <p:cNvSpPr/>
            <p:nvPr/>
          </p:nvSpPr>
          <p:spPr>
            <a:xfrm>
              <a:off x="1643082" y="2023837"/>
              <a:ext cx="54" cy="54"/>
            </a:xfrm>
            <a:custGeom>
              <a:avLst/>
              <a:gdLst/>
              <a:ahLst/>
              <a:cxnLst/>
              <a:rect l="l" t="t" r="r" b="b"/>
              <a:pathLst>
                <a:path w="4" h="4" extrusionOk="0">
                  <a:moveTo>
                    <a:pt x="0" y="4"/>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5940;p126">
              <a:extLst>
                <a:ext uri="{FF2B5EF4-FFF2-40B4-BE49-F238E27FC236}">
                  <a16:creationId xmlns:a16="http://schemas.microsoft.com/office/drawing/2014/main" id="{A19A01A0-FC8F-4844-AE24-66422EF7C680}"/>
                </a:ext>
              </a:extLst>
            </p:cNvPr>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5941;p126">
              <a:extLst>
                <a:ext uri="{FF2B5EF4-FFF2-40B4-BE49-F238E27FC236}">
                  <a16:creationId xmlns:a16="http://schemas.microsoft.com/office/drawing/2014/main" id="{09000708-29A3-42F3-A412-F7819CCEEB65}"/>
                </a:ext>
              </a:extLst>
            </p:cNvPr>
            <p:cNvSpPr/>
            <p:nvPr/>
          </p:nvSpPr>
          <p:spPr>
            <a:xfrm>
              <a:off x="1644128" y="2004353"/>
              <a:ext cx="14" cy="54"/>
            </a:xfrm>
            <a:custGeom>
              <a:avLst/>
              <a:gdLst/>
              <a:ahLst/>
              <a:cxnLst/>
              <a:rect l="l" t="t" r="r" b="b"/>
              <a:pathLst>
                <a:path w="1" h="4" extrusionOk="0">
                  <a:moveTo>
                    <a:pt x="0"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5942;p126">
              <a:extLst>
                <a:ext uri="{FF2B5EF4-FFF2-40B4-BE49-F238E27FC236}">
                  <a16:creationId xmlns:a16="http://schemas.microsoft.com/office/drawing/2014/main" id="{6E67F9BF-3124-43D3-9EF2-CEFA18C62769}"/>
                </a:ext>
              </a:extLst>
            </p:cNvPr>
            <p:cNvSpPr/>
            <p:nvPr/>
          </p:nvSpPr>
          <p:spPr>
            <a:xfrm>
              <a:off x="1644358" y="2003783"/>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5943;p126">
              <a:extLst>
                <a:ext uri="{FF2B5EF4-FFF2-40B4-BE49-F238E27FC236}">
                  <a16:creationId xmlns:a16="http://schemas.microsoft.com/office/drawing/2014/main" id="{6D244373-6050-4F6D-8AA1-609FDB7C43C4}"/>
                </a:ext>
              </a:extLst>
            </p:cNvPr>
            <p:cNvSpPr/>
            <p:nvPr/>
          </p:nvSpPr>
          <p:spPr>
            <a:xfrm>
              <a:off x="1644834" y="2002059"/>
              <a:ext cx="109" cy="258"/>
            </a:xfrm>
            <a:custGeom>
              <a:avLst/>
              <a:gdLst/>
              <a:ahLst/>
              <a:cxnLst/>
              <a:rect l="l" t="t" r="r" b="b"/>
              <a:pathLst>
                <a:path w="8" h="19" extrusionOk="0">
                  <a:moveTo>
                    <a:pt x="1" y="18"/>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5944;p126">
              <a:extLst>
                <a:ext uri="{FF2B5EF4-FFF2-40B4-BE49-F238E27FC236}">
                  <a16:creationId xmlns:a16="http://schemas.microsoft.com/office/drawing/2014/main" id="{0CE82E81-6AC4-4AD4-B547-9B78625775A4}"/>
                </a:ext>
              </a:extLst>
            </p:cNvPr>
            <p:cNvSpPr/>
            <p:nvPr/>
          </p:nvSpPr>
          <p:spPr>
            <a:xfrm>
              <a:off x="1644033" y="2004544"/>
              <a:ext cx="14" cy="54"/>
            </a:xfrm>
            <a:custGeom>
              <a:avLst/>
              <a:gdLst/>
              <a:ahLst/>
              <a:cxnLst/>
              <a:rect l="l" t="t" r="r" b="b"/>
              <a:pathLst>
                <a:path w="1" h="4" extrusionOk="0">
                  <a:moveTo>
                    <a:pt x="0"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5945;p126">
              <a:extLst>
                <a:ext uri="{FF2B5EF4-FFF2-40B4-BE49-F238E27FC236}">
                  <a16:creationId xmlns:a16="http://schemas.microsoft.com/office/drawing/2014/main" id="{5BF27BC9-3CB4-4ECD-AF9B-C189C0CFEE95}"/>
                </a:ext>
              </a:extLst>
            </p:cNvPr>
            <p:cNvSpPr/>
            <p:nvPr/>
          </p:nvSpPr>
          <p:spPr>
            <a:xfrm>
              <a:off x="1643028" y="2023878"/>
              <a:ext cx="68" cy="109"/>
            </a:xfrm>
            <a:custGeom>
              <a:avLst/>
              <a:gdLst/>
              <a:ahLst/>
              <a:cxnLst/>
              <a:rect l="l" t="t" r="r" b="b"/>
              <a:pathLst>
                <a:path w="5" h="8" extrusionOk="0">
                  <a:moveTo>
                    <a:pt x="1" y="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5946;p126">
              <a:extLst>
                <a:ext uri="{FF2B5EF4-FFF2-40B4-BE49-F238E27FC236}">
                  <a16:creationId xmlns:a16="http://schemas.microsoft.com/office/drawing/2014/main" id="{EF5FF843-DCE1-4829-906D-51699D834E38}"/>
                </a:ext>
              </a:extLst>
            </p:cNvPr>
            <p:cNvSpPr/>
            <p:nvPr/>
          </p:nvSpPr>
          <p:spPr>
            <a:xfrm>
              <a:off x="1643693" y="2005114"/>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5947;p126">
              <a:extLst>
                <a:ext uri="{FF2B5EF4-FFF2-40B4-BE49-F238E27FC236}">
                  <a16:creationId xmlns:a16="http://schemas.microsoft.com/office/drawing/2014/main" id="{D210D012-E89D-402A-A1CE-8C7203C7CCF9}"/>
                </a:ext>
              </a:extLst>
            </p:cNvPr>
            <p:cNvSpPr/>
            <p:nvPr/>
          </p:nvSpPr>
          <p:spPr>
            <a:xfrm>
              <a:off x="1644453" y="2003389"/>
              <a:ext cx="68" cy="109"/>
            </a:xfrm>
            <a:custGeom>
              <a:avLst/>
              <a:gdLst/>
              <a:ahLst/>
              <a:cxnLst/>
              <a:rect l="l" t="t" r="r" b="b"/>
              <a:pathLst>
                <a:path w="5" h="8" extrusionOk="0">
                  <a:moveTo>
                    <a:pt x="1" y="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5948;p126">
              <a:extLst>
                <a:ext uri="{FF2B5EF4-FFF2-40B4-BE49-F238E27FC236}">
                  <a16:creationId xmlns:a16="http://schemas.microsoft.com/office/drawing/2014/main" id="{6BF4FAFE-786E-4A27-B227-3F5FBE6082C5}"/>
                </a:ext>
              </a:extLst>
            </p:cNvPr>
            <p:cNvSpPr/>
            <p:nvPr/>
          </p:nvSpPr>
          <p:spPr>
            <a:xfrm>
              <a:off x="1642607" y="2024598"/>
              <a:ext cx="54" cy="109"/>
            </a:xfrm>
            <a:custGeom>
              <a:avLst/>
              <a:gdLst/>
              <a:ahLst/>
              <a:cxnLst/>
              <a:rect l="l" t="t" r="r" b="b"/>
              <a:pathLst>
                <a:path w="4" h="8" extrusionOk="0">
                  <a:moveTo>
                    <a:pt x="0"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5949;p126">
              <a:extLst>
                <a:ext uri="{FF2B5EF4-FFF2-40B4-BE49-F238E27FC236}">
                  <a16:creationId xmlns:a16="http://schemas.microsoft.com/office/drawing/2014/main" id="{9B8DC0AD-45CB-401E-99D1-1EC14CFC24BB}"/>
                </a:ext>
              </a:extLst>
            </p:cNvPr>
            <p:cNvSpPr/>
            <p:nvPr/>
          </p:nvSpPr>
          <p:spPr>
            <a:xfrm>
              <a:off x="1642987" y="2024027"/>
              <a:ext cx="54" cy="54"/>
            </a:xfrm>
            <a:custGeom>
              <a:avLst/>
              <a:gdLst/>
              <a:ahLst/>
              <a:cxnLst/>
              <a:rect l="l" t="t" r="r" b="b"/>
              <a:pathLst>
                <a:path w="4" h="4" extrusionOk="0">
                  <a:moveTo>
                    <a:pt x="0" y="4"/>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5950;p126">
              <a:extLst>
                <a:ext uri="{FF2B5EF4-FFF2-40B4-BE49-F238E27FC236}">
                  <a16:creationId xmlns:a16="http://schemas.microsoft.com/office/drawing/2014/main" id="{59CAEF16-E6FA-445A-A79D-6DDCADE2DE77}"/>
                </a:ext>
              </a:extLst>
            </p:cNvPr>
            <p:cNvSpPr/>
            <p:nvPr/>
          </p:nvSpPr>
          <p:spPr>
            <a:xfrm>
              <a:off x="1642702" y="2024407"/>
              <a:ext cx="109" cy="109"/>
            </a:xfrm>
            <a:custGeom>
              <a:avLst/>
              <a:gdLst/>
              <a:ahLst/>
              <a:cxnLst/>
              <a:rect l="l" t="t" r="r" b="b"/>
              <a:pathLst>
                <a:path w="8" h="8" extrusionOk="0">
                  <a:moveTo>
                    <a:pt x="0" y="7"/>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5951;p126">
              <a:extLst>
                <a:ext uri="{FF2B5EF4-FFF2-40B4-BE49-F238E27FC236}">
                  <a16:creationId xmlns:a16="http://schemas.microsoft.com/office/drawing/2014/main" id="{F0ABA83D-83D1-49B9-BDF3-8C13A9E1E92E}"/>
                </a:ext>
              </a:extLst>
            </p:cNvPr>
            <p:cNvSpPr/>
            <p:nvPr/>
          </p:nvSpPr>
          <p:spPr>
            <a:xfrm>
              <a:off x="1643652" y="2005209"/>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5952;p126">
              <a:extLst>
                <a:ext uri="{FF2B5EF4-FFF2-40B4-BE49-F238E27FC236}">
                  <a16:creationId xmlns:a16="http://schemas.microsoft.com/office/drawing/2014/main" id="{03697C19-97DC-4CD6-ABBF-02F151417F95}"/>
                </a:ext>
              </a:extLst>
            </p:cNvPr>
            <p:cNvSpPr/>
            <p:nvPr/>
          </p:nvSpPr>
          <p:spPr>
            <a:xfrm>
              <a:off x="1642838" y="2024258"/>
              <a:ext cx="68" cy="109"/>
            </a:xfrm>
            <a:custGeom>
              <a:avLst/>
              <a:gdLst/>
              <a:ahLst/>
              <a:cxnLst/>
              <a:rect l="l" t="t" r="r" b="b"/>
              <a:pathLst>
                <a:path w="5" h="8" extrusionOk="0">
                  <a:moveTo>
                    <a:pt x="1" y="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5953;p126">
              <a:extLst>
                <a:ext uri="{FF2B5EF4-FFF2-40B4-BE49-F238E27FC236}">
                  <a16:creationId xmlns:a16="http://schemas.microsoft.com/office/drawing/2014/main" id="{C4B313F0-ECD0-4BB8-9958-071941959AE4}"/>
                </a:ext>
              </a:extLst>
            </p:cNvPr>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5954;p126">
              <a:extLst>
                <a:ext uri="{FF2B5EF4-FFF2-40B4-BE49-F238E27FC236}">
                  <a16:creationId xmlns:a16="http://schemas.microsoft.com/office/drawing/2014/main" id="{315999B2-5595-4DC5-99BA-21CC076379D0}"/>
                </a:ext>
              </a:extLst>
            </p:cNvPr>
            <p:cNvSpPr/>
            <p:nvPr/>
          </p:nvSpPr>
          <p:spPr>
            <a:xfrm>
              <a:off x="1644698" y="2002588"/>
              <a:ext cx="109" cy="204"/>
            </a:xfrm>
            <a:custGeom>
              <a:avLst/>
              <a:gdLst/>
              <a:ahLst/>
              <a:cxnLst/>
              <a:rect l="l" t="t" r="r" b="b"/>
              <a:pathLst>
                <a:path w="8" h="15" extrusionOk="0">
                  <a:moveTo>
                    <a:pt x="0" y="14"/>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5955;p126">
              <a:extLst>
                <a:ext uri="{FF2B5EF4-FFF2-40B4-BE49-F238E27FC236}">
                  <a16:creationId xmlns:a16="http://schemas.microsoft.com/office/drawing/2014/main" id="{1A98C2D2-8D0E-4996-A86D-A017F1430F28}"/>
                </a:ext>
              </a:extLst>
            </p:cNvPr>
            <p:cNvSpPr/>
            <p:nvPr/>
          </p:nvSpPr>
          <p:spPr>
            <a:xfrm>
              <a:off x="1643937" y="2004734"/>
              <a:ext cx="14" cy="54"/>
            </a:xfrm>
            <a:custGeom>
              <a:avLst/>
              <a:gdLst/>
              <a:ahLst/>
              <a:cxnLst/>
              <a:rect l="l" t="t" r="r" b="b"/>
              <a:pathLst>
                <a:path w="1" h="4" extrusionOk="0">
                  <a:moveTo>
                    <a:pt x="0"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5956;p126">
              <a:extLst>
                <a:ext uri="{FF2B5EF4-FFF2-40B4-BE49-F238E27FC236}">
                  <a16:creationId xmlns:a16="http://schemas.microsoft.com/office/drawing/2014/main" id="{5F96B36F-500C-43B7-A3E1-7B64C3F2AE02}"/>
                </a:ext>
              </a:extLst>
            </p:cNvPr>
            <p:cNvSpPr/>
            <p:nvPr/>
          </p:nvSpPr>
          <p:spPr>
            <a:xfrm>
              <a:off x="1642267" y="2025209"/>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5957;p126">
              <a:extLst>
                <a:ext uri="{FF2B5EF4-FFF2-40B4-BE49-F238E27FC236}">
                  <a16:creationId xmlns:a16="http://schemas.microsoft.com/office/drawing/2014/main" id="{85FEEB01-B0CD-4F1F-A0BA-86FCFDF37730}"/>
                </a:ext>
              </a:extLst>
            </p:cNvPr>
            <p:cNvSpPr/>
            <p:nvPr/>
          </p:nvSpPr>
          <p:spPr>
            <a:xfrm>
              <a:off x="1644603" y="2003009"/>
              <a:ext cx="54" cy="163"/>
            </a:xfrm>
            <a:custGeom>
              <a:avLst/>
              <a:gdLst/>
              <a:ahLst/>
              <a:cxnLst/>
              <a:rect l="l" t="t" r="r" b="b"/>
              <a:pathLst>
                <a:path w="4" h="12" extrusionOk="0">
                  <a:moveTo>
                    <a:pt x="0" y="1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5958;p126">
              <a:extLst>
                <a:ext uri="{FF2B5EF4-FFF2-40B4-BE49-F238E27FC236}">
                  <a16:creationId xmlns:a16="http://schemas.microsoft.com/office/drawing/2014/main" id="{C8DCDAEE-1929-49AD-819A-080714D3AA49}"/>
                </a:ext>
              </a:extLst>
            </p:cNvPr>
            <p:cNvSpPr/>
            <p:nvPr/>
          </p:nvSpPr>
          <p:spPr>
            <a:xfrm>
              <a:off x="1642892" y="2024122"/>
              <a:ext cx="109" cy="109"/>
            </a:xfrm>
            <a:custGeom>
              <a:avLst/>
              <a:gdLst/>
              <a:ahLst/>
              <a:cxnLst/>
              <a:rect l="l" t="t" r="r" b="b"/>
              <a:pathLst>
                <a:path w="8" h="8" extrusionOk="0">
                  <a:moveTo>
                    <a:pt x="0" y="7"/>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5959;p126">
              <a:extLst>
                <a:ext uri="{FF2B5EF4-FFF2-40B4-BE49-F238E27FC236}">
                  <a16:creationId xmlns:a16="http://schemas.microsoft.com/office/drawing/2014/main" id="{D29AE1D0-77B9-4A97-A55F-5464ECA5B0ED}"/>
                </a:ext>
              </a:extLst>
            </p:cNvPr>
            <p:cNvSpPr/>
            <p:nvPr/>
          </p:nvSpPr>
          <p:spPr>
            <a:xfrm>
              <a:off x="1643598" y="2005250"/>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5960;p126">
              <a:extLst>
                <a:ext uri="{FF2B5EF4-FFF2-40B4-BE49-F238E27FC236}">
                  <a16:creationId xmlns:a16="http://schemas.microsoft.com/office/drawing/2014/main" id="{C651A6AD-B192-4224-9451-492ADE9F0EC8}"/>
                </a:ext>
              </a:extLst>
            </p:cNvPr>
            <p:cNvSpPr/>
            <p:nvPr/>
          </p:nvSpPr>
          <p:spPr>
            <a:xfrm>
              <a:off x="1643842" y="2004869"/>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5961;p126">
              <a:extLst>
                <a:ext uri="{FF2B5EF4-FFF2-40B4-BE49-F238E27FC236}">
                  <a16:creationId xmlns:a16="http://schemas.microsoft.com/office/drawing/2014/main" id="{0B46645E-93E4-4A08-B057-56C93663E038}"/>
                </a:ext>
              </a:extLst>
            </p:cNvPr>
            <p:cNvSpPr/>
            <p:nvPr/>
          </p:nvSpPr>
          <p:spPr>
            <a:xfrm>
              <a:off x="1642458" y="2024883"/>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5962;p126">
              <a:extLst>
                <a:ext uri="{FF2B5EF4-FFF2-40B4-BE49-F238E27FC236}">
                  <a16:creationId xmlns:a16="http://schemas.microsoft.com/office/drawing/2014/main" id="{B2FAE365-B7A3-4459-BC06-C2E81568A2F6}"/>
                </a:ext>
              </a:extLst>
            </p:cNvPr>
            <p:cNvSpPr/>
            <p:nvPr/>
          </p:nvSpPr>
          <p:spPr>
            <a:xfrm>
              <a:off x="1643747" y="2004964"/>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5963;p126">
              <a:extLst>
                <a:ext uri="{FF2B5EF4-FFF2-40B4-BE49-F238E27FC236}">
                  <a16:creationId xmlns:a16="http://schemas.microsoft.com/office/drawing/2014/main" id="{4DEF3885-6820-4F6F-90E3-710E5353D9B9}"/>
                </a:ext>
              </a:extLst>
            </p:cNvPr>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5964;p126">
              <a:extLst>
                <a:ext uri="{FF2B5EF4-FFF2-40B4-BE49-F238E27FC236}">
                  <a16:creationId xmlns:a16="http://schemas.microsoft.com/office/drawing/2014/main" id="{77C9A056-929B-443A-AF1F-2F99E9CA32FE}"/>
                </a:ext>
              </a:extLst>
            </p:cNvPr>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5965;p126">
              <a:extLst>
                <a:ext uri="{FF2B5EF4-FFF2-40B4-BE49-F238E27FC236}">
                  <a16:creationId xmlns:a16="http://schemas.microsoft.com/office/drawing/2014/main" id="{12815E41-B793-4B9E-AB9F-C87C8AC4D53F}"/>
                </a:ext>
              </a:extLst>
            </p:cNvPr>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5966;p126">
              <a:extLst>
                <a:ext uri="{FF2B5EF4-FFF2-40B4-BE49-F238E27FC236}">
                  <a16:creationId xmlns:a16="http://schemas.microsoft.com/office/drawing/2014/main" id="{D1108B3C-0544-4D00-A86F-6E77B59DB4E8}"/>
                </a:ext>
              </a:extLst>
            </p:cNvPr>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5967;p126">
              <a:extLst>
                <a:ext uri="{FF2B5EF4-FFF2-40B4-BE49-F238E27FC236}">
                  <a16:creationId xmlns:a16="http://schemas.microsoft.com/office/drawing/2014/main" id="{7F060915-A857-4E56-A536-71AA56E36470}"/>
                </a:ext>
              </a:extLst>
            </p:cNvPr>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5968;p126">
              <a:extLst>
                <a:ext uri="{FF2B5EF4-FFF2-40B4-BE49-F238E27FC236}">
                  <a16:creationId xmlns:a16="http://schemas.microsoft.com/office/drawing/2014/main" id="{B114B150-2AFF-4F08-8CB1-A1635ADC8580}"/>
                </a:ext>
              </a:extLst>
            </p:cNvPr>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5969;p126">
              <a:extLst>
                <a:ext uri="{FF2B5EF4-FFF2-40B4-BE49-F238E27FC236}">
                  <a16:creationId xmlns:a16="http://schemas.microsoft.com/office/drawing/2014/main" id="{0CAEC9B6-81FD-476E-9FC1-DDC1FFC83CC5}"/>
                </a:ext>
              </a:extLst>
            </p:cNvPr>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5970;p126">
              <a:extLst>
                <a:ext uri="{FF2B5EF4-FFF2-40B4-BE49-F238E27FC236}">
                  <a16:creationId xmlns:a16="http://schemas.microsoft.com/office/drawing/2014/main" id="{FF699A85-B19B-4392-B12E-94006F1B6CF2}"/>
                </a:ext>
              </a:extLst>
            </p:cNvPr>
            <p:cNvSpPr/>
            <p:nvPr/>
          </p:nvSpPr>
          <p:spPr>
            <a:xfrm>
              <a:off x="1464633" y="2038813"/>
              <a:ext cx="163" cy="14"/>
            </a:xfrm>
            <a:custGeom>
              <a:avLst/>
              <a:gdLst/>
              <a:ahLst/>
              <a:cxnLst/>
              <a:rect l="l" t="t" r="r" b="b"/>
              <a:pathLst>
                <a:path w="12" h="1" extrusionOk="0">
                  <a:moveTo>
                    <a:pt x="1"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5971;p126">
              <a:extLst>
                <a:ext uri="{FF2B5EF4-FFF2-40B4-BE49-F238E27FC236}">
                  <a16:creationId xmlns:a16="http://schemas.microsoft.com/office/drawing/2014/main" id="{FAA39F80-71C2-4881-B17D-3CFF67224934}"/>
                </a:ext>
              </a:extLst>
            </p:cNvPr>
            <p:cNvSpPr/>
            <p:nvPr/>
          </p:nvSpPr>
          <p:spPr>
            <a:xfrm>
              <a:off x="1462501" y="2038053"/>
              <a:ext cx="149" cy="109"/>
            </a:xfrm>
            <a:custGeom>
              <a:avLst/>
              <a:gdLst/>
              <a:ahLst/>
              <a:cxnLst/>
              <a:rect l="l" t="t" r="r" b="b"/>
              <a:pathLst>
                <a:path w="11" h="8" extrusionOk="0">
                  <a:moveTo>
                    <a:pt x="0" y="0"/>
                  </a:moveTo>
                  <a:lnTo>
                    <a:pt x="1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5972;p126">
              <a:extLst>
                <a:ext uri="{FF2B5EF4-FFF2-40B4-BE49-F238E27FC236}">
                  <a16:creationId xmlns:a16="http://schemas.microsoft.com/office/drawing/2014/main" id="{DED27CC6-DBFD-4070-BC97-706A22635C66}"/>
                </a:ext>
              </a:extLst>
            </p:cNvPr>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5973;p126">
              <a:extLst>
                <a:ext uri="{FF2B5EF4-FFF2-40B4-BE49-F238E27FC236}">
                  <a16:creationId xmlns:a16="http://schemas.microsoft.com/office/drawing/2014/main" id="{36AB898E-0AE3-453B-90C8-3415F2F3F72E}"/>
                </a:ext>
              </a:extLst>
            </p:cNvPr>
            <p:cNvSpPr/>
            <p:nvPr/>
          </p:nvSpPr>
          <p:spPr>
            <a:xfrm>
              <a:off x="1463112" y="2038338"/>
              <a:ext cx="204" cy="54"/>
            </a:xfrm>
            <a:custGeom>
              <a:avLst/>
              <a:gdLst/>
              <a:ahLst/>
              <a:cxnLst/>
              <a:rect l="l" t="t" r="r" b="b"/>
              <a:pathLst>
                <a:path w="15" h="4" extrusionOk="0">
                  <a:moveTo>
                    <a:pt x="1" y="0"/>
                  </a:moveTo>
                  <a:lnTo>
                    <a:pt x="1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5974;p126">
              <a:extLst>
                <a:ext uri="{FF2B5EF4-FFF2-40B4-BE49-F238E27FC236}">
                  <a16:creationId xmlns:a16="http://schemas.microsoft.com/office/drawing/2014/main" id="{34B33199-4FC3-44F5-9354-D8DF96ECF19A}"/>
                </a:ext>
              </a:extLst>
            </p:cNvPr>
            <p:cNvSpPr/>
            <p:nvPr/>
          </p:nvSpPr>
          <p:spPr>
            <a:xfrm>
              <a:off x="1464158" y="2038718"/>
              <a:ext cx="204" cy="54"/>
            </a:xfrm>
            <a:custGeom>
              <a:avLst/>
              <a:gdLst/>
              <a:ahLst/>
              <a:cxnLst/>
              <a:rect l="l" t="t" r="r" b="b"/>
              <a:pathLst>
                <a:path w="15" h="4" extrusionOk="0">
                  <a:moveTo>
                    <a:pt x="1" y="0"/>
                  </a:moveTo>
                  <a:lnTo>
                    <a:pt x="1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5975;p126">
              <a:extLst>
                <a:ext uri="{FF2B5EF4-FFF2-40B4-BE49-F238E27FC236}">
                  <a16:creationId xmlns:a16="http://schemas.microsoft.com/office/drawing/2014/main" id="{C682E7EF-8758-467E-B8FA-2178515E57EA}"/>
                </a:ext>
              </a:extLst>
            </p:cNvPr>
            <p:cNvSpPr/>
            <p:nvPr/>
          </p:nvSpPr>
          <p:spPr>
            <a:xfrm>
              <a:off x="1463642" y="2038569"/>
              <a:ext cx="204" cy="68"/>
            </a:xfrm>
            <a:custGeom>
              <a:avLst/>
              <a:gdLst/>
              <a:ahLst/>
              <a:cxnLst/>
              <a:rect l="l" t="t" r="r" b="b"/>
              <a:pathLst>
                <a:path w="15" h="5" extrusionOk="0">
                  <a:moveTo>
                    <a:pt x="0" y="1"/>
                  </a:moveTo>
                  <a:lnTo>
                    <a:pt x="1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5976;p126">
              <a:extLst>
                <a:ext uri="{FF2B5EF4-FFF2-40B4-BE49-F238E27FC236}">
                  <a16:creationId xmlns:a16="http://schemas.microsoft.com/office/drawing/2014/main" id="{87AEC200-651A-4F4E-9C7A-520092DDA6CF}"/>
                </a:ext>
              </a:extLst>
            </p:cNvPr>
            <p:cNvSpPr/>
            <p:nvPr/>
          </p:nvSpPr>
          <p:spPr>
            <a:xfrm>
              <a:off x="1478048" y="2043891"/>
              <a:ext cx="149" cy="163"/>
            </a:xfrm>
            <a:custGeom>
              <a:avLst/>
              <a:gdLst/>
              <a:ahLst/>
              <a:cxnLst/>
              <a:rect l="l" t="t" r="r" b="b"/>
              <a:pathLst>
                <a:path w="11" h="12" extrusionOk="0">
                  <a:moveTo>
                    <a:pt x="0" y="1"/>
                  </a:moveTo>
                  <a:lnTo>
                    <a:pt x="1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5977;p126">
              <a:extLst>
                <a:ext uri="{FF2B5EF4-FFF2-40B4-BE49-F238E27FC236}">
                  <a16:creationId xmlns:a16="http://schemas.microsoft.com/office/drawing/2014/main" id="{E8988B09-4789-42D7-9F93-EB9F02F4BC4A}"/>
                </a:ext>
              </a:extLst>
            </p:cNvPr>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5978;p126">
              <a:extLst>
                <a:ext uri="{FF2B5EF4-FFF2-40B4-BE49-F238E27FC236}">
                  <a16:creationId xmlns:a16="http://schemas.microsoft.com/office/drawing/2014/main" id="{A9699F05-B788-4E08-A51D-123A6C93A3ED}"/>
                </a:ext>
              </a:extLst>
            </p:cNvPr>
            <p:cNvSpPr/>
            <p:nvPr/>
          </p:nvSpPr>
          <p:spPr>
            <a:xfrm>
              <a:off x="1459026" y="2036152"/>
              <a:ext cx="204" cy="109"/>
            </a:xfrm>
            <a:custGeom>
              <a:avLst/>
              <a:gdLst/>
              <a:ahLst/>
              <a:cxnLst/>
              <a:rect l="l" t="t" r="r" b="b"/>
              <a:pathLst>
                <a:path w="15" h="8" extrusionOk="0">
                  <a:moveTo>
                    <a:pt x="1" y="0"/>
                  </a:moveTo>
                  <a:lnTo>
                    <a:pt x="15"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5979;p126">
              <a:extLst>
                <a:ext uri="{FF2B5EF4-FFF2-40B4-BE49-F238E27FC236}">
                  <a16:creationId xmlns:a16="http://schemas.microsoft.com/office/drawing/2014/main" id="{6FB14CC1-081C-4910-AA52-F9E9BD66CDE3}"/>
                </a:ext>
              </a:extLst>
            </p:cNvPr>
            <p:cNvSpPr/>
            <p:nvPr/>
          </p:nvSpPr>
          <p:spPr>
            <a:xfrm>
              <a:off x="1457559" y="2035147"/>
              <a:ext cx="244" cy="163"/>
            </a:xfrm>
            <a:custGeom>
              <a:avLst/>
              <a:gdLst/>
              <a:ahLst/>
              <a:cxnLst/>
              <a:rect l="l" t="t" r="r" b="b"/>
              <a:pathLst>
                <a:path w="18" h="12" extrusionOk="0">
                  <a:moveTo>
                    <a:pt x="0" y="1"/>
                  </a:moveTo>
                  <a:lnTo>
                    <a:pt x="1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5980;p126">
              <a:extLst>
                <a:ext uri="{FF2B5EF4-FFF2-40B4-BE49-F238E27FC236}">
                  <a16:creationId xmlns:a16="http://schemas.microsoft.com/office/drawing/2014/main" id="{DD3412E1-F6A3-410F-A6A9-F45CDD621CB4}"/>
                </a:ext>
              </a:extLst>
            </p:cNvPr>
            <p:cNvSpPr/>
            <p:nvPr/>
          </p:nvSpPr>
          <p:spPr>
            <a:xfrm>
              <a:off x="1458265" y="2035622"/>
              <a:ext cx="163" cy="109"/>
            </a:xfrm>
            <a:custGeom>
              <a:avLst/>
              <a:gdLst/>
              <a:ahLst/>
              <a:cxnLst/>
              <a:rect l="l" t="t" r="r" b="b"/>
              <a:pathLst>
                <a:path w="12" h="8" extrusionOk="0">
                  <a:moveTo>
                    <a:pt x="1" y="1"/>
                  </a:moveTo>
                  <a:lnTo>
                    <a:pt x="1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5981;p126">
              <a:extLst>
                <a:ext uri="{FF2B5EF4-FFF2-40B4-BE49-F238E27FC236}">
                  <a16:creationId xmlns:a16="http://schemas.microsoft.com/office/drawing/2014/main" id="{C79E538A-BD2C-4881-9341-0F3FC222CCAC}"/>
                </a:ext>
              </a:extLst>
            </p:cNvPr>
            <p:cNvSpPr/>
            <p:nvPr/>
          </p:nvSpPr>
          <p:spPr>
            <a:xfrm>
              <a:off x="1477192" y="2043090"/>
              <a:ext cx="434" cy="394"/>
            </a:xfrm>
            <a:custGeom>
              <a:avLst/>
              <a:gdLst/>
              <a:ahLst/>
              <a:cxnLst/>
              <a:rect l="l" t="t" r="r" b="b"/>
              <a:pathLst>
                <a:path w="32" h="29" extrusionOk="0">
                  <a:moveTo>
                    <a:pt x="0" y="0"/>
                  </a:moveTo>
                  <a:lnTo>
                    <a:pt x="32" y="2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5982;p126">
              <a:extLst>
                <a:ext uri="{FF2B5EF4-FFF2-40B4-BE49-F238E27FC236}">
                  <a16:creationId xmlns:a16="http://schemas.microsoft.com/office/drawing/2014/main" id="{16AE059F-3737-4568-8785-1979B691268C}"/>
                </a:ext>
              </a:extLst>
            </p:cNvPr>
            <p:cNvSpPr/>
            <p:nvPr/>
          </p:nvSpPr>
          <p:spPr>
            <a:xfrm>
              <a:off x="1460356" y="2036912"/>
              <a:ext cx="258" cy="204"/>
            </a:xfrm>
            <a:custGeom>
              <a:avLst/>
              <a:gdLst/>
              <a:ahLst/>
              <a:cxnLst/>
              <a:rect l="l" t="t" r="r" b="b"/>
              <a:pathLst>
                <a:path w="19" h="15" extrusionOk="0">
                  <a:moveTo>
                    <a:pt x="1" y="0"/>
                  </a:moveTo>
                  <a:lnTo>
                    <a:pt x="18"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5983;p126">
              <a:extLst>
                <a:ext uri="{FF2B5EF4-FFF2-40B4-BE49-F238E27FC236}">
                  <a16:creationId xmlns:a16="http://schemas.microsoft.com/office/drawing/2014/main" id="{0B3B8CF0-0B49-4D9D-830D-B7AED9B88BCD}"/>
                </a:ext>
              </a:extLst>
            </p:cNvPr>
            <p:cNvSpPr/>
            <p:nvPr/>
          </p:nvSpPr>
          <p:spPr>
            <a:xfrm>
              <a:off x="1456935" y="2034726"/>
              <a:ext cx="258" cy="204"/>
            </a:xfrm>
            <a:custGeom>
              <a:avLst/>
              <a:gdLst/>
              <a:ahLst/>
              <a:cxnLst/>
              <a:rect l="l" t="t" r="r" b="b"/>
              <a:pathLst>
                <a:path w="19" h="15" extrusionOk="0">
                  <a:moveTo>
                    <a:pt x="1" y="0"/>
                  </a:moveTo>
                  <a:lnTo>
                    <a:pt x="18"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5984;p126">
              <a:extLst>
                <a:ext uri="{FF2B5EF4-FFF2-40B4-BE49-F238E27FC236}">
                  <a16:creationId xmlns:a16="http://schemas.microsoft.com/office/drawing/2014/main" id="{D0FD0994-6A34-4AF4-B9DB-A6FA487A678F}"/>
                </a:ext>
              </a:extLst>
            </p:cNvPr>
            <p:cNvSpPr/>
            <p:nvPr/>
          </p:nvSpPr>
          <p:spPr>
            <a:xfrm>
              <a:off x="1459691" y="2036532"/>
              <a:ext cx="258" cy="149"/>
            </a:xfrm>
            <a:custGeom>
              <a:avLst/>
              <a:gdLst/>
              <a:ahLst/>
              <a:cxnLst/>
              <a:rect l="l" t="t" r="r" b="b"/>
              <a:pathLst>
                <a:path w="19" h="11" extrusionOk="0">
                  <a:moveTo>
                    <a:pt x="1" y="0"/>
                  </a:moveTo>
                  <a:lnTo>
                    <a:pt x="1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5985;p126">
              <a:extLst>
                <a:ext uri="{FF2B5EF4-FFF2-40B4-BE49-F238E27FC236}">
                  <a16:creationId xmlns:a16="http://schemas.microsoft.com/office/drawing/2014/main" id="{1CF56632-8103-4E52-9E07-591E7A40F84A}"/>
                </a:ext>
              </a:extLst>
            </p:cNvPr>
            <p:cNvSpPr/>
            <p:nvPr/>
          </p:nvSpPr>
          <p:spPr>
            <a:xfrm>
              <a:off x="1461021" y="2037293"/>
              <a:ext cx="258" cy="149"/>
            </a:xfrm>
            <a:custGeom>
              <a:avLst/>
              <a:gdLst/>
              <a:ahLst/>
              <a:cxnLst/>
              <a:rect l="l" t="t" r="r" b="b"/>
              <a:pathLst>
                <a:path w="19" h="11" extrusionOk="0">
                  <a:moveTo>
                    <a:pt x="1" y="0"/>
                  </a:moveTo>
                  <a:lnTo>
                    <a:pt x="1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5986;p126">
              <a:extLst>
                <a:ext uri="{FF2B5EF4-FFF2-40B4-BE49-F238E27FC236}">
                  <a16:creationId xmlns:a16="http://schemas.microsoft.com/office/drawing/2014/main" id="{1B930A44-0C37-46DE-A304-10F439750AC0}"/>
                </a:ext>
              </a:extLst>
            </p:cNvPr>
            <p:cNvSpPr/>
            <p:nvPr/>
          </p:nvSpPr>
          <p:spPr>
            <a:xfrm>
              <a:off x="1461687" y="2037673"/>
              <a:ext cx="204" cy="109"/>
            </a:xfrm>
            <a:custGeom>
              <a:avLst/>
              <a:gdLst/>
              <a:ahLst/>
              <a:cxnLst/>
              <a:rect l="l" t="t" r="r" b="b"/>
              <a:pathLst>
                <a:path w="15" h="8" extrusionOk="0">
                  <a:moveTo>
                    <a:pt x="1" y="0"/>
                  </a:moveTo>
                  <a:lnTo>
                    <a:pt x="15"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5987;p126">
              <a:extLst>
                <a:ext uri="{FF2B5EF4-FFF2-40B4-BE49-F238E27FC236}">
                  <a16:creationId xmlns:a16="http://schemas.microsoft.com/office/drawing/2014/main" id="{FFA49278-DDB2-4942-8EDE-8200A0EA4F75}"/>
                </a:ext>
              </a:extLst>
            </p:cNvPr>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5988;p126">
              <a:extLst>
                <a:ext uri="{FF2B5EF4-FFF2-40B4-BE49-F238E27FC236}">
                  <a16:creationId xmlns:a16="http://schemas.microsoft.com/office/drawing/2014/main" id="{5AE7FE15-027E-4A27-8BAC-67278993A8B5}"/>
                </a:ext>
              </a:extLst>
            </p:cNvPr>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5989;p126">
              <a:extLst>
                <a:ext uri="{FF2B5EF4-FFF2-40B4-BE49-F238E27FC236}">
                  <a16:creationId xmlns:a16="http://schemas.microsoft.com/office/drawing/2014/main" id="{B8DA35AC-4D1F-40BF-BFFA-324D579DEA9F}"/>
                </a:ext>
              </a:extLst>
            </p:cNvPr>
            <p:cNvSpPr/>
            <p:nvPr/>
          </p:nvSpPr>
          <p:spPr>
            <a:xfrm>
              <a:off x="1449100" y="2076925"/>
              <a:ext cx="530" cy="109"/>
            </a:xfrm>
            <a:custGeom>
              <a:avLst/>
              <a:gdLst/>
              <a:ahLst/>
              <a:cxnLst/>
              <a:rect l="l" t="t" r="r" b="b"/>
              <a:pathLst>
                <a:path w="39" h="8" extrusionOk="0">
                  <a:moveTo>
                    <a:pt x="39"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5990;p126">
              <a:extLst>
                <a:ext uri="{FF2B5EF4-FFF2-40B4-BE49-F238E27FC236}">
                  <a16:creationId xmlns:a16="http://schemas.microsoft.com/office/drawing/2014/main" id="{03C1FCDB-A58D-47F6-93FE-DFA25CB6CEC5}"/>
                </a:ext>
              </a:extLst>
            </p:cNvPr>
            <p:cNvSpPr/>
            <p:nvPr/>
          </p:nvSpPr>
          <p:spPr>
            <a:xfrm>
              <a:off x="1446724" y="2070462"/>
              <a:ext cx="149" cy="204"/>
            </a:xfrm>
            <a:custGeom>
              <a:avLst/>
              <a:gdLst/>
              <a:ahLst/>
              <a:cxnLst/>
              <a:rect l="l" t="t" r="r" b="b"/>
              <a:pathLst>
                <a:path w="11" h="15" extrusionOk="0">
                  <a:moveTo>
                    <a:pt x="11" y="1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5991;p126">
              <a:extLst>
                <a:ext uri="{FF2B5EF4-FFF2-40B4-BE49-F238E27FC236}">
                  <a16:creationId xmlns:a16="http://schemas.microsoft.com/office/drawing/2014/main" id="{15DAE7A8-4CA5-4A8C-B43C-16C5592D0E49}"/>
                </a:ext>
              </a:extLst>
            </p:cNvPr>
            <p:cNvSpPr/>
            <p:nvPr/>
          </p:nvSpPr>
          <p:spPr>
            <a:xfrm>
              <a:off x="1451897" y="2077400"/>
              <a:ext cx="258" cy="204"/>
            </a:xfrm>
            <a:custGeom>
              <a:avLst/>
              <a:gdLst/>
              <a:ahLst/>
              <a:cxnLst/>
              <a:rect l="l" t="t" r="r" b="b"/>
              <a:pathLst>
                <a:path w="19" h="15" extrusionOk="0">
                  <a:moveTo>
                    <a:pt x="18" y="1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5992;p126">
              <a:extLst>
                <a:ext uri="{FF2B5EF4-FFF2-40B4-BE49-F238E27FC236}">
                  <a16:creationId xmlns:a16="http://schemas.microsoft.com/office/drawing/2014/main" id="{4E89BF3F-5AEF-4E90-9ED2-7B8F9D0F9E92}"/>
                </a:ext>
              </a:extLst>
            </p:cNvPr>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5993;p126">
              <a:extLst>
                <a:ext uri="{FF2B5EF4-FFF2-40B4-BE49-F238E27FC236}">
                  <a16:creationId xmlns:a16="http://schemas.microsoft.com/office/drawing/2014/main" id="{70474DCB-3AB9-4914-A38D-6F7730752282}"/>
                </a:ext>
              </a:extLst>
            </p:cNvPr>
            <p:cNvSpPr/>
            <p:nvPr/>
          </p:nvSpPr>
          <p:spPr>
            <a:xfrm>
              <a:off x="1447104" y="2071087"/>
              <a:ext cx="109" cy="204"/>
            </a:xfrm>
            <a:custGeom>
              <a:avLst/>
              <a:gdLst/>
              <a:ahLst/>
              <a:cxnLst/>
              <a:rect l="l" t="t" r="r" b="b"/>
              <a:pathLst>
                <a:path w="8" h="15" extrusionOk="0">
                  <a:moveTo>
                    <a:pt x="7"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5994;p126">
              <a:extLst>
                <a:ext uri="{FF2B5EF4-FFF2-40B4-BE49-F238E27FC236}">
                  <a16:creationId xmlns:a16="http://schemas.microsoft.com/office/drawing/2014/main" id="{35FA61E0-D11E-457F-B5D2-81E2414B62A5}"/>
                </a:ext>
              </a:extLst>
            </p:cNvPr>
            <p:cNvSpPr/>
            <p:nvPr/>
          </p:nvSpPr>
          <p:spPr>
            <a:xfrm>
              <a:off x="1447580" y="2072933"/>
              <a:ext cx="14" cy="204"/>
            </a:xfrm>
            <a:custGeom>
              <a:avLst/>
              <a:gdLst/>
              <a:ahLst/>
              <a:cxnLst/>
              <a:rect l="l" t="t" r="r" b="b"/>
              <a:pathLst>
                <a:path w="1" h="15" extrusionOk="0">
                  <a:moveTo>
                    <a:pt x="0" y="1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5995;p126">
              <a:extLst>
                <a:ext uri="{FF2B5EF4-FFF2-40B4-BE49-F238E27FC236}">
                  <a16:creationId xmlns:a16="http://schemas.microsoft.com/office/drawing/2014/main" id="{3049A9C0-C003-46B3-ACA5-091C193C9383}"/>
                </a:ext>
              </a:extLst>
            </p:cNvPr>
            <p:cNvSpPr/>
            <p:nvPr/>
          </p:nvSpPr>
          <p:spPr>
            <a:xfrm>
              <a:off x="1482705" y="2049974"/>
              <a:ext cx="54" cy="68"/>
            </a:xfrm>
            <a:custGeom>
              <a:avLst/>
              <a:gdLst/>
              <a:ahLst/>
              <a:cxnLst/>
              <a:rect l="l" t="t" r="r" b="b"/>
              <a:pathLst>
                <a:path w="4" h="5" extrusionOk="0">
                  <a:moveTo>
                    <a:pt x="4"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5996;p126">
              <a:extLst>
                <a:ext uri="{FF2B5EF4-FFF2-40B4-BE49-F238E27FC236}">
                  <a16:creationId xmlns:a16="http://schemas.microsoft.com/office/drawing/2014/main" id="{615CE581-816D-407F-ABFF-74DE850CEE49}"/>
                </a:ext>
              </a:extLst>
            </p:cNvPr>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5997;p126">
              <a:extLst>
                <a:ext uri="{FF2B5EF4-FFF2-40B4-BE49-F238E27FC236}">
                  <a16:creationId xmlns:a16="http://schemas.microsoft.com/office/drawing/2014/main" id="{378276A0-E08F-433E-A6BF-BA07DCB80430}"/>
                </a:ext>
              </a:extLst>
            </p:cNvPr>
            <p:cNvSpPr/>
            <p:nvPr/>
          </p:nvSpPr>
          <p:spPr>
            <a:xfrm>
              <a:off x="1482460" y="2050313"/>
              <a:ext cx="68" cy="54"/>
            </a:xfrm>
            <a:custGeom>
              <a:avLst/>
              <a:gdLst/>
              <a:ahLst/>
              <a:cxnLst/>
              <a:rect l="l" t="t" r="r" b="b"/>
              <a:pathLst>
                <a:path w="5" h="4" extrusionOk="0">
                  <a:moveTo>
                    <a:pt x="4"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5998;p126">
              <a:extLst>
                <a:ext uri="{FF2B5EF4-FFF2-40B4-BE49-F238E27FC236}">
                  <a16:creationId xmlns:a16="http://schemas.microsoft.com/office/drawing/2014/main" id="{31209B60-AA22-4683-A500-3212D2E96D17}"/>
                </a:ext>
              </a:extLst>
            </p:cNvPr>
            <p:cNvSpPr/>
            <p:nvPr/>
          </p:nvSpPr>
          <p:spPr>
            <a:xfrm>
              <a:off x="1482610" y="2050123"/>
              <a:ext cx="54" cy="109"/>
            </a:xfrm>
            <a:custGeom>
              <a:avLst/>
              <a:gdLst/>
              <a:ahLst/>
              <a:cxnLst/>
              <a:rect l="l" t="t" r="r" b="b"/>
              <a:pathLst>
                <a:path w="4" h="8" extrusionOk="0">
                  <a:moveTo>
                    <a:pt x="4"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5999;p126">
              <a:extLst>
                <a:ext uri="{FF2B5EF4-FFF2-40B4-BE49-F238E27FC236}">
                  <a16:creationId xmlns:a16="http://schemas.microsoft.com/office/drawing/2014/main" id="{710FFDFF-0A61-4B5A-86A6-E8B2FF632012}"/>
                </a:ext>
              </a:extLst>
            </p:cNvPr>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6000;p126">
              <a:extLst>
                <a:ext uri="{FF2B5EF4-FFF2-40B4-BE49-F238E27FC236}">
                  <a16:creationId xmlns:a16="http://schemas.microsoft.com/office/drawing/2014/main" id="{0FAEE86F-9E0B-440F-9015-9BDBFEC865E8}"/>
                </a:ext>
              </a:extLst>
            </p:cNvPr>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6001;p126">
              <a:extLst>
                <a:ext uri="{FF2B5EF4-FFF2-40B4-BE49-F238E27FC236}">
                  <a16:creationId xmlns:a16="http://schemas.microsoft.com/office/drawing/2014/main" id="{80A80468-1D67-4A51-8FF1-810852EDF227}"/>
                </a:ext>
              </a:extLst>
            </p:cNvPr>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6002;p126">
              <a:extLst>
                <a:ext uri="{FF2B5EF4-FFF2-40B4-BE49-F238E27FC236}">
                  <a16:creationId xmlns:a16="http://schemas.microsoft.com/office/drawing/2014/main" id="{ED1FE558-0098-45D1-A5B5-E41748EF047D}"/>
                </a:ext>
              </a:extLst>
            </p:cNvPr>
            <p:cNvSpPr/>
            <p:nvPr/>
          </p:nvSpPr>
          <p:spPr>
            <a:xfrm>
              <a:off x="1450947" y="2076980"/>
              <a:ext cx="204" cy="54"/>
            </a:xfrm>
            <a:custGeom>
              <a:avLst/>
              <a:gdLst/>
              <a:ahLst/>
              <a:cxnLst/>
              <a:rect l="l" t="t" r="r" b="b"/>
              <a:pathLst>
                <a:path w="15" h="4" extrusionOk="0">
                  <a:moveTo>
                    <a:pt x="15"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6003;p126">
              <a:extLst>
                <a:ext uri="{FF2B5EF4-FFF2-40B4-BE49-F238E27FC236}">
                  <a16:creationId xmlns:a16="http://schemas.microsoft.com/office/drawing/2014/main" id="{BA6BE566-3D51-4469-A7EA-6E8F4D472765}"/>
                </a:ext>
              </a:extLst>
            </p:cNvPr>
            <p:cNvSpPr/>
            <p:nvPr/>
          </p:nvSpPr>
          <p:spPr>
            <a:xfrm>
              <a:off x="1452237" y="2077645"/>
              <a:ext cx="204" cy="244"/>
            </a:xfrm>
            <a:custGeom>
              <a:avLst/>
              <a:gdLst/>
              <a:ahLst/>
              <a:cxnLst/>
              <a:rect l="l" t="t" r="r" b="b"/>
              <a:pathLst>
                <a:path w="15" h="18" extrusionOk="0">
                  <a:moveTo>
                    <a:pt x="0" y="0"/>
                  </a:moveTo>
                  <a:lnTo>
                    <a:pt x="14"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6004;p126">
              <a:extLst>
                <a:ext uri="{FF2B5EF4-FFF2-40B4-BE49-F238E27FC236}">
                  <a16:creationId xmlns:a16="http://schemas.microsoft.com/office/drawing/2014/main" id="{6601C8B4-26E0-4184-808B-BD316F342DA7}"/>
                </a:ext>
              </a:extLst>
            </p:cNvPr>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6005;p126">
              <a:extLst>
                <a:ext uri="{FF2B5EF4-FFF2-40B4-BE49-F238E27FC236}">
                  <a16:creationId xmlns:a16="http://schemas.microsoft.com/office/drawing/2014/main" id="{30F137CF-0E9E-4502-B43B-3B3F56FA7D15}"/>
                </a:ext>
              </a:extLst>
            </p:cNvPr>
            <p:cNvSpPr/>
            <p:nvPr/>
          </p:nvSpPr>
          <p:spPr>
            <a:xfrm>
              <a:off x="1450621" y="2076884"/>
              <a:ext cx="244" cy="54"/>
            </a:xfrm>
            <a:custGeom>
              <a:avLst/>
              <a:gdLst/>
              <a:ahLst/>
              <a:cxnLst/>
              <a:rect l="l" t="t" r="r" b="b"/>
              <a:pathLst>
                <a:path w="18" h="4" extrusionOk="0">
                  <a:moveTo>
                    <a:pt x="18"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6006;p126">
              <a:extLst>
                <a:ext uri="{FF2B5EF4-FFF2-40B4-BE49-F238E27FC236}">
                  <a16:creationId xmlns:a16="http://schemas.microsoft.com/office/drawing/2014/main" id="{6A7D3A32-B758-4DE6-B766-258ABD1B3F31}"/>
                </a:ext>
              </a:extLst>
            </p:cNvPr>
            <p:cNvSpPr/>
            <p:nvPr/>
          </p:nvSpPr>
          <p:spPr>
            <a:xfrm>
              <a:off x="1451286" y="2077075"/>
              <a:ext cx="204" cy="54"/>
            </a:xfrm>
            <a:custGeom>
              <a:avLst/>
              <a:gdLst/>
              <a:ahLst/>
              <a:cxnLst/>
              <a:rect l="l" t="t" r="r" b="b"/>
              <a:pathLst>
                <a:path w="15" h="4" extrusionOk="0">
                  <a:moveTo>
                    <a:pt x="14"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6007;p126">
              <a:extLst>
                <a:ext uri="{FF2B5EF4-FFF2-40B4-BE49-F238E27FC236}">
                  <a16:creationId xmlns:a16="http://schemas.microsoft.com/office/drawing/2014/main" id="{A30B566D-C594-449C-9064-862AFC5B8E9B}"/>
                </a:ext>
              </a:extLst>
            </p:cNvPr>
            <p:cNvSpPr/>
            <p:nvPr/>
          </p:nvSpPr>
          <p:spPr>
            <a:xfrm>
              <a:off x="1450336" y="2076884"/>
              <a:ext cx="204" cy="14"/>
            </a:xfrm>
            <a:custGeom>
              <a:avLst/>
              <a:gdLst/>
              <a:ahLst/>
              <a:cxnLst/>
              <a:rect l="l" t="t" r="r" b="b"/>
              <a:pathLst>
                <a:path w="15" h="1" extrusionOk="0">
                  <a:moveTo>
                    <a:pt x="0" y="0"/>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6008;p126">
              <a:extLst>
                <a:ext uri="{FF2B5EF4-FFF2-40B4-BE49-F238E27FC236}">
                  <a16:creationId xmlns:a16="http://schemas.microsoft.com/office/drawing/2014/main" id="{ACCCB27A-5636-49CA-9F6F-D61A318ABAFB}"/>
                </a:ext>
              </a:extLst>
            </p:cNvPr>
            <p:cNvSpPr/>
            <p:nvPr/>
          </p:nvSpPr>
          <p:spPr>
            <a:xfrm>
              <a:off x="1447580" y="2072417"/>
              <a:ext cx="14" cy="149"/>
            </a:xfrm>
            <a:custGeom>
              <a:avLst/>
              <a:gdLst/>
              <a:ahLst/>
              <a:cxnLst/>
              <a:rect l="l" t="t" r="r" b="b"/>
              <a:pathLst>
                <a:path w="1" h="11" extrusionOk="0">
                  <a:moveTo>
                    <a:pt x="0"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6009;p126">
              <a:extLst>
                <a:ext uri="{FF2B5EF4-FFF2-40B4-BE49-F238E27FC236}">
                  <a16:creationId xmlns:a16="http://schemas.microsoft.com/office/drawing/2014/main" id="{8119E81D-8043-46BE-A31C-AAAAE3C4BC26}"/>
                </a:ext>
              </a:extLst>
            </p:cNvPr>
            <p:cNvSpPr/>
            <p:nvPr/>
          </p:nvSpPr>
          <p:spPr>
            <a:xfrm>
              <a:off x="1480899" y="2047082"/>
              <a:ext cx="339" cy="339"/>
            </a:xfrm>
            <a:custGeom>
              <a:avLst/>
              <a:gdLst/>
              <a:ahLst/>
              <a:cxnLst/>
              <a:rect l="l" t="t" r="r" b="b"/>
              <a:pathLst>
                <a:path w="25" h="25" extrusionOk="0">
                  <a:moveTo>
                    <a:pt x="0" y="0"/>
                  </a:moveTo>
                  <a:lnTo>
                    <a:pt x="25"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6010;p126">
              <a:extLst>
                <a:ext uri="{FF2B5EF4-FFF2-40B4-BE49-F238E27FC236}">
                  <a16:creationId xmlns:a16="http://schemas.microsoft.com/office/drawing/2014/main" id="{A69B6DCB-92B0-43AD-91CD-90493969831B}"/>
                </a:ext>
              </a:extLst>
            </p:cNvPr>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6011;p126">
              <a:extLst>
                <a:ext uri="{FF2B5EF4-FFF2-40B4-BE49-F238E27FC236}">
                  <a16:creationId xmlns:a16="http://schemas.microsoft.com/office/drawing/2014/main" id="{C0FA8963-4DFE-433F-BB4E-1DE6DC161F78}"/>
                </a:ext>
              </a:extLst>
            </p:cNvPr>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6012;p126">
              <a:extLst>
                <a:ext uri="{FF2B5EF4-FFF2-40B4-BE49-F238E27FC236}">
                  <a16:creationId xmlns:a16="http://schemas.microsoft.com/office/drawing/2014/main" id="{E99B77AA-F565-4DFC-8B14-0E24AA6D0A55}"/>
                </a:ext>
              </a:extLst>
            </p:cNvPr>
            <p:cNvSpPr/>
            <p:nvPr/>
          </p:nvSpPr>
          <p:spPr>
            <a:xfrm>
              <a:off x="1636850" y="1371869"/>
              <a:ext cx="93400" cy="45719"/>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6013;p126">
              <a:extLst>
                <a:ext uri="{FF2B5EF4-FFF2-40B4-BE49-F238E27FC236}">
                  <a16:creationId xmlns:a16="http://schemas.microsoft.com/office/drawing/2014/main" id="{F642BBB1-48F1-4E59-A950-0992A49E8936}"/>
                </a:ext>
              </a:extLst>
            </p:cNvPr>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6014;p126">
              <a:extLst>
                <a:ext uri="{FF2B5EF4-FFF2-40B4-BE49-F238E27FC236}">
                  <a16:creationId xmlns:a16="http://schemas.microsoft.com/office/drawing/2014/main" id="{0C03BDEE-E881-4124-9CAD-C9A1BD9704E6}"/>
                </a:ext>
              </a:extLst>
            </p:cNvPr>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6015;p126">
              <a:extLst>
                <a:ext uri="{FF2B5EF4-FFF2-40B4-BE49-F238E27FC236}">
                  <a16:creationId xmlns:a16="http://schemas.microsoft.com/office/drawing/2014/main" id="{215B93DB-F037-4697-90DB-7108D51505AB}"/>
                </a:ext>
              </a:extLst>
            </p:cNvPr>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6016;p126">
              <a:extLst>
                <a:ext uri="{FF2B5EF4-FFF2-40B4-BE49-F238E27FC236}">
                  <a16:creationId xmlns:a16="http://schemas.microsoft.com/office/drawing/2014/main" id="{BE6B6571-023F-44F9-87F4-F922EFAAC39C}"/>
                </a:ext>
              </a:extLst>
            </p:cNvPr>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6017;p126">
              <a:extLst>
                <a:ext uri="{FF2B5EF4-FFF2-40B4-BE49-F238E27FC236}">
                  <a16:creationId xmlns:a16="http://schemas.microsoft.com/office/drawing/2014/main" id="{D94B0158-DBC2-43C8-887D-797166FDD12A}"/>
                </a:ext>
              </a:extLst>
            </p:cNvPr>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6018;p126">
              <a:extLst>
                <a:ext uri="{FF2B5EF4-FFF2-40B4-BE49-F238E27FC236}">
                  <a16:creationId xmlns:a16="http://schemas.microsoft.com/office/drawing/2014/main" id="{6CC44B9E-58C9-45F5-8755-08C2CC44C27A}"/>
                </a:ext>
              </a:extLst>
            </p:cNvPr>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6019;p126">
              <a:extLst>
                <a:ext uri="{FF2B5EF4-FFF2-40B4-BE49-F238E27FC236}">
                  <a16:creationId xmlns:a16="http://schemas.microsoft.com/office/drawing/2014/main" id="{2A6A04A5-5D03-426F-9A80-82A99B473232}"/>
                </a:ext>
              </a:extLst>
            </p:cNvPr>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6020;p126">
              <a:extLst>
                <a:ext uri="{FF2B5EF4-FFF2-40B4-BE49-F238E27FC236}">
                  <a16:creationId xmlns:a16="http://schemas.microsoft.com/office/drawing/2014/main" id="{57E56E53-1F75-43FE-885A-A62728A8E96E}"/>
                </a:ext>
              </a:extLst>
            </p:cNvPr>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6021;p126">
              <a:extLst>
                <a:ext uri="{FF2B5EF4-FFF2-40B4-BE49-F238E27FC236}">
                  <a16:creationId xmlns:a16="http://schemas.microsoft.com/office/drawing/2014/main" id="{4431DB0E-E92A-4D3B-9932-E0D54B98517E}"/>
                </a:ext>
              </a:extLst>
            </p:cNvPr>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6022;p126">
              <a:extLst>
                <a:ext uri="{FF2B5EF4-FFF2-40B4-BE49-F238E27FC236}">
                  <a16:creationId xmlns:a16="http://schemas.microsoft.com/office/drawing/2014/main" id="{CFD7A437-3C60-496B-88E9-49FF77765DC4}"/>
                </a:ext>
              </a:extLst>
            </p:cNvPr>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6023;p126">
              <a:extLst>
                <a:ext uri="{FF2B5EF4-FFF2-40B4-BE49-F238E27FC236}">
                  <a16:creationId xmlns:a16="http://schemas.microsoft.com/office/drawing/2014/main" id="{2AD114DC-E2EF-4F4F-ABC2-8AD593186DBC}"/>
                </a:ext>
              </a:extLst>
            </p:cNvPr>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6024;p126">
              <a:extLst>
                <a:ext uri="{FF2B5EF4-FFF2-40B4-BE49-F238E27FC236}">
                  <a16:creationId xmlns:a16="http://schemas.microsoft.com/office/drawing/2014/main" id="{15A0DAEC-413D-4A6A-8E84-49E0C0F03868}"/>
                </a:ext>
              </a:extLst>
            </p:cNvPr>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6025;p126">
              <a:extLst>
                <a:ext uri="{FF2B5EF4-FFF2-40B4-BE49-F238E27FC236}">
                  <a16:creationId xmlns:a16="http://schemas.microsoft.com/office/drawing/2014/main" id="{EBD3DE4F-0BE5-4A65-BA7B-7836D4C85370}"/>
                </a:ext>
              </a:extLst>
            </p:cNvPr>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6026;p126">
              <a:extLst>
                <a:ext uri="{FF2B5EF4-FFF2-40B4-BE49-F238E27FC236}">
                  <a16:creationId xmlns:a16="http://schemas.microsoft.com/office/drawing/2014/main" id="{A9222CAC-EBF9-4436-9CFC-4985DA096EBE}"/>
                </a:ext>
              </a:extLst>
            </p:cNvPr>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6027;p126">
              <a:extLst>
                <a:ext uri="{FF2B5EF4-FFF2-40B4-BE49-F238E27FC236}">
                  <a16:creationId xmlns:a16="http://schemas.microsoft.com/office/drawing/2014/main" id="{23F7C00F-B769-4834-81C4-0A3BFF111CE1}"/>
                </a:ext>
              </a:extLst>
            </p:cNvPr>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6028;p126">
              <a:extLst>
                <a:ext uri="{FF2B5EF4-FFF2-40B4-BE49-F238E27FC236}">
                  <a16:creationId xmlns:a16="http://schemas.microsoft.com/office/drawing/2014/main" id="{91D77641-BD3C-49F4-80C5-0CD721DF4869}"/>
                </a:ext>
              </a:extLst>
            </p:cNvPr>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6029;p126">
              <a:extLst>
                <a:ext uri="{FF2B5EF4-FFF2-40B4-BE49-F238E27FC236}">
                  <a16:creationId xmlns:a16="http://schemas.microsoft.com/office/drawing/2014/main" id="{8FCE4C70-C5C9-405B-BFBB-E6A84A1CF4F1}"/>
                </a:ext>
              </a:extLst>
            </p:cNvPr>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6030;p126">
              <a:extLst>
                <a:ext uri="{FF2B5EF4-FFF2-40B4-BE49-F238E27FC236}">
                  <a16:creationId xmlns:a16="http://schemas.microsoft.com/office/drawing/2014/main" id="{9E75FB5D-671E-4FAD-BC73-905BB1CCA2DB}"/>
                </a:ext>
              </a:extLst>
            </p:cNvPr>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6031;p126">
              <a:extLst>
                <a:ext uri="{FF2B5EF4-FFF2-40B4-BE49-F238E27FC236}">
                  <a16:creationId xmlns:a16="http://schemas.microsoft.com/office/drawing/2014/main" id="{E720B94F-710A-48CA-B131-89707BA9E6FC}"/>
                </a:ext>
              </a:extLst>
            </p:cNvPr>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6032;p126">
              <a:extLst>
                <a:ext uri="{FF2B5EF4-FFF2-40B4-BE49-F238E27FC236}">
                  <a16:creationId xmlns:a16="http://schemas.microsoft.com/office/drawing/2014/main" id="{ACE8074A-798F-469B-8436-AAAB455123BE}"/>
                </a:ext>
              </a:extLst>
            </p:cNvPr>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6033;p126">
              <a:extLst>
                <a:ext uri="{FF2B5EF4-FFF2-40B4-BE49-F238E27FC236}">
                  <a16:creationId xmlns:a16="http://schemas.microsoft.com/office/drawing/2014/main" id="{63A60EA8-4025-4187-B937-92B536F30AB0}"/>
                </a:ext>
              </a:extLst>
            </p:cNvPr>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6034;p126">
              <a:extLst>
                <a:ext uri="{FF2B5EF4-FFF2-40B4-BE49-F238E27FC236}">
                  <a16:creationId xmlns:a16="http://schemas.microsoft.com/office/drawing/2014/main" id="{5C8BA7FB-8C02-4549-8F0B-BB892185A176}"/>
                </a:ext>
              </a:extLst>
            </p:cNvPr>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6035;p126">
              <a:extLst>
                <a:ext uri="{FF2B5EF4-FFF2-40B4-BE49-F238E27FC236}">
                  <a16:creationId xmlns:a16="http://schemas.microsoft.com/office/drawing/2014/main" id="{1A10C335-E8B2-493A-BCC5-BC0A8E55B9FC}"/>
                </a:ext>
              </a:extLst>
            </p:cNvPr>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6036;p126">
              <a:extLst>
                <a:ext uri="{FF2B5EF4-FFF2-40B4-BE49-F238E27FC236}">
                  <a16:creationId xmlns:a16="http://schemas.microsoft.com/office/drawing/2014/main" id="{D539F88D-8752-4B68-934E-0A5A40A11182}"/>
                </a:ext>
              </a:extLst>
            </p:cNvPr>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6037;p126">
              <a:extLst>
                <a:ext uri="{FF2B5EF4-FFF2-40B4-BE49-F238E27FC236}">
                  <a16:creationId xmlns:a16="http://schemas.microsoft.com/office/drawing/2014/main" id="{CD6ABE91-7469-469D-ADC6-07D6326B0317}"/>
                </a:ext>
              </a:extLst>
            </p:cNvPr>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6038;p126">
              <a:extLst>
                <a:ext uri="{FF2B5EF4-FFF2-40B4-BE49-F238E27FC236}">
                  <a16:creationId xmlns:a16="http://schemas.microsoft.com/office/drawing/2014/main" id="{FBC35A0D-C6EE-4B6F-9CF9-BF65C5B8E58E}"/>
                </a:ext>
              </a:extLst>
            </p:cNvPr>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6039;p126">
              <a:extLst>
                <a:ext uri="{FF2B5EF4-FFF2-40B4-BE49-F238E27FC236}">
                  <a16:creationId xmlns:a16="http://schemas.microsoft.com/office/drawing/2014/main" id="{EA100774-449B-470F-973C-C26877301EFF}"/>
                </a:ext>
              </a:extLst>
            </p:cNvPr>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6040;p126">
              <a:extLst>
                <a:ext uri="{FF2B5EF4-FFF2-40B4-BE49-F238E27FC236}">
                  <a16:creationId xmlns:a16="http://schemas.microsoft.com/office/drawing/2014/main" id="{65B418A7-85BB-4C50-9470-5C29890C2F77}"/>
                </a:ext>
              </a:extLst>
            </p:cNvPr>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6041;p126">
              <a:extLst>
                <a:ext uri="{FF2B5EF4-FFF2-40B4-BE49-F238E27FC236}">
                  <a16:creationId xmlns:a16="http://schemas.microsoft.com/office/drawing/2014/main" id="{B952EF7B-5D12-4475-A1FF-AA04BC87CFB2}"/>
                </a:ext>
              </a:extLst>
            </p:cNvPr>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6042;p126">
              <a:extLst>
                <a:ext uri="{FF2B5EF4-FFF2-40B4-BE49-F238E27FC236}">
                  <a16:creationId xmlns:a16="http://schemas.microsoft.com/office/drawing/2014/main" id="{12E28036-747C-4D58-926B-995E5B02DE44}"/>
                </a:ext>
              </a:extLst>
            </p:cNvPr>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6043;p126">
              <a:extLst>
                <a:ext uri="{FF2B5EF4-FFF2-40B4-BE49-F238E27FC236}">
                  <a16:creationId xmlns:a16="http://schemas.microsoft.com/office/drawing/2014/main" id="{2A8FD47F-B53F-45DD-A212-5178410450CA}"/>
                </a:ext>
              </a:extLst>
            </p:cNvPr>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6044;p126">
              <a:extLst>
                <a:ext uri="{FF2B5EF4-FFF2-40B4-BE49-F238E27FC236}">
                  <a16:creationId xmlns:a16="http://schemas.microsoft.com/office/drawing/2014/main" id="{10331EE9-E922-4170-BD78-2B768083FBB5}"/>
                </a:ext>
              </a:extLst>
            </p:cNvPr>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6045;p126">
              <a:extLst>
                <a:ext uri="{FF2B5EF4-FFF2-40B4-BE49-F238E27FC236}">
                  <a16:creationId xmlns:a16="http://schemas.microsoft.com/office/drawing/2014/main" id="{A3A3DF5E-6780-46C5-8803-8A171D2995E0}"/>
                </a:ext>
              </a:extLst>
            </p:cNvPr>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6046;p126">
              <a:extLst>
                <a:ext uri="{FF2B5EF4-FFF2-40B4-BE49-F238E27FC236}">
                  <a16:creationId xmlns:a16="http://schemas.microsoft.com/office/drawing/2014/main" id="{FA090B60-0064-4012-A1CC-B99DF563AECA}"/>
                </a:ext>
              </a:extLst>
            </p:cNvPr>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6047;p126">
              <a:extLst>
                <a:ext uri="{FF2B5EF4-FFF2-40B4-BE49-F238E27FC236}">
                  <a16:creationId xmlns:a16="http://schemas.microsoft.com/office/drawing/2014/main" id="{FC0FFC07-6335-4DC6-B79E-7701500F835D}"/>
                </a:ext>
              </a:extLst>
            </p:cNvPr>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6048;p126">
              <a:extLst>
                <a:ext uri="{FF2B5EF4-FFF2-40B4-BE49-F238E27FC236}">
                  <a16:creationId xmlns:a16="http://schemas.microsoft.com/office/drawing/2014/main" id="{1513D166-2D3C-444B-9850-07F40B59C751}"/>
                </a:ext>
              </a:extLst>
            </p:cNvPr>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6049;p126">
              <a:extLst>
                <a:ext uri="{FF2B5EF4-FFF2-40B4-BE49-F238E27FC236}">
                  <a16:creationId xmlns:a16="http://schemas.microsoft.com/office/drawing/2014/main" id="{144B7406-D188-4233-B56B-873763B1CA74}"/>
                </a:ext>
              </a:extLst>
            </p:cNvPr>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6050;p126">
              <a:extLst>
                <a:ext uri="{FF2B5EF4-FFF2-40B4-BE49-F238E27FC236}">
                  <a16:creationId xmlns:a16="http://schemas.microsoft.com/office/drawing/2014/main" id="{9D80D4CB-2951-499B-9903-E229CAE151F5}"/>
                </a:ext>
              </a:extLst>
            </p:cNvPr>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6051;p126">
              <a:extLst>
                <a:ext uri="{FF2B5EF4-FFF2-40B4-BE49-F238E27FC236}">
                  <a16:creationId xmlns:a16="http://schemas.microsoft.com/office/drawing/2014/main" id="{BFBC5162-C02C-4862-BA98-9082079E696D}"/>
                </a:ext>
              </a:extLst>
            </p:cNvPr>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6052;p126">
              <a:extLst>
                <a:ext uri="{FF2B5EF4-FFF2-40B4-BE49-F238E27FC236}">
                  <a16:creationId xmlns:a16="http://schemas.microsoft.com/office/drawing/2014/main" id="{369C1D92-9D79-4090-BEC2-0EDCF32D467F}"/>
                </a:ext>
              </a:extLst>
            </p:cNvPr>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6053;p126">
              <a:extLst>
                <a:ext uri="{FF2B5EF4-FFF2-40B4-BE49-F238E27FC236}">
                  <a16:creationId xmlns:a16="http://schemas.microsoft.com/office/drawing/2014/main" id="{233479F5-AA70-467F-8107-300F75523E7A}"/>
                </a:ext>
              </a:extLst>
            </p:cNvPr>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6054;p126">
              <a:extLst>
                <a:ext uri="{FF2B5EF4-FFF2-40B4-BE49-F238E27FC236}">
                  <a16:creationId xmlns:a16="http://schemas.microsoft.com/office/drawing/2014/main" id="{5CB3F707-B11E-465C-8A7D-16C7467A5E21}"/>
                </a:ext>
              </a:extLst>
            </p:cNvPr>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6055;p126">
              <a:extLst>
                <a:ext uri="{FF2B5EF4-FFF2-40B4-BE49-F238E27FC236}">
                  <a16:creationId xmlns:a16="http://schemas.microsoft.com/office/drawing/2014/main" id="{E002FD62-FD88-4E8C-ADC1-E878586493C3}"/>
                </a:ext>
              </a:extLst>
            </p:cNvPr>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6056;p126">
              <a:extLst>
                <a:ext uri="{FF2B5EF4-FFF2-40B4-BE49-F238E27FC236}">
                  <a16:creationId xmlns:a16="http://schemas.microsoft.com/office/drawing/2014/main" id="{C7BFE30C-F65F-46CC-A98B-DABE99801F41}"/>
                </a:ext>
              </a:extLst>
            </p:cNvPr>
            <p:cNvSpPr/>
            <p:nvPr/>
          </p:nvSpPr>
          <p:spPr>
            <a:xfrm>
              <a:off x="1173314" y="1789354"/>
              <a:ext cx="16741" cy="2254"/>
            </a:xfrm>
            <a:custGeom>
              <a:avLst/>
              <a:gdLst/>
              <a:ahLst/>
              <a:cxnLst/>
              <a:rect l="l" t="t" r="r" b="b"/>
              <a:pathLst>
                <a:path w="1233" h="166" extrusionOk="0">
                  <a:moveTo>
                    <a:pt x="0" y="165"/>
                  </a:moveTo>
                  <a:lnTo>
                    <a:pt x="1233"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6057;p126">
              <a:extLst>
                <a:ext uri="{FF2B5EF4-FFF2-40B4-BE49-F238E27FC236}">
                  <a16:creationId xmlns:a16="http://schemas.microsoft.com/office/drawing/2014/main" id="{8F99C2C0-578D-4C25-AC09-B4CA8AD022F5}"/>
                </a:ext>
              </a:extLst>
            </p:cNvPr>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6058;p126">
              <a:extLst>
                <a:ext uri="{FF2B5EF4-FFF2-40B4-BE49-F238E27FC236}">
                  <a16:creationId xmlns:a16="http://schemas.microsoft.com/office/drawing/2014/main" id="{64F73AF1-8BC4-477C-8291-F4EDBF0BCAEA}"/>
                </a:ext>
              </a:extLst>
            </p:cNvPr>
            <p:cNvSpPr/>
            <p:nvPr/>
          </p:nvSpPr>
          <p:spPr>
            <a:xfrm>
              <a:off x="1318906" y="1844641"/>
              <a:ext cx="339" cy="149"/>
            </a:xfrm>
            <a:custGeom>
              <a:avLst/>
              <a:gdLst/>
              <a:ahLst/>
              <a:cxnLst/>
              <a:rect l="l" t="t" r="r" b="b"/>
              <a:pathLst>
                <a:path w="25" h="11" extrusionOk="0">
                  <a:moveTo>
                    <a:pt x="25" y="1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6059;p126">
              <a:extLst>
                <a:ext uri="{FF2B5EF4-FFF2-40B4-BE49-F238E27FC236}">
                  <a16:creationId xmlns:a16="http://schemas.microsoft.com/office/drawing/2014/main" id="{101003C7-00A5-4D0F-A465-E110C0AE6224}"/>
                </a:ext>
              </a:extLst>
            </p:cNvPr>
            <p:cNvSpPr/>
            <p:nvPr/>
          </p:nvSpPr>
          <p:spPr>
            <a:xfrm>
              <a:off x="1317765" y="1844302"/>
              <a:ext cx="299" cy="68"/>
            </a:xfrm>
            <a:custGeom>
              <a:avLst/>
              <a:gdLst/>
              <a:ahLst/>
              <a:cxnLst/>
              <a:rect l="l" t="t" r="r" b="b"/>
              <a:pathLst>
                <a:path w="22" h="5" extrusionOk="0">
                  <a:moveTo>
                    <a:pt x="21"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6060;p126">
              <a:extLst>
                <a:ext uri="{FF2B5EF4-FFF2-40B4-BE49-F238E27FC236}">
                  <a16:creationId xmlns:a16="http://schemas.microsoft.com/office/drawing/2014/main" id="{7F293473-0BDE-4F25-9A8A-D974D1D441D8}"/>
                </a:ext>
              </a:extLst>
            </p:cNvPr>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6061;p126">
              <a:extLst>
                <a:ext uri="{FF2B5EF4-FFF2-40B4-BE49-F238E27FC236}">
                  <a16:creationId xmlns:a16="http://schemas.microsoft.com/office/drawing/2014/main" id="{4D698511-0741-4B85-A276-A8297AA1F2F1}"/>
                </a:ext>
              </a:extLst>
            </p:cNvPr>
            <p:cNvSpPr/>
            <p:nvPr/>
          </p:nvSpPr>
          <p:spPr>
            <a:xfrm>
              <a:off x="1252838" y="1797147"/>
              <a:ext cx="244" cy="258"/>
            </a:xfrm>
            <a:custGeom>
              <a:avLst/>
              <a:gdLst/>
              <a:ahLst/>
              <a:cxnLst/>
              <a:rect l="l" t="t" r="r" b="b"/>
              <a:pathLst>
                <a:path w="18" h="19" extrusionOk="0">
                  <a:moveTo>
                    <a:pt x="0" y="1"/>
                  </a:moveTo>
                  <a:lnTo>
                    <a:pt x="18"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6062;p126">
              <a:extLst>
                <a:ext uri="{FF2B5EF4-FFF2-40B4-BE49-F238E27FC236}">
                  <a16:creationId xmlns:a16="http://schemas.microsoft.com/office/drawing/2014/main" id="{3411A9C1-0E5E-4F9F-ACDC-7E738A9D0983}"/>
                </a:ext>
              </a:extLst>
            </p:cNvPr>
            <p:cNvSpPr/>
            <p:nvPr/>
          </p:nvSpPr>
          <p:spPr>
            <a:xfrm>
              <a:off x="1318240" y="1844397"/>
              <a:ext cx="299" cy="109"/>
            </a:xfrm>
            <a:custGeom>
              <a:avLst/>
              <a:gdLst/>
              <a:ahLst/>
              <a:cxnLst/>
              <a:rect l="l" t="t" r="r" b="b"/>
              <a:pathLst>
                <a:path w="22" h="8" extrusionOk="0">
                  <a:moveTo>
                    <a:pt x="21"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6063;p126">
              <a:extLst>
                <a:ext uri="{FF2B5EF4-FFF2-40B4-BE49-F238E27FC236}">
                  <a16:creationId xmlns:a16="http://schemas.microsoft.com/office/drawing/2014/main" id="{7EFA5B34-7711-4A30-BD6C-85D2B5862ED7}"/>
                </a:ext>
              </a:extLst>
            </p:cNvPr>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6064;p126">
              <a:extLst>
                <a:ext uri="{FF2B5EF4-FFF2-40B4-BE49-F238E27FC236}">
                  <a16:creationId xmlns:a16="http://schemas.microsoft.com/office/drawing/2014/main" id="{BAEA48B7-AA61-44E9-838A-380215BF5CA5}"/>
                </a:ext>
              </a:extLst>
            </p:cNvPr>
            <p:cNvSpPr/>
            <p:nvPr/>
          </p:nvSpPr>
          <p:spPr>
            <a:xfrm>
              <a:off x="1122833" y="165189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6065;p126">
              <a:extLst>
                <a:ext uri="{FF2B5EF4-FFF2-40B4-BE49-F238E27FC236}">
                  <a16:creationId xmlns:a16="http://schemas.microsoft.com/office/drawing/2014/main" id="{41269AED-C0EC-4C64-94A4-ADD7DA279B6F}"/>
                </a:ext>
              </a:extLst>
            </p:cNvPr>
            <p:cNvSpPr/>
            <p:nvPr/>
          </p:nvSpPr>
          <p:spPr>
            <a:xfrm>
              <a:off x="1124734" y="1651746"/>
              <a:ext cx="530" cy="68"/>
            </a:xfrm>
            <a:custGeom>
              <a:avLst/>
              <a:gdLst/>
              <a:ahLst/>
              <a:cxnLst/>
              <a:rect l="l" t="t" r="r" b="b"/>
              <a:pathLst>
                <a:path w="39" h="5" extrusionOk="0">
                  <a:moveTo>
                    <a:pt x="0" y="4"/>
                  </a:moveTo>
                  <a:lnTo>
                    <a:pt x="3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6066;p126">
              <a:extLst>
                <a:ext uri="{FF2B5EF4-FFF2-40B4-BE49-F238E27FC236}">
                  <a16:creationId xmlns:a16="http://schemas.microsoft.com/office/drawing/2014/main" id="{4F673459-FBC9-4EF0-A8E1-EF43453E2393}"/>
                </a:ext>
              </a:extLst>
            </p:cNvPr>
            <p:cNvSpPr/>
            <p:nvPr/>
          </p:nvSpPr>
          <p:spPr>
            <a:xfrm>
              <a:off x="1125969" y="1651556"/>
              <a:ext cx="489" cy="109"/>
            </a:xfrm>
            <a:custGeom>
              <a:avLst/>
              <a:gdLst/>
              <a:ahLst/>
              <a:cxnLst/>
              <a:rect l="l" t="t" r="r" b="b"/>
              <a:pathLst>
                <a:path w="36" h="8" extrusionOk="0">
                  <a:moveTo>
                    <a:pt x="0" y="8"/>
                  </a:moveTo>
                  <a:lnTo>
                    <a:pt x="3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6067;p126">
              <a:extLst>
                <a:ext uri="{FF2B5EF4-FFF2-40B4-BE49-F238E27FC236}">
                  <a16:creationId xmlns:a16="http://schemas.microsoft.com/office/drawing/2014/main" id="{1B55E661-8B5D-4E92-8165-AE0F48D6AE81}"/>
                </a:ext>
              </a:extLst>
            </p:cNvPr>
            <p:cNvSpPr/>
            <p:nvPr/>
          </p:nvSpPr>
          <p:spPr>
            <a:xfrm>
              <a:off x="1117076" y="1651515"/>
              <a:ext cx="448" cy="54"/>
            </a:xfrm>
            <a:custGeom>
              <a:avLst/>
              <a:gdLst/>
              <a:ahLst/>
              <a:cxnLst/>
              <a:rect l="l" t="t" r="r" b="b"/>
              <a:pathLst>
                <a:path w="33" h="4" extrusionOk="0">
                  <a:moveTo>
                    <a:pt x="1" y="0"/>
                  </a:moveTo>
                  <a:lnTo>
                    <a:pt x="32"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6068;p126">
              <a:extLst>
                <a:ext uri="{FF2B5EF4-FFF2-40B4-BE49-F238E27FC236}">
                  <a16:creationId xmlns:a16="http://schemas.microsoft.com/office/drawing/2014/main" id="{4E3572B7-AE0D-4587-8FBF-F4AE907EAA34}"/>
                </a:ext>
              </a:extLst>
            </p:cNvPr>
            <p:cNvSpPr/>
            <p:nvPr/>
          </p:nvSpPr>
          <p:spPr>
            <a:xfrm>
              <a:off x="1120783" y="1651841"/>
              <a:ext cx="394" cy="14"/>
            </a:xfrm>
            <a:custGeom>
              <a:avLst/>
              <a:gdLst/>
              <a:ahLst/>
              <a:cxnLst/>
              <a:rect l="l" t="t" r="r" b="b"/>
              <a:pathLst>
                <a:path w="29" h="1" extrusionOk="0">
                  <a:moveTo>
                    <a:pt x="1" y="1"/>
                  </a:moveTo>
                  <a:lnTo>
                    <a:pt x="2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6069;p126">
              <a:extLst>
                <a:ext uri="{FF2B5EF4-FFF2-40B4-BE49-F238E27FC236}">
                  <a16:creationId xmlns:a16="http://schemas.microsoft.com/office/drawing/2014/main" id="{E0D207E6-B0B6-4AC1-A824-F7A67A38481B}"/>
                </a:ext>
              </a:extLst>
            </p:cNvPr>
            <p:cNvSpPr/>
            <p:nvPr/>
          </p:nvSpPr>
          <p:spPr>
            <a:xfrm>
              <a:off x="1123539" y="1651895"/>
              <a:ext cx="543" cy="14"/>
            </a:xfrm>
            <a:custGeom>
              <a:avLst/>
              <a:gdLst/>
              <a:ahLst/>
              <a:cxnLst/>
              <a:rect l="l" t="t" r="r" b="b"/>
              <a:pathLst>
                <a:path w="40" h="1" extrusionOk="0">
                  <a:moveTo>
                    <a:pt x="1" y="0"/>
                  </a:moveTo>
                  <a:lnTo>
                    <a:pt x="3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6070;p126">
              <a:extLst>
                <a:ext uri="{FF2B5EF4-FFF2-40B4-BE49-F238E27FC236}">
                  <a16:creationId xmlns:a16="http://schemas.microsoft.com/office/drawing/2014/main" id="{8A695051-D603-40CD-9A32-EF6E1C704458}"/>
                </a:ext>
              </a:extLst>
            </p:cNvPr>
            <p:cNvSpPr/>
            <p:nvPr/>
          </p:nvSpPr>
          <p:spPr>
            <a:xfrm>
              <a:off x="1119072" y="1651705"/>
              <a:ext cx="163" cy="14"/>
            </a:xfrm>
            <a:custGeom>
              <a:avLst/>
              <a:gdLst/>
              <a:ahLst/>
              <a:cxnLst/>
              <a:rect l="l" t="t" r="r" b="b"/>
              <a:pathLst>
                <a:path w="12" h="1" extrusionOk="0">
                  <a:moveTo>
                    <a:pt x="1"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6071;p126">
              <a:extLst>
                <a:ext uri="{FF2B5EF4-FFF2-40B4-BE49-F238E27FC236}">
                  <a16:creationId xmlns:a16="http://schemas.microsoft.com/office/drawing/2014/main" id="{AE7D25E8-C100-4818-93D6-B45EFA51ED40}"/>
                </a:ext>
              </a:extLst>
            </p:cNvPr>
            <p:cNvSpPr/>
            <p:nvPr/>
          </p:nvSpPr>
          <p:spPr>
            <a:xfrm>
              <a:off x="1543206" y="1679322"/>
              <a:ext cx="258" cy="434"/>
            </a:xfrm>
            <a:custGeom>
              <a:avLst/>
              <a:gdLst/>
              <a:ahLst/>
              <a:cxnLst/>
              <a:rect l="l" t="t" r="r" b="b"/>
              <a:pathLst>
                <a:path w="19" h="32" extrusionOk="0">
                  <a:moveTo>
                    <a:pt x="1" y="0"/>
                  </a:moveTo>
                  <a:lnTo>
                    <a:pt x="18"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6072;p126">
              <a:extLst>
                <a:ext uri="{FF2B5EF4-FFF2-40B4-BE49-F238E27FC236}">
                  <a16:creationId xmlns:a16="http://schemas.microsoft.com/office/drawing/2014/main" id="{7D73DBCC-0802-453B-949D-6EF9C7ABBA98}"/>
                </a:ext>
              </a:extLst>
            </p:cNvPr>
            <p:cNvSpPr/>
            <p:nvPr/>
          </p:nvSpPr>
          <p:spPr>
            <a:xfrm>
              <a:off x="1543736" y="1680177"/>
              <a:ext cx="299" cy="434"/>
            </a:xfrm>
            <a:custGeom>
              <a:avLst/>
              <a:gdLst/>
              <a:ahLst/>
              <a:cxnLst/>
              <a:rect l="l" t="t" r="r" b="b"/>
              <a:pathLst>
                <a:path w="22" h="32" extrusionOk="0">
                  <a:moveTo>
                    <a:pt x="0" y="0"/>
                  </a:moveTo>
                  <a:lnTo>
                    <a:pt x="21"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6073;p126">
              <a:extLst>
                <a:ext uri="{FF2B5EF4-FFF2-40B4-BE49-F238E27FC236}">
                  <a16:creationId xmlns:a16="http://schemas.microsoft.com/office/drawing/2014/main" id="{8E92B1C8-B841-42C1-AC27-666978B71777}"/>
                </a:ext>
              </a:extLst>
            </p:cNvPr>
            <p:cNvSpPr/>
            <p:nvPr/>
          </p:nvSpPr>
          <p:spPr>
            <a:xfrm>
              <a:off x="1542731" y="1678507"/>
              <a:ext cx="258" cy="394"/>
            </a:xfrm>
            <a:custGeom>
              <a:avLst/>
              <a:gdLst/>
              <a:ahLst/>
              <a:cxnLst/>
              <a:rect l="l" t="t" r="r" b="b"/>
              <a:pathLst>
                <a:path w="19" h="29" extrusionOk="0">
                  <a:moveTo>
                    <a:pt x="1" y="1"/>
                  </a:moveTo>
                  <a:lnTo>
                    <a:pt x="18"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6074;p126">
              <a:extLst>
                <a:ext uri="{FF2B5EF4-FFF2-40B4-BE49-F238E27FC236}">
                  <a16:creationId xmlns:a16="http://schemas.microsoft.com/office/drawing/2014/main" id="{A93FCE79-F721-4B76-9EEC-9CCCFEC78D4A}"/>
                </a:ext>
              </a:extLst>
            </p:cNvPr>
            <p:cNvSpPr/>
            <p:nvPr/>
          </p:nvSpPr>
          <p:spPr>
            <a:xfrm>
              <a:off x="1544251" y="1681032"/>
              <a:ext cx="299" cy="394"/>
            </a:xfrm>
            <a:custGeom>
              <a:avLst/>
              <a:gdLst/>
              <a:ahLst/>
              <a:cxnLst/>
              <a:rect l="l" t="t" r="r" b="b"/>
              <a:pathLst>
                <a:path w="22" h="29" extrusionOk="0">
                  <a:moveTo>
                    <a:pt x="1" y="0"/>
                  </a:moveTo>
                  <a:lnTo>
                    <a:pt x="22" y="2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6075;p126">
              <a:extLst>
                <a:ext uri="{FF2B5EF4-FFF2-40B4-BE49-F238E27FC236}">
                  <a16:creationId xmlns:a16="http://schemas.microsoft.com/office/drawing/2014/main" id="{2F9EEFFF-F6DE-4213-94DF-AEAC7D94C558}"/>
                </a:ext>
              </a:extLst>
            </p:cNvPr>
            <p:cNvSpPr/>
            <p:nvPr/>
          </p:nvSpPr>
          <p:spPr>
            <a:xfrm>
              <a:off x="1544876" y="1681888"/>
              <a:ext cx="299" cy="394"/>
            </a:xfrm>
            <a:custGeom>
              <a:avLst/>
              <a:gdLst/>
              <a:ahLst/>
              <a:cxnLst/>
              <a:rect l="l" t="t" r="r" b="b"/>
              <a:pathLst>
                <a:path w="22" h="29" extrusionOk="0">
                  <a:moveTo>
                    <a:pt x="0" y="0"/>
                  </a:moveTo>
                  <a:lnTo>
                    <a:pt x="21" y="2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6076;p126">
              <a:extLst>
                <a:ext uri="{FF2B5EF4-FFF2-40B4-BE49-F238E27FC236}">
                  <a16:creationId xmlns:a16="http://schemas.microsoft.com/office/drawing/2014/main" id="{66AFA5C3-2CB5-43E6-95DA-108A5A9417E1}"/>
                </a:ext>
              </a:extLst>
            </p:cNvPr>
            <p:cNvSpPr/>
            <p:nvPr/>
          </p:nvSpPr>
          <p:spPr>
            <a:xfrm>
              <a:off x="1478333" y="1688541"/>
              <a:ext cx="530" cy="434"/>
            </a:xfrm>
            <a:custGeom>
              <a:avLst/>
              <a:gdLst/>
              <a:ahLst/>
              <a:cxnLst/>
              <a:rect l="l" t="t" r="r" b="b"/>
              <a:pathLst>
                <a:path w="39" h="32" extrusionOk="0">
                  <a:moveTo>
                    <a:pt x="0" y="32"/>
                  </a:moveTo>
                  <a:lnTo>
                    <a:pt x="3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6077;p126">
              <a:extLst>
                <a:ext uri="{FF2B5EF4-FFF2-40B4-BE49-F238E27FC236}">
                  <a16:creationId xmlns:a16="http://schemas.microsoft.com/office/drawing/2014/main" id="{77E2C173-7B64-42B7-AE2B-E5801A99BD5A}"/>
                </a:ext>
              </a:extLst>
            </p:cNvPr>
            <p:cNvSpPr/>
            <p:nvPr/>
          </p:nvSpPr>
          <p:spPr>
            <a:xfrm>
              <a:off x="1478944" y="1688011"/>
              <a:ext cx="489" cy="448"/>
            </a:xfrm>
            <a:custGeom>
              <a:avLst/>
              <a:gdLst/>
              <a:ahLst/>
              <a:cxnLst/>
              <a:rect l="l" t="t" r="r" b="b"/>
              <a:pathLst>
                <a:path w="36" h="33" extrusionOk="0">
                  <a:moveTo>
                    <a:pt x="1" y="32"/>
                  </a:moveTo>
                  <a:lnTo>
                    <a:pt x="36"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6078;p126">
              <a:extLst>
                <a:ext uri="{FF2B5EF4-FFF2-40B4-BE49-F238E27FC236}">
                  <a16:creationId xmlns:a16="http://schemas.microsoft.com/office/drawing/2014/main" id="{E8ABF93C-2E4D-488E-819F-2CE7E556B032}"/>
                </a:ext>
              </a:extLst>
            </p:cNvPr>
            <p:cNvSpPr/>
            <p:nvPr/>
          </p:nvSpPr>
          <p:spPr>
            <a:xfrm>
              <a:off x="1542310" y="1677706"/>
              <a:ext cx="244" cy="434"/>
            </a:xfrm>
            <a:custGeom>
              <a:avLst/>
              <a:gdLst/>
              <a:ahLst/>
              <a:cxnLst/>
              <a:rect l="l" t="t" r="r" b="b"/>
              <a:pathLst>
                <a:path w="18" h="32" extrusionOk="0">
                  <a:moveTo>
                    <a:pt x="0" y="0"/>
                  </a:moveTo>
                  <a:lnTo>
                    <a:pt x="18"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6079;p126">
              <a:extLst>
                <a:ext uri="{FF2B5EF4-FFF2-40B4-BE49-F238E27FC236}">
                  <a16:creationId xmlns:a16="http://schemas.microsoft.com/office/drawing/2014/main" id="{A732D7D3-2368-4128-BE08-92359FF9F780}"/>
                </a:ext>
              </a:extLst>
            </p:cNvPr>
            <p:cNvSpPr/>
            <p:nvPr/>
          </p:nvSpPr>
          <p:spPr>
            <a:xfrm>
              <a:off x="1539689" y="1670714"/>
              <a:ext cx="109" cy="353"/>
            </a:xfrm>
            <a:custGeom>
              <a:avLst/>
              <a:gdLst/>
              <a:ahLst/>
              <a:cxnLst/>
              <a:rect l="l" t="t" r="r" b="b"/>
              <a:pathLst>
                <a:path w="8" h="26" extrusionOk="0">
                  <a:moveTo>
                    <a:pt x="1" y="1"/>
                  </a:moveTo>
                  <a:lnTo>
                    <a:pt x="8"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6080;p126">
              <a:extLst>
                <a:ext uri="{FF2B5EF4-FFF2-40B4-BE49-F238E27FC236}">
                  <a16:creationId xmlns:a16="http://schemas.microsoft.com/office/drawing/2014/main" id="{8527CA03-C7F7-4971-92DB-871A5E98E8FD}"/>
                </a:ext>
              </a:extLst>
            </p:cNvPr>
            <p:cNvSpPr/>
            <p:nvPr/>
          </p:nvSpPr>
          <p:spPr>
            <a:xfrm>
              <a:off x="1539975" y="1671949"/>
              <a:ext cx="163" cy="394"/>
            </a:xfrm>
            <a:custGeom>
              <a:avLst/>
              <a:gdLst/>
              <a:ahLst/>
              <a:cxnLst/>
              <a:rect l="l" t="t" r="r" b="b"/>
              <a:pathLst>
                <a:path w="12" h="29" extrusionOk="0">
                  <a:moveTo>
                    <a:pt x="1" y="1"/>
                  </a:moveTo>
                  <a:lnTo>
                    <a:pt x="11"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6081;p126">
              <a:extLst>
                <a:ext uri="{FF2B5EF4-FFF2-40B4-BE49-F238E27FC236}">
                  <a16:creationId xmlns:a16="http://schemas.microsoft.com/office/drawing/2014/main" id="{5BA2ED81-1BB5-4A3B-9B97-F702E57C84CC}"/>
                </a:ext>
              </a:extLst>
            </p:cNvPr>
            <p:cNvSpPr/>
            <p:nvPr/>
          </p:nvSpPr>
          <p:spPr>
            <a:xfrm>
              <a:off x="1477667" y="1689111"/>
              <a:ext cx="584" cy="489"/>
            </a:xfrm>
            <a:custGeom>
              <a:avLst/>
              <a:gdLst/>
              <a:ahLst/>
              <a:cxnLst/>
              <a:rect l="l" t="t" r="r" b="b"/>
              <a:pathLst>
                <a:path w="43" h="36" extrusionOk="0">
                  <a:moveTo>
                    <a:pt x="0" y="35"/>
                  </a:moveTo>
                  <a:lnTo>
                    <a:pt x="4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6082;p126">
              <a:extLst>
                <a:ext uri="{FF2B5EF4-FFF2-40B4-BE49-F238E27FC236}">
                  <a16:creationId xmlns:a16="http://schemas.microsoft.com/office/drawing/2014/main" id="{E7BC7F45-66F2-48E3-81F9-A61627B676C5}"/>
                </a:ext>
              </a:extLst>
            </p:cNvPr>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6083;p126">
              <a:extLst>
                <a:ext uri="{FF2B5EF4-FFF2-40B4-BE49-F238E27FC236}">
                  <a16:creationId xmlns:a16="http://schemas.microsoft.com/office/drawing/2014/main" id="{6EAC6842-6E8B-4863-B3F8-DFA68D11731F}"/>
                </a:ext>
              </a:extLst>
            </p:cNvPr>
            <p:cNvSpPr/>
            <p:nvPr/>
          </p:nvSpPr>
          <p:spPr>
            <a:xfrm>
              <a:off x="1540165" y="1672614"/>
              <a:ext cx="163" cy="394"/>
            </a:xfrm>
            <a:custGeom>
              <a:avLst/>
              <a:gdLst/>
              <a:ahLst/>
              <a:cxnLst/>
              <a:rect l="l" t="t" r="r" b="b"/>
              <a:pathLst>
                <a:path w="12" h="29" extrusionOk="0">
                  <a:moveTo>
                    <a:pt x="1" y="1"/>
                  </a:moveTo>
                  <a:lnTo>
                    <a:pt x="11"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6084;p126">
              <a:extLst>
                <a:ext uri="{FF2B5EF4-FFF2-40B4-BE49-F238E27FC236}">
                  <a16:creationId xmlns:a16="http://schemas.microsoft.com/office/drawing/2014/main" id="{01C341EB-FB3E-464E-873F-96C3CD9A7B1D}"/>
                </a:ext>
              </a:extLst>
            </p:cNvPr>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6085;p126">
              <a:extLst>
                <a:ext uri="{FF2B5EF4-FFF2-40B4-BE49-F238E27FC236}">
                  <a16:creationId xmlns:a16="http://schemas.microsoft.com/office/drawing/2014/main" id="{E44238C5-9006-4461-8936-6EC5C14B5EDE}"/>
                </a:ext>
              </a:extLst>
            </p:cNvPr>
            <p:cNvSpPr/>
            <p:nvPr/>
          </p:nvSpPr>
          <p:spPr>
            <a:xfrm>
              <a:off x="1539839" y="1671338"/>
              <a:ext cx="109" cy="339"/>
            </a:xfrm>
            <a:custGeom>
              <a:avLst/>
              <a:gdLst/>
              <a:ahLst/>
              <a:cxnLst/>
              <a:rect l="l" t="t" r="r" b="b"/>
              <a:pathLst>
                <a:path w="8" h="25" extrusionOk="0">
                  <a:moveTo>
                    <a:pt x="0" y="0"/>
                  </a:moveTo>
                  <a:lnTo>
                    <a:pt x="7"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6086;p126">
              <a:extLst>
                <a:ext uri="{FF2B5EF4-FFF2-40B4-BE49-F238E27FC236}">
                  <a16:creationId xmlns:a16="http://schemas.microsoft.com/office/drawing/2014/main" id="{70E24603-23EA-42F7-8254-709014BD46AC}"/>
                </a:ext>
              </a:extLst>
            </p:cNvPr>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6087;p126">
              <a:extLst>
                <a:ext uri="{FF2B5EF4-FFF2-40B4-BE49-F238E27FC236}">
                  <a16:creationId xmlns:a16="http://schemas.microsoft.com/office/drawing/2014/main" id="{6A63414A-8A07-424D-87AE-07D27EDD518B}"/>
                </a:ext>
              </a:extLst>
            </p:cNvPr>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6088;p126">
              <a:extLst>
                <a:ext uri="{FF2B5EF4-FFF2-40B4-BE49-F238E27FC236}">
                  <a16:creationId xmlns:a16="http://schemas.microsoft.com/office/drawing/2014/main" id="{62876C58-4B83-4DAF-B0E5-2A1A225DC642}"/>
                </a:ext>
              </a:extLst>
            </p:cNvPr>
            <p:cNvSpPr/>
            <p:nvPr/>
          </p:nvSpPr>
          <p:spPr>
            <a:xfrm>
              <a:off x="1541210" y="1675425"/>
              <a:ext cx="204" cy="434"/>
            </a:xfrm>
            <a:custGeom>
              <a:avLst/>
              <a:gdLst/>
              <a:ahLst/>
              <a:cxnLst/>
              <a:rect l="l" t="t" r="r" b="b"/>
              <a:pathLst>
                <a:path w="15" h="32" extrusionOk="0">
                  <a:moveTo>
                    <a:pt x="1" y="0"/>
                  </a:moveTo>
                  <a:lnTo>
                    <a:pt x="15"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6089;p126">
              <a:extLst>
                <a:ext uri="{FF2B5EF4-FFF2-40B4-BE49-F238E27FC236}">
                  <a16:creationId xmlns:a16="http://schemas.microsoft.com/office/drawing/2014/main" id="{215AE337-7A05-45E2-81F2-AA6E97AB9EE0}"/>
                </a:ext>
              </a:extLst>
            </p:cNvPr>
            <p:cNvSpPr/>
            <p:nvPr/>
          </p:nvSpPr>
          <p:spPr>
            <a:xfrm>
              <a:off x="1541550" y="1676185"/>
              <a:ext cx="204" cy="394"/>
            </a:xfrm>
            <a:custGeom>
              <a:avLst/>
              <a:gdLst/>
              <a:ahLst/>
              <a:cxnLst/>
              <a:rect l="l" t="t" r="r" b="b"/>
              <a:pathLst>
                <a:path w="15" h="29" extrusionOk="0">
                  <a:moveTo>
                    <a:pt x="0" y="0"/>
                  </a:moveTo>
                  <a:lnTo>
                    <a:pt x="14" y="2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6090;p126">
              <a:extLst>
                <a:ext uri="{FF2B5EF4-FFF2-40B4-BE49-F238E27FC236}">
                  <a16:creationId xmlns:a16="http://schemas.microsoft.com/office/drawing/2014/main" id="{9C091469-1BB8-4D45-88A2-D6321D68A571}"/>
                </a:ext>
              </a:extLst>
            </p:cNvPr>
            <p:cNvSpPr/>
            <p:nvPr/>
          </p:nvSpPr>
          <p:spPr>
            <a:xfrm>
              <a:off x="1540884" y="1674705"/>
              <a:ext cx="204" cy="394"/>
            </a:xfrm>
            <a:custGeom>
              <a:avLst/>
              <a:gdLst/>
              <a:ahLst/>
              <a:cxnLst/>
              <a:rect l="l" t="t" r="r" b="b"/>
              <a:pathLst>
                <a:path w="15" h="29" extrusionOk="0">
                  <a:moveTo>
                    <a:pt x="0" y="1"/>
                  </a:moveTo>
                  <a:lnTo>
                    <a:pt x="14"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6091;p126">
              <a:extLst>
                <a:ext uri="{FF2B5EF4-FFF2-40B4-BE49-F238E27FC236}">
                  <a16:creationId xmlns:a16="http://schemas.microsoft.com/office/drawing/2014/main" id="{205E2E57-5DE6-49B2-93B9-64D4656C03A5}"/>
                </a:ext>
              </a:extLst>
            </p:cNvPr>
            <p:cNvSpPr/>
            <p:nvPr/>
          </p:nvSpPr>
          <p:spPr>
            <a:xfrm>
              <a:off x="1540640" y="1673999"/>
              <a:ext cx="163" cy="394"/>
            </a:xfrm>
            <a:custGeom>
              <a:avLst/>
              <a:gdLst/>
              <a:ahLst/>
              <a:cxnLst/>
              <a:rect l="l" t="t" r="r" b="b"/>
              <a:pathLst>
                <a:path w="12" h="29" extrusionOk="0">
                  <a:moveTo>
                    <a:pt x="1" y="0"/>
                  </a:moveTo>
                  <a:lnTo>
                    <a:pt x="11" y="2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6092;p126">
              <a:extLst>
                <a:ext uri="{FF2B5EF4-FFF2-40B4-BE49-F238E27FC236}">
                  <a16:creationId xmlns:a16="http://schemas.microsoft.com/office/drawing/2014/main" id="{CC955A5A-B572-42BE-B97F-F599743AAC2B}"/>
                </a:ext>
              </a:extLst>
            </p:cNvPr>
            <p:cNvSpPr/>
            <p:nvPr/>
          </p:nvSpPr>
          <p:spPr>
            <a:xfrm>
              <a:off x="1541930" y="1676946"/>
              <a:ext cx="204" cy="434"/>
            </a:xfrm>
            <a:custGeom>
              <a:avLst/>
              <a:gdLst/>
              <a:ahLst/>
              <a:cxnLst/>
              <a:rect l="l" t="t" r="r" b="b"/>
              <a:pathLst>
                <a:path w="15" h="32" extrusionOk="0">
                  <a:moveTo>
                    <a:pt x="0" y="0"/>
                  </a:moveTo>
                  <a:lnTo>
                    <a:pt x="14"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6093;p126">
              <a:extLst>
                <a:ext uri="{FF2B5EF4-FFF2-40B4-BE49-F238E27FC236}">
                  <a16:creationId xmlns:a16="http://schemas.microsoft.com/office/drawing/2014/main" id="{7A01836D-AEAC-4EB6-ABE0-2F689D8721FE}"/>
                </a:ext>
              </a:extLst>
            </p:cNvPr>
            <p:cNvSpPr/>
            <p:nvPr/>
          </p:nvSpPr>
          <p:spPr>
            <a:xfrm>
              <a:off x="1540409" y="1673280"/>
              <a:ext cx="149" cy="394"/>
            </a:xfrm>
            <a:custGeom>
              <a:avLst/>
              <a:gdLst/>
              <a:ahLst/>
              <a:cxnLst/>
              <a:rect l="l" t="t" r="r" b="b"/>
              <a:pathLst>
                <a:path w="11" h="29" extrusionOk="0">
                  <a:moveTo>
                    <a:pt x="0" y="1"/>
                  </a:moveTo>
                  <a:lnTo>
                    <a:pt x="11" y="2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6094;p126">
              <a:extLst>
                <a:ext uri="{FF2B5EF4-FFF2-40B4-BE49-F238E27FC236}">
                  <a16:creationId xmlns:a16="http://schemas.microsoft.com/office/drawing/2014/main" id="{F4C143DC-C44F-4175-BD1B-D0AD3755D807}"/>
                </a:ext>
              </a:extLst>
            </p:cNvPr>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6095;p126">
              <a:extLst>
                <a:ext uri="{FF2B5EF4-FFF2-40B4-BE49-F238E27FC236}">
                  <a16:creationId xmlns:a16="http://schemas.microsoft.com/office/drawing/2014/main" id="{DA286A7B-30C1-44C7-8006-B8EA3F56CDC2}"/>
                </a:ext>
              </a:extLst>
            </p:cNvPr>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6096;p126">
              <a:extLst>
                <a:ext uri="{FF2B5EF4-FFF2-40B4-BE49-F238E27FC236}">
                  <a16:creationId xmlns:a16="http://schemas.microsoft.com/office/drawing/2014/main" id="{5C7DD100-C6EC-4B47-8F7F-6D50FA7735FA}"/>
                </a:ext>
              </a:extLst>
            </p:cNvPr>
            <p:cNvSpPr/>
            <p:nvPr/>
          </p:nvSpPr>
          <p:spPr>
            <a:xfrm>
              <a:off x="1072257" y="1586153"/>
              <a:ext cx="869" cy="638"/>
            </a:xfrm>
            <a:custGeom>
              <a:avLst/>
              <a:gdLst/>
              <a:ahLst/>
              <a:cxnLst/>
              <a:rect l="l" t="t" r="r" b="b"/>
              <a:pathLst>
                <a:path w="64" h="47" extrusionOk="0">
                  <a:moveTo>
                    <a:pt x="0" y="46"/>
                  </a:moveTo>
                  <a:lnTo>
                    <a:pt x="6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6097;p126">
              <a:extLst>
                <a:ext uri="{FF2B5EF4-FFF2-40B4-BE49-F238E27FC236}">
                  <a16:creationId xmlns:a16="http://schemas.microsoft.com/office/drawing/2014/main" id="{1A5219DA-14D5-40F1-A10F-7C13C3FD62F8}"/>
                </a:ext>
              </a:extLst>
            </p:cNvPr>
            <p:cNvSpPr/>
            <p:nvPr/>
          </p:nvSpPr>
          <p:spPr>
            <a:xfrm>
              <a:off x="1073357" y="1585447"/>
              <a:ext cx="774" cy="530"/>
            </a:xfrm>
            <a:custGeom>
              <a:avLst/>
              <a:gdLst/>
              <a:ahLst/>
              <a:cxnLst/>
              <a:rect l="l" t="t" r="r" b="b"/>
              <a:pathLst>
                <a:path w="57" h="39" extrusionOk="0">
                  <a:moveTo>
                    <a:pt x="56" y="0"/>
                  </a:moveTo>
                  <a:lnTo>
                    <a:pt x="0" y="3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6098;p126">
              <a:extLst>
                <a:ext uri="{FF2B5EF4-FFF2-40B4-BE49-F238E27FC236}">
                  <a16:creationId xmlns:a16="http://schemas.microsoft.com/office/drawing/2014/main" id="{F0F089E9-3C20-44DE-9087-6421099EAEF6}"/>
                </a:ext>
              </a:extLst>
            </p:cNvPr>
            <p:cNvSpPr/>
            <p:nvPr/>
          </p:nvSpPr>
          <p:spPr>
            <a:xfrm>
              <a:off x="1075257" y="1584116"/>
              <a:ext cx="774" cy="530"/>
            </a:xfrm>
            <a:custGeom>
              <a:avLst/>
              <a:gdLst/>
              <a:ahLst/>
              <a:cxnLst/>
              <a:rect l="l" t="t" r="r" b="b"/>
              <a:pathLst>
                <a:path w="57" h="39" extrusionOk="0">
                  <a:moveTo>
                    <a:pt x="56" y="0"/>
                  </a:moveTo>
                  <a:lnTo>
                    <a:pt x="0" y="3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6099;p126">
              <a:extLst>
                <a:ext uri="{FF2B5EF4-FFF2-40B4-BE49-F238E27FC236}">
                  <a16:creationId xmlns:a16="http://schemas.microsoft.com/office/drawing/2014/main" id="{47BB901A-F95C-4CBA-AB44-7DECD5EF2034}"/>
                </a:ext>
              </a:extLst>
            </p:cNvPr>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6100;p126">
              <a:extLst>
                <a:ext uri="{FF2B5EF4-FFF2-40B4-BE49-F238E27FC236}">
                  <a16:creationId xmlns:a16="http://schemas.microsoft.com/office/drawing/2014/main" id="{BFE75ABD-C024-4BE6-88D3-6D72D0C77315}"/>
                </a:ext>
              </a:extLst>
            </p:cNvPr>
            <p:cNvSpPr/>
            <p:nvPr/>
          </p:nvSpPr>
          <p:spPr>
            <a:xfrm>
              <a:off x="1074348" y="1584822"/>
              <a:ext cx="679" cy="448"/>
            </a:xfrm>
            <a:custGeom>
              <a:avLst/>
              <a:gdLst/>
              <a:ahLst/>
              <a:cxnLst/>
              <a:rect l="l" t="t" r="r" b="b"/>
              <a:pathLst>
                <a:path w="50" h="33" extrusionOk="0">
                  <a:moveTo>
                    <a:pt x="50" y="1"/>
                  </a:moveTo>
                  <a:lnTo>
                    <a:pt x="1"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6101;p126">
              <a:extLst>
                <a:ext uri="{FF2B5EF4-FFF2-40B4-BE49-F238E27FC236}">
                  <a16:creationId xmlns:a16="http://schemas.microsoft.com/office/drawing/2014/main" id="{0E2AC870-76FA-4476-9663-4632833C324A}"/>
                </a:ext>
              </a:extLst>
            </p:cNvPr>
            <p:cNvSpPr/>
            <p:nvPr/>
          </p:nvSpPr>
          <p:spPr>
            <a:xfrm>
              <a:off x="1417248" y="1669913"/>
              <a:ext cx="204" cy="149"/>
            </a:xfrm>
            <a:custGeom>
              <a:avLst/>
              <a:gdLst/>
              <a:ahLst/>
              <a:cxnLst/>
              <a:rect l="l" t="t" r="r" b="b"/>
              <a:pathLst>
                <a:path w="15" h="11" extrusionOk="0">
                  <a:moveTo>
                    <a:pt x="15"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6102;p126">
              <a:extLst>
                <a:ext uri="{FF2B5EF4-FFF2-40B4-BE49-F238E27FC236}">
                  <a16:creationId xmlns:a16="http://schemas.microsoft.com/office/drawing/2014/main" id="{C14CBCD5-967A-4032-AD53-428FCB75BCC4}"/>
                </a:ext>
              </a:extLst>
            </p:cNvPr>
            <p:cNvSpPr/>
            <p:nvPr/>
          </p:nvSpPr>
          <p:spPr>
            <a:xfrm>
              <a:off x="1416677" y="1669532"/>
              <a:ext cx="68" cy="14"/>
            </a:xfrm>
            <a:custGeom>
              <a:avLst/>
              <a:gdLst/>
              <a:ahLst/>
              <a:cxnLst/>
              <a:rect l="l" t="t" r="r" b="b"/>
              <a:pathLst>
                <a:path w="5"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6103;p126">
              <a:extLst>
                <a:ext uri="{FF2B5EF4-FFF2-40B4-BE49-F238E27FC236}">
                  <a16:creationId xmlns:a16="http://schemas.microsoft.com/office/drawing/2014/main" id="{227EDABC-107C-4A73-BB29-C767DC4AAE61}"/>
                </a:ext>
              </a:extLst>
            </p:cNvPr>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6104;p126">
              <a:extLst>
                <a:ext uri="{FF2B5EF4-FFF2-40B4-BE49-F238E27FC236}">
                  <a16:creationId xmlns:a16="http://schemas.microsoft.com/office/drawing/2014/main" id="{8DCA5550-49D9-4358-89F7-7FC63D717BCB}"/>
                </a:ext>
              </a:extLst>
            </p:cNvPr>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6105;p126">
              <a:extLst>
                <a:ext uri="{FF2B5EF4-FFF2-40B4-BE49-F238E27FC236}">
                  <a16:creationId xmlns:a16="http://schemas.microsoft.com/office/drawing/2014/main" id="{49677E78-75A8-42D4-ACA3-48DCE428493C}"/>
                </a:ext>
              </a:extLst>
            </p:cNvPr>
            <p:cNvSpPr/>
            <p:nvPr/>
          </p:nvSpPr>
          <p:spPr>
            <a:xfrm>
              <a:off x="1416012" y="1669057"/>
              <a:ext cx="109" cy="54"/>
            </a:xfrm>
            <a:custGeom>
              <a:avLst/>
              <a:gdLst/>
              <a:ahLst/>
              <a:cxnLst/>
              <a:rect l="l" t="t" r="r" b="b"/>
              <a:pathLst>
                <a:path w="8" h="4" extrusionOk="0">
                  <a:moveTo>
                    <a:pt x="8"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6106;p126">
              <a:extLst>
                <a:ext uri="{FF2B5EF4-FFF2-40B4-BE49-F238E27FC236}">
                  <a16:creationId xmlns:a16="http://schemas.microsoft.com/office/drawing/2014/main" id="{6B77BE6F-DD70-4D66-9CB0-16C1AB85C5FE}"/>
                </a:ext>
              </a:extLst>
            </p:cNvPr>
            <p:cNvSpPr/>
            <p:nvPr/>
          </p:nvSpPr>
          <p:spPr>
            <a:xfrm>
              <a:off x="1417872" y="1670333"/>
              <a:ext cx="54" cy="109"/>
            </a:xfrm>
            <a:custGeom>
              <a:avLst/>
              <a:gdLst/>
              <a:ahLst/>
              <a:cxnLst/>
              <a:rect l="l" t="t" r="r" b="b"/>
              <a:pathLst>
                <a:path w="4" h="8" extrusionOk="0">
                  <a:moveTo>
                    <a:pt x="0" y="1"/>
                  </a:moveTo>
                  <a:lnTo>
                    <a:pt x="4" y="8"/>
                  </a:lnTo>
                  <a:lnTo>
                    <a:pt x="4"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6107;p126">
              <a:extLst>
                <a:ext uri="{FF2B5EF4-FFF2-40B4-BE49-F238E27FC236}">
                  <a16:creationId xmlns:a16="http://schemas.microsoft.com/office/drawing/2014/main" id="{7749A2EF-47A4-46DF-9540-F8E731BA7A43}"/>
                </a:ext>
              </a:extLst>
            </p:cNvPr>
            <p:cNvSpPr/>
            <p:nvPr/>
          </p:nvSpPr>
          <p:spPr>
            <a:xfrm>
              <a:off x="1037458" y="1535536"/>
              <a:ext cx="68" cy="54"/>
            </a:xfrm>
            <a:custGeom>
              <a:avLst/>
              <a:gdLst/>
              <a:ahLst/>
              <a:cxnLst/>
              <a:rect l="l" t="t" r="r" b="b"/>
              <a:pathLst>
                <a:path w="5" h="4" extrusionOk="0">
                  <a:moveTo>
                    <a:pt x="1" y="0"/>
                  </a:move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6108;p126">
              <a:extLst>
                <a:ext uri="{FF2B5EF4-FFF2-40B4-BE49-F238E27FC236}">
                  <a16:creationId xmlns:a16="http://schemas.microsoft.com/office/drawing/2014/main" id="{64C5BCEB-A887-470B-90F8-313CB05E7DC9}"/>
                </a:ext>
              </a:extLst>
            </p:cNvPr>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6109;p126">
              <a:extLst>
                <a:ext uri="{FF2B5EF4-FFF2-40B4-BE49-F238E27FC236}">
                  <a16:creationId xmlns:a16="http://schemas.microsoft.com/office/drawing/2014/main" id="{42D19C13-CAD8-4E42-8763-E2A1442333BB}"/>
                </a:ext>
              </a:extLst>
            </p:cNvPr>
            <p:cNvSpPr/>
            <p:nvPr/>
          </p:nvSpPr>
          <p:spPr>
            <a:xfrm>
              <a:off x="1074443" y="1580355"/>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6110;p126">
              <a:extLst>
                <a:ext uri="{FF2B5EF4-FFF2-40B4-BE49-F238E27FC236}">
                  <a16:creationId xmlns:a16="http://schemas.microsoft.com/office/drawing/2014/main" id="{55540DD9-0DC4-4F3D-91C9-AE059AB008AF}"/>
                </a:ext>
              </a:extLst>
            </p:cNvPr>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6111;p126">
              <a:extLst>
                <a:ext uri="{FF2B5EF4-FFF2-40B4-BE49-F238E27FC236}">
                  <a16:creationId xmlns:a16="http://schemas.microsoft.com/office/drawing/2014/main" id="{75E7C0EA-2E67-45AC-89CA-9E78A314C184}"/>
                </a:ext>
              </a:extLst>
            </p:cNvPr>
            <p:cNvSpPr/>
            <p:nvPr/>
          </p:nvSpPr>
          <p:spPr>
            <a:xfrm>
              <a:off x="1132813" y="1645052"/>
              <a:ext cx="202889" cy="1100"/>
            </a:xfrm>
            <a:custGeom>
              <a:avLst/>
              <a:gdLst/>
              <a:ahLst/>
              <a:cxnLst/>
              <a:rect l="l" t="t" r="r" b="b"/>
              <a:pathLst>
                <a:path w="14943" h="81" extrusionOk="0">
                  <a:moveTo>
                    <a:pt x="1" y="81"/>
                  </a:moveTo>
                  <a:lnTo>
                    <a:pt x="1494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6112;p126">
              <a:extLst>
                <a:ext uri="{FF2B5EF4-FFF2-40B4-BE49-F238E27FC236}">
                  <a16:creationId xmlns:a16="http://schemas.microsoft.com/office/drawing/2014/main" id="{ABFB1AD3-FB5F-430B-9D92-D7F56BB1B046}"/>
                </a:ext>
              </a:extLst>
            </p:cNvPr>
            <p:cNvSpPr/>
            <p:nvPr/>
          </p:nvSpPr>
          <p:spPr>
            <a:xfrm>
              <a:off x="1415496" y="1668718"/>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6113;p126">
              <a:extLst>
                <a:ext uri="{FF2B5EF4-FFF2-40B4-BE49-F238E27FC236}">
                  <a16:creationId xmlns:a16="http://schemas.microsoft.com/office/drawing/2014/main" id="{3AAFE230-E679-4C41-91EE-AA0FFE1E3188}"/>
                </a:ext>
              </a:extLst>
            </p:cNvPr>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6114;p126">
              <a:extLst>
                <a:ext uri="{FF2B5EF4-FFF2-40B4-BE49-F238E27FC236}">
                  <a16:creationId xmlns:a16="http://schemas.microsoft.com/office/drawing/2014/main" id="{72A0523D-B014-4D3E-B42B-26FB53D460E4}"/>
                </a:ext>
              </a:extLst>
            </p:cNvPr>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6115;p126">
              <a:extLst>
                <a:ext uri="{FF2B5EF4-FFF2-40B4-BE49-F238E27FC236}">
                  <a16:creationId xmlns:a16="http://schemas.microsoft.com/office/drawing/2014/main" id="{EB170439-25D6-44E3-98C1-A13F7E6E8E49}"/>
                </a:ext>
              </a:extLst>
            </p:cNvPr>
            <p:cNvSpPr/>
            <p:nvPr/>
          </p:nvSpPr>
          <p:spPr>
            <a:xfrm>
              <a:off x="1456649" y="1702091"/>
              <a:ext cx="163" cy="149"/>
            </a:xfrm>
            <a:custGeom>
              <a:avLst/>
              <a:gdLst/>
              <a:ahLst/>
              <a:cxnLst/>
              <a:rect l="l" t="t" r="r" b="b"/>
              <a:pathLst>
                <a:path w="12" h="11" extrusionOk="0">
                  <a:moveTo>
                    <a:pt x="11"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6116;p126">
              <a:extLst>
                <a:ext uri="{FF2B5EF4-FFF2-40B4-BE49-F238E27FC236}">
                  <a16:creationId xmlns:a16="http://schemas.microsoft.com/office/drawing/2014/main" id="{1E0934D7-674B-41A2-A16F-BE5C48670105}"/>
                </a:ext>
              </a:extLst>
            </p:cNvPr>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6117;p126">
              <a:extLst>
                <a:ext uri="{FF2B5EF4-FFF2-40B4-BE49-F238E27FC236}">
                  <a16:creationId xmlns:a16="http://schemas.microsoft.com/office/drawing/2014/main" id="{4FC0C1E5-2ABE-4E4A-87B0-4C0ECBFCFF12}"/>
                </a:ext>
              </a:extLst>
            </p:cNvPr>
            <p:cNvSpPr/>
            <p:nvPr/>
          </p:nvSpPr>
          <p:spPr>
            <a:xfrm>
              <a:off x="1456935" y="1701806"/>
              <a:ext cx="163" cy="109"/>
            </a:xfrm>
            <a:custGeom>
              <a:avLst/>
              <a:gdLst/>
              <a:ahLst/>
              <a:cxnLst/>
              <a:rect l="l" t="t" r="r" b="b"/>
              <a:pathLst>
                <a:path w="12" h="8" extrusionOk="0">
                  <a:moveTo>
                    <a:pt x="11"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6118;p126">
              <a:extLst>
                <a:ext uri="{FF2B5EF4-FFF2-40B4-BE49-F238E27FC236}">
                  <a16:creationId xmlns:a16="http://schemas.microsoft.com/office/drawing/2014/main" id="{6DC1CA9D-6AD2-406A-9B7A-BCC3E747BEF9}"/>
                </a:ext>
              </a:extLst>
            </p:cNvPr>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6119;p126">
              <a:extLst>
                <a:ext uri="{FF2B5EF4-FFF2-40B4-BE49-F238E27FC236}">
                  <a16:creationId xmlns:a16="http://schemas.microsoft.com/office/drawing/2014/main" id="{AAA5C06C-B64E-49EE-BFD3-EC6D55C42910}"/>
                </a:ext>
              </a:extLst>
            </p:cNvPr>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6120;p126">
              <a:extLst>
                <a:ext uri="{FF2B5EF4-FFF2-40B4-BE49-F238E27FC236}">
                  <a16:creationId xmlns:a16="http://schemas.microsoft.com/office/drawing/2014/main" id="{AFA4EEBB-6081-4B90-A0ED-94326F56E125}"/>
                </a:ext>
              </a:extLst>
            </p:cNvPr>
            <p:cNvSpPr/>
            <p:nvPr/>
          </p:nvSpPr>
          <p:spPr>
            <a:xfrm>
              <a:off x="1539174" y="1665921"/>
              <a:ext cx="14" cy="285"/>
            </a:xfrm>
            <a:custGeom>
              <a:avLst/>
              <a:gdLst/>
              <a:ahLst/>
              <a:cxnLst/>
              <a:rect l="l" t="t" r="r" b="b"/>
              <a:pathLst>
                <a:path w="1" h="21" extrusionOk="0">
                  <a:moveTo>
                    <a:pt x="0" y="2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6121;p126">
              <a:extLst>
                <a:ext uri="{FF2B5EF4-FFF2-40B4-BE49-F238E27FC236}">
                  <a16:creationId xmlns:a16="http://schemas.microsoft.com/office/drawing/2014/main" id="{C928FC6D-F540-4D71-A180-FEBB65B825BE}"/>
                </a:ext>
              </a:extLst>
            </p:cNvPr>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6122;p126">
              <a:extLst>
                <a:ext uri="{FF2B5EF4-FFF2-40B4-BE49-F238E27FC236}">
                  <a16:creationId xmlns:a16="http://schemas.microsoft.com/office/drawing/2014/main" id="{97A028C6-0408-46F9-8731-1D486FF32F27}"/>
                </a:ext>
              </a:extLst>
            </p:cNvPr>
            <p:cNvSpPr/>
            <p:nvPr/>
          </p:nvSpPr>
          <p:spPr>
            <a:xfrm>
              <a:off x="1477423" y="1689681"/>
              <a:ext cx="163" cy="109"/>
            </a:xfrm>
            <a:custGeom>
              <a:avLst/>
              <a:gdLst/>
              <a:ahLst/>
              <a:cxnLst/>
              <a:rect l="l" t="t" r="r" b="b"/>
              <a:pathLst>
                <a:path w="12" h="8" extrusionOk="0">
                  <a:moveTo>
                    <a:pt x="1" y="7"/>
                  </a:moveTo>
                  <a:lnTo>
                    <a:pt x="1" y="7"/>
                  </a:ln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6123;p126">
              <a:extLst>
                <a:ext uri="{FF2B5EF4-FFF2-40B4-BE49-F238E27FC236}">
                  <a16:creationId xmlns:a16="http://schemas.microsoft.com/office/drawing/2014/main" id="{2F5A670B-EB1A-42B9-9542-34612E5509B9}"/>
                </a:ext>
              </a:extLst>
            </p:cNvPr>
            <p:cNvSpPr/>
            <p:nvPr/>
          </p:nvSpPr>
          <p:spPr>
            <a:xfrm>
              <a:off x="1428843" y="1703327"/>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6124;p126">
              <a:extLst>
                <a:ext uri="{FF2B5EF4-FFF2-40B4-BE49-F238E27FC236}">
                  <a16:creationId xmlns:a16="http://schemas.microsoft.com/office/drawing/2014/main" id="{5326A863-4EC9-4E9A-9C8D-81B0564C2C01}"/>
                </a:ext>
              </a:extLst>
            </p:cNvPr>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6125;p126">
              <a:extLst>
                <a:ext uri="{FF2B5EF4-FFF2-40B4-BE49-F238E27FC236}">
                  <a16:creationId xmlns:a16="http://schemas.microsoft.com/office/drawing/2014/main" id="{830DD2C1-F129-4A31-9EB9-ECE56BE2AB3D}"/>
                </a:ext>
              </a:extLst>
            </p:cNvPr>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6126;p126">
              <a:extLst>
                <a:ext uri="{FF2B5EF4-FFF2-40B4-BE49-F238E27FC236}">
                  <a16:creationId xmlns:a16="http://schemas.microsoft.com/office/drawing/2014/main" id="{CA7B13A3-18BE-43EA-B726-DD2BE2A779F5}"/>
                </a:ext>
              </a:extLst>
            </p:cNvPr>
            <p:cNvSpPr/>
            <p:nvPr/>
          </p:nvSpPr>
          <p:spPr>
            <a:xfrm>
              <a:off x="1456269" y="1702376"/>
              <a:ext cx="163" cy="149"/>
            </a:xfrm>
            <a:custGeom>
              <a:avLst/>
              <a:gdLst/>
              <a:ahLst/>
              <a:cxnLst/>
              <a:rect l="l" t="t" r="r" b="b"/>
              <a:pathLst>
                <a:path w="12" h="11" extrusionOk="0">
                  <a:moveTo>
                    <a:pt x="11"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6127;p126">
              <a:extLst>
                <a:ext uri="{FF2B5EF4-FFF2-40B4-BE49-F238E27FC236}">
                  <a16:creationId xmlns:a16="http://schemas.microsoft.com/office/drawing/2014/main" id="{D3E47807-07A1-4E6C-9396-2306C8BCBDB5}"/>
                </a:ext>
              </a:extLst>
            </p:cNvPr>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6128;p126">
              <a:extLst>
                <a:ext uri="{FF2B5EF4-FFF2-40B4-BE49-F238E27FC236}">
                  <a16:creationId xmlns:a16="http://schemas.microsoft.com/office/drawing/2014/main" id="{8E605868-4D47-4574-A237-8F833E376965}"/>
                </a:ext>
              </a:extLst>
            </p:cNvPr>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6129;p126">
              <a:extLst>
                <a:ext uri="{FF2B5EF4-FFF2-40B4-BE49-F238E27FC236}">
                  <a16:creationId xmlns:a16="http://schemas.microsoft.com/office/drawing/2014/main" id="{FB7D43A9-7C77-42CC-8379-7D98847FD5CC}"/>
                </a:ext>
              </a:extLst>
            </p:cNvPr>
            <p:cNvSpPr/>
            <p:nvPr/>
          </p:nvSpPr>
          <p:spPr>
            <a:xfrm>
              <a:off x="1455794" y="1702702"/>
              <a:ext cx="204" cy="163"/>
            </a:xfrm>
            <a:custGeom>
              <a:avLst/>
              <a:gdLst/>
              <a:ahLst/>
              <a:cxnLst/>
              <a:rect l="l" t="t" r="r" b="b"/>
              <a:pathLst>
                <a:path w="15" h="12" extrusionOk="0">
                  <a:moveTo>
                    <a:pt x="15"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6130;p126">
              <a:extLst>
                <a:ext uri="{FF2B5EF4-FFF2-40B4-BE49-F238E27FC236}">
                  <a16:creationId xmlns:a16="http://schemas.microsoft.com/office/drawing/2014/main" id="{647C11D1-F345-4845-AEE5-22193565EF9D}"/>
                </a:ext>
              </a:extLst>
            </p:cNvPr>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6131;p126">
              <a:extLst>
                <a:ext uri="{FF2B5EF4-FFF2-40B4-BE49-F238E27FC236}">
                  <a16:creationId xmlns:a16="http://schemas.microsoft.com/office/drawing/2014/main" id="{F62BC498-563F-46B7-B731-0EAAF5321B06}"/>
                </a:ext>
              </a:extLst>
            </p:cNvPr>
            <p:cNvSpPr/>
            <p:nvPr/>
          </p:nvSpPr>
          <p:spPr>
            <a:xfrm>
              <a:off x="1455224" y="1703042"/>
              <a:ext cx="258" cy="149"/>
            </a:xfrm>
            <a:custGeom>
              <a:avLst/>
              <a:gdLst/>
              <a:ahLst/>
              <a:cxnLst/>
              <a:rect l="l" t="t" r="r" b="b"/>
              <a:pathLst>
                <a:path w="19" h="11" extrusionOk="0">
                  <a:moveTo>
                    <a:pt x="18"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6132;p126">
              <a:extLst>
                <a:ext uri="{FF2B5EF4-FFF2-40B4-BE49-F238E27FC236}">
                  <a16:creationId xmlns:a16="http://schemas.microsoft.com/office/drawing/2014/main" id="{6DA1F4D0-144F-4932-9021-D45A07AEB3C0}"/>
                </a:ext>
              </a:extLst>
            </p:cNvPr>
            <p:cNvSpPr/>
            <p:nvPr/>
          </p:nvSpPr>
          <p:spPr>
            <a:xfrm>
              <a:off x="1482080" y="1685595"/>
              <a:ext cx="299" cy="244"/>
            </a:xfrm>
            <a:custGeom>
              <a:avLst/>
              <a:gdLst/>
              <a:ahLst/>
              <a:cxnLst/>
              <a:rect l="l" t="t" r="r" b="b"/>
              <a:pathLst>
                <a:path w="22" h="18" extrusionOk="0">
                  <a:moveTo>
                    <a:pt x="1" y="18"/>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6133;p126">
              <a:extLst>
                <a:ext uri="{FF2B5EF4-FFF2-40B4-BE49-F238E27FC236}">
                  <a16:creationId xmlns:a16="http://schemas.microsoft.com/office/drawing/2014/main" id="{C5E86C72-53D8-4A0D-9D7E-5A6BC16385F0}"/>
                </a:ext>
              </a:extLst>
            </p:cNvPr>
            <p:cNvSpPr/>
            <p:nvPr/>
          </p:nvSpPr>
          <p:spPr>
            <a:xfrm>
              <a:off x="1539174" y="1665486"/>
              <a:ext cx="14" cy="244"/>
            </a:xfrm>
            <a:custGeom>
              <a:avLst/>
              <a:gdLst/>
              <a:ahLst/>
              <a:cxnLst/>
              <a:rect l="l" t="t" r="r" b="b"/>
              <a:pathLst>
                <a:path w="1" h="18" extrusionOk="0">
                  <a:moveTo>
                    <a:pt x="0" y="0"/>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6134;p126">
              <a:extLst>
                <a:ext uri="{FF2B5EF4-FFF2-40B4-BE49-F238E27FC236}">
                  <a16:creationId xmlns:a16="http://schemas.microsoft.com/office/drawing/2014/main" id="{DE4EA773-B8AD-46BA-BCB1-29507678A8FB}"/>
                </a:ext>
              </a:extLst>
            </p:cNvPr>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6135;p126">
              <a:extLst>
                <a:ext uri="{FF2B5EF4-FFF2-40B4-BE49-F238E27FC236}">
                  <a16:creationId xmlns:a16="http://schemas.microsoft.com/office/drawing/2014/main" id="{ADBE7D65-0AAD-488F-8A28-2BE54B2F7A12}"/>
                </a:ext>
              </a:extLst>
            </p:cNvPr>
            <p:cNvSpPr/>
            <p:nvPr/>
          </p:nvSpPr>
          <p:spPr>
            <a:xfrm>
              <a:off x="1539174" y="1666396"/>
              <a:ext cx="14" cy="299"/>
            </a:xfrm>
            <a:custGeom>
              <a:avLst/>
              <a:gdLst/>
              <a:ahLst/>
              <a:cxnLst/>
              <a:rect l="l" t="t" r="r" b="b"/>
              <a:pathLst>
                <a:path w="1" h="22" extrusionOk="0">
                  <a:moveTo>
                    <a:pt x="0" y="0"/>
                  </a:moveTo>
                  <a:lnTo>
                    <a:pt x="0"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6136;p126">
              <a:extLst>
                <a:ext uri="{FF2B5EF4-FFF2-40B4-BE49-F238E27FC236}">
                  <a16:creationId xmlns:a16="http://schemas.microsoft.com/office/drawing/2014/main" id="{6EFB74CD-F235-4C2A-8A1C-0AB70C2E94DC}"/>
                </a:ext>
              </a:extLst>
            </p:cNvPr>
            <p:cNvSpPr/>
            <p:nvPr/>
          </p:nvSpPr>
          <p:spPr>
            <a:xfrm>
              <a:off x="1485217" y="1683409"/>
              <a:ext cx="163" cy="109"/>
            </a:xfrm>
            <a:custGeom>
              <a:avLst/>
              <a:gdLst/>
              <a:ahLst/>
              <a:cxnLst/>
              <a:rect l="l" t="t" r="r" b="b"/>
              <a:pathLst>
                <a:path w="12" h="8" extrusionOk="0">
                  <a:moveTo>
                    <a:pt x="1" y="7"/>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6137;p126">
              <a:extLst>
                <a:ext uri="{FF2B5EF4-FFF2-40B4-BE49-F238E27FC236}">
                  <a16:creationId xmlns:a16="http://schemas.microsoft.com/office/drawing/2014/main" id="{7EEB26DD-B75B-4E5A-9B78-2F355B10219B}"/>
                </a:ext>
              </a:extLst>
            </p:cNvPr>
            <p:cNvSpPr/>
            <p:nvPr/>
          </p:nvSpPr>
          <p:spPr>
            <a:xfrm>
              <a:off x="1485407" y="1683354"/>
              <a:ext cx="109" cy="68"/>
            </a:xfrm>
            <a:custGeom>
              <a:avLst/>
              <a:gdLst/>
              <a:ahLst/>
              <a:cxnLst/>
              <a:rect l="l" t="t" r="r" b="b"/>
              <a:pathLst>
                <a:path w="8" h="5" extrusionOk="0">
                  <a:moveTo>
                    <a:pt x="1" y="4"/>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6138;p126">
              <a:extLst>
                <a:ext uri="{FF2B5EF4-FFF2-40B4-BE49-F238E27FC236}">
                  <a16:creationId xmlns:a16="http://schemas.microsoft.com/office/drawing/2014/main" id="{1319E802-A48D-4C0C-9E7C-65A1F4758756}"/>
                </a:ext>
              </a:extLst>
            </p:cNvPr>
            <p:cNvSpPr/>
            <p:nvPr/>
          </p:nvSpPr>
          <p:spPr>
            <a:xfrm>
              <a:off x="1480139" y="1687115"/>
              <a:ext cx="394" cy="339"/>
            </a:xfrm>
            <a:custGeom>
              <a:avLst/>
              <a:gdLst/>
              <a:ahLst/>
              <a:cxnLst/>
              <a:rect l="l" t="t" r="r" b="b"/>
              <a:pathLst>
                <a:path w="29" h="25" extrusionOk="0">
                  <a:moveTo>
                    <a:pt x="0" y="25"/>
                  </a:moveTo>
                  <a:lnTo>
                    <a:pt x="2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6139;p126">
              <a:extLst>
                <a:ext uri="{FF2B5EF4-FFF2-40B4-BE49-F238E27FC236}">
                  <a16:creationId xmlns:a16="http://schemas.microsoft.com/office/drawing/2014/main" id="{13F9287D-8224-4BB1-888A-72CEB6AA287F}"/>
                </a:ext>
              </a:extLst>
            </p:cNvPr>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6140;p126">
              <a:extLst>
                <a:ext uri="{FF2B5EF4-FFF2-40B4-BE49-F238E27FC236}">
                  <a16:creationId xmlns:a16="http://schemas.microsoft.com/office/drawing/2014/main" id="{68026C0A-F32F-484E-A149-CB6A541B6DA9}"/>
                </a:ext>
              </a:extLst>
            </p:cNvPr>
            <p:cNvSpPr/>
            <p:nvPr/>
          </p:nvSpPr>
          <p:spPr>
            <a:xfrm>
              <a:off x="1485556" y="1683259"/>
              <a:ext cx="109" cy="68"/>
            </a:xfrm>
            <a:custGeom>
              <a:avLst/>
              <a:gdLst/>
              <a:ahLst/>
              <a:cxnLst/>
              <a:rect l="l" t="t" r="r" b="b"/>
              <a:pathLst>
                <a:path w="8" h="5" extrusionOk="0">
                  <a:moveTo>
                    <a:pt x="0" y="4"/>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6141;p126">
              <a:extLst>
                <a:ext uri="{FF2B5EF4-FFF2-40B4-BE49-F238E27FC236}">
                  <a16:creationId xmlns:a16="http://schemas.microsoft.com/office/drawing/2014/main" id="{87D89472-835C-40F6-B462-2071375A6742}"/>
                </a:ext>
              </a:extLst>
            </p:cNvPr>
            <p:cNvSpPr/>
            <p:nvPr/>
          </p:nvSpPr>
          <p:spPr>
            <a:xfrm>
              <a:off x="1483845" y="1684264"/>
              <a:ext cx="244" cy="204"/>
            </a:xfrm>
            <a:custGeom>
              <a:avLst/>
              <a:gdLst/>
              <a:ahLst/>
              <a:cxnLst/>
              <a:rect l="l" t="t" r="r" b="b"/>
              <a:pathLst>
                <a:path w="18" h="15" extrusionOk="0">
                  <a:moveTo>
                    <a:pt x="0" y="14"/>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6142;p126">
              <a:extLst>
                <a:ext uri="{FF2B5EF4-FFF2-40B4-BE49-F238E27FC236}">
                  <a16:creationId xmlns:a16="http://schemas.microsoft.com/office/drawing/2014/main" id="{A8107B61-425B-4578-8698-6E9B38717C96}"/>
                </a:ext>
              </a:extLst>
            </p:cNvPr>
            <p:cNvSpPr/>
            <p:nvPr/>
          </p:nvSpPr>
          <p:spPr>
            <a:xfrm>
              <a:off x="1484646" y="1683789"/>
              <a:ext cx="204" cy="109"/>
            </a:xfrm>
            <a:custGeom>
              <a:avLst/>
              <a:gdLst/>
              <a:ahLst/>
              <a:cxnLst/>
              <a:rect l="l" t="t" r="r" b="b"/>
              <a:pathLst>
                <a:path w="15" h="8" extrusionOk="0">
                  <a:moveTo>
                    <a:pt x="1" y="7"/>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6143;p126">
              <a:extLst>
                <a:ext uri="{FF2B5EF4-FFF2-40B4-BE49-F238E27FC236}">
                  <a16:creationId xmlns:a16="http://schemas.microsoft.com/office/drawing/2014/main" id="{E23A16E8-7D83-40F6-924F-21AA754B8568}"/>
                </a:ext>
              </a:extLst>
            </p:cNvPr>
            <p:cNvSpPr/>
            <p:nvPr/>
          </p:nvSpPr>
          <p:spPr>
            <a:xfrm>
              <a:off x="1484415" y="1683924"/>
              <a:ext cx="204" cy="163"/>
            </a:xfrm>
            <a:custGeom>
              <a:avLst/>
              <a:gdLst/>
              <a:ahLst/>
              <a:cxnLst/>
              <a:rect l="l" t="t" r="r" b="b"/>
              <a:pathLst>
                <a:path w="15" h="12" extrusionOk="0">
                  <a:moveTo>
                    <a:pt x="0" y="11"/>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6144;p126">
              <a:extLst>
                <a:ext uri="{FF2B5EF4-FFF2-40B4-BE49-F238E27FC236}">
                  <a16:creationId xmlns:a16="http://schemas.microsoft.com/office/drawing/2014/main" id="{244538C5-78B0-4605-A231-158FDDEAC49A}"/>
                </a:ext>
              </a:extLst>
            </p:cNvPr>
            <p:cNvSpPr/>
            <p:nvPr/>
          </p:nvSpPr>
          <p:spPr>
            <a:xfrm>
              <a:off x="1484130" y="1684115"/>
              <a:ext cx="244" cy="163"/>
            </a:xfrm>
            <a:custGeom>
              <a:avLst/>
              <a:gdLst/>
              <a:ahLst/>
              <a:cxnLst/>
              <a:rect l="l" t="t" r="r" b="b"/>
              <a:pathLst>
                <a:path w="18" h="12" extrusionOk="0">
                  <a:moveTo>
                    <a:pt x="0" y="11"/>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6145;p126">
              <a:extLst>
                <a:ext uri="{FF2B5EF4-FFF2-40B4-BE49-F238E27FC236}">
                  <a16:creationId xmlns:a16="http://schemas.microsoft.com/office/drawing/2014/main" id="{3047AC31-DAA7-465F-99EE-FD2B89698A9B}"/>
                </a:ext>
              </a:extLst>
            </p:cNvPr>
            <p:cNvSpPr/>
            <p:nvPr/>
          </p:nvSpPr>
          <p:spPr>
            <a:xfrm>
              <a:off x="1485026" y="1683544"/>
              <a:ext cx="204" cy="109"/>
            </a:xfrm>
            <a:custGeom>
              <a:avLst/>
              <a:gdLst/>
              <a:ahLst/>
              <a:cxnLst/>
              <a:rect l="l" t="t" r="r" b="b"/>
              <a:pathLst>
                <a:path w="15" h="8" extrusionOk="0">
                  <a:moveTo>
                    <a:pt x="1" y="8"/>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6146;p126">
              <a:extLst>
                <a:ext uri="{FF2B5EF4-FFF2-40B4-BE49-F238E27FC236}">
                  <a16:creationId xmlns:a16="http://schemas.microsoft.com/office/drawing/2014/main" id="{76C84F58-4D4C-4273-ADBB-24C97BCFA6DE}"/>
                </a:ext>
              </a:extLst>
            </p:cNvPr>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6147;p126">
              <a:extLst>
                <a:ext uri="{FF2B5EF4-FFF2-40B4-BE49-F238E27FC236}">
                  <a16:creationId xmlns:a16="http://schemas.microsoft.com/office/drawing/2014/main" id="{3CF576F5-4BB5-4047-B39D-5660675E1E95}"/>
                </a:ext>
              </a:extLst>
            </p:cNvPr>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6148;p126">
              <a:extLst>
                <a:ext uri="{FF2B5EF4-FFF2-40B4-BE49-F238E27FC236}">
                  <a16:creationId xmlns:a16="http://schemas.microsoft.com/office/drawing/2014/main" id="{D9F23A09-4DB1-454C-B358-4B3E5D6C4957}"/>
                </a:ext>
              </a:extLst>
            </p:cNvPr>
            <p:cNvSpPr/>
            <p:nvPr/>
          </p:nvSpPr>
          <p:spPr>
            <a:xfrm>
              <a:off x="1484836" y="1683639"/>
              <a:ext cx="204" cy="109"/>
            </a:xfrm>
            <a:custGeom>
              <a:avLst/>
              <a:gdLst/>
              <a:ahLst/>
              <a:cxnLst/>
              <a:rect l="l" t="t" r="r" b="b"/>
              <a:pathLst>
                <a:path w="15" h="8" extrusionOk="0">
                  <a:moveTo>
                    <a:pt x="1" y="8"/>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6149;p126">
              <a:extLst>
                <a:ext uri="{FF2B5EF4-FFF2-40B4-BE49-F238E27FC236}">
                  <a16:creationId xmlns:a16="http://schemas.microsoft.com/office/drawing/2014/main" id="{CB173912-2EDB-48A5-8A32-0F669C7DB8D9}"/>
                </a:ext>
              </a:extLst>
            </p:cNvPr>
            <p:cNvSpPr/>
            <p:nvPr/>
          </p:nvSpPr>
          <p:spPr>
            <a:xfrm>
              <a:off x="1485692" y="1683164"/>
              <a:ext cx="109" cy="109"/>
            </a:xfrm>
            <a:custGeom>
              <a:avLst/>
              <a:gdLst/>
              <a:ahLst/>
              <a:cxnLst/>
              <a:rect l="l" t="t" r="r" b="b"/>
              <a:pathLst>
                <a:path w="8" h="8" extrusionOk="0">
                  <a:moveTo>
                    <a:pt x="1" y="8"/>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6150;p126">
              <a:extLst>
                <a:ext uri="{FF2B5EF4-FFF2-40B4-BE49-F238E27FC236}">
                  <a16:creationId xmlns:a16="http://schemas.microsoft.com/office/drawing/2014/main" id="{9851F995-38C1-4E40-896C-7B684B4E352A}"/>
                </a:ext>
              </a:extLst>
            </p:cNvPr>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6151;p126">
              <a:extLst>
                <a:ext uri="{FF2B5EF4-FFF2-40B4-BE49-F238E27FC236}">
                  <a16:creationId xmlns:a16="http://schemas.microsoft.com/office/drawing/2014/main" id="{3660724B-17C9-4640-96BC-E29799F1B0E7}"/>
                </a:ext>
              </a:extLst>
            </p:cNvPr>
            <p:cNvSpPr/>
            <p:nvPr/>
          </p:nvSpPr>
          <p:spPr>
            <a:xfrm>
              <a:off x="1485787" y="1683164"/>
              <a:ext cx="109" cy="68"/>
            </a:xfrm>
            <a:custGeom>
              <a:avLst/>
              <a:gdLst/>
              <a:ahLst/>
              <a:cxnLst/>
              <a:rect l="l" t="t" r="r" b="b"/>
              <a:pathLst>
                <a:path w="8" h="5" extrusionOk="0">
                  <a:moveTo>
                    <a:pt x="1" y="4"/>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6152;p126">
              <a:extLst>
                <a:ext uri="{FF2B5EF4-FFF2-40B4-BE49-F238E27FC236}">
                  <a16:creationId xmlns:a16="http://schemas.microsoft.com/office/drawing/2014/main" id="{4D1C0296-74F5-4F6D-BBE7-84D5E2C80536}"/>
                </a:ext>
              </a:extLst>
            </p:cNvPr>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6153;p126">
              <a:extLst>
                <a:ext uri="{FF2B5EF4-FFF2-40B4-BE49-F238E27FC236}">
                  <a16:creationId xmlns:a16="http://schemas.microsoft.com/office/drawing/2014/main" id="{2BFE8717-AF77-4438-97D1-61609622BE75}"/>
                </a:ext>
              </a:extLst>
            </p:cNvPr>
            <p:cNvSpPr/>
            <p:nvPr/>
          </p:nvSpPr>
          <p:spPr>
            <a:xfrm>
              <a:off x="1539269" y="1663911"/>
              <a:ext cx="14" cy="299"/>
            </a:xfrm>
            <a:custGeom>
              <a:avLst/>
              <a:gdLst/>
              <a:ahLst/>
              <a:cxnLst/>
              <a:rect l="l" t="t" r="r" b="b"/>
              <a:pathLst>
                <a:path w="1" h="22" extrusionOk="0">
                  <a:moveTo>
                    <a:pt x="0" y="1"/>
                  </a:moveTo>
                  <a:lnTo>
                    <a:pt x="0"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6154;p126">
              <a:extLst>
                <a:ext uri="{FF2B5EF4-FFF2-40B4-BE49-F238E27FC236}">
                  <a16:creationId xmlns:a16="http://schemas.microsoft.com/office/drawing/2014/main" id="{8453DCA3-32CC-42A5-8A95-9933FD995BB4}"/>
                </a:ext>
              </a:extLst>
            </p:cNvPr>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6155;p126">
              <a:extLst>
                <a:ext uri="{FF2B5EF4-FFF2-40B4-BE49-F238E27FC236}">
                  <a16:creationId xmlns:a16="http://schemas.microsoft.com/office/drawing/2014/main" id="{4315D4DC-EF18-410E-930A-47BB3F72BADE}"/>
                </a:ext>
              </a:extLst>
            </p:cNvPr>
            <p:cNvSpPr/>
            <p:nvPr/>
          </p:nvSpPr>
          <p:spPr>
            <a:xfrm>
              <a:off x="1482460" y="1685309"/>
              <a:ext cx="299" cy="204"/>
            </a:xfrm>
            <a:custGeom>
              <a:avLst/>
              <a:gdLst/>
              <a:ahLst/>
              <a:cxnLst/>
              <a:rect l="l" t="t" r="r" b="b"/>
              <a:pathLst>
                <a:path w="22" h="15" extrusionOk="0">
                  <a:moveTo>
                    <a:pt x="1" y="14"/>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6156;p126">
              <a:extLst>
                <a:ext uri="{FF2B5EF4-FFF2-40B4-BE49-F238E27FC236}">
                  <a16:creationId xmlns:a16="http://schemas.microsoft.com/office/drawing/2014/main" id="{ECDCEC5D-C54C-4B90-9E5F-6A826E4A6D63}"/>
                </a:ext>
              </a:extLst>
            </p:cNvPr>
            <p:cNvSpPr/>
            <p:nvPr/>
          </p:nvSpPr>
          <p:spPr>
            <a:xfrm>
              <a:off x="1482840" y="1685024"/>
              <a:ext cx="299" cy="204"/>
            </a:xfrm>
            <a:custGeom>
              <a:avLst/>
              <a:gdLst/>
              <a:ahLst/>
              <a:cxnLst/>
              <a:rect l="l" t="t" r="r" b="b"/>
              <a:pathLst>
                <a:path w="22" h="15" extrusionOk="0">
                  <a:moveTo>
                    <a:pt x="1" y="14"/>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6157;p126">
              <a:extLst>
                <a:ext uri="{FF2B5EF4-FFF2-40B4-BE49-F238E27FC236}">
                  <a16:creationId xmlns:a16="http://schemas.microsoft.com/office/drawing/2014/main" id="{AABF5235-55F1-45BA-9698-1FE039A97A77}"/>
                </a:ext>
              </a:extLst>
            </p:cNvPr>
            <p:cNvSpPr/>
            <p:nvPr/>
          </p:nvSpPr>
          <p:spPr>
            <a:xfrm>
              <a:off x="1481605" y="1685975"/>
              <a:ext cx="353" cy="244"/>
            </a:xfrm>
            <a:custGeom>
              <a:avLst/>
              <a:gdLst/>
              <a:ahLst/>
              <a:cxnLst/>
              <a:rect l="l" t="t" r="r" b="b"/>
              <a:pathLst>
                <a:path w="26" h="18" extrusionOk="0">
                  <a:moveTo>
                    <a:pt x="1" y="18"/>
                  </a:moveTo>
                  <a:lnTo>
                    <a:pt x="2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6158;p126">
              <a:extLst>
                <a:ext uri="{FF2B5EF4-FFF2-40B4-BE49-F238E27FC236}">
                  <a16:creationId xmlns:a16="http://schemas.microsoft.com/office/drawing/2014/main" id="{13B6FA73-B6A5-4A9B-932E-3F4692B8C236}"/>
                </a:ext>
              </a:extLst>
            </p:cNvPr>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6159;p126">
              <a:extLst>
                <a:ext uri="{FF2B5EF4-FFF2-40B4-BE49-F238E27FC236}">
                  <a16:creationId xmlns:a16="http://schemas.microsoft.com/office/drawing/2014/main" id="{6BFEE2E1-FB65-45CB-A09F-571625C0901B}"/>
                </a:ext>
              </a:extLst>
            </p:cNvPr>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6160;p126">
              <a:extLst>
                <a:ext uri="{FF2B5EF4-FFF2-40B4-BE49-F238E27FC236}">
                  <a16:creationId xmlns:a16="http://schemas.microsoft.com/office/drawing/2014/main" id="{2396B2F9-03E5-45A2-9A54-34CC3D9F1EFC}"/>
                </a:ext>
              </a:extLst>
            </p:cNvPr>
            <p:cNvSpPr/>
            <p:nvPr/>
          </p:nvSpPr>
          <p:spPr>
            <a:xfrm>
              <a:off x="1479568" y="1687536"/>
              <a:ext cx="434" cy="394"/>
            </a:xfrm>
            <a:custGeom>
              <a:avLst/>
              <a:gdLst/>
              <a:ahLst/>
              <a:cxnLst/>
              <a:rect l="l" t="t" r="r" b="b"/>
              <a:pathLst>
                <a:path w="32" h="29" extrusionOk="0">
                  <a:moveTo>
                    <a:pt x="0" y="29"/>
                  </a:moveTo>
                  <a:lnTo>
                    <a:pt x="3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6161;p126">
              <a:extLst>
                <a:ext uri="{FF2B5EF4-FFF2-40B4-BE49-F238E27FC236}">
                  <a16:creationId xmlns:a16="http://schemas.microsoft.com/office/drawing/2014/main" id="{5F1B7CB8-168A-436F-A034-32098AC5E76B}"/>
                </a:ext>
              </a:extLst>
            </p:cNvPr>
            <p:cNvSpPr/>
            <p:nvPr/>
          </p:nvSpPr>
          <p:spPr>
            <a:xfrm>
              <a:off x="1485882" y="1683123"/>
              <a:ext cx="109" cy="54"/>
            </a:xfrm>
            <a:custGeom>
              <a:avLst/>
              <a:gdLst/>
              <a:ahLst/>
              <a:cxnLst/>
              <a:rect l="l" t="t" r="r" b="b"/>
              <a:pathLst>
                <a:path w="8" h="4" extrusionOk="0">
                  <a:moveTo>
                    <a:pt x="1" y="4"/>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6162;p126">
              <a:extLst>
                <a:ext uri="{FF2B5EF4-FFF2-40B4-BE49-F238E27FC236}">
                  <a16:creationId xmlns:a16="http://schemas.microsoft.com/office/drawing/2014/main" id="{2487B613-889A-4C57-9D40-D51701A4C45E}"/>
                </a:ext>
              </a:extLst>
            </p:cNvPr>
            <p:cNvSpPr/>
            <p:nvPr/>
          </p:nvSpPr>
          <p:spPr>
            <a:xfrm>
              <a:off x="1486167" y="1683028"/>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6163;p126">
              <a:extLst>
                <a:ext uri="{FF2B5EF4-FFF2-40B4-BE49-F238E27FC236}">
                  <a16:creationId xmlns:a16="http://schemas.microsoft.com/office/drawing/2014/main" id="{102EA4D2-AFBB-4267-9D43-A347EAFA7950}"/>
                </a:ext>
              </a:extLst>
            </p:cNvPr>
            <p:cNvSpPr/>
            <p:nvPr/>
          </p:nvSpPr>
          <p:spPr>
            <a:xfrm>
              <a:off x="1485977" y="1683123"/>
              <a:ext cx="68" cy="14"/>
            </a:xfrm>
            <a:custGeom>
              <a:avLst/>
              <a:gdLst/>
              <a:ahLst/>
              <a:cxnLst/>
              <a:rect l="l" t="t" r="r" b="b"/>
              <a:pathLst>
                <a:path w="5" h="1" extrusionOk="0">
                  <a:moveTo>
                    <a:pt x="1"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6164;p126">
              <a:extLst>
                <a:ext uri="{FF2B5EF4-FFF2-40B4-BE49-F238E27FC236}">
                  <a16:creationId xmlns:a16="http://schemas.microsoft.com/office/drawing/2014/main" id="{1C37B101-D257-407A-985B-6B1B85516E56}"/>
                </a:ext>
              </a:extLst>
            </p:cNvPr>
            <p:cNvSpPr/>
            <p:nvPr/>
          </p:nvSpPr>
          <p:spPr>
            <a:xfrm>
              <a:off x="1481184" y="1686301"/>
              <a:ext cx="339" cy="299"/>
            </a:xfrm>
            <a:custGeom>
              <a:avLst/>
              <a:gdLst/>
              <a:ahLst/>
              <a:cxnLst/>
              <a:rect l="l" t="t" r="r" b="b"/>
              <a:pathLst>
                <a:path w="25" h="22" extrusionOk="0">
                  <a:moveTo>
                    <a:pt x="0" y="22"/>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6165;p126">
              <a:extLst>
                <a:ext uri="{FF2B5EF4-FFF2-40B4-BE49-F238E27FC236}">
                  <a16:creationId xmlns:a16="http://schemas.microsoft.com/office/drawing/2014/main" id="{BDD3C56D-FE30-4CA2-B482-B28F70C7413C}"/>
                </a:ext>
              </a:extLst>
            </p:cNvPr>
            <p:cNvSpPr/>
            <p:nvPr/>
          </p:nvSpPr>
          <p:spPr>
            <a:xfrm>
              <a:off x="1486031" y="1683069"/>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6166;p126">
              <a:extLst>
                <a:ext uri="{FF2B5EF4-FFF2-40B4-BE49-F238E27FC236}">
                  <a16:creationId xmlns:a16="http://schemas.microsoft.com/office/drawing/2014/main" id="{EFAA8393-A4B3-4664-B150-D5C441D59006}"/>
                </a:ext>
              </a:extLst>
            </p:cNvPr>
            <p:cNvSpPr/>
            <p:nvPr/>
          </p:nvSpPr>
          <p:spPr>
            <a:xfrm>
              <a:off x="1486072" y="1683069"/>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6167;p126">
              <a:extLst>
                <a:ext uri="{FF2B5EF4-FFF2-40B4-BE49-F238E27FC236}">
                  <a16:creationId xmlns:a16="http://schemas.microsoft.com/office/drawing/2014/main" id="{4265296F-DB95-423C-900F-CF0ECBFBC0F2}"/>
                </a:ext>
              </a:extLst>
            </p:cNvPr>
            <p:cNvSpPr/>
            <p:nvPr/>
          </p:nvSpPr>
          <p:spPr>
            <a:xfrm>
              <a:off x="1480654" y="1686681"/>
              <a:ext cx="394" cy="353"/>
            </a:xfrm>
            <a:custGeom>
              <a:avLst/>
              <a:gdLst/>
              <a:ahLst/>
              <a:cxnLst/>
              <a:rect l="l" t="t" r="r" b="b"/>
              <a:pathLst>
                <a:path w="29" h="26" extrusionOk="0">
                  <a:moveTo>
                    <a:pt x="1" y="25"/>
                  </a:moveTo>
                  <a:lnTo>
                    <a:pt x="2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6168;p126">
              <a:extLst>
                <a:ext uri="{FF2B5EF4-FFF2-40B4-BE49-F238E27FC236}">
                  <a16:creationId xmlns:a16="http://schemas.microsoft.com/office/drawing/2014/main" id="{97D01D77-821C-4232-999C-F92B580003B3}"/>
                </a:ext>
              </a:extLst>
            </p:cNvPr>
            <p:cNvSpPr/>
            <p:nvPr/>
          </p:nvSpPr>
          <p:spPr>
            <a:xfrm>
              <a:off x="1483221" y="1684739"/>
              <a:ext cx="258" cy="204"/>
            </a:xfrm>
            <a:custGeom>
              <a:avLst/>
              <a:gdLst/>
              <a:ahLst/>
              <a:cxnLst/>
              <a:rect l="l" t="t" r="r" b="b"/>
              <a:pathLst>
                <a:path w="19" h="15" extrusionOk="0">
                  <a:moveTo>
                    <a:pt x="1" y="14"/>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6169;p126">
              <a:extLst>
                <a:ext uri="{FF2B5EF4-FFF2-40B4-BE49-F238E27FC236}">
                  <a16:creationId xmlns:a16="http://schemas.microsoft.com/office/drawing/2014/main" id="{B098F178-C0B4-4A6F-8EDF-51332CD0A05E}"/>
                </a:ext>
              </a:extLst>
            </p:cNvPr>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6170;p126">
              <a:extLst>
                <a:ext uri="{FF2B5EF4-FFF2-40B4-BE49-F238E27FC236}">
                  <a16:creationId xmlns:a16="http://schemas.microsoft.com/office/drawing/2014/main" id="{B71BB5ED-BA84-4A8E-995A-2C752A8D4861}"/>
                </a:ext>
              </a:extLst>
            </p:cNvPr>
            <p:cNvSpPr/>
            <p:nvPr/>
          </p:nvSpPr>
          <p:spPr>
            <a:xfrm>
              <a:off x="1483560" y="1684495"/>
              <a:ext cx="244" cy="204"/>
            </a:xfrm>
            <a:custGeom>
              <a:avLst/>
              <a:gdLst/>
              <a:ahLst/>
              <a:cxnLst/>
              <a:rect l="l" t="t" r="r" b="b"/>
              <a:pathLst>
                <a:path w="18" h="15" extrusionOk="0">
                  <a:moveTo>
                    <a:pt x="0" y="15"/>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6171;p126">
              <a:extLst>
                <a:ext uri="{FF2B5EF4-FFF2-40B4-BE49-F238E27FC236}">
                  <a16:creationId xmlns:a16="http://schemas.microsoft.com/office/drawing/2014/main" id="{733591B0-64F3-4BC1-8317-A65F24DB0D92}"/>
                </a:ext>
              </a:extLst>
            </p:cNvPr>
            <p:cNvSpPr/>
            <p:nvPr/>
          </p:nvSpPr>
          <p:spPr>
            <a:xfrm>
              <a:off x="1539459" y="1669532"/>
              <a:ext cx="54" cy="339"/>
            </a:xfrm>
            <a:custGeom>
              <a:avLst/>
              <a:gdLst/>
              <a:ahLst/>
              <a:cxnLst/>
              <a:rect l="l" t="t" r="r" b="b"/>
              <a:pathLst>
                <a:path w="4" h="25" extrusionOk="0">
                  <a:moveTo>
                    <a:pt x="0" y="0"/>
                  </a:moveTo>
                  <a:lnTo>
                    <a:pt x="4"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6172;p126">
              <a:extLst>
                <a:ext uri="{FF2B5EF4-FFF2-40B4-BE49-F238E27FC236}">
                  <a16:creationId xmlns:a16="http://schemas.microsoft.com/office/drawing/2014/main" id="{E89CC95A-F46C-4D3D-8E1B-8CED5BD97FBB}"/>
                </a:ext>
              </a:extLst>
            </p:cNvPr>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6173;p126">
              <a:extLst>
                <a:ext uri="{FF2B5EF4-FFF2-40B4-BE49-F238E27FC236}">
                  <a16:creationId xmlns:a16="http://schemas.microsoft.com/office/drawing/2014/main" id="{3D96F0EB-4761-47ED-94FC-88BA7CAD4795}"/>
                </a:ext>
              </a:extLst>
            </p:cNvPr>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6174;p126">
              <a:extLst>
                <a:ext uri="{FF2B5EF4-FFF2-40B4-BE49-F238E27FC236}">
                  <a16:creationId xmlns:a16="http://schemas.microsoft.com/office/drawing/2014/main" id="{3566315C-379C-4149-9DF2-77E65CEC63C7}"/>
                </a:ext>
              </a:extLst>
            </p:cNvPr>
            <p:cNvSpPr/>
            <p:nvPr/>
          </p:nvSpPr>
          <p:spPr>
            <a:xfrm>
              <a:off x="1993626" y="1750237"/>
              <a:ext cx="68" cy="149"/>
            </a:xfrm>
            <a:custGeom>
              <a:avLst/>
              <a:gdLst/>
              <a:ahLst/>
              <a:cxnLst/>
              <a:rect l="l" t="t" r="r" b="b"/>
              <a:pathLst>
                <a:path w="5" h="11" extrusionOk="0">
                  <a:moveTo>
                    <a:pt x="4"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6175;p126">
              <a:extLst>
                <a:ext uri="{FF2B5EF4-FFF2-40B4-BE49-F238E27FC236}">
                  <a16:creationId xmlns:a16="http://schemas.microsoft.com/office/drawing/2014/main" id="{89A0818A-2FF9-4F42-ACE2-0D5D110A05BA}"/>
                </a:ext>
              </a:extLst>
            </p:cNvPr>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6176;p126">
              <a:extLst>
                <a:ext uri="{FF2B5EF4-FFF2-40B4-BE49-F238E27FC236}">
                  <a16:creationId xmlns:a16="http://schemas.microsoft.com/office/drawing/2014/main" id="{E0BA9E0C-0663-46FC-BBC7-7E4751973DC2}"/>
                </a:ext>
              </a:extLst>
            </p:cNvPr>
            <p:cNvSpPr/>
            <p:nvPr/>
          </p:nvSpPr>
          <p:spPr>
            <a:xfrm>
              <a:off x="1993490" y="1749762"/>
              <a:ext cx="14" cy="109"/>
            </a:xfrm>
            <a:custGeom>
              <a:avLst/>
              <a:gdLst/>
              <a:ahLst/>
              <a:cxnLst/>
              <a:rect l="l" t="t" r="r" b="b"/>
              <a:pathLst>
                <a:path w="1" h="8" extrusionOk="0">
                  <a:moveTo>
                    <a:pt x="0"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6177;p126">
              <a:extLst>
                <a:ext uri="{FF2B5EF4-FFF2-40B4-BE49-F238E27FC236}">
                  <a16:creationId xmlns:a16="http://schemas.microsoft.com/office/drawing/2014/main" id="{4234DDC4-A5E6-476C-B790-C9FBFA8E2753}"/>
                </a:ext>
              </a:extLst>
            </p:cNvPr>
            <p:cNvSpPr/>
            <p:nvPr/>
          </p:nvSpPr>
          <p:spPr>
            <a:xfrm>
              <a:off x="1993490" y="1749898"/>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6178;p126">
              <a:extLst>
                <a:ext uri="{FF2B5EF4-FFF2-40B4-BE49-F238E27FC236}">
                  <a16:creationId xmlns:a16="http://schemas.microsoft.com/office/drawing/2014/main" id="{58C5597D-A00F-4819-93DD-F6C037524E7A}"/>
                </a:ext>
              </a:extLst>
            </p:cNvPr>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6179;p126">
              <a:extLst>
                <a:ext uri="{FF2B5EF4-FFF2-40B4-BE49-F238E27FC236}">
                  <a16:creationId xmlns:a16="http://schemas.microsoft.com/office/drawing/2014/main" id="{16E772FC-2F9F-4365-A3AB-A62252A58CBD}"/>
                </a:ext>
              </a:extLst>
            </p:cNvPr>
            <p:cNvSpPr/>
            <p:nvPr/>
          </p:nvSpPr>
          <p:spPr>
            <a:xfrm>
              <a:off x="1983552" y="1708690"/>
              <a:ext cx="68" cy="68"/>
            </a:xfrm>
            <a:custGeom>
              <a:avLst/>
              <a:gdLst/>
              <a:ahLst/>
              <a:cxnLst/>
              <a:rect l="l" t="t" r="r" b="b"/>
              <a:pathLst>
                <a:path w="5" h="5" extrusionOk="0">
                  <a:moveTo>
                    <a:pt x="1" y="1"/>
                  </a:moveTo>
                  <a:lnTo>
                    <a:pt x="1" y="4"/>
                  </a:ln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6180;p126">
              <a:extLst>
                <a:ext uri="{FF2B5EF4-FFF2-40B4-BE49-F238E27FC236}">
                  <a16:creationId xmlns:a16="http://schemas.microsoft.com/office/drawing/2014/main" id="{523309E2-D8A8-41E0-AF6F-D47EDA4D37FD}"/>
                </a:ext>
              </a:extLst>
            </p:cNvPr>
            <p:cNvSpPr/>
            <p:nvPr/>
          </p:nvSpPr>
          <p:spPr>
            <a:xfrm>
              <a:off x="1993721" y="1750481"/>
              <a:ext cx="163" cy="244"/>
            </a:xfrm>
            <a:custGeom>
              <a:avLst/>
              <a:gdLst/>
              <a:ahLst/>
              <a:cxnLst/>
              <a:rect l="l" t="t" r="r" b="b"/>
              <a:pathLst>
                <a:path w="12" h="18" extrusionOk="0">
                  <a:moveTo>
                    <a:pt x="11" y="18"/>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6181;p126">
              <a:extLst>
                <a:ext uri="{FF2B5EF4-FFF2-40B4-BE49-F238E27FC236}">
                  <a16:creationId xmlns:a16="http://schemas.microsoft.com/office/drawing/2014/main" id="{FC1A1E85-7CAC-428F-B602-1EB6AE374382}"/>
                </a:ext>
              </a:extLst>
            </p:cNvPr>
            <p:cNvSpPr/>
            <p:nvPr/>
          </p:nvSpPr>
          <p:spPr>
            <a:xfrm>
              <a:off x="1993531" y="1750047"/>
              <a:ext cx="68" cy="109"/>
            </a:xfrm>
            <a:custGeom>
              <a:avLst/>
              <a:gdLst/>
              <a:ahLst/>
              <a:cxnLst/>
              <a:rect l="l" t="t" r="r" b="b"/>
              <a:pathLst>
                <a:path w="5" h="8" extrusionOk="0">
                  <a:moveTo>
                    <a:pt x="4"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6182;p126">
              <a:extLst>
                <a:ext uri="{FF2B5EF4-FFF2-40B4-BE49-F238E27FC236}">
                  <a16:creationId xmlns:a16="http://schemas.microsoft.com/office/drawing/2014/main" id="{D4FFA54F-F345-41B9-82F1-FECB9D9846D9}"/>
                </a:ext>
              </a:extLst>
            </p:cNvPr>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6183;p126">
              <a:extLst>
                <a:ext uri="{FF2B5EF4-FFF2-40B4-BE49-F238E27FC236}">
                  <a16:creationId xmlns:a16="http://schemas.microsoft.com/office/drawing/2014/main" id="{690FF769-EECD-45BE-9FE3-78036F0BD5EE}"/>
                </a:ext>
              </a:extLst>
            </p:cNvPr>
            <p:cNvSpPr/>
            <p:nvPr/>
          </p:nvSpPr>
          <p:spPr>
            <a:xfrm>
              <a:off x="2035703" y="1698520"/>
              <a:ext cx="204" cy="109"/>
            </a:xfrm>
            <a:custGeom>
              <a:avLst/>
              <a:gdLst/>
              <a:ahLst/>
              <a:cxnLst/>
              <a:rect l="l" t="t" r="r" b="b"/>
              <a:pathLst>
                <a:path w="15" h="8" extrusionOk="0">
                  <a:moveTo>
                    <a:pt x="0" y="1"/>
                  </a:moveTo>
                  <a:lnTo>
                    <a:pt x="14"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6184;p126">
              <a:extLst>
                <a:ext uri="{FF2B5EF4-FFF2-40B4-BE49-F238E27FC236}">
                  <a16:creationId xmlns:a16="http://schemas.microsoft.com/office/drawing/2014/main" id="{C458B36C-3093-4F71-B696-2DAAECA622C6}"/>
                </a:ext>
              </a:extLst>
            </p:cNvPr>
            <p:cNvSpPr/>
            <p:nvPr/>
          </p:nvSpPr>
          <p:spPr>
            <a:xfrm>
              <a:off x="2065505" y="1706314"/>
              <a:ext cx="204" cy="14"/>
            </a:xfrm>
            <a:custGeom>
              <a:avLst/>
              <a:gdLst/>
              <a:ahLst/>
              <a:cxnLst/>
              <a:rect l="l" t="t" r="r" b="b"/>
              <a:pathLst>
                <a:path w="15" h="1" extrusionOk="0">
                  <a:moveTo>
                    <a:pt x="0" y="1"/>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6185;p126">
              <a:extLst>
                <a:ext uri="{FF2B5EF4-FFF2-40B4-BE49-F238E27FC236}">
                  <a16:creationId xmlns:a16="http://schemas.microsoft.com/office/drawing/2014/main" id="{C516B074-5E9C-4D00-BF55-787AE582A69C}"/>
                </a:ext>
              </a:extLst>
            </p:cNvPr>
            <p:cNvSpPr/>
            <p:nvPr/>
          </p:nvSpPr>
          <p:spPr>
            <a:xfrm>
              <a:off x="2066266" y="1706409"/>
              <a:ext cx="244" cy="14"/>
            </a:xfrm>
            <a:custGeom>
              <a:avLst/>
              <a:gdLst/>
              <a:ahLst/>
              <a:cxnLst/>
              <a:rect l="l" t="t" r="r" b="b"/>
              <a:pathLst>
                <a:path w="18" h="1" extrusionOk="0">
                  <a:moveTo>
                    <a:pt x="0" y="1"/>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6186;p126">
              <a:extLst>
                <a:ext uri="{FF2B5EF4-FFF2-40B4-BE49-F238E27FC236}">
                  <a16:creationId xmlns:a16="http://schemas.microsoft.com/office/drawing/2014/main" id="{132EEAAC-763E-449B-9200-E92752E13C53}"/>
                </a:ext>
              </a:extLst>
            </p:cNvPr>
            <p:cNvSpPr/>
            <p:nvPr/>
          </p:nvSpPr>
          <p:spPr>
            <a:xfrm>
              <a:off x="2067257" y="1706463"/>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6187;p126">
              <a:extLst>
                <a:ext uri="{FF2B5EF4-FFF2-40B4-BE49-F238E27FC236}">
                  <a16:creationId xmlns:a16="http://schemas.microsoft.com/office/drawing/2014/main" id="{6391CEE8-ADF1-48A3-866B-2EC9FD5355A4}"/>
                </a:ext>
              </a:extLst>
            </p:cNvPr>
            <p:cNvSpPr/>
            <p:nvPr/>
          </p:nvSpPr>
          <p:spPr>
            <a:xfrm>
              <a:off x="2068357" y="1706504"/>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6188;p126">
              <a:extLst>
                <a:ext uri="{FF2B5EF4-FFF2-40B4-BE49-F238E27FC236}">
                  <a16:creationId xmlns:a16="http://schemas.microsoft.com/office/drawing/2014/main" id="{0CBD8942-A224-4FDE-917C-5D4A2AC3DDB6}"/>
                </a:ext>
              </a:extLst>
            </p:cNvPr>
            <p:cNvSpPr/>
            <p:nvPr/>
          </p:nvSpPr>
          <p:spPr>
            <a:xfrm>
              <a:off x="2071819" y="1706409"/>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6189;p126">
              <a:extLst>
                <a:ext uri="{FF2B5EF4-FFF2-40B4-BE49-F238E27FC236}">
                  <a16:creationId xmlns:a16="http://schemas.microsoft.com/office/drawing/2014/main" id="{7E8FB175-897E-443B-85ED-BFE1AAD40341}"/>
                </a:ext>
              </a:extLst>
            </p:cNvPr>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6190;p126">
              <a:extLst>
                <a:ext uri="{FF2B5EF4-FFF2-40B4-BE49-F238E27FC236}">
                  <a16:creationId xmlns:a16="http://schemas.microsoft.com/office/drawing/2014/main" id="{71E5C3F7-560E-46DE-8FF3-245D532943DE}"/>
                </a:ext>
              </a:extLst>
            </p:cNvPr>
            <p:cNvSpPr/>
            <p:nvPr/>
          </p:nvSpPr>
          <p:spPr>
            <a:xfrm>
              <a:off x="2165463" y="1668718"/>
              <a:ext cx="54" cy="14"/>
            </a:xfrm>
            <a:custGeom>
              <a:avLst/>
              <a:gdLst/>
              <a:ahLst/>
              <a:cxnLst/>
              <a:rect l="l" t="t" r="r" b="b"/>
              <a:pathLst>
                <a:path w="4" h="1" extrusionOk="0">
                  <a:moveTo>
                    <a:pt x="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6191;p126">
              <a:extLst>
                <a:ext uri="{FF2B5EF4-FFF2-40B4-BE49-F238E27FC236}">
                  <a16:creationId xmlns:a16="http://schemas.microsoft.com/office/drawing/2014/main" id="{613939F2-B878-4AEF-9FD1-C01B33942B08}"/>
                </a:ext>
              </a:extLst>
            </p:cNvPr>
            <p:cNvSpPr/>
            <p:nvPr/>
          </p:nvSpPr>
          <p:spPr>
            <a:xfrm>
              <a:off x="2165028" y="1668908"/>
              <a:ext cx="163" cy="109"/>
            </a:xfrm>
            <a:custGeom>
              <a:avLst/>
              <a:gdLst/>
              <a:ahLst/>
              <a:cxnLst/>
              <a:rect l="l" t="t" r="r" b="b"/>
              <a:pathLst>
                <a:path w="12" h="8" extrusionOk="0">
                  <a:moveTo>
                    <a:pt x="1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6192;p126">
              <a:extLst>
                <a:ext uri="{FF2B5EF4-FFF2-40B4-BE49-F238E27FC236}">
                  <a16:creationId xmlns:a16="http://schemas.microsoft.com/office/drawing/2014/main" id="{F39C0397-218E-4ACD-85A6-EA71DE4DAC58}"/>
                </a:ext>
              </a:extLst>
            </p:cNvPr>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6193;p126">
              <a:extLst>
                <a:ext uri="{FF2B5EF4-FFF2-40B4-BE49-F238E27FC236}">
                  <a16:creationId xmlns:a16="http://schemas.microsoft.com/office/drawing/2014/main" id="{8F3735B2-9EDD-4BD2-9089-EA800F4B3679}"/>
                </a:ext>
              </a:extLst>
            </p:cNvPr>
            <p:cNvSpPr/>
            <p:nvPr/>
          </p:nvSpPr>
          <p:spPr>
            <a:xfrm>
              <a:off x="2167404" y="1667197"/>
              <a:ext cx="163" cy="163"/>
            </a:xfrm>
            <a:custGeom>
              <a:avLst/>
              <a:gdLst/>
              <a:ahLst/>
              <a:cxnLst/>
              <a:rect l="l" t="t" r="r" b="b"/>
              <a:pathLst>
                <a:path w="12" h="12" extrusionOk="0">
                  <a:moveTo>
                    <a:pt x="11"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6194;p126">
              <a:extLst>
                <a:ext uri="{FF2B5EF4-FFF2-40B4-BE49-F238E27FC236}">
                  <a16:creationId xmlns:a16="http://schemas.microsoft.com/office/drawing/2014/main" id="{B6994155-D82B-4957-BA51-F25B9AA06029}"/>
                </a:ext>
              </a:extLst>
            </p:cNvPr>
            <p:cNvSpPr/>
            <p:nvPr/>
          </p:nvSpPr>
          <p:spPr>
            <a:xfrm>
              <a:off x="2151437" y="1676701"/>
              <a:ext cx="394" cy="68"/>
            </a:xfrm>
            <a:custGeom>
              <a:avLst/>
              <a:gdLst/>
              <a:ahLst/>
              <a:cxnLst/>
              <a:rect l="l" t="t" r="r" b="b"/>
              <a:pathLst>
                <a:path w="29" h="5" extrusionOk="0">
                  <a:moveTo>
                    <a:pt x="29"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6195;p126">
              <a:extLst>
                <a:ext uri="{FF2B5EF4-FFF2-40B4-BE49-F238E27FC236}">
                  <a16:creationId xmlns:a16="http://schemas.microsoft.com/office/drawing/2014/main" id="{EA3EF27B-5111-46F3-9C59-91BC12356715}"/>
                </a:ext>
              </a:extLst>
            </p:cNvPr>
            <p:cNvSpPr/>
            <p:nvPr/>
          </p:nvSpPr>
          <p:spPr>
            <a:xfrm>
              <a:off x="2152917" y="1676470"/>
              <a:ext cx="339" cy="109"/>
            </a:xfrm>
            <a:custGeom>
              <a:avLst/>
              <a:gdLst/>
              <a:ahLst/>
              <a:cxnLst/>
              <a:rect l="l" t="t" r="r" b="b"/>
              <a:pathLst>
                <a:path w="25" h="8" extrusionOk="0">
                  <a:moveTo>
                    <a:pt x="25"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6196;p126">
              <a:extLst>
                <a:ext uri="{FF2B5EF4-FFF2-40B4-BE49-F238E27FC236}">
                  <a16:creationId xmlns:a16="http://schemas.microsoft.com/office/drawing/2014/main" id="{CC462ED8-0E88-4146-95C4-40F10E22BE50}"/>
                </a:ext>
              </a:extLst>
            </p:cNvPr>
            <p:cNvSpPr/>
            <p:nvPr/>
          </p:nvSpPr>
          <p:spPr>
            <a:xfrm>
              <a:off x="2152198" y="1676606"/>
              <a:ext cx="394" cy="68"/>
            </a:xfrm>
            <a:custGeom>
              <a:avLst/>
              <a:gdLst/>
              <a:ahLst/>
              <a:cxnLst/>
              <a:rect l="l" t="t" r="r" b="b"/>
              <a:pathLst>
                <a:path w="29" h="5" extrusionOk="0">
                  <a:moveTo>
                    <a:pt x="29"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6197;p126">
              <a:extLst>
                <a:ext uri="{FF2B5EF4-FFF2-40B4-BE49-F238E27FC236}">
                  <a16:creationId xmlns:a16="http://schemas.microsoft.com/office/drawing/2014/main" id="{F188E360-6D93-4261-B498-B16A14907F3A}"/>
                </a:ext>
              </a:extLst>
            </p:cNvPr>
            <p:cNvSpPr/>
            <p:nvPr/>
          </p:nvSpPr>
          <p:spPr>
            <a:xfrm>
              <a:off x="2150962" y="1676851"/>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6198;p126">
              <a:extLst>
                <a:ext uri="{FF2B5EF4-FFF2-40B4-BE49-F238E27FC236}">
                  <a16:creationId xmlns:a16="http://schemas.microsoft.com/office/drawing/2014/main" id="{E5E24215-D188-4A21-A176-E33E1B4314BD}"/>
                </a:ext>
              </a:extLst>
            </p:cNvPr>
            <p:cNvSpPr/>
            <p:nvPr/>
          </p:nvSpPr>
          <p:spPr>
            <a:xfrm>
              <a:off x="2154913" y="1676036"/>
              <a:ext cx="299" cy="109"/>
            </a:xfrm>
            <a:custGeom>
              <a:avLst/>
              <a:gdLst/>
              <a:ahLst/>
              <a:cxnLst/>
              <a:rect l="l" t="t" r="r" b="b"/>
              <a:pathLst>
                <a:path w="22" h="8" extrusionOk="0">
                  <a:moveTo>
                    <a:pt x="21"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6199;p126">
              <a:extLst>
                <a:ext uri="{FF2B5EF4-FFF2-40B4-BE49-F238E27FC236}">
                  <a16:creationId xmlns:a16="http://schemas.microsoft.com/office/drawing/2014/main" id="{05D9E589-4316-4B78-BB9C-3E247906D4D3}"/>
                </a:ext>
              </a:extLst>
            </p:cNvPr>
            <p:cNvSpPr/>
            <p:nvPr/>
          </p:nvSpPr>
          <p:spPr>
            <a:xfrm>
              <a:off x="2153528" y="1676375"/>
              <a:ext cx="299" cy="54"/>
            </a:xfrm>
            <a:custGeom>
              <a:avLst/>
              <a:gdLst/>
              <a:ahLst/>
              <a:cxnLst/>
              <a:rect l="l" t="t" r="r" b="b"/>
              <a:pathLst>
                <a:path w="22" h="4" extrusionOk="0">
                  <a:moveTo>
                    <a:pt x="22"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6200;p126">
              <a:extLst>
                <a:ext uri="{FF2B5EF4-FFF2-40B4-BE49-F238E27FC236}">
                  <a16:creationId xmlns:a16="http://schemas.microsoft.com/office/drawing/2014/main" id="{80045512-C0A4-49D4-8DFF-C41972857D37}"/>
                </a:ext>
              </a:extLst>
            </p:cNvPr>
            <p:cNvSpPr/>
            <p:nvPr/>
          </p:nvSpPr>
          <p:spPr>
            <a:xfrm>
              <a:off x="2154098" y="1676280"/>
              <a:ext cx="258" cy="54"/>
            </a:xfrm>
            <a:custGeom>
              <a:avLst/>
              <a:gdLst/>
              <a:ahLst/>
              <a:cxnLst/>
              <a:rect l="l" t="t" r="r" b="b"/>
              <a:pathLst>
                <a:path w="19" h="4" extrusionOk="0">
                  <a:moveTo>
                    <a:pt x="18"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6201;p126">
              <a:extLst>
                <a:ext uri="{FF2B5EF4-FFF2-40B4-BE49-F238E27FC236}">
                  <a16:creationId xmlns:a16="http://schemas.microsoft.com/office/drawing/2014/main" id="{FEECEA3E-7B72-4AAC-8BA8-B22A2F17EF7D}"/>
                </a:ext>
              </a:extLst>
            </p:cNvPr>
            <p:cNvSpPr/>
            <p:nvPr/>
          </p:nvSpPr>
          <p:spPr>
            <a:xfrm>
              <a:off x="2154533" y="1676131"/>
              <a:ext cx="244" cy="109"/>
            </a:xfrm>
            <a:custGeom>
              <a:avLst/>
              <a:gdLst/>
              <a:ahLst/>
              <a:cxnLst/>
              <a:rect l="l" t="t" r="r" b="b"/>
              <a:pathLst>
                <a:path w="18" h="8" extrusionOk="0">
                  <a:moveTo>
                    <a:pt x="18"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6202;p126">
              <a:extLst>
                <a:ext uri="{FF2B5EF4-FFF2-40B4-BE49-F238E27FC236}">
                  <a16:creationId xmlns:a16="http://schemas.microsoft.com/office/drawing/2014/main" id="{A0486ED9-05BC-4160-A668-BD07E9894815}"/>
                </a:ext>
              </a:extLst>
            </p:cNvPr>
            <p:cNvSpPr/>
            <p:nvPr/>
          </p:nvSpPr>
          <p:spPr>
            <a:xfrm>
              <a:off x="2164703" y="1669098"/>
              <a:ext cx="149" cy="68"/>
            </a:xfrm>
            <a:custGeom>
              <a:avLst/>
              <a:gdLst/>
              <a:ahLst/>
              <a:cxnLst/>
              <a:rect l="l" t="t" r="r" b="b"/>
              <a:pathLst>
                <a:path w="11" h="5" extrusionOk="0">
                  <a:moveTo>
                    <a:pt x="11"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6203;p126">
              <a:extLst>
                <a:ext uri="{FF2B5EF4-FFF2-40B4-BE49-F238E27FC236}">
                  <a16:creationId xmlns:a16="http://schemas.microsoft.com/office/drawing/2014/main" id="{878C286D-F422-43C9-A815-0374A01D1718}"/>
                </a:ext>
              </a:extLst>
            </p:cNvPr>
            <p:cNvSpPr/>
            <p:nvPr/>
          </p:nvSpPr>
          <p:spPr>
            <a:xfrm>
              <a:off x="2145450" y="1667387"/>
              <a:ext cx="1018" cy="109"/>
            </a:xfrm>
            <a:custGeom>
              <a:avLst/>
              <a:gdLst/>
              <a:ahLst/>
              <a:cxnLst/>
              <a:rect l="l" t="t" r="r" b="b"/>
              <a:pathLst>
                <a:path w="75" h="8" extrusionOk="0">
                  <a:moveTo>
                    <a:pt x="1" y="1"/>
                  </a:moveTo>
                  <a:lnTo>
                    <a:pt x="74" y="8"/>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6204;p126">
              <a:extLst>
                <a:ext uri="{FF2B5EF4-FFF2-40B4-BE49-F238E27FC236}">
                  <a16:creationId xmlns:a16="http://schemas.microsoft.com/office/drawing/2014/main" id="{25EF3FC3-27DE-4249-B17E-FE11599D4FE5}"/>
                </a:ext>
              </a:extLst>
            </p:cNvPr>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6205;p126">
              <a:extLst>
                <a:ext uri="{FF2B5EF4-FFF2-40B4-BE49-F238E27FC236}">
                  <a16:creationId xmlns:a16="http://schemas.microsoft.com/office/drawing/2014/main" id="{86DC0434-2909-4177-940D-28740EBD553C}"/>
                </a:ext>
              </a:extLst>
            </p:cNvPr>
            <p:cNvSpPr/>
            <p:nvPr/>
          </p:nvSpPr>
          <p:spPr>
            <a:xfrm>
              <a:off x="2146590" y="1667482"/>
              <a:ext cx="964" cy="68"/>
            </a:xfrm>
            <a:custGeom>
              <a:avLst/>
              <a:gdLst/>
              <a:ahLst/>
              <a:cxnLst/>
              <a:rect l="l" t="t" r="r" b="b"/>
              <a:pathLst>
                <a:path w="71" h="5" extrusionOk="0">
                  <a:moveTo>
                    <a:pt x="7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6206;p126">
              <a:extLst>
                <a:ext uri="{FF2B5EF4-FFF2-40B4-BE49-F238E27FC236}">
                  <a16:creationId xmlns:a16="http://schemas.microsoft.com/office/drawing/2014/main" id="{E6EEBC59-9D0C-44A3-A61D-ED66F7FF2D2A}"/>
                </a:ext>
              </a:extLst>
            </p:cNvPr>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6207;p126">
              <a:extLst>
                <a:ext uri="{FF2B5EF4-FFF2-40B4-BE49-F238E27FC236}">
                  <a16:creationId xmlns:a16="http://schemas.microsoft.com/office/drawing/2014/main" id="{A5B167D8-DC12-41CA-8B3F-F22DF0A70485}"/>
                </a:ext>
              </a:extLst>
            </p:cNvPr>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6208;p126">
              <a:extLst>
                <a:ext uri="{FF2B5EF4-FFF2-40B4-BE49-F238E27FC236}">
                  <a16:creationId xmlns:a16="http://schemas.microsoft.com/office/drawing/2014/main" id="{0ABDB6C8-DAC3-4772-BDBB-A5F6DF02EF1A}"/>
                </a:ext>
              </a:extLst>
            </p:cNvPr>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6209;p126">
              <a:extLst>
                <a:ext uri="{FF2B5EF4-FFF2-40B4-BE49-F238E27FC236}">
                  <a16:creationId xmlns:a16="http://schemas.microsoft.com/office/drawing/2014/main" id="{EF6F0418-8459-4EEF-B4E0-6EB270C1BF96}"/>
                </a:ext>
              </a:extLst>
            </p:cNvPr>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6210;p126">
              <a:extLst>
                <a:ext uri="{FF2B5EF4-FFF2-40B4-BE49-F238E27FC236}">
                  <a16:creationId xmlns:a16="http://schemas.microsoft.com/office/drawing/2014/main" id="{37923220-B9EE-4F59-80BC-972F3B8858B6}"/>
                </a:ext>
              </a:extLst>
            </p:cNvPr>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6211;p126">
              <a:extLst>
                <a:ext uri="{FF2B5EF4-FFF2-40B4-BE49-F238E27FC236}">
                  <a16:creationId xmlns:a16="http://schemas.microsoft.com/office/drawing/2014/main" id="{C334F39F-151E-4DEE-B7AA-E2D26C6F0F60}"/>
                </a:ext>
              </a:extLst>
            </p:cNvPr>
            <p:cNvSpPr/>
            <p:nvPr/>
          </p:nvSpPr>
          <p:spPr>
            <a:xfrm>
              <a:off x="2239039" y="1718289"/>
              <a:ext cx="109" cy="163"/>
            </a:xfrm>
            <a:custGeom>
              <a:avLst/>
              <a:gdLst/>
              <a:ahLst/>
              <a:cxnLst/>
              <a:rect l="l" t="t" r="r" b="b"/>
              <a:pathLst>
                <a:path w="8" h="12" extrusionOk="0">
                  <a:moveTo>
                    <a:pt x="8"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6212;p126">
              <a:extLst>
                <a:ext uri="{FF2B5EF4-FFF2-40B4-BE49-F238E27FC236}">
                  <a16:creationId xmlns:a16="http://schemas.microsoft.com/office/drawing/2014/main" id="{9BF186AC-8A6E-4217-AF2C-AEB63A6C431E}"/>
                </a:ext>
              </a:extLst>
            </p:cNvPr>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6213;p126">
              <a:extLst>
                <a:ext uri="{FF2B5EF4-FFF2-40B4-BE49-F238E27FC236}">
                  <a16:creationId xmlns:a16="http://schemas.microsoft.com/office/drawing/2014/main" id="{9220D4A7-EB78-4C85-AFE3-A03FCD5071A2}"/>
                </a:ext>
              </a:extLst>
            </p:cNvPr>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6214;p126">
              <a:extLst>
                <a:ext uri="{FF2B5EF4-FFF2-40B4-BE49-F238E27FC236}">
                  <a16:creationId xmlns:a16="http://schemas.microsoft.com/office/drawing/2014/main" id="{4E58D807-7AEB-4F70-8E6D-E0A58E5FF5D4}"/>
                </a:ext>
              </a:extLst>
            </p:cNvPr>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6215;p126">
              <a:extLst>
                <a:ext uri="{FF2B5EF4-FFF2-40B4-BE49-F238E27FC236}">
                  <a16:creationId xmlns:a16="http://schemas.microsoft.com/office/drawing/2014/main" id="{5D137FCE-6316-40AB-87A3-9A73C4C78E62}"/>
                </a:ext>
              </a:extLst>
            </p:cNvPr>
            <p:cNvSpPr/>
            <p:nvPr/>
          </p:nvSpPr>
          <p:spPr>
            <a:xfrm>
              <a:off x="2241415" y="1712166"/>
              <a:ext cx="14" cy="109"/>
            </a:xfrm>
            <a:custGeom>
              <a:avLst/>
              <a:gdLst/>
              <a:ahLst/>
              <a:cxnLst/>
              <a:rect l="l" t="t" r="r" b="b"/>
              <a:pathLst>
                <a:path w="1" h="8" extrusionOk="0">
                  <a:moveTo>
                    <a:pt x="1" y="7"/>
                  </a:moveTo>
                  <a:lnTo>
                    <a:pt x="1" y="0"/>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6216;p126">
              <a:extLst>
                <a:ext uri="{FF2B5EF4-FFF2-40B4-BE49-F238E27FC236}">
                  <a16:creationId xmlns:a16="http://schemas.microsoft.com/office/drawing/2014/main" id="{CC88651B-8B18-4782-90A4-46C66EA5C49F}"/>
                </a:ext>
              </a:extLst>
            </p:cNvPr>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6217;p126">
              <a:extLst>
                <a:ext uri="{FF2B5EF4-FFF2-40B4-BE49-F238E27FC236}">
                  <a16:creationId xmlns:a16="http://schemas.microsoft.com/office/drawing/2014/main" id="{97BBC212-74EE-4F6F-B911-33CA6B1EAFF7}"/>
                </a:ext>
              </a:extLst>
            </p:cNvPr>
            <p:cNvSpPr/>
            <p:nvPr/>
          </p:nvSpPr>
          <p:spPr>
            <a:xfrm>
              <a:off x="2238618" y="1718764"/>
              <a:ext cx="149" cy="163"/>
            </a:xfrm>
            <a:custGeom>
              <a:avLst/>
              <a:gdLst/>
              <a:ahLst/>
              <a:cxnLst/>
              <a:rect l="l" t="t" r="r" b="b"/>
              <a:pathLst>
                <a:path w="11" h="12" extrusionOk="0">
                  <a:moveTo>
                    <a:pt x="0" y="1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6218;p126">
              <a:extLst>
                <a:ext uri="{FF2B5EF4-FFF2-40B4-BE49-F238E27FC236}">
                  <a16:creationId xmlns:a16="http://schemas.microsoft.com/office/drawing/2014/main" id="{8A152635-692B-4AC8-8318-A6EEDE841DD2}"/>
                </a:ext>
              </a:extLst>
            </p:cNvPr>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6219;p126">
              <a:extLst>
                <a:ext uri="{FF2B5EF4-FFF2-40B4-BE49-F238E27FC236}">
                  <a16:creationId xmlns:a16="http://schemas.microsoft.com/office/drawing/2014/main" id="{D62321D4-0F79-4425-91D0-69ABAF998B6C}"/>
                </a:ext>
              </a:extLst>
            </p:cNvPr>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6220;p126">
              <a:extLst>
                <a:ext uri="{FF2B5EF4-FFF2-40B4-BE49-F238E27FC236}">
                  <a16:creationId xmlns:a16="http://schemas.microsoft.com/office/drawing/2014/main" id="{0493E567-AED2-4407-A785-D12A27E352E3}"/>
                </a:ext>
              </a:extLst>
            </p:cNvPr>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6221;p126">
              <a:extLst>
                <a:ext uri="{FF2B5EF4-FFF2-40B4-BE49-F238E27FC236}">
                  <a16:creationId xmlns:a16="http://schemas.microsoft.com/office/drawing/2014/main" id="{CE76D404-7C4C-469E-8704-7F10399A8F88}"/>
                </a:ext>
              </a:extLst>
            </p:cNvPr>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6222;p126">
              <a:extLst>
                <a:ext uri="{FF2B5EF4-FFF2-40B4-BE49-F238E27FC236}">
                  <a16:creationId xmlns:a16="http://schemas.microsoft.com/office/drawing/2014/main" id="{F8B35CF1-A1F7-48D4-BC88-600A5C480755}"/>
                </a:ext>
              </a:extLst>
            </p:cNvPr>
            <p:cNvSpPr/>
            <p:nvPr/>
          </p:nvSpPr>
          <p:spPr>
            <a:xfrm>
              <a:off x="2199542" y="1725947"/>
              <a:ext cx="14" cy="109"/>
            </a:xfrm>
            <a:custGeom>
              <a:avLst/>
              <a:gdLst/>
              <a:ahLst/>
              <a:cxnLst/>
              <a:rect l="l" t="t" r="r" b="b"/>
              <a:pathLst>
                <a:path w="1" h="8" extrusionOk="0">
                  <a:moveTo>
                    <a:pt x="0"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6223;p126">
              <a:extLst>
                <a:ext uri="{FF2B5EF4-FFF2-40B4-BE49-F238E27FC236}">
                  <a16:creationId xmlns:a16="http://schemas.microsoft.com/office/drawing/2014/main" id="{50878B8B-569B-426B-AEC2-B973D195E2AF}"/>
                </a:ext>
              </a:extLst>
            </p:cNvPr>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6224;p126">
              <a:extLst>
                <a:ext uri="{FF2B5EF4-FFF2-40B4-BE49-F238E27FC236}">
                  <a16:creationId xmlns:a16="http://schemas.microsoft.com/office/drawing/2014/main" id="{DEF04EC0-EF81-4A08-ABC2-D62AD3E9D8C4}"/>
                </a:ext>
              </a:extLst>
            </p:cNvPr>
            <p:cNvSpPr/>
            <p:nvPr/>
          </p:nvSpPr>
          <p:spPr>
            <a:xfrm>
              <a:off x="2200534" y="1723815"/>
              <a:ext cx="109" cy="149"/>
            </a:xfrm>
            <a:custGeom>
              <a:avLst/>
              <a:gdLst/>
              <a:ahLst/>
              <a:cxnLst/>
              <a:rect l="l" t="t" r="r" b="b"/>
              <a:pathLst>
                <a:path w="8" h="11" extrusionOk="0">
                  <a:moveTo>
                    <a:pt x="1" y="11"/>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6225;p126">
              <a:extLst>
                <a:ext uri="{FF2B5EF4-FFF2-40B4-BE49-F238E27FC236}">
                  <a16:creationId xmlns:a16="http://schemas.microsoft.com/office/drawing/2014/main" id="{BC457D95-F8C9-46D9-9C3E-C92F3744A74C}"/>
                </a:ext>
              </a:extLst>
            </p:cNvPr>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6226;p126">
              <a:extLst>
                <a:ext uri="{FF2B5EF4-FFF2-40B4-BE49-F238E27FC236}">
                  <a16:creationId xmlns:a16="http://schemas.microsoft.com/office/drawing/2014/main" id="{A57A5DE4-1ACB-43F1-9462-68A5BA8E35D5}"/>
                </a:ext>
              </a:extLst>
            </p:cNvPr>
            <p:cNvSpPr/>
            <p:nvPr/>
          </p:nvSpPr>
          <p:spPr>
            <a:xfrm>
              <a:off x="2198348" y="1727277"/>
              <a:ext cx="109" cy="68"/>
            </a:xfrm>
            <a:custGeom>
              <a:avLst/>
              <a:gdLst/>
              <a:ahLst/>
              <a:cxnLst/>
              <a:rect l="l" t="t" r="r" b="b"/>
              <a:pathLst>
                <a:path w="8" h="5" extrusionOk="0">
                  <a:moveTo>
                    <a:pt x="1" y="4"/>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6227;p126">
              <a:extLst>
                <a:ext uri="{FF2B5EF4-FFF2-40B4-BE49-F238E27FC236}">
                  <a16:creationId xmlns:a16="http://schemas.microsoft.com/office/drawing/2014/main" id="{B629A05A-76C2-43E1-ACF9-8CAA782973D7}"/>
                </a:ext>
              </a:extLst>
            </p:cNvPr>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6228;p126">
              <a:extLst>
                <a:ext uri="{FF2B5EF4-FFF2-40B4-BE49-F238E27FC236}">
                  <a16:creationId xmlns:a16="http://schemas.microsoft.com/office/drawing/2014/main" id="{FB7EF472-EAA3-4728-BD90-EF4D9BE7D1B1}"/>
                </a:ext>
              </a:extLst>
            </p:cNvPr>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6229;p126">
              <a:extLst>
                <a:ext uri="{FF2B5EF4-FFF2-40B4-BE49-F238E27FC236}">
                  <a16:creationId xmlns:a16="http://schemas.microsoft.com/office/drawing/2014/main" id="{EF749312-E941-44CB-A09F-BEAE01275472}"/>
                </a:ext>
              </a:extLst>
            </p:cNvPr>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6230;p126">
              <a:extLst>
                <a:ext uri="{FF2B5EF4-FFF2-40B4-BE49-F238E27FC236}">
                  <a16:creationId xmlns:a16="http://schemas.microsoft.com/office/drawing/2014/main" id="{AFA51901-F3FE-4649-8391-88F725B8734A}"/>
                </a:ext>
              </a:extLst>
            </p:cNvPr>
            <p:cNvSpPr/>
            <p:nvPr/>
          </p:nvSpPr>
          <p:spPr>
            <a:xfrm>
              <a:off x="2201402" y="1722485"/>
              <a:ext cx="244" cy="339"/>
            </a:xfrm>
            <a:custGeom>
              <a:avLst/>
              <a:gdLst/>
              <a:ahLst/>
              <a:cxnLst/>
              <a:rect l="l" t="t" r="r" b="b"/>
              <a:pathLst>
                <a:path w="18" h="25" extrusionOk="0">
                  <a:moveTo>
                    <a:pt x="0" y="25"/>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6231;p126">
              <a:extLst>
                <a:ext uri="{FF2B5EF4-FFF2-40B4-BE49-F238E27FC236}">
                  <a16:creationId xmlns:a16="http://schemas.microsoft.com/office/drawing/2014/main" id="{7A563F2C-BAC4-43E8-95BC-5BD2041D810C}"/>
                </a:ext>
              </a:extLst>
            </p:cNvPr>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6232;p126">
              <a:extLst>
                <a:ext uri="{FF2B5EF4-FFF2-40B4-BE49-F238E27FC236}">
                  <a16:creationId xmlns:a16="http://schemas.microsoft.com/office/drawing/2014/main" id="{01E96DD9-CD5C-4118-A409-8EA8E0481BC8}"/>
                </a:ext>
              </a:extLst>
            </p:cNvPr>
            <p:cNvSpPr/>
            <p:nvPr/>
          </p:nvSpPr>
          <p:spPr>
            <a:xfrm>
              <a:off x="2200968" y="1723150"/>
              <a:ext cx="149" cy="299"/>
            </a:xfrm>
            <a:custGeom>
              <a:avLst/>
              <a:gdLst/>
              <a:ahLst/>
              <a:cxnLst/>
              <a:rect l="l" t="t" r="r" b="b"/>
              <a:pathLst>
                <a:path w="11" h="22" extrusionOk="0">
                  <a:moveTo>
                    <a:pt x="1" y="21"/>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6233;p126">
              <a:extLst>
                <a:ext uri="{FF2B5EF4-FFF2-40B4-BE49-F238E27FC236}">
                  <a16:creationId xmlns:a16="http://schemas.microsoft.com/office/drawing/2014/main" id="{41F8CE9F-124D-4561-82D0-3E5431484A09}"/>
                </a:ext>
              </a:extLst>
            </p:cNvPr>
            <p:cNvSpPr/>
            <p:nvPr/>
          </p:nvSpPr>
          <p:spPr>
            <a:xfrm>
              <a:off x="2226344" y="1713917"/>
              <a:ext cx="258" cy="14"/>
            </a:xfrm>
            <a:custGeom>
              <a:avLst/>
              <a:gdLst/>
              <a:ahLst/>
              <a:cxnLst/>
              <a:rect l="l" t="t" r="r" b="b"/>
              <a:pathLst>
                <a:path w="19" h="1" extrusionOk="0">
                  <a:moveTo>
                    <a:pt x="1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6234;p126">
              <a:extLst>
                <a:ext uri="{FF2B5EF4-FFF2-40B4-BE49-F238E27FC236}">
                  <a16:creationId xmlns:a16="http://schemas.microsoft.com/office/drawing/2014/main" id="{7E4B81C7-F4BE-4EE6-BA9D-2A4665FDAF0F}"/>
                </a:ext>
              </a:extLst>
            </p:cNvPr>
            <p:cNvSpPr/>
            <p:nvPr/>
          </p:nvSpPr>
          <p:spPr>
            <a:xfrm>
              <a:off x="2225964" y="1713917"/>
              <a:ext cx="299" cy="14"/>
            </a:xfrm>
            <a:custGeom>
              <a:avLst/>
              <a:gdLst/>
              <a:ahLst/>
              <a:cxnLst/>
              <a:rect l="l" t="t" r="r" b="b"/>
              <a:pathLst>
                <a:path w="22" h="1" extrusionOk="0">
                  <a:moveTo>
                    <a:pt x="22"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6235;p126">
              <a:extLst>
                <a:ext uri="{FF2B5EF4-FFF2-40B4-BE49-F238E27FC236}">
                  <a16:creationId xmlns:a16="http://schemas.microsoft.com/office/drawing/2014/main" id="{D20E114B-9EC9-456B-ABAA-95816535ACB2}"/>
                </a:ext>
              </a:extLst>
            </p:cNvPr>
            <p:cNvSpPr/>
            <p:nvPr/>
          </p:nvSpPr>
          <p:spPr>
            <a:xfrm>
              <a:off x="2225543" y="1713876"/>
              <a:ext cx="299" cy="14"/>
            </a:xfrm>
            <a:custGeom>
              <a:avLst/>
              <a:gdLst/>
              <a:ahLst/>
              <a:cxnLst/>
              <a:rect l="l" t="t" r="r" b="b"/>
              <a:pathLst>
                <a:path w="22" h="1" extrusionOk="0">
                  <a:moveTo>
                    <a:pt x="21"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6236;p126">
              <a:extLst>
                <a:ext uri="{FF2B5EF4-FFF2-40B4-BE49-F238E27FC236}">
                  <a16:creationId xmlns:a16="http://schemas.microsoft.com/office/drawing/2014/main" id="{E9E8F643-8629-4204-BBE6-766C1EA7FBBB}"/>
                </a:ext>
              </a:extLst>
            </p:cNvPr>
            <p:cNvSpPr/>
            <p:nvPr/>
          </p:nvSpPr>
          <p:spPr>
            <a:xfrm>
              <a:off x="2222882" y="171382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6237;p126">
              <a:extLst>
                <a:ext uri="{FF2B5EF4-FFF2-40B4-BE49-F238E27FC236}">
                  <a16:creationId xmlns:a16="http://schemas.microsoft.com/office/drawing/2014/main" id="{94237BD3-5AD7-4B89-A956-439255F245D3}"/>
                </a:ext>
              </a:extLst>
            </p:cNvPr>
            <p:cNvSpPr/>
            <p:nvPr/>
          </p:nvSpPr>
          <p:spPr>
            <a:xfrm>
              <a:off x="2226915" y="1714012"/>
              <a:ext cx="204" cy="68"/>
            </a:xfrm>
            <a:custGeom>
              <a:avLst/>
              <a:gdLst/>
              <a:ahLst/>
              <a:cxnLst/>
              <a:rect l="l" t="t" r="r" b="b"/>
              <a:pathLst>
                <a:path w="15" h="5" extrusionOk="0">
                  <a:moveTo>
                    <a:pt x="15"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6238;p126">
              <a:extLst>
                <a:ext uri="{FF2B5EF4-FFF2-40B4-BE49-F238E27FC236}">
                  <a16:creationId xmlns:a16="http://schemas.microsoft.com/office/drawing/2014/main" id="{39D02769-23BB-4238-A15D-55F8AD90F600}"/>
                </a:ext>
              </a:extLst>
            </p:cNvPr>
            <p:cNvSpPr/>
            <p:nvPr/>
          </p:nvSpPr>
          <p:spPr>
            <a:xfrm>
              <a:off x="2223588" y="171382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6239;p126">
              <a:extLst>
                <a:ext uri="{FF2B5EF4-FFF2-40B4-BE49-F238E27FC236}">
                  <a16:creationId xmlns:a16="http://schemas.microsoft.com/office/drawing/2014/main" id="{02F98CCF-F882-4375-B919-616D91697FC6}"/>
                </a:ext>
              </a:extLst>
            </p:cNvPr>
            <p:cNvSpPr/>
            <p:nvPr/>
          </p:nvSpPr>
          <p:spPr>
            <a:xfrm>
              <a:off x="2225014" y="1713822"/>
              <a:ext cx="353" cy="14"/>
            </a:xfrm>
            <a:custGeom>
              <a:avLst/>
              <a:gdLst/>
              <a:ahLst/>
              <a:cxnLst/>
              <a:rect l="l" t="t" r="r" b="b"/>
              <a:pathLst>
                <a:path w="26" h="1" extrusionOk="0">
                  <a:moveTo>
                    <a:pt x="25"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6240;p126">
              <a:extLst>
                <a:ext uri="{FF2B5EF4-FFF2-40B4-BE49-F238E27FC236}">
                  <a16:creationId xmlns:a16="http://schemas.microsoft.com/office/drawing/2014/main" id="{D385FC28-DC33-4DBA-A5A0-6017636AF5B8}"/>
                </a:ext>
              </a:extLst>
            </p:cNvPr>
            <p:cNvSpPr/>
            <p:nvPr/>
          </p:nvSpPr>
          <p:spPr>
            <a:xfrm>
              <a:off x="2224824" y="171382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6241;p126">
              <a:extLst>
                <a:ext uri="{FF2B5EF4-FFF2-40B4-BE49-F238E27FC236}">
                  <a16:creationId xmlns:a16="http://schemas.microsoft.com/office/drawing/2014/main" id="{5AAFF375-3A94-42DD-A303-F4C189E7436D}"/>
                </a:ext>
              </a:extLst>
            </p:cNvPr>
            <p:cNvSpPr/>
            <p:nvPr/>
          </p:nvSpPr>
          <p:spPr>
            <a:xfrm>
              <a:off x="2226684" y="1713972"/>
              <a:ext cx="204" cy="14"/>
            </a:xfrm>
            <a:custGeom>
              <a:avLst/>
              <a:gdLst/>
              <a:ahLst/>
              <a:cxnLst/>
              <a:rect l="l" t="t" r="r" b="b"/>
              <a:pathLst>
                <a:path w="15" h="1" extrusionOk="0">
                  <a:moveTo>
                    <a:pt x="1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6242;p126">
              <a:extLst>
                <a:ext uri="{FF2B5EF4-FFF2-40B4-BE49-F238E27FC236}">
                  <a16:creationId xmlns:a16="http://schemas.microsoft.com/office/drawing/2014/main" id="{8B18BFA1-D316-4F0E-A6FE-2B8C6DF5100A}"/>
                </a:ext>
              </a:extLst>
            </p:cNvPr>
            <p:cNvSpPr/>
            <p:nvPr/>
          </p:nvSpPr>
          <p:spPr>
            <a:xfrm>
              <a:off x="2240845" y="1712206"/>
              <a:ext cx="258" cy="68"/>
            </a:xfrm>
            <a:custGeom>
              <a:avLst/>
              <a:gdLst/>
              <a:ahLst/>
              <a:cxnLst/>
              <a:rect l="l" t="t" r="r" b="b"/>
              <a:pathLst>
                <a:path w="19" h="5" extrusionOk="0">
                  <a:moveTo>
                    <a:pt x="18"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6243;p126">
              <a:extLst>
                <a:ext uri="{FF2B5EF4-FFF2-40B4-BE49-F238E27FC236}">
                  <a16:creationId xmlns:a16="http://schemas.microsoft.com/office/drawing/2014/main" id="{91048C1A-191A-4B57-B432-179DCBE8FF27}"/>
                </a:ext>
              </a:extLst>
            </p:cNvPr>
            <p:cNvSpPr/>
            <p:nvPr/>
          </p:nvSpPr>
          <p:spPr>
            <a:xfrm>
              <a:off x="2240370" y="1712301"/>
              <a:ext cx="353" cy="68"/>
            </a:xfrm>
            <a:custGeom>
              <a:avLst/>
              <a:gdLst/>
              <a:ahLst/>
              <a:cxnLst/>
              <a:rect l="l" t="t" r="r" b="b"/>
              <a:pathLst>
                <a:path w="26" h="5" extrusionOk="0">
                  <a:moveTo>
                    <a:pt x="25"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6244;p126">
              <a:extLst>
                <a:ext uri="{FF2B5EF4-FFF2-40B4-BE49-F238E27FC236}">
                  <a16:creationId xmlns:a16="http://schemas.microsoft.com/office/drawing/2014/main" id="{D77CFDBC-7D54-4528-B5F9-2C8AD86BCC97}"/>
                </a:ext>
              </a:extLst>
            </p:cNvPr>
            <p:cNvSpPr/>
            <p:nvPr/>
          </p:nvSpPr>
          <p:spPr>
            <a:xfrm>
              <a:off x="2241225" y="1712166"/>
              <a:ext cx="163" cy="14"/>
            </a:xfrm>
            <a:custGeom>
              <a:avLst/>
              <a:gdLst/>
              <a:ahLst/>
              <a:cxnLst/>
              <a:rect l="l" t="t" r="r" b="b"/>
              <a:pathLst>
                <a:path w="12" h="1" extrusionOk="0">
                  <a:moveTo>
                    <a:pt x="11" y="0"/>
                  </a:moveTo>
                  <a:lnTo>
                    <a:pt x="11" y="0"/>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6245;p126">
              <a:extLst>
                <a:ext uri="{FF2B5EF4-FFF2-40B4-BE49-F238E27FC236}">
                  <a16:creationId xmlns:a16="http://schemas.microsoft.com/office/drawing/2014/main" id="{88C6A5CD-CEB5-444E-85CA-1DD266E1D1C5}"/>
                </a:ext>
              </a:extLst>
            </p:cNvPr>
            <p:cNvSpPr/>
            <p:nvPr/>
          </p:nvSpPr>
          <p:spPr>
            <a:xfrm>
              <a:off x="2239379" y="1712682"/>
              <a:ext cx="149" cy="109"/>
            </a:xfrm>
            <a:custGeom>
              <a:avLst/>
              <a:gdLst/>
              <a:ahLst/>
              <a:cxnLst/>
              <a:rect l="l" t="t" r="r" b="b"/>
              <a:pathLst>
                <a:path w="11" h="8" extrusionOk="0">
                  <a:moveTo>
                    <a:pt x="11"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6246;p126">
              <a:extLst>
                <a:ext uri="{FF2B5EF4-FFF2-40B4-BE49-F238E27FC236}">
                  <a16:creationId xmlns:a16="http://schemas.microsoft.com/office/drawing/2014/main" id="{FE38B721-66BA-421E-BEDE-4A947D91F063}"/>
                </a:ext>
              </a:extLst>
            </p:cNvPr>
            <p:cNvSpPr/>
            <p:nvPr/>
          </p:nvSpPr>
          <p:spPr>
            <a:xfrm>
              <a:off x="2240044" y="1712397"/>
              <a:ext cx="244" cy="68"/>
            </a:xfrm>
            <a:custGeom>
              <a:avLst/>
              <a:gdLst/>
              <a:ahLst/>
              <a:cxnLst/>
              <a:rect l="l" t="t" r="r" b="b"/>
              <a:pathLst>
                <a:path w="18" h="5" extrusionOk="0">
                  <a:moveTo>
                    <a:pt x="18"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6247;p126">
              <a:extLst>
                <a:ext uri="{FF2B5EF4-FFF2-40B4-BE49-F238E27FC236}">
                  <a16:creationId xmlns:a16="http://schemas.microsoft.com/office/drawing/2014/main" id="{4DA0C45C-6151-400A-BBC7-25263EEC6E36}"/>
                </a:ext>
              </a:extLst>
            </p:cNvPr>
            <p:cNvSpPr/>
            <p:nvPr/>
          </p:nvSpPr>
          <p:spPr>
            <a:xfrm>
              <a:off x="2227159" y="1714067"/>
              <a:ext cx="149" cy="54"/>
            </a:xfrm>
            <a:custGeom>
              <a:avLst/>
              <a:gdLst/>
              <a:ahLst/>
              <a:cxnLst/>
              <a:rect l="l" t="t" r="r" b="b"/>
              <a:pathLst>
                <a:path w="11" h="4" extrusionOk="0">
                  <a:moveTo>
                    <a:pt x="11"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6248;p126">
              <a:extLst>
                <a:ext uri="{FF2B5EF4-FFF2-40B4-BE49-F238E27FC236}">
                  <a16:creationId xmlns:a16="http://schemas.microsoft.com/office/drawing/2014/main" id="{9F626C45-D6D0-49D3-AAA5-C8087D67437C}"/>
                </a:ext>
              </a:extLst>
            </p:cNvPr>
            <p:cNvSpPr/>
            <p:nvPr/>
          </p:nvSpPr>
          <p:spPr>
            <a:xfrm>
              <a:off x="2239800" y="1712492"/>
              <a:ext cx="163" cy="68"/>
            </a:xfrm>
            <a:custGeom>
              <a:avLst/>
              <a:gdLst/>
              <a:ahLst/>
              <a:cxnLst/>
              <a:rect l="l" t="t" r="r" b="b"/>
              <a:pathLst>
                <a:path w="12" h="5" extrusionOk="0">
                  <a:moveTo>
                    <a:pt x="11"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6249;p126">
              <a:extLst>
                <a:ext uri="{FF2B5EF4-FFF2-40B4-BE49-F238E27FC236}">
                  <a16:creationId xmlns:a16="http://schemas.microsoft.com/office/drawing/2014/main" id="{98F0B3CF-B8F4-4EE5-B895-EA61668A0E6F}"/>
                </a:ext>
              </a:extLst>
            </p:cNvPr>
            <p:cNvSpPr/>
            <p:nvPr/>
          </p:nvSpPr>
          <p:spPr>
            <a:xfrm>
              <a:off x="2239569" y="1712587"/>
              <a:ext cx="149" cy="68"/>
            </a:xfrm>
            <a:custGeom>
              <a:avLst/>
              <a:gdLst/>
              <a:ahLst/>
              <a:cxnLst/>
              <a:rect l="l" t="t" r="r" b="b"/>
              <a:pathLst>
                <a:path w="11" h="5" extrusionOk="0">
                  <a:moveTo>
                    <a:pt x="11"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6250;p126">
              <a:extLst>
                <a:ext uri="{FF2B5EF4-FFF2-40B4-BE49-F238E27FC236}">
                  <a16:creationId xmlns:a16="http://schemas.microsoft.com/office/drawing/2014/main" id="{E9360419-4AC3-4A4B-90F9-8E018ADCD5C9}"/>
                </a:ext>
              </a:extLst>
            </p:cNvPr>
            <p:cNvSpPr/>
            <p:nvPr/>
          </p:nvSpPr>
          <p:spPr>
            <a:xfrm>
              <a:off x="2223873" y="171382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6251;p126">
              <a:extLst>
                <a:ext uri="{FF2B5EF4-FFF2-40B4-BE49-F238E27FC236}">
                  <a16:creationId xmlns:a16="http://schemas.microsoft.com/office/drawing/2014/main" id="{B7AB554E-A879-407D-A119-747889E24707}"/>
                </a:ext>
              </a:extLst>
            </p:cNvPr>
            <p:cNvSpPr/>
            <p:nvPr/>
          </p:nvSpPr>
          <p:spPr>
            <a:xfrm>
              <a:off x="2218320" y="1714067"/>
              <a:ext cx="394" cy="14"/>
            </a:xfrm>
            <a:custGeom>
              <a:avLst/>
              <a:gdLst/>
              <a:ahLst/>
              <a:cxnLst/>
              <a:rect l="l" t="t" r="r" b="b"/>
              <a:pathLst>
                <a:path w="29" h="1" extrusionOk="0">
                  <a:moveTo>
                    <a:pt x="0" y="0"/>
                  </a:moveTo>
                  <a:lnTo>
                    <a:pt x="2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6252;p126">
              <a:extLst>
                <a:ext uri="{FF2B5EF4-FFF2-40B4-BE49-F238E27FC236}">
                  <a16:creationId xmlns:a16="http://schemas.microsoft.com/office/drawing/2014/main" id="{7C751844-C513-4BD0-AB2A-7D7ACC18EC2B}"/>
                </a:ext>
              </a:extLst>
            </p:cNvPr>
            <p:cNvSpPr/>
            <p:nvPr/>
          </p:nvSpPr>
          <p:spPr>
            <a:xfrm>
              <a:off x="2221742" y="1713822"/>
              <a:ext cx="394" cy="14"/>
            </a:xfrm>
            <a:custGeom>
              <a:avLst/>
              <a:gdLst/>
              <a:ahLst/>
              <a:cxnLst/>
              <a:rect l="l" t="t" r="r" b="b"/>
              <a:pathLst>
                <a:path w="29" h="1" extrusionOk="0">
                  <a:moveTo>
                    <a:pt x="28"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6253;p126">
              <a:extLst>
                <a:ext uri="{FF2B5EF4-FFF2-40B4-BE49-F238E27FC236}">
                  <a16:creationId xmlns:a16="http://schemas.microsoft.com/office/drawing/2014/main" id="{7916D0B6-C2B5-480D-AD5B-C35C74DE9872}"/>
                </a:ext>
              </a:extLst>
            </p:cNvPr>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6254;p126">
              <a:extLst>
                <a:ext uri="{FF2B5EF4-FFF2-40B4-BE49-F238E27FC236}">
                  <a16:creationId xmlns:a16="http://schemas.microsoft.com/office/drawing/2014/main" id="{0D1BD202-F865-43DE-8B31-B619938D0322}"/>
                </a:ext>
              </a:extLst>
            </p:cNvPr>
            <p:cNvSpPr/>
            <p:nvPr/>
          </p:nvSpPr>
          <p:spPr>
            <a:xfrm>
              <a:off x="2218985" y="1713972"/>
              <a:ext cx="625" cy="54"/>
            </a:xfrm>
            <a:custGeom>
              <a:avLst/>
              <a:gdLst/>
              <a:ahLst/>
              <a:cxnLst/>
              <a:rect l="l" t="t" r="r" b="b"/>
              <a:pathLst>
                <a:path w="46" h="4" extrusionOk="0">
                  <a:moveTo>
                    <a:pt x="46"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6255;p126">
              <a:extLst>
                <a:ext uri="{FF2B5EF4-FFF2-40B4-BE49-F238E27FC236}">
                  <a16:creationId xmlns:a16="http://schemas.microsoft.com/office/drawing/2014/main" id="{E9341CB0-4090-4026-96B2-CA334899ED12}"/>
                </a:ext>
              </a:extLst>
            </p:cNvPr>
            <p:cNvSpPr/>
            <p:nvPr/>
          </p:nvSpPr>
          <p:spPr>
            <a:xfrm>
              <a:off x="2219977" y="1713917"/>
              <a:ext cx="543" cy="14"/>
            </a:xfrm>
            <a:custGeom>
              <a:avLst/>
              <a:gdLst/>
              <a:ahLst/>
              <a:cxnLst/>
              <a:rect l="l" t="t" r="r" b="b"/>
              <a:pathLst>
                <a:path w="40" h="1" extrusionOk="0">
                  <a:moveTo>
                    <a:pt x="39"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6256;p126">
              <a:extLst>
                <a:ext uri="{FF2B5EF4-FFF2-40B4-BE49-F238E27FC236}">
                  <a16:creationId xmlns:a16="http://schemas.microsoft.com/office/drawing/2014/main" id="{B42D36DF-1627-49CD-ACD2-B239FAF0712A}"/>
                </a:ext>
              </a:extLst>
            </p:cNvPr>
            <p:cNvSpPr/>
            <p:nvPr/>
          </p:nvSpPr>
          <p:spPr>
            <a:xfrm>
              <a:off x="2220886" y="1713876"/>
              <a:ext cx="489" cy="14"/>
            </a:xfrm>
            <a:custGeom>
              <a:avLst/>
              <a:gdLst/>
              <a:ahLst/>
              <a:cxnLst/>
              <a:rect l="l" t="t" r="r" b="b"/>
              <a:pathLst>
                <a:path w="36" h="1" extrusionOk="0">
                  <a:moveTo>
                    <a:pt x="35"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6257;p126">
              <a:extLst>
                <a:ext uri="{FF2B5EF4-FFF2-40B4-BE49-F238E27FC236}">
                  <a16:creationId xmlns:a16="http://schemas.microsoft.com/office/drawing/2014/main" id="{FA603E1E-B8D2-4613-848E-7AA54B415490}"/>
                </a:ext>
              </a:extLst>
            </p:cNvPr>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6258;p126">
              <a:extLst>
                <a:ext uri="{FF2B5EF4-FFF2-40B4-BE49-F238E27FC236}">
                  <a16:creationId xmlns:a16="http://schemas.microsoft.com/office/drawing/2014/main" id="{E013BDA6-7370-4AA6-B6BF-71738F78D0BE}"/>
                </a:ext>
              </a:extLst>
            </p:cNvPr>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6259;p126">
              <a:extLst>
                <a:ext uri="{FF2B5EF4-FFF2-40B4-BE49-F238E27FC236}">
                  <a16:creationId xmlns:a16="http://schemas.microsoft.com/office/drawing/2014/main" id="{D4888ADF-36F4-4CA3-8747-B21613DEFBA6}"/>
                </a:ext>
              </a:extLst>
            </p:cNvPr>
            <p:cNvSpPr/>
            <p:nvPr/>
          </p:nvSpPr>
          <p:spPr>
            <a:xfrm>
              <a:off x="2205204" y="1719959"/>
              <a:ext cx="625" cy="14"/>
            </a:xfrm>
            <a:custGeom>
              <a:avLst/>
              <a:gdLst/>
              <a:ahLst/>
              <a:cxnLst/>
              <a:rect l="l" t="t" r="r" b="b"/>
              <a:pathLst>
                <a:path w="46" h="1" extrusionOk="0">
                  <a:moveTo>
                    <a:pt x="25" y="0"/>
                  </a:moveTo>
                  <a:lnTo>
                    <a:pt x="46" y="0"/>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6260;p126">
              <a:extLst>
                <a:ext uri="{FF2B5EF4-FFF2-40B4-BE49-F238E27FC236}">
                  <a16:creationId xmlns:a16="http://schemas.microsoft.com/office/drawing/2014/main" id="{E0EC03A2-30BF-4D27-B8C5-D6886DFFA2FC}"/>
                </a:ext>
              </a:extLst>
            </p:cNvPr>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6261;p126">
              <a:extLst>
                <a:ext uri="{FF2B5EF4-FFF2-40B4-BE49-F238E27FC236}">
                  <a16:creationId xmlns:a16="http://schemas.microsoft.com/office/drawing/2014/main" id="{5C2D1CD4-4FB9-483F-9A19-0176E2E27265}"/>
                </a:ext>
              </a:extLst>
            </p:cNvPr>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6262;p126">
              <a:extLst>
                <a:ext uri="{FF2B5EF4-FFF2-40B4-BE49-F238E27FC236}">
                  <a16:creationId xmlns:a16="http://schemas.microsoft.com/office/drawing/2014/main" id="{BD745D5A-C777-4C21-AB37-B47A4FEDAFB7}"/>
                </a:ext>
              </a:extLst>
            </p:cNvPr>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6263;p126">
              <a:extLst>
                <a:ext uri="{FF2B5EF4-FFF2-40B4-BE49-F238E27FC236}">
                  <a16:creationId xmlns:a16="http://schemas.microsoft.com/office/drawing/2014/main" id="{DB9E2953-47B4-41B5-A2BF-A4A5653B1682}"/>
                </a:ext>
              </a:extLst>
            </p:cNvPr>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6264;p126">
              <a:extLst>
                <a:ext uri="{FF2B5EF4-FFF2-40B4-BE49-F238E27FC236}">
                  <a16:creationId xmlns:a16="http://schemas.microsoft.com/office/drawing/2014/main" id="{C7C4E026-1BFD-4921-962C-781DB4A827E8}"/>
                </a:ext>
              </a:extLst>
            </p:cNvPr>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6265;p126">
              <a:extLst>
                <a:ext uri="{FF2B5EF4-FFF2-40B4-BE49-F238E27FC236}">
                  <a16:creationId xmlns:a16="http://schemas.microsoft.com/office/drawing/2014/main" id="{E74DC4B9-E451-42F3-91C0-BE2EAA41E6D4}"/>
                </a:ext>
              </a:extLst>
            </p:cNvPr>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6266;p126">
              <a:extLst>
                <a:ext uri="{FF2B5EF4-FFF2-40B4-BE49-F238E27FC236}">
                  <a16:creationId xmlns:a16="http://schemas.microsoft.com/office/drawing/2014/main" id="{754CDAF9-370A-40E5-B1C1-28F8D1C0A03F}"/>
                </a:ext>
              </a:extLst>
            </p:cNvPr>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6267;p126">
              <a:extLst>
                <a:ext uri="{FF2B5EF4-FFF2-40B4-BE49-F238E27FC236}">
                  <a16:creationId xmlns:a16="http://schemas.microsoft.com/office/drawing/2014/main" id="{E2DB8550-18C5-4302-94D9-70E18C44AB78}"/>
                </a:ext>
              </a:extLst>
            </p:cNvPr>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6268;p126">
              <a:extLst>
                <a:ext uri="{FF2B5EF4-FFF2-40B4-BE49-F238E27FC236}">
                  <a16:creationId xmlns:a16="http://schemas.microsoft.com/office/drawing/2014/main" id="{CC82A3F4-CE48-4CF9-A789-ACAC8E02B14E}"/>
                </a:ext>
              </a:extLst>
            </p:cNvPr>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6269;p126">
              <a:extLst>
                <a:ext uri="{FF2B5EF4-FFF2-40B4-BE49-F238E27FC236}">
                  <a16:creationId xmlns:a16="http://schemas.microsoft.com/office/drawing/2014/main" id="{FF25FD25-D67C-4DBA-89CB-7CB4F4FA4474}"/>
                </a:ext>
              </a:extLst>
            </p:cNvPr>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6270;p126">
              <a:extLst>
                <a:ext uri="{FF2B5EF4-FFF2-40B4-BE49-F238E27FC236}">
                  <a16:creationId xmlns:a16="http://schemas.microsoft.com/office/drawing/2014/main" id="{589F0DE5-4204-4B30-8D7E-1A3F11FB9791}"/>
                </a:ext>
              </a:extLst>
            </p:cNvPr>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6271;p126">
              <a:extLst>
                <a:ext uri="{FF2B5EF4-FFF2-40B4-BE49-F238E27FC236}">
                  <a16:creationId xmlns:a16="http://schemas.microsoft.com/office/drawing/2014/main" id="{A724F2BE-FCFF-4508-A4F6-7F7411F771DE}"/>
                </a:ext>
              </a:extLst>
            </p:cNvPr>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6272;p126">
              <a:extLst>
                <a:ext uri="{FF2B5EF4-FFF2-40B4-BE49-F238E27FC236}">
                  <a16:creationId xmlns:a16="http://schemas.microsoft.com/office/drawing/2014/main" id="{F14B8776-7734-428B-A554-7C14EF63E5E4}"/>
                </a:ext>
              </a:extLst>
            </p:cNvPr>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6273;p126">
              <a:extLst>
                <a:ext uri="{FF2B5EF4-FFF2-40B4-BE49-F238E27FC236}">
                  <a16:creationId xmlns:a16="http://schemas.microsoft.com/office/drawing/2014/main" id="{4E72620E-C132-4D8C-AEF3-A710A8D1A64C}"/>
                </a:ext>
              </a:extLst>
            </p:cNvPr>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6274;p126">
              <a:extLst>
                <a:ext uri="{FF2B5EF4-FFF2-40B4-BE49-F238E27FC236}">
                  <a16:creationId xmlns:a16="http://schemas.microsoft.com/office/drawing/2014/main" id="{36E14FEC-9CDA-433E-ABEC-689C33B0DB69}"/>
                </a:ext>
              </a:extLst>
            </p:cNvPr>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6275;p126">
              <a:extLst>
                <a:ext uri="{FF2B5EF4-FFF2-40B4-BE49-F238E27FC236}">
                  <a16:creationId xmlns:a16="http://schemas.microsoft.com/office/drawing/2014/main" id="{6546DD6B-0945-4579-88CC-2ADF00AED3E5}"/>
                </a:ext>
              </a:extLst>
            </p:cNvPr>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6276;p126">
              <a:extLst>
                <a:ext uri="{FF2B5EF4-FFF2-40B4-BE49-F238E27FC236}">
                  <a16:creationId xmlns:a16="http://schemas.microsoft.com/office/drawing/2014/main" id="{7D1D4A3D-DCD2-45F6-9BDB-FD58930BA085}"/>
                </a:ext>
              </a:extLst>
            </p:cNvPr>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6277;p126">
              <a:extLst>
                <a:ext uri="{FF2B5EF4-FFF2-40B4-BE49-F238E27FC236}">
                  <a16:creationId xmlns:a16="http://schemas.microsoft.com/office/drawing/2014/main" id="{606A4695-D649-4AC6-9CC5-A43AC6373DC5}"/>
                </a:ext>
              </a:extLst>
            </p:cNvPr>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6278;p126">
              <a:extLst>
                <a:ext uri="{FF2B5EF4-FFF2-40B4-BE49-F238E27FC236}">
                  <a16:creationId xmlns:a16="http://schemas.microsoft.com/office/drawing/2014/main" id="{080FFF95-760B-479D-A4ED-BFF7263E7A61}"/>
                </a:ext>
              </a:extLst>
            </p:cNvPr>
            <p:cNvSpPr/>
            <p:nvPr/>
          </p:nvSpPr>
          <p:spPr>
            <a:xfrm>
              <a:off x="1998948" y="1591570"/>
              <a:ext cx="394" cy="394"/>
            </a:xfrm>
            <a:custGeom>
              <a:avLst/>
              <a:gdLst/>
              <a:ahLst/>
              <a:cxnLst/>
              <a:rect l="l" t="t" r="r" b="b"/>
              <a:pathLst>
                <a:path w="29" h="29" extrusionOk="0">
                  <a:moveTo>
                    <a:pt x="29" y="29"/>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6279;p126">
              <a:extLst>
                <a:ext uri="{FF2B5EF4-FFF2-40B4-BE49-F238E27FC236}">
                  <a16:creationId xmlns:a16="http://schemas.microsoft.com/office/drawing/2014/main" id="{82C852C0-A244-4B12-AC6A-FE1D5D1B51A3}"/>
                </a:ext>
              </a:extLst>
            </p:cNvPr>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6280;p126">
              <a:extLst>
                <a:ext uri="{FF2B5EF4-FFF2-40B4-BE49-F238E27FC236}">
                  <a16:creationId xmlns:a16="http://schemas.microsoft.com/office/drawing/2014/main" id="{B4F1E3E6-31B8-427E-9C60-B80E064FCD3F}"/>
                </a:ext>
              </a:extLst>
            </p:cNvPr>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6281;p126">
              <a:extLst>
                <a:ext uri="{FF2B5EF4-FFF2-40B4-BE49-F238E27FC236}">
                  <a16:creationId xmlns:a16="http://schemas.microsoft.com/office/drawing/2014/main" id="{D6F8A63A-B54C-42F8-B2F1-5E0D24DFB4BD}"/>
                </a:ext>
              </a:extLst>
            </p:cNvPr>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6282;p126">
              <a:extLst>
                <a:ext uri="{FF2B5EF4-FFF2-40B4-BE49-F238E27FC236}">
                  <a16:creationId xmlns:a16="http://schemas.microsoft.com/office/drawing/2014/main" id="{B98E7136-82BD-4EA7-8931-356338967523}"/>
                </a:ext>
              </a:extLst>
            </p:cNvPr>
            <p:cNvSpPr/>
            <p:nvPr/>
          </p:nvSpPr>
          <p:spPr>
            <a:xfrm>
              <a:off x="2116217" y="1584537"/>
              <a:ext cx="244" cy="14"/>
            </a:xfrm>
            <a:custGeom>
              <a:avLst/>
              <a:gdLst/>
              <a:ahLst/>
              <a:cxnLst/>
              <a:rect l="l" t="t" r="r" b="b"/>
              <a:pathLst>
                <a:path w="18" h="1" extrusionOk="0">
                  <a:moveTo>
                    <a:pt x="1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6283;p126">
              <a:extLst>
                <a:ext uri="{FF2B5EF4-FFF2-40B4-BE49-F238E27FC236}">
                  <a16:creationId xmlns:a16="http://schemas.microsoft.com/office/drawing/2014/main" id="{AB11B614-14D1-4296-AECA-3CA2404CA700}"/>
                </a:ext>
              </a:extLst>
            </p:cNvPr>
            <p:cNvSpPr/>
            <p:nvPr/>
          </p:nvSpPr>
          <p:spPr>
            <a:xfrm>
              <a:off x="2117168" y="1584632"/>
              <a:ext cx="258" cy="14"/>
            </a:xfrm>
            <a:custGeom>
              <a:avLst/>
              <a:gdLst/>
              <a:ahLst/>
              <a:cxnLst/>
              <a:rect l="l" t="t" r="r" b="b"/>
              <a:pathLst>
                <a:path w="19" h="1" extrusionOk="0">
                  <a:moveTo>
                    <a:pt x="1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6284;p126">
              <a:extLst>
                <a:ext uri="{FF2B5EF4-FFF2-40B4-BE49-F238E27FC236}">
                  <a16:creationId xmlns:a16="http://schemas.microsoft.com/office/drawing/2014/main" id="{16B842B2-F16F-4CA4-B319-C9CFDA8C0AF5}"/>
                </a:ext>
              </a:extLst>
            </p:cNvPr>
            <p:cNvSpPr/>
            <p:nvPr/>
          </p:nvSpPr>
          <p:spPr>
            <a:xfrm>
              <a:off x="2115267" y="1584496"/>
              <a:ext cx="244" cy="14"/>
            </a:xfrm>
            <a:custGeom>
              <a:avLst/>
              <a:gdLst/>
              <a:ahLst/>
              <a:cxnLst/>
              <a:rect l="l" t="t" r="r" b="b"/>
              <a:pathLst>
                <a:path w="18" h="1" extrusionOk="0">
                  <a:moveTo>
                    <a:pt x="18"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6285;p126">
              <a:extLst>
                <a:ext uri="{FF2B5EF4-FFF2-40B4-BE49-F238E27FC236}">
                  <a16:creationId xmlns:a16="http://schemas.microsoft.com/office/drawing/2014/main" id="{4A3BB4E6-C0B7-4F5F-AF3C-8E9E176DC185}"/>
                </a:ext>
              </a:extLst>
            </p:cNvPr>
            <p:cNvSpPr/>
            <p:nvPr/>
          </p:nvSpPr>
          <p:spPr>
            <a:xfrm>
              <a:off x="2115742" y="1584537"/>
              <a:ext cx="244" cy="14"/>
            </a:xfrm>
            <a:custGeom>
              <a:avLst/>
              <a:gdLst/>
              <a:ahLst/>
              <a:cxnLst/>
              <a:rect l="l" t="t" r="r" b="b"/>
              <a:pathLst>
                <a:path w="18" h="1" extrusionOk="0">
                  <a:moveTo>
                    <a:pt x="18"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6286;p126">
              <a:extLst>
                <a:ext uri="{FF2B5EF4-FFF2-40B4-BE49-F238E27FC236}">
                  <a16:creationId xmlns:a16="http://schemas.microsoft.com/office/drawing/2014/main" id="{CB56CEEA-E33E-4E62-AAD6-1AC8587BE261}"/>
                </a:ext>
              </a:extLst>
            </p:cNvPr>
            <p:cNvSpPr/>
            <p:nvPr/>
          </p:nvSpPr>
          <p:spPr>
            <a:xfrm>
              <a:off x="2114357" y="1584442"/>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6287;p126">
              <a:extLst>
                <a:ext uri="{FF2B5EF4-FFF2-40B4-BE49-F238E27FC236}">
                  <a16:creationId xmlns:a16="http://schemas.microsoft.com/office/drawing/2014/main" id="{822AEE2B-1E98-4BEB-859C-5C3F4FB8094D}"/>
                </a:ext>
              </a:extLst>
            </p:cNvPr>
            <p:cNvSpPr/>
            <p:nvPr/>
          </p:nvSpPr>
          <p:spPr>
            <a:xfrm>
              <a:off x="2115022" y="1584496"/>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6288;p126">
              <a:extLst>
                <a:ext uri="{FF2B5EF4-FFF2-40B4-BE49-F238E27FC236}">
                  <a16:creationId xmlns:a16="http://schemas.microsoft.com/office/drawing/2014/main" id="{80953533-CC0F-45E8-9259-002192A3BC4B}"/>
                </a:ext>
              </a:extLst>
            </p:cNvPr>
            <p:cNvSpPr/>
            <p:nvPr/>
          </p:nvSpPr>
          <p:spPr>
            <a:xfrm>
              <a:off x="2117643" y="1584687"/>
              <a:ext cx="258" cy="14"/>
            </a:xfrm>
            <a:custGeom>
              <a:avLst/>
              <a:gdLst/>
              <a:ahLst/>
              <a:cxnLst/>
              <a:rect l="l" t="t" r="r" b="b"/>
              <a:pathLst>
                <a:path w="19" h="1" extrusionOk="0">
                  <a:moveTo>
                    <a:pt x="18"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6289;p126">
              <a:extLst>
                <a:ext uri="{FF2B5EF4-FFF2-40B4-BE49-F238E27FC236}">
                  <a16:creationId xmlns:a16="http://schemas.microsoft.com/office/drawing/2014/main" id="{14E0B9FF-1771-46DF-B267-BC6A8407736E}"/>
                </a:ext>
              </a:extLst>
            </p:cNvPr>
            <p:cNvSpPr/>
            <p:nvPr/>
          </p:nvSpPr>
          <p:spPr>
            <a:xfrm>
              <a:off x="2120263" y="1585162"/>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6290;p126">
              <a:extLst>
                <a:ext uri="{FF2B5EF4-FFF2-40B4-BE49-F238E27FC236}">
                  <a16:creationId xmlns:a16="http://schemas.microsoft.com/office/drawing/2014/main" id="{D7E58485-2DCD-42ED-8809-4717473D915C}"/>
                </a:ext>
              </a:extLst>
            </p:cNvPr>
            <p:cNvSpPr/>
            <p:nvPr/>
          </p:nvSpPr>
          <p:spPr>
            <a:xfrm>
              <a:off x="2120874" y="158516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6291;p126">
              <a:extLst>
                <a:ext uri="{FF2B5EF4-FFF2-40B4-BE49-F238E27FC236}">
                  <a16:creationId xmlns:a16="http://schemas.microsoft.com/office/drawing/2014/main" id="{F99EFA60-ACD8-47B5-99B5-28A498CAAACA}"/>
                </a:ext>
              </a:extLst>
            </p:cNvPr>
            <p:cNvSpPr/>
            <p:nvPr/>
          </p:nvSpPr>
          <p:spPr>
            <a:xfrm>
              <a:off x="2120399" y="158516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6292;p126">
              <a:extLst>
                <a:ext uri="{FF2B5EF4-FFF2-40B4-BE49-F238E27FC236}">
                  <a16:creationId xmlns:a16="http://schemas.microsoft.com/office/drawing/2014/main" id="{ABC844A5-5523-4286-B84B-C3507510F160}"/>
                </a:ext>
              </a:extLst>
            </p:cNvPr>
            <p:cNvSpPr/>
            <p:nvPr/>
          </p:nvSpPr>
          <p:spPr>
            <a:xfrm>
              <a:off x="2118118" y="1584727"/>
              <a:ext cx="204" cy="14"/>
            </a:xfrm>
            <a:custGeom>
              <a:avLst/>
              <a:gdLst/>
              <a:ahLst/>
              <a:cxnLst/>
              <a:rect l="l" t="t" r="r" b="b"/>
              <a:pathLst>
                <a:path w="15" h="1" extrusionOk="0">
                  <a:moveTo>
                    <a:pt x="15"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6293;p126">
              <a:extLst>
                <a:ext uri="{FF2B5EF4-FFF2-40B4-BE49-F238E27FC236}">
                  <a16:creationId xmlns:a16="http://schemas.microsoft.com/office/drawing/2014/main" id="{59607409-87AC-4930-A764-379A0CC87255}"/>
                </a:ext>
              </a:extLst>
            </p:cNvPr>
            <p:cNvSpPr/>
            <p:nvPr/>
          </p:nvSpPr>
          <p:spPr>
            <a:xfrm>
              <a:off x="2118553" y="1584782"/>
              <a:ext cx="204" cy="14"/>
            </a:xfrm>
            <a:custGeom>
              <a:avLst/>
              <a:gdLst/>
              <a:ahLst/>
              <a:cxnLst/>
              <a:rect l="l" t="t" r="r" b="b"/>
              <a:pathLst>
                <a:path w="15" h="1" extrusionOk="0">
                  <a:moveTo>
                    <a:pt x="1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6294;p126">
              <a:extLst>
                <a:ext uri="{FF2B5EF4-FFF2-40B4-BE49-F238E27FC236}">
                  <a16:creationId xmlns:a16="http://schemas.microsoft.com/office/drawing/2014/main" id="{63992AAC-78F2-46EC-8321-1362DA9E0B67}"/>
                </a:ext>
              </a:extLst>
            </p:cNvPr>
            <p:cNvSpPr/>
            <p:nvPr/>
          </p:nvSpPr>
          <p:spPr>
            <a:xfrm>
              <a:off x="2118973" y="1584877"/>
              <a:ext cx="163" cy="14"/>
            </a:xfrm>
            <a:custGeom>
              <a:avLst/>
              <a:gdLst/>
              <a:ahLst/>
              <a:cxnLst/>
              <a:rect l="l" t="t" r="r" b="b"/>
              <a:pathLst>
                <a:path w="12" h="1" extrusionOk="0">
                  <a:moveTo>
                    <a:pt x="1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6295;p126">
              <a:extLst>
                <a:ext uri="{FF2B5EF4-FFF2-40B4-BE49-F238E27FC236}">
                  <a16:creationId xmlns:a16="http://schemas.microsoft.com/office/drawing/2014/main" id="{5F77C01E-9B58-4A38-A1B9-548D99A0F1E1}"/>
                </a:ext>
              </a:extLst>
            </p:cNvPr>
            <p:cNvSpPr/>
            <p:nvPr/>
          </p:nvSpPr>
          <p:spPr>
            <a:xfrm>
              <a:off x="2119408" y="1584917"/>
              <a:ext cx="149" cy="14"/>
            </a:xfrm>
            <a:custGeom>
              <a:avLst/>
              <a:gdLst/>
              <a:ahLst/>
              <a:cxnLst/>
              <a:rect l="l" t="t" r="r" b="b"/>
              <a:pathLst>
                <a:path w="11" h="1" extrusionOk="0">
                  <a:moveTo>
                    <a:pt x="11"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6296;p126">
              <a:extLst>
                <a:ext uri="{FF2B5EF4-FFF2-40B4-BE49-F238E27FC236}">
                  <a16:creationId xmlns:a16="http://schemas.microsoft.com/office/drawing/2014/main" id="{5A7C0D57-2263-40A3-AE52-DCEB8B2982F6}"/>
                </a:ext>
              </a:extLst>
            </p:cNvPr>
            <p:cNvSpPr/>
            <p:nvPr/>
          </p:nvSpPr>
          <p:spPr>
            <a:xfrm>
              <a:off x="2116692" y="1584632"/>
              <a:ext cx="258" cy="14"/>
            </a:xfrm>
            <a:custGeom>
              <a:avLst/>
              <a:gdLst/>
              <a:ahLst/>
              <a:cxnLst/>
              <a:rect l="l" t="t" r="r" b="b"/>
              <a:pathLst>
                <a:path w="19" h="1" extrusionOk="0">
                  <a:moveTo>
                    <a:pt x="1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6297;p126">
              <a:extLst>
                <a:ext uri="{FF2B5EF4-FFF2-40B4-BE49-F238E27FC236}">
                  <a16:creationId xmlns:a16="http://schemas.microsoft.com/office/drawing/2014/main" id="{8F792DD1-E840-42D1-A1E0-620AE7F69CE0}"/>
                </a:ext>
              </a:extLst>
            </p:cNvPr>
            <p:cNvSpPr/>
            <p:nvPr/>
          </p:nvSpPr>
          <p:spPr>
            <a:xfrm>
              <a:off x="2119734" y="1585012"/>
              <a:ext cx="163" cy="14"/>
            </a:xfrm>
            <a:custGeom>
              <a:avLst/>
              <a:gdLst/>
              <a:ahLst/>
              <a:cxnLst/>
              <a:rect l="l" t="t" r="r" b="b"/>
              <a:pathLst>
                <a:path w="12" h="1" extrusionOk="0">
                  <a:moveTo>
                    <a:pt x="11"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6298;p126">
              <a:extLst>
                <a:ext uri="{FF2B5EF4-FFF2-40B4-BE49-F238E27FC236}">
                  <a16:creationId xmlns:a16="http://schemas.microsoft.com/office/drawing/2014/main" id="{F62A49E2-6F12-4CDA-8CA7-529817CDA375}"/>
                </a:ext>
              </a:extLst>
            </p:cNvPr>
            <p:cNvSpPr/>
            <p:nvPr/>
          </p:nvSpPr>
          <p:spPr>
            <a:xfrm>
              <a:off x="2113936" y="158444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6299;p126">
              <a:extLst>
                <a:ext uri="{FF2B5EF4-FFF2-40B4-BE49-F238E27FC236}">
                  <a16:creationId xmlns:a16="http://schemas.microsoft.com/office/drawing/2014/main" id="{C91EE169-50A4-42B9-B36E-86C606A1BC6D}"/>
                </a:ext>
              </a:extLst>
            </p:cNvPr>
            <p:cNvSpPr/>
            <p:nvPr/>
          </p:nvSpPr>
          <p:spPr>
            <a:xfrm>
              <a:off x="2120644" y="1585162"/>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6300;p126">
              <a:extLst>
                <a:ext uri="{FF2B5EF4-FFF2-40B4-BE49-F238E27FC236}">
                  <a16:creationId xmlns:a16="http://schemas.microsoft.com/office/drawing/2014/main" id="{369C8D69-C5EC-477D-856C-AE9F4B2FEDC7}"/>
                </a:ext>
              </a:extLst>
            </p:cNvPr>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6301;p126">
              <a:extLst>
                <a:ext uri="{FF2B5EF4-FFF2-40B4-BE49-F238E27FC236}">
                  <a16:creationId xmlns:a16="http://schemas.microsoft.com/office/drawing/2014/main" id="{6DF2680A-A6F1-46B7-994C-4F749DED6D62}"/>
                </a:ext>
              </a:extLst>
            </p:cNvPr>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6302;p126">
              <a:extLst>
                <a:ext uri="{FF2B5EF4-FFF2-40B4-BE49-F238E27FC236}">
                  <a16:creationId xmlns:a16="http://schemas.microsoft.com/office/drawing/2014/main" id="{45EE0B92-A54E-46A2-93E1-90119767E6BC}"/>
                </a:ext>
              </a:extLst>
            </p:cNvPr>
            <p:cNvSpPr/>
            <p:nvPr/>
          </p:nvSpPr>
          <p:spPr>
            <a:xfrm>
              <a:off x="2223833" y="1459339"/>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6303;p126">
              <a:extLst>
                <a:ext uri="{FF2B5EF4-FFF2-40B4-BE49-F238E27FC236}">
                  <a16:creationId xmlns:a16="http://schemas.microsoft.com/office/drawing/2014/main" id="{E29429D8-F20A-4255-A8A9-62463AD87E35}"/>
                </a:ext>
              </a:extLst>
            </p:cNvPr>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6304;p126">
              <a:extLst>
                <a:ext uri="{FF2B5EF4-FFF2-40B4-BE49-F238E27FC236}">
                  <a16:creationId xmlns:a16="http://schemas.microsoft.com/office/drawing/2014/main" id="{4A4784C2-4B92-4DB5-8DC8-090D2A25640A}"/>
                </a:ext>
              </a:extLst>
            </p:cNvPr>
            <p:cNvSpPr/>
            <p:nvPr/>
          </p:nvSpPr>
          <p:spPr>
            <a:xfrm>
              <a:off x="2221782" y="1455673"/>
              <a:ext cx="204" cy="258"/>
            </a:xfrm>
            <a:custGeom>
              <a:avLst/>
              <a:gdLst/>
              <a:ahLst/>
              <a:cxnLst/>
              <a:rect l="l" t="t" r="r" b="b"/>
              <a:pathLst>
                <a:path w="15" h="19" extrusionOk="0">
                  <a:moveTo>
                    <a:pt x="1" y="1"/>
                  </a:moveTo>
                  <a:lnTo>
                    <a:pt x="15"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6305;p126">
              <a:extLst>
                <a:ext uri="{FF2B5EF4-FFF2-40B4-BE49-F238E27FC236}">
                  <a16:creationId xmlns:a16="http://schemas.microsoft.com/office/drawing/2014/main" id="{FE917B64-1538-4B94-BD56-6198633D46B1}"/>
                </a:ext>
              </a:extLst>
            </p:cNvPr>
            <p:cNvSpPr/>
            <p:nvPr/>
          </p:nvSpPr>
          <p:spPr>
            <a:xfrm>
              <a:off x="2221552" y="1455347"/>
              <a:ext cx="204" cy="244"/>
            </a:xfrm>
            <a:custGeom>
              <a:avLst/>
              <a:gdLst/>
              <a:ahLst/>
              <a:cxnLst/>
              <a:rect l="l" t="t" r="r" b="b"/>
              <a:pathLst>
                <a:path w="15" h="18" extrusionOk="0">
                  <a:moveTo>
                    <a:pt x="0" y="0"/>
                  </a:moveTo>
                  <a:lnTo>
                    <a:pt x="14"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6306;p126">
              <a:extLst>
                <a:ext uri="{FF2B5EF4-FFF2-40B4-BE49-F238E27FC236}">
                  <a16:creationId xmlns:a16="http://schemas.microsoft.com/office/drawing/2014/main" id="{CCA458A9-AE70-43B1-9513-A6C71FCFDBBD}"/>
                </a:ext>
              </a:extLst>
            </p:cNvPr>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6307;p126">
              <a:extLst>
                <a:ext uri="{FF2B5EF4-FFF2-40B4-BE49-F238E27FC236}">
                  <a16:creationId xmlns:a16="http://schemas.microsoft.com/office/drawing/2014/main" id="{E0FB3E41-97E7-442C-AB76-27AE79077E3F}"/>
                </a:ext>
              </a:extLst>
            </p:cNvPr>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6308;p126">
              <a:extLst>
                <a:ext uri="{FF2B5EF4-FFF2-40B4-BE49-F238E27FC236}">
                  <a16:creationId xmlns:a16="http://schemas.microsoft.com/office/drawing/2014/main" id="{A84C701E-D7FB-42AA-B15A-818CB2584253}"/>
                </a:ext>
              </a:extLst>
            </p:cNvPr>
            <p:cNvSpPr/>
            <p:nvPr/>
          </p:nvSpPr>
          <p:spPr>
            <a:xfrm>
              <a:off x="2221361" y="1454967"/>
              <a:ext cx="149" cy="244"/>
            </a:xfrm>
            <a:custGeom>
              <a:avLst/>
              <a:gdLst/>
              <a:ahLst/>
              <a:cxnLst/>
              <a:rect l="l" t="t" r="r" b="b"/>
              <a:pathLst>
                <a:path w="11" h="18" extrusionOk="0">
                  <a:moveTo>
                    <a:pt x="0" y="0"/>
                  </a:moveTo>
                  <a:lnTo>
                    <a:pt x="1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6309;p126">
              <a:extLst>
                <a:ext uri="{FF2B5EF4-FFF2-40B4-BE49-F238E27FC236}">
                  <a16:creationId xmlns:a16="http://schemas.microsoft.com/office/drawing/2014/main" id="{99A50A50-05A8-44AA-B1C7-1DCC81F3EC41}"/>
                </a:ext>
              </a:extLst>
            </p:cNvPr>
            <p:cNvSpPr/>
            <p:nvPr/>
          </p:nvSpPr>
          <p:spPr>
            <a:xfrm>
              <a:off x="2223642" y="1458429"/>
              <a:ext cx="109" cy="258"/>
            </a:xfrm>
            <a:custGeom>
              <a:avLst/>
              <a:gdLst/>
              <a:ahLst/>
              <a:cxnLst/>
              <a:rect l="l" t="t" r="r" b="b"/>
              <a:pathLst>
                <a:path w="8" h="19" extrusionOk="0">
                  <a:moveTo>
                    <a:pt x="0" y="1"/>
                  </a:moveTo>
                  <a:lnTo>
                    <a:pt x="7"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6310;p126">
              <a:extLst>
                <a:ext uri="{FF2B5EF4-FFF2-40B4-BE49-F238E27FC236}">
                  <a16:creationId xmlns:a16="http://schemas.microsoft.com/office/drawing/2014/main" id="{F9E37A96-12CF-4DF8-9D31-54E4AAB5F81E}"/>
                </a:ext>
              </a:extLst>
            </p:cNvPr>
            <p:cNvSpPr/>
            <p:nvPr/>
          </p:nvSpPr>
          <p:spPr>
            <a:xfrm>
              <a:off x="2222692" y="1456868"/>
              <a:ext cx="204" cy="204"/>
            </a:xfrm>
            <a:custGeom>
              <a:avLst/>
              <a:gdLst/>
              <a:ahLst/>
              <a:cxnLst/>
              <a:rect l="l" t="t" r="r" b="b"/>
              <a:pathLst>
                <a:path w="15" h="15" extrusionOk="0">
                  <a:moveTo>
                    <a:pt x="0" y="0"/>
                  </a:moveTo>
                  <a:lnTo>
                    <a:pt x="14"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6311;p126">
              <a:extLst>
                <a:ext uri="{FF2B5EF4-FFF2-40B4-BE49-F238E27FC236}">
                  <a16:creationId xmlns:a16="http://schemas.microsoft.com/office/drawing/2014/main" id="{BEA104DA-635C-4B27-A9B2-0CC3E277C17E}"/>
                </a:ext>
              </a:extLst>
            </p:cNvPr>
            <p:cNvSpPr/>
            <p:nvPr/>
          </p:nvSpPr>
          <p:spPr>
            <a:xfrm>
              <a:off x="2222502" y="1456583"/>
              <a:ext cx="204" cy="244"/>
            </a:xfrm>
            <a:custGeom>
              <a:avLst/>
              <a:gdLst/>
              <a:ahLst/>
              <a:cxnLst/>
              <a:rect l="l" t="t" r="r" b="b"/>
              <a:pathLst>
                <a:path w="15" h="18" extrusionOk="0">
                  <a:moveTo>
                    <a:pt x="0" y="0"/>
                  </a:moveTo>
                  <a:lnTo>
                    <a:pt x="14"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6312;p126">
              <a:extLst>
                <a:ext uri="{FF2B5EF4-FFF2-40B4-BE49-F238E27FC236}">
                  <a16:creationId xmlns:a16="http://schemas.microsoft.com/office/drawing/2014/main" id="{E33EEF75-F14F-4D09-8CBC-6A06C68E1C5C}"/>
                </a:ext>
              </a:extLst>
            </p:cNvPr>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6313;p126">
              <a:extLst>
                <a:ext uri="{FF2B5EF4-FFF2-40B4-BE49-F238E27FC236}">
                  <a16:creationId xmlns:a16="http://schemas.microsoft.com/office/drawing/2014/main" id="{A550AB1E-A0D8-4B0C-A69D-ED304DA6D4D8}"/>
                </a:ext>
              </a:extLst>
            </p:cNvPr>
            <p:cNvSpPr/>
            <p:nvPr/>
          </p:nvSpPr>
          <p:spPr>
            <a:xfrm>
              <a:off x="2223303" y="1457574"/>
              <a:ext cx="68" cy="109"/>
            </a:xfrm>
            <a:custGeom>
              <a:avLst/>
              <a:gdLst/>
              <a:ahLst/>
              <a:cxnLst/>
              <a:rect l="l" t="t" r="r" b="b"/>
              <a:pathLst>
                <a:path w="5" h="8" extrusionOk="0">
                  <a:moveTo>
                    <a:pt x="1" y="1"/>
                  </a:moveTo>
                  <a:lnTo>
                    <a:pt x="4"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6314;p126">
              <a:extLst>
                <a:ext uri="{FF2B5EF4-FFF2-40B4-BE49-F238E27FC236}">
                  <a16:creationId xmlns:a16="http://schemas.microsoft.com/office/drawing/2014/main" id="{DFA0354B-8D9C-4A3F-97DE-13DF5E178B8F}"/>
                </a:ext>
              </a:extLst>
            </p:cNvPr>
            <p:cNvSpPr/>
            <p:nvPr/>
          </p:nvSpPr>
          <p:spPr>
            <a:xfrm>
              <a:off x="2222258" y="1456338"/>
              <a:ext cx="204" cy="258"/>
            </a:xfrm>
            <a:custGeom>
              <a:avLst/>
              <a:gdLst/>
              <a:ahLst/>
              <a:cxnLst/>
              <a:rect l="l" t="t" r="r" b="b"/>
              <a:pathLst>
                <a:path w="15" h="19" extrusionOk="0">
                  <a:moveTo>
                    <a:pt x="1" y="1"/>
                  </a:moveTo>
                  <a:lnTo>
                    <a:pt x="15"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6315;p126">
              <a:extLst>
                <a:ext uri="{FF2B5EF4-FFF2-40B4-BE49-F238E27FC236}">
                  <a16:creationId xmlns:a16="http://schemas.microsoft.com/office/drawing/2014/main" id="{814165AD-C520-44A7-86FA-5A00569E39A2}"/>
                </a:ext>
              </a:extLst>
            </p:cNvPr>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6316;p126">
              <a:extLst>
                <a:ext uri="{FF2B5EF4-FFF2-40B4-BE49-F238E27FC236}">
                  <a16:creationId xmlns:a16="http://schemas.microsoft.com/office/drawing/2014/main" id="{FCEFBCF2-0782-4898-980A-DEF9ED72395E}"/>
                </a:ext>
              </a:extLst>
            </p:cNvPr>
            <p:cNvSpPr/>
            <p:nvPr/>
          </p:nvSpPr>
          <p:spPr>
            <a:xfrm>
              <a:off x="2223398" y="1457764"/>
              <a:ext cx="109" cy="163"/>
            </a:xfrm>
            <a:custGeom>
              <a:avLst/>
              <a:gdLst/>
              <a:ahLst/>
              <a:cxnLst/>
              <a:rect l="l" t="t" r="r" b="b"/>
              <a:pathLst>
                <a:path w="8" h="12" extrusionOk="0">
                  <a:moveTo>
                    <a:pt x="1" y="1"/>
                  </a:moveTo>
                  <a:lnTo>
                    <a:pt x="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6317;p126">
              <a:extLst>
                <a:ext uri="{FF2B5EF4-FFF2-40B4-BE49-F238E27FC236}">
                  <a16:creationId xmlns:a16="http://schemas.microsoft.com/office/drawing/2014/main" id="{83896371-CFFE-45A3-8F40-D65375B5D887}"/>
                </a:ext>
              </a:extLst>
            </p:cNvPr>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6318;p126">
              <a:extLst>
                <a:ext uri="{FF2B5EF4-FFF2-40B4-BE49-F238E27FC236}">
                  <a16:creationId xmlns:a16="http://schemas.microsoft.com/office/drawing/2014/main" id="{A79E72B4-F26F-4097-A99A-25751D56A1E5}"/>
                </a:ext>
              </a:extLst>
            </p:cNvPr>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6319;p126">
              <a:extLst>
                <a:ext uri="{FF2B5EF4-FFF2-40B4-BE49-F238E27FC236}">
                  <a16:creationId xmlns:a16="http://schemas.microsoft.com/office/drawing/2014/main" id="{51F7B270-CD1F-4B24-9D31-2C2D24F695E3}"/>
                </a:ext>
              </a:extLst>
            </p:cNvPr>
            <p:cNvSpPr/>
            <p:nvPr/>
          </p:nvSpPr>
          <p:spPr>
            <a:xfrm>
              <a:off x="2222027" y="1456013"/>
              <a:ext cx="204" cy="244"/>
            </a:xfrm>
            <a:custGeom>
              <a:avLst/>
              <a:gdLst/>
              <a:ahLst/>
              <a:cxnLst/>
              <a:rect l="l" t="t" r="r" b="b"/>
              <a:pathLst>
                <a:path w="15" h="18" extrusionOk="0">
                  <a:moveTo>
                    <a:pt x="0" y="0"/>
                  </a:moveTo>
                  <a:lnTo>
                    <a:pt x="14"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6320;p126">
              <a:extLst>
                <a:ext uri="{FF2B5EF4-FFF2-40B4-BE49-F238E27FC236}">
                  <a16:creationId xmlns:a16="http://schemas.microsoft.com/office/drawing/2014/main" id="{2564D358-300B-408A-A850-2BC58444991A}"/>
                </a:ext>
              </a:extLst>
            </p:cNvPr>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6321;p126">
              <a:extLst>
                <a:ext uri="{FF2B5EF4-FFF2-40B4-BE49-F238E27FC236}">
                  <a16:creationId xmlns:a16="http://schemas.microsoft.com/office/drawing/2014/main" id="{563B725C-0EB7-45A9-89D1-8C314C6C6768}"/>
                </a:ext>
              </a:extLst>
            </p:cNvPr>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6322;p126">
              <a:extLst>
                <a:ext uri="{FF2B5EF4-FFF2-40B4-BE49-F238E27FC236}">
                  <a16:creationId xmlns:a16="http://schemas.microsoft.com/office/drawing/2014/main" id="{0EAE05D8-8293-495C-9FD7-6226A918CCD9}"/>
                </a:ext>
              </a:extLst>
            </p:cNvPr>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6323;p126">
              <a:extLst>
                <a:ext uri="{FF2B5EF4-FFF2-40B4-BE49-F238E27FC236}">
                  <a16:creationId xmlns:a16="http://schemas.microsoft.com/office/drawing/2014/main" id="{91030099-1548-4C38-B613-41ABD3486C01}"/>
                </a:ext>
              </a:extLst>
            </p:cNvPr>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6324;p126">
              <a:extLst>
                <a:ext uri="{FF2B5EF4-FFF2-40B4-BE49-F238E27FC236}">
                  <a16:creationId xmlns:a16="http://schemas.microsoft.com/office/drawing/2014/main" id="{7F3C6EAD-19DD-4E09-BEFB-A0BFB0A9DA38}"/>
                </a:ext>
              </a:extLst>
            </p:cNvPr>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6325;p126">
              <a:extLst>
                <a:ext uri="{FF2B5EF4-FFF2-40B4-BE49-F238E27FC236}">
                  <a16:creationId xmlns:a16="http://schemas.microsoft.com/office/drawing/2014/main" id="{422C7133-5263-4BAF-8832-53AD994FBEE5}"/>
                </a:ext>
              </a:extLst>
            </p:cNvPr>
            <p:cNvSpPr/>
            <p:nvPr/>
          </p:nvSpPr>
          <p:spPr>
            <a:xfrm>
              <a:off x="2234002" y="1549982"/>
              <a:ext cx="258" cy="14"/>
            </a:xfrm>
            <a:custGeom>
              <a:avLst/>
              <a:gdLst/>
              <a:ahLst/>
              <a:cxnLst/>
              <a:rect l="l" t="t" r="r" b="b"/>
              <a:pathLst>
                <a:path w="19" h="1" extrusionOk="0">
                  <a:moveTo>
                    <a:pt x="18"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6326;p126">
              <a:extLst>
                <a:ext uri="{FF2B5EF4-FFF2-40B4-BE49-F238E27FC236}">
                  <a16:creationId xmlns:a16="http://schemas.microsoft.com/office/drawing/2014/main" id="{783C8BBE-2165-41BA-9CA7-2A448543C6E4}"/>
                </a:ext>
              </a:extLst>
            </p:cNvPr>
            <p:cNvSpPr/>
            <p:nvPr/>
          </p:nvSpPr>
          <p:spPr>
            <a:xfrm>
              <a:off x="2234342" y="1550023"/>
              <a:ext cx="149" cy="14"/>
            </a:xfrm>
            <a:custGeom>
              <a:avLst/>
              <a:gdLst/>
              <a:ahLst/>
              <a:cxnLst/>
              <a:rect l="l" t="t" r="r" b="b"/>
              <a:pathLst>
                <a:path w="11" h="1" extrusionOk="0">
                  <a:moveTo>
                    <a:pt x="11"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6327;p126">
              <a:extLst>
                <a:ext uri="{FF2B5EF4-FFF2-40B4-BE49-F238E27FC236}">
                  <a16:creationId xmlns:a16="http://schemas.microsoft.com/office/drawing/2014/main" id="{E1DE998B-4E89-4757-B357-7C3C3E7A7444}"/>
                </a:ext>
              </a:extLst>
            </p:cNvPr>
            <p:cNvSpPr/>
            <p:nvPr/>
          </p:nvSpPr>
          <p:spPr>
            <a:xfrm>
              <a:off x="2234722" y="1550118"/>
              <a:ext cx="149" cy="68"/>
            </a:xfrm>
            <a:custGeom>
              <a:avLst/>
              <a:gdLst/>
              <a:ahLst/>
              <a:cxnLst/>
              <a:rect l="l" t="t" r="r" b="b"/>
              <a:pathLst>
                <a:path w="11" h="5" extrusionOk="0">
                  <a:moveTo>
                    <a:pt x="11"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6328;p126">
              <a:extLst>
                <a:ext uri="{FF2B5EF4-FFF2-40B4-BE49-F238E27FC236}">
                  <a16:creationId xmlns:a16="http://schemas.microsoft.com/office/drawing/2014/main" id="{23471E7C-15AB-45B7-AC95-5CFA1D3349D1}"/>
                </a:ext>
              </a:extLst>
            </p:cNvPr>
            <p:cNvSpPr/>
            <p:nvPr/>
          </p:nvSpPr>
          <p:spPr>
            <a:xfrm>
              <a:off x="2234572" y="1550077"/>
              <a:ext cx="109" cy="14"/>
            </a:xfrm>
            <a:custGeom>
              <a:avLst/>
              <a:gdLst/>
              <a:ahLst/>
              <a:cxnLst/>
              <a:rect l="l" t="t" r="r" b="b"/>
              <a:pathLst>
                <a:path w="8" h="1" extrusionOk="0">
                  <a:moveTo>
                    <a:pt x="8"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6329;p126">
              <a:extLst>
                <a:ext uri="{FF2B5EF4-FFF2-40B4-BE49-F238E27FC236}">
                  <a16:creationId xmlns:a16="http://schemas.microsoft.com/office/drawing/2014/main" id="{68625AA7-49B9-4095-98A7-0AEB0B6131DA}"/>
                </a:ext>
              </a:extLst>
            </p:cNvPr>
            <p:cNvSpPr/>
            <p:nvPr/>
          </p:nvSpPr>
          <p:spPr>
            <a:xfrm>
              <a:off x="2229630" y="1549982"/>
              <a:ext cx="733" cy="54"/>
            </a:xfrm>
            <a:custGeom>
              <a:avLst/>
              <a:gdLst/>
              <a:ahLst/>
              <a:cxnLst/>
              <a:rect l="l" t="t" r="r" b="b"/>
              <a:pathLst>
                <a:path w="54" h="4" extrusionOk="0">
                  <a:moveTo>
                    <a:pt x="53"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6330;p126">
              <a:extLst>
                <a:ext uri="{FF2B5EF4-FFF2-40B4-BE49-F238E27FC236}">
                  <a16:creationId xmlns:a16="http://schemas.microsoft.com/office/drawing/2014/main" id="{73C8CCBA-CB1F-4B43-85EF-379AC18AB285}"/>
                </a:ext>
              </a:extLst>
            </p:cNvPr>
            <p:cNvSpPr/>
            <p:nvPr/>
          </p:nvSpPr>
          <p:spPr>
            <a:xfrm>
              <a:off x="2245652" y="1554599"/>
              <a:ext cx="530" cy="54"/>
            </a:xfrm>
            <a:custGeom>
              <a:avLst/>
              <a:gdLst/>
              <a:ahLst/>
              <a:cxnLst/>
              <a:rect l="l" t="t" r="r" b="b"/>
              <a:pathLst>
                <a:path w="39" h="4" extrusionOk="0">
                  <a:moveTo>
                    <a:pt x="39"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6331;p126">
              <a:extLst>
                <a:ext uri="{FF2B5EF4-FFF2-40B4-BE49-F238E27FC236}">
                  <a16:creationId xmlns:a16="http://schemas.microsoft.com/office/drawing/2014/main" id="{1ED8BDD2-EC70-420D-BCAA-CF1264FB50E2}"/>
                </a:ext>
              </a:extLst>
            </p:cNvPr>
            <p:cNvSpPr/>
            <p:nvPr/>
          </p:nvSpPr>
          <p:spPr>
            <a:xfrm>
              <a:off x="2244986" y="1554544"/>
              <a:ext cx="489" cy="68"/>
            </a:xfrm>
            <a:custGeom>
              <a:avLst/>
              <a:gdLst/>
              <a:ahLst/>
              <a:cxnLst/>
              <a:rect l="l" t="t" r="r" b="b"/>
              <a:pathLst>
                <a:path w="36" h="5" extrusionOk="0">
                  <a:moveTo>
                    <a:pt x="35"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6332;p126">
              <a:extLst>
                <a:ext uri="{FF2B5EF4-FFF2-40B4-BE49-F238E27FC236}">
                  <a16:creationId xmlns:a16="http://schemas.microsoft.com/office/drawing/2014/main" id="{CB905366-AE69-43D0-83A7-310C95B593CD}"/>
                </a:ext>
              </a:extLst>
            </p:cNvPr>
            <p:cNvSpPr/>
            <p:nvPr/>
          </p:nvSpPr>
          <p:spPr>
            <a:xfrm>
              <a:off x="2235102" y="1550213"/>
              <a:ext cx="109" cy="68"/>
            </a:xfrm>
            <a:custGeom>
              <a:avLst/>
              <a:gdLst/>
              <a:ahLst/>
              <a:cxnLst/>
              <a:rect l="l" t="t" r="r" b="b"/>
              <a:pathLst>
                <a:path w="8" h="5" extrusionOk="0">
                  <a:moveTo>
                    <a:pt x="7"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6333;p126">
              <a:extLst>
                <a:ext uri="{FF2B5EF4-FFF2-40B4-BE49-F238E27FC236}">
                  <a16:creationId xmlns:a16="http://schemas.microsoft.com/office/drawing/2014/main" id="{8BD25D8C-508F-4290-A99D-233E35022E69}"/>
                </a:ext>
              </a:extLst>
            </p:cNvPr>
            <p:cNvSpPr/>
            <p:nvPr/>
          </p:nvSpPr>
          <p:spPr>
            <a:xfrm>
              <a:off x="2244416" y="1554544"/>
              <a:ext cx="434" cy="14"/>
            </a:xfrm>
            <a:custGeom>
              <a:avLst/>
              <a:gdLst/>
              <a:ahLst/>
              <a:cxnLst/>
              <a:rect l="l" t="t" r="r" b="b"/>
              <a:pathLst>
                <a:path w="32" h="1" extrusionOk="0">
                  <a:moveTo>
                    <a:pt x="32"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6334;p126">
              <a:extLst>
                <a:ext uri="{FF2B5EF4-FFF2-40B4-BE49-F238E27FC236}">
                  <a16:creationId xmlns:a16="http://schemas.microsoft.com/office/drawing/2014/main" id="{6D21F57F-1CF0-45F7-A495-49F8328C94A8}"/>
                </a:ext>
              </a:extLst>
            </p:cNvPr>
            <p:cNvSpPr/>
            <p:nvPr/>
          </p:nvSpPr>
          <p:spPr>
            <a:xfrm>
              <a:off x="2233622" y="1549982"/>
              <a:ext cx="299" cy="14"/>
            </a:xfrm>
            <a:custGeom>
              <a:avLst/>
              <a:gdLst/>
              <a:ahLst/>
              <a:cxnLst/>
              <a:rect l="l" t="t" r="r" b="b"/>
              <a:pathLst>
                <a:path w="22" h="1" extrusionOk="0">
                  <a:moveTo>
                    <a:pt x="22"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6335;p126">
              <a:extLst>
                <a:ext uri="{FF2B5EF4-FFF2-40B4-BE49-F238E27FC236}">
                  <a16:creationId xmlns:a16="http://schemas.microsoft.com/office/drawing/2014/main" id="{2259DCAC-365A-48FC-A640-0F774F6ED38F}"/>
                </a:ext>
              </a:extLst>
            </p:cNvPr>
            <p:cNvSpPr/>
            <p:nvPr/>
          </p:nvSpPr>
          <p:spPr>
            <a:xfrm>
              <a:off x="2247267" y="1554789"/>
              <a:ext cx="584" cy="54"/>
            </a:xfrm>
            <a:custGeom>
              <a:avLst/>
              <a:gdLst/>
              <a:ahLst/>
              <a:cxnLst/>
              <a:rect l="l" t="t" r="r" b="b"/>
              <a:pathLst>
                <a:path w="43" h="4" extrusionOk="0">
                  <a:moveTo>
                    <a:pt x="42"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6336;p126">
              <a:extLst>
                <a:ext uri="{FF2B5EF4-FFF2-40B4-BE49-F238E27FC236}">
                  <a16:creationId xmlns:a16="http://schemas.microsoft.com/office/drawing/2014/main" id="{B66BBFD4-EAF8-44AC-9CCB-83F5E92AB99F}"/>
                </a:ext>
              </a:extLst>
            </p:cNvPr>
            <p:cNvSpPr/>
            <p:nvPr/>
          </p:nvSpPr>
          <p:spPr>
            <a:xfrm>
              <a:off x="2246412" y="1554694"/>
              <a:ext cx="584" cy="54"/>
            </a:xfrm>
            <a:custGeom>
              <a:avLst/>
              <a:gdLst/>
              <a:ahLst/>
              <a:cxnLst/>
              <a:rect l="l" t="t" r="r" b="b"/>
              <a:pathLst>
                <a:path w="43" h="4" extrusionOk="0">
                  <a:moveTo>
                    <a:pt x="42"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6337;p126">
              <a:extLst>
                <a:ext uri="{FF2B5EF4-FFF2-40B4-BE49-F238E27FC236}">
                  <a16:creationId xmlns:a16="http://schemas.microsoft.com/office/drawing/2014/main" id="{75E14ABE-7091-4548-B37C-6A320C6F6249}"/>
                </a:ext>
              </a:extLst>
            </p:cNvPr>
            <p:cNvSpPr/>
            <p:nvPr/>
          </p:nvSpPr>
          <p:spPr>
            <a:xfrm>
              <a:off x="2243941" y="1554504"/>
              <a:ext cx="339" cy="14"/>
            </a:xfrm>
            <a:custGeom>
              <a:avLst/>
              <a:gdLst/>
              <a:ahLst/>
              <a:cxnLst/>
              <a:rect l="l" t="t" r="r" b="b"/>
              <a:pathLst>
                <a:path w="25" h="1" extrusionOk="0">
                  <a:moveTo>
                    <a:pt x="25"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6338;p126">
              <a:extLst>
                <a:ext uri="{FF2B5EF4-FFF2-40B4-BE49-F238E27FC236}">
                  <a16:creationId xmlns:a16="http://schemas.microsoft.com/office/drawing/2014/main" id="{6374A090-0797-497F-B91D-04165D950273}"/>
                </a:ext>
              </a:extLst>
            </p:cNvPr>
            <p:cNvSpPr/>
            <p:nvPr/>
          </p:nvSpPr>
          <p:spPr>
            <a:xfrm>
              <a:off x="2242420" y="1554504"/>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6339;p126">
              <a:extLst>
                <a:ext uri="{FF2B5EF4-FFF2-40B4-BE49-F238E27FC236}">
                  <a16:creationId xmlns:a16="http://schemas.microsoft.com/office/drawing/2014/main" id="{8C10192D-4DCA-4B24-9160-52EEE9CF36AB}"/>
                </a:ext>
              </a:extLst>
            </p:cNvPr>
            <p:cNvSpPr/>
            <p:nvPr/>
          </p:nvSpPr>
          <p:spPr>
            <a:xfrm>
              <a:off x="2242230" y="1554504"/>
              <a:ext cx="54" cy="14"/>
            </a:xfrm>
            <a:custGeom>
              <a:avLst/>
              <a:gdLst/>
              <a:ahLst/>
              <a:cxnLst/>
              <a:rect l="l" t="t" r="r" b="b"/>
              <a:pathLst>
                <a:path w="4" h="1" extrusionOk="0">
                  <a:moveTo>
                    <a:pt x="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6340;p126">
              <a:extLst>
                <a:ext uri="{FF2B5EF4-FFF2-40B4-BE49-F238E27FC236}">
                  <a16:creationId xmlns:a16="http://schemas.microsoft.com/office/drawing/2014/main" id="{3AF4DAA9-DDAE-4989-9361-2E3A5120DC89}"/>
                </a:ext>
              </a:extLst>
            </p:cNvPr>
            <p:cNvSpPr/>
            <p:nvPr/>
          </p:nvSpPr>
          <p:spPr>
            <a:xfrm>
              <a:off x="2228530" y="1550023"/>
              <a:ext cx="964" cy="109"/>
            </a:xfrm>
            <a:custGeom>
              <a:avLst/>
              <a:gdLst/>
              <a:ahLst/>
              <a:cxnLst/>
              <a:rect l="l" t="t" r="r" b="b"/>
              <a:pathLst>
                <a:path w="71" h="8" extrusionOk="0">
                  <a:moveTo>
                    <a:pt x="1" y="8"/>
                  </a:moveTo>
                  <a:lnTo>
                    <a:pt x="7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6341;p126">
              <a:extLst>
                <a:ext uri="{FF2B5EF4-FFF2-40B4-BE49-F238E27FC236}">
                  <a16:creationId xmlns:a16="http://schemas.microsoft.com/office/drawing/2014/main" id="{A702AE54-5ECA-4D8E-B70A-AE6C7A23DB98}"/>
                </a:ext>
              </a:extLst>
            </p:cNvPr>
            <p:cNvSpPr/>
            <p:nvPr/>
          </p:nvSpPr>
          <p:spPr>
            <a:xfrm>
              <a:off x="2243506" y="1554449"/>
              <a:ext cx="299" cy="14"/>
            </a:xfrm>
            <a:custGeom>
              <a:avLst/>
              <a:gdLst/>
              <a:ahLst/>
              <a:cxnLst/>
              <a:rect l="l" t="t" r="r" b="b"/>
              <a:pathLst>
                <a:path w="22" h="1" extrusionOk="0">
                  <a:moveTo>
                    <a:pt x="22"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6342;p126">
              <a:extLst>
                <a:ext uri="{FF2B5EF4-FFF2-40B4-BE49-F238E27FC236}">
                  <a16:creationId xmlns:a16="http://schemas.microsoft.com/office/drawing/2014/main" id="{4F9F7923-7AC8-4C77-B4B7-6788120AFE75}"/>
                </a:ext>
              </a:extLst>
            </p:cNvPr>
            <p:cNvSpPr/>
            <p:nvPr/>
          </p:nvSpPr>
          <p:spPr>
            <a:xfrm>
              <a:off x="2242841" y="1554449"/>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6343;p126">
              <a:extLst>
                <a:ext uri="{FF2B5EF4-FFF2-40B4-BE49-F238E27FC236}">
                  <a16:creationId xmlns:a16="http://schemas.microsoft.com/office/drawing/2014/main" id="{2B4D505F-6CD2-4A5C-B481-4D7461D99413}"/>
                </a:ext>
              </a:extLst>
            </p:cNvPr>
            <p:cNvSpPr/>
            <p:nvPr/>
          </p:nvSpPr>
          <p:spPr>
            <a:xfrm>
              <a:off x="2242610" y="1554449"/>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6344;p126">
              <a:extLst>
                <a:ext uri="{FF2B5EF4-FFF2-40B4-BE49-F238E27FC236}">
                  <a16:creationId xmlns:a16="http://schemas.microsoft.com/office/drawing/2014/main" id="{C8EAD0A2-28B9-476F-9409-084959775CC4}"/>
                </a:ext>
              </a:extLst>
            </p:cNvPr>
            <p:cNvSpPr/>
            <p:nvPr/>
          </p:nvSpPr>
          <p:spPr>
            <a:xfrm>
              <a:off x="2232441" y="1549928"/>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6345;p126">
              <a:extLst>
                <a:ext uri="{FF2B5EF4-FFF2-40B4-BE49-F238E27FC236}">
                  <a16:creationId xmlns:a16="http://schemas.microsoft.com/office/drawing/2014/main" id="{3691C5A9-90D6-43F3-B14D-B7A0065EDD1A}"/>
                </a:ext>
              </a:extLst>
            </p:cNvPr>
            <p:cNvSpPr/>
            <p:nvPr/>
          </p:nvSpPr>
          <p:spPr>
            <a:xfrm>
              <a:off x="2242081" y="1554544"/>
              <a:ext cx="68" cy="14"/>
            </a:xfrm>
            <a:custGeom>
              <a:avLst/>
              <a:gdLst/>
              <a:ahLst/>
              <a:cxnLst/>
              <a:rect l="l" t="t" r="r" b="b"/>
              <a:pathLst>
                <a:path w="5" h="1" extrusionOk="0">
                  <a:moveTo>
                    <a:pt x="4"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6346;p126">
              <a:extLst>
                <a:ext uri="{FF2B5EF4-FFF2-40B4-BE49-F238E27FC236}">
                  <a16:creationId xmlns:a16="http://schemas.microsoft.com/office/drawing/2014/main" id="{674C2F37-39DD-4B05-B764-80A975C8490F}"/>
                </a:ext>
              </a:extLst>
            </p:cNvPr>
            <p:cNvSpPr/>
            <p:nvPr/>
          </p:nvSpPr>
          <p:spPr>
            <a:xfrm>
              <a:off x="2243126" y="1554449"/>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6347;p126">
              <a:extLst>
                <a:ext uri="{FF2B5EF4-FFF2-40B4-BE49-F238E27FC236}">
                  <a16:creationId xmlns:a16="http://schemas.microsoft.com/office/drawing/2014/main" id="{CC289A2D-69C1-4878-8A0C-03CB1B2F49D9}"/>
                </a:ext>
              </a:extLst>
            </p:cNvPr>
            <p:cNvSpPr/>
            <p:nvPr/>
          </p:nvSpPr>
          <p:spPr>
            <a:xfrm>
              <a:off x="2230581" y="1549928"/>
              <a:ext cx="584" cy="14"/>
            </a:xfrm>
            <a:custGeom>
              <a:avLst/>
              <a:gdLst/>
              <a:ahLst/>
              <a:cxnLst/>
              <a:rect l="l" t="t" r="r" b="b"/>
              <a:pathLst>
                <a:path w="43" h="1" extrusionOk="0">
                  <a:moveTo>
                    <a:pt x="43"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6348;p126">
              <a:extLst>
                <a:ext uri="{FF2B5EF4-FFF2-40B4-BE49-F238E27FC236}">
                  <a16:creationId xmlns:a16="http://schemas.microsoft.com/office/drawing/2014/main" id="{EADC6B8D-E94C-4F47-AEF6-F41813F0CB96}"/>
                </a:ext>
              </a:extLst>
            </p:cNvPr>
            <p:cNvSpPr/>
            <p:nvPr/>
          </p:nvSpPr>
          <p:spPr>
            <a:xfrm>
              <a:off x="2234912" y="1550118"/>
              <a:ext cx="109" cy="68"/>
            </a:xfrm>
            <a:custGeom>
              <a:avLst/>
              <a:gdLst/>
              <a:ahLst/>
              <a:cxnLst/>
              <a:rect l="l" t="t" r="r" b="b"/>
              <a:pathLst>
                <a:path w="8" h="5" extrusionOk="0">
                  <a:moveTo>
                    <a:pt x="7"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6349;p126">
              <a:extLst>
                <a:ext uri="{FF2B5EF4-FFF2-40B4-BE49-F238E27FC236}">
                  <a16:creationId xmlns:a16="http://schemas.microsoft.com/office/drawing/2014/main" id="{255C4575-2212-49A9-B8C3-C9101040C30C}"/>
                </a:ext>
              </a:extLst>
            </p:cNvPr>
            <p:cNvSpPr/>
            <p:nvPr/>
          </p:nvSpPr>
          <p:spPr>
            <a:xfrm>
              <a:off x="2233011" y="1549928"/>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6350;p126">
              <a:extLst>
                <a:ext uri="{FF2B5EF4-FFF2-40B4-BE49-F238E27FC236}">
                  <a16:creationId xmlns:a16="http://schemas.microsoft.com/office/drawing/2014/main" id="{DD5A511C-EAA8-4A32-9B57-24B1C5F17513}"/>
                </a:ext>
              </a:extLst>
            </p:cNvPr>
            <p:cNvSpPr/>
            <p:nvPr/>
          </p:nvSpPr>
          <p:spPr>
            <a:xfrm>
              <a:off x="2231436" y="1549928"/>
              <a:ext cx="448" cy="14"/>
            </a:xfrm>
            <a:custGeom>
              <a:avLst/>
              <a:gdLst/>
              <a:ahLst/>
              <a:cxnLst/>
              <a:rect l="l" t="t" r="r" b="b"/>
              <a:pathLst>
                <a:path w="33" h="1" extrusionOk="0">
                  <a:moveTo>
                    <a:pt x="32"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6351;p126">
              <a:extLst>
                <a:ext uri="{FF2B5EF4-FFF2-40B4-BE49-F238E27FC236}">
                  <a16:creationId xmlns:a16="http://schemas.microsoft.com/office/drawing/2014/main" id="{2EBDCF69-2776-4D70-B663-0AAA66C8BC98}"/>
                </a:ext>
              </a:extLst>
            </p:cNvPr>
            <p:cNvSpPr/>
            <p:nvPr/>
          </p:nvSpPr>
          <p:spPr>
            <a:xfrm>
              <a:off x="2235197" y="1550308"/>
              <a:ext cx="54" cy="14"/>
            </a:xfrm>
            <a:custGeom>
              <a:avLst/>
              <a:gdLst/>
              <a:ahLst/>
              <a:cxnLst/>
              <a:rect l="l" t="t" r="r" b="b"/>
              <a:pathLst>
                <a:path w="4" h="1" extrusionOk="0">
                  <a:moveTo>
                    <a:pt x="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6352;p126">
              <a:extLst>
                <a:ext uri="{FF2B5EF4-FFF2-40B4-BE49-F238E27FC236}">
                  <a16:creationId xmlns:a16="http://schemas.microsoft.com/office/drawing/2014/main" id="{367FD7B7-6E69-41B7-B6AA-482B2CD5FDC7}"/>
                </a:ext>
              </a:extLst>
            </p:cNvPr>
            <p:cNvSpPr/>
            <p:nvPr/>
          </p:nvSpPr>
          <p:spPr>
            <a:xfrm>
              <a:off x="2242040" y="1554544"/>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6353;p126">
              <a:extLst>
                <a:ext uri="{FF2B5EF4-FFF2-40B4-BE49-F238E27FC236}">
                  <a16:creationId xmlns:a16="http://schemas.microsoft.com/office/drawing/2014/main" id="{17964210-DCB3-405F-977F-54CA7640A519}"/>
                </a:ext>
              </a:extLst>
            </p:cNvPr>
            <p:cNvSpPr/>
            <p:nvPr/>
          </p:nvSpPr>
          <p:spPr>
            <a:xfrm>
              <a:off x="2233486" y="1549928"/>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6354;p126">
              <a:extLst>
                <a:ext uri="{FF2B5EF4-FFF2-40B4-BE49-F238E27FC236}">
                  <a16:creationId xmlns:a16="http://schemas.microsoft.com/office/drawing/2014/main" id="{B2466F65-9759-45B5-AAAB-9A5DD2847981}"/>
                </a:ext>
              </a:extLst>
            </p:cNvPr>
            <p:cNvSpPr/>
            <p:nvPr/>
          </p:nvSpPr>
          <p:spPr>
            <a:xfrm>
              <a:off x="2235007" y="1550173"/>
              <a:ext cx="109" cy="54"/>
            </a:xfrm>
            <a:custGeom>
              <a:avLst/>
              <a:gdLst/>
              <a:ahLst/>
              <a:cxnLst/>
              <a:rect l="l" t="t" r="r" b="b"/>
              <a:pathLst>
                <a:path w="8" h="4" extrusionOk="0">
                  <a:moveTo>
                    <a:pt x="7"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6355;p126">
              <a:extLst>
                <a:ext uri="{FF2B5EF4-FFF2-40B4-BE49-F238E27FC236}">
                  <a16:creationId xmlns:a16="http://schemas.microsoft.com/office/drawing/2014/main" id="{87F1E6DA-68FF-478B-B5BF-9A347A2534A9}"/>
                </a:ext>
              </a:extLst>
            </p:cNvPr>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6356;p126">
              <a:extLst>
                <a:ext uri="{FF2B5EF4-FFF2-40B4-BE49-F238E27FC236}">
                  <a16:creationId xmlns:a16="http://schemas.microsoft.com/office/drawing/2014/main" id="{7FA4F7B5-2760-4650-93E9-33FB7A81EDF3}"/>
                </a:ext>
              </a:extLst>
            </p:cNvPr>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6357;p126">
              <a:extLst>
                <a:ext uri="{FF2B5EF4-FFF2-40B4-BE49-F238E27FC236}">
                  <a16:creationId xmlns:a16="http://schemas.microsoft.com/office/drawing/2014/main" id="{156B0C7E-CF3F-46D7-9EA3-813F1AA937EB}"/>
                </a:ext>
              </a:extLst>
            </p:cNvPr>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6358;p126">
              <a:extLst>
                <a:ext uri="{FF2B5EF4-FFF2-40B4-BE49-F238E27FC236}">
                  <a16:creationId xmlns:a16="http://schemas.microsoft.com/office/drawing/2014/main" id="{6FD7A11D-C06E-40D2-A690-CAAA71196080}"/>
                </a:ext>
              </a:extLst>
            </p:cNvPr>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6359;p126">
              <a:extLst>
                <a:ext uri="{FF2B5EF4-FFF2-40B4-BE49-F238E27FC236}">
                  <a16:creationId xmlns:a16="http://schemas.microsoft.com/office/drawing/2014/main" id="{CDED3E65-EE8F-4B8C-9EC1-F87FC5E4838C}"/>
                </a:ext>
              </a:extLst>
            </p:cNvPr>
            <p:cNvSpPr/>
            <p:nvPr/>
          </p:nvSpPr>
          <p:spPr>
            <a:xfrm>
              <a:off x="2296513" y="2011767"/>
              <a:ext cx="54" cy="54"/>
            </a:xfrm>
            <a:custGeom>
              <a:avLst/>
              <a:gdLst/>
              <a:ahLst/>
              <a:cxnLst/>
              <a:rect l="l" t="t" r="r" b="b"/>
              <a:pathLst>
                <a:path w="4" h="4" extrusionOk="0">
                  <a:moveTo>
                    <a:pt x="4"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6360;p126">
              <a:extLst>
                <a:ext uri="{FF2B5EF4-FFF2-40B4-BE49-F238E27FC236}">
                  <a16:creationId xmlns:a16="http://schemas.microsoft.com/office/drawing/2014/main" id="{2E0E54DE-CE88-45B0-A23F-E0BE1D69F693}"/>
                </a:ext>
              </a:extLst>
            </p:cNvPr>
            <p:cNvSpPr/>
            <p:nvPr/>
          </p:nvSpPr>
          <p:spPr>
            <a:xfrm>
              <a:off x="2296649" y="2011522"/>
              <a:ext cx="68" cy="109"/>
            </a:xfrm>
            <a:custGeom>
              <a:avLst/>
              <a:gdLst/>
              <a:ahLst/>
              <a:cxnLst/>
              <a:rect l="l" t="t" r="r" b="b"/>
              <a:pathLst>
                <a:path w="5" h="8" extrusionOk="0">
                  <a:moveTo>
                    <a:pt x="4"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6361;p126">
              <a:extLst>
                <a:ext uri="{FF2B5EF4-FFF2-40B4-BE49-F238E27FC236}">
                  <a16:creationId xmlns:a16="http://schemas.microsoft.com/office/drawing/2014/main" id="{18798968-41E0-4D1D-A44C-0B69105FBB6A}"/>
                </a:ext>
              </a:extLst>
            </p:cNvPr>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6362;p126">
              <a:extLst>
                <a:ext uri="{FF2B5EF4-FFF2-40B4-BE49-F238E27FC236}">
                  <a16:creationId xmlns:a16="http://schemas.microsoft.com/office/drawing/2014/main" id="{49F8181D-0459-4B88-8342-1102BCDE8A38}"/>
                </a:ext>
              </a:extLst>
            </p:cNvPr>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6363;p126">
              <a:extLst>
                <a:ext uri="{FF2B5EF4-FFF2-40B4-BE49-F238E27FC236}">
                  <a16:creationId xmlns:a16="http://schemas.microsoft.com/office/drawing/2014/main" id="{F2562B61-E552-49EB-A043-8CB924B94EAF}"/>
                </a:ext>
              </a:extLst>
            </p:cNvPr>
            <p:cNvSpPr/>
            <p:nvPr/>
          </p:nvSpPr>
          <p:spPr>
            <a:xfrm>
              <a:off x="2306248" y="2008196"/>
              <a:ext cx="68" cy="68"/>
            </a:xfrm>
            <a:custGeom>
              <a:avLst/>
              <a:gdLst/>
              <a:ahLst/>
              <a:cxnLst/>
              <a:rect l="l" t="t" r="r" b="b"/>
              <a:pathLst>
                <a:path w="5" h="5" extrusionOk="0">
                  <a:moveTo>
                    <a:pt x="4"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6364;p126">
              <a:extLst>
                <a:ext uri="{FF2B5EF4-FFF2-40B4-BE49-F238E27FC236}">
                  <a16:creationId xmlns:a16="http://schemas.microsoft.com/office/drawing/2014/main" id="{2917C353-31DF-48CB-8472-397C76F0D4E1}"/>
                </a:ext>
              </a:extLst>
            </p:cNvPr>
            <p:cNvSpPr/>
            <p:nvPr/>
          </p:nvSpPr>
          <p:spPr>
            <a:xfrm>
              <a:off x="2336336" y="2018080"/>
              <a:ext cx="109" cy="14"/>
            </a:xfrm>
            <a:custGeom>
              <a:avLst/>
              <a:gdLst/>
              <a:ahLst/>
              <a:cxnLst/>
              <a:rect l="l" t="t" r="r" b="b"/>
              <a:pathLst>
                <a:path w="8" h="1" extrusionOk="0">
                  <a:moveTo>
                    <a:pt x="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6365;p126">
              <a:extLst>
                <a:ext uri="{FF2B5EF4-FFF2-40B4-BE49-F238E27FC236}">
                  <a16:creationId xmlns:a16="http://schemas.microsoft.com/office/drawing/2014/main" id="{9EA70E7E-4681-4024-A6BD-94498F30C288}"/>
                </a:ext>
              </a:extLst>
            </p:cNvPr>
            <p:cNvSpPr/>
            <p:nvPr/>
          </p:nvSpPr>
          <p:spPr>
            <a:xfrm>
              <a:off x="2336675" y="2017890"/>
              <a:ext cx="54" cy="68"/>
            </a:xfrm>
            <a:custGeom>
              <a:avLst/>
              <a:gdLst/>
              <a:ahLst/>
              <a:cxnLst/>
              <a:rect l="l" t="t" r="r" b="b"/>
              <a:pathLst>
                <a:path w="4" h="5" extrusionOk="0">
                  <a:moveTo>
                    <a:pt x="4"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6366;p126">
              <a:extLst>
                <a:ext uri="{FF2B5EF4-FFF2-40B4-BE49-F238E27FC236}">
                  <a16:creationId xmlns:a16="http://schemas.microsoft.com/office/drawing/2014/main" id="{5C1B541A-5368-4CC1-A19E-DB703A3DD106}"/>
                </a:ext>
              </a:extLst>
            </p:cNvPr>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6367;p126">
              <a:extLst>
                <a:ext uri="{FF2B5EF4-FFF2-40B4-BE49-F238E27FC236}">
                  <a16:creationId xmlns:a16="http://schemas.microsoft.com/office/drawing/2014/main" id="{28E2DE7D-75E6-4386-B2CC-CAB73BD0C61F}"/>
                </a:ext>
              </a:extLst>
            </p:cNvPr>
            <p:cNvSpPr/>
            <p:nvPr/>
          </p:nvSpPr>
          <p:spPr>
            <a:xfrm>
              <a:off x="2335765" y="2018230"/>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6368;p126">
              <a:extLst>
                <a:ext uri="{FF2B5EF4-FFF2-40B4-BE49-F238E27FC236}">
                  <a16:creationId xmlns:a16="http://schemas.microsoft.com/office/drawing/2014/main" id="{1E251473-7E2D-4853-955A-0F2F5BD1E912}"/>
                </a:ext>
              </a:extLst>
            </p:cNvPr>
            <p:cNvSpPr/>
            <p:nvPr/>
          </p:nvSpPr>
          <p:spPr>
            <a:xfrm>
              <a:off x="2335480" y="2018230"/>
              <a:ext cx="163" cy="14"/>
            </a:xfrm>
            <a:custGeom>
              <a:avLst/>
              <a:gdLst/>
              <a:ahLst/>
              <a:cxnLst/>
              <a:rect l="l" t="t" r="r" b="b"/>
              <a:pathLst>
                <a:path w="12" h="1" extrusionOk="0">
                  <a:moveTo>
                    <a:pt x="1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6369;p126">
              <a:extLst>
                <a:ext uri="{FF2B5EF4-FFF2-40B4-BE49-F238E27FC236}">
                  <a16:creationId xmlns:a16="http://schemas.microsoft.com/office/drawing/2014/main" id="{525675FC-2192-40EA-81F0-3D56C3820FA2}"/>
                </a:ext>
              </a:extLst>
            </p:cNvPr>
            <p:cNvSpPr/>
            <p:nvPr/>
          </p:nvSpPr>
          <p:spPr>
            <a:xfrm>
              <a:off x="2335249" y="2018135"/>
              <a:ext cx="149" cy="54"/>
            </a:xfrm>
            <a:custGeom>
              <a:avLst/>
              <a:gdLst/>
              <a:ahLst/>
              <a:cxnLst/>
              <a:rect l="l" t="t" r="r" b="b"/>
              <a:pathLst>
                <a:path w="11" h="4" extrusionOk="0">
                  <a:moveTo>
                    <a:pt x="11"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6370;p126">
              <a:extLst>
                <a:ext uri="{FF2B5EF4-FFF2-40B4-BE49-F238E27FC236}">
                  <a16:creationId xmlns:a16="http://schemas.microsoft.com/office/drawing/2014/main" id="{1CD9A23A-27AF-4B90-BD71-422A4336CAD9}"/>
                </a:ext>
              </a:extLst>
            </p:cNvPr>
            <p:cNvSpPr/>
            <p:nvPr/>
          </p:nvSpPr>
          <p:spPr>
            <a:xfrm>
              <a:off x="2336051" y="2018175"/>
              <a:ext cx="109" cy="14"/>
            </a:xfrm>
            <a:custGeom>
              <a:avLst/>
              <a:gdLst/>
              <a:ahLst/>
              <a:cxnLst/>
              <a:rect l="l" t="t" r="r" b="b"/>
              <a:pathLst>
                <a:path w="8" h="1" extrusionOk="0">
                  <a:moveTo>
                    <a:pt x="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6371;p126">
              <a:extLst>
                <a:ext uri="{FF2B5EF4-FFF2-40B4-BE49-F238E27FC236}">
                  <a16:creationId xmlns:a16="http://schemas.microsoft.com/office/drawing/2014/main" id="{E1F27FBA-90E6-47FE-A06D-158158A0C17E}"/>
                </a:ext>
              </a:extLst>
            </p:cNvPr>
            <p:cNvSpPr/>
            <p:nvPr/>
          </p:nvSpPr>
          <p:spPr>
            <a:xfrm>
              <a:off x="2335059" y="2017985"/>
              <a:ext cx="204" cy="109"/>
            </a:xfrm>
            <a:custGeom>
              <a:avLst/>
              <a:gdLst/>
              <a:ahLst/>
              <a:cxnLst/>
              <a:rect l="l" t="t" r="r" b="b"/>
              <a:pathLst>
                <a:path w="15" h="8" extrusionOk="0">
                  <a:moveTo>
                    <a:pt x="14"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6372;p126">
              <a:extLst>
                <a:ext uri="{FF2B5EF4-FFF2-40B4-BE49-F238E27FC236}">
                  <a16:creationId xmlns:a16="http://schemas.microsoft.com/office/drawing/2014/main" id="{84EBC7F7-B829-4134-A941-BEDE5ECADBF1}"/>
                </a:ext>
              </a:extLst>
            </p:cNvPr>
            <p:cNvSpPr/>
            <p:nvPr/>
          </p:nvSpPr>
          <p:spPr>
            <a:xfrm>
              <a:off x="2337816" y="2016804"/>
              <a:ext cx="54" cy="109"/>
            </a:xfrm>
            <a:custGeom>
              <a:avLst/>
              <a:gdLst/>
              <a:ahLst/>
              <a:cxnLst/>
              <a:rect l="l" t="t" r="r" b="b"/>
              <a:pathLst>
                <a:path w="4" h="8" extrusionOk="0">
                  <a:moveTo>
                    <a:pt x="4"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6373;p126">
              <a:extLst>
                <a:ext uri="{FF2B5EF4-FFF2-40B4-BE49-F238E27FC236}">
                  <a16:creationId xmlns:a16="http://schemas.microsoft.com/office/drawing/2014/main" id="{2FE2FBE8-EF2C-426C-9337-26318FBAF105}"/>
                </a:ext>
              </a:extLst>
            </p:cNvPr>
            <p:cNvSpPr/>
            <p:nvPr/>
          </p:nvSpPr>
          <p:spPr>
            <a:xfrm>
              <a:off x="2337245" y="2017415"/>
              <a:ext cx="109" cy="68"/>
            </a:xfrm>
            <a:custGeom>
              <a:avLst/>
              <a:gdLst/>
              <a:ahLst/>
              <a:cxnLst/>
              <a:rect l="l" t="t" r="r" b="b"/>
              <a:pathLst>
                <a:path w="8" h="5" extrusionOk="0">
                  <a:moveTo>
                    <a:pt x="7"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6374;p126">
              <a:extLst>
                <a:ext uri="{FF2B5EF4-FFF2-40B4-BE49-F238E27FC236}">
                  <a16:creationId xmlns:a16="http://schemas.microsoft.com/office/drawing/2014/main" id="{2AE8CCEA-2CD2-4220-BA27-1C3099F6959E}"/>
                </a:ext>
              </a:extLst>
            </p:cNvPr>
            <p:cNvSpPr/>
            <p:nvPr/>
          </p:nvSpPr>
          <p:spPr>
            <a:xfrm>
              <a:off x="2337571" y="2017184"/>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6375;p126">
              <a:extLst>
                <a:ext uri="{FF2B5EF4-FFF2-40B4-BE49-F238E27FC236}">
                  <a16:creationId xmlns:a16="http://schemas.microsoft.com/office/drawing/2014/main" id="{8D90F2A0-E986-454C-9E3D-E61BB299C10E}"/>
                </a:ext>
              </a:extLst>
            </p:cNvPr>
            <p:cNvSpPr/>
            <p:nvPr/>
          </p:nvSpPr>
          <p:spPr>
            <a:xfrm>
              <a:off x="2336960" y="2017700"/>
              <a:ext cx="54" cy="68"/>
            </a:xfrm>
            <a:custGeom>
              <a:avLst/>
              <a:gdLst/>
              <a:ahLst/>
              <a:cxnLst/>
              <a:rect l="l" t="t" r="r" b="b"/>
              <a:pathLst>
                <a:path w="4" h="5" extrusionOk="0">
                  <a:moveTo>
                    <a:pt x="4"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6376;p126">
              <a:extLst>
                <a:ext uri="{FF2B5EF4-FFF2-40B4-BE49-F238E27FC236}">
                  <a16:creationId xmlns:a16="http://schemas.microsoft.com/office/drawing/2014/main" id="{A46D7082-E678-42D5-9E49-88C0F75B1E2C}"/>
                </a:ext>
              </a:extLst>
            </p:cNvPr>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6377;p126">
              <a:extLst>
                <a:ext uri="{FF2B5EF4-FFF2-40B4-BE49-F238E27FC236}">
                  <a16:creationId xmlns:a16="http://schemas.microsoft.com/office/drawing/2014/main" id="{65ED2249-FBC8-499C-9A42-046A3237EF71}"/>
                </a:ext>
              </a:extLst>
            </p:cNvPr>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6378;p126">
              <a:extLst>
                <a:ext uri="{FF2B5EF4-FFF2-40B4-BE49-F238E27FC236}">
                  <a16:creationId xmlns:a16="http://schemas.microsoft.com/office/drawing/2014/main" id="{56FCB9A9-4696-40B2-AEC5-448B41971962}"/>
                </a:ext>
              </a:extLst>
            </p:cNvPr>
            <p:cNvSpPr/>
            <p:nvPr/>
          </p:nvSpPr>
          <p:spPr>
            <a:xfrm>
              <a:off x="2310050" y="2009961"/>
              <a:ext cx="299" cy="149"/>
            </a:xfrm>
            <a:custGeom>
              <a:avLst/>
              <a:gdLst/>
              <a:ahLst/>
              <a:cxnLst/>
              <a:rect l="l" t="t" r="r" b="b"/>
              <a:pathLst>
                <a:path w="22" h="11" extrusionOk="0">
                  <a:moveTo>
                    <a:pt x="22"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6379;p126">
              <a:extLst>
                <a:ext uri="{FF2B5EF4-FFF2-40B4-BE49-F238E27FC236}">
                  <a16:creationId xmlns:a16="http://schemas.microsoft.com/office/drawing/2014/main" id="{07BE26EA-D5AB-49EB-8A2D-77B4DD4599D1}"/>
                </a:ext>
              </a:extLst>
            </p:cNvPr>
            <p:cNvSpPr/>
            <p:nvPr/>
          </p:nvSpPr>
          <p:spPr>
            <a:xfrm>
              <a:off x="2351651" y="2013953"/>
              <a:ext cx="149" cy="54"/>
            </a:xfrm>
            <a:custGeom>
              <a:avLst/>
              <a:gdLst/>
              <a:ahLst/>
              <a:cxnLst/>
              <a:rect l="l" t="t" r="r" b="b"/>
              <a:pathLst>
                <a:path w="11" h="4" extrusionOk="0">
                  <a:moveTo>
                    <a:pt x="11"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6380;p126">
              <a:extLst>
                <a:ext uri="{FF2B5EF4-FFF2-40B4-BE49-F238E27FC236}">
                  <a16:creationId xmlns:a16="http://schemas.microsoft.com/office/drawing/2014/main" id="{A47307D8-E6C0-4C36-A058-F042608E3CA0}"/>
                </a:ext>
              </a:extLst>
            </p:cNvPr>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6381;p126">
              <a:extLst>
                <a:ext uri="{FF2B5EF4-FFF2-40B4-BE49-F238E27FC236}">
                  <a16:creationId xmlns:a16="http://schemas.microsoft.com/office/drawing/2014/main" id="{B3E90EBD-C75F-4DE0-83D2-CD2B8F7F22D8}"/>
                </a:ext>
              </a:extLst>
            </p:cNvPr>
            <p:cNvSpPr/>
            <p:nvPr/>
          </p:nvSpPr>
          <p:spPr>
            <a:xfrm>
              <a:off x="2352072" y="2013858"/>
              <a:ext cx="68" cy="14"/>
            </a:xfrm>
            <a:custGeom>
              <a:avLst/>
              <a:gdLst/>
              <a:ahLst/>
              <a:cxnLst/>
              <a:rect l="l" t="t" r="r" b="b"/>
              <a:pathLst>
                <a:path w="5" h="1" extrusionOk="0">
                  <a:moveTo>
                    <a:pt x="4" y="0"/>
                  </a:moveTo>
                  <a:lnTo>
                    <a:pt x="4" y="0"/>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6382;p126">
              <a:extLst>
                <a:ext uri="{FF2B5EF4-FFF2-40B4-BE49-F238E27FC236}">
                  <a16:creationId xmlns:a16="http://schemas.microsoft.com/office/drawing/2014/main" id="{17057545-DAB7-4FDD-8348-05C39A9FCB6C}"/>
                </a:ext>
              </a:extLst>
            </p:cNvPr>
            <p:cNvSpPr/>
            <p:nvPr/>
          </p:nvSpPr>
          <p:spPr>
            <a:xfrm>
              <a:off x="2351027" y="2014143"/>
              <a:ext cx="109" cy="14"/>
            </a:xfrm>
            <a:custGeom>
              <a:avLst/>
              <a:gdLst/>
              <a:ahLst/>
              <a:cxnLst/>
              <a:rect l="l" t="t" r="r" b="b"/>
              <a:pathLst>
                <a:path w="8" h="1" extrusionOk="0">
                  <a:moveTo>
                    <a:pt x="8"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6383;p126">
              <a:extLst>
                <a:ext uri="{FF2B5EF4-FFF2-40B4-BE49-F238E27FC236}">
                  <a16:creationId xmlns:a16="http://schemas.microsoft.com/office/drawing/2014/main" id="{AA4D74F9-433D-4133-87EB-E350F064BE83}"/>
                </a:ext>
              </a:extLst>
            </p:cNvPr>
            <p:cNvSpPr/>
            <p:nvPr/>
          </p:nvSpPr>
          <p:spPr>
            <a:xfrm>
              <a:off x="2351312" y="2014048"/>
              <a:ext cx="109" cy="54"/>
            </a:xfrm>
            <a:custGeom>
              <a:avLst/>
              <a:gdLst/>
              <a:ahLst/>
              <a:cxnLst/>
              <a:rect l="l" t="t" r="r" b="b"/>
              <a:pathLst>
                <a:path w="8" h="4" extrusionOk="0">
                  <a:moveTo>
                    <a:pt x="8"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6384;p126">
              <a:extLst>
                <a:ext uri="{FF2B5EF4-FFF2-40B4-BE49-F238E27FC236}">
                  <a16:creationId xmlns:a16="http://schemas.microsoft.com/office/drawing/2014/main" id="{16D24E2F-C5E1-420E-AAB1-ED544F962013}"/>
                </a:ext>
              </a:extLst>
            </p:cNvPr>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6385;p126">
              <a:extLst>
                <a:ext uri="{FF2B5EF4-FFF2-40B4-BE49-F238E27FC236}">
                  <a16:creationId xmlns:a16="http://schemas.microsoft.com/office/drawing/2014/main" id="{71AE30A1-3149-464E-9967-08E1075CF3C9}"/>
                </a:ext>
              </a:extLst>
            </p:cNvPr>
            <p:cNvSpPr/>
            <p:nvPr/>
          </p:nvSpPr>
          <p:spPr>
            <a:xfrm>
              <a:off x="2263710" y="2052689"/>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6386;p126">
              <a:extLst>
                <a:ext uri="{FF2B5EF4-FFF2-40B4-BE49-F238E27FC236}">
                  <a16:creationId xmlns:a16="http://schemas.microsoft.com/office/drawing/2014/main" id="{3E7B6800-0B73-4D63-BE2E-4FE55164DDEF}"/>
                </a:ext>
              </a:extLst>
            </p:cNvPr>
            <p:cNvSpPr/>
            <p:nvPr/>
          </p:nvSpPr>
          <p:spPr>
            <a:xfrm>
              <a:off x="2264144" y="2052540"/>
              <a:ext cx="109" cy="68"/>
            </a:xfrm>
            <a:custGeom>
              <a:avLst/>
              <a:gdLst/>
              <a:ahLst/>
              <a:cxnLst/>
              <a:rect l="l" t="t" r="r" b="b"/>
              <a:pathLst>
                <a:path w="8" h="5" extrusionOk="0">
                  <a:moveTo>
                    <a:pt x="0" y="4"/>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6387;p126">
              <a:extLst>
                <a:ext uri="{FF2B5EF4-FFF2-40B4-BE49-F238E27FC236}">
                  <a16:creationId xmlns:a16="http://schemas.microsoft.com/office/drawing/2014/main" id="{C35AEB89-F60E-43F8-B621-DBFBA3751DDF}"/>
                </a:ext>
              </a:extLst>
            </p:cNvPr>
            <p:cNvSpPr/>
            <p:nvPr/>
          </p:nvSpPr>
          <p:spPr>
            <a:xfrm>
              <a:off x="2265135" y="2052024"/>
              <a:ext cx="299" cy="149"/>
            </a:xfrm>
            <a:custGeom>
              <a:avLst/>
              <a:gdLst/>
              <a:ahLst/>
              <a:cxnLst/>
              <a:rect l="l" t="t" r="r" b="b"/>
              <a:pathLst>
                <a:path w="22" h="11" extrusionOk="0">
                  <a:moveTo>
                    <a:pt x="1" y="11"/>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6388;p126">
              <a:extLst>
                <a:ext uri="{FF2B5EF4-FFF2-40B4-BE49-F238E27FC236}">
                  <a16:creationId xmlns:a16="http://schemas.microsoft.com/office/drawing/2014/main" id="{C1589E11-402E-4903-9A00-63F46B29112F}"/>
                </a:ext>
              </a:extLst>
            </p:cNvPr>
            <p:cNvSpPr/>
            <p:nvPr/>
          </p:nvSpPr>
          <p:spPr>
            <a:xfrm>
              <a:off x="2264524" y="2052404"/>
              <a:ext cx="109" cy="54"/>
            </a:xfrm>
            <a:custGeom>
              <a:avLst/>
              <a:gdLst/>
              <a:ahLst/>
              <a:cxnLst/>
              <a:rect l="l" t="t" r="r" b="b"/>
              <a:pathLst>
                <a:path w="8" h="4" extrusionOk="0">
                  <a:moveTo>
                    <a:pt x="0" y="4"/>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6389;p126">
              <a:extLst>
                <a:ext uri="{FF2B5EF4-FFF2-40B4-BE49-F238E27FC236}">
                  <a16:creationId xmlns:a16="http://schemas.microsoft.com/office/drawing/2014/main" id="{72E24B7C-BE1D-4090-BE2E-A0BB1AFAA0C1}"/>
                </a:ext>
              </a:extLst>
            </p:cNvPr>
            <p:cNvSpPr/>
            <p:nvPr/>
          </p:nvSpPr>
          <p:spPr>
            <a:xfrm>
              <a:off x="2265475" y="2051834"/>
              <a:ext cx="394" cy="149"/>
            </a:xfrm>
            <a:custGeom>
              <a:avLst/>
              <a:gdLst/>
              <a:ahLst/>
              <a:cxnLst/>
              <a:rect l="l" t="t" r="r" b="b"/>
              <a:pathLst>
                <a:path w="29" h="11" extrusionOk="0">
                  <a:moveTo>
                    <a:pt x="0" y="11"/>
                  </a:moveTo>
                  <a:lnTo>
                    <a:pt x="2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6390;p126">
              <a:extLst>
                <a:ext uri="{FF2B5EF4-FFF2-40B4-BE49-F238E27FC236}">
                  <a16:creationId xmlns:a16="http://schemas.microsoft.com/office/drawing/2014/main" id="{2E3B9917-B4E5-4F3C-8162-933D4E596FA7}"/>
                </a:ext>
              </a:extLst>
            </p:cNvPr>
            <p:cNvSpPr/>
            <p:nvPr/>
          </p:nvSpPr>
          <p:spPr>
            <a:xfrm>
              <a:off x="2266941" y="2051304"/>
              <a:ext cx="448" cy="163"/>
            </a:xfrm>
            <a:custGeom>
              <a:avLst/>
              <a:gdLst/>
              <a:ahLst/>
              <a:cxnLst/>
              <a:rect l="l" t="t" r="r" b="b"/>
              <a:pathLst>
                <a:path w="33" h="12" extrusionOk="0">
                  <a:moveTo>
                    <a:pt x="1" y="11"/>
                  </a:moveTo>
                  <a:lnTo>
                    <a:pt x="3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6391;p126">
              <a:extLst>
                <a:ext uri="{FF2B5EF4-FFF2-40B4-BE49-F238E27FC236}">
                  <a16:creationId xmlns:a16="http://schemas.microsoft.com/office/drawing/2014/main" id="{C470608C-DF9D-4EBD-B32B-1CC5E0D9DC94}"/>
                </a:ext>
              </a:extLst>
            </p:cNvPr>
            <p:cNvSpPr/>
            <p:nvPr/>
          </p:nvSpPr>
          <p:spPr>
            <a:xfrm>
              <a:off x="2270037" y="2050503"/>
              <a:ext cx="149" cy="54"/>
            </a:xfrm>
            <a:custGeom>
              <a:avLst/>
              <a:gdLst/>
              <a:ahLst/>
              <a:cxnLst/>
              <a:rect l="l" t="t" r="r" b="b"/>
              <a:pathLst>
                <a:path w="11" h="4" extrusionOk="0">
                  <a:moveTo>
                    <a:pt x="11"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6392;p126">
              <a:extLst>
                <a:ext uri="{FF2B5EF4-FFF2-40B4-BE49-F238E27FC236}">
                  <a16:creationId xmlns:a16="http://schemas.microsoft.com/office/drawing/2014/main" id="{BD806755-8A08-4D24-B475-FCBB7AD77373}"/>
                </a:ext>
              </a:extLst>
            </p:cNvPr>
            <p:cNvSpPr/>
            <p:nvPr/>
          </p:nvSpPr>
          <p:spPr>
            <a:xfrm>
              <a:off x="2263329" y="2052730"/>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6393;p126">
              <a:extLst>
                <a:ext uri="{FF2B5EF4-FFF2-40B4-BE49-F238E27FC236}">
                  <a16:creationId xmlns:a16="http://schemas.microsoft.com/office/drawing/2014/main" id="{84144605-9ED4-485F-B604-818F6F55FACB}"/>
                </a:ext>
              </a:extLst>
            </p:cNvPr>
            <p:cNvSpPr/>
            <p:nvPr/>
          </p:nvSpPr>
          <p:spPr>
            <a:xfrm>
              <a:off x="2265896" y="2051644"/>
              <a:ext cx="489" cy="204"/>
            </a:xfrm>
            <a:custGeom>
              <a:avLst/>
              <a:gdLst/>
              <a:ahLst/>
              <a:cxnLst/>
              <a:rect l="l" t="t" r="r" b="b"/>
              <a:pathLst>
                <a:path w="36" h="15" extrusionOk="0">
                  <a:moveTo>
                    <a:pt x="1" y="14"/>
                  </a:moveTo>
                  <a:lnTo>
                    <a:pt x="36"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6394;p126">
              <a:extLst>
                <a:ext uri="{FF2B5EF4-FFF2-40B4-BE49-F238E27FC236}">
                  <a16:creationId xmlns:a16="http://schemas.microsoft.com/office/drawing/2014/main" id="{F42DF251-394F-411B-8DB6-556214685E94}"/>
                </a:ext>
              </a:extLst>
            </p:cNvPr>
            <p:cNvSpPr/>
            <p:nvPr/>
          </p:nvSpPr>
          <p:spPr>
            <a:xfrm>
              <a:off x="2266371" y="2051495"/>
              <a:ext cx="543" cy="163"/>
            </a:xfrm>
            <a:custGeom>
              <a:avLst/>
              <a:gdLst/>
              <a:ahLst/>
              <a:cxnLst/>
              <a:rect l="l" t="t" r="r" b="b"/>
              <a:pathLst>
                <a:path w="40" h="12" extrusionOk="0">
                  <a:moveTo>
                    <a:pt x="1" y="11"/>
                  </a:moveTo>
                  <a:lnTo>
                    <a:pt x="3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6395;p126">
              <a:extLst>
                <a:ext uri="{FF2B5EF4-FFF2-40B4-BE49-F238E27FC236}">
                  <a16:creationId xmlns:a16="http://schemas.microsoft.com/office/drawing/2014/main" id="{CBF23134-C9A4-4981-A1BD-244E23DB462F}"/>
                </a:ext>
              </a:extLst>
            </p:cNvPr>
            <p:cNvSpPr/>
            <p:nvPr/>
          </p:nvSpPr>
          <p:spPr>
            <a:xfrm>
              <a:off x="2267756" y="2051169"/>
              <a:ext cx="149" cy="54"/>
            </a:xfrm>
            <a:custGeom>
              <a:avLst/>
              <a:gdLst/>
              <a:ahLst/>
              <a:cxnLst/>
              <a:rect l="l" t="t" r="r" b="b"/>
              <a:pathLst>
                <a:path w="11" h="4" extrusionOk="0">
                  <a:moveTo>
                    <a:pt x="0" y="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6396;p126">
              <a:extLst>
                <a:ext uri="{FF2B5EF4-FFF2-40B4-BE49-F238E27FC236}">
                  <a16:creationId xmlns:a16="http://schemas.microsoft.com/office/drawing/2014/main" id="{009ACB09-31BF-43A2-885B-8D81620C593F}"/>
                </a:ext>
              </a:extLst>
            </p:cNvPr>
            <p:cNvSpPr/>
            <p:nvPr/>
          </p:nvSpPr>
          <p:spPr>
            <a:xfrm>
              <a:off x="2280872" y="2017035"/>
              <a:ext cx="54" cy="68"/>
            </a:xfrm>
            <a:custGeom>
              <a:avLst/>
              <a:gdLst/>
              <a:ahLst/>
              <a:cxnLst/>
              <a:rect l="l" t="t" r="r" b="b"/>
              <a:pathLst>
                <a:path w="4" h="5" extrusionOk="0">
                  <a:moveTo>
                    <a:pt x="0" y="1"/>
                  </a:move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6397;p126">
              <a:extLst>
                <a:ext uri="{FF2B5EF4-FFF2-40B4-BE49-F238E27FC236}">
                  <a16:creationId xmlns:a16="http://schemas.microsoft.com/office/drawing/2014/main" id="{823F0402-6874-43D8-BAA3-4D397F5D4679}"/>
                </a:ext>
              </a:extLst>
            </p:cNvPr>
            <p:cNvSpPr/>
            <p:nvPr/>
          </p:nvSpPr>
          <p:spPr>
            <a:xfrm>
              <a:off x="2281958" y="2017510"/>
              <a:ext cx="68" cy="14"/>
            </a:xfrm>
            <a:custGeom>
              <a:avLst/>
              <a:gdLst/>
              <a:ahLst/>
              <a:cxnLst/>
              <a:rect l="l" t="t" r="r" b="b"/>
              <a:pathLst>
                <a:path w="5" h="1" extrusionOk="0">
                  <a:moveTo>
                    <a:pt x="1"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6398;p126">
              <a:extLst>
                <a:ext uri="{FF2B5EF4-FFF2-40B4-BE49-F238E27FC236}">
                  <a16:creationId xmlns:a16="http://schemas.microsoft.com/office/drawing/2014/main" id="{29C3F5BA-24EA-4B49-AA81-D8068DF57DED}"/>
                </a:ext>
              </a:extLst>
            </p:cNvPr>
            <p:cNvSpPr/>
            <p:nvPr/>
          </p:nvSpPr>
          <p:spPr>
            <a:xfrm>
              <a:off x="2283098" y="2017184"/>
              <a:ext cx="68" cy="54"/>
            </a:xfrm>
            <a:custGeom>
              <a:avLst/>
              <a:gdLst/>
              <a:ahLst/>
              <a:cxnLst/>
              <a:rect l="l" t="t" r="r" b="b"/>
              <a:pathLst>
                <a:path w="5" h="4" extrusionOk="0">
                  <a:moveTo>
                    <a:pt x="4"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6399;p126">
              <a:extLst>
                <a:ext uri="{FF2B5EF4-FFF2-40B4-BE49-F238E27FC236}">
                  <a16:creationId xmlns:a16="http://schemas.microsoft.com/office/drawing/2014/main" id="{69F4D4DD-BF31-4545-832C-E1E1FB6CF1FC}"/>
                </a:ext>
              </a:extLst>
            </p:cNvPr>
            <p:cNvSpPr/>
            <p:nvPr/>
          </p:nvSpPr>
          <p:spPr>
            <a:xfrm>
              <a:off x="2282338" y="2017510"/>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6400;p126">
              <a:extLst>
                <a:ext uri="{FF2B5EF4-FFF2-40B4-BE49-F238E27FC236}">
                  <a16:creationId xmlns:a16="http://schemas.microsoft.com/office/drawing/2014/main" id="{5B327FC5-9123-49C5-BA0F-A8147AEE2CFC}"/>
                </a:ext>
              </a:extLst>
            </p:cNvPr>
            <p:cNvSpPr/>
            <p:nvPr/>
          </p:nvSpPr>
          <p:spPr>
            <a:xfrm>
              <a:off x="2282528" y="2017510"/>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6401;p126">
              <a:extLst>
                <a:ext uri="{FF2B5EF4-FFF2-40B4-BE49-F238E27FC236}">
                  <a16:creationId xmlns:a16="http://schemas.microsoft.com/office/drawing/2014/main" id="{3070FF14-20C0-4AB6-8533-2BD6DC2CDF18}"/>
                </a:ext>
              </a:extLst>
            </p:cNvPr>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6402;p126">
              <a:extLst>
                <a:ext uri="{FF2B5EF4-FFF2-40B4-BE49-F238E27FC236}">
                  <a16:creationId xmlns:a16="http://schemas.microsoft.com/office/drawing/2014/main" id="{C900EDD1-79C6-46F3-B64D-95EC2797865C}"/>
                </a:ext>
              </a:extLst>
            </p:cNvPr>
            <p:cNvSpPr/>
            <p:nvPr/>
          </p:nvSpPr>
          <p:spPr>
            <a:xfrm>
              <a:off x="2282867" y="2017374"/>
              <a:ext cx="54" cy="14"/>
            </a:xfrm>
            <a:custGeom>
              <a:avLst/>
              <a:gdLst/>
              <a:ahLst/>
              <a:cxnLst/>
              <a:rect l="l" t="t" r="r" b="b"/>
              <a:pathLst>
                <a:path w="4" h="1" extrusionOk="0">
                  <a:moveTo>
                    <a:pt x="0"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6403;p126">
              <a:extLst>
                <a:ext uri="{FF2B5EF4-FFF2-40B4-BE49-F238E27FC236}">
                  <a16:creationId xmlns:a16="http://schemas.microsoft.com/office/drawing/2014/main" id="{9ED2C45D-697A-4254-94BB-40D6E8335832}"/>
                </a:ext>
              </a:extLst>
            </p:cNvPr>
            <p:cNvSpPr/>
            <p:nvPr/>
          </p:nvSpPr>
          <p:spPr>
            <a:xfrm>
              <a:off x="2281673" y="2017415"/>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6404;p126">
              <a:extLst>
                <a:ext uri="{FF2B5EF4-FFF2-40B4-BE49-F238E27FC236}">
                  <a16:creationId xmlns:a16="http://schemas.microsoft.com/office/drawing/2014/main" id="{4458C7EA-F18E-4141-A1F8-FBC56C52777C}"/>
                </a:ext>
              </a:extLst>
            </p:cNvPr>
            <p:cNvSpPr/>
            <p:nvPr/>
          </p:nvSpPr>
          <p:spPr>
            <a:xfrm>
              <a:off x="2280586" y="2016899"/>
              <a:ext cx="54" cy="54"/>
            </a:xfrm>
            <a:custGeom>
              <a:avLst/>
              <a:gdLst/>
              <a:ahLst/>
              <a:cxnLst/>
              <a:rect l="l" t="t" r="r" b="b"/>
              <a:pathLst>
                <a:path w="4" h="4" extrusionOk="0">
                  <a:moveTo>
                    <a:pt x="0" y="0"/>
                  </a:move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6405;p126">
              <a:extLst>
                <a:ext uri="{FF2B5EF4-FFF2-40B4-BE49-F238E27FC236}">
                  <a16:creationId xmlns:a16="http://schemas.microsoft.com/office/drawing/2014/main" id="{1B5FD564-162A-4C03-926D-7AEF1C12DAED}"/>
                </a:ext>
              </a:extLst>
            </p:cNvPr>
            <p:cNvSpPr/>
            <p:nvPr/>
          </p:nvSpPr>
          <p:spPr>
            <a:xfrm>
              <a:off x="2280342" y="2016750"/>
              <a:ext cx="68" cy="14"/>
            </a:xfrm>
            <a:custGeom>
              <a:avLst/>
              <a:gdLst/>
              <a:ahLst/>
              <a:cxnLst/>
              <a:rect l="l" t="t" r="r" b="b"/>
              <a:pathLst>
                <a:path w="5" h="1" extrusionOk="0">
                  <a:moveTo>
                    <a:pt x="1"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6406;p126">
              <a:extLst>
                <a:ext uri="{FF2B5EF4-FFF2-40B4-BE49-F238E27FC236}">
                  <a16:creationId xmlns:a16="http://schemas.microsoft.com/office/drawing/2014/main" id="{E34D925A-AC27-4525-B2AC-C6D6C8A3E667}"/>
                </a:ext>
              </a:extLst>
            </p:cNvPr>
            <p:cNvSpPr/>
            <p:nvPr/>
          </p:nvSpPr>
          <p:spPr>
            <a:xfrm>
              <a:off x="2281442" y="2017320"/>
              <a:ext cx="54" cy="68"/>
            </a:xfrm>
            <a:custGeom>
              <a:avLst/>
              <a:gdLst/>
              <a:ahLst/>
              <a:cxnLst/>
              <a:rect l="l" t="t" r="r" b="b"/>
              <a:pathLst>
                <a:path w="4" h="5" extrusionOk="0">
                  <a:moveTo>
                    <a:pt x="0" y="1"/>
                  </a:move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6407;p126">
              <a:extLst>
                <a:ext uri="{FF2B5EF4-FFF2-40B4-BE49-F238E27FC236}">
                  <a16:creationId xmlns:a16="http://schemas.microsoft.com/office/drawing/2014/main" id="{9FAA5750-DCB1-463C-9EC7-88CB90850AD8}"/>
                </a:ext>
              </a:extLst>
            </p:cNvPr>
            <p:cNvSpPr/>
            <p:nvPr/>
          </p:nvSpPr>
          <p:spPr>
            <a:xfrm>
              <a:off x="2281157" y="2017225"/>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6408;p126">
              <a:extLst>
                <a:ext uri="{FF2B5EF4-FFF2-40B4-BE49-F238E27FC236}">
                  <a16:creationId xmlns:a16="http://schemas.microsoft.com/office/drawing/2014/main" id="{C1C2AA9F-07B0-489E-9DBA-6CAE6D6DDA3C}"/>
                </a:ext>
              </a:extLst>
            </p:cNvPr>
            <p:cNvSpPr/>
            <p:nvPr/>
          </p:nvSpPr>
          <p:spPr>
            <a:xfrm>
              <a:off x="2295793" y="2037863"/>
              <a:ext cx="109" cy="109"/>
            </a:xfrm>
            <a:custGeom>
              <a:avLst/>
              <a:gdLst/>
              <a:ahLst/>
              <a:cxnLst/>
              <a:rect l="l" t="t" r="r" b="b"/>
              <a:pathLst>
                <a:path w="8" h="8" extrusionOk="0">
                  <a:moveTo>
                    <a:pt x="8"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6409;p126">
              <a:extLst>
                <a:ext uri="{FF2B5EF4-FFF2-40B4-BE49-F238E27FC236}">
                  <a16:creationId xmlns:a16="http://schemas.microsoft.com/office/drawing/2014/main" id="{0297424F-1ADB-4A99-9E64-F3D7399F4D1C}"/>
                </a:ext>
              </a:extLst>
            </p:cNvPr>
            <p:cNvSpPr/>
            <p:nvPr/>
          </p:nvSpPr>
          <p:spPr>
            <a:xfrm>
              <a:off x="2295562" y="2038284"/>
              <a:ext cx="54" cy="163"/>
            </a:xfrm>
            <a:custGeom>
              <a:avLst/>
              <a:gdLst/>
              <a:ahLst/>
              <a:cxnLst/>
              <a:rect l="l" t="t" r="r" b="b"/>
              <a:pathLst>
                <a:path w="4" h="12" extrusionOk="0">
                  <a:moveTo>
                    <a:pt x="4"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6410;p126">
              <a:extLst>
                <a:ext uri="{FF2B5EF4-FFF2-40B4-BE49-F238E27FC236}">
                  <a16:creationId xmlns:a16="http://schemas.microsoft.com/office/drawing/2014/main" id="{0C7E8398-2AAD-47D9-B992-A671779963E1}"/>
                </a:ext>
              </a:extLst>
            </p:cNvPr>
            <p:cNvSpPr/>
            <p:nvPr/>
          </p:nvSpPr>
          <p:spPr>
            <a:xfrm>
              <a:off x="2295413" y="2038569"/>
              <a:ext cx="68" cy="163"/>
            </a:xfrm>
            <a:custGeom>
              <a:avLst/>
              <a:gdLst/>
              <a:ahLst/>
              <a:cxnLst/>
              <a:rect l="l" t="t" r="r" b="b"/>
              <a:pathLst>
                <a:path w="5" h="12" extrusionOk="0">
                  <a:moveTo>
                    <a:pt x="4"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6411;p126">
              <a:extLst>
                <a:ext uri="{FF2B5EF4-FFF2-40B4-BE49-F238E27FC236}">
                  <a16:creationId xmlns:a16="http://schemas.microsoft.com/office/drawing/2014/main" id="{6C421A76-CA11-46AE-BDCD-D01C66063CF4}"/>
                </a:ext>
              </a:extLst>
            </p:cNvPr>
            <p:cNvSpPr/>
            <p:nvPr/>
          </p:nvSpPr>
          <p:spPr>
            <a:xfrm>
              <a:off x="2295698" y="2038053"/>
              <a:ext cx="68" cy="149"/>
            </a:xfrm>
            <a:custGeom>
              <a:avLst/>
              <a:gdLst/>
              <a:ahLst/>
              <a:cxnLst/>
              <a:rect l="l" t="t" r="r" b="b"/>
              <a:pathLst>
                <a:path w="5" h="11" extrusionOk="0">
                  <a:moveTo>
                    <a:pt x="4"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6412;p126">
              <a:extLst>
                <a:ext uri="{FF2B5EF4-FFF2-40B4-BE49-F238E27FC236}">
                  <a16:creationId xmlns:a16="http://schemas.microsoft.com/office/drawing/2014/main" id="{B7620B47-8195-4E9E-B280-2BB800FAC35E}"/>
                </a:ext>
              </a:extLst>
            </p:cNvPr>
            <p:cNvSpPr/>
            <p:nvPr/>
          </p:nvSpPr>
          <p:spPr>
            <a:xfrm>
              <a:off x="2294897" y="2039669"/>
              <a:ext cx="54" cy="204"/>
            </a:xfrm>
            <a:custGeom>
              <a:avLst/>
              <a:gdLst/>
              <a:ahLst/>
              <a:cxnLst/>
              <a:rect l="l" t="t" r="r" b="b"/>
              <a:pathLst>
                <a:path w="4" h="15" extrusionOk="0">
                  <a:moveTo>
                    <a:pt x="4" y="0"/>
                  </a:moveTo>
                  <a:lnTo>
                    <a:pt x="0"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6413;p126">
              <a:extLst>
                <a:ext uri="{FF2B5EF4-FFF2-40B4-BE49-F238E27FC236}">
                  <a16:creationId xmlns:a16="http://schemas.microsoft.com/office/drawing/2014/main" id="{CE411C2C-4CA7-48F2-BF7C-9188A985D94F}"/>
                </a:ext>
              </a:extLst>
            </p:cNvPr>
            <p:cNvSpPr/>
            <p:nvPr/>
          </p:nvSpPr>
          <p:spPr>
            <a:xfrm>
              <a:off x="2295277" y="2038908"/>
              <a:ext cx="54" cy="149"/>
            </a:xfrm>
            <a:custGeom>
              <a:avLst/>
              <a:gdLst/>
              <a:ahLst/>
              <a:cxnLst/>
              <a:rect l="l" t="t" r="r" b="b"/>
              <a:pathLst>
                <a:path w="4" h="11" extrusionOk="0">
                  <a:moveTo>
                    <a:pt x="4"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6414;p126">
              <a:extLst>
                <a:ext uri="{FF2B5EF4-FFF2-40B4-BE49-F238E27FC236}">
                  <a16:creationId xmlns:a16="http://schemas.microsoft.com/office/drawing/2014/main" id="{B10C254A-C00C-46FD-9B1C-74ED80171738}"/>
                </a:ext>
              </a:extLst>
            </p:cNvPr>
            <p:cNvSpPr/>
            <p:nvPr/>
          </p:nvSpPr>
          <p:spPr>
            <a:xfrm>
              <a:off x="2295087" y="2039234"/>
              <a:ext cx="54" cy="204"/>
            </a:xfrm>
            <a:custGeom>
              <a:avLst/>
              <a:gdLst/>
              <a:ahLst/>
              <a:cxnLst/>
              <a:rect l="l" t="t" r="r" b="b"/>
              <a:pathLst>
                <a:path w="4" h="15" extrusionOk="0">
                  <a:moveTo>
                    <a:pt x="4" y="1"/>
                  </a:moveTo>
                  <a:lnTo>
                    <a:pt x="0"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6415;p126">
              <a:extLst>
                <a:ext uri="{FF2B5EF4-FFF2-40B4-BE49-F238E27FC236}">
                  <a16:creationId xmlns:a16="http://schemas.microsoft.com/office/drawing/2014/main" id="{1C6E56D4-F675-49D8-A6FE-C4D8DD05E095}"/>
                </a:ext>
              </a:extLst>
            </p:cNvPr>
            <p:cNvSpPr/>
            <p:nvPr/>
          </p:nvSpPr>
          <p:spPr>
            <a:xfrm>
              <a:off x="2296228" y="2037293"/>
              <a:ext cx="54" cy="54"/>
            </a:xfrm>
            <a:custGeom>
              <a:avLst/>
              <a:gdLst/>
              <a:ahLst/>
              <a:cxnLst/>
              <a:rect l="l" t="t" r="r" b="b"/>
              <a:pathLst>
                <a:path w="4" h="4" extrusionOk="0">
                  <a:moveTo>
                    <a:pt x="4"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6416;p126">
              <a:extLst>
                <a:ext uri="{FF2B5EF4-FFF2-40B4-BE49-F238E27FC236}">
                  <a16:creationId xmlns:a16="http://schemas.microsoft.com/office/drawing/2014/main" id="{F209FF23-DEB5-41A1-9B4F-6375F061C923}"/>
                </a:ext>
              </a:extLst>
            </p:cNvPr>
            <p:cNvSpPr/>
            <p:nvPr/>
          </p:nvSpPr>
          <p:spPr>
            <a:xfrm>
              <a:off x="2296323" y="2037197"/>
              <a:ext cx="14" cy="54"/>
            </a:xfrm>
            <a:custGeom>
              <a:avLst/>
              <a:gdLst/>
              <a:ahLst/>
              <a:cxnLst/>
              <a:rect l="l" t="t" r="r" b="b"/>
              <a:pathLst>
                <a:path w="1" h="4" extrusionOk="0">
                  <a:moveTo>
                    <a:pt x="0"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6417;p126">
              <a:extLst>
                <a:ext uri="{FF2B5EF4-FFF2-40B4-BE49-F238E27FC236}">
                  <a16:creationId xmlns:a16="http://schemas.microsoft.com/office/drawing/2014/main" id="{A8A72A9F-7C11-425D-856F-F3EA5836A0A5}"/>
                </a:ext>
              </a:extLst>
            </p:cNvPr>
            <p:cNvSpPr/>
            <p:nvPr/>
          </p:nvSpPr>
          <p:spPr>
            <a:xfrm>
              <a:off x="2294707" y="2040280"/>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6418;p126">
              <a:extLst>
                <a:ext uri="{FF2B5EF4-FFF2-40B4-BE49-F238E27FC236}">
                  <a16:creationId xmlns:a16="http://schemas.microsoft.com/office/drawing/2014/main" id="{211C0716-6F10-42FA-ADD5-6D141159C0FA}"/>
                </a:ext>
              </a:extLst>
            </p:cNvPr>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6419;p126">
              <a:extLst>
                <a:ext uri="{FF2B5EF4-FFF2-40B4-BE49-F238E27FC236}">
                  <a16:creationId xmlns:a16="http://schemas.microsoft.com/office/drawing/2014/main" id="{6CD07EE7-86B3-4DA9-A374-C7BE5098F97D}"/>
                </a:ext>
              </a:extLst>
            </p:cNvPr>
            <p:cNvSpPr/>
            <p:nvPr/>
          </p:nvSpPr>
          <p:spPr>
            <a:xfrm>
              <a:off x="2296133" y="2037388"/>
              <a:ext cx="54" cy="109"/>
            </a:xfrm>
            <a:custGeom>
              <a:avLst/>
              <a:gdLst/>
              <a:ahLst/>
              <a:cxnLst/>
              <a:rect l="l" t="t" r="r" b="b"/>
              <a:pathLst>
                <a:path w="4" h="8" extrusionOk="0">
                  <a:moveTo>
                    <a:pt x="4"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6420;p126">
              <a:extLst>
                <a:ext uri="{FF2B5EF4-FFF2-40B4-BE49-F238E27FC236}">
                  <a16:creationId xmlns:a16="http://schemas.microsoft.com/office/drawing/2014/main" id="{610DEC99-457D-49E4-928A-21BEFB6E3E7D}"/>
                </a:ext>
              </a:extLst>
            </p:cNvPr>
            <p:cNvSpPr/>
            <p:nvPr/>
          </p:nvSpPr>
          <p:spPr>
            <a:xfrm>
              <a:off x="2295943" y="2037673"/>
              <a:ext cx="54" cy="109"/>
            </a:xfrm>
            <a:custGeom>
              <a:avLst/>
              <a:gdLst/>
              <a:ahLst/>
              <a:cxnLst/>
              <a:rect l="l" t="t" r="r" b="b"/>
              <a:pathLst>
                <a:path w="4" h="8" extrusionOk="0">
                  <a:moveTo>
                    <a:pt x="4"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6421;p126">
              <a:extLst>
                <a:ext uri="{FF2B5EF4-FFF2-40B4-BE49-F238E27FC236}">
                  <a16:creationId xmlns:a16="http://schemas.microsoft.com/office/drawing/2014/main" id="{7D873207-4857-4224-8647-DB677185B886}"/>
                </a:ext>
              </a:extLst>
            </p:cNvPr>
            <p:cNvSpPr/>
            <p:nvPr/>
          </p:nvSpPr>
          <p:spPr>
            <a:xfrm>
              <a:off x="2296038" y="2037523"/>
              <a:ext cx="54" cy="109"/>
            </a:xfrm>
            <a:custGeom>
              <a:avLst/>
              <a:gdLst/>
              <a:ahLst/>
              <a:cxnLst/>
              <a:rect l="l" t="t" r="r" b="b"/>
              <a:pathLst>
                <a:path w="4" h="8" extrusionOk="0">
                  <a:moveTo>
                    <a:pt x="4"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6422;p126">
              <a:extLst>
                <a:ext uri="{FF2B5EF4-FFF2-40B4-BE49-F238E27FC236}">
                  <a16:creationId xmlns:a16="http://schemas.microsoft.com/office/drawing/2014/main" id="{3C10B5A1-BED1-4A28-99DE-FE7C5842D6E0}"/>
                </a:ext>
              </a:extLst>
            </p:cNvPr>
            <p:cNvSpPr/>
            <p:nvPr/>
          </p:nvSpPr>
          <p:spPr>
            <a:xfrm>
              <a:off x="2294422" y="2040809"/>
              <a:ext cx="109" cy="149"/>
            </a:xfrm>
            <a:custGeom>
              <a:avLst/>
              <a:gdLst/>
              <a:ahLst/>
              <a:cxnLst/>
              <a:rect l="l" t="t" r="r" b="b"/>
              <a:pathLst>
                <a:path w="8" h="11" extrusionOk="0">
                  <a:moveTo>
                    <a:pt x="7"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6423;p126">
              <a:extLst>
                <a:ext uri="{FF2B5EF4-FFF2-40B4-BE49-F238E27FC236}">
                  <a16:creationId xmlns:a16="http://schemas.microsoft.com/office/drawing/2014/main" id="{F1F7CA96-4E7F-4760-83FD-3496492F661E}"/>
                </a:ext>
              </a:extLst>
            </p:cNvPr>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6424;p126">
              <a:extLst>
                <a:ext uri="{FF2B5EF4-FFF2-40B4-BE49-F238E27FC236}">
                  <a16:creationId xmlns:a16="http://schemas.microsoft.com/office/drawing/2014/main" id="{2F6A34D2-EB9E-4EE0-B52D-D415DB7DEE8C}"/>
                </a:ext>
              </a:extLst>
            </p:cNvPr>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6425;p126">
              <a:extLst>
                <a:ext uri="{FF2B5EF4-FFF2-40B4-BE49-F238E27FC236}">
                  <a16:creationId xmlns:a16="http://schemas.microsoft.com/office/drawing/2014/main" id="{E4B25292-2845-4D6F-97DC-C0D20BD0AFC3}"/>
                </a:ext>
              </a:extLst>
            </p:cNvPr>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6426;p126">
              <a:extLst>
                <a:ext uri="{FF2B5EF4-FFF2-40B4-BE49-F238E27FC236}">
                  <a16:creationId xmlns:a16="http://schemas.microsoft.com/office/drawing/2014/main" id="{018D4E15-9F47-46AD-959B-550C7481937F}"/>
                </a:ext>
              </a:extLst>
            </p:cNvPr>
            <p:cNvSpPr/>
            <p:nvPr/>
          </p:nvSpPr>
          <p:spPr>
            <a:xfrm>
              <a:off x="2579807" y="1723951"/>
              <a:ext cx="109" cy="14"/>
            </a:xfrm>
            <a:custGeom>
              <a:avLst/>
              <a:gdLst/>
              <a:ahLst/>
              <a:cxnLst/>
              <a:rect l="l" t="t" r="r" b="b"/>
              <a:pathLst>
                <a:path w="8" h="1" extrusionOk="0">
                  <a:moveTo>
                    <a:pt x="7"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6427;p126">
              <a:extLst>
                <a:ext uri="{FF2B5EF4-FFF2-40B4-BE49-F238E27FC236}">
                  <a16:creationId xmlns:a16="http://schemas.microsoft.com/office/drawing/2014/main" id="{72A68927-DD2F-4D4F-BC71-C51BD80B7F26}"/>
                </a:ext>
              </a:extLst>
            </p:cNvPr>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6428;p126">
              <a:extLst>
                <a:ext uri="{FF2B5EF4-FFF2-40B4-BE49-F238E27FC236}">
                  <a16:creationId xmlns:a16="http://schemas.microsoft.com/office/drawing/2014/main" id="{2C92DEBF-6F0B-4289-BAD3-4CFD8D5A25AB}"/>
                </a:ext>
              </a:extLst>
            </p:cNvPr>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6429;p126">
              <a:extLst>
                <a:ext uri="{FF2B5EF4-FFF2-40B4-BE49-F238E27FC236}">
                  <a16:creationId xmlns:a16="http://schemas.microsoft.com/office/drawing/2014/main" id="{93B1340B-AA60-47D7-B25E-D2B95B157A45}"/>
                </a:ext>
              </a:extLst>
            </p:cNvPr>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6430;p126">
              <a:extLst>
                <a:ext uri="{FF2B5EF4-FFF2-40B4-BE49-F238E27FC236}">
                  <a16:creationId xmlns:a16="http://schemas.microsoft.com/office/drawing/2014/main" id="{FEB78F47-0CD5-4DAE-8466-9849E914F4AB}"/>
                </a:ext>
              </a:extLst>
            </p:cNvPr>
            <p:cNvSpPr/>
            <p:nvPr/>
          </p:nvSpPr>
          <p:spPr>
            <a:xfrm>
              <a:off x="2576291" y="1725241"/>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6431;p126">
              <a:extLst>
                <a:ext uri="{FF2B5EF4-FFF2-40B4-BE49-F238E27FC236}">
                  <a16:creationId xmlns:a16="http://schemas.microsoft.com/office/drawing/2014/main" id="{86F7E6A0-51F9-4A57-ACBF-DAF39E108224}"/>
                </a:ext>
              </a:extLst>
            </p:cNvPr>
            <p:cNvSpPr/>
            <p:nvPr/>
          </p:nvSpPr>
          <p:spPr>
            <a:xfrm>
              <a:off x="2579427" y="1724046"/>
              <a:ext cx="54" cy="68"/>
            </a:xfrm>
            <a:custGeom>
              <a:avLst/>
              <a:gdLst/>
              <a:ahLst/>
              <a:cxnLst/>
              <a:rect l="l" t="t" r="r" b="b"/>
              <a:pathLst>
                <a:path w="4" h="5" extrusionOk="0">
                  <a:moveTo>
                    <a:pt x="4"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6432;p126">
              <a:extLst>
                <a:ext uri="{FF2B5EF4-FFF2-40B4-BE49-F238E27FC236}">
                  <a16:creationId xmlns:a16="http://schemas.microsoft.com/office/drawing/2014/main" id="{4BE0C886-6D20-4804-955E-B153BAB544F0}"/>
                </a:ext>
              </a:extLst>
            </p:cNvPr>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6433;p126">
              <a:extLst>
                <a:ext uri="{FF2B5EF4-FFF2-40B4-BE49-F238E27FC236}">
                  <a16:creationId xmlns:a16="http://schemas.microsoft.com/office/drawing/2014/main" id="{0B1AC74C-36D3-423B-9760-0BC9E6E72DD3}"/>
                </a:ext>
              </a:extLst>
            </p:cNvPr>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6434;p126">
              <a:extLst>
                <a:ext uri="{FF2B5EF4-FFF2-40B4-BE49-F238E27FC236}">
                  <a16:creationId xmlns:a16="http://schemas.microsoft.com/office/drawing/2014/main" id="{B23D9BD8-80B0-486A-848F-B6D3E0A81194}"/>
                </a:ext>
              </a:extLst>
            </p:cNvPr>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6435;p126">
              <a:extLst>
                <a:ext uri="{FF2B5EF4-FFF2-40B4-BE49-F238E27FC236}">
                  <a16:creationId xmlns:a16="http://schemas.microsoft.com/office/drawing/2014/main" id="{95B1B165-699D-4D48-A261-3E1E091D8C50}"/>
                </a:ext>
              </a:extLst>
            </p:cNvPr>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6436;p126">
              <a:extLst>
                <a:ext uri="{FF2B5EF4-FFF2-40B4-BE49-F238E27FC236}">
                  <a16:creationId xmlns:a16="http://schemas.microsoft.com/office/drawing/2014/main" id="{1A4DA7A0-5F6F-4A3E-9C1B-9AB560CA1330}"/>
                </a:ext>
              </a:extLst>
            </p:cNvPr>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6437;p126">
              <a:extLst>
                <a:ext uri="{FF2B5EF4-FFF2-40B4-BE49-F238E27FC236}">
                  <a16:creationId xmlns:a16="http://schemas.microsoft.com/office/drawing/2014/main" id="{1DD238E2-53F2-4FE1-A011-DC63C91E4206}"/>
                </a:ext>
              </a:extLst>
            </p:cNvPr>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6438;p126">
              <a:extLst>
                <a:ext uri="{FF2B5EF4-FFF2-40B4-BE49-F238E27FC236}">
                  <a16:creationId xmlns:a16="http://schemas.microsoft.com/office/drawing/2014/main" id="{B0D97850-F4EC-4C7E-AB7B-3A5DF12B082A}"/>
                </a:ext>
              </a:extLst>
            </p:cNvPr>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6439;p126">
              <a:extLst>
                <a:ext uri="{FF2B5EF4-FFF2-40B4-BE49-F238E27FC236}">
                  <a16:creationId xmlns:a16="http://schemas.microsoft.com/office/drawing/2014/main" id="{CB95D12B-7D55-42D2-983F-5352CEE9CEE2}"/>
                </a:ext>
              </a:extLst>
            </p:cNvPr>
            <p:cNvSpPr/>
            <p:nvPr/>
          </p:nvSpPr>
          <p:spPr>
            <a:xfrm>
              <a:off x="2202543" y="1417887"/>
              <a:ext cx="149" cy="163"/>
            </a:xfrm>
            <a:custGeom>
              <a:avLst/>
              <a:gdLst/>
              <a:ahLst/>
              <a:cxnLst/>
              <a:rect l="l" t="t" r="r" b="b"/>
              <a:pathLst>
                <a:path w="11" h="12" extrusionOk="0">
                  <a:moveTo>
                    <a:pt x="11"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6440;p126">
              <a:extLst>
                <a:ext uri="{FF2B5EF4-FFF2-40B4-BE49-F238E27FC236}">
                  <a16:creationId xmlns:a16="http://schemas.microsoft.com/office/drawing/2014/main" id="{BF2CB577-3169-402B-8076-AE931BF55E27}"/>
                </a:ext>
              </a:extLst>
            </p:cNvPr>
            <p:cNvSpPr/>
            <p:nvPr/>
          </p:nvSpPr>
          <p:spPr>
            <a:xfrm>
              <a:off x="2202258" y="1418267"/>
              <a:ext cx="109" cy="109"/>
            </a:xfrm>
            <a:custGeom>
              <a:avLst/>
              <a:gdLst/>
              <a:ahLst/>
              <a:cxnLst/>
              <a:rect l="l" t="t" r="r" b="b"/>
              <a:pathLst>
                <a:path w="8" h="8" extrusionOk="0">
                  <a:moveTo>
                    <a:pt x="7"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6441;p126">
              <a:extLst>
                <a:ext uri="{FF2B5EF4-FFF2-40B4-BE49-F238E27FC236}">
                  <a16:creationId xmlns:a16="http://schemas.microsoft.com/office/drawing/2014/main" id="{95C0BDD2-78E5-43A7-8053-59A8F523620F}"/>
                </a:ext>
              </a:extLst>
            </p:cNvPr>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6442;p126">
              <a:extLst>
                <a:ext uri="{FF2B5EF4-FFF2-40B4-BE49-F238E27FC236}">
                  <a16:creationId xmlns:a16="http://schemas.microsoft.com/office/drawing/2014/main" id="{8071067E-810D-4824-88BD-91E6C8D6F7E9}"/>
                </a:ext>
              </a:extLst>
            </p:cNvPr>
            <p:cNvSpPr/>
            <p:nvPr/>
          </p:nvSpPr>
          <p:spPr>
            <a:xfrm>
              <a:off x="2201688" y="1419082"/>
              <a:ext cx="109" cy="149"/>
            </a:xfrm>
            <a:custGeom>
              <a:avLst/>
              <a:gdLst/>
              <a:ahLst/>
              <a:cxnLst/>
              <a:rect l="l" t="t" r="r" b="b"/>
              <a:pathLst>
                <a:path w="8" h="11" extrusionOk="0">
                  <a:moveTo>
                    <a:pt x="7"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6443;p126">
              <a:extLst>
                <a:ext uri="{FF2B5EF4-FFF2-40B4-BE49-F238E27FC236}">
                  <a16:creationId xmlns:a16="http://schemas.microsoft.com/office/drawing/2014/main" id="{144B3441-EFB1-4984-AA5D-1260A582EF7A}"/>
                </a:ext>
              </a:extLst>
            </p:cNvPr>
            <p:cNvSpPr/>
            <p:nvPr/>
          </p:nvSpPr>
          <p:spPr>
            <a:xfrm>
              <a:off x="2201973" y="1418647"/>
              <a:ext cx="109" cy="163"/>
            </a:xfrm>
            <a:custGeom>
              <a:avLst/>
              <a:gdLst/>
              <a:ahLst/>
              <a:cxnLst/>
              <a:rect l="l" t="t" r="r" b="b"/>
              <a:pathLst>
                <a:path w="8" h="12" extrusionOk="0">
                  <a:moveTo>
                    <a:pt x="7"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6444;p126">
              <a:extLst>
                <a:ext uri="{FF2B5EF4-FFF2-40B4-BE49-F238E27FC236}">
                  <a16:creationId xmlns:a16="http://schemas.microsoft.com/office/drawing/2014/main" id="{55D669E7-0F12-4801-89B7-EB0C6ED5B2E9}"/>
                </a:ext>
              </a:extLst>
            </p:cNvPr>
            <p:cNvSpPr/>
            <p:nvPr/>
          </p:nvSpPr>
          <p:spPr>
            <a:xfrm>
              <a:off x="2206480" y="1416040"/>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6445;p126">
              <a:extLst>
                <a:ext uri="{FF2B5EF4-FFF2-40B4-BE49-F238E27FC236}">
                  <a16:creationId xmlns:a16="http://schemas.microsoft.com/office/drawing/2014/main" id="{26B4803F-D22F-413B-AF3C-1871F535B1FB}"/>
                </a:ext>
              </a:extLst>
            </p:cNvPr>
            <p:cNvSpPr/>
            <p:nvPr/>
          </p:nvSpPr>
          <p:spPr>
            <a:xfrm>
              <a:off x="2202923" y="1417561"/>
              <a:ext cx="109" cy="109"/>
            </a:xfrm>
            <a:custGeom>
              <a:avLst/>
              <a:gdLst/>
              <a:ahLst/>
              <a:cxnLst/>
              <a:rect l="l" t="t" r="r" b="b"/>
              <a:pathLst>
                <a:path w="8" h="8" extrusionOk="0">
                  <a:moveTo>
                    <a:pt x="0" y="7"/>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6446;p126">
              <a:extLst>
                <a:ext uri="{FF2B5EF4-FFF2-40B4-BE49-F238E27FC236}">
                  <a16:creationId xmlns:a16="http://schemas.microsoft.com/office/drawing/2014/main" id="{EB4190E1-4AFA-4B43-8DBF-C82F3812D183}"/>
                </a:ext>
              </a:extLst>
            </p:cNvPr>
            <p:cNvSpPr/>
            <p:nvPr/>
          </p:nvSpPr>
          <p:spPr>
            <a:xfrm>
              <a:off x="2203249" y="1417222"/>
              <a:ext cx="109" cy="109"/>
            </a:xfrm>
            <a:custGeom>
              <a:avLst/>
              <a:gdLst/>
              <a:ahLst/>
              <a:cxnLst/>
              <a:rect l="l" t="t" r="r" b="b"/>
              <a:pathLst>
                <a:path w="8" h="8" extrusionOk="0">
                  <a:moveTo>
                    <a:pt x="8"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6447;p126">
              <a:extLst>
                <a:ext uri="{FF2B5EF4-FFF2-40B4-BE49-F238E27FC236}">
                  <a16:creationId xmlns:a16="http://schemas.microsoft.com/office/drawing/2014/main" id="{FF4478ED-30B7-4C6A-9F79-312830DE21A2}"/>
                </a:ext>
              </a:extLst>
            </p:cNvPr>
            <p:cNvSpPr/>
            <p:nvPr/>
          </p:nvSpPr>
          <p:spPr>
            <a:xfrm>
              <a:off x="2205625" y="1416081"/>
              <a:ext cx="204" cy="14"/>
            </a:xfrm>
            <a:custGeom>
              <a:avLst/>
              <a:gdLst/>
              <a:ahLst/>
              <a:cxnLst/>
              <a:rect l="l" t="t" r="r" b="b"/>
              <a:pathLst>
                <a:path w="15" h="1" extrusionOk="0">
                  <a:moveTo>
                    <a:pt x="15"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6448;p126">
              <a:extLst>
                <a:ext uri="{FF2B5EF4-FFF2-40B4-BE49-F238E27FC236}">
                  <a16:creationId xmlns:a16="http://schemas.microsoft.com/office/drawing/2014/main" id="{3746CE9F-8440-4C16-AAD0-D32873A9B225}"/>
                </a:ext>
              </a:extLst>
            </p:cNvPr>
            <p:cNvSpPr/>
            <p:nvPr/>
          </p:nvSpPr>
          <p:spPr>
            <a:xfrm>
              <a:off x="2206060" y="1416040"/>
              <a:ext cx="204" cy="14"/>
            </a:xfrm>
            <a:custGeom>
              <a:avLst/>
              <a:gdLst/>
              <a:ahLst/>
              <a:cxnLst/>
              <a:rect l="l" t="t" r="r" b="b"/>
              <a:pathLst>
                <a:path w="15" h="1" extrusionOk="0">
                  <a:moveTo>
                    <a:pt x="1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6449;p126">
              <a:extLst>
                <a:ext uri="{FF2B5EF4-FFF2-40B4-BE49-F238E27FC236}">
                  <a16:creationId xmlns:a16="http://schemas.microsoft.com/office/drawing/2014/main" id="{BB29D259-7628-48F6-A7E0-56489CC3D26F}"/>
                </a:ext>
              </a:extLst>
            </p:cNvPr>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6450;p126">
              <a:extLst>
                <a:ext uri="{FF2B5EF4-FFF2-40B4-BE49-F238E27FC236}">
                  <a16:creationId xmlns:a16="http://schemas.microsoft.com/office/drawing/2014/main" id="{B62B38FE-8264-4043-B4AD-146E10E23E93}"/>
                </a:ext>
              </a:extLst>
            </p:cNvPr>
            <p:cNvSpPr/>
            <p:nvPr/>
          </p:nvSpPr>
          <p:spPr>
            <a:xfrm>
              <a:off x="2204104" y="1416706"/>
              <a:ext cx="68" cy="14"/>
            </a:xfrm>
            <a:custGeom>
              <a:avLst/>
              <a:gdLst/>
              <a:ahLst/>
              <a:cxnLst/>
              <a:rect l="l" t="t" r="r" b="b"/>
              <a:pathLst>
                <a:path w="5"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6451;p126">
              <a:extLst>
                <a:ext uri="{FF2B5EF4-FFF2-40B4-BE49-F238E27FC236}">
                  <a16:creationId xmlns:a16="http://schemas.microsoft.com/office/drawing/2014/main" id="{F4003387-84AE-48C1-B8AD-D69395AC823C}"/>
                </a:ext>
              </a:extLst>
            </p:cNvPr>
            <p:cNvSpPr/>
            <p:nvPr/>
          </p:nvSpPr>
          <p:spPr>
            <a:xfrm>
              <a:off x="2264334" y="1413135"/>
              <a:ext cx="14" cy="258"/>
            </a:xfrm>
            <a:custGeom>
              <a:avLst/>
              <a:gdLst/>
              <a:ahLst/>
              <a:cxnLst/>
              <a:rect l="l" t="t" r="r" b="b"/>
              <a:pathLst>
                <a:path w="1" h="19" extrusionOk="0">
                  <a:moveTo>
                    <a:pt x="0" y="1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6452;p126">
              <a:extLst>
                <a:ext uri="{FF2B5EF4-FFF2-40B4-BE49-F238E27FC236}">
                  <a16:creationId xmlns:a16="http://schemas.microsoft.com/office/drawing/2014/main" id="{BFE06FCC-12B0-4122-A9B7-A2DF173998AC}"/>
                </a:ext>
              </a:extLst>
            </p:cNvPr>
            <p:cNvSpPr/>
            <p:nvPr/>
          </p:nvSpPr>
          <p:spPr>
            <a:xfrm>
              <a:off x="2204865" y="1416271"/>
              <a:ext cx="163" cy="109"/>
            </a:xfrm>
            <a:custGeom>
              <a:avLst/>
              <a:gdLst/>
              <a:ahLst/>
              <a:cxnLst/>
              <a:rect l="l" t="t" r="r" b="b"/>
              <a:pathLst>
                <a:path w="12" h="8" extrusionOk="0">
                  <a:moveTo>
                    <a:pt x="1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6453;p126">
              <a:extLst>
                <a:ext uri="{FF2B5EF4-FFF2-40B4-BE49-F238E27FC236}">
                  <a16:creationId xmlns:a16="http://schemas.microsoft.com/office/drawing/2014/main" id="{4A0DDDF4-EB8B-4EE2-A408-C77903ADE351}"/>
                </a:ext>
              </a:extLst>
            </p:cNvPr>
            <p:cNvSpPr/>
            <p:nvPr/>
          </p:nvSpPr>
          <p:spPr>
            <a:xfrm>
              <a:off x="2204485" y="1416461"/>
              <a:ext cx="109" cy="68"/>
            </a:xfrm>
            <a:custGeom>
              <a:avLst/>
              <a:gdLst/>
              <a:ahLst/>
              <a:cxnLst/>
              <a:rect l="l" t="t" r="r" b="b"/>
              <a:pathLst>
                <a:path w="8" h="5" extrusionOk="0">
                  <a:moveTo>
                    <a:pt x="8"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6454;p126">
              <a:extLst>
                <a:ext uri="{FF2B5EF4-FFF2-40B4-BE49-F238E27FC236}">
                  <a16:creationId xmlns:a16="http://schemas.microsoft.com/office/drawing/2014/main" id="{357B6DCC-029C-4FE2-A7AD-EE2AD48F697B}"/>
                </a:ext>
              </a:extLst>
            </p:cNvPr>
            <p:cNvSpPr/>
            <p:nvPr/>
          </p:nvSpPr>
          <p:spPr>
            <a:xfrm>
              <a:off x="2205245" y="1416176"/>
              <a:ext cx="204" cy="68"/>
            </a:xfrm>
            <a:custGeom>
              <a:avLst/>
              <a:gdLst/>
              <a:ahLst/>
              <a:cxnLst/>
              <a:rect l="l" t="t" r="r" b="b"/>
              <a:pathLst>
                <a:path w="15" h="5" extrusionOk="0">
                  <a:moveTo>
                    <a:pt x="15"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6455;p126">
              <a:extLst>
                <a:ext uri="{FF2B5EF4-FFF2-40B4-BE49-F238E27FC236}">
                  <a16:creationId xmlns:a16="http://schemas.microsoft.com/office/drawing/2014/main" id="{4CB02831-A174-4AF1-88EF-BECF88024B06}"/>
                </a:ext>
              </a:extLst>
            </p:cNvPr>
            <p:cNvSpPr/>
            <p:nvPr/>
          </p:nvSpPr>
          <p:spPr>
            <a:xfrm>
              <a:off x="2199162" y="1418932"/>
              <a:ext cx="54" cy="14"/>
            </a:xfrm>
            <a:custGeom>
              <a:avLst/>
              <a:gdLst/>
              <a:ahLst/>
              <a:cxnLst/>
              <a:rect l="l" t="t" r="r" b="b"/>
              <a:pathLst>
                <a:path w="4" h="1" extrusionOk="0">
                  <a:moveTo>
                    <a:pt x="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6456;p126">
              <a:extLst>
                <a:ext uri="{FF2B5EF4-FFF2-40B4-BE49-F238E27FC236}">
                  <a16:creationId xmlns:a16="http://schemas.microsoft.com/office/drawing/2014/main" id="{B432D694-CB27-4C98-A5E2-131C46BBCAD7}"/>
                </a:ext>
              </a:extLst>
            </p:cNvPr>
            <p:cNvSpPr/>
            <p:nvPr/>
          </p:nvSpPr>
          <p:spPr>
            <a:xfrm>
              <a:off x="2198823" y="1419027"/>
              <a:ext cx="109" cy="14"/>
            </a:xfrm>
            <a:custGeom>
              <a:avLst/>
              <a:gdLst/>
              <a:ahLst/>
              <a:cxnLst/>
              <a:rect l="l" t="t" r="r" b="b"/>
              <a:pathLst>
                <a:path w="8" h="1" extrusionOk="0">
                  <a:moveTo>
                    <a:pt x="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6457;p126">
              <a:extLst>
                <a:ext uri="{FF2B5EF4-FFF2-40B4-BE49-F238E27FC236}">
                  <a16:creationId xmlns:a16="http://schemas.microsoft.com/office/drawing/2014/main" id="{DB76BB9D-9915-49C1-A947-B8D61C73B798}"/>
                </a:ext>
              </a:extLst>
            </p:cNvPr>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6458;p126">
              <a:extLst>
                <a:ext uri="{FF2B5EF4-FFF2-40B4-BE49-F238E27FC236}">
                  <a16:creationId xmlns:a16="http://schemas.microsoft.com/office/drawing/2014/main" id="{3315E050-72DF-4CD0-A113-FCAA44F93E61}"/>
                </a:ext>
              </a:extLst>
            </p:cNvPr>
            <p:cNvSpPr/>
            <p:nvPr/>
          </p:nvSpPr>
          <p:spPr>
            <a:xfrm>
              <a:off x="2200248" y="1418837"/>
              <a:ext cx="163" cy="14"/>
            </a:xfrm>
            <a:custGeom>
              <a:avLst/>
              <a:gdLst/>
              <a:ahLst/>
              <a:cxnLst/>
              <a:rect l="l" t="t" r="r" b="b"/>
              <a:pathLst>
                <a:path w="12" h="1" extrusionOk="0">
                  <a:moveTo>
                    <a:pt x="11"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6459;p126">
              <a:extLst>
                <a:ext uri="{FF2B5EF4-FFF2-40B4-BE49-F238E27FC236}">
                  <a16:creationId xmlns:a16="http://schemas.microsoft.com/office/drawing/2014/main" id="{0FD0BB81-374A-4067-9C27-9B459D4C5064}"/>
                </a:ext>
              </a:extLst>
            </p:cNvPr>
            <p:cNvSpPr/>
            <p:nvPr/>
          </p:nvSpPr>
          <p:spPr>
            <a:xfrm>
              <a:off x="2199488" y="1418837"/>
              <a:ext cx="109" cy="14"/>
            </a:xfrm>
            <a:custGeom>
              <a:avLst/>
              <a:gdLst/>
              <a:ahLst/>
              <a:cxnLst/>
              <a:rect l="l" t="t" r="r" b="b"/>
              <a:pathLst>
                <a:path w="8" h="1" extrusionOk="0">
                  <a:moveTo>
                    <a:pt x="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6460;p126">
              <a:extLst>
                <a:ext uri="{FF2B5EF4-FFF2-40B4-BE49-F238E27FC236}">
                  <a16:creationId xmlns:a16="http://schemas.microsoft.com/office/drawing/2014/main" id="{B90499FD-1BDE-474E-BDD7-2A6BE934EE33}"/>
                </a:ext>
              </a:extLst>
            </p:cNvPr>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6461;p126">
              <a:extLst>
                <a:ext uri="{FF2B5EF4-FFF2-40B4-BE49-F238E27FC236}">
                  <a16:creationId xmlns:a16="http://schemas.microsoft.com/office/drawing/2014/main" id="{15606EE3-3196-4E0D-B517-D30C200AD9DF}"/>
                </a:ext>
              </a:extLst>
            </p:cNvPr>
            <p:cNvSpPr/>
            <p:nvPr/>
          </p:nvSpPr>
          <p:spPr>
            <a:xfrm>
              <a:off x="2201158" y="1419082"/>
              <a:ext cx="244" cy="109"/>
            </a:xfrm>
            <a:custGeom>
              <a:avLst/>
              <a:gdLst/>
              <a:ahLst/>
              <a:cxnLst/>
              <a:rect l="l" t="t" r="r" b="b"/>
              <a:pathLst>
                <a:path w="18" h="8" extrusionOk="0">
                  <a:moveTo>
                    <a:pt x="18"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6462;p126">
              <a:extLst>
                <a:ext uri="{FF2B5EF4-FFF2-40B4-BE49-F238E27FC236}">
                  <a16:creationId xmlns:a16="http://schemas.microsoft.com/office/drawing/2014/main" id="{B64BE58C-EDBC-41FE-9EC6-5F7EF1EA13ED}"/>
                </a:ext>
              </a:extLst>
            </p:cNvPr>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6463;p126">
              <a:extLst>
                <a:ext uri="{FF2B5EF4-FFF2-40B4-BE49-F238E27FC236}">
                  <a16:creationId xmlns:a16="http://schemas.microsoft.com/office/drawing/2014/main" id="{27CDCF87-25B5-4669-B7AF-4B6FAC5BFA81}"/>
                </a:ext>
              </a:extLst>
            </p:cNvPr>
            <p:cNvSpPr/>
            <p:nvPr/>
          </p:nvSpPr>
          <p:spPr>
            <a:xfrm>
              <a:off x="2199828" y="141883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6464;p126">
              <a:extLst>
                <a:ext uri="{FF2B5EF4-FFF2-40B4-BE49-F238E27FC236}">
                  <a16:creationId xmlns:a16="http://schemas.microsoft.com/office/drawing/2014/main" id="{06763944-7A6A-4AE0-8A0F-6120FDE22B02}"/>
                </a:ext>
              </a:extLst>
            </p:cNvPr>
            <p:cNvSpPr/>
            <p:nvPr/>
          </p:nvSpPr>
          <p:spPr>
            <a:xfrm>
              <a:off x="2200683" y="1418932"/>
              <a:ext cx="204" cy="68"/>
            </a:xfrm>
            <a:custGeom>
              <a:avLst/>
              <a:gdLst/>
              <a:ahLst/>
              <a:cxnLst/>
              <a:rect l="l" t="t" r="r" b="b"/>
              <a:pathLst>
                <a:path w="15" h="5" extrusionOk="0">
                  <a:moveTo>
                    <a:pt x="15"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6465;p126">
              <a:extLst>
                <a:ext uri="{FF2B5EF4-FFF2-40B4-BE49-F238E27FC236}">
                  <a16:creationId xmlns:a16="http://schemas.microsoft.com/office/drawing/2014/main" id="{B6B7F8B5-1B54-48C3-9FDB-B723ECEC2548}"/>
                </a:ext>
              </a:extLst>
            </p:cNvPr>
            <p:cNvSpPr/>
            <p:nvPr/>
          </p:nvSpPr>
          <p:spPr>
            <a:xfrm>
              <a:off x="2133705" y="1540573"/>
              <a:ext cx="109" cy="14"/>
            </a:xfrm>
            <a:custGeom>
              <a:avLst/>
              <a:gdLst/>
              <a:ahLst/>
              <a:cxnLst/>
              <a:rect l="l" t="t" r="r" b="b"/>
              <a:pathLst>
                <a:path w="8" h="1" extrusionOk="0">
                  <a:moveTo>
                    <a:pt x="8"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6466;p126">
              <a:extLst>
                <a:ext uri="{FF2B5EF4-FFF2-40B4-BE49-F238E27FC236}">
                  <a16:creationId xmlns:a16="http://schemas.microsoft.com/office/drawing/2014/main" id="{DF183D6E-391B-42E4-98D6-4CDFA9BBFFE9}"/>
                </a:ext>
              </a:extLst>
            </p:cNvPr>
            <p:cNvSpPr/>
            <p:nvPr/>
          </p:nvSpPr>
          <p:spPr>
            <a:xfrm>
              <a:off x="2134275" y="1540668"/>
              <a:ext cx="163" cy="54"/>
            </a:xfrm>
            <a:custGeom>
              <a:avLst/>
              <a:gdLst/>
              <a:ahLst/>
              <a:cxnLst/>
              <a:rect l="l" t="t" r="r" b="b"/>
              <a:pathLst>
                <a:path w="12" h="4" extrusionOk="0">
                  <a:moveTo>
                    <a:pt x="1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6467;p126">
              <a:extLst>
                <a:ext uri="{FF2B5EF4-FFF2-40B4-BE49-F238E27FC236}">
                  <a16:creationId xmlns:a16="http://schemas.microsoft.com/office/drawing/2014/main" id="{B54DC190-2A28-4B53-8A3D-86A9CE994768}"/>
                </a:ext>
              </a:extLst>
            </p:cNvPr>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6468;p126">
              <a:extLst>
                <a:ext uri="{FF2B5EF4-FFF2-40B4-BE49-F238E27FC236}">
                  <a16:creationId xmlns:a16="http://schemas.microsoft.com/office/drawing/2014/main" id="{8999ECB5-CCC0-4FE6-B161-B62ECD44AA25}"/>
                </a:ext>
              </a:extLst>
            </p:cNvPr>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6469;p126">
              <a:extLst>
                <a:ext uri="{FF2B5EF4-FFF2-40B4-BE49-F238E27FC236}">
                  <a16:creationId xmlns:a16="http://schemas.microsoft.com/office/drawing/2014/main" id="{821EB7A3-74F9-4897-AAD4-BADFB3F97ADA}"/>
                </a:ext>
              </a:extLst>
            </p:cNvPr>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6470;p126">
              <a:extLst>
                <a:ext uri="{FF2B5EF4-FFF2-40B4-BE49-F238E27FC236}">
                  <a16:creationId xmlns:a16="http://schemas.microsoft.com/office/drawing/2014/main" id="{23415F10-B59E-4700-BFA1-CB12207F9846}"/>
                </a:ext>
              </a:extLst>
            </p:cNvPr>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6471;p126">
              <a:extLst>
                <a:ext uri="{FF2B5EF4-FFF2-40B4-BE49-F238E27FC236}">
                  <a16:creationId xmlns:a16="http://schemas.microsoft.com/office/drawing/2014/main" id="{CEF12170-1B11-4E4E-B138-4CF8E65739A8}"/>
                </a:ext>
              </a:extLst>
            </p:cNvPr>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6472;p126">
              <a:extLst>
                <a:ext uri="{FF2B5EF4-FFF2-40B4-BE49-F238E27FC236}">
                  <a16:creationId xmlns:a16="http://schemas.microsoft.com/office/drawing/2014/main" id="{7BB14538-61BA-4792-A33F-5BF740FEB4DA}"/>
                </a:ext>
              </a:extLst>
            </p:cNvPr>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6473;p126">
              <a:extLst>
                <a:ext uri="{FF2B5EF4-FFF2-40B4-BE49-F238E27FC236}">
                  <a16:creationId xmlns:a16="http://schemas.microsoft.com/office/drawing/2014/main" id="{0C5351E2-C1C9-4F3F-A3A6-3409A0E160F5}"/>
                </a:ext>
              </a:extLst>
            </p:cNvPr>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6474;p126">
              <a:extLst>
                <a:ext uri="{FF2B5EF4-FFF2-40B4-BE49-F238E27FC236}">
                  <a16:creationId xmlns:a16="http://schemas.microsoft.com/office/drawing/2014/main" id="{DDA0F96A-7471-440E-8745-3E74E3D23F9A}"/>
                </a:ext>
              </a:extLst>
            </p:cNvPr>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6475;p126">
              <a:extLst>
                <a:ext uri="{FF2B5EF4-FFF2-40B4-BE49-F238E27FC236}">
                  <a16:creationId xmlns:a16="http://schemas.microsoft.com/office/drawing/2014/main" id="{8D7C5331-DC00-4089-AEC2-948BA1A40561}"/>
                </a:ext>
              </a:extLst>
            </p:cNvPr>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6476;p126">
              <a:extLst>
                <a:ext uri="{FF2B5EF4-FFF2-40B4-BE49-F238E27FC236}">
                  <a16:creationId xmlns:a16="http://schemas.microsoft.com/office/drawing/2014/main" id="{1FFA2351-BC8D-4D40-B324-D55A38E1DEAD}"/>
                </a:ext>
              </a:extLst>
            </p:cNvPr>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6477;p126">
              <a:extLst>
                <a:ext uri="{FF2B5EF4-FFF2-40B4-BE49-F238E27FC236}">
                  <a16:creationId xmlns:a16="http://schemas.microsoft.com/office/drawing/2014/main" id="{6F93F6CE-9C7C-4ADE-BC5C-0BB521FE9584}"/>
                </a:ext>
              </a:extLst>
            </p:cNvPr>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6478;p126">
              <a:extLst>
                <a:ext uri="{FF2B5EF4-FFF2-40B4-BE49-F238E27FC236}">
                  <a16:creationId xmlns:a16="http://schemas.microsoft.com/office/drawing/2014/main" id="{45AA7898-A778-4113-B9A7-9625827C232D}"/>
                </a:ext>
              </a:extLst>
            </p:cNvPr>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6479;p126">
              <a:extLst>
                <a:ext uri="{FF2B5EF4-FFF2-40B4-BE49-F238E27FC236}">
                  <a16:creationId xmlns:a16="http://schemas.microsoft.com/office/drawing/2014/main" id="{34ECF648-FC8F-417B-A3B7-622CCAFE4660}"/>
                </a:ext>
              </a:extLst>
            </p:cNvPr>
            <p:cNvSpPr/>
            <p:nvPr/>
          </p:nvSpPr>
          <p:spPr>
            <a:xfrm>
              <a:off x="2704530" y="1833752"/>
              <a:ext cx="14" cy="149"/>
            </a:xfrm>
            <a:custGeom>
              <a:avLst/>
              <a:gdLst/>
              <a:ahLst/>
              <a:cxnLst/>
              <a:rect l="l" t="t" r="r" b="b"/>
              <a:pathLst>
                <a:path w="1" h="11" extrusionOk="0">
                  <a:moveTo>
                    <a:pt x="0" y="7"/>
                  </a:moveTo>
                  <a:lnTo>
                    <a:pt x="0" y="0"/>
                  </a:ln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6480;p126">
              <a:extLst>
                <a:ext uri="{FF2B5EF4-FFF2-40B4-BE49-F238E27FC236}">
                  <a16:creationId xmlns:a16="http://schemas.microsoft.com/office/drawing/2014/main" id="{943B3DE5-047C-4CD3-BADA-2839C0EB5E90}"/>
                </a:ext>
              </a:extLst>
            </p:cNvPr>
            <p:cNvSpPr/>
            <p:nvPr/>
          </p:nvSpPr>
          <p:spPr>
            <a:xfrm>
              <a:off x="2645210" y="1808322"/>
              <a:ext cx="434" cy="299"/>
            </a:xfrm>
            <a:custGeom>
              <a:avLst/>
              <a:gdLst/>
              <a:ahLst/>
              <a:cxnLst/>
              <a:rect l="l" t="t" r="r" b="b"/>
              <a:pathLst>
                <a:path w="32" h="22" extrusionOk="0">
                  <a:moveTo>
                    <a:pt x="0" y="1"/>
                  </a:moveTo>
                  <a:lnTo>
                    <a:pt x="32"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6481;p126">
              <a:extLst>
                <a:ext uri="{FF2B5EF4-FFF2-40B4-BE49-F238E27FC236}">
                  <a16:creationId xmlns:a16="http://schemas.microsoft.com/office/drawing/2014/main" id="{40C93EFE-FE5F-4BC8-BE4F-9479AF5FDBB4}"/>
                </a:ext>
              </a:extLst>
            </p:cNvPr>
            <p:cNvSpPr/>
            <p:nvPr/>
          </p:nvSpPr>
          <p:spPr>
            <a:xfrm>
              <a:off x="2646201" y="1809041"/>
              <a:ext cx="448" cy="339"/>
            </a:xfrm>
            <a:custGeom>
              <a:avLst/>
              <a:gdLst/>
              <a:ahLst/>
              <a:cxnLst/>
              <a:rect l="l" t="t" r="r" b="b"/>
              <a:pathLst>
                <a:path w="33" h="25" extrusionOk="0">
                  <a:moveTo>
                    <a:pt x="1" y="0"/>
                  </a:moveTo>
                  <a:lnTo>
                    <a:pt x="32"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6482;p126">
              <a:extLst>
                <a:ext uri="{FF2B5EF4-FFF2-40B4-BE49-F238E27FC236}">
                  <a16:creationId xmlns:a16="http://schemas.microsoft.com/office/drawing/2014/main" id="{35B1FA98-2F5A-46B8-A64E-DCB24AF33C50}"/>
                </a:ext>
              </a:extLst>
            </p:cNvPr>
            <p:cNvSpPr/>
            <p:nvPr/>
          </p:nvSpPr>
          <p:spPr>
            <a:xfrm>
              <a:off x="2645685" y="1808661"/>
              <a:ext cx="434" cy="339"/>
            </a:xfrm>
            <a:custGeom>
              <a:avLst/>
              <a:gdLst/>
              <a:ahLst/>
              <a:cxnLst/>
              <a:rect l="l" t="t" r="r" b="b"/>
              <a:pathLst>
                <a:path w="32" h="25" extrusionOk="0">
                  <a:moveTo>
                    <a:pt x="0" y="0"/>
                  </a:moveTo>
                  <a:lnTo>
                    <a:pt x="32"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6483;p126">
              <a:extLst>
                <a:ext uri="{FF2B5EF4-FFF2-40B4-BE49-F238E27FC236}">
                  <a16:creationId xmlns:a16="http://schemas.microsoft.com/office/drawing/2014/main" id="{9415D443-7206-47C0-888D-ECA730DE3443}"/>
                </a:ext>
              </a:extLst>
            </p:cNvPr>
            <p:cNvSpPr/>
            <p:nvPr/>
          </p:nvSpPr>
          <p:spPr>
            <a:xfrm>
              <a:off x="2757863" y="1824818"/>
              <a:ext cx="149" cy="149"/>
            </a:xfrm>
            <a:custGeom>
              <a:avLst/>
              <a:gdLst/>
              <a:ahLst/>
              <a:cxnLst/>
              <a:rect l="l" t="t" r="r" b="b"/>
              <a:pathLst>
                <a:path w="11" h="11" extrusionOk="0">
                  <a:moveTo>
                    <a:pt x="11" y="1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6484;p126">
              <a:extLst>
                <a:ext uri="{FF2B5EF4-FFF2-40B4-BE49-F238E27FC236}">
                  <a16:creationId xmlns:a16="http://schemas.microsoft.com/office/drawing/2014/main" id="{1F18FB16-2B89-4434-93F6-99E74420E951}"/>
                </a:ext>
              </a:extLst>
            </p:cNvPr>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6485;p126">
              <a:extLst>
                <a:ext uri="{FF2B5EF4-FFF2-40B4-BE49-F238E27FC236}">
                  <a16:creationId xmlns:a16="http://schemas.microsoft.com/office/drawing/2014/main" id="{3C26BC3E-C804-47F3-9836-133169362289}"/>
                </a:ext>
              </a:extLst>
            </p:cNvPr>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6486;p126">
              <a:extLst>
                <a:ext uri="{FF2B5EF4-FFF2-40B4-BE49-F238E27FC236}">
                  <a16:creationId xmlns:a16="http://schemas.microsoft.com/office/drawing/2014/main" id="{88AAAACA-DADC-4ACC-A2E1-CA2125CFFB50}"/>
                </a:ext>
              </a:extLst>
            </p:cNvPr>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6487;p126">
              <a:extLst>
                <a:ext uri="{FF2B5EF4-FFF2-40B4-BE49-F238E27FC236}">
                  <a16:creationId xmlns:a16="http://schemas.microsoft.com/office/drawing/2014/main" id="{185BE8EF-4138-42E6-9FC7-E90DDFD596C8}"/>
                </a:ext>
              </a:extLst>
            </p:cNvPr>
            <p:cNvSpPr/>
            <p:nvPr/>
          </p:nvSpPr>
          <p:spPr>
            <a:xfrm>
              <a:off x="2642685" y="1805321"/>
              <a:ext cx="163" cy="109"/>
            </a:xfrm>
            <a:custGeom>
              <a:avLst/>
              <a:gdLst/>
              <a:ahLst/>
              <a:cxnLst/>
              <a:rect l="l" t="t" r="r" b="b"/>
              <a:pathLst>
                <a:path w="12" h="8" extrusionOk="0">
                  <a:moveTo>
                    <a:pt x="1" y="1"/>
                  </a:moveTo>
                  <a:lnTo>
                    <a:pt x="1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6488;p126">
              <a:extLst>
                <a:ext uri="{FF2B5EF4-FFF2-40B4-BE49-F238E27FC236}">
                  <a16:creationId xmlns:a16="http://schemas.microsoft.com/office/drawing/2014/main" id="{DD5F84DC-1F17-485F-82CE-47F99E8A9A1C}"/>
                </a:ext>
              </a:extLst>
            </p:cNvPr>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6489;p126">
              <a:extLst>
                <a:ext uri="{FF2B5EF4-FFF2-40B4-BE49-F238E27FC236}">
                  <a16:creationId xmlns:a16="http://schemas.microsoft.com/office/drawing/2014/main" id="{855ACDED-0C1D-49D8-AC92-BDDE52FCB987}"/>
                </a:ext>
              </a:extLst>
            </p:cNvPr>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6490;p126">
              <a:extLst>
                <a:ext uri="{FF2B5EF4-FFF2-40B4-BE49-F238E27FC236}">
                  <a16:creationId xmlns:a16="http://schemas.microsoft.com/office/drawing/2014/main" id="{D6EFFB35-E45B-4E03-9FC7-3DC01D47B740}"/>
                </a:ext>
              </a:extLst>
            </p:cNvPr>
            <p:cNvSpPr/>
            <p:nvPr/>
          </p:nvSpPr>
          <p:spPr>
            <a:xfrm>
              <a:off x="2643404" y="1805945"/>
              <a:ext cx="149" cy="149"/>
            </a:xfrm>
            <a:custGeom>
              <a:avLst/>
              <a:gdLst/>
              <a:ahLst/>
              <a:cxnLst/>
              <a:rect l="l" t="t" r="r" b="b"/>
              <a:pathLst>
                <a:path w="11" h="11" extrusionOk="0">
                  <a:moveTo>
                    <a:pt x="0" y="0"/>
                  </a:moveTo>
                  <a:lnTo>
                    <a:pt x="1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6491;p126">
              <a:extLst>
                <a:ext uri="{FF2B5EF4-FFF2-40B4-BE49-F238E27FC236}">
                  <a16:creationId xmlns:a16="http://schemas.microsoft.com/office/drawing/2014/main" id="{3E4537FD-7CD7-476C-98B4-56BDEB234E5F}"/>
                </a:ext>
              </a:extLst>
            </p:cNvPr>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6492;p126">
              <a:extLst>
                <a:ext uri="{FF2B5EF4-FFF2-40B4-BE49-F238E27FC236}">
                  <a16:creationId xmlns:a16="http://schemas.microsoft.com/office/drawing/2014/main" id="{A47288AB-3FE5-40D8-ACDB-FBC51C4638CE}"/>
                </a:ext>
              </a:extLst>
            </p:cNvPr>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6493;p126">
              <a:extLst>
                <a:ext uri="{FF2B5EF4-FFF2-40B4-BE49-F238E27FC236}">
                  <a16:creationId xmlns:a16="http://schemas.microsoft.com/office/drawing/2014/main" id="{D409F907-B400-4463-928E-748335F0CD03}"/>
                </a:ext>
              </a:extLst>
            </p:cNvPr>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6494;p126">
              <a:extLst>
                <a:ext uri="{FF2B5EF4-FFF2-40B4-BE49-F238E27FC236}">
                  <a16:creationId xmlns:a16="http://schemas.microsoft.com/office/drawing/2014/main" id="{3917E2E1-F034-4258-8ED0-7D34E8C0F6C6}"/>
                </a:ext>
              </a:extLst>
            </p:cNvPr>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6495;p126">
              <a:extLst>
                <a:ext uri="{FF2B5EF4-FFF2-40B4-BE49-F238E27FC236}">
                  <a16:creationId xmlns:a16="http://schemas.microsoft.com/office/drawing/2014/main" id="{A8E36629-D393-4A1C-A466-3797BC2B78CB}"/>
                </a:ext>
              </a:extLst>
            </p:cNvPr>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6496;p126">
              <a:extLst>
                <a:ext uri="{FF2B5EF4-FFF2-40B4-BE49-F238E27FC236}">
                  <a16:creationId xmlns:a16="http://schemas.microsoft.com/office/drawing/2014/main" id="{7AFA1758-016F-4EEE-AE6B-2982DA8ADFC7}"/>
                </a:ext>
              </a:extLst>
            </p:cNvPr>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6497;p126">
              <a:extLst>
                <a:ext uri="{FF2B5EF4-FFF2-40B4-BE49-F238E27FC236}">
                  <a16:creationId xmlns:a16="http://schemas.microsoft.com/office/drawing/2014/main" id="{9D239318-9043-44CE-9A0F-E2E8611A1D13}"/>
                </a:ext>
              </a:extLst>
            </p:cNvPr>
            <p:cNvSpPr/>
            <p:nvPr/>
          </p:nvSpPr>
          <p:spPr>
            <a:xfrm>
              <a:off x="2760049" y="1825959"/>
              <a:ext cx="204" cy="54"/>
            </a:xfrm>
            <a:custGeom>
              <a:avLst/>
              <a:gdLst/>
              <a:ahLst/>
              <a:cxnLst/>
              <a:rect l="l" t="t" r="r" b="b"/>
              <a:pathLst>
                <a:path w="15" h="4" extrusionOk="0">
                  <a:moveTo>
                    <a:pt x="0" y="0"/>
                  </a:moveTo>
                  <a:lnTo>
                    <a:pt x="1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6498;p126">
              <a:extLst>
                <a:ext uri="{FF2B5EF4-FFF2-40B4-BE49-F238E27FC236}">
                  <a16:creationId xmlns:a16="http://schemas.microsoft.com/office/drawing/2014/main" id="{F113A73B-D668-4E85-B76D-40E7605B8DA1}"/>
                </a:ext>
              </a:extLst>
            </p:cNvPr>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6499;p126">
              <a:extLst>
                <a:ext uri="{FF2B5EF4-FFF2-40B4-BE49-F238E27FC236}">
                  <a16:creationId xmlns:a16="http://schemas.microsoft.com/office/drawing/2014/main" id="{E27C0962-C651-40B2-83FD-BB48024CF2ED}"/>
                </a:ext>
              </a:extLst>
            </p:cNvPr>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6500;p126">
              <a:extLst>
                <a:ext uri="{FF2B5EF4-FFF2-40B4-BE49-F238E27FC236}">
                  <a16:creationId xmlns:a16="http://schemas.microsoft.com/office/drawing/2014/main" id="{8D59FF27-B417-457C-BD58-30F8626A4314}"/>
                </a:ext>
              </a:extLst>
            </p:cNvPr>
            <p:cNvSpPr/>
            <p:nvPr/>
          </p:nvSpPr>
          <p:spPr>
            <a:xfrm>
              <a:off x="2726580" y="1830426"/>
              <a:ext cx="299" cy="149"/>
            </a:xfrm>
            <a:custGeom>
              <a:avLst/>
              <a:gdLst/>
              <a:ahLst/>
              <a:cxnLst/>
              <a:rect l="l" t="t" r="r" b="b"/>
              <a:pathLst>
                <a:path w="22" h="11" extrusionOk="0">
                  <a:moveTo>
                    <a:pt x="1" y="11"/>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6501;p126">
              <a:extLst>
                <a:ext uri="{FF2B5EF4-FFF2-40B4-BE49-F238E27FC236}">
                  <a16:creationId xmlns:a16="http://schemas.microsoft.com/office/drawing/2014/main" id="{D927DFD8-C606-4A6D-A093-77B82C746AB5}"/>
                </a:ext>
              </a:extLst>
            </p:cNvPr>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6502;p126">
              <a:extLst>
                <a:ext uri="{FF2B5EF4-FFF2-40B4-BE49-F238E27FC236}">
                  <a16:creationId xmlns:a16="http://schemas.microsoft.com/office/drawing/2014/main" id="{08D5E303-8274-42EB-8EAA-5E4AD3005F58}"/>
                </a:ext>
              </a:extLst>
            </p:cNvPr>
            <p:cNvSpPr/>
            <p:nvPr/>
          </p:nvSpPr>
          <p:spPr>
            <a:xfrm>
              <a:off x="2754577" y="1704223"/>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6503;p126">
              <a:extLst>
                <a:ext uri="{FF2B5EF4-FFF2-40B4-BE49-F238E27FC236}">
                  <a16:creationId xmlns:a16="http://schemas.microsoft.com/office/drawing/2014/main" id="{2EB5E349-2020-4E56-9211-35D63526DFEE}"/>
                </a:ext>
              </a:extLst>
            </p:cNvPr>
            <p:cNvSpPr/>
            <p:nvPr/>
          </p:nvSpPr>
          <p:spPr>
            <a:xfrm>
              <a:off x="2822125" y="1713781"/>
              <a:ext cx="163" cy="109"/>
            </a:xfrm>
            <a:custGeom>
              <a:avLst/>
              <a:gdLst/>
              <a:ahLst/>
              <a:cxnLst/>
              <a:rect l="l" t="t" r="r" b="b"/>
              <a:pathLst>
                <a:path w="12" h="8" extrusionOk="0">
                  <a:moveTo>
                    <a:pt x="1" y="7"/>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6504;p126">
              <a:extLst>
                <a:ext uri="{FF2B5EF4-FFF2-40B4-BE49-F238E27FC236}">
                  <a16:creationId xmlns:a16="http://schemas.microsoft.com/office/drawing/2014/main" id="{37DE6DFD-2E79-47CE-A830-D3E19155F2AD}"/>
                </a:ext>
              </a:extLst>
            </p:cNvPr>
            <p:cNvSpPr/>
            <p:nvPr/>
          </p:nvSpPr>
          <p:spPr>
            <a:xfrm>
              <a:off x="2821324" y="1714297"/>
              <a:ext cx="95" cy="68"/>
            </a:xfrm>
            <a:custGeom>
              <a:avLst/>
              <a:gdLst/>
              <a:ahLst/>
              <a:cxnLst/>
              <a:rect l="l" t="t" r="r" b="b"/>
              <a:pathLst>
                <a:path w="7" h="5" extrusionOk="0">
                  <a:moveTo>
                    <a:pt x="0" y="4"/>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6505;p126">
              <a:extLst>
                <a:ext uri="{FF2B5EF4-FFF2-40B4-BE49-F238E27FC236}">
                  <a16:creationId xmlns:a16="http://schemas.microsoft.com/office/drawing/2014/main" id="{808F1FB4-44D0-48AF-A8E5-6DAE5642E001}"/>
                </a:ext>
              </a:extLst>
            </p:cNvPr>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6506;p126">
              <a:extLst>
                <a:ext uri="{FF2B5EF4-FFF2-40B4-BE49-F238E27FC236}">
                  <a16:creationId xmlns:a16="http://schemas.microsoft.com/office/drawing/2014/main" id="{94CB0CDE-F37C-4523-83DB-9FB1964E1EA7}"/>
                </a:ext>
              </a:extLst>
            </p:cNvPr>
            <p:cNvSpPr/>
            <p:nvPr/>
          </p:nvSpPr>
          <p:spPr>
            <a:xfrm>
              <a:off x="2819124" y="1715343"/>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6507;p126">
              <a:extLst>
                <a:ext uri="{FF2B5EF4-FFF2-40B4-BE49-F238E27FC236}">
                  <a16:creationId xmlns:a16="http://schemas.microsoft.com/office/drawing/2014/main" id="{EF59F25E-9D3E-4479-B0B4-FD5AB1444639}"/>
                </a:ext>
              </a:extLst>
            </p:cNvPr>
            <p:cNvSpPr/>
            <p:nvPr/>
          </p:nvSpPr>
          <p:spPr>
            <a:xfrm>
              <a:off x="2822980" y="1713211"/>
              <a:ext cx="204" cy="109"/>
            </a:xfrm>
            <a:custGeom>
              <a:avLst/>
              <a:gdLst/>
              <a:ahLst/>
              <a:cxnLst/>
              <a:rect l="l" t="t" r="r" b="b"/>
              <a:pathLst>
                <a:path w="15" h="8" extrusionOk="0">
                  <a:moveTo>
                    <a:pt x="1" y="7"/>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6508;p126">
              <a:extLst>
                <a:ext uri="{FF2B5EF4-FFF2-40B4-BE49-F238E27FC236}">
                  <a16:creationId xmlns:a16="http://schemas.microsoft.com/office/drawing/2014/main" id="{16104945-6387-4572-BDDF-7A4A9666530F}"/>
                </a:ext>
              </a:extLst>
            </p:cNvPr>
            <p:cNvSpPr/>
            <p:nvPr/>
          </p:nvSpPr>
          <p:spPr>
            <a:xfrm>
              <a:off x="2924459" y="1658548"/>
              <a:ext cx="869" cy="720"/>
            </a:xfrm>
            <a:custGeom>
              <a:avLst/>
              <a:gdLst/>
              <a:ahLst/>
              <a:cxnLst/>
              <a:rect l="l" t="t" r="r" b="b"/>
              <a:pathLst>
                <a:path w="64" h="53" extrusionOk="0">
                  <a:moveTo>
                    <a:pt x="64" y="53"/>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6509;p126">
              <a:extLst>
                <a:ext uri="{FF2B5EF4-FFF2-40B4-BE49-F238E27FC236}">
                  <a16:creationId xmlns:a16="http://schemas.microsoft.com/office/drawing/2014/main" id="{4F68FA5C-FC6C-4ED2-AAEC-D697D56E5A2E}"/>
                </a:ext>
              </a:extLst>
            </p:cNvPr>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6510;p126">
              <a:extLst>
                <a:ext uri="{FF2B5EF4-FFF2-40B4-BE49-F238E27FC236}">
                  <a16:creationId xmlns:a16="http://schemas.microsoft.com/office/drawing/2014/main" id="{D864650C-5E4A-4BC9-9FD5-8729B67610BD}"/>
                </a:ext>
              </a:extLst>
            </p:cNvPr>
            <p:cNvSpPr/>
            <p:nvPr/>
          </p:nvSpPr>
          <p:spPr>
            <a:xfrm>
              <a:off x="2818459" y="1715533"/>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6511;p126">
              <a:extLst>
                <a:ext uri="{FF2B5EF4-FFF2-40B4-BE49-F238E27FC236}">
                  <a16:creationId xmlns:a16="http://schemas.microsoft.com/office/drawing/2014/main" id="{4720044F-F6F0-4F54-B495-E63CCD16DD8C}"/>
                </a:ext>
              </a:extLst>
            </p:cNvPr>
            <p:cNvSpPr/>
            <p:nvPr/>
          </p:nvSpPr>
          <p:spPr>
            <a:xfrm>
              <a:off x="2820550" y="1714773"/>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6512;p126">
              <a:extLst>
                <a:ext uri="{FF2B5EF4-FFF2-40B4-BE49-F238E27FC236}">
                  <a16:creationId xmlns:a16="http://schemas.microsoft.com/office/drawing/2014/main" id="{BA3F8784-78C3-4B46-AB8C-6DE44D639DC6}"/>
                </a:ext>
              </a:extLst>
            </p:cNvPr>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6513;p126">
              <a:extLst>
                <a:ext uri="{FF2B5EF4-FFF2-40B4-BE49-F238E27FC236}">
                  <a16:creationId xmlns:a16="http://schemas.microsoft.com/office/drawing/2014/main" id="{EF38E4BE-EC2F-43DD-9B0F-76373F4AF96F}"/>
                </a:ext>
              </a:extLst>
            </p:cNvPr>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6514;p126">
              <a:extLst>
                <a:ext uri="{FF2B5EF4-FFF2-40B4-BE49-F238E27FC236}">
                  <a16:creationId xmlns:a16="http://schemas.microsoft.com/office/drawing/2014/main" id="{9557D748-C522-4D08-A8CB-D7EDB3E61D53}"/>
                </a:ext>
              </a:extLst>
            </p:cNvPr>
            <p:cNvSpPr/>
            <p:nvPr/>
          </p:nvSpPr>
          <p:spPr>
            <a:xfrm>
              <a:off x="2817943" y="1715587"/>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6515;p126">
              <a:extLst>
                <a:ext uri="{FF2B5EF4-FFF2-40B4-BE49-F238E27FC236}">
                  <a16:creationId xmlns:a16="http://schemas.microsoft.com/office/drawing/2014/main" id="{E18DC519-A85D-4C97-B72D-62D73805A653}"/>
                </a:ext>
              </a:extLst>
            </p:cNvPr>
            <p:cNvSpPr/>
            <p:nvPr/>
          </p:nvSpPr>
          <p:spPr>
            <a:xfrm>
              <a:off x="2901594" y="1637965"/>
              <a:ext cx="5540" cy="10943"/>
            </a:xfrm>
            <a:custGeom>
              <a:avLst/>
              <a:gdLst/>
              <a:ahLst/>
              <a:cxnLst/>
              <a:rect l="l" t="t" r="r" b="b"/>
              <a:pathLst>
                <a:path w="408" h="806" extrusionOk="0">
                  <a:moveTo>
                    <a:pt x="407" y="1"/>
                  </a:moveTo>
                  <a:lnTo>
                    <a:pt x="1" y="80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6516;p126">
              <a:extLst>
                <a:ext uri="{FF2B5EF4-FFF2-40B4-BE49-F238E27FC236}">
                  <a16:creationId xmlns:a16="http://schemas.microsoft.com/office/drawing/2014/main" id="{E6943529-2B02-4FEA-908D-D3B28355A1DA}"/>
                </a:ext>
              </a:extLst>
            </p:cNvPr>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6517;p126">
              <a:extLst>
                <a:ext uri="{FF2B5EF4-FFF2-40B4-BE49-F238E27FC236}">
                  <a16:creationId xmlns:a16="http://schemas.microsoft.com/office/drawing/2014/main" id="{E8317172-8B36-421D-9CAC-10E6F0487594}"/>
                </a:ext>
              </a:extLst>
            </p:cNvPr>
            <p:cNvSpPr/>
            <p:nvPr/>
          </p:nvSpPr>
          <p:spPr>
            <a:xfrm>
              <a:off x="2803687" y="1710645"/>
              <a:ext cx="679" cy="394"/>
            </a:xfrm>
            <a:custGeom>
              <a:avLst/>
              <a:gdLst/>
              <a:ahLst/>
              <a:cxnLst/>
              <a:rect l="l" t="t" r="r" b="b"/>
              <a:pathLst>
                <a:path w="50" h="29" extrusionOk="0">
                  <a:moveTo>
                    <a:pt x="0" y="0"/>
                  </a:moveTo>
                  <a:lnTo>
                    <a:pt x="49" y="2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6518;p126">
              <a:extLst>
                <a:ext uri="{FF2B5EF4-FFF2-40B4-BE49-F238E27FC236}">
                  <a16:creationId xmlns:a16="http://schemas.microsoft.com/office/drawing/2014/main" id="{4F8C8417-9E82-4CEA-87E0-1048CC5C42B2}"/>
                </a:ext>
              </a:extLst>
            </p:cNvPr>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6519;p126">
              <a:extLst>
                <a:ext uri="{FF2B5EF4-FFF2-40B4-BE49-F238E27FC236}">
                  <a16:creationId xmlns:a16="http://schemas.microsoft.com/office/drawing/2014/main" id="{1A175234-68AF-418C-B04D-507AE99617D6}"/>
                </a:ext>
              </a:extLst>
            </p:cNvPr>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6520;p126">
              <a:extLst>
                <a:ext uri="{FF2B5EF4-FFF2-40B4-BE49-F238E27FC236}">
                  <a16:creationId xmlns:a16="http://schemas.microsoft.com/office/drawing/2014/main" id="{0629AA83-48C0-463D-83D3-A73C0F59B91C}"/>
                </a:ext>
              </a:extLst>
            </p:cNvPr>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6521;p126">
              <a:extLst>
                <a:ext uri="{FF2B5EF4-FFF2-40B4-BE49-F238E27FC236}">
                  <a16:creationId xmlns:a16="http://schemas.microsoft.com/office/drawing/2014/main" id="{B0D8504E-7522-46A7-AD70-FA0F5F6BA428}"/>
                </a:ext>
              </a:extLst>
            </p:cNvPr>
            <p:cNvSpPr/>
            <p:nvPr/>
          </p:nvSpPr>
          <p:spPr>
            <a:xfrm>
              <a:off x="2597825" y="1732030"/>
              <a:ext cx="109" cy="258"/>
            </a:xfrm>
            <a:custGeom>
              <a:avLst/>
              <a:gdLst/>
              <a:ahLst/>
              <a:cxnLst/>
              <a:rect l="l" t="t" r="r" b="b"/>
              <a:pathLst>
                <a:path w="8" h="19" extrusionOk="0">
                  <a:moveTo>
                    <a:pt x="7" y="1"/>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6522;p126">
              <a:extLst>
                <a:ext uri="{FF2B5EF4-FFF2-40B4-BE49-F238E27FC236}">
                  <a16:creationId xmlns:a16="http://schemas.microsoft.com/office/drawing/2014/main" id="{4330BFA4-2C60-4C1C-BD4F-29CEA728AF10}"/>
                </a:ext>
              </a:extLst>
            </p:cNvPr>
            <p:cNvSpPr/>
            <p:nvPr/>
          </p:nvSpPr>
          <p:spPr>
            <a:xfrm>
              <a:off x="2643975" y="1710455"/>
              <a:ext cx="14" cy="14"/>
            </a:xfrm>
            <a:custGeom>
              <a:avLst/>
              <a:gdLst/>
              <a:ahLst/>
              <a:cxnLst/>
              <a:rect l="l" t="t" r="r" b="b"/>
              <a:pathLst>
                <a:path w="1" h="1" extrusionOk="0">
                  <a:moveTo>
                    <a:pt x="0"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6523;p126">
              <a:extLst>
                <a:ext uri="{FF2B5EF4-FFF2-40B4-BE49-F238E27FC236}">
                  <a16:creationId xmlns:a16="http://schemas.microsoft.com/office/drawing/2014/main" id="{AE2BD93D-093B-4B14-BF25-A065F5A7E7EF}"/>
                </a:ext>
              </a:extLst>
            </p:cNvPr>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6524;p126">
              <a:extLst>
                <a:ext uri="{FF2B5EF4-FFF2-40B4-BE49-F238E27FC236}">
                  <a16:creationId xmlns:a16="http://schemas.microsoft.com/office/drawing/2014/main" id="{86096354-5E28-4788-81C9-D1D2232DF00E}"/>
                </a:ext>
              </a:extLst>
            </p:cNvPr>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6525;p126">
              <a:extLst>
                <a:ext uri="{FF2B5EF4-FFF2-40B4-BE49-F238E27FC236}">
                  <a16:creationId xmlns:a16="http://schemas.microsoft.com/office/drawing/2014/main" id="{73EC38FD-F4D2-474A-9D55-571F73D40DF1}"/>
                </a:ext>
              </a:extLst>
            </p:cNvPr>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6526;p126">
              <a:extLst>
                <a:ext uri="{FF2B5EF4-FFF2-40B4-BE49-F238E27FC236}">
                  <a16:creationId xmlns:a16="http://schemas.microsoft.com/office/drawing/2014/main" id="{E7F14828-CF57-4BE3-BB44-3FED1D04614B}"/>
                </a:ext>
              </a:extLst>
            </p:cNvPr>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6527;p126">
              <a:extLst>
                <a:ext uri="{FF2B5EF4-FFF2-40B4-BE49-F238E27FC236}">
                  <a16:creationId xmlns:a16="http://schemas.microsoft.com/office/drawing/2014/main" id="{A57817D9-4C2C-4FB1-866C-80BC4FE1F86B}"/>
                </a:ext>
              </a:extLst>
            </p:cNvPr>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6528;p126">
              <a:extLst>
                <a:ext uri="{FF2B5EF4-FFF2-40B4-BE49-F238E27FC236}">
                  <a16:creationId xmlns:a16="http://schemas.microsoft.com/office/drawing/2014/main" id="{0BB13ADB-90B2-40E8-925F-0705DF04B757}"/>
                </a:ext>
              </a:extLst>
            </p:cNvPr>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6529;p126">
              <a:extLst>
                <a:ext uri="{FF2B5EF4-FFF2-40B4-BE49-F238E27FC236}">
                  <a16:creationId xmlns:a16="http://schemas.microsoft.com/office/drawing/2014/main" id="{521C3C8B-C8AE-41FC-A70F-456A1ED8E94F}"/>
                </a:ext>
              </a:extLst>
            </p:cNvPr>
            <p:cNvSpPr/>
            <p:nvPr/>
          </p:nvSpPr>
          <p:spPr>
            <a:xfrm>
              <a:off x="2627437" y="1766639"/>
              <a:ext cx="109" cy="109"/>
            </a:xfrm>
            <a:custGeom>
              <a:avLst/>
              <a:gdLst/>
              <a:ahLst/>
              <a:cxnLst/>
              <a:rect l="l" t="t" r="r" b="b"/>
              <a:pathLst>
                <a:path w="8" h="8" extrusionOk="0">
                  <a:moveTo>
                    <a:pt x="0" y="7"/>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6530;p126">
              <a:extLst>
                <a:ext uri="{FF2B5EF4-FFF2-40B4-BE49-F238E27FC236}">
                  <a16:creationId xmlns:a16="http://schemas.microsoft.com/office/drawing/2014/main" id="{90E56A45-9705-46BB-A9EE-A8F5DF45C9FF}"/>
                </a:ext>
              </a:extLst>
            </p:cNvPr>
            <p:cNvSpPr/>
            <p:nvPr/>
          </p:nvSpPr>
          <p:spPr>
            <a:xfrm>
              <a:off x="2629094" y="1765254"/>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6531;p126">
              <a:extLst>
                <a:ext uri="{FF2B5EF4-FFF2-40B4-BE49-F238E27FC236}">
                  <a16:creationId xmlns:a16="http://schemas.microsoft.com/office/drawing/2014/main" id="{59B9B011-C3C3-40DE-B847-AE001D7191C4}"/>
                </a:ext>
              </a:extLst>
            </p:cNvPr>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6532;p126">
              <a:extLst>
                <a:ext uri="{FF2B5EF4-FFF2-40B4-BE49-F238E27FC236}">
                  <a16:creationId xmlns:a16="http://schemas.microsoft.com/office/drawing/2014/main" id="{03CD4EC5-465D-4BF8-9DE6-BDEFC558B579}"/>
                </a:ext>
              </a:extLst>
            </p:cNvPr>
            <p:cNvSpPr/>
            <p:nvPr/>
          </p:nvSpPr>
          <p:spPr>
            <a:xfrm>
              <a:off x="2634701" y="1762837"/>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6533;p126">
              <a:extLst>
                <a:ext uri="{FF2B5EF4-FFF2-40B4-BE49-F238E27FC236}">
                  <a16:creationId xmlns:a16="http://schemas.microsoft.com/office/drawing/2014/main" id="{07B1D111-1BC8-4737-A610-5E5F9092EA19}"/>
                </a:ext>
              </a:extLst>
            </p:cNvPr>
            <p:cNvSpPr/>
            <p:nvPr/>
          </p:nvSpPr>
          <p:spPr>
            <a:xfrm>
              <a:off x="2634701" y="1780759"/>
              <a:ext cx="679" cy="54"/>
            </a:xfrm>
            <a:custGeom>
              <a:avLst/>
              <a:gdLst/>
              <a:ahLst/>
              <a:cxnLst/>
              <a:rect l="l" t="t" r="r" b="b"/>
              <a:pathLst>
                <a:path w="50" h="4" extrusionOk="0">
                  <a:moveTo>
                    <a:pt x="50"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6534;p126">
              <a:extLst>
                <a:ext uri="{FF2B5EF4-FFF2-40B4-BE49-F238E27FC236}">
                  <a16:creationId xmlns:a16="http://schemas.microsoft.com/office/drawing/2014/main" id="{C3891C7B-2344-41A8-ACFA-F99E0D8C7177}"/>
                </a:ext>
              </a:extLst>
            </p:cNvPr>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6535;p126">
              <a:extLst>
                <a:ext uri="{FF2B5EF4-FFF2-40B4-BE49-F238E27FC236}">
                  <a16:creationId xmlns:a16="http://schemas.microsoft.com/office/drawing/2014/main" id="{08DF31C5-414C-4B32-8659-953A3F9A85FA}"/>
                </a:ext>
              </a:extLst>
            </p:cNvPr>
            <p:cNvSpPr/>
            <p:nvPr/>
          </p:nvSpPr>
          <p:spPr>
            <a:xfrm>
              <a:off x="2635421" y="1780705"/>
              <a:ext cx="625" cy="68"/>
            </a:xfrm>
            <a:custGeom>
              <a:avLst/>
              <a:gdLst/>
              <a:ahLst/>
              <a:cxnLst/>
              <a:rect l="l" t="t" r="r" b="b"/>
              <a:pathLst>
                <a:path w="46" h="5" extrusionOk="0">
                  <a:moveTo>
                    <a:pt x="46"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6536;p126">
              <a:extLst>
                <a:ext uri="{FF2B5EF4-FFF2-40B4-BE49-F238E27FC236}">
                  <a16:creationId xmlns:a16="http://schemas.microsoft.com/office/drawing/2014/main" id="{DE763D35-A579-4303-9AE3-A616ADBC7A90}"/>
                </a:ext>
              </a:extLst>
            </p:cNvPr>
            <p:cNvSpPr/>
            <p:nvPr/>
          </p:nvSpPr>
          <p:spPr>
            <a:xfrm>
              <a:off x="2636127" y="1780610"/>
              <a:ext cx="543" cy="68"/>
            </a:xfrm>
            <a:custGeom>
              <a:avLst/>
              <a:gdLst/>
              <a:ahLst/>
              <a:cxnLst/>
              <a:rect l="l" t="t" r="r" b="b"/>
              <a:pathLst>
                <a:path w="40" h="5" extrusionOk="0">
                  <a:moveTo>
                    <a:pt x="39"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6537;p126">
              <a:extLst>
                <a:ext uri="{FF2B5EF4-FFF2-40B4-BE49-F238E27FC236}">
                  <a16:creationId xmlns:a16="http://schemas.microsoft.com/office/drawing/2014/main" id="{4C389956-35E8-40A8-9C6C-E198823B2B18}"/>
                </a:ext>
              </a:extLst>
            </p:cNvPr>
            <p:cNvSpPr/>
            <p:nvPr/>
          </p:nvSpPr>
          <p:spPr>
            <a:xfrm>
              <a:off x="2635272" y="176274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6538;p126">
              <a:extLst>
                <a:ext uri="{FF2B5EF4-FFF2-40B4-BE49-F238E27FC236}">
                  <a16:creationId xmlns:a16="http://schemas.microsoft.com/office/drawing/2014/main" id="{87879A1C-4352-4B75-83E5-C80680465B25}"/>
                </a:ext>
              </a:extLst>
            </p:cNvPr>
            <p:cNvSpPr/>
            <p:nvPr/>
          </p:nvSpPr>
          <p:spPr>
            <a:xfrm>
              <a:off x="2636751" y="1780474"/>
              <a:ext cx="489" cy="109"/>
            </a:xfrm>
            <a:custGeom>
              <a:avLst/>
              <a:gdLst/>
              <a:ahLst/>
              <a:cxnLst/>
              <a:rect l="l" t="t" r="r" b="b"/>
              <a:pathLst>
                <a:path w="36" h="8" extrusionOk="0">
                  <a:moveTo>
                    <a:pt x="35"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6539;p126">
              <a:extLst>
                <a:ext uri="{FF2B5EF4-FFF2-40B4-BE49-F238E27FC236}">
                  <a16:creationId xmlns:a16="http://schemas.microsoft.com/office/drawing/2014/main" id="{369A0EBF-35CC-4D8D-9F1B-966721A34EB5}"/>
                </a:ext>
              </a:extLst>
            </p:cNvPr>
            <p:cNvSpPr/>
            <p:nvPr/>
          </p:nvSpPr>
          <p:spPr>
            <a:xfrm>
              <a:off x="2963060" y="1726992"/>
              <a:ext cx="109" cy="204"/>
            </a:xfrm>
            <a:custGeom>
              <a:avLst/>
              <a:gdLst/>
              <a:ahLst/>
              <a:cxnLst/>
              <a:rect l="l" t="t" r="r" b="b"/>
              <a:pathLst>
                <a:path w="8" h="15" extrusionOk="0">
                  <a:moveTo>
                    <a:pt x="8"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6540;p126">
              <a:extLst>
                <a:ext uri="{FF2B5EF4-FFF2-40B4-BE49-F238E27FC236}">
                  <a16:creationId xmlns:a16="http://schemas.microsoft.com/office/drawing/2014/main" id="{EF259A7F-F9BD-4C74-A2F8-0D7C496CEC1B}"/>
                </a:ext>
              </a:extLst>
            </p:cNvPr>
            <p:cNvSpPr/>
            <p:nvPr/>
          </p:nvSpPr>
          <p:spPr>
            <a:xfrm>
              <a:off x="2962449" y="1728038"/>
              <a:ext cx="149" cy="258"/>
            </a:xfrm>
            <a:custGeom>
              <a:avLst/>
              <a:gdLst/>
              <a:ahLst/>
              <a:cxnLst/>
              <a:rect l="l" t="t" r="r" b="b"/>
              <a:pathLst>
                <a:path w="11" h="19" extrusionOk="0">
                  <a:moveTo>
                    <a:pt x="11" y="1"/>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6541;p126">
              <a:extLst>
                <a:ext uri="{FF2B5EF4-FFF2-40B4-BE49-F238E27FC236}">
                  <a16:creationId xmlns:a16="http://schemas.microsoft.com/office/drawing/2014/main" id="{CA2370C9-77D1-49A9-BE8C-E3276C4DDEFA}"/>
                </a:ext>
              </a:extLst>
            </p:cNvPr>
            <p:cNvSpPr/>
            <p:nvPr/>
          </p:nvSpPr>
          <p:spPr>
            <a:xfrm>
              <a:off x="3013201" y="1703272"/>
              <a:ext cx="299" cy="109"/>
            </a:xfrm>
            <a:custGeom>
              <a:avLst/>
              <a:gdLst/>
              <a:ahLst/>
              <a:cxnLst/>
              <a:rect l="l" t="t" r="r" b="b"/>
              <a:pathLst>
                <a:path w="22" h="8" extrusionOk="0">
                  <a:moveTo>
                    <a:pt x="22"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6542;p126">
              <a:extLst>
                <a:ext uri="{FF2B5EF4-FFF2-40B4-BE49-F238E27FC236}">
                  <a16:creationId xmlns:a16="http://schemas.microsoft.com/office/drawing/2014/main" id="{BB5CDA7F-BEA3-44FD-83C5-5F90FEE19A81}"/>
                </a:ext>
              </a:extLst>
            </p:cNvPr>
            <p:cNvSpPr/>
            <p:nvPr/>
          </p:nvSpPr>
          <p:spPr>
            <a:xfrm>
              <a:off x="2963684" y="1726286"/>
              <a:ext cx="109" cy="149"/>
            </a:xfrm>
            <a:custGeom>
              <a:avLst/>
              <a:gdLst/>
              <a:ahLst/>
              <a:cxnLst/>
              <a:rect l="l" t="t" r="r" b="b"/>
              <a:pathLst>
                <a:path w="8" h="11" extrusionOk="0">
                  <a:moveTo>
                    <a:pt x="0" y="11"/>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6543;p126">
              <a:extLst>
                <a:ext uri="{FF2B5EF4-FFF2-40B4-BE49-F238E27FC236}">
                  <a16:creationId xmlns:a16="http://schemas.microsoft.com/office/drawing/2014/main" id="{70D01D20-E097-426C-B206-1AB8FCB0B113}"/>
                </a:ext>
              </a:extLst>
            </p:cNvPr>
            <p:cNvSpPr/>
            <p:nvPr/>
          </p:nvSpPr>
          <p:spPr>
            <a:xfrm>
              <a:off x="2962204" y="1728662"/>
              <a:ext cx="109" cy="244"/>
            </a:xfrm>
            <a:custGeom>
              <a:avLst/>
              <a:gdLst/>
              <a:ahLst/>
              <a:cxnLst/>
              <a:rect l="l" t="t" r="r" b="b"/>
              <a:pathLst>
                <a:path w="8" h="18" extrusionOk="0">
                  <a:moveTo>
                    <a:pt x="8" y="0"/>
                  </a:moveTo>
                  <a:lnTo>
                    <a:pt x="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6544;p126">
              <a:extLst>
                <a:ext uri="{FF2B5EF4-FFF2-40B4-BE49-F238E27FC236}">
                  <a16:creationId xmlns:a16="http://schemas.microsoft.com/office/drawing/2014/main" id="{59FD92FA-6A7D-4756-9222-6769E54F1470}"/>
                </a:ext>
              </a:extLst>
            </p:cNvPr>
            <p:cNvSpPr/>
            <p:nvPr/>
          </p:nvSpPr>
          <p:spPr>
            <a:xfrm>
              <a:off x="2962774" y="1727468"/>
              <a:ext cx="109" cy="258"/>
            </a:xfrm>
            <a:custGeom>
              <a:avLst/>
              <a:gdLst/>
              <a:ahLst/>
              <a:cxnLst/>
              <a:rect l="l" t="t" r="r" b="b"/>
              <a:pathLst>
                <a:path w="8" h="19" extrusionOk="0">
                  <a:moveTo>
                    <a:pt x="8" y="1"/>
                  </a:moveTo>
                  <a:lnTo>
                    <a:pt x="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6545;p126">
              <a:extLst>
                <a:ext uri="{FF2B5EF4-FFF2-40B4-BE49-F238E27FC236}">
                  <a16:creationId xmlns:a16="http://schemas.microsoft.com/office/drawing/2014/main" id="{9FA2B9A3-F5E6-42ED-B8D9-36CAA19AB715}"/>
                </a:ext>
              </a:extLst>
            </p:cNvPr>
            <p:cNvSpPr/>
            <p:nvPr/>
          </p:nvSpPr>
          <p:spPr>
            <a:xfrm>
              <a:off x="3012536" y="1703177"/>
              <a:ext cx="258" cy="68"/>
            </a:xfrm>
            <a:custGeom>
              <a:avLst/>
              <a:gdLst/>
              <a:ahLst/>
              <a:cxnLst/>
              <a:rect l="l" t="t" r="r" b="b"/>
              <a:pathLst>
                <a:path w="19" h="5" extrusionOk="0">
                  <a:moveTo>
                    <a:pt x="18"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6546;p126">
              <a:extLst>
                <a:ext uri="{FF2B5EF4-FFF2-40B4-BE49-F238E27FC236}">
                  <a16:creationId xmlns:a16="http://schemas.microsoft.com/office/drawing/2014/main" id="{5E32F1E2-AA55-46E5-BC39-B68D0F255BE2}"/>
                </a:ext>
              </a:extLst>
            </p:cNvPr>
            <p:cNvSpPr/>
            <p:nvPr/>
          </p:nvSpPr>
          <p:spPr>
            <a:xfrm>
              <a:off x="2963345" y="1726612"/>
              <a:ext cx="163" cy="163"/>
            </a:xfrm>
            <a:custGeom>
              <a:avLst/>
              <a:gdLst/>
              <a:ahLst/>
              <a:cxnLst/>
              <a:rect l="l" t="t" r="r" b="b"/>
              <a:pathLst>
                <a:path w="12" h="12" extrusionOk="0">
                  <a:moveTo>
                    <a:pt x="11"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6547;p126">
              <a:extLst>
                <a:ext uri="{FF2B5EF4-FFF2-40B4-BE49-F238E27FC236}">
                  <a16:creationId xmlns:a16="http://schemas.microsoft.com/office/drawing/2014/main" id="{FF3BC429-6C93-4D73-B0F7-0C3BAF6F4403}"/>
                </a:ext>
              </a:extLst>
            </p:cNvPr>
            <p:cNvSpPr/>
            <p:nvPr/>
          </p:nvSpPr>
          <p:spPr>
            <a:xfrm>
              <a:off x="2964010" y="1726042"/>
              <a:ext cx="109" cy="68"/>
            </a:xfrm>
            <a:custGeom>
              <a:avLst/>
              <a:gdLst/>
              <a:ahLst/>
              <a:cxnLst/>
              <a:rect l="l" t="t" r="r" b="b"/>
              <a:pathLst>
                <a:path w="8" h="5" extrusionOk="0">
                  <a:moveTo>
                    <a:pt x="8"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6548;p126">
              <a:extLst>
                <a:ext uri="{FF2B5EF4-FFF2-40B4-BE49-F238E27FC236}">
                  <a16:creationId xmlns:a16="http://schemas.microsoft.com/office/drawing/2014/main" id="{1BE2A248-9058-45DC-B8DB-2AC86F280D91}"/>
                </a:ext>
              </a:extLst>
            </p:cNvPr>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6549;p126">
              <a:extLst>
                <a:ext uri="{FF2B5EF4-FFF2-40B4-BE49-F238E27FC236}">
                  <a16:creationId xmlns:a16="http://schemas.microsoft.com/office/drawing/2014/main" id="{91A603FD-F8AD-474F-9879-14CAA916028A}"/>
                </a:ext>
              </a:extLst>
            </p:cNvPr>
            <p:cNvSpPr/>
            <p:nvPr/>
          </p:nvSpPr>
          <p:spPr>
            <a:xfrm>
              <a:off x="3011966" y="1703177"/>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6550;p126">
              <a:extLst>
                <a:ext uri="{FF2B5EF4-FFF2-40B4-BE49-F238E27FC236}">
                  <a16:creationId xmlns:a16="http://schemas.microsoft.com/office/drawing/2014/main" id="{09FA3E55-59ED-4FB4-AD8E-AF7588C2F2D9}"/>
                </a:ext>
              </a:extLst>
            </p:cNvPr>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6551;p126">
              <a:extLst>
                <a:ext uri="{FF2B5EF4-FFF2-40B4-BE49-F238E27FC236}">
                  <a16:creationId xmlns:a16="http://schemas.microsoft.com/office/drawing/2014/main" id="{4175FA59-4C0D-4267-8BE5-62AB4434FFC9}"/>
                </a:ext>
              </a:extLst>
            </p:cNvPr>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6552;p126">
              <a:extLst>
                <a:ext uri="{FF2B5EF4-FFF2-40B4-BE49-F238E27FC236}">
                  <a16:creationId xmlns:a16="http://schemas.microsoft.com/office/drawing/2014/main" id="{E04ADB2C-0B30-4303-861D-CFC9EFA0DADF}"/>
                </a:ext>
              </a:extLst>
            </p:cNvPr>
            <p:cNvSpPr/>
            <p:nvPr/>
          </p:nvSpPr>
          <p:spPr>
            <a:xfrm>
              <a:off x="2650343" y="1811417"/>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6553;p126">
              <a:extLst>
                <a:ext uri="{FF2B5EF4-FFF2-40B4-BE49-F238E27FC236}">
                  <a16:creationId xmlns:a16="http://schemas.microsoft.com/office/drawing/2014/main" id="{838AD871-29AB-4D50-99CF-A6FE6E299A2B}"/>
                </a:ext>
              </a:extLst>
            </p:cNvPr>
            <p:cNvSpPr/>
            <p:nvPr/>
          </p:nvSpPr>
          <p:spPr>
            <a:xfrm>
              <a:off x="2650723" y="1811322"/>
              <a:ext cx="54" cy="14"/>
            </a:xfrm>
            <a:custGeom>
              <a:avLst/>
              <a:gdLst/>
              <a:ahLst/>
              <a:cxnLst/>
              <a:rect l="l" t="t" r="r" b="b"/>
              <a:pathLst>
                <a:path w="4" h="1" extrusionOk="0">
                  <a:moveTo>
                    <a:pt x="0"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6554;p126">
              <a:extLst>
                <a:ext uri="{FF2B5EF4-FFF2-40B4-BE49-F238E27FC236}">
                  <a16:creationId xmlns:a16="http://schemas.microsoft.com/office/drawing/2014/main" id="{73FA5F79-5CA4-4A8B-B40E-ADBBDBBEBDF8}"/>
                </a:ext>
              </a:extLst>
            </p:cNvPr>
            <p:cNvSpPr/>
            <p:nvPr/>
          </p:nvSpPr>
          <p:spPr>
            <a:xfrm>
              <a:off x="2698067" y="1830086"/>
              <a:ext cx="299" cy="14"/>
            </a:xfrm>
            <a:custGeom>
              <a:avLst/>
              <a:gdLst/>
              <a:ahLst/>
              <a:cxnLst/>
              <a:rect l="l" t="t" r="r" b="b"/>
              <a:pathLst>
                <a:path w="22" h="1" extrusionOk="0">
                  <a:moveTo>
                    <a:pt x="0" y="1"/>
                  </a:moveTo>
                  <a:lnTo>
                    <a:pt x="2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6555;p126">
              <a:extLst>
                <a:ext uri="{FF2B5EF4-FFF2-40B4-BE49-F238E27FC236}">
                  <a16:creationId xmlns:a16="http://schemas.microsoft.com/office/drawing/2014/main" id="{1D52176A-0DAD-4C22-BE31-B608AB4EB12F}"/>
                </a:ext>
              </a:extLst>
            </p:cNvPr>
            <p:cNvSpPr/>
            <p:nvPr/>
          </p:nvSpPr>
          <p:spPr>
            <a:xfrm>
              <a:off x="2651008" y="1811227"/>
              <a:ext cx="14" cy="14"/>
            </a:xfrm>
            <a:custGeom>
              <a:avLst/>
              <a:gdLst/>
              <a:ahLst/>
              <a:cxnLst/>
              <a:rect l="l" t="t" r="r" b="b"/>
              <a:pathLst>
                <a:path w="1" h="1" extrusionOk="0">
                  <a:moveTo>
                    <a:pt x="0"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6556;p126">
              <a:extLst>
                <a:ext uri="{FF2B5EF4-FFF2-40B4-BE49-F238E27FC236}">
                  <a16:creationId xmlns:a16="http://schemas.microsoft.com/office/drawing/2014/main" id="{A942C98D-A020-41B8-A790-0F76D14FAED2}"/>
                </a:ext>
              </a:extLst>
            </p:cNvPr>
            <p:cNvSpPr/>
            <p:nvPr/>
          </p:nvSpPr>
          <p:spPr>
            <a:xfrm>
              <a:off x="2651198" y="1811132"/>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6557;p126">
              <a:extLst>
                <a:ext uri="{FF2B5EF4-FFF2-40B4-BE49-F238E27FC236}">
                  <a16:creationId xmlns:a16="http://schemas.microsoft.com/office/drawing/2014/main" id="{B54B5197-EB55-4FC8-BF07-ED19C6C75823}"/>
                </a:ext>
              </a:extLst>
            </p:cNvPr>
            <p:cNvSpPr/>
            <p:nvPr/>
          </p:nvSpPr>
          <p:spPr>
            <a:xfrm>
              <a:off x="2649012" y="1811607"/>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6558;p126">
              <a:extLst>
                <a:ext uri="{FF2B5EF4-FFF2-40B4-BE49-F238E27FC236}">
                  <a16:creationId xmlns:a16="http://schemas.microsoft.com/office/drawing/2014/main" id="{CBE85258-5A0D-4032-A2AB-26E9822E9C62}"/>
                </a:ext>
              </a:extLst>
            </p:cNvPr>
            <p:cNvSpPr/>
            <p:nvPr/>
          </p:nvSpPr>
          <p:spPr>
            <a:xfrm>
              <a:off x="2649487" y="1811553"/>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6559;p126">
              <a:extLst>
                <a:ext uri="{FF2B5EF4-FFF2-40B4-BE49-F238E27FC236}">
                  <a16:creationId xmlns:a16="http://schemas.microsoft.com/office/drawing/2014/main" id="{7A28407F-7E08-49F7-9677-5B1A8F67B630}"/>
                </a:ext>
              </a:extLst>
            </p:cNvPr>
            <p:cNvSpPr/>
            <p:nvPr/>
          </p:nvSpPr>
          <p:spPr>
            <a:xfrm>
              <a:off x="2649962" y="1811458"/>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6560;p126">
              <a:extLst>
                <a:ext uri="{FF2B5EF4-FFF2-40B4-BE49-F238E27FC236}">
                  <a16:creationId xmlns:a16="http://schemas.microsoft.com/office/drawing/2014/main" id="{01C1EAA0-1247-4139-98E3-994119FCF92E}"/>
                </a:ext>
              </a:extLst>
            </p:cNvPr>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6561;p126">
              <a:extLst>
                <a:ext uri="{FF2B5EF4-FFF2-40B4-BE49-F238E27FC236}">
                  <a16:creationId xmlns:a16="http://schemas.microsoft.com/office/drawing/2014/main" id="{7494CB4D-49DE-4238-894D-75F0A99F272D}"/>
                </a:ext>
              </a:extLst>
            </p:cNvPr>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6562;p126">
              <a:extLst>
                <a:ext uri="{FF2B5EF4-FFF2-40B4-BE49-F238E27FC236}">
                  <a16:creationId xmlns:a16="http://schemas.microsoft.com/office/drawing/2014/main" id="{AF695E54-8DF6-406B-98DA-5460803C0C75}"/>
                </a:ext>
              </a:extLst>
            </p:cNvPr>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6563;p126">
              <a:extLst>
                <a:ext uri="{FF2B5EF4-FFF2-40B4-BE49-F238E27FC236}">
                  <a16:creationId xmlns:a16="http://schemas.microsoft.com/office/drawing/2014/main" id="{8C256C4E-C4F3-4CF5-A990-13EA7CC92E79}"/>
                </a:ext>
              </a:extLst>
            </p:cNvPr>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6564;p126">
              <a:extLst>
                <a:ext uri="{FF2B5EF4-FFF2-40B4-BE49-F238E27FC236}">
                  <a16:creationId xmlns:a16="http://schemas.microsoft.com/office/drawing/2014/main" id="{581C0B97-8312-4A75-9C78-20A3A8974CEF}"/>
                </a:ext>
              </a:extLst>
            </p:cNvPr>
            <p:cNvSpPr/>
            <p:nvPr/>
          </p:nvSpPr>
          <p:spPr>
            <a:xfrm>
              <a:off x="2786661" y="1879766"/>
              <a:ext cx="394" cy="149"/>
            </a:xfrm>
            <a:custGeom>
              <a:avLst/>
              <a:gdLst/>
              <a:ahLst/>
              <a:cxnLst/>
              <a:rect l="l" t="t" r="r" b="b"/>
              <a:pathLst>
                <a:path w="29" h="11" extrusionOk="0">
                  <a:moveTo>
                    <a:pt x="1" y="11"/>
                  </a:moveTo>
                  <a:lnTo>
                    <a:pt x="29"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6565;p126">
              <a:extLst>
                <a:ext uri="{FF2B5EF4-FFF2-40B4-BE49-F238E27FC236}">
                  <a16:creationId xmlns:a16="http://schemas.microsoft.com/office/drawing/2014/main" id="{3A0C194E-5CEB-41DB-9073-7E797A75C0F2}"/>
                </a:ext>
              </a:extLst>
            </p:cNvPr>
            <p:cNvSpPr/>
            <p:nvPr/>
          </p:nvSpPr>
          <p:spPr>
            <a:xfrm>
              <a:off x="2761230" y="1825999"/>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6566;p126">
              <a:extLst>
                <a:ext uri="{FF2B5EF4-FFF2-40B4-BE49-F238E27FC236}">
                  <a16:creationId xmlns:a16="http://schemas.microsoft.com/office/drawing/2014/main" id="{2C3A1000-28F5-4A42-B316-4ABFE2F2CCB1}"/>
                </a:ext>
              </a:extLst>
            </p:cNvPr>
            <p:cNvSpPr/>
            <p:nvPr/>
          </p:nvSpPr>
          <p:spPr>
            <a:xfrm>
              <a:off x="2761474" y="1825864"/>
              <a:ext cx="54" cy="14"/>
            </a:xfrm>
            <a:custGeom>
              <a:avLst/>
              <a:gdLst/>
              <a:ahLst/>
              <a:cxnLst/>
              <a:rect l="l" t="t" r="r" b="b"/>
              <a:pathLst>
                <a:path w="4" h="1" extrusionOk="0">
                  <a:moveTo>
                    <a:pt x="0"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6567;p126">
              <a:extLst>
                <a:ext uri="{FF2B5EF4-FFF2-40B4-BE49-F238E27FC236}">
                  <a16:creationId xmlns:a16="http://schemas.microsoft.com/office/drawing/2014/main" id="{38B14471-F949-44F6-BC08-96D5D2DAC2C7}"/>
                </a:ext>
              </a:extLst>
            </p:cNvPr>
            <p:cNvSpPr/>
            <p:nvPr/>
          </p:nvSpPr>
          <p:spPr>
            <a:xfrm>
              <a:off x="2761705" y="1825769"/>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6568;p126">
              <a:extLst>
                <a:ext uri="{FF2B5EF4-FFF2-40B4-BE49-F238E27FC236}">
                  <a16:creationId xmlns:a16="http://schemas.microsoft.com/office/drawing/2014/main" id="{C97A42A9-54BF-4D4D-AFD8-BEEE32F17651}"/>
                </a:ext>
              </a:extLst>
            </p:cNvPr>
            <p:cNvSpPr/>
            <p:nvPr/>
          </p:nvSpPr>
          <p:spPr>
            <a:xfrm>
              <a:off x="2760945" y="1826149"/>
              <a:ext cx="68" cy="54"/>
            </a:xfrm>
            <a:custGeom>
              <a:avLst/>
              <a:gdLst/>
              <a:ahLst/>
              <a:cxnLst/>
              <a:rect l="l" t="t" r="r" b="b"/>
              <a:pathLst>
                <a:path w="5" h="4" extrusionOk="0">
                  <a:moveTo>
                    <a:pt x="4" y="0"/>
                  </a:moveTo>
                  <a:lnTo>
                    <a:pt x="1" y="4"/>
                  </a:ln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6569;p126">
              <a:extLst>
                <a:ext uri="{FF2B5EF4-FFF2-40B4-BE49-F238E27FC236}">
                  <a16:creationId xmlns:a16="http://schemas.microsoft.com/office/drawing/2014/main" id="{170E5A92-659B-4B40-A4DA-1895112FEBB0}"/>
                </a:ext>
              </a:extLst>
            </p:cNvPr>
            <p:cNvSpPr/>
            <p:nvPr/>
          </p:nvSpPr>
          <p:spPr>
            <a:xfrm>
              <a:off x="2704530" y="1833793"/>
              <a:ext cx="54" cy="68"/>
            </a:xfrm>
            <a:custGeom>
              <a:avLst/>
              <a:gdLst/>
              <a:ahLst/>
              <a:cxnLst/>
              <a:rect l="l" t="t" r="r" b="b"/>
              <a:pathLst>
                <a:path w="4" h="5" extrusionOk="0">
                  <a:moveTo>
                    <a:pt x="4" y="1"/>
                  </a:moveTo>
                  <a:lnTo>
                    <a:pt x="0" y="4"/>
                  </a:ln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6570;p126">
              <a:extLst>
                <a:ext uri="{FF2B5EF4-FFF2-40B4-BE49-F238E27FC236}">
                  <a16:creationId xmlns:a16="http://schemas.microsoft.com/office/drawing/2014/main" id="{8FA45801-3EDC-4DC0-96FD-0DCC447D9DAF}"/>
                </a:ext>
              </a:extLst>
            </p:cNvPr>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6571;p126">
              <a:extLst>
                <a:ext uri="{FF2B5EF4-FFF2-40B4-BE49-F238E27FC236}">
                  <a16:creationId xmlns:a16="http://schemas.microsoft.com/office/drawing/2014/main" id="{D949AE55-AC65-4BC8-AB78-EE150D320F0D}"/>
                </a:ext>
              </a:extLst>
            </p:cNvPr>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6572;p126">
              <a:extLst>
                <a:ext uri="{FF2B5EF4-FFF2-40B4-BE49-F238E27FC236}">
                  <a16:creationId xmlns:a16="http://schemas.microsoft.com/office/drawing/2014/main" id="{A719B300-1620-4100-980A-4E24EAFCDD78}"/>
                </a:ext>
              </a:extLst>
            </p:cNvPr>
            <p:cNvSpPr/>
            <p:nvPr/>
          </p:nvSpPr>
          <p:spPr>
            <a:xfrm>
              <a:off x="2724204" y="1829570"/>
              <a:ext cx="258" cy="149"/>
            </a:xfrm>
            <a:custGeom>
              <a:avLst/>
              <a:gdLst/>
              <a:ahLst/>
              <a:cxnLst/>
              <a:rect l="l" t="t" r="r" b="b"/>
              <a:pathLst>
                <a:path w="19" h="11" extrusionOk="0">
                  <a:moveTo>
                    <a:pt x="1" y="0"/>
                  </a:moveTo>
                  <a:lnTo>
                    <a:pt x="1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6573;p126">
              <a:extLst>
                <a:ext uri="{FF2B5EF4-FFF2-40B4-BE49-F238E27FC236}">
                  <a16:creationId xmlns:a16="http://schemas.microsoft.com/office/drawing/2014/main" id="{59B27E21-1C7B-4224-A1E4-986EF985EBBD}"/>
                </a:ext>
              </a:extLst>
            </p:cNvPr>
            <p:cNvSpPr/>
            <p:nvPr/>
          </p:nvSpPr>
          <p:spPr>
            <a:xfrm>
              <a:off x="2722208" y="1828851"/>
              <a:ext cx="204" cy="68"/>
            </a:xfrm>
            <a:custGeom>
              <a:avLst/>
              <a:gdLst/>
              <a:ahLst/>
              <a:cxnLst/>
              <a:rect l="l" t="t" r="r" b="b"/>
              <a:pathLst>
                <a:path w="15" h="5" extrusionOk="0">
                  <a:moveTo>
                    <a:pt x="1" y="1"/>
                  </a:moveTo>
                  <a:lnTo>
                    <a:pt x="1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6574;p126">
              <a:extLst>
                <a:ext uri="{FF2B5EF4-FFF2-40B4-BE49-F238E27FC236}">
                  <a16:creationId xmlns:a16="http://schemas.microsoft.com/office/drawing/2014/main" id="{CC5CC0AA-D094-4D68-B3AB-8783DDD9C3D8}"/>
                </a:ext>
              </a:extLst>
            </p:cNvPr>
            <p:cNvSpPr/>
            <p:nvPr/>
          </p:nvSpPr>
          <p:spPr>
            <a:xfrm>
              <a:off x="2724679" y="1829855"/>
              <a:ext cx="204" cy="149"/>
            </a:xfrm>
            <a:custGeom>
              <a:avLst/>
              <a:gdLst/>
              <a:ahLst/>
              <a:cxnLst/>
              <a:rect l="l" t="t" r="r" b="b"/>
              <a:pathLst>
                <a:path w="15" h="11" extrusionOk="0">
                  <a:moveTo>
                    <a:pt x="1" y="0"/>
                  </a:moveTo>
                  <a:lnTo>
                    <a:pt x="15"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6575;p126">
              <a:extLst>
                <a:ext uri="{FF2B5EF4-FFF2-40B4-BE49-F238E27FC236}">
                  <a16:creationId xmlns:a16="http://schemas.microsoft.com/office/drawing/2014/main" id="{6A8ED1C9-ECA6-4EC4-BD89-E0415E2F319C}"/>
                </a:ext>
              </a:extLst>
            </p:cNvPr>
            <p:cNvSpPr/>
            <p:nvPr/>
          </p:nvSpPr>
          <p:spPr>
            <a:xfrm>
              <a:off x="2720593" y="1828905"/>
              <a:ext cx="204" cy="14"/>
            </a:xfrm>
            <a:custGeom>
              <a:avLst/>
              <a:gdLst/>
              <a:ahLst/>
              <a:cxnLst/>
              <a:rect l="l" t="t" r="r" b="b"/>
              <a:pathLst>
                <a:path w="15" h="1" extrusionOk="0">
                  <a:moveTo>
                    <a:pt x="1" y="0"/>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6576;p126">
              <a:extLst>
                <a:ext uri="{FF2B5EF4-FFF2-40B4-BE49-F238E27FC236}">
                  <a16:creationId xmlns:a16="http://schemas.microsoft.com/office/drawing/2014/main" id="{089CE588-E044-4F62-84A5-5FCCC7BA709C}"/>
                </a:ext>
              </a:extLst>
            </p:cNvPr>
            <p:cNvSpPr/>
            <p:nvPr/>
          </p:nvSpPr>
          <p:spPr>
            <a:xfrm>
              <a:off x="2720077" y="1828905"/>
              <a:ext cx="489" cy="54"/>
            </a:xfrm>
            <a:custGeom>
              <a:avLst/>
              <a:gdLst/>
              <a:ahLst/>
              <a:cxnLst/>
              <a:rect l="l" t="t" r="r" b="b"/>
              <a:pathLst>
                <a:path w="36" h="4" extrusionOk="0">
                  <a:moveTo>
                    <a:pt x="0" y="4"/>
                  </a:moveTo>
                  <a:lnTo>
                    <a:pt x="3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6577;p126">
              <a:extLst>
                <a:ext uri="{FF2B5EF4-FFF2-40B4-BE49-F238E27FC236}">
                  <a16:creationId xmlns:a16="http://schemas.microsoft.com/office/drawing/2014/main" id="{DBC97C0E-7A0B-4672-B925-2A70D484A04F}"/>
                </a:ext>
              </a:extLst>
            </p:cNvPr>
            <p:cNvSpPr/>
            <p:nvPr/>
          </p:nvSpPr>
          <p:spPr>
            <a:xfrm>
              <a:off x="2722588" y="1828946"/>
              <a:ext cx="204" cy="68"/>
            </a:xfrm>
            <a:custGeom>
              <a:avLst/>
              <a:gdLst/>
              <a:ahLst/>
              <a:cxnLst/>
              <a:rect l="l" t="t" r="r" b="b"/>
              <a:pathLst>
                <a:path w="15" h="5" extrusionOk="0">
                  <a:moveTo>
                    <a:pt x="1" y="1"/>
                  </a:moveTo>
                  <a:lnTo>
                    <a:pt x="1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6578;p126">
              <a:extLst>
                <a:ext uri="{FF2B5EF4-FFF2-40B4-BE49-F238E27FC236}">
                  <a16:creationId xmlns:a16="http://schemas.microsoft.com/office/drawing/2014/main" id="{1B73B5A0-F133-445D-B629-F14DA0A99565}"/>
                </a:ext>
              </a:extLst>
            </p:cNvPr>
            <p:cNvSpPr/>
            <p:nvPr/>
          </p:nvSpPr>
          <p:spPr>
            <a:xfrm>
              <a:off x="2723349" y="1829190"/>
              <a:ext cx="204" cy="54"/>
            </a:xfrm>
            <a:custGeom>
              <a:avLst/>
              <a:gdLst/>
              <a:ahLst/>
              <a:cxnLst/>
              <a:rect l="l" t="t" r="r" b="b"/>
              <a:pathLst>
                <a:path w="15" h="4" extrusionOk="0">
                  <a:moveTo>
                    <a:pt x="1" y="0"/>
                  </a:moveTo>
                  <a:lnTo>
                    <a:pt x="1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6579;p126">
              <a:extLst>
                <a:ext uri="{FF2B5EF4-FFF2-40B4-BE49-F238E27FC236}">
                  <a16:creationId xmlns:a16="http://schemas.microsoft.com/office/drawing/2014/main" id="{FCFB7AA3-007B-4B5C-9AB5-7D43613B8992}"/>
                </a:ext>
              </a:extLst>
            </p:cNvPr>
            <p:cNvSpPr/>
            <p:nvPr/>
          </p:nvSpPr>
          <p:spPr>
            <a:xfrm>
              <a:off x="2722969" y="1829041"/>
              <a:ext cx="204" cy="68"/>
            </a:xfrm>
            <a:custGeom>
              <a:avLst/>
              <a:gdLst/>
              <a:ahLst/>
              <a:cxnLst/>
              <a:rect l="l" t="t" r="r" b="b"/>
              <a:pathLst>
                <a:path w="15" h="5" extrusionOk="0">
                  <a:moveTo>
                    <a:pt x="1" y="1"/>
                  </a:moveTo>
                  <a:lnTo>
                    <a:pt x="1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6580;p126">
              <a:extLst>
                <a:ext uri="{FF2B5EF4-FFF2-40B4-BE49-F238E27FC236}">
                  <a16:creationId xmlns:a16="http://schemas.microsoft.com/office/drawing/2014/main" id="{8D126562-53A8-4A59-A87E-481F3983FC97}"/>
                </a:ext>
              </a:extLst>
            </p:cNvPr>
            <p:cNvSpPr/>
            <p:nvPr/>
          </p:nvSpPr>
          <p:spPr>
            <a:xfrm>
              <a:off x="2723783" y="1829380"/>
              <a:ext cx="204" cy="109"/>
            </a:xfrm>
            <a:custGeom>
              <a:avLst/>
              <a:gdLst/>
              <a:ahLst/>
              <a:cxnLst/>
              <a:rect l="l" t="t" r="r" b="b"/>
              <a:pathLst>
                <a:path w="15" h="8" extrusionOk="0">
                  <a:moveTo>
                    <a:pt x="0" y="0"/>
                  </a:moveTo>
                  <a:lnTo>
                    <a:pt x="14"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6581;p126">
              <a:extLst>
                <a:ext uri="{FF2B5EF4-FFF2-40B4-BE49-F238E27FC236}">
                  <a16:creationId xmlns:a16="http://schemas.microsoft.com/office/drawing/2014/main" id="{2F109E52-8E55-4A82-9896-6349F8CBB854}"/>
                </a:ext>
              </a:extLst>
            </p:cNvPr>
            <p:cNvSpPr/>
            <p:nvPr/>
          </p:nvSpPr>
          <p:spPr>
            <a:xfrm>
              <a:off x="2720878" y="1828851"/>
              <a:ext cx="204" cy="14"/>
            </a:xfrm>
            <a:custGeom>
              <a:avLst/>
              <a:gdLst/>
              <a:ahLst/>
              <a:cxnLst/>
              <a:rect l="l" t="t" r="r" b="b"/>
              <a:pathLst>
                <a:path w="15" h="1" extrusionOk="0">
                  <a:moveTo>
                    <a:pt x="1" y="1"/>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6582;p126">
              <a:extLst>
                <a:ext uri="{FF2B5EF4-FFF2-40B4-BE49-F238E27FC236}">
                  <a16:creationId xmlns:a16="http://schemas.microsoft.com/office/drawing/2014/main" id="{E9DBBBF1-79BB-44FC-8283-FAD4E91723BE}"/>
                </a:ext>
              </a:extLst>
            </p:cNvPr>
            <p:cNvSpPr/>
            <p:nvPr/>
          </p:nvSpPr>
          <p:spPr>
            <a:xfrm>
              <a:off x="2721217" y="1828810"/>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6583;p126">
              <a:extLst>
                <a:ext uri="{FF2B5EF4-FFF2-40B4-BE49-F238E27FC236}">
                  <a16:creationId xmlns:a16="http://schemas.microsoft.com/office/drawing/2014/main" id="{79A1ECC2-F649-4F6C-8831-70221062E128}"/>
                </a:ext>
              </a:extLst>
            </p:cNvPr>
            <p:cNvSpPr/>
            <p:nvPr/>
          </p:nvSpPr>
          <p:spPr>
            <a:xfrm>
              <a:off x="2721882" y="1828810"/>
              <a:ext cx="149" cy="14"/>
            </a:xfrm>
            <a:custGeom>
              <a:avLst/>
              <a:gdLst/>
              <a:ahLst/>
              <a:cxnLst/>
              <a:rect l="l" t="t" r="r" b="b"/>
              <a:pathLst>
                <a:path w="11" h="1" extrusionOk="0">
                  <a:moveTo>
                    <a:pt x="0"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6584;p126">
              <a:extLst>
                <a:ext uri="{FF2B5EF4-FFF2-40B4-BE49-F238E27FC236}">
                  <a16:creationId xmlns:a16="http://schemas.microsoft.com/office/drawing/2014/main" id="{6D571019-3362-43F5-8628-CED07B91FADF}"/>
                </a:ext>
              </a:extLst>
            </p:cNvPr>
            <p:cNvSpPr/>
            <p:nvPr/>
          </p:nvSpPr>
          <p:spPr>
            <a:xfrm>
              <a:off x="2725155" y="1830181"/>
              <a:ext cx="258" cy="163"/>
            </a:xfrm>
            <a:custGeom>
              <a:avLst/>
              <a:gdLst/>
              <a:ahLst/>
              <a:cxnLst/>
              <a:rect l="l" t="t" r="r" b="b"/>
              <a:pathLst>
                <a:path w="19" h="12" extrusionOk="0">
                  <a:moveTo>
                    <a:pt x="1" y="1"/>
                  </a:moveTo>
                  <a:lnTo>
                    <a:pt x="1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6585;p126">
              <a:extLst>
                <a:ext uri="{FF2B5EF4-FFF2-40B4-BE49-F238E27FC236}">
                  <a16:creationId xmlns:a16="http://schemas.microsoft.com/office/drawing/2014/main" id="{33A3FE3C-B7E3-4F46-B47F-0967E26895F9}"/>
                </a:ext>
              </a:extLst>
            </p:cNvPr>
            <p:cNvSpPr/>
            <p:nvPr/>
          </p:nvSpPr>
          <p:spPr>
            <a:xfrm>
              <a:off x="2721543" y="1828810"/>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6586;p126">
              <a:extLst>
                <a:ext uri="{FF2B5EF4-FFF2-40B4-BE49-F238E27FC236}">
                  <a16:creationId xmlns:a16="http://schemas.microsoft.com/office/drawing/2014/main" id="{D570C9CF-A1B6-458B-AF8E-5C8216B1036D}"/>
                </a:ext>
              </a:extLst>
            </p:cNvPr>
            <p:cNvSpPr/>
            <p:nvPr/>
          </p:nvSpPr>
          <p:spPr>
            <a:xfrm>
              <a:off x="2725630" y="1830616"/>
              <a:ext cx="258" cy="204"/>
            </a:xfrm>
            <a:custGeom>
              <a:avLst/>
              <a:gdLst/>
              <a:ahLst/>
              <a:cxnLst/>
              <a:rect l="l" t="t" r="r" b="b"/>
              <a:pathLst>
                <a:path w="19" h="15" extrusionOk="0">
                  <a:moveTo>
                    <a:pt x="1" y="0"/>
                  </a:moveTo>
                  <a:lnTo>
                    <a:pt x="18"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6587;p126">
              <a:extLst>
                <a:ext uri="{FF2B5EF4-FFF2-40B4-BE49-F238E27FC236}">
                  <a16:creationId xmlns:a16="http://schemas.microsoft.com/office/drawing/2014/main" id="{F8FDC05C-9AFF-4B4E-B6B2-52DB4B262286}"/>
                </a:ext>
              </a:extLst>
            </p:cNvPr>
            <p:cNvSpPr/>
            <p:nvPr/>
          </p:nvSpPr>
          <p:spPr>
            <a:xfrm>
              <a:off x="2704530" y="1833888"/>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6588;p126">
              <a:extLst>
                <a:ext uri="{FF2B5EF4-FFF2-40B4-BE49-F238E27FC236}">
                  <a16:creationId xmlns:a16="http://schemas.microsoft.com/office/drawing/2014/main" id="{1A9166B3-A2F9-4F49-B96A-D0A0D2BC021C}"/>
                </a:ext>
              </a:extLst>
            </p:cNvPr>
            <p:cNvSpPr/>
            <p:nvPr/>
          </p:nvSpPr>
          <p:spPr>
            <a:xfrm>
              <a:off x="2801976" y="1871403"/>
              <a:ext cx="109" cy="54"/>
            </a:xfrm>
            <a:custGeom>
              <a:avLst/>
              <a:gdLst/>
              <a:ahLst/>
              <a:cxnLst/>
              <a:rect l="l" t="t" r="r" b="b"/>
              <a:pathLst>
                <a:path w="8" h="4" extrusionOk="0">
                  <a:moveTo>
                    <a:pt x="7"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6589;p126">
              <a:extLst>
                <a:ext uri="{FF2B5EF4-FFF2-40B4-BE49-F238E27FC236}">
                  <a16:creationId xmlns:a16="http://schemas.microsoft.com/office/drawing/2014/main" id="{93FC15A3-9FB7-41E8-931B-6F9ABDD33964}"/>
                </a:ext>
              </a:extLst>
            </p:cNvPr>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6590;p126">
              <a:extLst>
                <a:ext uri="{FF2B5EF4-FFF2-40B4-BE49-F238E27FC236}">
                  <a16:creationId xmlns:a16="http://schemas.microsoft.com/office/drawing/2014/main" id="{86030DD4-584D-43BD-A65A-B7AC94FD272E}"/>
                </a:ext>
              </a:extLst>
            </p:cNvPr>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6591;p126">
              <a:extLst>
                <a:ext uri="{FF2B5EF4-FFF2-40B4-BE49-F238E27FC236}">
                  <a16:creationId xmlns:a16="http://schemas.microsoft.com/office/drawing/2014/main" id="{6B38E2F3-8269-4B3C-87A2-6C583F995E57}"/>
                </a:ext>
              </a:extLst>
            </p:cNvPr>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6592;p126">
              <a:extLst>
                <a:ext uri="{FF2B5EF4-FFF2-40B4-BE49-F238E27FC236}">
                  <a16:creationId xmlns:a16="http://schemas.microsoft.com/office/drawing/2014/main" id="{A97AF74F-47BC-4FE9-840D-F9A003E29BFA}"/>
                </a:ext>
              </a:extLst>
            </p:cNvPr>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6593;p126">
              <a:extLst>
                <a:ext uri="{FF2B5EF4-FFF2-40B4-BE49-F238E27FC236}">
                  <a16:creationId xmlns:a16="http://schemas.microsoft.com/office/drawing/2014/main" id="{C2E890C4-BA66-44CE-B01A-C162CB5A9E8C}"/>
                </a:ext>
              </a:extLst>
            </p:cNvPr>
            <p:cNvSpPr/>
            <p:nvPr/>
          </p:nvSpPr>
          <p:spPr>
            <a:xfrm>
              <a:off x="2822750" y="1866596"/>
              <a:ext cx="109" cy="109"/>
            </a:xfrm>
            <a:custGeom>
              <a:avLst/>
              <a:gdLst/>
              <a:ahLst/>
              <a:cxnLst/>
              <a:rect l="l" t="t" r="r" b="b"/>
              <a:pathLst>
                <a:path w="8" h="8" extrusionOk="0">
                  <a:moveTo>
                    <a:pt x="7"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6594;p126">
              <a:extLst>
                <a:ext uri="{FF2B5EF4-FFF2-40B4-BE49-F238E27FC236}">
                  <a16:creationId xmlns:a16="http://schemas.microsoft.com/office/drawing/2014/main" id="{A8CA5912-7B3D-48C5-AEC5-E4782DFE229B}"/>
                </a:ext>
              </a:extLst>
            </p:cNvPr>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6595;p126">
              <a:extLst>
                <a:ext uri="{FF2B5EF4-FFF2-40B4-BE49-F238E27FC236}">
                  <a16:creationId xmlns:a16="http://schemas.microsoft.com/office/drawing/2014/main" id="{703E9762-CAC7-4001-83BD-15299A8CCCB1}"/>
                </a:ext>
              </a:extLst>
            </p:cNvPr>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6596;p126">
              <a:extLst>
                <a:ext uri="{FF2B5EF4-FFF2-40B4-BE49-F238E27FC236}">
                  <a16:creationId xmlns:a16="http://schemas.microsoft.com/office/drawing/2014/main" id="{8EFA8772-D990-42DA-A10B-7D8CEA3C059D}"/>
                </a:ext>
              </a:extLst>
            </p:cNvPr>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6597;p126">
              <a:extLst>
                <a:ext uri="{FF2B5EF4-FFF2-40B4-BE49-F238E27FC236}">
                  <a16:creationId xmlns:a16="http://schemas.microsoft.com/office/drawing/2014/main" id="{23BABB2A-E91C-47AE-831D-DF231A892CE7}"/>
                </a:ext>
              </a:extLst>
            </p:cNvPr>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6598;p126">
              <a:extLst>
                <a:ext uri="{FF2B5EF4-FFF2-40B4-BE49-F238E27FC236}">
                  <a16:creationId xmlns:a16="http://schemas.microsoft.com/office/drawing/2014/main" id="{D7818297-5631-470A-A741-6ECDDBA70605}"/>
                </a:ext>
              </a:extLst>
            </p:cNvPr>
            <p:cNvSpPr/>
            <p:nvPr/>
          </p:nvSpPr>
          <p:spPr>
            <a:xfrm>
              <a:off x="2796178" y="1873684"/>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6599;p126">
              <a:extLst>
                <a:ext uri="{FF2B5EF4-FFF2-40B4-BE49-F238E27FC236}">
                  <a16:creationId xmlns:a16="http://schemas.microsoft.com/office/drawing/2014/main" id="{165A7AAB-4B77-4B7F-8C6F-5006075AB0C9}"/>
                </a:ext>
              </a:extLst>
            </p:cNvPr>
            <p:cNvSpPr/>
            <p:nvPr/>
          </p:nvSpPr>
          <p:spPr>
            <a:xfrm>
              <a:off x="2795798" y="1873779"/>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6600;p126">
              <a:extLst>
                <a:ext uri="{FF2B5EF4-FFF2-40B4-BE49-F238E27FC236}">
                  <a16:creationId xmlns:a16="http://schemas.microsoft.com/office/drawing/2014/main" id="{97406573-04D0-4F49-A7B4-80711DC04A49}"/>
                </a:ext>
              </a:extLst>
            </p:cNvPr>
            <p:cNvSpPr/>
            <p:nvPr/>
          </p:nvSpPr>
          <p:spPr>
            <a:xfrm>
              <a:off x="2795459" y="1873779"/>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6601;p126">
              <a:extLst>
                <a:ext uri="{FF2B5EF4-FFF2-40B4-BE49-F238E27FC236}">
                  <a16:creationId xmlns:a16="http://schemas.microsoft.com/office/drawing/2014/main" id="{A9EF723F-99D8-4592-AF93-283B76D24DA1}"/>
                </a:ext>
              </a:extLst>
            </p:cNvPr>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6602;p126">
              <a:extLst>
                <a:ext uri="{FF2B5EF4-FFF2-40B4-BE49-F238E27FC236}">
                  <a16:creationId xmlns:a16="http://schemas.microsoft.com/office/drawing/2014/main" id="{A180E846-C8C8-4318-93B7-3189DD0A62BF}"/>
                </a:ext>
              </a:extLst>
            </p:cNvPr>
            <p:cNvSpPr/>
            <p:nvPr/>
          </p:nvSpPr>
          <p:spPr>
            <a:xfrm>
              <a:off x="2796559" y="1873399"/>
              <a:ext cx="299" cy="149"/>
            </a:xfrm>
            <a:custGeom>
              <a:avLst/>
              <a:gdLst/>
              <a:ahLst/>
              <a:cxnLst/>
              <a:rect l="l" t="t" r="r" b="b"/>
              <a:pathLst>
                <a:path w="22" h="11" extrusionOk="0">
                  <a:moveTo>
                    <a:pt x="0" y="11"/>
                  </a:moveTo>
                  <a:lnTo>
                    <a:pt x="2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6603;p126">
              <a:extLst>
                <a:ext uri="{FF2B5EF4-FFF2-40B4-BE49-F238E27FC236}">
                  <a16:creationId xmlns:a16="http://schemas.microsoft.com/office/drawing/2014/main" id="{D9EF1180-50DF-407E-8854-9C8DF965118A}"/>
                </a:ext>
              </a:extLst>
            </p:cNvPr>
            <p:cNvSpPr/>
            <p:nvPr/>
          </p:nvSpPr>
          <p:spPr>
            <a:xfrm>
              <a:off x="2794984" y="1873724"/>
              <a:ext cx="68" cy="14"/>
            </a:xfrm>
            <a:custGeom>
              <a:avLst/>
              <a:gdLst/>
              <a:ahLst/>
              <a:cxnLst/>
              <a:rect l="l" t="t" r="r" b="b"/>
              <a:pathLst>
                <a:path w="5" h="1" extrusionOk="0">
                  <a:moveTo>
                    <a:pt x="1"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6604;p126">
              <a:extLst>
                <a:ext uri="{FF2B5EF4-FFF2-40B4-BE49-F238E27FC236}">
                  <a16:creationId xmlns:a16="http://schemas.microsoft.com/office/drawing/2014/main" id="{4BE2EFB9-3D61-4EF2-BFA1-DCFC341AA5C4}"/>
                </a:ext>
              </a:extLst>
            </p:cNvPr>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6605;p126">
              <a:extLst>
                <a:ext uri="{FF2B5EF4-FFF2-40B4-BE49-F238E27FC236}">
                  <a16:creationId xmlns:a16="http://schemas.microsoft.com/office/drawing/2014/main" id="{9673DC2C-2A32-41BB-885F-22436058FE72}"/>
                </a:ext>
              </a:extLst>
            </p:cNvPr>
            <p:cNvSpPr/>
            <p:nvPr/>
          </p:nvSpPr>
          <p:spPr>
            <a:xfrm>
              <a:off x="2796980" y="1873303"/>
              <a:ext cx="109" cy="54"/>
            </a:xfrm>
            <a:custGeom>
              <a:avLst/>
              <a:gdLst/>
              <a:ahLst/>
              <a:cxnLst/>
              <a:rect l="l" t="t" r="r" b="b"/>
              <a:pathLst>
                <a:path w="8" h="4" extrusionOk="0">
                  <a:moveTo>
                    <a:pt x="8"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6606;p126">
              <a:extLst>
                <a:ext uri="{FF2B5EF4-FFF2-40B4-BE49-F238E27FC236}">
                  <a16:creationId xmlns:a16="http://schemas.microsoft.com/office/drawing/2014/main" id="{AC22ED3F-54E0-46A3-A834-C0C0582B8DA1}"/>
                </a:ext>
              </a:extLst>
            </p:cNvPr>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6607;p126">
              <a:extLst>
                <a:ext uri="{FF2B5EF4-FFF2-40B4-BE49-F238E27FC236}">
                  <a16:creationId xmlns:a16="http://schemas.microsoft.com/office/drawing/2014/main" id="{77D637FE-0F82-47D2-AD34-18CE3400DAEB}"/>
                </a:ext>
              </a:extLst>
            </p:cNvPr>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6608;p126">
              <a:extLst>
                <a:ext uri="{FF2B5EF4-FFF2-40B4-BE49-F238E27FC236}">
                  <a16:creationId xmlns:a16="http://schemas.microsoft.com/office/drawing/2014/main" id="{73B74407-92A5-4E4A-AF68-55398E3DF08A}"/>
                </a:ext>
              </a:extLst>
            </p:cNvPr>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6609;p126">
              <a:extLst>
                <a:ext uri="{FF2B5EF4-FFF2-40B4-BE49-F238E27FC236}">
                  <a16:creationId xmlns:a16="http://schemas.microsoft.com/office/drawing/2014/main" id="{E35F998B-4CD9-4841-9C93-E87A611907C0}"/>
                </a:ext>
              </a:extLst>
            </p:cNvPr>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6610;p126">
              <a:extLst>
                <a:ext uri="{FF2B5EF4-FFF2-40B4-BE49-F238E27FC236}">
                  <a16:creationId xmlns:a16="http://schemas.microsoft.com/office/drawing/2014/main" id="{A89883A2-582C-43DD-A525-A97051D4D17C}"/>
                </a:ext>
              </a:extLst>
            </p:cNvPr>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6611;p126">
              <a:extLst>
                <a:ext uri="{FF2B5EF4-FFF2-40B4-BE49-F238E27FC236}">
                  <a16:creationId xmlns:a16="http://schemas.microsoft.com/office/drawing/2014/main" id="{FF00D64D-18EA-449B-BD74-9075388C5FE1}"/>
                </a:ext>
              </a:extLst>
            </p:cNvPr>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6612;p126">
              <a:extLst>
                <a:ext uri="{FF2B5EF4-FFF2-40B4-BE49-F238E27FC236}">
                  <a16:creationId xmlns:a16="http://schemas.microsoft.com/office/drawing/2014/main" id="{DEFFD117-5C2A-44A3-94BC-35A47F460D0B}"/>
                </a:ext>
              </a:extLst>
            </p:cNvPr>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6613;p126">
              <a:extLst>
                <a:ext uri="{FF2B5EF4-FFF2-40B4-BE49-F238E27FC236}">
                  <a16:creationId xmlns:a16="http://schemas.microsoft.com/office/drawing/2014/main" id="{007C02B9-0E51-4C4A-9B80-10DCD03FF56C}"/>
                </a:ext>
              </a:extLst>
            </p:cNvPr>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6614;p126">
              <a:extLst>
                <a:ext uri="{FF2B5EF4-FFF2-40B4-BE49-F238E27FC236}">
                  <a16:creationId xmlns:a16="http://schemas.microsoft.com/office/drawing/2014/main" id="{974B28DF-F92B-403E-8E6B-A2C4F9249BF4}"/>
                </a:ext>
              </a:extLst>
            </p:cNvPr>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6615;p126">
              <a:extLst>
                <a:ext uri="{FF2B5EF4-FFF2-40B4-BE49-F238E27FC236}">
                  <a16:creationId xmlns:a16="http://schemas.microsoft.com/office/drawing/2014/main" id="{9F3699A5-A396-46D0-870A-CF74735FB9C3}"/>
                </a:ext>
              </a:extLst>
            </p:cNvPr>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6616;p126">
              <a:extLst>
                <a:ext uri="{FF2B5EF4-FFF2-40B4-BE49-F238E27FC236}">
                  <a16:creationId xmlns:a16="http://schemas.microsoft.com/office/drawing/2014/main" id="{4A675887-9FE6-42F2-BB59-FC65581888BC}"/>
                </a:ext>
              </a:extLst>
            </p:cNvPr>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6617;p126">
              <a:extLst>
                <a:ext uri="{FF2B5EF4-FFF2-40B4-BE49-F238E27FC236}">
                  <a16:creationId xmlns:a16="http://schemas.microsoft.com/office/drawing/2014/main" id="{E6C6667B-C6CA-4C39-AD52-B897463EB8CF}"/>
                </a:ext>
              </a:extLst>
            </p:cNvPr>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6618;p126">
              <a:extLst>
                <a:ext uri="{FF2B5EF4-FFF2-40B4-BE49-F238E27FC236}">
                  <a16:creationId xmlns:a16="http://schemas.microsoft.com/office/drawing/2014/main" id="{C6F53034-B027-4244-8FB4-AEE272BB4145}"/>
                </a:ext>
              </a:extLst>
            </p:cNvPr>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6619;p126">
              <a:extLst>
                <a:ext uri="{FF2B5EF4-FFF2-40B4-BE49-F238E27FC236}">
                  <a16:creationId xmlns:a16="http://schemas.microsoft.com/office/drawing/2014/main" id="{0E269591-3E59-4A23-B3CF-34813531889D}"/>
                </a:ext>
              </a:extLst>
            </p:cNvPr>
            <p:cNvSpPr/>
            <p:nvPr/>
          </p:nvSpPr>
          <p:spPr>
            <a:xfrm>
              <a:off x="2364237" y="1918829"/>
              <a:ext cx="109" cy="68"/>
            </a:xfrm>
            <a:custGeom>
              <a:avLst/>
              <a:gdLst/>
              <a:ahLst/>
              <a:cxnLst/>
              <a:rect l="l" t="t" r="r" b="b"/>
              <a:pathLst>
                <a:path w="8" h="5" extrusionOk="0">
                  <a:moveTo>
                    <a:pt x="1" y="4"/>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6620;p126">
              <a:extLst>
                <a:ext uri="{FF2B5EF4-FFF2-40B4-BE49-F238E27FC236}">
                  <a16:creationId xmlns:a16="http://schemas.microsoft.com/office/drawing/2014/main" id="{08C27C80-31E0-473B-BD94-2D6A141A340D}"/>
                </a:ext>
              </a:extLst>
            </p:cNvPr>
            <p:cNvSpPr/>
            <p:nvPr/>
          </p:nvSpPr>
          <p:spPr>
            <a:xfrm>
              <a:off x="2364713" y="1918503"/>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6621;p126">
              <a:extLst>
                <a:ext uri="{FF2B5EF4-FFF2-40B4-BE49-F238E27FC236}">
                  <a16:creationId xmlns:a16="http://schemas.microsoft.com/office/drawing/2014/main" id="{B9FB4D4D-C0E1-445C-857F-2D546A12F04E}"/>
                </a:ext>
              </a:extLst>
            </p:cNvPr>
            <p:cNvSpPr/>
            <p:nvPr/>
          </p:nvSpPr>
          <p:spPr>
            <a:xfrm>
              <a:off x="2364102" y="1918978"/>
              <a:ext cx="109" cy="54"/>
            </a:xfrm>
            <a:custGeom>
              <a:avLst/>
              <a:gdLst/>
              <a:ahLst/>
              <a:cxnLst/>
              <a:rect l="l" t="t" r="r" b="b"/>
              <a:pathLst>
                <a:path w="8" h="4" extrusionOk="0">
                  <a:moveTo>
                    <a:pt x="0" y="4"/>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6622;p126">
              <a:extLst>
                <a:ext uri="{FF2B5EF4-FFF2-40B4-BE49-F238E27FC236}">
                  <a16:creationId xmlns:a16="http://schemas.microsoft.com/office/drawing/2014/main" id="{3E8C4AE8-3029-4405-94F6-443DB6B14409}"/>
                </a:ext>
              </a:extLst>
            </p:cNvPr>
            <p:cNvSpPr/>
            <p:nvPr/>
          </p:nvSpPr>
          <p:spPr>
            <a:xfrm>
              <a:off x="2364672" y="1918544"/>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6623;p126">
              <a:extLst>
                <a:ext uri="{FF2B5EF4-FFF2-40B4-BE49-F238E27FC236}">
                  <a16:creationId xmlns:a16="http://schemas.microsoft.com/office/drawing/2014/main" id="{657A0569-D34D-4E8F-BE61-BEE45B1C813E}"/>
                </a:ext>
              </a:extLst>
            </p:cNvPr>
            <p:cNvSpPr/>
            <p:nvPr/>
          </p:nvSpPr>
          <p:spPr>
            <a:xfrm>
              <a:off x="2364523" y="1918693"/>
              <a:ext cx="14" cy="14"/>
            </a:xfrm>
            <a:custGeom>
              <a:avLst/>
              <a:gdLst/>
              <a:ahLst/>
              <a:cxnLst/>
              <a:rect l="l" t="t" r="r" b="b"/>
              <a:pathLst>
                <a:path w="1" h="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6624;p126">
              <a:extLst>
                <a:ext uri="{FF2B5EF4-FFF2-40B4-BE49-F238E27FC236}">
                  <a16:creationId xmlns:a16="http://schemas.microsoft.com/office/drawing/2014/main" id="{F457EF57-96B9-4BC0-AB1E-A25A018656D5}"/>
                </a:ext>
              </a:extLst>
            </p:cNvPr>
            <p:cNvSpPr/>
            <p:nvPr/>
          </p:nvSpPr>
          <p:spPr>
            <a:xfrm>
              <a:off x="2364387" y="1918734"/>
              <a:ext cx="54" cy="68"/>
            </a:xfrm>
            <a:custGeom>
              <a:avLst/>
              <a:gdLst/>
              <a:ahLst/>
              <a:cxnLst/>
              <a:rect l="l" t="t" r="r" b="b"/>
              <a:pathLst>
                <a:path w="4" h="5" extrusionOk="0">
                  <a:moveTo>
                    <a:pt x="0" y="4"/>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6625;p126">
              <a:extLst>
                <a:ext uri="{FF2B5EF4-FFF2-40B4-BE49-F238E27FC236}">
                  <a16:creationId xmlns:a16="http://schemas.microsoft.com/office/drawing/2014/main" id="{D817F476-FD74-414E-B0AC-478CDAE6BAFE}"/>
                </a:ext>
              </a:extLst>
            </p:cNvPr>
            <p:cNvSpPr/>
            <p:nvPr/>
          </p:nvSpPr>
          <p:spPr>
            <a:xfrm>
              <a:off x="2363857" y="1919073"/>
              <a:ext cx="163" cy="54"/>
            </a:xfrm>
            <a:custGeom>
              <a:avLst/>
              <a:gdLst/>
              <a:ahLst/>
              <a:cxnLst/>
              <a:rect l="l" t="t" r="r" b="b"/>
              <a:pathLst>
                <a:path w="12" h="4" extrusionOk="0">
                  <a:moveTo>
                    <a:pt x="1" y="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6626;p126">
              <a:extLst>
                <a:ext uri="{FF2B5EF4-FFF2-40B4-BE49-F238E27FC236}">
                  <a16:creationId xmlns:a16="http://schemas.microsoft.com/office/drawing/2014/main" id="{4E73726F-1F3E-4E75-AB6C-C57B101239EA}"/>
                </a:ext>
              </a:extLst>
            </p:cNvPr>
            <p:cNvSpPr/>
            <p:nvPr/>
          </p:nvSpPr>
          <p:spPr>
            <a:xfrm>
              <a:off x="2363341" y="1919358"/>
              <a:ext cx="204" cy="109"/>
            </a:xfrm>
            <a:custGeom>
              <a:avLst/>
              <a:gdLst/>
              <a:ahLst/>
              <a:cxnLst/>
              <a:rect l="l" t="t" r="r" b="b"/>
              <a:pathLst>
                <a:path w="15" h="8" extrusionOk="0">
                  <a:moveTo>
                    <a:pt x="0" y="8"/>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6627;p126">
              <a:extLst>
                <a:ext uri="{FF2B5EF4-FFF2-40B4-BE49-F238E27FC236}">
                  <a16:creationId xmlns:a16="http://schemas.microsoft.com/office/drawing/2014/main" id="{C682E393-3A50-4CC1-9C16-D6F10567F261}"/>
                </a:ext>
              </a:extLst>
            </p:cNvPr>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6628;p126">
              <a:extLst>
                <a:ext uri="{FF2B5EF4-FFF2-40B4-BE49-F238E27FC236}">
                  <a16:creationId xmlns:a16="http://schemas.microsoft.com/office/drawing/2014/main" id="{D725EBAF-2EB4-4550-AFEB-4302871D6243}"/>
                </a:ext>
              </a:extLst>
            </p:cNvPr>
            <p:cNvSpPr/>
            <p:nvPr/>
          </p:nvSpPr>
          <p:spPr>
            <a:xfrm>
              <a:off x="2363626" y="1919209"/>
              <a:ext cx="149" cy="68"/>
            </a:xfrm>
            <a:custGeom>
              <a:avLst/>
              <a:gdLst/>
              <a:ahLst/>
              <a:cxnLst/>
              <a:rect l="l" t="t" r="r" b="b"/>
              <a:pathLst>
                <a:path w="11" h="5" extrusionOk="0">
                  <a:moveTo>
                    <a:pt x="0" y="5"/>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6629;p126">
              <a:extLst>
                <a:ext uri="{FF2B5EF4-FFF2-40B4-BE49-F238E27FC236}">
                  <a16:creationId xmlns:a16="http://schemas.microsoft.com/office/drawing/2014/main" id="{21692CCE-6BD5-4C24-8FCD-B5AEF5BA7A79}"/>
                </a:ext>
              </a:extLst>
            </p:cNvPr>
            <p:cNvSpPr/>
            <p:nvPr/>
          </p:nvSpPr>
          <p:spPr>
            <a:xfrm>
              <a:off x="2361766" y="1920024"/>
              <a:ext cx="394" cy="204"/>
            </a:xfrm>
            <a:custGeom>
              <a:avLst/>
              <a:gdLst/>
              <a:ahLst/>
              <a:cxnLst/>
              <a:rect l="l" t="t" r="r" b="b"/>
              <a:pathLst>
                <a:path w="29" h="15" extrusionOk="0">
                  <a:moveTo>
                    <a:pt x="1" y="15"/>
                  </a:moveTo>
                  <a:lnTo>
                    <a:pt x="2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6630;p126">
              <a:extLst>
                <a:ext uri="{FF2B5EF4-FFF2-40B4-BE49-F238E27FC236}">
                  <a16:creationId xmlns:a16="http://schemas.microsoft.com/office/drawing/2014/main" id="{028655B0-8FCE-40DA-A4EE-6721A38783D3}"/>
                </a:ext>
              </a:extLst>
            </p:cNvPr>
            <p:cNvSpPr/>
            <p:nvPr/>
          </p:nvSpPr>
          <p:spPr>
            <a:xfrm>
              <a:off x="2423463" y="1902672"/>
              <a:ext cx="163" cy="14"/>
            </a:xfrm>
            <a:custGeom>
              <a:avLst/>
              <a:gdLst/>
              <a:ahLst/>
              <a:cxnLst/>
              <a:rect l="l" t="t" r="r" b="b"/>
              <a:pathLst>
                <a:path w="12" h="1" extrusionOk="0">
                  <a:moveTo>
                    <a:pt x="1"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6631;p126">
              <a:extLst>
                <a:ext uri="{FF2B5EF4-FFF2-40B4-BE49-F238E27FC236}">
                  <a16:creationId xmlns:a16="http://schemas.microsoft.com/office/drawing/2014/main" id="{5B414D03-27D6-411B-9F99-FDDC76D3E1AE}"/>
                </a:ext>
              </a:extLst>
            </p:cNvPr>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6632;p126">
              <a:extLst>
                <a:ext uri="{FF2B5EF4-FFF2-40B4-BE49-F238E27FC236}">
                  <a16:creationId xmlns:a16="http://schemas.microsoft.com/office/drawing/2014/main" id="{D179D4F8-82BD-46CC-84C1-6DC238E0385B}"/>
                </a:ext>
              </a:extLst>
            </p:cNvPr>
            <p:cNvSpPr/>
            <p:nvPr/>
          </p:nvSpPr>
          <p:spPr>
            <a:xfrm>
              <a:off x="2364618" y="1918598"/>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6633;p126">
              <a:extLst>
                <a:ext uri="{FF2B5EF4-FFF2-40B4-BE49-F238E27FC236}">
                  <a16:creationId xmlns:a16="http://schemas.microsoft.com/office/drawing/2014/main" id="{DC04FEE2-6CB8-4269-9738-FAD3998F102B}"/>
                </a:ext>
              </a:extLst>
            </p:cNvPr>
            <p:cNvSpPr/>
            <p:nvPr/>
          </p:nvSpPr>
          <p:spPr>
            <a:xfrm>
              <a:off x="2364767" y="1918408"/>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6634;p126">
              <a:extLst>
                <a:ext uri="{FF2B5EF4-FFF2-40B4-BE49-F238E27FC236}">
                  <a16:creationId xmlns:a16="http://schemas.microsoft.com/office/drawing/2014/main" id="{4CBC0BDF-628E-4657-953D-98AFE75D9003}"/>
                </a:ext>
              </a:extLst>
            </p:cNvPr>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6635;p126">
              <a:extLst>
                <a:ext uri="{FF2B5EF4-FFF2-40B4-BE49-F238E27FC236}">
                  <a16:creationId xmlns:a16="http://schemas.microsoft.com/office/drawing/2014/main" id="{9A75531E-A666-446E-B057-B2D55B12F691}"/>
                </a:ext>
              </a:extLst>
            </p:cNvPr>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6636;p126">
              <a:extLst>
                <a:ext uri="{FF2B5EF4-FFF2-40B4-BE49-F238E27FC236}">
                  <a16:creationId xmlns:a16="http://schemas.microsoft.com/office/drawing/2014/main" id="{AA8E2FB9-828A-4410-8CBA-735D0268D526}"/>
                </a:ext>
              </a:extLst>
            </p:cNvPr>
            <p:cNvSpPr/>
            <p:nvPr/>
          </p:nvSpPr>
          <p:spPr>
            <a:xfrm>
              <a:off x="2437773" y="1917172"/>
              <a:ext cx="394" cy="774"/>
            </a:xfrm>
            <a:custGeom>
              <a:avLst/>
              <a:gdLst/>
              <a:ahLst/>
              <a:cxnLst/>
              <a:rect l="l" t="t" r="r" b="b"/>
              <a:pathLst>
                <a:path w="29" h="57" extrusionOk="0">
                  <a:moveTo>
                    <a:pt x="1" y="0"/>
                  </a:moveTo>
                  <a:lnTo>
                    <a:pt x="29" y="5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6637;p126">
              <a:extLst>
                <a:ext uri="{FF2B5EF4-FFF2-40B4-BE49-F238E27FC236}">
                  <a16:creationId xmlns:a16="http://schemas.microsoft.com/office/drawing/2014/main" id="{5F82B42B-A6D4-4D22-AAAA-0A87C9D0B05D}"/>
                </a:ext>
              </a:extLst>
            </p:cNvPr>
            <p:cNvSpPr/>
            <p:nvPr/>
          </p:nvSpPr>
          <p:spPr>
            <a:xfrm>
              <a:off x="2437203" y="1916032"/>
              <a:ext cx="448" cy="774"/>
            </a:xfrm>
            <a:custGeom>
              <a:avLst/>
              <a:gdLst/>
              <a:ahLst/>
              <a:cxnLst/>
              <a:rect l="l" t="t" r="r" b="b"/>
              <a:pathLst>
                <a:path w="33" h="57" extrusionOk="0">
                  <a:moveTo>
                    <a:pt x="1" y="0"/>
                  </a:moveTo>
                  <a:lnTo>
                    <a:pt x="32" y="5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6638;p126">
              <a:extLst>
                <a:ext uri="{FF2B5EF4-FFF2-40B4-BE49-F238E27FC236}">
                  <a16:creationId xmlns:a16="http://schemas.microsoft.com/office/drawing/2014/main" id="{5941896B-3082-4082-9B41-71F7BE511460}"/>
                </a:ext>
              </a:extLst>
            </p:cNvPr>
            <p:cNvSpPr/>
            <p:nvPr/>
          </p:nvSpPr>
          <p:spPr>
            <a:xfrm>
              <a:off x="2436062" y="1913656"/>
              <a:ext cx="394" cy="774"/>
            </a:xfrm>
            <a:custGeom>
              <a:avLst/>
              <a:gdLst/>
              <a:ahLst/>
              <a:cxnLst/>
              <a:rect l="l" t="t" r="r" b="b"/>
              <a:pathLst>
                <a:path w="29" h="57" extrusionOk="0">
                  <a:moveTo>
                    <a:pt x="1" y="0"/>
                  </a:moveTo>
                  <a:lnTo>
                    <a:pt x="29" y="5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6639;p126">
              <a:extLst>
                <a:ext uri="{FF2B5EF4-FFF2-40B4-BE49-F238E27FC236}">
                  <a16:creationId xmlns:a16="http://schemas.microsoft.com/office/drawing/2014/main" id="{7EEE397B-91FF-4B0D-818E-CAC3D2F505BF}"/>
                </a:ext>
              </a:extLst>
            </p:cNvPr>
            <p:cNvSpPr/>
            <p:nvPr/>
          </p:nvSpPr>
          <p:spPr>
            <a:xfrm>
              <a:off x="2436687" y="1914932"/>
              <a:ext cx="394" cy="733"/>
            </a:xfrm>
            <a:custGeom>
              <a:avLst/>
              <a:gdLst/>
              <a:ahLst/>
              <a:cxnLst/>
              <a:rect l="l" t="t" r="r" b="b"/>
              <a:pathLst>
                <a:path w="29" h="54" extrusionOk="0">
                  <a:moveTo>
                    <a:pt x="0" y="1"/>
                  </a:moveTo>
                  <a:lnTo>
                    <a:pt x="28" y="53"/>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6640;p126">
              <a:extLst>
                <a:ext uri="{FF2B5EF4-FFF2-40B4-BE49-F238E27FC236}">
                  <a16:creationId xmlns:a16="http://schemas.microsoft.com/office/drawing/2014/main" id="{BE5A9005-DAEB-4CEF-97AF-98EB93416D39}"/>
                </a:ext>
              </a:extLst>
            </p:cNvPr>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6641;p126">
              <a:extLst>
                <a:ext uri="{FF2B5EF4-FFF2-40B4-BE49-F238E27FC236}">
                  <a16:creationId xmlns:a16="http://schemas.microsoft.com/office/drawing/2014/main" id="{66921AC0-421C-4E37-9C94-D67C5C0F0E75}"/>
                </a:ext>
              </a:extLst>
            </p:cNvPr>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6642;p126">
              <a:extLst>
                <a:ext uri="{FF2B5EF4-FFF2-40B4-BE49-F238E27FC236}">
                  <a16:creationId xmlns:a16="http://schemas.microsoft.com/office/drawing/2014/main" id="{312237FA-5913-4E99-A32C-4DBF47E8AAB6}"/>
                </a:ext>
              </a:extLst>
            </p:cNvPr>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6643;p126">
              <a:extLst>
                <a:ext uri="{FF2B5EF4-FFF2-40B4-BE49-F238E27FC236}">
                  <a16:creationId xmlns:a16="http://schemas.microsoft.com/office/drawing/2014/main" id="{07782FCE-80E6-4FC3-8E8E-C0E0B4204D2F}"/>
                </a:ext>
              </a:extLst>
            </p:cNvPr>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6644;p126">
              <a:extLst>
                <a:ext uri="{FF2B5EF4-FFF2-40B4-BE49-F238E27FC236}">
                  <a16:creationId xmlns:a16="http://schemas.microsoft.com/office/drawing/2014/main" id="{7582ADE7-76C0-46FE-B13E-C761654C7D4F}"/>
                </a:ext>
              </a:extLst>
            </p:cNvPr>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6645;p126">
              <a:extLst>
                <a:ext uri="{FF2B5EF4-FFF2-40B4-BE49-F238E27FC236}">
                  <a16:creationId xmlns:a16="http://schemas.microsoft.com/office/drawing/2014/main" id="{E6110B09-3610-4EC1-BAB5-188099CC6DDB}"/>
                </a:ext>
              </a:extLst>
            </p:cNvPr>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6646;p126">
              <a:extLst>
                <a:ext uri="{FF2B5EF4-FFF2-40B4-BE49-F238E27FC236}">
                  <a16:creationId xmlns:a16="http://schemas.microsoft.com/office/drawing/2014/main" id="{407124CA-C750-4F16-8CBB-5E13DFB6EA3C}"/>
                </a:ext>
              </a:extLst>
            </p:cNvPr>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6647;p126">
              <a:extLst>
                <a:ext uri="{FF2B5EF4-FFF2-40B4-BE49-F238E27FC236}">
                  <a16:creationId xmlns:a16="http://schemas.microsoft.com/office/drawing/2014/main" id="{C38493E6-0646-47D6-B656-0853D7799ED7}"/>
                </a:ext>
              </a:extLst>
            </p:cNvPr>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6648;p126">
              <a:extLst>
                <a:ext uri="{FF2B5EF4-FFF2-40B4-BE49-F238E27FC236}">
                  <a16:creationId xmlns:a16="http://schemas.microsoft.com/office/drawing/2014/main" id="{24DC5487-E66D-4E19-B54C-39720C987EB3}"/>
                </a:ext>
              </a:extLst>
            </p:cNvPr>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6649;p126">
              <a:extLst>
                <a:ext uri="{FF2B5EF4-FFF2-40B4-BE49-F238E27FC236}">
                  <a16:creationId xmlns:a16="http://schemas.microsoft.com/office/drawing/2014/main" id="{5E301B25-804C-4962-8586-B62094114ADC}"/>
                </a:ext>
              </a:extLst>
            </p:cNvPr>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6650;p126">
              <a:extLst>
                <a:ext uri="{FF2B5EF4-FFF2-40B4-BE49-F238E27FC236}">
                  <a16:creationId xmlns:a16="http://schemas.microsoft.com/office/drawing/2014/main" id="{4DA0AB7F-FC42-40A3-B4E8-3008507FE7C1}"/>
                </a:ext>
              </a:extLst>
            </p:cNvPr>
            <p:cNvSpPr/>
            <p:nvPr/>
          </p:nvSpPr>
          <p:spPr>
            <a:xfrm>
              <a:off x="2461928" y="1715967"/>
              <a:ext cx="204" cy="109"/>
            </a:xfrm>
            <a:custGeom>
              <a:avLst/>
              <a:gdLst/>
              <a:ahLst/>
              <a:cxnLst/>
              <a:rect l="l" t="t" r="r" b="b"/>
              <a:pathLst>
                <a:path w="15" h="8" extrusionOk="0">
                  <a:moveTo>
                    <a:pt x="14"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6651;p126">
              <a:extLst>
                <a:ext uri="{FF2B5EF4-FFF2-40B4-BE49-F238E27FC236}">
                  <a16:creationId xmlns:a16="http://schemas.microsoft.com/office/drawing/2014/main" id="{BF5361F3-FAE5-4412-ACB4-5B2C95ECD75B}"/>
                </a:ext>
              </a:extLst>
            </p:cNvPr>
            <p:cNvSpPr/>
            <p:nvPr/>
          </p:nvSpPr>
          <p:spPr>
            <a:xfrm>
              <a:off x="2465159" y="1716823"/>
              <a:ext cx="244" cy="54"/>
            </a:xfrm>
            <a:custGeom>
              <a:avLst/>
              <a:gdLst/>
              <a:ahLst/>
              <a:cxnLst/>
              <a:rect l="l" t="t" r="r" b="b"/>
              <a:pathLst>
                <a:path w="18" h="4" extrusionOk="0">
                  <a:moveTo>
                    <a:pt x="18"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6652;p126">
              <a:extLst>
                <a:ext uri="{FF2B5EF4-FFF2-40B4-BE49-F238E27FC236}">
                  <a16:creationId xmlns:a16="http://schemas.microsoft.com/office/drawing/2014/main" id="{D8BD0823-4984-4319-866F-774AF23B51EE}"/>
                </a:ext>
              </a:extLst>
            </p:cNvPr>
            <p:cNvSpPr/>
            <p:nvPr/>
          </p:nvSpPr>
          <p:spPr>
            <a:xfrm>
              <a:off x="2462498" y="1716157"/>
              <a:ext cx="244" cy="109"/>
            </a:xfrm>
            <a:custGeom>
              <a:avLst/>
              <a:gdLst/>
              <a:ahLst/>
              <a:cxnLst/>
              <a:rect l="l" t="t" r="r" b="b"/>
              <a:pathLst>
                <a:path w="18" h="8" extrusionOk="0">
                  <a:moveTo>
                    <a:pt x="18"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6653;p126">
              <a:extLst>
                <a:ext uri="{FF2B5EF4-FFF2-40B4-BE49-F238E27FC236}">
                  <a16:creationId xmlns:a16="http://schemas.microsoft.com/office/drawing/2014/main" id="{46C7A165-1415-4102-9F39-430B4389B44A}"/>
                </a:ext>
              </a:extLst>
            </p:cNvPr>
            <p:cNvSpPr/>
            <p:nvPr/>
          </p:nvSpPr>
          <p:spPr>
            <a:xfrm>
              <a:off x="2463733" y="1716538"/>
              <a:ext cx="299" cy="109"/>
            </a:xfrm>
            <a:custGeom>
              <a:avLst/>
              <a:gdLst/>
              <a:ahLst/>
              <a:cxnLst/>
              <a:rect l="l" t="t" r="r" b="b"/>
              <a:pathLst>
                <a:path w="22" h="8" extrusionOk="0">
                  <a:moveTo>
                    <a:pt x="21"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6654;p126">
              <a:extLst>
                <a:ext uri="{FF2B5EF4-FFF2-40B4-BE49-F238E27FC236}">
                  <a16:creationId xmlns:a16="http://schemas.microsoft.com/office/drawing/2014/main" id="{29FFFAD6-3941-41C4-9B9F-F42248E0D07A}"/>
                </a:ext>
              </a:extLst>
            </p:cNvPr>
            <p:cNvSpPr/>
            <p:nvPr/>
          </p:nvSpPr>
          <p:spPr>
            <a:xfrm>
              <a:off x="2463109" y="1716388"/>
              <a:ext cx="258" cy="68"/>
            </a:xfrm>
            <a:custGeom>
              <a:avLst/>
              <a:gdLst/>
              <a:ahLst/>
              <a:cxnLst/>
              <a:rect l="l" t="t" r="r" b="b"/>
              <a:pathLst>
                <a:path w="19" h="5" extrusionOk="0">
                  <a:moveTo>
                    <a:pt x="18"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6655;p126">
              <a:extLst>
                <a:ext uri="{FF2B5EF4-FFF2-40B4-BE49-F238E27FC236}">
                  <a16:creationId xmlns:a16="http://schemas.microsoft.com/office/drawing/2014/main" id="{95CA85E9-D2DE-48CE-8976-37E536EA001D}"/>
                </a:ext>
              </a:extLst>
            </p:cNvPr>
            <p:cNvSpPr/>
            <p:nvPr/>
          </p:nvSpPr>
          <p:spPr>
            <a:xfrm>
              <a:off x="2464399" y="1716728"/>
              <a:ext cx="299" cy="54"/>
            </a:xfrm>
            <a:custGeom>
              <a:avLst/>
              <a:gdLst/>
              <a:ahLst/>
              <a:cxnLst/>
              <a:rect l="l" t="t" r="r" b="b"/>
              <a:pathLst>
                <a:path w="22" h="4" extrusionOk="0">
                  <a:moveTo>
                    <a:pt x="21"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6656;p126">
              <a:extLst>
                <a:ext uri="{FF2B5EF4-FFF2-40B4-BE49-F238E27FC236}">
                  <a16:creationId xmlns:a16="http://schemas.microsoft.com/office/drawing/2014/main" id="{D2ED5DEE-B008-439E-AD25-3D0ACD7D37B5}"/>
                </a:ext>
              </a:extLst>
            </p:cNvPr>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6657;p126">
              <a:extLst>
                <a:ext uri="{FF2B5EF4-FFF2-40B4-BE49-F238E27FC236}">
                  <a16:creationId xmlns:a16="http://schemas.microsoft.com/office/drawing/2014/main" id="{60F8873E-85D7-499C-AADB-4DA5272C80DC}"/>
                </a:ext>
              </a:extLst>
            </p:cNvPr>
            <p:cNvSpPr/>
            <p:nvPr/>
          </p:nvSpPr>
          <p:spPr>
            <a:xfrm>
              <a:off x="2465919" y="1716959"/>
              <a:ext cx="244" cy="14"/>
            </a:xfrm>
            <a:custGeom>
              <a:avLst/>
              <a:gdLst/>
              <a:ahLst/>
              <a:cxnLst/>
              <a:rect l="l" t="t" r="r" b="b"/>
              <a:pathLst>
                <a:path w="18" h="1" extrusionOk="0">
                  <a:moveTo>
                    <a:pt x="18"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6658;p126">
              <a:extLst>
                <a:ext uri="{FF2B5EF4-FFF2-40B4-BE49-F238E27FC236}">
                  <a16:creationId xmlns:a16="http://schemas.microsoft.com/office/drawing/2014/main" id="{B2D9F979-2CF8-47EA-9B12-98F1490B9662}"/>
                </a:ext>
              </a:extLst>
            </p:cNvPr>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6659;p126">
              <a:extLst>
                <a:ext uri="{FF2B5EF4-FFF2-40B4-BE49-F238E27FC236}">
                  <a16:creationId xmlns:a16="http://schemas.microsoft.com/office/drawing/2014/main" id="{3F645E4C-1A63-43C5-B7D2-12F112C38F4E}"/>
                </a:ext>
              </a:extLst>
            </p:cNvPr>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6660;p126">
              <a:extLst>
                <a:ext uri="{FF2B5EF4-FFF2-40B4-BE49-F238E27FC236}">
                  <a16:creationId xmlns:a16="http://schemas.microsoft.com/office/drawing/2014/main" id="{599340B3-80F6-4800-B59A-5CEFA04DEF4E}"/>
                </a:ext>
              </a:extLst>
            </p:cNvPr>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6661;p126">
              <a:extLst>
                <a:ext uri="{FF2B5EF4-FFF2-40B4-BE49-F238E27FC236}">
                  <a16:creationId xmlns:a16="http://schemas.microsoft.com/office/drawing/2014/main" id="{068724E0-E07B-45D4-AA1B-E8AF0DD3531C}"/>
                </a:ext>
              </a:extLst>
            </p:cNvPr>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6662;p126">
              <a:extLst>
                <a:ext uri="{FF2B5EF4-FFF2-40B4-BE49-F238E27FC236}">
                  <a16:creationId xmlns:a16="http://schemas.microsoft.com/office/drawing/2014/main" id="{5FB28D57-37A7-4654-91DB-2A7B21EA3EE5}"/>
                </a:ext>
              </a:extLst>
            </p:cNvPr>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6663;p126">
              <a:extLst>
                <a:ext uri="{FF2B5EF4-FFF2-40B4-BE49-F238E27FC236}">
                  <a16:creationId xmlns:a16="http://schemas.microsoft.com/office/drawing/2014/main" id="{12E07D24-2588-40BF-BDAA-F70E6AECE613}"/>
                </a:ext>
              </a:extLst>
            </p:cNvPr>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6664;p126">
              <a:extLst>
                <a:ext uri="{FF2B5EF4-FFF2-40B4-BE49-F238E27FC236}">
                  <a16:creationId xmlns:a16="http://schemas.microsoft.com/office/drawing/2014/main" id="{DD9A7A96-DBCD-40C7-BC76-0938473F3DA1}"/>
                </a:ext>
              </a:extLst>
            </p:cNvPr>
            <p:cNvSpPr/>
            <p:nvPr/>
          </p:nvSpPr>
          <p:spPr>
            <a:xfrm>
              <a:off x="2374135" y="1744385"/>
              <a:ext cx="14" cy="163"/>
            </a:xfrm>
            <a:custGeom>
              <a:avLst/>
              <a:gdLst/>
              <a:ahLst/>
              <a:cxnLst/>
              <a:rect l="l" t="t" r="r" b="b"/>
              <a:pathLst>
                <a:path w="1" h="12" extrusionOk="0">
                  <a:moveTo>
                    <a:pt x="0"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6665;p126">
              <a:extLst>
                <a:ext uri="{FF2B5EF4-FFF2-40B4-BE49-F238E27FC236}">
                  <a16:creationId xmlns:a16="http://schemas.microsoft.com/office/drawing/2014/main" id="{4D3D7480-AD45-4812-8643-40B4A34932D0}"/>
                </a:ext>
              </a:extLst>
            </p:cNvPr>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6666;p126">
              <a:extLst>
                <a:ext uri="{FF2B5EF4-FFF2-40B4-BE49-F238E27FC236}">
                  <a16:creationId xmlns:a16="http://schemas.microsoft.com/office/drawing/2014/main" id="{05276636-FB79-4994-9674-7E20004F7BD2}"/>
                </a:ext>
              </a:extLst>
            </p:cNvPr>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6667;p126">
              <a:extLst>
                <a:ext uri="{FF2B5EF4-FFF2-40B4-BE49-F238E27FC236}">
                  <a16:creationId xmlns:a16="http://schemas.microsoft.com/office/drawing/2014/main" id="{74C5B011-BE8D-4F54-A9D3-A13317492E63}"/>
                </a:ext>
              </a:extLst>
            </p:cNvPr>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6668;p126">
              <a:extLst>
                <a:ext uri="{FF2B5EF4-FFF2-40B4-BE49-F238E27FC236}">
                  <a16:creationId xmlns:a16="http://schemas.microsoft.com/office/drawing/2014/main" id="{14ABFCFB-DD09-42DF-82D3-F4F0E191C1E0}"/>
                </a:ext>
              </a:extLst>
            </p:cNvPr>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6669;p126">
              <a:extLst>
                <a:ext uri="{FF2B5EF4-FFF2-40B4-BE49-F238E27FC236}">
                  <a16:creationId xmlns:a16="http://schemas.microsoft.com/office/drawing/2014/main" id="{1A289178-0735-4651-B496-62DCCA7E9549}"/>
                </a:ext>
              </a:extLst>
            </p:cNvPr>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6670;p126">
              <a:extLst>
                <a:ext uri="{FF2B5EF4-FFF2-40B4-BE49-F238E27FC236}">
                  <a16:creationId xmlns:a16="http://schemas.microsoft.com/office/drawing/2014/main" id="{9BA4FE17-0E44-40E6-8D92-C1CA5E392C79}"/>
                </a:ext>
              </a:extLst>
            </p:cNvPr>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6671;p126">
              <a:extLst>
                <a:ext uri="{FF2B5EF4-FFF2-40B4-BE49-F238E27FC236}">
                  <a16:creationId xmlns:a16="http://schemas.microsoft.com/office/drawing/2014/main" id="{8E17C995-0CC9-45D4-BA62-92E90990F861}"/>
                </a:ext>
              </a:extLst>
            </p:cNvPr>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6672;p126">
              <a:extLst>
                <a:ext uri="{FF2B5EF4-FFF2-40B4-BE49-F238E27FC236}">
                  <a16:creationId xmlns:a16="http://schemas.microsoft.com/office/drawing/2014/main" id="{BB0DCF56-338E-4A9E-B26D-132955F76DD8}"/>
                </a:ext>
              </a:extLst>
            </p:cNvPr>
            <p:cNvSpPr/>
            <p:nvPr/>
          </p:nvSpPr>
          <p:spPr>
            <a:xfrm>
              <a:off x="2374135" y="1744820"/>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6673;p126">
              <a:extLst>
                <a:ext uri="{FF2B5EF4-FFF2-40B4-BE49-F238E27FC236}">
                  <a16:creationId xmlns:a16="http://schemas.microsoft.com/office/drawing/2014/main" id="{28B9F691-2F8B-4600-8F79-2D5F806CA32F}"/>
                </a:ext>
              </a:extLst>
            </p:cNvPr>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6674;p126">
              <a:extLst>
                <a:ext uri="{FF2B5EF4-FFF2-40B4-BE49-F238E27FC236}">
                  <a16:creationId xmlns:a16="http://schemas.microsoft.com/office/drawing/2014/main" id="{CBB9F546-7459-414F-A19E-5BEE091692EB}"/>
                </a:ext>
              </a:extLst>
            </p:cNvPr>
            <p:cNvSpPr/>
            <p:nvPr/>
          </p:nvSpPr>
          <p:spPr>
            <a:xfrm>
              <a:off x="2402458" y="1807181"/>
              <a:ext cx="163" cy="204"/>
            </a:xfrm>
            <a:custGeom>
              <a:avLst/>
              <a:gdLst/>
              <a:ahLst/>
              <a:cxnLst/>
              <a:rect l="l" t="t" r="r" b="b"/>
              <a:pathLst>
                <a:path w="12" h="15" extrusionOk="0">
                  <a:moveTo>
                    <a:pt x="11" y="1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6675;p126">
              <a:extLst>
                <a:ext uri="{FF2B5EF4-FFF2-40B4-BE49-F238E27FC236}">
                  <a16:creationId xmlns:a16="http://schemas.microsoft.com/office/drawing/2014/main" id="{350E9875-1998-42DC-8A03-55BD0ED94D5F}"/>
                </a:ext>
              </a:extLst>
            </p:cNvPr>
            <p:cNvSpPr/>
            <p:nvPr/>
          </p:nvSpPr>
          <p:spPr>
            <a:xfrm>
              <a:off x="2403218" y="1808186"/>
              <a:ext cx="109" cy="149"/>
            </a:xfrm>
            <a:custGeom>
              <a:avLst/>
              <a:gdLst/>
              <a:ahLst/>
              <a:cxnLst/>
              <a:rect l="l" t="t" r="r" b="b"/>
              <a:pathLst>
                <a:path w="8" h="11" extrusionOk="0">
                  <a:moveTo>
                    <a:pt x="8"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6676;p126">
              <a:extLst>
                <a:ext uri="{FF2B5EF4-FFF2-40B4-BE49-F238E27FC236}">
                  <a16:creationId xmlns:a16="http://schemas.microsoft.com/office/drawing/2014/main" id="{1DE92209-4A7B-41D2-87C5-444D65601C6B}"/>
                </a:ext>
              </a:extLst>
            </p:cNvPr>
            <p:cNvSpPr/>
            <p:nvPr/>
          </p:nvSpPr>
          <p:spPr>
            <a:xfrm>
              <a:off x="2403504" y="1808566"/>
              <a:ext cx="109" cy="109"/>
            </a:xfrm>
            <a:custGeom>
              <a:avLst/>
              <a:gdLst/>
              <a:ahLst/>
              <a:cxnLst/>
              <a:rect l="l" t="t" r="r" b="b"/>
              <a:pathLst>
                <a:path w="8" h="8" extrusionOk="0">
                  <a:moveTo>
                    <a:pt x="8"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6677;p126">
              <a:extLst>
                <a:ext uri="{FF2B5EF4-FFF2-40B4-BE49-F238E27FC236}">
                  <a16:creationId xmlns:a16="http://schemas.microsoft.com/office/drawing/2014/main" id="{C3540FB2-A2C6-4C11-AC45-65EE27F9FC09}"/>
                </a:ext>
              </a:extLst>
            </p:cNvPr>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6678;p126">
              <a:extLst>
                <a:ext uri="{FF2B5EF4-FFF2-40B4-BE49-F238E27FC236}">
                  <a16:creationId xmlns:a16="http://schemas.microsoft.com/office/drawing/2014/main" id="{6705A63A-BAD0-478D-80FD-A85C820DB0B6}"/>
                </a:ext>
              </a:extLst>
            </p:cNvPr>
            <p:cNvSpPr/>
            <p:nvPr/>
          </p:nvSpPr>
          <p:spPr>
            <a:xfrm>
              <a:off x="2403789" y="1808892"/>
              <a:ext cx="109" cy="109"/>
            </a:xfrm>
            <a:custGeom>
              <a:avLst/>
              <a:gdLst/>
              <a:ahLst/>
              <a:cxnLst/>
              <a:rect l="l" t="t" r="r" b="b"/>
              <a:pathLst>
                <a:path w="8" h="8" extrusionOk="0">
                  <a:moveTo>
                    <a:pt x="8"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6679;p126">
              <a:extLst>
                <a:ext uri="{FF2B5EF4-FFF2-40B4-BE49-F238E27FC236}">
                  <a16:creationId xmlns:a16="http://schemas.microsoft.com/office/drawing/2014/main" id="{BA4D9931-479E-46E5-8539-289A7FE15EA2}"/>
                </a:ext>
              </a:extLst>
            </p:cNvPr>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6680;p126">
              <a:extLst>
                <a:ext uri="{FF2B5EF4-FFF2-40B4-BE49-F238E27FC236}">
                  <a16:creationId xmlns:a16="http://schemas.microsoft.com/office/drawing/2014/main" id="{0C911F46-FFD8-41AF-BC20-65BA5EB31BED}"/>
                </a:ext>
              </a:extLst>
            </p:cNvPr>
            <p:cNvSpPr/>
            <p:nvPr/>
          </p:nvSpPr>
          <p:spPr>
            <a:xfrm>
              <a:off x="2404508" y="180965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6681;p126">
              <a:extLst>
                <a:ext uri="{FF2B5EF4-FFF2-40B4-BE49-F238E27FC236}">
                  <a16:creationId xmlns:a16="http://schemas.microsoft.com/office/drawing/2014/main" id="{4B52CFC6-FC2B-4718-A47D-969B56FD7B49}"/>
                </a:ext>
              </a:extLst>
            </p:cNvPr>
            <p:cNvSpPr/>
            <p:nvPr/>
          </p:nvSpPr>
          <p:spPr>
            <a:xfrm>
              <a:off x="2402703" y="1807520"/>
              <a:ext cx="109" cy="149"/>
            </a:xfrm>
            <a:custGeom>
              <a:avLst/>
              <a:gdLst/>
              <a:ahLst/>
              <a:cxnLst/>
              <a:rect l="l" t="t" r="r" b="b"/>
              <a:pathLst>
                <a:path w="8" h="11" extrusionOk="0">
                  <a:moveTo>
                    <a:pt x="7" y="1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6682;p126">
              <a:extLst>
                <a:ext uri="{FF2B5EF4-FFF2-40B4-BE49-F238E27FC236}">
                  <a16:creationId xmlns:a16="http://schemas.microsoft.com/office/drawing/2014/main" id="{4D1EB72E-186B-45BD-966E-273EDA20F220}"/>
                </a:ext>
              </a:extLst>
            </p:cNvPr>
            <p:cNvSpPr/>
            <p:nvPr/>
          </p:nvSpPr>
          <p:spPr>
            <a:xfrm>
              <a:off x="2402933" y="1807901"/>
              <a:ext cx="109" cy="149"/>
            </a:xfrm>
            <a:custGeom>
              <a:avLst/>
              <a:gdLst/>
              <a:ahLst/>
              <a:cxnLst/>
              <a:rect l="l" t="t" r="r" b="b"/>
              <a:pathLst>
                <a:path w="8" h="11" extrusionOk="0">
                  <a:moveTo>
                    <a:pt x="8"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6683;p126">
              <a:extLst>
                <a:ext uri="{FF2B5EF4-FFF2-40B4-BE49-F238E27FC236}">
                  <a16:creationId xmlns:a16="http://schemas.microsoft.com/office/drawing/2014/main" id="{D39B3270-2F99-4AF2-9FFE-5B48F9879E74}"/>
                </a:ext>
              </a:extLst>
            </p:cNvPr>
            <p:cNvSpPr/>
            <p:nvPr/>
          </p:nvSpPr>
          <p:spPr>
            <a:xfrm>
              <a:off x="2404128" y="1809272"/>
              <a:ext cx="54" cy="68"/>
            </a:xfrm>
            <a:custGeom>
              <a:avLst/>
              <a:gdLst/>
              <a:ahLst/>
              <a:cxnLst/>
              <a:rect l="l" t="t" r="r" b="b"/>
              <a:pathLst>
                <a:path w="4" h="5" extrusionOk="0">
                  <a:moveTo>
                    <a:pt x="4"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6684;p126">
              <a:extLst>
                <a:ext uri="{FF2B5EF4-FFF2-40B4-BE49-F238E27FC236}">
                  <a16:creationId xmlns:a16="http://schemas.microsoft.com/office/drawing/2014/main" id="{6C343B72-492D-45BD-AADE-2A4539F66E95}"/>
                </a:ext>
              </a:extLst>
            </p:cNvPr>
            <p:cNvSpPr/>
            <p:nvPr/>
          </p:nvSpPr>
          <p:spPr>
            <a:xfrm>
              <a:off x="2378697" y="1753468"/>
              <a:ext cx="204" cy="299"/>
            </a:xfrm>
            <a:custGeom>
              <a:avLst/>
              <a:gdLst/>
              <a:ahLst/>
              <a:cxnLst/>
              <a:rect l="l" t="t" r="r" b="b"/>
              <a:pathLst>
                <a:path w="15" h="22" extrusionOk="0">
                  <a:moveTo>
                    <a:pt x="14" y="22"/>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6685;p126">
              <a:extLst>
                <a:ext uri="{FF2B5EF4-FFF2-40B4-BE49-F238E27FC236}">
                  <a16:creationId xmlns:a16="http://schemas.microsoft.com/office/drawing/2014/main" id="{C353F672-45D3-4477-8AF0-3D05553E1262}"/>
                </a:ext>
              </a:extLst>
            </p:cNvPr>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6686;p126">
              <a:extLst>
                <a:ext uri="{FF2B5EF4-FFF2-40B4-BE49-F238E27FC236}">
                  <a16:creationId xmlns:a16="http://schemas.microsoft.com/office/drawing/2014/main" id="{3E82B6FB-7BD7-4B2F-9C3B-BF454A46504C}"/>
                </a:ext>
              </a:extLst>
            </p:cNvPr>
            <p:cNvSpPr/>
            <p:nvPr/>
          </p:nvSpPr>
          <p:spPr>
            <a:xfrm>
              <a:off x="2378032" y="1752233"/>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6687;p126">
              <a:extLst>
                <a:ext uri="{FF2B5EF4-FFF2-40B4-BE49-F238E27FC236}">
                  <a16:creationId xmlns:a16="http://schemas.microsoft.com/office/drawing/2014/main" id="{E502FB77-4EF0-4C9D-8160-39143E880FE7}"/>
                </a:ext>
              </a:extLst>
            </p:cNvPr>
            <p:cNvSpPr/>
            <p:nvPr/>
          </p:nvSpPr>
          <p:spPr>
            <a:xfrm>
              <a:off x="2402268" y="1806896"/>
              <a:ext cx="109" cy="204"/>
            </a:xfrm>
            <a:custGeom>
              <a:avLst/>
              <a:gdLst/>
              <a:ahLst/>
              <a:cxnLst/>
              <a:rect l="l" t="t" r="r" b="b"/>
              <a:pathLst>
                <a:path w="8" h="15" extrusionOk="0">
                  <a:moveTo>
                    <a:pt x="8" y="1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6688;p126">
              <a:extLst>
                <a:ext uri="{FF2B5EF4-FFF2-40B4-BE49-F238E27FC236}">
                  <a16:creationId xmlns:a16="http://schemas.microsoft.com/office/drawing/2014/main" id="{7861B333-F381-47A3-99FC-E1D2C2B82BF1}"/>
                </a:ext>
              </a:extLst>
            </p:cNvPr>
            <p:cNvSpPr/>
            <p:nvPr/>
          </p:nvSpPr>
          <p:spPr>
            <a:xfrm>
              <a:off x="2449043" y="1751187"/>
              <a:ext cx="299" cy="68"/>
            </a:xfrm>
            <a:custGeom>
              <a:avLst/>
              <a:gdLst/>
              <a:ahLst/>
              <a:cxnLst/>
              <a:rect l="l" t="t" r="r" b="b"/>
              <a:pathLst>
                <a:path w="22" h="5" extrusionOk="0">
                  <a:moveTo>
                    <a:pt x="21"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6689;p126">
              <a:extLst>
                <a:ext uri="{FF2B5EF4-FFF2-40B4-BE49-F238E27FC236}">
                  <a16:creationId xmlns:a16="http://schemas.microsoft.com/office/drawing/2014/main" id="{B5637DEC-C139-4A07-A421-BCE9F15182B0}"/>
                </a:ext>
              </a:extLst>
            </p:cNvPr>
            <p:cNvSpPr/>
            <p:nvPr/>
          </p:nvSpPr>
          <p:spPr>
            <a:xfrm>
              <a:off x="2452559" y="1750088"/>
              <a:ext cx="54" cy="68"/>
            </a:xfrm>
            <a:custGeom>
              <a:avLst/>
              <a:gdLst/>
              <a:ahLst/>
              <a:cxnLst/>
              <a:rect l="l" t="t" r="r" b="b"/>
              <a:pathLst>
                <a:path w="4" h="5" extrusionOk="0">
                  <a:moveTo>
                    <a:pt x="4"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6690;p126">
              <a:extLst>
                <a:ext uri="{FF2B5EF4-FFF2-40B4-BE49-F238E27FC236}">
                  <a16:creationId xmlns:a16="http://schemas.microsoft.com/office/drawing/2014/main" id="{9E317372-AD9C-424B-A760-16104607AA9A}"/>
                </a:ext>
              </a:extLst>
            </p:cNvPr>
            <p:cNvSpPr/>
            <p:nvPr/>
          </p:nvSpPr>
          <p:spPr>
            <a:xfrm>
              <a:off x="2448418" y="1751242"/>
              <a:ext cx="299" cy="14"/>
            </a:xfrm>
            <a:custGeom>
              <a:avLst/>
              <a:gdLst/>
              <a:ahLst/>
              <a:cxnLst/>
              <a:rect l="l" t="t" r="r" b="b"/>
              <a:pathLst>
                <a:path w="22" h="1" extrusionOk="0">
                  <a:moveTo>
                    <a:pt x="22"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6691;p126">
              <a:extLst>
                <a:ext uri="{FF2B5EF4-FFF2-40B4-BE49-F238E27FC236}">
                  <a16:creationId xmlns:a16="http://schemas.microsoft.com/office/drawing/2014/main" id="{44FE3E72-8A62-4D45-9652-206D8F8304F0}"/>
                </a:ext>
              </a:extLst>
            </p:cNvPr>
            <p:cNvSpPr/>
            <p:nvPr/>
          </p:nvSpPr>
          <p:spPr>
            <a:xfrm>
              <a:off x="2451419" y="1750712"/>
              <a:ext cx="149" cy="54"/>
            </a:xfrm>
            <a:custGeom>
              <a:avLst/>
              <a:gdLst/>
              <a:ahLst/>
              <a:cxnLst/>
              <a:rect l="l" t="t" r="r" b="b"/>
              <a:pathLst>
                <a:path w="11" h="4" extrusionOk="0">
                  <a:moveTo>
                    <a:pt x="11"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6692;p126">
              <a:extLst>
                <a:ext uri="{FF2B5EF4-FFF2-40B4-BE49-F238E27FC236}">
                  <a16:creationId xmlns:a16="http://schemas.microsoft.com/office/drawing/2014/main" id="{B76C7070-5BDE-499A-9C54-2951CEFC688B}"/>
                </a:ext>
              </a:extLst>
            </p:cNvPr>
            <p:cNvSpPr/>
            <p:nvPr/>
          </p:nvSpPr>
          <p:spPr>
            <a:xfrm>
              <a:off x="2451038" y="1750807"/>
              <a:ext cx="204" cy="54"/>
            </a:xfrm>
            <a:custGeom>
              <a:avLst/>
              <a:gdLst/>
              <a:ahLst/>
              <a:cxnLst/>
              <a:rect l="l" t="t" r="r" b="b"/>
              <a:pathLst>
                <a:path w="15" h="4" extrusionOk="0">
                  <a:moveTo>
                    <a:pt x="14"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6693;p126">
              <a:extLst>
                <a:ext uri="{FF2B5EF4-FFF2-40B4-BE49-F238E27FC236}">
                  <a16:creationId xmlns:a16="http://schemas.microsoft.com/office/drawing/2014/main" id="{A98E01D2-9744-4434-B1B3-DD996114682D}"/>
                </a:ext>
              </a:extLst>
            </p:cNvPr>
            <p:cNvSpPr/>
            <p:nvPr/>
          </p:nvSpPr>
          <p:spPr>
            <a:xfrm>
              <a:off x="2452179" y="1750332"/>
              <a:ext cx="109" cy="54"/>
            </a:xfrm>
            <a:custGeom>
              <a:avLst/>
              <a:gdLst/>
              <a:ahLst/>
              <a:cxnLst/>
              <a:rect l="l" t="t" r="r" b="b"/>
              <a:pathLst>
                <a:path w="8" h="4" extrusionOk="0">
                  <a:moveTo>
                    <a:pt x="7"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6694;p126">
              <a:extLst>
                <a:ext uri="{FF2B5EF4-FFF2-40B4-BE49-F238E27FC236}">
                  <a16:creationId xmlns:a16="http://schemas.microsoft.com/office/drawing/2014/main" id="{519B5F33-2B0E-4D6D-973B-651A43CFCF48}"/>
                </a:ext>
              </a:extLst>
            </p:cNvPr>
            <p:cNvSpPr/>
            <p:nvPr/>
          </p:nvSpPr>
          <p:spPr>
            <a:xfrm>
              <a:off x="2447658" y="1751282"/>
              <a:ext cx="299" cy="14"/>
            </a:xfrm>
            <a:custGeom>
              <a:avLst/>
              <a:gdLst/>
              <a:ahLst/>
              <a:cxnLst/>
              <a:rect l="l" t="t" r="r" b="b"/>
              <a:pathLst>
                <a:path w="22" h="1" extrusionOk="0">
                  <a:moveTo>
                    <a:pt x="22"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6695;p126">
              <a:extLst>
                <a:ext uri="{FF2B5EF4-FFF2-40B4-BE49-F238E27FC236}">
                  <a16:creationId xmlns:a16="http://schemas.microsoft.com/office/drawing/2014/main" id="{140D3AA7-7A81-40D1-A233-59F52943051D}"/>
                </a:ext>
              </a:extLst>
            </p:cNvPr>
            <p:cNvSpPr/>
            <p:nvPr/>
          </p:nvSpPr>
          <p:spPr>
            <a:xfrm>
              <a:off x="2446857" y="1751337"/>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6696;p126">
              <a:extLst>
                <a:ext uri="{FF2B5EF4-FFF2-40B4-BE49-F238E27FC236}">
                  <a16:creationId xmlns:a16="http://schemas.microsoft.com/office/drawing/2014/main" id="{CA829C08-03AA-442B-8D81-98722A970D0F}"/>
                </a:ext>
              </a:extLst>
            </p:cNvPr>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6697;p126">
              <a:extLst>
                <a:ext uri="{FF2B5EF4-FFF2-40B4-BE49-F238E27FC236}">
                  <a16:creationId xmlns:a16="http://schemas.microsoft.com/office/drawing/2014/main" id="{2F7BBE75-F766-4C49-B6D8-A3202381F71E}"/>
                </a:ext>
              </a:extLst>
            </p:cNvPr>
            <p:cNvSpPr/>
            <p:nvPr/>
          </p:nvSpPr>
          <p:spPr>
            <a:xfrm>
              <a:off x="2500610" y="1758886"/>
              <a:ext cx="14" cy="204"/>
            </a:xfrm>
            <a:custGeom>
              <a:avLst/>
              <a:gdLst/>
              <a:ahLst/>
              <a:cxnLst/>
              <a:rect l="l" t="t" r="r" b="b"/>
              <a:pathLst>
                <a:path w="1" h="15" extrusionOk="0">
                  <a:moveTo>
                    <a:pt x="1" y="1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6698;p126">
              <a:extLst>
                <a:ext uri="{FF2B5EF4-FFF2-40B4-BE49-F238E27FC236}">
                  <a16:creationId xmlns:a16="http://schemas.microsoft.com/office/drawing/2014/main" id="{3F97F0EA-E3BD-4F35-9EC9-6E4F01DBAB14}"/>
                </a:ext>
              </a:extLst>
            </p:cNvPr>
            <p:cNvSpPr/>
            <p:nvPr/>
          </p:nvSpPr>
          <p:spPr>
            <a:xfrm>
              <a:off x="2450658" y="1750902"/>
              <a:ext cx="204" cy="54"/>
            </a:xfrm>
            <a:custGeom>
              <a:avLst/>
              <a:gdLst/>
              <a:ahLst/>
              <a:cxnLst/>
              <a:rect l="l" t="t" r="r" b="b"/>
              <a:pathLst>
                <a:path w="15" h="4" extrusionOk="0">
                  <a:moveTo>
                    <a:pt x="14"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6699;p126">
              <a:extLst>
                <a:ext uri="{FF2B5EF4-FFF2-40B4-BE49-F238E27FC236}">
                  <a16:creationId xmlns:a16="http://schemas.microsoft.com/office/drawing/2014/main" id="{645B5075-FCCD-481C-AEE0-D9398C01CC0A}"/>
                </a:ext>
              </a:extLst>
            </p:cNvPr>
            <p:cNvSpPr/>
            <p:nvPr/>
          </p:nvSpPr>
          <p:spPr>
            <a:xfrm>
              <a:off x="2451989" y="1750481"/>
              <a:ext cx="109" cy="54"/>
            </a:xfrm>
            <a:custGeom>
              <a:avLst/>
              <a:gdLst/>
              <a:ahLst/>
              <a:cxnLst/>
              <a:rect l="l" t="t" r="r" b="b"/>
              <a:pathLst>
                <a:path w="8" h="4" extrusionOk="0">
                  <a:moveTo>
                    <a:pt x="7"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6700;p126">
              <a:extLst>
                <a:ext uri="{FF2B5EF4-FFF2-40B4-BE49-F238E27FC236}">
                  <a16:creationId xmlns:a16="http://schemas.microsoft.com/office/drawing/2014/main" id="{C2A1EC28-996D-4EA1-8F5F-06F2DEF55D1B}"/>
                </a:ext>
              </a:extLst>
            </p:cNvPr>
            <p:cNvSpPr/>
            <p:nvPr/>
          </p:nvSpPr>
          <p:spPr>
            <a:xfrm>
              <a:off x="2449654" y="1751092"/>
              <a:ext cx="258" cy="68"/>
            </a:xfrm>
            <a:custGeom>
              <a:avLst/>
              <a:gdLst/>
              <a:ahLst/>
              <a:cxnLst/>
              <a:rect l="l" t="t" r="r" b="b"/>
              <a:pathLst>
                <a:path w="19" h="5" extrusionOk="0">
                  <a:moveTo>
                    <a:pt x="18"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6701;p126">
              <a:extLst>
                <a:ext uri="{FF2B5EF4-FFF2-40B4-BE49-F238E27FC236}">
                  <a16:creationId xmlns:a16="http://schemas.microsoft.com/office/drawing/2014/main" id="{1A2F42A1-DC66-4CB5-B0C0-A09AE2F6261E}"/>
                </a:ext>
              </a:extLst>
            </p:cNvPr>
            <p:cNvSpPr/>
            <p:nvPr/>
          </p:nvSpPr>
          <p:spPr>
            <a:xfrm>
              <a:off x="2500664" y="1759266"/>
              <a:ext cx="14" cy="258"/>
            </a:xfrm>
            <a:custGeom>
              <a:avLst/>
              <a:gdLst/>
              <a:ahLst/>
              <a:cxnLst/>
              <a:rect l="l" t="t" r="r" b="b"/>
              <a:pathLst>
                <a:path w="1" h="19" extrusionOk="0">
                  <a:moveTo>
                    <a:pt x="0" y="1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6702;p126">
              <a:extLst>
                <a:ext uri="{FF2B5EF4-FFF2-40B4-BE49-F238E27FC236}">
                  <a16:creationId xmlns:a16="http://schemas.microsoft.com/office/drawing/2014/main" id="{89F0D274-F094-4928-BA78-06511BB02AA1}"/>
                </a:ext>
              </a:extLst>
            </p:cNvPr>
            <p:cNvSpPr/>
            <p:nvPr/>
          </p:nvSpPr>
          <p:spPr>
            <a:xfrm>
              <a:off x="2500800" y="1760787"/>
              <a:ext cx="14" cy="299"/>
            </a:xfrm>
            <a:custGeom>
              <a:avLst/>
              <a:gdLst/>
              <a:ahLst/>
              <a:cxnLst/>
              <a:rect l="l" t="t" r="r" b="b"/>
              <a:pathLst>
                <a:path w="1" h="22" extrusionOk="0">
                  <a:moveTo>
                    <a:pt x="1" y="22"/>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6703;p126">
              <a:extLst>
                <a:ext uri="{FF2B5EF4-FFF2-40B4-BE49-F238E27FC236}">
                  <a16:creationId xmlns:a16="http://schemas.microsoft.com/office/drawing/2014/main" id="{D3151550-72EE-4C2B-B115-B8810847D239}"/>
                </a:ext>
              </a:extLst>
            </p:cNvPr>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6704;p126">
              <a:extLst>
                <a:ext uri="{FF2B5EF4-FFF2-40B4-BE49-F238E27FC236}">
                  <a16:creationId xmlns:a16="http://schemas.microsoft.com/office/drawing/2014/main" id="{02F4B4D2-F57E-460A-804A-B4D6AAB00857}"/>
                </a:ext>
              </a:extLst>
            </p:cNvPr>
            <p:cNvSpPr/>
            <p:nvPr/>
          </p:nvSpPr>
          <p:spPr>
            <a:xfrm>
              <a:off x="2500759" y="1760216"/>
              <a:ext cx="14" cy="353"/>
            </a:xfrm>
            <a:custGeom>
              <a:avLst/>
              <a:gdLst/>
              <a:ahLst/>
              <a:cxnLst/>
              <a:rect l="l" t="t" r="r" b="b"/>
              <a:pathLst>
                <a:path w="1" h="26" extrusionOk="0">
                  <a:moveTo>
                    <a:pt x="0" y="2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6705;p126">
              <a:extLst>
                <a:ext uri="{FF2B5EF4-FFF2-40B4-BE49-F238E27FC236}">
                  <a16:creationId xmlns:a16="http://schemas.microsoft.com/office/drawing/2014/main" id="{BE2E22A6-8757-42F9-AAC9-926EAF6AE0EC}"/>
                </a:ext>
              </a:extLst>
            </p:cNvPr>
            <p:cNvSpPr/>
            <p:nvPr/>
          </p:nvSpPr>
          <p:spPr>
            <a:xfrm>
              <a:off x="2451704" y="1750576"/>
              <a:ext cx="149" cy="95"/>
            </a:xfrm>
            <a:custGeom>
              <a:avLst/>
              <a:gdLst/>
              <a:ahLst/>
              <a:cxnLst/>
              <a:rect l="l" t="t" r="r" b="b"/>
              <a:pathLst>
                <a:path w="11" h="7" extrusionOk="0">
                  <a:moveTo>
                    <a:pt x="11"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6706;p126">
              <a:extLst>
                <a:ext uri="{FF2B5EF4-FFF2-40B4-BE49-F238E27FC236}">
                  <a16:creationId xmlns:a16="http://schemas.microsoft.com/office/drawing/2014/main" id="{133F50BE-DF89-460B-BABD-BE303609C27C}"/>
                </a:ext>
              </a:extLst>
            </p:cNvPr>
            <p:cNvSpPr/>
            <p:nvPr/>
          </p:nvSpPr>
          <p:spPr>
            <a:xfrm>
              <a:off x="2450183" y="1750997"/>
              <a:ext cx="204" cy="54"/>
            </a:xfrm>
            <a:custGeom>
              <a:avLst/>
              <a:gdLst/>
              <a:ahLst/>
              <a:cxnLst/>
              <a:rect l="l" t="t" r="r" b="b"/>
              <a:pathLst>
                <a:path w="15" h="4" extrusionOk="0">
                  <a:moveTo>
                    <a:pt x="14"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6707;p126">
              <a:extLst>
                <a:ext uri="{FF2B5EF4-FFF2-40B4-BE49-F238E27FC236}">
                  <a16:creationId xmlns:a16="http://schemas.microsoft.com/office/drawing/2014/main" id="{DC37031E-D512-4952-AFCA-6DDAFAF46E8A}"/>
                </a:ext>
              </a:extLst>
            </p:cNvPr>
            <p:cNvSpPr/>
            <p:nvPr/>
          </p:nvSpPr>
          <p:spPr>
            <a:xfrm>
              <a:off x="2452695" y="1749952"/>
              <a:ext cx="14" cy="54"/>
            </a:xfrm>
            <a:custGeom>
              <a:avLst/>
              <a:gdLst/>
              <a:ahLst/>
              <a:cxnLst/>
              <a:rect l="l" t="t" r="r" b="b"/>
              <a:pathLst>
                <a:path w="1" h="4" extrusionOk="0">
                  <a:moveTo>
                    <a:pt x="1"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6708;p126">
              <a:extLst>
                <a:ext uri="{FF2B5EF4-FFF2-40B4-BE49-F238E27FC236}">
                  <a16:creationId xmlns:a16="http://schemas.microsoft.com/office/drawing/2014/main" id="{FA0D0A0B-C5DA-4036-BD7C-3664CFF3A6E4}"/>
                </a:ext>
              </a:extLst>
            </p:cNvPr>
            <p:cNvSpPr/>
            <p:nvPr/>
          </p:nvSpPr>
          <p:spPr>
            <a:xfrm>
              <a:off x="2501044" y="1763312"/>
              <a:ext cx="54" cy="339"/>
            </a:xfrm>
            <a:custGeom>
              <a:avLst/>
              <a:gdLst/>
              <a:ahLst/>
              <a:cxnLst/>
              <a:rect l="l" t="t" r="r" b="b"/>
              <a:pathLst>
                <a:path w="4" h="25" extrusionOk="0">
                  <a:moveTo>
                    <a:pt x="4" y="25"/>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6709;p126">
              <a:extLst>
                <a:ext uri="{FF2B5EF4-FFF2-40B4-BE49-F238E27FC236}">
                  <a16:creationId xmlns:a16="http://schemas.microsoft.com/office/drawing/2014/main" id="{3DBDCA3F-2D92-4EE0-95F3-1FB081249ED1}"/>
                </a:ext>
              </a:extLst>
            </p:cNvPr>
            <p:cNvSpPr/>
            <p:nvPr/>
          </p:nvSpPr>
          <p:spPr>
            <a:xfrm>
              <a:off x="2501275" y="1764683"/>
              <a:ext cx="68" cy="299"/>
            </a:xfrm>
            <a:custGeom>
              <a:avLst/>
              <a:gdLst/>
              <a:ahLst/>
              <a:cxnLst/>
              <a:rect l="l" t="t" r="r" b="b"/>
              <a:pathLst>
                <a:path w="5" h="22" extrusionOk="0">
                  <a:moveTo>
                    <a:pt x="4" y="22"/>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6710;p126">
              <a:extLst>
                <a:ext uri="{FF2B5EF4-FFF2-40B4-BE49-F238E27FC236}">
                  <a16:creationId xmlns:a16="http://schemas.microsoft.com/office/drawing/2014/main" id="{0C34D5A1-C58F-4960-B91F-D272AE62887C}"/>
                </a:ext>
              </a:extLst>
            </p:cNvPr>
            <p:cNvSpPr/>
            <p:nvPr/>
          </p:nvSpPr>
          <p:spPr>
            <a:xfrm>
              <a:off x="2501180" y="1763977"/>
              <a:ext cx="68" cy="339"/>
            </a:xfrm>
            <a:custGeom>
              <a:avLst/>
              <a:gdLst/>
              <a:ahLst/>
              <a:cxnLst/>
              <a:rect l="l" t="t" r="r" b="b"/>
              <a:pathLst>
                <a:path w="5" h="25" extrusionOk="0">
                  <a:moveTo>
                    <a:pt x="4" y="25"/>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6711;p126">
              <a:extLst>
                <a:ext uri="{FF2B5EF4-FFF2-40B4-BE49-F238E27FC236}">
                  <a16:creationId xmlns:a16="http://schemas.microsoft.com/office/drawing/2014/main" id="{B39FB3B3-F3DB-4A67-865C-764A57EB2DF4}"/>
                </a:ext>
              </a:extLst>
            </p:cNvPr>
            <p:cNvSpPr/>
            <p:nvPr/>
          </p:nvSpPr>
          <p:spPr>
            <a:xfrm>
              <a:off x="2452369" y="1750237"/>
              <a:ext cx="109" cy="54"/>
            </a:xfrm>
            <a:custGeom>
              <a:avLst/>
              <a:gdLst/>
              <a:ahLst/>
              <a:cxnLst/>
              <a:rect l="l" t="t" r="r" b="b"/>
              <a:pathLst>
                <a:path w="8" h="4" extrusionOk="0">
                  <a:moveTo>
                    <a:pt x="7"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6712;p126">
              <a:extLst>
                <a:ext uri="{FF2B5EF4-FFF2-40B4-BE49-F238E27FC236}">
                  <a16:creationId xmlns:a16="http://schemas.microsoft.com/office/drawing/2014/main" id="{A86936DB-D673-4FBE-9873-806D99BEE357}"/>
                </a:ext>
              </a:extLst>
            </p:cNvPr>
            <p:cNvSpPr/>
            <p:nvPr/>
          </p:nvSpPr>
          <p:spPr>
            <a:xfrm>
              <a:off x="2501425" y="1765403"/>
              <a:ext cx="54" cy="244"/>
            </a:xfrm>
            <a:custGeom>
              <a:avLst/>
              <a:gdLst/>
              <a:ahLst/>
              <a:cxnLst/>
              <a:rect l="l" t="t" r="r" b="b"/>
              <a:pathLst>
                <a:path w="4" h="18" extrusionOk="0">
                  <a:moveTo>
                    <a:pt x="4" y="18"/>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6713;p126">
              <a:extLst>
                <a:ext uri="{FF2B5EF4-FFF2-40B4-BE49-F238E27FC236}">
                  <a16:creationId xmlns:a16="http://schemas.microsoft.com/office/drawing/2014/main" id="{776141C6-70A1-4C53-82D2-C2F80F937E0F}"/>
                </a:ext>
              </a:extLst>
            </p:cNvPr>
            <p:cNvSpPr/>
            <p:nvPr/>
          </p:nvSpPr>
          <p:spPr>
            <a:xfrm>
              <a:off x="2500800" y="1761357"/>
              <a:ext cx="68" cy="353"/>
            </a:xfrm>
            <a:custGeom>
              <a:avLst/>
              <a:gdLst/>
              <a:ahLst/>
              <a:cxnLst/>
              <a:rect l="l" t="t" r="r" b="b"/>
              <a:pathLst>
                <a:path w="5" h="26" extrusionOk="0">
                  <a:moveTo>
                    <a:pt x="4" y="2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6714;p126">
              <a:extLst>
                <a:ext uri="{FF2B5EF4-FFF2-40B4-BE49-F238E27FC236}">
                  <a16:creationId xmlns:a16="http://schemas.microsoft.com/office/drawing/2014/main" id="{2FA56638-993E-406F-B25A-59BA9F5C4CCC}"/>
                </a:ext>
              </a:extLst>
            </p:cNvPr>
            <p:cNvSpPr/>
            <p:nvPr/>
          </p:nvSpPr>
          <p:spPr>
            <a:xfrm>
              <a:off x="2500895" y="1761982"/>
              <a:ext cx="68" cy="339"/>
            </a:xfrm>
            <a:custGeom>
              <a:avLst/>
              <a:gdLst/>
              <a:ahLst/>
              <a:cxnLst/>
              <a:rect l="l" t="t" r="r" b="b"/>
              <a:pathLst>
                <a:path w="5" h="25" extrusionOk="0">
                  <a:moveTo>
                    <a:pt x="4" y="25"/>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6715;p126">
              <a:extLst>
                <a:ext uri="{FF2B5EF4-FFF2-40B4-BE49-F238E27FC236}">
                  <a16:creationId xmlns:a16="http://schemas.microsoft.com/office/drawing/2014/main" id="{512C7EB9-6CE4-428F-BE9D-DDC5894C6DC1}"/>
                </a:ext>
              </a:extLst>
            </p:cNvPr>
            <p:cNvSpPr/>
            <p:nvPr/>
          </p:nvSpPr>
          <p:spPr>
            <a:xfrm>
              <a:off x="2500949" y="1762647"/>
              <a:ext cx="54" cy="339"/>
            </a:xfrm>
            <a:custGeom>
              <a:avLst/>
              <a:gdLst/>
              <a:ahLst/>
              <a:cxnLst/>
              <a:rect l="l" t="t" r="r" b="b"/>
              <a:pathLst>
                <a:path w="4" h="25" extrusionOk="0">
                  <a:moveTo>
                    <a:pt x="4" y="25"/>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6716;p126">
              <a:extLst>
                <a:ext uri="{FF2B5EF4-FFF2-40B4-BE49-F238E27FC236}">
                  <a16:creationId xmlns:a16="http://schemas.microsoft.com/office/drawing/2014/main" id="{5F1660FB-1BFE-4E4E-AD92-87349AAB214A}"/>
                </a:ext>
              </a:extLst>
            </p:cNvPr>
            <p:cNvSpPr/>
            <p:nvPr/>
          </p:nvSpPr>
          <p:spPr>
            <a:xfrm>
              <a:off x="2501615" y="1766258"/>
              <a:ext cx="54" cy="204"/>
            </a:xfrm>
            <a:custGeom>
              <a:avLst/>
              <a:gdLst/>
              <a:ahLst/>
              <a:cxnLst/>
              <a:rect l="l" t="t" r="r" b="b"/>
              <a:pathLst>
                <a:path w="4" h="15" extrusionOk="0">
                  <a:moveTo>
                    <a:pt x="4"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6717;p126">
              <a:extLst>
                <a:ext uri="{FF2B5EF4-FFF2-40B4-BE49-F238E27FC236}">
                  <a16:creationId xmlns:a16="http://schemas.microsoft.com/office/drawing/2014/main" id="{DBA15994-0103-4F0C-8233-B9BE4EAC5609}"/>
                </a:ext>
              </a:extLst>
            </p:cNvPr>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6718;p126">
              <a:extLst>
                <a:ext uri="{FF2B5EF4-FFF2-40B4-BE49-F238E27FC236}">
                  <a16:creationId xmlns:a16="http://schemas.microsoft.com/office/drawing/2014/main" id="{9AFC050F-625E-44C1-AC33-3A1F12949B34}"/>
                </a:ext>
              </a:extLst>
            </p:cNvPr>
            <p:cNvSpPr/>
            <p:nvPr/>
          </p:nvSpPr>
          <p:spPr>
            <a:xfrm>
              <a:off x="2571159" y="1710115"/>
              <a:ext cx="54" cy="163"/>
            </a:xfrm>
            <a:custGeom>
              <a:avLst/>
              <a:gdLst/>
              <a:ahLst/>
              <a:cxnLst/>
              <a:rect l="l" t="t" r="r" b="b"/>
              <a:pathLst>
                <a:path w="4" h="12" extrusionOk="0">
                  <a:moveTo>
                    <a:pt x="0" y="1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6719;p126">
              <a:extLst>
                <a:ext uri="{FF2B5EF4-FFF2-40B4-BE49-F238E27FC236}">
                  <a16:creationId xmlns:a16="http://schemas.microsoft.com/office/drawing/2014/main" id="{2548A636-579F-4AB2-8670-7D9D67F08CF8}"/>
                </a:ext>
              </a:extLst>
            </p:cNvPr>
            <p:cNvSpPr/>
            <p:nvPr/>
          </p:nvSpPr>
          <p:spPr>
            <a:xfrm>
              <a:off x="2571960" y="1708839"/>
              <a:ext cx="109" cy="109"/>
            </a:xfrm>
            <a:custGeom>
              <a:avLst/>
              <a:gdLst/>
              <a:ahLst/>
              <a:cxnLst/>
              <a:rect l="l" t="t" r="r" b="b"/>
              <a:pathLst>
                <a:path w="8" h="8" extrusionOk="0">
                  <a:moveTo>
                    <a:pt x="1" y="7"/>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6720;p126">
              <a:extLst>
                <a:ext uri="{FF2B5EF4-FFF2-40B4-BE49-F238E27FC236}">
                  <a16:creationId xmlns:a16="http://schemas.microsoft.com/office/drawing/2014/main" id="{D72D0940-E132-423C-984B-E84E2A717E21}"/>
                </a:ext>
              </a:extLst>
            </p:cNvPr>
            <p:cNvSpPr/>
            <p:nvPr/>
          </p:nvSpPr>
          <p:spPr>
            <a:xfrm>
              <a:off x="2572340" y="1708500"/>
              <a:ext cx="68" cy="14"/>
            </a:xfrm>
            <a:custGeom>
              <a:avLst/>
              <a:gdLst/>
              <a:ahLst/>
              <a:cxnLst/>
              <a:rect l="l" t="t" r="r" b="b"/>
              <a:pathLst>
                <a:path w="5" h="1" extrusionOk="0">
                  <a:moveTo>
                    <a:pt x="1"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6721;p126">
              <a:extLst>
                <a:ext uri="{FF2B5EF4-FFF2-40B4-BE49-F238E27FC236}">
                  <a16:creationId xmlns:a16="http://schemas.microsoft.com/office/drawing/2014/main" id="{49A8003D-0403-48E2-9AC9-754460331D66}"/>
                </a:ext>
              </a:extLst>
            </p:cNvPr>
            <p:cNvSpPr/>
            <p:nvPr/>
          </p:nvSpPr>
          <p:spPr>
            <a:xfrm>
              <a:off x="2572245" y="1708595"/>
              <a:ext cx="68" cy="68"/>
            </a:xfrm>
            <a:custGeom>
              <a:avLst/>
              <a:gdLst/>
              <a:ahLst/>
              <a:cxnLst/>
              <a:rect l="l" t="t" r="r" b="b"/>
              <a:pathLst>
                <a:path w="5" h="5" extrusionOk="0">
                  <a:moveTo>
                    <a:pt x="1" y="4"/>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6722;p126">
              <a:extLst>
                <a:ext uri="{FF2B5EF4-FFF2-40B4-BE49-F238E27FC236}">
                  <a16:creationId xmlns:a16="http://schemas.microsoft.com/office/drawing/2014/main" id="{88F253F8-F64F-48C5-9801-6D2543710A3A}"/>
                </a:ext>
              </a:extLst>
            </p:cNvPr>
            <p:cNvSpPr/>
            <p:nvPr/>
          </p:nvSpPr>
          <p:spPr>
            <a:xfrm>
              <a:off x="2571539" y="1709505"/>
              <a:ext cx="54" cy="109"/>
            </a:xfrm>
            <a:custGeom>
              <a:avLst/>
              <a:gdLst/>
              <a:ahLst/>
              <a:cxnLst/>
              <a:rect l="l" t="t" r="r" b="b"/>
              <a:pathLst>
                <a:path w="4" h="8" extrusionOk="0">
                  <a:moveTo>
                    <a:pt x="0"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6723;p126">
              <a:extLst>
                <a:ext uri="{FF2B5EF4-FFF2-40B4-BE49-F238E27FC236}">
                  <a16:creationId xmlns:a16="http://schemas.microsoft.com/office/drawing/2014/main" id="{5FCFE56E-A753-44A8-B30D-A89DF27768CC}"/>
                </a:ext>
              </a:extLst>
            </p:cNvPr>
            <p:cNvSpPr/>
            <p:nvPr/>
          </p:nvSpPr>
          <p:spPr>
            <a:xfrm>
              <a:off x="2571729" y="1709219"/>
              <a:ext cx="54" cy="109"/>
            </a:xfrm>
            <a:custGeom>
              <a:avLst/>
              <a:gdLst/>
              <a:ahLst/>
              <a:cxnLst/>
              <a:rect l="l" t="t" r="r" b="b"/>
              <a:pathLst>
                <a:path w="4" h="8" extrusionOk="0">
                  <a:moveTo>
                    <a:pt x="0"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6724;p126">
              <a:extLst>
                <a:ext uri="{FF2B5EF4-FFF2-40B4-BE49-F238E27FC236}">
                  <a16:creationId xmlns:a16="http://schemas.microsoft.com/office/drawing/2014/main" id="{249B9764-0A88-4609-805D-12FDEA81A652}"/>
                </a:ext>
              </a:extLst>
            </p:cNvPr>
            <p:cNvSpPr/>
            <p:nvPr/>
          </p:nvSpPr>
          <p:spPr>
            <a:xfrm>
              <a:off x="2571349" y="1709790"/>
              <a:ext cx="54" cy="109"/>
            </a:xfrm>
            <a:custGeom>
              <a:avLst/>
              <a:gdLst/>
              <a:ahLst/>
              <a:cxnLst/>
              <a:rect l="l" t="t" r="r" b="b"/>
              <a:pathLst>
                <a:path w="4" h="8" extrusionOk="0">
                  <a:moveTo>
                    <a:pt x="0"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6725;p126">
              <a:extLst>
                <a:ext uri="{FF2B5EF4-FFF2-40B4-BE49-F238E27FC236}">
                  <a16:creationId xmlns:a16="http://schemas.microsoft.com/office/drawing/2014/main" id="{8B55E9CF-BE3A-4164-B548-D777D0C0CD87}"/>
                </a:ext>
              </a:extLst>
            </p:cNvPr>
            <p:cNvSpPr/>
            <p:nvPr/>
          </p:nvSpPr>
          <p:spPr>
            <a:xfrm>
              <a:off x="2572109" y="1708690"/>
              <a:ext cx="54" cy="68"/>
            </a:xfrm>
            <a:custGeom>
              <a:avLst/>
              <a:gdLst/>
              <a:ahLst/>
              <a:cxnLst/>
              <a:rect l="l" t="t" r="r" b="b"/>
              <a:pathLst>
                <a:path w="4" h="5" extrusionOk="0">
                  <a:moveTo>
                    <a:pt x="0" y="4"/>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6726;p126">
              <a:extLst>
                <a:ext uri="{FF2B5EF4-FFF2-40B4-BE49-F238E27FC236}">
                  <a16:creationId xmlns:a16="http://schemas.microsoft.com/office/drawing/2014/main" id="{CD3E2D8D-CB2F-423D-B41C-0682F735F45A}"/>
                </a:ext>
              </a:extLst>
            </p:cNvPr>
            <p:cNvSpPr/>
            <p:nvPr/>
          </p:nvSpPr>
          <p:spPr>
            <a:xfrm>
              <a:off x="2570968" y="1710550"/>
              <a:ext cx="54" cy="109"/>
            </a:xfrm>
            <a:custGeom>
              <a:avLst/>
              <a:gdLst/>
              <a:ahLst/>
              <a:cxnLst/>
              <a:rect l="l" t="t" r="r" b="b"/>
              <a:pathLst>
                <a:path w="4" h="8" extrusionOk="0">
                  <a:moveTo>
                    <a:pt x="0"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6727;p126">
              <a:extLst>
                <a:ext uri="{FF2B5EF4-FFF2-40B4-BE49-F238E27FC236}">
                  <a16:creationId xmlns:a16="http://schemas.microsoft.com/office/drawing/2014/main" id="{DA485A55-3369-42B6-AA96-81CE73FC4F51}"/>
                </a:ext>
              </a:extLst>
            </p:cNvPr>
            <p:cNvSpPr/>
            <p:nvPr/>
          </p:nvSpPr>
          <p:spPr>
            <a:xfrm>
              <a:off x="2641218" y="1706178"/>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6728;p126">
              <a:extLst>
                <a:ext uri="{FF2B5EF4-FFF2-40B4-BE49-F238E27FC236}">
                  <a16:creationId xmlns:a16="http://schemas.microsoft.com/office/drawing/2014/main" id="{5FADC77E-3981-42F3-87FE-BF0D97EF13D9}"/>
                </a:ext>
              </a:extLst>
            </p:cNvPr>
            <p:cNvSpPr/>
            <p:nvPr/>
          </p:nvSpPr>
          <p:spPr>
            <a:xfrm>
              <a:off x="2572584" y="1708364"/>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6729;p126">
              <a:extLst>
                <a:ext uri="{FF2B5EF4-FFF2-40B4-BE49-F238E27FC236}">
                  <a16:creationId xmlns:a16="http://schemas.microsoft.com/office/drawing/2014/main" id="{288E8033-F7A7-473F-BC7F-63AB1B273E4B}"/>
                </a:ext>
              </a:extLst>
            </p:cNvPr>
            <p:cNvSpPr/>
            <p:nvPr/>
          </p:nvSpPr>
          <p:spPr>
            <a:xfrm>
              <a:off x="2641829" y="1706178"/>
              <a:ext cx="204" cy="14"/>
            </a:xfrm>
            <a:custGeom>
              <a:avLst/>
              <a:gdLst/>
              <a:ahLst/>
              <a:cxnLst/>
              <a:rect l="l" t="t" r="r" b="b"/>
              <a:pathLst>
                <a:path w="15" h="1" extrusionOk="0">
                  <a:moveTo>
                    <a:pt x="1" y="0"/>
                  </a:moveTo>
                  <a:lnTo>
                    <a:pt x="1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6730;p126">
              <a:extLst>
                <a:ext uri="{FF2B5EF4-FFF2-40B4-BE49-F238E27FC236}">
                  <a16:creationId xmlns:a16="http://schemas.microsoft.com/office/drawing/2014/main" id="{F3358FEB-083B-4316-B637-481FEC4E8462}"/>
                </a:ext>
              </a:extLst>
            </p:cNvPr>
            <p:cNvSpPr/>
            <p:nvPr/>
          </p:nvSpPr>
          <p:spPr>
            <a:xfrm>
              <a:off x="2571824" y="1709029"/>
              <a:ext cx="109" cy="109"/>
            </a:xfrm>
            <a:custGeom>
              <a:avLst/>
              <a:gdLst/>
              <a:ahLst/>
              <a:cxnLst/>
              <a:rect l="l" t="t" r="r" b="b"/>
              <a:pathLst>
                <a:path w="8" h="8" extrusionOk="0">
                  <a:moveTo>
                    <a:pt x="0" y="7"/>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6731;p126">
              <a:extLst>
                <a:ext uri="{FF2B5EF4-FFF2-40B4-BE49-F238E27FC236}">
                  <a16:creationId xmlns:a16="http://schemas.microsoft.com/office/drawing/2014/main" id="{290BF9AC-6384-489F-9668-B59630734DFA}"/>
                </a:ext>
              </a:extLst>
            </p:cNvPr>
            <p:cNvSpPr/>
            <p:nvPr/>
          </p:nvSpPr>
          <p:spPr>
            <a:xfrm>
              <a:off x="2642305" y="1706219"/>
              <a:ext cx="258" cy="68"/>
            </a:xfrm>
            <a:custGeom>
              <a:avLst/>
              <a:gdLst/>
              <a:ahLst/>
              <a:cxnLst/>
              <a:rect l="l" t="t" r="r" b="b"/>
              <a:pathLst>
                <a:path w="19" h="5" extrusionOk="0">
                  <a:moveTo>
                    <a:pt x="1" y="1"/>
                  </a:moveTo>
                  <a:lnTo>
                    <a:pt x="1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6732;p126">
              <a:extLst>
                <a:ext uri="{FF2B5EF4-FFF2-40B4-BE49-F238E27FC236}">
                  <a16:creationId xmlns:a16="http://schemas.microsoft.com/office/drawing/2014/main" id="{A0740930-F989-44BD-BD6C-CF54C5BFFBB6}"/>
                </a:ext>
              </a:extLst>
            </p:cNvPr>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6733;p126">
              <a:extLst>
                <a:ext uri="{FF2B5EF4-FFF2-40B4-BE49-F238E27FC236}">
                  <a16:creationId xmlns:a16="http://schemas.microsoft.com/office/drawing/2014/main" id="{94DB7F22-EC2A-4678-ACBB-2C49640CEAAD}"/>
                </a:ext>
              </a:extLst>
            </p:cNvPr>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6734;p126">
              <a:extLst>
                <a:ext uri="{FF2B5EF4-FFF2-40B4-BE49-F238E27FC236}">
                  <a16:creationId xmlns:a16="http://schemas.microsoft.com/office/drawing/2014/main" id="{08EF9E0B-44A8-4F67-88A9-175348DDDB7B}"/>
                </a:ext>
              </a:extLst>
            </p:cNvPr>
            <p:cNvSpPr/>
            <p:nvPr/>
          </p:nvSpPr>
          <p:spPr>
            <a:xfrm>
              <a:off x="2572489" y="1708459"/>
              <a:ext cx="54" cy="14"/>
            </a:xfrm>
            <a:custGeom>
              <a:avLst/>
              <a:gdLst/>
              <a:ahLst/>
              <a:cxnLst/>
              <a:rect l="l" t="t" r="r" b="b"/>
              <a:pathLst>
                <a:path w="4" h="1" extrusionOk="0">
                  <a:moveTo>
                    <a:pt x="0"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6735;p126">
              <a:extLst>
                <a:ext uri="{FF2B5EF4-FFF2-40B4-BE49-F238E27FC236}">
                  <a16:creationId xmlns:a16="http://schemas.microsoft.com/office/drawing/2014/main" id="{4D5D50DF-65FE-4DA5-9E4B-45E9166A86A9}"/>
                </a:ext>
              </a:extLst>
            </p:cNvPr>
            <p:cNvSpPr/>
            <p:nvPr/>
          </p:nvSpPr>
          <p:spPr>
            <a:xfrm>
              <a:off x="2506177" y="1694053"/>
              <a:ext cx="244" cy="299"/>
            </a:xfrm>
            <a:custGeom>
              <a:avLst/>
              <a:gdLst/>
              <a:ahLst/>
              <a:cxnLst/>
              <a:rect l="l" t="t" r="r" b="b"/>
              <a:pathLst>
                <a:path w="18" h="22" extrusionOk="0">
                  <a:moveTo>
                    <a:pt x="0" y="1"/>
                  </a:moveTo>
                  <a:lnTo>
                    <a:pt x="18"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6736;p126">
              <a:extLst>
                <a:ext uri="{FF2B5EF4-FFF2-40B4-BE49-F238E27FC236}">
                  <a16:creationId xmlns:a16="http://schemas.microsoft.com/office/drawing/2014/main" id="{C1081FD1-FEC8-4DB3-BEF7-01E471A7377F}"/>
                </a:ext>
              </a:extLst>
            </p:cNvPr>
            <p:cNvSpPr/>
            <p:nvPr/>
          </p:nvSpPr>
          <p:spPr>
            <a:xfrm>
              <a:off x="2504602" y="1692152"/>
              <a:ext cx="299" cy="339"/>
            </a:xfrm>
            <a:custGeom>
              <a:avLst/>
              <a:gdLst/>
              <a:ahLst/>
              <a:cxnLst/>
              <a:rect l="l" t="t" r="r" b="b"/>
              <a:pathLst>
                <a:path w="22" h="25" extrusionOk="0">
                  <a:moveTo>
                    <a:pt x="1" y="0"/>
                  </a:moveTo>
                  <a:lnTo>
                    <a:pt x="22"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6737;p126">
              <a:extLst>
                <a:ext uri="{FF2B5EF4-FFF2-40B4-BE49-F238E27FC236}">
                  <a16:creationId xmlns:a16="http://schemas.microsoft.com/office/drawing/2014/main" id="{EA89F6C7-B912-435D-9021-AC042FADEB30}"/>
                </a:ext>
              </a:extLst>
            </p:cNvPr>
            <p:cNvSpPr/>
            <p:nvPr/>
          </p:nvSpPr>
          <p:spPr>
            <a:xfrm>
              <a:off x="2505172" y="1692818"/>
              <a:ext cx="299" cy="339"/>
            </a:xfrm>
            <a:custGeom>
              <a:avLst/>
              <a:gdLst/>
              <a:ahLst/>
              <a:cxnLst/>
              <a:rect l="l" t="t" r="r" b="b"/>
              <a:pathLst>
                <a:path w="22" h="25" extrusionOk="0">
                  <a:moveTo>
                    <a:pt x="1" y="0"/>
                  </a:moveTo>
                  <a:lnTo>
                    <a:pt x="22"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6738;p126">
              <a:extLst>
                <a:ext uri="{FF2B5EF4-FFF2-40B4-BE49-F238E27FC236}">
                  <a16:creationId xmlns:a16="http://schemas.microsoft.com/office/drawing/2014/main" id="{90269C22-6808-4C28-A6EF-57167DFD7801}"/>
                </a:ext>
              </a:extLst>
            </p:cNvPr>
            <p:cNvSpPr/>
            <p:nvPr/>
          </p:nvSpPr>
          <p:spPr>
            <a:xfrm>
              <a:off x="2503325" y="1690768"/>
              <a:ext cx="339" cy="353"/>
            </a:xfrm>
            <a:custGeom>
              <a:avLst/>
              <a:gdLst/>
              <a:ahLst/>
              <a:cxnLst/>
              <a:rect l="l" t="t" r="r" b="b"/>
              <a:pathLst>
                <a:path w="25" h="26" extrusionOk="0">
                  <a:moveTo>
                    <a:pt x="0" y="1"/>
                  </a:moveTo>
                  <a:lnTo>
                    <a:pt x="25"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6739;p126">
              <a:extLst>
                <a:ext uri="{FF2B5EF4-FFF2-40B4-BE49-F238E27FC236}">
                  <a16:creationId xmlns:a16="http://schemas.microsoft.com/office/drawing/2014/main" id="{B17DDB21-DC7F-4ACC-B82C-556186DFD28F}"/>
                </a:ext>
              </a:extLst>
            </p:cNvPr>
            <p:cNvSpPr/>
            <p:nvPr/>
          </p:nvSpPr>
          <p:spPr>
            <a:xfrm>
              <a:off x="2568497" y="1712166"/>
              <a:ext cx="244" cy="54"/>
            </a:xfrm>
            <a:custGeom>
              <a:avLst/>
              <a:gdLst/>
              <a:ahLst/>
              <a:cxnLst/>
              <a:rect l="l" t="t" r="r" b="b"/>
              <a:pathLst>
                <a:path w="18" h="4" extrusionOk="0">
                  <a:moveTo>
                    <a:pt x="0" y="4"/>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6740;p126">
              <a:extLst>
                <a:ext uri="{FF2B5EF4-FFF2-40B4-BE49-F238E27FC236}">
                  <a16:creationId xmlns:a16="http://schemas.microsoft.com/office/drawing/2014/main" id="{A493311D-915E-4559-87E9-B8C6B35580CE}"/>
                </a:ext>
              </a:extLst>
            </p:cNvPr>
            <p:cNvSpPr/>
            <p:nvPr/>
          </p:nvSpPr>
          <p:spPr>
            <a:xfrm>
              <a:off x="2567778" y="1712356"/>
              <a:ext cx="109" cy="14"/>
            </a:xfrm>
            <a:custGeom>
              <a:avLst/>
              <a:gdLst/>
              <a:ahLst/>
              <a:cxnLst/>
              <a:rect l="l" t="t" r="r" b="b"/>
              <a:pathLst>
                <a:path w="8" h="1" extrusionOk="0">
                  <a:moveTo>
                    <a:pt x="1" y="0"/>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6741;p126">
              <a:extLst>
                <a:ext uri="{FF2B5EF4-FFF2-40B4-BE49-F238E27FC236}">
                  <a16:creationId xmlns:a16="http://schemas.microsoft.com/office/drawing/2014/main" id="{8B58AD83-3C90-4544-BDD2-0AB19B1C389B}"/>
                </a:ext>
              </a:extLst>
            </p:cNvPr>
            <p:cNvSpPr/>
            <p:nvPr/>
          </p:nvSpPr>
          <p:spPr>
            <a:xfrm>
              <a:off x="2461873" y="1676280"/>
              <a:ext cx="19022" cy="5051"/>
            </a:xfrm>
            <a:custGeom>
              <a:avLst/>
              <a:gdLst/>
              <a:ahLst/>
              <a:cxnLst/>
              <a:rect l="l" t="t" r="r" b="b"/>
              <a:pathLst>
                <a:path w="1401" h="372" extrusionOk="0">
                  <a:moveTo>
                    <a:pt x="1401" y="0"/>
                  </a:moveTo>
                  <a:lnTo>
                    <a:pt x="1" y="37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6742;p126">
              <a:extLst>
                <a:ext uri="{FF2B5EF4-FFF2-40B4-BE49-F238E27FC236}">
                  <a16:creationId xmlns:a16="http://schemas.microsoft.com/office/drawing/2014/main" id="{6C025E70-80C5-4304-8960-C47ACE4D7AF4}"/>
                </a:ext>
              </a:extLst>
            </p:cNvPr>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6743;p126">
              <a:extLst>
                <a:ext uri="{FF2B5EF4-FFF2-40B4-BE49-F238E27FC236}">
                  <a16:creationId xmlns:a16="http://schemas.microsoft.com/office/drawing/2014/main" id="{1B5EFE49-6BCF-491E-BABE-FBD3A2F93348}"/>
                </a:ext>
              </a:extLst>
            </p:cNvPr>
            <p:cNvSpPr/>
            <p:nvPr/>
          </p:nvSpPr>
          <p:spPr>
            <a:xfrm>
              <a:off x="2515260" y="1694529"/>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6744;p126">
              <a:extLst>
                <a:ext uri="{FF2B5EF4-FFF2-40B4-BE49-F238E27FC236}">
                  <a16:creationId xmlns:a16="http://schemas.microsoft.com/office/drawing/2014/main" id="{48E84E4B-A522-46D0-96A1-6F72C836797D}"/>
                </a:ext>
              </a:extLst>
            </p:cNvPr>
            <p:cNvSpPr/>
            <p:nvPr/>
          </p:nvSpPr>
          <p:spPr>
            <a:xfrm>
              <a:off x="2514690" y="1694624"/>
              <a:ext cx="149" cy="14"/>
            </a:xfrm>
            <a:custGeom>
              <a:avLst/>
              <a:gdLst/>
              <a:ahLst/>
              <a:cxnLst/>
              <a:rect l="l" t="t" r="r" b="b"/>
              <a:pathLst>
                <a:path w="11" h="1" extrusionOk="0">
                  <a:moveTo>
                    <a:pt x="0"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6745;p126">
              <a:extLst>
                <a:ext uri="{FF2B5EF4-FFF2-40B4-BE49-F238E27FC236}">
                  <a16:creationId xmlns:a16="http://schemas.microsoft.com/office/drawing/2014/main" id="{D8B5D6FB-B5FF-42EC-B052-62BE9526333B}"/>
                </a:ext>
              </a:extLst>
            </p:cNvPr>
            <p:cNvSpPr/>
            <p:nvPr/>
          </p:nvSpPr>
          <p:spPr>
            <a:xfrm>
              <a:off x="2514119" y="1694678"/>
              <a:ext cx="149" cy="0"/>
            </a:xfrm>
            <a:custGeom>
              <a:avLst/>
              <a:gdLst/>
              <a:ahLst/>
              <a:cxnLst/>
              <a:rect l="l" t="t" r="r" b="b"/>
              <a:pathLst>
                <a:path w="11" extrusionOk="0">
                  <a:moveTo>
                    <a:pt x="0"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6746;p126">
              <a:extLst>
                <a:ext uri="{FF2B5EF4-FFF2-40B4-BE49-F238E27FC236}">
                  <a16:creationId xmlns:a16="http://schemas.microsoft.com/office/drawing/2014/main" id="{1618A090-1763-49E0-A664-9F70924F57EF}"/>
                </a:ext>
              </a:extLst>
            </p:cNvPr>
            <p:cNvSpPr/>
            <p:nvPr/>
          </p:nvSpPr>
          <p:spPr>
            <a:xfrm>
              <a:off x="2499374" y="1686830"/>
              <a:ext cx="299" cy="299"/>
            </a:xfrm>
            <a:custGeom>
              <a:avLst/>
              <a:gdLst/>
              <a:ahLst/>
              <a:cxnLst/>
              <a:rect l="l" t="t" r="r" b="b"/>
              <a:pathLst>
                <a:path w="22" h="22" extrusionOk="0">
                  <a:moveTo>
                    <a:pt x="1" y="0"/>
                  </a:moveTo>
                  <a:lnTo>
                    <a:pt x="22"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6747;p126">
              <a:extLst>
                <a:ext uri="{FF2B5EF4-FFF2-40B4-BE49-F238E27FC236}">
                  <a16:creationId xmlns:a16="http://schemas.microsoft.com/office/drawing/2014/main" id="{ED14B715-3B3E-4F7F-9088-239E24F1237B}"/>
                </a:ext>
              </a:extLst>
            </p:cNvPr>
            <p:cNvSpPr/>
            <p:nvPr/>
          </p:nvSpPr>
          <p:spPr>
            <a:xfrm>
              <a:off x="2505742" y="1693483"/>
              <a:ext cx="258" cy="299"/>
            </a:xfrm>
            <a:custGeom>
              <a:avLst/>
              <a:gdLst/>
              <a:ahLst/>
              <a:cxnLst/>
              <a:rect l="l" t="t" r="r" b="b"/>
              <a:pathLst>
                <a:path w="19" h="22" extrusionOk="0">
                  <a:moveTo>
                    <a:pt x="1" y="0"/>
                  </a:moveTo>
                  <a:lnTo>
                    <a:pt x="18"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6748;p126">
              <a:extLst>
                <a:ext uri="{FF2B5EF4-FFF2-40B4-BE49-F238E27FC236}">
                  <a16:creationId xmlns:a16="http://schemas.microsoft.com/office/drawing/2014/main" id="{21373388-A605-4154-9676-BB42BBCDAEFC}"/>
                </a:ext>
              </a:extLst>
            </p:cNvPr>
            <p:cNvSpPr/>
            <p:nvPr/>
          </p:nvSpPr>
          <p:spPr>
            <a:xfrm>
              <a:off x="2498804" y="1686301"/>
              <a:ext cx="258" cy="258"/>
            </a:xfrm>
            <a:custGeom>
              <a:avLst/>
              <a:gdLst/>
              <a:ahLst/>
              <a:cxnLst/>
              <a:rect l="l" t="t" r="r" b="b"/>
              <a:pathLst>
                <a:path w="19" h="19" extrusionOk="0">
                  <a:moveTo>
                    <a:pt x="1" y="1"/>
                  </a:moveTo>
                  <a:lnTo>
                    <a:pt x="18"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6749;p126">
              <a:extLst>
                <a:ext uri="{FF2B5EF4-FFF2-40B4-BE49-F238E27FC236}">
                  <a16:creationId xmlns:a16="http://schemas.microsoft.com/office/drawing/2014/main" id="{F36D1F97-D754-4BB4-AB5E-F4F810BC1126}"/>
                </a:ext>
              </a:extLst>
            </p:cNvPr>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6750;p126">
              <a:extLst>
                <a:ext uri="{FF2B5EF4-FFF2-40B4-BE49-F238E27FC236}">
                  <a16:creationId xmlns:a16="http://schemas.microsoft.com/office/drawing/2014/main" id="{2E7B7138-A9FD-45D3-8C21-BD0D6201898B}"/>
                </a:ext>
              </a:extLst>
            </p:cNvPr>
            <p:cNvSpPr/>
            <p:nvPr/>
          </p:nvSpPr>
          <p:spPr>
            <a:xfrm>
              <a:off x="2501329" y="1688677"/>
              <a:ext cx="339" cy="353"/>
            </a:xfrm>
            <a:custGeom>
              <a:avLst/>
              <a:gdLst/>
              <a:ahLst/>
              <a:cxnLst/>
              <a:rect l="l" t="t" r="r" b="b"/>
              <a:pathLst>
                <a:path w="25" h="26" extrusionOk="0">
                  <a:moveTo>
                    <a:pt x="0" y="1"/>
                  </a:moveTo>
                  <a:lnTo>
                    <a:pt x="25"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6751;p126">
              <a:extLst>
                <a:ext uri="{FF2B5EF4-FFF2-40B4-BE49-F238E27FC236}">
                  <a16:creationId xmlns:a16="http://schemas.microsoft.com/office/drawing/2014/main" id="{D6038B22-4229-4253-8DEE-6A218BCF1492}"/>
                </a:ext>
              </a:extLst>
            </p:cNvPr>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6752;p126">
              <a:extLst>
                <a:ext uri="{FF2B5EF4-FFF2-40B4-BE49-F238E27FC236}">
                  <a16:creationId xmlns:a16="http://schemas.microsoft.com/office/drawing/2014/main" id="{853A7EDE-75AF-4857-90C4-2E51BD77A4C9}"/>
                </a:ext>
              </a:extLst>
            </p:cNvPr>
            <p:cNvSpPr/>
            <p:nvPr/>
          </p:nvSpPr>
          <p:spPr>
            <a:xfrm>
              <a:off x="2501995" y="1689342"/>
              <a:ext cx="339" cy="353"/>
            </a:xfrm>
            <a:custGeom>
              <a:avLst/>
              <a:gdLst/>
              <a:ahLst/>
              <a:cxnLst/>
              <a:rect l="l" t="t" r="r" b="b"/>
              <a:pathLst>
                <a:path w="25" h="26" extrusionOk="0">
                  <a:moveTo>
                    <a:pt x="0" y="1"/>
                  </a:moveTo>
                  <a:lnTo>
                    <a:pt x="25"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6753;p126">
              <a:extLst>
                <a:ext uri="{FF2B5EF4-FFF2-40B4-BE49-F238E27FC236}">
                  <a16:creationId xmlns:a16="http://schemas.microsoft.com/office/drawing/2014/main" id="{86A38252-FBFF-42E7-A493-8A317DF83190}"/>
                </a:ext>
              </a:extLst>
            </p:cNvPr>
            <p:cNvSpPr/>
            <p:nvPr/>
          </p:nvSpPr>
          <p:spPr>
            <a:xfrm>
              <a:off x="2500664" y="1688011"/>
              <a:ext cx="299" cy="299"/>
            </a:xfrm>
            <a:custGeom>
              <a:avLst/>
              <a:gdLst/>
              <a:ahLst/>
              <a:cxnLst/>
              <a:rect l="l" t="t" r="r" b="b"/>
              <a:pathLst>
                <a:path w="22" h="22" extrusionOk="0">
                  <a:moveTo>
                    <a:pt x="0" y="1"/>
                  </a:moveTo>
                  <a:lnTo>
                    <a:pt x="21"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6754;p126">
              <a:extLst>
                <a:ext uri="{FF2B5EF4-FFF2-40B4-BE49-F238E27FC236}">
                  <a16:creationId xmlns:a16="http://schemas.microsoft.com/office/drawing/2014/main" id="{D3D70677-432F-4E34-8467-6262ED713238}"/>
                </a:ext>
              </a:extLst>
            </p:cNvPr>
            <p:cNvSpPr/>
            <p:nvPr/>
          </p:nvSpPr>
          <p:spPr>
            <a:xfrm>
              <a:off x="2506937" y="1695153"/>
              <a:ext cx="149" cy="204"/>
            </a:xfrm>
            <a:custGeom>
              <a:avLst/>
              <a:gdLst/>
              <a:ahLst/>
              <a:cxnLst/>
              <a:rect l="l" t="t" r="r" b="b"/>
              <a:pathLst>
                <a:path w="11" h="15" extrusionOk="0">
                  <a:moveTo>
                    <a:pt x="0" y="0"/>
                  </a:moveTo>
                  <a:lnTo>
                    <a:pt x="1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6755;p126">
              <a:extLst>
                <a:ext uri="{FF2B5EF4-FFF2-40B4-BE49-F238E27FC236}">
                  <a16:creationId xmlns:a16="http://schemas.microsoft.com/office/drawing/2014/main" id="{6858423D-804A-42EE-8F7F-FFF86D9AB5DE}"/>
                </a:ext>
              </a:extLst>
            </p:cNvPr>
            <p:cNvSpPr/>
            <p:nvPr/>
          </p:nvSpPr>
          <p:spPr>
            <a:xfrm>
              <a:off x="2503991" y="1691487"/>
              <a:ext cx="299" cy="339"/>
            </a:xfrm>
            <a:custGeom>
              <a:avLst/>
              <a:gdLst/>
              <a:ahLst/>
              <a:cxnLst/>
              <a:rect l="l" t="t" r="r" b="b"/>
              <a:pathLst>
                <a:path w="22" h="25" extrusionOk="0">
                  <a:moveTo>
                    <a:pt x="0" y="0"/>
                  </a:moveTo>
                  <a:lnTo>
                    <a:pt x="21"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6756;p126">
              <a:extLst>
                <a:ext uri="{FF2B5EF4-FFF2-40B4-BE49-F238E27FC236}">
                  <a16:creationId xmlns:a16="http://schemas.microsoft.com/office/drawing/2014/main" id="{D2251925-ED52-4DA7-ABED-4D7DAFC3D539}"/>
                </a:ext>
              </a:extLst>
            </p:cNvPr>
            <p:cNvSpPr/>
            <p:nvPr/>
          </p:nvSpPr>
          <p:spPr>
            <a:xfrm>
              <a:off x="2506598" y="1694624"/>
              <a:ext cx="204" cy="258"/>
            </a:xfrm>
            <a:custGeom>
              <a:avLst/>
              <a:gdLst/>
              <a:ahLst/>
              <a:cxnLst/>
              <a:rect l="l" t="t" r="r" b="b"/>
              <a:pathLst>
                <a:path w="15" h="19" extrusionOk="0">
                  <a:moveTo>
                    <a:pt x="1" y="1"/>
                  </a:moveTo>
                  <a:lnTo>
                    <a:pt x="15"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6757;p126">
              <a:extLst>
                <a:ext uri="{FF2B5EF4-FFF2-40B4-BE49-F238E27FC236}">
                  <a16:creationId xmlns:a16="http://schemas.microsoft.com/office/drawing/2014/main" id="{9328C357-7E31-40AB-9283-475C55C73DC7}"/>
                </a:ext>
              </a:extLst>
            </p:cNvPr>
            <p:cNvSpPr/>
            <p:nvPr/>
          </p:nvSpPr>
          <p:spPr>
            <a:xfrm>
              <a:off x="2515640" y="1694529"/>
              <a:ext cx="299" cy="14"/>
            </a:xfrm>
            <a:custGeom>
              <a:avLst/>
              <a:gdLst/>
              <a:ahLst/>
              <a:cxnLst/>
              <a:rect l="l" t="t" r="r" b="b"/>
              <a:pathLst>
                <a:path w="22" h="1" extrusionOk="0">
                  <a:moveTo>
                    <a:pt x="0" y="1"/>
                  </a:moveTo>
                  <a:lnTo>
                    <a:pt x="2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6758;p126">
              <a:extLst>
                <a:ext uri="{FF2B5EF4-FFF2-40B4-BE49-F238E27FC236}">
                  <a16:creationId xmlns:a16="http://schemas.microsoft.com/office/drawing/2014/main" id="{5C637FA1-D80E-47B5-9BF5-25FA3570AE96}"/>
                </a:ext>
              </a:extLst>
            </p:cNvPr>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6759;p126">
              <a:extLst>
                <a:ext uri="{FF2B5EF4-FFF2-40B4-BE49-F238E27FC236}">
                  <a16:creationId xmlns:a16="http://schemas.microsoft.com/office/drawing/2014/main" id="{3D73663B-C7C1-4267-A9C3-93E3E84352E2}"/>
                </a:ext>
              </a:extLst>
            </p:cNvPr>
            <p:cNvSpPr/>
            <p:nvPr/>
          </p:nvSpPr>
          <p:spPr>
            <a:xfrm>
              <a:off x="2512640" y="1694909"/>
              <a:ext cx="258" cy="68"/>
            </a:xfrm>
            <a:custGeom>
              <a:avLst/>
              <a:gdLst/>
              <a:ahLst/>
              <a:cxnLst/>
              <a:rect l="l" t="t" r="r" b="b"/>
              <a:pathLst>
                <a:path w="19" h="5" extrusionOk="0">
                  <a:moveTo>
                    <a:pt x="1" y="4"/>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6760;p126">
              <a:extLst>
                <a:ext uri="{FF2B5EF4-FFF2-40B4-BE49-F238E27FC236}">
                  <a16:creationId xmlns:a16="http://schemas.microsoft.com/office/drawing/2014/main" id="{CEBC0A30-8F0C-4065-83CB-1323E3D2A40C}"/>
                </a:ext>
              </a:extLst>
            </p:cNvPr>
            <p:cNvSpPr/>
            <p:nvPr/>
          </p:nvSpPr>
          <p:spPr>
            <a:xfrm>
              <a:off x="2499999" y="1687400"/>
              <a:ext cx="299" cy="299"/>
            </a:xfrm>
            <a:custGeom>
              <a:avLst/>
              <a:gdLst/>
              <a:ahLst/>
              <a:cxnLst/>
              <a:rect l="l" t="t" r="r" b="b"/>
              <a:pathLst>
                <a:path w="22" h="22" extrusionOk="0">
                  <a:moveTo>
                    <a:pt x="0" y="0"/>
                  </a:moveTo>
                  <a:lnTo>
                    <a:pt x="21"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6761;p126">
              <a:extLst>
                <a:ext uri="{FF2B5EF4-FFF2-40B4-BE49-F238E27FC236}">
                  <a16:creationId xmlns:a16="http://schemas.microsoft.com/office/drawing/2014/main" id="{779B7734-66BD-4F3C-9D2E-FAEA08BB3A43}"/>
                </a:ext>
              </a:extLst>
            </p:cNvPr>
            <p:cNvSpPr/>
            <p:nvPr/>
          </p:nvSpPr>
          <p:spPr>
            <a:xfrm>
              <a:off x="2513400" y="1694773"/>
              <a:ext cx="163" cy="54"/>
            </a:xfrm>
            <a:custGeom>
              <a:avLst/>
              <a:gdLst/>
              <a:ahLst/>
              <a:cxnLst/>
              <a:rect l="l" t="t" r="r" b="b"/>
              <a:pathLst>
                <a:path w="12" h="4" extrusionOk="0">
                  <a:moveTo>
                    <a:pt x="1" y="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6762;p126">
              <a:extLst>
                <a:ext uri="{FF2B5EF4-FFF2-40B4-BE49-F238E27FC236}">
                  <a16:creationId xmlns:a16="http://schemas.microsoft.com/office/drawing/2014/main" id="{44B38A61-927C-4BB4-A088-5FCB5508EBF0}"/>
                </a:ext>
              </a:extLst>
            </p:cNvPr>
            <p:cNvSpPr/>
            <p:nvPr/>
          </p:nvSpPr>
          <p:spPr>
            <a:xfrm>
              <a:off x="2566963" y="1712546"/>
              <a:ext cx="163" cy="54"/>
            </a:xfrm>
            <a:custGeom>
              <a:avLst/>
              <a:gdLst/>
              <a:ahLst/>
              <a:cxnLst/>
              <a:rect l="l" t="t" r="r" b="b"/>
              <a:pathLst>
                <a:path w="12" h="4" extrusionOk="0">
                  <a:moveTo>
                    <a:pt x="1" y="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6763;p126">
              <a:extLst>
                <a:ext uri="{FF2B5EF4-FFF2-40B4-BE49-F238E27FC236}">
                  <a16:creationId xmlns:a16="http://schemas.microsoft.com/office/drawing/2014/main" id="{0AFE5C54-8E61-4421-B1D2-2DF6478BD233}"/>
                </a:ext>
              </a:extLst>
            </p:cNvPr>
            <p:cNvSpPr/>
            <p:nvPr/>
          </p:nvSpPr>
          <p:spPr>
            <a:xfrm>
              <a:off x="2502660" y="1690062"/>
              <a:ext cx="339" cy="339"/>
            </a:xfrm>
            <a:custGeom>
              <a:avLst/>
              <a:gdLst/>
              <a:ahLst/>
              <a:cxnLst/>
              <a:rect l="l" t="t" r="r" b="b"/>
              <a:pathLst>
                <a:path w="25" h="25" extrusionOk="0">
                  <a:moveTo>
                    <a:pt x="0" y="0"/>
                  </a:moveTo>
                  <a:lnTo>
                    <a:pt x="25"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6764;p126">
              <a:extLst>
                <a:ext uri="{FF2B5EF4-FFF2-40B4-BE49-F238E27FC236}">
                  <a16:creationId xmlns:a16="http://schemas.microsoft.com/office/drawing/2014/main" id="{4F3955CF-CC46-4B56-9B18-C9C36C95D1BA}"/>
                </a:ext>
              </a:extLst>
            </p:cNvPr>
            <p:cNvSpPr/>
            <p:nvPr/>
          </p:nvSpPr>
          <p:spPr>
            <a:xfrm>
              <a:off x="2690844" y="1643097"/>
              <a:ext cx="339" cy="489"/>
            </a:xfrm>
            <a:custGeom>
              <a:avLst/>
              <a:gdLst/>
              <a:ahLst/>
              <a:cxnLst/>
              <a:rect l="l" t="t" r="r" b="b"/>
              <a:pathLst>
                <a:path w="25" h="36" extrusionOk="0">
                  <a:moveTo>
                    <a:pt x="25" y="1"/>
                  </a:moveTo>
                  <a:lnTo>
                    <a:pt x="0" y="36"/>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6765;p126">
              <a:extLst>
                <a:ext uri="{FF2B5EF4-FFF2-40B4-BE49-F238E27FC236}">
                  <a16:creationId xmlns:a16="http://schemas.microsoft.com/office/drawing/2014/main" id="{6DD34AC4-5B33-439B-B974-7B2E11CFEDFC}"/>
                </a:ext>
              </a:extLst>
            </p:cNvPr>
            <p:cNvSpPr/>
            <p:nvPr/>
          </p:nvSpPr>
          <p:spPr>
            <a:xfrm>
              <a:off x="2691319" y="1642622"/>
              <a:ext cx="244" cy="353"/>
            </a:xfrm>
            <a:custGeom>
              <a:avLst/>
              <a:gdLst/>
              <a:ahLst/>
              <a:cxnLst/>
              <a:rect l="l" t="t" r="r" b="b"/>
              <a:pathLst>
                <a:path w="18" h="26" extrusionOk="0">
                  <a:moveTo>
                    <a:pt x="18" y="1"/>
                  </a:moveTo>
                  <a:lnTo>
                    <a:pt x="0"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6766;p126">
              <a:extLst>
                <a:ext uri="{FF2B5EF4-FFF2-40B4-BE49-F238E27FC236}">
                  <a16:creationId xmlns:a16="http://schemas.microsoft.com/office/drawing/2014/main" id="{A2380432-C417-4948-AC39-B01A16D062EB}"/>
                </a:ext>
              </a:extLst>
            </p:cNvPr>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6767;p126">
              <a:extLst>
                <a:ext uri="{FF2B5EF4-FFF2-40B4-BE49-F238E27FC236}">
                  <a16:creationId xmlns:a16="http://schemas.microsoft.com/office/drawing/2014/main" id="{B691AB59-54C6-49A2-8BA7-CD1480608D97}"/>
                </a:ext>
              </a:extLst>
            </p:cNvPr>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6768;p126">
              <a:extLst>
                <a:ext uri="{FF2B5EF4-FFF2-40B4-BE49-F238E27FC236}">
                  <a16:creationId xmlns:a16="http://schemas.microsoft.com/office/drawing/2014/main" id="{D4D22820-A4A7-4488-B757-27BEAC6212E6}"/>
                </a:ext>
              </a:extLst>
            </p:cNvPr>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6769;p126">
              <a:extLst>
                <a:ext uri="{FF2B5EF4-FFF2-40B4-BE49-F238E27FC236}">
                  <a16:creationId xmlns:a16="http://schemas.microsoft.com/office/drawing/2014/main" id="{B440D5EE-E2C6-4E12-B8D8-71F6FD4CA867}"/>
                </a:ext>
              </a:extLst>
            </p:cNvPr>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6770;p126">
              <a:extLst>
                <a:ext uri="{FF2B5EF4-FFF2-40B4-BE49-F238E27FC236}">
                  <a16:creationId xmlns:a16="http://schemas.microsoft.com/office/drawing/2014/main" id="{DF3A6E8C-4599-4EAA-8B61-5413E94CA744}"/>
                </a:ext>
              </a:extLst>
            </p:cNvPr>
            <p:cNvSpPr/>
            <p:nvPr/>
          </p:nvSpPr>
          <p:spPr>
            <a:xfrm>
              <a:off x="2438968" y="1708269"/>
              <a:ext cx="54" cy="109"/>
            </a:xfrm>
            <a:custGeom>
              <a:avLst/>
              <a:gdLst/>
              <a:ahLst/>
              <a:cxnLst/>
              <a:rect l="l" t="t" r="r" b="b"/>
              <a:pathLst>
                <a:path w="4" h="8" extrusionOk="0">
                  <a:moveTo>
                    <a:pt x="0"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6771;p126">
              <a:extLst>
                <a:ext uri="{FF2B5EF4-FFF2-40B4-BE49-F238E27FC236}">
                  <a16:creationId xmlns:a16="http://schemas.microsoft.com/office/drawing/2014/main" id="{F5ED68A3-7D47-4FC5-B5B9-6AB43B1F107A}"/>
                </a:ext>
              </a:extLst>
            </p:cNvPr>
            <p:cNvSpPr/>
            <p:nvPr/>
          </p:nvSpPr>
          <p:spPr>
            <a:xfrm>
              <a:off x="2438873" y="1708554"/>
              <a:ext cx="14" cy="109"/>
            </a:xfrm>
            <a:custGeom>
              <a:avLst/>
              <a:gdLst/>
              <a:ahLst/>
              <a:cxnLst/>
              <a:rect l="l" t="t" r="r" b="b"/>
              <a:pathLst>
                <a:path w="1" h="8" extrusionOk="0">
                  <a:moveTo>
                    <a:pt x="0"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6772;p126">
              <a:extLst>
                <a:ext uri="{FF2B5EF4-FFF2-40B4-BE49-F238E27FC236}">
                  <a16:creationId xmlns:a16="http://schemas.microsoft.com/office/drawing/2014/main" id="{7C55C351-8A5E-4D12-8A26-BD4AD3C292B6}"/>
                </a:ext>
              </a:extLst>
            </p:cNvPr>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6773;p126">
              <a:extLst>
                <a:ext uri="{FF2B5EF4-FFF2-40B4-BE49-F238E27FC236}">
                  <a16:creationId xmlns:a16="http://schemas.microsoft.com/office/drawing/2014/main" id="{E87B2108-D400-4A08-89EC-6E3CBCFF2AD5}"/>
                </a:ext>
              </a:extLst>
            </p:cNvPr>
            <p:cNvSpPr/>
            <p:nvPr/>
          </p:nvSpPr>
          <p:spPr>
            <a:xfrm>
              <a:off x="2438683" y="1709545"/>
              <a:ext cx="14" cy="163"/>
            </a:xfrm>
            <a:custGeom>
              <a:avLst/>
              <a:gdLst/>
              <a:ahLst/>
              <a:cxnLst/>
              <a:rect l="l" t="t" r="r" b="b"/>
              <a:pathLst>
                <a:path w="1" h="12" extrusionOk="0">
                  <a:moveTo>
                    <a:pt x="0"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6774;p126">
              <a:extLst>
                <a:ext uri="{FF2B5EF4-FFF2-40B4-BE49-F238E27FC236}">
                  <a16:creationId xmlns:a16="http://schemas.microsoft.com/office/drawing/2014/main" id="{E55425F2-2AC9-4727-9A3D-BA196D4BF1F1}"/>
                </a:ext>
              </a:extLst>
            </p:cNvPr>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6775;p126">
              <a:extLst>
                <a:ext uri="{FF2B5EF4-FFF2-40B4-BE49-F238E27FC236}">
                  <a16:creationId xmlns:a16="http://schemas.microsoft.com/office/drawing/2014/main" id="{B90367FD-8E89-4A1D-8EB0-863B99431394}"/>
                </a:ext>
              </a:extLst>
            </p:cNvPr>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6776;p126">
              <a:extLst>
                <a:ext uri="{FF2B5EF4-FFF2-40B4-BE49-F238E27FC236}">
                  <a16:creationId xmlns:a16="http://schemas.microsoft.com/office/drawing/2014/main" id="{C8F88541-EDCC-4A9E-BC6C-263DD1B94799}"/>
                </a:ext>
              </a:extLst>
            </p:cNvPr>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6777;p126">
              <a:extLst>
                <a:ext uri="{FF2B5EF4-FFF2-40B4-BE49-F238E27FC236}">
                  <a16:creationId xmlns:a16="http://schemas.microsoft.com/office/drawing/2014/main" id="{BE846751-F4A2-4329-BF91-E90F97354E6E}"/>
                </a:ext>
              </a:extLst>
            </p:cNvPr>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6778;p126">
              <a:extLst>
                <a:ext uri="{FF2B5EF4-FFF2-40B4-BE49-F238E27FC236}">
                  <a16:creationId xmlns:a16="http://schemas.microsoft.com/office/drawing/2014/main" id="{2CEB7265-109F-4276-BC06-BB4E920EA96F}"/>
                </a:ext>
              </a:extLst>
            </p:cNvPr>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6779;p126">
              <a:extLst>
                <a:ext uri="{FF2B5EF4-FFF2-40B4-BE49-F238E27FC236}">
                  <a16:creationId xmlns:a16="http://schemas.microsoft.com/office/drawing/2014/main" id="{C919BBA7-5BEA-4353-82C0-1F1146143138}"/>
                </a:ext>
              </a:extLst>
            </p:cNvPr>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6780;p126">
              <a:extLst>
                <a:ext uri="{FF2B5EF4-FFF2-40B4-BE49-F238E27FC236}">
                  <a16:creationId xmlns:a16="http://schemas.microsoft.com/office/drawing/2014/main" id="{1E4B19F4-15E0-4BE4-BAC6-5419D7BC32A2}"/>
                </a:ext>
              </a:extLst>
            </p:cNvPr>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6781;p126">
              <a:extLst>
                <a:ext uri="{FF2B5EF4-FFF2-40B4-BE49-F238E27FC236}">
                  <a16:creationId xmlns:a16="http://schemas.microsoft.com/office/drawing/2014/main" id="{E60BA5CB-0E33-495E-9715-BADC8A21FA6C}"/>
                </a:ext>
              </a:extLst>
            </p:cNvPr>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6782;p126">
              <a:extLst>
                <a:ext uri="{FF2B5EF4-FFF2-40B4-BE49-F238E27FC236}">
                  <a16:creationId xmlns:a16="http://schemas.microsoft.com/office/drawing/2014/main" id="{1A0FC037-6DB5-44C3-BAD2-BF5B0A2FD0C6}"/>
                </a:ext>
              </a:extLst>
            </p:cNvPr>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6783;p126">
              <a:extLst>
                <a:ext uri="{FF2B5EF4-FFF2-40B4-BE49-F238E27FC236}">
                  <a16:creationId xmlns:a16="http://schemas.microsoft.com/office/drawing/2014/main" id="{EBFF22D1-28C6-4532-95D2-19C0AB06962A}"/>
                </a:ext>
              </a:extLst>
            </p:cNvPr>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6784;p126">
              <a:extLst>
                <a:ext uri="{FF2B5EF4-FFF2-40B4-BE49-F238E27FC236}">
                  <a16:creationId xmlns:a16="http://schemas.microsoft.com/office/drawing/2014/main" id="{8E7A2D09-B714-4308-BDFC-1F6E76FE9855}"/>
                </a:ext>
              </a:extLst>
            </p:cNvPr>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6785;p126">
              <a:extLst>
                <a:ext uri="{FF2B5EF4-FFF2-40B4-BE49-F238E27FC236}">
                  <a16:creationId xmlns:a16="http://schemas.microsoft.com/office/drawing/2014/main" id="{68A83E3D-481B-4A94-BB53-643E1DC49694}"/>
                </a:ext>
              </a:extLst>
            </p:cNvPr>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6786;p126">
              <a:extLst>
                <a:ext uri="{FF2B5EF4-FFF2-40B4-BE49-F238E27FC236}">
                  <a16:creationId xmlns:a16="http://schemas.microsoft.com/office/drawing/2014/main" id="{E427D627-C431-412A-94BE-A9CFE0ECD374}"/>
                </a:ext>
              </a:extLst>
            </p:cNvPr>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6787;p126">
              <a:extLst>
                <a:ext uri="{FF2B5EF4-FFF2-40B4-BE49-F238E27FC236}">
                  <a16:creationId xmlns:a16="http://schemas.microsoft.com/office/drawing/2014/main" id="{450597FC-ACFF-4311-AC48-B39D126B464E}"/>
                </a:ext>
              </a:extLst>
            </p:cNvPr>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6788;p126">
              <a:extLst>
                <a:ext uri="{FF2B5EF4-FFF2-40B4-BE49-F238E27FC236}">
                  <a16:creationId xmlns:a16="http://schemas.microsoft.com/office/drawing/2014/main" id="{3CDBBBD9-0E73-4E7A-A6D6-9CDE439EB9B2}"/>
                </a:ext>
              </a:extLst>
            </p:cNvPr>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6789;p126">
              <a:extLst>
                <a:ext uri="{FF2B5EF4-FFF2-40B4-BE49-F238E27FC236}">
                  <a16:creationId xmlns:a16="http://schemas.microsoft.com/office/drawing/2014/main" id="{990BFB7A-BE85-4FC5-9637-AEF4D6DE1475}"/>
                </a:ext>
              </a:extLst>
            </p:cNvPr>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6790;p126">
              <a:extLst>
                <a:ext uri="{FF2B5EF4-FFF2-40B4-BE49-F238E27FC236}">
                  <a16:creationId xmlns:a16="http://schemas.microsoft.com/office/drawing/2014/main" id="{8A014A8F-B4AF-462E-BEFA-2FCF7BC02058}"/>
                </a:ext>
              </a:extLst>
            </p:cNvPr>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6791;p126">
              <a:extLst>
                <a:ext uri="{FF2B5EF4-FFF2-40B4-BE49-F238E27FC236}">
                  <a16:creationId xmlns:a16="http://schemas.microsoft.com/office/drawing/2014/main" id="{81FD6F79-4ACF-480A-BFDA-F96A9BC7CE02}"/>
                </a:ext>
              </a:extLst>
            </p:cNvPr>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6792;p126">
              <a:extLst>
                <a:ext uri="{FF2B5EF4-FFF2-40B4-BE49-F238E27FC236}">
                  <a16:creationId xmlns:a16="http://schemas.microsoft.com/office/drawing/2014/main" id="{BCAE91B2-844C-4057-B18F-CFB0A5FA2B82}"/>
                </a:ext>
              </a:extLst>
            </p:cNvPr>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6793;p126">
              <a:extLst>
                <a:ext uri="{FF2B5EF4-FFF2-40B4-BE49-F238E27FC236}">
                  <a16:creationId xmlns:a16="http://schemas.microsoft.com/office/drawing/2014/main" id="{05E63ECB-F2FF-4D3E-B7E4-44AF04ED6C49}"/>
                </a:ext>
              </a:extLst>
            </p:cNvPr>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6794;p126">
              <a:extLst>
                <a:ext uri="{FF2B5EF4-FFF2-40B4-BE49-F238E27FC236}">
                  <a16:creationId xmlns:a16="http://schemas.microsoft.com/office/drawing/2014/main" id="{319E2D56-128D-4F11-8BB6-AA9A0A33F3EF}"/>
                </a:ext>
              </a:extLst>
            </p:cNvPr>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6795;p126">
              <a:extLst>
                <a:ext uri="{FF2B5EF4-FFF2-40B4-BE49-F238E27FC236}">
                  <a16:creationId xmlns:a16="http://schemas.microsoft.com/office/drawing/2014/main" id="{E9F13347-41C2-4630-9971-034AA09F6E0C}"/>
                </a:ext>
              </a:extLst>
            </p:cNvPr>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6796;p126">
              <a:extLst>
                <a:ext uri="{FF2B5EF4-FFF2-40B4-BE49-F238E27FC236}">
                  <a16:creationId xmlns:a16="http://schemas.microsoft.com/office/drawing/2014/main" id="{E1D88643-47E7-4937-BD0F-89E75F08CF2C}"/>
                </a:ext>
              </a:extLst>
            </p:cNvPr>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6797;p126">
              <a:extLst>
                <a:ext uri="{FF2B5EF4-FFF2-40B4-BE49-F238E27FC236}">
                  <a16:creationId xmlns:a16="http://schemas.microsoft.com/office/drawing/2014/main" id="{4B1F46C0-68EC-4D49-97E6-93EE48E6EAA8}"/>
                </a:ext>
              </a:extLst>
            </p:cNvPr>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6798;p126">
              <a:extLst>
                <a:ext uri="{FF2B5EF4-FFF2-40B4-BE49-F238E27FC236}">
                  <a16:creationId xmlns:a16="http://schemas.microsoft.com/office/drawing/2014/main" id="{139CB5BF-725A-4E52-901B-E5AD50D9AA21}"/>
                </a:ext>
              </a:extLst>
            </p:cNvPr>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6799;p126">
              <a:extLst>
                <a:ext uri="{FF2B5EF4-FFF2-40B4-BE49-F238E27FC236}">
                  <a16:creationId xmlns:a16="http://schemas.microsoft.com/office/drawing/2014/main" id="{BC96106A-0A20-4923-8DCD-DBE80604858C}"/>
                </a:ext>
              </a:extLst>
            </p:cNvPr>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6800;p126">
              <a:extLst>
                <a:ext uri="{FF2B5EF4-FFF2-40B4-BE49-F238E27FC236}">
                  <a16:creationId xmlns:a16="http://schemas.microsoft.com/office/drawing/2014/main" id="{400C5DC6-FDEC-43FC-B14A-75F518E7C621}"/>
                </a:ext>
              </a:extLst>
            </p:cNvPr>
            <p:cNvSpPr/>
            <p:nvPr/>
          </p:nvSpPr>
          <p:spPr>
            <a:xfrm>
              <a:off x="2698353" y="1642147"/>
              <a:ext cx="54" cy="109"/>
            </a:xfrm>
            <a:custGeom>
              <a:avLst/>
              <a:gdLst/>
              <a:ahLst/>
              <a:cxnLst/>
              <a:rect l="l" t="t" r="r" b="b"/>
              <a:pathLst>
                <a:path w="4" h="8" extrusionOk="0">
                  <a:moveTo>
                    <a:pt x="0" y="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6801;p126">
              <a:extLst>
                <a:ext uri="{FF2B5EF4-FFF2-40B4-BE49-F238E27FC236}">
                  <a16:creationId xmlns:a16="http://schemas.microsoft.com/office/drawing/2014/main" id="{DF28E0C7-7E6F-48FE-8A00-473A3E5BA0F8}"/>
                </a:ext>
              </a:extLst>
            </p:cNvPr>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6802;p126">
              <a:extLst>
                <a:ext uri="{FF2B5EF4-FFF2-40B4-BE49-F238E27FC236}">
                  <a16:creationId xmlns:a16="http://schemas.microsoft.com/office/drawing/2014/main" id="{11E578A2-3951-4F77-9555-B01E120B6DDA}"/>
                </a:ext>
              </a:extLst>
            </p:cNvPr>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6803;p126">
              <a:extLst>
                <a:ext uri="{FF2B5EF4-FFF2-40B4-BE49-F238E27FC236}">
                  <a16:creationId xmlns:a16="http://schemas.microsoft.com/office/drawing/2014/main" id="{91F17B01-F96A-436E-8B21-720A65B92FA9}"/>
                </a:ext>
              </a:extLst>
            </p:cNvPr>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6804;p126">
              <a:extLst>
                <a:ext uri="{FF2B5EF4-FFF2-40B4-BE49-F238E27FC236}">
                  <a16:creationId xmlns:a16="http://schemas.microsoft.com/office/drawing/2014/main" id="{96D91F35-314A-46A5-9A20-EDB054D7D8A2}"/>
                </a:ext>
              </a:extLst>
            </p:cNvPr>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6805;p126">
              <a:extLst>
                <a:ext uri="{FF2B5EF4-FFF2-40B4-BE49-F238E27FC236}">
                  <a16:creationId xmlns:a16="http://schemas.microsoft.com/office/drawing/2014/main" id="{5040B03A-0195-4758-AF61-FE348443F5F1}"/>
                </a:ext>
              </a:extLst>
            </p:cNvPr>
            <p:cNvSpPr/>
            <p:nvPr/>
          </p:nvSpPr>
          <p:spPr>
            <a:xfrm>
              <a:off x="2901553" y="1635249"/>
              <a:ext cx="204" cy="14"/>
            </a:xfrm>
            <a:custGeom>
              <a:avLst/>
              <a:gdLst/>
              <a:ahLst/>
              <a:cxnLst/>
              <a:rect l="l" t="t" r="r" b="b"/>
              <a:pathLst>
                <a:path w="15" h="1" extrusionOk="0">
                  <a:moveTo>
                    <a:pt x="0" y="1"/>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6806;p126">
              <a:extLst>
                <a:ext uri="{FF2B5EF4-FFF2-40B4-BE49-F238E27FC236}">
                  <a16:creationId xmlns:a16="http://schemas.microsoft.com/office/drawing/2014/main" id="{957932C8-6FD1-4A3B-8946-AEA9235BFFA9}"/>
                </a:ext>
              </a:extLst>
            </p:cNvPr>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6807;p126">
              <a:extLst>
                <a:ext uri="{FF2B5EF4-FFF2-40B4-BE49-F238E27FC236}">
                  <a16:creationId xmlns:a16="http://schemas.microsoft.com/office/drawing/2014/main" id="{4E09EAAE-7048-4E89-B212-1FDA0A2ACBA4}"/>
                </a:ext>
              </a:extLst>
            </p:cNvPr>
            <p:cNvSpPr/>
            <p:nvPr/>
          </p:nvSpPr>
          <p:spPr>
            <a:xfrm>
              <a:off x="2902355" y="1635154"/>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6808;p126">
              <a:extLst>
                <a:ext uri="{FF2B5EF4-FFF2-40B4-BE49-F238E27FC236}">
                  <a16:creationId xmlns:a16="http://schemas.microsoft.com/office/drawing/2014/main" id="{85D474ED-84EE-4974-A6A2-4C1B0B6E4F25}"/>
                </a:ext>
              </a:extLst>
            </p:cNvPr>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6809;p126">
              <a:extLst>
                <a:ext uri="{FF2B5EF4-FFF2-40B4-BE49-F238E27FC236}">
                  <a16:creationId xmlns:a16="http://schemas.microsoft.com/office/drawing/2014/main" id="{6D04FE69-8727-489A-B518-AAEDC8C65C73}"/>
                </a:ext>
              </a:extLst>
            </p:cNvPr>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6810;p126">
              <a:extLst>
                <a:ext uri="{FF2B5EF4-FFF2-40B4-BE49-F238E27FC236}">
                  <a16:creationId xmlns:a16="http://schemas.microsoft.com/office/drawing/2014/main" id="{115C95AE-4952-4634-ACB9-6D46465ABCD2}"/>
                </a:ext>
              </a:extLst>
            </p:cNvPr>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6811;p126">
              <a:extLst>
                <a:ext uri="{FF2B5EF4-FFF2-40B4-BE49-F238E27FC236}">
                  <a16:creationId xmlns:a16="http://schemas.microsoft.com/office/drawing/2014/main" id="{DF67DF2C-455C-4640-85C3-19199ECBFC31}"/>
                </a:ext>
              </a:extLst>
            </p:cNvPr>
            <p:cNvSpPr/>
            <p:nvPr/>
          </p:nvSpPr>
          <p:spPr>
            <a:xfrm>
              <a:off x="2699059" y="1641440"/>
              <a:ext cx="109" cy="54"/>
            </a:xfrm>
            <a:custGeom>
              <a:avLst/>
              <a:gdLst/>
              <a:ahLst/>
              <a:cxnLst/>
              <a:rect l="l" t="t" r="r" b="b"/>
              <a:pathLst>
                <a:path w="8" h="4" extrusionOk="0">
                  <a:moveTo>
                    <a:pt x="1" y="4"/>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6812;p126">
              <a:extLst>
                <a:ext uri="{FF2B5EF4-FFF2-40B4-BE49-F238E27FC236}">
                  <a16:creationId xmlns:a16="http://schemas.microsoft.com/office/drawing/2014/main" id="{6D3C52C2-7AAC-486E-A79A-3EACCDF5AA77}"/>
                </a:ext>
              </a:extLst>
            </p:cNvPr>
            <p:cNvSpPr/>
            <p:nvPr/>
          </p:nvSpPr>
          <p:spPr>
            <a:xfrm>
              <a:off x="2698869" y="1641576"/>
              <a:ext cx="68" cy="109"/>
            </a:xfrm>
            <a:custGeom>
              <a:avLst/>
              <a:gdLst/>
              <a:ahLst/>
              <a:cxnLst/>
              <a:rect l="l" t="t" r="r" b="b"/>
              <a:pathLst>
                <a:path w="5" h="8" extrusionOk="0">
                  <a:moveTo>
                    <a:pt x="1" y="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6813;p126">
              <a:extLst>
                <a:ext uri="{FF2B5EF4-FFF2-40B4-BE49-F238E27FC236}">
                  <a16:creationId xmlns:a16="http://schemas.microsoft.com/office/drawing/2014/main" id="{027A7A04-5555-41A1-9402-DE8E30B0AAE8}"/>
                </a:ext>
              </a:extLst>
            </p:cNvPr>
            <p:cNvSpPr/>
            <p:nvPr/>
          </p:nvSpPr>
          <p:spPr>
            <a:xfrm>
              <a:off x="2698678" y="1641726"/>
              <a:ext cx="68" cy="109"/>
            </a:xfrm>
            <a:custGeom>
              <a:avLst/>
              <a:gdLst/>
              <a:ahLst/>
              <a:cxnLst/>
              <a:rect l="l" t="t" r="r" b="b"/>
              <a:pathLst>
                <a:path w="5" h="8" extrusionOk="0">
                  <a:moveTo>
                    <a:pt x="1"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6814;p126">
              <a:extLst>
                <a:ext uri="{FF2B5EF4-FFF2-40B4-BE49-F238E27FC236}">
                  <a16:creationId xmlns:a16="http://schemas.microsoft.com/office/drawing/2014/main" id="{7DC4D3B7-1AE7-4C5B-8DFF-020C8926965B}"/>
                </a:ext>
              </a:extLst>
            </p:cNvPr>
            <p:cNvSpPr/>
            <p:nvPr/>
          </p:nvSpPr>
          <p:spPr>
            <a:xfrm>
              <a:off x="2698543" y="1641916"/>
              <a:ext cx="54" cy="54"/>
            </a:xfrm>
            <a:custGeom>
              <a:avLst/>
              <a:gdLst/>
              <a:ahLst/>
              <a:cxnLst/>
              <a:rect l="l" t="t" r="r" b="b"/>
              <a:pathLst>
                <a:path w="4" h="4" extrusionOk="0">
                  <a:moveTo>
                    <a:pt x="0" y="4"/>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6815;p126">
              <a:extLst>
                <a:ext uri="{FF2B5EF4-FFF2-40B4-BE49-F238E27FC236}">
                  <a16:creationId xmlns:a16="http://schemas.microsoft.com/office/drawing/2014/main" id="{09BFA5CE-A142-4833-8438-3E61436F6821}"/>
                </a:ext>
              </a:extLst>
            </p:cNvPr>
            <p:cNvSpPr/>
            <p:nvPr/>
          </p:nvSpPr>
          <p:spPr>
            <a:xfrm>
              <a:off x="2700348" y="1640870"/>
              <a:ext cx="54" cy="14"/>
            </a:xfrm>
            <a:custGeom>
              <a:avLst/>
              <a:gdLst/>
              <a:ahLst/>
              <a:cxnLst/>
              <a:rect l="l" t="t" r="r" b="b"/>
              <a:pathLst>
                <a:path w="4" h="1" extrusionOk="0">
                  <a:moveTo>
                    <a:pt x="0"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6816;p126">
              <a:extLst>
                <a:ext uri="{FF2B5EF4-FFF2-40B4-BE49-F238E27FC236}">
                  <a16:creationId xmlns:a16="http://schemas.microsoft.com/office/drawing/2014/main" id="{7DC9EB39-885A-4AA8-9CE0-DBBD84C58836}"/>
                </a:ext>
              </a:extLst>
            </p:cNvPr>
            <p:cNvSpPr/>
            <p:nvPr/>
          </p:nvSpPr>
          <p:spPr>
            <a:xfrm>
              <a:off x="2699629" y="1641155"/>
              <a:ext cx="68" cy="14"/>
            </a:xfrm>
            <a:custGeom>
              <a:avLst/>
              <a:gdLst/>
              <a:ahLst/>
              <a:cxnLst/>
              <a:rect l="l" t="t" r="r" b="b"/>
              <a:pathLst>
                <a:path w="5" h="1" extrusionOk="0">
                  <a:moveTo>
                    <a:pt x="1"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6817;p126">
              <a:extLst>
                <a:ext uri="{FF2B5EF4-FFF2-40B4-BE49-F238E27FC236}">
                  <a16:creationId xmlns:a16="http://schemas.microsoft.com/office/drawing/2014/main" id="{F2AB18A1-C834-49A8-8F51-F8F512E03EA2}"/>
                </a:ext>
              </a:extLst>
            </p:cNvPr>
            <p:cNvSpPr/>
            <p:nvPr/>
          </p:nvSpPr>
          <p:spPr>
            <a:xfrm>
              <a:off x="2698448" y="1642051"/>
              <a:ext cx="54" cy="68"/>
            </a:xfrm>
            <a:custGeom>
              <a:avLst/>
              <a:gdLst/>
              <a:ahLst/>
              <a:cxnLst/>
              <a:rect l="l" t="t" r="r" b="b"/>
              <a:pathLst>
                <a:path w="4" h="5" extrusionOk="0">
                  <a:moveTo>
                    <a:pt x="0" y="4"/>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6818;p126">
              <a:extLst>
                <a:ext uri="{FF2B5EF4-FFF2-40B4-BE49-F238E27FC236}">
                  <a16:creationId xmlns:a16="http://schemas.microsoft.com/office/drawing/2014/main" id="{45A101CE-F519-462F-B052-1225A966344E}"/>
                </a:ext>
              </a:extLst>
            </p:cNvPr>
            <p:cNvSpPr/>
            <p:nvPr/>
          </p:nvSpPr>
          <p:spPr>
            <a:xfrm>
              <a:off x="2699968" y="1641006"/>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6819;p126">
              <a:extLst>
                <a:ext uri="{FF2B5EF4-FFF2-40B4-BE49-F238E27FC236}">
                  <a16:creationId xmlns:a16="http://schemas.microsoft.com/office/drawing/2014/main" id="{A7B5B5F2-7487-43DF-822A-D8FB51D78343}"/>
                </a:ext>
              </a:extLst>
            </p:cNvPr>
            <p:cNvSpPr/>
            <p:nvPr/>
          </p:nvSpPr>
          <p:spPr>
            <a:xfrm>
              <a:off x="2699303" y="1641291"/>
              <a:ext cx="109" cy="68"/>
            </a:xfrm>
            <a:custGeom>
              <a:avLst/>
              <a:gdLst/>
              <a:ahLst/>
              <a:cxnLst/>
              <a:rect l="l" t="t" r="r" b="b"/>
              <a:pathLst>
                <a:path w="8" h="5" extrusionOk="0">
                  <a:moveTo>
                    <a:pt x="0" y="4"/>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6820;p126">
              <a:extLst>
                <a:ext uri="{FF2B5EF4-FFF2-40B4-BE49-F238E27FC236}">
                  <a16:creationId xmlns:a16="http://schemas.microsoft.com/office/drawing/2014/main" id="{4B779003-20DC-488A-90F4-DF4265C53B7D}"/>
                </a:ext>
              </a:extLst>
            </p:cNvPr>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6821;p126">
              <a:extLst>
                <a:ext uri="{FF2B5EF4-FFF2-40B4-BE49-F238E27FC236}">
                  <a16:creationId xmlns:a16="http://schemas.microsoft.com/office/drawing/2014/main" id="{B1ED7B08-12BD-457F-981B-A689DD68CE13}"/>
                </a:ext>
              </a:extLst>
            </p:cNvPr>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6822;p126">
              <a:extLst>
                <a:ext uri="{FF2B5EF4-FFF2-40B4-BE49-F238E27FC236}">
                  <a16:creationId xmlns:a16="http://schemas.microsoft.com/office/drawing/2014/main" id="{0673CC1B-C242-405C-9E9B-A025B82ADBD3}"/>
                </a:ext>
              </a:extLst>
            </p:cNvPr>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6823;p126">
              <a:extLst>
                <a:ext uri="{FF2B5EF4-FFF2-40B4-BE49-F238E27FC236}">
                  <a16:creationId xmlns:a16="http://schemas.microsoft.com/office/drawing/2014/main" id="{D0337B8F-3C21-4D1E-A844-17C28B242860}"/>
                </a:ext>
              </a:extLst>
            </p:cNvPr>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6824;p126">
              <a:extLst>
                <a:ext uri="{FF2B5EF4-FFF2-40B4-BE49-F238E27FC236}">
                  <a16:creationId xmlns:a16="http://schemas.microsoft.com/office/drawing/2014/main" id="{CCB2474A-05B1-4121-94EA-BDD733E2188E}"/>
                </a:ext>
              </a:extLst>
            </p:cNvPr>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6825;p126">
              <a:extLst>
                <a:ext uri="{FF2B5EF4-FFF2-40B4-BE49-F238E27FC236}">
                  <a16:creationId xmlns:a16="http://schemas.microsoft.com/office/drawing/2014/main" id="{140D8075-8B0F-4C11-A4AB-6FC6DC28325B}"/>
                </a:ext>
              </a:extLst>
            </p:cNvPr>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6826;p126">
              <a:extLst>
                <a:ext uri="{FF2B5EF4-FFF2-40B4-BE49-F238E27FC236}">
                  <a16:creationId xmlns:a16="http://schemas.microsoft.com/office/drawing/2014/main" id="{79773A75-6E36-4E76-95E8-9887BD81A6D8}"/>
                </a:ext>
              </a:extLst>
            </p:cNvPr>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6827;p126">
              <a:extLst>
                <a:ext uri="{FF2B5EF4-FFF2-40B4-BE49-F238E27FC236}">
                  <a16:creationId xmlns:a16="http://schemas.microsoft.com/office/drawing/2014/main" id="{E0CFAB06-892D-491E-96AC-443300B9E6C4}"/>
                </a:ext>
              </a:extLst>
            </p:cNvPr>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6828;p126">
              <a:extLst>
                <a:ext uri="{FF2B5EF4-FFF2-40B4-BE49-F238E27FC236}">
                  <a16:creationId xmlns:a16="http://schemas.microsoft.com/office/drawing/2014/main" id="{4413B30D-9BD4-4EE3-8290-0D63488A8CF1}"/>
                </a:ext>
              </a:extLst>
            </p:cNvPr>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6829;p126">
              <a:extLst>
                <a:ext uri="{FF2B5EF4-FFF2-40B4-BE49-F238E27FC236}">
                  <a16:creationId xmlns:a16="http://schemas.microsoft.com/office/drawing/2014/main" id="{DDEF6CF8-48BE-488F-94DE-D02147798DE3}"/>
                </a:ext>
              </a:extLst>
            </p:cNvPr>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6830;p126">
              <a:extLst>
                <a:ext uri="{FF2B5EF4-FFF2-40B4-BE49-F238E27FC236}">
                  <a16:creationId xmlns:a16="http://schemas.microsoft.com/office/drawing/2014/main" id="{483D4760-38A4-46C2-97EC-4E623F37BF89}"/>
                </a:ext>
              </a:extLst>
            </p:cNvPr>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6831;p126">
              <a:extLst>
                <a:ext uri="{FF2B5EF4-FFF2-40B4-BE49-F238E27FC236}">
                  <a16:creationId xmlns:a16="http://schemas.microsoft.com/office/drawing/2014/main" id="{D5C061C2-2DBB-42BF-8C23-44BB792B3C68}"/>
                </a:ext>
              </a:extLst>
            </p:cNvPr>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6832;p126">
              <a:extLst>
                <a:ext uri="{FF2B5EF4-FFF2-40B4-BE49-F238E27FC236}">
                  <a16:creationId xmlns:a16="http://schemas.microsoft.com/office/drawing/2014/main" id="{467CC3E8-EE5F-40D5-A55B-027885B9448B}"/>
                </a:ext>
              </a:extLst>
            </p:cNvPr>
            <p:cNvSpPr/>
            <p:nvPr/>
          </p:nvSpPr>
          <p:spPr>
            <a:xfrm>
              <a:off x="2342147" y="1694393"/>
              <a:ext cx="190" cy="54"/>
            </a:xfrm>
            <a:custGeom>
              <a:avLst/>
              <a:gdLst/>
              <a:ahLst/>
              <a:cxnLst/>
              <a:rect l="l" t="t" r="r" b="b"/>
              <a:pathLst>
                <a:path w="14" h="4" extrusionOk="0">
                  <a:moveTo>
                    <a:pt x="0" y="4"/>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6833;p126">
              <a:extLst>
                <a:ext uri="{FF2B5EF4-FFF2-40B4-BE49-F238E27FC236}">
                  <a16:creationId xmlns:a16="http://schemas.microsoft.com/office/drawing/2014/main" id="{BB639AA9-1FE1-41A2-950C-BCA01D3D61A9}"/>
                </a:ext>
              </a:extLst>
            </p:cNvPr>
            <p:cNvSpPr/>
            <p:nvPr/>
          </p:nvSpPr>
          <p:spPr>
            <a:xfrm>
              <a:off x="2342527" y="1694243"/>
              <a:ext cx="109" cy="54"/>
            </a:xfrm>
            <a:custGeom>
              <a:avLst/>
              <a:gdLst/>
              <a:ahLst/>
              <a:cxnLst/>
              <a:rect l="l" t="t" r="r" b="b"/>
              <a:pathLst>
                <a:path w="8" h="4" extrusionOk="0">
                  <a:moveTo>
                    <a:pt x="0" y="4"/>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6834;p126">
              <a:extLst>
                <a:ext uri="{FF2B5EF4-FFF2-40B4-BE49-F238E27FC236}">
                  <a16:creationId xmlns:a16="http://schemas.microsoft.com/office/drawing/2014/main" id="{CFCB9971-7ECC-4AE8-A081-9C63F377558D}"/>
                </a:ext>
              </a:extLst>
            </p:cNvPr>
            <p:cNvSpPr/>
            <p:nvPr/>
          </p:nvSpPr>
          <p:spPr>
            <a:xfrm>
              <a:off x="2342812" y="1694148"/>
              <a:ext cx="109" cy="54"/>
            </a:xfrm>
            <a:custGeom>
              <a:avLst/>
              <a:gdLst/>
              <a:ahLst/>
              <a:cxnLst/>
              <a:rect l="l" t="t" r="r" b="b"/>
              <a:pathLst>
                <a:path w="8" h="4" extrusionOk="0">
                  <a:moveTo>
                    <a:pt x="0" y="4"/>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6835;p126">
              <a:extLst>
                <a:ext uri="{FF2B5EF4-FFF2-40B4-BE49-F238E27FC236}">
                  <a16:creationId xmlns:a16="http://schemas.microsoft.com/office/drawing/2014/main" id="{1F42780A-F0E8-41F2-AEB5-71FEFAF78068}"/>
                </a:ext>
              </a:extLst>
            </p:cNvPr>
            <p:cNvSpPr/>
            <p:nvPr/>
          </p:nvSpPr>
          <p:spPr>
            <a:xfrm>
              <a:off x="2341767" y="1694529"/>
              <a:ext cx="190" cy="109"/>
            </a:xfrm>
            <a:custGeom>
              <a:avLst/>
              <a:gdLst/>
              <a:ahLst/>
              <a:cxnLst/>
              <a:rect l="l" t="t" r="r" b="b"/>
              <a:pathLst>
                <a:path w="14" h="8" extrusionOk="0">
                  <a:moveTo>
                    <a:pt x="0" y="8"/>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6836;p126">
              <a:extLst>
                <a:ext uri="{FF2B5EF4-FFF2-40B4-BE49-F238E27FC236}">
                  <a16:creationId xmlns:a16="http://schemas.microsoft.com/office/drawing/2014/main" id="{6449C26E-EDC9-4B0D-96A8-E2D81AC8FD82}"/>
                </a:ext>
              </a:extLst>
            </p:cNvPr>
            <p:cNvSpPr/>
            <p:nvPr/>
          </p:nvSpPr>
          <p:spPr>
            <a:xfrm>
              <a:off x="2341278" y="1694773"/>
              <a:ext cx="258" cy="109"/>
            </a:xfrm>
            <a:custGeom>
              <a:avLst/>
              <a:gdLst/>
              <a:ahLst/>
              <a:cxnLst/>
              <a:rect l="l" t="t" r="r" b="b"/>
              <a:pathLst>
                <a:path w="19" h="8" extrusionOk="0">
                  <a:moveTo>
                    <a:pt x="1" y="7"/>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6837;p126">
              <a:extLst>
                <a:ext uri="{FF2B5EF4-FFF2-40B4-BE49-F238E27FC236}">
                  <a16:creationId xmlns:a16="http://schemas.microsoft.com/office/drawing/2014/main" id="{BC9EDA7E-F226-4818-AA52-78087C776DF8}"/>
                </a:ext>
              </a:extLst>
            </p:cNvPr>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6838;p126">
              <a:extLst>
                <a:ext uri="{FF2B5EF4-FFF2-40B4-BE49-F238E27FC236}">
                  <a16:creationId xmlns:a16="http://schemas.microsoft.com/office/drawing/2014/main" id="{5E6D0CF8-633D-456C-8188-D7FB37823391}"/>
                </a:ext>
              </a:extLst>
            </p:cNvPr>
            <p:cNvSpPr/>
            <p:nvPr/>
          </p:nvSpPr>
          <p:spPr>
            <a:xfrm>
              <a:off x="2343043" y="1694148"/>
              <a:ext cx="68" cy="14"/>
            </a:xfrm>
            <a:custGeom>
              <a:avLst/>
              <a:gdLst/>
              <a:ahLst/>
              <a:cxnLst/>
              <a:rect l="l" t="t" r="r" b="b"/>
              <a:pathLst>
                <a:path w="5" h="1" extrusionOk="0">
                  <a:moveTo>
                    <a:pt x="1"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6839;p126">
              <a:extLst>
                <a:ext uri="{FF2B5EF4-FFF2-40B4-BE49-F238E27FC236}">
                  <a16:creationId xmlns:a16="http://schemas.microsoft.com/office/drawing/2014/main" id="{34A2AF2F-CF6F-47E6-AA4F-08F4730D6B5D}"/>
                </a:ext>
              </a:extLst>
            </p:cNvPr>
            <p:cNvSpPr/>
            <p:nvPr/>
          </p:nvSpPr>
          <p:spPr>
            <a:xfrm>
              <a:off x="2385676" y="1707223"/>
              <a:ext cx="14" cy="54"/>
            </a:xfrm>
            <a:custGeom>
              <a:avLst/>
              <a:gdLst/>
              <a:ahLst/>
              <a:cxnLst/>
              <a:rect l="l" t="t" r="r" b="b"/>
              <a:pathLst>
                <a:path w="1" h="4" extrusionOk="0">
                  <a:moveTo>
                    <a:pt x="1"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6840;p126">
              <a:extLst>
                <a:ext uri="{FF2B5EF4-FFF2-40B4-BE49-F238E27FC236}">
                  <a16:creationId xmlns:a16="http://schemas.microsoft.com/office/drawing/2014/main" id="{3AB37ADC-61C3-496E-AFF8-74F9CF3D22F7}"/>
                </a:ext>
              </a:extLst>
            </p:cNvPr>
            <p:cNvSpPr/>
            <p:nvPr/>
          </p:nvSpPr>
          <p:spPr>
            <a:xfrm>
              <a:off x="2340708" y="1695058"/>
              <a:ext cx="299" cy="149"/>
            </a:xfrm>
            <a:custGeom>
              <a:avLst/>
              <a:gdLst/>
              <a:ahLst/>
              <a:cxnLst/>
              <a:rect l="l" t="t" r="r" b="b"/>
              <a:pathLst>
                <a:path w="22" h="11" extrusionOk="0">
                  <a:moveTo>
                    <a:pt x="1" y="11"/>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6841;p126">
              <a:extLst>
                <a:ext uri="{FF2B5EF4-FFF2-40B4-BE49-F238E27FC236}">
                  <a16:creationId xmlns:a16="http://schemas.microsoft.com/office/drawing/2014/main" id="{8D50BF4B-E55B-40F8-9AAE-FB4BA027B7C1}"/>
                </a:ext>
              </a:extLst>
            </p:cNvPr>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6842;p126">
              <a:extLst>
                <a:ext uri="{FF2B5EF4-FFF2-40B4-BE49-F238E27FC236}">
                  <a16:creationId xmlns:a16="http://schemas.microsoft.com/office/drawing/2014/main" id="{B240835D-15FA-45A0-B088-AE9ADF021322}"/>
                </a:ext>
              </a:extLst>
            </p:cNvPr>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6843;p126">
              <a:extLst>
                <a:ext uri="{FF2B5EF4-FFF2-40B4-BE49-F238E27FC236}">
                  <a16:creationId xmlns:a16="http://schemas.microsoft.com/office/drawing/2014/main" id="{56ED3CC7-3D26-4B09-8960-9D6AE4F6A59E}"/>
                </a:ext>
              </a:extLst>
            </p:cNvPr>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6844;p126">
              <a:extLst>
                <a:ext uri="{FF2B5EF4-FFF2-40B4-BE49-F238E27FC236}">
                  <a16:creationId xmlns:a16="http://schemas.microsoft.com/office/drawing/2014/main" id="{3850FECB-7077-42FA-937A-C2F5EEF53EEF}"/>
                </a:ext>
              </a:extLst>
            </p:cNvPr>
            <p:cNvSpPr/>
            <p:nvPr/>
          </p:nvSpPr>
          <p:spPr>
            <a:xfrm>
              <a:off x="2385771" y="1707509"/>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6845;p126">
              <a:extLst>
                <a:ext uri="{FF2B5EF4-FFF2-40B4-BE49-F238E27FC236}">
                  <a16:creationId xmlns:a16="http://schemas.microsoft.com/office/drawing/2014/main" id="{23014D9E-F083-42A8-AE91-10774DB3F1FB}"/>
                </a:ext>
              </a:extLst>
            </p:cNvPr>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6846;p126">
              <a:extLst>
                <a:ext uri="{FF2B5EF4-FFF2-40B4-BE49-F238E27FC236}">
                  <a16:creationId xmlns:a16="http://schemas.microsoft.com/office/drawing/2014/main" id="{AB760758-7D16-4B45-9048-9442D5A96405}"/>
                </a:ext>
              </a:extLst>
            </p:cNvPr>
            <p:cNvSpPr/>
            <p:nvPr/>
          </p:nvSpPr>
          <p:spPr>
            <a:xfrm>
              <a:off x="2210472" y="1589344"/>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6847;p126">
              <a:extLst>
                <a:ext uri="{FF2B5EF4-FFF2-40B4-BE49-F238E27FC236}">
                  <a16:creationId xmlns:a16="http://schemas.microsoft.com/office/drawing/2014/main" id="{24247816-BD14-4A3D-899D-ABD48105C825}"/>
                </a:ext>
              </a:extLst>
            </p:cNvPr>
            <p:cNvSpPr/>
            <p:nvPr/>
          </p:nvSpPr>
          <p:spPr>
            <a:xfrm>
              <a:off x="2211138" y="1589344"/>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6848;p126">
              <a:extLst>
                <a:ext uri="{FF2B5EF4-FFF2-40B4-BE49-F238E27FC236}">
                  <a16:creationId xmlns:a16="http://schemas.microsoft.com/office/drawing/2014/main" id="{8A71C8F3-7425-4D5F-B553-A3C41FC3CA7D}"/>
                </a:ext>
              </a:extLst>
            </p:cNvPr>
            <p:cNvSpPr/>
            <p:nvPr/>
          </p:nvSpPr>
          <p:spPr>
            <a:xfrm>
              <a:off x="2198728" y="1588678"/>
              <a:ext cx="353" cy="54"/>
            </a:xfrm>
            <a:custGeom>
              <a:avLst/>
              <a:gdLst/>
              <a:ahLst/>
              <a:cxnLst/>
              <a:rect l="l" t="t" r="r" b="b"/>
              <a:pathLst>
                <a:path w="26" h="4" extrusionOk="0">
                  <a:moveTo>
                    <a:pt x="25"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6849;p126">
              <a:extLst>
                <a:ext uri="{FF2B5EF4-FFF2-40B4-BE49-F238E27FC236}">
                  <a16:creationId xmlns:a16="http://schemas.microsoft.com/office/drawing/2014/main" id="{79FDC64A-AF85-466C-98BC-378F38BCA657}"/>
                </a:ext>
              </a:extLst>
            </p:cNvPr>
            <p:cNvSpPr/>
            <p:nvPr/>
          </p:nvSpPr>
          <p:spPr>
            <a:xfrm>
              <a:off x="2198253" y="1588678"/>
              <a:ext cx="258" cy="14"/>
            </a:xfrm>
            <a:custGeom>
              <a:avLst/>
              <a:gdLst/>
              <a:ahLst/>
              <a:cxnLst/>
              <a:rect l="l" t="t" r="r" b="b"/>
              <a:pathLst>
                <a:path w="19" h="1" extrusionOk="0">
                  <a:moveTo>
                    <a:pt x="18"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6850;p126">
              <a:extLst>
                <a:ext uri="{FF2B5EF4-FFF2-40B4-BE49-F238E27FC236}">
                  <a16:creationId xmlns:a16="http://schemas.microsoft.com/office/drawing/2014/main" id="{63A76B9A-47BF-4D85-AA42-E1D332B3AEE5}"/>
                </a:ext>
              </a:extLst>
            </p:cNvPr>
            <p:cNvSpPr/>
            <p:nvPr/>
          </p:nvSpPr>
          <p:spPr>
            <a:xfrm>
              <a:off x="2194071" y="1587579"/>
              <a:ext cx="163" cy="68"/>
            </a:xfrm>
            <a:custGeom>
              <a:avLst/>
              <a:gdLst/>
              <a:ahLst/>
              <a:cxnLst/>
              <a:rect l="l" t="t" r="r" b="b"/>
              <a:pathLst>
                <a:path w="12" h="5" extrusionOk="0">
                  <a:moveTo>
                    <a:pt x="1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6851;p126">
              <a:extLst>
                <a:ext uri="{FF2B5EF4-FFF2-40B4-BE49-F238E27FC236}">
                  <a16:creationId xmlns:a16="http://schemas.microsoft.com/office/drawing/2014/main" id="{763DDD5B-A4AB-44A9-8841-ACCDA0623E28}"/>
                </a:ext>
              </a:extLst>
            </p:cNvPr>
            <p:cNvSpPr/>
            <p:nvPr/>
          </p:nvSpPr>
          <p:spPr>
            <a:xfrm>
              <a:off x="2193650" y="1587443"/>
              <a:ext cx="54" cy="14"/>
            </a:xfrm>
            <a:custGeom>
              <a:avLst/>
              <a:gdLst/>
              <a:ahLst/>
              <a:cxnLst/>
              <a:rect l="l" t="t" r="r" b="b"/>
              <a:pathLst>
                <a:path w="4" h="1" extrusionOk="0">
                  <a:moveTo>
                    <a:pt x="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6852;p126">
              <a:extLst>
                <a:ext uri="{FF2B5EF4-FFF2-40B4-BE49-F238E27FC236}">
                  <a16:creationId xmlns:a16="http://schemas.microsoft.com/office/drawing/2014/main" id="{FFF3E7D8-DA15-4407-9F68-E7021DDA8A3C}"/>
                </a:ext>
              </a:extLst>
            </p:cNvPr>
            <p:cNvSpPr/>
            <p:nvPr/>
          </p:nvSpPr>
          <p:spPr>
            <a:xfrm>
              <a:off x="2197777" y="1588583"/>
              <a:ext cx="204" cy="14"/>
            </a:xfrm>
            <a:custGeom>
              <a:avLst/>
              <a:gdLst/>
              <a:ahLst/>
              <a:cxnLst/>
              <a:rect l="l" t="t" r="r" b="b"/>
              <a:pathLst>
                <a:path w="15" h="1" extrusionOk="0">
                  <a:moveTo>
                    <a:pt x="15"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6853;p126">
              <a:extLst>
                <a:ext uri="{FF2B5EF4-FFF2-40B4-BE49-F238E27FC236}">
                  <a16:creationId xmlns:a16="http://schemas.microsoft.com/office/drawing/2014/main" id="{BB701944-80A2-48C6-8012-3D9758421971}"/>
                </a:ext>
              </a:extLst>
            </p:cNvPr>
            <p:cNvSpPr/>
            <p:nvPr/>
          </p:nvSpPr>
          <p:spPr>
            <a:xfrm>
              <a:off x="2209807" y="1589384"/>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6854;p126">
              <a:extLst>
                <a:ext uri="{FF2B5EF4-FFF2-40B4-BE49-F238E27FC236}">
                  <a16:creationId xmlns:a16="http://schemas.microsoft.com/office/drawing/2014/main" id="{EB7D65DC-F2D9-4EB8-9061-C7C6CE6A376A}"/>
                </a:ext>
              </a:extLst>
            </p:cNvPr>
            <p:cNvSpPr/>
            <p:nvPr/>
          </p:nvSpPr>
          <p:spPr>
            <a:xfrm>
              <a:off x="2199298" y="1588719"/>
              <a:ext cx="353" cy="68"/>
            </a:xfrm>
            <a:custGeom>
              <a:avLst/>
              <a:gdLst/>
              <a:ahLst/>
              <a:cxnLst/>
              <a:rect l="l" t="t" r="r" b="b"/>
              <a:pathLst>
                <a:path w="26" h="5" extrusionOk="0">
                  <a:moveTo>
                    <a:pt x="25"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6855;p126">
              <a:extLst>
                <a:ext uri="{FF2B5EF4-FFF2-40B4-BE49-F238E27FC236}">
                  <a16:creationId xmlns:a16="http://schemas.microsoft.com/office/drawing/2014/main" id="{A228B518-3E29-4A4C-919B-F20D73F93244}"/>
                </a:ext>
              </a:extLst>
            </p:cNvPr>
            <p:cNvSpPr/>
            <p:nvPr/>
          </p:nvSpPr>
          <p:spPr>
            <a:xfrm>
              <a:off x="2208436" y="1589344"/>
              <a:ext cx="679" cy="14"/>
            </a:xfrm>
            <a:custGeom>
              <a:avLst/>
              <a:gdLst/>
              <a:ahLst/>
              <a:cxnLst/>
              <a:rect l="l" t="t" r="r" b="b"/>
              <a:pathLst>
                <a:path w="50" h="1" extrusionOk="0">
                  <a:moveTo>
                    <a:pt x="49"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6856;p126">
              <a:extLst>
                <a:ext uri="{FF2B5EF4-FFF2-40B4-BE49-F238E27FC236}">
                  <a16:creationId xmlns:a16="http://schemas.microsoft.com/office/drawing/2014/main" id="{38E4355C-CF3E-48E6-BA4E-26E65E6427D9}"/>
                </a:ext>
              </a:extLst>
            </p:cNvPr>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6857;p126">
              <a:extLst>
                <a:ext uri="{FF2B5EF4-FFF2-40B4-BE49-F238E27FC236}">
                  <a16:creationId xmlns:a16="http://schemas.microsoft.com/office/drawing/2014/main" id="{FC7D8B30-0512-4C1D-898C-25BFC2883F86}"/>
                </a:ext>
              </a:extLst>
            </p:cNvPr>
            <p:cNvSpPr/>
            <p:nvPr/>
          </p:nvSpPr>
          <p:spPr>
            <a:xfrm>
              <a:off x="2213228" y="1589194"/>
              <a:ext cx="299" cy="14"/>
            </a:xfrm>
            <a:custGeom>
              <a:avLst/>
              <a:gdLst/>
              <a:ahLst/>
              <a:cxnLst/>
              <a:rect l="l" t="t" r="r" b="b"/>
              <a:pathLst>
                <a:path w="22" h="1" extrusionOk="0">
                  <a:moveTo>
                    <a:pt x="22"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6858;p126">
              <a:extLst>
                <a:ext uri="{FF2B5EF4-FFF2-40B4-BE49-F238E27FC236}">
                  <a16:creationId xmlns:a16="http://schemas.microsoft.com/office/drawing/2014/main" id="{CDE66865-8261-4BE5-961A-9AB4FF57FA3A}"/>
                </a:ext>
              </a:extLst>
            </p:cNvPr>
            <p:cNvSpPr/>
            <p:nvPr/>
          </p:nvSpPr>
          <p:spPr>
            <a:xfrm>
              <a:off x="2212047" y="1589289"/>
              <a:ext cx="339" cy="14"/>
            </a:xfrm>
            <a:custGeom>
              <a:avLst/>
              <a:gdLst/>
              <a:ahLst/>
              <a:cxnLst/>
              <a:rect l="l" t="t" r="r" b="b"/>
              <a:pathLst>
                <a:path w="25" h="1" extrusionOk="0">
                  <a:moveTo>
                    <a:pt x="25"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6859;p126">
              <a:extLst>
                <a:ext uri="{FF2B5EF4-FFF2-40B4-BE49-F238E27FC236}">
                  <a16:creationId xmlns:a16="http://schemas.microsoft.com/office/drawing/2014/main" id="{F5CAA6E1-9EDD-44E9-8552-4298FB0E2405}"/>
                </a:ext>
              </a:extLst>
            </p:cNvPr>
            <p:cNvSpPr/>
            <p:nvPr/>
          </p:nvSpPr>
          <p:spPr>
            <a:xfrm>
              <a:off x="2211382" y="1589289"/>
              <a:ext cx="394" cy="14"/>
            </a:xfrm>
            <a:custGeom>
              <a:avLst/>
              <a:gdLst/>
              <a:ahLst/>
              <a:cxnLst/>
              <a:rect l="l" t="t" r="r" b="b"/>
              <a:pathLst>
                <a:path w="29" h="1" extrusionOk="0">
                  <a:moveTo>
                    <a:pt x="28"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6860;p126">
              <a:extLst>
                <a:ext uri="{FF2B5EF4-FFF2-40B4-BE49-F238E27FC236}">
                  <a16:creationId xmlns:a16="http://schemas.microsoft.com/office/drawing/2014/main" id="{9D3CFE0F-4D53-4602-BEFC-A84BC7096F68}"/>
                </a:ext>
              </a:extLst>
            </p:cNvPr>
            <p:cNvSpPr/>
            <p:nvPr/>
          </p:nvSpPr>
          <p:spPr>
            <a:xfrm>
              <a:off x="2195876" y="1588244"/>
              <a:ext cx="109" cy="68"/>
            </a:xfrm>
            <a:custGeom>
              <a:avLst/>
              <a:gdLst/>
              <a:ahLst/>
              <a:cxnLst/>
              <a:rect l="l" t="t" r="r" b="b"/>
              <a:pathLst>
                <a:path w="8" h="5" extrusionOk="0">
                  <a:moveTo>
                    <a:pt x="8"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6861;p126">
              <a:extLst>
                <a:ext uri="{FF2B5EF4-FFF2-40B4-BE49-F238E27FC236}">
                  <a16:creationId xmlns:a16="http://schemas.microsoft.com/office/drawing/2014/main" id="{32B1B8C8-F1E6-43B4-A0B8-ABFBFFF83841}"/>
                </a:ext>
              </a:extLst>
            </p:cNvPr>
            <p:cNvSpPr/>
            <p:nvPr/>
          </p:nvSpPr>
          <p:spPr>
            <a:xfrm>
              <a:off x="2195456" y="1588108"/>
              <a:ext cx="149" cy="109"/>
            </a:xfrm>
            <a:custGeom>
              <a:avLst/>
              <a:gdLst/>
              <a:ahLst/>
              <a:cxnLst/>
              <a:rect l="l" t="t" r="r" b="b"/>
              <a:pathLst>
                <a:path w="11" h="8" extrusionOk="0">
                  <a:moveTo>
                    <a:pt x="11"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6862;p126">
              <a:extLst>
                <a:ext uri="{FF2B5EF4-FFF2-40B4-BE49-F238E27FC236}">
                  <a16:creationId xmlns:a16="http://schemas.microsoft.com/office/drawing/2014/main" id="{738B7594-A5F7-484B-B347-D474FBFE7784}"/>
                </a:ext>
              </a:extLst>
            </p:cNvPr>
            <p:cNvSpPr/>
            <p:nvPr/>
          </p:nvSpPr>
          <p:spPr>
            <a:xfrm>
              <a:off x="2196067" y="1588339"/>
              <a:ext cx="163" cy="14"/>
            </a:xfrm>
            <a:custGeom>
              <a:avLst/>
              <a:gdLst/>
              <a:ahLst/>
              <a:cxnLst/>
              <a:rect l="l" t="t" r="r" b="b"/>
              <a:pathLst>
                <a:path w="12" h="1" extrusionOk="0">
                  <a:moveTo>
                    <a:pt x="11"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6863;p126">
              <a:extLst>
                <a:ext uri="{FF2B5EF4-FFF2-40B4-BE49-F238E27FC236}">
                  <a16:creationId xmlns:a16="http://schemas.microsoft.com/office/drawing/2014/main" id="{90074DA9-C2F1-4272-94FE-1A1476AAC479}"/>
                </a:ext>
              </a:extLst>
            </p:cNvPr>
            <p:cNvSpPr/>
            <p:nvPr/>
          </p:nvSpPr>
          <p:spPr>
            <a:xfrm>
              <a:off x="2212658" y="1589249"/>
              <a:ext cx="299" cy="14"/>
            </a:xfrm>
            <a:custGeom>
              <a:avLst/>
              <a:gdLst/>
              <a:ahLst/>
              <a:cxnLst/>
              <a:rect l="l" t="t" r="r" b="b"/>
              <a:pathLst>
                <a:path w="22" h="1" extrusionOk="0">
                  <a:moveTo>
                    <a:pt x="22"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6864;p126">
              <a:extLst>
                <a:ext uri="{FF2B5EF4-FFF2-40B4-BE49-F238E27FC236}">
                  <a16:creationId xmlns:a16="http://schemas.microsoft.com/office/drawing/2014/main" id="{506D50B4-8942-43DA-AD81-C15CE96541FD}"/>
                </a:ext>
              </a:extLst>
            </p:cNvPr>
            <p:cNvSpPr/>
            <p:nvPr/>
          </p:nvSpPr>
          <p:spPr>
            <a:xfrm>
              <a:off x="2196352" y="1588393"/>
              <a:ext cx="109" cy="14"/>
            </a:xfrm>
            <a:custGeom>
              <a:avLst/>
              <a:gdLst/>
              <a:ahLst/>
              <a:cxnLst/>
              <a:rect l="l" t="t" r="r" b="b"/>
              <a:pathLst>
                <a:path w="8" h="1" extrusionOk="0">
                  <a:moveTo>
                    <a:pt x="8"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6865;p126">
              <a:extLst>
                <a:ext uri="{FF2B5EF4-FFF2-40B4-BE49-F238E27FC236}">
                  <a16:creationId xmlns:a16="http://schemas.microsoft.com/office/drawing/2014/main" id="{35553440-79C6-4A40-8887-D1581C999E57}"/>
                </a:ext>
              </a:extLst>
            </p:cNvPr>
            <p:cNvSpPr/>
            <p:nvPr/>
          </p:nvSpPr>
          <p:spPr>
            <a:xfrm>
              <a:off x="2194641" y="1587769"/>
              <a:ext cx="258" cy="109"/>
            </a:xfrm>
            <a:custGeom>
              <a:avLst/>
              <a:gdLst/>
              <a:ahLst/>
              <a:cxnLst/>
              <a:rect l="l" t="t" r="r" b="b"/>
              <a:pathLst>
                <a:path w="19" h="8" extrusionOk="0">
                  <a:moveTo>
                    <a:pt x="18"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6866;p126">
              <a:extLst>
                <a:ext uri="{FF2B5EF4-FFF2-40B4-BE49-F238E27FC236}">
                  <a16:creationId xmlns:a16="http://schemas.microsoft.com/office/drawing/2014/main" id="{03D7C098-35B9-42FB-88BA-73898790CC14}"/>
                </a:ext>
              </a:extLst>
            </p:cNvPr>
            <p:cNvSpPr/>
            <p:nvPr/>
          </p:nvSpPr>
          <p:spPr>
            <a:xfrm>
              <a:off x="2196976" y="1588488"/>
              <a:ext cx="149" cy="14"/>
            </a:xfrm>
            <a:custGeom>
              <a:avLst/>
              <a:gdLst/>
              <a:ahLst/>
              <a:cxnLst/>
              <a:rect l="l" t="t" r="r" b="b"/>
              <a:pathLst>
                <a:path w="11" h="1" extrusionOk="0">
                  <a:moveTo>
                    <a:pt x="11"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6867;p126">
              <a:extLst>
                <a:ext uri="{FF2B5EF4-FFF2-40B4-BE49-F238E27FC236}">
                  <a16:creationId xmlns:a16="http://schemas.microsoft.com/office/drawing/2014/main" id="{3DB88BEF-34E6-4882-B525-BA4510A84A5E}"/>
                </a:ext>
              </a:extLst>
            </p:cNvPr>
            <p:cNvSpPr/>
            <p:nvPr/>
          </p:nvSpPr>
          <p:spPr>
            <a:xfrm>
              <a:off x="2195075" y="1587959"/>
              <a:ext cx="204" cy="68"/>
            </a:xfrm>
            <a:custGeom>
              <a:avLst/>
              <a:gdLst/>
              <a:ahLst/>
              <a:cxnLst/>
              <a:rect l="l" t="t" r="r" b="b"/>
              <a:pathLst>
                <a:path w="15" h="5" extrusionOk="0">
                  <a:moveTo>
                    <a:pt x="14"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6868;p126">
              <a:extLst>
                <a:ext uri="{FF2B5EF4-FFF2-40B4-BE49-F238E27FC236}">
                  <a16:creationId xmlns:a16="http://schemas.microsoft.com/office/drawing/2014/main" id="{C735BCA4-E3FE-4461-9108-8890769DFDF8}"/>
                </a:ext>
              </a:extLst>
            </p:cNvPr>
            <p:cNvSpPr/>
            <p:nvPr/>
          </p:nvSpPr>
          <p:spPr>
            <a:xfrm>
              <a:off x="2197356" y="1588529"/>
              <a:ext cx="204" cy="14"/>
            </a:xfrm>
            <a:custGeom>
              <a:avLst/>
              <a:gdLst/>
              <a:ahLst/>
              <a:cxnLst/>
              <a:rect l="l" t="t" r="r" b="b"/>
              <a:pathLst>
                <a:path w="15" h="1" extrusionOk="0">
                  <a:moveTo>
                    <a:pt x="1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6869;p126">
              <a:extLst>
                <a:ext uri="{FF2B5EF4-FFF2-40B4-BE49-F238E27FC236}">
                  <a16:creationId xmlns:a16="http://schemas.microsoft.com/office/drawing/2014/main" id="{76DF608A-1ACD-43B7-961D-C186A9504DC5}"/>
                </a:ext>
              </a:extLst>
            </p:cNvPr>
            <p:cNvSpPr/>
            <p:nvPr/>
          </p:nvSpPr>
          <p:spPr>
            <a:xfrm>
              <a:off x="2196637" y="1588434"/>
              <a:ext cx="163" cy="14"/>
            </a:xfrm>
            <a:custGeom>
              <a:avLst/>
              <a:gdLst/>
              <a:ahLst/>
              <a:cxnLst/>
              <a:rect l="l" t="t" r="r" b="b"/>
              <a:pathLst>
                <a:path w="12" h="1" extrusionOk="0">
                  <a:moveTo>
                    <a:pt x="11"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6870;p126">
              <a:extLst>
                <a:ext uri="{FF2B5EF4-FFF2-40B4-BE49-F238E27FC236}">
                  <a16:creationId xmlns:a16="http://schemas.microsoft.com/office/drawing/2014/main" id="{1F9BAD01-C802-499F-B59B-D8392E015B40}"/>
                </a:ext>
              </a:extLst>
            </p:cNvPr>
            <p:cNvSpPr/>
            <p:nvPr/>
          </p:nvSpPr>
          <p:spPr>
            <a:xfrm>
              <a:off x="2201783" y="1588963"/>
              <a:ext cx="625" cy="54"/>
            </a:xfrm>
            <a:custGeom>
              <a:avLst/>
              <a:gdLst/>
              <a:ahLst/>
              <a:cxnLst/>
              <a:rect l="l" t="t" r="r" b="b"/>
              <a:pathLst>
                <a:path w="46" h="4" extrusionOk="0">
                  <a:moveTo>
                    <a:pt x="46"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6871;p126">
              <a:extLst>
                <a:ext uri="{FF2B5EF4-FFF2-40B4-BE49-F238E27FC236}">
                  <a16:creationId xmlns:a16="http://schemas.microsoft.com/office/drawing/2014/main" id="{7F9A4683-07DA-4429-B6AB-21F9FC3139E4}"/>
                </a:ext>
              </a:extLst>
            </p:cNvPr>
            <p:cNvSpPr/>
            <p:nvPr/>
          </p:nvSpPr>
          <p:spPr>
            <a:xfrm>
              <a:off x="2201117" y="1588909"/>
              <a:ext cx="530" cy="68"/>
            </a:xfrm>
            <a:custGeom>
              <a:avLst/>
              <a:gdLst/>
              <a:ahLst/>
              <a:cxnLst/>
              <a:rect l="l" t="t" r="r" b="b"/>
              <a:pathLst>
                <a:path w="39" h="5" extrusionOk="0">
                  <a:moveTo>
                    <a:pt x="39"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6872;p126">
              <a:extLst>
                <a:ext uri="{FF2B5EF4-FFF2-40B4-BE49-F238E27FC236}">
                  <a16:creationId xmlns:a16="http://schemas.microsoft.com/office/drawing/2014/main" id="{8D3BA521-A905-45F5-AF5D-95B900C06E0E}"/>
                </a:ext>
              </a:extLst>
            </p:cNvPr>
            <p:cNvSpPr/>
            <p:nvPr/>
          </p:nvSpPr>
          <p:spPr>
            <a:xfrm>
              <a:off x="2199868" y="1588814"/>
              <a:ext cx="394" cy="14"/>
            </a:xfrm>
            <a:custGeom>
              <a:avLst/>
              <a:gdLst/>
              <a:ahLst/>
              <a:cxnLst/>
              <a:rect l="l" t="t" r="r" b="b"/>
              <a:pathLst>
                <a:path w="29" h="1" extrusionOk="0">
                  <a:moveTo>
                    <a:pt x="29"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6873;p126">
              <a:extLst>
                <a:ext uri="{FF2B5EF4-FFF2-40B4-BE49-F238E27FC236}">
                  <a16:creationId xmlns:a16="http://schemas.microsoft.com/office/drawing/2014/main" id="{FB78D459-3E7A-4506-9009-F34C62EC33BE}"/>
                </a:ext>
              </a:extLst>
            </p:cNvPr>
            <p:cNvSpPr/>
            <p:nvPr/>
          </p:nvSpPr>
          <p:spPr>
            <a:xfrm>
              <a:off x="2200493" y="1588868"/>
              <a:ext cx="489" cy="54"/>
            </a:xfrm>
            <a:custGeom>
              <a:avLst/>
              <a:gdLst/>
              <a:ahLst/>
              <a:cxnLst/>
              <a:rect l="l" t="t" r="r" b="b"/>
              <a:pathLst>
                <a:path w="36" h="4" extrusionOk="0">
                  <a:moveTo>
                    <a:pt x="36"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6874;p126">
              <a:extLst>
                <a:ext uri="{FF2B5EF4-FFF2-40B4-BE49-F238E27FC236}">
                  <a16:creationId xmlns:a16="http://schemas.microsoft.com/office/drawing/2014/main" id="{33F0FEDA-4C25-459B-B572-DA29BFD148E5}"/>
                </a:ext>
              </a:extLst>
            </p:cNvPr>
            <p:cNvSpPr/>
            <p:nvPr/>
          </p:nvSpPr>
          <p:spPr>
            <a:xfrm>
              <a:off x="2213799" y="1589154"/>
              <a:ext cx="68" cy="14"/>
            </a:xfrm>
            <a:custGeom>
              <a:avLst/>
              <a:gdLst/>
              <a:ahLst/>
              <a:cxnLst/>
              <a:rect l="l" t="t" r="r" b="b"/>
              <a:pathLst>
                <a:path w="5" h="1" extrusionOk="0">
                  <a:moveTo>
                    <a:pt x="1"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6875;p126">
              <a:extLst>
                <a:ext uri="{FF2B5EF4-FFF2-40B4-BE49-F238E27FC236}">
                  <a16:creationId xmlns:a16="http://schemas.microsoft.com/office/drawing/2014/main" id="{BF91D074-A0BD-4D68-AB28-2DD3C6126201}"/>
                </a:ext>
              </a:extLst>
            </p:cNvPr>
            <p:cNvSpPr/>
            <p:nvPr/>
          </p:nvSpPr>
          <p:spPr>
            <a:xfrm>
              <a:off x="2328882" y="1660259"/>
              <a:ext cx="54" cy="149"/>
            </a:xfrm>
            <a:custGeom>
              <a:avLst/>
              <a:gdLst/>
              <a:ahLst/>
              <a:cxnLst/>
              <a:rect l="l" t="t" r="r" b="b"/>
              <a:pathLst>
                <a:path w="4" h="11" extrusionOk="0">
                  <a:moveTo>
                    <a:pt x="4" y="1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6876;p126">
              <a:extLst>
                <a:ext uri="{FF2B5EF4-FFF2-40B4-BE49-F238E27FC236}">
                  <a16:creationId xmlns:a16="http://schemas.microsoft.com/office/drawing/2014/main" id="{9E8C1E6E-7000-4308-A30B-B66C26E30A75}"/>
                </a:ext>
              </a:extLst>
            </p:cNvPr>
            <p:cNvSpPr/>
            <p:nvPr/>
          </p:nvSpPr>
          <p:spPr>
            <a:xfrm>
              <a:off x="2335860" y="1655032"/>
              <a:ext cx="1534" cy="204"/>
            </a:xfrm>
            <a:custGeom>
              <a:avLst/>
              <a:gdLst/>
              <a:ahLst/>
              <a:cxnLst/>
              <a:rect l="l" t="t" r="r" b="b"/>
              <a:pathLst>
                <a:path w="113" h="15" extrusionOk="0">
                  <a:moveTo>
                    <a:pt x="113" y="1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6877;p126">
              <a:extLst>
                <a:ext uri="{FF2B5EF4-FFF2-40B4-BE49-F238E27FC236}">
                  <a16:creationId xmlns:a16="http://schemas.microsoft.com/office/drawing/2014/main" id="{16143D49-0E71-48D2-B927-E59C677AC785}"/>
                </a:ext>
              </a:extLst>
            </p:cNvPr>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6878;p126">
              <a:extLst>
                <a:ext uri="{FF2B5EF4-FFF2-40B4-BE49-F238E27FC236}">
                  <a16:creationId xmlns:a16="http://schemas.microsoft.com/office/drawing/2014/main" id="{DE3E2CF6-DE48-40C7-88E5-649A00B22B88}"/>
                </a:ext>
              </a:extLst>
            </p:cNvPr>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6879;p126">
              <a:extLst>
                <a:ext uri="{FF2B5EF4-FFF2-40B4-BE49-F238E27FC236}">
                  <a16:creationId xmlns:a16="http://schemas.microsoft.com/office/drawing/2014/main" id="{76200393-624F-4FB9-9961-BDCC2CBD7595}"/>
                </a:ext>
              </a:extLst>
            </p:cNvPr>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6880;p126">
              <a:extLst>
                <a:ext uri="{FF2B5EF4-FFF2-40B4-BE49-F238E27FC236}">
                  <a16:creationId xmlns:a16="http://schemas.microsoft.com/office/drawing/2014/main" id="{1AAE3930-86D5-454C-AF70-C7FD333CFADA}"/>
                </a:ext>
              </a:extLst>
            </p:cNvPr>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6881;p126">
              <a:extLst>
                <a:ext uri="{FF2B5EF4-FFF2-40B4-BE49-F238E27FC236}">
                  <a16:creationId xmlns:a16="http://schemas.microsoft.com/office/drawing/2014/main" id="{0AD6FF34-95AC-4587-AFAB-464542679ABF}"/>
                </a:ext>
              </a:extLst>
            </p:cNvPr>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6882;p126">
              <a:extLst>
                <a:ext uri="{FF2B5EF4-FFF2-40B4-BE49-F238E27FC236}">
                  <a16:creationId xmlns:a16="http://schemas.microsoft.com/office/drawing/2014/main" id="{D5273846-CEDA-41FB-B5D3-7823D4A0A4E3}"/>
                </a:ext>
              </a:extLst>
            </p:cNvPr>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6883;p126">
              <a:extLst>
                <a:ext uri="{FF2B5EF4-FFF2-40B4-BE49-F238E27FC236}">
                  <a16:creationId xmlns:a16="http://schemas.microsoft.com/office/drawing/2014/main" id="{1DA9D56D-D5D5-4252-AA72-532DAE5A1031}"/>
                </a:ext>
              </a:extLst>
            </p:cNvPr>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6884;p126">
              <a:extLst>
                <a:ext uri="{FF2B5EF4-FFF2-40B4-BE49-F238E27FC236}">
                  <a16:creationId xmlns:a16="http://schemas.microsoft.com/office/drawing/2014/main" id="{C9564A03-0210-489A-9A06-20F71375C3A1}"/>
                </a:ext>
              </a:extLst>
            </p:cNvPr>
            <p:cNvSpPr/>
            <p:nvPr/>
          </p:nvSpPr>
          <p:spPr>
            <a:xfrm>
              <a:off x="2341862" y="1642581"/>
              <a:ext cx="339" cy="339"/>
            </a:xfrm>
            <a:custGeom>
              <a:avLst/>
              <a:gdLst/>
              <a:ahLst/>
              <a:cxnLst/>
              <a:rect l="l" t="t" r="r" b="b"/>
              <a:pathLst>
                <a:path w="25" h="25" extrusionOk="0">
                  <a:moveTo>
                    <a:pt x="25" y="0"/>
                  </a:moveTo>
                  <a:lnTo>
                    <a:pt x="0"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6885;p126">
              <a:extLst>
                <a:ext uri="{FF2B5EF4-FFF2-40B4-BE49-F238E27FC236}">
                  <a16:creationId xmlns:a16="http://schemas.microsoft.com/office/drawing/2014/main" id="{6F203484-7715-4909-8AC5-437732BD565A}"/>
                </a:ext>
              </a:extLst>
            </p:cNvPr>
            <p:cNvSpPr/>
            <p:nvPr/>
          </p:nvSpPr>
          <p:spPr>
            <a:xfrm>
              <a:off x="2337476" y="165522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6886;p126">
              <a:extLst>
                <a:ext uri="{FF2B5EF4-FFF2-40B4-BE49-F238E27FC236}">
                  <a16:creationId xmlns:a16="http://schemas.microsoft.com/office/drawing/2014/main" id="{5F8F85D5-211B-45D1-B44F-C9153A5E32B6}"/>
                </a:ext>
              </a:extLst>
            </p:cNvPr>
            <p:cNvSpPr/>
            <p:nvPr/>
          </p:nvSpPr>
          <p:spPr>
            <a:xfrm>
              <a:off x="2328692" y="1659023"/>
              <a:ext cx="14" cy="149"/>
            </a:xfrm>
            <a:custGeom>
              <a:avLst/>
              <a:gdLst/>
              <a:ahLst/>
              <a:cxnLst/>
              <a:rect l="l" t="t" r="r" b="b"/>
              <a:pathLst>
                <a:path w="1" h="11" extrusionOk="0">
                  <a:moveTo>
                    <a:pt x="0"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6887;p126">
              <a:extLst>
                <a:ext uri="{FF2B5EF4-FFF2-40B4-BE49-F238E27FC236}">
                  <a16:creationId xmlns:a16="http://schemas.microsoft.com/office/drawing/2014/main" id="{2966AB3D-8930-4B09-91DB-A1A9A27A86AB}"/>
                </a:ext>
              </a:extLst>
            </p:cNvPr>
            <p:cNvSpPr/>
            <p:nvPr/>
          </p:nvSpPr>
          <p:spPr>
            <a:xfrm>
              <a:off x="2328787" y="1659594"/>
              <a:ext cx="14" cy="204"/>
            </a:xfrm>
            <a:custGeom>
              <a:avLst/>
              <a:gdLst/>
              <a:ahLst/>
              <a:cxnLst/>
              <a:rect l="l" t="t" r="r" b="b"/>
              <a:pathLst>
                <a:path w="1" h="15" extrusionOk="0">
                  <a:moveTo>
                    <a:pt x="0" y="0"/>
                  </a:moveTo>
                  <a:lnTo>
                    <a:pt x="0"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6888;p126">
              <a:extLst>
                <a:ext uri="{FF2B5EF4-FFF2-40B4-BE49-F238E27FC236}">
                  <a16:creationId xmlns:a16="http://schemas.microsoft.com/office/drawing/2014/main" id="{AC816DEF-6DBF-4229-A700-BEC0B9CAACF0}"/>
                </a:ext>
              </a:extLst>
            </p:cNvPr>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6889;p126">
              <a:extLst>
                <a:ext uri="{FF2B5EF4-FFF2-40B4-BE49-F238E27FC236}">
                  <a16:creationId xmlns:a16="http://schemas.microsoft.com/office/drawing/2014/main" id="{2BEBDE9E-C6A0-4498-917B-1C70314DEA8E}"/>
                </a:ext>
              </a:extLst>
            </p:cNvPr>
            <p:cNvSpPr/>
            <p:nvPr/>
          </p:nvSpPr>
          <p:spPr>
            <a:xfrm>
              <a:off x="2328827" y="1659919"/>
              <a:ext cx="68" cy="163"/>
            </a:xfrm>
            <a:custGeom>
              <a:avLst/>
              <a:gdLst/>
              <a:ahLst/>
              <a:cxnLst/>
              <a:rect l="l" t="t" r="r" b="b"/>
              <a:pathLst>
                <a:path w="5" h="12" extrusionOk="0">
                  <a:moveTo>
                    <a:pt x="1" y="1"/>
                  </a:moveTo>
                  <a:lnTo>
                    <a:pt x="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6890;p126">
              <a:extLst>
                <a:ext uri="{FF2B5EF4-FFF2-40B4-BE49-F238E27FC236}">
                  <a16:creationId xmlns:a16="http://schemas.microsoft.com/office/drawing/2014/main" id="{56768A3F-0556-449A-B2CB-05ADA334BF00}"/>
                </a:ext>
              </a:extLst>
            </p:cNvPr>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6891;p126">
              <a:extLst>
                <a:ext uri="{FF2B5EF4-FFF2-40B4-BE49-F238E27FC236}">
                  <a16:creationId xmlns:a16="http://schemas.microsoft.com/office/drawing/2014/main" id="{0C368E43-DEF9-4234-B25D-6D5C7B37A707}"/>
                </a:ext>
              </a:extLst>
            </p:cNvPr>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6892;p126">
              <a:extLst>
                <a:ext uri="{FF2B5EF4-FFF2-40B4-BE49-F238E27FC236}">
                  <a16:creationId xmlns:a16="http://schemas.microsoft.com/office/drawing/2014/main" id="{68869A81-48CE-40A6-8946-55C719FAD9F8}"/>
                </a:ext>
              </a:extLst>
            </p:cNvPr>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6893;p126">
              <a:extLst>
                <a:ext uri="{FF2B5EF4-FFF2-40B4-BE49-F238E27FC236}">
                  <a16:creationId xmlns:a16="http://schemas.microsoft.com/office/drawing/2014/main" id="{705FDD59-8108-49AC-9E51-6CB3DB350B77}"/>
                </a:ext>
              </a:extLst>
            </p:cNvPr>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6894;p126">
              <a:extLst>
                <a:ext uri="{FF2B5EF4-FFF2-40B4-BE49-F238E27FC236}">
                  <a16:creationId xmlns:a16="http://schemas.microsoft.com/office/drawing/2014/main" id="{3B7B2C3C-2513-4D32-A4B9-0B3AB8427005}"/>
                </a:ext>
              </a:extLst>
            </p:cNvPr>
            <p:cNvSpPr/>
            <p:nvPr/>
          </p:nvSpPr>
          <p:spPr>
            <a:xfrm>
              <a:off x="2283438" y="159432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6895;p126">
              <a:extLst>
                <a:ext uri="{FF2B5EF4-FFF2-40B4-BE49-F238E27FC236}">
                  <a16:creationId xmlns:a16="http://schemas.microsoft.com/office/drawing/2014/main" id="{027DE68A-F022-4C37-9C1E-F42C843320C0}"/>
                </a:ext>
              </a:extLst>
            </p:cNvPr>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6896;p126">
              <a:extLst>
                <a:ext uri="{FF2B5EF4-FFF2-40B4-BE49-F238E27FC236}">
                  <a16:creationId xmlns:a16="http://schemas.microsoft.com/office/drawing/2014/main" id="{FDB5C8B4-DF76-4F54-83C2-4C5D8AEFBA4A}"/>
                </a:ext>
              </a:extLst>
            </p:cNvPr>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6897;p126">
              <a:extLst>
                <a:ext uri="{FF2B5EF4-FFF2-40B4-BE49-F238E27FC236}">
                  <a16:creationId xmlns:a16="http://schemas.microsoft.com/office/drawing/2014/main" id="{0F3DE21F-A3EB-4CB8-8A75-B451B49F3456}"/>
                </a:ext>
              </a:extLst>
            </p:cNvPr>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6898;p126">
              <a:extLst>
                <a:ext uri="{FF2B5EF4-FFF2-40B4-BE49-F238E27FC236}">
                  <a16:creationId xmlns:a16="http://schemas.microsoft.com/office/drawing/2014/main" id="{87702050-8059-4A48-B5CF-2EB814444189}"/>
                </a:ext>
              </a:extLst>
            </p:cNvPr>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6899;p126">
              <a:extLst>
                <a:ext uri="{FF2B5EF4-FFF2-40B4-BE49-F238E27FC236}">
                  <a16:creationId xmlns:a16="http://schemas.microsoft.com/office/drawing/2014/main" id="{AB9D664A-B8B6-497F-99AD-D363162811B9}"/>
                </a:ext>
              </a:extLst>
            </p:cNvPr>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6900;p126">
              <a:extLst>
                <a:ext uri="{FF2B5EF4-FFF2-40B4-BE49-F238E27FC236}">
                  <a16:creationId xmlns:a16="http://schemas.microsoft.com/office/drawing/2014/main" id="{B6F7127D-8040-4775-9321-6D0B02EF7212}"/>
                </a:ext>
              </a:extLst>
            </p:cNvPr>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6901;p126">
              <a:extLst>
                <a:ext uri="{FF2B5EF4-FFF2-40B4-BE49-F238E27FC236}">
                  <a16:creationId xmlns:a16="http://schemas.microsoft.com/office/drawing/2014/main" id="{AE62A2F2-9D94-425E-AF39-9C6166F88D81}"/>
                </a:ext>
              </a:extLst>
            </p:cNvPr>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6902;p126">
              <a:extLst>
                <a:ext uri="{FF2B5EF4-FFF2-40B4-BE49-F238E27FC236}">
                  <a16:creationId xmlns:a16="http://schemas.microsoft.com/office/drawing/2014/main" id="{CE5C1AA7-DBBA-488A-B88F-A0F48CEC9834}"/>
                </a:ext>
              </a:extLst>
            </p:cNvPr>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6903;p126">
              <a:extLst>
                <a:ext uri="{FF2B5EF4-FFF2-40B4-BE49-F238E27FC236}">
                  <a16:creationId xmlns:a16="http://schemas.microsoft.com/office/drawing/2014/main" id="{32B18281-D184-4E3F-ABD9-062CADC4F59D}"/>
                </a:ext>
              </a:extLst>
            </p:cNvPr>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6904;p126">
              <a:extLst>
                <a:ext uri="{FF2B5EF4-FFF2-40B4-BE49-F238E27FC236}">
                  <a16:creationId xmlns:a16="http://schemas.microsoft.com/office/drawing/2014/main" id="{2B7F3D7B-10A7-403E-B36E-0A5469F629AC}"/>
                </a:ext>
              </a:extLst>
            </p:cNvPr>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6905;p126">
              <a:extLst>
                <a:ext uri="{FF2B5EF4-FFF2-40B4-BE49-F238E27FC236}">
                  <a16:creationId xmlns:a16="http://schemas.microsoft.com/office/drawing/2014/main" id="{13C5D4BB-E202-49E8-A8B8-4B5A0FC82A09}"/>
                </a:ext>
              </a:extLst>
            </p:cNvPr>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6906;p126">
              <a:extLst>
                <a:ext uri="{FF2B5EF4-FFF2-40B4-BE49-F238E27FC236}">
                  <a16:creationId xmlns:a16="http://schemas.microsoft.com/office/drawing/2014/main" id="{BDC92890-5E57-42C9-8819-157F02201834}"/>
                </a:ext>
              </a:extLst>
            </p:cNvPr>
            <p:cNvSpPr/>
            <p:nvPr/>
          </p:nvSpPr>
          <p:spPr>
            <a:xfrm>
              <a:off x="2211667" y="1583302"/>
              <a:ext cx="109" cy="14"/>
            </a:xfrm>
            <a:custGeom>
              <a:avLst/>
              <a:gdLst/>
              <a:ahLst/>
              <a:cxnLst/>
              <a:rect l="l" t="t" r="r" b="b"/>
              <a:pathLst>
                <a:path w="8"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6907;p126">
              <a:extLst>
                <a:ext uri="{FF2B5EF4-FFF2-40B4-BE49-F238E27FC236}">
                  <a16:creationId xmlns:a16="http://schemas.microsoft.com/office/drawing/2014/main" id="{C964CB96-B047-4CB0-B491-E6768CDD82D9}"/>
                </a:ext>
              </a:extLst>
            </p:cNvPr>
            <p:cNvSpPr/>
            <p:nvPr/>
          </p:nvSpPr>
          <p:spPr>
            <a:xfrm>
              <a:off x="2211898" y="1583356"/>
              <a:ext cx="109" cy="14"/>
            </a:xfrm>
            <a:custGeom>
              <a:avLst/>
              <a:gdLst/>
              <a:ahLst/>
              <a:cxnLst/>
              <a:rect l="l" t="t" r="r" b="b"/>
              <a:pathLst>
                <a:path w="8" h="1" extrusionOk="0">
                  <a:moveTo>
                    <a:pt x="1" y="0"/>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6908;p126">
              <a:extLst>
                <a:ext uri="{FF2B5EF4-FFF2-40B4-BE49-F238E27FC236}">
                  <a16:creationId xmlns:a16="http://schemas.microsoft.com/office/drawing/2014/main" id="{6C45F3A0-D0D7-49D2-9F41-FA2C49C06A57}"/>
                </a:ext>
              </a:extLst>
            </p:cNvPr>
            <p:cNvSpPr/>
            <p:nvPr/>
          </p:nvSpPr>
          <p:spPr>
            <a:xfrm>
              <a:off x="2211382" y="158330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6909;p126">
              <a:extLst>
                <a:ext uri="{FF2B5EF4-FFF2-40B4-BE49-F238E27FC236}">
                  <a16:creationId xmlns:a16="http://schemas.microsoft.com/office/drawing/2014/main" id="{99440E33-AE17-4A57-B268-BF1FBF902FD4}"/>
                </a:ext>
              </a:extLst>
            </p:cNvPr>
            <p:cNvSpPr/>
            <p:nvPr/>
          </p:nvSpPr>
          <p:spPr>
            <a:xfrm>
              <a:off x="2211477" y="1583302"/>
              <a:ext cx="109" cy="14"/>
            </a:xfrm>
            <a:custGeom>
              <a:avLst/>
              <a:gdLst/>
              <a:ahLst/>
              <a:cxnLst/>
              <a:rect l="l" t="t" r="r" b="b"/>
              <a:pathLst>
                <a:path w="8"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6910;p126">
              <a:extLst>
                <a:ext uri="{FF2B5EF4-FFF2-40B4-BE49-F238E27FC236}">
                  <a16:creationId xmlns:a16="http://schemas.microsoft.com/office/drawing/2014/main" id="{196D3D3C-16C8-4B36-AB3E-ACDBF2599CD1}"/>
                </a:ext>
              </a:extLst>
            </p:cNvPr>
            <p:cNvSpPr/>
            <p:nvPr/>
          </p:nvSpPr>
          <p:spPr>
            <a:xfrm>
              <a:off x="2212753" y="1583736"/>
              <a:ext cx="109" cy="54"/>
            </a:xfrm>
            <a:custGeom>
              <a:avLst/>
              <a:gdLst/>
              <a:ahLst/>
              <a:cxnLst/>
              <a:rect l="l" t="t" r="r" b="b"/>
              <a:pathLst>
                <a:path w="8" h="4" extrusionOk="0">
                  <a:moveTo>
                    <a:pt x="1" y="0"/>
                  </a:moveTo>
                  <a:lnTo>
                    <a:pt x="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6911;p126">
              <a:extLst>
                <a:ext uri="{FF2B5EF4-FFF2-40B4-BE49-F238E27FC236}">
                  <a16:creationId xmlns:a16="http://schemas.microsoft.com/office/drawing/2014/main" id="{00B837BF-700D-42D0-A77D-93B84C06DDF4}"/>
                </a:ext>
              </a:extLst>
            </p:cNvPr>
            <p:cNvSpPr/>
            <p:nvPr/>
          </p:nvSpPr>
          <p:spPr>
            <a:xfrm>
              <a:off x="2212427" y="1583546"/>
              <a:ext cx="109" cy="54"/>
            </a:xfrm>
            <a:custGeom>
              <a:avLst/>
              <a:gdLst/>
              <a:ahLst/>
              <a:cxnLst/>
              <a:rect l="l" t="t" r="r" b="b"/>
              <a:pathLst>
                <a:path w="8" h="4" extrusionOk="0">
                  <a:moveTo>
                    <a:pt x="0" y="0"/>
                  </a:moveTo>
                  <a:lnTo>
                    <a:pt x="7"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6912;p126">
              <a:extLst>
                <a:ext uri="{FF2B5EF4-FFF2-40B4-BE49-F238E27FC236}">
                  <a16:creationId xmlns:a16="http://schemas.microsoft.com/office/drawing/2014/main" id="{2720371D-932F-4189-A033-C5FC38D89EFC}"/>
                </a:ext>
              </a:extLst>
            </p:cNvPr>
            <p:cNvSpPr/>
            <p:nvPr/>
          </p:nvSpPr>
          <p:spPr>
            <a:xfrm>
              <a:off x="2212142" y="1583451"/>
              <a:ext cx="109" cy="14"/>
            </a:xfrm>
            <a:custGeom>
              <a:avLst/>
              <a:gdLst/>
              <a:ahLst/>
              <a:cxnLst/>
              <a:rect l="l" t="t" r="r" b="b"/>
              <a:pathLst>
                <a:path w="8" h="1" extrusionOk="0">
                  <a:moveTo>
                    <a:pt x="0" y="0"/>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6913;p126">
              <a:extLst>
                <a:ext uri="{FF2B5EF4-FFF2-40B4-BE49-F238E27FC236}">
                  <a16:creationId xmlns:a16="http://schemas.microsoft.com/office/drawing/2014/main" id="{6591B482-72D0-4E54-9727-276C8D609BFC}"/>
                </a:ext>
              </a:extLst>
            </p:cNvPr>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6914;p126">
              <a:extLst>
                <a:ext uri="{FF2B5EF4-FFF2-40B4-BE49-F238E27FC236}">
                  <a16:creationId xmlns:a16="http://schemas.microsoft.com/office/drawing/2014/main" id="{F026AFF2-93AA-431A-AE8D-D921747FAEE9}"/>
                </a:ext>
              </a:extLst>
            </p:cNvPr>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6915;p126">
              <a:extLst>
                <a:ext uri="{FF2B5EF4-FFF2-40B4-BE49-F238E27FC236}">
                  <a16:creationId xmlns:a16="http://schemas.microsoft.com/office/drawing/2014/main" id="{1BA39E56-FC06-46F0-B2AE-885882BEACFF}"/>
                </a:ext>
              </a:extLst>
            </p:cNvPr>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6916;p126">
              <a:extLst>
                <a:ext uri="{FF2B5EF4-FFF2-40B4-BE49-F238E27FC236}">
                  <a16:creationId xmlns:a16="http://schemas.microsoft.com/office/drawing/2014/main" id="{B053DECC-F449-48A9-AD9E-64D653DDDA57}"/>
                </a:ext>
              </a:extLst>
            </p:cNvPr>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6917;p126">
              <a:extLst>
                <a:ext uri="{FF2B5EF4-FFF2-40B4-BE49-F238E27FC236}">
                  <a16:creationId xmlns:a16="http://schemas.microsoft.com/office/drawing/2014/main" id="{4D571BA9-D2A7-4648-850D-8BEC789C2E63}"/>
                </a:ext>
              </a:extLst>
            </p:cNvPr>
            <p:cNvSpPr/>
            <p:nvPr/>
          </p:nvSpPr>
          <p:spPr>
            <a:xfrm>
              <a:off x="2204824" y="1581116"/>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6918;p126">
              <a:extLst>
                <a:ext uri="{FF2B5EF4-FFF2-40B4-BE49-F238E27FC236}">
                  <a16:creationId xmlns:a16="http://schemas.microsoft.com/office/drawing/2014/main" id="{426D324C-C353-44C4-86BD-3F4E5166FAE5}"/>
                </a:ext>
              </a:extLst>
            </p:cNvPr>
            <p:cNvSpPr/>
            <p:nvPr/>
          </p:nvSpPr>
          <p:spPr>
            <a:xfrm>
              <a:off x="2205720" y="1581265"/>
              <a:ext cx="14" cy="0"/>
            </a:xfrm>
            <a:custGeom>
              <a:avLst/>
              <a:gdLst/>
              <a:ahLst/>
              <a:cxnLst/>
              <a:rect l="l" t="t" r="r" b="b"/>
              <a:pathLst>
                <a:path w="1" extrusionOk="0">
                  <a:moveTo>
                    <a:pt x="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6919;p126">
              <a:extLst>
                <a:ext uri="{FF2B5EF4-FFF2-40B4-BE49-F238E27FC236}">
                  <a16:creationId xmlns:a16="http://schemas.microsoft.com/office/drawing/2014/main" id="{E0C77213-0974-4F76-88A1-6A58327D47C6}"/>
                </a:ext>
              </a:extLst>
            </p:cNvPr>
            <p:cNvSpPr/>
            <p:nvPr/>
          </p:nvSpPr>
          <p:spPr>
            <a:xfrm>
              <a:off x="2205530" y="1581211"/>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6920;p126">
              <a:extLst>
                <a:ext uri="{FF2B5EF4-FFF2-40B4-BE49-F238E27FC236}">
                  <a16:creationId xmlns:a16="http://schemas.microsoft.com/office/drawing/2014/main" id="{8F9637A8-E539-4D6C-ADEE-8E2793ABF361}"/>
                </a:ext>
              </a:extLst>
            </p:cNvPr>
            <p:cNvSpPr/>
            <p:nvPr/>
          </p:nvSpPr>
          <p:spPr>
            <a:xfrm>
              <a:off x="2205055" y="1581156"/>
              <a:ext cx="163" cy="14"/>
            </a:xfrm>
            <a:custGeom>
              <a:avLst/>
              <a:gdLst/>
              <a:ahLst/>
              <a:cxnLst/>
              <a:rect l="l" t="t" r="r" b="b"/>
              <a:pathLst>
                <a:path w="12" h="1" extrusionOk="0">
                  <a:moveTo>
                    <a:pt x="1"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6921;p126">
              <a:extLst>
                <a:ext uri="{FF2B5EF4-FFF2-40B4-BE49-F238E27FC236}">
                  <a16:creationId xmlns:a16="http://schemas.microsoft.com/office/drawing/2014/main" id="{18B5D9AF-1784-4417-8AF2-915CFFE53665}"/>
                </a:ext>
              </a:extLst>
            </p:cNvPr>
            <p:cNvSpPr/>
            <p:nvPr/>
          </p:nvSpPr>
          <p:spPr>
            <a:xfrm>
              <a:off x="2205299" y="1581156"/>
              <a:ext cx="149" cy="14"/>
            </a:xfrm>
            <a:custGeom>
              <a:avLst/>
              <a:gdLst/>
              <a:ahLst/>
              <a:cxnLst/>
              <a:rect l="l" t="t" r="r" b="b"/>
              <a:pathLst>
                <a:path w="11" h="1" extrusionOk="0">
                  <a:moveTo>
                    <a:pt x="0"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6922;p126">
              <a:extLst>
                <a:ext uri="{FF2B5EF4-FFF2-40B4-BE49-F238E27FC236}">
                  <a16:creationId xmlns:a16="http://schemas.microsoft.com/office/drawing/2014/main" id="{DF0FB998-FAB1-44E1-8C8E-7D7FA13821E8}"/>
                </a:ext>
              </a:extLst>
            </p:cNvPr>
            <p:cNvSpPr/>
            <p:nvPr/>
          </p:nvSpPr>
          <p:spPr>
            <a:xfrm>
              <a:off x="2213894" y="1589154"/>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6923;p126">
              <a:extLst>
                <a:ext uri="{FF2B5EF4-FFF2-40B4-BE49-F238E27FC236}">
                  <a16:creationId xmlns:a16="http://schemas.microsoft.com/office/drawing/2014/main" id="{B61F9F1F-3BD3-432E-BB27-AA8F2B52F39A}"/>
                </a:ext>
              </a:extLst>
            </p:cNvPr>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6924;p126">
              <a:extLst>
                <a:ext uri="{FF2B5EF4-FFF2-40B4-BE49-F238E27FC236}">
                  <a16:creationId xmlns:a16="http://schemas.microsoft.com/office/drawing/2014/main" id="{93B4DC76-BACA-4B46-9052-545223177233}"/>
                </a:ext>
              </a:extLst>
            </p:cNvPr>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6925;p126">
              <a:extLst>
                <a:ext uri="{FF2B5EF4-FFF2-40B4-BE49-F238E27FC236}">
                  <a16:creationId xmlns:a16="http://schemas.microsoft.com/office/drawing/2014/main" id="{11B32972-8D2E-46E8-8D39-42DE2647FA7F}"/>
                </a:ext>
              </a:extLst>
            </p:cNvPr>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6926;p126">
              <a:extLst>
                <a:ext uri="{FF2B5EF4-FFF2-40B4-BE49-F238E27FC236}">
                  <a16:creationId xmlns:a16="http://schemas.microsoft.com/office/drawing/2014/main" id="{9524CE1C-9B7D-40D5-82FB-2F713D05CAC1}"/>
                </a:ext>
              </a:extLst>
            </p:cNvPr>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6927;p126">
              <a:extLst>
                <a:ext uri="{FF2B5EF4-FFF2-40B4-BE49-F238E27FC236}">
                  <a16:creationId xmlns:a16="http://schemas.microsoft.com/office/drawing/2014/main" id="{D50ACFDF-4278-40D8-BC5D-35F4A9E38D05}"/>
                </a:ext>
              </a:extLst>
            </p:cNvPr>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6928;p126">
              <a:extLst>
                <a:ext uri="{FF2B5EF4-FFF2-40B4-BE49-F238E27FC236}">
                  <a16:creationId xmlns:a16="http://schemas.microsoft.com/office/drawing/2014/main" id="{A952B97D-CCA4-4A10-A768-3A8EF75409F3}"/>
                </a:ext>
              </a:extLst>
            </p:cNvPr>
            <p:cNvSpPr/>
            <p:nvPr/>
          </p:nvSpPr>
          <p:spPr>
            <a:xfrm>
              <a:off x="2257002" y="1519610"/>
              <a:ext cx="109" cy="149"/>
            </a:xfrm>
            <a:custGeom>
              <a:avLst/>
              <a:gdLst/>
              <a:ahLst/>
              <a:cxnLst/>
              <a:rect l="l" t="t" r="r" b="b"/>
              <a:pathLst>
                <a:path w="8" h="11" extrusionOk="0">
                  <a:moveTo>
                    <a:pt x="1" y="11"/>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6929;p126">
              <a:extLst>
                <a:ext uri="{FF2B5EF4-FFF2-40B4-BE49-F238E27FC236}">
                  <a16:creationId xmlns:a16="http://schemas.microsoft.com/office/drawing/2014/main" id="{A1A59C35-A160-430E-8369-776F7F86958C}"/>
                </a:ext>
              </a:extLst>
            </p:cNvPr>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6930;p126">
              <a:extLst>
                <a:ext uri="{FF2B5EF4-FFF2-40B4-BE49-F238E27FC236}">
                  <a16:creationId xmlns:a16="http://schemas.microsoft.com/office/drawing/2014/main" id="{4B08DD1D-3586-4609-B78E-C01913D71A51}"/>
                </a:ext>
              </a:extLst>
            </p:cNvPr>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6931;p126">
              <a:extLst>
                <a:ext uri="{FF2B5EF4-FFF2-40B4-BE49-F238E27FC236}">
                  <a16:creationId xmlns:a16="http://schemas.microsoft.com/office/drawing/2014/main" id="{CE961B11-3FB0-42DF-BC41-A938096850EB}"/>
                </a:ext>
              </a:extLst>
            </p:cNvPr>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6932;p126">
              <a:extLst>
                <a:ext uri="{FF2B5EF4-FFF2-40B4-BE49-F238E27FC236}">
                  <a16:creationId xmlns:a16="http://schemas.microsoft.com/office/drawing/2014/main" id="{1D1FCA17-66C5-4401-B19C-EBD05A205918}"/>
                </a:ext>
              </a:extLst>
            </p:cNvPr>
            <p:cNvSpPr/>
            <p:nvPr/>
          </p:nvSpPr>
          <p:spPr>
            <a:xfrm>
              <a:off x="2256581" y="1520126"/>
              <a:ext cx="54" cy="109"/>
            </a:xfrm>
            <a:custGeom>
              <a:avLst/>
              <a:gdLst/>
              <a:ahLst/>
              <a:cxnLst/>
              <a:rect l="l" t="t" r="r" b="b"/>
              <a:pathLst>
                <a:path w="4" h="8" extrusionOk="0">
                  <a:moveTo>
                    <a:pt x="0" y="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6933;p126">
              <a:extLst>
                <a:ext uri="{FF2B5EF4-FFF2-40B4-BE49-F238E27FC236}">
                  <a16:creationId xmlns:a16="http://schemas.microsoft.com/office/drawing/2014/main" id="{9B5B8B21-6DB3-4FB2-A80A-BE1C493A9C8F}"/>
                </a:ext>
              </a:extLst>
            </p:cNvPr>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6934;p126">
              <a:extLst>
                <a:ext uri="{FF2B5EF4-FFF2-40B4-BE49-F238E27FC236}">
                  <a16:creationId xmlns:a16="http://schemas.microsoft.com/office/drawing/2014/main" id="{EE0CF2D4-1C39-4A6B-A9ED-C8744A001CA7}"/>
                </a:ext>
              </a:extLst>
            </p:cNvPr>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6935;p126">
              <a:extLst>
                <a:ext uri="{FF2B5EF4-FFF2-40B4-BE49-F238E27FC236}">
                  <a16:creationId xmlns:a16="http://schemas.microsoft.com/office/drawing/2014/main" id="{159A9D20-D1C4-4CBC-A882-D512825E733A}"/>
                </a:ext>
              </a:extLst>
            </p:cNvPr>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6936;p126">
              <a:extLst>
                <a:ext uri="{FF2B5EF4-FFF2-40B4-BE49-F238E27FC236}">
                  <a16:creationId xmlns:a16="http://schemas.microsoft.com/office/drawing/2014/main" id="{BB2A38CB-09A5-4D2A-84F4-0AE01E08D0DD}"/>
                </a:ext>
              </a:extLst>
            </p:cNvPr>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6937;p126">
              <a:extLst>
                <a:ext uri="{FF2B5EF4-FFF2-40B4-BE49-F238E27FC236}">
                  <a16:creationId xmlns:a16="http://schemas.microsoft.com/office/drawing/2014/main" id="{CFB367E2-067B-491D-84E5-8B54ECAB4FF9}"/>
                </a:ext>
              </a:extLst>
            </p:cNvPr>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6938;p126">
              <a:extLst>
                <a:ext uri="{FF2B5EF4-FFF2-40B4-BE49-F238E27FC236}">
                  <a16:creationId xmlns:a16="http://schemas.microsoft.com/office/drawing/2014/main" id="{4D00B0B0-88FA-413A-A045-B07639212FDF}"/>
                </a:ext>
              </a:extLst>
            </p:cNvPr>
            <p:cNvSpPr/>
            <p:nvPr/>
          </p:nvSpPr>
          <p:spPr>
            <a:xfrm>
              <a:off x="2254681" y="1537002"/>
              <a:ext cx="54" cy="109"/>
            </a:xfrm>
            <a:custGeom>
              <a:avLst/>
              <a:gdLst/>
              <a:ahLst/>
              <a:cxnLst/>
              <a:rect l="l" t="t" r="r" b="b"/>
              <a:pathLst>
                <a:path w="4" h="8" extrusionOk="0">
                  <a:moveTo>
                    <a:pt x="0" y="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6939;p126">
              <a:extLst>
                <a:ext uri="{FF2B5EF4-FFF2-40B4-BE49-F238E27FC236}">
                  <a16:creationId xmlns:a16="http://schemas.microsoft.com/office/drawing/2014/main" id="{4A498A3D-859F-4832-9526-76AAEDE4D35F}"/>
                </a:ext>
              </a:extLst>
            </p:cNvPr>
            <p:cNvSpPr/>
            <p:nvPr/>
          </p:nvSpPr>
          <p:spPr>
            <a:xfrm>
              <a:off x="2253961" y="1538048"/>
              <a:ext cx="68" cy="68"/>
            </a:xfrm>
            <a:custGeom>
              <a:avLst/>
              <a:gdLst/>
              <a:ahLst/>
              <a:cxnLst/>
              <a:rect l="l" t="t" r="r" b="b"/>
              <a:pathLst>
                <a:path w="5" h="5" extrusionOk="0">
                  <a:moveTo>
                    <a:pt x="1" y="4"/>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6940;p126">
              <a:extLst>
                <a:ext uri="{FF2B5EF4-FFF2-40B4-BE49-F238E27FC236}">
                  <a16:creationId xmlns:a16="http://schemas.microsoft.com/office/drawing/2014/main" id="{0B9433F0-0574-442D-81C5-F3C573D4EA80}"/>
                </a:ext>
              </a:extLst>
            </p:cNvPr>
            <p:cNvSpPr/>
            <p:nvPr/>
          </p:nvSpPr>
          <p:spPr>
            <a:xfrm>
              <a:off x="2254110" y="1537858"/>
              <a:ext cx="109" cy="68"/>
            </a:xfrm>
            <a:custGeom>
              <a:avLst/>
              <a:gdLst/>
              <a:ahLst/>
              <a:cxnLst/>
              <a:rect l="l" t="t" r="r" b="b"/>
              <a:pathLst>
                <a:path w="8" h="5" extrusionOk="0">
                  <a:moveTo>
                    <a:pt x="0" y="4"/>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6941;p126">
              <a:extLst>
                <a:ext uri="{FF2B5EF4-FFF2-40B4-BE49-F238E27FC236}">
                  <a16:creationId xmlns:a16="http://schemas.microsoft.com/office/drawing/2014/main" id="{117253A1-754D-45B5-83B4-797F091C745C}"/>
                </a:ext>
              </a:extLst>
            </p:cNvPr>
            <p:cNvSpPr/>
            <p:nvPr/>
          </p:nvSpPr>
          <p:spPr>
            <a:xfrm>
              <a:off x="2253825" y="1538238"/>
              <a:ext cx="54" cy="68"/>
            </a:xfrm>
            <a:custGeom>
              <a:avLst/>
              <a:gdLst/>
              <a:ahLst/>
              <a:cxnLst/>
              <a:rect l="l" t="t" r="r" b="b"/>
              <a:pathLst>
                <a:path w="4" h="5" extrusionOk="0">
                  <a:moveTo>
                    <a:pt x="0" y="4"/>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6942;p126">
              <a:extLst>
                <a:ext uri="{FF2B5EF4-FFF2-40B4-BE49-F238E27FC236}">
                  <a16:creationId xmlns:a16="http://schemas.microsoft.com/office/drawing/2014/main" id="{A4145EB9-2526-4399-ABE3-14EB9ED63330}"/>
                </a:ext>
              </a:extLst>
            </p:cNvPr>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6943;p126">
              <a:extLst>
                <a:ext uri="{FF2B5EF4-FFF2-40B4-BE49-F238E27FC236}">
                  <a16:creationId xmlns:a16="http://schemas.microsoft.com/office/drawing/2014/main" id="{68CE07BF-1B7E-4E98-B9AD-7F43280FCA44}"/>
                </a:ext>
              </a:extLst>
            </p:cNvPr>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6944;p126">
              <a:extLst>
                <a:ext uri="{FF2B5EF4-FFF2-40B4-BE49-F238E27FC236}">
                  <a16:creationId xmlns:a16="http://schemas.microsoft.com/office/drawing/2014/main" id="{1043FE21-22FB-4988-B7B5-395098CEF842}"/>
                </a:ext>
              </a:extLst>
            </p:cNvPr>
            <p:cNvSpPr/>
            <p:nvPr/>
          </p:nvSpPr>
          <p:spPr>
            <a:xfrm>
              <a:off x="2254300" y="1537668"/>
              <a:ext cx="54" cy="68"/>
            </a:xfrm>
            <a:custGeom>
              <a:avLst/>
              <a:gdLst/>
              <a:ahLst/>
              <a:cxnLst/>
              <a:rect l="l" t="t" r="r" b="b"/>
              <a:pathLst>
                <a:path w="4" h="5" extrusionOk="0">
                  <a:moveTo>
                    <a:pt x="0" y="4"/>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6945;p126">
              <a:extLst>
                <a:ext uri="{FF2B5EF4-FFF2-40B4-BE49-F238E27FC236}">
                  <a16:creationId xmlns:a16="http://schemas.microsoft.com/office/drawing/2014/main" id="{7999DF91-69B8-4E16-903C-F9B6468EFFA5}"/>
                </a:ext>
              </a:extLst>
            </p:cNvPr>
            <p:cNvSpPr/>
            <p:nvPr/>
          </p:nvSpPr>
          <p:spPr>
            <a:xfrm>
              <a:off x="2252820" y="1539378"/>
              <a:ext cx="14" cy="68"/>
            </a:xfrm>
            <a:custGeom>
              <a:avLst/>
              <a:gdLst/>
              <a:ahLst/>
              <a:cxnLst/>
              <a:rect l="l" t="t" r="r" b="b"/>
              <a:pathLst>
                <a:path w="1" h="5" extrusionOk="0">
                  <a:moveTo>
                    <a:pt x="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6946;p126">
              <a:extLst>
                <a:ext uri="{FF2B5EF4-FFF2-40B4-BE49-F238E27FC236}">
                  <a16:creationId xmlns:a16="http://schemas.microsoft.com/office/drawing/2014/main" id="{15E54B49-C09E-4CFA-B657-F1DB3E339BC5}"/>
                </a:ext>
              </a:extLst>
            </p:cNvPr>
            <p:cNvSpPr/>
            <p:nvPr/>
          </p:nvSpPr>
          <p:spPr>
            <a:xfrm>
              <a:off x="2254531" y="1534721"/>
              <a:ext cx="68" cy="163"/>
            </a:xfrm>
            <a:custGeom>
              <a:avLst/>
              <a:gdLst/>
              <a:ahLst/>
              <a:cxnLst/>
              <a:rect l="l" t="t" r="r" b="b"/>
              <a:pathLst>
                <a:path w="5" h="12" extrusionOk="0">
                  <a:moveTo>
                    <a:pt x="4"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6947;p126">
              <a:extLst>
                <a:ext uri="{FF2B5EF4-FFF2-40B4-BE49-F238E27FC236}">
                  <a16:creationId xmlns:a16="http://schemas.microsoft.com/office/drawing/2014/main" id="{AB830DB9-3D2F-4945-98C6-4BF030ED0A3A}"/>
                </a:ext>
              </a:extLst>
            </p:cNvPr>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6948;p126">
              <a:extLst>
                <a:ext uri="{FF2B5EF4-FFF2-40B4-BE49-F238E27FC236}">
                  <a16:creationId xmlns:a16="http://schemas.microsoft.com/office/drawing/2014/main" id="{85E203F7-BC23-4468-A10F-4C6B2FBB270D}"/>
                </a:ext>
              </a:extLst>
            </p:cNvPr>
            <p:cNvSpPr/>
            <p:nvPr/>
          </p:nvSpPr>
          <p:spPr>
            <a:xfrm>
              <a:off x="2254436" y="1537437"/>
              <a:ext cx="68" cy="109"/>
            </a:xfrm>
            <a:custGeom>
              <a:avLst/>
              <a:gdLst/>
              <a:ahLst/>
              <a:cxnLst/>
              <a:rect l="l" t="t" r="r" b="b"/>
              <a:pathLst>
                <a:path w="5" h="8" extrusionOk="0">
                  <a:moveTo>
                    <a:pt x="1"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6949;p126">
              <a:extLst>
                <a:ext uri="{FF2B5EF4-FFF2-40B4-BE49-F238E27FC236}">
                  <a16:creationId xmlns:a16="http://schemas.microsoft.com/office/drawing/2014/main" id="{B6ECEE24-7270-40C5-8A2D-0BF7F72E3697}"/>
                </a:ext>
              </a:extLst>
            </p:cNvPr>
            <p:cNvSpPr/>
            <p:nvPr/>
          </p:nvSpPr>
          <p:spPr>
            <a:xfrm>
              <a:off x="2254871" y="1535767"/>
              <a:ext cx="14" cy="163"/>
            </a:xfrm>
            <a:custGeom>
              <a:avLst/>
              <a:gdLst/>
              <a:ahLst/>
              <a:cxnLst/>
              <a:rect l="l" t="t" r="r" b="b"/>
              <a:pathLst>
                <a:path w="1" h="12" extrusionOk="0">
                  <a:moveTo>
                    <a:pt x="0"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6950;p126">
              <a:extLst>
                <a:ext uri="{FF2B5EF4-FFF2-40B4-BE49-F238E27FC236}">
                  <a16:creationId xmlns:a16="http://schemas.microsoft.com/office/drawing/2014/main" id="{B9395E78-2352-4F7A-943A-E8C58652DE8E}"/>
                </a:ext>
              </a:extLst>
            </p:cNvPr>
            <p:cNvSpPr/>
            <p:nvPr/>
          </p:nvSpPr>
          <p:spPr>
            <a:xfrm>
              <a:off x="2254681" y="1535102"/>
              <a:ext cx="54" cy="163"/>
            </a:xfrm>
            <a:custGeom>
              <a:avLst/>
              <a:gdLst/>
              <a:ahLst/>
              <a:cxnLst/>
              <a:rect l="l" t="t" r="r" b="b"/>
              <a:pathLst>
                <a:path w="4" h="12" extrusionOk="0">
                  <a:moveTo>
                    <a:pt x="4"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6951;p126">
              <a:extLst>
                <a:ext uri="{FF2B5EF4-FFF2-40B4-BE49-F238E27FC236}">
                  <a16:creationId xmlns:a16="http://schemas.microsoft.com/office/drawing/2014/main" id="{AF476EA5-ECA2-4B8E-B2BB-63E4563CDFEB}"/>
                </a:ext>
              </a:extLst>
            </p:cNvPr>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6952;p126">
              <a:extLst>
                <a:ext uri="{FF2B5EF4-FFF2-40B4-BE49-F238E27FC236}">
                  <a16:creationId xmlns:a16="http://schemas.microsoft.com/office/drawing/2014/main" id="{EA5D944E-BECE-465B-8ED4-1FA855536903}"/>
                </a:ext>
              </a:extLst>
            </p:cNvPr>
            <p:cNvSpPr/>
            <p:nvPr/>
          </p:nvSpPr>
          <p:spPr>
            <a:xfrm>
              <a:off x="2254531" y="1537192"/>
              <a:ext cx="109" cy="109"/>
            </a:xfrm>
            <a:custGeom>
              <a:avLst/>
              <a:gdLst/>
              <a:ahLst/>
              <a:cxnLst/>
              <a:rect l="l" t="t" r="r" b="b"/>
              <a:pathLst>
                <a:path w="8" h="8" extrusionOk="0">
                  <a:moveTo>
                    <a:pt x="1" y="8"/>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6953;p126">
              <a:extLst>
                <a:ext uri="{FF2B5EF4-FFF2-40B4-BE49-F238E27FC236}">
                  <a16:creationId xmlns:a16="http://schemas.microsoft.com/office/drawing/2014/main" id="{29830DDD-7BC1-484B-A0C1-00CDF6078A7A}"/>
                </a:ext>
              </a:extLst>
            </p:cNvPr>
            <p:cNvSpPr/>
            <p:nvPr/>
          </p:nvSpPr>
          <p:spPr>
            <a:xfrm>
              <a:off x="2254776" y="1536717"/>
              <a:ext cx="54" cy="109"/>
            </a:xfrm>
            <a:custGeom>
              <a:avLst/>
              <a:gdLst/>
              <a:ahLst/>
              <a:cxnLst/>
              <a:rect l="l" t="t" r="r" b="b"/>
              <a:pathLst>
                <a:path w="4" h="8" extrusionOk="0">
                  <a:moveTo>
                    <a:pt x="0" y="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6954;p126">
              <a:extLst>
                <a:ext uri="{FF2B5EF4-FFF2-40B4-BE49-F238E27FC236}">
                  <a16:creationId xmlns:a16="http://schemas.microsoft.com/office/drawing/2014/main" id="{A428815B-318A-4DDC-B554-B5F36C04E9ED}"/>
                </a:ext>
              </a:extLst>
            </p:cNvPr>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6955;p126">
              <a:extLst>
                <a:ext uri="{FF2B5EF4-FFF2-40B4-BE49-F238E27FC236}">
                  <a16:creationId xmlns:a16="http://schemas.microsoft.com/office/drawing/2014/main" id="{EDD643D8-4F22-4747-9566-61F59148449E}"/>
                </a:ext>
              </a:extLst>
            </p:cNvPr>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6956;p126">
              <a:extLst>
                <a:ext uri="{FF2B5EF4-FFF2-40B4-BE49-F238E27FC236}">
                  <a16:creationId xmlns:a16="http://schemas.microsoft.com/office/drawing/2014/main" id="{246115E4-A0CE-4244-A7B2-619364BF7B24}"/>
                </a:ext>
              </a:extLst>
            </p:cNvPr>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6957;p126">
              <a:extLst>
                <a:ext uri="{FF2B5EF4-FFF2-40B4-BE49-F238E27FC236}">
                  <a16:creationId xmlns:a16="http://schemas.microsoft.com/office/drawing/2014/main" id="{8AC9566D-970B-4E58-9A40-0E7D45EA7178}"/>
                </a:ext>
              </a:extLst>
            </p:cNvPr>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6958;p126">
              <a:extLst>
                <a:ext uri="{FF2B5EF4-FFF2-40B4-BE49-F238E27FC236}">
                  <a16:creationId xmlns:a16="http://schemas.microsoft.com/office/drawing/2014/main" id="{77EB8017-856C-4D2E-B6A5-EF457A4319AF}"/>
                </a:ext>
              </a:extLst>
            </p:cNvPr>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6959;p126">
              <a:extLst>
                <a:ext uri="{FF2B5EF4-FFF2-40B4-BE49-F238E27FC236}">
                  <a16:creationId xmlns:a16="http://schemas.microsoft.com/office/drawing/2014/main" id="{593EF953-B6E9-468D-A9B1-AC33FF2FFF7E}"/>
                </a:ext>
              </a:extLst>
            </p:cNvPr>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6960;p126">
              <a:extLst>
                <a:ext uri="{FF2B5EF4-FFF2-40B4-BE49-F238E27FC236}">
                  <a16:creationId xmlns:a16="http://schemas.microsoft.com/office/drawing/2014/main" id="{9AA83F35-EFDB-4B10-8FF6-AB8F72738536}"/>
                </a:ext>
              </a:extLst>
            </p:cNvPr>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6961;p126">
              <a:extLst>
                <a:ext uri="{FF2B5EF4-FFF2-40B4-BE49-F238E27FC236}">
                  <a16:creationId xmlns:a16="http://schemas.microsoft.com/office/drawing/2014/main" id="{1D5A29B9-CAD7-4592-869E-07F4B16E5090}"/>
                </a:ext>
              </a:extLst>
            </p:cNvPr>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6962;p126">
              <a:extLst>
                <a:ext uri="{FF2B5EF4-FFF2-40B4-BE49-F238E27FC236}">
                  <a16:creationId xmlns:a16="http://schemas.microsoft.com/office/drawing/2014/main" id="{2E907D27-3AA4-4816-AD18-D59BDF0D062A}"/>
                </a:ext>
              </a:extLst>
            </p:cNvPr>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6963;p126">
              <a:extLst>
                <a:ext uri="{FF2B5EF4-FFF2-40B4-BE49-F238E27FC236}">
                  <a16:creationId xmlns:a16="http://schemas.microsoft.com/office/drawing/2014/main" id="{DF198BFC-1436-4FFE-B64C-F78609DA5405}"/>
                </a:ext>
              </a:extLst>
            </p:cNvPr>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6964;p126">
              <a:extLst>
                <a:ext uri="{FF2B5EF4-FFF2-40B4-BE49-F238E27FC236}">
                  <a16:creationId xmlns:a16="http://schemas.microsoft.com/office/drawing/2014/main" id="{EDE99A40-1618-4C5A-B9C3-6B195E8E840B}"/>
                </a:ext>
              </a:extLst>
            </p:cNvPr>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6965;p126">
              <a:extLst>
                <a:ext uri="{FF2B5EF4-FFF2-40B4-BE49-F238E27FC236}">
                  <a16:creationId xmlns:a16="http://schemas.microsoft.com/office/drawing/2014/main" id="{AE27FCCD-073A-415C-A15D-0766BF8EE4D3}"/>
                </a:ext>
              </a:extLst>
            </p:cNvPr>
            <p:cNvSpPr/>
            <p:nvPr/>
          </p:nvSpPr>
          <p:spPr>
            <a:xfrm>
              <a:off x="2906265" y="1635629"/>
              <a:ext cx="339" cy="109"/>
            </a:xfrm>
            <a:custGeom>
              <a:avLst/>
              <a:gdLst/>
              <a:ahLst/>
              <a:cxnLst/>
              <a:rect l="l" t="t" r="r" b="b"/>
              <a:pathLst>
                <a:path w="25" h="8" extrusionOk="0">
                  <a:moveTo>
                    <a:pt x="0" y="1"/>
                  </a:moveTo>
                  <a:lnTo>
                    <a:pt x="0" y="1"/>
                  </a:lnTo>
                  <a:lnTo>
                    <a:pt x="25"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6966;p126">
              <a:extLst>
                <a:ext uri="{FF2B5EF4-FFF2-40B4-BE49-F238E27FC236}">
                  <a16:creationId xmlns:a16="http://schemas.microsoft.com/office/drawing/2014/main" id="{B1F581E7-1F94-4F24-8957-A6407678CC72}"/>
                </a:ext>
              </a:extLst>
            </p:cNvPr>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6967;p126">
              <a:extLst>
                <a:ext uri="{FF2B5EF4-FFF2-40B4-BE49-F238E27FC236}">
                  <a16:creationId xmlns:a16="http://schemas.microsoft.com/office/drawing/2014/main" id="{22B9CDD6-D383-45E9-9BFB-23827907340B}"/>
                </a:ext>
              </a:extLst>
            </p:cNvPr>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6968;p126">
              <a:extLst>
                <a:ext uri="{FF2B5EF4-FFF2-40B4-BE49-F238E27FC236}">
                  <a16:creationId xmlns:a16="http://schemas.microsoft.com/office/drawing/2014/main" id="{4EC91824-0E7B-413D-8349-3E691F15F6C4}"/>
                </a:ext>
              </a:extLst>
            </p:cNvPr>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6969;p126">
              <a:extLst>
                <a:ext uri="{FF2B5EF4-FFF2-40B4-BE49-F238E27FC236}">
                  <a16:creationId xmlns:a16="http://schemas.microsoft.com/office/drawing/2014/main" id="{347CAF7C-45A2-4476-8D3F-C38C4061C1DE}"/>
                </a:ext>
              </a:extLst>
            </p:cNvPr>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6970;p126">
              <a:extLst>
                <a:ext uri="{FF2B5EF4-FFF2-40B4-BE49-F238E27FC236}">
                  <a16:creationId xmlns:a16="http://schemas.microsoft.com/office/drawing/2014/main" id="{07C0BA02-7180-4141-8B4D-FAFE873291F4}"/>
                </a:ext>
              </a:extLst>
            </p:cNvPr>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6971;p126">
              <a:extLst>
                <a:ext uri="{FF2B5EF4-FFF2-40B4-BE49-F238E27FC236}">
                  <a16:creationId xmlns:a16="http://schemas.microsoft.com/office/drawing/2014/main" id="{3AE8FABA-5AAC-4583-ADA4-1B41726A1B3A}"/>
                </a:ext>
              </a:extLst>
            </p:cNvPr>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6972;p126">
              <a:extLst>
                <a:ext uri="{FF2B5EF4-FFF2-40B4-BE49-F238E27FC236}">
                  <a16:creationId xmlns:a16="http://schemas.microsoft.com/office/drawing/2014/main" id="{CFB32E92-01A9-4A6B-B85B-456827BB9098}"/>
                </a:ext>
              </a:extLst>
            </p:cNvPr>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6973;p126">
              <a:extLst>
                <a:ext uri="{FF2B5EF4-FFF2-40B4-BE49-F238E27FC236}">
                  <a16:creationId xmlns:a16="http://schemas.microsoft.com/office/drawing/2014/main" id="{49A04957-681B-4284-AFB5-7A375F4412CC}"/>
                </a:ext>
              </a:extLst>
            </p:cNvPr>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6974;p126">
              <a:extLst>
                <a:ext uri="{FF2B5EF4-FFF2-40B4-BE49-F238E27FC236}">
                  <a16:creationId xmlns:a16="http://schemas.microsoft.com/office/drawing/2014/main" id="{C53B619A-16CA-4B6A-99B7-AC75CAC1E916}"/>
                </a:ext>
              </a:extLst>
            </p:cNvPr>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6975;p126">
              <a:extLst>
                <a:ext uri="{FF2B5EF4-FFF2-40B4-BE49-F238E27FC236}">
                  <a16:creationId xmlns:a16="http://schemas.microsoft.com/office/drawing/2014/main" id="{DDEC9F2C-E35D-4FCE-9DC9-CBB310E14B8B}"/>
                </a:ext>
              </a:extLst>
            </p:cNvPr>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6976;p126">
              <a:extLst>
                <a:ext uri="{FF2B5EF4-FFF2-40B4-BE49-F238E27FC236}">
                  <a16:creationId xmlns:a16="http://schemas.microsoft.com/office/drawing/2014/main" id="{414D1087-A418-479B-A7DB-800EDBFBB6E9}"/>
                </a:ext>
              </a:extLst>
            </p:cNvPr>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6977;p126">
              <a:extLst>
                <a:ext uri="{FF2B5EF4-FFF2-40B4-BE49-F238E27FC236}">
                  <a16:creationId xmlns:a16="http://schemas.microsoft.com/office/drawing/2014/main" id="{AFB979C2-ADED-49F8-93E5-9CB414EBFAC2}"/>
                </a:ext>
              </a:extLst>
            </p:cNvPr>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6978;p126">
              <a:extLst>
                <a:ext uri="{FF2B5EF4-FFF2-40B4-BE49-F238E27FC236}">
                  <a16:creationId xmlns:a16="http://schemas.microsoft.com/office/drawing/2014/main" id="{CF4ED017-02B1-454F-90E5-451728891A9C}"/>
                </a:ext>
              </a:extLst>
            </p:cNvPr>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6979;p126">
              <a:extLst>
                <a:ext uri="{FF2B5EF4-FFF2-40B4-BE49-F238E27FC236}">
                  <a16:creationId xmlns:a16="http://schemas.microsoft.com/office/drawing/2014/main" id="{C6813FDB-C365-4C82-B828-BD6D4A8424C5}"/>
                </a:ext>
              </a:extLst>
            </p:cNvPr>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6980;p126">
              <a:extLst>
                <a:ext uri="{FF2B5EF4-FFF2-40B4-BE49-F238E27FC236}">
                  <a16:creationId xmlns:a16="http://schemas.microsoft.com/office/drawing/2014/main" id="{3038E2DF-0A0B-4427-AC8D-163F6DED5F1B}"/>
                </a:ext>
              </a:extLst>
            </p:cNvPr>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6981;p126">
              <a:extLst>
                <a:ext uri="{FF2B5EF4-FFF2-40B4-BE49-F238E27FC236}">
                  <a16:creationId xmlns:a16="http://schemas.microsoft.com/office/drawing/2014/main" id="{B15EE9AA-4DDA-4259-9082-299575AEADB4}"/>
                </a:ext>
              </a:extLst>
            </p:cNvPr>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6982;p126">
              <a:extLst>
                <a:ext uri="{FF2B5EF4-FFF2-40B4-BE49-F238E27FC236}">
                  <a16:creationId xmlns:a16="http://schemas.microsoft.com/office/drawing/2014/main" id="{079BA09E-5D37-42C0-9B32-0B6E709B543E}"/>
                </a:ext>
              </a:extLst>
            </p:cNvPr>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6983;p126">
              <a:extLst>
                <a:ext uri="{FF2B5EF4-FFF2-40B4-BE49-F238E27FC236}">
                  <a16:creationId xmlns:a16="http://schemas.microsoft.com/office/drawing/2014/main" id="{CD9783D5-6121-4BD8-807D-CDEE3892ED97}"/>
                </a:ext>
              </a:extLst>
            </p:cNvPr>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6984;p126">
              <a:extLst>
                <a:ext uri="{FF2B5EF4-FFF2-40B4-BE49-F238E27FC236}">
                  <a16:creationId xmlns:a16="http://schemas.microsoft.com/office/drawing/2014/main" id="{519FD781-6C48-4D3A-A55A-D705D3962E58}"/>
                </a:ext>
              </a:extLst>
            </p:cNvPr>
            <p:cNvSpPr/>
            <p:nvPr/>
          </p:nvSpPr>
          <p:spPr>
            <a:xfrm>
              <a:off x="2961824" y="1601129"/>
              <a:ext cx="339" cy="109"/>
            </a:xfrm>
            <a:custGeom>
              <a:avLst/>
              <a:gdLst/>
              <a:ahLst/>
              <a:cxnLst/>
              <a:rect l="l" t="t" r="r" b="b"/>
              <a:pathLst>
                <a:path w="25" h="8" extrusionOk="0">
                  <a:moveTo>
                    <a:pt x="25"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6985;p126">
              <a:extLst>
                <a:ext uri="{FF2B5EF4-FFF2-40B4-BE49-F238E27FC236}">
                  <a16:creationId xmlns:a16="http://schemas.microsoft.com/office/drawing/2014/main" id="{EF3CD8EB-6E78-4D80-A512-2A53A2A671AA}"/>
                </a:ext>
              </a:extLst>
            </p:cNvPr>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6986;p126">
              <a:extLst>
                <a:ext uri="{FF2B5EF4-FFF2-40B4-BE49-F238E27FC236}">
                  <a16:creationId xmlns:a16="http://schemas.microsoft.com/office/drawing/2014/main" id="{EA894A69-C9EC-495D-9236-598631F7C157}"/>
                </a:ext>
              </a:extLst>
            </p:cNvPr>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6987;p126">
              <a:extLst>
                <a:ext uri="{FF2B5EF4-FFF2-40B4-BE49-F238E27FC236}">
                  <a16:creationId xmlns:a16="http://schemas.microsoft.com/office/drawing/2014/main" id="{5398745E-EAA7-41C5-987C-B417E71F19E5}"/>
                </a:ext>
              </a:extLst>
            </p:cNvPr>
            <p:cNvSpPr/>
            <p:nvPr/>
          </p:nvSpPr>
          <p:spPr>
            <a:xfrm>
              <a:off x="2962829" y="1601509"/>
              <a:ext cx="54" cy="14"/>
            </a:xfrm>
            <a:custGeom>
              <a:avLst/>
              <a:gdLst/>
              <a:ahLst/>
              <a:cxnLst/>
              <a:rect l="l" t="t" r="r" b="b"/>
              <a:pathLst>
                <a:path w="4" h="1" extrusionOk="0">
                  <a:moveTo>
                    <a:pt x="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6988;p126">
              <a:extLst>
                <a:ext uri="{FF2B5EF4-FFF2-40B4-BE49-F238E27FC236}">
                  <a16:creationId xmlns:a16="http://schemas.microsoft.com/office/drawing/2014/main" id="{117E833C-651F-47A3-B349-AB65331B183B}"/>
                </a:ext>
              </a:extLst>
            </p:cNvPr>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6989;p126">
              <a:extLst>
                <a:ext uri="{FF2B5EF4-FFF2-40B4-BE49-F238E27FC236}">
                  <a16:creationId xmlns:a16="http://schemas.microsoft.com/office/drawing/2014/main" id="{D43B8C8D-413D-4ADE-801A-A9E487CD968B}"/>
                </a:ext>
              </a:extLst>
            </p:cNvPr>
            <p:cNvSpPr/>
            <p:nvPr/>
          </p:nvSpPr>
          <p:spPr>
            <a:xfrm>
              <a:off x="2998429" y="1641250"/>
              <a:ext cx="149" cy="54"/>
            </a:xfrm>
            <a:custGeom>
              <a:avLst/>
              <a:gdLst/>
              <a:ahLst/>
              <a:cxnLst/>
              <a:rect l="l" t="t" r="r" b="b"/>
              <a:pathLst>
                <a:path w="11" h="4" extrusionOk="0">
                  <a:moveTo>
                    <a:pt x="11" y="4"/>
                  </a:moveTo>
                  <a:lnTo>
                    <a:pt x="11" y="4"/>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6990;p126">
              <a:extLst>
                <a:ext uri="{FF2B5EF4-FFF2-40B4-BE49-F238E27FC236}">
                  <a16:creationId xmlns:a16="http://schemas.microsoft.com/office/drawing/2014/main" id="{0755C5C1-CBE0-4F17-BE26-937EE948B822}"/>
                </a:ext>
              </a:extLst>
            </p:cNvPr>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6991;p126">
              <a:extLst>
                <a:ext uri="{FF2B5EF4-FFF2-40B4-BE49-F238E27FC236}">
                  <a16:creationId xmlns:a16="http://schemas.microsoft.com/office/drawing/2014/main" id="{A7180105-2444-4B54-8FC7-4CDDF3EA284B}"/>
                </a:ext>
              </a:extLst>
            </p:cNvPr>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6992;p126">
              <a:extLst>
                <a:ext uri="{FF2B5EF4-FFF2-40B4-BE49-F238E27FC236}">
                  <a16:creationId xmlns:a16="http://schemas.microsoft.com/office/drawing/2014/main" id="{3A87A706-8F2D-47E7-87E8-05F6404FB4E6}"/>
                </a:ext>
              </a:extLst>
            </p:cNvPr>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6993;p126">
              <a:extLst>
                <a:ext uri="{FF2B5EF4-FFF2-40B4-BE49-F238E27FC236}">
                  <a16:creationId xmlns:a16="http://schemas.microsoft.com/office/drawing/2014/main" id="{3C3703A8-9C79-4856-A34F-B95484DB7C97}"/>
                </a:ext>
              </a:extLst>
            </p:cNvPr>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6994;p126">
              <a:extLst>
                <a:ext uri="{FF2B5EF4-FFF2-40B4-BE49-F238E27FC236}">
                  <a16:creationId xmlns:a16="http://schemas.microsoft.com/office/drawing/2014/main" id="{59CE5C2E-3D55-4A90-BCBE-F3FD925F872D}"/>
                </a:ext>
              </a:extLst>
            </p:cNvPr>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6995;p126">
              <a:extLst>
                <a:ext uri="{FF2B5EF4-FFF2-40B4-BE49-F238E27FC236}">
                  <a16:creationId xmlns:a16="http://schemas.microsoft.com/office/drawing/2014/main" id="{252BE13A-B604-4701-A338-E5833F1AC0F8}"/>
                </a:ext>
              </a:extLst>
            </p:cNvPr>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6996;p126">
              <a:extLst>
                <a:ext uri="{FF2B5EF4-FFF2-40B4-BE49-F238E27FC236}">
                  <a16:creationId xmlns:a16="http://schemas.microsoft.com/office/drawing/2014/main" id="{B1FE70A1-390B-4962-B5BE-0D0700F58FC3}"/>
                </a:ext>
              </a:extLst>
            </p:cNvPr>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6997;p126">
              <a:extLst>
                <a:ext uri="{FF2B5EF4-FFF2-40B4-BE49-F238E27FC236}">
                  <a16:creationId xmlns:a16="http://schemas.microsoft.com/office/drawing/2014/main" id="{EA47E729-77B3-466D-87DC-A0E19F1F2679}"/>
                </a:ext>
              </a:extLst>
            </p:cNvPr>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6998;p126">
              <a:extLst>
                <a:ext uri="{FF2B5EF4-FFF2-40B4-BE49-F238E27FC236}">
                  <a16:creationId xmlns:a16="http://schemas.microsoft.com/office/drawing/2014/main" id="{37E46EC0-CC7E-4487-BFF9-C84664581038}"/>
                </a:ext>
              </a:extLst>
            </p:cNvPr>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6999;p126">
              <a:extLst>
                <a:ext uri="{FF2B5EF4-FFF2-40B4-BE49-F238E27FC236}">
                  <a16:creationId xmlns:a16="http://schemas.microsoft.com/office/drawing/2014/main" id="{5B6CE862-5FEA-4B35-A029-24305F637241}"/>
                </a:ext>
              </a:extLst>
            </p:cNvPr>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7000;p126">
              <a:extLst>
                <a:ext uri="{FF2B5EF4-FFF2-40B4-BE49-F238E27FC236}">
                  <a16:creationId xmlns:a16="http://schemas.microsoft.com/office/drawing/2014/main" id="{4D13DF05-DE54-4CE5-8E34-90698AF5CBA0}"/>
                </a:ext>
              </a:extLst>
            </p:cNvPr>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7001;p126">
              <a:extLst>
                <a:ext uri="{FF2B5EF4-FFF2-40B4-BE49-F238E27FC236}">
                  <a16:creationId xmlns:a16="http://schemas.microsoft.com/office/drawing/2014/main" id="{DD85A5FF-0425-4634-BC0A-B55E1A6E2E98}"/>
                </a:ext>
              </a:extLst>
            </p:cNvPr>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7002;p126">
              <a:extLst>
                <a:ext uri="{FF2B5EF4-FFF2-40B4-BE49-F238E27FC236}">
                  <a16:creationId xmlns:a16="http://schemas.microsoft.com/office/drawing/2014/main" id="{9C670B80-28B2-4628-AF06-5538AD3F0549}"/>
                </a:ext>
              </a:extLst>
            </p:cNvPr>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7003;p126">
              <a:extLst>
                <a:ext uri="{FF2B5EF4-FFF2-40B4-BE49-F238E27FC236}">
                  <a16:creationId xmlns:a16="http://schemas.microsoft.com/office/drawing/2014/main" id="{C8B530D4-4E38-4512-9C2D-EA0F9BAD6A2F}"/>
                </a:ext>
              </a:extLst>
            </p:cNvPr>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7004;p126">
              <a:extLst>
                <a:ext uri="{FF2B5EF4-FFF2-40B4-BE49-F238E27FC236}">
                  <a16:creationId xmlns:a16="http://schemas.microsoft.com/office/drawing/2014/main" id="{10299B2C-C8E1-4D33-9145-1C8A89742BEE}"/>
                </a:ext>
              </a:extLst>
            </p:cNvPr>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7005;p126">
              <a:extLst>
                <a:ext uri="{FF2B5EF4-FFF2-40B4-BE49-F238E27FC236}">
                  <a16:creationId xmlns:a16="http://schemas.microsoft.com/office/drawing/2014/main" id="{C72E57BD-8565-479F-9C93-A311ED599CDA}"/>
                </a:ext>
              </a:extLst>
            </p:cNvPr>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7006;p126">
              <a:extLst>
                <a:ext uri="{FF2B5EF4-FFF2-40B4-BE49-F238E27FC236}">
                  <a16:creationId xmlns:a16="http://schemas.microsoft.com/office/drawing/2014/main" id="{3188A289-E7C6-4044-A8DF-0ECAD2FD3A8F}"/>
                </a:ext>
              </a:extLst>
            </p:cNvPr>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7007;p126">
              <a:extLst>
                <a:ext uri="{FF2B5EF4-FFF2-40B4-BE49-F238E27FC236}">
                  <a16:creationId xmlns:a16="http://schemas.microsoft.com/office/drawing/2014/main" id="{74DAAD8C-8942-4F97-A6C7-F5FAC764030C}"/>
                </a:ext>
              </a:extLst>
            </p:cNvPr>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7008;p126">
              <a:extLst>
                <a:ext uri="{FF2B5EF4-FFF2-40B4-BE49-F238E27FC236}">
                  <a16:creationId xmlns:a16="http://schemas.microsoft.com/office/drawing/2014/main" id="{3B1C6F04-F52C-4B2D-92E0-5E14296B3047}"/>
                </a:ext>
              </a:extLst>
            </p:cNvPr>
            <p:cNvSpPr/>
            <p:nvPr/>
          </p:nvSpPr>
          <p:spPr>
            <a:xfrm>
              <a:off x="2593969" y="159470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7009;p126">
              <a:extLst>
                <a:ext uri="{FF2B5EF4-FFF2-40B4-BE49-F238E27FC236}">
                  <a16:creationId xmlns:a16="http://schemas.microsoft.com/office/drawing/2014/main" id="{2EB069F3-E192-449B-8FA6-C9648D082861}"/>
                </a:ext>
              </a:extLst>
            </p:cNvPr>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7010;p126">
              <a:extLst>
                <a:ext uri="{FF2B5EF4-FFF2-40B4-BE49-F238E27FC236}">
                  <a16:creationId xmlns:a16="http://schemas.microsoft.com/office/drawing/2014/main" id="{2195E7DB-3961-4E2B-BAAE-7E33ACE3EA53}"/>
                </a:ext>
              </a:extLst>
            </p:cNvPr>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7011;p126">
              <a:extLst>
                <a:ext uri="{FF2B5EF4-FFF2-40B4-BE49-F238E27FC236}">
                  <a16:creationId xmlns:a16="http://schemas.microsoft.com/office/drawing/2014/main" id="{F7E1808E-4CCE-4DD3-B13F-194ADDD325C7}"/>
                </a:ext>
              </a:extLst>
            </p:cNvPr>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7012;p126">
              <a:extLst>
                <a:ext uri="{FF2B5EF4-FFF2-40B4-BE49-F238E27FC236}">
                  <a16:creationId xmlns:a16="http://schemas.microsoft.com/office/drawing/2014/main" id="{4A955EFA-EBBD-45A2-B730-BF9ABA876BD8}"/>
                </a:ext>
              </a:extLst>
            </p:cNvPr>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7013;p126">
              <a:extLst>
                <a:ext uri="{FF2B5EF4-FFF2-40B4-BE49-F238E27FC236}">
                  <a16:creationId xmlns:a16="http://schemas.microsoft.com/office/drawing/2014/main" id="{F876DEDD-AE95-4E2F-A1B5-CCE49274979B}"/>
                </a:ext>
              </a:extLst>
            </p:cNvPr>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7014;p126">
              <a:extLst>
                <a:ext uri="{FF2B5EF4-FFF2-40B4-BE49-F238E27FC236}">
                  <a16:creationId xmlns:a16="http://schemas.microsoft.com/office/drawing/2014/main" id="{00470694-B68D-4C5E-AB31-104AB9C2B2FC}"/>
                </a:ext>
              </a:extLst>
            </p:cNvPr>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7015;p126">
              <a:extLst>
                <a:ext uri="{FF2B5EF4-FFF2-40B4-BE49-F238E27FC236}">
                  <a16:creationId xmlns:a16="http://schemas.microsoft.com/office/drawing/2014/main" id="{E91951F1-98E5-4E28-9300-11E5553EA15E}"/>
                </a:ext>
              </a:extLst>
            </p:cNvPr>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7016;p126">
              <a:extLst>
                <a:ext uri="{FF2B5EF4-FFF2-40B4-BE49-F238E27FC236}">
                  <a16:creationId xmlns:a16="http://schemas.microsoft.com/office/drawing/2014/main" id="{F71C3A1B-69D6-4DED-B513-F1BFFCA976DD}"/>
                </a:ext>
              </a:extLst>
            </p:cNvPr>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7017;p126">
              <a:extLst>
                <a:ext uri="{FF2B5EF4-FFF2-40B4-BE49-F238E27FC236}">
                  <a16:creationId xmlns:a16="http://schemas.microsoft.com/office/drawing/2014/main" id="{F8C8A7E9-1752-48C1-A321-A2AAA80510AA}"/>
                </a:ext>
              </a:extLst>
            </p:cNvPr>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7018;p126">
              <a:extLst>
                <a:ext uri="{FF2B5EF4-FFF2-40B4-BE49-F238E27FC236}">
                  <a16:creationId xmlns:a16="http://schemas.microsoft.com/office/drawing/2014/main" id="{764DB907-C187-4EC2-87FA-58319D11CDB4}"/>
                </a:ext>
              </a:extLst>
            </p:cNvPr>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7019;p126">
              <a:extLst>
                <a:ext uri="{FF2B5EF4-FFF2-40B4-BE49-F238E27FC236}">
                  <a16:creationId xmlns:a16="http://schemas.microsoft.com/office/drawing/2014/main" id="{B9204FB5-376E-4BB6-BB40-08C68206B1AB}"/>
                </a:ext>
              </a:extLst>
            </p:cNvPr>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7020;p126">
              <a:extLst>
                <a:ext uri="{FF2B5EF4-FFF2-40B4-BE49-F238E27FC236}">
                  <a16:creationId xmlns:a16="http://schemas.microsoft.com/office/drawing/2014/main" id="{86405802-099B-4404-A9EC-3A28C149F028}"/>
                </a:ext>
              </a:extLst>
            </p:cNvPr>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7021;p126">
              <a:extLst>
                <a:ext uri="{FF2B5EF4-FFF2-40B4-BE49-F238E27FC236}">
                  <a16:creationId xmlns:a16="http://schemas.microsoft.com/office/drawing/2014/main" id="{27EB36B8-6977-4132-A293-579094A52D23}"/>
                </a:ext>
              </a:extLst>
            </p:cNvPr>
            <p:cNvSpPr/>
            <p:nvPr/>
          </p:nvSpPr>
          <p:spPr>
            <a:xfrm>
              <a:off x="2601667" y="1598318"/>
              <a:ext cx="204" cy="109"/>
            </a:xfrm>
            <a:custGeom>
              <a:avLst/>
              <a:gdLst/>
              <a:ahLst/>
              <a:cxnLst/>
              <a:rect l="l" t="t" r="r" b="b"/>
              <a:pathLst>
                <a:path w="15" h="8" extrusionOk="0">
                  <a:moveTo>
                    <a:pt x="1" y="8"/>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7022;p126">
              <a:extLst>
                <a:ext uri="{FF2B5EF4-FFF2-40B4-BE49-F238E27FC236}">
                  <a16:creationId xmlns:a16="http://schemas.microsoft.com/office/drawing/2014/main" id="{7AF70102-5ADB-4110-9DEA-651DD03B6E96}"/>
                </a:ext>
              </a:extLst>
            </p:cNvPr>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7023;p126">
              <a:extLst>
                <a:ext uri="{FF2B5EF4-FFF2-40B4-BE49-F238E27FC236}">
                  <a16:creationId xmlns:a16="http://schemas.microsoft.com/office/drawing/2014/main" id="{097CD5C2-9A7E-46E5-B995-A9C1C444A7FB}"/>
                </a:ext>
              </a:extLst>
            </p:cNvPr>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7024;p126">
              <a:extLst>
                <a:ext uri="{FF2B5EF4-FFF2-40B4-BE49-F238E27FC236}">
                  <a16:creationId xmlns:a16="http://schemas.microsoft.com/office/drawing/2014/main" id="{F3DF541A-54FE-45D2-AFA2-EE93F63D2E95}"/>
                </a:ext>
              </a:extLst>
            </p:cNvPr>
            <p:cNvSpPr/>
            <p:nvPr/>
          </p:nvSpPr>
          <p:spPr>
            <a:xfrm>
              <a:off x="2501370" y="1605066"/>
              <a:ext cx="733" cy="109"/>
            </a:xfrm>
            <a:custGeom>
              <a:avLst/>
              <a:gdLst/>
              <a:ahLst/>
              <a:cxnLst/>
              <a:rect l="l" t="t" r="r" b="b"/>
              <a:pathLst>
                <a:path w="54" h="8" extrusionOk="0">
                  <a:moveTo>
                    <a:pt x="1" y="8"/>
                  </a:moveTo>
                  <a:lnTo>
                    <a:pt x="53"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7025;p126">
              <a:extLst>
                <a:ext uri="{FF2B5EF4-FFF2-40B4-BE49-F238E27FC236}">
                  <a16:creationId xmlns:a16="http://schemas.microsoft.com/office/drawing/2014/main" id="{CFED47A1-7401-4EED-94B2-DDE1E839840E}"/>
                </a:ext>
              </a:extLst>
            </p:cNvPr>
            <p:cNvSpPr/>
            <p:nvPr/>
          </p:nvSpPr>
          <p:spPr>
            <a:xfrm>
              <a:off x="2590398" y="1593240"/>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7026;p126">
              <a:extLst>
                <a:ext uri="{FF2B5EF4-FFF2-40B4-BE49-F238E27FC236}">
                  <a16:creationId xmlns:a16="http://schemas.microsoft.com/office/drawing/2014/main" id="{D46F419D-4825-4887-999C-8F1AF7D098D9}"/>
                </a:ext>
              </a:extLst>
            </p:cNvPr>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7027;p126">
              <a:extLst>
                <a:ext uri="{FF2B5EF4-FFF2-40B4-BE49-F238E27FC236}">
                  <a16:creationId xmlns:a16="http://schemas.microsoft.com/office/drawing/2014/main" id="{D0536FF4-C9C8-4DD8-B060-DFC4F695AE5C}"/>
                </a:ext>
              </a:extLst>
            </p:cNvPr>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7028;p126">
              <a:extLst>
                <a:ext uri="{FF2B5EF4-FFF2-40B4-BE49-F238E27FC236}">
                  <a16:creationId xmlns:a16="http://schemas.microsoft.com/office/drawing/2014/main" id="{CAAAA98B-F4E4-426D-9630-3117171AC924}"/>
                </a:ext>
              </a:extLst>
            </p:cNvPr>
            <p:cNvSpPr/>
            <p:nvPr/>
          </p:nvSpPr>
          <p:spPr>
            <a:xfrm>
              <a:off x="2142218" y="2087909"/>
              <a:ext cx="584" cy="339"/>
            </a:xfrm>
            <a:custGeom>
              <a:avLst/>
              <a:gdLst/>
              <a:ahLst/>
              <a:cxnLst/>
              <a:rect l="l" t="t" r="r" b="b"/>
              <a:pathLst>
                <a:path w="43" h="25" extrusionOk="0">
                  <a:moveTo>
                    <a:pt x="42" y="0"/>
                  </a:moveTo>
                  <a:lnTo>
                    <a:pt x="0"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7029;p126">
              <a:extLst>
                <a:ext uri="{FF2B5EF4-FFF2-40B4-BE49-F238E27FC236}">
                  <a16:creationId xmlns:a16="http://schemas.microsoft.com/office/drawing/2014/main" id="{6429BD33-8026-48F0-9432-2B63D9F4F36D}"/>
                </a:ext>
              </a:extLst>
            </p:cNvPr>
            <p:cNvSpPr/>
            <p:nvPr/>
          </p:nvSpPr>
          <p:spPr>
            <a:xfrm>
              <a:off x="2143834" y="2087244"/>
              <a:ext cx="339" cy="109"/>
            </a:xfrm>
            <a:custGeom>
              <a:avLst/>
              <a:gdLst/>
              <a:ahLst/>
              <a:cxnLst/>
              <a:rect l="l" t="t" r="r" b="b"/>
              <a:pathLst>
                <a:path w="25" h="8" extrusionOk="0">
                  <a:moveTo>
                    <a:pt x="25"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7030;p126">
              <a:extLst>
                <a:ext uri="{FF2B5EF4-FFF2-40B4-BE49-F238E27FC236}">
                  <a16:creationId xmlns:a16="http://schemas.microsoft.com/office/drawing/2014/main" id="{0FE13000-DBA5-479F-86A8-6D39469F8242}"/>
                </a:ext>
              </a:extLst>
            </p:cNvPr>
            <p:cNvSpPr/>
            <p:nvPr/>
          </p:nvSpPr>
          <p:spPr>
            <a:xfrm>
              <a:off x="2143399" y="2087380"/>
              <a:ext cx="448" cy="204"/>
            </a:xfrm>
            <a:custGeom>
              <a:avLst/>
              <a:gdLst/>
              <a:ahLst/>
              <a:cxnLst/>
              <a:rect l="l" t="t" r="r" b="b"/>
              <a:pathLst>
                <a:path w="33" h="15" extrusionOk="0">
                  <a:moveTo>
                    <a:pt x="32"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7031;p126">
              <a:extLst>
                <a:ext uri="{FF2B5EF4-FFF2-40B4-BE49-F238E27FC236}">
                  <a16:creationId xmlns:a16="http://schemas.microsoft.com/office/drawing/2014/main" id="{BD9ECFDE-63BD-4756-9063-02882E8299DF}"/>
                </a:ext>
              </a:extLst>
            </p:cNvPr>
            <p:cNvSpPr/>
            <p:nvPr/>
          </p:nvSpPr>
          <p:spPr>
            <a:xfrm>
              <a:off x="2141553" y="2088235"/>
              <a:ext cx="679" cy="448"/>
            </a:xfrm>
            <a:custGeom>
              <a:avLst/>
              <a:gdLst/>
              <a:ahLst/>
              <a:cxnLst/>
              <a:rect l="l" t="t" r="r" b="b"/>
              <a:pathLst>
                <a:path w="50" h="33" extrusionOk="0">
                  <a:moveTo>
                    <a:pt x="49" y="1"/>
                  </a:moveTo>
                  <a:lnTo>
                    <a:pt x="0" y="33"/>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7032;p126">
              <a:extLst>
                <a:ext uri="{FF2B5EF4-FFF2-40B4-BE49-F238E27FC236}">
                  <a16:creationId xmlns:a16="http://schemas.microsoft.com/office/drawing/2014/main" id="{AB2F9CFC-85FC-4FB0-8C20-C1F86C02FB20}"/>
                </a:ext>
              </a:extLst>
            </p:cNvPr>
            <p:cNvSpPr/>
            <p:nvPr/>
          </p:nvSpPr>
          <p:spPr>
            <a:xfrm>
              <a:off x="2142829" y="2087624"/>
              <a:ext cx="489" cy="244"/>
            </a:xfrm>
            <a:custGeom>
              <a:avLst/>
              <a:gdLst/>
              <a:ahLst/>
              <a:cxnLst/>
              <a:rect l="l" t="t" r="r" b="b"/>
              <a:pathLst>
                <a:path w="36" h="18" extrusionOk="0">
                  <a:moveTo>
                    <a:pt x="36" y="0"/>
                  </a:moveTo>
                  <a:lnTo>
                    <a:pt x="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7033;p126">
              <a:extLst>
                <a:ext uri="{FF2B5EF4-FFF2-40B4-BE49-F238E27FC236}">
                  <a16:creationId xmlns:a16="http://schemas.microsoft.com/office/drawing/2014/main" id="{E614D931-43E3-4982-A81F-8B7C78D56969}"/>
                </a:ext>
              </a:extLst>
            </p:cNvPr>
            <p:cNvSpPr/>
            <p:nvPr/>
          </p:nvSpPr>
          <p:spPr>
            <a:xfrm>
              <a:off x="2144214" y="2087095"/>
              <a:ext cx="299" cy="109"/>
            </a:xfrm>
            <a:custGeom>
              <a:avLst/>
              <a:gdLst/>
              <a:ahLst/>
              <a:cxnLst/>
              <a:rect l="l" t="t" r="r" b="b"/>
              <a:pathLst>
                <a:path w="22" h="8" extrusionOk="0">
                  <a:moveTo>
                    <a:pt x="22"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7034;p126">
              <a:extLst>
                <a:ext uri="{FF2B5EF4-FFF2-40B4-BE49-F238E27FC236}">
                  <a16:creationId xmlns:a16="http://schemas.microsoft.com/office/drawing/2014/main" id="{A1395F31-E70D-45D4-914E-B3C1CB5E8D36}"/>
                </a:ext>
              </a:extLst>
            </p:cNvPr>
            <p:cNvSpPr/>
            <p:nvPr/>
          </p:nvSpPr>
          <p:spPr>
            <a:xfrm>
              <a:off x="2144554" y="2087054"/>
              <a:ext cx="244" cy="54"/>
            </a:xfrm>
            <a:custGeom>
              <a:avLst/>
              <a:gdLst/>
              <a:ahLst/>
              <a:cxnLst/>
              <a:rect l="l" t="t" r="r" b="b"/>
              <a:pathLst>
                <a:path w="18" h="4" extrusionOk="0">
                  <a:moveTo>
                    <a:pt x="18"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7035;p126">
              <a:extLst>
                <a:ext uri="{FF2B5EF4-FFF2-40B4-BE49-F238E27FC236}">
                  <a16:creationId xmlns:a16="http://schemas.microsoft.com/office/drawing/2014/main" id="{BC27C260-5ECC-4EA0-A9A5-DB5705F80E9F}"/>
                </a:ext>
              </a:extLst>
            </p:cNvPr>
            <p:cNvSpPr/>
            <p:nvPr/>
          </p:nvSpPr>
          <p:spPr>
            <a:xfrm>
              <a:off x="2144839" y="2087000"/>
              <a:ext cx="190" cy="68"/>
            </a:xfrm>
            <a:custGeom>
              <a:avLst/>
              <a:gdLst/>
              <a:ahLst/>
              <a:cxnLst/>
              <a:rect l="l" t="t" r="r" b="b"/>
              <a:pathLst>
                <a:path w="14" h="5" extrusionOk="0">
                  <a:moveTo>
                    <a:pt x="14"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7036;p126">
              <a:extLst>
                <a:ext uri="{FF2B5EF4-FFF2-40B4-BE49-F238E27FC236}">
                  <a16:creationId xmlns:a16="http://schemas.microsoft.com/office/drawing/2014/main" id="{C1EBE62D-8EC9-48FD-B775-99B264C681FF}"/>
                </a:ext>
              </a:extLst>
            </p:cNvPr>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7037;p126">
              <a:extLst>
                <a:ext uri="{FF2B5EF4-FFF2-40B4-BE49-F238E27FC236}">
                  <a16:creationId xmlns:a16="http://schemas.microsoft.com/office/drawing/2014/main" id="{F519A012-92D5-4E69-8C77-62C68D74663E}"/>
                </a:ext>
              </a:extLst>
            </p:cNvPr>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7038;p126">
              <a:extLst>
                <a:ext uri="{FF2B5EF4-FFF2-40B4-BE49-F238E27FC236}">
                  <a16:creationId xmlns:a16="http://schemas.microsoft.com/office/drawing/2014/main" id="{5DC5BD27-02A4-4AF0-BBBF-81BFA3D68378}"/>
                </a:ext>
              </a:extLst>
            </p:cNvPr>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7039;p126">
              <a:extLst>
                <a:ext uri="{FF2B5EF4-FFF2-40B4-BE49-F238E27FC236}">
                  <a16:creationId xmlns:a16="http://schemas.microsoft.com/office/drawing/2014/main" id="{1994F9CE-7D28-484E-AF80-4DC5E6662978}"/>
                </a:ext>
              </a:extLst>
            </p:cNvPr>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7040;p126">
              <a:extLst>
                <a:ext uri="{FF2B5EF4-FFF2-40B4-BE49-F238E27FC236}">
                  <a16:creationId xmlns:a16="http://schemas.microsoft.com/office/drawing/2014/main" id="{800D88A0-D53D-47C7-9DA2-A85548DC9A44}"/>
                </a:ext>
              </a:extLst>
            </p:cNvPr>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7041;p126">
              <a:extLst>
                <a:ext uri="{FF2B5EF4-FFF2-40B4-BE49-F238E27FC236}">
                  <a16:creationId xmlns:a16="http://schemas.microsoft.com/office/drawing/2014/main" id="{2460E9B0-5493-42C1-B75F-CD921FC73CBC}"/>
                </a:ext>
              </a:extLst>
            </p:cNvPr>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7042;p126">
              <a:extLst>
                <a:ext uri="{FF2B5EF4-FFF2-40B4-BE49-F238E27FC236}">
                  <a16:creationId xmlns:a16="http://schemas.microsoft.com/office/drawing/2014/main" id="{A0A16899-3815-436B-9DFF-B89EDF17161F}"/>
                </a:ext>
              </a:extLst>
            </p:cNvPr>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7043;p126">
              <a:extLst>
                <a:ext uri="{FF2B5EF4-FFF2-40B4-BE49-F238E27FC236}">
                  <a16:creationId xmlns:a16="http://schemas.microsoft.com/office/drawing/2014/main" id="{A054E640-FAB5-4640-A749-280B297ECFCD}"/>
                </a:ext>
              </a:extLst>
            </p:cNvPr>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7044;p126">
              <a:extLst>
                <a:ext uri="{FF2B5EF4-FFF2-40B4-BE49-F238E27FC236}">
                  <a16:creationId xmlns:a16="http://schemas.microsoft.com/office/drawing/2014/main" id="{A44578F5-BA14-4DC2-9508-F57DD6318893}"/>
                </a:ext>
              </a:extLst>
            </p:cNvPr>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7045;p126">
              <a:extLst>
                <a:ext uri="{FF2B5EF4-FFF2-40B4-BE49-F238E27FC236}">
                  <a16:creationId xmlns:a16="http://schemas.microsoft.com/office/drawing/2014/main" id="{92356584-444A-4D66-8E47-CD05CED1EE65}"/>
                </a:ext>
              </a:extLst>
            </p:cNvPr>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7046;p126">
              <a:extLst>
                <a:ext uri="{FF2B5EF4-FFF2-40B4-BE49-F238E27FC236}">
                  <a16:creationId xmlns:a16="http://schemas.microsoft.com/office/drawing/2014/main" id="{6FC56ACE-4347-4251-9CF4-5B75601447B4}"/>
                </a:ext>
              </a:extLst>
            </p:cNvPr>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7047;p126">
              <a:extLst>
                <a:ext uri="{FF2B5EF4-FFF2-40B4-BE49-F238E27FC236}">
                  <a16:creationId xmlns:a16="http://schemas.microsoft.com/office/drawing/2014/main" id="{A70587A4-9D5B-4ADD-9C6D-D310FBD8F0E2}"/>
                </a:ext>
              </a:extLst>
            </p:cNvPr>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7048;p126">
              <a:extLst>
                <a:ext uri="{FF2B5EF4-FFF2-40B4-BE49-F238E27FC236}">
                  <a16:creationId xmlns:a16="http://schemas.microsoft.com/office/drawing/2014/main" id="{04895711-9247-4D3B-88A2-786054CDCB4F}"/>
                </a:ext>
              </a:extLst>
            </p:cNvPr>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7049;p126">
              <a:extLst>
                <a:ext uri="{FF2B5EF4-FFF2-40B4-BE49-F238E27FC236}">
                  <a16:creationId xmlns:a16="http://schemas.microsoft.com/office/drawing/2014/main" id="{00D53FBD-D663-4706-A861-BC9471D20246}"/>
                </a:ext>
              </a:extLst>
            </p:cNvPr>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7050;p126">
              <a:extLst>
                <a:ext uri="{FF2B5EF4-FFF2-40B4-BE49-F238E27FC236}">
                  <a16:creationId xmlns:a16="http://schemas.microsoft.com/office/drawing/2014/main" id="{C3C5513D-3062-471F-8690-2DF3E89E15EF}"/>
                </a:ext>
              </a:extLst>
            </p:cNvPr>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7051;p126">
              <a:extLst>
                <a:ext uri="{FF2B5EF4-FFF2-40B4-BE49-F238E27FC236}">
                  <a16:creationId xmlns:a16="http://schemas.microsoft.com/office/drawing/2014/main" id="{855C11D1-294F-43B6-977D-B3CE4011DFAD}"/>
                </a:ext>
              </a:extLst>
            </p:cNvPr>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7052;p126">
              <a:extLst>
                <a:ext uri="{FF2B5EF4-FFF2-40B4-BE49-F238E27FC236}">
                  <a16:creationId xmlns:a16="http://schemas.microsoft.com/office/drawing/2014/main" id="{3C8AAADA-5B84-4BDC-B756-80334BEC960E}"/>
                </a:ext>
              </a:extLst>
            </p:cNvPr>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7053;p126">
              <a:extLst>
                <a:ext uri="{FF2B5EF4-FFF2-40B4-BE49-F238E27FC236}">
                  <a16:creationId xmlns:a16="http://schemas.microsoft.com/office/drawing/2014/main" id="{95BD210C-2236-444A-AF94-050B23001A4C}"/>
                </a:ext>
              </a:extLst>
            </p:cNvPr>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7054;p126">
              <a:extLst>
                <a:ext uri="{FF2B5EF4-FFF2-40B4-BE49-F238E27FC236}">
                  <a16:creationId xmlns:a16="http://schemas.microsoft.com/office/drawing/2014/main" id="{83294895-108A-4638-9498-4454D3475598}"/>
                </a:ext>
              </a:extLst>
            </p:cNvPr>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7055;p126">
              <a:extLst>
                <a:ext uri="{FF2B5EF4-FFF2-40B4-BE49-F238E27FC236}">
                  <a16:creationId xmlns:a16="http://schemas.microsoft.com/office/drawing/2014/main" id="{7B9A71FE-5ADC-47A7-8EE3-255438BC1744}"/>
                </a:ext>
              </a:extLst>
            </p:cNvPr>
            <p:cNvSpPr/>
            <p:nvPr/>
          </p:nvSpPr>
          <p:spPr>
            <a:xfrm>
              <a:off x="2257057" y="2062194"/>
              <a:ext cx="14" cy="68"/>
            </a:xfrm>
            <a:custGeom>
              <a:avLst/>
              <a:gdLst/>
              <a:ahLst/>
              <a:cxnLst/>
              <a:rect l="l" t="t" r="r" b="b"/>
              <a:pathLst>
                <a:path w="1" h="5" extrusionOk="0">
                  <a:moveTo>
                    <a:pt x="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7056;p126">
              <a:extLst>
                <a:ext uri="{FF2B5EF4-FFF2-40B4-BE49-F238E27FC236}">
                  <a16:creationId xmlns:a16="http://schemas.microsoft.com/office/drawing/2014/main" id="{41C37BCC-4BC7-4B0F-99CA-DFF51185E9EF}"/>
                </a:ext>
              </a:extLst>
            </p:cNvPr>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7057;p126">
              <a:extLst>
                <a:ext uri="{FF2B5EF4-FFF2-40B4-BE49-F238E27FC236}">
                  <a16:creationId xmlns:a16="http://schemas.microsoft.com/office/drawing/2014/main" id="{03688FDC-5CFB-46A1-B99E-5151C8D6C985}"/>
                </a:ext>
              </a:extLst>
            </p:cNvPr>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7058;p126">
              <a:extLst>
                <a:ext uri="{FF2B5EF4-FFF2-40B4-BE49-F238E27FC236}">
                  <a16:creationId xmlns:a16="http://schemas.microsoft.com/office/drawing/2014/main" id="{7C53E94B-76BE-4F8E-8BAC-C6BD8F964EAF}"/>
                </a:ext>
              </a:extLst>
            </p:cNvPr>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7059;p126">
              <a:extLst>
                <a:ext uri="{FF2B5EF4-FFF2-40B4-BE49-F238E27FC236}">
                  <a16:creationId xmlns:a16="http://schemas.microsoft.com/office/drawing/2014/main" id="{9D855ADA-BEE7-458B-8055-E6FA68F7803E}"/>
                </a:ext>
              </a:extLst>
            </p:cNvPr>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7060;p126">
              <a:extLst>
                <a:ext uri="{FF2B5EF4-FFF2-40B4-BE49-F238E27FC236}">
                  <a16:creationId xmlns:a16="http://schemas.microsoft.com/office/drawing/2014/main" id="{8BB421EB-0F53-41F1-913E-4EB2E67774EE}"/>
                </a:ext>
              </a:extLst>
            </p:cNvPr>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7061;p126">
              <a:extLst>
                <a:ext uri="{FF2B5EF4-FFF2-40B4-BE49-F238E27FC236}">
                  <a16:creationId xmlns:a16="http://schemas.microsoft.com/office/drawing/2014/main" id="{D05C39AD-0F13-42B6-89D6-87CF77F0C144}"/>
                </a:ext>
              </a:extLst>
            </p:cNvPr>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7062;p126">
              <a:extLst>
                <a:ext uri="{FF2B5EF4-FFF2-40B4-BE49-F238E27FC236}">
                  <a16:creationId xmlns:a16="http://schemas.microsoft.com/office/drawing/2014/main" id="{716C9507-20F2-4431-AC78-3B12628A4811}"/>
                </a:ext>
              </a:extLst>
            </p:cNvPr>
            <p:cNvSpPr/>
            <p:nvPr/>
          </p:nvSpPr>
          <p:spPr>
            <a:xfrm>
              <a:off x="2183955" y="2018651"/>
              <a:ext cx="14" cy="299"/>
            </a:xfrm>
            <a:custGeom>
              <a:avLst/>
              <a:gdLst/>
              <a:ahLst/>
              <a:cxnLst/>
              <a:rect l="l" t="t" r="r" b="b"/>
              <a:pathLst>
                <a:path w="1" h="22" extrusionOk="0">
                  <a:moveTo>
                    <a:pt x="0" y="1"/>
                  </a:moveTo>
                  <a:lnTo>
                    <a:pt x="0"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7063;p126">
              <a:extLst>
                <a:ext uri="{FF2B5EF4-FFF2-40B4-BE49-F238E27FC236}">
                  <a16:creationId xmlns:a16="http://schemas.microsoft.com/office/drawing/2014/main" id="{FA3700E7-A3E1-457E-84FE-007B2A7FACA1}"/>
                </a:ext>
              </a:extLst>
            </p:cNvPr>
            <p:cNvSpPr/>
            <p:nvPr/>
          </p:nvSpPr>
          <p:spPr>
            <a:xfrm>
              <a:off x="2139218" y="208154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7064;p126">
              <a:extLst>
                <a:ext uri="{FF2B5EF4-FFF2-40B4-BE49-F238E27FC236}">
                  <a16:creationId xmlns:a16="http://schemas.microsoft.com/office/drawing/2014/main" id="{BE49FC62-135A-4E72-A7AE-0A9BCB3DA35A}"/>
                </a:ext>
              </a:extLst>
            </p:cNvPr>
            <p:cNvSpPr/>
            <p:nvPr/>
          </p:nvSpPr>
          <p:spPr>
            <a:xfrm>
              <a:off x="2144404" y="2078500"/>
              <a:ext cx="109" cy="54"/>
            </a:xfrm>
            <a:custGeom>
              <a:avLst/>
              <a:gdLst/>
              <a:ahLst/>
              <a:cxnLst/>
              <a:rect l="l" t="t" r="r" b="b"/>
              <a:pathLst>
                <a:path w="8" h="4" extrusionOk="0">
                  <a:moveTo>
                    <a:pt x="1" y="4"/>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7065;p126">
              <a:extLst>
                <a:ext uri="{FF2B5EF4-FFF2-40B4-BE49-F238E27FC236}">
                  <a16:creationId xmlns:a16="http://schemas.microsoft.com/office/drawing/2014/main" id="{5D5936FC-968F-47A4-9883-DD7398F743C5}"/>
                </a:ext>
              </a:extLst>
            </p:cNvPr>
            <p:cNvSpPr/>
            <p:nvPr/>
          </p:nvSpPr>
          <p:spPr>
            <a:xfrm>
              <a:off x="2143644" y="2078785"/>
              <a:ext cx="204" cy="109"/>
            </a:xfrm>
            <a:custGeom>
              <a:avLst/>
              <a:gdLst/>
              <a:ahLst/>
              <a:cxnLst/>
              <a:rect l="l" t="t" r="r" b="b"/>
              <a:pathLst>
                <a:path w="15" h="8" extrusionOk="0">
                  <a:moveTo>
                    <a:pt x="0" y="7"/>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7066;p126">
              <a:extLst>
                <a:ext uri="{FF2B5EF4-FFF2-40B4-BE49-F238E27FC236}">
                  <a16:creationId xmlns:a16="http://schemas.microsoft.com/office/drawing/2014/main" id="{7E3B2D5C-2855-4E80-8E04-9FAC5CB72E0D}"/>
                </a:ext>
              </a:extLst>
            </p:cNvPr>
            <p:cNvSpPr/>
            <p:nvPr/>
          </p:nvSpPr>
          <p:spPr>
            <a:xfrm>
              <a:off x="2182910" y="2023783"/>
              <a:ext cx="149" cy="299"/>
            </a:xfrm>
            <a:custGeom>
              <a:avLst/>
              <a:gdLst/>
              <a:ahLst/>
              <a:cxnLst/>
              <a:rect l="l" t="t" r="r" b="b"/>
              <a:pathLst>
                <a:path w="11" h="22" extrusionOk="0">
                  <a:moveTo>
                    <a:pt x="0" y="22"/>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7067;p126">
              <a:extLst>
                <a:ext uri="{FF2B5EF4-FFF2-40B4-BE49-F238E27FC236}">
                  <a16:creationId xmlns:a16="http://schemas.microsoft.com/office/drawing/2014/main" id="{E04FD3A5-9033-408A-8E98-564FE4F30407}"/>
                </a:ext>
              </a:extLst>
            </p:cNvPr>
            <p:cNvSpPr/>
            <p:nvPr/>
          </p:nvSpPr>
          <p:spPr>
            <a:xfrm>
              <a:off x="2143929" y="2078690"/>
              <a:ext cx="149" cy="54"/>
            </a:xfrm>
            <a:custGeom>
              <a:avLst/>
              <a:gdLst/>
              <a:ahLst/>
              <a:cxnLst/>
              <a:rect l="l" t="t" r="r" b="b"/>
              <a:pathLst>
                <a:path w="11" h="4" extrusionOk="0">
                  <a:moveTo>
                    <a:pt x="0" y="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7068;p126">
              <a:extLst>
                <a:ext uri="{FF2B5EF4-FFF2-40B4-BE49-F238E27FC236}">
                  <a16:creationId xmlns:a16="http://schemas.microsoft.com/office/drawing/2014/main" id="{AC129DD9-8E3B-4E70-8ADA-E99E121C1D7E}"/>
                </a:ext>
              </a:extLst>
            </p:cNvPr>
            <p:cNvSpPr/>
            <p:nvPr/>
          </p:nvSpPr>
          <p:spPr>
            <a:xfrm>
              <a:off x="2182720" y="2024163"/>
              <a:ext cx="149" cy="258"/>
            </a:xfrm>
            <a:custGeom>
              <a:avLst/>
              <a:gdLst/>
              <a:ahLst/>
              <a:cxnLst/>
              <a:rect l="l" t="t" r="r" b="b"/>
              <a:pathLst>
                <a:path w="11" h="19" extrusionOk="0">
                  <a:moveTo>
                    <a:pt x="0" y="18"/>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7069;p126">
              <a:extLst>
                <a:ext uri="{FF2B5EF4-FFF2-40B4-BE49-F238E27FC236}">
                  <a16:creationId xmlns:a16="http://schemas.microsoft.com/office/drawing/2014/main" id="{77D4D47C-8D26-470A-AAFC-8610EE08852C}"/>
                </a:ext>
              </a:extLst>
            </p:cNvPr>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7070;p126">
              <a:extLst>
                <a:ext uri="{FF2B5EF4-FFF2-40B4-BE49-F238E27FC236}">
                  <a16:creationId xmlns:a16="http://schemas.microsoft.com/office/drawing/2014/main" id="{3AA0C35E-6132-4FFF-BBA7-FD47531EC6FD}"/>
                </a:ext>
              </a:extLst>
            </p:cNvPr>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7071;p126">
              <a:extLst>
                <a:ext uri="{FF2B5EF4-FFF2-40B4-BE49-F238E27FC236}">
                  <a16:creationId xmlns:a16="http://schemas.microsoft.com/office/drawing/2014/main" id="{DE967FBF-D8D2-4F89-B6B3-8F54D5F782AB}"/>
                </a:ext>
              </a:extLst>
            </p:cNvPr>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7072;p126">
              <a:extLst>
                <a:ext uri="{FF2B5EF4-FFF2-40B4-BE49-F238E27FC236}">
                  <a16:creationId xmlns:a16="http://schemas.microsoft.com/office/drawing/2014/main" id="{352B552F-5FB5-4B4D-A88E-25FBA06F86EF}"/>
                </a:ext>
              </a:extLst>
            </p:cNvPr>
            <p:cNvSpPr/>
            <p:nvPr/>
          </p:nvSpPr>
          <p:spPr>
            <a:xfrm>
              <a:off x="2143359" y="2078975"/>
              <a:ext cx="149" cy="54"/>
            </a:xfrm>
            <a:custGeom>
              <a:avLst/>
              <a:gdLst/>
              <a:ahLst/>
              <a:cxnLst/>
              <a:rect l="l" t="t" r="r" b="b"/>
              <a:pathLst>
                <a:path w="11" h="4" extrusionOk="0">
                  <a:moveTo>
                    <a:pt x="0" y="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7073;p126">
              <a:extLst>
                <a:ext uri="{FF2B5EF4-FFF2-40B4-BE49-F238E27FC236}">
                  <a16:creationId xmlns:a16="http://schemas.microsoft.com/office/drawing/2014/main" id="{212A3A59-5295-46D2-A8EF-BA0EE69656A2}"/>
                </a:ext>
              </a:extLst>
            </p:cNvPr>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7074;p126">
              <a:extLst>
                <a:ext uri="{FF2B5EF4-FFF2-40B4-BE49-F238E27FC236}">
                  <a16:creationId xmlns:a16="http://schemas.microsoft.com/office/drawing/2014/main" id="{64A392F6-4558-4239-8B8A-3ABD4396C508}"/>
                </a:ext>
              </a:extLst>
            </p:cNvPr>
            <p:cNvSpPr/>
            <p:nvPr/>
          </p:nvSpPr>
          <p:spPr>
            <a:xfrm>
              <a:off x="2142979" y="2079111"/>
              <a:ext cx="204" cy="109"/>
            </a:xfrm>
            <a:custGeom>
              <a:avLst/>
              <a:gdLst/>
              <a:ahLst/>
              <a:cxnLst/>
              <a:rect l="l" t="t" r="r" b="b"/>
              <a:pathLst>
                <a:path w="15" h="8" extrusionOk="0">
                  <a:moveTo>
                    <a:pt x="0" y="8"/>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7075;p126">
              <a:extLst>
                <a:ext uri="{FF2B5EF4-FFF2-40B4-BE49-F238E27FC236}">
                  <a16:creationId xmlns:a16="http://schemas.microsoft.com/office/drawing/2014/main" id="{6178F70B-75FF-4E60-8854-2CACDAD20E6F}"/>
                </a:ext>
              </a:extLst>
            </p:cNvPr>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7076;p126">
              <a:extLst>
                <a:ext uri="{FF2B5EF4-FFF2-40B4-BE49-F238E27FC236}">
                  <a16:creationId xmlns:a16="http://schemas.microsoft.com/office/drawing/2014/main" id="{A6A92D3F-5BCA-4C98-B5C5-AD8C0A3D67FB}"/>
                </a:ext>
              </a:extLst>
            </p:cNvPr>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7077;p126">
              <a:extLst>
                <a:ext uri="{FF2B5EF4-FFF2-40B4-BE49-F238E27FC236}">
                  <a16:creationId xmlns:a16="http://schemas.microsoft.com/office/drawing/2014/main" id="{59DA56E4-4334-4FA0-8AB2-E07ED0A1D81A}"/>
                </a:ext>
              </a:extLst>
            </p:cNvPr>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7078;p126">
              <a:extLst>
                <a:ext uri="{FF2B5EF4-FFF2-40B4-BE49-F238E27FC236}">
                  <a16:creationId xmlns:a16="http://schemas.microsoft.com/office/drawing/2014/main" id="{423B10BA-C357-4A5F-8703-3529878C94EF}"/>
                </a:ext>
              </a:extLst>
            </p:cNvPr>
            <p:cNvSpPr/>
            <p:nvPr/>
          </p:nvSpPr>
          <p:spPr>
            <a:xfrm>
              <a:off x="2139462" y="2081107"/>
              <a:ext cx="394" cy="299"/>
            </a:xfrm>
            <a:custGeom>
              <a:avLst/>
              <a:gdLst/>
              <a:ahLst/>
              <a:cxnLst/>
              <a:rect l="l" t="t" r="r" b="b"/>
              <a:pathLst>
                <a:path w="29" h="22" extrusionOk="0">
                  <a:moveTo>
                    <a:pt x="0" y="22"/>
                  </a:moveTo>
                  <a:lnTo>
                    <a:pt x="2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7079;p126">
              <a:extLst>
                <a:ext uri="{FF2B5EF4-FFF2-40B4-BE49-F238E27FC236}">
                  <a16:creationId xmlns:a16="http://schemas.microsoft.com/office/drawing/2014/main" id="{1040B969-0D81-47EC-87D5-7ECFDD9CAF59}"/>
                </a:ext>
              </a:extLst>
            </p:cNvPr>
            <p:cNvSpPr/>
            <p:nvPr/>
          </p:nvSpPr>
          <p:spPr>
            <a:xfrm>
              <a:off x="2140127" y="2080727"/>
              <a:ext cx="339" cy="258"/>
            </a:xfrm>
            <a:custGeom>
              <a:avLst/>
              <a:gdLst/>
              <a:ahLst/>
              <a:cxnLst/>
              <a:rect l="l" t="t" r="r" b="b"/>
              <a:pathLst>
                <a:path w="25" h="19" extrusionOk="0">
                  <a:moveTo>
                    <a:pt x="0" y="18"/>
                  </a:moveTo>
                  <a:lnTo>
                    <a:pt x="2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7080;p126">
              <a:extLst>
                <a:ext uri="{FF2B5EF4-FFF2-40B4-BE49-F238E27FC236}">
                  <a16:creationId xmlns:a16="http://schemas.microsoft.com/office/drawing/2014/main" id="{6F136A41-E7E3-416F-ACE6-A1F0F663BC1F}"/>
                </a:ext>
              </a:extLst>
            </p:cNvPr>
            <p:cNvSpPr/>
            <p:nvPr/>
          </p:nvSpPr>
          <p:spPr>
            <a:xfrm>
              <a:off x="2140697" y="2080401"/>
              <a:ext cx="299" cy="204"/>
            </a:xfrm>
            <a:custGeom>
              <a:avLst/>
              <a:gdLst/>
              <a:ahLst/>
              <a:cxnLst/>
              <a:rect l="l" t="t" r="r" b="b"/>
              <a:pathLst>
                <a:path w="22" h="15" extrusionOk="0">
                  <a:moveTo>
                    <a:pt x="0" y="14"/>
                  </a:moveTo>
                  <a:lnTo>
                    <a:pt x="2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7081;p126">
              <a:extLst>
                <a:ext uri="{FF2B5EF4-FFF2-40B4-BE49-F238E27FC236}">
                  <a16:creationId xmlns:a16="http://schemas.microsoft.com/office/drawing/2014/main" id="{CA05A905-C819-49A9-9ECE-B8DC837084E4}"/>
                </a:ext>
              </a:extLst>
            </p:cNvPr>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7082;p126">
              <a:extLst>
                <a:ext uri="{FF2B5EF4-FFF2-40B4-BE49-F238E27FC236}">
                  <a16:creationId xmlns:a16="http://schemas.microsoft.com/office/drawing/2014/main" id="{F415E557-C3D7-44D2-942D-EB7A4C95AC40}"/>
                </a:ext>
              </a:extLst>
            </p:cNvPr>
            <p:cNvSpPr/>
            <p:nvPr/>
          </p:nvSpPr>
          <p:spPr>
            <a:xfrm>
              <a:off x="2141213" y="2080062"/>
              <a:ext cx="299" cy="204"/>
            </a:xfrm>
            <a:custGeom>
              <a:avLst/>
              <a:gdLst/>
              <a:ahLst/>
              <a:cxnLst/>
              <a:rect l="l" t="t" r="r" b="b"/>
              <a:pathLst>
                <a:path w="22" h="15" extrusionOk="0">
                  <a:moveTo>
                    <a:pt x="1" y="15"/>
                  </a:moveTo>
                  <a:lnTo>
                    <a:pt x="2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7083;p126">
              <a:extLst>
                <a:ext uri="{FF2B5EF4-FFF2-40B4-BE49-F238E27FC236}">
                  <a16:creationId xmlns:a16="http://schemas.microsoft.com/office/drawing/2014/main" id="{81E86642-C86C-4063-8BB6-9439A762FEF0}"/>
                </a:ext>
              </a:extLst>
            </p:cNvPr>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7084;p126">
              <a:extLst>
                <a:ext uri="{FF2B5EF4-FFF2-40B4-BE49-F238E27FC236}">
                  <a16:creationId xmlns:a16="http://schemas.microsoft.com/office/drawing/2014/main" id="{7269591E-F53F-417F-8637-44EFAD51C37A}"/>
                </a:ext>
              </a:extLst>
            </p:cNvPr>
            <p:cNvSpPr/>
            <p:nvPr/>
          </p:nvSpPr>
          <p:spPr>
            <a:xfrm>
              <a:off x="2141743" y="2079777"/>
              <a:ext cx="244" cy="204"/>
            </a:xfrm>
            <a:custGeom>
              <a:avLst/>
              <a:gdLst/>
              <a:ahLst/>
              <a:cxnLst/>
              <a:rect l="l" t="t" r="r" b="b"/>
              <a:pathLst>
                <a:path w="18" h="15" extrusionOk="0">
                  <a:moveTo>
                    <a:pt x="0" y="15"/>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7085;p126">
              <a:extLst>
                <a:ext uri="{FF2B5EF4-FFF2-40B4-BE49-F238E27FC236}">
                  <a16:creationId xmlns:a16="http://schemas.microsoft.com/office/drawing/2014/main" id="{CB6D7DFA-B34F-4832-B2FC-12B40E950A43}"/>
                </a:ext>
              </a:extLst>
            </p:cNvPr>
            <p:cNvSpPr/>
            <p:nvPr/>
          </p:nvSpPr>
          <p:spPr>
            <a:xfrm>
              <a:off x="2144214" y="2078595"/>
              <a:ext cx="109" cy="54"/>
            </a:xfrm>
            <a:custGeom>
              <a:avLst/>
              <a:gdLst/>
              <a:ahLst/>
              <a:cxnLst/>
              <a:rect l="l" t="t" r="r" b="b"/>
              <a:pathLst>
                <a:path w="8" h="4" extrusionOk="0">
                  <a:moveTo>
                    <a:pt x="1" y="4"/>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7086;p126">
              <a:extLst>
                <a:ext uri="{FF2B5EF4-FFF2-40B4-BE49-F238E27FC236}">
                  <a16:creationId xmlns:a16="http://schemas.microsoft.com/office/drawing/2014/main" id="{F9E362B5-8666-4A76-9D98-09B30A6383A4}"/>
                </a:ext>
              </a:extLst>
            </p:cNvPr>
            <p:cNvSpPr/>
            <p:nvPr/>
          </p:nvSpPr>
          <p:spPr>
            <a:xfrm>
              <a:off x="2142164" y="2079546"/>
              <a:ext cx="258" cy="149"/>
            </a:xfrm>
            <a:custGeom>
              <a:avLst/>
              <a:gdLst/>
              <a:ahLst/>
              <a:cxnLst/>
              <a:rect l="l" t="t" r="r" b="b"/>
              <a:pathLst>
                <a:path w="19" h="11" extrusionOk="0">
                  <a:moveTo>
                    <a:pt x="1" y="11"/>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7087;p126">
              <a:extLst>
                <a:ext uri="{FF2B5EF4-FFF2-40B4-BE49-F238E27FC236}">
                  <a16:creationId xmlns:a16="http://schemas.microsoft.com/office/drawing/2014/main" id="{32CE0E24-1D00-43E3-9307-0ABB1AAFFE8C}"/>
                </a:ext>
              </a:extLst>
            </p:cNvPr>
            <p:cNvSpPr/>
            <p:nvPr/>
          </p:nvSpPr>
          <p:spPr>
            <a:xfrm>
              <a:off x="2142598" y="2079301"/>
              <a:ext cx="244" cy="163"/>
            </a:xfrm>
            <a:custGeom>
              <a:avLst/>
              <a:gdLst/>
              <a:ahLst/>
              <a:cxnLst/>
              <a:rect l="l" t="t" r="r" b="b"/>
              <a:pathLst>
                <a:path w="18" h="12" extrusionOk="0">
                  <a:moveTo>
                    <a:pt x="0" y="11"/>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7088;p126">
              <a:extLst>
                <a:ext uri="{FF2B5EF4-FFF2-40B4-BE49-F238E27FC236}">
                  <a16:creationId xmlns:a16="http://schemas.microsoft.com/office/drawing/2014/main" id="{94EF66E4-DBDE-4084-A2D9-FEE84034122B}"/>
                </a:ext>
              </a:extLst>
            </p:cNvPr>
            <p:cNvSpPr/>
            <p:nvPr/>
          </p:nvSpPr>
          <p:spPr>
            <a:xfrm>
              <a:off x="2144594" y="2078500"/>
              <a:ext cx="109" cy="14"/>
            </a:xfrm>
            <a:custGeom>
              <a:avLst/>
              <a:gdLst/>
              <a:ahLst/>
              <a:cxnLst/>
              <a:rect l="l" t="t" r="r" b="b"/>
              <a:pathLst>
                <a:path w="8" h="1" extrusionOk="0">
                  <a:moveTo>
                    <a:pt x="1" y="0"/>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7089;p126">
              <a:extLst>
                <a:ext uri="{FF2B5EF4-FFF2-40B4-BE49-F238E27FC236}">
                  <a16:creationId xmlns:a16="http://schemas.microsoft.com/office/drawing/2014/main" id="{751F7085-81E2-45D2-91DF-740EE1CD1F46}"/>
                </a:ext>
              </a:extLst>
            </p:cNvPr>
            <p:cNvSpPr/>
            <p:nvPr/>
          </p:nvSpPr>
          <p:spPr>
            <a:xfrm>
              <a:off x="2144744" y="2078446"/>
              <a:ext cx="95" cy="14"/>
            </a:xfrm>
            <a:custGeom>
              <a:avLst/>
              <a:gdLst/>
              <a:ahLst/>
              <a:cxnLst/>
              <a:rect l="l" t="t" r="r" b="b"/>
              <a:pathLst>
                <a:path w="7"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7090;p126">
              <a:extLst>
                <a:ext uri="{FF2B5EF4-FFF2-40B4-BE49-F238E27FC236}">
                  <a16:creationId xmlns:a16="http://schemas.microsoft.com/office/drawing/2014/main" id="{36A04900-3A0B-49F7-B08C-6F6FBD1D518C}"/>
                </a:ext>
              </a:extLst>
            </p:cNvPr>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7091;p126">
              <a:extLst>
                <a:ext uri="{FF2B5EF4-FFF2-40B4-BE49-F238E27FC236}">
                  <a16:creationId xmlns:a16="http://schemas.microsoft.com/office/drawing/2014/main" id="{C9349D7F-B21B-48CF-9992-44DF3CCEFFE8}"/>
                </a:ext>
              </a:extLst>
            </p:cNvPr>
            <p:cNvSpPr/>
            <p:nvPr/>
          </p:nvSpPr>
          <p:spPr>
            <a:xfrm>
              <a:off x="2246887" y="2005399"/>
              <a:ext cx="109" cy="54"/>
            </a:xfrm>
            <a:custGeom>
              <a:avLst/>
              <a:gdLst/>
              <a:ahLst/>
              <a:cxnLst/>
              <a:rect l="l" t="t" r="r" b="b"/>
              <a:pathLst>
                <a:path w="8" h="4" extrusionOk="0">
                  <a:moveTo>
                    <a:pt x="0" y="0"/>
                  </a:moveTo>
                  <a:lnTo>
                    <a:pt x="7"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7092;p126">
              <a:extLst>
                <a:ext uri="{FF2B5EF4-FFF2-40B4-BE49-F238E27FC236}">
                  <a16:creationId xmlns:a16="http://schemas.microsoft.com/office/drawing/2014/main" id="{245C7607-C5B9-4084-8079-6DE6FB212383}"/>
                </a:ext>
              </a:extLst>
            </p:cNvPr>
            <p:cNvSpPr/>
            <p:nvPr/>
          </p:nvSpPr>
          <p:spPr>
            <a:xfrm>
              <a:off x="2263194" y="2009812"/>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7093;p126">
              <a:extLst>
                <a:ext uri="{FF2B5EF4-FFF2-40B4-BE49-F238E27FC236}">
                  <a16:creationId xmlns:a16="http://schemas.microsoft.com/office/drawing/2014/main" id="{BA0AFBDA-4AAE-4AE9-B016-15ABA76BC9D9}"/>
                </a:ext>
              </a:extLst>
            </p:cNvPr>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7094;p126">
              <a:extLst>
                <a:ext uri="{FF2B5EF4-FFF2-40B4-BE49-F238E27FC236}">
                  <a16:creationId xmlns:a16="http://schemas.microsoft.com/office/drawing/2014/main" id="{C45B60DB-71D9-424C-81DD-550005801003}"/>
                </a:ext>
              </a:extLst>
            </p:cNvPr>
            <p:cNvSpPr/>
            <p:nvPr/>
          </p:nvSpPr>
          <p:spPr>
            <a:xfrm>
              <a:off x="2266235" y="2012093"/>
              <a:ext cx="394" cy="353"/>
            </a:xfrm>
            <a:custGeom>
              <a:avLst/>
              <a:gdLst/>
              <a:ahLst/>
              <a:cxnLst/>
              <a:rect l="l" t="t" r="r" b="b"/>
              <a:pathLst>
                <a:path w="29" h="26" extrusionOk="0">
                  <a:moveTo>
                    <a:pt x="28" y="2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7095;p126">
              <a:extLst>
                <a:ext uri="{FF2B5EF4-FFF2-40B4-BE49-F238E27FC236}">
                  <a16:creationId xmlns:a16="http://schemas.microsoft.com/office/drawing/2014/main" id="{6947C149-846B-4E86-8012-4FB2BA161474}"/>
                </a:ext>
              </a:extLst>
            </p:cNvPr>
            <p:cNvSpPr/>
            <p:nvPr/>
          </p:nvSpPr>
          <p:spPr>
            <a:xfrm>
              <a:off x="2265665" y="2011617"/>
              <a:ext cx="394" cy="353"/>
            </a:xfrm>
            <a:custGeom>
              <a:avLst/>
              <a:gdLst/>
              <a:ahLst/>
              <a:cxnLst/>
              <a:rect l="l" t="t" r="r" b="b"/>
              <a:pathLst>
                <a:path w="29" h="26" extrusionOk="0">
                  <a:moveTo>
                    <a:pt x="28" y="2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7096;p126">
              <a:extLst>
                <a:ext uri="{FF2B5EF4-FFF2-40B4-BE49-F238E27FC236}">
                  <a16:creationId xmlns:a16="http://schemas.microsoft.com/office/drawing/2014/main" id="{56697559-8460-4C4E-A469-E370A1D6D9CD}"/>
                </a:ext>
              </a:extLst>
            </p:cNvPr>
            <p:cNvSpPr/>
            <p:nvPr/>
          </p:nvSpPr>
          <p:spPr>
            <a:xfrm>
              <a:off x="2265190" y="2011197"/>
              <a:ext cx="339" cy="339"/>
            </a:xfrm>
            <a:custGeom>
              <a:avLst/>
              <a:gdLst/>
              <a:ahLst/>
              <a:cxnLst/>
              <a:rect l="l" t="t" r="r" b="b"/>
              <a:pathLst>
                <a:path w="25" h="25" extrusionOk="0">
                  <a:moveTo>
                    <a:pt x="25" y="25"/>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7097;p126">
              <a:extLst>
                <a:ext uri="{FF2B5EF4-FFF2-40B4-BE49-F238E27FC236}">
                  <a16:creationId xmlns:a16="http://schemas.microsoft.com/office/drawing/2014/main" id="{0E1B458F-6779-4FBA-81E3-33D723B21303}"/>
                </a:ext>
              </a:extLst>
            </p:cNvPr>
            <p:cNvSpPr/>
            <p:nvPr/>
          </p:nvSpPr>
          <p:spPr>
            <a:xfrm>
              <a:off x="2246643" y="2005155"/>
              <a:ext cx="68" cy="68"/>
            </a:xfrm>
            <a:custGeom>
              <a:avLst/>
              <a:gdLst/>
              <a:ahLst/>
              <a:cxnLst/>
              <a:rect l="l" t="t" r="r" b="b"/>
              <a:pathLst>
                <a:path w="5" h="5" extrusionOk="0">
                  <a:moveTo>
                    <a:pt x="1" y="1"/>
                  </a:moveTo>
                  <a:lnTo>
                    <a:pt x="4" y="4"/>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7098;p126">
              <a:extLst>
                <a:ext uri="{FF2B5EF4-FFF2-40B4-BE49-F238E27FC236}">
                  <a16:creationId xmlns:a16="http://schemas.microsoft.com/office/drawing/2014/main" id="{F42F5EC8-0EC8-4CA0-B24A-E9FCCEA4D4B3}"/>
                </a:ext>
              </a:extLst>
            </p:cNvPr>
            <p:cNvSpPr/>
            <p:nvPr/>
          </p:nvSpPr>
          <p:spPr>
            <a:xfrm>
              <a:off x="2263995" y="2010287"/>
              <a:ext cx="258" cy="204"/>
            </a:xfrm>
            <a:custGeom>
              <a:avLst/>
              <a:gdLst/>
              <a:ahLst/>
              <a:cxnLst/>
              <a:rect l="l" t="t" r="r" b="b"/>
              <a:pathLst>
                <a:path w="19" h="15" extrusionOk="0">
                  <a:moveTo>
                    <a:pt x="18" y="1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7099;p126">
              <a:extLst>
                <a:ext uri="{FF2B5EF4-FFF2-40B4-BE49-F238E27FC236}">
                  <a16:creationId xmlns:a16="http://schemas.microsoft.com/office/drawing/2014/main" id="{A3354673-1299-4486-BE69-0C92ED765D70}"/>
                </a:ext>
              </a:extLst>
            </p:cNvPr>
            <p:cNvSpPr/>
            <p:nvPr/>
          </p:nvSpPr>
          <p:spPr>
            <a:xfrm>
              <a:off x="2266805" y="2012527"/>
              <a:ext cx="394" cy="394"/>
            </a:xfrm>
            <a:custGeom>
              <a:avLst/>
              <a:gdLst/>
              <a:ahLst/>
              <a:cxnLst/>
              <a:rect l="l" t="t" r="r" b="b"/>
              <a:pathLst>
                <a:path w="29" h="29" extrusionOk="0">
                  <a:moveTo>
                    <a:pt x="28" y="28"/>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7100;p126">
              <a:extLst>
                <a:ext uri="{FF2B5EF4-FFF2-40B4-BE49-F238E27FC236}">
                  <a16:creationId xmlns:a16="http://schemas.microsoft.com/office/drawing/2014/main" id="{8B1CB4A3-F117-4054-A9F1-F3E9490B2A78}"/>
                </a:ext>
              </a:extLst>
            </p:cNvPr>
            <p:cNvSpPr/>
            <p:nvPr/>
          </p:nvSpPr>
          <p:spPr>
            <a:xfrm>
              <a:off x="2263710" y="2010056"/>
              <a:ext cx="258" cy="149"/>
            </a:xfrm>
            <a:custGeom>
              <a:avLst/>
              <a:gdLst/>
              <a:ahLst/>
              <a:cxnLst/>
              <a:rect l="l" t="t" r="r" b="b"/>
              <a:pathLst>
                <a:path w="19" h="11" extrusionOk="0">
                  <a:moveTo>
                    <a:pt x="18"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7101;p126">
              <a:extLst>
                <a:ext uri="{FF2B5EF4-FFF2-40B4-BE49-F238E27FC236}">
                  <a16:creationId xmlns:a16="http://schemas.microsoft.com/office/drawing/2014/main" id="{C6F02B1E-83C5-4506-B47E-1F4D27210C11}"/>
                </a:ext>
              </a:extLst>
            </p:cNvPr>
            <p:cNvSpPr/>
            <p:nvPr/>
          </p:nvSpPr>
          <p:spPr>
            <a:xfrm>
              <a:off x="2261429" y="2010341"/>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7102;p126">
              <a:extLst>
                <a:ext uri="{FF2B5EF4-FFF2-40B4-BE49-F238E27FC236}">
                  <a16:creationId xmlns:a16="http://schemas.microsoft.com/office/drawing/2014/main" id="{BE0B6A49-FC02-4568-8CDE-5100931436CD}"/>
                </a:ext>
              </a:extLst>
            </p:cNvPr>
            <p:cNvSpPr/>
            <p:nvPr/>
          </p:nvSpPr>
          <p:spPr>
            <a:xfrm>
              <a:off x="2264334" y="2010531"/>
              <a:ext cx="299" cy="244"/>
            </a:xfrm>
            <a:custGeom>
              <a:avLst/>
              <a:gdLst/>
              <a:ahLst/>
              <a:cxnLst/>
              <a:rect l="l" t="t" r="r" b="b"/>
              <a:pathLst>
                <a:path w="22" h="18" extrusionOk="0">
                  <a:moveTo>
                    <a:pt x="21" y="18"/>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7103;p126">
              <a:extLst>
                <a:ext uri="{FF2B5EF4-FFF2-40B4-BE49-F238E27FC236}">
                  <a16:creationId xmlns:a16="http://schemas.microsoft.com/office/drawing/2014/main" id="{68A2CD86-5A99-40FA-810C-31B45E8E4532}"/>
                </a:ext>
              </a:extLst>
            </p:cNvPr>
            <p:cNvSpPr/>
            <p:nvPr/>
          </p:nvSpPr>
          <p:spPr>
            <a:xfrm>
              <a:off x="2264714" y="2010857"/>
              <a:ext cx="339" cy="258"/>
            </a:xfrm>
            <a:custGeom>
              <a:avLst/>
              <a:gdLst/>
              <a:ahLst/>
              <a:cxnLst/>
              <a:rect l="l" t="t" r="r" b="b"/>
              <a:pathLst>
                <a:path w="25" h="19" extrusionOk="0">
                  <a:moveTo>
                    <a:pt x="25" y="1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7104;p126">
              <a:extLst>
                <a:ext uri="{FF2B5EF4-FFF2-40B4-BE49-F238E27FC236}">
                  <a16:creationId xmlns:a16="http://schemas.microsoft.com/office/drawing/2014/main" id="{38202599-7D1A-4D7F-BC08-8903A2065204}"/>
                </a:ext>
              </a:extLst>
            </p:cNvPr>
            <p:cNvSpPr/>
            <p:nvPr/>
          </p:nvSpPr>
          <p:spPr>
            <a:xfrm>
              <a:off x="2263479" y="2009907"/>
              <a:ext cx="204" cy="163"/>
            </a:xfrm>
            <a:custGeom>
              <a:avLst/>
              <a:gdLst/>
              <a:ahLst/>
              <a:cxnLst/>
              <a:rect l="l" t="t" r="r" b="b"/>
              <a:pathLst>
                <a:path w="15" h="12" extrusionOk="0">
                  <a:moveTo>
                    <a:pt x="14"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7105;p126">
              <a:extLst>
                <a:ext uri="{FF2B5EF4-FFF2-40B4-BE49-F238E27FC236}">
                  <a16:creationId xmlns:a16="http://schemas.microsoft.com/office/drawing/2014/main" id="{459252B8-6EFD-4D2A-ADD1-DA28BE437944}"/>
                </a:ext>
              </a:extLst>
            </p:cNvPr>
            <p:cNvSpPr/>
            <p:nvPr/>
          </p:nvSpPr>
          <p:spPr>
            <a:xfrm>
              <a:off x="2262528" y="2009866"/>
              <a:ext cx="14" cy="14"/>
            </a:xfrm>
            <a:custGeom>
              <a:avLst/>
              <a:gdLst/>
              <a:ahLst/>
              <a:cxnLst/>
              <a:rect l="l" t="t" r="r" b="b"/>
              <a:pathLst>
                <a:path w="1" h="1" extrusionOk="0">
                  <a:moveTo>
                    <a:pt x="0"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7106;p126">
              <a:extLst>
                <a:ext uri="{FF2B5EF4-FFF2-40B4-BE49-F238E27FC236}">
                  <a16:creationId xmlns:a16="http://schemas.microsoft.com/office/drawing/2014/main" id="{30E7FFE2-E5F2-4872-93E8-0E70E2FB4DCF}"/>
                </a:ext>
              </a:extLst>
            </p:cNvPr>
            <p:cNvSpPr/>
            <p:nvPr/>
          </p:nvSpPr>
          <p:spPr>
            <a:xfrm>
              <a:off x="2262814" y="2009812"/>
              <a:ext cx="109" cy="14"/>
            </a:xfrm>
            <a:custGeom>
              <a:avLst/>
              <a:gdLst/>
              <a:ahLst/>
              <a:cxnLst/>
              <a:rect l="l" t="t" r="r" b="b"/>
              <a:pathLst>
                <a:path w="8"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7107;p126">
              <a:extLst>
                <a:ext uri="{FF2B5EF4-FFF2-40B4-BE49-F238E27FC236}">
                  <a16:creationId xmlns:a16="http://schemas.microsoft.com/office/drawing/2014/main" id="{6C337F08-022E-4E9E-ACD9-07EBA3B8B200}"/>
                </a:ext>
              </a:extLst>
            </p:cNvPr>
            <p:cNvSpPr/>
            <p:nvPr/>
          </p:nvSpPr>
          <p:spPr>
            <a:xfrm>
              <a:off x="2268706" y="2014143"/>
              <a:ext cx="394" cy="339"/>
            </a:xfrm>
            <a:custGeom>
              <a:avLst/>
              <a:gdLst/>
              <a:ahLst/>
              <a:cxnLst/>
              <a:rect l="l" t="t" r="r" b="b"/>
              <a:pathLst>
                <a:path w="29" h="25" extrusionOk="0">
                  <a:moveTo>
                    <a:pt x="28" y="25"/>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7108;p126">
              <a:extLst>
                <a:ext uri="{FF2B5EF4-FFF2-40B4-BE49-F238E27FC236}">
                  <a16:creationId xmlns:a16="http://schemas.microsoft.com/office/drawing/2014/main" id="{00C98E85-4153-468B-9740-7AB2E3BDB3C7}"/>
                </a:ext>
              </a:extLst>
            </p:cNvPr>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7109;p126">
              <a:extLst>
                <a:ext uri="{FF2B5EF4-FFF2-40B4-BE49-F238E27FC236}">
                  <a16:creationId xmlns:a16="http://schemas.microsoft.com/office/drawing/2014/main" id="{CBCE9049-6FC9-4B31-85B1-A4B6D7BF4AD1}"/>
                </a:ext>
              </a:extLst>
            </p:cNvPr>
            <p:cNvSpPr/>
            <p:nvPr/>
          </p:nvSpPr>
          <p:spPr>
            <a:xfrm>
              <a:off x="2268041" y="2013613"/>
              <a:ext cx="394" cy="353"/>
            </a:xfrm>
            <a:custGeom>
              <a:avLst/>
              <a:gdLst/>
              <a:ahLst/>
              <a:cxnLst/>
              <a:rect l="l" t="t" r="r" b="b"/>
              <a:pathLst>
                <a:path w="29" h="26" extrusionOk="0">
                  <a:moveTo>
                    <a:pt x="28" y="2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7110;p126">
              <a:extLst>
                <a:ext uri="{FF2B5EF4-FFF2-40B4-BE49-F238E27FC236}">
                  <a16:creationId xmlns:a16="http://schemas.microsoft.com/office/drawing/2014/main" id="{DF6B7425-A8DB-4786-9EA7-6F1CC7797DF6}"/>
                </a:ext>
              </a:extLst>
            </p:cNvPr>
            <p:cNvSpPr/>
            <p:nvPr/>
          </p:nvSpPr>
          <p:spPr>
            <a:xfrm>
              <a:off x="2271367" y="2016560"/>
              <a:ext cx="149" cy="109"/>
            </a:xfrm>
            <a:custGeom>
              <a:avLst/>
              <a:gdLst/>
              <a:ahLst/>
              <a:cxnLst/>
              <a:rect l="l" t="t" r="r" b="b"/>
              <a:pathLst>
                <a:path w="11" h="8" extrusionOk="0">
                  <a:moveTo>
                    <a:pt x="0" y="1"/>
                  </a:moveTo>
                  <a:lnTo>
                    <a:pt x="11" y="8"/>
                  </a:lnTo>
                  <a:lnTo>
                    <a:pt x="1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7111;p126">
              <a:extLst>
                <a:ext uri="{FF2B5EF4-FFF2-40B4-BE49-F238E27FC236}">
                  <a16:creationId xmlns:a16="http://schemas.microsoft.com/office/drawing/2014/main" id="{9E36B7EA-8856-46E5-AFB7-C267371E3BD8}"/>
                </a:ext>
              </a:extLst>
            </p:cNvPr>
            <p:cNvSpPr/>
            <p:nvPr/>
          </p:nvSpPr>
          <p:spPr>
            <a:xfrm>
              <a:off x="2269371" y="2014754"/>
              <a:ext cx="339" cy="299"/>
            </a:xfrm>
            <a:custGeom>
              <a:avLst/>
              <a:gdLst/>
              <a:ahLst/>
              <a:cxnLst/>
              <a:rect l="l" t="t" r="r" b="b"/>
              <a:pathLst>
                <a:path w="25" h="22" extrusionOk="0">
                  <a:moveTo>
                    <a:pt x="25" y="22"/>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7112;p126">
              <a:extLst>
                <a:ext uri="{FF2B5EF4-FFF2-40B4-BE49-F238E27FC236}">
                  <a16:creationId xmlns:a16="http://schemas.microsoft.com/office/drawing/2014/main" id="{55388A4B-491B-4247-A300-6F60C4B8017F}"/>
                </a:ext>
              </a:extLst>
            </p:cNvPr>
            <p:cNvSpPr/>
            <p:nvPr/>
          </p:nvSpPr>
          <p:spPr>
            <a:xfrm>
              <a:off x="2270743" y="2015949"/>
              <a:ext cx="353" cy="299"/>
            </a:xfrm>
            <a:custGeom>
              <a:avLst/>
              <a:gdLst/>
              <a:ahLst/>
              <a:cxnLst/>
              <a:rect l="l" t="t" r="r" b="b"/>
              <a:pathLst>
                <a:path w="26" h="22" extrusionOk="0">
                  <a:moveTo>
                    <a:pt x="25" y="2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7113;p126">
              <a:extLst>
                <a:ext uri="{FF2B5EF4-FFF2-40B4-BE49-F238E27FC236}">
                  <a16:creationId xmlns:a16="http://schemas.microsoft.com/office/drawing/2014/main" id="{C13DE2BE-B7BD-4D77-987F-BE8BB111E50A}"/>
                </a:ext>
              </a:extLst>
            </p:cNvPr>
            <p:cNvSpPr/>
            <p:nvPr/>
          </p:nvSpPr>
          <p:spPr>
            <a:xfrm>
              <a:off x="2270037" y="2015324"/>
              <a:ext cx="339" cy="353"/>
            </a:xfrm>
            <a:custGeom>
              <a:avLst/>
              <a:gdLst/>
              <a:ahLst/>
              <a:cxnLst/>
              <a:rect l="l" t="t" r="r" b="b"/>
              <a:pathLst>
                <a:path w="25" h="26" extrusionOk="0">
                  <a:moveTo>
                    <a:pt x="25" y="2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7114;p126">
              <a:extLst>
                <a:ext uri="{FF2B5EF4-FFF2-40B4-BE49-F238E27FC236}">
                  <a16:creationId xmlns:a16="http://schemas.microsoft.com/office/drawing/2014/main" id="{E29D45A2-17A7-448C-940F-CD47E041A813}"/>
                </a:ext>
              </a:extLst>
            </p:cNvPr>
            <p:cNvSpPr/>
            <p:nvPr/>
          </p:nvSpPr>
          <p:spPr>
            <a:xfrm>
              <a:off x="2247172" y="2005684"/>
              <a:ext cx="54" cy="54"/>
            </a:xfrm>
            <a:custGeom>
              <a:avLst/>
              <a:gdLst/>
              <a:ahLst/>
              <a:cxnLst/>
              <a:rect l="l" t="t" r="r" b="b"/>
              <a:pathLst>
                <a:path w="4" h="4" extrusionOk="0">
                  <a:moveTo>
                    <a:pt x="4"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7115;p126">
              <a:extLst>
                <a:ext uri="{FF2B5EF4-FFF2-40B4-BE49-F238E27FC236}">
                  <a16:creationId xmlns:a16="http://schemas.microsoft.com/office/drawing/2014/main" id="{5537A0E2-378F-4D42-BFD3-570268E0CFA8}"/>
                </a:ext>
              </a:extLst>
            </p:cNvPr>
            <p:cNvSpPr/>
            <p:nvPr/>
          </p:nvSpPr>
          <p:spPr>
            <a:xfrm>
              <a:off x="2267416" y="2013043"/>
              <a:ext cx="394" cy="353"/>
            </a:xfrm>
            <a:custGeom>
              <a:avLst/>
              <a:gdLst/>
              <a:ahLst/>
              <a:cxnLst/>
              <a:rect l="l" t="t" r="r" b="b"/>
              <a:pathLst>
                <a:path w="29" h="26" extrusionOk="0">
                  <a:moveTo>
                    <a:pt x="29" y="2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7116;p126">
              <a:extLst>
                <a:ext uri="{FF2B5EF4-FFF2-40B4-BE49-F238E27FC236}">
                  <a16:creationId xmlns:a16="http://schemas.microsoft.com/office/drawing/2014/main" id="{6437DAAB-456D-44B1-841D-2193FE12A110}"/>
                </a:ext>
              </a:extLst>
            </p:cNvPr>
            <p:cNvSpPr/>
            <p:nvPr/>
          </p:nvSpPr>
          <p:spPr>
            <a:xfrm>
              <a:off x="2247362" y="2005915"/>
              <a:ext cx="54" cy="68"/>
            </a:xfrm>
            <a:custGeom>
              <a:avLst/>
              <a:gdLst/>
              <a:ahLst/>
              <a:cxnLst/>
              <a:rect l="l" t="t" r="r" b="b"/>
              <a:pathLst>
                <a:path w="4" h="5" extrusionOk="0">
                  <a:moveTo>
                    <a:pt x="4"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7117;p126">
              <a:extLst>
                <a:ext uri="{FF2B5EF4-FFF2-40B4-BE49-F238E27FC236}">
                  <a16:creationId xmlns:a16="http://schemas.microsoft.com/office/drawing/2014/main" id="{C775D1C8-6305-4AB1-BA12-CA356095B128}"/>
                </a:ext>
              </a:extLst>
            </p:cNvPr>
            <p:cNvSpPr/>
            <p:nvPr/>
          </p:nvSpPr>
          <p:spPr>
            <a:xfrm>
              <a:off x="2271028" y="2020511"/>
              <a:ext cx="14" cy="149"/>
            </a:xfrm>
            <a:custGeom>
              <a:avLst/>
              <a:gdLst/>
              <a:ahLst/>
              <a:cxnLst/>
              <a:rect l="l" t="t" r="r" b="b"/>
              <a:pathLst>
                <a:path w="1" h="11" extrusionOk="0">
                  <a:moveTo>
                    <a:pt x="1"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7118;p126">
              <a:extLst>
                <a:ext uri="{FF2B5EF4-FFF2-40B4-BE49-F238E27FC236}">
                  <a16:creationId xmlns:a16="http://schemas.microsoft.com/office/drawing/2014/main" id="{CBD07A8B-F8DF-4576-9E3F-6A0358B25287}"/>
                </a:ext>
              </a:extLst>
            </p:cNvPr>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7119;p126">
              <a:extLst>
                <a:ext uri="{FF2B5EF4-FFF2-40B4-BE49-F238E27FC236}">
                  <a16:creationId xmlns:a16="http://schemas.microsoft.com/office/drawing/2014/main" id="{7F699620-F3E0-4988-8EB1-442C13CF1ABF}"/>
                </a:ext>
              </a:extLst>
            </p:cNvPr>
            <p:cNvSpPr/>
            <p:nvPr/>
          </p:nvSpPr>
          <p:spPr>
            <a:xfrm>
              <a:off x="2270987" y="2020986"/>
              <a:ext cx="14" cy="204"/>
            </a:xfrm>
            <a:custGeom>
              <a:avLst/>
              <a:gdLst/>
              <a:ahLst/>
              <a:cxnLst/>
              <a:rect l="l" t="t" r="r" b="b"/>
              <a:pathLst>
                <a:path w="1" h="15" extrusionOk="0">
                  <a:moveTo>
                    <a:pt x="0"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7120;p126">
              <a:extLst>
                <a:ext uri="{FF2B5EF4-FFF2-40B4-BE49-F238E27FC236}">
                  <a16:creationId xmlns:a16="http://schemas.microsoft.com/office/drawing/2014/main" id="{E22E1CE8-7259-4305-83C6-1DCBE10AF74F}"/>
                </a:ext>
              </a:extLst>
            </p:cNvPr>
            <p:cNvSpPr/>
            <p:nvPr/>
          </p:nvSpPr>
          <p:spPr>
            <a:xfrm>
              <a:off x="2271082" y="2019981"/>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7121;p126">
              <a:extLst>
                <a:ext uri="{FF2B5EF4-FFF2-40B4-BE49-F238E27FC236}">
                  <a16:creationId xmlns:a16="http://schemas.microsoft.com/office/drawing/2014/main" id="{60F8A0AB-57C2-44C8-B7D2-1E528DB55E6F}"/>
                </a:ext>
              </a:extLst>
            </p:cNvPr>
            <p:cNvSpPr/>
            <p:nvPr/>
          </p:nvSpPr>
          <p:spPr>
            <a:xfrm>
              <a:off x="2271313" y="2017890"/>
              <a:ext cx="14" cy="204"/>
            </a:xfrm>
            <a:custGeom>
              <a:avLst/>
              <a:gdLst/>
              <a:ahLst/>
              <a:cxnLst/>
              <a:rect l="l" t="t" r="r" b="b"/>
              <a:pathLst>
                <a:path w="1" h="15" extrusionOk="0">
                  <a:moveTo>
                    <a:pt x="1" y="1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7122;p126">
              <a:extLst>
                <a:ext uri="{FF2B5EF4-FFF2-40B4-BE49-F238E27FC236}">
                  <a16:creationId xmlns:a16="http://schemas.microsoft.com/office/drawing/2014/main" id="{400414E8-663E-4618-85EB-F8EBD39479F7}"/>
                </a:ext>
              </a:extLst>
            </p:cNvPr>
            <p:cNvSpPr/>
            <p:nvPr/>
          </p:nvSpPr>
          <p:spPr>
            <a:xfrm>
              <a:off x="2270933" y="2021461"/>
              <a:ext cx="14" cy="204"/>
            </a:xfrm>
            <a:custGeom>
              <a:avLst/>
              <a:gdLst/>
              <a:ahLst/>
              <a:cxnLst/>
              <a:rect l="l" t="t" r="r" b="b"/>
              <a:pathLst>
                <a:path w="1" h="15" extrusionOk="0">
                  <a:moveTo>
                    <a:pt x="1" y="1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7123;p126">
              <a:extLst>
                <a:ext uri="{FF2B5EF4-FFF2-40B4-BE49-F238E27FC236}">
                  <a16:creationId xmlns:a16="http://schemas.microsoft.com/office/drawing/2014/main" id="{5B18F8B9-B118-4B67-9039-18447DF8BA99}"/>
                </a:ext>
              </a:extLst>
            </p:cNvPr>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7124;p126">
              <a:extLst>
                <a:ext uri="{FF2B5EF4-FFF2-40B4-BE49-F238E27FC236}">
                  <a16:creationId xmlns:a16="http://schemas.microsoft.com/office/drawing/2014/main" id="{2A78CC6F-4506-40FF-B2C1-F3951D9BECFB}"/>
                </a:ext>
              </a:extLst>
            </p:cNvPr>
            <p:cNvSpPr/>
            <p:nvPr/>
          </p:nvSpPr>
          <p:spPr>
            <a:xfrm>
              <a:off x="2271272" y="2018325"/>
              <a:ext cx="14" cy="244"/>
            </a:xfrm>
            <a:custGeom>
              <a:avLst/>
              <a:gdLst/>
              <a:ahLst/>
              <a:cxnLst/>
              <a:rect l="l" t="t" r="r" b="b"/>
              <a:pathLst>
                <a:path w="1" h="18" extrusionOk="0">
                  <a:moveTo>
                    <a:pt x="0" y="18"/>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7125;p126">
              <a:extLst>
                <a:ext uri="{FF2B5EF4-FFF2-40B4-BE49-F238E27FC236}">
                  <a16:creationId xmlns:a16="http://schemas.microsoft.com/office/drawing/2014/main" id="{CE49C773-F061-45BC-8B1C-0A1173D4BF75}"/>
                </a:ext>
              </a:extLst>
            </p:cNvPr>
            <p:cNvSpPr/>
            <p:nvPr/>
          </p:nvSpPr>
          <p:spPr>
            <a:xfrm>
              <a:off x="2271123" y="2019370"/>
              <a:ext cx="14" cy="204"/>
            </a:xfrm>
            <a:custGeom>
              <a:avLst/>
              <a:gdLst/>
              <a:ahLst/>
              <a:cxnLst/>
              <a:rect l="l" t="t" r="r" b="b"/>
              <a:pathLst>
                <a:path w="1" h="15" extrusionOk="0">
                  <a:moveTo>
                    <a:pt x="1" y="1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7126;p126">
              <a:extLst>
                <a:ext uri="{FF2B5EF4-FFF2-40B4-BE49-F238E27FC236}">
                  <a16:creationId xmlns:a16="http://schemas.microsoft.com/office/drawing/2014/main" id="{3AC1D562-06D1-49E7-A91F-0FA86B4C8020}"/>
                </a:ext>
              </a:extLst>
            </p:cNvPr>
            <p:cNvSpPr/>
            <p:nvPr/>
          </p:nvSpPr>
          <p:spPr>
            <a:xfrm>
              <a:off x="2270892" y="2021936"/>
              <a:ext cx="14" cy="149"/>
            </a:xfrm>
            <a:custGeom>
              <a:avLst/>
              <a:gdLst/>
              <a:ahLst/>
              <a:cxnLst/>
              <a:rect l="l" t="t" r="r" b="b"/>
              <a:pathLst>
                <a:path w="1" h="11" extrusionOk="0">
                  <a:moveTo>
                    <a:pt x="0" y="1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7127;p126">
              <a:extLst>
                <a:ext uri="{FF2B5EF4-FFF2-40B4-BE49-F238E27FC236}">
                  <a16:creationId xmlns:a16="http://schemas.microsoft.com/office/drawing/2014/main" id="{4269DBC5-99E2-40A3-BDE2-D5BFA90BB074}"/>
                </a:ext>
              </a:extLst>
            </p:cNvPr>
            <p:cNvSpPr/>
            <p:nvPr/>
          </p:nvSpPr>
          <p:spPr>
            <a:xfrm>
              <a:off x="2271177" y="2018800"/>
              <a:ext cx="14" cy="244"/>
            </a:xfrm>
            <a:custGeom>
              <a:avLst/>
              <a:gdLst/>
              <a:ahLst/>
              <a:cxnLst/>
              <a:rect l="l" t="t" r="r" b="b"/>
              <a:pathLst>
                <a:path w="1" h="18" extrusionOk="0">
                  <a:moveTo>
                    <a:pt x="0" y="18"/>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7128;p126">
              <a:extLst>
                <a:ext uri="{FF2B5EF4-FFF2-40B4-BE49-F238E27FC236}">
                  <a16:creationId xmlns:a16="http://schemas.microsoft.com/office/drawing/2014/main" id="{B7763884-9027-432A-BFDF-D3175246C014}"/>
                </a:ext>
              </a:extLst>
            </p:cNvPr>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7129;p126">
              <a:extLst>
                <a:ext uri="{FF2B5EF4-FFF2-40B4-BE49-F238E27FC236}">
                  <a16:creationId xmlns:a16="http://schemas.microsoft.com/office/drawing/2014/main" id="{0D73FDED-087F-47EE-B115-3057CD75F745}"/>
                </a:ext>
              </a:extLst>
            </p:cNvPr>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7130;p126">
              <a:extLst>
                <a:ext uri="{FF2B5EF4-FFF2-40B4-BE49-F238E27FC236}">
                  <a16:creationId xmlns:a16="http://schemas.microsoft.com/office/drawing/2014/main" id="{F1B8499C-A984-4515-8872-DA896D98DF8D}"/>
                </a:ext>
              </a:extLst>
            </p:cNvPr>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7131;p126">
              <a:extLst>
                <a:ext uri="{FF2B5EF4-FFF2-40B4-BE49-F238E27FC236}">
                  <a16:creationId xmlns:a16="http://schemas.microsoft.com/office/drawing/2014/main" id="{1456191F-A6A7-4FB5-AA46-242495352FF5}"/>
                </a:ext>
              </a:extLst>
            </p:cNvPr>
            <p:cNvSpPr/>
            <p:nvPr/>
          </p:nvSpPr>
          <p:spPr>
            <a:xfrm>
              <a:off x="2263044" y="2064624"/>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7132;p126">
              <a:extLst>
                <a:ext uri="{FF2B5EF4-FFF2-40B4-BE49-F238E27FC236}">
                  <a16:creationId xmlns:a16="http://schemas.microsoft.com/office/drawing/2014/main" id="{DD0DB08F-60A4-4948-9AA3-E5DFA80944F2}"/>
                </a:ext>
              </a:extLst>
            </p:cNvPr>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7133;p126">
              <a:extLst>
                <a:ext uri="{FF2B5EF4-FFF2-40B4-BE49-F238E27FC236}">
                  <a16:creationId xmlns:a16="http://schemas.microsoft.com/office/drawing/2014/main" id="{A089EED6-F83C-40B8-ADF8-05B5C6F68018}"/>
                </a:ext>
              </a:extLst>
            </p:cNvPr>
            <p:cNvSpPr/>
            <p:nvPr/>
          </p:nvSpPr>
          <p:spPr>
            <a:xfrm>
              <a:off x="2261103" y="2064380"/>
              <a:ext cx="434" cy="109"/>
            </a:xfrm>
            <a:custGeom>
              <a:avLst/>
              <a:gdLst/>
              <a:ahLst/>
              <a:cxnLst/>
              <a:rect l="l" t="t" r="r" b="b"/>
              <a:pathLst>
                <a:path w="32" h="8" extrusionOk="0">
                  <a:moveTo>
                    <a:pt x="0" y="1"/>
                  </a:moveTo>
                  <a:lnTo>
                    <a:pt x="32"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7134;p126">
              <a:extLst>
                <a:ext uri="{FF2B5EF4-FFF2-40B4-BE49-F238E27FC236}">
                  <a16:creationId xmlns:a16="http://schemas.microsoft.com/office/drawing/2014/main" id="{791DEE24-CC81-4FB0-9C4D-0F1D87915514}"/>
                </a:ext>
              </a:extLst>
            </p:cNvPr>
            <p:cNvSpPr/>
            <p:nvPr/>
          </p:nvSpPr>
          <p:spPr>
            <a:xfrm>
              <a:off x="2264904" y="2064054"/>
              <a:ext cx="149" cy="109"/>
            </a:xfrm>
            <a:custGeom>
              <a:avLst/>
              <a:gdLst/>
              <a:ahLst/>
              <a:cxnLst/>
              <a:rect l="l" t="t" r="r" b="b"/>
              <a:pathLst>
                <a:path w="11" h="8" extrusionOk="0">
                  <a:moveTo>
                    <a:pt x="0" y="7"/>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7135;p126">
              <a:extLst>
                <a:ext uri="{FF2B5EF4-FFF2-40B4-BE49-F238E27FC236}">
                  <a16:creationId xmlns:a16="http://schemas.microsoft.com/office/drawing/2014/main" id="{7ADB1F67-32C3-4628-B97C-23AC1D2E9252}"/>
                </a:ext>
              </a:extLst>
            </p:cNvPr>
            <p:cNvSpPr/>
            <p:nvPr/>
          </p:nvSpPr>
          <p:spPr>
            <a:xfrm>
              <a:off x="2264375" y="2064339"/>
              <a:ext cx="109" cy="54"/>
            </a:xfrm>
            <a:custGeom>
              <a:avLst/>
              <a:gdLst/>
              <a:ahLst/>
              <a:cxnLst/>
              <a:rect l="l" t="t" r="r" b="b"/>
              <a:pathLst>
                <a:path w="8" h="4" extrusionOk="0">
                  <a:moveTo>
                    <a:pt x="1" y="4"/>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7136;p126">
              <a:extLst>
                <a:ext uri="{FF2B5EF4-FFF2-40B4-BE49-F238E27FC236}">
                  <a16:creationId xmlns:a16="http://schemas.microsoft.com/office/drawing/2014/main" id="{292AEEF6-1C3F-43AD-AEAC-2C9C657E6BD6}"/>
                </a:ext>
              </a:extLst>
            </p:cNvPr>
            <p:cNvSpPr/>
            <p:nvPr/>
          </p:nvSpPr>
          <p:spPr>
            <a:xfrm>
              <a:off x="2262243" y="2064570"/>
              <a:ext cx="204" cy="14"/>
            </a:xfrm>
            <a:custGeom>
              <a:avLst/>
              <a:gdLst/>
              <a:ahLst/>
              <a:cxnLst/>
              <a:rect l="l" t="t" r="r" b="b"/>
              <a:pathLst>
                <a:path w="15" h="1" extrusionOk="0">
                  <a:moveTo>
                    <a:pt x="0" y="1"/>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7137;p126">
              <a:extLst>
                <a:ext uri="{FF2B5EF4-FFF2-40B4-BE49-F238E27FC236}">
                  <a16:creationId xmlns:a16="http://schemas.microsoft.com/office/drawing/2014/main" id="{F82FF924-F9FF-42BF-A50D-3812782CD7B2}"/>
                </a:ext>
              </a:extLst>
            </p:cNvPr>
            <p:cNvSpPr/>
            <p:nvPr/>
          </p:nvSpPr>
          <p:spPr>
            <a:xfrm>
              <a:off x="2263615" y="2064570"/>
              <a:ext cx="163" cy="14"/>
            </a:xfrm>
            <a:custGeom>
              <a:avLst/>
              <a:gdLst/>
              <a:ahLst/>
              <a:cxnLst/>
              <a:rect l="l" t="t" r="r" b="b"/>
              <a:pathLst>
                <a:path w="12" h="1" extrusionOk="0">
                  <a:moveTo>
                    <a:pt x="1"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7138;p126">
              <a:extLst>
                <a:ext uri="{FF2B5EF4-FFF2-40B4-BE49-F238E27FC236}">
                  <a16:creationId xmlns:a16="http://schemas.microsoft.com/office/drawing/2014/main" id="{35EB5E7F-1792-45E3-AFC4-977C2FEA9BF5}"/>
                </a:ext>
              </a:extLst>
            </p:cNvPr>
            <p:cNvSpPr/>
            <p:nvPr/>
          </p:nvSpPr>
          <p:spPr>
            <a:xfrm>
              <a:off x="2260668" y="2064380"/>
              <a:ext cx="258" cy="14"/>
            </a:xfrm>
            <a:custGeom>
              <a:avLst/>
              <a:gdLst/>
              <a:ahLst/>
              <a:cxnLst/>
              <a:rect l="l" t="t" r="r" b="b"/>
              <a:pathLst>
                <a:path w="19" h="1" extrusionOk="0">
                  <a:moveTo>
                    <a:pt x="18" y="1"/>
                  </a:moveTo>
                  <a:lnTo>
                    <a:pt x="1" y="1"/>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7139;p126">
              <a:extLst>
                <a:ext uri="{FF2B5EF4-FFF2-40B4-BE49-F238E27FC236}">
                  <a16:creationId xmlns:a16="http://schemas.microsoft.com/office/drawing/2014/main" id="{425B823D-D208-42BB-9FAE-94E67D38B8A5}"/>
                </a:ext>
              </a:extLst>
            </p:cNvPr>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7140;p126">
              <a:extLst>
                <a:ext uri="{FF2B5EF4-FFF2-40B4-BE49-F238E27FC236}">
                  <a16:creationId xmlns:a16="http://schemas.microsoft.com/office/drawing/2014/main" id="{B1A70529-B1B2-4F1F-B84F-5747376EA3E7}"/>
                </a:ext>
              </a:extLst>
            </p:cNvPr>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7141;p126">
              <a:extLst>
                <a:ext uri="{FF2B5EF4-FFF2-40B4-BE49-F238E27FC236}">
                  <a16:creationId xmlns:a16="http://schemas.microsoft.com/office/drawing/2014/main" id="{78751B7E-A5A4-4CEF-AE03-9C3F07FA5D4C}"/>
                </a:ext>
              </a:extLst>
            </p:cNvPr>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7142;p126">
              <a:extLst>
                <a:ext uri="{FF2B5EF4-FFF2-40B4-BE49-F238E27FC236}">
                  <a16:creationId xmlns:a16="http://schemas.microsoft.com/office/drawing/2014/main" id="{EF7EE92B-9195-4CE7-9665-289BA5A70030}"/>
                </a:ext>
              </a:extLst>
            </p:cNvPr>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7143;p126">
              <a:extLst>
                <a:ext uri="{FF2B5EF4-FFF2-40B4-BE49-F238E27FC236}">
                  <a16:creationId xmlns:a16="http://schemas.microsoft.com/office/drawing/2014/main" id="{77335006-D5D1-4847-BFA4-22B9FC79CF82}"/>
                </a:ext>
              </a:extLst>
            </p:cNvPr>
            <p:cNvSpPr/>
            <p:nvPr/>
          </p:nvSpPr>
          <p:spPr>
            <a:xfrm>
              <a:off x="2344428" y="2155362"/>
              <a:ext cx="14" cy="14"/>
            </a:xfrm>
            <a:custGeom>
              <a:avLst/>
              <a:gdLst/>
              <a:ahLst/>
              <a:cxnLst/>
              <a:rect l="l" t="t" r="r" b="b"/>
              <a:pathLst>
                <a:path w="1" h="1" extrusionOk="0">
                  <a:moveTo>
                    <a:pt x="0"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7144;p126">
              <a:extLst>
                <a:ext uri="{FF2B5EF4-FFF2-40B4-BE49-F238E27FC236}">
                  <a16:creationId xmlns:a16="http://schemas.microsoft.com/office/drawing/2014/main" id="{159298CC-DB23-459E-B1F8-AE77DDEB2EC0}"/>
                </a:ext>
              </a:extLst>
            </p:cNvPr>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7145;p126">
              <a:extLst>
                <a:ext uri="{FF2B5EF4-FFF2-40B4-BE49-F238E27FC236}">
                  <a16:creationId xmlns:a16="http://schemas.microsoft.com/office/drawing/2014/main" id="{5B3328EF-8D05-4605-A4D6-9C7319C4E91D}"/>
                </a:ext>
              </a:extLst>
            </p:cNvPr>
            <p:cNvSpPr/>
            <p:nvPr/>
          </p:nvSpPr>
          <p:spPr>
            <a:xfrm>
              <a:off x="2276119" y="2212116"/>
              <a:ext cx="1059" cy="964"/>
            </a:xfrm>
            <a:custGeom>
              <a:avLst/>
              <a:gdLst/>
              <a:ahLst/>
              <a:cxnLst/>
              <a:rect l="l" t="t" r="r" b="b"/>
              <a:pathLst>
                <a:path w="78" h="71" extrusionOk="0">
                  <a:moveTo>
                    <a:pt x="77" y="0"/>
                  </a:moveTo>
                  <a:lnTo>
                    <a:pt x="0" y="7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7146;p126">
              <a:extLst>
                <a:ext uri="{FF2B5EF4-FFF2-40B4-BE49-F238E27FC236}">
                  <a16:creationId xmlns:a16="http://schemas.microsoft.com/office/drawing/2014/main" id="{9B2D4928-9726-4B8F-86A5-585A07B8BE25}"/>
                </a:ext>
              </a:extLst>
            </p:cNvPr>
            <p:cNvSpPr/>
            <p:nvPr/>
          </p:nvSpPr>
          <p:spPr>
            <a:xfrm>
              <a:off x="2280777" y="2242204"/>
              <a:ext cx="14" cy="339"/>
            </a:xfrm>
            <a:custGeom>
              <a:avLst/>
              <a:gdLst/>
              <a:ahLst/>
              <a:cxnLst/>
              <a:rect l="l" t="t" r="r" b="b"/>
              <a:pathLst>
                <a:path w="1" h="25" extrusionOk="0">
                  <a:moveTo>
                    <a:pt x="0" y="25"/>
                  </a:moveTo>
                  <a:lnTo>
                    <a:pt x="0" y="0"/>
                  </a:lnTo>
                  <a:lnTo>
                    <a:pt x="0"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7147;p126">
              <a:extLst>
                <a:ext uri="{FF2B5EF4-FFF2-40B4-BE49-F238E27FC236}">
                  <a16:creationId xmlns:a16="http://schemas.microsoft.com/office/drawing/2014/main" id="{BDB7E901-99FC-4D85-A590-FCDEAB85B985}"/>
                </a:ext>
              </a:extLst>
            </p:cNvPr>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7148;p126">
              <a:extLst>
                <a:ext uri="{FF2B5EF4-FFF2-40B4-BE49-F238E27FC236}">
                  <a16:creationId xmlns:a16="http://schemas.microsoft.com/office/drawing/2014/main" id="{D7B5CFF9-F10A-480F-85C7-E93594B563F8}"/>
                </a:ext>
              </a:extLst>
            </p:cNvPr>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7149;p126">
              <a:extLst>
                <a:ext uri="{FF2B5EF4-FFF2-40B4-BE49-F238E27FC236}">
                  <a16:creationId xmlns:a16="http://schemas.microsoft.com/office/drawing/2014/main" id="{E507C31C-587D-489A-8F9E-A70F7E99209A}"/>
                </a:ext>
              </a:extLst>
            </p:cNvPr>
            <p:cNvSpPr/>
            <p:nvPr/>
          </p:nvSpPr>
          <p:spPr>
            <a:xfrm>
              <a:off x="2276215" y="2216393"/>
              <a:ext cx="54" cy="149"/>
            </a:xfrm>
            <a:custGeom>
              <a:avLst/>
              <a:gdLst/>
              <a:ahLst/>
              <a:cxnLst/>
              <a:rect l="l" t="t" r="r" b="b"/>
              <a:pathLst>
                <a:path w="4" h="11" extrusionOk="0">
                  <a:moveTo>
                    <a:pt x="0" y="0"/>
                  </a:moveTo>
                  <a:lnTo>
                    <a:pt x="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7150;p126">
              <a:extLst>
                <a:ext uri="{FF2B5EF4-FFF2-40B4-BE49-F238E27FC236}">
                  <a16:creationId xmlns:a16="http://schemas.microsoft.com/office/drawing/2014/main" id="{B773C59B-FED5-4461-9B1F-D4F0A2D1AC2F}"/>
                </a:ext>
              </a:extLst>
            </p:cNvPr>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7151;p126">
              <a:extLst>
                <a:ext uri="{FF2B5EF4-FFF2-40B4-BE49-F238E27FC236}">
                  <a16:creationId xmlns:a16="http://schemas.microsoft.com/office/drawing/2014/main" id="{0FE170E9-F7CC-4434-9BED-59821C320FF7}"/>
                </a:ext>
              </a:extLst>
            </p:cNvPr>
            <p:cNvSpPr/>
            <p:nvPr/>
          </p:nvSpPr>
          <p:spPr>
            <a:xfrm>
              <a:off x="2281917" y="2248708"/>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7152;p126">
              <a:extLst>
                <a:ext uri="{FF2B5EF4-FFF2-40B4-BE49-F238E27FC236}">
                  <a16:creationId xmlns:a16="http://schemas.microsoft.com/office/drawing/2014/main" id="{39A493B6-E02F-4F6D-B984-D4D8916EF72D}"/>
                </a:ext>
              </a:extLst>
            </p:cNvPr>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7153;p126">
              <a:extLst>
                <a:ext uri="{FF2B5EF4-FFF2-40B4-BE49-F238E27FC236}">
                  <a16:creationId xmlns:a16="http://schemas.microsoft.com/office/drawing/2014/main" id="{0B115596-78F3-409A-A93F-73EE0A669CE6}"/>
                </a:ext>
              </a:extLst>
            </p:cNvPr>
            <p:cNvSpPr/>
            <p:nvPr/>
          </p:nvSpPr>
          <p:spPr>
            <a:xfrm>
              <a:off x="2275875" y="2215158"/>
              <a:ext cx="68" cy="109"/>
            </a:xfrm>
            <a:custGeom>
              <a:avLst/>
              <a:gdLst/>
              <a:ahLst/>
              <a:cxnLst/>
              <a:rect l="l" t="t" r="r" b="b"/>
              <a:pathLst>
                <a:path w="5" h="8" extrusionOk="0">
                  <a:moveTo>
                    <a:pt x="1" y="0"/>
                  </a:moveTo>
                  <a:lnTo>
                    <a:pt x="4"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7154;p126">
              <a:extLst>
                <a:ext uri="{FF2B5EF4-FFF2-40B4-BE49-F238E27FC236}">
                  <a16:creationId xmlns:a16="http://schemas.microsoft.com/office/drawing/2014/main" id="{1F5AA719-9CB1-499E-A24C-6B92F278EF8F}"/>
                </a:ext>
              </a:extLst>
            </p:cNvPr>
            <p:cNvSpPr/>
            <p:nvPr/>
          </p:nvSpPr>
          <p:spPr>
            <a:xfrm>
              <a:off x="2275780" y="2214683"/>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7155;p126">
              <a:extLst>
                <a:ext uri="{FF2B5EF4-FFF2-40B4-BE49-F238E27FC236}">
                  <a16:creationId xmlns:a16="http://schemas.microsoft.com/office/drawing/2014/main" id="{DB0607BE-03EA-42E9-972F-47078D29B7E7}"/>
                </a:ext>
              </a:extLst>
            </p:cNvPr>
            <p:cNvSpPr/>
            <p:nvPr/>
          </p:nvSpPr>
          <p:spPr>
            <a:xfrm>
              <a:off x="2276024" y="2215728"/>
              <a:ext cx="54" cy="149"/>
            </a:xfrm>
            <a:custGeom>
              <a:avLst/>
              <a:gdLst/>
              <a:ahLst/>
              <a:cxnLst/>
              <a:rect l="l" t="t" r="r" b="b"/>
              <a:pathLst>
                <a:path w="4" h="11" extrusionOk="0">
                  <a:moveTo>
                    <a:pt x="0" y="0"/>
                  </a:moveTo>
                  <a:lnTo>
                    <a:pt x="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7156;p126">
              <a:extLst>
                <a:ext uri="{FF2B5EF4-FFF2-40B4-BE49-F238E27FC236}">
                  <a16:creationId xmlns:a16="http://schemas.microsoft.com/office/drawing/2014/main" id="{FBE0394D-34C8-4789-8B6C-C11B1D94B116}"/>
                </a:ext>
              </a:extLst>
            </p:cNvPr>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7157;p126">
              <a:extLst>
                <a:ext uri="{FF2B5EF4-FFF2-40B4-BE49-F238E27FC236}">
                  <a16:creationId xmlns:a16="http://schemas.microsoft.com/office/drawing/2014/main" id="{8AFF691A-2978-427D-A361-83B424E70561}"/>
                </a:ext>
              </a:extLst>
            </p:cNvPr>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7158;p126">
              <a:extLst>
                <a:ext uri="{FF2B5EF4-FFF2-40B4-BE49-F238E27FC236}">
                  <a16:creationId xmlns:a16="http://schemas.microsoft.com/office/drawing/2014/main" id="{027A10DA-A591-49B7-AEDE-252C784211EE}"/>
                </a:ext>
              </a:extLst>
            </p:cNvPr>
            <p:cNvSpPr/>
            <p:nvPr/>
          </p:nvSpPr>
          <p:spPr>
            <a:xfrm>
              <a:off x="2269222" y="2162721"/>
              <a:ext cx="258" cy="68"/>
            </a:xfrm>
            <a:custGeom>
              <a:avLst/>
              <a:gdLst/>
              <a:ahLst/>
              <a:cxnLst/>
              <a:rect l="l" t="t" r="r" b="b"/>
              <a:pathLst>
                <a:path w="19" h="5" extrusionOk="0">
                  <a:moveTo>
                    <a:pt x="1" y="4"/>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7159;p126">
              <a:extLst>
                <a:ext uri="{FF2B5EF4-FFF2-40B4-BE49-F238E27FC236}">
                  <a16:creationId xmlns:a16="http://schemas.microsoft.com/office/drawing/2014/main" id="{CC340CF5-9C91-4C74-91DB-0598A4E5D82A}"/>
                </a:ext>
              </a:extLst>
            </p:cNvPr>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7160;p126">
              <a:extLst>
                <a:ext uri="{FF2B5EF4-FFF2-40B4-BE49-F238E27FC236}">
                  <a16:creationId xmlns:a16="http://schemas.microsoft.com/office/drawing/2014/main" id="{9DE82BDC-15A5-4776-BAD1-BA93C0C7D3F7}"/>
                </a:ext>
              </a:extLst>
            </p:cNvPr>
            <p:cNvSpPr/>
            <p:nvPr/>
          </p:nvSpPr>
          <p:spPr>
            <a:xfrm>
              <a:off x="2267851" y="2156693"/>
              <a:ext cx="720" cy="244"/>
            </a:xfrm>
            <a:custGeom>
              <a:avLst/>
              <a:gdLst/>
              <a:ahLst/>
              <a:cxnLst/>
              <a:rect l="l" t="t" r="r" b="b"/>
              <a:pathLst>
                <a:path w="53" h="18" extrusionOk="0">
                  <a:moveTo>
                    <a:pt x="53" y="0"/>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7161;p126">
              <a:extLst>
                <a:ext uri="{FF2B5EF4-FFF2-40B4-BE49-F238E27FC236}">
                  <a16:creationId xmlns:a16="http://schemas.microsoft.com/office/drawing/2014/main" id="{BE5AF8DB-293A-42D1-BDF0-7A804839945E}"/>
                </a:ext>
              </a:extLst>
            </p:cNvPr>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7162;p126">
              <a:extLst>
                <a:ext uri="{FF2B5EF4-FFF2-40B4-BE49-F238E27FC236}">
                  <a16:creationId xmlns:a16="http://schemas.microsoft.com/office/drawing/2014/main" id="{80A70E2D-B927-446F-8EDE-860991B3E98C}"/>
                </a:ext>
              </a:extLst>
            </p:cNvPr>
            <p:cNvSpPr/>
            <p:nvPr/>
          </p:nvSpPr>
          <p:spPr>
            <a:xfrm>
              <a:off x="2274164" y="2107447"/>
              <a:ext cx="258" cy="54"/>
            </a:xfrm>
            <a:custGeom>
              <a:avLst/>
              <a:gdLst/>
              <a:ahLst/>
              <a:cxnLst/>
              <a:rect l="l" t="t" r="r" b="b"/>
              <a:pathLst>
                <a:path w="19" h="4" extrusionOk="0">
                  <a:moveTo>
                    <a:pt x="1" y="0"/>
                  </a:moveTo>
                  <a:lnTo>
                    <a:pt x="1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7163;p126">
              <a:extLst>
                <a:ext uri="{FF2B5EF4-FFF2-40B4-BE49-F238E27FC236}">
                  <a16:creationId xmlns:a16="http://schemas.microsoft.com/office/drawing/2014/main" id="{FCC65527-3D1C-4998-B557-C045A1CC314D}"/>
                </a:ext>
              </a:extLst>
            </p:cNvPr>
            <p:cNvSpPr/>
            <p:nvPr/>
          </p:nvSpPr>
          <p:spPr>
            <a:xfrm>
              <a:off x="2273173" y="2107203"/>
              <a:ext cx="204" cy="14"/>
            </a:xfrm>
            <a:custGeom>
              <a:avLst/>
              <a:gdLst/>
              <a:ahLst/>
              <a:cxnLst/>
              <a:rect l="l" t="t" r="r" b="b"/>
              <a:pathLst>
                <a:path w="15" h="1" extrusionOk="0">
                  <a:moveTo>
                    <a:pt x="0" y="1"/>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7164;p126">
              <a:extLst>
                <a:ext uri="{FF2B5EF4-FFF2-40B4-BE49-F238E27FC236}">
                  <a16:creationId xmlns:a16="http://schemas.microsoft.com/office/drawing/2014/main" id="{C0E104CA-BE41-4F2C-8EBA-440BFD8B1402}"/>
                </a:ext>
              </a:extLst>
            </p:cNvPr>
            <p:cNvSpPr/>
            <p:nvPr/>
          </p:nvSpPr>
          <p:spPr>
            <a:xfrm>
              <a:off x="2275739" y="2108058"/>
              <a:ext cx="244" cy="109"/>
            </a:xfrm>
            <a:custGeom>
              <a:avLst/>
              <a:gdLst/>
              <a:ahLst/>
              <a:cxnLst/>
              <a:rect l="l" t="t" r="r" b="b"/>
              <a:pathLst>
                <a:path w="18" h="8" extrusionOk="0">
                  <a:moveTo>
                    <a:pt x="0" y="1"/>
                  </a:moveTo>
                  <a:lnTo>
                    <a:pt x="18"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7165;p126">
              <a:extLst>
                <a:ext uri="{FF2B5EF4-FFF2-40B4-BE49-F238E27FC236}">
                  <a16:creationId xmlns:a16="http://schemas.microsoft.com/office/drawing/2014/main" id="{2390E3D6-B41E-4E03-ACBD-775E0B17574D}"/>
                </a:ext>
              </a:extLst>
            </p:cNvPr>
            <p:cNvSpPr/>
            <p:nvPr/>
          </p:nvSpPr>
          <p:spPr>
            <a:xfrm>
              <a:off x="2274694" y="2107583"/>
              <a:ext cx="244" cy="109"/>
            </a:xfrm>
            <a:custGeom>
              <a:avLst/>
              <a:gdLst/>
              <a:ahLst/>
              <a:cxnLst/>
              <a:rect l="l" t="t" r="r" b="b"/>
              <a:pathLst>
                <a:path w="18" h="8" extrusionOk="0">
                  <a:moveTo>
                    <a:pt x="0" y="1"/>
                  </a:moveTo>
                  <a:lnTo>
                    <a:pt x="18"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7166;p126">
              <a:extLst>
                <a:ext uri="{FF2B5EF4-FFF2-40B4-BE49-F238E27FC236}">
                  <a16:creationId xmlns:a16="http://schemas.microsoft.com/office/drawing/2014/main" id="{EA277CBC-CB82-4D0B-99D0-B72CA61DF672}"/>
                </a:ext>
              </a:extLst>
            </p:cNvPr>
            <p:cNvSpPr/>
            <p:nvPr/>
          </p:nvSpPr>
          <p:spPr>
            <a:xfrm>
              <a:off x="2275210" y="2107828"/>
              <a:ext cx="258" cy="109"/>
            </a:xfrm>
            <a:custGeom>
              <a:avLst/>
              <a:gdLst/>
              <a:ahLst/>
              <a:cxnLst/>
              <a:rect l="l" t="t" r="r" b="b"/>
              <a:pathLst>
                <a:path w="19" h="8" extrusionOk="0">
                  <a:moveTo>
                    <a:pt x="1" y="0"/>
                  </a:moveTo>
                  <a:lnTo>
                    <a:pt x="18"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7167;p126">
              <a:extLst>
                <a:ext uri="{FF2B5EF4-FFF2-40B4-BE49-F238E27FC236}">
                  <a16:creationId xmlns:a16="http://schemas.microsoft.com/office/drawing/2014/main" id="{C16B8817-58C6-46CF-8DCF-BC6FAD8D9771}"/>
                </a:ext>
              </a:extLst>
            </p:cNvPr>
            <p:cNvSpPr/>
            <p:nvPr/>
          </p:nvSpPr>
          <p:spPr>
            <a:xfrm>
              <a:off x="2273648" y="2107298"/>
              <a:ext cx="244" cy="68"/>
            </a:xfrm>
            <a:custGeom>
              <a:avLst/>
              <a:gdLst/>
              <a:ahLst/>
              <a:cxnLst/>
              <a:rect l="l" t="t" r="r" b="b"/>
              <a:pathLst>
                <a:path w="18" h="5" extrusionOk="0">
                  <a:moveTo>
                    <a:pt x="0" y="1"/>
                  </a:moveTo>
                  <a:lnTo>
                    <a:pt x="1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7168;p126">
              <a:extLst>
                <a:ext uri="{FF2B5EF4-FFF2-40B4-BE49-F238E27FC236}">
                  <a16:creationId xmlns:a16="http://schemas.microsoft.com/office/drawing/2014/main" id="{70C0A3AC-66EA-419D-8CDE-CBEC94DCF039}"/>
                </a:ext>
              </a:extLst>
            </p:cNvPr>
            <p:cNvSpPr/>
            <p:nvPr/>
          </p:nvSpPr>
          <p:spPr>
            <a:xfrm>
              <a:off x="2276310" y="2108344"/>
              <a:ext cx="204" cy="68"/>
            </a:xfrm>
            <a:custGeom>
              <a:avLst/>
              <a:gdLst/>
              <a:ahLst/>
              <a:cxnLst/>
              <a:rect l="l" t="t" r="r" b="b"/>
              <a:pathLst>
                <a:path w="15" h="5" extrusionOk="0">
                  <a:moveTo>
                    <a:pt x="0" y="1"/>
                  </a:moveTo>
                  <a:lnTo>
                    <a:pt x="1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7169;p126">
              <a:extLst>
                <a:ext uri="{FF2B5EF4-FFF2-40B4-BE49-F238E27FC236}">
                  <a16:creationId xmlns:a16="http://schemas.microsoft.com/office/drawing/2014/main" id="{B3BF618A-25BF-4D5E-8725-636D3D4A5F56}"/>
                </a:ext>
              </a:extLst>
            </p:cNvPr>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7170;p126">
              <a:extLst>
                <a:ext uri="{FF2B5EF4-FFF2-40B4-BE49-F238E27FC236}">
                  <a16:creationId xmlns:a16="http://schemas.microsoft.com/office/drawing/2014/main" id="{627A69F0-814D-43AF-9C2A-F2BA17DB9C6A}"/>
                </a:ext>
              </a:extLst>
            </p:cNvPr>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7171;p126">
              <a:extLst>
                <a:ext uri="{FF2B5EF4-FFF2-40B4-BE49-F238E27FC236}">
                  <a16:creationId xmlns:a16="http://schemas.microsoft.com/office/drawing/2014/main" id="{90A2167F-17F4-4CC7-81E8-1A52E6DADCAE}"/>
                </a:ext>
              </a:extLst>
            </p:cNvPr>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7172;p126">
              <a:extLst>
                <a:ext uri="{FF2B5EF4-FFF2-40B4-BE49-F238E27FC236}">
                  <a16:creationId xmlns:a16="http://schemas.microsoft.com/office/drawing/2014/main" id="{4B068AFF-AEF5-47E0-B6C9-462374072BD9}"/>
                </a:ext>
              </a:extLst>
            </p:cNvPr>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7173;p126">
              <a:extLst>
                <a:ext uri="{FF2B5EF4-FFF2-40B4-BE49-F238E27FC236}">
                  <a16:creationId xmlns:a16="http://schemas.microsoft.com/office/drawing/2014/main" id="{D14827FB-0315-4A5D-9F3B-9077217C7322}"/>
                </a:ext>
              </a:extLst>
            </p:cNvPr>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7174;p126">
              <a:extLst>
                <a:ext uri="{FF2B5EF4-FFF2-40B4-BE49-F238E27FC236}">
                  <a16:creationId xmlns:a16="http://schemas.microsoft.com/office/drawing/2014/main" id="{CCE8202D-CF00-4373-89CC-3916DDF1988B}"/>
                </a:ext>
              </a:extLst>
            </p:cNvPr>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7175;p126">
              <a:extLst>
                <a:ext uri="{FF2B5EF4-FFF2-40B4-BE49-F238E27FC236}">
                  <a16:creationId xmlns:a16="http://schemas.microsoft.com/office/drawing/2014/main" id="{CA7FC0BD-B39E-4F5C-8C22-1D4E4E0C31B9}"/>
                </a:ext>
              </a:extLst>
            </p:cNvPr>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7176;p126">
              <a:extLst>
                <a:ext uri="{FF2B5EF4-FFF2-40B4-BE49-F238E27FC236}">
                  <a16:creationId xmlns:a16="http://schemas.microsoft.com/office/drawing/2014/main" id="{015A011A-B986-4FF2-8058-49C2AED324B0}"/>
                </a:ext>
              </a:extLst>
            </p:cNvPr>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7177;p126">
              <a:extLst>
                <a:ext uri="{FF2B5EF4-FFF2-40B4-BE49-F238E27FC236}">
                  <a16:creationId xmlns:a16="http://schemas.microsoft.com/office/drawing/2014/main" id="{D572CEDF-85BC-4A1E-9B4E-C92A07BB3CD7}"/>
                </a:ext>
              </a:extLst>
            </p:cNvPr>
            <p:cNvSpPr/>
            <p:nvPr/>
          </p:nvSpPr>
          <p:spPr>
            <a:xfrm>
              <a:off x="2270227" y="2064285"/>
              <a:ext cx="14" cy="109"/>
            </a:xfrm>
            <a:custGeom>
              <a:avLst/>
              <a:gdLst/>
              <a:ahLst/>
              <a:cxnLst/>
              <a:rect l="l" t="t" r="r" b="b"/>
              <a:pathLst>
                <a:path w="1" h="8" extrusionOk="0">
                  <a:moveTo>
                    <a:pt x="0"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7178;p126">
              <a:extLst>
                <a:ext uri="{FF2B5EF4-FFF2-40B4-BE49-F238E27FC236}">
                  <a16:creationId xmlns:a16="http://schemas.microsoft.com/office/drawing/2014/main" id="{8DA310F7-E94A-4EA6-B37B-9B51C4D2C419}"/>
                </a:ext>
              </a:extLst>
            </p:cNvPr>
            <p:cNvSpPr/>
            <p:nvPr/>
          </p:nvSpPr>
          <p:spPr>
            <a:xfrm>
              <a:off x="2270227" y="2063579"/>
              <a:ext cx="14" cy="109"/>
            </a:xfrm>
            <a:custGeom>
              <a:avLst/>
              <a:gdLst/>
              <a:ahLst/>
              <a:cxnLst/>
              <a:rect l="l" t="t" r="r" b="b"/>
              <a:pathLst>
                <a:path w="1" h="8" extrusionOk="0">
                  <a:moveTo>
                    <a:pt x="0"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7179;p126">
              <a:extLst>
                <a:ext uri="{FF2B5EF4-FFF2-40B4-BE49-F238E27FC236}">
                  <a16:creationId xmlns:a16="http://schemas.microsoft.com/office/drawing/2014/main" id="{8783AF46-256B-4C85-87D0-EDB666A1B906}"/>
                </a:ext>
              </a:extLst>
            </p:cNvPr>
            <p:cNvSpPr/>
            <p:nvPr/>
          </p:nvSpPr>
          <p:spPr>
            <a:xfrm>
              <a:off x="2264375" y="2076314"/>
              <a:ext cx="163" cy="109"/>
            </a:xfrm>
            <a:custGeom>
              <a:avLst/>
              <a:gdLst/>
              <a:ahLst/>
              <a:cxnLst/>
              <a:rect l="l" t="t" r="r" b="b"/>
              <a:pathLst>
                <a:path w="12" h="8" extrusionOk="0">
                  <a:moveTo>
                    <a:pt x="11"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7180;p126">
              <a:extLst>
                <a:ext uri="{FF2B5EF4-FFF2-40B4-BE49-F238E27FC236}">
                  <a16:creationId xmlns:a16="http://schemas.microsoft.com/office/drawing/2014/main" id="{BF4BF3C6-C3A5-46E5-A8EC-1DE73E110B5C}"/>
                </a:ext>
              </a:extLst>
            </p:cNvPr>
            <p:cNvSpPr/>
            <p:nvPr/>
          </p:nvSpPr>
          <p:spPr>
            <a:xfrm>
              <a:off x="2270227" y="2063904"/>
              <a:ext cx="14" cy="163"/>
            </a:xfrm>
            <a:custGeom>
              <a:avLst/>
              <a:gdLst/>
              <a:ahLst/>
              <a:cxnLst/>
              <a:rect l="l" t="t" r="r" b="b"/>
              <a:pathLst>
                <a:path w="1" h="12" extrusionOk="0">
                  <a:moveTo>
                    <a:pt x="0"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7181;p126">
              <a:extLst>
                <a:ext uri="{FF2B5EF4-FFF2-40B4-BE49-F238E27FC236}">
                  <a16:creationId xmlns:a16="http://schemas.microsoft.com/office/drawing/2014/main" id="{26E26193-BB91-4E9E-B271-92D3F5385F05}"/>
                </a:ext>
              </a:extLst>
            </p:cNvPr>
            <p:cNvSpPr/>
            <p:nvPr/>
          </p:nvSpPr>
          <p:spPr>
            <a:xfrm>
              <a:off x="2265380" y="2075839"/>
              <a:ext cx="109" cy="54"/>
            </a:xfrm>
            <a:custGeom>
              <a:avLst/>
              <a:gdLst/>
              <a:ahLst/>
              <a:cxnLst/>
              <a:rect l="l" t="t" r="r" b="b"/>
              <a:pathLst>
                <a:path w="8" h="4" extrusionOk="0">
                  <a:moveTo>
                    <a:pt x="7"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7182;p126">
              <a:extLst>
                <a:ext uri="{FF2B5EF4-FFF2-40B4-BE49-F238E27FC236}">
                  <a16:creationId xmlns:a16="http://schemas.microsoft.com/office/drawing/2014/main" id="{D6124217-8EC5-4C21-B52B-DD5CFFC36DB5}"/>
                </a:ext>
              </a:extLst>
            </p:cNvPr>
            <p:cNvSpPr/>
            <p:nvPr/>
          </p:nvSpPr>
          <p:spPr>
            <a:xfrm>
              <a:off x="2265190" y="2075880"/>
              <a:ext cx="109" cy="68"/>
            </a:xfrm>
            <a:custGeom>
              <a:avLst/>
              <a:gdLst/>
              <a:ahLst/>
              <a:cxnLst/>
              <a:rect l="l" t="t" r="r" b="b"/>
              <a:pathLst>
                <a:path w="8" h="5" extrusionOk="0">
                  <a:moveTo>
                    <a:pt x="7"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7183;p126">
              <a:extLst>
                <a:ext uri="{FF2B5EF4-FFF2-40B4-BE49-F238E27FC236}">
                  <a16:creationId xmlns:a16="http://schemas.microsoft.com/office/drawing/2014/main" id="{54052462-1420-4642-82EA-B28419D3C6DE}"/>
                </a:ext>
              </a:extLst>
            </p:cNvPr>
            <p:cNvSpPr/>
            <p:nvPr/>
          </p:nvSpPr>
          <p:spPr>
            <a:xfrm>
              <a:off x="2263900" y="2076599"/>
              <a:ext cx="258" cy="109"/>
            </a:xfrm>
            <a:custGeom>
              <a:avLst/>
              <a:gdLst/>
              <a:ahLst/>
              <a:cxnLst/>
              <a:rect l="l" t="t" r="r" b="b"/>
              <a:pathLst>
                <a:path w="19" h="8" extrusionOk="0">
                  <a:moveTo>
                    <a:pt x="18"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7184;p126">
              <a:extLst>
                <a:ext uri="{FF2B5EF4-FFF2-40B4-BE49-F238E27FC236}">
                  <a16:creationId xmlns:a16="http://schemas.microsoft.com/office/drawing/2014/main" id="{A7B64C42-9DDC-4B0B-B03D-050D711DF9A3}"/>
                </a:ext>
              </a:extLst>
            </p:cNvPr>
            <p:cNvSpPr/>
            <p:nvPr/>
          </p:nvSpPr>
          <p:spPr>
            <a:xfrm>
              <a:off x="2265000" y="2075975"/>
              <a:ext cx="109" cy="68"/>
            </a:xfrm>
            <a:custGeom>
              <a:avLst/>
              <a:gdLst/>
              <a:ahLst/>
              <a:cxnLst/>
              <a:rect l="l" t="t" r="r" b="b"/>
              <a:pathLst>
                <a:path w="8" h="5" extrusionOk="0">
                  <a:moveTo>
                    <a:pt x="7"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7185;p126">
              <a:extLst>
                <a:ext uri="{FF2B5EF4-FFF2-40B4-BE49-F238E27FC236}">
                  <a16:creationId xmlns:a16="http://schemas.microsoft.com/office/drawing/2014/main" id="{BE431F07-6594-4B91-A9B4-5AA6633BBD9D}"/>
                </a:ext>
              </a:extLst>
            </p:cNvPr>
            <p:cNvSpPr/>
            <p:nvPr/>
          </p:nvSpPr>
          <p:spPr>
            <a:xfrm>
              <a:off x="2264714" y="2076124"/>
              <a:ext cx="149" cy="109"/>
            </a:xfrm>
            <a:custGeom>
              <a:avLst/>
              <a:gdLst/>
              <a:ahLst/>
              <a:cxnLst/>
              <a:rect l="l" t="t" r="r" b="b"/>
              <a:pathLst>
                <a:path w="11" h="8" extrusionOk="0">
                  <a:moveTo>
                    <a:pt x="11"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7186;p126">
              <a:extLst>
                <a:ext uri="{FF2B5EF4-FFF2-40B4-BE49-F238E27FC236}">
                  <a16:creationId xmlns:a16="http://schemas.microsoft.com/office/drawing/2014/main" id="{66061966-1891-4FCA-99AA-8D5AA29ACDC1}"/>
                </a:ext>
              </a:extLst>
            </p:cNvPr>
            <p:cNvSpPr/>
            <p:nvPr/>
          </p:nvSpPr>
          <p:spPr>
            <a:xfrm>
              <a:off x="2262949" y="2077210"/>
              <a:ext cx="163" cy="109"/>
            </a:xfrm>
            <a:custGeom>
              <a:avLst/>
              <a:gdLst/>
              <a:ahLst/>
              <a:cxnLst/>
              <a:rect l="l" t="t" r="r" b="b"/>
              <a:pathLst>
                <a:path w="12" h="8" extrusionOk="0">
                  <a:moveTo>
                    <a:pt x="1" y="8"/>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7187;p126">
              <a:extLst>
                <a:ext uri="{FF2B5EF4-FFF2-40B4-BE49-F238E27FC236}">
                  <a16:creationId xmlns:a16="http://schemas.microsoft.com/office/drawing/2014/main" id="{6451F103-2AEC-49BF-B575-B195B2CAB33E}"/>
                </a:ext>
              </a:extLst>
            </p:cNvPr>
            <p:cNvSpPr/>
            <p:nvPr/>
          </p:nvSpPr>
          <p:spPr>
            <a:xfrm>
              <a:off x="2270077" y="2062058"/>
              <a:ext cx="14" cy="204"/>
            </a:xfrm>
            <a:custGeom>
              <a:avLst/>
              <a:gdLst/>
              <a:ahLst/>
              <a:cxnLst/>
              <a:rect l="l" t="t" r="r" b="b"/>
              <a:pathLst>
                <a:path w="1" h="15" extrusionOk="0">
                  <a:moveTo>
                    <a:pt x="1" y="0"/>
                  </a:moveTo>
                  <a:lnTo>
                    <a:pt x="1"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7188;p126">
              <a:extLst>
                <a:ext uri="{FF2B5EF4-FFF2-40B4-BE49-F238E27FC236}">
                  <a16:creationId xmlns:a16="http://schemas.microsoft.com/office/drawing/2014/main" id="{59DC2029-8F8B-4FF7-B858-228DD2C8F3A2}"/>
                </a:ext>
              </a:extLst>
            </p:cNvPr>
            <p:cNvSpPr/>
            <p:nvPr/>
          </p:nvSpPr>
          <p:spPr>
            <a:xfrm>
              <a:off x="2270132" y="2062574"/>
              <a:ext cx="14" cy="163"/>
            </a:xfrm>
            <a:custGeom>
              <a:avLst/>
              <a:gdLst/>
              <a:ahLst/>
              <a:cxnLst/>
              <a:rect l="l" t="t" r="r" b="b"/>
              <a:pathLst>
                <a:path w="1" h="12" extrusionOk="0">
                  <a:moveTo>
                    <a:pt x="0"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7189;p126">
              <a:extLst>
                <a:ext uri="{FF2B5EF4-FFF2-40B4-BE49-F238E27FC236}">
                  <a16:creationId xmlns:a16="http://schemas.microsoft.com/office/drawing/2014/main" id="{1CC776F0-867E-4511-8D5A-7DD44BDE6E1F}"/>
                </a:ext>
              </a:extLst>
            </p:cNvPr>
            <p:cNvSpPr/>
            <p:nvPr/>
          </p:nvSpPr>
          <p:spPr>
            <a:xfrm>
              <a:off x="2263289" y="2076830"/>
              <a:ext cx="394" cy="258"/>
            </a:xfrm>
            <a:custGeom>
              <a:avLst/>
              <a:gdLst/>
              <a:ahLst/>
              <a:cxnLst/>
              <a:rect l="l" t="t" r="r" b="b"/>
              <a:pathLst>
                <a:path w="29" h="19" extrusionOk="0">
                  <a:moveTo>
                    <a:pt x="28" y="1"/>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7190;p126">
              <a:extLst>
                <a:ext uri="{FF2B5EF4-FFF2-40B4-BE49-F238E27FC236}">
                  <a16:creationId xmlns:a16="http://schemas.microsoft.com/office/drawing/2014/main" id="{A573B81C-263B-4530-B546-E28D9A39F0AB}"/>
                </a:ext>
              </a:extLst>
            </p:cNvPr>
            <p:cNvSpPr/>
            <p:nvPr/>
          </p:nvSpPr>
          <p:spPr>
            <a:xfrm>
              <a:off x="2270173" y="2063103"/>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7191;p126">
              <a:extLst>
                <a:ext uri="{FF2B5EF4-FFF2-40B4-BE49-F238E27FC236}">
                  <a16:creationId xmlns:a16="http://schemas.microsoft.com/office/drawing/2014/main" id="{A2B6B2F0-33C6-4A42-8188-CA68BA669E0D}"/>
                </a:ext>
              </a:extLst>
            </p:cNvPr>
            <p:cNvSpPr/>
            <p:nvPr/>
          </p:nvSpPr>
          <p:spPr>
            <a:xfrm>
              <a:off x="2334109" y="212622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7192;p126">
              <a:extLst>
                <a:ext uri="{FF2B5EF4-FFF2-40B4-BE49-F238E27FC236}">
                  <a16:creationId xmlns:a16="http://schemas.microsoft.com/office/drawing/2014/main" id="{1EDD3510-7A7F-4EE7-8ED7-FE1BC565C258}"/>
                </a:ext>
              </a:extLst>
            </p:cNvPr>
            <p:cNvSpPr/>
            <p:nvPr/>
          </p:nvSpPr>
          <p:spPr>
            <a:xfrm>
              <a:off x="2334204" y="2126076"/>
              <a:ext cx="14" cy="68"/>
            </a:xfrm>
            <a:custGeom>
              <a:avLst/>
              <a:gdLst/>
              <a:ahLst/>
              <a:cxnLst/>
              <a:rect l="l" t="t" r="r" b="b"/>
              <a:pathLst>
                <a:path w="1" h="5" extrusionOk="0">
                  <a:moveTo>
                    <a:pt x="0" y="1"/>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7193;p126">
              <a:extLst>
                <a:ext uri="{FF2B5EF4-FFF2-40B4-BE49-F238E27FC236}">
                  <a16:creationId xmlns:a16="http://schemas.microsoft.com/office/drawing/2014/main" id="{A6C9D254-38D0-4374-AB1A-B595328D9457}"/>
                </a:ext>
              </a:extLst>
            </p:cNvPr>
            <p:cNvSpPr/>
            <p:nvPr/>
          </p:nvSpPr>
          <p:spPr>
            <a:xfrm>
              <a:off x="2334150" y="2126130"/>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7194;p126">
              <a:extLst>
                <a:ext uri="{FF2B5EF4-FFF2-40B4-BE49-F238E27FC236}">
                  <a16:creationId xmlns:a16="http://schemas.microsoft.com/office/drawing/2014/main" id="{F24722AA-6DD0-4A0E-B770-2724865AFA9C}"/>
                </a:ext>
              </a:extLst>
            </p:cNvPr>
            <p:cNvSpPr/>
            <p:nvPr/>
          </p:nvSpPr>
          <p:spPr>
            <a:xfrm>
              <a:off x="2334204" y="2126035"/>
              <a:ext cx="54" cy="54"/>
            </a:xfrm>
            <a:custGeom>
              <a:avLst/>
              <a:gdLst/>
              <a:ahLst/>
              <a:cxnLst/>
              <a:rect l="l" t="t" r="r" b="b"/>
              <a:pathLst>
                <a:path w="4" h="4" extrusionOk="0">
                  <a:moveTo>
                    <a:pt x="4"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7195;p126">
              <a:extLst>
                <a:ext uri="{FF2B5EF4-FFF2-40B4-BE49-F238E27FC236}">
                  <a16:creationId xmlns:a16="http://schemas.microsoft.com/office/drawing/2014/main" id="{C143377D-BDE1-48F7-9D5E-6A01544DF289}"/>
                </a:ext>
              </a:extLst>
            </p:cNvPr>
            <p:cNvSpPr/>
            <p:nvPr/>
          </p:nvSpPr>
          <p:spPr>
            <a:xfrm>
              <a:off x="2334055" y="2126320"/>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7196;p126">
              <a:extLst>
                <a:ext uri="{FF2B5EF4-FFF2-40B4-BE49-F238E27FC236}">
                  <a16:creationId xmlns:a16="http://schemas.microsoft.com/office/drawing/2014/main" id="{D9F00938-0ABB-4F09-9CEA-430BE6245B42}"/>
                </a:ext>
              </a:extLst>
            </p:cNvPr>
            <p:cNvSpPr/>
            <p:nvPr/>
          </p:nvSpPr>
          <p:spPr>
            <a:xfrm>
              <a:off x="2334109" y="2126266"/>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7197;p126">
              <a:extLst>
                <a:ext uri="{FF2B5EF4-FFF2-40B4-BE49-F238E27FC236}">
                  <a16:creationId xmlns:a16="http://schemas.microsoft.com/office/drawing/2014/main" id="{3D823E44-B256-4A16-8C2F-92556C50474B}"/>
                </a:ext>
              </a:extLst>
            </p:cNvPr>
            <p:cNvSpPr/>
            <p:nvPr/>
          </p:nvSpPr>
          <p:spPr>
            <a:xfrm>
              <a:off x="2336580" y="2124365"/>
              <a:ext cx="204" cy="163"/>
            </a:xfrm>
            <a:custGeom>
              <a:avLst/>
              <a:gdLst/>
              <a:ahLst/>
              <a:cxnLst/>
              <a:rect l="l" t="t" r="r" b="b"/>
              <a:pathLst>
                <a:path w="15" h="12" extrusionOk="0">
                  <a:moveTo>
                    <a:pt x="14"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7198;p126">
              <a:extLst>
                <a:ext uri="{FF2B5EF4-FFF2-40B4-BE49-F238E27FC236}">
                  <a16:creationId xmlns:a16="http://schemas.microsoft.com/office/drawing/2014/main" id="{B06C9990-FB2D-455B-969A-B390DAC9784C}"/>
                </a:ext>
              </a:extLst>
            </p:cNvPr>
            <p:cNvSpPr/>
            <p:nvPr/>
          </p:nvSpPr>
          <p:spPr>
            <a:xfrm>
              <a:off x="2304306" y="2129782"/>
              <a:ext cx="244" cy="14"/>
            </a:xfrm>
            <a:custGeom>
              <a:avLst/>
              <a:gdLst/>
              <a:ahLst/>
              <a:cxnLst/>
              <a:rect l="l" t="t" r="r" b="b"/>
              <a:pathLst>
                <a:path w="18" h="1" extrusionOk="0">
                  <a:moveTo>
                    <a:pt x="18"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7199;p126">
              <a:extLst>
                <a:ext uri="{FF2B5EF4-FFF2-40B4-BE49-F238E27FC236}">
                  <a16:creationId xmlns:a16="http://schemas.microsoft.com/office/drawing/2014/main" id="{124A73F6-C85E-4FBD-855B-56A9E4FEAE40}"/>
                </a:ext>
              </a:extLst>
            </p:cNvPr>
            <p:cNvSpPr/>
            <p:nvPr/>
          </p:nvSpPr>
          <p:spPr>
            <a:xfrm>
              <a:off x="2337245" y="2123985"/>
              <a:ext cx="299" cy="163"/>
            </a:xfrm>
            <a:custGeom>
              <a:avLst/>
              <a:gdLst/>
              <a:ahLst/>
              <a:cxnLst/>
              <a:rect l="l" t="t" r="r" b="b"/>
              <a:pathLst>
                <a:path w="22" h="12" extrusionOk="0">
                  <a:moveTo>
                    <a:pt x="21"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7200;p126">
              <a:extLst>
                <a:ext uri="{FF2B5EF4-FFF2-40B4-BE49-F238E27FC236}">
                  <a16:creationId xmlns:a16="http://schemas.microsoft.com/office/drawing/2014/main" id="{E0AB15E7-2096-4A5F-BAF2-263F507659D3}"/>
                </a:ext>
              </a:extLst>
            </p:cNvPr>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7201;p126">
              <a:extLst>
                <a:ext uri="{FF2B5EF4-FFF2-40B4-BE49-F238E27FC236}">
                  <a16:creationId xmlns:a16="http://schemas.microsoft.com/office/drawing/2014/main" id="{9A77CAAC-5826-4459-B247-D690E4DB8454}"/>
                </a:ext>
              </a:extLst>
            </p:cNvPr>
            <p:cNvSpPr/>
            <p:nvPr/>
          </p:nvSpPr>
          <p:spPr>
            <a:xfrm>
              <a:off x="2304687" y="2129782"/>
              <a:ext cx="204" cy="14"/>
            </a:xfrm>
            <a:custGeom>
              <a:avLst/>
              <a:gdLst/>
              <a:ahLst/>
              <a:cxnLst/>
              <a:rect l="l" t="t" r="r" b="b"/>
              <a:pathLst>
                <a:path w="15" h="1" extrusionOk="0">
                  <a:moveTo>
                    <a:pt x="1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7202;p126">
              <a:extLst>
                <a:ext uri="{FF2B5EF4-FFF2-40B4-BE49-F238E27FC236}">
                  <a16:creationId xmlns:a16="http://schemas.microsoft.com/office/drawing/2014/main" id="{1C20692E-45C9-417E-9763-5C4AB6F4C86F}"/>
                </a:ext>
              </a:extLst>
            </p:cNvPr>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7203;p126">
              <a:extLst>
                <a:ext uri="{FF2B5EF4-FFF2-40B4-BE49-F238E27FC236}">
                  <a16:creationId xmlns:a16="http://schemas.microsoft.com/office/drawing/2014/main" id="{710CCA70-B699-4CED-9D52-96B6E343871C}"/>
                </a:ext>
              </a:extLst>
            </p:cNvPr>
            <p:cNvSpPr/>
            <p:nvPr/>
          </p:nvSpPr>
          <p:spPr>
            <a:xfrm>
              <a:off x="2336241" y="2124555"/>
              <a:ext cx="258" cy="109"/>
            </a:xfrm>
            <a:custGeom>
              <a:avLst/>
              <a:gdLst/>
              <a:ahLst/>
              <a:cxnLst/>
              <a:rect l="l" t="t" r="r" b="b"/>
              <a:pathLst>
                <a:path w="19" h="8" extrusionOk="0">
                  <a:moveTo>
                    <a:pt x="18"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7204;p126">
              <a:extLst>
                <a:ext uri="{FF2B5EF4-FFF2-40B4-BE49-F238E27FC236}">
                  <a16:creationId xmlns:a16="http://schemas.microsoft.com/office/drawing/2014/main" id="{995E7620-C1E7-4E25-B067-9EA2BB5D7DB7}"/>
                </a:ext>
              </a:extLst>
            </p:cNvPr>
            <p:cNvSpPr/>
            <p:nvPr/>
          </p:nvSpPr>
          <p:spPr>
            <a:xfrm>
              <a:off x="2336010" y="2124704"/>
              <a:ext cx="204" cy="109"/>
            </a:xfrm>
            <a:custGeom>
              <a:avLst/>
              <a:gdLst/>
              <a:ahLst/>
              <a:cxnLst/>
              <a:rect l="l" t="t" r="r" b="b"/>
              <a:pathLst>
                <a:path w="15" h="8" extrusionOk="0">
                  <a:moveTo>
                    <a:pt x="14"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7205;p126">
              <a:extLst>
                <a:ext uri="{FF2B5EF4-FFF2-40B4-BE49-F238E27FC236}">
                  <a16:creationId xmlns:a16="http://schemas.microsoft.com/office/drawing/2014/main" id="{773ED4F4-CA8B-4036-8AF0-02493E54638E}"/>
                </a:ext>
              </a:extLst>
            </p:cNvPr>
            <p:cNvSpPr/>
            <p:nvPr/>
          </p:nvSpPr>
          <p:spPr>
            <a:xfrm>
              <a:off x="2335725" y="2124895"/>
              <a:ext cx="204" cy="109"/>
            </a:xfrm>
            <a:custGeom>
              <a:avLst/>
              <a:gdLst/>
              <a:ahLst/>
              <a:cxnLst/>
              <a:rect l="l" t="t" r="r" b="b"/>
              <a:pathLst>
                <a:path w="15" h="8" extrusionOk="0">
                  <a:moveTo>
                    <a:pt x="14"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7206;p126">
              <a:extLst>
                <a:ext uri="{FF2B5EF4-FFF2-40B4-BE49-F238E27FC236}">
                  <a16:creationId xmlns:a16="http://schemas.microsoft.com/office/drawing/2014/main" id="{98579B45-8F5B-4DB6-974F-22694E0C2B49}"/>
                </a:ext>
              </a:extLst>
            </p:cNvPr>
            <p:cNvSpPr/>
            <p:nvPr/>
          </p:nvSpPr>
          <p:spPr>
            <a:xfrm>
              <a:off x="2341237" y="2121989"/>
              <a:ext cx="530" cy="258"/>
            </a:xfrm>
            <a:custGeom>
              <a:avLst/>
              <a:gdLst/>
              <a:ahLst/>
              <a:cxnLst/>
              <a:rect l="l" t="t" r="r" b="b"/>
              <a:pathLst>
                <a:path w="39" h="19" extrusionOk="0">
                  <a:moveTo>
                    <a:pt x="39" y="1"/>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7207;p126">
              <a:extLst>
                <a:ext uri="{FF2B5EF4-FFF2-40B4-BE49-F238E27FC236}">
                  <a16:creationId xmlns:a16="http://schemas.microsoft.com/office/drawing/2014/main" id="{00872F91-28C4-469E-BBC2-1DC0B9FABF84}"/>
                </a:ext>
              </a:extLst>
            </p:cNvPr>
            <p:cNvSpPr/>
            <p:nvPr/>
          </p:nvSpPr>
          <p:spPr>
            <a:xfrm>
              <a:off x="2336865" y="2124229"/>
              <a:ext cx="299" cy="109"/>
            </a:xfrm>
            <a:custGeom>
              <a:avLst/>
              <a:gdLst/>
              <a:ahLst/>
              <a:cxnLst/>
              <a:rect l="l" t="t" r="r" b="b"/>
              <a:pathLst>
                <a:path w="22" h="8" extrusionOk="0">
                  <a:moveTo>
                    <a:pt x="21"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7208;p126">
              <a:extLst>
                <a:ext uri="{FF2B5EF4-FFF2-40B4-BE49-F238E27FC236}">
                  <a16:creationId xmlns:a16="http://schemas.microsoft.com/office/drawing/2014/main" id="{2174754B-B6ED-4ADD-9CB6-674F4D6692B5}"/>
                </a:ext>
              </a:extLst>
            </p:cNvPr>
            <p:cNvSpPr/>
            <p:nvPr/>
          </p:nvSpPr>
          <p:spPr>
            <a:xfrm>
              <a:off x="2339472" y="2122844"/>
              <a:ext cx="448" cy="204"/>
            </a:xfrm>
            <a:custGeom>
              <a:avLst/>
              <a:gdLst/>
              <a:ahLst/>
              <a:cxnLst/>
              <a:rect l="l" t="t" r="r" b="b"/>
              <a:pathLst>
                <a:path w="33" h="15" extrusionOk="0">
                  <a:moveTo>
                    <a:pt x="32"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7209;p126">
              <a:extLst>
                <a:ext uri="{FF2B5EF4-FFF2-40B4-BE49-F238E27FC236}">
                  <a16:creationId xmlns:a16="http://schemas.microsoft.com/office/drawing/2014/main" id="{27C064F7-F4E7-4EF0-9108-9EDE6CBCF129}"/>
                </a:ext>
              </a:extLst>
            </p:cNvPr>
            <p:cNvSpPr/>
            <p:nvPr/>
          </p:nvSpPr>
          <p:spPr>
            <a:xfrm>
              <a:off x="2301876" y="2129457"/>
              <a:ext cx="679" cy="109"/>
            </a:xfrm>
            <a:custGeom>
              <a:avLst/>
              <a:gdLst/>
              <a:ahLst/>
              <a:cxnLst/>
              <a:rect l="l" t="t" r="r" b="b"/>
              <a:pathLst>
                <a:path w="50" h="8" extrusionOk="0">
                  <a:moveTo>
                    <a:pt x="1" y="0"/>
                  </a:moveTo>
                  <a:lnTo>
                    <a:pt x="5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7210;p126">
              <a:extLst>
                <a:ext uri="{FF2B5EF4-FFF2-40B4-BE49-F238E27FC236}">
                  <a16:creationId xmlns:a16="http://schemas.microsoft.com/office/drawing/2014/main" id="{FEA5AF7A-094A-4896-A598-2CE184F2B5E4}"/>
                </a:ext>
              </a:extLst>
            </p:cNvPr>
            <p:cNvSpPr/>
            <p:nvPr/>
          </p:nvSpPr>
          <p:spPr>
            <a:xfrm>
              <a:off x="2340572" y="2122274"/>
              <a:ext cx="530" cy="258"/>
            </a:xfrm>
            <a:custGeom>
              <a:avLst/>
              <a:gdLst/>
              <a:ahLst/>
              <a:cxnLst/>
              <a:rect l="l" t="t" r="r" b="b"/>
              <a:pathLst>
                <a:path w="39" h="19" extrusionOk="0">
                  <a:moveTo>
                    <a:pt x="39" y="1"/>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7211;p126">
              <a:extLst>
                <a:ext uri="{FF2B5EF4-FFF2-40B4-BE49-F238E27FC236}">
                  <a16:creationId xmlns:a16="http://schemas.microsoft.com/office/drawing/2014/main" id="{445AC327-3E43-4C4A-BD61-0D6C6EFE9E56}"/>
                </a:ext>
              </a:extLst>
            </p:cNvPr>
            <p:cNvSpPr/>
            <p:nvPr/>
          </p:nvSpPr>
          <p:spPr>
            <a:xfrm>
              <a:off x="2334340" y="2125886"/>
              <a:ext cx="68" cy="68"/>
            </a:xfrm>
            <a:custGeom>
              <a:avLst/>
              <a:gdLst/>
              <a:ahLst/>
              <a:cxnLst/>
              <a:rect l="l" t="t" r="r" b="b"/>
              <a:pathLst>
                <a:path w="5" h="5" extrusionOk="0">
                  <a:moveTo>
                    <a:pt x="1" y="4"/>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7212;p126">
              <a:extLst>
                <a:ext uri="{FF2B5EF4-FFF2-40B4-BE49-F238E27FC236}">
                  <a16:creationId xmlns:a16="http://schemas.microsoft.com/office/drawing/2014/main" id="{9A01ABF6-96A0-483C-9D7C-0B44059B51F6}"/>
                </a:ext>
              </a:extLst>
            </p:cNvPr>
            <p:cNvSpPr/>
            <p:nvPr/>
          </p:nvSpPr>
          <p:spPr>
            <a:xfrm>
              <a:off x="2338956" y="2123129"/>
              <a:ext cx="394" cy="163"/>
            </a:xfrm>
            <a:custGeom>
              <a:avLst/>
              <a:gdLst/>
              <a:ahLst/>
              <a:cxnLst/>
              <a:rect l="l" t="t" r="r" b="b"/>
              <a:pathLst>
                <a:path w="29" h="12" extrusionOk="0">
                  <a:moveTo>
                    <a:pt x="28"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7213;p126">
              <a:extLst>
                <a:ext uri="{FF2B5EF4-FFF2-40B4-BE49-F238E27FC236}">
                  <a16:creationId xmlns:a16="http://schemas.microsoft.com/office/drawing/2014/main" id="{6C89B647-3CF7-455E-BAA2-EA83972E972A}"/>
                </a:ext>
              </a:extLst>
            </p:cNvPr>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7214;p126">
              <a:extLst>
                <a:ext uri="{FF2B5EF4-FFF2-40B4-BE49-F238E27FC236}">
                  <a16:creationId xmlns:a16="http://schemas.microsoft.com/office/drawing/2014/main" id="{3D5FF2B3-5D63-41AB-82DD-4909FB519D25}"/>
                </a:ext>
              </a:extLst>
            </p:cNvPr>
            <p:cNvSpPr/>
            <p:nvPr/>
          </p:nvSpPr>
          <p:spPr>
            <a:xfrm>
              <a:off x="2338481" y="2123374"/>
              <a:ext cx="339" cy="149"/>
            </a:xfrm>
            <a:custGeom>
              <a:avLst/>
              <a:gdLst/>
              <a:ahLst/>
              <a:cxnLst/>
              <a:rect l="l" t="t" r="r" b="b"/>
              <a:pathLst>
                <a:path w="25" h="11" extrusionOk="0">
                  <a:moveTo>
                    <a:pt x="25"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7215;p126">
              <a:extLst>
                <a:ext uri="{FF2B5EF4-FFF2-40B4-BE49-F238E27FC236}">
                  <a16:creationId xmlns:a16="http://schemas.microsoft.com/office/drawing/2014/main" id="{8C47218A-3C71-4AB0-B2C9-17CD93981D75}"/>
                </a:ext>
              </a:extLst>
            </p:cNvPr>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7216;p126">
              <a:extLst>
                <a:ext uri="{FF2B5EF4-FFF2-40B4-BE49-F238E27FC236}">
                  <a16:creationId xmlns:a16="http://schemas.microsoft.com/office/drawing/2014/main" id="{AB7FB4F8-F2FE-41C0-B83A-C9F734FE59C1}"/>
                </a:ext>
              </a:extLst>
            </p:cNvPr>
            <p:cNvSpPr/>
            <p:nvPr/>
          </p:nvSpPr>
          <p:spPr>
            <a:xfrm>
              <a:off x="2302691" y="2129592"/>
              <a:ext cx="489" cy="68"/>
            </a:xfrm>
            <a:custGeom>
              <a:avLst/>
              <a:gdLst/>
              <a:ahLst/>
              <a:cxnLst/>
              <a:rect l="l" t="t" r="r" b="b"/>
              <a:pathLst>
                <a:path w="36" h="5" extrusionOk="0">
                  <a:moveTo>
                    <a:pt x="35"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7217;p126">
              <a:extLst>
                <a:ext uri="{FF2B5EF4-FFF2-40B4-BE49-F238E27FC236}">
                  <a16:creationId xmlns:a16="http://schemas.microsoft.com/office/drawing/2014/main" id="{71E356A7-E4CE-4AE5-8B72-AEAB897BD034}"/>
                </a:ext>
              </a:extLst>
            </p:cNvPr>
            <p:cNvSpPr/>
            <p:nvPr/>
          </p:nvSpPr>
          <p:spPr>
            <a:xfrm>
              <a:off x="2334245" y="2125981"/>
              <a:ext cx="68" cy="68"/>
            </a:xfrm>
            <a:custGeom>
              <a:avLst/>
              <a:gdLst/>
              <a:ahLst/>
              <a:cxnLst/>
              <a:rect l="l" t="t" r="r" b="b"/>
              <a:pathLst>
                <a:path w="5" h="5" extrusionOk="0">
                  <a:moveTo>
                    <a:pt x="4"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7218;p126">
              <a:extLst>
                <a:ext uri="{FF2B5EF4-FFF2-40B4-BE49-F238E27FC236}">
                  <a16:creationId xmlns:a16="http://schemas.microsoft.com/office/drawing/2014/main" id="{C4CB4C1F-C694-48C8-83DF-3DCFA104538E}"/>
                </a:ext>
              </a:extLst>
            </p:cNvPr>
            <p:cNvSpPr/>
            <p:nvPr/>
          </p:nvSpPr>
          <p:spPr>
            <a:xfrm>
              <a:off x="2334489" y="2125750"/>
              <a:ext cx="54" cy="54"/>
            </a:xfrm>
            <a:custGeom>
              <a:avLst/>
              <a:gdLst/>
              <a:ahLst/>
              <a:cxnLst/>
              <a:rect l="l" t="t" r="r" b="b"/>
              <a:pathLst>
                <a:path w="4" h="4" extrusionOk="0">
                  <a:moveTo>
                    <a:pt x="4"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7219;p126">
              <a:extLst>
                <a:ext uri="{FF2B5EF4-FFF2-40B4-BE49-F238E27FC236}">
                  <a16:creationId xmlns:a16="http://schemas.microsoft.com/office/drawing/2014/main" id="{1BB97648-3875-461E-B221-FE64F85C72E2}"/>
                </a:ext>
              </a:extLst>
            </p:cNvPr>
            <p:cNvSpPr/>
            <p:nvPr/>
          </p:nvSpPr>
          <p:spPr>
            <a:xfrm>
              <a:off x="2303302" y="2129647"/>
              <a:ext cx="394" cy="54"/>
            </a:xfrm>
            <a:custGeom>
              <a:avLst/>
              <a:gdLst/>
              <a:ahLst/>
              <a:cxnLst/>
              <a:rect l="l" t="t" r="r" b="b"/>
              <a:pathLst>
                <a:path w="29" h="4" extrusionOk="0">
                  <a:moveTo>
                    <a:pt x="29"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7220;p126">
              <a:extLst>
                <a:ext uri="{FF2B5EF4-FFF2-40B4-BE49-F238E27FC236}">
                  <a16:creationId xmlns:a16="http://schemas.microsoft.com/office/drawing/2014/main" id="{B340768F-EF3D-46F9-984F-02A61B5B5DB4}"/>
                </a:ext>
              </a:extLst>
            </p:cNvPr>
            <p:cNvSpPr/>
            <p:nvPr/>
          </p:nvSpPr>
          <p:spPr>
            <a:xfrm>
              <a:off x="2333294" y="2126456"/>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7221;p126">
              <a:extLst>
                <a:ext uri="{FF2B5EF4-FFF2-40B4-BE49-F238E27FC236}">
                  <a16:creationId xmlns:a16="http://schemas.microsoft.com/office/drawing/2014/main" id="{0D87647B-D870-4384-B8A5-DD1A753A4498}"/>
                </a:ext>
              </a:extLst>
            </p:cNvPr>
            <p:cNvSpPr/>
            <p:nvPr/>
          </p:nvSpPr>
          <p:spPr>
            <a:xfrm>
              <a:off x="2334394" y="2125845"/>
              <a:ext cx="54" cy="54"/>
            </a:xfrm>
            <a:custGeom>
              <a:avLst/>
              <a:gdLst/>
              <a:ahLst/>
              <a:cxnLst/>
              <a:rect l="l" t="t" r="r" b="b"/>
              <a:pathLst>
                <a:path w="4" h="4" extrusionOk="0">
                  <a:moveTo>
                    <a:pt x="4"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7222;p126">
              <a:extLst>
                <a:ext uri="{FF2B5EF4-FFF2-40B4-BE49-F238E27FC236}">
                  <a16:creationId xmlns:a16="http://schemas.microsoft.com/office/drawing/2014/main" id="{07BADCF8-FECA-45D3-965A-F222E4940DBD}"/>
                </a:ext>
              </a:extLst>
            </p:cNvPr>
            <p:cNvSpPr/>
            <p:nvPr/>
          </p:nvSpPr>
          <p:spPr>
            <a:xfrm>
              <a:off x="2340002" y="2122559"/>
              <a:ext cx="489" cy="258"/>
            </a:xfrm>
            <a:custGeom>
              <a:avLst/>
              <a:gdLst/>
              <a:ahLst/>
              <a:cxnLst/>
              <a:rect l="l" t="t" r="r" b="b"/>
              <a:pathLst>
                <a:path w="36" h="19" extrusionOk="0">
                  <a:moveTo>
                    <a:pt x="35" y="1"/>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7223;p126">
              <a:extLst>
                <a:ext uri="{FF2B5EF4-FFF2-40B4-BE49-F238E27FC236}">
                  <a16:creationId xmlns:a16="http://schemas.microsoft.com/office/drawing/2014/main" id="{752513A4-FDA8-4C6E-8C4B-48F4CFACBDB6}"/>
                </a:ext>
              </a:extLst>
            </p:cNvPr>
            <p:cNvSpPr/>
            <p:nvPr/>
          </p:nvSpPr>
          <p:spPr>
            <a:xfrm>
              <a:off x="2334530" y="2125655"/>
              <a:ext cx="109" cy="109"/>
            </a:xfrm>
            <a:custGeom>
              <a:avLst/>
              <a:gdLst/>
              <a:ahLst/>
              <a:cxnLst/>
              <a:rect l="l" t="t" r="r" b="b"/>
              <a:pathLst>
                <a:path w="8" h="8" extrusionOk="0">
                  <a:moveTo>
                    <a:pt x="8"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7224;p126">
              <a:extLst>
                <a:ext uri="{FF2B5EF4-FFF2-40B4-BE49-F238E27FC236}">
                  <a16:creationId xmlns:a16="http://schemas.microsoft.com/office/drawing/2014/main" id="{9274B2B0-C91F-44C8-AA63-FD319D4F21E1}"/>
                </a:ext>
              </a:extLst>
            </p:cNvPr>
            <p:cNvSpPr/>
            <p:nvPr/>
          </p:nvSpPr>
          <p:spPr>
            <a:xfrm>
              <a:off x="2305202" y="2129837"/>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7225;p126">
              <a:extLst>
                <a:ext uri="{FF2B5EF4-FFF2-40B4-BE49-F238E27FC236}">
                  <a16:creationId xmlns:a16="http://schemas.microsoft.com/office/drawing/2014/main" id="{B9EA511D-1D5D-49CC-832A-967FC201680A}"/>
                </a:ext>
              </a:extLst>
            </p:cNvPr>
            <p:cNvSpPr/>
            <p:nvPr/>
          </p:nvSpPr>
          <p:spPr>
            <a:xfrm>
              <a:off x="2335100" y="2125275"/>
              <a:ext cx="163" cy="109"/>
            </a:xfrm>
            <a:custGeom>
              <a:avLst/>
              <a:gdLst/>
              <a:ahLst/>
              <a:cxnLst/>
              <a:rect l="l" t="t" r="r" b="b"/>
              <a:pathLst>
                <a:path w="12" h="8" extrusionOk="0">
                  <a:moveTo>
                    <a:pt x="11"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7226;p126">
              <a:extLst>
                <a:ext uri="{FF2B5EF4-FFF2-40B4-BE49-F238E27FC236}">
                  <a16:creationId xmlns:a16="http://schemas.microsoft.com/office/drawing/2014/main" id="{05D0B376-3A68-4E21-A6EE-125B7C22D2E1}"/>
                </a:ext>
              </a:extLst>
            </p:cNvPr>
            <p:cNvSpPr/>
            <p:nvPr/>
          </p:nvSpPr>
          <p:spPr>
            <a:xfrm>
              <a:off x="2334964" y="2125370"/>
              <a:ext cx="109" cy="109"/>
            </a:xfrm>
            <a:custGeom>
              <a:avLst/>
              <a:gdLst/>
              <a:ahLst/>
              <a:cxnLst/>
              <a:rect l="l" t="t" r="r" b="b"/>
              <a:pathLst>
                <a:path w="8" h="8" extrusionOk="0">
                  <a:moveTo>
                    <a:pt x="7"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7227;p126">
              <a:extLst>
                <a:ext uri="{FF2B5EF4-FFF2-40B4-BE49-F238E27FC236}">
                  <a16:creationId xmlns:a16="http://schemas.microsoft.com/office/drawing/2014/main" id="{E38BB64C-44F5-438C-A218-79A855EF8B8C}"/>
                </a:ext>
              </a:extLst>
            </p:cNvPr>
            <p:cNvSpPr/>
            <p:nvPr/>
          </p:nvSpPr>
          <p:spPr>
            <a:xfrm>
              <a:off x="2335535" y="2124990"/>
              <a:ext cx="149" cy="109"/>
            </a:xfrm>
            <a:custGeom>
              <a:avLst/>
              <a:gdLst/>
              <a:ahLst/>
              <a:cxnLst/>
              <a:rect l="l" t="t" r="r" b="b"/>
              <a:pathLst>
                <a:path w="11" h="8" extrusionOk="0">
                  <a:moveTo>
                    <a:pt x="11"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7228;p126">
              <a:extLst>
                <a:ext uri="{FF2B5EF4-FFF2-40B4-BE49-F238E27FC236}">
                  <a16:creationId xmlns:a16="http://schemas.microsoft.com/office/drawing/2014/main" id="{1ACE6944-24F8-44B9-BFEE-5D096D9E0DE6}"/>
                </a:ext>
              </a:extLst>
            </p:cNvPr>
            <p:cNvSpPr/>
            <p:nvPr/>
          </p:nvSpPr>
          <p:spPr>
            <a:xfrm>
              <a:off x="2338046" y="2123605"/>
              <a:ext cx="299" cy="163"/>
            </a:xfrm>
            <a:custGeom>
              <a:avLst/>
              <a:gdLst/>
              <a:ahLst/>
              <a:cxnLst/>
              <a:rect l="l" t="t" r="r" b="b"/>
              <a:pathLst>
                <a:path w="22" h="12" extrusionOk="0">
                  <a:moveTo>
                    <a:pt x="22"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7229;p126">
              <a:extLst>
                <a:ext uri="{FF2B5EF4-FFF2-40B4-BE49-F238E27FC236}">
                  <a16:creationId xmlns:a16="http://schemas.microsoft.com/office/drawing/2014/main" id="{26E327AB-55E9-4B66-9FCB-5B772841C22D}"/>
                </a:ext>
              </a:extLst>
            </p:cNvPr>
            <p:cNvSpPr/>
            <p:nvPr/>
          </p:nvSpPr>
          <p:spPr>
            <a:xfrm>
              <a:off x="2303831" y="2129742"/>
              <a:ext cx="299" cy="14"/>
            </a:xfrm>
            <a:custGeom>
              <a:avLst/>
              <a:gdLst/>
              <a:ahLst/>
              <a:cxnLst/>
              <a:rect l="l" t="t" r="r" b="b"/>
              <a:pathLst>
                <a:path w="22" h="1" extrusionOk="0">
                  <a:moveTo>
                    <a:pt x="21"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7230;p126">
              <a:extLst>
                <a:ext uri="{FF2B5EF4-FFF2-40B4-BE49-F238E27FC236}">
                  <a16:creationId xmlns:a16="http://schemas.microsoft.com/office/drawing/2014/main" id="{3486896C-113A-4425-92AE-8C279AD4C933}"/>
                </a:ext>
              </a:extLst>
            </p:cNvPr>
            <p:cNvSpPr/>
            <p:nvPr/>
          </p:nvSpPr>
          <p:spPr>
            <a:xfrm>
              <a:off x="2335290" y="2125125"/>
              <a:ext cx="163" cy="109"/>
            </a:xfrm>
            <a:custGeom>
              <a:avLst/>
              <a:gdLst/>
              <a:ahLst/>
              <a:cxnLst/>
              <a:rect l="l" t="t" r="r" b="b"/>
              <a:pathLst>
                <a:path w="12" h="8" extrusionOk="0">
                  <a:moveTo>
                    <a:pt x="11"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7231;p126">
              <a:extLst>
                <a:ext uri="{FF2B5EF4-FFF2-40B4-BE49-F238E27FC236}">
                  <a16:creationId xmlns:a16="http://schemas.microsoft.com/office/drawing/2014/main" id="{09F0940F-9270-4A6C-8C91-0FF089DFB1B3}"/>
                </a:ext>
              </a:extLst>
            </p:cNvPr>
            <p:cNvSpPr/>
            <p:nvPr/>
          </p:nvSpPr>
          <p:spPr>
            <a:xfrm>
              <a:off x="2334679" y="2125560"/>
              <a:ext cx="109" cy="109"/>
            </a:xfrm>
            <a:custGeom>
              <a:avLst/>
              <a:gdLst/>
              <a:ahLst/>
              <a:cxnLst/>
              <a:rect l="l" t="t" r="r" b="b"/>
              <a:pathLst>
                <a:path w="8" h="8" extrusionOk="0">
                  <a:moveTo>
                    <a:pt x="7"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7232;p126">
              <a:extLst>
                <a:ext uri="{FF2B5EF4-FFF2-40B4-BE49-F238E27FC236}">
                  <a16:creationId xmlns:a16="http://schemas.microsoft.com/office/drawing/2014/main" id="{249191D0-C150-4831-853F-10857F303BDB}"/>
                </a:ext>
              </a:extLst>
            </p:cNvPr>
            <p:cNvSpPr/>
            <p:nvPr/>
          </p:nvSpPr>
          <p:spPr>
            <a:xfrm>
              <a:off x="2337626" y="2123795"/>
              <a:ext cx="299" cy="163"/>
            </a:xfrm>
            <a:custGeom>
              <a:avLst/>
              <a:gdLst/>
              <a:ahLst/>
              <a:cxnLst/>
              <a:rect l="l" t="t" r="r" b="b"/>
              <a:pathLst>
                <a:path w="22" h="12" extrusionOk="0">
                  <a:moveTo>
                    <a:pt x="21" y="1"/>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7233;p126">
              <a:extLst>
                <a:ext uri="{FF2B5EF4-FFF2-40B4-BE49-F238E27FC236}">
                  <a16:creationId xmlns:a16="http://schemas.microsoft.com/office/drawing/2014/main" id="{74944249-AFAA-4251-9BFC-79C1C39A699E}"/>
                </a:ext>
              </a:extLst>
            </p:cNvPr>
            <p:cNvSpPr/>
            <p:nvPr/>
          </p:nvSpPr>
          <p:spPr>
            <a:xfrm>
              <a:off x="2334815" y="2125465"/>
              <a:ext cx="109" cy="109"/>
            </a:xfrm>
            <a:custGeom>
              <a:avLst/>
              <a:gdLst/>
              <a:ahLst/>
              <a:cxnLst/>
              <a:rect l="l" t="t" r="r" b="b"/>
              <a:pathLst>
                <a:path w="8" h="8" extrusionOk="0">
                  <a:moveTo>
                    <a:pt x="8"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7234;p126">
              <a:extLst>
                <a:ext uri="{FF2B5EF4-FFF2-40B4-BE49-F238E27FC236}">
                  <a16:creationId xmlns:a16="http://schemas.microsoft.com/office/drawing/2014/main" id="{FC92C260-EB4D-44F9-BB2A-2A3B534315AA}"/>
                </a:ext>
              </a:extLst>
            </p:cNvPr>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7235;p126">
              <a:extLst>
                <a:ext uri="{FF2B5EF4-FFF2-40B4-BE49-F238E27FC236}">
                  <a16:creationId xmlns:a16="http://schemas.microsoft.com/office/drawing/2014/main" id="{F3BED2E4-84FE-4DD5-BBA5-CBAD5EB65C75}"/>
                </a:ext>
              </a:extLst>
            </p:cNvPr>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7236;p126">
              <a:extLst>
                <a:ext uri="{FF2B5EF4-FFF2-40B4-BE49-F238E27FC236}">
                  <a16:creationId xmlns:a16="http://schemas.microsoft.com/office/drawing/2014/main" id="{E84199F9-EE7B-4F15-8201-6FF05EBF8F7B}"/>
                </a:ext>
              </a:extLst>
            </p:cNvPr>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7237;p126">
              <a:extLst>
                <a:ext uri="{FF2B5EF4-FFF2-40B4-BE49-F238E27FC236}">
                  <a16:creationId xmlns:a16="http://schemas.microsoft.com/office/drawing/2014/main" id="{6B5FFA08-8247-40AE-888B-2C0760FF28EF}"/>
                </a:ext>
              </a:extLst>
            </p:cNvPr>
            <p:cNvSpPr/>
            <p:nvPr/>
          </p:nvSpPr>
          <p:spPr>
            <a:xfrm>
              <a:off x="2292942" y="2120903"/>
              <a:ext cx="68" cy="149"/>
            </a:xfrm>
            <a:custGeom>
              <a:avLst/>
              <a:gdLst/>
              <a:ahLst/>
              <a:cxnLst/>
              <a:rect l="l" t="t" r="r" b="b"/>
              <a:pathLst>
                <a:path w="5" h="11" extrusionOk="0">
                  <a:moveTo>
                    <a:pt x="4"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7238;p126">
              <a:extLst>
                <a:ext uri="{FF2B5EF4-FFF2-40B4-BE49-F238E27FC236}">
                  <a16:creationId xmlns:a16="http://schemas.microsoft.com/office/drawing/2014/main" id="{E073F38D-7381-4102-9BD3-DEFB1FFEF79C}"/>
                </a:ext>
              </a:extLst>
            </p:cNvPr>
            <p:cNvSpPr/>
            <p:nvPr/>
          </p:nvSpPr>
          <p:spPr>
            <a:xfrm>
              <a:off x="2292711" y="2120183"/>
              <a:ext cx="109" cy="353"/>
            </a:xfrm>
            <a:custGeom>
              <a:avLst/>
              <a:gdLst/>
              <a:ahLst/>
              <a:cxnLst/>
              <a:rect l="l" t="t" r="r" b="b"/>
              <a:pathLst>
                <a:path w="8" h="26" extrusionOk="0">
                  <a:moveTo>
                    <a:pt x="7" y="2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7239;p126">
              <a:extLst>
                <a:ext uri="{FF2B5EF4-FFF2-40B4-BE49-F238E27FC236}">
                  <a16:creationId xmlns:a16="http://schemas.microsoft.com/office/drawing/2014/main" id="{60D57F3C-3C37-4DB2-8306-0F61A2513020}"/>
                </a:ext>
              </a:extLst>
            </p:cNvPr>
            <p:cNvSpPr/>
            <p:nvPr/>
          </p:nvSpPr>
          <p:spPr>
            <a:xfrm>
              <a:off x="2293376" y="2122464"/>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7240;p126">
              <a:extLst>
                <a:ext uri="{FF2B5EF4-FFF2-40B4-BE49-F238E27FC236}">
                  <a16:creationId xmlns:a16="http://schemas.microsoft.com/office/drawing/2014/main" id="{02D95B40-DA57-4A75-980E-4B98BE24BB77}"/>
                </a:ext>
              </a:extLst>
            </p:cNvPr>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7241;p126">
              <a:extLst>
                <a:ext uri="{FF2B5EF4-FFF2-40B4-BE49-F238E27FC236}">
                  <a16:creationId xmlns:a16="http://schemas.microsoft.com/office/drawing/2014/main" id="{6F45A349-3EBD-4A0D-B149-2BC7AF9148C0}"/>
                </a:ext>
              </a:extLst>
            </p:cNvPr>
            <p:cNvSpPr/>
            <p:nvPr/>
          </p:nvSpPr>
          <p:spPr>
            <a:xfrm>
              <a:off x="2293281" y="2122043"/>
              <a:ext cx="14" cy="54"/>
            </a:xfrm>
            <a:custGeom>
              <a:avLst/>
              <a:gdLst/>
              <a:ahLst/>
              <a:cxnLst/>
              <a:rect l="l" t="t" r="r" b="b"/>
              <a:pathLst>
                <a:path w="1" h="4" extrusionOk="0">
                  <a:moveTo>
                    <a:pt x="0"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7242;p126">
              <a:extLst>
                <a:ext uri="{FF2B5EF4-FFF2-40B4-BE49-F238E27FC236}">
                  <a16:creationId xmlns:a16="http://schemas.microsoft.com/office/drawing/2014/main" id="{7E249ACC-456E-4326-9EDE-53AB96E76FC3}"/>
                </a:ext>
              </a:extLst>
            </p:cNvPr>
            <p:cNvSpPr/>
            <p:nvPr/>
          </p:nvSpPr>
          <p:spPr>
            <a:xfrm>
              <a:off x="2287769" y="2147800"/>
              <a:ext cx="54" cy="163"/>
            </a:xfrm>
            <a:custGeom>
              <a:avLst/>
              <a:gdLst/>
              <a:ahLst/>
              <a:cxnLst/>
              <a:rect l="l" t="t" r="r" b="b"/>
              <a:pathLst>
                <a:path w="4" h="12" extrusionOk="0">
                  <a:moveTo>
                    <a:pt x="4"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7243;p126">
              <a:extLst>
                <a:ext uri="{FF2B5EF4-FFF2-40B4-BE49-F238E27FC236}">
                  <a16:creationId xmlns:a16="http://schemas.microsoft.com/office/drawing/2014/main" id="{91CEFBD1-2180-4C3D-ADCD-58EAEF24B89C}"/>
                </a:ext>
              </a:extLst>
            </p:cNvPr>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7244;p126">
              <a:extLst>
                <a:ext uri="{FF2B5EF4-FFF2-40B4-BE49-F238E27FC236}">
                  <a16:creationId xmlns:a16="http://schemas.microsoft.com/office/drawing/2014/main" id="{5D6F431D-BEC9-4B98-BC74-84B0C36D3503}"/>
                </a:ext>
              </a:extLst>
            </p:cNvPr>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7245;p126">
              <a:extLst>
                <a:ext uri="{FF2B5EF4-FFF2-40B4-BE49-F238E27FC236}">
                  <a16:creationId xmlns:a16="http://schemas.microsoft.com/office/drawing/2014/main" id="{3521B2C9-3378-412B-854D-87FC5362876C}"/>
                </a:ext>
              </a:extLst>
            </p:cNvPr>
            <p:cNvSpPr/>
            <p:nvPr/>
          </p:nvSpPr>
          <p:spPr>
            <a:xfrm>
              <a:off x="2288760" y="2148709"/>
              <a:ext cx="299" cy="299"/>
            </a:xfrm>
            <a:custGeom>
              <a:avLst/>
              <a:gdLst/>
              <a:ahLst/>
              <a:cxnLst/>
              <a:rect l="l" t="t" r="r" b="b"/>
              <a:pathLst>
                <a:path w="22" h="22" extrusionOk="0">
                  <a:moveTo>
                    <a:pt x="22" y="2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7246;p126">
              <a:extLst>
                <a:ext uri="{FF2B5EF4-FFF2-40B4-BE49-F238E27FC236}">
                  <a16:creationId xmlns:a16="http://schemas.microsoft.com/office/drawing/2014/main" id="{952DAAF1-A5B4-4540-BAF6-27F6FA937301}"/>
                </a:ext>
              </a:extLst>
            </p:cNvPr>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7247;p126">
              <a:extLst>
                <a:ext uri="{FF2B5EF4-FFF2-40B4-BE49-F238E27FC236}">
                  <a16:creationId xmlns:a16="http://schemas.microsoft.com/office/drawing/2014/main" id="{5BA296DC-7C20-4FDF-8ABA-ABBFF0ED8502}"/>
                </a:ext>
              </a:extLst>
            </p:cNvPr>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7248;p126">
              <a:extLst>
                <a:ext uri="{FF2B5EF4-FFF2-40B4-BE49-F238E27FC236}">
                  <a16:creationId xmlns:a16="http://schemas.microsoft.com/office/drawing/2014/main" id="{C6705338-AFAA-4A3B-A30B-BBD7C99FDF35}"/>
                </a:ext>
              </a:extLst>
            </p:cNvPr>
            <p:cNvSpPr/>
            <p:nvPr/>
          </p:nvSpPr>
          <p:spPr>
            <a:xfrm>
              <a:off x="2293227" y="2151126"/>
              <a:ext cx="638" cy="204"/>
            </a:xfrm>
            <a:custGeom>
              <a:avLst/>
              <a:gdLst/>
              <a:ahLst/>
              <a:cxnLst/>
              <a:rect l="l" t="t" r="r" b="b"/>
              <a:pathLst>
                <a:path w="47" h="15" extrusionOk="0">
                  <a:moveTo>
                    <a:pt x="46"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7249;p126">
              <a:extLst>
                <a:ext uri="{FF2B5EF4-FFF2-40B4-BE49-F238E27FC236}">
                  <a16:creationId xmlns:a16="http://schemas.microsoft.com/office/drawing/2014/main" id="{A70A54B8-B370-4D01-8733-E365D873490F}"/>
                </a:ext>
              </a:extLst>
            </p:cNvPr>
            <p:cNvSpPr/>
            <p:nvPr/>
          </p:nvSpPr>
          <p:spPr>
            <a:xfrm>
              <a:off x="2296703" y="2150800"/>
              <a:ext cx="204" cy="14"/>
            </a:xfrm>
            <a:custGeom>
              <a:avLst/>
              <a:gdLst/>
              <a:ahLst/>
              <a:cxnLst/>
              <a:rect l="l" t="t" r="r" b="b"/>
              <a:pathLst>
                <a:path w="15" h="1" extrusionOk="0">
                  <a:moveTo>
                    <a:pt x="14"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7250;p126">
              <a:extLst>
                <a:ext uri="{FF2B5EF4-FFF2-40B4-BE49-F238E27FC236}">
                  <a16:creationId xmlns:a16="http://schemas.microsoft.com/office/drawing/2014/main" id="{1EBD4BE4-DD77-4EFD-A070-46E7FE6527D3}"/>
                </a:ext>
              </a:extLst>
            </p:cNvPr>
            <p:cNvSpPr/>
            <p:nvPr/>
          </p:nvSpPr>
          <p:spPr>
            <a:xfrm>
              <a:off x="2289195" y="2149130"/>
              <a:ext cx="489" cy="394"/>
            </a:xfrm>
            <a:custGeom>
              <a:avLst/>
              <a:gdLst/>
              <a:ahLst/>
              <a:cxnLst/>
              <a:rect l="l" t="t" r="r" b="b"/>
              <a:pathLst>
                <a:path w="36" h="29" extrusionOk="0">
                  <a:moveTo>
                    <a:pt x="35" y="29"/>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7251;p126">
              <a:extLst>
                <a:ext uri="{FF2B5EF4-FFF2-40B4-BE49-F238E27FC236}">
                  <a16:creationId xmlns:a16="http://schemas.microsoft.com/office/drawing/2014/main" id="{68A925FD-B06F-4F2E-929E-08B234B2AAE1}"/>
                </a:ext>
              </a:extLst>
            </p:cNvPr>
            <p:cNvSpPr/>
            <p:nvPr/>
          </p:nvSpPr>
          <p:spPr>
            <a:xfrm>
              <a:off x="2297273" y="2150895"/>
              <a:ext cx="149" cy="54"/>
            </a:xfrm>
            <a:custGeom>
              <a:avLst/>
              <a:gdLst/>
              <a:ahLst/>
              <a:cxnLst/>
              <a:rect l="l" t="t" r="r" b="b"/>
              <a:pathLst>
                <a:path w="11" h="4" extrusionOk="0">
                  <a:moveTo>
                    <a:pt x="11"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7252;p126">
              <a:extLst>
                <a:ext uri="{FF2B5EF4-FFF2-40B4-BE49-F238E27FC236}">
                  <a16:creationId xmlns:a16="http://schemas.microsoft.com/office/drawing/2014/main" id="{4E2CC4DD-F7F6-4525-9517-87CEC49CAD55}"/>
                </a:ext>
              </a:extLst>
            </p:cNvPr>
            <p:cNvSpPr/>
            <p:nvPr/>
          </p:nvSpPr>
          <p:spPr>
            <a:xfrm>
              <a:off x="2293987" y="2150936"/>
              <a:ext cx="543" cy="163"/>
            </a:xfrm>
            <a:custGeom>
              <a:avLst/>
              <a:gdLst/>
              <a:ahLst/>
              <a:cxnLst/>
              <a:rect l="l" t="t" r="r" b="b"/>
              <a:pathLst>
                <a:path w="40" h="12" extrusionOk="0">
                  <a:moveTo>
                    <a:pt x="39"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7253;p126">
              <a:extLst>
                <a:ext uri="{FF2B5EF4-FFF2-40B4-BE49-F238E27FC236}">
                  <a16:creationId xmlns:a16="http://schemas.microsoft.com/office/drawing/2014/main" id="{5243B0C1-90EE-4B3E-87B1-FCDF38E32E9B}"/>
                </a:ext>
              </a:extLst>
            </p:cNvPr>
            <p:cNvSpPr/>
            <p:nvPr/>
          </p:nvSpPr>
          <p:spPr>
            <a:xfrm>
              <a:off x="2306913" y="2152701"/>
              <a:ext cx="258" cy="299"/>
            </a:xfrm>
            <a:custGeom>
              <a:avLst/>
              <a:gdLst/>
              <a:ahLst/>
              <a:cxnLst/>
              <a:rect l="l" t="t" r="r" b="b"/>
              <a:pathLst>
                <a:path w="19" h="22" extrusionOk="0">
                  <a:moveTo>
                    <a:pt x="1" y="0"/>
                  </a:moveTo>
                  <a:lnTo>
                    <a:pt x="18" y="2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7254;p126">
              <a:extLst>
                <a:ext uri="{FF2B5EF4-FFF2-40B4-BE49-F238E27FC236}">
                  <a16:creationId xmlns:a16="http://schemas.microsoft.com/office/drawing/2014/main" id="{4FCFEDB2-F0D0-48C1-B8E2-C6DF70986CFD}"/>
                </a:ext>
              </a:extLst>
            </p:cNvPr>
            <p:cNvSpPr/>
            <p:nvPr/>
          </p:nvSpPr>
          <p:spPr>
            <a:xfrm>
              <a:off x="2307293" y="2153081"/>
              <a:ext cx="299" cy="339"/>
            </a:xfrm>
            <a:custGeom>
              <a:avLst/>
              <a:gdLst/>
              <a:ahLst/>
              <a:cxnLst/>
              <a:rect l="l" t="t" r="r" b="b"/>
              <a:pathLst>
                <a:path w="22" h="25" extrusionOk="0">
                  <a:moveTo>
                    <a:pt x="1" y="0"/>
                  </a:moveTo>
                  <a:lnTo>
                    <a:pt x="22"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7255;p126">
              <a:extLst>
                <a:ext uri="{FF2B5EF4-FFF2-40B4-BE49-F238E27FC236}">
                  <a16:creationId xmlns:a16="http://schemas.microsoft.com/office/drawing/2014/main" id="{B92B46E0-A22E-4278-9388-32B60E11314D}"/>
                </a:ext>
              </a:extLst>
            </p:cNvPr>
            <p:cNvSpPr/>
            <p:nvPr/>
          </p:nvSpPr>
          <p:spPr>
            <a:xfrm>
              <a:off x="2305352" y="2151126"/>
              <a:ext cx="530" cy="543"/>
            </a:xfrm>
            <a:custGeom>
              <a:avLst/>
              <a:gdLst/>
              <a:ahLst/>
              <a:cxnLst/>
              <a:rect l="l" t="t" r="r" b="b"/>
              <a:pathLst>
                <a:path w="39" h="40" extrusionOk="0">
                  <a:moveTo>
                    <a:pt x="0" y="1"/>
                  </a:moveTo>
                  <a:lnTo>
                    <a:pt x="39" y="39"/>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7256;p126">
              <a:extLst>
                <a:ext uri="{FF2B5EF4-FFF2-40B4-BE49-F238E27FC236}">
                  <a16:creationId xmlns:a16="http://schemas.microsoft.com/office/drawing/2014/main" id="{3CC92C07-9D80-47F5-A76B-D4C262055712}"/>
                </a:ext>
              </a:extLst>
            </p:cNvPr>
            <p:cNvSpPr/>
            <p:nvPr/>
          </p:nvSpPr>
          <p:spPr>
            <a:xfrm>
              <a:off x="2305922" y="2151697"/>
              <a:ext cx="434" cy="448"/>
            </a:xfrm>
            <a:custGeom>
              <a:avLst/>
              <a:gdLst/>
              <a:ahLst/>
              <a:cxnLst/>
              <a:rect l="l" t="t" r="r" b="b"/>
              <a:pathLst>
                <a:path w="32" h="33" extrusionOk="0">
                  <a:moveTo>
                    <a:pt x="0" y="1"/>
                  </a:moveTo>
                  <a:lnTo>
                    <a:pt x="32"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7257;p126">
              <a:extLst>
                <a:ext uri="{FF2B5EF4-FFF2-40B4-BE49-F238E27FC236}">
                  <a16:creationId xmlns:a16="http://schemas.microsoft.com/office/drawing/2014/main" id="{96FE68AD-8F15-46D2-BB1B-2010CFAF2D93}"/>
                </a:ext>
              </a:extLst>
            </p:cNvPr>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7258;p126">
              <a:extLst>
                <a:ext uri="{FF2B5EF4-FFF2-40B4-BE49-F238E27FC236}">
                  <a16:creationId xmlns:a16="http://schemas.microsoft.com/office/drawing/2014/main" id="{7BD0E855-44D9-4B57-BBEE-5684D6911859}"/>
                </a:ext>
              </a:extLst>
            </p:cNvPr>
            <p:cNvSpPr/>
            <p:nvPr/>
          </p:nvSpPr>
          <p:spPr>
            <a:xfrm>
              <a:off x="2306492" y="2152267"/>
              <a:ext cx="299" cy="299"/>
            </a:xfrm>
            <a:custGeom>
              <a:avLst/>
              <a:gdLst/>
              <a:ahLst/>
              <a:cxnLst/>
              <a:rect l="l" t="t" r="r" b="b"/>
              <a:pathLst>
                <a:path w="22" h="22" extrusionOk="0">
                  <a:moveTo>
                    <a:pt x="0" y="1"/>
                  </a:moveTo>
                  <a:lnTo>
                    <a:pt x="21"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7259;p126">
              <a:extLst>
                <a:ext uri="{FF2B5EF4-FFF2-40B4-BE49-F238E27FC236}">
                  <a16:creationId xmlns:a16="http://schemas.microsoft.com/office/drawing/2014/main" id="{C5E3C5EC-7F02-409A-AFD5-93248B6C5395}"/>
                </a:ext>
              </a:extLst>
            </p:cNvPr>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7260;p126">
              <a:extLst>
                <a:ext uri="{FF2B5EF4-FFF2-40B4-BE49-F238E27FC236}">
                  <a16:creationId xmlns:a16="http://schemas.microsoft.com/office/drawing/2014/main" id="{88B7E0F5-A695-4961-972F-C5A63F0F8ECC}"/>
                </a:ext>
              </a:extLst>
            </p:cNvPr>
            <p:cNvSpPr/>
            <p:nvPr/>
          </p:nvSpPr>
          <p:spPr>
            <a:xfrm>
              <a:off x="2304727" y="2150610"/>
              <a:ext cx="489" cy="434"/>
            </a:xfrm>
            <a:custGeom>
              <a:avLst/>
              <a:gdLst/>
              <a:ahLst/>
              <a:cxnLst/>
              <a:rect l="l" t="t" r="r" b="b"/>
              <a:pathLst>
                <a:path w="36" h="32" extrusionOk="0">
                  <a:moveTo>
                    <a:pt x="1" y="0"/>
                  </a:moveTo>
                  <a:lnTo>
                    <a:pt x="36" y="3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7261;p126">
              <a:extLst>
                <a:ext uri="{FF2B5EF4-FFF2-40B4-BE49-F238E27FC236}">
                  <a16:creationId xmlns:a16="http://schemas.microsoft.com/office/drawing/2014/main" id="{B44BCFD2-D845-4BF9-8952-A360913FDC4E}"/>
                </a:ext>
              </a:extLst>
            </p:cNvPr>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7262;p126">
              <a:extLst>
                <a:ext uri="{FF2B5EF4-FFF2-40B4-BE49-F238E27FC236}">
                  <a16:creationId xmlns:a16="http://schemas.microsoft.com/office/drawing/2014/main" id="{A84D9212-FA98-4388-867C-39FD24EA21E2}"/>
                </a:ext>
              </a:extLst>
            </p:cNvPr>
            <p:cNvSpPr/>
            <p:nvPr/>
          </p:nvSpPr>
          <p:spPr>
            <a:xfrm>
              <a:off x="2291951" y="2116436"/>
              <a:ext cx="14" cy="0"/>
            </a:xfrm>
            <a:custGeom>
              <a:avLst/>
              <a:gdLst/>
              <a:ahLst/>
              <a:cxnLst/>
              <a:rect l="l" t="t" r="r" b="b"/>
              <a:pathLst>
                <a:path w="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7263;p126">
              <a:extLst>
                <a:ext uri="{FF2B5EF4-FFF2-40B4-BE49-F238E27FC236}">
                  <a16:creationId xmlns:a16="http://schemas.microsoft.com/office/drawing/2014/main" id="{24DA70D1-7B42-4C97-A363-DB0CB50DC23F}"/>
                </a:ext>
              </a:extLst>
            </p:cNvPr>
            <p:cNvSpPr/>
            <p:nvPr/>
          </p:nvSpPr>
          <p:spPr>
            <a:xfrm>
              <a:off x="2292562" y="2116436"/>
              <a:ext cx="14" cy="0"/>
            </a:xfrm>
            <a:custGeom>
              <a:avLst/>
              <a:gdLst/>
              <a:ahLst/>
              <a:cxnLst/>
              <a:rect l="l" t="t" r="r" b="b"/>
              <a:pathLst>
                <a:path w="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7264;p126">
              <a:extLst>
                <a:ext uri="{FF2B5EF4-FFF2-40B4-BE49-F238E27FC236}">
                  <a16:creationId xmlns:a16="http://schemas.microsoft.com/office/drawing/2014/main" id="{5DF4198E-8714-44EC-8EE0-85DF8F7022FC}"/>
                </a:ext>
              </a:extLst>
            </p:cNvPr>
            <p:cNvSpPr/>
            <p:nvPr/>
          </p:nvSpPr>
          <p:spPr>
            <a:xfrm>
              <a:off x="2291095" y="2116476"/>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7265;p126">
              <a:extLst>
                <a:ext uri="{FF2B5EF4-FFF2-40B4-BE49-F238E27FC236}">
                  <a16:creationId xmlns:a16="http://schemas.microsoft.com/office/drawing/2014/main" id="{037D4330-1593-4443-8093-8920F98D4CDB}"/>
                </a:ext>
              </a:extLst>
            </p:cNvPr>
            <p:cNvSpPr/>
            <p:nvPr/>
          </p:nvSpPr>
          <p:spPr>
            <a:xfrm>
              <a:off x="2293132" y="2116436"/>
              <a:ext cx="14" cy="0"/>
            </a:xfrm>
            <a:custGeom>
              <a:avLst/>
              <a:gdLst/>
              <a:ahLst/>
              <a:cxnLst/>
              <a:rect l="l" t="t" r="r" b="b"/>
              <a:pathLst>
                <a:path w="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7266;p126">
              <a:extLst>
                <a:ext uri="{FF2B5EF4-FFF2-40B4-BE49-F238E27FC236}">
                  <a16:creationId xmlns:a16="http://schemas.microsoft.com/office/drawing/2014/main" id="{CD16A893-F27E-4875-82BE-0BE008B4C7FD}"/>
                </a:ext>
              </a:extLst>
            </p:cNvPr>
            <p:cNvSpPr/>
            <p:nvPr/>
          </p:nvSpPr>
          <p:spPr>
            <a:xfrm>
              <a:off x="2291326" y="2116476"/>
              <a:ext cx="448" cy="14"/>
            </a:xfrm>
            <a:custGeom>
              <a:avLst/>
              <a:gdLst/>
              <a:ahLst/>
              <a:cxnLst/>
              <a:rect l="l" t="t" r="r" b="b"/>
              <a:pathLst>
                <a:path w="33" h="1" extrusionOk="0">
                  <a:moveTo>
                    <a:pt x="1" y="1"/>
                  </a:moveTo>
                  <a:lnTo>
                    <a:pt x="3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7267;p126">
              <a:extLst>
                <a:ext uri="{FF2B5EF4-FFF2-40B4-BE49-F238E27FC236}">
                  <a16:creationId xmlns:a16="http://schemas.microsoft.com/office/drawing/2014/main" id="{51DA7166-7440-4770-8F7C-96C0EB8A6C99}"/>
                </a:ext>
              </a:extLst>
            </p:cNvPr>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7268;p126">
              <a:extLst>
                <a:ext uri="{FF2B5EF4-FFF2-40B4-BE49-F238E27FC236}">
                  <a16:creationId xmlns:a16="http://schemas.microsoft.com/office/drawing/2014/main" id="{27C9731F-BD05-4C1A-A007-1CED528ADAF4}"/>
                </a:ext>
              </a:extLst>
            </p:cNvPr>
            <p:cNvSpPr/>
            <p:nvPr/>
          </p:nvSpPr>
          <p:spPr>
            <a:xfrm>
              <a:off x="2585741" y="1734080"/>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7269;p126">
              <a:extLst>
                <a:ext uri="{FF2B5EF4-FFF2-40B4-BE49-F238E27FC236}">
                  <a16:creationId xmlns:a16="http://schemas.microsoft.com/office/drawing/2014/main" id="{6B1F37D1-687B-4634-9942-7E5407ACBFFB}"/>
                </a:ext>
              </a:extLst>
            </p:cNvPr>
            <p:cNvSpPr/>
            <p:nvPr/>
          </p:nvSpPr>
          <p:spPr>
            <a:xfrm>
              <a:off x="2587696" y="1734365"/>
              <a:ext cx="299" cy="14"/>
            </a:xfrm>
            <a:custGeom>
              <a:avLst/>
              <a:gdLst/>
              <a:ahLst/>
              <a:cxnLst/>
              <a:rect l="l" t="t" r="r" b="b"/>
              <a:pathLst>
                <a:path w="22" h="1" extrusionOk="0">
                  <a:moveTo>
                    <a:pt x="0" y="0"/>
                  </a:moveTo>
                  <a:lnTo>
                    <a:pt x="2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7270;p126">
              <a:extLst>
                <a:ext uri="{FF2B5EF4-FFF2-40B4-BE49-F238E27FC236}">
                  <a16:creationId xmlns:a16="http://schemas.microsoft.com/office/drawing/2014/main" id="{651138F8-D880-4EE5-BF56-00C920B12A9A}"/>
                </a:ext>
              </a:extLst>
            </p:cNvPr>
            <p:cNvSpPr/>
            <p:nvPr/>
          </p:nvSpPr>
          <p:spPr>
            <a:xfrm>
              <a:off x="2588782" y="1734365"/>
              <a:ext cx="489" cy="14"/>
            </a:xfrm>
            <a:custGeom>
              <a:avLst/>
              <a:gdLst/>
              <a:ahLst/>
              <a:cxnLst/>
              <a:rect l="l" t="t" r="r" b="b"/>
              <a:pathLst>
                <a:path w="36" h="1" extrusionOk="0">
                  <a:moveTo>
                    <a:pt x="1" y="0"/>
                  </a:moveTo>
                  <a:lnTo>
                    <a:pt x="36"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7271;p126">
              <a:extLst>
                <a:ext uri="{FF2B5EF4-FFF2-40B4-BE49-F238E27FC236}">
                  <a16:creationId xmlns:a16="http://schemas.microsoft.com/office/drawing/2014/main" id="{97B85B2B-9218-4F85-A9AA-CA4B07634ABE}"/>
                </a:ext>
              </a:extLst>
            </p:cNvPr>
            <p:cNvSpPr/>
            <p:nvPr/>
          </p:nvSpPr>
          <p:spPr>
            <a:xfrm>
              <a:off x="2587221" y="1734365"/>
              <a:ext cx="204" cy="14"/>
            </a:xfrm>
            <a:custGeom>
              <a:avLst/>
              <a:gdLst/>
              <a:ahLst/>
              <a:cxnLst/>
              <a:rect l="l" t="t" r="r" b="b"/>
              <a:pathLst>
                <a:path w="15" h="1" extrusionOk="0">
                  <a:moveTo>
                    <a:pt x="0" y="0"/>
                  </a:moveTo>
                  <a:lnTo>
                    <a:pt x="1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7272;p126">
              <a:extLst>
                <a:ext uri="{FF2B5EF4-FFF2-40B4-BE49-F238E27FC236}">
                  <a16:creationId xmlns:a16="http://schemas.microsoft.com/office/drawing/2014/main" id="{54DCCC3B-BC9D-4523-A32F-796C877974C3}"/>
                </a:ext>
              </a:extLst>
            </p:cNvPr>
            <p:cNvSpPr/>
            <p:nvPr/>
          </p:nvSpPr>
          <p:spPr>
            <a:xfrm>
              <a:off x="2586786" y="1734270"/>
              <a:ext cx="163" cy="14"/>
            </a:xfrm>
            <a:custGeom>
              <a:avLst/>
              <a:gdLst/>
              <a:ahLst/>
              <a:cxnLst/>
              <a:rect l="l" t="t" r="r" b="b"/>
              <a:pathLst>
                <a:path w="12" h="1" extrusionOk="0">
                  <a:moveTo>
                    <a:pt x="1"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7273;p126">
              <a:extLst>
                <a:ext uri="{FF2B5EF4-FFF2-40B4-BE49-F238E27FC236}">
                  <a16:creationId xmlns:a16="http://schemas.microsoft.com/office/drawing/2014/main" id="{02CB90C3-1C81-4E62-B5D1-E1AB8BB40928}"/>
                </a:ext>
              </a:extLst>
            </p:cNvPr>
            <p:cNvSpPr/>
            <p:nvPr/>
          </p:nvSpPr>
          <p:spPr>
            <a:xfrm>
              <a:off x="2588646" y="173436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7274;p126">
              <a:extLst>
                <a:ext uri="{FF2B5EF4-FFF2-40B4-BE49-F238E27FC236}">
                  <a16:creationId xmlns:a16="http://schemas.microsoft.com/office/drawing/2014/main" id="{C84882E2-FB25-4EB4-A47D-73346C419DAD}"/>
                </a:ext>
              </a:extLst>
            </p:cNvPr>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7275;p126">
              <a:extLst>
                <a:ext uri="{FF2B5EF4-FFF2-40B4-BE49-F238E27FC236}">
                  <a16:creationId xmlns:a16="http://schemas.microsoft.com/office/drawing/2014/main" id="{85AC12E7-AAF5-4F9B-909A-328454AE9CF6}"/>
                </a:ext>
              </a:extLst>
            </p:cNvPr>
            <p:cNvSpPr/>
            <p:nvPr/>
          </p:nvSpPr>
          <p:spPr>
            <a:xfrm>
              <a:off x="2586121" y="1734080"/>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7276;p126">
              <a:extLst>
                <a:ext uri="{FF2B5EF4-FFF2-40B4-BE49-F238E27FC236}">
                  <a16:creationId xmlns:a16="http://schemas.microsoft.com/office/drawing/2014/main" id="{B2F2FA1C-A18A-47AD-8215-A6AB00C660AB}"/>
                </a:ext>
              </a:extLst>
            </p:cNvPr>
            <p:cNvSpPr/>
            <p:nvPr/>
          </p:nvSpPr>
          <p:spPr>
            <a:xfrm>
              <a:off x="2585075" y="1734080"/>
              <a:ext cx="258" cy="14"/>
            </a:xfrm>
            <a:custGeom>
              <a:avLst/>
              <a:gdLst/>
              <a:ahLst/>
              <a:cxnLst/>
              <a:rect l="l" t="t" r="r" b="b"/>
              <a:pathLst>
                <a:path w="19" h="1" extrusionOk="0">
                  <a:moveTo>
                    <a:pt x="1" y="0"/>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7277;p126">
              <a:extLst>
                <a:ext uri="{FF2B5EF4-FFF2-40B4-BE49-F238E27FC236}">
                  <a16:creationId xmlns:a16="http://schemas.microsoft.com/office/drawing/2014/main" id="{6708221A-BFCA-4C6E-ADE2-B248C4D52068}"/>
                </a:ext>
              </a:extLst>
            </p:cNvPr>
            <p:cNvSpPr/>
            <p:nvPr/>
          </p:nvSpPr>
          <p:spPr>
            <a:xfrm>
              <a:off x="2553752" y="1749137"/>
              <a:ext cx="163" cy="204"/>
            </a:xfrm>
            <a:custGeom>
              <a:avLst/>
              <a:gdLst/>
              <a:ahLst/>
              <a:cxnLst/>
              <a:rect l="l" t="t" r="r" b="b"/>
              <a:pathLst>
                <a:path w="12" h="15" extrusionOk="0">
                  <a:moveTo>
                    <a:pt x="11"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7278;p126">
              <a:extLst>
                <a:ext uri="{FF2B5EF4-FFF2-40B4-BE49-F238E27FC236}">
                  <a16:creationId xmlns:a16="http://schemas.microsoft.com/office/drawing/2014/main" id="{9B3EEE68-E267-4FF1-BB0A-AF76F40F1FBE}"/>
                </a:ext>
              </a:extLst>
            </p:cNvPr>
            <p:cNvSpPr/>
            <p:nvPr/>
          </p:nvSpPr>
          <p:spPr>
            <a:xfrm>
              <a:off x="2553997" y="1748716"/>
              <a:ext cx="109" cy="244"/>
            </a:xfrm>
            <a:custGeom>
              <a:avLst/>
              <a:gdLst/>
              <a:ahLst/>
              <a:cxnLst/>
              <a:rect l="l" t="t" r="r" b="b"/>
              <a:pathLst>
                <a:path w="8" h="18" extrusionOk="0">
                  <a:moveTo>
                    <a:pt x="7" y="0"/>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7279;p126">
              <a:extLst>
                <a:ext uri="{FF2B5EF4-FFF2-40B4-BE49-F238E27FC236}">
                  <a16:creationId xmlns:a16="http://schemas.microsoft.com/office/drawing/2014/main" id="{1CF26AF0-A173-470E-8C9E-0096EA15F9AF}"/>
                </a:ext>
              </a:extLst>
            </p:cNvPr>
            <p:cNvSpPr/>
            <p:nvPr/>
          </p:nvSpPr>
          <p:spPr>
            <a:xfrm>
              <a:off x="2555612" y="1746720"/>
              <a:ext cx="244" cy="204"/>
            </a:xfrm>
            <a:custGeom>
              <a:avLst/>
              <a:gdLst/>
              <a:ahLst/>
              <a:cxnLst/>
              <a:rect l="l" t="t" r="r" b="b"/>
              <a:pathLst>
                <a:path w="18" h="15" extrusionOk="0">
                  <a:moveTo>
                    <a:pt x="18" y="0"/>
                  </a:moveTo>
                  <a:lnTo>
                    <a:pt x="0"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7280;p126">
              <a:extLst>
                <a:ext uri="{FF2B5EF4-FFF2-40B4-BE49-F238E27FC236}">
                  <a16:creationId xmlns:a16="http://schemas.microsoft.com/office/drawing/2014/main" id="{6081A359-FC2A-4C78-8B9C-F7BCC2075010}"/>
                </a:ext>
              </a:extLst>
            </p:cNvPr>
            <p:cNvSpPr/>
            <p:nvPr/>
          </p:nvSpPr>
          <p:spPr>
            <a:xfrm>
              <a:off x="2554893" y="1747426"/>
              <a:ext cx="163" cy="204"/>
            </a:xfrm>
            <a:custGeom>
              <a:avLst/>
              <a:gdLst/>
              <a:ahLst/>
              <a:cxnLst/>
              <a:rect l="l" t="t" r="r" b="b"/>
              <a:pathLst>
                <a:path w="12" h="15" extrusionOk="0">
                  <a:moveTo>
                    <a:pt x="11"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7281;p126">
              <a:extLst>
                <a:ext uri="{FF2B5EF4-FFF2-40B4-BE49-F238E27FC236}">
                  <a16:creationId xmlns:a16="http://schemas.microsoft.com/office/drawing/2014/main" id="{4D0FB01D-2B03-4AEE-9967-8DBAB8A8D592}"/>
                </a:ext>
              </a:extLst>
            </p:cNvPr>
            <p:cNvSpPr/>
            <p:nvPr/>
          </p:nvSpPr>
          <p:spPr>
            <a:xfrm>
              <a:off x="2554187" y="1748377"/>
              <a:ext cx="149" cy="204"/>
            </a:xfrm>
            <a:custGeom>
              <a:avLst/>
              <a:gdLst/>
              <a:ahLst/>
              <a:cxnLst/>
              <a:rect l="l" t="t" r="r" b="b"/>
              <a:pathLst>
                <a:path w="11" h="15" extrusionOk="0">
                  <a:moveTo>
                    <a:pt x="11" y="1"/>
                  </a:moveTo>
                  <a:lnTo>
                    <a:pt x="0"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7282;p126">
              <a:extLst>
                <a:ext uri="{FF2B5EF4-FFF2-40B4-BE49-F238E27FC236}">
                  <a16:creationId xmlns:a16="http://schemas.microsoft.com/office/drawing/2014/main" id="{597CB63B-4A82-4B59-90AD-124B4D4E0C89}"/>
                </a:ext>
              </a:extLst>
            </p:cNvPr>
            <p:cNvSpPr/>
            <p:nvPr/>
          </p:nvSpPr>
          <p:spPr>
            <a:xfrm>
              <a:off x="2555368" y="1746951"/>
              <a:ext cx="163" cy="204"/>
            </a:xfrm>
            <a:custGeom>
              <a:avLst/>
              <a:gdLst/>
              <a:ahLst/>
              <a:cxnLst/>
              <a:rect l="l" t="t" r="r" b="b"/>
              <a:pathLst>
                <a:path w="12" h="15" extrusionOk="0">
                  <a:moveTo>
                    <a:pt x="11"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7283;p126">
              <a:extLst>
                <a:ext uri="{FF2B5EF4-FFF2-40B4-BE49-F238E27FC236}">
                  <a16:creationId xmlns:a16="http://schemas.microsoft.com/office/drawing/2014/main" id="{D8521EC2-8EE8-4E9C-8D25-C23FA796AC8F}"/>
                </a:ext>
              </a:extLst>
            </p:cNvPr>
            <p:cNvSpPr/>
            <p:nvPr/>
          </p:nvSpPr>
          <p:spPr>
            <a:xfrm>
              <a:off x="2554417" y="1747997"/>
              <a:ext cx="163" cy="204"/>
            </a:xfrm>
            <a:custGeom>
              <a:avLst/>
              <a:gdLst/>
              <a:ahLst/>
              <a:cxnLst/>
              <a:rect l="l" t="t" r="r" b="b"/>
              <a:pathLst>
                <a:path w="12" h="15" extrusionOk="0">
                  <a:moveTo>
                    <a:pt x="11" y="1"/>
                  </a:moveTo>
                  <a:lnTo>
                    <a:pt x="1"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7284;p126">
              <a:extLst>
                <a:ext uri="{FF2B5EF4-FFF2-40B4-BE49-F238E27FC236}">
                  <a16:creationId xmlns:a16="http://schemas.microsoft.com/office/drawing/2014/main" id="{435DACEE-5DEF-4A6F-A94E-3AF5ED688C41}"/>
                </a:ext>
              </a:extLst>
            </p:cNvPr>
            <p:cNvSpPr/>
            <p:nvPr/>
          </p:nvSpPr>
          <p:spPr>
            <a:xfrm>
              <a:off x="2553616" y="1749572"/>
              <a:ext cx="109" cy="244"/>
            </a:xfrm>
            <a:custGeom>
              <a:avLst/>
              <a:gdLst/>
              <a:ahLst/>
              <a:cxnLst/>
              <a:rect l="l" t="t" r="r" b="b"/>
              <a:pathLst>
                <a:path w="8" h="18" extrusionOk="0">
                  <a:moveTo>
                    <a:pt x="7" y="0"/>
                  </a:moveTo>
                  <a:lnTo>
                    <a:pt x="0"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7285;p126">
              <a:extLst>
                <a:ext uri="{FF2B5EF4-FFF2-40B4-BE49-F238E27FC236}">
                  <a16:creationId xmlns:a16="http://schemas.microsoft.com/office/drawing/2014/main" id="{157172E7-116D-4EF5-B34F-189CC7ADF3E5}"/>
                </a:ext>
              </a:extLst>
            </p:cNvPr>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7286;p126">
              <a:extLst>
                <a:ext uri="{FF2B5EF4-FFF2-40B4-BE49-F238E27FC236}">
                  <a16:creationId xmlns:a16="http://schemas.microsoft.com/office/drawing/2014/main" id="{FAABB04F-AE6D-497F-91B8-2E85805A8E88}"/>
                </a:ext>
              </a:extLst>
            </p:cNvPr>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7287;p126">
              <a:extLst>
                <a:ext uri="{FF2B5EF4-FFF2-40B4-BE49-F238E27FC236}">
                  <a16:creationId xmlns:a16="http://schemas.microsoft.com/office/drawing/2014/main" id="{84EBEB29-8B72-49DF-B721-A76389AEF526}"/>
                </a:ext>
              </a:extLst>
            </p:cNvPr>
            <p:cNvSpPr/>
            <p:nvPr/>
          </p:nvSpPr>
          <p:spPr>
            <a:xfrm>
              <a:off x="2553087" y="1753143"/>
              <a:ext cx="14" cy="149"/>
            </a:xfrm>
            <a:custGeom>
              <a:avLst/>
              <a:gdLst/>
              <a:ahLst/>
              <a:cxnLst/>
              <a:rect l="l" t="t" r="r" b="b"/>
              <a:pathLst>
                <a:path w="1" h="11" extrusionOk="0">
                  <a:moveTo>
                    <a:pt x="1"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7288;p126">
              <a:extLst>
                <a:ext uri="{FF2B5EF4-FFF2-40B4-BE49-F238E27FC236}">
                  <a16:creationId xmlns:a16="http://schemas.microsoft.com/office/drawing/2014/main" id="{CB6A8792-B8EC-4BC1-8053-8D81EB737B42}"/>
                </a:ext>
              </a:extLst>
            </p:cNvPr>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7289;p126">
              <a:extLst>
                <a:ext uri="{FF2B5EF4-FFF2-40B4-BE49-F238E27FC236}">
                  <a16:creationId xmlns:a16="http://schemas.microsoft.com/office/drawing/2014/main" id="{39A30214-B5AE-439A-B45F-FE8978BDE568}"/>
                </a:ext>
              </a:extLst>
            </p:cNvPr>
            <p:cNvSpPr/>
            <p:nvPr/>
          </p:nvSpPr>
          <p:spPr>
            <a:xfrm>
              <a:off x="2555137" y="1747196"/>
              <a:ext cx="149" cy="149"/>
            </a:xfrm>
            <a:custGeom>
              <a:avLst/>
              <a:gdLst/>
              <a:ahLst/>
              <a:cxnLst/>
              <a:rect l="l" t="t" r="r" b="b"/>
              <a:pathLst>
                <a:path w="11" h="11" extrusionOk="0">
                  <a:moveTo>
                    <a:pt x="0" y="11"/>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7290;p126">
              <a:extLst>
                <a:ext uri="{FF2B5EF4-FFF2-40B4-BE49-F238E27FC236}">
                  <a16:creationId xmlns:a16="http://schemas.microsoft.com/office/drawing/2014/main" id="{12BA50CA-3F60-41C1-8BA1-ADD2E833906C}"/>
                </a:ext>
              </a:extLst>
            </p:cNvPr>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7291;p126">
              <a:extLst>
                <a:ext uri="{FF2B5EF4-FFF2-40B4-BE49-F238E27FC236}">
                  <a16:creationId xmlns:a16="http://schemas.microsoft.com/office/drawing/2014/main" id="{8A7F6B90-666D-4EF7-A319-CF8162443C3F}"/>
                </a:ext>
              </a:extLst>
            </p:cNvPr>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7292;p126">
              <a:extLst>
                <a:ext uri="{FF2B5EF4-FFF2-40B4-BE49-F238E27FC236}">
                  <a16:creationId xmlns:a16="http://schemas.microsoft.com/office/drawing/2014/main" id="{70FB7E28-50C0-4991-851B-740EA77B7E1A}"/>
                </a:ext>
              </a:extLst>
            </p:cNvPr>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7293;p126">
              <a:extLst>
                <a:ext uri="{FF2B5EF4-FFF2-40B4-BE49-F238E27FC236}">
                  <a16:creationId xmlns:a16="http://schemas.microsoft.com/office/drawing/2014/main" id="{EBDF8682-74AE-4E90-8933-02F2F3707C5B}"/>
                </a:ext>
              </a:extLst>
            </p:cNvPr>
            <p:cNvSpPr/>
            <p:nvPr/>
          </p:nvSpPr>
          <p:spPr>
            <a:xfrm>
              <a:off x="2570398" y="1725716"/>
              <a:ext cx="54" cy="54"/>
            </a:xfrm>
            <a:custGeom>
              <a:avLst/>
              <a:gdLst/>
              <a:ahLst/>
              <a:cxnLst/>
              <a:rect l="l" t="t" r="r" b="b"/>
              <a:pathLst>
                <a:path w="4" h="4" extrusionOk="0">
                  <a:moveTo>
                    <a:pt x="4" y="0"/>
                  </a:moveTo>
                  <a:lnTo>
                    <a:pt x="0" y="4"/>
                  </a:ln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7294;p126">
              <a:extLst>
                <a:ext uri="{FF2B5EF4-FFF2-40B4-BE49-F238E27FC236}">
                  <a16:creationId xmlns:a16="http://schemas.microsoft.com/office/drawing/2014/main" id="{C91A417C-8029-4343-8A09-A55A472970BC}"/>
                </a:ext>
              </a:extLst>
            </p:cNvPr>
            <p:cNvSpPr/>
            <p:nvPr/>
          </p:nvSpPr>
          <p:spPr>
            <a:xfrm>
              <a:off x="2554662" y="1747712"/>
              <a:ext cx="149" cy="204"/>
            </a:xfrm>
            <a:custGeom>
              <a:avLst/>
              <a:gdLst/>
              <a:ahLst/>
              <a:cxnLst/>
              <a:rect l="l" t="t" r="r" b="b"/>
              <a:pathLst>
                <a:path w="11" h="15" extrusionOk="0">
                  <a:moveTo>
                    <a:pt x="11" y="1"/>
                  </a:moveTo>
                  <a:lnTo>
                    <a:pt x="0"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7295;p126">
              <a:extLst>
                <a:ext uri="{FF2B5EF4-FFF2-40B4-BE49-F238E27FC236}">
                  <a16:creationId xmlns:a16="http://schemas.microsoft.com/office/drawing/2014/main" id="{B1AC3676-6F7D-438C-A22D-680E9D48D918}"/>
                </a:ext>
              </a:extLst>
            </p:cNvPr>
            <p:cNvSpPr/>
            <p:nvPr/>
          </p:nvSpPr>
          <p:spPr>
            <a:xfrm>
              <a:off x="2572014" y="1722675"/>
              <a:ext cx="109" cy="190"/>
            </a:xfrm>
            <a:custGeom>
              <a:avLst/>
              <a:gdLst/>
              <a:ahLst/>
              <a:cxnLst/>
              <a:rect l="l" t="t" r="r" b="b"/>
              <a:pathLst>
                <a:path w="8" h="14" extrusionOk="0">
                  <a:moveTo>
                    <a:pt x="0" y="14"/>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7296;p126">
              <a:extLst>
                <a:ext uri="{FF2B5EF4-FFF2-40B4-BE49-F238E27FC236}">
                  <a16:creationId xmlns:a16="http://schemas.microsoft.com/office/drawing/2014/main" id="{4EBA2EE4-0578-45C1-8D80-29646595EF40}"/>
                </a:ext>
              </a:extLst>
            </p:cNvPr>
            <p:cNvSpPr/>
            <p:nvPr/>
          </p:nvSpPr>
          <p:spPr>
            <a:xfrm>
              <a:off x="2572489" y="1721616"/>
              <a:ext cx="54" cy="163"/>
            </a:xfrm>
            <a:custGeom>
              <a:avLst/>
              <a:gdLst/>
              <a:ahLst/>
              <a:cxnLst/>
              <a:rect l="l" t="t" r="r" b="b"/>
              <a:pathLst>
                <a:path w="4" h="12" extrusionOk="0">
                  <a:moveTo>
                    <a:pt x="0" y="1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7297;p126">
              <a:extLst>
                <a:ext uri="{FF2B5EF4-FFF2-40B4-BE49-F238E27FC236}">
                  <a16:creationId xmlns:a16="http://schemas.microsoft.com/office/drawing/2014/main" id="{F56D03DA-530A-4798-8576-19F362829AA7}"/>
                </a:ext>
              </a:extLst>
            </p:cNvPr>
            <p:cNvSpPr/>
            <p:nvPr/>
          </p:nvSpPr>
          <p:spPr>
            <a:xfrm>
              <a:off x="2572299" y="1722050"/>
              <a:ext cx="54" cy="204"/>
            </a:xfrm>
            <a:custGeom>
              <a:avLst/>
              <a:gdLst/>
              <a:ahLst/>
              <a:cxnLst/>
              <a:rect l="l" t="t" r="r" b="b"/>
              <a:pathLst>
                <a:path w="4" h="15" extrusionOk="0">
                  <a:moveTo>
                    <a:pt x="0" y="15"/>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7298;p126">
              <a:extLst>
                <a:ext uri="{FF2B5EF4-FFF2-40B4-BE49-F238E27FC236}">
                  <a16:creationId xmlns:a16="http://schemas.microsoft.com/office/drawing/2014/main" id="{271622E9-4DB9-44A3-9E2B-3EBDFCCB64F9}"/>
                </a:ext>
              </a:extLst>
            </p:cNvPr>
            <p:cNvSpPr/>
            <p:nvPr/>
          </p:nvSpPr>
          <p:spPr>
            <a:xfrm>
              <a:off x="2571824" y="1723001"/>
              <a:ext cx="109" cy="204"/>
            </a:xfrm>
            <a:custGeom>
              <a:avLst/>
              <a:gdLst/>
              <a:ahLst/>
              <a:cxnLst/>
              <a:rect l="l" t="t" r="r" b="b"/>
              <a:pathLst>
                <a:path w="8" h="15" extrusionOk="0">
                  <a:moveTo>
                    <a:pt x="0" y="15"/>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7299;p126">
              <a:extLst>
                <a:ext uri="{FF2B5EF4-FFF2-40B4-BE49-F238E27FC236}">
                  <a16:creationId xmlns:a16="http://schemas.microsoft.com/office/drawing/2014/main" id="{20207655-BB77-450F-8C8E-D20108827ED8}"/>
                </a:ext>
              </a:extLst>
            </p:cNvPr>
            <p:cNvSpPr/>
            <p:nvPr/>
          </p:nvSpPr>
          <p:spPr>
            <a:xfrm>
              <a:off x="2572394" y="1721860"/>
              <a:ext cx="54" cy="109"/>
            </a:xfrm>
            <a:custGeom>
              <a:avLst/>
              <a:gdLst/>
              <a:ahLst/>
              <a:cxnLst/>
              <a:rect l="l" t="t" r="r" b="b"/>
              <a:pathLst>
                <a:path w="4" h="8" extrusionOk="0">
                  <a:moveTo>
                    <a:pt x="0" y="7"/>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7300;p126">
              <a:extLst>
                <a:ext uri="{FF2B5EF4-FFF2-40B4-BE49-F238E27FC236}">
                  <a16:creationId xmlns:a16="http://schemas.microsoft.com/office/drawing/2014/main" id="{7409A029-4AF6-4D3B-87D3-BB8086BEEC72}"/>
                </a:ext>
              </a:extLst>
            </p:cNvPr>
            <p:cNvSpPr/>
            <p:nvPr/>
          </p:nvSpPr>
          <p:spPr>
            <a:xfrm>
              <a:off x="2572150" y="1722335"/>
              <a:ext cx="109" cy="204"/>
            </a:xfrm>
            <a:custGeom>
              <a:avLst/>
              <a:gdLst/>
              <a:ahLst/>
              <a:cxnLst/>
              <a:rect l="l" t="t" r="r" b="b"/>
              <a:pathLst>
                <a:path w="8" h="15" extrusionOk="0">
                  <a:moveTo>
                    <a:pt x="1" y="15"/>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7301;p126">
              <a:extLst>
                <a:ext uri="{FF2B5EF4-FFF2-40B4-BE49-F238E27FC236}">
                  <a16:creationId xmlns:a16="http://schemas.microsoft.com/office/drawing/2014/main" id="{AC2C177A-C186-43ED-9E6C-19503A576C90}"/>
                </a:ext>
              </a:extLst>
            </p:cNvPr>
            <p:cNvSpPr/>
            <p:nvPr/>
          </p:nvSpPr>
          <p:spPr>
            <a:xfrm>
              <a:off x="2570914" y="1724671"/>
              <a:ext cx="109" cy="244"/>
            </a:xfrm>
            <a:custGeom>
              <a:avLst/>
              <a:gdLst/>
              <a:ahLst/>
              <a:cxnLst/>
              <a:rect l="l" t="t" r="r" b="b"/>
              <a:pathLst>
                <a:path w="8" h="18" extrusionOk="0">
                  <a:moveTo>
                    <a:pt x="1" y="18"/>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7302;p126">
              <a:extLst>
                <a:ext uri="{FF2B5EF4-FFF2-40B4-BE49-F238E27FC236}">
                  <a16:creationId xmlns:a16="http://schemas.microsoft.com/office/drawing/2014/main" id="{7D0BD8A3-BA19-4375-B5DC-E7AA4B348CBF}"/>
                </a:ext>
              </a:extLst>
            </p:cNvPr>
            <p:cNvSpPr/>
            <p:nvPr/>
          </p:nvSpPr>
          <p:spPr>
            <a:xfrm>
              <a:off x="2570588" y="1725187"/>
              <a:ext cx="149" cy="258"/>
            </a:xfrm>
            <a:custGeom>
              <a:avLst/>
              <a:gdLst/>
              <a:ahLst/>
              <a:cxnLst/>
              <a:rect l="l" t="t" r="r" b="b"/>
              <a:pathLst>
                <a:path w="11" h="19" extrusionOk="0">
                  <a:moveTo>
                    <a:pt x="0" y="18"/>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7303;p126">
              <a:extLst>
                <a:ext uri="{FF2B5EF4-FFF2-40B4-BE49-F238E27FC236}">
                  <a16:creationId xmlns:a16="http://schemas.microsoft.com/office/drawing/2014/main" id="{4A99F67A-B8DA-40A8-9773-4A95E825D82D}"/>
                </a:ext>
              </a:extLst>
            </p:cNvPr>
            <p:cNvSpPr/>
            <p:nvPr/>
          </p:nvSpPr>
          <p:spPr>
            <a:xfrm>
              <a:off x="2571634" y="1723381"/>
              <a:ext cx="149" cy="204"/>
            </a:xfrm>
            <a:custGeom>
              <a:avLst/>
              <a:gdLst/>
              <a:ahLst/>
              <a:cxnLst/>
              <a:rect l="l" t="t" r="r" b="b"/>
              <a:pathLst>
                <a:path w="11" h="15" extrusionOk="0">
                  <a:moveTo>
                    <a:pt x="0" y="15"/>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7304;p126">
              <a:extLst>
                <a:ext uri="{FF2B5EF4-FFF2-40B4-BE49-F238E27FC236}">
                  <a16:creationId xmlns:a16="http://schemas.microsoft.com/office/drawing/2014/main" id="{D7838E06-68F6-4020-A048-2B6F0B293A69}"/>
                </a:ext>
              </a:extLst>
            </p:cNvPr>
            <p:cNvSpPr/>
            <p:nvPr/>
          </p:nvSpPr>
          <p:spPr>
            <a:xfrm>
              <a:off x="2571159" y="1724195"/>
              <a:ext cx="149" cy="244"/>
            </a:xfrm>
            <a:custGeom>
              <a:avLst/>
              <a:gdLst/>
              <a:ahLst/>
              <a:cxnLst/>
              <a:rect l="l" t="t" r="r" b="b"/>
              <a:pathLst>
                <a:path w="11" h="18" extrusionOk="0">
                  <a:moveTo>
                    <a:pt x="0" y="18"/>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7305;p126">
              <a:extLst>
                <a:ext uri="{FF2B5EF4-FFF2-40B4-BE49-F238E27FC236}">
                  <a16:creationId xmlns:a16="http://schemas.microsoft.com/office/drawing/2014/main" id="{E86CF05E-B19B-4035-9FD9-0126A7B141D1}"/>
                </a:ext>
              </a:extLst>
            </p:cNvPr>
            <p:cNvSpPr/>
            <p:nvPr/>
          </p:nvSpPr>
          <p:spPr>
            <a:xfrm>
              <a:off x="2571389" y="1723761"/>
              <a:ext cx="163" cy="258"/>
            </a:xfrm>
            <a:custGeom>
              <a:avLst/>
              <a:gdLst/>
              <a:ahLst/>
              <a:cxnLst/>
              <a:rect l="l" t="t" r="r" b="b"/>
              <a:pathLst>
                <a:path w="12" h="19" extrusionOk="0">
                  <a:moveTo>
                    <a:pt x="1" y="18"/>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7306;p126">
              <a:extLst>
                <a:ext uri="{FF2B5EF4-FFF2-40B4-BE49-F238E27FC236}">
                  <a16:creationId xmlns:a16="http://schemas.microsoft.com/office/drawing/2014/main" id="{2FC207F5-EA85-4ACE-B60C-0B18ACEFDA29}"/>
                </a:ext>
              </a:extLst>
            </p:cNvPr>
            <p:cNvSpPr/>
            <p:nvPr/>
          </p:nvSpPr>
          <p:spPr>
            <a:xfrm>
              <a:off x="2572679" y="1721140"/>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7307;p126">
              <a:extLst>
                <a:ext uri="{FF2B5EF4-FFF2-40B4-BE49-F238E27FC236}">
                  <a16:creationId xmlns:a16="http://schemas.microsoft.com/office/drawing/2014/main" id="{17DB6B4C-211A-46E1-8595-5E44A00403C4}"/>
                </a:ext>
              </a:extLst>
            </p:cNvPr>
            <p:cNvSpPr/>
            <p:nvPr/>
          </p:nvSpPr>
          <p:spPr>
            <a:xfrm>
              <a:off x="2572584" y="1721426"/>
              <a:ext cx="14" cy="109"/>
            </a:xfrm>
            <a:custGeom>
              <a:avLst/>
              <a:gdLst/>
              <a:ahLst/>
              <a:cxnLst/>
              <a:rect l="l" t="t" r="r" b="b"/>
              <a:pathLst>
                <a:path w="1" h="8" extrusionOk="0">
                  <a:moveTo>
                    <a:pt x="0"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7308;p126">
              <a:extLst>
                <a:ext uri="{FF2B5EF4-FFF2-40B4-BE49-F238E27FC236}">
                  <a16:creationId xmlns:a16="http://schemas.microsoft.com/office/drawing/2014/main" id="{B4B046C1-40ED-43E1-856F-DCB2DAA1A488}"/>
                </a:ext>
              </a:extLst>
            </p:cNvPr>
            <p:cNvSpPr/>
            <p:nvPr/>
          </p:nvSpPr>
          <p:spPr>
            <a:xfrm>
              <a:off x="2572625" y="1721235"/>
              <a:ext cx="14" cy="163"/>
            </a:xfrm>
            <a:custGeom>
              <a:avLst/>
              <a:gdLst/>
              <a:ahLst/>
              <a:cxnLst/>
              <a:rect l="l" t="t" r="r" b="b"/>
              <a:pathLst>
                <a:path w="1" h="12" extrusionOk="0">
                  <a:moveTo>
                    <a:pt x="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7309;p126">
              <a:extLst>
                <a:ext uri="{FF2B5EF4-FFF2-40B4-BE49-F238E27FC236}">
                  <a16:creationId xmlns:a16="http://schemas.microsoft.com/office/drawing/2014/main" id="{12811D0C-3B54-4429-BBA8-989E854B429B}"/>
                </a:ext>
              </a:extLst>
            </p:cNvPr>
            <p:cNvSpPr/>
            <p:nvPr/>
          </p:nvSpPr>
          <p:spPr>
            <a:xfrm>
              <a:off x="2604994" y="1750237"/>
              <a:ext cx="14" cy="149"/>
            </a:xfrm>
            <a:custGeom>
              <a:avLst/>
              <a:gdLst/>
              <a:ahLst/>
              <a:cxnLst/>
              <a:rect l="l" t="t" r="r" b="b"/>
              <a:pathLst>
                <a:path w="1" h="11" extrusionOk="0">
                  <a:moveTo>
                    <a:pt x="1"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7310;p126">
              <a:extLst>
                <a:ext uri="{FF2B5EF4-FFF2-40B4-BE49-F238E27FC236}">
                  <a16:creationId xmlns:a16="http://schemas.microsoft.com/office/drawing/2014/main" id="{2476B93B-A9E6-45E4-9244-9F48633F43B6}"/>
                </a:ext>
              </a:extLst>
            </p:cNvPr>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7311;p126">
              <a:extLst>
                <a:ext uri="{FF2B5EF4-FFF2-40B4-BE49-F238E27FC236}">
                  <a16:creationId xmlns:a16="http://schemas.microsoft.com/office/drawing/2014/main" id="{2EA55D8E-3C43-44C9-9001-6D447801AF47}"/>
                </a:ext>
              </a:extLst>
            </p:cNvPr>
            <p:cNvSpPr/>
            <p:nvPr/>
          </p:nvSpPr>
          <p:spPr>
            <a:xfrm>
              <a:off x="2605048" y="1750807"/>
              <a:ext cx="54" cy="244"/>
            </a:xfrm>
            <a:custGeom>
              <a:avLst/>
              <a:gdLst/>
              <a:ahLst/>
              <a:cxnLst/>
              <a:rect l="l" t="t" r="r" b="b"/>
              <a:pathLst>
                <a:path w="4" h="18" extrusionOk="0">
                  <a:moveTo>
                    <a:pt x="0" y="1"/>
                  </a:moveTo>
                  <a:lnTo>
                    <a:pt x="4"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7312;p126">
              <a:extLst>
                <a:ext uri="{FF2B5EF4-FFF2-40B4-BE49-F238E27FC236}">
                  <a16:creationId xmlns:a16="http://schemas.microsoft.com/office/drawing/2014/main" id="{5EAE355A-9A30-46C9-A435-A1A9F9DD576B}"/>
                </a:ext>
              </a:extLst>
            </p:cNvPr>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7313;p126">
              <a:extLst>
                <a:ext uri="{FF2B5EF4-FFF2-40B4-BE49-F238E27FC236}">
                  <a16:creationId xmlns:a16="http://schemas.microsoft.com/office/drawing/2014/main" id="{655BFF1C-79F3-4F41-AA2B-97D457FBE978}"/>
                </a:ext>
              </a:extLst>
            </p:cNvPr>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7314;p126">
              <a:extLst>
                <a:ext uri="{FF2B5EF4-FFF2-40B4-BE49-F238E27FC236}">
                  <a16:creationId xmlns:a16="http://schemas.microsoft.com/office/drawing/2014/main" id="{AE9EB2C5-C33C-4A6F-B076-741A9986F0AD}"/>
                </a:ext>
              </a:extLst>
            </p:cNvPr>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7315;p126">
              <a:extLst>
                <a:ext uri="{FF2B5EF4-FFF2-40B4-BE49-F238E27FC236}">
                  <a16:creationId xmlns:a16="http://schemas.microsoft.com/office/drawing/2014/main" id="{3745BCAF-F47C-441F-81CF-97EE5BA2DC1B}"/>
                </a:ext>
              </a:extLst>
            </p:cNvPr>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7316;p126">
              <a:extLst>
                <a:ext uri="{FF2B5EF4-FFF2-40B4-BE49-F238E27FC236}">
                  <a16:creationId xmlns:a16="http://schemas.microsoft.com/office/drawing/2014/main" id="{5E67CCE4-5DA4-4B9D-A4B0-61F2E7A833D2}"/>
                </a:ext>
              </a:extLst>
            </p:cNvPr>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7317;p126">
              <a:extLst>
                <a:ext uri="{FF2B5EF4-FFF2-40B4-BE49-F238E27FC236}">
                  <a16:creationId xmlns:a16="http://schemas.microsoft.com/office/drawing/2014/main" id="{E58F2C6D-AFF4-4B06-8D53-744122BFCFAB}"/>
                </a:ext>
              </a:extLst>
            </p:cNvPr>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7318;p126">
              <a:extLst>
                <a:ext uri="{FF2B5EF4-FFF2-40B4-BE49-F238E27FC236}">
                  <a16:creationId xmlns:a16="http://schemas.microsoft.com/office/drawing/2014/main" id="{A4FD8C92-A7E7-404A-B0BD-3DA9C4DD31EB}"/>
                </a:ext>
              </a:extLst>
            </p:cNvPr>
            <p:cNvSpPr/>
            <p:nvPr/>
          </p:nvSpPr>
          <p:spPr>
            <a:xfrm>
              <a:off x="2376321" y="1716673"/>
              <a:ext cx="584" cy="68"/>
            </a:xfrm>
            <a:custGeom>
              <a:avLst/>
              <a:gdLst/>
              <a:ahLst/>
              <a:cxnLst/>
              <a:rect l="l" t="t" r="r" b="b"/>
              <a:pathLst>
                <a:path w="43" h="5" extrusionOk="0">
                  <a:moveTo>
                    <a:pt x="0" y="1"/>
                  </a:moveTo>
                  <a:lnTo>
                    <a:pt x="42"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7319;p126">
              <a:extLst>
                <a:ext uri="{FF2B5EF4-FFF2-40B4-BE49-F238E27FC236}">
                  <a16:creationId xmlns:a16="http://schemas.microsoft.com/office/drawing/2014/main" id="{629B5ABD-8679-4066-9632-0EDDEF6E1919}"/>
                </a:ext>
              </a:extLst>
            </p:cNvPr>
            <p:cNvSpPr/>
            <p:nvPr/>
          </p:nvSpPr>
          <p:spPr>
            <a:xfrm>
              <a:off x="2377122" y="1716728"/>
              <a:ext cx="543" cy="109"/>
            </a:xfrm>
            <a:custGeom>
              <a:avLst/>
              <a:gdLst/>
              <a:ahLst/>
              <a:cxnLst/>
              <a:rect l="l" t="t" r="r" b="b"/>
              <a:pathLst>
                <a:path w="40" h="8" extrusionOk="0">
                  <a:moveTo>
                    <a:pt x="1" y="0"/>
                  </a:moveTo>
                  <a:lnTo>
                    <a:pt x="39"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7320;p126">
              <a:extLst>
                <a:ext uri="{FF2B5EF4-FFF2-40B4-BE49-F238E27FC236}">
                  <a16:creationId xmlns:a16="http://schemas.microsoft.com/office/drawing/2014/main" id="{8FD172DA-0E2C-4143-AD20-3EBC9AA52DED}"/>
                </a:ext>
              </a:extLst>
            </p:cNvPr>
            <p:cNvSpPr/>
            <p:nvPr/>
          </p:nvSpPr>
          <p:spPr>
            <a:xfrm>
              <a:off x="2378833" y="1717013"/>
              <a:ext cx="543" cy="109"/>
            </a:xfrm>
            <a:custGeom>
              <a:avLst/>
              <a:gdLst/>
              <a:ahLst/>
              <a:cxnLst/>
              <a:rect l="l" t="t" r="r" b="b"/>
              <a:pathLst>
                <a:path w="40" h="8" extrusionOk="0">
                  <a:moveTo>
                    <a:pt x="1" y="0"/>
                  </a:moveTo>
                  <a:lnTo>
                    <a:pt x="39"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7321;p126">
              <a:extLst>
                <a:ext uri="{FF2B5EF4-FFF2-40B4-BE49-F238E27FC236}">
                  <a16:creationId xmlns:a16="http://schemas.microsoft.com/office/drawing/2014/main" id="{C33638EA-2039-47CD-9239-D854AAD89709}"/>
                </a:ext>
              </a:extLst>
            </p:cNvPr>
            <p:cNvSpPr/>
            <p:nvPr/>
          </p:nvSpPr>
          <p:spPr>
            <a:xfrm>
              <a:off x="2377937" y="1716864"/>
              <a:ext cx="584" cy="68"/>
            </a:xfrm>
            <a:custGeom>
              <a:avLst/>
              <a:gdLst/>
              <a:ahLst/>
              <a:cxnLst/>
              <a:rect l="l" t="t" r="r" b="b"/>
              <a:pathLst>
                <a:path w="43" h="5" extrusionOk="0">
                  <a:moveTo>
                    <a:pt x="0" y="1"/>
                  </a:moveTo>
                  <a:lnTo>
                    <a:pt x="42"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7322;p126">
              <a:extLst>
                <a:ext uri="{FF2B5EF4-FFF2-40B4-BE49-F238E27FC236}">
                  <a16:creationId xmlns:a16="http://schemas.microsoft.com/office/drawing/2014/main" id="{7551DA6D-C4DF-4C0B-8BFB-056F525142E6}"/>
                </a:ext>
              </a:extLst>
            </p:cNvPr>
            <p:cNvSpPr/>
            <p:nvPr/>
          </p:nvSpPr>
          <p:spPr>
            <a:xfrm>
              <a:off x="2375561" y="1716633"/>
              <a:ext cx="584" cy="14"/>
            </a:xfrm>
            <a:custGeom>
              <a:avLst/>
              <a:gdLst/>
              <a:ahLst/>
              <a:cxnLst/>
              <a:rect l="l" t="t" r="r" b="b"/>
              <a:pathLst>
                <a:path w="43" h="1" extrusionOk="0">
                  <a:moveTo>
                    <a:pt x="0" y="0"/>
                  </a:moveTo>
                  <a:lnTo>
                    <a:pt x="4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7323;p126">
              <a:extLst>
                <a:ext uri="{FF2B5EF4-FFF2-40B4-BE49-F238E27FC236}">
                  <a16:creationId xmlns:a16="http://schemas.microsoft.com/office/drawing/2014/main" id="{3A46EA46-AAC9-4733-9786-5469C3229DFE}"/>
                </a:ext>
              </a:extLst>
            </p:cNvPr>
            <p:cNvSpPr/>
            <p:nvPr/>
          </p:nvSpPr>
          <p:spPr>
            <a:xfrm>
              <a:off x="2379784" y="1717203"/>
              <a:ext cx="299" cy="54"/>
            </a:xfrm>
            <a:custGeom>
              <a:avLst/>
              <a:gdLst/>
              <a:ahLst/>
              <a:cxnLst/>
              <a:rect l="l" t="t" r="r" b="b"/>
              <a:pathLst>
                <a:path w="22" h="4" extrusionOk="0">
                  <a:moveTo>
                    <a:pt x="22"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7324;p126">
              <a:extLst>
                <a:ext uri="{FF2B5EF4-FFF2-40B4-BE49-F238E27FC236}">
                  <a16:creationId xmlns:a16="http://schemas.microsoft.com/office/drawing/2014/main" id="{5A43D0E9-5D5C-4A33-AF17-971F10ADB02E}"/>
                </a:ext>
              </a:extLst>
            </p:cNvPr>
            <p:cNvSpPr/>
            <p:nvPr/>
          </p:nvSpPr>
          <p:spPr>
            <a:xfrm>
              <a:off x="2368134" y="1717773"/>
              <a:ext cx="828" cy="149"/>
            </a:xfrm>
            <a:custGeom>
              <a:avLst/>
              <a:gdLst/>
              <a:ahLst/>
              <a:cxnLst/>
              <a:rect l="l" t="t" r="r" b="b"/>
              <a:pathLst>
                <a:path w="61" h="11" extrusionOk="0">
                  <a:moveTo>
                    <a:pt x="1" y="11"/>
                  </a:moveTo>
                  <a:lnTo>
                    <a:pt x="6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7325;p126">
              <a:extLst>
                <a:ext uri="{FF2B5EF4-FFF2-40B4-BE49-F238E27FC236}">
                  <a16:creationId xmlns:a16="http://schemas.microsoft.com/office/drawing/2014/main" id="{23553123-36D2-4837-9C28-28F92491DD70}"/>
                </a:ext>
              </a:extLst>
            </p:cNvPr>
            <p:cNvSpPr/>
            <p:nvPr/>
          </p:nvSpPr>
          <p:spPr>
            <a:xfrm>
              <a:off x="2374896" y="1716633"/>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7326;p126">
              <a:extLst>
                <a:ext uri="{FF2B5EF4-FFF2-40B4-BE49-F238E27FC236}">
                  <a16:creationId xmlns:a16="http://schemas.microsoft.com/office/drawing/2014/main" id="{18E593F5-180E-4F1E-934F-A6F94C5280A0}"/>
                </a:ext>
              </a:extLst>
            </p:cNvPr>
            <p:cNvSpPr/>
            <p:nvPr/>
          </p:nvSpPr>
          <p:spPr>
            <a:xfrm>
              <a:off x="2369234" y="1717488"/>
              <a:ext cx="964" cy="244"/>
            </a:xfrm>
            <a:custGeom>
              <a:avLst/>
              <a:gdLst/>
              <a:ahLst/>
              <a:cxnLst/>
              <a:rect l="l" t="t" r="r" b="b"/>
              <a:pathLst>
                <a:path w="71" h="18" extrusionOk="0">
                  <a:moveTo>
                    <a:pt x="0" y="18"/>
                  </a:moveTo>
                  <a:lnTo>
                    <a:pt x="7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7327;p126">
              <a:extLst>
                <a:ext uri="{FF2B5EF4-FFF2-40B4-BE49-F238E27FC236}">
                  <a16:creationId xmlns:a16="http://schemas.microsoft.com/office/drawing/2014/main" id="{D2427A96-1028-4DBA-B691-70CF24AA00C0}"/>
                </a:ext>
              </a:extLst>
            </p:cNvPr>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7328;p126">
              <a:extLst>
                <a:ext uri="{FF2B5EF4-FFF2-40B4-BE49-F238E27FC236}">
                  <a16:creationId xmlns:a16="http://schemas.microsoft.com/office/drawing/2014/main" id="{47EA4A88-7B5A-4788-AF9F-033A634486F4}"/>
                </a:ext>
              </a:extLst>
            </p:cNvPr>
            <p:cNvSpPr/>
            <p:nvPr/>
          </p:nvSpPr>
          <p:spPr>
            <a:xfrm>
              <a:off x="2374611" y="1725051"/>
              <a:ext cx="149" cy="109"/>
            </a:xfrm>
            <a:custGeom>
              <a:avLst/>
              <a:gdLst/>
              <a:ahLst/>
              <a:cxnLst/>
              <a:rect l="l" t="t" r="r" b="b"/>
              <a:pathLst>
                <a:path w="11" h="8" extrusionOk="0">
                  <a:moveTo>
                    <a:pt x="0" y="0"/>
                  </a:moveTo>
                  <a:lnTo>
                    <a:pt x="1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7329;p126">
              <a:extLst>
                <a:ext uri="{FF2B5EF4-FFF2-40B4-BE49-F238E27FC236}">
                  <a16:creationId xmlns:a16="http://schemas.microsoft.com/office/drawing/2014/main" id="{3C1A5EB8-0C17-4D0D-AD4A-D3F55861DDCD}"/>
                </a:ext>
              </a:extLst>
            </p:cNvPr>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7330;p126">
              <a:extLst>
                <a:ext uri="{FF2B5EF4-FFF2-40B4-BE49-F238E27FC236}">
                  <a16:creationId xmlns:a16="http://schemas.microsoft.com/office/drawing/2014/main" id="{F2394E77-3B9E-4AB1-8801-11269C4404DE}"/>
                </a:ext>
              </a:extLst>
            </p:cNvPr>
            <p:cNvSpPr/>
            <p:nvPr/>
          </p:nvSpPr>
          <p:spPr>
            <a:xfrm>
              <a:off x="2374461" y="1724901"/>
              <a:ext cx="163" cy="109"/>
            </a:xfrm>
            <a:custGeom>
              <a:avLst/>
              <a:gdLst/>
              <a:ahLst/>
              <a:cxnLst/>
              <a:rect l="l" t="t" r="r" b="b"/>
              <a:pathLst>
                <a:path w="12" h="8" extrusionOk="0">
                  <a:moveTo>
                    <a:pt x="11"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7331;p126">
              <a:extLst>
                <a:ext uri="{FF2B5EF4-FFF2-40B4-BE49-F238E27FC236}">
                  <a16:creationId xmlns:a16="http://schemas.microsoft.com/office/drawing/2014/main" id="{6ACEF6A7-F7BA-470C-A57B-79872AAB14BC}"/>
                </a:ext>
              </a:extLst>
            </p:cNvPr>
            <p:cNvSpPr/>
            <p:nvPr/>
          </p:nvSpPr>
          <p:spPr>
            <a:xfrm>
              <a:off x="2374896" y="1725377"/>
              <a:ext cx="149" cy="258"/>
            </a:xfrm>
            <a:custGeom>
              <a:avLst/>
              <a:gdLst/>
              <a:ahLst/>
              <a:cxnLst/>
              <a:rect l="l" t="t" r="r" b="b"/>
              <a:pathLst>
                <a:path w="11" h="19" extrusionOk="0">
                  <a:moveTo>
                    <a:pt x="11" y="1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7332;p126">
              <a:extLst>
                <a:ext uri="{FF2B5EF4-FFF2-40B4-BE49-F238E27FC236}">
                  <a16:creationId xmlns:a16="http://schemas.microsoft.com/office/drawing/2014/main" id="{D10ECBDF-F0CB-4D42-8B2E-CA72DABB0397}"/>
                </a:ext>
              </a:extLst>
            </p:cNvPr>
            <p:cNvSpPr/>
            <p:nvPr/>
          </p:nvSpPr>
          <p:spPr>
            <a:xfrm>
              <a:off x="2374746" y="1725187"/>
              <a:ext cx="163" cy="163"/>
            </a:xfrm>
            <a:custGeom>
              <a:avLst/>
              <a:gdLst/>
              <a:ahLst/>
              <a:cxnLst/>
              <a:rect l="l" t="t" r="r" b="b"/>
              <a:pathLst>
                <a:path w="12" h="12" extrusionOk="0">
                  <a:moveTo>
                    <a:pt x="11"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7333;p126">
              <a:extLst>
                <a:ext uri="{FF2B5EF4-FFF2-40B4-BE49-F238E27FC236}">
                  <a16:creationId xmlns:a16="http://schemas.microsoft.com/office/drawing/2014/main" id="{1019D0DF-70CD-4292-B156-CF85EDF7DD7D}"/>
                </a:ext>
              </a:extLst>
            </p:cNvPr>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7334;p126">
              <a:extLst>
                <a:ext uri="{FF2B5EF4-FFF2-40B4-BE49-F238E27FC236}">
                  <a16:creationId xmlns:a16="http://schemas.microsoft.com/office/drawing/2014/main" id="{D83DCE30-E58B-44AB-BB3C-442A3825C878}"/>
                </a:ext>
              </a:extLst>
            </p:cNvPr>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7335;p126">
              <a:extLst>
                <a:ext uri="{FF2B5EF4-FFF2-40B4-BE49-F238E27FC236}">
                  <a16:creationId xmlns:a16="http://schemas.microsoft.com/office/drawing/2014/main" id="{D5FBA8FE-85C1-4900-AA10-92EE9F79F551}"/>
                </a:ext>
              </a:extLst>
            </p:cNvPr>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7336;p126">
              <a:extLst>
                <a:ext uri="{FF2B5EF4-FFF2-40B4-BE49-F238E27FC236}">
                  <a16:creationId xmlns:a16="http://schemas.microsoft.com/office/drawing/2014/main" id="{83C6D6D6-ED45-481E-81FB-6CD5CB89B6B5}"/>
                </a:ext>
              </a:extLst>
            </p:cNvPr>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7337;p126">
              <a:extLst>
                <a:ext uri="{FF2B5EF4-FFF2-40B4-BE49-F238E27FC236}">
                  <a16:creationId xmlns:a16="http://schemas.microsoft.com/office/drawing/2014/main" id="{47997984-5E48-457A-A7C7-0CE70C9DEE57}"/>
                </a:ext>
              </a:extLst>
            </p:cNvPr>
            <p:cNvSpPr/>
            <p:nvPr/>
          </p:nvSpPr>
          <p:spPr>
            <a:xfrm>
              <a:off x="2376702" y="1727617"/>
              <a:ext cx="339" cy="109"/>
            </a:xfrm>
            <a:custGeom>
              <a:avLst/>
              <a:gdLst/>
              <a:ahLst/>
              <a:cxnLst/>
              <a:rect l="l" t="t" r="r" b="b"/>
              <a:pathLst>
                <a:path w="25" h="8" extrusionOk="0">
                  <a:moveTo>
                    <a:pt x="25"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7338;p126">
              <a:extLst>
                <a:ext uri="{FF2B5EF4-FFF2-40B4-BE49-F238E27FC236}">
                  <a16:creationId xmlns:a16="http://schemas.microsoft.com/office/drawing/2014/main" id="{7E09C786-63B0-4824-BF63-453A75B8740A}"/>
                </a:ext>
              </a:extLst>
            </p:cNvPr>
            <p:cNvSpPr/>
            <p:nvPr/>
          </p:nvSpPr>
          <p:spPr>
            <a:xfrm>
              <a:off x="2377177" y="1727753"/>
              <a:ext cx="244" cy="163"/>
            </a:xfrm>
            <a:custGeom>
              <a:avLst/>
              <a:gdLst/>
              <a:ahLst/>
              <a:cxnLst/>
              <a:rect l="l" t="t" r="r" b="b"/>
              <a:pathLst>
                <a:path w="18" h="12" extrusionOk="0">
                  <a:moveTo>
                    <a:pt x="18" y="1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7339;p126">
              <a:extLst>
                <a:ext uri="{FF2B5EF4-FFF2-40B4-BE49-F238E27FC236}">
                  <a16:creationId xmlns:a16="http://schemas.microsoft.com/office/drawing/2014/main" id="{51C1C302-7B68-41CE-BD94-4555CC097705}"/>
                </a:ext>
              </a:extLst>
            </p:cNvPr>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7340;p126">
              <a:extLst>
                <a:ext uri="{FF2B5EF4-FFF2-40B4-BE49-F238E27FC236}">
                  <a16:creationId xmlns:a16="http://schemas.microsoft.com/office/drawing/2014/main" id="{E8A27FD6-53B7-4B08-81B0-7AE6281736D3}"/>
                </a:ext>
              </a:extLst>
            </p:cNvPr>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7341;p126">
              <a:extLst>
                <a:ext uri="{FF2B5EF4-FFF2-40B4-BE49-F238E27FC236}">
                  <a16:creationId xmlns:a16="http://schemas.microsoft.com/office/drawing/2014/main" id="{0782EBF3-047F-4256-8256-5BC0F720B305}"/>
                </a:ext>
              </a:extLst>
            </p:cNvPr>
            <p:cNvSpPr/>
            <p:nvPr/>
          </p:nvSpPr>
          <p:spPr>
            <a:xfrm>
              <a:off x="2377937" y="1728323"/>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7342;p126">
              <a:extLst>
                <a:ext uri="{FF2B5EF4-FFF2-40B4-BE49-F238E27FC236}">
                  <a16:creationId xmlns:a16="http://schemas.microsoft.com/office/drawing/2014/main" id="{D5E33DC2-D4C3-41A3-94E6-B7FBA1573431}"/>
                </a:ext>
              </a:extLst>
            </p:cNvPr>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7343;p126">
              <a:extLst>
                <a:ext uri="{FF2B5EF4-FFF2-40B4-BE49-F238E27FC236}">
                  <a16:creationId xmlns:a16="http://schemas.microsoft.com/office/drawing/2014/main" id="{35F654E1-32DE-45E1-9BBD-BAF3924C68B1}"/>
                </a:ext>
              </a:extLst>
            </p:cNvPr>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7344;p126">
              <a:extLst>
                <a:ext uri="{FF2B5EF4-FFF2-40B4-BE49-F238E27FC236}">
                  <a16:creationId xmlns:a16="http://schemas.microsoft.com/office/drawing/2014/main" id="{3AEDC5E2-C7F8-47B2-8FEF-10BEAF7DB90E}"/>
                </a:ext>
              </a:extLst>
            </p:cNvPr>
            <p:cNvSpPr/>
            <p:nvPr/>
          </p:nvSpPr>
          <p:spPr>
            <a:xfrm>
              <a:off x="2389668" y="1712682"/>
              <a:ext cx="109" cy="109"/>
            </a:xfrm>
            <a:custGeom>
              <a:avLst/>
              <a:gdLst/>
              <a:ahLst/>
              <a:cxnLst/>
              <a:rect l="l" t="t" r="r" b="b"/>
              <a:pathLst>
                <a:path w="8" h="8" extrusionOk="0">
                  <a:moveTo>
                    <a:pt x="1" y="8"/>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7345;p126">
              <a:extLst>
                <a:ext uri="{FF2B5EF4-FFF2-40B4-BE49-F238E27FC236}">
                  <a16:creationId xmlns:a16="http://schemas.microsoft.com/office/drawing/2014/main" id="{52E726CA-FC5D-49F7-8029-A355E57C866F}"/>
                </a:ext>
              </a:extLst>
            </p:cNvPr>
            <p:cNvSpPr/>
            <p:nvPr/>
          </p:nvSpPr>
          <p:spPr>
            <a:xfrm>
              <a:off x="2389953" y="1712111"/>
              <a:ext cx="204" cy="258"/>
            </a:xfrm>
            <a:custGeom>
              <a:avLst/>
              <a:gdLst/>
              <a:ahLst/>
              <a:cxnLst/>
              <a:rect l="l" t="t" r="r" b="b"/>
              <a:pathLst>
                <a:path w="15" h="19" extrusionOk="0">
                  <a:moveTo>
                    <a:pt x="1" y="18"/>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7346;p126">
              <a:extLst>
                <a:ext uri="{FF2B5EF4-FFF2-40B4-BE49-F238E27FC236}">
                  <a16:creationId xmlns:a16="http://schemas.microsoft.com/office/drawing/2014/main" id="{42D6EE56-99FD-4FC9-9790-068707E5D318}"/>
                </a:ext>
              </a:extLst>
            </p:cNvPr>
            <p:cNvSpPr/>
            <p:nvPr/>
          </p:nvSpPr>
          <p:spPr>
            <a:xfrm>
              <a:off x="2389532" y="1713021"/>
              <a:ext cx="54" cy="54"/>
            </a:xfrm>
            <a:custGeom>
              <a:avLst/>
              <a:gdLst/>
              <a:ahLst/>
              <a:cxnLst/>
              <a:rect l="l" t="t" r="r" b="b"/>
              <a:pathLst>
                <a:path w="4" h="4" extrusionOk="0">
                  <a:moveTo>
                    <a:pt x="0" y="4"/>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7347;p126">
              <a:extLst>
                <a:ext uri="{FF2B5EF4-FFF2-40B4-BE49-F238E27FC236}">
                  <a16:creationId xmlns:a16="http://schemas.microsoft.com/office/drawing/2014/main" id="{412350A0-0DB6-46D2-AFEA-108C12C7F6FD}"/>
                </a:ext>
              </a:extLst>
            </p:cNvPr>
            <p:cNvSpPr/>
            <p:nvPr/>
          </p:nvSpPr>
          <p:spPr>
            <a:xfrm>
              <a:off x="2389573" y="1712872"/>
              <a:ext cx="68" cy="109"/>
            </a:xfrm>
            <a:custGeom>
              <a:avLst/>
              <a:gdLst/>
              <a:ahLst/>
              <a:cxnLst/>
              <a:rect l="l" t="t" r="r" b="b"/>
              <a:pathLst>
                <a:path w="5" h="8" extrusionOk="0">
                  <a:moveTo>
                    <a:pt x="1" y="8"/>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7348;p126">
              <a:extLst>
                <a:ext uri="{FF2B5EF4-FFF2-40B4-BE49-F238E27FC236}">
                  <a16:creationId xmlns:a16="http://schemas.microsoft.com/office/drawing/2014/main" id="{8F8A8B57-3AD2-4C2E-A1DA-7240DE247034}"/>
                </a:ext>
              </a:extLst>
            </p:cNvPr>
            <p:cNvSpPr/>
            <p:nvPr/>
          </p:nvSpPr>
          <p:spPr>
            <a:xfrm>
              <a:off x="2389763" y="1712397"/>
              <a:ext cx="204" cy="258"/>
            </a:xfrm>
            <a:custGeom>
              <a:avLst/>
              <a:gdLst/>
              <a:ahLst/>
              <a:cxnLst/>
              <a:rect l="l" t="t" r="r" b="b"/>
              <a:pathLst>
                <a:path w="15" h="19" extrusionOk="0">
                  <a:moveTo>
                    <a:pt x="1" y="18"/>
                  </a:moveTo>
                  <a:lnTo>
                    <a:pt x="1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7349;p126">
              <a:extLst>
                <a:ext uri="{FF2B5EF4-FFF2-40B4-BE49-F238E27FC236}">
                  <a16:creationId xmlns:a16="http://schemas.microsoft.com/office/drawing/2014/main" id="{8ED7B5E0-2815-48FC-B142-78F53E86AE3C}"/>
                </a:ext>
              </a:extLst>
            </p:cNvPr>
            <p:cNvSpPr/>
            <p:nvPr/>
          </p:nvSpPr>
          <p:spPr>
            <a:xfrm>
              <a:off x="2389478" y="1713116"/>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7350;p126">
              <a:extLst>
                <a:ext uri="{FF2B5EF4-FFF2-40B4-BE49-F238E27FC236}">
                  <a16:creationId xmlns:a16="http://schemas.microsoft.com/office/drawing/2014/main" id="{702F8207-3994-4CD0-BC1E-0D54D81D2CE2}"/>
                </a:ext>
              </a:extLst>
            </p:cNvPr>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7351;p126">
              <a:extLst>
                <a:ext uri="{FF2B5EF4-FFF2-40B4-BE49-F238E27FC236}">
                  <a16:creationId xmlns:a16="http://schemas.microsoft.com/office/drawing/2014/main" id="{01DB1E5A-0C1C-4FD6-8926-3C8F184B8F1E}"/>
                </a:ext>
              </a:extLst>
            </p:cNvPr>
            <p:cNvSpPr/>
            <p:nvPr/>
          </p:nvSpPr>
          <p:spPr>
            <a:xfrm>
              <a:off x="2381114" y="1715248"/>
              <a:ext cx="109" cy="14"/>
            </a:xfrm>
            <a:custGeom>
              <a:avLst/>
              <a:gdLst/>
              <a:ahLst/>
              <a:cxnLst/>
              <a:rect l="l" t="t" r="r" b="b"/>
              <a:pathLst>
                <a:path w="8" h="1" extrusionOk="0">
                  <a:moveTo>
                    <a:pt x="1" y="1"/>
                  </a:moveTo>
                  <a:lnTo>
                    <a:pt x="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7352;p126">
              <a:extLst>
                <a:ext uri="{FF2B5EF4-FFF2-40B4-BE49-F238E27FC236}">
                  <a16:creationId xmlns:a16="http://schemas.microsoft.com/office/drawing/2014/main" id="{19AA9312-17A8-437C-9DCF-2E6FD5C259F7}"/>
                </a:ext>
              </a:extLst>
            </p:cNvPr>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7353;p126">
              <a:extLst>
                <a:ext uri="{FF2B5EF4-FFF2-40B4-BE49-F238E27FC236}">
                  <a16:creationId xmlns:a16="http://schemas.microsoft.com/office/drawing/2014/main" id="{2752C3FF-0A1C-4832-BDE7-93D9DE91F871}"/>
                </a:ext>
              </a:extLst>
            </p:cNvPr>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7354;p126">
              <a:extLst>
                <a:ext uri="{FF2B5EF4-FFF2-40B4-BE49-F238E27FC236}">
                  <a16:creationId xmlns:a16="http://schemas.microsoft.com/office/drawing/2014/main" id="{F15CE69E-18A8-428F-8073-27C9FF0FB89F}"/>
                </a:ext>
              </a:extLst>
            </p:cNvPr>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7355;p126">
              <a:extLst>
                <a:ext uri="{FF2B5EF4-FFF2-40B4-BE49-F238E27FC236}">
                  <a16:creationId xmlns:a16="http://schemas.microsoft.com/office/drawing/2014/main" id="{D94C47B2-387C-40A6-9B6E-FA0875DF14C4}"/>
                </a:ext>
              </a:extLst>
            </p:cNvPr>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7356;p126">
              <a:extLst>
                <a:ext uri="{FF2B5EF4-FFF2-40B4-BE49-F238E27FC236}">
                  <a16:creationId xmlns:a16="http://schemas.microsoft.com/office/drawing/2014/main" id="{6E5B7407-D986-4EFA-B9BE-A916F5E0DFA2}"/>
                </a:ext>
              </a:extLst>
            </p:cNvPr>
            <p:cNvSpPr/>
            <p:nvPr/>
          </p:nvSpPr>
          <p:spPr>
            <a:xfrm>
              <a:off x="2403748" y="1738262"/>
              <a:ext cx="339" cy="244"/>
            </a:xfrm>
            <a:custGeom>
              <a:avLst/>
              <a:gdLst/>
              <a:ahLst/>
              <a:cxnLst/>
              <a:rect l="l" t="t" r="r" b="b"/>
              <a:pathLst>
                <a:path w="25" h="18" extrusionOk="0">
                  <a:moveTo>
                    <a:pt x="25" y="18"/>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7357;p126">
              <a:extLst>
                <a:ext uri="{FF2B5EF4-FFF2-40B4-BE49-F238E27FC236}">
                  <a16:creationId xmlns:a16="http://schemas.microsoft.com/office/drawing/2014/main" id="{05ABA139-6535-4E28-9869-0D9C8B057F27}"/>
                </a:ext>
              </a:extLst>
            </p:cNvPr>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7358;p126">
              <a:extLst>
                <a:ext uri="{FF2B5EF4-FFF2-40B4-BE49-F238E27FC236}">
                  <a16:creationId xmlns:a16="http://schemas.microsoft.com/office/drawing/2014/main" id="{FB84C569-C27D-43B8-8CD0-202CA527417E}"/>
                </a:ext>
              </a:extLst>
            </p:cNvPr>
            <p:cNvSpPr/>
            <p:nvPr/>
          </p:nvSpPr>
          <p:spPr>
            <a:xfrm>
              <a:off x="2403273" y="1737922"/>
              <a:ext cx="299" cy="204"/>
            </a:xfrm>
            <a:custGeom>
              <a:avLst/>
              <a:gdLst/>
              <a:ahLst/>
              <a:cxnLst/>
              <a:rect l="l" t="t" r="r" b="b"/>
              <a:pathLst>
                <a:path w="22" h="15" extrusionOk="0">
                  <a:moveTo>
                    <a:pt x="21" y="1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7359;p126">
              <a:extLst>
                <a:ext uri="{FF2B5EF4-FFF2-40B4-BE49-F238E27FC236}">
                  <a16:creationId xmlns:a16="http://schemas.microsoft.com/office/drawing/2014/main" id="{0C989A21-1E43-46E8-B254-AA61CEC7B205}"/>
                </a:ext>
              </a:extLst>
            </p:cNvPr>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7360;p126">
              <a:extLst>
                <a:ext uri="{FF2B5EF4-FFF2-40B4-BE49-F238E27FC236}">
                  <a16:creationId xmlns:a16="http://schemas.microsoft.com/office/drawing/2014/main" id="{E58315E2-146C-4E33-94AB-59543391517E}"/>
                </a:ext>
              </a:extLst>
            </p:cNvPr>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7361;p126">
              <a:extLst>
                <a:ext uri="{FF2B5EF4-FFF2-40B4-BE49-F238E27FC236}">
                  <a16:creationId xmlns:a16="http://schemas.microsoft.com/office/drawing/2014/main" id="{E92C4E29-64AA-4648-9A04-1E797B6B5DE3}"/>
                </a:ext>
              </a:extLst>
            </p:cNvPr>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7362;p126">
              <a:extLst>
                <a:ext uri="{FF2B5EF4-FFF2-40B4-BE49-F238E27FC236}">
                  <a16:creationId xmlns:a16="http://schemas.microsoft.com/office/drawing/2014/main" id="{E4860D3C-19AF-4B97-B3ED-568F0F0E7A5D}"/>
                </a:ext>
              </a:extLst>
            </p:cNvPr>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7363;p126">
              <a:extLst>
                <a:ext uri="{FF2B5EF4-FFF2-40B4-BE49-F238E27FC236}">
                  <a16:creationId xmlns:a16="http://schemas.microsoft.com/office/drawing/2014/main" id="{6734D018-F669-41BD-AA26-36120D59E153}"/>
                </a:ext>
              </a:extLst>
            </p:cNvPr>
            <p:cNvSpPr/>
            <p:nvPr/>
          </p:nvSpPr>
          <p:spPr>
            <a:xfrm>
              <a:off x="2402933" y="1737596"/>
              <a:ext cx="258" cy="204"/>
            </a:xfrm>
            <a:custGeom>
              <a:avLst/>
              <a:gdLst/>
              <a:ahLst/>
              <a:cxnLst/>
              <a:rect l="l" t="t" r="r" b="b"/>
              <a:pathLst>
                <a:path w="19" h="15" extrusionOk="0">
                  <a:moveTo>
                    <a:pt x="18" y="1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7364;p126">
              <a:extLst>
                <a:ext uri="{FF2B5EF4-FFF2-40B4-BE49-F238E27FC236}">
                  <a16:creationId xmlns:a16="http://schemas.microsoft.com/office/drawing/2014/main" id="{2AD5179B-6562-4C72-9C31-98E0EB044CDD}"/>
                </a:ext>
              </a:extLst>
            </p:cNvPr>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7365;p126">
              <a:extLst>
                <a:ext uri="{FF2B5EF4-FFF2-40B4-BE49-F238E27FC236}">
                  <a16:creationId xmlns:a16="http://schemas.microsoft.com/office/drawing/2014/main" id="{EBFE5129-71C2-4233-8F39-C7F7B57A54E9}"/>
                </a:ext>
              </a:extLst>
            </p:cNvPr>
            <p:cNvSpPr/>
            <p:nvPr/>
          </p:nvSpPr>
          <p:spPr>
            <a:xfrm>
              <a:off x="2380069" y="1732695"/>
              <a:ext cx="204" cy="163"/>
            </a:xfrm>
            <a:custGeom>
              <a:avLst/>
              <a:gdLst/>
              <a:ahLst/>
              <a:cxnLst/>
              <a:rect l="l" t="t" r="r" b="b"/>
              <a:pathLst>
                <a:path w="15" h="12" extrusionOk="0">
                  <a:moveTo>
                    <a:pt x="15" y="1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7366;p126">
              <a:extLst>
                <a:ext uri="{FF2B5EF4-FFF2-40B4-BE49-F238E27FC236}">
                  <a16:creationId xmlns:a16="http://schemas.microsoft.com/office/drawing/2014/main" id="{37A6D343-308E-49F7-A5A9-DEB82CA1E12C}"/>
                </a:ext>
              </a:extLst>
            </p:cNvPr>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7367;p126">
              <a:extLst>
                <a:ext uri="{FF2B5EF4-FFF2-40B4-BE49-F238E27FC236}">
                  <a16:creationId xmlns:a16="http://schemas.microsoft.com/office/drawing/2014/main" id="{00030A47-0222-47C8-8BD1-8FAAD5722E0F}"/>
                </a:ext>
              </a:extLst>
            </p:cNvPr>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7368;p126">
              <a:extLst>
                <a:ext uri="{FF2B5EF4-FFF2-40B4-BE49-F238E27FC236}">
                  <a16:creationId xmlns:a16="http://schemas.microsoft.com/office/drawing/2014/main" id="{E10C69DA-9106-45F1-B0CC-AF613A4BA949}"/>
                </a:ext>
              </a:extLst>
            </p:cNvPr>
            <p:cNvSpPr/>
            <p:nvPr/>
          </p:nvSpPr>
          <p:spPr>
            <a:xfrm>
              <a:off x="2404264" y="1738588"/>
              <a:ext cx="543" cy="353"/>
            </a:xfrm>
            <a:custGeom>
              <a:avLst/>
              <a:gdLst/>
              <a:ahLst/>
              <a:cxnLst/>
              <a:rect l="l" t="t" r="r" b="b"/>
              <a:pathLst>
                <a:path w="40" h="26" extrusionOk="0">
                  <a:moveTo>
                    <a:pt x="39" y="2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7369;p126">
              <a:extLst>
                <a:ext uri="{FF2B5EF4-FFF2-40B4-BE49-F238E27FC236}">
                  <a16:creationId xmlns:a16="http://schemas.microsoft.com/office/drawing/2014/main" id="{2F9445C9-1FDF-4624-86BF-2ABE53E3673A}"/>
                </a:ext>
              </a:extLst>
            </p:cNvPr>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7370;p126">
              <a:extLst>
                <a:ext uri="{FF2B5EF4-FFF2-40B4-BE49-F238E27FC236}">
                  <a16:creationId xmlns:a16="http://schemas.microsoft.com/office/drawing/2014/main" id="{27CAB4E5-06B7-4FA8-96A9-BA1E37120C87}"/>
                </a:ext>
              </a:extLst>
            </p:cNvPr>
            <p:cNvSpPr/>
            <p:nvPr/>
          </p:nvSpPr>
          <p:spPr>
            <a:xfrm>
              <a:off x="2405364" y="1714447"/>
              <a:ext cx="244" cy="204"/>
            </a:xfrm>
            <a:custGeom>
              <a:avLst/>
              <a:gdLst/>
              <a:ahLst/>
              <a:cxnLst/>
              <a:rect l="l" t="t" r="r" b="b"/>
              <a:pathLst>
                <a:path w="18" h="15" extrusionOk="0">
                  <a:moveTo>
                    <a:pt x="0" y="14"/>
                  </a:move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7371;p126">
              <a:extLst>
                <a:ext uri="{FF2B5EF4-FFF2-40B4-BE49-F238E27FC236}">
                  <a16:creationId xmlns:a16="http://schemas.microsoft.com/office/drawing/2014/main" id="{A34C1DC8-2F96-4385-BE92-E5A6ABB48AB4}"/>
                </a:ext>
              </a:extLst>
            </p:cNvPr>
            <p:cNvSpPr/>
            <p:nvPr/>
          </p:nvSpPr>
          <p:spPr>
            <a:xfrm>
              <a:off x="2400612" y="1717298"/>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7372;p126">
              <a:extLst>
                <a:ext uri="{FF2B5EF4-FFF2-40B4-BE49-F238E27FC236}">
                  <a16:creationId xmlns:a16="http://schemas.microsoft.com/office/drawing/2014/main" id="{6582E62B-1951-44E4-8AAF-EF64503B0032}"/>
                </a:ext>
              </a:extLst>
            </p:cNvPr>
            <p:cNvSpPr/>
            <p:nvPr/>
          </p:nvSpPr>
          <p:spPr>
            <a:xfrm>
              <a:off x="2403884" y="1715153"/>
              <a:ext cx="299" cy="109"/>
            </a:xfrm>
            <a:custGeom>
              <a:avLst/>
              <a:gdLst/>
              <a:ahLst/>
              <a:cxnLst/>
              <a:rect l="l" t="t" r="r" b="b"/>
              <a:pathLst>
                <a:path w="22" h="8" extrusionOk="0">
                  <a:moveTo>
                    <a:pt x="1" y="8"/>
                  </a:moveTo>
                  <a:lnTo>
                    <a:pt x="2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7373;p126">
              <a:extLst>
                <a:ext uri="{FF2B5EF4-FFF2-40B4-BE49-F238E27FC236}">
                  <a16:creationId xmlns:a16="http://schemas.microsoft.com/office/drawing/2014/main" id="{46221A35-F339-45C9-8874-A2C8A7608E19}"/>
                </a:ext>
              </a:extLst>
            </p:cNvPr>
            <p:cNvSpPr/>
            <p:nvPr/>
          </p:nvSpPr>
          <p:spPr>
            <a:xfrm>
              <a:off x="2404603" y="1714868"/>
              <a:ext cx="299" cy="109"/>
            </a:xfrm>
            <a:custGeom>
              <a:avLst/>
              <a:gdLst/>
              <a:ahLst/>
              <a:cxnLst/>
              <a:rect l="l" t="t" r="r" b="b"/>
              <a:pathLst>
                <a:path w="22" h="8" extrusionOk="0">
                  <a:moveTo>
                    <a:pt x="0" y="8"/>
                  </a:moveTo>
                  <a:lnTo>
                    <a:pt x="2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7374;p126">
              <a:extLst>
                <a:ext uri="{FF2B5EF4-FFF2-40B4-BE49-F238E27FC236}">
                  <a16:creationId xmlns:a16="http://schemas.microsoft.com/office/drawing/2014/main" id="{0D1B3FBC-2DEB-46B4-B468-DFF49FEC568C}"/>
                </a:ext>
              </a:extLst>
            </p:cNvPr>
            <p:cNvSpPr/>
            <p:nvPr/>
          </p:nvSpPr>
          <p:spPr>
            <a:xfrm>
              <a:off x="2403504" y="1715302"/>
              <a:ext cx="299" cy="109"/>
            </a:xfrm>
            <a:custGeom>
              <a:avLst/>
              <a:gdLst/>
              <a:ahLst/>
              <a:cxnLst/>
              <a:rect l="l" t="t" r="r" b="b"/>
              <a:pathLst>
                <a:path w="22" h="8" extrusionOk="0">
                  <a:moveTo>
                    <a:pt x="1" y="7"/>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7375;p126">
              <a:extLst>
                <a:ext uri="{FF2B5EF4-FFF2-40B4-BE49-F238E27FC236}">
                  <a16:creationId xmlns:a16="http://schemas.microsoft.com/office/drawing/2014/main" id="{F2B769F3-9706-4B47-B4B2-A71339896A72}"/>
                </a:ext>
              </a:extLst>
            </p:cNvPr>
            <p:cNvSpPr/>
            <p:nvPr/>
          </p:nvSpPr>
          <p:spPr>
            <a:xfrm>
              <a:off x="2404929" y="1714637"/>
              <a:ext cx="353" cy="204"/>
            </a:xfrm>
            <a:custGeom>
              <a:avLst/>
              <a:gdLst/>
              <a:ahLst/>
              <a:cxnLst/>
              <a:rect l="l" t="t" r="r" b="b"/>
              <a:pathLst>
                <a:path w="26" h="15" extrusionOk="0">
                  <a:moveTo>
                    <a:pt x="1" y="14"/>
                  </a:moveTo>
                  <a:lnTo>
                    <a:pt x="2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7376;p126">
              <a:extLst>
                <a:ext uri="{FF2B5EF4-FFF2-40B4-BE49-F238E27FC236}">
                  <a16:creationId xmlns:a16="http://schemas.microsoft.com/office/drawing/2014/main" id="{13F94EF0-7EAF-4279-B292-02FF7A6CF638}"/>
                </a:ext>
              </a:extLst>
            </p:cNvPr>
            <p:cNvSpPr/>
            <p:nvPr/>
          </p:nvSpPr>
          <p:spPr>
            <a:xfrm>
              <a:off x="2404223" y="1715017"/>
              <a:ext cx="299" cy="149"/>
            </a:xfrm>
            <a:custGeom>
              <a:avLst/>
              <a:gdLst/>
              <a:ahLst/>
              <a:cxnLst/>
              <a:rect l="l" t="t" r="r" b="b"/>
              <a:pathLst>
                <a:path w="22" h="11" extrusionOk="0">
                  <a:moveTo>
                    <a:pt x="0" y="11"/>
                  </a:moveTo>
                  <a:lnTo>
                    <a:pt x="2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7377;p126">
              <a:extLst>
                <a:ext uri="{FF2B5EF4-FFF2-40B4-BE49-F238E27FC236}">
                  <a16:creationId xmlns:a16="http://schemas.microsoft.com/office/drawing/2014/main" id="{DFB76AE5-92D6-4978-BCF2-F4C8AF295C6C}"/>
                </a:ext>
              </a:extLst>
            </p:cNvPr>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7378;p126">
              <a:extLst>
                <a:ext uri="{FF2B5EF4-FFF2-40B4-BE49-F238E27FC236}">
                  <a16:creationId xmlns:a16="http://schemas.microsoft.com/office/drawing/2014/main" id="{BDC27203-9AA2-4878-B09F-E941B931C74F}"/>
                </a:ext>
              </a:extLst>
            </p:cNvPr>
            <p:cNvSpPr/>
            <p:nvPr/>
          </p:nvSpPr>
          <p:spPr>
            <a:xfrm>
              <a:off x="2390958" y="1712261"/>
              <a:ext cx="394" cy="149"/>
            </a:xfrm>
            <a:custGeom>
              <a:avLst/>
              <a:gdLst/>
              <a:ahLst/>
              <a:cxnLst/>
              <a:rect l="l" t="t" r="r" b="b"/>
              <a:pathLst>
                <a:path w="29" h="11" extrusionOk="0">
                  <a:moveTo>
                    <a:pt x="0" y="0"/>
                  </a:moveTo>
                  <a:lnTo>
                    <a:pt x="2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7379;p126">
              <a:extLst>
                <a:ext uri="{FF2B5EF4-FFF2-40B4-BE49-F238E27FC236}">
                  <a16:creationId xmlns:a16="http://schemas.microsoft.com/office/drawing/2014/main" id="{C0709F12-7110-453C-9127-2B70F10A8FA5}"/>
                </a:ext>
              </a:extLst>
            </p:cNvPr>
            <p:cNvSpPr/>
            <p:nvPr/>
          </p:nvSpPr>
          <p:spPr>
            <a:xfrm>
              <a:off x="2391664" y="1712492"/>
              <a:ext cx="204" cy="68"/>
            </a:xfrm>
            <a:custGeom>
              <a:avLst/>
              <a:gdLst/>
              <a:ahLst/>
              <a:cxnLst/>
              <a:rect l="l" t="t" r="r" b="b"/>
              <a:pathLst>
                <a:path w="15" h="5" extrusionOk="0">
                  <a:moveTo>
                    <a:pt x="1" y="1"/>
                  </a:moveTo>
                  <a:lnTo>
                    <a:pt x="15"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7380;p126">
              <a:extLst>
                <a:ext uri="{FF2B5EF4-FFF2-40B4-BE49-F238E27FC236}">
                  <a16:creationId xmlns:a16="http://schemas.microsoft.com/office/drawing/2014/main" id="{C8F2AA7E-EE40-4E12-94A9-2C99A4685C5A}"/>
                </a:ext>
              </a:extLst>
            </p:cNvPr>
            <p:cNvSpPr/>
            <p:nvPr/>
          </p:nvSpPr>
          <p:spPr>
            <a:xfrm>
              <a:off x="2400136" y="1717244"/>
              <a:ext cx="109" cy="14"/>
            </a:xfrm>
            <a:custGeom>
              <a:avLst/>
              <a:gdLst/>
              <a:ahLst/>
              <a:cxnLst/>
              <a:rect l="l" t="t" r="r" b="b"/>
              <a:pathLst>
                <a:path w="8"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7381;p126">
              <a:extLst>
                <a:ext uri="{FF2B5EF4-FFF2-40B4-BE49-F238E27FC236}">
                  <a16:creationId xmlns:a16="http://schemas.microsoft.com/office/drawing/2014/main" id="{C0A8CE71-E8F8-48A0-AE4B-EE932735D40F}"/>
                </a:ext>
              </a:extLst>
            </p:cNvPr>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7382;p126">
              <a:extLst>
                <a:ext uri="{FF2B5EF4-FFF2-40B4-BE49-F238E27FC236}">
                  <a16:creationId xmlns:a16="http://schemas.microsoft.com/office/drawing/2014/main" id="{8FC017B0-6B5E-4F78-BBCA-2664EC84CBD9}"/>
                </a:ext>
              </a:extLst>
            </p:cNvPr>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7383;p126">
              <a:extLst>
                <a:ext uri="{FF2B5EF4-FFF2-40B4-BE49-F238E27FC236}">
                  <a16:creationId xmlns:a16="http://schemas.microsoft.com/office/drawing/2014/main" id="{30CE3458-DDE0-4E7B-9C33-2903F14C4D47}"/>
                </a:ext>
              </a:extLst>
            </p:cNvPr>
            <p:cNvSpPr/>
            <p:nvPr/>
          </p:nvSpPr>
          <p:spPr>
            <a:xfrm>
              <a:off x="2399702" y="1717108"/>
              <a:ext cx="109" cy="14"/>
            </a:xfrm>
            <a:custGeom>
              <a:avLst/>
              <a:gdLst/>
              <a:ahLst/>
              <a:cxnLst/>
              <a:rect l="l" t="t" r="r" b="b"/>
              <a:pathLst>
                <a:path w="8" h="1" extrusionOk="0">
                  <a:moveTo>
                    <a:pt x="1" y="0"/>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7384;p126">
              <a:extLst>
                <a:ext uri="{FF2B5EF4-FFF2-40B4-BE49-F238E27FC236}">
                  <a16:creationId xmlns:a16="http://schemas.microsoft.com/office/drawing/2014/main" id="{46633C7D-9680-456F-9E71-F04525A93EE6}"/>
                </a:ext>
              </a:extLst>
            </p:cNvPr>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7385;p126">
              <a:extLst>
                <a:ext uri="{FF2B5EF4-FFF2-40B4-BE49-F238E27FC236}">
                  <a16:creationId xmlns:a16="http://schemas.microsoft.com/office/drawing/2014/main" id="{9B8A13BA-86AB-4BE1-8928-555AE7558CF4}"/>
                </a:ext>
              </a:extLst>
            </p:cNvPr>
            <p:cNvSpPr/>
            <p:nvPr/>
          </p:nvSpPr>
          <p:spPr>
            <a:xfrm>
              <a:off x="2400747" y="1717244"/>
              <a:ext cx="163" cy="14"/>
            </a:xfrm>
            <a:custGeom>
              <a:avLst/>
              <a:gdLst/>
              <a:ahLst/>
              <a:cxnLst/>
              <a:rect l="l" t="t" r="r" b="b"/>
              <a:pathLst>
                <a:path w="12" h="1" extrusionOk="0">
                  <a:moveTo>
                    <a:pt x="1" y="1"/>
                  </a:move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7386;p126">
              <a:extLst>
                <a:ext uri="{FF2B5EF4-FFF2-40B4-BE49-F238E27FC236}">
                  <a16:creationId xmlns:a16="http://schemas.microsoft.com/office/drawing/2014/main" id="{DA270E04-1803-4F9E-A969-FA3B43F6A213}"/>
                </a:ext>
              </a:extLst>
            </p:cNvPr>
            <p:cNvSpPr/>
            <p:nvPr/>
          </p:nvSpPr>
          <p:spPr>
            <a:xfrm>
              <a:off x="2399322" y="1716959"/>
              <a:ext cx="109" cy="68"/>
            </a:xfrm>
            <a:custGeom>
              <a:avLst/>
              <a:gdLst/>
              <a:ahLst/>
              <a:cxnLst/>
              <a:rect l="l" t="t" r="r" b="b"/>
              <a:pathLst>
                <a:path w="8" h="5" extrusionOk="0">
                  <a:moveTo>
                    <a:pt x="1" y="1"/>
                  </a:moveTo>
                  <a:lnTo>
                    <a:pt x="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7387;p126">
              <a:extLst>
                <a:ext uri="{FF2B5EF4-FFF2-40B4-BE49-F238E27FC236}">
                  <a16:creationId xmlns:a16="http://schemas.microsoft.com/office/drawing/2014/main" id="{13C54D67-E987-43AC-A9A6-74296B01CAFD}"/>
                </a:ext>
              </a:extLst>
            </p:cNvPr>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7388;p126">
              <a:extLst>
                <a:ext uri="{FF2B5EF4-FFF2-40B4-BE49-F238E27FC236}">
                  <a16:creationId xmlns:a16="http://schemas.microsoft.com/office/drawing/2014/main" id="{7344C4C5-86E5-445D-8B88-722EC6D5ADA4}"/>
                </a:ext>
              </a:extLst>
            </p:cNvPr>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7389;p126">
              <a:extLst>
                <a:ext uri="{FF2B5EF4-FFF2-40B4-BE49-F238E27FC236}">
                  <a16:creationId xmlns:a16="http://schemas.microsoft.com/office/drawing/2014/main" id="{F76F63B1-FD44-4095-AAE2-338487A5A887}"/>
                </a:ext>
              </a:extLst>
            </p:cNvPr>
            <p:cNvSpPr/>
            <p:nvPr/>
          </p:nvSpPr>
          <p:spPr>
            <a:xfrm>
              <a:off x="2390958" y="1732790"/>
              <a:ext cx="54" cy="204"/>
            </a:xfrm>
            <a:custGeom>
              <a:avLst/>
              <a:gdLst/>
              <a:ahLst/>
              <a:cxnLst/>
              <a:rect l="l" t="t" r="r" b="b"/>
              <a:pathLst>
                <a:path w="4" h="15" extrusionOk="0">
                  <a:moveTo>
                    <a:pt x="0" y="1"/>
                  </a:moveTo>
                  <a:lnTo>
                    <a:pt x="4"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7390;p126">
              <a:extLst>
                <a:ext uri="{FF2B5EF4-FFF2-40B4-BE49-F238E27FC236}">
                  <a16:creationId xmlns:a16="http://schemas.microsoft.com/office/drawing/2014/main" id="{340B932B-3DB1-4D28-9FC8-8B3398B9B8B7}"/>
                </a:ext>
              </a:extLst>
            </p:cNvPr>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7391;p126">
              <a:extLst>
                <a:ext uri="{FF2B5EF4-FFF2-40B4-BE49-F238E27FC236}">
                  <a16:creationId xmlns:a16="http://schemas.microsoft.com/office/drawing/2014/main" id="{DFCD9D1D-4B50-4F0F-A010-7ADA7F3293CA}"/>
                </a:ext>
              </a:extLst>
            </p:cNvPr>
            <p:cNvSpPr/>
            <p:nvPr/>
          </p:nvSpPr>
          <p:spPr>
            <a:xfrm>
              <a:off x="2391243" y="1733550"/>
              <a:ext cx="149" cy="353"/>
            </a:xfrm>
            <a:custGeom>
              <a:avLst/>
              <a:gdLst/>
              <a:ahLst/>
              <a:cxnLst/>
              <a:rect l="l" t="t" r="r" b="b"/>
              <a:pathLst>
                <a:path w="11" h="26" extrusionOk="0">
                  <a:moveTo>
                    <a:pt x="0" y="1"/>
                  </a:moveTo>
                  <a:lnTo>
                    <a:pt x="11"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7392;p126">
              <a:extLst>
                <a:ext uri="{FF2B5EF4-FFF2-40B4-BE49-F238E27FC236}">
                  <a16:creationId xmlns:a16="http://schemas.microsoft.com/office/drawing/2014/main" id="{F2C1AB67-6A95-4F74-AAD9-A02D462BD1B8}"/>
                </a:ext>
              </a:extLst>
            </p:cNvPr>
            <p:cNvSpPr/>
            <p:nvPr/>
          </p:nvSpPr>
          <p:spPr>
            <a:xfrm>
              <a:off x="2391813" y="1734691"/>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7393;p126">
              <a:extLst>
                <a:ext uri="{FF2B5EF4-FFF2-40B4-BE49-F238E27FC236}">
                  <a16:creationId xmlns:a16="http://schemas.microsoft.com/office/drawing/2014/main" id="{3D575B80-95DB-4C89-BD75-A0335A745E01}"/>
                </a:ext>
              </a:extLst>
            </p:cNvPr>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7394;p126">
              <a:extLst>
                <a:ext uri="{FF2B5EF4-FFF2-40B4-BE49-F238E27FC236}">
                  <a16:creationId xmlns:a16="http://schemas.microsoft.com/office/drawing/2014/main" id="{F596857A-18D3-4CFE-8C60-BDF6A71F3802}"/>
                </a:ext>
              </a:extLst>
            </p:cNvPr>
            <p:cNvSpPr/>
            <p:nvPr/>
          </p:nvSpPr>
          <p:spPr>
            <a:xfrm>
              <a:off x="2390904" y="1732559"/>
              <a:ext cx="14" cy="149"/>
            </a:xfrm>
            <a:custGeom>
              <a:avLst/>
              <a:gdLst/>
              <a:ahLst/>
              <a:cxnLst/>
              <a:rect l="l" t="t" r="r" b="b"/>
              <a:pathLst>
                <a:path w="1" h="11" extrusionOk="0">
                  <a:moveTo>
                    <a:pt x="1"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7395;p126">
              <a:extLst>
                <a:ext uri="{FF2B5EF4-FFF2-40B4-BE49-F238E27FC236}">
                  <a16:creationId xmlns:a16="http://schemas.microsoft.com/office/drawing/2014/main" id="{6C22F2F6-C310-4809-93FC-05BE489E2432}"/>
                </a:ext>
              </a:extLst>
            </p:cNvPr>
            <p:cNvSpPr/>
            <p:nvPr/>
          </p:nvSpPr>
          <p:spPr>
            <a:xfrm>
              <a:off x="2391094" y="1733170"/>
              <a:ext cx="109" cy="258"/>
            </a:xfrm>
            <a:custGeom>
              <a:avLst/>
              <a:gdLst/>
              <a:ahLst/>
              <a:cxnLst/>
              <a:rect l="l" t="t" r="r" b="b"/>
              <a:pathLst>
                <a:path w="8" h="19" extrusionOk="0">
                  <a:moveTo>
                    <a:pt x="1" y="1"/>
                  </a:moveTo>
                  <a:lnTo>
                    <a:pt x="8"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7396;p126">
              <a:extLst>
                <a:ext uri="{FF2B5EF4-FFF2-40B4-BE49-F238E27FC236}">
                  <a16:creationId xmlns:a16="http://schemas.microsoft.com/office/drawing/2014/main" id="{F1A8DE87-391F-49AC-8259-40468EEDB03B}"/>
                </a:ext>
              </a:extLst>
            </p:cNvPr>
            <p:cNvSpPr/>
            <p:nvPr/>
          </p:nvSpPr>
          <p:spPr>
            <a:xfrm>
              <a:off x="2384726" y="1733930"/>
              <a:ext cx="109" cy="109"/>
            </a:xfrm>
            <a:custGeom>
              <a:avLst/>
              <a:gdLst/>
              <a:ahLst/>
              <a:cxnLst/>
              <a:rect l="l" t="t" r="r" b="b"/>
              <a:pathLst>
                <a:path w="8" h="8" extrusionOk="0">
                  <a:moveTo>
                    <a:pt x="8"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7397;p126">
              <a:extLst>
                <a:ext uri="{FF2B5EF4-FFF2-40B4-BE49-F238E27FC236}">
                  <a16:creationId xmlns:a16="http://schemas.microsoft.com/office/drawing/2014/main" id="{F2FF751C-9C85-4F9E-B8DA-FE0419473F4B}"/>
                </a:ext>
              </a:extLst>
            </p:cNvPr>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7398;p126">
              <a:extLst>
                <a:ext uri="{FF2B5EF4-FFF2-40B4-BE49-F238E27FC236}">
                  <a16:creationId xmlns:a16="http://schemas.microsoft.com/office/drawing/2014/main" id="{47233206-E883-4AC0-8837-D71EC8021BD3}"/>
                </a:ext>
              </a:extLst>
            </p:cNvPr>
            <p:cNvSpPr/>
            <p:nvPr/>
          </p:nvSpPr>
          <p:spPr>
            <a:xfrm>
              <a:off x="2385350" y="1734691"/>
              <a:ext cx="14" cy="68"/>
            </a:xfrm>
            <a:custGeom>
              <a:avLst/>
              <a:gdLst/>
              <a:ahLst/>
              <a:cxnLst/>
              <a:rect l="l" t="t" r="r" b="b"/>
              <a:pathLst>
                <a:path w="1" h="5" extrusionOk="0">
                  <a:moveTo>
                    <a:pt x="0"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7399;p126">
              <a:extLst>
                <a:ext uri="{FF2B5EF4-FFF2-40B4-BE49-F238E27FC236}">
                  <a16:creationId xmlns:a16="http://schemas.microsoft.com/office/drawing/2014/main" id="{BC27EEDD-21B7-45D6-9DAD-D35D5C946FBD}"/>
                </a:ext>
              </a:extLst>
            </p:cNvPr>
            <p:cNvSpPr/>
            <p:nvPr/>
          </p:nvSpPr>
          <p:spPr>
            <a:xfrm>
              <a:off x="2379784" y="1731744"/>
              <a:ext cx="543" cy="299"/>
            </a:xfrm>
            <a:custGeom>
              <a:avLst/>
              <a:gdLst/>
              <a:ahLst/>
              <a:cxnLst/>
              <a:rect l="l" t="t" r="r" b="b"/>
              <a:pathLst>
                <a:path w="40" h="22" extrusionOk="0">
                  <a:moveTo>
                    <a:pt x="39" y="22"/>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7400;p126">
              <a:extLst>
                <a:ext uri="{FF2B5EF4-FFF2-40B4-BE49-F238E27FC236}">
                  <a16:creationId xmlns:a16="http://schemas.microsoft.com/office/drawing/2014/main" id="{635A1D6A-F918-4B71-B734-1FDCF1BEE14D}"/>
                </a:ext>
              </a:extLst>
            </p:cNvPr>
            <p:cNvSpPr/>
            <p:nvPr/>
          </p:nvSpPr>
          <p:spPr>
            <a:xfrm>
              <a:off x="2385826" y="1735791"/>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7401;p126">
              <a:extLst>
                <a:ext uri="{FF2B5EF4-FFF2-40B4-BE49-F238E27FC236}">
                  <a16:creationId xmlns:a16="http://schemas.microsoft.com/office/drawing/2014/main" id="{2EF7146E-B21D-4252-9738-71C89DC5DFD1}"/>
                </a:ext>
              </a:extLst>
            </p:cNvPr>
            <p:cNvSpPr/>
            <p:nvPr/>
          </p:nvSpPr>
          <p:spPr>
            <a:xfrm>
              <a:off x="2385676" y="1735220"/>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7402;p126">
              <a:extLst>
                <a:ext uri="{FF2B5EF4-FFF2-40B4-BE49-F238E27FC236}">
                  <a16:creationId xmlns:a16="http://schemas.microsoft.com/office/drawing/2014/main" id="{12F12A51-2B66-44B7-9E46-FE6DDE8E9156}"/>
                </a:ext>
              </a:extLst>
            </p:cNvPr>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7403;p126">
              <a:extLst>
                <a:ext uri="{FF2B5EF4-FFF2-40B4-BE49-F238E27FC236}">
                  <a16:creationId xmlns:a16="http://schemas.microsoft.com/office/drawing/2014/main" id="{562D2B99-E77D-45E8-9FA7-DAD63D1862C6}"/>
                </a:ext>
              </a:extLst>
            </p:cNvPr>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7404;p126">
              <a:extLst>
                <a:ext uri="{FF2B5EF4-FFF2-40B4-BE49-F238E27FC236}">
                  <a16:creationId xmlns:a16="http://schemas.microsoft.com/office/drawing/2014/main" id="{C586EAB9-0E9A-44E7-A3D0-82F0C7D298B7}"/>
                </a:ext>
              </a:extLst>
            </p:cNvPr>
            <p:cNvSpPr/>
            <p:nvPr/>
          </p:nvSpPr>
          <p:spPr>
            <a:xfrm>
              <a:off x="2385826" y="1735981"/>
              <a:ext cx="14" cy="14"/>
            </a:xfrm>
            <a:custGeom>
              <a:avLst/>
              <a:gdLst/>
              <a:ahLst/>
              <a:cxnLst/>
              <a:rect l="l" t="t" r="r" b="b"/>
              <a:pathLst>
                <a:path w="1" h="1" extrusionOk="0">
                  <a:moveTo>
                    <a:pt x="0" y="0"/>
                  </a:moveTo>
                  <a:lnTo>
                    <a:pt x="0" y="0"/>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7405;p126">
              <a:extLst>
                <a:ext uri="{FF2B5EF4-FFF2-40B4-BE49-F238E27FC236}">
                  <a16:creationId xmlns:a16="http://schemas.microsoft.com/office/drawing/2014/main" id="{71529D12-927D-4103-BE32-D97E996AFF49}"/>
                </a:ext>
              </a:extLst>
            </p:cNvPr>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7406;p126">
              <a:extLst>
                <a:ext uri="{FF2B5EF4-FFF2-40B4-BE49-F238E27FC236}">
                  <a16:creationId xmlns:a16="http://schemas.microsoft.com/office/drawing/2014/main" id="{7FA7485D-DE3B-407D-BDC3-5D23F93AA2F6}"/>
                </a:ext>
              </a:extLst>
            </p:cNvPr>
            <p:cNvSpPr/>
            <p:nvPr/>
          </p:nvSpPr>
          <p:spPr>
            <a:xfrm>
              <a:off x="2595449" y="1751378"/>
              <a:ext cx="0" cy="14"/>
            </a:xfrm>
            <a:custGeom>
              <a:avLst/>
              <a:gdLst/>
              <a:ahLst/>
              <a:cxnLst/>
              <a:rect l="l" t="t" r="r" b="b"/>
              <a:pathLst>
                <a:path h="1" extrusionOk="0">
                  <a:moveTo>
                    <a:pt x="0"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7407;p126">
              <a:extLst>
                <a:ext uri="{FF2B5EF4-FFF2-40B4-BE49-F238E27FC236}">
                  <a16:creationId xmlns:a16="http://schemas.microsoft.com/office/drawing/2014/main" id="{BC34C560-D07F-47C9-A215-E967CFFF3990}"/>
                </a:ext>
              </a:extLst>
            </p:cNvPr>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7408;p126">
              <a:extLst>
                <a:ext uri="{FF2B5EF4-FFF2-40B4-BE49-F238E27FC236}">
                  <a16:creationId xmlns:a16="http://schemas.microsoft.com/office/drawing/2014/main" id="{05A87530-1D6E-489E-9383-64CE3895A87C}"/>
                </a:ext>
              </a:extLst>
            </p:cNvPr>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7409;p126">
              <a:extLst>
                <a:ext uri="{FF2B5EF4-FFF2-40B4-BE49-F238E27FC236}">
                  <a16:creationId xmlns:a16="http://schemas.microsoft.com/office/drawing/2014/main" id="{D2D60FD8-A5DB-4C8C-9218-D15C18025E50}"/>
                </a:ext>
              </a:extLst>
            </p:cNvPr>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7410;p126">
              <a:extLst>
                <a:ext uri="{FF2B5EF4-FFF2-40B4-BE49-F238E27FC236}">
                  <a16:creationId xmlns:a16="http://schemas.microsoft.com/office/drawing/2014/main" id="{59600961-96C8-4915-8322-35D7214B7390}"/>
                </a:ext>
              </a:extLst>
            </p:cNvPr>
            <p:cNvSpPr/>
            <p:nvPr/>
          </p:nvSpPr>
          <p:spPr>
            <a:xfrm>
              <a:off x="2549950" y="1753523"/>
              <a:ext cx="68" cy="14"/>
            </a:xfrm>
            <a:custGeom>
              <a:avLst/>
              <a:gdLst/>
              <a:ahLst/>
              <a:cxnLst/>
              <a:rect l="l" t="t" r="r" b="b"/>
              <a:pathLst>
                <a:path w="5"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7411;p126">
              <a:extLst>
                <a:ext uri="{FF2B5EF4-FFF2-40B4-BE49-F238E27FC236}">
                  <a16:creationId xmlns:a16="http://schemas.microsoft.com/office/drawing/2014/main" id="{FB8B5BE3-57AA-48A5-BB9E-3ED04E604FDE}"/>
                </a:ext>
              </a:extLst>
            </p:cNvPr>
            <p:cNvSpPr/>
            <p:nvPr/>
          </p:nvSpPr>
          <p:spPr>
            <a:xfrm>
              <a:off x="2550236" y="1753618"/>
              <a:ext cx="109" cy="54"/>
            </a:xfrm>
            <a:custGeom>
              <a:avLst/>
              <a:gdLst/>
              <a:ahLst/>
              <a:cxnLst/>
              <a:rect l="l" t="t" r="r" b="b"/>
              <a:pathLst>
                <a:path w="8" h="4" extrusionOk="0">
                  <a:moveTo>
                    <a:pt x="8"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7412;p126">
              <a:extLst>
                <a:ext uri="{FF2B5EF4-FFF2-40B4-BE49-F238E27FC236}">
                  <a16:creationId xmlns:a16="http://schemas.microsoft.com/office/drawing/2014/main" id="{ADEAC93C-3D3A-4C7C-9864-63FF41FA5223}"/>
                </a:ext>
              </a:extLst>
            </p:cNvPr>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7413;p126">
              <a:extLst>
                <a:ext uri="{FF2B5EF4-FFF2-40B4-BE49-F238E27FC236}">
                  <a16:creationId xmlns:a16="http://schemas.microsoft.com/office/drawing/2014/main" id="{1C10373B-DACC-4602-B656-40249D1B77EE}"/>
                </a:ext>
              </a:extLst>
            </p:cNvPr>
            <p:cNvSpPr/>
            <p:nvPr/>
          </p:nvSpPr>
          <p:spPr>
            <a:xfrm>
              <a:off x="2550480" y="1753754"/>
              <a:ext cx="149" cy="68"/>
            </a:xfrm>
            <a:custGeom>
              <a:avLst/>
              <a:gdLst/>
              <a:ahLst/>
              <a:cxnLst/>
              <a:rect l="l" t="t" r="r" b="b"/>
              <a:pathLst>
                <a:path w="11" h="5" extrusionOk="0">
                  <a:moveTo>
                    <a:pt x="11"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7414;p126">
              <a:extLst>
                <a:ext uri="{FF2B5EF4-FFF2-40B4-BE49-F238E27FC236}">
                  <a16:creationId xmlns:a16="http://schemas.microsoft.com/office/drawing/2014/main" id="{488FCA38-89EC-4DC7-AF27-B6B374CE3A76}"/>
                </a:ext>
              </a:extLst>
            </p:cNvPr>
            <p:cNvSpPr/>
            <p:nvPr/>
          </p:nvSpPr>
          <p:spPr>
            <a:xfrm>
              <a:off x="2550711" y="1753903"/>
              <a:ext cx="204" cy="109"/>
            </a:xfrm>
            <a:custGeom>
              <a:avLst/>
              <a:gdLst/>
              <a:ahLst/>
              <a:cxnLst/>
              <a:rect l="l" t="t" r="r" b="b"/>
              <a:pathLst>
                <a:path w="15" h="8" extrusionOk="0">
                  <a:moveTo>
                    <a:pt x="15"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7415;p126">
              <a:extLst>
                <a:ext uri="{FF2B5EF4-FFF2-40B4-BE49-F238E27FC236}">
                  <a16:creationId xmlns:a16="http://schemas.microsoft.com/office/drawing/2014/main" id="{44AD46C8-2FFF-4196-B61B-905061C82F6C}"/>
                </a:ext>
              </a:extLst>
            </p:cNvPr>
            <p:cNvSpPr/>
            <p:nvPr/>
          </p:nvSpPr>
          <p:spPr>
            <a:xfrm>
              <a:off x="2549625" y="1753373"/>
              <a:ext cx="109" cy="14"/>
            </a:xfrm>
            <a:custGeom>
              <a:avLst/>
              <a:gdLst/>
              <a:ahLst/>
              <a:cxnLst/>
              <a:rect l="l" t="t" r="r" b="b"/>
              <a:pathLst>
                <a:path w="8" h="1" extrusionOk="0">
                  <a:moveTo>
                    <a:pt x="7"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7416;p126">
              <a:extLst>
                <a:ext uri="{FF2B5EF4-FFF2-40B4-BE49-F238E27FC236}">
                  <a16:creationId xmlns:a16="http://schemas.microsoft.com/office/drawing/2014/main" id="{62F11CB1-CCC3-4F73-9500-10687CFE3CCE}"/>
                </a:ext>
              </a:extLst>
            </p:cNvPr>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7417;p126">
              <a:extLst>
                <a:ext uri="{FF2B5EF4-FFF2-40B4-BE49-F238E27FC236}">
                  <a16:creationId xmlns:a16="http://schemas.microsoft.com/office/drawing/2014/main" id="{A7701857-20DF-4458-9B0A-8CF614DA2E07}"/>
                </a:ext>
              </a:extLst>
            </p:cNvPr>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7418;p126">
              <a:extLst>
                <a:ext uri="{FF2B5EF4-FFF2-40B4-BE49-F238E27FC236}">
                  <a16:creationId xmlns:a16="http://schemas.microsoft.com/office/drawing/2014/main" id="{76E447F9-A82C-480A-9578-55629E879A5C}"/>
                </a:ext>
              </a:extLst>
            </p:cNvPr>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7419;p126">
              <a:extLst>
                <a:ext uri="{FF2B5EF4-FFF2-40B4-BE49-F238E27FC236}">
                  <a16:creationId xmlns:a16="http://schemas.microsoft.com/office/drawing/2014/main" id="{7004C283-BBB6-49CB-81A6-7AE8C6D6828B}"/>
                </a:ext>
              </a:extLst>
            </p:cNvPr>
            <p:cNvSpPr/>
            <p:nvPr/>
          </p:nvSpPr>
          <p:spPr>
            <a:xfrm>
              <a:off x="2511499" y="1770440"/>
              <a:ext cx="489" cy="14"/>
            </a:xfrm>
            <a:custGeom>
              <a:avLst/>
              <a:gdLst/>
              <a:ahLst/>
              <a:cxnLst/>
              <a:rect l="l" t="t" r="r" b="b"/>
              <a:pathLst>
                <a:path w="36" h="1" extrusionOk="0">
                  <a:moveTo>
                    <a:pt x="15" y="0"/>
                  </a:moveTo>
                  <a:lnTo>
                    <a:pt x="36" y="0"/>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7420;p126">
              <a:extLst>
                <a:ext uri="{FF2B5EF4-FFF2-40B4-BE49-F238E27FC236}">
                  <a16:creationId xmlns:a16="http://schemas.microsoft.com/office/drawing/2014/main" id="{F38EC597-9E65-45D2-B894-483F320D57CA}"/>
                </a:ext>
              </a:extLst>
            </p:cNvPr>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7421;p126">
              <a:extLst>
                <a:ext uri="{FF2B5EF4-FFF2-40B4-BE49-F238E27FC236}">
                  <a16:creationId xmlns:a16="http://schemas.microsoft.com/office/drawing/2014/main" id="{BFF415FA-FEEC-4AD6-9EF9-0CB7E2FF95DC}"/>
                </a:ext>
              </a:extLst>
            </p:cNvPr>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7422;p126">
              <a:extLst>
                <a:ext uri="{FF2B5EF4-FFF2-40B4-BE49-F238E27FC236}">
                  <a16:creationId xmlns:a16="http://schemas.microsoft.com/office/drawing/2014/main" id="{7E8C0F38-292D-4837-B79D-F570B5EBCD77}"/>
                </a:ext>
              </a:extLst>
            </p:cNvPr>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7423;p126">
              <a:extLst>
                <a:ext uri="{FF2B5EF4-FFF2-40B4-BE49-F238E27FC236}">
                  <a16:creationId xmlns:a16="http://schemas.microsoft.com/office/drawing/2014/main" id="{E62B2B79-6775-43F7-8132-92F697B4B510}"/>
                </a:ext>
              </a:extLst>
            </p:cNvPr>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7424;p126">
              <a:extLst>
                <a:ext uri="{FF2B5EF4-FFF2-40B4-BE49-F238E27FC236}">
                  <a16:creationId xmlns:a16="http://schemas.microsoft.com/office/drawing/2014/main" id="{3F962DB2-564E-4B03-8AA2-7FFA4D3A1888}"/>
                </a:ext>
              </a:extLst>
            </p:cNvPr>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7425;p126">
              <a:extLst>
                <a:ext uri="{FF2B5EF4-FFF2-40B4-BE49-F238E27FC236}">
                  <a16:creationId xmlns:a16="http://schemas.microsoft.com/office/drawing/2014/main" id="{AD02665B-259C-4D18-841A-E988587DDCE5}"/>
                </a:ext>
              </a:extLst>
            </p:cNvPr>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7426;p126">
              <a:extLst>
                <a:ext uri="{FF2B5EF4-FFF2-40B4-BE49-F238E27FC236}">
                  <a16:creationId xmlns:a16="http://schemas.microsoft.com/office/drawing/2014/main" id="{D6698508-3CC2-4DCC-AA70-FC3BA6BE4D4E}"/>
                </a:ext>
              </a:extLst>
            </p:cNvPr>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7427;p126">
              <a:extLst>
                <a:ext uri="{FF2B5EF4-FFF2-40B4-BE49-F238E27FC236}">
                  <a16:creationId xmlns:a16="http://schemas.microsoft.com/office/drawing/2014/main" id="{A41C9EDD-8737-42D6-8DC9-F0229482DAFF}"/>
                </a:ext>
              </a:extLst>
            </p:cNvPr>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7428;p126">
              <a:extLst>
                <a:ext uri="{FF2B5EF4-FFF2-40B4-BE49-F238E27FC236}">
                  <a16:creationId xmlns:a16="http://schemas.microsoft.com/office/drawing/2014/main" id="{856FBEDF-A399-4D28-A3C5-AEA02BB79CB6}"/>
                </a:ext>
              </a:extLst>
            </p:cNvPr>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7429;p126">
              <a:extLst>
                <a:ext uri="{FF2B5EF4-FFF2-40B4-BE49-F238E27FC236}">
                  <a16:creationId xmlns:a16="http://schemas.microsoft.com/office/drawing/2014/main" id="{D3E593BD-91E5-448B-9DCF-73A8E47AA3EE}"/>
                </a:ext>
              </a:extLst>
            </p:cNvPr>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7430;p126">
              <a:extLst>
                <a:ext uri="{FF2B5EF4-FFF2-40B4-BE49-F238E27FC236}">
                  <a16:creationId xmlns:a16="http://schemas.microsoft.com/office/drawing/2014/main" id="{8C14D5BF-DA9C-42CF-8716-A04E6635F539}"/>
                </a:ext>
              </a:extLst>
            </p:cNvPr>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7431;p126">
              <a:extLst>
                <a:ext uri="{FF2B5EF4-FFF2-40B4-BE49-F238E27FC236}">
                  <a16:creationId xmlns:a16="http://schemas.microsoft.com/office/drawing/2014/main" id="{A4A9BE72-675B-44C5-A35E-3178AF20F303}"/>
                </a:ext>
              </a:extLst>
            </p:cNvPr>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7432;p126">
              <a:extLst>
                <a:ext uri="{FF2B5EF4-FFF2-40B4-BE49-F238E27FC236}">
                  <a16:creationId xmlns:a16="http://schemas.microsoft.com/office/drawing/2014/main" id="{146A61FC-A24C-4A5B-93EB-ECCAECCE7DF7}"/>
                </a:ext>
              </a:extLst>
            </p:cNvPr>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7433;p126">
              <a:extLst>
                <a:ext uri="{FF2B5EF4-FFF2-40B4-BE49-F238E27FC236}">
                  <a16:creationId xmlns:a16="http://schemas.microsoft.com/office/drawing/2014/main" id="{EE81A2CE-DE8B-49BA-8CC5-E962D9C10B8D}"/>
                </a:ext>
              </a:extLst>
            </p:cNvPr>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7434;p126">
              <a:extLst>
                <a:ext uri="{FF2B5EF4-FFF2-40B4-BE49-F238E27FC236}">
                  <a16:creationId xmlns:a16="http://schemas.microsoft.com/office/drawing/2014/main" id="{CE68D358-F9F7-4B65-883C-B425D9B7E833}"/>
                </a:ext>
              </a:extLst>
            </p:cNvPr>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7435;p126">
              <a:extLst>
                <a:ext uri="{FF2B5EF4-FFF2-40B4-BE49-F238E27FC236}">
                  <a16:creationId xmlns:a16="http://schemas.microsoft.com/office/drawing/2014/main" id="{920FCF05-9D91-403C-9C19-EA625274AA39}"/>
                </a:ext>
              </a:extLst>
            </p:cNvPr>
            <p:cNvSpPr/>
            <p:nvPr/>
          </p:nvSpPr>
          <p:spPr>
            <a:xfrm>
              <a:off x="2579848" y="1757895"/>
              <a:ext cx="68" cy="14"/>
            </a:xfrm>
            <a:custGeom>
              <a:avLst/>
              <a:gdLst/>
              <a:ahLst/>
              <a:cxnLst/>
              <a:rect l="l" t="t" r="r" b="b"/>
              <a:pathLst>
                <a:path w="5"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7436;p126">
              <a:extLst>
                <a:ext uri="{FF2B5EF4-FFF2-40B4-BE49-F238E27FC236}">
                  <a16:creationId xmlns:a16="http://schemas.microsoft.com/office/drawing/2014/main" id="{AE413FD8-ADB7-458A-A6BB-5125E143B29F}"/>
                </a:ext>
              </a:extLst>
            </p:cNvPr>
            <p:cNvSpPr/>
            <p:nvPr/>
          </p:nvSpPr>
          <p:spPr>
            <a:xfrm>
              <a:off x="2583419" y="1758221"/>
              <a:ext cx="204" cy="68"/>
            </a:xfrm>
            <a:custGeom>
              <a:avLst/>
              <a:gdLst/>
              <a:ahLst/>
              <a:cxnLst/>
              <a:rect l="l" t="t" r="r" b="b"/>
              <a:pathLst>
                <a:path w="15" h="5" extrusionOk="0">
                  <a:moveTo>
                    <a:pt x="0" y="4"/>
                  </a:moveTo>
                  <a:lnTo>
                    <a:pt x="1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7437;p126">
              <a:extLst>
                <a:ext uri="{FF2B5EF4-FFF2-40B4-BE49-F238E27FC236}">
                  <a16:creationId xmlns:a16="http://schemas.microsoft.com/office/drawing/2014/main" id="{0E1D0FE3-86C4-4BD8-AFFB-46064388EC2C}"/>
                </a:ext>
              </a:extLst>
            </p:cNvPr>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7438;p126">
              <a:extLst>
                <a:ext uri="{FF2B5EF4-FFF2-40B4-BE49-F238E27FC236}">
                  <a16:creationId xmlns:a16="http://schemas.microsoft.com/office/drawing/2014/main" id="{1F3D66E9-6F2B-4FF2-9F62-AF722AC64E04}"/>
                </a:ext>
              </a:extLst>
            </p:cNvPr>
            <p:cNvSpPr/>
            <p:nvPr/>
          </p:nvSpPr>
          <p:spPr>
            <a:xfrm>
              <a:off x="2582319" y="1758465"/>
              <a:ext cx="109" cy="14"/>
            </a:xfrm>
            <a:custGeom>
              <a:avLst/>
              <a:gdLst/>
              <a:ahLst/>
              <a:cxnLst/>
              <a:rect l="l" t="t" r="r" b="b"/>
              <a:pathLst>
                <a:path w="8" h="1" extrusionOk="0">
                  <a:moveTo>
                    <a:pt x="1" y="0"/>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7439;p126">
              <a:extLst>
                <a:ext uri="{FF2B5EF4-FFF2-40B4-BE49-F238E27FC236}">
                  <a16:creationId xmlns:a16="http://schemas.microsoft.com/office/drawing/2014/main" id="{83F6ECD2-CD0F-4866-84C2-C384910F0129}"/>
                </a:ext>
              </a:extLst>
            </p:cNvPr>
            <p:cNvSpPr/>
            <p:nvPr/>
          </p:nvSpPr>
          <p:spPr>
            <a:xfrm>
              <a:off x="2584030" y="1758126"/>
              <a:ext cx="68" cy="14"/>
            </a:xfrm>
            <a:custGeom>
              <a:avLst/>
              <a:gdLst/>
              <a:ahLst/>
              <a:cxnLst/>
              <a:rect l="l" t="t" r="r" b="b"/>
              <a:pathLst>
                <a:path w="5" h="1" extrusionOk="0">
                  <a:moveTo>
                    <a:pt x="4"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7440;p126">
              <a:extLst>
                <a:ext uri="{FF2B5EF4-FFF2-40B4-BE49-F238E27FC236}">
                  <a16:creationId xmlns:a16="http://schemas.microsoft.com/office/drawing/2014/main" id="{0EAC1FB2-3A80-4461-8874-5EC5D87177A4}"/>
                </a:ext>
              </a:extLst>
            </p:cNvPr>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7441;p126">
              <a:extLst>
                <a:ext uri="{FF2B5EF4-FFF2-40B4-BE49-F238E27FC236}">
                  <a16:creationId xmlns:a16="http://schemas.microsoft.com/office/drawing/2014/main" id="{CA3DD1D1-F29F-44E6-9F6C-9D419214C0D5}"/>
                </a:ext>
              </a:extLst>
            </p:cNvPr>
            <p:cNvSpPr/>
            <p:nvPr/>
          </p:nvSpPr>
          <p:spPr>
            <a:xfrm>
              <a:off x="2582890" y="1758370"/>
              <a:ext cx="163" cy="54"/>
            </a:xfrm>
            <a:custGeom>
              <a:avLst/>
              <a:gdLst/>
              <a:ahLst/>
              <a:cxnLst/>
              <a:rect l="l" t="t" r="r" b="b"/>
              <a:pathLst>
                <a:path w="12" h="4" extrusionOk="0">
                  <a:moveTo>
                    <a:pt x="1" y="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7442;p126">
              <a:extLst>
                <a:ext uri="{FF2B5EF4-FFF2-40B4-BE49-F238E27FC236}">
                  <a16:creationId xmlns:a16="http://schemas.microsoft.com/office/drawing/2014/main" id="{2304AD3A-92E4-4AFF-9C56-8EDBF61FCB68}"/>
                </a:ext>
              </a:extLst>
            </p:cNvPr>
            <p:cNvSpPr/>
            <p:nvPr/>
          </p:nvSpPr>
          <p:spPr>
            <a:xfrm>
              <a:off x="2581803" y="1758506"/>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7443;p126">
              <a:extLst>
                <a:ext uri="{FF2B5EF4-FFF2-40B4-BE49-F238E27FC236}">
                  <a16:creationId xmlns:a16="http://schemas.microsoft.com/office/drawing/2014/main" id="{2A313D76-337A-4B49-AEAD-159B96568CEB}"/>
                </a:ext>
              </a:extLst>
            </p:cNvPr>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7444;p126">
              <a:extLst>
                <a:ext uri="{FF2B5EF4-FFF2-40B4-BE49-F238E27FC236}">
                  <a16:creationId xmlns:a16="http://schemas.microsoft.com/office/drawing/2014/main" id="{7CDCF1EB-71DB-4EC5-B4DE-4D45BB423B73}"/>
                </a:ext>
              </a:extLst>
            </p:cNvPr>
            <p:cNvSpPr/>
            <p:nvPr/>
          </p:nvSpPr>
          <p:spPr>
            <a:xfrm>
              <a:off x="2600147" y="1753618"/>
              <a:ext cx="163" cy="14"/>
            </a:xfrm>
            <a:custGeom>
              <a:avLst/>
              <a:gdLst/>
              <a:ahLst/>
              <a:cxnLst/>
              <a:rect l="l" t="t" r="r" b="b"/>
              <a:pathLst>
                <a:path w="12" h="1" extrusionOk="0">
                  <a:moveTo>
                    <a:pt x="1"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7445;p126">
              <a:extLst>
                <a:ext uri="{FF2B5EF4-FFF2-40B4-BE49-F238E27FC236}">
                  <a16:creationId xmlns:a16="http://schemas.microsoft.com/office/drawing/2014/main" id="{77AB2D0E-9161-4A33-A620-78AD65AB8E7C}"/>
                </a:ext>
              </a:extLst>
            </p:cNvPr>
            <p:cNvSpPr/>
            <p:nvPr/>
          </p:nvSpPr>
          <p:spPr>
            <a:xfrm>
              <a:off x="2596250" y="1752097"/>
              <a:ext cx="54" cy="54"/>
            </a:xfrm>
            <a:custGeom>
              <a:avLst/>
              <a:gdLst/>
              <a:ahLst/>
              <a:cxnLst/>
              <a:rect l="l" t="t" r="r" b="b"/>
              <a:pathLst>
                <a:path w="4" h="4" extrusionOk="0">
                  <a:moveTo>
                    <a:pt x="1" y="0"/>
                  </a:moveTo>
                  <a:lnTo>
                    <a:pt x="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7446;p126">
              <a:extLst>
                <a:ext uri="{FF2B5EF4-FFF2-40B4-BE49-F238E27FC236}">
                  <a16:creationId xmlns:a16="http://schemas.microsoft.com/office/drawing/2014/main" id="{5A2CE323-985C-42B0-9F62-3AD9C3802EC8}"/>
                </a:ext>
              </a:extLst>
            </p:cNvPr>
            <p:cNvSpPr/>
            <p:nvPr/>
          </p:nvSpPr>
          <p:spPr>
            <a:xfrm>
              <a:off x="2599536" y="1753563"/>
              <a:ext cx="244" cy="14"/>
            </a:xfrm>
            <a:custGeom>
              <a:avLst/>
              <a:gdLst/>
              <a:ahLst/>
              <a:cxnLst/>
              <a:rect l="l" t="t" r="r" b="b"/>
              <a:pathLst>
                <a:path w="18" h="1" extrusionOk="0">
                  <a:moveTo>
                    <a:pt x="0" y="1"/>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7447;p126">
              <a:extLst>
                <a:ext uri="{FF2B5EF4-FFF2-40B4-BE49-F238E27FC236}">
                  <a16:creationId xmlns:a16="http://schemas.microsoft.com/office/drawing/2014/main" id="{1C5C3AC8-9B54-4767-BE1F-C53E3D03E423}"/>
                </a:ext>
              </a:extLst>
            </p:cNvPr>
            <p:cNvSpPr/>
            <p:nvPr/>
          </p:nvSpPr>
          <p:spPr>
            <a:xfrm>
              <a:off x="2595639" y="1751473"/>
              <a:ext cx="190" cy="163"/>
            </a:xfrm>
            <a:custGeom>
              <a:avLst/>
              <a:gdLst/>
              <a:ahLst/>
              <a:cxnLst/>
              <a:rect l="l" t="t" r="r" b="b"/>
              <a:pathLst>
                <a:path w="14" h="12" extrusionOk="0">
                  <a:moveTo>
                    <a:pt x="0" y="1"/>
                  </a:moveTo>
                  <a:lnTo>
                    <a:pt x="14"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7448;p126">
              <a:extLst>
                <a:ext uri="{FF2B5EF4-FFF2-40B4-BE49-F238E27FC236}">
                  <a16:creationId xmlns:a16="http://schemas.microsoft.com/office/drawing/2014/main" id="{661F4D8D-6510-41A9-A8F6-0688BEE82097}"/>
                </a:ext>
              </a:extLst>
            </p:cNvPr>
            <p:cNvSpPr/>
            <p:nvPr/>
          </p:nvSpPr>
          <p:spPr>
            <a:xfrm>
              <a:off x="2595965" y="1751758"/>
              <a:ext cx="149" cy="109"/>
            </a:xfrm>
            <a:custGeom>
              <a:avLst/>
              <a:gdLst/>
              <a:ahLst/>
              <a:cxnLst/>
              <a:rect l="l" t="t" r="r" b="b"/>
              <a:pathLst>
                <a:path w="11" h="8" extrusionOk="0">
                  <a:moveTo>
                    <a:pt x="1" y="1"/>
                  </a:moveTo>
                  <a:lnTo>
                    <a:pt x="1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7449;p126">
              <a:extLst>
                <a:ext uri="{FF2B5EF4-FFF2-40B4-BE49-F238E27FC236}">
                  <a16:creationId xmlns:a16="http://schemas.microsoft.com/office/drawing/2014/main" id="{76A6A96B-2A21-4B30-BCBF-58453FD4964A}"/>
                </a:ext>
              </a:extLst>
            </p:cNvPr>
            <p:cNvSpPr/>
            <p:nvPr/>
          </p:nvSpPr>
          <p:spPr>
            <a:xfrm>
              <a:off x="2600812" y="1753754"/>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7450;p126">
              <a:extLst>
                <a:ext uri="{FF2B5EF4-FFF2-40B4-BE49-F238E27FC236}">
                  <a16:creationId xmlns:a16="http://schemas.microsoft.com/office/drawing/2014/main" id="{D040B72B-1744-4D1C-8457-29D966EA92FC}"/>
                </a:ext>
              </a:extLst>
            </p:cNvPr>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7451;p126">
              <a:extLst>
                <a:ext uri="{FF2B5EF4-FFF2-40B4-BE49-F238E27FC236}">
                  <a16:creationId xmlns:a16="http://schemas.microsoft.com/office/drawing/2014/main" id="{2B5A04E4-9BE2-4892-8427-E012A3A86688}"/>
                </a:ext>
              </a:extLst>
            </p:cNvPr>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7452;p126">
              <a:extLst>
                <a:ext uri="{FF2B5EF4-FFF2-40B4-BE49-F238E27FC236}">
                  <a16:creationId xmlns:a16="http://schemas.microsoft.com/office/drawing/2014/main" id="{63DCBC2A-578E-47DE-A85B-702D7A34193B}"/>
                </a:ext>
              </a:extLst>
            </p:cNvPr>
            <p:cNvSpPr/>
            <p:nvPr/>
          </p:nvSpPr>
          <p:spPr>
            <a:xfrm>
              <a:off x="2556033" y="1755138"/>
              <a:ext cx="68" cy="54"/>
            </a:xfrm>
            <a:custGeom>
              <a:avLst/>
              <a:gdLst/>
              <a:ahLst/>
              <a:cxnLst/>
              <a:rect l="l" t="t" r="r" b="b"/>
              <a:pathLst>
                <a:path w="5" h="4" extrusionOk="0">
                  <a:moveTo>
                    <a:pt x="4"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7453;p126">
              <a:extLst>
                <a:ext uri="{FF2B5EF4-FFF2-40B4-BE49-F238E27FC236}">
                  <a16:creationId xmlns:a16="http://schemas.microsoft.com/office/drawing/2014/main" id="{74DAD359-25F1-45E5-BD1E-90F69ED938A2}"/>
                </a:ext>
              </a:extLst>
            </p:cNvPr>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7454;p126">
              <a:extLst>
                <a:ext uri="{FF2B5EF4-FFF2-40B4-BE49-F238E27FC236}">
                  <a16:creationId xmlns:a16="http://schemas.microsoft.com/office/drawing/2014/main" id="{8C4859EE-0FF7-4FB8-ADE3-FF293F4DBFA2}"/>
                </a:ext>
              </a:extLst>
            </p:cNvPr>
            <p:cNvSpPr/>
            <p:nvPr/>
          </p:nvSpPr>
          <p:spPr>
            <a:xfrm>
              <a:off x="2552951" y="1755274"/>
              <a:ext cx="204" cy="68"/>
            </a:xfrm>
            <a:custGeom>
              <a:avLst/>
              <a:gdLst/>
              <a:ahLst/>
              <a:cxnLst/>
              <a:rect l="l" t="t" r="r" b="b"/>
              <a:pathLst>
                <a:path w="15" h="5" extrusionOk="0">
                  <a:moveTo>
                    <a:pt x="0" y="1"/>
                  </a:moveTo>
                  <a:lnTo>
                    <a:pt x="14"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7455;p126">
              <a:extLst>
                <a:ext uri="{FF2B5EF4-FFF2-40B4-BE49-F238E27FC236}">
                  <a16:creationId xmlns:a16="http://schemas.microsoft.com/office/drawing/2014/main" id="{EDF29EC8-FD67-49D0-8901-3820DA1CABFE}"/>
                </a:ext>
              </a:extLst>
            </p:cNvPr>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7456;p126">
              <a:extLst>
                <a:ext uri="{FF2B5EF4-FFF2-40B4-BE49-F238E27FC236}">
                  <a16:creationId xmlns:a16="http://schemas.microsoft.com/office/drawing/2014/main" id="{F1370BB1-784B-4EAA-9335-87DDD8477491}"/>
                </a:ext>
              </a:extLst>
            </p:cNvPr>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7457;p126">
              <a:extLst>
                <a:ext uri="{FF2B5EF4-FFF2-40B4-BE49-F238E27FC236}">
                  <a16:creationId xmlns:a16="http://schemas.microsoft.com/office/drawing/2014/main" id="{A5AC616B-46C5-4829-9F4B-A99395ADC6C8}"/>
                </a:ext>
              </a:extLst>
            </p:cNvPr>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7458;p126">
              <a:extLst>
                <a:ext uri="{FF2B5EF4-FFF2-40B4-BE49-F238E27FC236}">
                  <a16:creationId xmlns:a16="http://schemas.microsoft.com/office/drawing/2014/main" id="{95CEBA8E-27D2-4C1B-944E-EFE782192A67}"/>
                </a:ext>
              </a:extLst>
            </p:cNvPr>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7459;p126">
              <a:extLst>
                <a:ext uri="{FF2B5EF4-FFF2-40B4-BE49-F238E27FC236}">
                  <a16:creationId xmlns:a16="http://schemas.microsoft.com/office/drawing/2014/main" id="{2A08CAB5-613D-4225-9F15-AB3ECD45C2C7}"/>
                </a:ext>
              </a:extLst>
            </p:cNvPr>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7460;p126">
              <a:extLst>
                <a:ext uri="{FF2B5EF4-FFF2-40B4-BE49-F238E27FC236}">
                  <a16:creationId xmlns:a16="http://schemas.microsoft.com/office/drawing/2014/main" id="{DA646BC7-4CFC-41C1-A2CE-CE47F0E65638}"/>
                </a:ext>
              </a:extLst>
            </p:cNvPr>
            <p:cNvSpPr/>
            <p:nvPr/>
          </p:nvSpPr>
          <p:spPr>
            <a:xfrm>
              <a:off x="2580663" y="1829951"/>
              <a:ext cx="204" cy="109"/>
            </a:xfrm>
            <a:custGeom>
              <a:avLst/>
              <a:gdLst/>
              <a:ahLst/>
              <a:cxnLst/>
              <a:rect l="l" t="t" r="r" b="b"/>
              <a:pathLst>
                <a:path w="15" h="8" extrusionOk="0">
                  <a:moveTo>
                    <a:pt x="14"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7461;p126">
              <a:extLst>
                <a:ext uri="{FF2B5EF4-FFF2-40B4-BE49-F238E27FC236}">
                  <a16:creationId xmlns:a16="http://schemas.microsoft.com/office/drawing/2014/main" id="{52D14636-777B-4FA0-BC97-6CC474521932}"/>
                </a:ext>
              </a:extLst>
            </p:cNvPr>
            <p:cNvSpPr/>
            <p:nvPr/>
          </p:nvSpPr>
          <p:spPr>
            <a:xfrm>
              <a:off x="2555273" y="1862360"/>
              <a:ext cx="68" cy="68"/>
            </a:xfrm>
            <a:custGeom>
              <a:avLst/>
              <a:gdLst/>
              <a:ahLst/>
              <a:cxnLst/>
              <a:rect l="l" t="t" r="r" b="b"/>
              <a:pathLst>
                <a:path w="5" h="5" extrusionOk="0">
                  <a:moveTo>
                    <a:pt x="4" y="1"/>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7462;p126">
              <a:extLst>
                <a:ext uri="{FF2B5EF4-FFF2-40B4-BE49-F238E27FC236}">
                  <a16:creationId xmlns:a16="http://schemas.microsoft.com/office/drawing/2014/main" id="{BFE8F927-9031-4728-83DB-519396B88EE2}"/>
                </a:ext>
              </a:extLst>
            </p:cNvPr>
            <p:cNvSpPr/>
            <p:nvPr/>
          </p:nvSpPr>
          <p:spPr>
            <a:xfrm>
              <a:off x="2554798" y="1863080"/>
              <a:ext cx="68" cy="54"/>
            </a:xfrm>
            <a:custGeom>
              <a:avLst/>
              <a:gdLst/>
              <a:ahLst/>
              <a:cxnLst/>
              <a:rect l="l" t="t" r="r" b="b"/>
              <a:pathLst>
                <a:path w="5" h="4" extrusionOk="0">
                  <a:moveTo>
                    <a:pt x="1" y="4"/>
                  </a:moveTo>
                  <a:lnTo>
                    <a:pt x="4" y="1"/>
                  </a:ln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7463;p126">
              <a:extLst>
                <a:ext uri="{FF2B5EF4-FFF2-40B4-BE49-F238E27FC236}">
                  <a16:creationId xmlns:a16="http://schemas.microsoft.com/office/drawing/2014/main" id="{2F686D70-A9D9-4AA9-BA21-AA5DE3DD25CA}"/>
                </a:ext>
              </a:extLst>
            </p:cNvPr>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7464;p126">
              <a:extLst>
                <a:ext uri="{FF2B5EF4-FFF2-40B4-BE49-F238E27FC236}">
                  <a16:creationId xmlns:a16="http://schemas.microsoft.com/office/drawing/2014/main" id="{700AFFC2-9A63-44FA-821D-61D4BC94B815}"/>
                </a:ext>
              </a:extLst>
            </p:cNvPr>
            <p:cNvSpPr/>
            <p:nvPr/>
          </p:nvSpPr>
          <p:spPr>
            <a:xfrm>
              <a:off x="2620255" y="1767725"/>
              <a:ext cx="530" cy="258"/>
            </a:xfrm>
            <a:custGeom>
              <a:avLst/>
              <a:gdLst/>
              <a:ahLst/>
              <a:cxnLst/>
              <a:rect l="l" t="t" r="r" b="b"/>
              <a:pathLst>
                <a:path w="39" h="19" extrusionOk="0">
                  <a:moveTo>
                    <a:pt x="0" y="1"/>
                  </a:moveTo>
                  <a:lnTo>
                    <a:pt x="39"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7465;p126">
              <a:extLst>
                <a:ext uri="{FF2B5EF4-FFF2-40B4-BE49-F238E27FC236}">
                  <a16:creationId xmlns:a16="http://schemas.microsoft.com/office/drawing/2014/main" id="{2C68ED66-EBF8-45B4-B87E-17B36012646D}"/>
                </a:ext>
              </a:extLst>
            </p:cNvPr>
            <p:cNvSpPr/>
            <p:nvPr/>
          </p:nvSpPr>
          <p:spPr>
            <a:xfrm>
              <a:off x="2619589" y="1767345"/>
              <a:ext cx="434" cy="258"/>
            </a:xfrm>
            <a:custGeom>
              <a:avLst/>
              <a:gdLst/>
              <a:ahLst/>
              <a:cxnLst/>
              <a:rect l="l" t="t" r="r" b="b"/>
              <a:pathLst>
                <a:path w="32" h="19" extrusionOk="0">
                  <a:moveTo>
                    <a:pt x="0" y="1"/>
                  </a:moveTo>
                  <a:lnTo>
                    <a:pt x="32"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7466;p126">
              <a:extLst>
                <a:ext uri="{FF2B5EF4-FFF2-40B4-BE49-F238E27FC236}">
                  <a16:creationId xmlns:a16="http://schemas.microsoft.com/office/drawing/2014/main" id="{811133C5-A412-4D49-82AF-E5FF00C486AC}"/>
                </a:ext>
              </a:extLst>
            </p:cNvPr>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7467;p126">
              <a:extLst>
                <a:ext uri="{FF2B5EF4-FFF2-40B4-BE49-F238E27FC236}">
                  <a16:creationId xmlns:a16="http://schemas.microsoft.com/office/drawing/2014/main" id="{6CB66655-7F23-456F-9FB8-3EBF9C08AF21}"/>
                </a:ext>
              </a:extLst>
            </p:cNvPr>
            <p:cNvSpPr/>
            <p:nvPr/>
          </p:nvSpPr>
          <p:spPr>
            <a:xfrm>
              <a:off x="2620920" y="1768064"/>
              <a:ext cx="530" cy="339"/>
            </a:xfrm>
            <a:custGeom>
              <a:avLst/>
              <a:gdLst/>
              <a:ahLst/>
              <a:cxnLst/>
              <a:rect l="l" t="t" r="r" b="b"/>
              <a:pathLst>
                <a:path w="39" h="25" extrusionOk="0">
                  <a:moveTo>
                    <a:pt x="39" y="25"/>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7468;p126">
              <a:extLst>
                <a:ext uri="{FF2B5EF4-FFF2-40B4-BE49-F238E27FC236}">
                  <a16:creationId xmlns:a16="http://schemas.microsoft.com/office/drawing/2014/main" id="{EEB017E1-3B82-44B4-893A-FC6FDF5416E4}"/>
                </a:ext>
              </a:extLst>
            </p:cNvPr>
            <p:cNvSpPr/>
            <p:nvPr/>
          </p:nvSpPr>
          <p:spPr>
            <a:xfrm>
              <a:off x="2618870" y="1766964"/>
              <a:ext cx="448" cy="258"/>
            </a:xfrm>
            <a:custGeom>
              <a:avLst/>
              <a:gdLst/>
              <a:ahLst/>
              <a:cxnLst/>
              <a:rect l="l" t="t" r="r" b="b"/>
              <a:pathLst>
                <a:path w="33" h="19" extrusionOk="0">
                  <a:moveTo>
                    <a:pt x="1" y="1"/>
                  </a:moveTo>
                  <a:lnTo>
                    <a:pt x="32"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7469;p126">
              <a:extLst>
                <a:ext uri="{FF2B5EF4-FFF2-40B4-BE49-F238E27FC236}">
                  <a16:creationId xmlns:a16="http://schemas.microsoft.com/office/drawing/2014/main" id="{D699620A-D050-46D2-BB4B-FE44C2AF9C50}"/>
                </a:ext>
              </a:extLst>
            </p:cNvPr>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7470;p126">
              <a:extLst>
                <a:ext uri="{FF2B5EF4-FFF2-40B4-BE49-F238E27FC236}">
                  <a16:creationId xmlns:a16="http://schemas.microsoft.com/office/drawing/2014/main" id="{CB76DFF6-6478-4C59-8D45-4C0065178FAE}"/>
                </a:ext>
              </a:extLst>
            </p:cNvPr>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7471;p126">
              <a:extLst>
                <a:ext uri="{FF2B5EF4-FFF2-40B4-BE49-F238E27FC236}">
                  <a16:creationId xmlns:a16="http://schemas.microsoft.com/office/drawing/2014/main" id="{2C4828DD-ACB4-4A4C-ABAD-E477AB12987D}"/>
                </a:ext>
              </a:extLst>
            </p:cNvPr>
            <p:cNvSpPr/>
            <p:nvPr/>
          </p:nvSpPr>
          <p:spPr>
            <a:xfrm>
              <a:off x="2616358" y="1765783"/>
              <a:ext cx="720" cy="339"/>
            </a:xfrm>
            <a:custGeom>
              <a:avLst/>
              <a:gdLst/>
              <a:ahLst/>
              <a:cxnLst/>
              <a:rect l="l" t="t" r="r" b="b"/>
              <a:pathLst>
                <a:path w="53" h="25" extrusionOk="0">
                  <a:moveTo>
                    <a:pt x="0" y="0"/>
                  </a:moveTo>
                  <a:lnTo>
                    <a:pt x="53"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7472;p126">
              <a:extLst>
                <a:ext uri="{FF2B5EF4-FFF2-40B4-BE49-F238E27FC236}">
                  <a16:creationId xmlns:a16="http://schemas.microsoft.com/office/drawing/2014/main" id="{5FF27EA5-D685-4E6C-B189-88FBD5E62EAE}"/>
                </a:ext>
              </a:extLst>
            </p:cNvPr>
            <p:cNvSpPr/>
            <p:nvPr/>
          </p:nvSpPr>
          <p:spPr>
            <a:xfrm>
              <a:off x="2618164" y="1766639"/>
              <a:ext cx="394" cy="204"/>
            </a:xfrm>
            <a:custGeom>
              <a:avLst/>
              <a:gdLst/>
              <a:ahLst/>
              <a:cxnLst/>
              <a:rect l="l" t="t" r="r" b="b"/>
              <a:pathLst>
                <a:path w="29" h="15" extrusionOk="0">
                  <a:moveTo>
                    <a:pt x="0" y="0"/>
                  </a:moveTo>
                  <a:lnTo>
                    <a:pt x="28"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7473;p126">
              <a:extLst>
                <a:ext uri="{FF2B5EF4-FFF2-40B4-BE49-F238E27FC236}">
                  <a16:creationId xmlns:a16="http://schemas.microsoft.com/office/drawing/2014/main" id="{F73B33F7-9187-451D-80B1-67D2EDF72E8B}"/>
                </a:ext>
              </a:extLst>
            </p:cNvPr>
            <p:cNvSpPr/>
            <p:nvPr/>
          </p:nvSpPr>
          <p:spPr>
            <a:xfrm>
              <a:off x="2607465" y="1755940"/>
              <a:ext cx="1208" cy="828"/>
            </a:xfrm>
            <a:custGeom>
              <a:avLst/>
              <a:gdLst/>
              <a:ahLst/>
              <a:cxnLst/>
              <a:rect l="l" t="t" r="r" b="b"/>
              <a:pathLst>
                <a:path w="89" h="61" extrusionOk="0">
                  <a:moveTo>
                    <a:pt x="1" y="1"/>
                  </a:moveTo>
                  <a:lnTo>
                    <a:pt x="88" y="6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7474;p126">
              <a:extLst>
                <a:ext uri="{FF2B5EF4-FFF2-40B4-BE49-F238E27FC236}">
                  <a16:creationId xmlns:a16="http://schemas.microsoft.com/office/drawing/2014/main" id="{408A4911-B565-42A5-BF20-E158CC66E13A}"/>
                </a:ext>
              </a:extLst>
            </p:cNvPr>
            <p:cNvSpPr/>
            <p:nvPr/>
          </p:nvSpPr>
          <p:spPr>
            <a:xfrm>
              <a:off x="2617349" y="1766258"/>
              <a:ext cx="489" cy="204"/>
            </a:xfrm>
            <a:custGeom>
              <a:avLst/>
              <a:gdLst/>
              <a:ahLst/>
              <a:cxnLst/>
              <a:rect l="l" t="t" r="r" b="b"/>
              <a:pathLst>
                <a:path w="36" h="15" extrusionOk="0">
                  <a:moveTo>
                    <a:pt x="1" y="0"/>
                  </a:moveTo>
                  <a:lnTo>
                    <a:pt x="36"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7475;p126">
              <a:extLst>
                <a:ext uri="{FF2B5EF4-FFF2-40B4-BE49-F238E27FC236}">
                  <a16:creationId xmlns:a16="http://schemas.microsoft.com/office/drawing/2014/main" id="{6FCDBDCA-207B-4BC2-BBE1-64ECBFE14C67}"/>
                </a:ext>
              </a:extLst>
            </p:cNvPr>
            <p:cNvSpPr/>
            <p:nvPr/>
          </p:nvSpPr>
          <p:spPr>
            <a:xfrm>
              <a:off x="2514350" y="1832802"/>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7476;p126">
              <a:extLst>
                <a:ext uri="{FF2B5EF4-FFF2-40B4-BE49-F238E27FC236}">
                  <a16:creationId xmlns:a16="http://schemas.microsoft.com/office/drawing/2014/main" id="{F3E0AE35-2C35-4E59-818D-CE0F1DD42CEB}"/>
                </a:ext>
              </a:extLst>
            </p:cNvPr>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7477;p126">
              <a:extLst>
                <a:ext uri="{FF2B5EF4-FFF2-40B4-BE49-F238E27FC236}">
                  <a16:creationId xmlns:a16="http://schemas.microsoft.com/office/drawing/2014/main" id="{D1C84F7C-B414-4FFB-B6FB-B97C0F2F3A50}"/>
                </a:ext>
              </a:extLst>
            </p:cNvPr>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7478;p126">
              <a:extLst>
                <a:ext uri="{FF2B5EF4-FFF2-40B4-BE49-F238E27FC236}">
                  <a16:creationId xmlns:a16="http://schemas.microsoft.com/office/drawing/2014/main" id="{F469BB19-377A-497B-9CC7-834AE386B0FC}"/>
                </a:ext>
              </a:extLst>
            </p:cNvPr>
            <p:cNvSpPr/>
            <p:nvPr/>
          </p:nvSpPr>
          <p:spPr>
            <a:xfrm>
              <a:off x="2517772" y="1837839"/>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7479;p126">
              <a:extLst>
                <a:ext uri="{FF2B5EF4-FFF2-40B4-BE49-F238E27FC236}">
                  <a16:creationId xmlns:a16="http://schemas.microsoft.com/office/drawing/2014/main" id="{E42DA387-B365-417C-A432-ECAB684E8741}"/>
                </a:ext>
              </a:extLst>
            </p:cNvPr>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7480;p126">
              <a:extLst>
                <a:ext uri="{FF2B5EF4-FFF2-40B4-BE49-F238E27FC236}">
                  <a16:creationId xmlns:a16="http://schemas.microsoft.com/office/drawing/2014/main" id="{8E3DC39A-D4C9-42DD-9049-871F6B542F31}"/>
                </a:ext>
              </a:extLst>
            </p:cNvPr>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7481;p126">
              <a:extLst>
                <a:ext uri="{FF2B5EF4-FFF2-40B4-BE49-F238E27FC236}">
                  <a16:creationId xmlns:a16="http://schemas.microsoft.com/office/drawing/2014/main" id="{82F4C683-1B74-41F4-9242-E486632D2439}"/>
                </a:ext>
              </a:extLst>
            </p:cNvPr>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7482;p126">
              <a:extLst>
                <a:ext uri="{FF2B5EF4-FFF2-40B4-BE49-F238E27FC236}">
                  <a16:creationId xmlns:a16="http://schemas.microsoft.com/office/drawing/2014/main" id="{8EB4E0BA-EA39-40F7-8F0C-E97065FF5E5D}"/>
                </a:ext>
              </a:extLst>
            </p:cNvPr>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7483;p126">
              <a:extLst>
                <a:ext uri="{FF2B5EF4-FFF2-40B4-BE49-F238E27FC236}">
                  <a16:creationId xmlns:a16="http://schemas.microsoft.com/office/drawing/2014/main" id="{393DA34F-EC04-4738-90B8-C0132D457708}"/>
                </a:ext>
              </a:extLst>
            </p:cNvPr>
            <p:cNvSpPr/>
            <p:nvPr/>
          </p:nvSpPr>
          <p:spPr>
            <a:xfrm>
              <a:off x="2514500" y="1833372"/>
              <a:ext cx="14" cy="109"/>
            </a:xfrm>
            <a:custGeom>
              <a:avLst/>
              <a:gdLst/>
              <a:ahLst/>
              <a:cxnLst/>
              <a:rect l="l" t="t" r="r" b="b"/>
              <a:pathLst>
                <a:path w="1" h="8" extrusionOk="0">
                  <a:moveTo>
                    <a:pt x="0"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7484;p126">
              <a:extLst>
                <a:ext uri="{FF2B5EF4-FFF2-40B4-BE49-F238E27FC236}">
                  <a16:creationId xmlns:a16="http://schemas.microsoft.com/office/drawing/2014/main" id="{4E7AC8FF-98B2-4462-98D0-242A9D3701D3}"/>
                </a:ext>
              </a:extLst>
            </p:cNvPr>
            <p:cNvSpPr/>
            <p:nvPr/>
          </p:nvSpPr>
          <p:spPr>
            <a:xfrm>
              <a:off x="2503556" y="1818831"/>
              <a:ext cx="14" cy="54"/>
            </a:xfrm>
            <a:custGeom>
              <a:avLst/>
              <a:gdLst/>
              <a:ahLst/>
              <a:cxnLst/>
              <a:rect l="l" t="t" r="r" b="b"/>
              <a:pathLst>
                <a:path w="1" h="4" extrusionOk="0">
                  <a:moveTo>
                    <a:pt x="1"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7485;p126">
              <a:extLst>
                <a:ext uri="{FF2B5EF4-FFF2-40B4-BE49-F238E27FC236}">
                  <a16:creationId xmlns:a16="http://schemas.microsoft.com/office/drawing/2014/main" id="{712BFCE2-FDE7-49A6-B4A7-861657028C22}"/>
                </a:ext>
              </a:extLst>
            </p:cNvPr>
            <p:cNvSpPr/>
            <p:nvPr/>
          </p:nvSpPr>
          <p:spPr>
            <a:xfrm>
              <a:off x="2514310" y="1832422"/>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7486;p126">
              <a:extLst>
                <a:ext uri="{FF2B5EF4-FFF2-40B4-BE49-F238E27FC236}">
                  <a16:creationId xmlns:a16="http://schemas.microsoft.com/office/drawing/2014/main" id="{0D0290F0-55C9-4E7B-B024-6D44779F5C48}"/>
                </a:ext>
              </a:extLst>
            </p:cNvPr>
            <p:cNvSpPr/>
            <p:nvPr/>
          </p:nvSpPr>
          <p:spPr>
            <a:xfrm>
              <a:off x="2505606" y="1850439"/>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7487;p126">
              <a:extLst>
                <a:ext uri="{FF2B5EF4-FFF2-40B4-BE49-F238E27FC236}">
                  <a16:creationId xmlns:a16="http://schemas.microsoft.com/office/drawing/2014/main" id="{F4CD9EDC-EAEC-4BFB-8FD8-0EE8E3EA2019}"/>
                </a:ext>
              </a:extLst>
            </p:cNvPr>
            <p:cNvSpPr/>
            <p:nvPr/>
          </p:nvSpPr>
          <p:spPr>
            <a:xfrm>
              <a:off x="2503801" y="1819251"/>
              <a:ext cx="54" cy="109"/>
            </a:xfrm>
            <a:custGeom>
              <a:avLst/>
              <a:gdLst/>
              <a:ahLst/>
              <a:cxnLst/>
              <a:rect l="l" t="t" r="r" b="b"/>
              <a:pathLst>
                <a:path w="4" h="8" extrusionOk="0">
                  <a:moveTo>
                    <a:pt x="4"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7488;p126">
              <a:extLst>
                <a:ext uri="{FF2B5EF4-FFF2-40B4-BE49-F238E27FC236}">
                  <a16:creationId xmlns:a16="http://schemas.microsoft.com/office/drawing/2014/main" id="{38636E4D-5E4B-46C1-B577-90BBEDFA8C13}"/>
                </a:ext>
              </a:extLst>
            </p:cNvPr>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7489;p126">
              <a:extLst>
                <a:ext uri="{FF2B5EF4-FFF2-40B4-BE49-F238E27FC236}">
                  <a16:creationId xmlns:a16="http://schemas.microsoft.com/office/drawing/2014/main" id="{8133FB5D-D1DB-4139-8D58-A6F36FB731C0}"/>
                </a:ext>
              </a:extLst>
            </p:cNvPr>
            <p:cNvSpPr/>
            <p:nvPr/>
          </p:nvSpPr>
          <p:spPr>
            <a:xfrm>
              <a:off x="2514405" y="1833087"/>
              <a:ext cx="14" cy="109"/>
            </a:xfrm>
            <a:custGeom>
              <a:avLst/>
              <a:gdLst/>
              <a:ahLst/>
              <a:cxnLst/>
              <a:rect l="l" t="t" r="r" b="b"/>
              <a:pathLst>
                <a:path w="1" h="8" extrusionOk="0">
                  <a:moveTo>
                    <a:pt x="0"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7490;p126">
              <a:extLst>
                <a:ext uri="{FF2B5EF4-FFF2-40B4-BE49-F238E27FC236}">
                  <a16:creationId xmlns:a16="http://schemas.microsoft.com/office/drawing/2014/main" id="{5E6C03A7-DA13-4D6A-97D8-41E322C6A4DA}"/>
                </a:ext>
              </a:extLst>
            </p:cNvPr>
            <p:cNvSpPr/>
            <p:nvPr/>
          </p:nvSpPr>
          <p:spPr>
            <a:xfrm>
              <a:off x="2514255" y="1832136"/>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7491;p126">
              <a:extLst>
                <a:ext uri="{FF2B5EF4-FFF2-40B4-BE49-F238E27FC236}">
                  <a16:creationId xmlns:a16="http://schemas.microsoft.com/office/drawing/2014/main" id="{DAF86044-67F2-414D-9319-FB63901CF720}"/>
                </a:ext>
              </a:extLst>
            </p:cNvPr>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7492;p126">
              <a:extLst>
                <a:ext uri="{FF2B5EF4-FFF2-40B4-BE49-F238E27FC236}">
                  <a16:creationId xmlns:a16="http://schemas.microsoft.com/office/drawing/2014/main" id="{817750F2-82D9-4319-A036-D71ED0CC246D}"/>
                </a:ext>
              </a:extLst>
            </p:cNvPr>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7493;p126">
              <a:extLst>
                <a:ext uri="{FF2B5EF4-FFF2-40B4-BE49-F238E27FC236}">
                  <a16:creationId xmlns:a16="http://schemas.microsoft.com/office/drawing/2014/main" id="{179DD6EA-7D7C-4F27-AE02-A58578F5BFE9}"/>
                </a:ext>
              </a:extLst>
            </p:cNvPr>
            <p:cNvSpPr/>
            <p:nvPr/>
          </p:nvSpPr>
          <p:spPr>
            <a:xfrm>
              <a:off x="2605564" y="1754799"/>
              <a:ext cx="394" cy="109"/>
            </a:xfrm>
            <a:custGeom>
              <a:avLst/>
              <a:gdLst/>
              <a:ahLst/>
              <a:cxnLst/>
              <a:rect l="l" t="t" r="r" b="b"/>
              <a:pathLst>
                <a:path w="29" h="8" extrusionOk="0">
                  <a:moveTo>
                    <a:pt x="1" y="8"/>
                  </a:moveTo>
                  <a:lnTo>
                    <a:pt x="29" y="1"/>
                  </a:lnTo>
                  <a:lnTo>
                    <a:pt x="29"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7494;p126">
              <a:extLst>
                <a:ext uri="{FF2B5EF4-FFF2-40B4-BE49-F238E27FC236}">
                  <a16:creationId xmlns:a16="http://schemas.microsoft.com/office/drawing/2014/main" id="{42199159-B742-49EC-95BA-82531F4D4DCE}"/>
                </a:ext>
              </a:extLst>
            </p:cNvPr>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7495;p126">
              <a:extLst>
                <a:ext uri="{FF2B5EF4-FFF2-40B4-BE49-F238E27FC236}">
                  <a16:creationId xmlns:a16="http://schemas.microsoft.com/office/drawing/2014/main" id="{A0C7C4F3-FB96-4D61-9AE7-D1EF1905F5A4}"/>
                </a:ext>
              </a:extLst>
            </p:cNvPr>
            <p:cNvSpPr/>
            <p:nvPr/>
          </p:nvSpPr>
          <p:spPr>
            <a:xfrm>
              <a:off x="2599196" y="1756374"/>
              <a:ext cx="299" cy="109"/>
            </a:xfrm>
            <a:custGeom>
              <a:avLst/>
              <a:gdLst/>
              <a:ahLst/>
              <a:cxnLst/>
              <a:rect l="l" t="t" r="r" b="b"/>
              <a:pathLst>
                <a:path w="22" h="8" extrusionOk="0">
                  <a:moveTo>
                    <a:pt x="22"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7496;p126">
              <a:extLst>
                <a:ext uri="{FF2B5EF4-FFF2-40B4-BE49-F238E27FC236}">
                  <a16:creationId xmlns:a16="http://schemas.microsoft.com/office/drawing/2014/main" id="{3BE9438C-CE72-447C-9673-54C69AEFF06D}"/>
                </a:ext>
              </a:extLst>
            </p:cNvPr>
            <p:cNvSpPr/>
            <p:nvPr/>
          </p:nvSpPr>
          <p:spPr>
            <a:xfrm>
              <a:off x="2502796" y="1817215"/>
              <a:ext cx="964" cy="109"/>
            </a:xfrm>
            <a:custGeom>
              <a:avLst/>
              <a:gdLst/>
              <a:ahLst/>
              <a:cxnLst/>
              <a:rect l="l" t="t" r="r" b="b"/>
              <a:pathLst>
                <a:path w="71" h="8" extrusionOk="0">
                  <a:moveTo>
                    <a:pt x="71"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7497;p126">
              <a:extLst>
                <a:ext uri="{FF2B5EF4-FFF2-40B4-BE49-F238E27FC236}">
                  <a16:creationId xmlns:a16="http://schemas.microsoft.com/office/drawing/2014/main" id="{93A9CFDF-5A63-48BB-9923-9C6E20D3F0A0}"/>
                </a:ext>
              </a:extLst>
            </p:cNvPr>
            <p:cNvSpPr/>
            <p:nvPr/>
          </p:nvSpPr>
          <p:spPr>
            <a:xfrm>
              <a:off x="2513264" y="1818396"/>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7498;p126">
              <a:extLst>
                <a:ext uri="{FF2B5EF4-FFF2-40B4-BE49-F238E27FC236}">
                  <a16:creationId xmlns:a16="http://schemas.microsoft.com/office/drawing/2014/main" id="{6E1A57A5-5573-4829-B2CF-E6F0EE0937FC}"/>
                </a:ext>
              </a:extLst>
            </p:cNvPr>
            <p:cNvSpPr/>
            <p:nvPr/>
          </p:nvSpPr>
          <p:spPr>
            <a:xfrm>
              <a:off x="2516020" y="1818301"/>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7499;p126">
              <a:extLst>
                <a:ext uri="{FF2B5EF4-FFF2-40B4-BE49-F238E27FC236}">
                  <a16:creationId xmlns:a16="http://schemas.microsoft.com/office/drawing/2014/main" id="{AC8AE0E0-6E14-48F7-B203-1786E3B2BB9C}"/>
                </a:ext>
              </a:extLst>
            </p:cNvPr>
            <p:cNvSpPr/>
            <p:nvPr/>
          </p:nvSpPr>
          <p:spPr>
            <a:xfrm>
              <a:off x="2514119" y="1818396"/>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7500;p126">
              <a:extLst>
                <a:ext uri="{FF2B5EF4-FFF2-40B4-BE49-F238E27FC236}">
                  <a16:creationId xmlns:a16="http://schemas.microsoft.com/office/drawing/2014/main" id="{18344681-E54D-4B4F-AA43-FCB2E295EF4D}"/>
                </a:ext>
              </a:extLst>
            </p:cNvPr>
            <p:cNvSpPr/>
            <p:nvPr/>
          </p:nvSpPr>
          <p:spPr>
            <a:xfrm>
              <a:off x="2596725" y="1756849"/>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7501;p126">
              <a:extLst>
                <a:ext uri="{FF2B5EF4-FFF2-40B4-BE49-F238E27FC236}">
                  <a16:creationId xmlns:a16="http://schemas.microsoft.com/office/drawing/2014/main" id="{79332DAA-C3E1-4401-8D1F-55B3A9FA89DD}"/>
                </a:ext>
              </a:extLst>
            </p:cNvPr>
            <p:cNvSpPr/>
            <p:nvPr/>
          </p:nvSpPr>
          <p:spPr>
            <a:xfrm>
              <a:off x="2599766" y="1756184"/>
              <a:ext cx="299" cy="109"/>
            </a:xfrm>
            <a:custGeom>
              <a:avLst/>
              <a:gdLst/>
              <a:ahLst/>
              <a:cxnLst/>
              <a:rect l="l" t="t" r="r" b="b"/>
              <a:pathLst>
                <a:path w="22" h="8" extrusionOk="0">
                  <a:moveTo>
                    <a:pt x="22"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7502;p126">
              <a:extLst>
                <a:ext uri="{FF2B5EF4-FFF2-40B4-BE49-F238E27FC236}">
                  <a16:creationId xmlns:a16="http://schemas.microsoft.com/office/drawing/2014/main" id="{48871B4F-93F1-478F-A57C-9F456FA310EE}"/>
                </a:ext>
              </a:extLst>
            </p:cNvPr>
            <p:cNvSpPr/>
            <p:nvPr/>
          </p:nvSpPr>
          <p:spPr>
            <a:xfrm>
              <a:off x="2502131" y="1817161"/>
              <a:ext cx="258" cy="14"/>
            </a:xfrm>
            <a:custGeom>
              <a:avLst/>
              <a:gdLst/>
              <a:ahLst/>
              <a:cxnLst/>
              <a:rect l="l" t="t" r="r" b="b"/>
              <a:pathLst>
                <a:path w="19" h="1" extrusionOk="0">
                  <a:moveTo>
                    <a:pt x="1" y="1"/>
                  </a:moveTo>
                  <a:lnTo>
                    <a:pt x="18"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7503;p126">
              <a:extLst>
                <a:ext uri="{FF2B5EF4-FFF2-40B4-BE49-F238E27FC236}">
                  <a16:creationId xmlns:a16="http://schemas.microsoft.com/office/drawing/2014/main" id="{9DAF13C2-61CA-4153-8B74-3D5CB8A58F29}"/>
                </a:ext>
              </a:extLst>
            </p:cNvPr>
            <p:cNvSpPr/>
            <p:nvPr/>
          </p:nvSpPr>
          <p:spPr>
            <a:xfrm>
              <a:off x="2595109" y="1756659"/>
              <a:ext cx="149" cy="54"/>
            </a:xfrm>
            <a:custGeom>
              <a:avLst/>
              <a:gdLst/>
              <a:ahLst/>
              <a:cxnLst/>
              <a:rect l="l" t="t" r="r" b="b"/>
              <a:pathLst>
                <a:path w="11" h="4" extrusionOk="0">
                  <a:moveTo>
                    <a:pt x="11"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7504;p126">
              <a:extLst>
                <a:ext uri="{FF2B5EF4-FFF2-40B4-BE49-F238E27FC236}">
                  <a16:creationId xmlns:a16="http://schemas.microsoft.com/office/drawing/2014/main" id="{76842A02-76F1-4ED2-9A31-784AE5D32C0F}"/>
                </a:ext>
              </a:extLst>
            </p:cNvPr>
            <p:cNvSpPr/>
            <p:nvPr/>
          </p:nvSpPr>
          <p:spPr>
            <a:xfrm>
              <a:off x="2602672" y="1754568"/>
              <a:ext cx="109" cy="54"/>
            </a:xfrm>
            <a:custGeom>
              <a:avLst/>
              <a:gdLst/>
              <a:ahLst/>
              <a:cxnLst/>
              <a:rect l="l" t="t" r="r" b="b"/>
              <a:pathLst>
                <a:path w="8" h="4" extrusionOk="0">
                  <a:moveTo>
                    <a:pt x="7" y="0"/>
                  </a:moveTo>
                  <a:lnTo>
                    <a:pt x="0"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7505;p126">
              <a:extLst>
                <a:ext uri="{FF2B5EF4-FFF2-40B4-BE49-F238E27FC236}">
                  <a16:creationId xmlns:a16="http://schemas.microsoft.com/office/drawing/2014/main" id="{938AD592-F58B-4715-8841-4D8548C472BC}"/>
                </a:ext>
              </a:extLst>
            </p:cNvPr>
            <p:cNvSpPr/>
            <p:nvPr/>
          </p:nvSpPr>
          <p:spPr>
            <a:xfrm>
              <a:off x="2595544" y="1756795"/>
              <a:ext cx="190" cy="14"/>
            </a:xfrm>
            <a:custGeom>
              <a:avLst/>
              <a:gdLst/>
              <a:ahLst/>
              <a:cxnLst/>
              <a:rect l="l" t="t" r="r" b="b"/>
              <a:pathLst>
                <a:path w="14" h="1" extrusionOk="0">
                  <a:moveTo>
                    <a:pt x="14"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7506;p126">
              <a:extLst>
                <a:ext uri="{FF2B5EF4-FFF2-40B4-BE49-F238E27FC236}">
                  <a16:creationId xmlns:a16="http://schemas.microsoft.com/office/drawing/2014/main" id="{8312A2CC-7AD0-4DF7-BA4C-8A82A6A9C06E}"/>
                </a:ext>
              </a:extLst>
            </p:cNvPr>
            <p:cNvSpPr/>
            <p:nvPr/>
          </p:nvSpPr>
          <p:spPr>
            <a:xfrm>
              <a:off x="2595965" y="1756849"/>
              <a:ext cx="244" cy="14"/>
            </a:xfrm>
            <a:custGeom>
              <a:avLst/>
              <a:gdLst/>
              <a:ahLst/>
              <a:cxnLst/>
              <a:rect l="l" t="t" r="r" b="b"/>
              <a:pathLst>
                <a:path w="18" h="1" extrusionOk="0">
                  <a:moveTo>
                    <a:pt x="18"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7507;p126">
              <a:extLst>
                <a:ext uri="{FF2B5EF4-FFF2-40B4-BE49-F238E27FC236}">
                  <a16:creationId xmlns:a16="http://schemas.microsoft.com/office/drawing/2014/main" id="{434067FD-7938-44C9-8C21-F9B39085B3CE}"/>
                </a:ext>
              </a:extLst>
            </p:cNvPr>
            <p:cNvSpPr/>
            <p:nvPr/>
          </p:nvSpPr>
          <p:spPr>
            <a:xfrm>
              <a:off x="2602047" y="1754948"/>
              <a:ext cx="204" cy="149"/>
            </a:xfrm>
            <a:custGeom>
              <a:avLst/>
              <a:gdLst/>
              <a:ahLst/>
              <a:cxnLst/>
              <a:rect l="l" t="t" r="r" b="b"/>
              <a:pathLst>
                <a:path w="15" h="11" extrusionOk="0">
                  <a:moveTo>
                    <a:pt x="15"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7508;p126">
              <a:extLst>
                <a:ext uri="{FF2B5EF4-FFF2-40B4-BE49-F238E27FC236}">
                  <a16:creationId xmlns:a16="http://schemas.microsoft.com/office/drawing/2014/main" id="{686724FC-F07D-49CF-BFEA-C3ABFCFCB974}"/>
                </a:ext>
              </a:extLst>
            </p:cNvPr>
            <p:cNvSpPr/>
            <p:nvPr/>
          </p:nvSpPr>
          <p:spPr>
            <a:xfrm>
              <a:off x="2507127" y="1817690"/>
              <a:ext cx="1005" cy="109"/>
            </a:xfrm>
            <a:custGeom>
              <a:avLst/>
              <a:gdLst/>
              <a:ahLst/>
              <a:cxnLst/>
              <a:rect l="l" t="t" r="r" b="b"/>
              <a:pathLst>
                <a:path w="74" h="8" extrusionOk="0">
                  <a:moveTo>
                    <a:pt x="74"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7509;p126">
              <a:extLst>
                <a:ext uri="{FF2B5EF4-FFF2-40B4-BE49-F238E27FC236}">
                  <a16:creationId xmlns:a16="http://schemas.microsoft.com/office/drawing/2014/main" id="{48A62963-89E0-4977-B790-DD026CB5457D}"/>
                </a:ext>
              </a:extLst>
            </p:cNvPr>
            <p:cNvSpPr/>
            <p:nvPr/>
          </p:nvSpPr>
          <p:spPr>
            <a:xfrm>
              <a:off x="2526665" y="181721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7510;p126">
              <a:extLst>
                <a:ext uri="{FF2B5EF4-FFF2-40B4-BE49-F238E27FC236}">
                  <a16:creationId xmlns:a16="http://schemas.microsoft.com/office/drawing/2014/main" id="{B096E13A-697C-4447-A287-45E13B8862A9}"/>
                </a:ext>
              </a:extLst>
            </p:cNvPr>
            <p:cNvSpPr/>
            <p:nvPr/>
          </p:nvSpPr>
          <p:spPr>
            <a:xfrm>
              <a:off x="2597010" y="1756795"/>
              <a:ext cx="258" cy="14"/>
            </a:xfrm>
            <a:custGeom>
              <a:avLst/>
              <a:gdLst/>
              <a:ahLst/>
              <a:cxnLst/>
              <a:rect l="l" t="t" r="r" b="b"/>
              <a:pathLst>
                <a:path w="19" h="1" extrusionOk="0">
                  <a:moveTo>
                    <a:pt x="18" y="1"/>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7511;p126">
              <a:extLst>
                <a:ext uri="{FF2B5EF4-FFF2-40B4-BE49-F238E27FC236}">
                  <a16:creationId xmlns:a16="http://schemas.microsoft.com/office/drawing/2014/main" id="{BAB9E023-5389-4CD1-BEA3-65568291209E}"/>
                </a:ext>
              </a:extLst>
            </p:cNvPr>
            <p:cNvSpPr/>
            <p:nvPr/>
          </p:nvSpPr>
          <p:spPr>
            <a:xfrm>
              <a:off x="2527330" y="1817120"/>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7512;p126">
              <a:extLst>
                <a:ext uri="{FF2B5EF4-FFF2-40B4-BE49-F238E27FC236}">
                  <a16:creationId xmlns:a16="http://schemas.microsoft.com/office/drawing/2014/main" id="{9312587D-2701-4823-992C-EDE0C40049B3}"/>
                </a:ext>
              </a:extLst>
            </p:cNvPr>
            <p:cNvSpPr/>
            <p:nvPr/>
          </p:nvSpPr>
          <p:spPr>
            <a:xfrm>
              <a:off x="2598626" y="1756564"/>
              <a:ext cx="299" cy="54"/>
            </a:xfrm>
            <a:custGeom>
              <a:avLst/>
              <a:gdLst/>
              <a:ahLst/>
              <a:cxnLst/>
              <a:rect l="l" t="t" r="r" b="b"/>
              <a:pathLst>
                <a:path w="22" h="4" extrusionOk="0">
                  <a:moveTo>
                    <a:pt x="22"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7513;p126">
              <a:extLst>
                <a:ext uri="{FF2B5EF4-FFF2-40B4-BE49-F238E27FC236}">
                  <a16:creationId xmlns:a16="http://schemas.microsoft.com/office/drawing/2014/main" id="{CC41087B-D177-42E9-8F32-3D34A3B5A7B0}"/>
                </a:ext>
              </a:extLst>
            </p:cNvPr>
            <p:cNvSpPr/>
            <p:nvPr/>
          </p:nvSpPr>
          <p:spPr>
            <a:xfrm>
              <a:off x="2600337" y="1755940"/>
              <a:ext cx="299" cy="109"/>
            </a:xfrm>
            <a:custGeom>
              <a:avLst/>
              <a:gdLst/>
              <a:ahLst/>
              <a:cxnLst/>
              <a:rect l="l" t="t" r="r" b="b"/>
              <a:pathLst>
                <a:path w="22" h="8" extrusionOk="0">
                  <a:moveTo>
                    <a:pt x="22"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7514;p126">
              <a:extLst>
                <a:ext uri="{FF2B5EF4-FFF2-40B4-BE49-F238E27FC236}">
                  <a16:creationId xmlns:a16="http://schemas.microsoft.com/office/drawing/2014/main" id="{C08B5382-E629-403C-A51F-C51B3217BEA1}"/>
                </a:ext>
              </a:extLst>
            </p:cNvPr>
            <p:cNvSpPr/>
            <p:nvPr/>
          </p:nvSpPr>
          <p:spPr>
            <a:xfrm>
              <a:off x="2598056" y="1756659"/>
              <a:ext cx="299" cy="54"/>
            </a:xfrm>
            <a:custGeom>
              <a:avLst/>
              <a:gdLst/>
              <a:ahLst/>
              <a:cxnLst/>
              <a:rect l="l" t="t" r="r" b="b"/>
              <a:pathLst>
                <a:path w="22" h="4" extrusionOk="0">
                  <a:moveTo>
                    <a:pt x="22"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7515;p126">
              <a:extLst>
                <a:ext uri="{FF2B5EF4-FFF2-40B4-BE49-F238E27FC236}">
                  <a16:creationId xmlns:a16="http://schemas.microsoft.com/office/drawing/2014/main" id="{FDFACDF5-B0AE-42A5-A687-4F407B69B00A}"/>
                </a:ext>
              </a:extLst>
            </p:cNvPr>
            <p:cNvSpPr/>
            <p:nvPr/>
          </p:nvSpPr>
          <p:spPr>
            <a:xfrm>
              <a:off x="2597485" y="1756754"/>
              <a:ext cx="299" cy="54"/>
            </a:xfrm>
            <a:custGeom>
              <a:avLst/>
              <a:gdLst/>
              <a:ahLst/>
              <a:cxnLst/>
              <a:rect l="l" t="t" r="r" b="b"/>
              <a:pathLst>
                <a:path w="22" h="4" extrusionOk="0">
                  <a:moveTo>
                    <a:pt x="22" y="0"/>
                  </a:moveTo>
                  <a:lnTo>
                    <a:pt x="1"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7516;p126">
              <a:extLst>
                <a:ext uri="{FF2B5EF4-FFF2-40B4-BE49-F238E27FC236}">
                  <a16:creationId xmlns:a16="http://schemas.microsoft.com/office/drawing/2014/main" id="{76FD912C-B272-4D1B-85C8-1C2E300CB012}"/>
                </a:ext>
              </a:extLst>
            </p:cNvPr>
            <p:cNvSpPr/>
            <p:nvPr/>
          </p:nvSpPr>
          <p:spPr>
            <a:xfrm>
              <a:off x="2601477" y="1755329"/>
              <a:ext cx="258" cy="149"/>
            </a:xfrm>
            <a:custGeom>
              <a:avLst/>
              <a:gdLst/>
              <a:ahLst/>
              <a:cxnLst/>
              <a:rect l="l" t="t" r="r" b="b"/>
              <a:pathLst>
                <a:path w="19" h="11" extrusionOk="0">
                  <a:moveTo>
                    <a:pt x="18" y="0"/>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7517;p126">
              <a:extLst>
                <a:ext uri="{FF2B5EF4-FFF2-40B4-BE49-F238E27FC236}">
                  <a16:creationId xmlns:a16="http://schemas.microsoft.com/office/drawing/2014/main" id="{E48927DF-6B12-4BED-A64C-E59063B0206A}"/>
                </a:ext>
              </a:extLst>
            </p:cNvPr>
            <p:cNvSpPr/>
            <p:nvPr/>
          </p:nvSpPr>
          <p:spPr>
            <a:xfrm>
              <a:off x="2508498" y="1817880"/>
              <a:ext cx="923" cy="109"/>
            </a:xfrm>
            <a:custGeom>
              <a:avLst/>
              <a:gdLst/>
              <a:ahLst/>
              <a:cxnLst/>
              <a:rect l="l" t="t" r="r" b="b"/>
              <a:pathLst>
                <a:path w="68" h="8" extrusionOk="0">
                  <a:moveTo>
                    <a:pt x="67"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7518;p126">
              <a:extLst>
                <a:ext uri="{FF2B5EF4-FFF2-40B4-BE49-F238E27FC236}">
                  <a16:creationId xmlns:a16="http://schemas.microsoft.com/office/drawing/2014/main" id="{35CCE00A-552E-4D95-986E-D3ECB2926FA9}"/>
                </a:ext>
              </a:extLst>
            </p:cNvPr>
            <p:cNvSpPr/>
            <p:nvPr/>
          </p:nvSpPr>
          <p:spPr>
            <a:xfrm>
              <a:off x="2600907" y="1755654"/>
              <a:ext cx="258" cy="163"/>
            </a:xfrm>
            <a:custGeom>
              <a:avLst/>
              <a:gdLst/>
              <a:ahLst/>
              <a:cxnLst/>
              <a:rect l="l" t="t" r="r" b="b"/>
              <a:pathLst>
                <a:path w="19" h="12" extrusionOk="0">
                  <a:moveTo>
                    <a:pt x="18"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7519;p126">
              <a:extLst>
                <a:ext uri="{FF2B5EF4-FFF2-40B4-BE49-F238E27FC236}">
                  <a16:creationId xmlns:a16="http://schemas.microsoft.com/office/drawing/2014/main" id="{75DBDEC7-9A02-4C17-98BA-DE2CF76AD52C}"/>
                </a:ext>
              </a:extLst>
            </p:cNvPr>
            <p:cNvSpPr/>
            <p:nvPr/>
          </p:nvSpPr>
          <p:spPr>
            <a:xfrm>
              <a:off x="2504181" y="1817310"/>
              <a:ext cx="1195" cy="149"/>
            </a:xfrm>
            <a:custGeom>
              <a:avLst/>
              <a:gdLst/>
              <a:ahLst/>
              <a:cxnLst/>
              <a:rect l="l" t="t" r="r" b="b"/>
              <a:pathLst>
                <a:path w="88" h="11" extrusionOk="0">
                  <a:moveTo>
                    <a:pt x="88" y="1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7520;p126">
              <a:extLst>
                <a:ext uri="{FF2B5EF4-FFF2-40B4-BE49-F238E27FC236}">
                  <a16:creationId xmlns:a16="http://schemas.microsoft.com/office/drawing/2014/main" id="{C5B5BC49-A747-49F5-B58B-D03519C29623}"/>
                </a:ext>
              </a:extLst>
            </p:cNvPr>
            <p:cNvSpPr/>
            <p:nvPr/>
          </p:nvSpPr>
          <p:spPr>
            <a:xfrm>
              <a:off x="2512640" y="1818396"/>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7521;p126">
              <a:extLst>
                <a:ext uri="{FF2B5EF4-FFF2-40B4-BE49-F238E27FC236}">
                  <a16:creationId xmlns:a16="http://schemas.microsoft.com/office/drawing/2014/main" id="{E0E1A9AF-3A09-443B-AB32-0B603D5C5508}"/>
                </a:ext>
              </a:extLst>
            </p:cNvPr>
            <p:cNvSpPr/>
            <p:nvPr/>
          </p:nvSpPr>
          <p:spPr>
            <a:xfrm>
              <a:off x="2505457" y="1817446"/>
              <a:ext cx="1344" cy="204"/>
            </a:xfrm>
            <a:custGeom>
              <a:avLst/>
              <a:gdLst/>
              <a:ahLst/>
              <a:cxnLst/>
              <a:rect l="l" t="t" r="r" b="b"/>
              <a:pathLst>
                <a:path w="99" h="15" extrusionOk="0">
                  <a:moveTo>
                    <a:pt x="99" y="1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7522;p126">
              <a:extLst>
                <a:ext uri="{FF2B5EF4-FFF2-40B4-BE49-F238E27FC236}">
                  <a16:creationId xmlns:a16="http://schemas.microsoft.com/office/drawing/2014/main" id="{08FDDB5F-3E95-4D11-A93B-F940411C8C36}"/>
                </a:ext>
              </a:extLst>
            </p:cNvPr>
            <p:cNvSpPr/>
            <p:nvPr/>
          </p:nvSpPr>
          <p:spPr>
            <a:xfrm>
              <a:off x="2509788" y="1818070"/>
              <a:ext cx="1195" cy="204"/>
            </a:xfrm>
            <a:custGeom>
              <a:avLst/>
              <a:gdLst/>
              <a:ahLst/>
              <a:cxnLst/>
              <a:rect l="l" t="t" r="r" b="b"/>
              <a:pathLst>
                <a:path w="88" h="15" extrusionOk="0">
                  <a:moveTo>
                    <a:pt x="88" y="1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7523;p126">
              <a:extLst>
                <a:ext uri="{FF2B5EF4-FFF2-40B4-BE49-F238E27FC236}">
                  <a16:creationId xmlns:a16="http://schemas.microsoft.com/office/drawing/2014/main" id="{31F5039A-35E4-457D-9809-4C10ED906D3C}"/>
                </a:ext>
              </a:extLst>
            </p:cNvPr>
            <p:cNvSpPr/>
            <p:nvPr/>
          </p:nvSpPr>
          <p:spPr>
            <a:xfrm>
              <a:off x="2511404" y="1818355"/>
              <a:ext cx="149" cy="14"/>
            </a:xfrm>
            <a:custGeom>
              <a:avLst/>
              <a:gdLst/>
              <a:ahLst/>
              <a:cxnLst/>
              <a:rect l="l" t="t" r="r" b="b"/>
              <a:pathLst>
                <a:path w="11" h="1" extrusionOk="0">
                  <a:moveTo>
                    <a:pt x="1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7524;p126">
              <a:extLst>
                <a:ext uri="{FF2B5EF4-FFF2-40B4-BE49-F238E27FC236}">
                  <a16:creationId xmlns:a16="http://schemas.microsoft.com/office/drawing/2014/main" id="{E692264C-75C3-4B68-BCC7-F3F1A22B6CDF}"/>
                </a:ext>
              </a:extLst>
            </p:cNvPr>
            <p:cNvSpPr/>
            <p:nvPr/>
          </p:nvSpPr>
          <p:spPr>
            <a:xfrm>
              <a:off x="2512029" y="181835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7525;p126">
              <a:extLst>
                <a:ext uri="{FF2B5EF4-FFF2-40B4-BE49-F238E27FC236}">
                  <a16:creationId xmlns:a16="http://schemas.microsoft.com/office/drawing/2014/main" id="{BEDFF1B6-07E2-4CA3-B6ED-5EA0BB7EA8B3}"/>
                </a:ext>
              </a:extLst>
            </p:cNvPr>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7526;p126">
              <a:extLst>
                <a:ext uri="{FF2B5EF4-FFF2-40B4-BE49-F238E27FC236}">
                  <a16:creationId xmlns:a16="http://schemas.microsoft.com/office/drawing/2014/main" id="{8D43101D-456E-4A4D-BBC0-5BDB8BF8A9FF}"/>
                </a:ext>
              </a:extLst>
            </p:cNvPr>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7527;p126">
              <a:extLst>
                <a:ext uri="{FF2B5EF4-FFF2-40B4-BE49-F238E27FC236}">
                  <a16:creationId xmlns:a16="http://schemas.microsoft.com/office/drawing/2014/main" id="{82BE467F-2F73-4C7A-B758-AAE438D68E5B}"/>
                </a:ext>
              </a:extLst>
            </p:cNvPr>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7528;p126">
              <a:extLst>
                <a:ext uri="{FF2B5EF4-FFF2-40B4-BE49-F238E27FC236}">
                  <a16:creationId xmlns:a16="http://schemas.microsoft.com/office/drawing/2014/main" id="{E74C3C46-1637-4000-8E4D-FEACEFA01791}"/>
                </a:ext>
              </a:extLst>
            </p:cNvPr>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7529;p126">
              <a:extLst>
                <a:ext uri="{FF2B5EF4-FFF2-40B4-BE49-F238E27FC236}">
                  <a16:creationId xmlns:a16="http://schemas.microsoft.com/office/drawing/2014/main" id="{546BCE0C-5814-4371-83F2-A050077772F6}"/>
                </a:ext>
              </a:extLst>
            </p:cNvPr>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7530;p126">
              <a:extLst>
                <a:ext uri="{FF2B5EF4-FFF2-40B4-BE49-F238E27FC236}">
                  <a16:creationId xmlns:a16="http://schemas.microsoft.com/office/drawing/2014/main" id="{E1B6FCF3-41F6-465D-BF4B-3ECCF2DCC86A}"/>
                </a:ext>
              </a:extLst>
            </p:cNvPr>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7531;p126">
              <a:extLst>
                <a:ext uri="{FF2B5EF4-FFF2-40B4-BE49-F238E27FC236}">
                  <a16:creationId xmlns:a16="http://schemas.microsoft.com/office/drawing/2014/main" id="{B55F5CB1-BD01-4D18-A9CD-3A80AB428EAD}"/>
                </a:ext>
              </a:extLst>
            </p:cNvPr>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7532;p126">
              <a:extLst>
                <a:ext uri="{FF2B5EF4-FFF2-40B4-BE49-F238E27FC236}">
                  <a16:creationId xmlns:a16="http://schemas.microsoft.com/office/drawing/2014/main" id="{DFAF8812-843C-46F0-8E60-DE8835F7506C}"/>
                </a:ext>
              </a:extLst>
            </p:cNvPr>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7533;p126">
              <a:extLst>
                <a:ext uri="{FF2B5EF4-FFF2-40B4-BE49-F238E27FC236}">
                  <a16:creationId xmlns:a16="http://schemas.microsoft.com/office/drawing/2014/main" id="{2D8E14ED-A504-4E89-8266-17A159FA3C47}"/>
                </a:ext>
              </a:extLst>
            </p:cNvPr>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7534;p126">
              <a:extLst>
                <a:ext uri="{FF2B5EF4-FFF2-40B4-BE49-F238E27FC236}">
                  <a16:creationId xmlns:a16="http://schemas.microsoft.com/office/drawing/2014/main" id="{D0AA219E-F6FE-40BA-A5B4-B77970738981}"/>
                </a:ext>
              </a:extLst>
            </p:cNvPr>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7535;p126">
              <a:extLst>
                <a:ext uri="{FF2B5EF4-FFF2-40B4-BE49-F238E27FC236}">
                  <a16:creationId xmlns:a16="http://schemas.microsoft.com/office/drawing/2014/main" id="{A97808F0-A8A5-4AE0-B6C8-17E243F280CF}"/>
                </a:ext>
              </a:extLst>
            </p:cNvPr>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7536;p126">
              <a:extLst>
                <a:ext uri="{FF2B5EF4-FFF2-40B4-BE49-F238E27FC236}">
                  <a16:creationId xmlns:a16="http://schemas.microsoft.com/office/drawing/2014/main" id="{904CC537-6120-4027-A034-E5B42C2A7A7A}"/>
                </a:ext>
              </a:extLst>
            </p:cNvPr>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7537;p126">
              <a:extLst>
                <a:ext uri="{FF2B5EF4-FFF2-40B4-BE49-F238E27FC236}">
                  <a16:creationId xmlns:a16="http://schemas.microsoft.com/office/drawing/2014/main" id="{46FA1815-A781-4737-93EB-A92FB2C464EB}"/>
                </a:ext>
              </a:extLst>
            </p:cNvPr>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7538;p126">
              <a:extLst>
                <a:ext uri="{FF2B5EF4-FFF2-40B4-BE49-F238E27FC236}">
                  <a16:creationId xmlns:a16="http://schemas.microsoft.com/office/drawing/2014/main" id="{FBA41E30-832F-4062-83A0-2E7EFFEE5C8E}"/>
                </a:ext>
              </a:extLst>
            </p:cNvPr>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7539;p126">
              <a:extLst>
                <a:ext uri="{FF2B5EF4-FFF2-40B4-BE49-F238E27FC236}">
                  <a16:creationId xmlns:a16="http://schemas.microsoft.com/office/drawing/2014/main" id="{56A15DE2-DB37-4BB8-A428-D72AEDEF5EF9}"/>
                </a:ext>
              </a:extLst>
            </p:cNvPr>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7540;p126">
              <a:extLst>
                <a:ext uri="{FF2B5EF4-FFF2-40B4-BE49-F238E27FC236}">
                  <a16:creationId xmlns:a16="http://schemas.microsoft.com/office/drawing/2014/main" id="{68190AAB-268A-43DB-9843-F198B981CA68}"/>
                </a:ext>
              </a:extLst>
            </p:cNvPr>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7541;p126">
              <a:extLst>
                <a:ext uri="{FF2B5EF4-FFF2-40B4-BE49-F238E27FC236}">
                  <a16:creationId xmlns:a16="http://schemas.microsoft.com/office/drawing/2014/main" id="{0F47091A-1F9A-4F78-9D7C-CC7743FA4D60}"/>
                </a:ext>
              </a:extLst>
            </p:cNvPr>
            <p:cNvSpPr/>
            <p:nvPr/>
          </p:nvSpPr>
          <p:spPr>
            <a:xfrm>
              <a:off x="2859015" y="2039003"/>
              <a:ext cx="109" cy="14"/>
            </a:xfrm>
            <a:custGeom>
              <a:avLst/>
              <a:gdLst/>
              <a:ahLst/>
              <a:cxnLst/>
              <a:rect l="l" t="t" r="r" b="b"/>
              <a:pathLst>
                <a:path w="8" h="1" extrusionOk="0">
                  <a:moveTo>
                    <a:pt x="0" y="0"/>
                  </a:moveTo>
                  <a:lnTo>
                    <a:pt x="7"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7542;p126">
              <a:extLst>
                <a:ext uri="{FF2B5EF4-FFF2-40B4-BE49-F238E27FC236}">
                  <a16:creationId xmlns:a16="http://schemas.microsoft.com/office/drawing/2014/main" id="{17F79B6B-E62B-4555-972D-7F04F5BFB7F9}"/>
                </a:ext>
              </a:extLst>
            </p:cNvPr>
            <p:cNvSpPr/>
            <p:nvPr/>
          </p:nvSpPr>
          <p:spPr>
            <a:xfrm>
              <a:off x="2860481" y="2039098"/>
              <a:ext cx="163" cy="54"/>
            </a:xfrm>
            <a:custGeom>
              <a:avLst/>
              <a:gdLst/>
              <a:ahLst/>
              <a:cxnLst/>
              <a:rect l="l" t="t" r="r" b="b"/>
              <a:pathLst>
                <a:path w="12" h="4" extrusionOk="0">
                  <a:moveTo>
                    <a:pt x="1" y="4"/>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7543;p126">
              <a:extLst>
                <a:ext uri="{FF2B5EF4-FFF2-40B4-BE49-F238E27FC236}">
                  <a16:creationId xmlns:a16="http://schemas.microsoft.com/office/drawing/2014/main" id="{5B8D1E5F-6F40-461F-8DB2-CE049AE8DA24}"/>
                </a:ext>
              </a:extLst>
            </p:cNvPr>
            <p:cNvSpPr/>
            <p:nvPr/>
          </p:nvSpPr>
          <p:spPr>
            <a:xfrm>
              <a:off x="2860156" y="2039193"/>
              <a:ext cx="149" cy="14"/>
            </a:xfrm>
            <a:custGeom>
              <a:avLst/>
              <a:gdLst/>
              <a:ahLst/>
              <a:cxnLst/>
              <a:rect l="l" t="t" r="r" b="b"/>
              <a:pathLst>
                <a:path w="11" h="1" extrusionOk="0">
                  <a:moveTo>
                    <a:pt x="0" y="0"/>
                  </a:moveTo>
                  <a:lnTo>
                    <a:pt x="1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7544;p126">
              <a:extLst>
                <a:ext uri="{FF2B5EF4-FFF2-40B4-BE49-F238E27FC236}">
                  <a16:creationId xmlns:a16="http://schemas.microsoft.com/office/drawing/2014/main" id="{1105A619-E060-4EEB-95C9-C8297DD6DD7D}"/>
                </a:ext>
              </a:extLst>
            </p:cNvPr>
            <p:cNvSpPr/>
            <p:nvPr/>
          </p:nvSpPr>
          <p:spPr>
            <a:xfrm>
              <a:off x="2858160" y="2038569"/>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7545;p126">
              <a:extLst>
                <a:ext uri="{FF2B5EF4-FFF2-40B4-BE49-F238E27FC236}">
                  <a16:creationId xmlns:a16="http://schemas.microsoft.com/office/drawing/2014/main" id="{B01D2E86-CE2F-4800-A91C-F61CF6925494}"/>
                </a:ext>
              </a:extLst>
            </p:cNvPr>
            <p:cNvSpPr/>
            <p:nvPr/>
          </p:nvSpPr>
          <p:spPr>
            <a:xfrm>
              <a:off x="2858581" y="2038759"/>
              <a:ext cx="109" cy="109"/>
            </a:xfrm>
            <a:custGeom>
              <a:avLst/>
              <a:gdLst/>
              <a:ahLst/>
              <a:cxnLst/>
              <a:rect l="l" t="t" r="r" b="b"/>
              <a:pathLst>
                <a:path w="8" h="8" extrusionOk="0">
                  <a:moveTo>
                    <a:pt x="1" y="1"/>
                  </a:moveTo>
                  <a:lnTo>
                    <a:pt x="8"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7546;p126">
              <a:extLst>
                <a:ext uri="{FF2B5EF4-FFF2-40B4-BE49-F238E27FC236}">
                  <a16:creationId xmlns:a16="http://schemas.microsoft.com/office/drawing/2014/main" id="{BDC58878-E5DA-4030-ADDE-994D94623200}"/>
                </a:ext>
              </a:extLst>
            </p:cNvPr>
            <p:cNvSpPr/>
            <p:nvPr/>
          </p:nvSpPr>
          <p:spPr>
            <a:xfrm>
              <a:off x="2860821" y="2038949"/>
              <a:ext cx="109" cy="68"/>
            </a:xfrm>
            <a:custGeom>
              <a:avLst/>
              <a:gdLst/>
              <a:ahLst/>
              <a:cxnLst/>
              <a:rect l="l" t="t" r="r" b="b"/>
              <a:pathLst>
                <a:path w="8" h="5" extrusionOk="0">
                  <a:moveTo>
                    <a:pt x="0" y="4"/>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7547;p126">
              <a:extLst>
                <a:ext uri="{FF2B5EF4-FFF2-40B4-BE49-F238E27FC236}">
                  <a16:creationId xmlns:a16="http://schemas.microsoft.com/office/drawing/2014/main" id="{CA2FFC18-DD51-4D96-9557-BA0DD719DE0B}"/>
                </a:ext>
              </a:extLst>
            </p:cNvPr>
            <p:cNvSpPr/>
            <p:nvPr/>
          </p:nvSpPr>
          <p:spPr>
            <a:xfrm>
              <a:off x="2852457" y="2033776"/>
              <a:ext cx="109" cy="204"/>
            </a:xfrm>
            <a:custGeom>
              <a:avLst/>
              <a:gdLst/>
              <a:ahLst/>
              <a:cxnLst/>
              <a:rect l="l" t="t" r="r" b="b"/>
              <a:pathLst>
                <a:path w="8" h="15" extrusionOk="0">
                  <a:moveTo>
                    <a:pt x="0" y="0"/>
                  </a:moveTo>
                  <a:lnTo>
                    <a:pt x="7"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7548;p126">
              <a:extLst>
                <a:ext uri="{FF2B5EF4-FFF2-40B4-BE49-F238E27FC236}">
                  <a16:creationId xmlns:a16="http://schemas.microsoft.com/office/drawing/2014/main" id="{4623EBA5-4355-4B4B-8A81-1F27E556DEC7}"/>
                </a:ext>
              </a:extLst>
            </p:cNvPr>
            <p:cNvSpPr/>
            <p:nvPr/>
          </p:nvSpPr>
          <p:spPr>
            <a:xfrm>
              <a:off x="2852267" y="2033301"/>
              <a:ext cx="109" cy="244"/>
            </a:xfrm>
            <a:custGeom>
              <a:avLst/>
              <a:gdLst/>
              <a:ahLst/>
              <a:cxnLst/>
              <a:rect l="l" t="t" r="r" b="b"/>
              <a:pathLst>
                <a:path w="8" h="18" extrusionOk="0">
                  <a:moveTo>
                    <a:pt x="0" y="0"/>
                  </a:moveTo>
                  <a:lnTo>
                    <a:pt x="7"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7549;p126">
              <a:extLst>
                <a:ext uri="{FF2B5EF4-FFF2-40B4-BE49-F238E27FC236}">
                  <a16:creationId xmlns:a16="http://schemas.microsoft.com/office/drawing/2014/main" id="{7AFA9E0C-810E-4554-BC82-89A35061BF0C}"/>
                </a:ext>
              </a:extLst>
            </p:cNvPr>
            <p:cNvSpPr/>
            <p:nvPr/>
          </p:nvSpPr>
          <p:spPr>
            <a:xfrm>
              <a:off x="2852647" y="2034156"/>
              <a:ext cx="109" cy="204"/>
            </a:xfrm>
            <a:custGeom>
              <a:avLst/>
              <a:gdLst/>
              <a:ahLst/>
              <a:cxnLst/>
              <a:rect l="l" t="t" r="r" b="b"/>
              <a:pathLst>
                <a:path w="8" h="15" extrusionOk="0">
                  <a:moveTo>
                    <a:pt x="0" y="0"/>
                  </a:moveTo>
                  <a:lnTo>
                    <a:pt x="7" y="1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7550;p126">
              <a:extLst>
                <a:ext uri="{FF2B5EF4-FFF2-40B4-BE49-F238E27FC236}">
                  <a16:creationId xmlns:a16="http://schemas.microsoft.com/office/drawing/2014/main" id="{651CEB96-B205-4F31-B89D-1E18BBE1560E}"/>
                </a:ext>
              </a:extLst>
            </p:cNvPr>
            <p:cNvSpPr/>
            <p:nvPr/>
          </p:nvSpPr>
          <p:spPr>
            <a:xfrm>
              <a:off x="2852118" y="2032826"/>
              <a:ext cx="109" cy="244"/>
            </a:xfrm>
            <a:custGeom>
              <a:avLst/>
              <a:gdLst/>
              <a:ahLst/>
              <a:cxnLst/>
              <a:rect l="l" t="t" r="r" b="b"/>
              <a:pathLst>
                <a:path w="8" h="18" extrusionOk="0">
                  <a:moveTo>
                    <a:pt x="1" y="0"/>
                  </a:moveTo>
                  <a:lnTo>
                    <a:pt x="8"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7551;p126">
              <a:extLst>
                <a:ext uri="{FF2B5EF4-FFF2-40B4-BE49-F238E27FC236}">
                  <a16:creationId xmlns:a16="http://schemas.microsoft.com/office/drawing/2014/main" id="{23C11D14-EBE2-4DD6-9995-0D9118E4198B}"/>
                </a:ext>
              </a:extLst>
            </p:cNvPr>
            <p:cNvSpPr/>
            <p:nvPr/>
          </p:nvSpPr>
          <p:spPr>
            <a:xfrm>
              <a:off x="2851602" y="2031060"/>
              <a:ext cx="109" cy="339"/>
            </a:xfrm>
            <a:custGeom>
              <a:avLst/>
              <a:gdLst/>
              <a:ahLst/>
              <a:cxnLst/>
              <a:rect l="l" t="t" r="r" b="b"/>
              <a:pathLst>
                <a:path w="8" h="25" extrusionOk="0">
                  <a:moveTo>
                    <a:pt x="0" y="0"/>
                  </a:moveTo>
                  <a:lnTo>
                    <a:pt x="7" y="2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7552;p126">
              <a:extLst>
                <a:ext uri="{FF2B5EF4-FFF2-40B4-BE49-F238E27FC236}">
                  <a16:creationId xmlns:a16="http://schemas.microsoft.com/office/drawing/2014/main" id="{90AD6948-D941-416C-944B-9677F0E4AA4A}"/>
                </a:ext>
              </a:extLst>
            </p:cNvPr>
            <p:cNvSpPr/>
            <p:nvPr/>
          </p:nvSpPr>
          <p:spPr>
            <a:xfrm>
              <a:off x="2851928" y="2032296"/>
              <a:ext cx="109" cy="244"/>
            </a:xfrm>
            <a:custGeom>
              <a:avLst/>
              <a:gdLst/>
              <a:ahLst/>
              <a:cxnLst/>
              <a:rect l="l" t="t" r="r" b="b"/>
              <a:pathLst>
                <a:path w="8" h="18" extrusionOk="0">
                  <a:moveTo>
                    <a:pt x="1" y="1"/>
                  </a:moveTo>
                  <a:lnTo>
                    <a:pt x="8"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7553;p126">
              <a:extLst>
                <a:ext uri="{FF2B5EF4-FFF2-40B4-BE49-F238E27FC236}">
                  <a16:creationId xmlns:a16="http://schemas.microsoft.com/office/drawing/2014/main" id="{0CC1D79C-D99F-46FA-B80F-632015FD587E}"/>
                </a:ext>
              </a:extLst>
            </p:cNvPr>
            <p:cNvSpPr/>
            <p:nvPr/>
          </p:nvSpPr>
          <p:spPr>
            <a:xfrm>
              <a:off x="2857725" y="2038189"/>
              <a:ext cx="109" cy="109"/>
            </a:xfrm>
            <a:custGeom>
              <a:avLst/>
              <a:gdLst/>
              <a:ahLst/>
              <a:cxnLst/>
              <a:rect l="l" t="t" r="r" b="b"/>
              <a:pathLst>
                <a:path w="8" h="8" extrusionOk="0">
                  <a:moveTo>
                    <a:pt x="1" y="1"/>
                  </a:moveTo>
                  <a:lnTo>
                    <a:pt x="8"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7554;p126">
              <a:extLst>
                <a:ext uri="{FF2B5EF4-FFF2-40B4-BE49-F238E27FC236}">
                  <a16:creationId xmlns:a16="http://schemas.microsoft.com/office/drawing/2014/main" id="{B1C16B7F-58A7-4372-94DE-8F6E062DEC73}"/>
                </a:ext>
              </a:extLst>
            </p:cNvPr>
            <p:cNvSpPr/>
            <p:nvPr/>
          </p:nvSpPr>
          <p:spPr>
            <a:xfrm>
              <a:off x="2851792" y="2031671"/>
              <a:ext cx="109" cy="299"/>
            </a:xfrm>
            <a:custGeom>
              <a:avLst/>
              <a:gdLst/>
              <a:ahLst/>
              <a:cxnLst/>
              <a:rect l="l" t="t" r="r" b="b"/>
              <a:pathLst>
                <a:path w="8" h="22" extrusionOk="0">
                  <a:moveTo>
                    <a:pt x="0" y="1"/>
                  </a:moveTo>
                  <a:lnTo>
                    <a:pt x="7" y="22"/>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7555;p126">
              <a:extLst>
                <a:ext uri="{FF2B5EF4-FFF2-40B4-BE49-F238E27FC236}">
                  <a16:creationId xmlns:a16="http://schemas.microsoft.com/office/drawing/2014/main" id="{15CC6525-19A2-4800-ADD7-E042F321A4DE}"/>
                </a:ext>
              </a:extLst>
            </p:cNvPr>
            <p:cNvSpPr/>
            <p:nvPr/>
          </p:nvSpPr>
          <p:spPr>
            <a:xfrm>
              <a:off x="2852837" y="2034482"/>
              <a:ext cx="54" cy="204"/>
            </a:xfrm>
            <a:custGeom>
              <a:avLst/>
              <a:gdLst/>
              <a:ahLst/>
              <a:cxnLst/>
              <a:rect l="l" t="t" r="r" b="b"/>
              <a:pathLst>
                <a:path w="4" h="15" extrusionOk="0">
                  <a:moveTo>
                    <a:pt x="0" y="1"/>
                  </a:moveTo>
                  <a:lnTo>
                    <a:pt x="4"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7556;p126">
              <a:extLst>
                <a:ext uri="{FF2B5EF4-FFF2-40B4-BE49-F238E27FC236}">
                  <a16:creationId xmlns:a16="http://schemas.microsoft.com/office/drawing/2014/main" id="{D50F971A-3C47-4CBF-8706-6356D0EEBAB2}"/>
                </a:ext>
              </a:extLst>
            </p:cNvPr>
            <p:cNvSpPr/>
            <p:nvPr/>
          </p:nvSpPr>
          <p:spPr>
            <a:xfrm>
              <a:off x="2856870" y="2037523"/>
              <a:ext cx="109" cy="109"/>
            </a:xfrm>
            <a:custGeom>
              <a:avLst/>
              <a:gdLst/>
              <a:ahLst/>
              <a:cxnLst/>
              <a:rect l="l" t="t" r="r" b="b"/>
              <a:pathLst>
                <a:path w="8" h="8" extrusionOk="0">
                  <a:moveTo>
                    <a:pt x="1" y="1"/>
                  </a:moveTo>
                  <a:lnTo>
                    <a:pt x="8"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7557;p126">
              <a:extLst>
                <a:ext uri="{FF2B5EF4-FFF2-40B4-BE49-F238E27FC236}">
                  <a16:creationId xmlns:a16="http://schemas.microsoft.com/office/drawing/2014/main" id="{64754715-F3D7-41D9-9BFF-2C040148291F}"/>
                </a:ext>
              </a:extLst>
            </p:cNvPr>
            <p:cNvSpPr/>
            <p:nvPr/>
          </p:nvSpPr>
          <p:spPr>
            <a:xfrm>
              <a:off x="2852973" y="2034821"/>
              <a:ext cx="109" cy="149"/>
            </a:xfrm>
            <a:custGeom>
              <a:avLst/>
              <a:gdLst/>
              <a:ahLst/>
              <a:cxnLst/>
              <a:rect l="l" t="t" r="r" b="b"/>
              <a:pathLst>
                <a:path w="8" h="11" extrusionOk="0">
                  <a:moveTo>
                    <a:pt x="1" y="0"/>
                  </a:moveTo>
                  <a:lnTo>
                    <a:pt x="8"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7558;p126">
              <a:extLst>
                <a:ext uri="{FF2B5EF4-FFF2-40B4-BE49-F238E27FC236}">
                  <a16:creationId xmlns:a16="http://schemas.microsoft.com/office/drawing/2014/main" id="{9D257EDB-C3B9-408E-BDE5-6A41EA119F84}"/>
                </a:ext>
              </a:extLst>
            </p:cNvPr>
            <p:cNvSpPr/>
            <p:nvPr/>
          </p:nvSpPr>
          <p:spPr>
            <a:xfrm>
              <a:off x="2854019" y="2035772"/>
              <a:ext cx="109" cy="54"/>
            </a:xfrm>
            <a:custGeom>
              <a:avLst/>
              <a:gdLst/>
              <a:ahLst/>
              <a:cxnLst/>
              <a:rect l="l" t="t" r="r" b="b"/>
              <a:pathLst>
                <a:path w="8" h="4" extrusionOk="0">
                  <a:moveTo>
                    <a:pt x="1" y="0"/>
                  </a:moveTo>
                  <a:lnTo>
                    <a:pt x="8" y="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7559;p126">
              <a:extLst>
                <a:ext uri="{FF2B5EF4-FFF2-40B4-BE49-F238E27FC236}">
                  <a16:creationId xmlns:a16="http://schemas.microsoft.com/office/drawing/2014/main" id="{C4AD7679-7394-47A1-8673-C280E2BBE800}"/>
                </a:ext>
              </a:extLst>
            </p:cNvPr>
            <p:cNvSpPr/>
            <p:nvPr/>
          </p:nvSpPr>
          <p:spPr>
            <a:xfrm>
              <a:off x="2857304" y="2037903"/>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7560;p126">
              <a:extLst>
                <a:ext uri="{FF2B5EF4-FFF2-40B4-BE49-F238E27FC236}">
                  <a16:creationId xmlns:a16="http://schemas.microsoft.com/office/drawing/2014/main" id="{5700069D-95EE-4244-AD97-CBC3AE1919E2}"/>
                </a:ext>
              </a:extLst>
            </p:cNvPr>
            <p:cNvSpPr/>
            <p:nvPr/>
          </p:nvSpPr>
          <p:spPr>
            <a:xfrm>
              <a:off x="2854263" y="2035813"/>
              <a:ext cx="54" cy="14"/>
            </a:xfrm>
            <a:custGeom>
              <a:avLst/>
              <a:gdLst/>
              <a:ahLst/>
              <a:cxnLst/>
              <a:rect l="l" t="t" r="r" b="b"/>
              <a:pathLst>
                <a:path w="4" h="1" extrusionOk="0">
                  <a:moveTo>
                    <a:pt x="0" y="1"/>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7561;p126">
              <a:extLst>
                <a:ext uri="{FF2B5EF4-FFF2-40B4-BE49-F238E27FC236}">
                  <a16:creationId xmlns:a16="http://schemas.microsoft.com/office/drawing/2014/main" id="{C402948A-E3AB-480E-ACDF-3B274B94845A}"/>
                </a:ext>
              </a:extLst>
            </p:cNvPr>
            <p:cNvSpPr/>
            <p:nvPr/>
          </p:nvSpPr>
          <p:spPr>
            <a:xfrm>
              <a:off x="2853163" y="2035107"/>
              <a:ext cx="109" cy="109"/>
            </a:xfrm>
            <a:custGeom>
              <a:avLst/>
              <a:gdLst/>
              <a:ahLst/>
              <a:cxnLst/>
              <a:rect l="l" t="t" r="r" b="b"/>
              <a:pathLst>
                <a:path w="8" h="8" extrusionOk="0">
                  <a:moveTo>
                    <a:pt x="1" y="0"/>
                  </a:moveTo>
                  <a:lnTo>
                    <a:pt x="8"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7562;p126">
              <a:extLst>
                <a:ext uri="{FF2B5EF4-FFF2-40B4-BE49-F238E27FC236}">
                  <a16:creationId xmlns:a16="http://schemas.microsoft.com/office/drawing/2014/main" id="{9BE95081-930C-43A5-B92B-6771736583D7}"/>
                </a:ext>
              </a:extLst>
            </p:cNvPr>
            <p:cNvSpPr/>
            <p:nvPr/>
          </p:nvSpPr>
          <p:spPr>
            <a:xfrm>
              <a:off x="2853598" y="2035487"/>
              <a:ext cx="109" cy="109"/>
            </a:xfrm>
            <a:custGeom>
              <a:avLst/>
              <a:gdLst/>
              <a:ahLst/>
              <a:cxnLst/>
              <a:rect l="l" t="t" r="r" b="b"/>
              <a:pathLst>
                <a:path w="8" h="8" extrusionOk="0">
                  <a:moveTo>
                    <a:pt x="0" y="0"/>
                  </a:moveTo>
                  <a:lnTo>
                    <a:pt x="7"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7563;p126">
              <a:extLst>
                <a:ext uri="{FF2B5EF4-FFF2-40B4-BE49-F238E27FC236}">
                  <a16:creationId xmlns:a16="http://schemas.microsoft.com/office/drawing/2014/main" id="{9C885E17-5E7C-465A-A89C-6371EC34E646}"/>
                </a:ext>
              </a:extLst>
            </p:cNvPr>
            <p:cNvSpPr/>
            <p:nvPr/>
          </p:nvSpPr>
          <p:spPr>
            <a:xfrm>
              <a:off x="2853788" y="2035622"/>
              <a:ext cx="109" cy="109"/>
            </a:xfrm>
            <a:custGeom>
              <a:avLst/>
              <a:gdLst/>
              <a:ahLst/>
              <a:cxnLst/>
              <a:rect l="l" t="t" r="r" b="b"/>
              <a:pathLst>
                <a:path w="8" h="8" extrusionOk="0">
                  <a:moveTo>
                    <a:pt x="0" y="1"/>
                  </a:moveTo>
                  <a:lnTo>
                    <a:pt x="7"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7564;p126">
              <a:extLst>
                <a:ext uri="{FF2B5EF4-FFF2-40B4-BE49-F238E27FC236}">
                  <a16:creationId xmlns:a16="http://schemas.microsoft.com/office/drawing/2014/main" id="{293E0499-C490-469B-8EC3-563B02499A6F}"/>
                </a:ext>
              </a:extLst>
            </p:cNvPr>
            <p:cNvSpPr/>
            <p:nvPr/>
          </p:nvSpPr>
          <p:spPr>
            <a:xfrm>
              <a:off x="2859490" y="2039139"/>
              <a:ext cx="109" cy="14"/>
            </a:xfrm>
            <a:custGeom>
              <a:avLst/>
              <a:gdLst/>
              <a:ahLst/>
              <a:cxnLst/>
              <a:rect l="l" t="t" r="r" b="b"/>
              <a:pathLst>
                <a:path w="8"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7565;p126">
              <a:extLst>
                <a:ext uri="{FF2B5EF4-FFF2-40B4-BE49-F238E27FC236}">
                  <a16:creationId xmlns:a16="http://schemas.microsoft.com/office/drawing/2014/main" id="{59B6B76A-5285-47C4-9D57-96D4469E4FA2}"/>
                </a:ext>
              </a:extLst>
            </p:cNvPr>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7566;p126">
              <a:extLst>
                <a:ext uri="{FF2B5EF4-FFF2-40B4-BE49-F238E27FC236}">
                  <a16:creationId xmlns:a16="http://schemas.microsoft.com/office/drawing/2014/main" id="{066EFB7D-AEF7-4B8C-97FC-71154CBDDC11}"/>
                </a:ext>
              </a:extLst>
            </p:cNvPr>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7567;p126">
              <a:extLst>
                <a:ext uri="{FF2B5EF4-FFF2-40B4-BE49-F238E27FC236}">
                  <a16:creationId xmlns:a16="http://schemas.microsoft.com/office/drawing/2014/main" id="{09855657-E336-44C4-B3D8-1D49437B98E8}"/>
                </a:ext>
              </a:extLst>
            </p:cNvPr>
            <p:cNvSpPr/>
            <p:nvPr/>
          </p:nvSpPr>
          <p:spPr>
            <a:xfrm>
              <a:off x="2910922" y="2013858"/>
              <a:ext cx="54" cy="14"/>
            </a:xfrm>
            <a:custGeom>
              <a:avLst/>
              <a:gdLst/>
              <a:ahLst/>
              <a:cxnLst/>
              <a:rect l="l" t="t" r="r" b="b"/>
              <a:pathLst>
                <a:path w="4" h="1" extrusionOk="0">
                  <a:moveTo>
                    <a:pt x="4" y="0"/>
                  </a:moveTo>
                  <a:lnTo>
                    <a:pt x="0" y="0"/>
                  </a:ln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7568;p126">
              <a:extLst>
                <a:ext uri="{FF2B5EF4-FFF2-40B4-BE49-F238E27FC236}">
                  <a16:creationId xmlns:a16="http://schemas.microsoft.com/office/drawing/2014/main" id="{29CEDA88-5AA2-4B65-9659-A4E8F783DE4D}"/>
                </a:ext>
              </a:extLst>
            </p:cNvPr>
            <p:cNvSpPr/>
            <p:nvPr/>
          </p:nvSpPr>
          <p:spPr>
            <a:xfrm>
              <a:off x="2853353" y="2035297"/>
              <a:ext cx="109" cy="109"/>
            </a:xfrm>
            <a:custGeom>
              <a:avLst/>
              <a:gdLst/>
              <a:ahLst/>
              <a:cxnLst/>
              <a:rect l="l" t="t" r="r" b="b"/>
              <a:pathLst>
                <a:path w="8" h="8" extrusionOk="0">
                  <a:moveTo>
                    <a:pt x="8"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7569;p126">
              <a:extLst>
                <a:ext uri="{FF2B5EF4-FFF2-40B4-BE49-F238E27FC236}">
                  <a16:creationId xmlns:a16="http://schemas.microsoft.com/office/drawing/2014/main" id="{A3AE7E91-8F83-4243-824E-0BB6F63ADEF6}"/>
                </a:ext>
              </a:extLst>
            </p:cNvPr>
            <p:cNvSpPr/>
            <p:nvPr/>
          </p:nvSpPr>
          <p:spPr>
            <a:xfrm>
              <a:off x="2860006" y="2039193"/>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7570;p126">
              <a:extLst>
                <a:ext uri="{FF2B5EF4-FFF2-40B4-BE49-F238E27FC236}">
                  <a16:creationId xmlns:a16="http://schemas.microsoft.com/office/drawing/2014/main" id="{79E076EB-8C3E-4F74-AAAA-C7EE33152639}"/>
                </a:ext>
              </a:extLst>
            </p:cNvPr>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7571;p126">
              <a:extLst>
                <a:ext uri="{FF2B5EF4-FFF2-40B4-BE49-F238E27FC236}">
                  <a16:creationId xmlns:a16="http://schemas.microsoft.com/office/drawing/2014/main" id="{6B8112B7-8D22-4B91-ADE3-36851EAFA532}"/>
                </a:ext>
              </a:extLst>
            </p:cNvPr>
            <p:cNvSpPr/>
            <p:nvPr/>
          </p:nvSpPr>
          <p:spPr>
            <a:xfrm>
              <a:off x="2909971" y="2013518"/>
              <a:ext cx="109" cy="14"/>
            </a:xfrm>
            <a:custGeom>
              <a:avLst/>
              <a:gdLst/>
              <a:ahLst/>
              <a:cxnLst/>
              <a:rect l="l" t="t" r="r" b="b"/>
              <a:pathLst>
                <a:path w="8" h="1" extrusionOk="0">
                  <a:moveTo>
                    <a:pt x="0" y="1"/>
                  </a:moveTo>
                  <a:lnTo>
                    <a:pt x="7"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7572;p126">
              <a:extLst>
                <a:ext uri="{FF2B5EF4-FFF2-40B4-BE49-F238E27FC236}">
                  <a16:creationId xmlns:a16="http://schemas.microsoft.com/office/drawing/2014/main" id="{80102227-8FA3-48A4-B6E9-28165459CC39}"/>
                </a:ext>
              </a:extLst>
            </p:cNvPr>
            <p:cNvSpPr/>
            <p:nvPr/>
          </p:nvSpPr>
          <p:spPr>
            <a:xfrm>
              <a:off x="2909632" y="2013478"/>
              <a:ext cx="109" cy="14"/>
            </a:xfrm>
            <a:custGeom>
              <a:avLst/>
              <a:gdLst/>
              <a:ahLst/>
              <a:cxnLst/>
              <a:rect l="l" t="t" r="r" b="b"/>
              <a:pathLst>
                <a:path w="8" h="1" extrusionOk="0">
                  <a:moveTo>
                    <a:pt x="1" y="0"/>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7573;p126">
              <a:extLst>
                <a:ext uri="{FF2B5EF4-FFF2-40B4-BE49-F238E27FC236}">
                  <a16:creationId xmlns:a16="http://schemas.microsoft.com/office/drawing/2014/main" id="{DC23A3B0-3962-47EC-9E57-0249B4A24118}"/>
                </a:ext>
              </a:extLst>
            </p:cNvPr>
            <p:cNvSpPr/>
            <p:nvPr/>
          </p:nvSpPr>
          <p:spPr>
            <a:xfrm>
              <a:off x="2910392" y="2013668"/>
              <a:ext cx="68" cy="14"/>
            </a:xfrm>
            <a:custGeom>
              <a:avLst/>
              <a:gdLst/>
              <a:ahLst/>
              <a:cxnLst/>
              <a:rect l="l" t="t" r="r" b="b"/>
              <a:pathLst>
                <a:path w="5" h="1" extrusionOk="0">
                  <a:moveTo>
                    <a:pt x="1" y="0"/>
                  </a:moveTo>
                  <a:lnTo>
                    <a:pt x="4"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7574;p126">
              <a:extLst>
                <a:ext uri="{FF2B5EF4-FFF2-40B4-BE49-F238E27FC236}">
                  <a16:creationId xmlns:a16="http://schemas.microsoft.com/office/drawing/2014/main" id="{C7F45D32-A811-4F94-B30C-75577A8EF8A8}"/>
                </a:ext>
              </a:extLst>
            </p:cNvPr>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7575;p126">
              <a:extLst>
                <a:ext uri="{FF2B5EF4-FFF2-40B4-BE49-F238E27FC236}">
                  <a16:creationId xmlns:a16="http://schemas.microsoft.com/office/drawing/2014/main" id="{06BFB479-30DE-4D39-A1B5-D36BF1D975FA}"/>
                </a:ext>
              </a:extLst>
            </p:cNvPr>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7576;p126">
              <a:extLst>
                <a:ext uri="{FF2B5EF4-FFF2-40B4-BE49-F238E27FC236}">
                  <a16:creationId xmlns:a16="http://schemas.microsoft.com/office/drawing/2014/main" id="{2C04500E-C0B1-4584-90F1-2BF738AF5A97}"/>
                </a:ext>
              </a:extLst>
            </p:cNvPr>
            <p:cNvSpPr/>
            <p:nvPr/>
          </p:nvSpPr>
          <p:spPr>
            <a:xfrm>
              <a:off x="2962679" y="2114861"/>
              <a:ext cx="54" cy="14"/>
            </a:xfrm>
            <a:custGeom>
              <a:avLst/>
              <a:gdLst/>
              <a:ahLst/>
              <a:cxnLst/>
              <a:rect l="l" t="t" r="r" b="b"/>
              <a:pathLst>
                <a:path w="4" h="1" extrusionOk="0">
                  <a:moveTo>
                    <a:pt x="4"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7577;p126">
              <a:extLst>
                <a:ext uri="{FF2B5EF4-FFF2-40B4-BE49-F238E27FC236}">
                  <a16:creationId xmlns:a16="http://schemas.microsoft.com/office/drawing/2014/main" id="{CAF1B261-7E87-4549-B5DB-1F7F8AC4451F}"/>
                </a:ext>
              </a:extLst>
            </p:cNvPr>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7578;p126">
              <a:extLst>
                <a:ext uri="{FF2B5EF4-FFF2-40B4-BE49-F238E27FC236}">
                  <a16:creationId xmlns:a16="http://schemas.microsoft.com/office/drawing/2014/main" id="{3E3EC4EC-EC91-4B9D-84D8-480674190F71}"/>
                </a:ext>
              </a:extLst>
            </p:cNvPr>
            <p:cNvSpPr/>
            <p:nvPr/>
          </p:nvSpPr>
          <p:spPr>
            <a:xfrm>
              <a:off x="2962544" y="2114806"/>
              <a:ext cx="0" cy="14"/>
            </a:xfrm>
            <a:custGeom>
              <a:avLst/>
              <a:gdLst/>
              <a:ahLst/>
              <a:cxnLst/>
              <a:rect l="l" t="t" r="r" b="b"/>
              <a:pathLst>
                <a:path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7579;p126">
              <a:extLst>
                <a:ext uri="{FF2B5EF4-FFF2-40B4-BE49-F238E27FC236}">
                  <a16:creationId xmlns:a16="http://schemas.microsoft.com/office/drawing/2014/main" id="{944B2C8B-B373-463B-A2FA-D2EE066716DF}"/>
                </a:ext>
              </a:extLst>
            </p:cNvPr>
            <p:cNvSpPr/>
            <p:nvPr/>
          </p:nvSpPr>
          <p:spPr>
            <a:xfrm>
              <a:off x="2962924" y="2114711"/>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7580;p126">
              <a:extLst>
                <a:ext uri="{FF2B5EF4-FFF2-40B4-BE49-F238E27FC236}">
                  <a16:creationId xmlns:a16="http://schemas.microsoft.com/office/drawing/2014/main" id="{60BCD532-FAD2-47DB-9D4E-9B527C4A6C5B}"/>
                </a:ext>
              </a:extLst>
            </p:cNvPr>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7581;p126">
              <a:extLst>
                <a:ext uri="{FF2B5EF4-FFF2-40B4-BE49-F238E27FC236}">
                  <a16:creationId xmlns:a16="http://schemas.microsoft.com/office/drawing/2014/main" id="{C87C89DC-284B-4017-91B5-3A9C691AAECB}"/>
                </a:ext>
              </a:extLst>
            </p:cNvPr>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7582;p126">
              <a:extLst>
                <a:ext uri="{FF2B5EF4-FFF2-40B4-BE49-F238E27FC236}">
                  <a16:creationId xmlns:a16="http://schemas.microsoft.com/office/drawing/2014/main" id="{01EFAA78-E5DB-4201-B06A-6C96C65BEF78}"/>
                </a:ext>
              </a:extLst>
            </p:cNvPr>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7583;p126">
              <a:extLst>
                <a:ext uri="{FF2B5EF4-FFF2-40B4-BE49-F238E27FC236}">
                  <a16:creationId xmlns:a16="http://schemas.microsoft.com/office/drawing/2014/main" id="{F1146932-34CC-4671-95AA-E7882D9D09FD}"/>
                </a:ext>
              </a:extLst>
            </p:cNvPr>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7584;p126">
              <a:extLst>
                <a:ext uri="{FF2B5EF4-FFF2-40B4-BE49-F238E27FC236}">
                  <a16:creationId xmlns:a16="http://schemas.microsoft.com/office/drawing/2014/main" id="{92BD39ED-917A-4B62-B5CC-E2CD3A78CA06}"/>
                </a:ext>
              </a:extLst>
            </p:cNvPr>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7585;p126">
              <a:extLst>
                <a:ext uri="{FF2B5EF4-FFF2-40B4-BE49-F238E27FC236}">
                  <a16:creationId xmlns:a16="http://schemas.microsoft.com/office/drawing/2014/main" id="{838A23BB-946C-4C6F-86F1-F461167E2151}"/>
                </a:ext>
              </a:extLst>
            </p:cNvPr>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7586;p126">
              <a:extLst>
                <a:ext uri="{FF2B5EF4-FFF2-40B4-BE49-F238E27FC236}">
                  <a16:creationId xmlns:a16="http://schemas.microsoft.com/office/drawing/2014/main" id="{5086AC2F-FC4F-43FA-8916-8C62AE5D488C}"/>
                </a:ext>
              </a:extLst>
            </p:cNvPr>
            <p:cNvSpPr/>
            <p:nvPr/>
          </p:nvSpPr>
          <p:spPr>
            <a:xfrm>
              <a:off x="2142734" y="1667061"/>
              <a:ext cx="923" cy="149"/>
            </a:xfrm>
            <a:custGeom>
              <a:avLst/>
              <a:gdLst/>
              <a:ahLst/>
              <a:cxnLst/>
              <a:rect l="l" t="t" r="r" b="b"/>
              <a:pathLst>
                <a:path w="68" h="11" extrusionOk="0">
                  <a:moveTo>
                    <a:pt x="67" y="11"/>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7587;p126">
              <a:extLst>
                <a:ext uri="{FF2B5EF4-FFF2-40B4-BE49-F238E27FC236}">
                  <a16:creationId xmlns:a16="http://schemas.microsoft.com/office/drawing/2014/main" id="{60BE5E43-8369-4533-9771-71908B4098F5}"/>
                </a:ext>
              </a:extLst>
            </p:cNvPr>
            <p:cNvSpPr/>
            <p:nvPr/>
          </p:nvSpPr>
          <p:spPr>
            <a:xfrm>
              <a:off x="2105477" y="1674515"/>
              <a:ext cx="299" cy="14"/>
            </a:xfrm>
            <a:custGeom>
              <a:avLst/>
              <a:gdLst/>
              <a:ahLst/>
              <a:cxnLst/>
              <a:rect l="l" t="t" r="r" b="b"/>
              <a:pathLst>
                <a:path w="22" h="1" extrusionOk="0">
                  <a:moveTo>
                    <a:pt x="21"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7588;p126">
              <a:extLst>
                <a:ext uri="{FF2B5EF4-FFF2-40B4-BE49-F238E27FC236}">
                  <a16:creationId xmlns:a16="http://schemas.microsoft.com/office/drawing/2014/main" id="{C33D56E4-E889-4626-9613-6E75D37D1D02}"/>
                </a:ext>
              </a:extLst>
            </p:cNvPr>
            <p:cNvSpPr/>
            <p:nvPr/>
          </p:nvSpPr>
          <p:spPr>
            <a:xfrm>
              <a:off x="2105097" y="1674570"/>
              <a:ext cx="299" cy="14"/>
            </a:xfrm>
            <a:custGeom>
              <a:avLst/>
              <a:gdLst/>
              <a:ahLst/>
              <a:cxnLst/>
              <a:rect l="l" t="t" r="r" b="b"/>
              <a:pathLst>
                <a:path w="22" h="1" extrusionOk="0">
                  <a:moveTo>
                    <a:pt x="21"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7589;p126">
              <a:extLst>
                <a:ext uri="{FF2B5EF4-FFF2-40B4-BE49-F238E27FC236}">
                  <a16:creationId xmlns:a16="http://schemas.microsoft.com/office/drawing/2014/main" id="{DBA5D66C-B6A8-49B4-8D24-A302BA5C4DDC}"/>
                </a:ext>
              </a:extLst>
            </p:cNvPr>
            <p:cNvSpPr/>
            <p:nvPr/>
          </p:nvSpPr>
          <p:spPr>
            <a:xfrm>
              <a:off x="2101866" y="1674610"/>
              <a:ext cx="2770" cy="204"/>
            </a:xfrm>
            <a:custGeom>
              <a:avLst/>
              <a:gdLst/>
              <a:ahLst/>
              <a:cxnLst/>
              <a:rect l="l" t="t" r="r" b="b"/>
              <a:pathLst>
                <a:path w="204" h="15" extrusionOk="0">
                  <a:moveTo>
                    <a:pt x="203" y="1"/>
                  </a:moveTo>
                  <a:lnTo>
                    <a:pt x="0" y="1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7590;p126">
              <a:extLst>
                <a:ext uri="{FF2B5EF4-FFF2-40B4-BE49-F238E27FC236}">
                  <a16:creationId xmlns:a16="http://schemas.microsoft.com/office/drawing/2014/main" id="{95FB83E1-046C-4DF8-8BA4-B8B18D671119}"/>
                </a:ext>
              </a:extLst>
            </p:cNvPr>
            <p:cNvSpPr/>
            <p:nvPr/>
          </p:nvSpPr>
          <p:spPr>
            <a:xfrm>
              <a:off x="2104622" y="1674570"/>
              <a:ext cx="394" cy="14"/>
            </a:xfrm>
            <a:custGeom>
              <a:avLst/>
              <a:gdLst/>
              <a:ahLst/>
              <a:cxnLst/>
              <a:rect l="l" t="t" r="r" b="b"/>
              <a:pathLst>
                <a:path w="29" h="1" extrusionOk="0">
                  <a:moveTo>
                    <a:pt x="28" y="0"/>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7591;p126">
              <a:extLst>
                <a:ext uri="{FF2B5EF4-FFF2-40B4-BE49-F238E27FC236}">
                  <a16:creationId xmlns:a16="http://schemas.microsoft.com/office/drawing/2014/main" id="{7E46148F-D408-417F-9C50-C29269F3B785}"/>
                </a:ext>
              </a:extLst>
            </p:cNvPr>
            <p:cNvSpPr/>
            <p:nvPr/>
          </p:nvSpPr>
          <p:spPr>
            <a:xfrm>
              <a:off x="2101526" y="1674855"/>
              <a:ext cx="299" cy="14"/>
            </a:xfrm>
            <a:custGeom>
              <a:avLst/>
              <a:gdLst/>
              <a:ahLst/>
              <a:cxnLst/>
              <a:rect l="l" t="t" r="r" b="b"/>
              <a:pathLst>
                <a:path w="22" h="1" extrusionOk="0">
                  <a:moveTo>
                    <a:pt x="1" y="0"/>
                  </a:moveTo>
                  <a:lnTo>
                    <a:pt x="22"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7592;p126">
              <a:extLst>
                <a:ext uri="{FF2B5EF4-FFF2-40B4-BE49-F238E27FC236}">
                  <a16:creationId xmlns:a16="http://schemas.microsoft.com/office/drawing/2014/main" id="{3C58155A-FCC3-4FF2-BF78-7AC3B93783A8}"/>
                </a:ext>
              </a:extLst>
            </p:cNvPr>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7593;p126">
              <a:extLst>
                <a:ext uri="{FF2B5EF4-FFF2-40B4-BE49-F238E27FC236}">
                  <a16:creationId xmlns:a16="http://schemas.microsoft.com/office/drawing/2014/main" id="{42B1935C-15BC-4F5D-9D5F-D5325B0E710E}"/>
                </a:ext>
              </a:extLst>
            </p:cNvPr>
            <p:cNvSpPr/>
            <p:nvPr/>
          </p:nvSpPr>
          <p:spPr>
            <a:xfrm>
              <a:off x="2106903" y="1674475"/>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7594;p126">
              <a:extLst>
                <a:ext uri="{FF2B5EF4-FFF2-40B4-BE49-F238E27FC236}">
                  <a16:creationId xmlns:a16="http://schemas.microsoft.com/office/drawing/2014/main" id="{9E55A035-750D-4F62-BAA8-4E61D293BEAC}"/>
                </a:ext>
              </a:extLst>
            </p:cNvPr>
            <p:cNvSpPr/>
            <p:nvPr/>
          </p:nvSpPr>
          <p:spPr>
            <a:xfrm>
              <a:off x="2106659" y="1674475"/>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7595;p126">
              <a:extLst>
                <a:ext uri="{FF2B5EF4-FFF2-40B4-BE49-F238E27FC236}">
                  <a16:creationId xmlns:a16="http://schemas.microsoft.com/office/drawing/2014/main" id="{B3A8372C-2187-47C2-B04E-85A289AC3CF1}"/>
                </a:ext>
              </a:extLst>
            </p:cNvPr>
            <p:cNvSpPr/>
            <p:nvPr/>
          </p:nvSpPr>
          <p:spPr>
            <a:xfrm>
              <a:off x="2105858" y="1674515"/>
              <a:ext cx="244" cy="14"/>
            </a:xfrm>
            <a:custGeom>
              <a:avLst/>
              <a:gdLst/>
              <a:ahLst/>
              <a:cxnLst/>
              <a:rect l="l" t="t" r="r" b="b"/>
              <a:pathLst>
                <a:path w="18" h="1" extrusionOk="0">
                  <a:moveTo>
                    <a:pt x="18" y="1"/>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7596;p126">
              <a:extLst>
                <a:ext uri="{FF2B5EF4-FFF2-40B4-BE49-F238E27FC236}">
                  <a16:creationId xmlns:a16="http://schemas.microsoft.com/office/drawing/2014/main" id="{C60FDC44-433A-4A5E-B5D1-3F55BCE39F61}"/>
                </a:ext>
              </a:extLst>
            </p:cNvPr>
            <p:cNvSpPr/>
            <p:nvPr/>
          </p:nvSpPr>
          <p:spPr>
            <a:xfrm>
              <a:off x="2107134" y="1674475"/>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7597;p126">
              <a:extLst>
                <a:ext uri="{FF2B5EF4-FFF2-40B4-BE49-F238E27FC236}">
                  <a16:creationId xmlns:a16="http://schemas.microsoft.com/office/drawing/2014/main" id="{EE1E340B-D0EA-41D7-AC9C-41D37BFD507F}"/>
                </a:ext>
              </a:extLst>
            </p:cNvPr>
            <p:cNvSpPr/>
            <p:nvPr/>
          </p:nvSpPr>
          <p:spPr>
            <a:xfrm>
              <a:off x="2106183" y="1674475"/>
              <a:ext cx="204" cy="14"/>
            </a:xfrm>
            <a:custGeom>
              <a:avLst/>
              <a:gdLst/>
              <a:ahLst/>
              <a:cxnLst/>
              <a:rect l="l" t="t" r="r" b="b"/>
              <a:pathLst>
                <a:path w="15" h="1" extrusionOk="0">
                  <a:moveTo>
                    <a:pt x="15"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7598;p126">
              <a:extLst>
                <a:ext uri="{FF2B5EF4-FFF2-40B4-BE49-F238E27FC236}">
                  <a16:creationId xmlns:a16="http://schemas.microsoft.com/office/drawing/2014/main" id="{320C53AC-372A-4D34-85B6-765E08B652DC}"/>
                </a:ext>
              </a:extLst>
            </p:cNvPr>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7599;p126">
              <a:extLst>
                <a:ext uri="{FF2B5EF4-FFF2-40B4-BE49-F238E27FC236}">
                  <a16:creationId xmlns:a16="http://schemas.microsoft.com/office/drawing/2014/main" id="{8771583B-E747-4020-875C-763CBFCCDE4B}"/>
                </a:ext>
              </a:extLst>
            </p:cNvPr>
            <p:cNvSpPr/>
            <p:nvPr/>
          </p:nvSpPr>
          <p:spPr>
            <a:xfrm>
              <a:off x="2101771" y="1676416"/>
              <a:ext cx="54" cy="109"/>
            </a:xfrm>
            <a:custGeom>
              <a:avLst/>
              <a:gdLst/>
              <a:ahLst/>
              <a:cxnLst/>
              <a:rect l="l" t="t" r="r" b="b"/>
              <a:pathLst>
                <a:path w="4" h="8" extrusionOk="0">
                  <a:moveTo>
                    <a:pt x="4"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7600;p126">
              <a:extLst>
                <a:ext uri="{FF2B5EF4-FFF2-40B4-BE49-F238E27FC236}">
                  <a16:creationId xmlns:a16="http://schemas.microsoft.com/office/drawing/2014/main" id="{38C091B1-9AA9-403C-9FE7-C1D118912671}"/>
                </a:ext>
              </a:extLst>
            </p:cNvPr>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7601;p126">
              <a:extLst>
                <a:ext uri="{FF2B5EF4-FFF2-40B4-BE49-F238E27FC236}">
                  <a16:creationId xmlns:a16="http://schemas.microsoft.com/office/drawing/2014/main" id="{3BF5F02D-CAFF-4C18-A270-4FB72148519F}"/>
                </a:ext>
              </a:extLst>
            </p:cNvPr>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7602;p126">
              <a:extLst>
                <a:ext uri="{FF2B5EF4-FFF2-40B4-BE49-F238E27FC236}">
                  <a16:creationId xmlns:a16="http://schemas.microsoft.com/office/drawing/2014/main" id="{BF436500-5120-4503-9C77-E88AE03EBD08}"/>
                </a:ext>
              </a:extLst>
            </p:cNvPr>
            <p:cNvSpPr/>
            <p:nvPr/>
          </p:nvSpPr>
          <p:spPr>
            <a:xfrm>
              <a:off x="2101676" y="1676280"/>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7603;p126">
              <a:extLst>
                <a:ext uri="{FF2B5EF4-FFF2-40B4-BE49-F238E27FC236}">
                  <a16:creationId xmlns:a16="http://schemas.microsoft.com/office/drawing/2014/main" id="{E19F5FA6-26B5-4B0F-8CAE-9F1A3BBD5EE2}"/>
                </a:ext>
              </a:extLst>
            </p:cNvPr>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7604;p126">
              <a:extLst>
                <a:ext uri="{FF2B5EF4-FFF2-40B4-BE49-F238E27FC236}">
                  <a16:creationId xmlns:a16="http://schemas.microsoft.com/office/drawing/2014/main" id="{E4DDE4AE-20A8-4C39-9335-E3D5E920282A}"/>
                </a:ext>
              </a:extLst>
            </p:cNvPr>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7605;p126">
              <a:extLst>
                <a:ext uri="{FF2B5EF4-FFF2-40B4-BE49-F238E27FC236}">
                  <a16:creationId xmlns:a16="http://schemas.microsoft.com/office/drawing/2014/main" id="{CAD0459B-21CE-4FC8-A8EB-11C3DC355797}"/>
                </a:ext>
              </a:extLst>
            </p:cNvPr>
            <p:cNvSpPr/>
            <p:nvPr/>
          </p:nvSpPr>
          <p:spPr>
            <a:xfrm>
              <a:off x="2143304" y="1674760"/>
              <a:ext cx="14" cy="489"/>
            </a:xfrm>
            <a:custGeom>
              <a:avLst/>
              <a:gdLst/>
              <a:ahLst/>
              <a:cxnLst/>
              <a:rect l="l" t="t" r="r" b="b"/>
              <a:pathLst>
                <a:path w="1" h="36" extrusionOk="0">
                  <a:moveTo>
                    <a:pt x="1" y="0"/>
                  </a:moveTo>
                  <a:lnTo>
                    <a:pt x="1" y="3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7606;p126">
              <a:extLst>
                <a:ext uri="{FF2B5EF4-FFF2-40B4-BE49-F238E27FC236}">
                  <a16:creationId xmlns:a16="http://schemas.microsoft.com/office/drawing/2014/main" id="{143E310A-6D3C-4E4A-983F-1940BC7DD123}"/>
                </a:ext>
              </a:extLst>
            </p:cNvPr>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7607;p126">
              <a:extLst>
                <a:ext uri="{FF2B5EF4-FFF2-40B4-BE49-F238E27FC236}">
                  <a16:creationId xmlns:a16="http://schemas.microsoft.com/office/drawing/2014/main" id="{FD4D1D46-86BD-4D6A-B915-08BC906C6865}"/>
                </a:ext>
              </a:extLst>
            </p:cNvPr>
            <p:cNvSpPr/>
            <p:nvPr/>
          </p:nvSpPr>
          <p:spPr>
            <a:xfrm>
              <a:off x="2143304" y="1672044"/>
              <a:ext cx="14" cy="258"/>
            </a:xfrm>
            <a:custGeom>
              <a:avLst/>
              <a:gdLst/>
              <a:ahLst/>
              <a:cxnLst/>
              <a:rect l="l" t="t" r="r" b="b"/>
              <a:pathLst>
                <a:path w="1" h="19" extrusionOk="0">
                  <a:moveTo>
                    <a:pt x="1" y="1"/>
                  </a:moveTo>
                  <a:lnTo>
                    <a:pt x="1" y="1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7608;p126">
              <a:extLst>
                <a:ext uri="{FF2B5EF4-FFF2-40B4-BE49-F238E27FC236}">
                  <a16:creationId xmlns:a16="http://schemas.microsoft.com/office/drawing/2014/main" id="{18F8F801-14B6-49AC-AEAA-A7847B7308E2}"/>
                </a:ext>
              </a:extLst>
            </p:cNvPr>
            <p:cNvSpPr/>
            <p:nvPr/>
          </p:nvSpPr>
          <p:spPr>
            <a:xfrm>
              <a:off x="2143304" y="1673524"/>
              <a:ext cx="14" cy="394"/>
            </a:xfrm>
            <a:custGeom>
              <a:avLst/>
              <a:gdLst/>
              <a:ahLst/>
              <a:cxnLst/>
              <a:rect l="l" t="t" r="r" b="b"/>
              <a:pathLst>
                <a:path w="1" h="29" extrusionOk="0">
                  <a:moveTo>
                    <a:pt x="1" y="28"/>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7609;p126">
              <a:extLst>
                <a:ext uri="{FF2B5EF4-FFF2-40B4-BE49-F238E27FC236}">
                  <a16:creationId xmlns:a16="http://schemas.microsoft.com/office/drawing/2014/main" id="{0A31AB4E-415E-49B8-AC36-7B6F66CD90E5}"/>
                </a:ext>
              </a:extLst>
            </p:cNvPr>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7610;p126">
              <a:extLst>
                <a:ext uri="{FF2B5EF4-FFF2-40B4-BE49-F238E27FC236}">
                  <a16:creationId xmlns:a16="http://schemas.microsoft.com/office/drawing/2014/main" id="{BF7FD930-0A09-4593-959F-EF48888AF38F}"/>
                </a:ext>
              </a:extLst>
            </p:cNvPr>
            <p:cNvSpPr/>
            <p:nvPr/>
          </p:nvSpPr>
          <p:spPr>
            <a:xfrm>
              <a:off x="2143589" y="1667251"/>
              <a:ext cx="68" cy="394"/>
            </a:xfrm>
            <a:custGeom>
              <a:avLst/>
              <a:gdLst/>
              <a:ahLst/>
              <a:cxnLst/>
              <a:rect l="l" t="t" r="r" b="b"/>
              <a:pathLst>
                <a:path w="5" h="29" extrusionOk="0">
                  <a:moveTo>
                    <a:pt x="4" y="0"/>
                  </a:moveTo>
                  <a:lnTo>
                    <a:pt x="1" y="2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7611;p126">
              <a:extLst>
                <a:ext uri="{FF2B5EF4-FFF2-40B4-BE49-F238E27FC236}">
                  <a16:creationId xmlns:a16="http://schemas.microsoft.com/office/drawing/2014/main" id="{C434332E-A74B-4287-8EED-677968947FAE}"/>
                </a:ext>
              </a:extLst>
            </p:cNvPr>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7612;p126">
              <a:extLst>
                <a:ext uri="{FF2B5EF4-FFF2-40B4-BE49-F238E27FC236}">
                  <a16:creationId xmlns:a16="http://schemas.microsoft.com/office/drawing/2014/main" id="{CD300351-94D0-442B-8B2A-B026028507A1}"/>
                </a:ext>
              </a:extLst>
            </p:cNvPr>
            <p:cNvSpPr/>
            <p:nvPr/>
          </p:nvSpPr>
          <p:spPr>
            <a:xfrm>
              <a:off x="2184336" y="1702281"/>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7613;p126">
              <a:extLst>
                <a:ext uri="{FF2B5EF4-FFF2-40B4-BE49-F238E27FC236}">
                  <a16:creationId xmlns:a16="http://schemas.microsoft.com/office/drawing/2014/main" id="{46F4BCFE-19A4-470F-B1F9-82AC7D7F1D1B}"/>
                </a:ext>
              </a:extLst>
            </p:cNvPr>
            <p:cNvSpPr/>
            <p:nvPr/>
          </p:nvSpPr>
          <p:spPr>
            <a:xfrm>
              <a:off x="2184376" y="1702661"/>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7614;p126">
              <a:extLst>
                <a:ext uri="{FF2B5EF4-FFF2-40B4-BE49-F238E27FC236}">
                  <a16:creationId xmlns:a16="http://schemas.microsoft.com/office/drawing/2014/main" id="{6D030988-ECBF-44F2-A04C-2CB786EC5A39}"/>
                </a:ext>
              </a:extLst>
            </p:cNvPr>
            <p:cNvSpPr/>
            <p:nvPr/>
          </p:nvSpPr>
          <p:spPr>
            <a:xfrm>
              <a:off x="2184376" y="1702417"/>
              <a:ext cx="14" cy="14"/>
            </a:xfrm>
            <a:custGeom>
              <a:avLst/>
              <a:gdLst/>
              <a:ahLst/>
              <a:cxnLst/>
              <a:rect l="l" t="t" r="r" b="b"/>
              <a:pathLst>
                <a:path w="1" h="1" extrusionOk="0">
                  <a:moveTo>
                    <a:pt x="1"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7615;p126">
              <a:extLst>
                <a:ext uri="{FF2B5EF4-FFF2-40B4-BE49-F238E27FC236}">
                  <a16:creationId xmlns:a16="http://schemas.microsoft.com/office/drawing/2014/main" id="{D777ABC8-70AC-487C-A4E4-3A2627DA96C1}"/>
                </a:ext>
              </a:extLst>
            </p:cNvPr>
            <p:cNvSpPr/>
            <p:nvPr/>
          </p:nvSpPr>
          <p:spPr>
            <a:xfrm>
              <a:off x="2184336" y="1702132"/>
              <a:ext cx="14" cy="68"/>
            </a:xfrm>
            <a:custGeom>
              <a:avLst/>
              <a:gdLst/>
              <a:ahLst/>
              <a:cxnLst/>
              <a:rect l="l" t="t" r="r" b="b"/>
              <a:pathLst>
                <a:path w="1" h="5" extrusionOk="0">
                  <a:moveTo>
                    <a:pt x="0" y="1"/>
                  </a:moveTo>
                  <a:lnTo>
                    <a:pt x="0" y="4"/>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7616;p126">
              <a:extLst>
                <a:ext uri="{FF2B5EF4-FFF2-40B4-BE49-F238E27FC236}">
                  <a16:creationId xmlns:a16="http://schemas.microsoft.com/office/drawing/2014/main" id="{375D5ADE-2F66-4704-9990-89BDE9A901DA}"/>
                </a:ext>
              </a:extLst>
            </p:cNvPr>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7617;p126">
              <a:extLst>
                <a:ext uri="{FF2B5EF4-FFF2-40B4-BE49-F238E27FC236}">
                  <a16:creationId xmlns:a16="http://schemas.microsoft.com/office/drawing/2014/main" id="{87366BF0-7E51-43CD-AB43-871057C5E643}"/>
                </a:ext>
              </a:extLst>
            </p:cNvPr>
            <p:cNvSpPr/>
            <p:nvPr/>
          </p:nvSpPr>
          <p:spPr>
            <a:xfrm>
              <a:off x="2184241" y="1703558"/>
              <a:ext cx="14" cy="204"/>
            </a:xfrm>
            <a:custGeom>
              <a:avLst/>
              <a:gdLst/>
              <a:ahLst/>
              <a:cxnLst/>
              <a:rect l="l" t="t" r="r" b="b"/>
              <a:pathLst>
                <a:path w="1" h="15" extrusionOk="0">
                  <a:moveTo>
                    <a:pt x="0" y="1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7618;p126">
              <a:extLst>
                <a:ext uri="{FF2B5EF4-FFF2-40B4-BE49-F238E27FC236}">
                  <a16:creationId xmlns:a16="http://schemas.microsoft.com/office/drawing/2014/main" id="{C60D7543-F4DB-4A64-BC33-D068A55795FC}"/>
                </a:ext>
              </a:extLst>
            </p:cNvPr>
            <p:cNvSpPr/>
            <p:nvPr/>
          </p:nvSpPr>
          <p:spPr>
            <a:xfrm>
              <a:off x="2184145" y="1704033"/>
              <a:ext cx="54" cy="204"/>
            </a:xfrm>
            <a:custGeom>
              <a:avLst/>
              <a:gdLst/>
              <a:ahLst/>
              <a:cxnLst/>
              <a:rect l="l" t="t" r="r" b="b"/>
              <a:pathLst>
                <a:path w="4" h="15" extrusionOk="0">
                  <a:moveTo>
                    <a:pt x="0" y="15"/>
                  </a:moveTo>
                  <a:lnTo>
                    <a:pt x="4"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7619;p126">
              <a:extLst>
                <a:ext uri="{FF2B5EF4-FFF2-40B4-BE49-F238E27FC236}">
                  <a16:creationId xmlns:a16="http://schemas.microsoft.com/office/drawing/2014/main" id="{FA6CCFC8-B677-4EFB-B4A8-D5F7FD6C1204}"/>
                </a:ext>
              </a:extLst>
            </p:cNvPr>
            <p:cNvSpPr/>
            <p:nvPr/>
          </p:nvSpPr>
          <p:spPr>
            <a:xfrm>
              <a:off x="2185422" y="1699525"/>
              <a:ext cx="109" cy="149"/>
            </a:xfrm>
            <a:custGeom>
              <a:avLst/>
              <a:gdLst/>
              <a:ahLst/>
              <a:cxnLst/>
              <a:rect l="l" t="t" r="r" b="b"/>
              <a:pathLst>
                <a:path w="8" h="11" extrusionOk="0">
                  <a:moveTo>
                    <a:pt x="1" y="11"/>
                  </a:moveTo>
                  <a:lnTo>
                    <a:pt x="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7620;p126">
              <a:extLst>
                <a:ext uri="{FF2B5EF4-FFF2-40B4-BE49-F238E27FC236}">
                  <a16:creationId xmlns:a16="http://schemas.microsoft.com/office/drawing/2014/main" id="{C6714D1F-E7B2-44DD-9A4F-797F081B62BD}"/>
                </a:ext>
              </a:extLst>
            </p:cNvPr>
            <p:cNvSpPr/>
            <p:nvPr/>
          </p:nvSpPr>
          <p:spPr>
            <a:xfrm>
              <a:off x="2184336" y="1702987"/>
              <a:ext cx="14" cy="14"/>
            </a:xfrm>
            <a:custGeom>
              <a:avLst/>
              <a:gdLst/>
              <a:ahLst/>
              <a:cxnLst/>
              <a:rect l="l" t="t" r="r" b="b"/>
              <a:pathLst>
                <a:path w="1" h="1" extrusionOk="0">
                  <a:moveTo>
                    <a:pt x="0" y="1"/>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7621;p126">
              <a:extLst>
                <a:ext uri="{FF2B5EF4-FFF2-40B4-BE49-F238E27FC236}">
                  <a16:creationId xmlns:a16="http://schemas.microsoft.com/office/drawing/2014/main" id="{0E8EA760-879B-4B27-91F7-0171BB0EAD47}"/>
                </a:ext>
              </a:extLst>
            </p:cNvPr>
            <p:cNvSpPr/>
            <p:nvPr/>
          </p:nvSpPr>
          <p:spPr>
            <a:xfrm>
              <a:off x="2184336" y="1703232"/>
              <a:ext cx="14" cy="109"/>
            </a:xfrm>
            <a:custGeom>
              <a:avLst/>
              <a:gdLst/>
              <a:ahLst/>
              <a:cxnLst/>
              <a:rect l="l" t="t" r="r" b="b"/>
              <a:pathLst>
                <a:path w="1" h="8" extrusionOk="0">
                  <a:moveTo>
                    <a:pt x="0" y="7"/>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7622;p126">
              <a:extLst>
                <a:ext uri="{FF2B5EF4-FFF2-40B4-BE49-F238E27FC236}">
                  <a16:creationId xmlns:a16="http://schemas.microsoft.com/office/drawing/2014/main" id="{3A67652E-D99E-4754-8DF0-FB17F3EBD3F7}"/>
                </a:ext>
              </a:extLst>
            </p:cNvPr>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7623;p126">
              <a:extLst>
                <a:ext uri="{FF2B5EF4-FFF2-40B4-BE49-F238E27FC236}">
                  <a16:creationId xmlns:a16="http://schemas.microsoft.com/office/drawing/2014/main" id="{5143CD0D-8931-4C88-BC53-9EB4B07A30B6}"/>
                </a:ext>
              </a:extLst>
            </p:cNvPr>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7624;p126">
              <a:extLst>
                <a:ext uri="{FF2B5EF4-FFF2-40B4-BE49-F238E27FC236}">
                  <a16:creationId xmlns:a16="http://schemas.microsoft.com/office/drawing/2014/main" id="{D31F82DF-7FC0-441E-8441-FDD57BCCB690}"/>
                </a:ext>
              </a:extLst>
            </p:cNvPr>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7625;p126">
              <a:extLst>
                <a:ext uri="{FF2B5EF4-FFF2-40B4-BE49-F238E27FC236}">
                  <a16:creationId xmlns:a16="http://schemas.microsoft.com/office/drawing/2014/main" id="{B1FC9D22-B2E3-4C25-912F-F25411CAC44D}"/>
                </a:ext>
              </a:extLst>
            </p:cNvPr>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7626;p126">
              <a:extLst>
                <a:ext uri="{FF2B5EF4-FFF2-40B4-BE49-F238E27FC236}">
                  <a16:creationId xmlns:a16="http://schemas.microsoft.com/office/drawing/2014/main" id="{475C399D-1503-4BF5-AB9D-D2D3E353360C}"/>
                </a:ext>
              </a:extLst>
            </p:cNvPr>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7627;p126">
              <a:extLst>
                <a:ext uri="{FF2B5EF4-FFF2-40B4-BE49-F238E27FC236}">
                  <a16:creationId xmlns:a16="http://schemas.microsoft.com/office/drawing/2014/main" id="{8A079375-6ABC-4B87-9E92-03110EEC8157}"/>
                </a:ext>
              </a:extLst>
            </p:cNvPr>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7628;p126">
              <a:extLst>
                <a:ext uri="{FF2B5EF4-FFF2-40B4-BE49-F238E27FC236}">
                  <a16:creationId xmlns:a16="http://schemas.microsoft.com/office/drawing/2014/main" id="{390239AD-D3C5-47C3-904A-C31F8DD3420C}"/>
                </a:ext>
              </a:extLst>
            </p:cNvPr>
            <p:cNvSpPr/>
            <p:nvPr/>
          </p:nvSpPr>
          <p:spPr>
            <a:xfrm>
              <a:off x="2190649" y="1692628"/>
              <a:ext cx="14" cy="14"/>
            </a:xfrm>
            <a:custGeom>
              <a:avLst/>
              <a:gdLst/>
              <a:ahLst/>
              <a:cxnLst/>
              <a:rect l="l" t="t" r="r" b="b"/>
              <a:pathLst>
                <a:path w="1" h="1" extrusionOk="0">
                  <a:moveTo>
                    <a:pt x="1"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7629;p126">
              <a:extLst>
                <a:ext uri="{FF2B5EF4-FFF2-40B4-BE49-F238E27FC236}">
                  <a16:creationId xmlns:a16="http://schemas.microsoft.com/office/drawing/2014/main" id="{E23B7A54-73B7-4C24-B6E1-9AD8B33BFB4F}"/>
                </a:ext>
              </a:extLst>
            </p:cNvPr>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7630;p126">
              <a:extLst>
                <a:ext uri="{FF2B5EF4-FFF2-40B4-BE49-F238E27FC236}">
                  <a16:creationId xmlns:a16="http://schemas.microsoft.com/office/drawing/2014/main" id="{1A1E74EC-FCE2-4ACF-812E-E32B21346579}"/>
                </a:ext>
              </a:extLst>
            </p:cNvPr>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7631;p126">
              <a:extLst>
                <a:ext uri="{FF2B5EF4-FFF2-40B4-BE49-F238E27FC236}">
                  <a16:creationId xmlns:a16="http://schemas.microsoft.com/office/drawing/2014/main" id="{2AFED1EF-F95F-47C5-9077-78D2D306DF10}"/>
                </a:ext>
              </a:extLst>
            </p:cNvPr>
            <p:cNvSpPr/>
            <p:nvPr/>
          </p:nvSpPr>
          <p:spPr>
            <a:xfrm>
              <a:off x="2186331" y="1673334"/>
              <a:ext cx="14" cy="109"/>
            </a:xfrm>
            <a:custGeom>
              <a:avLst/>
              <a:gdLst/>
              <a:ahLst/>
              <a:cxnLst/>
              <a:rect l="l" t="t" r="r" b="b"/>
              <a:pathLst>
                <a:path w="1" h="8" extrusionOk="0">
                  <a:moveTo>
                    <a:pt x="0" y="0"/>
                  </a:moveTo>
                  <a:lnTo>
                    <a:pt x="0"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7632;p126">
              <a:extLst>
                <a:ext uri="{FF2B5EF4-FFF2-40B4-BE49-F238E27FC236}">
                  <a16:creationId xmlns:a16="http://schemas.microsoft.com/office/drawing/2014/main" id="{366A6DC3-2F9D-4C6B-BF9C-6AFBF72FFF26}"/>
                </a:ext>
              </a:extLst>
            </p:cNvPr>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7633;p126">
              <a:extLst>
                <a:ext uri="{FF2B5EF4-FFF2-40B4-BE49-F238E27FC236}">
                  <a16:creationId xmlns:a16="http://schemas.microsoft.com/office/drawing/2014/main" id="{E7F36C86-706D-4028-80D7-E1BFC82461BA}"/>
                </a:ext>
              </a:extLst>
            </p:cNvPr>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7634;p126">
              <a:extLst>
                <a:ext uri="{FF2B5EF4-FFF2-40B4-BE49-F238E27FC236}">
                  <a16:creationId xmlns:a16="http://schemas.microsoft.com/office/drawing/2014/main" id="{6F980DED-E806-4361-B6A0-E2050FC328CC}"/>
                </a:ext>
              </a:extLst>
            </p:cNvPr>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7635;p126">
              <a:extLst>
                <a:ext uri="{FF2B5EF4-FFF2-40B4-BE49-F238E27FC236}">
                  <a16:creationId xmlns:a16="http://schemas.microsoft.com/office/drawing/2014/main" id="{F95B3C9A-3243-438E-9549-B5BF2DA0F6FB}"/>
                </a:ext>
              </a:extLst>
            </p:cNvPr>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7636;p126">
              <a:extLst>
                <a:ext uri="{FF2B5EF4-FFF2-40B4-BE49-F238E27FC236}">
                  <a16:creationId xmlns:a16="http://schemas.microsoft.com/office/drawing/2014/main" id="{BF3DBD0D-E1EE-4028-BEF4-684BA714F71E}"/>
                </a:ext>
              </a:extLst>
            </p:cNvPr>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7637;p126">
              <a:extLst>
                <a:ext uri="{FF2B5EF4-FFF2-40B4-BE49-F238E27FC236}">
                  <a16:creationId xmlns:a16="http://schemas.microsoft.com/office/drawing/2014/main" id="{892EDFE7-8B8F-4664-8EFE-A56A44929554}"/>
                </a:ext>
              </a:extLst>
            </p:cNvPr>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7638;p126">
              <a:extLst>
                <a:ext uri="{FF2B5EF4-FFF2-40B4-BE49-F238E27FC236}">
                  <a16:creationId xmlns:a16="http://schemas.microsoft.com/office/drawing/2014/main" id="{9EE721AA-CBA6-427B-BFE0-A2C4FDCB32AD}"/>
                </a:ext>
              </a:extLst>
            </p:cNvPr>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7639;p126">
              <a:extLst>
                <a:ext uri="{FF2B5EF4-FFF2-40B4-BE49-F238E27FC236}">
                  <a16:creationId xmlns:a16="http://schemas.microsoft.com/office/drawing/2014/main" id="{C9588B67-B587-4260-B3B1-6D4C922D2FDA}"/>
                </a:ext>
              </a:extLst>
            </p:cNvPr>
            <p:cNvSpPr/>
            <p:nvPr/>
          </p:nvSpPr>
          <p:spPr>
            <a:xfrm>
              <a:off x="2190989" y="1685119"/>
              <a:ext cx="14" cy="14"/>
            </a:xfrm>
            <a:custGeom>
              <a:avLst/>
              <a:gdLst/>
              <a:ahLst/>
              <a:cxnLst/>
              <a:rect l="l" t="t" r="r" b="b"/>
              <a:pathLst>
                <a:path w="1" h="1" extrusionOk="0">
                  <a:moveTo>
                    <a:pt x="0" y="0"/>
                  </a:move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7640;p126">
              <a:extLst>
                <a:ext uri="{FF2B5EF4-FFF2-40B4-BE49-F238E27FC236}">
                  <a16:creationId xmlns:a16="http://schemas.microsoft.com/office/drawing/2014/main" id="{C747ED4A-3484-49AF-AA65-68AB8B854173}"/>
                </a:ext>
              </a:extLst>
            </p:cNvPr>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7641;p126">
              <a:extLst>
                <a:ext uri="{FF2B5EF4-FFF2-40B4-BE49-F238E27FC236}">
                  <a16:creationId xmlns:a16="http://schemas.microsoft.com/office/drawing/2014/main" id="{E657FFC4-47A5-4914-8209-1ABECCA25861}"/>
                </a:ext>
              </a:extLst>
            </p:cNvPr>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7642;p126">
              <a:extLst>
                <a:ext uri="{FF2B5EF4-FFF2-40B4-BE49-F238E27FC236}">
                  <a16:creationId xmlns:a16="http://schemas.microsoft.com/office/drawing/2014/main" id="{6514EFE7-EC26-40BD-B45F-94F49800EE57}"/>
                </a:ext>
              </a:extLst>
            </p:cNvPr>
            <p:cNvSpPr/>
            <p:nvPr/>
          </p:nvSpPr>
          <p:spPr>
            <a:xfrm>
              <a:off x="2192740" y="1702512"/>
              <a:ext cx="163" cy="68"/>
            </a:xfrm>
            <a:custGeom>
              <a:avLst/>
              <a:gdLst/>
              <a:ahLst/>
              <a:cxnLst/>
              <a:rect l="l" t="t" r="r" b="b"/>
              <a:pathLst>
                <a:path w="12" h="5" extrusionOk="0">
                  <a:moveTo>
                    <a:pt x="1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7643;p126">
              <a:extLst>
                <a:ext uri="{FF2B5EF4-FFF2-40B4-BE49-F238E27FC236}">
                  <a16:creationId xmlns:a16="http://schemas.microsoft.com/office/drawing/2014/main" id="{6D5C1807-AE8E-4255-AF27-536EB6C551EB}"/>
                </a:ext>
              </a:extLst>
            </p:cNvPr>
            <p:cNvSpPr/>
            <p:nvPr/>
          </p:nvSpPr>
          <p:spPr>
            <a:xfrm>
              <a:off x="2194546" y="1703272"/>
              <a:ext cx="679" cy="353"/>
            </a:xfrm>
            <a:custGeom>
              <a:avLst/>
              <a:gdLst/>
              <a:ahLst/>
              <a:cxnLst/>
              <a:rect l="l" t="t" r="r" b="b"/>
              <a:pathLst>
                <a:path w="50" h="26" extrusionOk="0">
                  <a:moveTo>
                    <a:pt x="50" y="2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7644;p126">
              <a:extLst>
                <a:ext uri="{FF2B5EF4-FFF2-40B4-BE49-F238E27FC236}">
                  <a16:creationId xmlns:a16="http://schemas.microsoft.com/office/drawing/2014/main" id="{6750AB88-EBCE-4B80-BEA6-49FE5BD4F52E}"/>
                </a:ext>
              </a:extLst>
            </p:cNvPr>
            <p:cNvSpPr/>
            <p:nvPr/>
          </p:nvSpPr>
          <p:spPr>
            <a:xfrm>
              <a:off x="2193270" y="1702661"/>
              <a:ext cx="299" cy="149"/>
            </a:xfrm>
            <a:custGeom>
              <a:avLst/>
              <a:gdLst/>
              <a:ahLst/>
              <a:cxnLst/>
              <a:rect l="l" t="t" r="r" b="b"/>
              <a:pathLst>
                <a:path w="22" h="11" extrusionOk="0">
                  <a:moveTo>
                    <a:pt x="21" y="11"/>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7645;p126">
              <a:extLst>
                <a:ext uri="{FF2B5EF4-FFF2-40B4-BE49-F238E27FC236}">
                  <a16:creationId xmlns:a16="http://schemas.microsoft.com/office/drawing/2014/main" id="{44B554B2-B914-4A46-AB52-FEEDBA6CB636}"/>
                </a:ext>
              </a:extLst>
            </p:cNvPr>
            <p:cNvSpPr/>
            <p:nvPr/>
          </p:nvSpPr>
          <p:spPr>
            <a:xfrm>
              <a:off x="2195646" y="1703843"/>
              <a:ext cx="299" cy="204"/>
            </a:xfrm>
            <a:custGeom>
              <a:avLst/>
              <a:gdLst/>
              <a:ahLst/>
              <a:cxnLst/>
              <a:rect l="l" t="t" r="r" b="b"/>
              <a:pathLst>
                <a:path w="22" h="15" extrusionOk="0">
                  <a:moveTo>
                    <a:pt x="21" y="15"/>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7646;p126">
              <a:extLst>
                <a:ext uri="{FF2B5EF4-FFF2-40B4-BE49-F238E27FC236}">
                  <a16:creationId xmlns:a16="http://schemas.microsoft.com/office/drawing/2014/main" id="{8D75FAC9-000E-4543-9DCF-5129379D9927}"/>
                </a:ext>
              </a:extLst>
            </p:cNvPr>
            <p:cNvSpPr/>
            <p:nvPr/>
          </p:nvSpPr>
          <p:spPr>
            <a:xfrm>
              <a:off x="2196067" y="1672098"/>
              <a:ext cx="204" cy="54"/>
            </a:xfrm>
            <a:custGeom>
              <a:avLst/>
              <a:gdLst/>
              <a:ahLst/>
              <a:cxnLst/>
              <a:rect l="l" t="t" r="r" b="b"/>
              <a:pathLst>
                <a:path w="15" h="4" extrusionOk="0">
                  <a:moveTo>
                    <a:pt x="15" y="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7647;p126">
              <a:extLst>
                <a:ext uri="{FF2B5EF4-FFF2-40B4-BE49-F238E27FC236}">
                  <a16:creationId xmlns:a16="http://schemas.microsoft.com/office/drawing/2014/main" id="{63D026AD-07B8-4032-804D-904B85593EFF}"/>
                </a:ext>
              </a:extLst>
            </p:cNvPr>
            <p:cNvSpPr/>
            <p:nvPr/>
          </p:nvSpPr>
          <p:spPr>
            <a:xfrm>
              <a:off x="2197017" y="1672289"/>
              <a:ext cx="163" cy="14"/>
            </a:xfrm>
            <a:custGeom>
              <a:avLst/>
              <a:gdLst/>
              <a:ahLst/>
              <a:cxnLst/>
              <a:rect l="l" t="t" r="r" b="b"/>
              <a:pathLst>
                <a:path w="12" h="1" extrusionOk="0">
                  <a:moveTo>
                    <a:pt x="11" y="0"/>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7648;p126">
              <a:extLst>
                <a:ext uri="{FF2B5EF4-FFF2-40B4-BE49-F238E27FC236}">
                  <a16:creationId xmlns:a16="http://schemas.microsoft.com/office/drawing/2014/main" id="{37C619C3-63F2-4E83-BABF-65FB9899CB6E}"/>
                </a:ext>
              </a:extLst>
            </p:cNvPr>
            <p:cNvSpPr/>
            <p:nvPr/>
          </p:nvSpPr>
          <p:spPr>
            <a:xfrm>
              <a:off x="2196596" y="1672194"/>
              <a:ext cx="244" cy="54"/>
            </a:xfrm>
            <a:custGeom>
              <a:avLst/>
              <a:gdLst/>
              <a:ahLst/>
              <a:cxnLst/>
              <a:rect l="l" t="t" r="r" b="b"/>
              <a:pathLst>
                <a:path w="18" h="4" extrusionOk="0">
                  <a:moveTo>
                    <a:pt x="18" y="4"/>
                  </a:moveTo>
                  <a:lnTo>
                    <a:pt x="0"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7649;p126">
              <a:extLst>
                <a:ext uri="{FF2B5EF4-FFF2-40B4-BE49-F238E27FC236}">
                  <a16:creationId xmlns:a16="http://schemas.microsoft.com/office/drawing/2014/main" id="{6EA655A7-B2B4-4393-B1F9-AC85B9C58503}"/>
                </a:ext>
              </a:extLst>
            </p:cNvPr>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7650;p126">
              <a:extLst>
                <a:ext uri="{FF2B5EF4-FFF2-40B4-BE49-F238E27FC236}">
                  <a16:creationId xmlns:a16="http://schemas.microsoft.com/office/drawing/2014/main" id="{CE9F0184-44C2-41DA-AD51-6122647E2FE6}"/>
                </a:ext>
              </a:extLst>
            </p:cNvPr>
            <p:cNvSpPr/>
            <p:nvPr/>
          </p:nvSpPr>
          <p:spPr>
            <a:xfrm>
              <a:off x="2196311" y="1672139"/>
              <a:ext cx="204" cy="68"/>
            </a:xfrm>
            <a:custGeom>
              <a:avLst/>
              <a:gdLst/>
              <a:ahLst/>
              <a:cxnLst/>
              <a:rect l="l" t="t" r="r" b="b"/>
              <a:pathLst>
                <a:path w="15" h="5" extrusionOk="0">
                  <a:moveTo>
                    <a:pt x="14" y="4"/>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7651;p126">
              <a:extLst>
                <a:ext uri="{FF2B5EF4-FFF2-40B4-BE49-F238E27FC236}">
                  <a16:creationId xmlns:a16="http://schemas.microsoft.com/office/drawing/2014/main" id="{B7A9CD0B-99BB-44F0-91B4-ABD5DDA5A359}"/>
                </a:ext>
              </a:extLst>
            </p:cNvPr>
            <p:cNvSpPr/>
            <p:nvPr/>
          </p:nvSpPr>
          <p:spPr>
            <a:xfrm>
              <a:off x="2197397" y="1672614"/>
              <a:ext cx="68" cy="109"/>
            </a:xfrm>
            <a:custGeom>
              <a:avLst/>
              <a:gdLst/>
              <a:ahLst/>
              <a:cxnLst/>
              <a:rect l="l" t="t" r="r" b="b"/>
              <a:pathLst>
                <a:path w="5" h="8" extrusionOk="0">
                  <a:moveTo>
                    <a:pt x="4" y="8"/>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7652;p126">
              <a:extLst>
                <a:ext uri="{FF2B5EF4-FFF2-40B4-BE49-F238E27FC236}">
                  <a16:creationId xmlns:a16="http://schemas.microsoft.com/office/drawing/2014/main" id="{CC7DA2C3-39A9-40B2-B856-0974B968D3AA}"/>
                </a:ext>
              </a:extLst>
            </p:cNvPr>
            <p:cNvSpPr/>
            <p:nvPr/>
          </p:nvSpPr>
          <p:spPr>
            <a:xfrm>
              <a:off x="2197546" y="1672900"/>
              <a:ext cx="54" cy="109"/>
            </a:xfrm>
            <a:custGeom>
              <a:avLst/>
              <a:gdLst/>
              <a:ahLst/>
              <a:cxnLst/>
              <a:rect l="l" t="t" r="r" b="b"/>
              <a:pathLst>
                <a:path w="4" h="8" extrusionOk="0">
                  <a:moveTo>
                    <a:pt x="4"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7653;p126">
              <a:extLst>
                <a:ext uri="{FF2B5EF4-FFF2-40B4-BE49-F238E27FC236}">
                  <a16:creationId xmlns:a16="http://schemas.microsoft.com/office/drawing/2014/main" id="{1F0B73F5-5CC3-4599-9372-3DC5A9B10661}"/>
                </a:ext>
              </a:extLst>
            </p:cNvPr>
            <p:cNvSpPr/>
            <p:nvPr/>
          </p:nvSpPr>
          <p:spPr>
            <a:xfrm>
              <a:off x="2197302" y="1672329"/>
              <a:ext cx="14" cy="68"/>
            </a:xfrm>
            <a:custGeom>
              <a:avLst/>
              <a:gdLst/>
              <a:ahLst/>
              <a:cxnLst/>
              <a:rect l="l" t="t" r="r" b="b"/>
              <a:pathLst>
                <a:path w="1" h="5" extrusionOk="0">
                  <a:moveTo>
                    <a:pt x="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7654;p126">
              <a:extLst>
                <a:ext uri="{FF2B5EF4-FFF2-40B4-BE49-F238E27FC236}">
                  <a16:creationId xmlns:a16="http://schemas.microsoft.com/office/drawing/2014/main" id="{871E94F1-9102-4DB6-98BA-F2D2D7BE5317}"/>
                </a:ext>
              </a:extLst>
            </p:cNvPr>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7655;p126">
              <a:extLst>
                <a:ext uri="{FF2B5EF4-FFF2-40B4-BE49-F238E27FC236}">
                  <a16:creationId xmlns:a16="http://schemas.microsoft.com/office/drawing/2014/main" id="{9605FC6D-A888-4E8F-B48B-CACA4C61A396}"/>
                </a:ext>
              </a:extLst>
            </p:cNvPr>
            <p:cNvSpPr/>
            <p:nvPr/>
          </p:nvSpPr>
          <p:spPr>
            <a:xfrm>
              <a:off x="2198253" y="1673904"/>
              <a:ext cx="109" cy="109"/>
            </a:xfrm>
            <a:custGeom>
              <a:avLst/>
              <a:gdLst/>
              <a:ahLst/>
              <a:cxnLst/>
              <a:rect l="l" t="t" r="r" b="b"/>
              <a:pathLst>
                <a:path w="8" h="8" extrusionOk="0">
                  <a:moveTo>
                    <a:pt x="8" y="7"/>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7656;p126">
              <a:extLst>
                <a:ext uri="{FF2B5EF4-FFF2-40B4-BE49-F238E27FC236}">
                  <a16:creationId xmlns:a16="http://schemas.microsoft.com/office/drawing/2014/main" id="{FD2C701C-2E0D-4344-8798-4455CCD7B99F}"/>
                </a:ext>
              </a:extLst>
            </p:cNvPr>
            <p:cNvSpPr/>
            <p:nvPr/>
          </p:nvSpPr>
          <p:spPr>
            <a:xfrm>
              <a:off x="2198022" y="1673565"/>
              <a:ext cx="54" cy="109"/>
            </a:xfrm>
            <a:custGeom>
              <a:avLst/>
              <a:gdLst/>
              <a:ahLst/>
              <a:cxnLst/>
              <a:rect l="l" t="t" r="r" b="b"/>
              <a:pathLst>
                <a:path w="4" h="8" extrusionOk="0">
                  <a:moveTo>
                    <a:pt x="4" y="8"/>
                  </a:moveTo>
                  <a:lnTo>
                    <a:pt x="0"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7657;p126">
              <a:extLst>
                <a:ext uri="{FF2B5EF4-FFF2-40B4-BE49-F238E27FC236}">
                  <a16:creationId xmlns:a16="http://schemas.microsoft.com/office/drawing/2014/main" id="{35FF1F75-7E14-4616-AF24-1F4CC3965C5B}"/>
                </a:ext>
              </a:extLst>
            </p:cNvPr>
            <p:cNvSpPr/>
            <p:nvPr/>
          </p:nvSpPr>
          <p:spPr>
            <a:xfrm>
              <a:off x="2197777" y="1673280"/>
              <a:ext cx="14" cy="68"/>
            </a:xfrm>
            <a:custGeom>
              <a:avLst/>
              <a:gdLst/>
              <a:ahLst/>
              <a:cxnLst/>
              <a:rect l="l" t="t" r="r" b="b"/>
              <a:pathLst>
                <a:path w="1" h="5" extrusionOk="0">
                  <a:moveTo>
                    <a:pt x="1" y="4"/>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7658;p126">
              <a:extLst>
                <a:ext uri="{FF2B5EF4-FFF2-40B4-BE49-F238E27FC236}">
                  <a16:creationId xmlns:a16="http://schemas.microsoft.com/office/drawing/2014/main" id="{0B78DEE0-0C56-4102-AABC-8DEAF24279E9}"/>
                </a:ext>
              </a:extLst>
            </p:cNvPr>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7659;p126">
              <a:extLst>
                <a:ext uri="{FF2B5EF4-FFF2-40B4-BE49-F238E27FC236}">
                  <a16:creationId xmlns:a16="http://schemas.microsoft.com/office/drawing/2014/main" id="{47AE8339-37AE-465C-A20B-883050FE94EE}"/>
                </a:ext>
              </a:extLst>
            </p:cNvPr>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7660;p126">
              <a:extLst>
                <a:ext uri="{FF2B5EF4-FFF2-40B4-BE49-F238E27FC236}">
                  <a16:creationId xmlns:a16="http://schemas.microsoft.com/office/drawing/2014/main" id="{7B2D6004-B057-49F4-B517-E40A0E32F46F}"/>
                </a:ext>
              </a:extLst>
            </p:cNvPr>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7661;p126">
              <a:extLst>
                <a:ext uri="{FF2B5EF4-FFF2-40B4-BE49-F238E27FC236}">
                  <a16:creationId xmlns:a16="http://schemas.microsoft.com/office/drawing/2014/main" id="{52D10810-6C7B-46B8-AD53-6AB71EBA6AEB}"/>
                </a:ext>
              </a:extLst>
            </p:cNvPr>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7662;p126">
              <a:extLst>
                <a:ext uri="{FF2B5EF4-FFF2-40B4-BE49-F238E27FC236}">
                  <a16:creationId xmlns:a16="http://schemas.microsoft.com/office/drawing/2014/main" id="{DACA0C39-ECD3-4F18-82BB-E466CEEB52DD}"/>
                </a:ext>
              </a:extLst>
            </p:cNvPr>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7663;p126">
              <a:extLst>
                <a:ext uri="{FF2B5EF4-FFF2-40B4-BE49-F238E27FC236}">
                  <a16:creationId xmlns:a16="http://schemas.microsoft.com/office/drawing/2014/main" id="{B6C62F93-DBF2-4475-861A-E47D9D41B464}"/>
                </a:ext>
              </a:extLst>
            </p:cNvPr>
            <p:cNvSpPr/>
            <p:nvPr/>
          </p:nvSpPr>
          <p:spPr>
            <a:xfrm>
              <a:off x="2200208" y="1705703"/>
              <a:ext cx="2444" cy="489"/>
            </a:xfrm>
            <a:custGeom>
              <a:avLst/>
              <a:gdLst/>
              <a:ahLst/>
              <a:cxnLst/>
              <a:rect l="l" t="t" r="r" b="b"/>
              <a:pathLst>
                <a:path w="180" h="36" extrusionOk="0">
                  <a:moveTo>
                    <a:pt x="179" y="0"/>
                  </a:moveTo>
                  <a:lnTo>
                    <a:pt x="0" y="35"/>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7664;p126">
              <a:extLst>
                <a:ext uri="{FF2B5EF4-FFF2-40B4-BE49-F238E27FC236}">
                  <a16:creationId xmlns:a16="http://schemas.microsoft.com/office/drawing/2014/main" id="{6A807AC2-F972-41A8-AC7F-DEF4E604634C}"/>
                </a:ext>
              </a:extLst>
            </p:cNvPr>
            <p:cNvSpPr/>
            <p:nvPr/>
          </p:nvSpPr>
          <p:spPr>
            <a:xfrm>
              <a:off x="2207906" y="1704657"/>
              <a:ext cx="584" cy="109"/>
            </a:xfrm>
            <a:custGeom>
              <a:avLst/>
              <a:gdLst/>
              <a:ahLst/>
              <a:cxnLst/>
              <a:rect l="l" t="t" r="r" b="b"/>
              <a:pathLst>
                <a:path w="43" h="8" extrusionOk="0">
                  <a:moveTo>
                    <a:pt x="43"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7665;p126">
              <a:extLst>
                <a:ext uri="{FF2B5EF4-FFF2-40B4-BE49-F238E27FC236}">
                  <a16:creationId xmlns:a16="http://schemas.microsoft.com/office/drawing/2014/main" id="{2641B638-0CCC-4261-8FDC-5FFC574A7E11}"/>
                </a:ext>
              </a:extLst>
            </p:cNvPr>
            <p:cNvSpPr/>
            <p:nvPr/>
          </p:nvSpPr>
          <p:spPr>
            <a:xfrm>
              <a:off x="2208857" y="1704467"/>
              <a:ext cx="543" cy="109"/>
            </a:xfrm>
            <a:custGeom>
              <a:avLst/>
              <a:gdLst/>
              <a:ahLst/>
              <a:cxnLst/>
              <a:rect l="l" t="t" r="r" b="b"/>
              <a:pathLst>
                <a:path w="40" h="8" extrusionOk="0">
                  <a:moveTo>
                    <a:pt x="39"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7666;p126">
              <a:extLst>
                <a:ext uri="{FF2B5EF4-FFF2-40B4-BE49-F238E27FC236}">
                  <a16:creationId xmlns:a16="http://schemas.microsoft.com/office/drawing/2014/main" id="{FEB2BE82-BF4D-49D1-986E-E17ECA65EFAD}"/>
                </a:ext>
              </a:extLst>
            </p:cNvPr>
            <p:cNvSpPr/>
            <p:nvPr/>
          </p:nvSpPr>
          <p:spPr>
            <a:xfrm>
              <a:off x="2206100" y="1704942"/>
              <a:ext cx="584" cy="109"/>
            </a:xfrm>
            <a:custGeom>
              <a:avLst/>
              <a:gdLst/>
              <a:ahLst/>
              <a:cxnLst/>
              <a:rect l="l" t="t" r="r" b="b"/>
              <a:pathLst>
                <a:path w="43" h="8" extrusionOk="0">
                  <a:moveTo>
                    <a:pt x="43"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7667;p126">
              <a:extLst>
                <a:ext uri="{FF2B5EF4-FFF2-40B4-BE49-F238E27FC236}">
                  <a16:creationId xmlns:a16="http://schemas.microsoft.com/office/drawing/2014/main" id="{CA8A6964-8327-4077-8941-DFC5565A20EC}"/>
                </a:ext>
              </a:extLst>
            </p:cNvPr>
            <p:cNvSpPr/>
            <p:nvPr/>
          </p:nvSpPr>
          <p:spPr>
            <a:xfrm>
              <a:off x="2209766" y="1704318"/>
              <a:ext cx="489" cy="109"/>
            </a:xfrm>
            <a:custGeom>
              <a:avLst/>
              <a:gdLst/>
              <a:ahLst/>
              <a:cxnLst/>
              <a:rect l="l" t="t" r="r" b="b"/>
              <a:pathLst>
                <a:path w="36" h="8" extrusionOk="0">
                  <a:moveTo>
                    <a:pt x="35"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7668;p126">
              <a:extLst>
                <a:ext uri="{FF2B5EF4-FFF2-40B4-BE49-F238E27FC236}">
                  <a16:creationId xmlns:a16="http://schemas.microsoft.com/office/drawing/2014/main" id="{6352D63D-6E6E-4654-BC58-4CE05D053645}"/>
                </a:ext>
              </a:extLst>
            </p:cNvPr>
            <p:cNvSpPr/>
            <p:nvPr/>
          </p:nvSpPr>
          <p:spPr>
            <a:xfrm>
              <a:off x="2203493" y="1705418"/>
              <a:ext cx="625" cy="149"/>
            </a:xfrm>
            <a:custGeom>
              <a:avLst/>
              <a:gdLst/>
              <a:ahLst/>
              <a:cxnLst/>
              <a:rect l="l" t="t" r="r" b="b"/>
              <a:pathLst>
                <a:path w="46" h="11" extrusionOk="0">
                  <a:moveTo>
                    <a:pt x="46" y="0"/>
                  </a:moveTo>
                  <a:lnTo>
                    <a:pt x="0"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7669;p126">
              <a:extLst>
                <a:ext uri="{FF2B5EF4-FFF2-40B4-BE49-F238E27FC236}">
                  <a16:creationId xmlns:a16="http://schemas.microsoft.com/office/drawing/2014/main" id="{786E53E4-DF7D-40B2-B30C-04EF8A509C3D}"/>
                </a:ext>
              </a:extLst>
            </p:cNvPr>
            <p:cNvSpPr/>
            <p:nvPr/>
          </p:nvSpPr>
          <p:spPr>
            <a:xfrm>
              <a:off x="2210662" y="1704182"/>
              <a:ext cx="489" cy="109"/>
            </a:xfrm>
            <a:custGeom>
              <a:avLst/>
              <a:gdLst/>
              <a:ahLst/>
              <a:cxnLst/>
              <a:rect l="l" t="t" r="r" b="b"/>
              <a:pathLst>
                <a:path w="36" h="8" extrusionOk="0">
                  <a:moveTo>
                    <a:pt x="36" y="0"/>
                  </a:moveTo>
                  <a:lnTo>
                    <a:pt x="1" y="7"/>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7670;p126">
              <a:extLst>
                <a:ext uri="{FF2B5EF4-FFF2-40B4-BE49-F238E27FC236}">
                  <a16:creationId xmlns:a16="http://schemas.microsoft.com/office/drawing/2014/main" id="{69339712-D4C5-4232-A356-EF2894650078}"/>
                </a:ext>
              </a:extLst>
            </p:cNvPr>
            <p:cNvSpPr/>
            <p:nvPr/>
          </p:nvSpPr>
          <p:spPr>
            <a:xfrm>
              <a:off x="2205150" y="1705078"/>
              <a:ext cx="679" cy="163"/>
            </a:xfrm>
            <a:custGeom>
              <a:avLst/>
              <a:gdLst/>
              <a:ahLst/>
              <a:cxnLst/>
              <a:rect l="l" t="t" r="r" b="b"/>
              <a:pathLst>
                <a:path w="50" h="12" extrusionOk="0">
                  <a:moveTo>
                    <a:pt x="50"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7671;p126">
              <a:extLst>
                <a:ext uri="{FF2B5EF4-FFF2-40B4-BE49-F238E27FC236}">
                  <a16:creationId xmlns:a16="http://schemas.microsoft.com/office/drawing/2014/main" id="{0342FFAF-11AA-4C8E-8174-09A87B5376D6}"/>
                </a:ext>
              </a:extLst>
            </p:cNvPr>
            <p:cNvSpPr/>
            <p:nvPr/>
          </p:nvSpPr>
          <p:spPr>
            <a:xfrm>
              <a:off x="2202679" y="1705553"/>
              <a:ext cx="679" cy="163"/>
            </a:xfrm>
            <a:custGeom>
              <a:avLst/>
              <a:gdLst/>
              <a:ahLst/>
              <a:cxnLst/>
              <a:rect l="l" t="t" r="r" b="b"/>
              <a:pathLst>
                <a:path w="50" h="12" extrusionOk="0">
                  <a:moveTo>
                    <a:pt x="50" y="1"/>
                  </a:moveTo>
                  <a:lnTo>
                    <a:pt x="1" y="1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7672;p126">
              <a:extLst>
                <a:ext uri="{FF2B5EF4-FFF2-40B4-BE49-F238E27FC236}">
                  <a16:creationId xmlns:a16="http://schemas.microsoft.com/office/drawing/2014/main" id="{852F3A0A-57C8-4D96-9F66-5D780BF63038}"/>
                </a:ext>
              </a:extLst>
            </p:cNvPr>
            <p:cNvSpPr/>
            <p:nvPr/>
          </p:nvSpPr>
          <p:spPr>
            <a:xfrm>
              <a:off x="2204295" y="1705268"/>
              <a:ext cx="679" cy="109"/>
            </a:xfrm>
            <a:custGeom>
              <a:avLst/>
              <a:gdLst/>
              <a:ahLst/>
              <a:cxnLst/>
              <a:rect l="l" t="t" r="r" b="b"/>
              <a:pathLst>
                <a:path w="50" h="8" extrusionOk="0">
                  <a:moveTo>
                    <a:pt x="50" y="1"/>
                  </a:moveTo>
                  <a:lnTo>
                    <a:pt x="1"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7673;p126">
              <a:extLst>
                <a:ext uri="{FF2B5EF4-FFF2-40B4-BE49-F238E27FC236}">
                  <a16:creationId xmlns:a16="http://schemas.microsoft.com/office/drawing/2014/main" id="{3EC705F6-0067-4C3B-98F2-5D36D14D20DB}"/>
                </a:ext>
              </a:extLst>
            </p:cNvPr>
            <p:cNvSpPr/>
            <p:nvPr/>
          </p:nvSpPr>
          <p:spPr>
            <a:xfrm>
              <a:off x="2207010" y="1704793"/>
              <a:ext cx="584" cy="109"/>
            </a:xfrm>
            <a:custGeom>
              <a:avLst/>
              <a:gdLst/>
              <a:ahLst/>
              <a:cxnLst/>
              <a:rect l="l" t="t" r="r" b="b"/>
              <a:pathLst>
                <a:path w="43" h="8" extrusionOk="0">
                  <a:moveTo>
                    <a:pt x="42" y="1"/>
                  </a:moveTo>
                  <a:lnTo>
                    <a:pt x="0" y="8"/>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7674;p126">
              <a:extLst>
                <a:ext uri="{FF2B5EF4-FFF2-40B4-BE49-F238E27FC236}">
                  <a16:creationId xmlns:a16="http://schemas.microsoft.com/office/drawing/2014/main" id="{D34AF862-67FE-4068-836C-5984E45FDC7C}"/>
                </a:ext>
              </a:extLst>
            </p:cNvPr>
            <p:cNvSpPr/>
            <p:nvPr/>
          </p:nvSpPr>
          <p:spPr>
            <a:xfrm>
              <a:off x="2189604" y="1699050"/>
              <a:ext cx="299" cy="339"/>
            </a:xfrm>
            <a:custGeom>
              <a:avLst/>
              <a:gdLst/>
              <a:ahLst/>
              <a:cxnLst/>
              <a:rect l="l" t="t" r="r" b="b"/>
              <a:pathLst>
                <a:path w="22" h="25" extrusionOk="0">
                  <a:moveTo>
                    <a:pt x="22" y="25"/>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7675;p126">
              <a:extLst>
                <a:ext uri="{FF2B5EF4-FFF2-40B4-BE49-F238E27FC236}">
                  <a16:creationId xmlns:a16="http://schemas.microsoft.com/office/drawing/2014/main" id="{1E3FCA44-B398-4013-A3EF-738E464F33D9}"/>
                </a:ext>
              </a:extLst>
            </p:cNvPr>
            <p:cNvSpPr/>
            <p:nvPr/>
          </p:nvSpPr>
          <p:spPr>
            <a:xfrm>
              <a:off x="2190364" y="1699946"/>
              <a:ext cx="353" cy="394"/>
            </a:xfrm>
            <a:custGeom>
              <a:avLst/>
              <a:gdLst/>
              <a:ahLst/>
              <a:cxnLst/>
              <a:rect l="l" t="t" r="r" b="b"/>
              <a:pathLst>
                <a:path w="26" h="29" extrusionOk="0">
                  <a:moveTo>
                    <a:pt x="25" y="29"/>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7676;p126">
              <a:extLst>
                <a:ext uri="{FF2B5EF4-FFF2-40B4-BE49-F238E27FC236}">
                  <a16:creationId xmlns:a16="http://schemas.microsoft.com/office/drawing/2014/main" id="{2BD1AFA3-EA55-45C0-95F1-A75CD18B34E5}"/>
                </a:ext>
              </a:extLst>
            </p:cNvPr>
            <p:cNvSpPr/>
            <p:nvPr/>
          </p:nvSpPr>
          <p:spPr>
            <a:xfrm>
              <a:off x="2191314" y="1701046"/>
              <a:ext cx="299" cy="394"/>
            </a:xfrm>
            <a:custGeom>
              <a:avLst/>
              <a:gdLst/>
              <a:ahLst/>
              <a:cxnLst/>
              <a:rect l="l" t="t" r="r" b="b"/>
              <a:pathLst>
                <a:path w="22" h="29" extrusionOk="0">
                  <a:moveTo>
                    <a:pt x="22" y="28"/>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7677;p126">
              <a:extLst>
                <a:ext uri="{FF2B5EF4-FFF2-40B4-BE49-F238E27FC236}">
                  <a16:creationId xmlns:a16="http://schemas.microsoft.com/office/drawing/2014/main" id="{461AD4C5-EEF0-42D5-915D-FB92CF59C0FF}"/>
                </a:ext>
              </a:extLst>
            </p:cNvPr>
            <p:cNvSpPr/>
            <p:nvPr/>
          </p:nvSpPr>
          <p:spPr>
            <a:xfrm>
              <a:off x="2188178" y="1697475"/>
              <a:ext cx="258" cy="299"/>
            </a:xfrm>
            <a:custGeom>
              <a:avLst/>
              <a:gdLst/>
              <a:ahLst/>
              <a:cxnLst/>
              <a:rect l="l" t="t" r="r" b="b"/>
              <a:pathLst>
                <a:path w="19" h="22" extrusionOk="0">
                  <a:moveTo>
                    <a:pt x="18" y="22"/>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7678;p126">
              <a:extLst>
                <a:ext uri="{FF2B5EF4-FFF2-40B4-BE49-F238E27FC236}">
                  <a16:creationId xmlns:a16="http://schemas.microsoft.com/office/drawing/2014/main" id="{B152F3C3-3ECC-4CF2-AF23-BA52D3D324D8}"/>
                </a:ext>
              </a:extLst>
            </p:cNvPr>
            <p:cNvSpPr/>
            <p:nvPr/>
          </p:nvSpPr>
          <p:spPr>
            <a:xfrm>
              <a:off x="2188843" y="1698235"/>
              <a:ext cx="299" cy="353"/>
            </a:xfrm>
            <a:custGeom>
              <a:avLst/>
              <a:gdLst/>
              <a:ahLst/>
              <a:cxnLst/>
              <a:rect l="l" t="t" r="r" b="b"/>
              <a:pathLst>
                <a:path w="22" h="26" extrusionOk="0">
                  <a:moveTo>
                    <a:pt x="22" y="25"/>
                  </a:moveTo>
                  <a:lnTo>
                    <a:pt x="1" y="1"/>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7679;p126">
              <a:extLst>
                <a:ext uri="{FF2B5EF4-FFF2-40B4-BE49-F238E27FC236}">
                  <a16:creationId xmlns:a16="http://schemas.microsoft.com/office/drawing/2014/main" id="{8030A07F-7696-4CE2-96D5-9E8D7EE5F1F5}"/>
                </a:ext>
              </a:extLst>
            </p:cNvPr>
            <p:cNvSpPr/>
            <p:nvPr/>
          </p:nvSpPr>
          <p:spPr>
            <a:xfrm>
              <a:off x="2191980" y="1701901"/>
              <a:ext cx="299" cy="394"/>
            </a:xfrm>
            <a:custGeom>
              <a:avLst/>
              <a:gdLst/>
              <a:ahLst/>
              <a:cxnLst/>
              <a:rect l="l" t="t" r="r" b="b"/>
              <a:pathLst>
                <a:path w="22" h="29" extrusionOk="0">
                  <a:moveTo>
                    <a:pt x="22" y="28"/>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7680;p126">
              <a:extLst>
                <a:ext uri="{FF2B5EF4-FFF2-40B4-BE49-F238E27FC236}">
                  <a16:creationId xmlns:a16="http://schemas.microsoft.com/office/drawing/2014/main" id="{B7523596-7490-4253-9B0A-60C4E561AA03}"/>
                </a:ext>
              </a:extLst>
            </p:cNvPr>
            <p:cNvSpPr/>
            <p:nvPr/>
          </p:nvSpPr>
          <p:spPr>
            <a:xfrm>
              <a:off x="2187513" y="1696769"/>
              <a:ext cx="204" cy="204"/>
            </a:xfrm>
            <a:custGeom>
              <a:avLst/>
              <a:gdLst/>
              <a:ahLst/>
              <a:cxnLst/>
              <a:rect l="l" t="t" r="r" b="b"/>
              <a:pathLst>
                <a:path w="15" h="15" extrusionOk="0">
                  <a:moveTo>
                    <a:pt x="15" y="14"/>
                  </a:moveTo>
                  <a:lnTo>
                    <a:pt x="1" y="0"/>
                  </a:ln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72"/>
          <p:cNvGrpSpPr/>
          <p:nvPr/>
        </p:nvGrpSpPr>
        <p:grpSpPr>
          <a:xfrm>
            <a:off x="1762082" y="7846754"/>
            <a:ext cx="1383104" cy="1519488"/>
            <a:chOff x="6943641" y="462327"/>
            <a:chExt cx="691552" cy="759744"/>
          </a:xfrm>
        </p:grpSpPr>
        <p:sp>
          <p:nvSpPr>
            <p:cNvPr id="2581" name="Google Shape;2581;p72"/>
            <p:cNvSpPr/>
            <p:nvPr/>
          </p:nvSpPr>
          <p:spPr>
            <a:xfrm>
              <a:off x="7035475" y="588200"/>
              <a:ext cx="507900" cy="507900"/>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2582" name="Google Shape;2582;p72"/>
            <p:cNvSpPr/>
            <p:nvPr/>
          </p:nvSpPr>
          <p:spPr>
            <a:xfrm>
              <a:off x="7090375" y="643150"/>
              <a:ext cx="398100" cy="398100"/>
            </a:xfrm>
            <a:prstGeom prst="ellipse">
              <a:avLst/>
            </a:prstGeom>
            <a:solidFill>
              <a:schemeClr val="accent1"/>
            </a:solidFill>
            <a:ln>
              <a:noFill/>
            </a:ln>
          </p:spPr>
          <p:txBody>
            <a:bodyPr spcFirstLastPara="1" wrap="square" lIns="182850" tIns="182850" rIns="182850" bIns="182850" anchor="ctr" anchorCtr="0">
              <a:noAutofit/>
            </a:bodyPr>
            <a:lstStyle/>
            <a:p>
              <a:endParaRPr sz="3600"/>
            </a:p>
          </p:txBody>
        </p:sp>
        <p:grpSp>
          <p:nvGrpSpPr>
            <p:cNvPr id="2583" name="Google Shape;2583;p72"/>
            <p:cNvGrpSpPr/>
            <p:nvPr/>
          </p:nvGrpSpPr>
          <p:grpSpPr>
            <a:xfrm>
              <a:off x="6943641" y="462327"/>
              <a:ext cx="691552" cy="759744"/>
              <a:chOff x="7216391" y="426902"/>
              <a:chExt cx="691552" cy="759744"/>
            </a:xfrm>
          </p:grpSpPr>
          <p:sp>
            <p:nvSpPr>
              <p:cNvPr id="2584" name="Google Shape;2584;p72"/>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585" name="Google Shape;2585;p72"/>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586" name="Google Shape;2586;p72"/>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2587" name="Google Shape;2587;p72"/>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182850" tIns="182850" rIns="182850" bIns="182850" anchor="ctr" anchorCtr="0">
                <a:noAutofit/>
              </a:bodyPr>
              <a:lstStyle/>
              <a:p>
                <a:endParaRPr sz="3600"/>
              </a:p>
            </p:txBody>
          </p:sp>
        </p:grpSp>
      </p:grpSp>
      <p:grpSp>
        <p:nvGrpSpPr>
          <p:cNvPr id="2588" name="Google Shape;2588;p72"/>
          <p:cNvGrpSpPr/>
          <p:nvPr/>
        </p:nvGrpSpPr>
        <p:grpSpPr>
          <a:xfrm>
            <a:off x="16369469" y="8256903"/>
            <a:ext cx="1270714" cy="1270714"/>
            <a:chOff x="3922789" y="109320"/>
            <a:chExt cx="683400" cy="683400"/>
          </a:xfrm>
        </p:grpSpPr>
        <p:sp>
          <p:nvSpPr>
            <p:cNvPr id="2589" name="Google Shape;2589;p72"/>
            <p:cNvSpPr/>
            <p:nvPr/>
          </p:nvSpPr>
          <p:spPr>
            <a:xfrm rot="1625691">
              <a:off x="4010573" y="197103"/>
              <a:ext cx="507833" cy="507833"/>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2590" name="Google Shape;2590;p72">
              <a:hlinkClick r:id="rId4" action="ppaction://hlinksldjump"/>
            </p:cNvPr>
            <p:cNvSpPr/>
            <p:nvPr/>
          </p:nvSpPr>
          <p:spPr>
            <a:xfrm rot="1625197">
              <a:off x="4065546" y="251973"/>
              <a:ext cx="397947" cy="397947"/>
            </a:xfrm>
            <a:prstGeom prst="ellipse">
              <a:avLst/>
            </a:prstGeom>
            <a:solidFill>
              <a:schemeClr val="lt1"/>
            </a:solidFill>
            <a:ln>
              <a:noFill/>
            </a:ln>
          </p:spPr>
          <p:txBody>
            <a:bodyPr spcFirstLastPara="1" wrap="square" lIns="182850" tIns="182850" rIns="182850" bIns="182850" anchor="ctr" anchorCtr="0">
              <a:noAutofit/>
            </a:bodyPr>
            <a:lstStyle/>
            <a:p>
              <a:endParaRPr sz="3600"/>
            </a:p>
          </p:txBody>
        </p:sp>
        <p:grpSp>
          <p:nvGrpSpPr>
            <p:cNvPr id="2591" name="Google Shape;2591;p72"/>
            <p:cNvGrpSpPr/>
            <p:nvPr/>
          </p:nvGrpSpPr>
          <p:grpSpPr>
            <a:xfrm rot="1625114">
              <a:off x="4079249" y="423580"/>
              <a:ext cx="368338" cy="58798"/>
              <a:chOff x="4083986" y="424038"/>
              <a:chExt cx="368350" cy="58800"/>
            </a:xfrm>
          </p:grpSpPr>
          <p:sp>
            <p:nvSpPr>
              <p:cNvPr id="2592" name="Google Shape;2592;p72"/>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182850" tIns="182850" rIns="182850" bIns="182850" anchor="ctr" anchorCtr="0">
                <a:noAutofit/>
              </a:bodyPr>
              <a:lstStyle/>
              <a:p>
                <a:endParaRPr sz="3600"/>
              </a:p>
            </p:txBody>
          </p:sp>
          <p:sp>
            <p:nvSpPr>
              <p:cNvPr id="2593" name="Google Shape;2593;p72"/>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182850" tIns="182850" rIns="182850" bIns="182850" anchor="ctr" anchorCtr="0">
                <a:noAutofit/>
              </a:bodyPr>
              <a:lstStyle/>
              <a:p>
                <a:endParaRPr sz="3600"/>
              </a:p>
            </p:txBody>
          </p:sp>
        </p:grpSp>
        <p:sp>
          <p:nvSpPr>
            <p:cNvPr id="2594" name="Google Shape;2594;p72"/>
            <p:cNvSpPr/>
            <p:nvPr/>
          </p:nvSpPr>
          <p:spPr>
            <a:xfrm rot="1623036">
              <a:off x="4217071" y="403468"/>
              <a:ext cx="94992" cy="94992"/>
            </a:xfrm>
            <a:prstGeom prst="ellipse">
              <a:avLst/>
            </a:prstGeom>
            <a:solidFill>
              <a:schemeClr val="dk2"/>
            </a:solidFill>
            <a:ln>
              <a:noFill/>
            </a:ln>
          </p:spPr>
          <p:txBody>
            <a:bodyPr spcFirstLastPara="1" wrap="square" lIns="182850" tIns="182850" rIns="182850" bIns="182850" anchor="ctr" anchorCtr="0">
              <a:noAutofit/>
            </a:bodyPr>
            <a:lstStyle/>
            <a:p>
              <a:endParaRPr sz="3600"/>
            </a:p>
          </p:txBody>
        </p:sp>
      </p:grpSp>
      <p:grpSp>
        <p:nvGrpSpPr>
          <p:cNvPr id="2595" name="Google Shape;2595;p72"/>
          <p:cNvGrpSpPr/>
          <p:nvPr/>
        </p:nvGrpSpPr>
        <p:grpSpPr>
          <a:xfrm rot="-1875844">
            <a:off x="1154735" y="1819277"/>
            <a:ext cx="1019594" cy="1017610"/>
            <a:chOff x="-1158200" y="1575175"/>
            <a:chExt cx="491503" cy="490546"/>
          </a:xfrm>
        </p:grpSpPr>
        <p:sp>
          <p:nvSpPr>
            <p:cNvPr id="2596" name="Google Shape;2596;p72"/>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597" name="Google Shape;2597;p72"/>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p>
          </p:txBody>
        </p:sp>
        <p:grpSp>
          <p:nvGrpSpPr>
            <p:cNvPr id="2598" name="Google Shape;2598;p72"/>
            <p:cNvGrpSpPr/>
            <p:nvPr/>
          </p:nvGrpSpPr>
          <p:grpSpPr>
            <a:xfrm>
              <a:off x="-1023447" y="1674407"/>
              <a:ext cx="221998" cy="292083"/>
              <a:chOff x="-1023443" y="1674418"/>
              <a:chExt cx="221998" cy="292083"/>
            </a:xfrm>
          </p:grpSpPr>
          <p:sp>
            <p:nvSpPr>
              <p:cNvPr id="2599" name="Google Shape;2599;p72"/>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00" name="Google Shape;2600;p72"/>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601" name="Google Shape;2601;p72"/>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602" name="Google Shape;2602;p72"/>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03" name="Google Shape;2603;p72"/>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grpSp>
      </p:grpSp>
      <p:grpSp>
        <p:nvGrpSpPr>
          <p:cNvPr id="2604" name="Google Shape;2604;p72"/>
          <p:cNvGrpSpPr/>
          <p:nvPr/>
        </p:nvGrpSpPr>
        <p:grpSpPr>
          <a:xfrm rot="721541">
            <a:off x="2123857" y="2602305"/>
            <a:ext cx="717614" cy="716334"/>
            <a:chOff x="-1158200" y="1575175"/>
            <a:chExt cx="491503" cy="490546"/>
          </a:xfrm>
        </p:grpSpPr>
        <p:sp>
          <p:nvSpPr>
            <p:cNvPr id="2605" name="Google Shape;2605;p72"/>
            <p:cNvSpPr/>
            <p:nvPr/>
          </p:nvSpPr>
          <p:spPr>
            <a:xfrm>
              <a:off x="-1158200" y="1575175"/>
              <a:ext cx="491503" cy="490546"/>
            </a:xfrm>
            <a:custGeom>
              <a:avLst/>
              <a:gdLst/>
              <a:ahLst/>
              <a:cxnLst/>
              <a:rect l="l" t="t" r="r" b="b"/>
              <a:pathLst>
                <a:path w="5466" h="5454" extrusionOk="0">
                  <a:moveTo>
                    <a:pt x="2727" y="0"/>
                  </a:moveTo>
                  <a:cubicBezTo>
                    <a:pt x="1227" y="0"/>
                    <a:pt x="1" y="1215"/>
                    <a:pt x="1" y="2727"/>
                  </a:cubicBezTo>
                  <a:cubicBezTo>
                    <a:pt x="1" y="4239"/>
                    <a:pt x="1227" y="5453"/>
                    <a:pt x="2727" y="5453"/>
                  </a:cubicBezTo>
                  <a:cubicBezTo>
                    <a:pt x="4239" y="5453"/>
                    <a:pt x="5466" y="4239"/>
                    <a:pt x="5466" y="2727"/>
                  </a:cubicBezTo>
                  <a:cubicBezTo>
                    <a:pt x="5466" y="1215"/>
                    <a:pt x="4239" y="0"/>
                    <a:pt x="2727" y="0"/>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606" name="Google Shape;2606;p72"/>
            <p:cNvSpPr/>
            <p:nvPr/>
          </p:nvSpPr>
          <p:spPr>
            <a:xfrm>
              <a:off x="-1143683" y="1588636"/>
              <a:ext cx="462470" cy="463624"/>
            </a:xfrm>
            <a:custGeom>
              <a:avLst/>
              <a:gdLst/>
              <a:ahLst/>
              <a:cxnLst/>
              <a:rect l="l" t="t" r="r" b="b"/>
              <a:pathLst>
                <a:path w="5371" h="5383" extrusionOk="0">
                  <a:moveTo>
                    <a:pt x="2727" y="572"/>
                  </a:moveTo>
                  <a:cubicBezTo>
                    <a:pt x="2977" y="572"/>
                    <a:pt x="3227" y="620"/>
                    <a:pt x="3453" y="715"/>
                  </a:cubicBezTo>
                  <a:cubicBezTo>
                    <a:pt x="3572" y="763"/>
                    <a:pt x="3679" y="811"/>
                    <a:pt x="3787" y="882"/>
                  </a:cubicBezTo>
                  <a:cubicBezTo>
                    <a:pt x="3941" y="977"/>
                    <a:pt x="4084" y="1096"/>
                    <a:pt x="4215" y="1227"/>
                  </a:cubicBezTo>
                  <a:cubicBezTo>
                    <a:pt x="4346" y="1358"/>
                    <a:pt x="4453" y="1513"/>
                    <a:pt x="4549" y="1668"/>
                  </a:cubicBezTo>
                  <a:cubicBezTo>
                    <a:pt x="4549" y="1668"/>
                    <a:pt x="4549" y="1680"/>
                    <a:pt x="4549" y="1680"/>
                  </a:cubicBezTo>
                  <a:cubicBezTo>
                    <a:pt x="4608" y="1787"/>
                    <a:pt x="4656" y="1894"/>
                    <a:pt x="4691" y="2013"/>
                  </a:cubicBezTo>
                  <a:cubicBezTo>
                    <a:pt x="4775" y="2251"/>
                    <a:pt x="4811" y="2489"/>
                    <a:pt x="4811" y="2739"/>
                  </a:cubicBezTo>
                  <a:cubicBezTo>
                    <a:pt x="4787" y="3513"/>
                    <a:pt x="4358" y="4192"/>
                    <a:pt x="3703" y="4549"/>
                  </a:cubicBezTo>
                  <a:cubicBezTo>
                    <a:pt x="3596" y="4609"/>
                    <a:pt x="3489" y="4656"/>
                    <a:pt x="3370" y="4704"/>
                  </a:cubicBezTo>
                  <a:lnTo>
                    <a:pt x="3358" y="4704"/>
                  </a:lnTo>
                  <a:cubicBezTo>
                    <a:pt x="3310" y="4716"/>
                    <a:pt x="3251" y="4740"/>
                    <a:pt x="3203" y="4752"/>
                  </a:cubicBezTo>
                  <a:cubicBezTo>
                    <a:pt x="3045" y="4791"/>
                    <a:pt x="2888" y="4814"/>
                    <a:pt x="2730" y="4814"/>
                  </a:cubicBezTo>
                  <a:cubicBezTo>
                    <a:pt x="2697" y="4814"/>
                    <a:pt x="2664" y="4813"/>
                    <a:pt x="2632" y="4811"/>
                  </a:cubicBezTo>
                  <a:cubicBezTo>
                    <a:pt x="2382" y="4811"/>
                    <a:pt x="2144" y="4763"/>
                    <a:pt x="1917" y="4668"/>
                  </a:cubicBezTo>
                  <a:cubicBezTo>
                    <a:pt x="1108" y="4359"/>
                    <a:pt x="536" y="3561"/>
                    <a:pt x="560" y="2644"/>
                  </a:cubicBezTo>
                  <a:cubicBezTo>
                    <a:pt x="584" y="1870"/>
                    <a:pt x="1012" y="1192"/>
                    <a:pt x="1667" y="834"/>
                  </a:cubicBezTo>
                  <a:cubicBezTo>
                    <a:pt x="1774" y="775"/>
                    <a:pt x="1882" y="727"/>
                    <a:pt x="2001" y="680"/>
                  </a:cubicBezTo>
                  <a:cubicBezTo>
                    <a:pt x="2060" y="668"/>
                    <a:pt x="2108" y="644"/>
                    <a:pt x="2167" y="632"/>
                  </a:cubicBezTo>
                  <a:cubicBezTo>
                    <a:pt x="2358" y="584"/>
                    <a:pt x="2536" y="572"/>
                    <a:pt x="2727" y="572"/>
                  </a:cubicBezTo>
                  <a:close/>
                  <a:moveTo>
                    <a:pt x="2739" y="1"/>
                  </a:moveTo>
                  <a:cubicBezTo>
                    <a:pt x="2715" y="1"/>
                    <a:pt x="2703" y="25"/>
                    <a:pt x="2703" y="49"/>
                  </a:cubicBezTo>
                  <a:lnTo>
                    <a:pt x="2691" y="489"/>
                  </a:lnTo>
                  <a:cubicBezTo>
                    <a:pt x="2584" y="489"/>
                    <a:pt x="2489" y="489"/>
                    <a:pt x="2394" y="501"/>
                  </a:cubicBezTo>
                  <a:lnTo>
                    <a:pt x="2322" y="72"/>
                  </a:lnTo>
                  <a:cubicBezTo>
                    <a:pt x="2322" y="49"/>
                    <a:pt x="2298" y="37"/>
                    <a:pt x="2274" y="37"/>
                  </a:cubicBezTo>
                  <a:cubicBezTo>
                    <a:pt x="2251" y="37"/>
                    <a:pt x="2239" y="60"/>
                    <a:pt x="2239" y="84"/>
                  </a:cubicBezTo>
                  <a:lnTo>
                    <a:pt x="2310" y="513"/>
                  </a:lnTo>
                  <a:cubicBezTo>
                    <a:pt x="2251" y="525"/>
                    <a:pt x="2203" y="537"/>
                    <a:pt x="2144" y="549"/>
                  </a:cubicBezTo>
                  <a:cubicBezTo>
                    <a:pt x="2108" y="561"/>
                    <a:pt x="2060" y="572"/>
                    <a:pt x="2013" y="584"/>
                  </a:cubicBezTo>
                  <a:lnTo>
                    <a:pt x="1870" y="180"/>
                  </a:lnTo>
                  <a:cubicBezTo>
                    <a:pt x="1870" y="156"/>
                    <a:pt x="1846" y="144"/>
                    <a:pt x="1822" y="144"/>
                  </a:cubicBezTo>
                  <a:cubicBezTo>
                    <a:pt x="1798" y="156"/>
                    <a:pt x="1786" y="180"/>
                    <a:pt x="1798" y="203"/>
                  </a:cubicBezTo>
                  <a:lnTo>
                    <a:pt x="1941" y="620"/>
                  </a:lnTo>
                  <a:cubicBezTo>
                    <a:pt x="1846" y="656"/>
                    <a:pt x="1751" y="692"/>
                    <a:pt x="1655" y="739"/>
                  </a:cubicBezTo>
                  <a:lnTo>
                    <a:pt x="1453" y="358"/>
                  </a:lnTo>
                  <a:cubicBezTo>
                    <a:pt x="1444" y="341"/>
                    <a:pt x="1429" y="330"/>
                    <a:pt x="1412" y="330"/>
                  </a:cubicBezTo>
                  <a:cubicBezTo>
                    <a:pt x="1406" y="330"/>
                    <a:pt x="1400" y="331"/>
                    <a:pt x="1393" y="334"/>
                  </a:cubicBezTo>
                  <a:cubicBezTo>
                    <a:pt x="1370" y="346"/>
                    <a:pt x="1370" y="370"/>
                    <a:pt x="1382" y="394"/>
                  </a:cubicBezTo>
                  <a:lnTo>
                    <a:pt x="1584" y="775"/>
                  </a:lnTo>
                  <a:cubicBezTo>
                    <a:pt x="1501" y="834"/>
                    <a:pt x="1417" y="882"/>
                    <a:pt x="1334" y="942"/>
                  </a:cubicBezTo>
                  <a:lnTo>
                    <a:pt x="1060" y="608"/>
                  </a:lnTo>
                  <a:cubicBezTo>
                    <a:pt x="1053" y="594"/>
                    <a:pt x="1042" y="588"/>
                    <a:pt x="1029" y="588"/>
                  </a:cubicBezTo>
                  <a:cubicBezTo>
                    <a:pt x="1020" y="588"/>
                    <a:pt x="1010" y="591"/>
                    <a:pt x="1001" y="596"/>
                  </a:cubicBezTo>
                  <a:cubicBezTo>
                    <a:pt x="989" y="608"/>
                    <a:pt x="977" y="632"/>
                    <a:pt x="1001" y="656"/>
                  </a:cubicBezTo>
                  <a:lnTo>
                    <a:pt x="1274" y="1001"/>
                  </a:lnTo>
                  <a:cubicBezTo>
                    <a:pt x="1191" y="1061"/>
                    <a:pt x="1120" y="1132"/>
                    <a:pt x="1060" y="1203"/>
                  </a:cubicBezTo>
                  <a:lnTo>
                    <a:pt x="727" y="918"/>
                  </a:lnTo>
                  <a:cubicBezTo>
                    <a:pt x="715" y="912"/>
                    <a:pt x="703" y="909"/>
                    <a:pt x="692" y="909"/>
                  </a:cubicBezTo>
                  <a:cubicBezTo>
                    <a:pt x="682" y="909"/>
                    <a:pt x="673" y="912"/>
                    <a:pt x="667" y="918"/>
                  </a:cubicBezTo>
                  <a:cubicBezTo>
                    <a:pt x="643" y="942"/>
                    <a:pt x="655" y="965"/>
                    <a:pt x="667" y="977"/>
                  </a:cubicBezTo>
                  <a:lnTo>
                    <a:pt x="1001" y="1275"/>
                  </a:lnTo>
                  <a:cubicBezTo>
                    <a:pt x="929" y="1346"/>
                    <a:pt x="870" y="1430"/>
                    <a:pt x="822" y="1513"/>
                  </a:cubicBezTo>
                  <a:lnTo>
                    <a:pt x="441" y="1287"/>
                  </a:lnTo>
                  <a:cubicBezTo>
                    <a:pt x="436" y="1282"/>
                    <a:pt x="427" y="1279"/>
                    <a:pt x="417" y="1279"/>
                  </a:cubicBezTo>
                  <a:cubicBezTo>
                    <a:pt x="404" y="1279"/>
                    <a:pt x="388" y="1285"/>
                    <a:pt x="381" y="1299"/>
                  </a:cubicBezTo>
                  <a:cubicBezTo>
                    <a:pt x="369" y="1323"/>
                    <a:pt x="381" y="1346"/>
                    <a:pt x="405" y="1358"/>
                  </a:cubicBezTo>
                  <a:lnTo>
                    <a:pt x="774" y="1584"/>
                  </a:lnTo>
                  <a:cubicBezTo>
                    <a:pt x="727" y="1668"/>
                    <a:pt x="679" y="1763"/>
                    <a:pt x="643" y="1858"/>
                  </a:cubicBezTo>
                  <a:lnTo>
                    <a:pt x="239" y="1692"/>
                  </a:lnTo>
                  <a:cubicBezTo>
                    <a:pt x="232" y="1688"/>
                    <a:pt x="226" y="1687"/>
                    <a:pt x="220" y="1687"/>
                  </a:cubicBezTo>
                  <a:cubicBezTo>
                    <a:pt x="203" y="1687"/>
                    <a:pt x="188" y="1698"/>
                    <a:pt x="179" y="1715"/>
                  </a:cubicBezTo>
                  <a:cubicBezTo>
                    <a:pt x="167" y="1739"/>
                    <a:pt x="179" y="1763"/>
                    <a:pt x="203" y="1775"/>
                  </a:cubicBezTo>
                  <a:lnTo>
                    <a:pt x="620" y="1930"/>
                  </a:lnTo>
                  <a:cubicBezTo>
                    <a:pt x="584" y="2025"/>
                    <a:pt x="548" y="2120"/>
                    <a:pt x="524" y="2216"/>
                  </a:cubicBezTo>
                  <a:lnTo>
                    <a:pt x="96" y="2132"/>
                  </a:lnTo>
                  <a:cubicBezTo>
                    <a:pt x="72" y="2132"/>
                    <a:pt x="48" y="2144"/>
                    <a:pt x="48" y="2168"/>
                  </a:cubicBezTo>
                  <a:cubicBezTo>
                    <a:pt x="48" y="2192"/>
                    <a:pt x="60" y="2216"/>
                    <a:pt x="84" y="2216"/>
                  </a:cubicBezTo>
                  <a:lnTo>
                    <a:pt x="512" y="2299"/>
                  </a:lnTo>
                  <a:cubicBezTo>
                    <a:pt x="500" y="2394"/>
                    <a:pt x="489" y="2501"/>
                    <a:pt x="477" y="2597"/>
                  </a:cubicBezTo>
                  <a:lnTo>
                    <a:pt x="36" y="2597"/>
                  </a:lnTo>
                  <a:cubicBezTo>
                    <a:pt x="12" y="2597"/>
                    <a:pt x="0" y="2608"/>
                    <a:pt x="0" y="2632"/>
                  </a:cubicBezTo>
                  <a:cubicBezTo>
                    <a:pt x="0" y="2656"/>
                    <a:pt x="12" y="2680"/>
                    <a:pt x="36" y="2680"/>
                  </a:cubicBezTo>
                  <a:lnTo>
                    <a:pt x="477" y="2680"/>
                  </a:lnTo>
                  <a:cubicBezTo>
                    <a:pt x="477" y="2787"/>
                    <a:pt x="489" y="2882"/>
                    <a:pt x="500" y="2989"/>
                  </a:cubicBezTo>
                  <a:lnTo>
                    <a:pt x="60" y="3049"/>
                  </a:lnTo>
                  <a:cubicBezTo>
                    <a:pt x="36" y="3061"/>
                    <a:pt x="24" y="3073"/>
                    <a:pt x="24" y="3097"/>
                  </a:cubicBezTo>
                  <a:cubicBezTo>
                    <a:pt x="36" y="3120"/>
                    <a:pt x="48" y="3132"/>
                    <a:pt x="72" y="3132"/>
                  </a:cubicBezTo>
                  <a:lnTo>
                    <a:pt x="512" y="3073"/>
                  </a:lnTo>
                  <a:cubicBezTo>
                    <a:pt x="524" y="3168"/>
                    <a:pt x="548" y="3263"/>
                    <a:pt x="584" y="3359"/>
                  </a:cubicBezTo>
                  <a:lnTo>
                    <a:pt x="167" y="3501"/>
                  </a:lnTo>
                  <a:cubicBezTo>
                    <a:pt x="143" y="3513"/>
                    <a:pt x="131" y="3537"/>
                    <a:pt x="143" y="3549"/>
                  </a:cubicBezTo>
                  <a:cubicBezTo>
                    <a:pt x="143" y="3573"/>
                    <a:pt x="167" y="3585"/>
                    <a:pt x="191" y="3585"/>
                  </a:cubicBezTo>
                  <a:lnTo>
                    <a:pt x="608" y="3442"/>
                  </a:lnTo>
                  <a:cubicBezTo>
                    <a:pt x="643" y="3537"/>
                    <a:pt x="679" y="3620"/>
                    <a:pt x="727" y="3716"/>
                  </a:cubicBezTo>
                  <a:lnTo>
                    <a:pt x="346" y="3930"/>
                  </a:lnTo>
                  <a:cubicBezTo>
                    <a:pt x="322" y="3942"/>
                    <a:pt x="310" y="3966"/>
                    <a:pt x="322" y="3978"/>
                  </a:cubicBezTo>
                  <a:cubicBezTo>
                    <a:pt x="331" y="3995"/>
                    <a:pt x="346" y="4006"/>
                    <a:pt x="358" y="4006"/>
                  </a:cubicBezTo>
                  <a:cubicBezTo>
                    <a:pt x="362" y="4006"/>
                    <a:pt x="366" y="4005"/>
                    <a:pt x="369" y="4001"/>
                  </a:cubicBezTo>
                  <a:lnTo>
                    <a:pt x="381" y="4001"/>
                  </a:lnTo>
                  <a:lnTo>
                    <a:pt x="774" y="3787"/>
                  </a:lnTo>
                  <a:cubicBezTo>
                    <a:pt x="822" y="3870"/>
                    <a:pt x="881" y="3954"/>
                    <a:pt x="941" y="4037"/>
                  </a:cubicBezTo>
                  <a:lnTo>
                    <a:pt x="596" y="4311"/>
                  </a:lnTo>
                  <a:cubicBezTo>
                    <a:pt x="572" y="4323"/>
                    <a:pt x="572" y="4359"/>
                    <a:pt x="584" y="4371"/>
                  </a:cubicBezTo>
                  <a:cubicBezTo>
                    <a:pt x="592" y="4379"/>
                    <a:pt x="607" y="4387"/>
                    <a:pt x="618" y="4387"/>
                  </a:cubicBezTo>
                  <a:cubicBezTo>
                    <a:pt x="623" y="4387"/>
                    <a:pt x="628" y="4386"/>
                    <a:pt x="631" y="4382"/>
                  </a:cubicBezTo>
                  <a:lnTo>
                    <a:pt x="643" y="4382"/>
                  </a:lnTo>
                  <a:lnTo>
                    <a:pt x="989" y="4109"/>
                  </a:lnTo>
                  <a:cubicBezTo>
                    <a:pt x="1048" y="4180"/>
                    <a:pt x="1120" y="4251"/>
                    <a:pt x="1203" y="4323"/>
                  </a:cubicBezTo>
                  <a:lnTo>
                    <a:pt x="905" y="4656"/>
                  </a:lnTo>
                  <a:cubicBezTo>
                    <a:pt x="893" y="4668"/>
                    <a:pt x="893" y="4692"/>
                    <a:pt x="905" y="4716"/>
                  </a:cubicBezTo>
                  <a:cubicBezTo>
                    <a:pt x="913" y="4716"/>
                    <a:pt x="921" y="4721"/>
                    <a:pt x="933" y="4721"/>
                  </a:cubicBezTo>
                  <a:cubicBezTo>
                    <a:pt x="938" y="4721"/>
                    <a:pt x="945" y="4720"/>
                    <a:pt x="953" y="4716"/>
                  </a:cubicBezTo>
                  <a:cubicBezTo>
                    <a:pt x="953" y="4716"/>
                    <a:pt x="965" y="4716"/>
                    <a:pt x="965" y="4704"/>
                  </a:cubicBezTo>
                  <a:lnTo>
                    <a:pt x="1262" y="4371"/>
                  </a:lnTo>
                  <a:cubicBezTo>
                    <a:pt x="1334" y="4442"/>
                    <a:pt x="1417" y="4502"/>
                    <a:pt x="1501" y="4561"/>
                  </a:cubicBezTo>
                  <a:lnTo>
                    <a:pt x="1274" y="4930"/>
                  </a:lnTo>
                  <a:cubicBezTo>
                    <a:pt x="1262" y="4954"/>
                    <a:pt x="1262" y="4978"/>
                    <a:pt x="1286" y="4990"/>
                  </a:cubicBezTo>
                  <a:cubicBezTo>
                    <a:pt x="1294" y="4990"/>
                    <a:pt x="1302" y="4995"/>
                    <a:pt x="1310" y="4995"/>
                  </a:cubicBezTo>
                  <a:cubicBezTo>
                    <a:pt x="1314" y="4995"/>
                    <a:pt x="1318" y="4994"/>
                    <a:pt x="1322" y="4990"/>
                  </a:cubicBezTo>
                  <a:cubicBezTo>
                    <a:pt x="1334" y="4990"/>
                    <a:pt x="1334" y="4990"/>
                    <a:pt x="1346" y="4978"/>
                  </a:cubicBezTo>
                  <a:lnTo>
                    <a:pt x="1572" y="4597"/>
                  </a:lnTo>
                  <a:cubicBezTo>
                    <a:pt x="1655" y="4644"/>
                    <a:pt x="1751" y="4692"/>
                    <a:pt x="1846" y="4728"/>
                  </a:cubicBezTo>
                  <a:lnTo>
                    <a:pt x="1679" y="5144"/>
                  </a:lnTo>
                  <a:cubicBezTo>
                    <a:pt x="1679" y="5168"/>
                    <a:pt x="1691" y="5192"/>
                    <a:pt x="1703" y="5192"/>
                  </a:cubicBezTo>
                  <a:cubicBezTo>
                    <a:pt x="1709" y="5198"/>
                    <a:pt x="1715" y="5201"/>
                    <a:pt x="1719" y="5201"/>
                  </a:cubicBezTo>
                  <a:cubicBezTo>
                    <a:pt x="1724" y="5201"/>
                    <a:pt x="1727" y="5198"/>
                    <a:pt x="1727" y="5192"/>
                  </a:cubicBezTo>
                  <a:cubicBezTo>
                    <a:pt x="1751" y="5192"/>
                    <a:pt x="1751" y="5180"/>
                    <a:pt x="1763" y="5168"/>
                  </a:cubicBezTo>
                  <a:lnTo>
                    <a:pt x="1917" y="4763"/>
                  </a:lnTo>
                  <a:cubicBezTo>
                    <a:pt x="2013" y="4799"/>
                    <a:pt x="2108" y="4823"/>
                    <a:pt x="2215" y="4847"/>
                  </a:cubicBezTo>
                  <a:lnTo>
                    <a:pt x="2120" y="5275"/>
                  </a:lnTo>
                  <a:cubicBezTo>
                    <a:pt x="2120" y="5299"/>
                    <a:pt x="2132" y="5323"/>
                    <a:pt x="2155" y="5323"/>
                  </a:cubicBezTo>
                  <a:lnTo>
                    <a:pt x="2179" y="5323"/>
                  </a:lnTo>
                  <a:cubicBezTo>
                    <a:pt x="2191" y="5323"/>
                    <a:pt x="2203" y="5311"/>
                    <a:pt x="2203" y="5299"/>
                  </a:cubicBezTo>
                  <a:lnTo>
                    <a:pt x="2286" y="4859"/>
                  </a:lnTo>
                  <a:cubicBezTo>
                    <a:pt x="2394" y="4883"/>
                    <a:pt x="2489" y="4894"/>
                    <a:pt x="2596" y="4894"/>
                  </a:cubicBezTo>
                  <a:lnTo>
                    <a:pt x="2584" y="5335"/>
                  </a:lnTo>
                  <a:cubicBezTo>
                    <a:pt x="2584" y="5359"/>
                    <a:pt x="2596" y="5383"/>
                    <a:pt x="2620" y="5383"/>
                  </a:cubicBezTo>
                  <a:lnTo>
                    <a:pt x="2632" y="5383"/>
                  </a:lnTo>
                  <a:cubicBezTo>
                    <a:pt x="2655" y="5371"/>
                    <a:pt x="2667" y="5359"/>
                    <a:pt x="2667" y="5335"/>
                  </a:cubicBezTo>
                  <a:lnTo>
                    <a:pt x="2679" y="4894"/>
                  </a:lnTo>
                  <a:cubicBezTo>
                    <a:pt x="2775" y="4894"/>
                    <a:pt x="2882" y="4894"/>
                    <a:pt x="2977" y="4883"/>
                  </a:cubicBezTo>
                  <a:lnTo>
                    <a:pt x="3036" y="5311"/>
                  </a:lnTo>
                  <a:cubicBezTo>
                    <a:pt x="3048" y="5335"/>
                    <a:pt x="3072" y="5347"/>
                    <a:pt x="3084" y="5347"/>
                  </a:cubicBezTo>
                  <a:lnTo>
                    <a:pt x="3096" y="5347"/>
                  </a:lnTo>
                  <a:cubicBezTo>
                    <a:pt x="3120" y="5347"/>
                    <a:pt x="3132" y="5323"/>
                    <a:pt x="3120" y="5299"/>
                  </a:cubicBezTo>
                  <a:lnTo>
                    <a:pt x="3060" y="4871"/>
                  </a:lnTo>
                  <a:cubicBezTo>
                    <a:pt x="3108" y="4859"/>
                    <a:pt x="3167" y="4847"/>
                    <a:pt x="3215" y="4835"/>
                  </a:cubicBezTo>
                  <a:cubicBezTo>
                    <a:pt x="3263" y="4823"/>
                    <a:pt x="3310" y="4811"/>
                    <a:pt x="3346" y="4799"/>
                  </a:cubicBezTo>
                  <a:lnTo>
                    <a:pt x="3489" y="5216"/>
                  </a:lnTo>
                  <a:cubicBezTo>
                    <a:pt x="3501" y="5228"/>
                    <a:pt x="3525" y="5240"/>
                    <a:pt x="3537" y="5240"/>
                  </a:cubicBezTo>
                  <a:lnTo>
                    <a:pt x="3548" y="5240"/>
                  </a:lnTo>
                  <a:cubicBezTo>
                    <a:pt x="3560" y="5228"/>
                    <a:pt x="3572" y="5204"/>
                    <a:pt x="3572" y="5180"/>
                  </a:cubicBezTo>
                  <a:lnTo>
                    <a:pt x="3429" y="4763"/>
                  </a:lnTo>
                  <a:cubicBezTo>
                    <a:pt x="3525" y="4728"/>
                    <a:pt x="3620" y="4692"/>
                    <a:pt x="3703" y="4644"/>
                  </a:cubicBezTo>
                  <a:lnTo>
                    <a:pt x="3918" y="5037"/>
                  </a:lnTo>
                  <a:cubicBezTo>
                    <a:pt x="3926" y="5046"/>
                    <a:pt x="3934" y="5054"/>
                    <a:pt x="3947" y="5054"/>
                  </a:cubicBezTo>
                  <a:cubicBezTo>
                    <a:pt x="3952" y="5054"/>
                    <a:pt x="3958" y="5053"/>
                    <a:pt x="3965" y="5049"/>
                  </a:cubicBezTo>
                  <a:lnTo>
                    <a:pt x="3977" y="5049"/>
                  </a:lnTo>
                  <a:cubicBezTo>
                    <a:pt x="3989" y="5037"/>
                    <a:pt x="4001" y="5013"/>
                    <a:pt x="3989" y="4990"/>
                  </a:cubicBezTo>
                  <a:lnTo>
                    <a:pt x="3775" y="4609"/>
                  </a:lnTo>
                  <a:cubicBezTo>
                    <a:pt x="3870" y="4561"/>
                    <a:pt x="3953" y="4502"/>
                    <a:pt x="4025" y="4442"/>
                  </a:cubicBezTo>
                  <a:lnTo>
                    <a:pt x="4299" y="4787"/>
                  </a:lnTo>
                  <a:cubicBezTo>
                    <a:pt x="4310" y="4799"/>
                    <a:pt x="4334" y="4799"/>
                    <a:pt x="4346" y="4799"/>
                  </a:cubicBezTo>
                  <a:cubicBezTo>
                    <a:pt x="4358" y="4799"/>
                    <a:pt x="4358" y="4787"/>
                    <a:pt x="4358" y="4787"/>
                  </a:cubicBezTo>
                  <a:cubicBezTo>
                    <a:pt x="4382" y="4775"/>
                    <a:pt x="4382" y="4752"/>
                    <a:pt x="4370" y="4728"/>
                  </a:cubicBezTo>
                  <a:lnTo>
                    <a:pt x="4096" y="4382"/>
                  </a:lnTo>
                  <a:cubicBezTo>
                    <a:pt x="4168" y="4323"/>
                    <a:pt x="4239" y="4251"/>
                    <a:pt x="4310" y="4180"/>
                  </a:cubicBezTo>
                  <a:lnTo>
                    <a:pt x="4644" y="4466"/>
                  </a:lnTo>
                  <a:cubicBezTo>
                    <a:pt x="4656" y="4478"/>
                    <a:pt x="4668" y="4478"/>
                    <a:pt x="4680" y="4478"/>
                  </a:cubicBezTo>
                  <a:cubicBezTo>
                    <a:pt x="4691" y="4478"/>
                    <a:pt x="4691" y="4466"/>
                    <a:pt x="4703" y="4466"/>
                  </a:cubicBezTo>
                  <a:cubicBezTo>
                    <a:pt x="4715" y="4442"/>
                    <a:pt x="4715" y="4418"/>
                    <a:pt x="4703" y="4406"/>
                  </a:cubicBezTo>
                  <a:lnTo>
                    <a:pt x="4370" y="4121"/>
                  </a:lnTo>
                  <a:cubicBezTo>
                    <a:pt x="4430" y="4037"/>
                    <a:pt x="4489" y="3954"/>
                    <a:pt x="4549" y="3870"/>
                  </a:cubicBezTo>
                  <a:lnTo>
                    <a:pt x="4918" y="4097"/>
                  </a:lnTo>
                  <a:cubicBezTo>
                    <a:pt x="4930" y="4109"/>
                    <a:pt x="4941" y="4109"/>
                    <a:pt x="4953" y="4109"/>
                  </a:cubicBezTo>
                  <a:cubicBezTo>
                    <a:pt x="4965" y="4109"/>
                    <a:pt x="4977" y="4097"/>
                    <a:pt x="4977" y="4085"/>
                  </a:cubicBezTo>
                  <a:cubicBezTo>
                    <a:pt x="4989" y="4073"/>
                    <a:pt x="4989" y="4037"/>
                    <a:pt x="4965" y="4025"/>
                  </a:cubicBezTo>
                  <a:lnTo>
                    <a:pt x="4584" y="3799"/>
                  </a:lnTo>
                  <a:cubicBezTo>
                    <a:pt x="4644" y="3716"/>
                    <a:pt x="4680" y="3620"/>
                    <a:pt x="4727" y="3537"/>
                  </a:cubicBezTo>
                  <a:lnTo>
                    <a:pt x="5132" y="3692"/>
                  </a:lnTo>
                  <a:lnTo>
                    <a:pt x="5156" y="3692"/>
                  </a:lnTo>
                  <a:cubicBezTo>
                    <a:pt x="5168" y="3692"/>
                    <a:pt x="5180" y="3680"/>
                    <a:pt x="5192" y="3668"/>
                  </a:cubicBezTo>
                  <a:cubicBezTo>
                    <a:pt x="5192" y="3644"/>
                    <a:pt x="5180" y="3620"/>
                    <a:pt x="5168" y="3609"/>
                  </a:cubicBezTo>
                  <a:lnTo>
                    <a:pt x="4751" y="3454"/>
                  </a:lnTo>
                  <a:cubicBezTo>
                    <a:pt x="4787" y="3359"/>
                    <a:pt x="4811" y="3263"/>
                    <a:pt x="4834" y="3168"/>
                  </a:cubicBezTo>
                  <a:lnTo>
                    <a:pt x="5263" y="3251"/>
                  </a:lnTo>
                  <a:lnTo>
                    <a:pt x="5287" y="3251"/>
                  </a:lnTo>
                  <a:cubicBezTo>
                    <a:pt x="5299" y="3251"/>
                    <a:pt x="5311" y="3239"/>
                    <a:pt x="5322" y="3216"/>
                  </a:cubicBezTo>
                  <a:cubicBezTo>
                    <a:pt x="5322" y="3192"/>
                    <a:pt x="5311" y="3168"/>
                    <a:pt x="5287" y="3168"/>
                  </a:cubicBezTo>
                  <a:lnTo>
                    <a:pt x="4858" y="3085"/>
                  </a:lnTo>
                  <a:cubicBezTo>
                    <a:pt x="4870" y="2989"/>
                    <a:pt x="4882" y="2882"/>
                    <a:pt x="4882" y="2787"/>
                  </a:cubicBezTo>
                  <a:lnTo>
                    <a:pt x="5322" y="2799"/>
                  </a:lnTo>
                  <a:cubicBezTo>
                    <a:pt x="5334" y="2799"/>
                    <a:pt x="5334" y="2799"/>
                    <a:pt x="5334" y="2787"/>
                  </a:cubicBezTo>
                  <a:cubicBezTo>
                    <a:pt x="5358" y="2787"/>
                    <a:pt x="5370" y="2775"/>
                    <a:pt x="5370" y="2751"/>
                  </a:cubicBezTo>
                  <a:cubicBezTo>
                    <a:pt x="5370" y="2727"/>
                    <a:pt x="5346" y="2716"/>
                    <a:pt x="5334" y="2716"/>
                  </a:cubicBezTo>
                  <a:lnTo>
                    <a:pt x="4894" y="2704"/>
                  </a:lnTo>
                  <a:cubicBezTo>
                    <a:pt x="4894" y="2597"/>
                    <a:pt x="4882" y="2501"/>
                    <a:pt x="4870" y="2394"/>
                  </a:cubicBezTo>
                  <a:lnTo>
                    <a:pt x="5299" y="2335"/>
                  </a:lnTo>
                  <a:lnTo>
                    <a:pt x="5311" y="2335"/>
                  </a:lnTo>
                  <a:cubicBezTo>
                    <a:pt x="5334" y="2323"/>
                    <a:pt x="5346" y="2311"/>
                    <a:pt x="5334" y="2287"/>
                  </a:cubicBezTo>
                  <a:cubicBezTo>
                    <a:pt x="5334" y="2263"/>
                    <a:pt x="5311" y="2251"/>
                    <a:pt x="5287" y="2251"/>
                  </a:cubicBezTo>
                  <a:lnTo>
                    <a:pt x="4858" y="2323"/>
                  </a:lnTo>
                  <a:cubicBezTo>
                    <a:pt x="4834" y="2216"/>
                    <a:pt x="4811" y="2120"/>
                    <a:pt x="4787" y="2025"/>
                  </a:cubicBezTo>
                  <a:lnTo>
                    <a:pt x="5203" y="1882"/>
                  </a:lnTo>
                  <a:cubicBezTo>
                    <a:pt x="5227" y="1870"/>
                    <a:pt x="5239" y="1858"/>
                    <a:pt x="5227" y="1835"/>
                  </a:cubicBezTo>
                  <a:cubicBezTo>
                    <a:pt x="5215" y="1811"/>
                    <a:pt x="5192" y="1799"/>
                    <a:pt x="5180" y="1799"/>
                  </a:cubicBezTo>
                  <a:lnTo>
                    <a:pt x="4763" y="1942"/>
                  </a:lnTo>
                  <a:cubicBezTo>
                    <a:pt x="4727" y="1846"/>
                    <a:pt x="4680" y="1763"/>
                    <a:pt x="4644" y="1668"/>
                  </a:cubicBezTo>
                  <a:lnTo>
                    <a:pt x="5025" y="1454"/>
                  </a:lnTo>
                  <a:cubicBezTo>
                    <a:pt x="5049" y="1442"/>
                    <a:pt x="5049" y="1418"/>
                    <a:pt x="5037" y="1406"/>
                  </a:cubicBezTo>
                  <a:cubicBezTo>
                    <a:pt x="5028" y="1388"/>
                    <a:pt x="5013" y="1377"/>
                    <a:pt x="4996" y="1377"/>
                  </a:cubicBezTo>
                  <a:cubicBezTo>
                    <a:pt x="4990" y="1377"/>
                    <a:pt x="4984" y="1379"/>
                    <a:pt x="4977" y="1382"/>
                  </a:cubicBezTo>
                  <a:lnTo>
                    <a:pt x="4596" y="1596"/>
                  </a:lnTo>
                  <a:cubicBezTo>
                    <a:pt x="4549" y="1513"/>
                    <a:pt x="4489" y="1430"/>
                    <a:pt x="4430" y="1346"/>
                  </a:cubicBezTo>
                  <a:lnTo>
                    <a:pt x="4775" y="1073"/>
                  </a:lnTo>
                  <a:cubicBezTo>
                    <a:pt x="4787" y="1061"/>
                    <a:pt x="4799" y="1025"/>
                    <a:pt x="4775" y="1013"/>
                  </a:cubicBezTo>
                  <a:cubicBezTo>
                    <a:pt x="4768" y="999"/>
                    <a:pt x="4757" y="993"/>
                    <a:pt x="4744" y="993"/>
                  </a:cubicBezTo>
                  <a:cubicBezTo>
                    <a:pt x="4735" y="993"/>
                    <a:pt x="4725" y="996"/>
                    <a:pt x="4715" y="1001"/>
                  </a:cubicBezTo>
                  <a:lnTo>
                    <a:pt x="4382" y="1287"/>
                  </a:lnTo>
                  <a:cubicBezTo>
                    <a:pt x="4346" y="1239"/>
                    <a:pt x="4310" y="1203"/>
                    <a:pt x="4275" y="1168"/>
                  </a:cubicBezTo>
                  <a:cubicBezTo>
                    <a:pt x="4239" y="1132"/>
                    <a:pt x="4203" y="1096"/>
                    <a:pt x="4168" y="1061"/>
                  </a:cubicBezTo>
                  <a:lnTo>
                    <a:pt x="4465" y="727"/>
                  </a:lnTo>
                  <a:cubicBezTo>
                    <a:pt x="4477" y="715"/>
                    <a:pt x="4477" y="692"/>
                    <a:pt x="4453" y="668"/>
                  </a:cubicBezTo>
                  <a:cubicBezTo>
                    <a:pt x="4448" y="663"/>
                    <a:pt x="4441" y="660"/>
                    <a:pt x="4433" y="660"/>
                  </a:cubicBezTo>
                  <a:cubicBezTo>
                    <a:pt x="4422" y="660"/>
                    <a:pt x="4408" y="666"/>
                    <a:pt x="4394" y="680"/>
                  </a:cubicBezTo>
                  <a:lnTo>
                    <a:pt x="4108" y="1013"/>
                  </a:lnTo>
                  <a:cubicBezTo>
                    <a:pt x="4025" y="942"/>
                    <a:pt x="3953" y="882"/>
                    <a:pt x="3870" y="834"/>
                  </a:cubicBezTo>
                  <a:lnTo>
                    <a:pt x="4096" y="453"/>
                  </a:lnTo>
                  <a:cubicBezTo>
                    <a:pt x="4108" y="430"/>
                    <a:pt x="4096" y="406"/>
                    <a:pt x="4072" y="394"/>
                  </a:cubicBezTo>
                  <a:cubicBezTo>
                    <a:pt x="4069" y="390"/>
                    <a:pt x="4064" y="389"/>
                    <a:pt x="4059" y="389"/>
                  </a:cubicBezTo>
                  <a:cubicBezTo>
                    <a:pt x="4047" y="389"/>
                    <a:pt x="4033" y="397"/>
                    <a:pt x="4025" y="406"/>
                  </a:cubicBezTo>
                  <a:lnTo>
                    <a:pt x="3798" y="787"/>
                  </a:lnTo>
                  <a:cubicBezTo>
                    <a:pt x="3703" y="739"/>
                    <a:pt x="3620" y="692"/>
                    <a:pt x="3525" y="656"/>
                  </a:cubicBezTo>
                  <a:lnTo>
                    <a:pt x="3679" y="239"/>
                  </a:lnTo>
                  <a:cubicBezTo>
                    <a:pt x="3691" y="227"/>
                    <a:pt x="3679" y="191"/>
                    <a:pt x="3656" y="191"/>
                  </a:cubicBezTo>
                  <a:cubicBezTo>
                    <a:pt x="3649" y="188"/>
                    <a:pt x="3643" y="187"/>
                    <a:pt x="3637" y="187"/>
                  </a:cubicBezTo>
                  <a:cubicBezTo>
                    <a:pt x="3621" y="187"/>
                    <a:pt x="3608" y="198"/>
                    <a:pt x="3608" y="215"/>
                  </a:cubicBezTo>
                  <a:lnTo>
                    <a:pt x="3441" y="620"/>
                  </a:lnTo>
                  <a:cubicBezTo>
                    <a:pt x="3346" y="584"/>
                    <a:pt x="3251" y="561"/>
                    <a:pt x="3156" y="537"/>
                  </a:cubicBezTo>
                  <a:lnTo>
                    <a:pt x="3239" y="108"/>
                  </a:lnTo>
                  <a:cubicBezTo>
                    <a:pt x="3251" y="84"/>
                    <a:pt x="3227" y="60"/>
                    <a:pt x="3203" y="60"/>
                  </a:cubicBezTo>
                  <a:cubicBezTo>
                    <a:pt x="3201" y="58"/>
                    <a:pt x="3198" y="57"/>
                    <a:pt x="3196" y="57"/>
                  </a:cubicBezTo>
                  <a:cubicBezTo>
                    <a:pt x="3183" y="57"/>
                    <a:pt x="3165" y="77"/>
                    <a:pt x="3156" y="96"/>
                  </a:cubicBezTo>
                  <a:lnTo>
                    <a:pt x="3072" y="525"/>
                  </a:lnTo>
                  <a:cubicBezTo>
                    <a:pt x="2977" y="501"/>
                    <a:pt x="2870" y="489"/>
                    <a:pt x="2775" y="489"/>
                  </a:cubicBezTo>
                  <a:lnTo>
                    <a:pt x="2786" y="49"/>
                  </a:lnTo>
                  <a:cubicBezTo>
                    <a:pt x="2786" y="25"/>
                    <a:pt x="2763" y="13"/>
                    <a:pt x="2739" y="1"/>
                  </a:cubicBezTo>
                  <a:close/>
                </a:path>
              </a:pathLst>
            </a:custGeom>
            <a:solidFill>
              <a:schemeClr val="lt1"/>
            </a:solidFill>
            <a:ln>
              <a:noFill/>
            </a:ln>
          </p:spPr>
          <p:txBody>
            <a:bodyPr spcFirstLastPara="1" wrap="square" lIns="182850" tIns="182850" rIns="182850" bIns="182850" anchor="ctr" anchorCtr="0">
              <a:noAutofit/>
            </a:bodyPr>
            <a:lstStyle/>
            <a:p>
              <a:endParaRPr sz="3600"/>
            </a:p>
          </p:txBody>
        </p:sp>
        <p:grpSp>
          <p:nvGrpSpPr>
            <p:cNvPr id="2607" name="Google Shape;2607;p72"/>
            <p:cNvGrpSpPr/>
            <p:nvPr/>
          </p:nvGrpSpPr>
          <p:grpSpPr>
            <a:xfrm>
              <a:off x="-1023447" y="1674407"/>
              <a:ext cx="221998" cy="292083"/>
              <a:chOff x="-1023443" y="1674418"/>
              <a:chExt cx="221998" cy="292083"/>
            </a:xfrm>
          </p:grpSpPr>
          <p:sp>
            <p:nvSpPr>
              <p:cNvPr id="2608" name="Google Shape;2608;p72"/>
              <p:cNvSpPr/>
              <p:nvPr/>
            </p:nvSpPr>
            <p:spPr>
              <a:xfrm flipH="1">
                <a:off x="-1007977" y="1674418"/>
                <a:ext cx="196300" cy="188341"/>
              </a:xfrm>
              <a:custGeom>
                <a:avLst/>
                <a:gdLst/>
                <a:ahLst/>
                <a:cxnLst/>
                <a:rect l="l" t="t" r="r" b="b"/>
                <a:pathLst>
                  <a:path w="1650" h="1583" extrusionOk="0">
                    <a:moveTo>
                      <a:pt x="863" y="0"/>
                    </a:moveTo>
                    <a:cubicBezTo>
                      <a:pt x="575" y="0"/>
                      <a:pt x="281" y="134"/>
                      <a:pt x="188" y="408"/>
                    </a:cubicBezTo>
                    <a:cubicBezTo>
                      <a:pt x="1" y="970"/>
                      <a:pt x="591" y="1085"/>
                      <a:pt x="649" y="1142"/>
                    </a:cubicBezTo>
                    <a:cubicBezTo>
                      <a:pt x="714" y="1207"/>
                      <a:pt x="548" y="1531"/>
                      <a:pt x="649" y="1546"/>
                    </a:cubicBezTo>
                    <a:cubicBezTo>
                      <a:pt x="651" y="1546"/>
                      <a:pt x="652" y="1546"/>
                      <a:pt x="654" y="1546"/>
                    </a:cubicBezTo>
                    <a:cubicBezTo>
                      <a:pt x="730" y="1546"/>
                      <a:pt x="755" y="1419"/>
                      <a:pt x="762" y="1366"/>
                    </a:cubicBezTo>
                    <a:lnTo>
                      <a:pt x="762" y="1366"/>
                    </a:lnTo>
                    <a:cubicBezTo>
                      <a:pt x="757" y="1426"/>
                      <a:pt x="751" y="1583"/>
                      <a:pt x="837" y="1583"/>
                    </a:cubicBezTo>
                    <a:cubicBezTo>
                      <a:pt x="841" y="1583"/>
                      <a:pt x="846" y="1583"/>
                      <a:pt x="851" y="1582"/>
                    </a:cubicBezTo>
                    <a:cubicBezTo>
                      <a:pt x="936" y="1562"/>
                      <a:pt x="937" y="1464"/>
                      <a:pt x="930" y="1407"/>
                    </a:cubicBezTo>
                    <a:lnTo>
                      <a:pt x="930" y="1407"/>
                    </a:lnTo>
                    <a:cubicBezTo>
                      <a:pt x="942" y="1461"/>
                      <a:pt x="969" y="1550"/>
                      <a:pt x="1019" y="1550"/>
                    </a:cubicBezTo>
                    <a:cubicBezTo>
                      <a:pt x="1025" y="1550"/>
                      <a:pt x="1031" y="1548"/>
                      <a:pt x="1038" y="1546"/>
                    </a:cubicBezTo>
                    <a:cubicBezTo>
                      <a:pt x="1124" y="1510"/>
                      <a:pt x="973" y="1171"/>
                      <a:pt x="1038" y="1142"/>
                    </a:cubicBezTo>
                    <a:cubicBezTo>
                      <a:pt x="1103" y="1121"/>
                      <a:pt x="1650" y="948"/>
                      <a:pt x="1513" y="408"/>
                    </a:cubicBezTo>
                    <a:cubicBezTo>
                      <a:pt x="1448" y="139"/>
                      <a:pt x="1158" y="0"/>
                      <a:pt x="863"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09" name="Google Shape;2609;p72"/>
              <p:cNvSpPr/>
              <p:nvPr/>
            </p:nvSpPr>
            <p:spPr>
              <a:xfrm flipH="1">
                <a:off x="-903995" y="1726290"/>
                <a:ext cx="58771" cy="49495"/>
              </a:xfrm>
              <a:custGeom>
                <a:avLst/>
                <a:gdLst/>
                <a:ahLst/>
                <a:cxnLst/>
                <a:rect l="l" t="t" r="r" b="b"/>
                <a:pathLst>
                  <a:path w="494" h="416" extrusionOk="0">
                    <a:moveTo>
                      <a:pt x="218" y="1"/>
                    </a:moveTo>
                    <a:cubicBezTo>
                      <a:pt x="198" y="1"/>
                      <a:pt x="178" y="8"/>
                      <a:pt x="158" y="22"/>
                    </a:cubicBezTo>
                    <a:cubicBezTo>
                      <a:pt x="1" y="142"/>
                      <a:pt x="184" y="415"/>
                      <a:pt x="320" y="415"/>
                    </a:cubicBezTo>
                    <a:cubicBezTo>
                      <a:pt x="339" y="415"/>
                      <a:pt x="358" y="410"/>
                      <a:pt x="374" y="397"/>
                    </a:cubicBezTo>
                    <a:cubicBezTo>
                      <a:pt x="493" y="303"/>
                      <a:pt x="356" y="1"/>
                      <a:pt x="218"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610" name="Google Shape;2610;p72"/>
              <p:cNvSpPr/>
              <p:nvPr/>
            </p:nvSpPr>
            <p:spPr>
              <a:xfrm flipH="1">
                <a:off x="-983107" y="1726290"/>
                <a:ext cx="58057" cy="49495"/>
              </a:xfrm>
              <a:custGeom>
                <a:avLst/>
                <a:gdLst/>
                <a:ahLst/>
                <a:cxnLst/>
                <a:rect l="l" t="t" r="r" b="b"/>
                <a:pathLst>
                  <a:path w="488" h="416" extrusionOk="0">
                    <a:moveTo>
                      <a:pt x="277" y="1"/>
                    </a:moveTo>
                    <a:cubicBezTo>
                      <a:pt x="139" y="1"/>
                      <a:pt x="1" y="303"/>
                      <a:pt x="114" y="397"/>
                    </a:cubicBezTo>
                    <a:cubicBezTo>
                      <a:pt x="131" y="410"/>
                      <a:pt x="150" y="415"/>
                      <a:pt x="170" y="415"/>
                    </a:cubicBezTo>
                    <a:cubicBezTo>
                      <a:pt x="309" y="415"/>
                      <a:pt x="488" y="142"/>
                      <a:pt x="337" y="22"/>
                    </a:cubicBezTo>
                    <a:cubicBezTo>
                      <a:pt x="317" y="8"/>
                      <a:pt x="297" y="1"/>
                      <a:pt x="277" y="1"/>
                    </a:cubicBezTo>
                    <a:close/>
                  </a:path>
                </a:pathLst>
              </a:custGeom>
              <a:solidFill>
                <a:schemeClr val="accent1"/>
              </a:solidFill>
              <a:ln>
                <a:noFill/>
              </a:ln>
            </p:spPr>
            <p:txBody>
              <a:bodyPr spcFirstLastPara="1" wrap="square" lIns="182850" tIns="182850" rIns="182850" bIns="182850" anchor="ctr" anchorCtr="0">
                <a:noAutofit/>
              </a:bodyPr>
              <a:lstStyle/>
              <a:p>
                <a:endParaRPr sz="3600"/>
              </a:p>
            </p:txBody>
          </p:sp>
          <p:sp>
            <p:nvSpPr>
              <p:cNvPr id="2611" name="Google Shape;2611;p72"/>
              <p:cNvSpPr/>
              <p:nvPr/>
            </p:nvSpPr>
            <p:spPr>
              <a:xfrm flipH="1">
                <a:off x="-1023443" y="1824918"/>
                <a:ext cx="217715" cy="141583"/>
              </a:xfrm>
              <a:custGeom>
                <a:avLst/>
                <a:gdLst/>
                <a:ahLst/>
                <a:cxnLst/>
                <a:rect l="l" t="t" r="r" b="b"/>
                <a:pathLst>
                  <a:path w="1830" h="1190" extrusionOk="0">
                    <a:moveTo>
                      <a:pt x="226" y="1"/>
                    </a:moveTo>
                    <a:cubicBezTo>
                      <a:pt x="216" y="1"/>
                      <a:pt x="206" y="3"/>
                      <a:pt x="195" y="7"/>
                    </a:cubicBezTo>
                    <a:cubicBezTo>
                      <a:pt x="72" y="57"/>
                      <a:pt x="252" y="281"/>
                      <a:pt x="252" y="281"/>
                    </a:cubicBezTo>
                    <a:cubicBezTo>
                      <a:pt x="252" y="281"/>
                      <a:pt x="0" y="302"/>
                      <a:pt x="22" y="439"/>
                    </a:cubicBezTo>
                    <a:cubicBezTo>
                      <a:pt x="29" y="473"/>
                      <a:pt x="52" y="486"/>
                      <a:pt x="83" y="486"/>
                    </a:cubicBezTo>
                    <a:cubicBezTo>
                      <a:pt x="172" y="486"/>
                      <a:pt x="328" y="381"/>
                      <a:pt x="370" y="381"/>
                    </a:cubicBezTo>
                    <a:cubicBezTo>
                      <a:pt x="372" y="381"/>
                      <a:pt x="373" y="381"/>
                      <a:pt x="375" y="382"/>
                    </a:cubicBezTo>
                    <a:cubicBezTo>
                      <a:pt x="411" y="389"/>
                      <a:pt x="1318" y="886"/>
                      <a:pt x="1369" y="929"/>
                    </a:cubicBezTo>
                    <a:cubicBezTo>
                      <a:pt x="1417" y="963"/>
                      <a:pt x="1412" y="1189"/>
                      <a:pt x="1526" y="1189"/>
                    </a:cubicBezTo>
                    <a:cubicBezTo>
                      <a:pt x="1531" y="1189"/>
                      <a:pt x="1536" y="1189"/>
                      <a:pt x="1541" y="1188"/>
                    </a:cubicBezTo>
                    <a:cubicBezTo>
                      <a:pt x="1671" y="1159"/>
                      <a:pt x="1556" y="936"/>
                      <a:pt x="1606" y="929"/>
                    </a:cubicBezTo>
                    <a:cubicBezTo>
                      <a:pt x="1657" y="914"/>
                      <a:pt x="1829" y="814"/>
                      <a:pt x="1750" y="727"/>
                    </a:cubicBezTo>
                    <a:cubicBezTo>
                      <a:pt x="1736" y="711"/>
                      <a:pt x="1722" y="704"/>
                      <a:pt x="1707" y="704"/>
                    </a:cubicBezTo>
                    <a:cubicBezTo>
                      <a:pt x="1649" y="704"/>
                      <a:pt x="1578" y="797"/>
                      <a:pt x="1469" y="797"/>
                    </a:cubicBezTo>
                    <a:cubicBezTo>
                      <a:pt x="1455" y="797"/>
                      <a:pt x="1441" y="795"/>
                      <a:pt x="1426" y="792"/>
                    </a:cubicBezTo>
                    <a:cubicBezTo>
                      <a:pt x="1268" y="749"/>
                      <a:pt x="533" y="418"/>
                      <a:pt x="375" y="252"/>
                    </a:cubicBezTo>
                    <a:cubicBezTo>
                      <a:pt x="349" y="226"/>
                      <a:pt x="328" y="1"/>
                      <a:pt x="226"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12" name="Google Shape;2612;p72"/>
              <p:cNvSpPr/>
              <p:nvPr/>
            </p:nvSpPr>
            <p:spPr>
              <a:xfrm flipH="1">
                <a:off x="-1019160" y="1824918"/>
                <a:ext cx="217715" cy="141583"/>
              </a:xfrm>
              <a:custGeom>
                <a:avLst/>
                <a:gdLst/>
                <a:ahLst/>
                <a:cxnLst/>
                <a:rect l="l" t="t" r="r" b="b"/>
                <a:pathLst>
                  <a:path w="1830" h="1190" extrusionOk="0">
                    <a:moveTo>
                      <a:pt x="1604" y="1"/>
                    </a:moveTo>
                    <a:cubicBezTo>
                      <a:pt x="1502" y="1"/>
                      <a:pt x="1481" y="226"/>
                      <a:pt x="1455" y="252"/>
                    </a:cubicBezTo>
                    <a:cubicBezTo>
                      <a:pt x="1297" y="418"/>
                      <a:pt x="562" y="749"/>
                      <a:pt x="397" y="792"/>
                    </a:cubicBezTo>
                    <a:cubicBezTo>
                      <a:pt x="382" y="795"/>
                      <a:pt x="369" y="797"/>
                      <a:pt x="356" y="797"/>
                    </a:cubicBezTo>
                    <a:cubicBezTo>
                      <a:pt x="251" y="797"/>
                      <a:pt x="180" y="704"/>
                      <a:pt x="119" y="704"/>
                    </a:cubicBezTo>
                    <a:cubicBezTo>
                      <a:pt x="103" y="704"/>
                      <a:pt x="88" y="711"/>
                      <a:pt x="72" y="727"/>
                    </a:cubicBezTo>
                    <a:cubicBezTo>
                      <a:pt x="0" y="814"/>
                      <a:pt x="173" y="914"/>
                      <a:pt x="224" y="929"/>
                    </a:cubicBezTo>
                    <a:cubicBezTo>
                      <a:pt x="274" y="936"/>
                      <a:pt x="159" y="1159"/>
                      <a:pt x="288" y="1188"/>
                    </a:cubicBezTo>
                    <a:cubicBezTo>
                      <a:pt x="294" y="1189"/>
                      <a:pt x="299" y="1189"/>
                      <a:pt x="304" y="1189"/>
                    </a:cubicBezTo>
                    <a:cubicBezTo>
                      <a:pt x="418" y="1189"/>
                      <a:pt x="413" y="963"/>
                      <a:pt x="461" y="929"/>
                    </a:cubicBezTo>
                    <a:cubicBezTo>
                      <a:pt x="512" y="886"/>
                      <a:pt x="1419" y="389"/>
                      <a:pt x="1455" y="382"/>
                    </a:cubicBezTo>
                    <a:cubicBezTo>
                      <a:pt x="1456" y="381"/>
                      <a:pt x="1458" y="381"/>
                      <a:pt x="1460" y="381"/>
                    </a:cubicBezTo>
                    <a:cubicBezTo>
                      <a:pt x="1502" y="381"/>
                      <a:pt x="1658" y="486"/>
                      <a:pt x="1747" y="486"/>
                    </a:cubicBezTo>
                    <a:cubicBezTo>
                      <a:pt x="1778" y="486"/>
                      <a:pt x="1801" y="473"/>
                      <a:pt x="1808" y="439"/>
                    </a:cubicBezTo>
                    <a:cubicBezTo>
                      <a:pt x="1829" y="302"/>
                      <a:pt x="1570" y="281"/>
                      <a:pt x="1570" y="281"/>
                    </a:cubicBezTo>
                    <a:cubicBezTo>
                      <a:pt x="1570" y="281"/>
                      <a:pt x="1757" y="57"/>
                      <a:pt x="1635" y="7"/>
                    </a:cubicBezTo>
                    <a:cubicBezTo>
                      <a:pt x="1624" y="3"/>
                      <a:pt x="1614" y="1"/>
                      <a:pt x="1604"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grpSp>
      </p:grpSp>
      <p:grpSp>
        <p:nvGrpSpPr>
          <p:cNvPr id="2613" name="Google Shape;2613;p72"/>
          <p:cNvGrpSpPr/>
          <p:nvPr/>
        </p:nvGrpSpPr>
        <p:grpSpPr>
          <a:xfrm>
            <a:off x="5638800" y="6515100"/>
            <a:ext cx="6046714" cy="3162680"/>
            <a:chOff x="3644143" y="3093209"/>
            <a:chExt cx="1855714" cy="1581340"/>
          </a:xfrm>
        </p:grpSpPr>
        <p:sp>
          <p:nvSpPr>
            <p:cNvPr id="2614" name="Google Shape;2614;p72"/>
            <p:cNvSpPr/>
            <p:nvPr/>
          </p:nvSpPr>
          <p:spPr>
            <a:xfrm>
              <a:off x="3644143" y="4412775"/>
              <a:ext cx="1808094" cy="261774"/>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chemeClr val="dk1">
                <a:alpha val="31370"/>
              </a:schemeClr>
            </a:solidFill>
            <a:ln>
              <a:noFill/>
            </a:ln>
          </p:spPr>
          <p:txBody>
            <a:bodyPr spcFirstLastPara="1" wrap="square" lIns="182850" tIns="182850" rIns="182850" bIns="182850" anchor="ctr" anchorCtr="0">
              <a:noAutofit/>
            </a:bodyPr>
            <a:lstStyle/>
            <a:p>
              <a:endParaRPr sz="3600"/>
            </a:p>
          </p:txBody>
        </p:sp>
        <p:sp>
          <p:nvSpPr>
            <p:cNvPr id="2615" name="Google Shape;2615;p72"/>
            <p:cNvSpPr/>
            <p:nvPr/>
          </p:nvSpPr>
          <p:spPr>
            <a:xfrm>
              <a:off x="4929870" y="4263926"/>
              <a:ext cx="213223" cy="271308"/>
            </a:xfrm>
            <a:custGeom>
              <a:avLst/>
              <a:gdLst/>
              <a:ahLst/>
              <a:cxnLst/>
              <a:rect l="l" t="t" r="r" b="b"/>
              <a:pathLst>
                <a:path w="4963" h="6315" extrusionOk="0">
                  <a:moveTo>
                    <a:pt x="1118" y="0"/>
                  </a:moveTo>
                  <a:cubicBezTo>
                    <a:pt x="1069" y="0"/>
                    <a:pt x="1034" y="7"/>
                    <a:pt x="1014" y="20"/>
                  </a:cubicBezTo>
                  <a:cubicBezTo>
                    <a:pt x="782" y="168"/>
                    <a:pt x="0" y="632"/>
                    <a:pt x="465" y="865"/>
                  </a:cubicBezTo>
                  <a:cubicBezTo>
                    <a:pt x="465" y="865"/>
                    <a:pt x="1099" y="1055"/>
                    <a:pt x="1690" y="1351"/>
                  </a:cubicBezTo>
                  <a:cubicBezTo>
                    <a:pt x="2218" y="1604"/>
                    <a:pt x="2704" y="1942"/>
                    <a:pt x="2725" y="2322"/>
                  </a:cubicBezTo>
                  <a:cubicBezTo>
                    <a:pt x="2810" y="3125"/>
                    <a:pt x="676" y="5237"/>
                    <a:pt x="2831" y="6167"/>
                  </a:cubicBezTo>
                  <a:cubicBezTo>
                    <a:pt x="3064" y="6268"/>
                    <a:pt x="3272" y="6314"/>
                    <a:pt x="3456" y="6314"/>
                  </a:cubicBezTo>
                  <a:cubicBezTo>
                    <a:pt x="4963" y="6314"/>
                    <a:pt x="4930" y="3245"/>
                    <a:pt x="4479" y="2153"/>
                  </a:cubicBezTo>
                  <a:cubicBezTo>
                    <a:pt x="4183" y="1435"/>
                    <a:pt x="3401" y="886"/>
                    <a:pt x="2662" y="506"/>
                  </a:cubicBezTo>
                  <a:cubicBezTo>
                    <a:pt x="2004" y="185"/>
                    <a:pt x="1375" y="0"/>
                    <a:pt x="1118"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16" name="Google Shape;2616;p72"/>
            <p:cNvSpPr/>
            <p:nvPr/>
          </p:nvSpPr>
          <p:spPr>
            <a:xfrm>
              <a:off x="4929870" y="4263926"/>
              <a:ext cx="114366" cy="58042"/>
            </a:xfrm>
            <a:custGeom>
              <a:avLst/>
              <a:gdLst/>
              <a:ahLst/>
              <a:cxnLst/>
              <a:rect l="l" t="t" r="r" b="b"/>
              <a:pathLst>
                <a:path w="2662" h="1351" extrusionOk="0">
                  <a:moveTo>
                    <a:pt x="1118" y="0"/>
                  </a:moveTo>
                  <a:cubicBezTo>
                    <a:pt x="1069" y="0"/>
                    <a:pt x="1034" y="7"/>
                    <a:pt x="1014" y="20"/>
                  </a:cubicBezTo>
                  <a:cubicBezTo>
                    <a:pt x="782" y="168"/>
                    <a:pt x="0" y="632"/>
                    <a:pt x="465" y="865"/>
                  </a:cubicBezTo>
                  <a:cubicBezTo>
                    <a:pt x="465" y="865"/>
                    <a:pt x="1099" y="1055"/>
                    <a:pt x="1690" y="1351"/>
                  </a:cubicBezTo>
                  <a:cubicBezTo>
                    <a:pt x="2049" y="1076"/>
                    <a:pt x="2387" y="801"/>
                    <a:pt x="2662" y="506"/>
                  </a:cubicBezTo>
                  <a:cubicBezTo>
                    <a:pt x="2004" y="185"/>
                    <a:pt x="1375" y="0"/>
                    <a:pt x="1118" y="0"/>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17" name="Google Shape;2617;p72"/>
            <p:cNvSpPr/>
            <p:nvPr/>
          </p:nvSpPr>
          <p:spPr>
            <a:xfrm>
              <a:off x="5020610" y="4149772"/>
              <a:ext cx="305893" cy="220312"/>
            </a:xfrm>
            <a:custGeom>
              <a:avLst/>
              <a:gdLst/>
              <a:ahLst/>
              <a:cxnLst/>
              <a:rect l="l" t="t" r="r" b="b"/>
              <a:pathLst>
                <a:path w="7120" h="5128"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514" y="1219"/>
                    <a:pt x="3021" y="1346"/>
                    <a:pt x="3169" y="1642"/>
                  </a:cubicBezTo>
                  <a:cubicBezTo>
                    <a:pt x="3548" y="2357"/>
                    <a:pt x="2459" y="5127"/>
                    <a:pt x="4769" y="5127"/>
                  </a:cubicBezTo>
                  <a:cubicBezTo>
                    <a:pt x="4778" y="5127"/>
                    <a:pt x="4787" y="5127"/>
                    <a:pt x="4796" y="5127"/>
                  </a:cubicBezTo>
                  <a:cubicBezTo>
                    <a:pt x="7120" y="5127"/>
                    <a:pt x="5662" y="1705"/>
                    <a:pt x="4690" y="797"/>
                  </a:cubicBezTo>
                  <a:cubicBezTo>
                    <a:pt x="4162" y="290"/>
                    <a:pt x="3296" y="79"/>
                    <a:pt x="2493" y="15"/>
                  </a:cubicBezTo>
                  <a:cubicBezTo>
                    <a:pt x="2344" y="5"/>
                    <a:pt x="2196" y="0"/>
                    <a:pt x="2054"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18" name="Google Shape;2618;p72"/>
            <p:cNvSpPr/>
            <p:nvPr/>
          </p:nvSpPr>
          <p:spPr>
            <a:xfrm>
              <a:off x="5020610" y="4149772"/>
              <a:ext cx="107148" cy="52414"/>
            </a:xfrm>
            <a:custGeom>
              <a:avLst/>
              <a:gdLst/>
              <a:ahLst/>
              <a:cxnLst/>
              <a:rect l="l" t="t" r="r" b="b"/>
              <a:pathLst>
                <a:path w="2494" h="1220" extrusionOk="0">
                  <a:moveTo>
                    <a:pt x="2054" y="0"/>
                  </a:moveTo>
                  <a:cubicBezTo>
                    <a:pt x="1333" y="0"/>
                    <a:pt x="747" y="121"/>
                    <a:pt x="677" y="226"/>
                  </a:cubicBezTo>
                  <a:cubicBezTo>
                    <a:pt x="529" y="459"/>
                    <a:pt x="1" y="1219"/>
                    <a:pt x="508" y="1219"/>
                  </a:cubicBezTo>
                  <a:cubicBezTo>
                    <a:pt x="508" y="1219"/>
                    <a:pt x="970" y="1157"/>
                    <a:pt x="1511" y="1157"/>
                  </a:cubicBezTo>
                  <a:cubicBezTo>
                    <a:pt x="1673" y="1157"/>
                    <a:pt x="1842" y="1162"/>
                    <a:pt x="2008" y="1177"/>
                  </a:cubicBezTo>
                  <a:cubicBezTo>
                    <a:pt x="2219" y="776"/>
                    <a:pt x="2367" y="395"/>
                    <a:pt x="2493" y="15"/>
                  </a:cubicBezTo>
                  <a:cubicBezTo>
                    <a:pt x="2344" y="5"/>
                    <a:pt x="2196" y="0"/>
                    <a:pt x="2054" y="0"/>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19" name="Google Shape;2619;p72"/>
            <p:cNvSpPr/>
            <p:nvPr/>
          </p:nvSpPr>
          <p:spPr>
            <a:xfrm>
              <a:off x="5038783" y="4033684"/>
              <a:ext cx="332916" cy="134129"/>
            </a:xfrm>
            <a:custGeom>
              <a:avLst/>
              <a:gdLst/>
              <a:ahLst/>
              <a:cxnLst/>
              <a:rect l="l" t="t" r="r" b="b"/>
              <a:pathLst>
                <a:path w="7749" h="3122" extrusionOk="0">
                  <a:moveTo>
                    <a:pt x="4856" y="0"/>
                  </a:moveTo>
                  <a:cubicBezTo>
                    <a:pt x="4201" y="0"/>
                    <a:pt x="3415" y="140"/>
                    <a:pt x="2493" y="478"/>
                  </a:cubicBezTo>
                  <a:cubicBezTo>
                    <a:pt x="2070" y="647"/>
                    <a:pt x="1606" y="837"/>
                    <a:pt x="1120" y="1091"/>
                  </a:cubicBezTo>
                  <a:cubicBezTo>
                    <a:pt x="1120" y="1091"/>
                    <a:pt x="0" y="1915"/>
                    <a:pt x="613" y="2062"/>
                  </a:cubicBezTo>
                  <a:cubicBezTo>
                    <a:pt x="613" y="2062"/>
                    <a:pt x="1373" y="1957"/>
                    <a:pt x="2282" y="1957"/>
                  </a:cubicBezTo>
                  <a:cubicBezTo>
                    <a:pt x="3169" y="1957"/>
                    <a:pt x="4183" y="2041"/>
                    <a:pt x="4732" y="2400"/>
                  </a:cubicBezTo>
                  <a:cubicBezTo>
                    <a:pt x="5371" y="2791"/>
                    <a:pt x="5858" y="3122"/>
                    <a:pt x="6288" y="3122"/>
                  </a:cubicBezTo>
                  <a:cubicBezTo>
                    <a:pt x="6626" y="3122"/>
                    <a:pt x="6930" y="2918"/>
                    <a:pt x="7246" y="2379"/>
                  </a:cubicBezTo>
                  <a:cubicBezTo>
                    <a:pt x="7748" y="1520"/>
                    <a:pt x="7019" y="0"/>
                    <a:pt x="4856"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20" name="Google Shape;2620;p72"/>
            <p:cNvSpPr/>
            <p:nvPr/>
          </p:nvSpPr>
          <p:spPr>
            <a:xfrm>
              <a:off x="5038783" y="4054220"/>
              <a:ext cx="107106" cy="68096"/>
            </a:xfrm>
            <a:custGeom>
              <a:avLst/>
              <a:gdLst/>
              <a:ahLst/>
              <a:cxnLst/>
              <a:rect l="l" t="t" r="r" b="b"/>
              <a:pathLst>
                <a:path w="2493" h="1585" extrusionOk="0">
                  <a:moveTo>
                    <a:pt x="2493" y="0"/>
                  </a:moveTo>
                  <a:lnTo>
                    <a:pt x="2493" y="0"/>
                  </a:lnTo>
                  <a:cubicBezTo>
                    <a:pt x="2070" y="169"/>
                    <a:pt x="1606" y="359"/>
                    <a:pt x="1120" y="613"/>
                  </a:cubicBezTo>
                  <a:cubicBezTo>
                    <a:pt x="1120" y="613"/>
                    <a:pt x="0" y="1437"/>
                    <a:pt x="613" y="1584"/>
                  </a:cubicBezTo>
                  <a:cubicBezTo>
                    <a:pt x="613" y="1584"/>
                    <a:pt x="1373" y="1479"/>
                    <a:pt x="2282" y="1479"/>
                  </a:cubicBezTo>
                  <a:cubicBezTo>
                    <a:pt x="2429" y="866"/>
                    <a:pt x="2472" y="338"/>
                    <a:pt x="2493" y="0"/>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21" name="Google Shape;2621;p72"/>
            <p:cNvSpPr/>
            <p:nvPr/>
          </p:nvSpPr>
          <p:spPr>
            <a:xfrm>
              <a:off x="3859774" y="4247213"/>
              <a:ext cx="250600" cy="252491"/>
            </a:xfrm>
            <a:custGeom>
              <a:avLst/>
              <a:gdLst/>
              <a:ahLst/>
              <a:cxnLst/>
              <a:rect l="l" t="t" r="r" b="b"/>
              <a:pathLst>
                <a:path w="5833" h="5877" extrusionOk="0">
                  <a:moveTo>
                    <a:pt x="4676" y="1"/>
                  </a:moveTo>
                  <a:cubicBezTo>
                    <a:pt x="4356" y="1"/>
                    <a:pt x="3805" y="85"/>
                    <a:pt x="3234" y="261"/>
                  </a:cubicBezTo>
                  <a:cubicBezTo>
                    <a:pt x="2453" y="514"/>
                    <a:pt x="1587" y="937"/>
                    <a:pt x="1185" y="1592"/>
                  </a:cubicBezTo>
                  <a:cubicBezTo>
                    <a:pt x="538" y="2651"/>
                    <a:pt x="0" y="5877"/>
                    <a:pt x="1735" y="5877"/>
                  </a:cubicBezTo>
                  <a:cubicBezTo>
                    <a:pt x="1869" y="5877"/>
                    <a:pt x="2016" y="5857"/>
                    <a:pt x="2178" y="5817"/>
                  </a:cubicBezTo>
                  <a:cubicBezTo>
                    <a:pt x="4438" y="5246"/>
                    <a:pt x="2685" y="2817"/>
                    <a:pt x="2875" y="2035"/>
                  </a:cubicBezTo>
                  <a:cubicBezTo>
                    <a:pt x="2960" y="1676"/>
                    <a:pt x="3509" y="1423"/>
                    <a:pt x="4058" y="1254"/>
                  </a:cubicBezTo>
                  <a:cubicBezTo>
                    <a:pt x="4692" y="1043"/>
                    <a:pt x="5347" y="958"/>
                    <a:pt x="5347" y="958"/>
                  </a:cubicBezTo>
                  <a:cubicBezTo>
                    <a:pt x="5832" y="831"/>
                    <a:pt x="5135" y="240"/>
                    <a:pt x="4945" y="50"/>
                  </a:cubicBezTo>
                  <a:cubicBezTo>
                    <a:pt x="4913" y="17"/>
                    <a:pt x="4817" y="1"/>
                    <a:pt x="4676"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22" name="Google Shape;2622;p72"/>
            <p:cNvSpPr/>
            <p:nvPr/>
          </p:nvSpPr>
          <p:spPr>
            <a:xfrm>
              <a:off x="3998718" y="4247213"/>
              <a:ext cx="111660" cy="53875"/>
            </a:xfrm>
            <a:custGeom>
              <a:avLst/>
              <a:gdLst/>
              <a:ahLst/>
              <a:cxnLst/>
              <a:rect l="l" t="t" r="r" b="b"/>
              <a:pathLst>
                <a:path w="2599" h="1254" extrusionOk="0">
                  <a:moveTo>
                    <a:pt x="1442" y="1"/>
                  </a:moveTo>
                  <a:cubicBezTo>
                    <a:pt x="1122" y="1"/>
                    <a:pt x="571" y="85"/>
                    <a:pt x="0" y="261"/>
                  </a:cubicBezTo>
                  <a:cubicBezTo>
                    <a:pt x="233" y="599"/>
                    <a:pt x="507" y="916"/>
                    <a:pt x="824" y="1254"/>
                  </a:cubicBezTo>
                  <a:cubicBezTo>
                    <a:pt x="1458" y="1043"/>
                    <a:pt x="2113" y="958"/>
                    <a:pt x="2113" y="958"/>
                  </a:cubicBezTo>
                  <a:cubicBezTo>
                    <a:pt x="2598" y="831"/>
                    <a:pt x="1901" y="240"/>
                    <a:pt x="1711" y="50"/>
                  </a:cubicBezTo>
                  <a:cubicBezTo>
                    <a:pt x="1679" y="17"/>
                    <a:pt x="1583" y="1"/>
                    <a:pt x="1442" y="1"/>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23" name="Google Shape;2623;p72"/>
            <p:cNvSpPr/>
            <p:nvPr/>
          </p:nvSpPr>
          <p:spPr>
            <a:xfrm>
              <a:off x="3706479" y="4110890"/>
              <a:ext cx="327847" cy="203470"/>
            </a:xfrm>
            <a:custGeom>
              <a:avLst/>
              <a:gdLst/>
              <a:ahLst/>
              <a:cxnLst/>
              <a:rect l="l" t="t" r="r" b="b"/>
              <a:pathLst>
                <a:path w="7631" h="4736" extrusionOk="0">
                  <a:moveTo>
                    <a:pt x="4791" y="1"/>
                  </a:moveTo>
                  <a:cubicBezTo>
                    <a:pt x="4169" y="1"/>
                    <a:pt x="3548" y="115"/>
                    <a:pt x="3084" y="434"/>
                  </a:cubicBezTo>
                  <a:cubicBezTo>
                    <a:pt x="1986" y="1195"/>
                    <a:pt x="0" y="4321"/>
                    <a:pt x="2303" y="4701"/>
                  </a:cubicBezTo>
                  <a:cubicBezTo>
                    <a:pt x="2442" y="4724"/>
                    <a:pt x="2570" y="4735"/>
                    <a:pt x="2689" y="4735"/>
                  </a:cubicBezTo>
                  <a:cubicBezTo>
                    <a:pt x="4533" y="4735"/>
                    <a:pt x="4001" y="2107"/>
                    <a:pt x="4457" y="1512"/>
                  </a:cubicBezTo>
                  <a:cubicBezTo>
                    <a:pt x="4623" y="1313"/>
                    <a:pt x="4971" y="1244"/>
                    <a:pt x="5358" y="1244"/>
                  </a:cubicBezTo>
                  <a:cubicBezTo>
                    <a:pt x="5464" y="1244"/>
                    <a:pt x="5574" y="1249"/>
                    <a:pt x="5683" y="1258"/>
                  </a:cubicBezTo>
                  <a:cubicBezTo>
                    <a:pt x="6401" y="1300"/>
                    <a:pt x="7161" y="1512"/>
                    <a:pt x="7161" y="1512"/>
                  </a:cubicBezTo>
                  <a:cubicBezTo>
                    <a:pt x="7186" y="1516"/>
                    <a:pt x="7208" y="1518"/>
                    <a:pt x="7229" y="1518"/>
                  </a:cubicBezTo>
                  <a:cubicBezTo>
                    <a:pt x="7630" y="1518"/>
                    <a:pt x="7261" y="760"/>
                    <a:pt x="7140" y="519"/>
                  </a:cubicBezTo>
                  <a:cubicBezTo>
                    <a:pt x="7098" y="371"/>
                    <a:pt x="6295" y="118"/>
                    <a:pt x="5387" y="33"/>
                  </a:cubicBezTo>
                  <a:cubicBezTo>
                    <a:pt x="5192" y="12"/>
                    <a:pt x="4991" y="1"/>
                    <a:pt x="4791"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24" name="Google Shape;2624;p72"/>
            <p:cNvSpPr/>
            <p:nvPr/>
          </p:nvSpPr>
          <p:spPr>
            <a:xfrm>
              <a:off x="3937882" y="4112307"/>
              <a:ext cx="96451" cy="63799"/>
            </a:xfrm>
            <a:custGeom>
              <a:avLst/>
              <a:gdLst/>
              <a:ahLst/>
              <a:cxnLst/>
              <a:rect l="l" t="t" r="r" b="b"/>
              <a:pathLst>
                <a:path w="2245" h="1485" extrusionOk="0">
                  <a:moveTo>
                    <a:pt x="1" y="0"/>
                  </a:moveTo>
                  <a:lnTo>
                    <a:pt x="1" y="0"/>
                  </a:lnTo>
                  <a:cubicBezTo>
                    <a:pt x="64" y="380"/>
                    <a:pt x="149" y="782"/>
                    <a:pt x="297" y="1225"/>
                  </a:cubicBezTo>
                  <a:cubicBezTo>
                    <a:pt x="1015" y="1267"/>
                    <a:pt x="1775" y="1479"/>
                    <a:pt x="1775" y="1479"/>
                  </a:cubicBezTo>
                  <a:cubicBezTo>
                    <a:pt x="1800" y="1483"/>
                    <a:pt x="1822" y="1485"/>
                    <a:pt x="1843" y="1485"/>
                  </a:cubicBezTo>
                  <a:cubicBezTo>
                    <a:pt x="2244" y="1485"/>
                    <a:pt x="1875" y="727"/>
                    <a:pt x="1754" y="486"/>
                  </a:cubicBezTo>
                  <a:cubicBezTo>
                    <a:pt x="1712" y="338"/>
                    <a:pt x="909" y="85"/>
                    <a:pt x="1" y="0"/>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25" name="Google Shape;2625;p72"/>
            <p:cNvSpPr/>
            <p:nvPr/>
          </p:nvSpPr>
          <p:spPr>
            <a:xfrm>
              <a:off x="3707296" y="3975167"/>
              <a:ext cx="324109" cy="125021"/>
            </a:xfrm>
            <a:custGeom>
              <a:avLst/>
              <a:gdLst/>
              <a:ahLst/>
              <a:cxnLst/>
              <a:rect l="l" t="t" r="r" b="b"/>
              <a:pathLst>
                <a:path w="7544" h="2910" extrusionOk="0">
                  <a:moveTo>
                    <a:pt x="2401" y="0"/>
                  </a:moveTo>
                  <a:cubicBezTo>
                    <a:pt x="724" y="0"/>
                    <a:pt x="1" y="1198"/>
                    <a:pt x="319" y="2009"/>
                  </a:cubicBezTo>
                  <a:cubicBezTo>
                    <a:pt x="574" y="2678"/>
                    <a:pt x="888" y="2910"/>
                    <a:pt x="1293" y="2910"/>
                  </a:cubicBezTo>
                  <a:cubicBezTo>
                    <a:pt x="1693" y="2910"/>
                    <a:pt x="2182" y="2684"/>
                    <a:pt x="2791" y="2432"/>
                  </a:cubicBezTo>
                  <a:cubicBezTo>
                    <a:pt x="3089" y="2308"/>
                    <a:pt x="3483" y="2260"/>
                    <a:pt x="3908" y="2260"/>
                  </a:cubicBezTo>
                  <a:cubicBezTo>
                    <a:pt x="4356" y="2260"/>
                    <a:pt x="4839" y="2313"/>
                    <a:pt x="5283" y="2389"/>
                  </a:cubicBezTo>
                  <a:cubicBezTo>
                    <a:pt x="6171" y="2537"/>
                    <a:pt x="6931" y="2770"/>
                    <a:pt x="6931" y="2770"/>
                  </a:cubicBezTo>
                  <a:cubicBezTo>
                    <a:pt x="7544" y="2727"/>
                    <a:pt x="6572" y="1713"/>
                    <a:pt x="6572" y="1713"/>
                  </a:cubicBezTo>
                  <a:cubicBezTo>
                    <a:pt x="6128" y="1396"/>
                    <a:pt x="5706" y="1122"/>
                    <a:pt x="5305" y="911"/>
                  </a:cubicBezTo>
                  <a:cubicBezTo>
                    <a:pt x="4142" y="253"/>
                    <a:pt x="3171" y="0"/>
                    <a:pt x="2401"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26" name="Google Shape;2626;p72"/>
            <p:cNvSpPr/>
            <p:nvPr/>
          </p:nvSpPr>
          <p:spPr>
            <a:xfrm>
              <a:off x="3932468" y="4014264"/>
              <a:ext cx="98943" cy="79910"/>
            </a:xfrm>
            <a:custGeom>
              <a:avLst/>
              <a:gdLst/>
              <a:ahLst/>
              <a:cxnLst/>
              <a:rect l="l" t="t" r="r" b="b"/>
              <a:pathLst>
                <a:path w="2303" h="1860" extrusionOk="0">
                  <a:moveTo>
                    <a:pt x="64" y="1"/>
                  </a:moveTo>
                  <a:cubicBezTo>
                    <a:pt x="21" y="339"/>
                    <a:pt x="0" y="846"/>
                    <a:pt x="42" y="1479"/>
                  </a:cubicBezTo>
                  <a:cubicBezTo>
                    <a:pt x="930" y="1627"/>
                    <a:pt x="1690" y="1860"/>
                    <a:pt x="1690" y="1860"/>
                  </a:cubicBezTo>
                  <a:cubicBezTo>
                    <a:pt x="2303" y="1817"/>
                    <a:pt x="1331" y="803"/>
                    <a:pt x="1331" y="803"/>
                  </a:cubicBezTo>
                  <a:cubicBezTo>
                    <a:pt x="887" y="486"/>
                    <a:pt x="465" y="212"/>
                    <a:pt x="64" y="1"/>
                  </a:cubicBez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27" name="Google Shape;2627;p72"/>
            <p:cNvSpPr/>
            <p:nvPr/>
          </p:nvSpPr>
          <p:spPr>
            <a:xfrm>
              <a:off x="3872534" y="3415007"/>
              <a:ext cx="236036" cy="482211"/>
            </a:xfrm>
            <a:custGeom>
              <a:avLst/>
              <a:gdLst/>
              <a:ahLst/>
              <a:cxnLst/>
              <a:rect l="l" t="t" r="r" b="b"/>
              <a:pathLst>
                <a:path w="5494" h="11224" extrusionOk="0">
                  <a:moveTo>
                    <a:pt x="2396" y="0"/>
                  </a:moveTo>
                  <a:cubicBezTo>
                    <a:pt x="2237" y="0"/>
                    <a:pt x="2102" y="39"/>
                    <a:pt x="2008" y="134"/>
                  </a:cubicBezTo>
                  <a:cubicBezTo>
                    <a:pt x="1881" y="239"/>
                    <a:pt x="1670" y="619"/>
                    <a:pt x="1459" y="1190"/>
                  </a:cubicBezTo>
                  <a:cubicBezTo>
                    <a:pt x="740" y="3091"/>
                    <a:pt x="1" y="7104"/>
                    <a:pt x="3191" y="10231"/>
                  </a:cubicBezTo>
                  <a:cubicBezTo>
                    <a:pt x="3550" y="10569"/>
                    <a:pt x="3951" y="10907"/>
                    <a:pt x="4416" y="11224"/>
                  </a:cubicBezTo>
                  <a:cubicBezTo>
                    <a:pt x="4416" y="11224"/>
                    <a:pt x="5493" y="10400"/>
                    <a:pt x="5303" y="10189"/>
                  </a:cubicBezTo>
                  <a:cubicBezTo>
                    <a:pt x="4648" y="9470"/>
                    <a:pt x="2726" y="7738"/>
                    <a:pt x="3254" y="4908"/>
                  </a:cubicBezTo>
                  <a:cubicBezTo>
                    <a:pt x="3782" y="2077"/>
                    <a:pt x="4669" y="1000"/>
                    <a:pt x="4500" y="894"/>
                  </a:cubicBezTo>
                  <a:cubicBezTo>
                    <a:pt x="4362" y="825"/>
                    <a:pt x="3126" y="0"/>
                    <a:pt x="2396"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28" name="Google Shape;2628;p72"/>
            <p:cNvSpPr/>
            <p:nvPr/>
          </p:nvSpPr>
          <p:spPr>
            <a:xfrm>
              <a:off x="3917947" y="3415007"/>
              <a:ext cx="190625" cy="482211"/>
            </a:xfrm>
            <a:custGeom>
              <a:avLst/>
              <a:gdLst/>
              <a:ahLst/>
              <a:cxnLst/>
              <a:rect l="l" t="t" r="r" b="b"/>
              <a:pathLst>
                <a:path w="4437" h="11224" extrusionOk="0">
                  <a:moveTo>
                    <a:pt x="1339" y="0"/>
                  </a:moveTo>
                  <a:cubicBezTo>
                    <a:pt x="1180" y="0"/>
                    <a:pt x="1045" y="39"/>
                    <a:pt x="951" y="134"/>
                  </a:cubicBezTo>
                  <a:cubicBezTo>
                    <a:pt x="824" y="239"/>
                    <a:pt x="613" y="619"/>
                    <a:pt x="402" y="1190"/>
                  </a:cubicBezTo>
                  <a:cubicBezTo>
                    <a:pt x="1014" y="1549"/>
                    <a:pt x="1775" y="1992"/>
                    <a:pt x="1986" y="2056"/>
                  </a:cubicBezTo>
                  <a:cubicBezTo>
                    <a:pt x="2324" y="2183"/>
                    <a:pt x="0" y="5224"/>
                    <a:pt x="2767" y="9365"/>
                  </a:cubicBezTo>
                  <a:cubicBezTo>
                    <a:pt x="2767" y="9365"/>
                    <a:pt x="2894" y="9872"/>
                    <a:pt x="2134" y="10231"/>
                  </a:cubicBezTo>
                  <a:cubicBezTo>
                    <a:pt x="2493" y="10569"/>
                    <a:pt x="2894" y="10907"/>
                    <a:pt x="3359" y="11224"/>
                  </a:cubicBezTo>
                  <a:cubicBezTo>
                    <a:pt x="3359" y="11224"/>
                    <a:pt x="4436" y="10400"/>
                    <a:pt x="4246" y="10189"/>
                  </a:cubicBezTo>
                  <a:cubicBezTo>
                    <a:pt x="3591" y="9470"/>
                    <a:pt x="1669" y="7738"/>
                    <a:pt x="2197" y="4908"/>
                  </a:cubicBezTo>
                  <a:cubicBezTo>
                    <a:pt x="2725" y="2077"/>
                    <a:pt x="3612" y="1000"/>
                    <a:pt x="3443" y="894"/>
                  </a:cubicBezTo>
                  <a:cubicBezTo>
                    <a:pt x="3305" y="825"/>
                    <a:pt x="2069" y="0"/>
                    <a:pt x="1339" y="0"/>
                  </a:cubicBezTo>
                  <a:close/>
                </a:path>
              </a:pathLst>
            </a:custGeom>
            <a:solidFill>
              <a:srgbClr val="E84F24"/>
            </a:solidFill>
            <a:ln>
              <a:noFill/>
            </a:ln>
          </p:spPr>
          <p:txBody>
            <a:bodyPr spcFirstLastPara="1" wrap="square" lIns="182850" tIns="182850" rIns="182850" bIns="182850" anchor="ctr" anchorCtr="0">
              <a:noAutofit/>
            </a:bodyPr>
            <a:lstStyle/>
            <a:p>
              <a:endParaRPr sz="3600"/>
            </a:p>
          </p:txBody>
        </p:sp>
        <p:sp>
          <p:nvSpPr>
            <p:cNvPr id="2629" name="Google Shape;2629;p72"/>
            <p:cNvSpPr/>
            <p:nvPr/>
          </p:nvSpPr>
          <p:spPr>
            <a:xfrm>
              <a:off x="5048751" y="3507207"/>
              <a:ext cx="297730" cy="411323"/>
            </a:xfrm>
            <a:custGeom>
              <a:avLst/>
              <a:gdLst/>
              <a:ahLst/>
              <a:cxnLst/>
              <a:rect l="l" t="t" r="r" b="b"/>
              <a:pathLst>
                <a:path w="6930" h="957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42"/>
                  </a:cubicBezTo>
                  <a:cubicBezTo>
                    <a:pt x="470" y="9563"/>
                    <a:pt x="518" y="9573"/>
                    <a:pt x="586" y="9573"/>
                  </a:cubicBezTo>
                  <a:cubicBezTo>
                    <a:pt x="798" y="9573"/>
                    <a:pt x="1205" y="9471"/>
                    <a:pt x="1733" y="9247"/>
                  </a:cubicBezTo>
                  <a:cubicBezTo>
                    <a:pt x="2662" y="8866"/>
                    <a:pt x="3909" y="8148"/>
                    <a:pt x="4986" y="6965"/>
                  </a:cubicBezTo>
                  <a:cubicBezTo>
                    <a:pt x="6676" y="5085"/>
                    <a:pt x="6929" y="2909"/>
                    <a:pt x="6866" y="1494"/>
                  </a:cubicBezTo>
                  <a:cubicBezTo>
                    <a:pt x="6824" y="691"/>
                    <a:pt x="6655" y="142"/>
                    <a:pt x="6591" y="79"/>
                  </a:cubicBezTo>
                  <a:cubicBezTo>
                    <a:pt x="6551" y="22"/>
                    <a:pt x="6360" y="0"/>
                    <a:pt x="6097"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30" name="Google Shape;2630;p72"/>
            <p:cNvSpPr/>
            <p:nvPr/>
          </p:nvSpPr>
          <p:spPr>
            <a:xfrm>
              <a:off x="5048751" y="3507207"/>
              <a:ext cx="294981" cy="411753"/>
            </a:xfrm>
            <a:custGeom>
              <a:avLst/>
              <a:gdLst/>
              <a:ahLst/>
              <a:cxnLst/>
              <a:rect l="l" t="t" r="r" b="b"/>
              <a:pathLst>
                <a:path w="6866" h="9584" extrusionOk="0">
                  <a:moveTo>
                    <a:pt x="6097" y="0"/>
                  </a:moveTo>
                  <a:cubicBezTo>
                    <a:pt x="5384" y="0"/>
                    <a:pt x="4147" y="159"/>
                    <a:pt x="3993" y="206"/>
                  </a:cubicBezTo>
                  <a:cubicBezTo>
                    <a:pt x="3761" y="290"/>
                    <a:pt x="4415" y="1832"/>
                    <a:pt x="3549" y="4451"/>
                  </a:cubicBezTo>
                  <a:cubicBezTo>
                    <a:pt x="2683" y="7092"/>
                    <a:pt x="296" y="8655"/>
                    <a:pt x="296" y="8655"/>
                  </a:cubicBezTo>
                  <a:cubicBezTo>
                    <a:pt x="1" y="8676"/>
                    <a:pt x="233" y="9395"/>
                    <a:pt x="444" y="9564"/>
                  </a:cubicBezTo>
                  <a:cubicBezTo>
                    <a:pt x="466" y="9577"/>
                    <a:pt x="504" y="9583"/>
                    <a:pt x="556" y="9583"/>
                  </a:cubicBezTo>
                  <a:cubicBezTo>
                    <a:pt x="758" y="9583"/>
                    <a:pt x="1179" y="9482"/>
                    <a:pt x="1733" y="9247"/>
                  </a:cubicBezTo>
                  <a:cubicBezTo>
                    <a:pt x="1331" y="8486"/>
                    <a:pt x="1606" y="8317"/>
                    <a:pt x="1606" y="8317"/>
                  </a:cubicBezTo>
                  <a:cubicBezTo>
                    <a:pt x="5487" y="4772"/>
                    <a:pt x="4764" y="1768"/>
                    <a:pt x="5126" y="1768"/>
                  </a:cubicBezTo>
                  <a:cubicBezTo>
                    <a:pt x="5129" y="1768"/>
                    <a:pt x="5131" y="1768"/>
                    <a:pt x="5134" y="1769"/>
                  </a:cubicBezTo>
                  <a:cubicBezTo>
                    <a:pt x="5324" y="1769"/>
                    <a:pt x="6084" y="1642"/>
                    <a:pt x="6866" y="1494"/>
                  </a:cubicBezTo>
                  <a:cubicBezTo>
                    <a:pt x="6824" y="691"/>
                    <a:pt x="6655" y="142"/>
                    <a:pt x="6591" y="79"/>
                  </a:cubicBezTo>
                  <a:cubicBezTo>
                    <a:pt x="6551" y="22"/>
                    <a:pt x="6360" y="0"/>
                    <a:pt x="6097" y="0"/>
                  </a:cubicBezTo>
                  <a:close/>
                </a:path>
              </a:pathLst>
            </a:custGeom>
            <a:solidFill>
              <a:srgbClr val="E84F24"/>
            </a:solidFill>
            <a:ln>
              <a:noFill/>
            </a:ln>
          </p:spPr>
          <p:txBody>
            <a:bodyPr spcFirstLastPara="1" wrap="square" lIns="182850" tIns="182850" rIns="182850" bIns="182850" anchor="ctr" anchorCtr="0">
              <a:noAutofit/>
            </a:bodyPr>
            <a:lstStyle/>
            <a:p>
              <a:endParaRPr sz="3600"/>
            </a:p>
          </p:txBody>
        </p:sp>
        <p:sp>
          <p:nvSpPr>
            <p:cNvPr id="2631" name="Google Shape;2631;p72"/>
            <p:cNvSpPr/>
            <p:nvPr/>
          </p:nvSpPr>
          <p:spPr>
            <a:xfrm>
              <a:off x="4134827" y="3695731"/>
              <a:ext cx="105344" cy="94303"/>
            </a:xfrm>
            <a:custGeom>
              <a:avLst/>
              <a:gdLst/>
              <a:ahLst/>
              <a:cxnLst/>
              <a:rect l="l" t="t" r="r" b="b"/>
              <a:pathLst>
                <a:path w="2452" h="2195" extrusionOk="0">
                  <a:moveTo>
                    <a:pt x="2050" y="0"/>
                  </a:moveTo>
                  <a:cubicBezTo>
                    <a:pt x="1881" y="0"/>
                    <a:pt x="1" y="1204"/>
                    <a:pt x="339" y="1986"/>
                  </a:cubicBezTo>
                  <a:cubicBezTo>
                    <a:pt x="403" y="2134"/>
                    <a:pt x="519" y="2194"/>
                    <a:pt x="664" y="2194"/>
                  </a:cubicBezTo>
                  <a:cubicBezTo>
                    <a:pt x="1286" y="2194"/>
                    <a:pt x="2451" y="1099"/>
                    <a:pt x="2451" y="1099"/>
                  </a:cubicBezTo>
                  <a:cubicBezTo>
                    <a:pt x="2451" y="1099"/>
                    <a:pt x="2451" y="0"/>
                    <a:pt x="2050"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2632" name="Google Shape;2632;p72"/>
            <p:cNvSpPr/>
            <p:nvPr/>
          </p:nvSpPr>
          <p:spPr>
            <a:xfrm>
              <a:off x="3880740" y="3657623"/>
              <a:ext cx="1227911" cy="818908"/>
            </a:xfrm>
            <a:custGeom>
              <a:avLst/>
              <a:gdLst/>
              <a:ahLst/>
              <a:cxnLst/>
              <a:rect l="l" t="t" r="r" b="b"/>
              <a:pathLst>
                <a:path w="28581" h="19061" extrusionOk="0">
                  <a:moveTo>
                    <a:pt x="16412" y="1"/>
                  </a:moveTo>
                  <a:cubicBezTo>
                    <a:pt x="15771" y="1"/>
                    <a:pt x="15160" y="36"/>
                    <a:pt x="14597" y="106"/>
                  </a:cubicBezTo>
                  <a:cubicBezTo>
                    <a:pt x="14301" y="148"/>
                    <a:pt x="13203" y="253"/>
                    <a:pt x="11724" y="591"/>
                  </a:cubicBezTo>
                  <a:cubicBezTo>
                    <a:pt x="10351" y="929"/>
                    <a:pt x="8640" y="1436"/>
                    <a:pt x="6971" y="2260"/>
                  </a:cubicBezTo>
                  <a:cubicBezTo>
                    <a:pt x="6633" y="2429"/>
                    <a:pt x="6295" y="2619"/>
                    <a:pt x="5957" y="2809"/>
                  </a:cubicBezTo>
                  <a:cubicBezTo>
                    <a:pt x="0" y="6253"/>
                    <a:pt x="1289" y="11829"/>
                    <a:pt x="4288" y="14766"/>
                  </a:cubicBezTo>
                  <a:cubicBezTo>
                    <a:pt x="6641" y="17085"/>
                    <a:pt x="10297" y="19061"/>
                    <a:pt x="14749" y="19061"/>
                  </a:cubicBezTo>
                  <a:cubicBezTo>
                    <a:pt x="15934" y="19061"/>
                    <a:pt x="17175" y="18921"/>
                    <a:pt x="18462" y="18610"/>
                  </a:cubicBezTo>
                  <a:cubicBezTo>
                    <a:pt x="23849" y="17279"/>
                    <a:pt x="28137" y="13667"/>
                    <a:pt x="28539" y="8978"/>
                  </a:cubicBezTo>
                  <a:cubicBezTo>
                    <a:pt x="28581" y="8555"/>
                    <a:pt x="28581" y="8133"/>
                    <a:pt x="28560" y="7710"/>
                  </a:cubicBezTo>
                  <a:cubicBezTo>
                    <a:pt x="28539" y="7478"/>
                    <a:pt x="28517" y="7245"/>
                    <a:pt x="28496" y="6992"/>
                  </a:cubicBezTo>
                  <a:cubicBezTo>
                    <a:pt x="27788" y="2031"/>
                    <a:pt x="21249" y="1"/>
                    <a:pt x="16412"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33" name="Google Shape;2633;p72"/>
            <p:cNvSpPr/>
            <p:nvPr/>
          </p:nvSpPr>
          <p:spPr>
            <a:xfrm>
              <a:off x="3990555" y="3940152"/>
              <a:ext cx="283166" cy="260739"/>
            </a:xfrm>
            <a:custGeom>
              <a:avLst/>
              <a:gdLst/>
              <a:ahLst/>
              <a:cxnLst/>
              <a:rect l="l" t="t" r="r" b="b"/>
              <a:pathLst>
                <a:path w="6591" h="6069" extrusionOk="0">
                  <a:moveTo>
                    <a:pt x="3326" y="0"/>
                  </a:moveTo>
                  <a:cubicBezTo>
                    <a:pt x="2002" y="0"/>
                    <a:pt x="778" y="906"/>
                    <a:pt x="423" y="2275"/>
                  </a:cubicBezTo>
                  <a:cubicBezTo>
                    <a:pt x="0" y="3901"/>
                    <a:pt x="951" y="5549"/>
                    <a:pt x="2535" y="5972"/>
                  </a:cubicBezTo>
                  <a:cubicBezTo>
                    <a:pt x="2782" y="6038"/>
                    <a:pt x="3031" y="6069"/>
                    <a:pt x="3276" y="6069"/>
                  </a:cubicBezTo>
                  <a:cubicBezTo>
                    <a:pt x="4598" y="6069"/>
                    <a:pt x="5812" y="5151"/>
                    <a:pt x="6168" y="3796"/>
                  </a:cubicBezTo>
                  <a:cubicBezTo>
                    <a:pt x="6591" y="2169"/>
                    <a:pt x="5661" y="522"/>
                    <a:pt x="4077" y="99"/>
                  </a:cubicBezTo>
                  <a:cubicBezTo>
                    <a:pt x="3826" y="32"/>
                    <a:pt x="3574" y="0"/>
                    <a:pt x="3326" y="0"/>
                  </a:cubicBezTo>
                  <a:close/>
                </a:path>
              </a:pathLst>
            </a:custGeom>
            <a:solidFill>
              <a:srgbClr val="FFFFFF">
                <a:alpha val="31370"/>
              </a:srgbClr>
            </a:solidFill>
            <a:ln>
              <a:noFill/>
            </a:ln>
          </p:spPr>
          <p:txBody>
            <a:bodyPr spcFirstLastPara="1" wrap="square" lIns="182850" tIns="182850" rIns="182850" bIns="182850" anchor="ctr" anchorCtr="0">
              <a:noAutofit/>
            </a:bodyPr>
            <a:lstStyle/>
            <a:p>
              <a:endParaRPr sz="3600"/>
            </a:p>
          </p:txBody>
        </p:sp>
        <p:sp>
          <p:nvSpPr>
            <p:cNvPr id="2634" name="Google Shape;2634;p72"/>
            <p:cNvSpPr/>
            <p:nvPr/>
          </p:nvSpPr>
          <p:spPr>
            <a:xfrm>
              <a:off x="4181142" y="4219244"/>
              <a:ext cx="106203" cy="87944"/>
            </a:xfrm>
            <a:custGeom>
              <a:avLst/>
              <a:gdLst/>
              <a:ahLst/>
              <a:cxnLst/>
              <a:rect l="l" t="t" r="r" b="b"/>
              <a:pathLst>
                <a:path w="2472" h="2047" extrusionOk="0">
                  <a:moveTo>
                    <a:pt x="1169" y="0"/>
                  </a:moveTo>
                  <a:cubicBezTo>
                    <a:pt x="686" y="0"/>
                    <a:pt x="269" y="294"/>
                    <a:pt x="148" y="743"/>
                  </a:cubicBezTo>
                  <a:cubicBezTo>
                    <a:pt x="0" y="1271"/>
                    <a:pt x="380" y="1841"/>
                    <a:pt x="972" y="2010"/>
                  </a:cubicBezTo>
                  <a:cubicBezTo>
                    <a:pt x="1074" y="2035"/>
                    <a:pt x="1175" y="2047"/>
                    <a:pt x="1274" y="2047"/>
                  </a:cubicBezTo>
                  <a:cubicBezTo>
                    <a:pt x="1769" y="2047"/>
                    <a:pt x="2201" y="1753"/>
                    <a:pt x="2324" y="1313"/>
                  </a:cubicBezTo>
                  <a:cubicBezTo>
                    <a:pt x="2472" y="764"/>
                    <a:pt x="2091" y="194"/>
                    <a:pt x="1500" y="46"/>
                  </a:cubicBezTo>
                  <a:cubicBezTo>
                    <a:pt x="1388" y="15"/>
                    <a:pt x="1277" y="0"/>
                    <a:pt x="1169" y="0"/>
                  </a:cubicBezTo>
                  <a:close/>
                </a:path>
              </a:pathLst>
            </a:custGeom>
            <a:solidFill>
              <a:srgbClr val="FFFFFF">
                <a:alpha val="31370"/>
              </a:srgbClr>
            </a:solidFill>
            <a:ln>
              <a:noFill/>
            </a:ln>
          </p:spPr>
          <p:txBody>
            <a:bodyPr spcFirstLastPara="1" wrap="square" lIns="182850" tIns="182850" rIns="182850" bIns="182850" anchor="ctr" anchorCtr="0">
              <a:noAutofit/>
            </a:bodyPr>
            <a:lstStyle/>
            <a:p>
              <a:endParaRPr sz="3600"/>
            </a:p>
          </p:txBody>
        </p:sp>
        <p:sp>
          <p:nvSpPr>
            <p:cNvPr id="2635" name="Google Shape;2635;p72"/>
            <p:cNvSpPr/>
            <p:nvPr/>
          </p:nvSpPr>
          <p:spPr>
            <a:xfrm>
              <a:off x="4903534" y="4098688"/>
              <a:ext cx="70845" cy="70802"/>
            </a:xfrm>
            <a:custGeom>
              <a:avLst/>
              <a:gdLst/>
              <a:ahLst/>
              <a:cxnLst/>
              <a:rect l="l" t="t" r="r" b="b"/>
              <a:pathLst>
                <a:path w="1649" h="1648" extrusionOk="0">
                  <a:moveTo>
                    <a:pt x="825" y="0"/>
                  </a:moveTo>
                  <a:cubicBezTo>
                    <a:pt x="381" y="0"/>
                    <a:pt x="1" y="380"/>
                    <a:pt x="1" y="824"/>
                  </a:cubicBezTo>
                  <a:cubicBezTo>
                    <a:pt x="1" y="1289"/>
                    <a:pt x="381" y="1648"/>
                    <a:pt x="825" y="1648"/>
                  </a:cubicBezTo>
                  <a:cubicBezTo>
                    <a:pt x="1289" y="1648"/>
                    <a:pt x="1648" y="1289"/>
                    <a:pt x="1648" y="824"/>
                  </a:cubicBezTo>
                  <a:cubicBezTo>
                    <a:pt x="1648" y="380"/>
                    <a:pt x="1289" y="0"/>
                    <a:pt x="825" y="0"/>
                  </a:cubicBezTo>
                  <a:close/>
                </a:path>
              </a:pathLst>
            </a:custGeom>
            <a:solidFill>
              <a:srgbClr val="FFFFFF">
                <a:alpha val="31370"/>
              </a:srgbClr>
            </a:solidFill>
            <a:ln>
              <a:noFill/>
            </a:ln>
          </p:spPr>
          <p:txBody>
            <a:bodyPr spcFirstLastPara="1" wrap="square" lIns="182850" tIns="182850" rIns="182850" bIns="182850" anchor="ctr" anchorCtr="0">
              <a:noAutofit/>
            </a:bodyPr>
            <a:lstStyle/>
            <a:p>
              <a:endParaRPr sz="3600"/>
            </a:p>
          </p:txBody>
        </p:sp>
        <p:sp>
          <p:nvSpPr>
            <p:cNvPr id="2636" name="Google Shape;2636;p72"/>
            <p:cNvSpPr/>
            <p:nvPr/>
          </p:nvSpPr>
          <p:spPr>
            <a:xfrm>
              <a:off x="4790110" y="4166742"/>
              <a:ext cx="144311" cy="144354"/>
            </a:xfrm>
            <a:custGeom>
              <a:avLst/>
              <a:gdLst/>
              <a:ahLst/>
              <a:cxnLst/>
              <a:rect l="l" t="t" r="r" b="b"/>
              <a:pathLst>
                <a:path w="3359" h="3360" extrusionOk="0">
                  <a:moveTo>
                    <a:pt x="1690" y="0"/>
                  </a:moveTo>
                  <a:cubicBezTo>
                    <a:pt x="761" y="0"/>
                    <a:pt x="0" y="761"/>
                    <a:pt x="0" y="1690"/>
                  </a:cubicBezTo>
                  <a:cubicBezTo>
                    <a:pt x="0" y="2620"/>
                    <a:pt x="761" y="3359"/>
                    <a:pt x="1690" y="3359"/>
                  </a:cubicBezTo>
                  <a:cubicBezTo>
                    <a:pt x="2620" y="3359"/>
                    <a:pt x="3359" y="2620"/>
                    <a:pt x="3359" y="1690"/>
                  </a:cubicBezTo>
                  <a:cubicBezTo>
                    <a:pt x="3359" y="761"/>
                    <a:pt x="2620" y="0"/>
                    <a:pt x="1690" y="0"/>
                  </a:cubicBezTo>
                  <a:close/>
                </a:path>
              </a:pathLst>
            </a:custGeom>
            <a:solidFill>
              <a:srgbClr val="FFFFFF">
                <a:alpha val="31370"/>
              </a:srgbClr>
            </a:solidFill>
            <a:ln>
              <a:noFill/>
            </a:ln>
          </p:spPr>
          <p:txBody>
            <a:bodyPr spcFirstLastPara="1" wrap="square" lIns="182850" tIns="182850" rIns="182850" bIns="182850" anchor="ctr" anchorCtr="0">
              <a:noAutofit/>
            </a:bodyPr>
            <a:lstStyle/>
            <a:p>
              <a:endParaRPr sz="3600"/>
            </a:p>
          </p:txBody>
        </p:sp>
        <p:sp>
          <p:nvSpPr>
            <p:cNvPr id="2637" name="Google Shape;2637;p72"/>
            <p:cNvSpPr/>
            <p:nvPr/>
          </p:nvSpPr>
          <p:spPr>
            <a:xfrm>
              <a:off x="4650349" y="4222123"/>
              <a:ext cx="29086" cy="28140"/>
            </a:xfrm>
            <a:custGeom>
              <a:avLst/>
              <a:gdLst/>
              <a:ahLst/>
              <a:cxnLst/>
              <a:rect l="l" t="t" r="r" b="b"/>
              <a:pathLst>
                <a:path w="677" h="655" extrusionOk="0">
                  <a:moveTo>
                    <a:pt x="338" y="0"/>
                  </a:moveTo>
                  <a:cubicBezTo>
                    <a:pt x="148" y="0"/>
                    <a:pt x="0" y="148"/>
                    <a:pt x="0" y="317"/>
                  </a:cubicBezTo>
                  <a:cubicBezTo>
                    <a:pt x="0" y="507"/>
                    <a:pt x="148" y="655"/>
                    <a:pt x="338" y="655"/>
                  </a:cubicBezTo>
                  <a:cubicBezTo>
                    <a:pt x="528" y="655"/>
                    <a:pt x="676" y="507"/>
                    <a:pt x="676" y="317"/>
                  </a:cubicBezTo>
                  <a:cubicBezTo>
                    <a:pt x="676" y="148"/>
                    <a:pt x="528" y="0"/>
                    <a:pt x="338" y="0"/>
                  </a:cubicBezTo>
                  <a:close/>
                </a:path>
              </a:pathLst>
            </a:custGeom>
            <a:solidFill>
              <a:srgbClr val="FFFFFF">
                <a:alpha val="31370"/>
              </a:srgbClr>
            </a:solidFill>
            <a:ln>
              <a:noFill/>
            </a:ln>
          </p:spPr>
          <p:txBody>
            <a:bodyPr spcFirstLastPara="1" wrap="square" lIns="182850" tIns="182850" rIns="182850" bIns="182850" anchor="ctr" anchorCtr="0">
              <a:noAutofit/>
            </a:bodyPr>
            <a:lstStyle/>
            <a:p>
              <a:endParaRPr sz="3600"/>
            </a:p>
          </p:txBody>
        </p:sp>
        <p:sp>
          <p:nvSpPr>
            <p:cNvPr id="2638" name="Google Shape;2638;p72"/>
            <p:cNvSpPr/>
            <p:nvPr/>
          </p:nvSpPr>
          <p:spPr>
            <a:xfrm>
              <a:off x="5039686" y="3123069"/>
              <a:ext cx="460171" cy="421548"/>
            </a:xfrm>
            <a:custGeom>
              <a:avLst/>
              <a:gdLst/>
              <a:ahLst/>
              <a:cxnLst/>
              <a:rect l="l" t="t" r="r" b="b"/>
              <a:pathLst>
                <a:path w="10711" h="9812" extrusionOk="0">
                  <a:moveTo>
                    <a:pt x="4639" y="1"/>
                  </a:moveTo>
                  <a:cubicBezTo>
                    <a:pt x="4381" y="1"/>
                    <a:pt x="4123" y="14"/>
                    <a:pt x="3866" y="42"/>
                  </a:cubicBezTo>
                  <a:cubicBezTo>
                    <a:pt x="254" y="401"/>
                    <a:pt x="1711" y="1500"/>
                    <a:pt x="2155" y="1711"/>
                  </a:cubicBezTo>
                  <a:cubicBezTo>
                    <a:pt x="2366" y="1817"/>
                    <a:pt x="3338" y="2514"/>
                    <a:pt x="4120" y="3126"/>
                  </a:cubicBezTo>
                  <a:cubicBezTo>
                    <a:pt x="4781" y="3643"/>
                    <a:pt x="5300" y="4099"/>
                    <a:pt x="5145" y="4099"/>
                  </a:cubicBezTo>
                  <a:cubicBezTo>
                    <a:pt x="5141" y="4099"/>
                    <a:pt x="5138" y="4098"/>
                    <a:pt x="5133" y="4098"/>
                  </a:cubicBezTo>
                  <a:cubicBezTo>
                    <a:pt x="4964" y="4098"/>
                    <a:pt x="4267" y="4013"/>
                    <a:pt x="3444" y="3950"/>
                  </a:cubicBezTo>
                  <a:cubicBezTo>
                    <a:pt x="2687" y="3879"/>
                    <a:pt x="1837" y="3821"/>
                    <a:pt x="1240" y="3821"/>
                  </a:cubicBezTo>
                  <a:cubicBezTo>
                    <a:pt x="770" y="3821"/>
                    <a:pt x="456" y="3857"/>
                    <a:pt x="465" y="3950"/>
                  </a:cubicBezTo>
                  <a:cubicBezTo>
                    <a:pt x="465" y="3950"/>
                    <a:pt x="0" y="5281"/>
                    <a:pt x="423" y="6717"/>
                  </a:cubicBezTo>
                  <a:cubicBezTo>
                    <a:pt x="676" y="7541"/>
                    <a:pt x="1226" y="8428"/>
                    <a:pt x="2345" y="9083"/>
                  </a:cubicBezTo>
                  <a:cubicBezTo>
                    <a:pt x="3186" y="9579"/>
                    <a:pt x="4094" y="9811"/>
                    <a:pt x="4991" y="9811"/>
                  </a:cubicBezTo>
                  <a:cubicBezTo>
                    <a:pt x="7338" y="9811"/>
                    <a:pt x="9602" y="8223"/>
                    <a:pt x="10351" y="5640"/>
                  </a:cubicBezTo>
                  <a:cubicBezTo>
                    <a:pt x="10710" y="4373"/>
                    <a:pt x="10478" y="3253"/>
                    <a:pt x="9844" y="2366"/>
                  </a:cubicBezTo>
                  <a:cubicBezTo>
                    <a:pt x="8810" y="899"/>
                    <a:pt x="6736" y="1"/>
                    <a:pt x="4639"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39" name="Google Shape;2639;p72"/>
            <p:cNvSpPr/>
            <p:nvPr/>
          </p:nvSpPr>
          <p:spPr>
            <a:xfrm>
              <a:off x="5050555" y="3122424"/>
              <a:ext cx="412096" cy="134988"/>
            </a:xfrm>
            <a:custGeom>
              <a:avLst/>
              <a:gdLst/>
              <a:ahLst/>
              <a:cxnLst/>
              <a:rect l="l" t="t" r="r" b="b"/>
              <a:pathLst>
                <a:path w="9592" h="3142" extrusionOk="0">
                  <a:moveTo>
                    <a:pt x="4333" y="1"/>
                  </a:moveTo>
                  <a:cubicBezTo>
                    <a:pt x="4093" y="1"/>
                    <a:pt x="3852" y="12"/>
                    <a:pt x="3613" y="36"/>
                  </a:cubicBezTo>
                  <a:cubicBezTo>
                    <a:pt x="1" y="416"/>
                    <a:pt x="1458" y="1515"/>
                    <a:pt x="1902" y="1726"/>
                  </a:cubicBezTo>
                  <a:cubicBezTo>
                    <a:pt x="2113" y="1832"/>
                    <a:pt x="3085" y="2529"/>
                    <a:pt x="3867" y="3141"/>
                  </a:cubicBezTo>
                  <a:cubicBezTo>
                    <a:pt x="3951" y="2740"/>
                    <a:pt x="4057" y="2022"/>
                    <a:pt x="4141" y="1768"/>
                  </a:cubicBezTo>
                  <a:cubicBezTo>
                    <a:pt x="4164" y="1707"/>
                    <a:pt x="4319" y="1681"/>
                    <a:pt x="4565" y="1681"/>
                  </a:cubicBezTo>
                  <a:cubicBezTo>
                    <a:pt x="5672" y="1681"/>
                    <a:pt x="8623" y="2208"/>
                    <a:pt x="9591" y="2381"/>
                  </a:cubicBezTo>
                  <a:cubicBezTo>
                    <a:pt x="8548" y="901"/>
                    <a:pt x="6448" y="1"/>
                    <a:pt x="4333" y="1"/>
                  </a:cubicBezTo>
                  <a:close/>
                </a:path>
              </a:pathLst>
            </a:custGeom>
            <a:solidFill>
              <a:srgbClr val="E84F24"/>
            </a:solidFill>
            <a:ln>
              <a:noFill/>
            </a:ln>
          </p:spPr>
          <p:txBody>
            <a:bodyPr spcFirstLastPara="1" wrap="square" lIns="182850" tIns="182850" rIns="182850" bIns="182850" anchor="ctr" anchorCtr="0">
              <a:noAutofit/>
            </a:bodyPr>
            <a:lstStyle/>
            <a:p>
              <a:endParaRPr sz="3600"/>
            </a:p>
          </p:txBody>
        </p:sp>
        <p:sp>
          <p:nvSpPr>
            <p:cNvPr id="2640" name="Google Shape;2640;p72"/>
            <p:cNvSpPr/>
            <p:nvPr/>
          </p:nvSpPr>
          <p:spPr>
            <a:xfrm>
              <a:off x="4180197" y="3683014"/>
              <a:ext cx="928463" cy="360326"/>
            </a:xfrm>
            <a:custGeom>
              <a:avLst/>
              <a:gdLst/>
              <a:ahLst/>
              <a:cxnLst/>
              <a:rect l="l" t="t" r="r" b="b"/>
              <a:pathLst>
                <a:path w="21611" h="8387" extrusionOk="0">
                  <a:moveTo>
                    <a:pt x="4754" y="0"/>
                  </a:moveTo>
                  <a:cubicBezTo>
                    <a:pt x="3381" y="338"/>
                    <a:pt x="1670" y="845"/>
                    <a:pt x="1" y="1669"/>
                  </a:cubicBezTo>
                  <a:cubicBezTo>
                    <a:pt x="149" y="2176"/>
                    <a:pt x="614" y="3211"/>
                    <a:pt x="2641" y="4098"/>
                  </a:cubicBezTo>
                  <a:cubicBezTo>
                    <a:pt x="3428" y="4445"/>
                    <a:pt x="4194" y="4563"/>
                    <a:pt x="4891" y="4563"/>
                  </a:cubicBezTo>
                  <a:cubicBezTo>
                    <a:pt x="6378" y="4563"/>
                    <a:pt x="7549" y="4026"/>
                    <a:pt x="7923" y="4026"/>
                  </a:cubicBezTo>
                  <a:cubicBezTo>
                    <a:pt x="7972" y="4026"/>
                    <a:pt x="8007" y="4036"/>
                    <a:pt x="8028" y="4056"/>
                  </a:cubicBezTo>
                  <a:cubicBezTo>
                    <a:pt x="8239" y="4246"/>
                    <a:pt x="18738" y="7499"/>
                    <a:pt x="21569" y="8387"/>
                  </a:cubicBezTo>
                  <a:cubicBezTo>
                    <a:pt x="21611" y="7964"/>
                    <a:pt x="21611" y="7542"/>
                    <a:pt x="21590" y="7119"/>
                  </a:cubicBezTo>
                  <a:lnTo>
                    <a:pt x="4754" y="0"/>
                  </a:lnTo>
                  <a:close/>
                </a:path>
              </a:pathLst>
            </a:custGeom>
            <a:solidFill>
              <a:srgbClr val="E04D26"/>
            </a:solidFill>
            <a:ln>
              <a:noFill/>
            </a:ln>
          </p:spPr>
          <p:txBody>
            <a:bodyPr spcFirstLastPara="1" wrap="square" lIns="182850" tIns="182850" rIns="182850" bIns="182850" anchor="ctr" anchorCtr="0">
              <a:noAutofit/>
            </a:bodyPr>
            <a:lstStyle/>
            <a:p>
              <a:endParaRPr sz="3600"/>
            </a:p>
          </p:txBody>
        </p:sp>
        <p:sp>
          <p:nvSpPr>
            <p:cNvPr id="2641" name="Google Shape;2641;p72"/>
            <p:cNvSpPr/>
            <p:nvPr/>
          </p:nvSpPr>
          <p:spPr>
            <a:xfrm>
              <a:off x="4624012" y="3434512"/>
              <a:ext cx="452008" cy="436241"/>
            </a:xfrm>
            <a:custGeom>
              <a:avLst/>
              <a:gdLst/>
              <a:ahLst/>
              <a:cxnLst/>
              <a:rect l="l" t="t" r="r" b="b"/>
              <a:pathLst>
                <a:path w="10521" h="10154" extrusionOk="0">
                  <a:moveTo>
                    <a:pt x="5284" y="0"/>
                  </a:moveTo>
                  <a:cubicBezTo>
                    <a:pt x="2880" y="0"/>
                    <a:pt x="797" y="1695"/>
                    <a:pt x="317" y="4031"/>
                  </a:cubicBezTo>
                  <a:cubicBezTo>
                    <a:pt x="275" y="4242"/>
                    <a:pt x="233" y="4454"/>
                    <a:pt x="233" y="4665"/>
                  </a:cubicBezTo>
                  <a:cubicBezTo>
                    <a:pt x="1" y="7474"/>
                    <a:pt x="2092" y="9925"/>
                    <a:pt x="4880" y="10136"/>
                  </a:cubicBezTo>
                  <a:cubicBezTo>
                    <a:pt x="5023" y="10148"/>
                    <a:pt x="5165" y="10154"/>
                    <a:pt x="5306" y="10154"/>
                  </a:cubicBezTo>
                  <a:cubicBezTo>
                    <a:pt x="7933" y="10154"/>
                    <a:pt x="10151" y="8135"/>
                    <a:pt x="10351" y="5489"/>
                  </a:cubicBezTo>
                  <a:cubicBezTo>
                    <a:pt x="10520" y="3334"/>
                    <a:pt x="9337" y="1391"/>
                    <a:pt x="7521" y="503"/>
                  </a:cubicBezTo>
                  <a:cubicBezTo>
                    <a:pt x="6971" y="229"/>
                    <a:pt x="6359" y="60"/>
                    <a:pt x="5704" y="18"/>
                  </a:cubicBezTo>
                  <a:cubicBezTo>
                    <a:pt x="5563" y="6"/>
                    <a:pt x="5423" y="0"/>
                    <a:pt x="5284"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42" name="Google Shape;2642;p72"/>
            <p:cNvSpPr/>
            <p:nvPr/>
          </p:nvSpPr>
          <p:spPr>
            <a:xfrm>
              <a:off x="4691164" y="3492427"/>
              <a:ext cx="320414" cy="320414"/>
            </a:xfrm>
            <a:custGeom>
              <a:avLst/>
              <a:gdLst/>
              <a:ahLst/>
              <a:cxnLst/>
              <a:rect l="l" t="t" r="r" b="b"/>
              <a:pathLst>
                <a:path w="7458" h="7458" extrusionOk="0">
                  <a:moveTo>
                    <a:pt x="3719" y="0"/>
                  </a:moveTo>
                  <a:cubicBezTo>
                    <a:pt x="1670" y="0"/>
                    <a:pt x="1" y="1669"/>
                    <a:pt x="1" y="3718"/>
                  </a:cubicBezTo>
                  <a:cubicBezTo>
                    <a:pt x="1" y="5788"/>
                    <a:pt x="1670" y="7457"/>
                    <a:pt x="3719" y="7457"/>
                  </a:cubicBezTo>
                  <a:cubicBezTo>
                    <a:pt x="5789" y="7457"/>
                    <a:pt x="7458" y="5788"/>
                    <a:pt x="7458" y="3718"/>
                  </a:cubicBezTo>
                  <a:cubicBezTo>
                    <a:pt x="7458" y="1669"/>
                    <a:pt x="5789" y="0"/>
                    <a:pt x="3719"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43" name="Google Shape;2643;p72"/>
            <p:cNvSpPr/>
            <p:nvPr/>
          </p:nvSpPr>
          <p:spPr>
            <a:xfrm>
              <a:off x="4771034" y="3572297"/>
              <a:ext cx="160680" cy="160680"/>
            </a:xfrm>
            <a:custGeom>
              <a:avLst/>
              <a:gdLst/>
              <a:ahLst/>
              <a:cxnLst/>
              <a:rect l="l" t="t" r="r" b="b"/>
              <a:pathLst>
                <a:path w="3740" h="3740" extrusionOk="0">
                  <a:moveTo>
                    <a:pt x="1860" y="0"/>
                  </a:moveTo>
                  <a:cubicBezTo>
                    <a:pt x="846" y="0"/>
                    <a:pt x="1" y="845"/>
                    <a:pt x="1" y="1859"/>
                  </a:cubicBezTo>
                  <a:cubicBezTo>
                    <a:pt x="1" y="2894"/>
                    <a:pt x="846" y="3739"/>
                    <a:pt x="1860" y="3739"/>
                  </a:cubicBezTo>
                  <a:cubicBezTo>
                    <a:pt x="2895" y="3739"/>
                    <a:pt x="3740" y="2894"/>
                    <a:pt x="3740" y="1859"/>
                  </a:cubicBezTo>
                  <a:cubicBezTo>
                    <a:pt x="3740" y="845"/>
                    <a:pt x="2895" y="0"/>
                    <a:pt x="1860"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2644" name="Google Shape;2644;p72"/>
            <p:cNvSpPr/>
            <p:nvPr/>
          </p:nvSpPr>
          <p:spPr>
            <a:xfrm>
              <a:off x="3883447" y="3093209"/>
              <a:ext cx="391174" cy="394052"/>
            </a:xfrm>
            <a:custGeom>
              <a:avLst/>
              <a:gdLst/>
              <a:ahLst/>
              <a:cxnLst/>
              <a:rect l="l" t="t" r="r" b="b"/>
              <a:pathLst>
                <a:path w="9105" h="9172" extrusionOk="0">
                  <a:moveTo>
                    <a:pt x="3795" y="1"/>
                  </a:moveTo>
                  <a:cubicBezTo>
                    <a:pt x="2761" y="1"/>
                    <a:pt x="1376" y="454"/>
                    <a:pt x="550" y="2321"/>
                  </a:cubicBezTo>
                  <a:cubicBezTo>
                    <a:pt x="0" y="3504"/>
                    <a:pt x="22" y="4687"/>
                    <a:pt x="317" y="5701"/>
                  </a:cubicBezTo>
                  <a:cubicBezTo>
                    <a:pt x="824" y="7412"/>
                    <a:pt x="2092" y="8659"/>
                    <a:pt x="2662" y="8849"/>
                  </a:cubicBezTo>
                  <a:cubicBezTo>
                    <a:pt x="2962" y="8931"/>
                    <a:pt x="3596" y="9171"/>
                    <a:pt x="4411" y="9171"/>
                  </a:cubicBezTo>
                  <a:cubicBezTo>
                    <a:pt x="5260" y="9171"/>
                    <a:pt x="6305" y="8911"/>
                    <a:pt x="7373" y="7940"/>
                  </a:cubicBezTo>
                  <a:cubicBezTo>
                    <a:pt x="7563" y="7771"/>
                    <a:pt x="7732" y="7602"/>
                    <a:pt x="7859" y="7433"/>
                  </a:cubicBezTo>
                  <a:cubicBezTo>
                    <a:pt x="8281" y="6905"/>
                    <a:pt x="8556" y="6377"/>
                    <a:pt x="8704" y="5870"/>
                  </a:cubicBezTo>
                  <a:cubicBezTo>
                    <a:pt x="9105" y="4561"/>
                    <a:pt x="8746" y="3399"/>
                    <a:pt x="8429" y="3124"/>
                  </a:cubicBezTo>
                  <a:cubicBezTo>
                    <a:pt x="8389" y="3089"/>
                    <a:pt x="8333" y="3073"/>
                    <a:pt x="8262" y="3073"/>
                  </a:cubicBezTo>
                  <a:cubicBezTo>
                    <a:pt x="7656" y="3073"/>
                    <a:pt x="6010" y="4263"/>
                    <a:pt x="5007" y="4793"/>
                  </a:cubicBezTo>
                  <a:cubicBezTo>
                    <a:pt x="4838" y="4877"/>
                    <a:pt x="4690" y="4962"/>
                    <a:pt x="4563" y="5004"/>
                  </a:cubicBezTo>
                  <a:cubicBezTo>
                    <a:pt x="4455" y="5035"/>
                    <a:pt x="4369" y="5055"/>
                    <a:pt x="4306" y="5055"/>
                  </a:cubicBezTo>
                  <a:cubicBezTo>
                    <a:pt x="4283" y="5055"/>
                    <a:pt x="4263" y="5052"/>
                    <a:pt x="4246" y="5046"/>
                  </a:cubicBezTo>
                  <a:cubicBezTo>
                    <a:pt x="4225" y="5025"/>
                    <a:pt x="4225" y="5025"/>
                    <a:pt x="4204" y="5004"/>
                  </a:cubicBezTo>
                  <a:cubicBezTo>
                    <a:pt x="3972" y="4687"/>
                    <a:pt x="4479" y="2807"/>
                    <a:pt x="4838" y="1540"/>
                  </a:cubicBezTo>
                  <a:cubicBezTo>
                    <a:pt x="5028" y="906"/>
                    <a:pt x="5176" y="420"/>
                    <a:pt x="5155" y="336"/>
                  </a:cubicBezTo>
                  <a:cubicBezTo>
                    <a:pt x="5155" y="315"/>
                    <a:pt x="5091" y="251"/>
                    <a:pt x="4943" y="209"/>
                  </a:cubicBezTo>
                  <a:cubicBezTo>
                    <a:pt x="4710" y="106"/>
                    <a:pt x="4293" y="1"/>
                    <a:pt x="3795"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45" name="Google Shape;2645;p72"/>
            <p:cNvSpPr/>
            <p:nvPr/>
          </p:nvSpPr>
          <p:spPr>
            <a:xfrm>
              <a:off x="4491082" y="3652037"/>
              <a:ext cx="649378" cy="374117"/>
            </a:xfrm>
            <a:custGeom>
              <a:avLst/>
              <a:gdLst/>
              <a:ahLst/>
              <a:cxnLst/>
              <a:rect l="l" t="t" r="r" b="b"/>
              <a:pathLst>
                <a:path w="15115" h="8708" extrusionOk="0">
                  <a:moveTo>
                    <a:pt x="2207" y="1"/>
                  </a:moveTo>
                  <a:cubicBezTo>
                    <a:pt x="1715" y="1"/>
                    <a:pt x="0" y="3092"/>
                    <a:pt x="222" y="3615"/>
                  </a:cubicBezTo>
                  <a:cubicBezTo>
                    <a:pt x="243" y="3700"/>
                    <a:pt x="644" y="3890"/>
                    <a:pt x="1278" y="4165"/>
                  </a:cubicBezTo>
                  <a:cubicBezTo>
                    <a:pt x="4542" y="5504"/>
                    <a:pt x="14228" y="8707"/>
                    <a:pt x="14640" y="8707"/>
                  </a:cubicBezTo>
                  <a:cubicBezTo>
                    <a:pt x="14644" y="8707"/>
                    <a:pt x="14647" y="8707"/>
                    <a:pt x="14649" y="8706"/>
                  </a:cubicBezTo>
                  <a:cubicBezTo>
                    <a:pt x="14903" y="8643"/>
                    <a:pt x="14797" y="7882"/>
                    <a:pt x="14734" y="7566"/>
                  </a:cubicBezTo>
                  <a:cubicBezTo>
                    <a:pt x="14671" y="7249"/>
                    <a:pt x="15114" y="7164"/>
                    <a:pt x="11122" y="5369"/>
                  </a:cubicBezTo>
                  <a:cubicBezTo>
                    <a:pt x="8397" y="4165"/>
                    <a:pt x="5355" y="2200"/>
                    <a:pt x="3644" y="1017"/>
                  </a:cubicBezTo>
                  <a:cubicBezTo>
                    <a:pt x="2820" y="447"/>
                    <a:pt x="2313" y="67"/>
                    <a:pt x="2271" y="24"/>
                  </a:cubicBezTo>
                  <a:cubicBezTo>
                    <a:pt x="2253" y="8"/>
                    <a:pt x="2231" y="1"/>
                    <a:pt x="2207"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2646" name="Google Shape;2646;p72"/>
            <p:cNvSpPr/>
            <p:nvPr/>
          </p:nvSpPr>
          <p:spPr>
            <a:xfrm>
              <a:off x="4491082" y="3652037"/>
              <a:ext cx="156555" cy="178939"/>
            </a:xfrm>
            <a:custGeom>
              <a:avLst/>
              <a:gdLst/>
              <a:ahLst/>
              <a:cxnLst/>
              <a:rect l="l" t="t" r="r" b="b"/>
              <a:pathLst>
                <a:path w="3644" h="4165" extrusionOk="0">
                  <a:moveTo>
                    <a:pt x="2207" y="1"/>
                  </a:moveTo>
                  <a:cubicBezTo>
                    <a:pt x="1715" y="1"/>
                    <a:pt x="0" y="3092"/>
                    <a:pt x="222" y="3615"/>
                  </a:cubicBezTo>
                  <a:cubicBezTo>
                    <a:pt x="243" y="3700"/>
                    <a:pt x="644" y="3890"/>
                    <a:pt x="1278" y="4165"/>
                  </a:cubicBezTo>
                  <a:cubicBezTo>
                    <a:pt x="2419" y="3362"/>
                    <a:pt x="3221" y="1925"/>
                    <a:pt x="3644" y="1017"/>
                  </a:cubicBezTo>
                  <a:cubicBezTo>
                    <a:pt x="2820" y="447"/>
                    <a:pt x="2313" y="67"/>
                    <a:pt x="2271" y="24"/>
                  </a:cubicBezTo>
                  <a:cubicBezTo>
                    <a:pt x="2253" y="8"/>
                    <a:pt x="2231" y="1"/>
                    <a:pt x="2207" y="1"/>
                  </a:cubicBezTo>
                  <a:close/>
                </a:path>
              </a:pathLst>
            </a:custGeom>
            <a:solidFill>
              <a:srgbClr val="0E122C">
                <a:alpha val="37650"/>
              </a:srgbClr>
            </a:solidFill>
            <a:ln>
              <a:noFill/>
            </a:ln>
          </p:spPr>
          <p:txBody>
            <a:bodyPr spcFirstLastPara="1" wrap="square" lIns="182850" tIns="182850" rIns="182850" bIns="182850" anchor="ctr" anchorCtr="0">
              <a:noAutofit/>
            </a:bodyPr>
            <a:lstStyle/>
            <a:p>
              <a:endParaRPr sz="3600"/>
            </a:p>
          </p:txBody>
        </p:sp>
        <p:sp>
          <p:nvSpPr>
            <p:cNvPr id="2647" name="Google Shape;2647;p72"/>
            <p:cNvSpPr/>
            <p:nvPr/>
          </p:nvSpPr>
          <p:spPr>
            <a:xfrm rot="-1800051">
              <a:off x="4176594" y="3411645"/>
              <a:ext cx="445664" cy="436427"/>
            </a:xfrm>
            <a:custGeom>
              <a:avLst/>
              <a:gdLst/>
              <a:ahLst/>
              <a:cxnLst/>
              <a:rect l="l" t="t" r="r" b="b"/>
              <a:pathLst>
                <a:path w="10373" h="10158" extrusionOk="0">
                  <a:moveTo>
                    <a:pt x="5227" y="0"/>
                  </a:moveTo>
                  <a:cubicBezTo>
                    <a:pt x="4252" y="0"/>
                    <a:pt x="3325" y="291"/>
                    <a:pt x="2556" y="803"/>
                  </a:cubicBezTo>
                  <a:cubicBezTo>
                    <a:pt x="1247" y="1627"/>
                    <a:pt x="360" y="3021"/>
                    <a:pt x="212" y="4669"/>
                  </a:cubicBezTo>
                  <a:cubicBezTo>
                    <a:pt x="0" y="7478"/>
                    <a:pt x="2071" y="9929"/>
                    <a:pt x="4880" y="10140"/>
                  </a:cubicBezTo>
                  <a:cubicBezTo>
                    <a:pt x="5022" y="10152"/>
                    <a:pt x="5163" y="10157"/>
                    <a:pt x="5303" y="10157"/>
                  </a:cubicBezTo>
                  <a:cubicBezTo>
                    <a:pt x="7912" y="10157"/>
                    <a:pt x="10131" y="8139"/>
                    <a:pt x="10351" y="5493"/>
                  </a:cubicBezTo>
                  <a:cubicBezTo>
                    <a:pt x="10372" y="5133"/>
                    <a:pt x="10372" y="4795"/>
                    <a:pt x="10330" y="4457"/>
                  </a:cubicBezTo>
                  <a:cubicBezTo>
                    <a:pt x="10034" y="2113"/>
                    <a:pt x="8133" y="212"/>
                    <a:pt x="5683" y="21"/>
                  </a:cubicBezTo>
                  <a:cubicBezTo>
                    <a:pt x="5530" y="7"/>
                    <a:pt x="5378" y="0"/>
                    <a:pt x="5227" y="0"/>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2648" name="Google Shape;2648;p72"/>
            <p:cNvSpPr/>
            <p:nvPr/>
          </p:nvSpPr>
          <p:spPr>
            <a:xfrm>
              <a:off x="4064066" y="3308199"/>
              <a:ext cx="171549" cy="104399"/>
            </a:xfrm>
            <a:custGeom>
              <a:avLst/>
              <a:gdLst/>
              <a:ahLst/>
              <a:cxnLst/>
              <a:rect l="l" t="t" r="r" b="b"/>
              <a:pathLst>
                <a:path w="3993" h="2430" extrusionOk="0">
                  <a:moveTo>
                    <a:pt x="0" y="0"/>
                  </a:moveTo>
                  <a:cubicBezTo>
                    <a:pt x="63" y="549"/>
                    <a:pt x="2556" y="1859"/>
                    <a:pt x="3655" y="2429"/>
                  </a:cubicBezTo>
                  <a:cubicBezTo>
                    <a:pt x="3781" y="2260"/>
                    <a:pt x="3908" y="2113"/>
                    <a:pt x="3993" y="1965"/>
                  </a:cubicBezTo>
                  <a:lnTo>
                    <a:pt x="0" y="0"/>
                  </a:lnTo>
                  <a:close/>
                </a:path>
              </a:pathLst>
            </a:custGeom>
            <a:solidFill>
              <a:srgbClr val="E84F24"/>
            </a:solidFill>
            <a:ln>
              <a:noFill/>
            </a:ln>
          </p:spPr>
          <p:txBody>
            <a:bodyPr spcFirstLastPara="1" wrap="square" lIns="182850" tIns="182850" rIns="182850" bIns="182850" anchor="ctr" anchorCtr="0">
              <a:noAutofit/>
            </a:bodyPr>
            <a:lstStyle/>
            <a:p>
              <a:endParaRPr sz="3600"/>
            </a:p>
          </p:txBody>
        </p:sp>
        <p:sp>
          <p:nvSpPr>
            <p:cNvPr id="2649" name="Google Shape;2649;p72"/>
            <p:cNvSpPr/>
            <p:nvPr/>
          </p:nvSpPr>
          <p:spPr>
            <a:xfrm>
              <a:off x="4393512" y="4042749"/>
              <a:ext cx="326730" cy="132196"/>
            </a:xfrm>
            <a:custGeom>
              <a:avLst/>
              <a:gdLst/>
              <a:ahLst/>
              <a:cxnLst/>
              <a:rect l="l" t="t" r="r" b="b"/>
              <a:pathLst>
                <a:path w="7605" h="3077" extrusionOk="0">
                  <a:moveTo>
                    <a:pt x="691" y="0"/>
                  </a:moveTo>
                  <a:cubicBezTo>
                    <a:pt x="437" y="0"/>
                    <a:pt x="151" y="292"/>
                    <a:pt x="0" y="499"/>
                  </a:cubicBezTo>
                  <a:cubicBezTo>
                    <a:pt x="655" y="1999"/>
                    <a:pt x="2155" y="3077"/>
                    <a:pt x="3887" y="3077"/>
                  </a:cubicBezTo>
                  <a:cubicBezTo>
                    <a:pt x="5492" y="3077"/>
                    <a:pt x="6887" y="2168"/>
                    <a:pt x="7605" y="837"/>
                  </a:cubicBezTo>
                  <a:cubicBezTo>
                    <a:pt x="7499" y="584"/>
                    <a:pt x="7288" y="288"/>
                    <a:pt x="7098" y="246"/>
                  </a:cubicBezTo>
                  <a:cubicBezTo>
                    <a:pt x="7093" y="245"/>
                    <a:pt x="7087" y="245"/>
                    <a:pt x="7082" y="245"/>
                  </a:cubicBezTo>
                  <a:cubicBezTo>
                    <a:pt x="6926" y="245"/>
                    <a:pt x="6581" y="528"/>
                    <a:pt x="6316" y="732"/>
                  </a:cubicBezTo>
                  <a:cubicBezTo>
                    <a:pt x="5999" y="985"/>
                    <a:pt x="5704" y="1218"/>
                    <a:pt x="5492" y="1239"/>
                  </a:cubicBezTo>
                  <a:lnTo>
                    <a:pt x="5450" y="1239"/>
                  </a:lnTo>
                  <a:cubicBezTo>
                    <a:pt x="5197" y="1239"/>
                    <a:pt x="4922" y="943"/>
                    <a:pt x="4647" y="647"/>
                  </a:cubicBezTo>
                  <a:cubicBezTo>
                    <a:pt x="4436" y="415"/>
                    <a:pt x="4204" y="140"/>
                    <a:pt x="4035" y="119"/>
                  </a:cubicBezTo>
                  <a:cubicBezTo>
                    <a:pt x="4022" y="116"/>
                    <a:pt x="4009" y="115"/>
                    <a:pt x="3995" y="115"/>
                  </a:cubicBezTo>
                  <a:cubicBezTo>
                    <a:pt x="3790" y="115"/>
                    <a:pt x="3400" y="388"/>
                    <a:pt x="3084" y="605"/>
                  </a:cubicBezTo>
                  <a:cubicBezTo>
                    <a:pt x="2683" y="880"/>
                    <a:pt x="2324" y="1112"/>
                    <a:pt x="2070" y="1112"/>
                  </a:cubicBezTo>
                  <a:cubicBezTo>
                    <a:pt x="1775" y="1112"/>
                    <a:pt x="1542" y="816"/>
                    <a:pt x="1331" y="542"/>
                  </a:cubicBezTo>
                  <a:cubicBezTo>
                    <a:pt x="1141" y="309"/>
                    <a:pt x="972" y="56"/>
                    <a:pt x="782" y="14"/>
                  </a:cubicBezTo>
                  <a:cubicBezTo>
                    <a:pt x="752" y="5"/>
                    <a:pt x="722" y="0"/>
                    <a:pt x="691" y="0"/>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50" name="Google Shape;2650;p72"/>
            <p:cNvSpPr/>
            <p:nvPr/>
          </p:nvSpPr>
          <p:spPr>
            <a:xfrm>
              <a:off x="4378088" y="3955275"/>
              <a:ext cx="364838" cy="128973"/>
            </a:xfrm>
            <a:custGeom>
              <a:avLst/>
              <a:gdLst/>
              <a:ahLst/>
              <a:cxnLst/>
              <a:rect l="l" t="t" r="r" b="b"/>
              <a:pathLst>
                <a:path w="8492" h="3002" extrusionOk="0">
                  <a:moveTo>
                    <a:pt x="84" y="1"/>
                  </a:moveTo>
                  <a:cubicBezTo>
                    <a:pt x="42" y="254"/>
                    <a:pt x="0" y="529"/>
                    <a:pt x="0" y="803"/>
                  </a:cubicBezTo>
                  <a:cubicBezTo>
                    <a:pt x="0" y="1310"/>
                    <a:pt x="106" y="1775"/>
                    <a:pt x="253" y="2219"/>
                  </a:cubicBezTo>
                  <a:cubicBezTo>
                    <a:pt x="432" y="2005"/>
                    <a:pt x="715" y="1746"/>
                    <a:pt x="1040" y="1746"/>
                  </a:cubicBezTo>
                  <a:cubicBezTo>
                    <a:pt x="1100" y="1746"/>
                    <a:pt x="1162" y="1755"/>
                    <a:pt x="1225" y="1775"/>
                  </a:cubicBezTo>
                  <a:cubicBezTo>
                    <a:pt x="1500" y="1859"/>
                    <a:pt x="1711" y="2134"/>
                    <a:pt x="1901" y="2409"/>
                  </a:cubicBezTo>
                  <a:cubicBezTo>
                    <a:pt x="2070" y="2641"/>
                    <a:pt x="2260" y="2873"/>
                    <a:pt x="2429" y="2873"/>
                  </a:cubicBezTo>
                  <a:cubicBezTo>
                    <a:pt x="2598" y="2873"/>
                    <a:pt x="2957" y="2620"/>
                    <a:pt x="3274" y="2409"/>
                  </a:cubicBezTo>
                  <a:cubicBezTo>
                    <a:pt x="3687" y="2133"/>
                    <a:pt x="4082" y="1876"/>
                    <a:pt x="4373" y="1876"/>
                  </a:cubicBezTo>
                  <a:cubicBezTo>
                    <a:pt x="4395" y="1876"/>
                    <a:pt x="4416" y="1878"/>
                    <a:pt x="4436" y="1881"/>
                  </a:cubicBezTo>
                  <a:cubicBezTo>
                    <a:pt x="4690" y="1923"/>
                    <a:pt x="4943" y="2197"/>
                    <a:pt x="5218" y="2493"/>
                  </a:cubicBezTo>
                  <a:cubicBezTo>
                    <a:pt x="5402" y="2698"/>
                    <a:pt x="5665" y="3001"/>
                    <a:pt x="5797" y="3001"/>
                  </a:cubicBezTo>
                  <a:cubicBezTo>
                    <a:pt x="5801" y="3001"/>
                    <a:pt x="5805" y="3001"/>
                    <a:pt x="5809" y="3000"/>
                  </a:cubicBezTo>
                  <a:cubicBezTo>
                    <a:pt x="5957" y="2979"/>
                    <a:pt x="6253" y="2747"/>
                    <a:pt x="6506" y="2557"/>
                  </a:cubicBezTo>
                  <a:cubicBezTo>
                    <a:pt x="6860" y="2262"/>
                    <a:pt x="7196" y="2003"/>
                    <a:pt x="7445" y="2003"/>
                  </a:cubicBezTo>
                  <a:cubicBezTo>
                    <a:pt x="7464" y="2003"/>
                    <a:pt x="7482" y="2004"/>
                    <a:pt x="7499" y="2007"/>
                  </a:cubicBezTo>
                  <a:cubicBezTo>
                    <a:pt x="7774" y="2050"/>
                    <a:pt x="7985" y="2324"/>
                    <a:pt x="8112" y="2557"/>
                  </a:cubicBezTo>
                  <a:cubicBezTo>
                    <a:pt x="8365" y="2028"/>
                    <a:pt x="8492" y="1437"/>
                    <a:pt x="8492" y="803"/>
                  </a:cubicBezTo>
                  <a:cubicBezTo>
                    <a:pt x="8492" y="529"/>
                    <a:pt x="8471" y="254"/>
                    <a:pt x="8407" y="1"/>
                  </a:cubicBez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2667" name="Google Shape;2667;p72"/>
            <p:cNvSpPr/>
            <p:nvPr/>
          </p:nvSpPr>
          <p:spPr>
            <a:xfrm>
              <a:off x="3884349" y="3093381"/>
              <a:ext cx="211504" cy="258419"/>
            </a:xfrm>
            <a:custGeom>
              <a:avLst/>
              <a:gdLst/>
              <a:ahLst/>
              <a:cxnLst/>
              <a:rect l="l" t="t" r="r" b="b"/>
              <a:pathLst>
                <a:path w="4923" h="6015" extrusionOk="0">
                  <a:moveTo>
                    <a:pt x="3789" y="1"/>
                  </a:moveTo>
                  <a:cubicBezTo>
                    <a:pt x="3456" y="1"/>
                    <a:pt x="3085" y="46"/>
                    <a:pt x="2704" y="163"/>
                  </a:cubicBezTo>
                  <a:cubicBezTo>
                    <a:pt x="1902" y="437"/>
                    <a:pt x="1099" y="1050"/>
                    <a:pt x="529" y="2317"/>
                  </a:cubicBezTo>
                  <a:cubicBezTo>
                    <a:pt x="1" y="3458"/>
                    <a:pt x="1" y="4557"/>
                    <a:pt x="254" y="5528"/>
                  </a:cubicBezTo>
                  <a:cubicBezTo>
                    <a:pt x="275" y="5634"/>
                    <a:pt x="360" y="5697"/>
                    <a:pt x="465" y="5697"/>
                  </a:cubicBezTo>
                  <a:lnTo>
                    <a:pt x="4310" y="6014"/>
                  </a:lnTo>
                  <a:cubicBezTo>
                    <a:pt x="4394" y="6014"/>
                    <a:pt x="4479" y="5972"/>
                    <a:pt x="4521" y="5887"/>
                  </a:cubicBezTo>
                  <a:lnTo>
                    <a:pt x="4690" y="5571"/>
                  </a:lnTo>
                  <a:cubicBezTo>
                    <a:pt x="4753" y="5465"/>
                    <a:pt x="4711" y="5338"/>
                    <a:pt x="4606" y="5275"/>
                  </a:cubicBezTo>
                  <a:cubicBezTo>
                    <a:pt x="4437" y="5190"/>
                    <a:pt x="4268" y="5042"/>
                    <a:pt x="4225" y="5042"/>
                  </a:cubicBezTo>
                  <a:cubicBezTo>
                    <a:pt x="4141" y="5000"/>
                    <a:pt x="4099" y="4810"/>
                    <a:pt x="4120" y="4557"/>
                  </a:cubicBezTo>
                  <a:cubicBezTo>
                    <a:pt x="4162" y="3902"/>
                    <a:pt x="4268" y="3289"/>
                    <a:pt x="4542" y="2339"/>
                  </a:cubicBezTo>
                  <a:cubicBezTo>
                    <a:pt x="4584" y="2233"/>
                    <a:pt x="4648" y="1979"/>
                    <a:pt x="4711" y="1705"/>
                  </a:cubicBezTo>
                  <a:cubicBezTo>
                    <a:pt x="4796" y="1367"/>
                    <a:pt x="4859" y="1008"/>
                    <a:pt x="4901" y="649"/>
                  </a:cubicBezTo>
                  <a:lnTo>
                    <a:pt x="4922" y="374"/>
                  </a:lnTo>
                  <a:cubicBezTo>
                    <a:pt x="4922" y="268"/>
                    <a:pt x="4859" y="163"/>
                    <a:pt x="4753" y="142"/>
                  </a:cubicBezTo>
                  <a:cubicBezTo>
                    <a:pt x="4515" y="62"/>
                    <a:pt x="4178" y="1"/>
                    <a:pt x="3789" y="1"/>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68" name="Google Shape;2668;p72"/>
            <p:cNvSpPr/>
            <p:nvPr/>
          </p:nvSpPr>
          <p:spPr>
            <a:xfrm>
              <a:off x="5039686" y="3287233"/>
              <a:ext cx="147963" cy="133527"/>
            </a:xfrm>
            <a:custGeom>
              <a:avLst/>
              <a:gdLst/>
              <a:ahLst/>
              <a:cxnLst/>
              <a:rect l="l" t="t" r="r" b="b"/>
              <a:pathLst>
                <a:path w="3444" h="3108" extrusionOk="0">
                  <a:moveTo>
                    <a:pt x="1240" y="0"/>
                  </a:moveTo>
                  <a:cubicBezTo>
                    <a:pt x="770" y="0"/>
                    <a:pt x="456" y="36"/>
                    <a:pt x="465" y="129"/>
                  </a:cubicBezTo>
                  <a:cubicBezTo>
                    <a:pt x="465" y="129"/>
                    <a:pt x="0" y="1460"/>
                    <a:pt x="423" y="2896"/>
                  </a:cubicBezTo>
                  <a:lnTo>
                    <a:pt x="3211" y="3108"/>
                  </a:lnTo>
                  <a:lnTo>
                    <a:pt x="3444" y="129"/>
                  </a:lnTo>
                  <a:cubicBezTo>
                    <a:pt x="2687" y="58"/>
                    <a:pt x="1837" y="0"/>
                    <a:pt x="1240" y="0"/>
                  </a:cubicBezTo>
                  <a:close/>
                </a:path>
              </a:pathLst>
            </a:custGeom>
            <a:solidFill>
              <a:schemeClr val="lt2"/>
            </a:solidFill>
            <a:ln>
              <a:noFill/>
            </a:ln>
          </p:spPr>
          <p:txBody>
            <a:bodyPr spcFirstLastPara="1" wrap="square" lIns="182850" tIns="182850" rIns="182850" bIns="182850" anchor="ctr" anchorCtr="0">
              <a:noAutofit/>
            </a:bodyPr>
            <a:lstStyle/>
            <a:p>
              <a:endParaRPr sz="3600"/>
            </a:p>
          </p:txBody>
        </p:sp>
        <p:sp>
          <p:nvSpPr>
            <p:cNvPr id="2669" name="Google Shape;2669;p72"/>
            <p:cNvSpPr/>
            <p:nvPr/>
          </p:nvSpPr>
          <p:spPr>
            <a:xfrm rot="900060">
              <a:off x="4673630" y="3424078"/>
              <a:ext cx="309495" cy="173221"/>
            </a:xfrm>
            <a:custGeom>
              <a:avLst/>
              <a:gdLst/>
              <a:ahLst/>
              <a:cxnLst/>
              <a:rect l="l" t="t" r="r" b="b"/>
              <a:pathLst>
                <a:path w="7204" h="4032" extrusionOk="0">
                  <a:moveTo>
                    <a:pt x="4967" y="0"/>
                  </a:moveTo>
                  <a:cubicBezTo>
                    <a:pt x="2566" y="0"/>
                    <a:pt x="500" y="1695"/>
                    <a:pt x="0" y="4031"/>
                  </a:cubicBezTo>
                  <a:lnTo>
                    <a:pt x="7204" y="503"/>
                  </a:lnTo>
                  <a:cubicBezTo>
                    <a:pt x="6654" y="229"/>
                    <a:pt x="6042" y="60"/>
                    <a:pt x="5387" y="18"/>
                  </a:cubicBezTo>
                  <a:cubicBezTo>
                    <a:pt x="5246" y="6"/>
                    <a:pt x="5106" y="0"/>
                    <a:pt x="4967" y="0"/>
                  </a:cubicBezTo>
                  <a:close/>
                </a:path>
              </a:pathLst>
            </a:custGeom>
            <a:solidFill>
              <a:srgbClr val="E04D26">
                <a:alpha val="31370"/>
              </a:srgbClr>
            </a:solidFill>
            <a:ln>
              <a:noFill/>
            </a:ln>
          </p:spPr>
          <p:txBody>
            <a:bodyPr spcFirstLastPara="1" wrap="square" lIns="182850" tIns="182850" rIns="182850" bIns="182850" anchor="ctr" anchorCtr="0">
              <a:noAutofit/>
            </a:bodyPr>
            <a:lstStyle/>
            <a:p>
              <a:endParaRPr sz="3600"/>
            </a:p>
          </p:txBody>
        </p:sp>
      </p:grpSp>
      <p:grpSp>
        <p:nvGrpSpPr>
          <p:cNvPr id="2679" name="Google Shape;2679;p72"/>
          <p:cNvGrpSpPr/>
          <p:nvPr/>
        </p:nvGrpSpPr>
        <p:grpSpPr>
          <a:xfrm>
            <a:off x="17110624" y="404746"/>
            <a:ext cx="784224" cy="784200"/>
            <a:chOff x="7205125" y="211475"/>
            <a:chExt cx="392112" cy="392100"/>
          </a:xfrm>
        </p:grpSpPr>
        <p:sp>
          <p:nvSpPr>
            <p:cNvPr id="2680" name="Google Shape;2680;p72"/>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2681" name="Google Shape;2681;p72">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2682" name="Google Shape;2682;p72"/>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2683" name="Google Shape;2683;p72"/>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grpSp>
      <p:sp>
        <p:nvSpPr>
          <p:cNvPr id="2686" name="Google Shape;2686;p72">
            <a:hlinkClick r:id="rId6" action="ppaction://hlinksldjump"/>
          </p:cNvPr>
          <p:cNvSpPr/>
          <p:nvPr/>
        </p:nvSpPr>
        <p:spPr>
          <a:xfrm>
            <a:off x="17164444" y="404746"/>
            <a:ext cx="784200" cy="7842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grpSp>
        <p:nvGrpSpPr>
          <p:cNvPr id="111" name="Google Shape;2893;p74"/>
          <p:cNvGrpSpPr/>
          <p:nvPr/>
        </p:nvGrpSpPr>
        <p:grpSpPr>
          <a:xfrm>
            <a:off x="5791200" y="4423966"/>
            <a:ext cx="5780392" cy="2312130"/>
            <a:chOff x="4923550" y="2590575"/>
            <a:chExt cx="808592" cy="702189"/>
          </a:xfrm>
        </p:grpSpPr>
        <p:sp>
          <p:nvSpPr>
            <p:cNvPr id="112" name="Google Shape;2894;p74"/>
            <p:cNvSpPr/>
            <p:nvPr/>
          </p:nvSpPr>
          <p:spPr>
            <a:xfrm>
              <a:off x="4996313" y="3146782"/>
              <a:ext cx="669001" cy="127309"/>
            </a:xfrm>
            <a:custGeom>
              <a:avLst/>
              <a:gdLst/>
              <a:ahLst/>
              <a:cxnLst/>
              <a:rect l="l" t="t" r="r" b="b"/>
              <a:pathLst>
                <a:path w="17625" h="3354" extrusionOk="0">
                  <a:moveTo>
                    <a:pt x="8813" y="0"/>
                  </a:moveTo>
                  <a:cubicBezTo>
                    <a:pt x="3945" y="0"/>
                    <a:pt x="1" y="748"/>
                    <a:pt x="1" y="1682"/>
                  </a:cubicBezTo>
                  <a:cubicBezTo>
                    <a:pt x="1" y="2606"/>
                    <a:pt x="3945" y="3354"/>
                    <a:pt x="8813" y="3354"/>
                  </a:cubicBezTo>
                  <a:cubicBezTo>
                    <a:pt x="13671" y="3354"/>
                    <a:pt x="17625" y="2606"/>
                    <a:pt x="17625" y="1682"/>
                  </a:cubicBezTo>
                  <a:cubicBezTo>
                    <a:pt x="17625" y="748"/>
                    <a:pt x="13671" y="0"/>
                    <a:pt x="8813" y="0"/>
                  </a:cubicBezTo>
                  <a:close/>
                </a:path>
              </a:pathLst>
            </a:custGeom>
            <a:solidFill>
              <a:schemeClr val="dk1"/>
            </a:solidFill>
            <a:ln>
              <a:noFill/>
            </a:ln>
          </p:spPr>
          <p:txBody>
            <a:bodyPr spcFirstLastPara="1" wrap="square" lIns="182850" tIns="182850" rIns="182850" bIns="182850" anchor="ctr" anchorCtr="0">
              <a:noAutofit/>
            </a:bodyPr>
            <a:lstStyle/>
            <a:p>
              <a:endParaRPr sz="4400"/>
            </a:p>
          </p:txBody>
        </p:sp>
        <p:sp>
          <p:nvSpPr>
            <p:cNvPr id="113" name="Google Shape;2895;p74"/>
            <p:cNvSpPr/>
            <p:nvPr/>
          </p:nvSpPr>
          <p:spPr>
            <a:xfrm>
              <a:off x="5045239" y="2730936"/>
              <a:ext cx="552130" cy="136647"/>
            </a:xfrm>
            <a:custGeom>
              <a:avLst/>
              <a:gdLst/>
              <a:ahLst/>
              <a:cxnLst/>
              <a:rect l="l" t="t" r="r" b="b"/>
              <a:pathLst>
                <a:path w="14546" h="3600" extrusionOk="0">
                  <a:moveTo>
                    <a:pt x="14546" y="0"/>
                  </a:moveTo>
                  <a:lnTo>
                    <a:pt x="0" y="108"/>
                  </a:lnTo>
                  <a:lnTo>
                    <a:pt x="2351" y="3600"/>
                  </a:lnTo>
                  <a:lnTo>
                    <a:pt x="12471" y="3600"/>
                  </a:lnTo>
                  <a:lnTo>
                    <a:pt x="14546" y="0"/>
                  </a:lnTo>
                  <a:close/>
                </a:path>
              </a:pathLst>
            </a:custGeom>
            <a:solidFill>
              <a:srgbClr val="4C1F11"/>
            </a:solidFill>
            <a:ln>
              <a:noFill/>
            </a:ln>
          </p:spPr>
          <p:txBody>
            <a:bodyPr spcFirstLastPara="1" wrap="square" lIns="182850" tIns="182850" rIns="182850" bIns="182850" anchor="ctr" anchorCtr="0">
              <a:noAutofit/>
            </a:bodyPr>
            <a:lstStyle/>
            <a:p>
              <a:endParaRPr sz="4400"/>
            </a:p>
          </p:txBody>
        </p:sp>
        <p:sp>
          <p:nvSpPr>
            <p:cNvPr id="114" name="Google Shape;2896;p74"/>
            <p:cNvSpPr/>
            <p:nvPr/>
          </p:nvSpPr>
          <p:spPr>
            <a:xfrm>
              <a:off x="5134437" y="2668954"/>
              <a:ext cx="384168" cy="198632"/>
            </a:xfrm>
            <a:custGeom>
              <a:avLst/>
              <a:gdLst/>
              <a:ahLst/>
              <a:cxnLst/>
              <a:rect l="l" t="t" r="r" b="b"/>
              <a:pathLst>
                <a:path w="10121" h="5233" extrusionOk="0">
                  <a:moveTo>
                    <a:pt x="1" y="1"/>
                  </a:moveTo>
                  <a:lnTo>
                    <a:pt x="1" y="5233"/>
                  </a:lnTo>
                  <a:lnTo>
                    <a:pt x="10121" y="5233"/>
                  </a:lnTo>
                  <a:lnTo>
                    <a:pt x="10121" y="1"/>
                  </a:lnTo>
                  <a:close/>
                </a:path>
              </a:pathLst>
            </a:custGeom>
            <a:solidFill>
              <a:srgbClr val="33120A"/>
            </a:solidFill>
            <a:ln>
              <a:noFill/>
            </a:ln>
          </p:spPr>
          <p:txBody>
            <a:bodyPr spcFirstLastPara="1" wrap="square" lIns="182850" tIns="182850" rIns="182850" bIns="182850" anchor="ctr" anchorCtr="0">
              <a:noAutofit/>
            </a:bodyPr>
            <a:lstStyle/>
            <a:p>
              <a:endParaRPr sz="4400"/>
            </a:p>
          </p:txBody>
        </p:sp>
        <p:sp>
          <p:nvSpPr>
            <p:cNvPr id="115" name="Google Shape;2897;p74"/>
            <p:cNvSpPr/>
            <p:nvPr/>
          </p:nvSpPr>
          <p:spPr>
            <a:xfrm>
              <a:off x="5041481" y="2743234"/>
              <a:ext cx="106812" cy="132206"/>
            </a:xfrm>
            <a:custGeom>
              <a:avLst/>
              <a:gdLst/>
              <a:ahLst/>
              <a:cxnLst/>
              <a:rect l="l" t="t" r="r" b="b"/>
              <a:pathLst>
                <a:path w="2814" h="3483" extrusionOk="0">
                  <a:moveTo>
                    <a:pt x="1" y="1"/>
                  </a:moveTo>
                  <a:lnTo>
                    <a:pt x="2322" y="3482"/>
                  </a:lnTo>
                  <a:lnTo>
                    <a:pt x="2814" y="3482"/>
                  </a:lnTo>
                  <a:lnTo>
                    <a:pt x="473" y="1"/>
                  </a:lnTo>
                  <a:close/>
                </a:path>
              </a:pathLst>
            </a:custGeom>
            <a:solidFill>
              <a:srgbClr val="894919"/>
            </a:solidFill>
            <a:ln>
              <a:noFill/>
            </a:ln>
          </p:spPr>
          <p:txBody>
            <a:bodyPr spcFirstLastPara="1" wrap="square" lIns="182850" tIns="182850" rIns="182850" bIns="182850" anchor="ctr" anchorCtr="0">
              <a:noAutofit/>
            </a:bodyPr>
            <a:lstStyle/>
            <a:p>
              <a:endParaRPr sz="4400"/>
            </a:p>
          </p:txBody>
        </p:sp>
        <p:sp>
          <p:nvSpPr>
            <p:cNvPr id="116" name="Google Shape;2898;p74"/>
            <p:cNvSpPr/>
            <p:nvPr/>
          </p:nvSpPr>
          <p:spPr>
            <a:xfrm>
              <a:off x="5505501" y="2738375"/>
              <a:ext cx="100815" cy="137065"/>
            </a:xfrm>
            <a:custGeom>
              <a:avLst/>
              <a:gdLst/>
              <a:ahLst/>
              <a:cxnLst/>
              <a:rect l="l" t="t" r="r" b="b"/>
              <a:pathLst>
                <a:path w="2656" h="3611" extrusionOk="0">
                  <a:moveTo>
                    <a:pt x="2184" y="1"/>
                  </a:moveTo>
                  <a:lnTo>
                    <a:pt x="0" y="3610"/>
                  </a:lnTo>
                  <a:lnTo>
                    <a:pt x="502" y="3610"/>
                  </a:lnTo>
                  <a:lnTo>
                    <a:pt x="2656" y="1"/>
                  </a:lnTo>
                  <a:close/>
                </a:path>
              </a:pathLst>
            </a:custGeom>
            <a:solidFill>
              <a:srgbClr val="894919"/>
            </a:solidFill>
            <a:ln>
              <a:noFill/>
            </a:ln>
          </p:spPr>
          <p:txBody>
            <a:bodyPr spcFirstLastPara="1" wrap="square" lIns="182850" tIns="182850" rIns="182850" bIns="182850" anchor="ctr" anchorCtr="0">
              <a:noAutofit/>
            </a:bodyPr>
            <a:lstStyle/>
            <a:p>
              <a:endParaRPr sz="4400"/>
            </a:p>
          </p:txBody>
        </p:sp>
        <p:sp>
          <p:nvSpPr>
            <p:cNvPr id="117" name="Google Shape;2899;p74"/>
            <p:cNvSpPr/>
            <p:nvPr/>
          </p:nvSpPr>
          <p:spPr>
            <a:xfrm>
              <a:off x="5129579" y="2859721"/>
              <a:ext cx="389026" cy="15714"/>
            </a:xfrm>
            <a:custGeom>
              <a:avLst/>
              <a:gdLst/>
              <a:ahLst/>
              <a:cxnLst/>
              <a:rect l="l" t="t" r="r" b="b"/>
              <a:pathLst>
                <a:path w="10249" h="414" extrusionOk="0">
                  <a:moveTo>
                    <a:pt x="1" y="0"/>
                  </a:moveTo>
                  <a:lnTo>
                    <a:pt x="1" y="413"/>
                  </a:lnTo>
                  <a:lnTo>
                    <a:pt x="10249" y="413"/>
                  </a:lnTo>
                  <a:lnTo>
                    <a:pt x="10249" y="0"/>
                  </a:lnTo>
                  <a:close/>
                </a:path>
              </a:pathLst>
            </a:custGeom>
            <a:solidFill>
              <a:srgbClr val="894919"/>
            </a:solidFill>
            <a:ln>
              <a:noFill/>
            </a:ln>
          </p:spPr>
          <p:txBody>
            <a:bodyPr spcFirstLastPara="1" wrap="square" lIns="182850" tIns="182850" rIns="182850" bIns="182850" anchor="ctr" anchorCtr="0">
              <a:noAutofit/>
            </a:bodyPr>
            <a:lstStyle/>
            <a:p>
              <a:endParaRPr sz="4400"/>
            </a:p>
          </p:txBody>
        </p:sp>
        <p:sp>
          <p:nvSpPr>
            <p:cNvPr id="118" name="Google Shape;2900;p74"/>
            <p:cNvSpPr/>
            <p:nvPr/>
          </p:nvSpPr>
          <p:spPr>
            <a:xfrm>
              <a:off x="5107184" y="2902991"/>
              <a:ext cx="440155" cy="103472"/>
            </a:xfrm>
            <a:custGeom>
              <a:avLst/>
              <a:gdLst/>
              <a:ahLst/>
              <a:cxnLst/>
              <a:rect l="l" t="t" r="r" b="b"/>
              <a:pathLst>
                <a:path w="11596" h="2726" extrusionOk="0">
                  <a:moveTo>
                    <a:pt x="1" y="1"/>
                  </a:moveTo>
                  <a:lnTo>
                    <a:pt x="1" y="2725"/>
                  </a:lnTo>
                  <a:lnTo>
                    <a:pt x="11596" y="2725"/>
                  </a:lnTo>
                  <a:lnTo>
                    <a:pt x="11596" y="1"/>
                  </a:lnTo>
                  <a:close/>
                </a:path>
              </a:pathLst>
            </a:custGeom>
            <a:solidFill>
              <a:srgbClr val="230202"/>
            </a:solidFill>
            <a:ln>
              <a:noFill/>
            </a:ln>
          </p:spPr>
          <p:txBody>
            <a:bodyPr spcFirstLastPara="1" wrap="square" lIns="182850" tIns="182850" rIns="182850" bIns="182850" anchor="ctr" anchorCtr="0">
              <a:noAutofit/>
            </a:bodyPr>
            <a:lstStyle/>
            <a:p>
              <a:endParaRPr sz="4400"/>
            </a:p>
          </p:txBody>
        </p:sp>
        <p:sp>
          <p:nvSpPr>
            <p:cNvPr id="119" name="Google Shape;2901;p74"/>
            <p:cNvSpPr/>
            <p:nvPr/>
          </p:nvSpPr>
          <p:spPr>
            <a:xfrm>
              <a:off x="5049338" y="2590575"/>
              <a:ext cx="527154" cy="145605"/>
            </a:xfrm>
            <a:custGeom>
              <a:avLst/>
              <a:gdLst/>
              <a:ahLst/>
              <a:cxnLst/>
              <a:rect l="l" t="t" r="r" b="b"/>
              <a:pathLst>
                <a:path w="13888" h="3836" extrusionOk="0">
                  <a:moveTo>
                    <a:pt x="7278" y="0"/>
                  </a:moveTo>
                  <a:cubicBezTo>
                    <a:pt x="3977" y="0"/>
                    <a:pt x="1564" y="118"/>
                    <a:pt x="1564" y="118"/>
                  </a:cubicBezTo>
                  <a:lnTo>
                    <a:pt x="649" y="443"/>
                  </a:lnTo>
                  <a:lnTo>
                    <a:pt x="0" y="3728"/>
                  </a:lnTo>
                  <a:lnTo>
                    <a:pt x="13887" y="3836"/>
                  </a:lnTo>
                  <a:lnTo>
                    <a:pt x="13887" y="3836"/>
                  </a:lnTo>
                  <a:lnTo>
                    <a:pt x="13454" y="285"/>
                  </a:lnTo>
                  <a:lnTo>
                    <a:pt x="12707" y="118"/>
                  </a:lnTo>
                  <a:cubicBezTo>
                    <a:pt x="10802" y="30"/>
                    <a:pt x="8929" y="0"/>
                    <a:pt x="7278" y="0"/>
                  </a:cubicBezTo>
                  <a:close/>
                </a:path>
              </a:pathLst>
            </a:custGeom>
            <a:solidFill>
              <a:schemeClr val="lt2"/>
            </a:solidFill>
            <a:ln>
              <a:noFill/>
            </a:ln>
          </p:spPr>
          <p:txBody>
            <a:bodyPr spcFirstLastPara="1" wrap="square" lIns="182850" tIns="182850" rIns="182850" bIns="182850" anchor="ctr" anchorCtr="0">
              <a:noAutofit/>
            </a:bodyPr>
            <a:lstStyle/>
            <a:p>
              <a:endParaRPr sz="4400"/>
            </a:p>
          </p:txBody>
        </p:sp>
        <p:sp>
          <p:nvSpPr>
            <p:cNvPr id="120" name="Google Shape;2902;p74"/>
            <p:cNvSpPr/>
            <p:nvPr/>
          </p:nvSpPr>
          <p:spPr>
            <a:xfrm>
              <a:off x="5040001" y="2875397"/>
              <a:ext cx="89618" cy="86619"/>
            </a:xfrm>
            <a:custGeom>
              <a:avLst/>
              <a:gdLst/>
              <a:ahLst/>
              <a:cxnLst/>
              <a:rect l="l" t="t" r="r" b="b"/>
              <a:pathLst>
                <a:path w="2361" h="2282" extrusionOk="0">
                  <a:moveTo>
                    <a:pt x="2361" y="0"/>
                  </a:moveTo>
                  <a:lnTo>
                    <a:pt x="0" y="2282"/>
                  </a:lnTo>
                  <a:lnTo>
                    <a:pt x="0" y="2282"/>
                  </a:lnTo>
                  <a:lnTo>
                    <a:pt x="1486" y="2243"/>
                  </a:lnTo>
                  <a:lnTo>
                    <a:pt x="2361" y="1466"/>
                  </a:lnTo>
                  <a:lnTo>
                    <a:pt x="2361" y="0"/>
                  </a:lnTo>
                  <a:close/>
                </a:path>
              </a:pathLst>
            </a:custGeom>
            <a:solidFill>
              <a:srgbClr val="CE7728"/>
            </a:solidFill>
            <a:ln>
              <a:noFill/>
            </a:ln>
          </p:spPr>
          <p:txBody>
            <a:bodyPr spcFirstLastPara="1" wrap="square" lIns="182850" tIns="182850" rIns="182850" bIns="182850" anchor="ctr" anchorCtr="0">
              <a:noAutofit/>
            </a:bodyPr>
            <a:lstStyle/>
            <a:p>
              <a:endParaRPr sz="4400"/>
            </a:p>
          </p:txBody>
        </p:sp>
        <p:sp>
          <p:nvSpPr>
            <p:cNvPr id="121" name="Google Shape;2903;p74"/>
            <p:cNvSpPr/>
            <p:nvPr/>
          </p:nvSpPr>
          <p:spPr>
            <a:xfrm>
              <a:off x="5524555" y="2875397"/>
              <a:ext cx="86239" cy="86999"/>
            </a:xfrm>
            <a:custGeom>
              <a:avLst/>
              <a:gdLst/>
              <a:ahLst/>
              <a:cxnLst/>
              <a:rect l="l" t="t" r="r" b="b"/>
              <a:pathLst>
                <a:path w="2272" h="2292" extrusionOk="0">
                  <a:moveTo>
                    <a:pt x="0" y="0"/>
                  </a:moveTo>
                  <a:lnTo>
                    <a:pt x="0" y="1466"/>
                  </a:lnTo>
                  <a:lnTo>
                    <a:pt x="777" y="2243"/>
                  </a:lnTo>
                  <a:lnTo>
                    <a:pt x="2272" y="2292"/>
                  </a:lnTo>
                  <a:lnTo>
                    <a:pt x="0" y="0"/>
                  </a:lnTo>
                  <a:close/>
                </a:path>
              </a:pathLst>
            </a:custGeom>
            <a:solidFill>
              <a:srgbClr val="CE7728"/>
            </a:solidFill>
            <a:ln>
              <a:noFill/>
            </a:ln>
          </p:spPr>
          <p:txBody>
            <a:bodyPr spcFirstLastPara="1" wrap="square" lIns="182850" tIns="182850" rIns="182850" bIns="182850" anchor="ctr" anchorCtr="0">
              <a:noAutofit/>
            </a:bodyPr>
            <a:lstStyle/>
            <a:p>
              <a:endParaRPr sz="4400"/>
            </a:p>
          </p:txBody>
        </p:sp>
        <p:sp>
          <p:nvSpPr>
            <p:cNvPr id="122" name="Google Shape;2904;p74"/>
            <p:cNvSpPr/>
            <p:nvPr/>
          </p:nvSpPr>
          <p:spPr>
            <a:xfrm>
              <a:off x="5129579" y="2875397"/>
              <a:ext cx="395024" cy="55646"/>
            </a:xfrm>
            <a:custGeom>
              <a:avLst/>
              <a:gdLst/>
              <a:ahLst/>
              <a:cxnLst/>
              <a:rect l="l" t="t" r="r" b="b"/>
              <a:pathLst>
                <a:path w="10407" h="1466" extrusionOk="0">
                  <a:moveTo>
                    <a:pt x="1" y="0"/>
                  </a:moveTo>
                  <a:lnTo>
                    <a:pt x="1" y="1466"/>
                  </a:lnTo>
                  <a:lnTo>
                    <a:pt x="10406" y="1466"/>
                  </a:lnTo>
                  <a:lnTo>
                    <a:pt x="10406" y="0"/>
                  </a:lnTo>
                  <a:close/>
                </a:path>
              </a:pathLst>
            </a:custGeom>
            <a:solidFill>
              <a:srgbClr val="B76623"/>
            </a:solidFill>
            <a:ln>
              <a:noFill/>
            </a:ln>
          </p:spPr>
          <p:txBody>
            <a:bodyPr spcFirstLastPara="1" wrap="square" lIns="182850" tIns="182850" rIns="182850" bIns="182850" anchor="ctr" anchorCtr="0">
              <a:noAutofit/>
            </a:bodyPr>
            <a:lstStyle/>
            <a:p>
              <a:endParaRPr sz="4400"/>
            </a:p>
          </p:txBody>
        </p:sp>
        <p:sp>
          <p:nvSpPr>
            <p:cNvPr id="123" name="Google Shape;2905;p74"/>
            <p:cNvSpPr/>
            <p:nvPr/>
          </p:nvSpPr>
          <p:spPr>
            <a:xfrm>
              <a:off x="5018366" y="2590575"/>
              <a:ext cx="610015" cy="157941"/>
            </a:xfrm>
            <a:custGeom>
              <a:avLst/>
              <a:gdLst/>
              <a:ahLst/>
              <a:cxnLst/>
              <a:rect l="l" t="t" r="r" b="b"/>
              <a:pathLst>
                <a:path w="16071" h="4161" extrusionOk="0">
                  <a:moveTo>
                    <a:pt x="13621" y="0"/>
                  </a:moveTo>
                  <a:cubicBezTo>
                    <a:pt x="13523" y="0"/>
                    <a:pt x="13464" y="108"/>
                    <a:pt x="13523" y="187"/>
                  </a:cubicBezTo>
                  <a:cubicBezTo>
                    <a:pt x="14762" y="1908"/>
                    <a:pt x="14369" y="3482"/>
                    <a:pt x="14369" y="3482"/>
                  </a:cubicBezTo>
                  <a:lnTo>
                    <a:pt x="1711" y="3482"/>
                  </a:lnTo>
                  <a:cubicBezTo>
                    <a:pt x="1711" y="3482"/>
                    <a:pt x="1318" y="1898"/>
                    <a:pt x="2547" y="187"/>
                  </a:cubicBezTo>
                  <a:cubicBezTo>
                    <a:pt x="2594" y="112"/>
                    <a:pt x="2551" y="9"/>
                    <a:pt x="2470" y="9"/>
                  </a:cubicBezTo>
                  <a:cubicBezTo>
                    <a:pt x="2466" y="9"/>
                    <a:pt x="2463" y="10"/>
                    <a:pt x="2459" y="10"/>
                  </a:cubicBezTo>
                  <a:lnTo>
                    <a:pt x="1642" y="10"/>
                  </a:lnTo>
                  <a:cubicBezTo>
                    <a:pt x="1634" y="10"/>
                    <a:pt x="1626" y="10"/>
                    <a:pt x="1617" y="10"/>
                  </a:cubicBezTo>
                  <a:cubicBezTo>
                    <a:pt x="1411" y="10"/>
                    <a:pt x="1225" y="125"/>
                    <a:pt x="1121" y="295"/>
                  </a:cubicBezTo>
                  <a:cubicBezTo>
                    <a:pt x="757" y="915"/>
                    <a:pt x="0" y="2252"/>
                    <a:pt x="344" y="3757"/>
                  </a:cubicBezTo>
                  <a:cubicBezTo>
                    <a:pt x="403" y="3993"/>
                    <a:pt x="610" y="4160"/>
                    <a:pt x="856" y="4160"/>
                  </a:cubicBezTo>
                  <a:lnTo>
                    <a:pt x="15224" y="4160"/>
                  </a:lnTo>
                  <a:cubicBezTo>
                    <a:pt x="15460" y="4160"/>
                    <a:pt x="15677" y="3993"/>
                    <a:pt x="15726" y="3757"/>
                  </a:cubicBezTo>
                  <a:cubicBezTo>
                    <a:pt x="16070" y="2243"/>
                    <a:pt x="15313" y="915"/>
                    <a:pt x="14949" y="295"/>
                  </a:cubicBezTo>
                  <a:cubicBezTo>
                    <a:pt x="14841" y="108"/>
                    <a:pt x="14644" y="0"/>
                    <a:pt x="14438" y="0"/>
                  </a:cubicBezTo>
                  <a:close/>
                </a:path>
              </a:pathLst>
            </a:custGeom>
            <a:solidFill>
              <a:schemeClr val="accent1"/>
            </a:solidFill>
            <a:ln>
              <a:noFill/>
            </a:ln>
          </p:spPr>
          <p:txBody>
            <a:bodyPr spcFirstLastPara="1" wrap="square" lIns="182850" tIns="182850" rIns="182850" bIns="182850" anchor="ctr" anchorCtr="0">
              <a:noAutofit/>
            </a:bodyPr>
            <a:lstStyle/>
            <a:p>
              <a:endParaRPr sz="4400"/>
            </a:p>
          </p:txBody>
        </p:sp>
        <p:sp>
          <p:nvSpPr>
            <p:cNvPr id="124" name="Google Shape;2906;p74"/>
            <p:cNvSpPr/>
            <p:nvPr/>
          </p:nvSpPr>
          <p:spPr>
            <a:xfrm>
              <a:off x="5085928" y="2650280"/>
              <a:ext cx="474886" cy="8654"/>
            </a:xfrm>
            <a:custGeom>
              <a:avLst/>
              <a:gdLst/>
              <a:ahLst/>
              <a:cxnLst/>
              <a:rect l="l" t="t" r="r" b="b"/>
              <a:pathLst>
                <a:path w="12511" h="228" extrusionOk="0">
                  <a:moveTo>
                    <a:pt x="79" y="1"/>
                  </a:moveTo>
                  <a:lnTo>
                    <a:pt x="0" y="227"/>
                  </a:lnTo>
                  <a:lnTo>
                    <a:pt x="12510" y="227"/>
                  </a:lnTo>
                  <a:lnTo>
                    <a:pt x="12451" y="1"/>
                  </a:lnTo>
                  <a:close/>
                </a:path>
              </a:pathLst>
            </a:custGeom>
            <a:solidFill>
              <a:srgbClr val="602000"/>
            </a:solidFill>
            <a:ln>
              <a:noFill/>
            </a:ln>
          </p:spPr>
          <p:txBody>
            <a:bodyPr spcFirstLastPara="1" wrap="square" lIns="182850" tIns="182850" rIns="182850" bIns="182850" anchor="ctr" anchorCtr="0">
              <a:noAutofit/>
            </a:bodyPr>
            <a:lstStyle/>
            <a:p>
              <a:endParaRPr sz="4400"/>
            </a:p>
          </p:txBody>
        </p:sp>
        <p:sp>
          <p:nvSpPr>
            <p:cNvPr id="125" name="Google Shape;2907;p74"/>
            <p:cNvSpPr/>
            <p:nvPr/>
          </p:nvSpPr>
          <p:spPr>
            <a:xfrm>
              <a:off x="5269563" y="2710022"/>
              <a:ext cx="101954" cy="71702"/>
            </a:xfrm>
            <a:custGeom>
              <a:avLst/>
              <a:gdLst/>
              <a:ahLst/>
              <a:cxnLst/>
              <a:rect l="l" t="t" r="r" b="b"/>
              <a:pathLst>
                <a:path w="2686" h="1889" extrusionOk="0">
                  <a:moveTo>
                    <a:pt x="463" y="0"/>
                  </a:moveTo>
                  <a:cubicBezTo>
                    <a:pt x="207" y="0"/>
                    <a:pt x="1" y="207"/>
                    <a:pt x="1" y="463"/>
                  </a:cubicBezTo>
                  <a:lnTo>
                    <a:pt x="1" y="1426"/>
                  </a:lnTo>
                  <a:cubicBezTo>
                    <a:pt x="1" y="1682"/>
                    <a:pt x="207" y="1889"/>
                    <a:pt x="463" y="1889"/>
                  </a:cubicBezTo>
                  <a:lnTo>
                    <a:pt x="2224" y="1889"/>
                  </a:lnTo>
                  <a:cubicBezTo>
                    <a:pt x="2479" y="1889"/>
                    <a:pt x="2686" y="1682"/>
                    <a:pt x="2686" y="1426"/>
                  </a:cubicBezTo>
                  <a:lnTo>
                    <a:pt x="2686" y="463"/>
                  </a:lnTo>
                  <a:cubicBezTo>
                    <a:pt x="2686" y="207"/>
                    <a:pt x="2479" y="0"/>
                    <a:pt x="2224"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126" name="Google Shape;2908;p74"/>
            <p:cNvSpPr/>
            <p:nvPr/>
          </p:nvSpPr>
          <p:spPr>
            <a:xfrm>
              <a:off x="5269563" y="2704405"/>
              <a:ext cx="101954" cy="71740"/>
            </a:xfrm>
            <a:custGeom>
              <a:avLst/>
              <a:gdLst/>
              <a:ahLst/>
              <a:cxnLst/>
              <a:rect l="l" t="t" r="r" b="b"/>
              <a:pathLst>
                <a:path w="2686" h="1890" extrusionOk="0">
                  <a:moveTo>
                    <a:pt x="463" y="1"/>
                  </a:moveTo>
                  <a:cubicBezTo>
                    <a:pt x="207" y="1"/>
                    <a:pt x="1" y="207"/>
                    <a:pt x="1" y="463"/>
                  </a:cubicBezTo>
                  <a:lnTo>
                    <a:pt x="1" y="1427"/>
                  </a:lnTo>
                  <a:cubicBezTo>
                    <a:pt x="1" y="1683"/>
                    <a:pt x="207" y="1889"/>
                    <a:pt x="463" y="1889"/>
                  </a:cubicBezTo>
                  <a:lnTo>
                    <a:pt x="2224" y="1889"/>
                  </a:lnTo>
                  <a:cubicBezTo>
                    <a:pt x="2479" y="1889"/>
                    <a:pt x="2686" y="1683"/>
                    <a:pt x="2686" y="1427"/>
                  </a:cubicBezTo>
                  <a:lnTo>
                    <a:pt x="2686" y="463"/>
                  </a:lnTo>
                  <a:cubicBezTo>
                    <a:pt x="2686" y="207"/>
                    <a:pt x="2479" y="1"/>
                    <a:pt x="2224" y="1"/>
                  </a:cubicBezTo>
                  <a:close/>
                </a:path>
              </a:pathLst>
            </a:custGeom>
            <a:solidFill>
              <a:schemeClr val="accent1"/>
            </a:solidFill>
            <a:ln>
              <a:noFill/>
            </a:ln>
          </p:spPr>
          <p:txBody>
            <a:bodyPr spcFirstLastPara="1" wrap="square" lIns="182850" tIns="182850" rIns="182850" bIns="182850" anchor="ctr" anchorCtr="0">
              <a:noAutofit/>
            </a:bodyPr>
            <a:lstStyle/>
            <a:p>
              <a:endParaRPr sz="4400"/>
            </a:p>
          </p:txBody>
        </p:sp>
        <p:sp>
          <p:nvSpPr>
            <p:cNvPr id="127" name="Google Shape;2909;p74"/>
            <p:cNvSpPr/>
            <p:nvPr/>
          </p:nvSpPr>
          <p:spPr>
            <a:xfrm>
              <a:off x="5309531" y="2717120"/>
              <a:ext cx="22053" cy="22053"/>
            </a:xfrm>
            <a:custGeom>
              <a:avLst/>
              <a:gdLst/>
              <a:ahLst/>
              <a:cxnLst/>
              <a:rect l="l" t="t" r="r" b="b"/>
              <a:pathLst>
                <a:path w="581" h="581" extrusionOk="0">
                  <a:moveTo>
                    <a:pt x="295" y="0"/>
                  </a:moveTo>
                  <a:cubicBezTo>
                    <a:pt x="128" y="0"/>
                    <a:pt x="0" y="128"/>
                    <a:pt x="0" y="295"/>
                  </a:cubicBezTo>
                  <a:cubicBezTo>
                    <a:pt x="0" y="453"/>
                    <a:pt x="128" y="581"/>
                    <a:pt x="295" y="581"/>
                  </a:cubicBezTo>
                  <a:cubicBezTo>
                    <a:pt x="453" y="581"/>
                    <a:pt x="580" y="453"/>
                    <a:pt x="580" y="295"/>
                  </a:cubicBezTo>
                  <a:cubicBezTo>
                    <a:pt x="580" y="128"/>
                    <a:pt x="453" y="0"/>
                    <a:pt x="295" y="0"/>
                  </a:cubicBezTo>
                  <a:close/>
                </a:path>
              </a:pathLst>
            </a:custGeom>
            <a:solidFill>
              <a:srgbClr val="2B0101"/>
            </a:solidFill>
            <a:ln>
              <a:noFill/>
            </a:ln>
          </p:spPr>
          <p:txBody>
            <a:bodyPr spcFirstLastPara="1" wrap="square" lIns="182850" tIns="182850" rIns="182850" bIns="182850" anchor="ctr" anchorCtr="0">
              <a:noAutofit/>
            </a:bodyPr>
            <a:lstStyle/>
            <a:p>
              <a:endParaRPr sz="4400"/>
            </a:p>
          </p:txBody>
        </p:sp>
        <p:sp>
          <p:nvSpPr>
            <p:cNvPr id="128" name="Google Shape;2910;p74"/>
            <p:cNvSpPr/>
            <p:nvPr/>
          </p:nvSpPr>
          <p:spPr>
            <a:xfrm>
              <a:off x="5311011" y="2728317"/>
              <a:ext cx="20573" cy="31011"/>
            </a:xfrm>
            <a:custGeom>
              <a:avLst/>
              <a:gdLst/>
              <a:ahLst/>
              <a:cxnLst/>
              <a:rect l="l" t="t" r="r" b="b"/>
              <a:pathLst>
                <a:path w="542" h="817" extrusionOk="0">
                  <a:moveTo>
                    <a:pt x="256" y="0"/>
                  </a:moveTo>
                  <a:lnTo>
                    <a:pt x="1" y="817"/>
                  </a:lnTo>
                  <a:lnTo>
                    <a:pt x="541" y="817"/>
                  </a:lnTo>
                  <a:lnTo>
                    <a:pt x="256" y="0"/>
                  </a:lnTo>
                  <a:close/>
                </a:path>
              </a:pathLst>
            </a:custGeom>
            <a:solidFill>
              <a:srgbClr val="2B0101"/>
            </a:solidFill>
            <a:ln>
              <a:noFill/>
            </a:ln>
          </p:spPr>
          <p:txBody>
            <a:bodyPr spcFirstLastPara="1" wrap="square" lIns="182850" tIns="182850" rIns="182850" bIns="182850" anchor="ctr" anchorCtr="0">
              <a:noAutofit/>
            </a:bodyPr>
            <a:lstStyle/>
            <a:p>
              <a:endParaRPr sz="4400"/>
            </a:p>
          </p:txBody>
        </p:sp>
        <p:sp>
          <p:nvSpPr>
            <p:cNvPr id="129" name="Google Shape;2911;p74"/>
            <p:cNvSpPr/>
            <p:nvPr/>
          </p:nvSpPr>
          <p:spPr>
            <a:xfrm>
              <a:off x="5334658" y="2863934"/>
              <a:ext cx="103700" cy="88669"/>
            </a:xfrm>
            <a:custGeom>
              <a:avLst/>
              <a:gdLst/>
              <a:ahLst/>
              <a:cxnLst/>
              <a:rect l="l" t="t" r="r" b="b"/>
              <a:pathLst>
                <a:path w="2732" h="2336" extrusionOk="0">
                  <a:moveTo>
                    <a:pt x="1413" y="1"/>
                  </a:moveTo>
                  <a:cubicBezTo>
                    <a:pt x="967" y="1"/>
                    <a:pt x="521" y="247"/>
                    <a:pt x="322" y="735"/>
                  </a:cubicBezTo>
                  <a:cubicBezTo>
                    <a:pt x="1" y="1542"/>
                    <a:pt x="631" y="2335"/>
                    <a:pt x="1405" y="2335"/>
                  </a:cubicBezTo>
                  <a:cubicBezTo>
                    <a:pt x="1555" y="2335"/>
                    <a:pt x="1711" y="2305"/>
                    <a:pt x="1866" y="2240"/>
                  </a:cubicBezTo>
                  <a:cubicBezTo>
                    <a:pt x="2456" y="1984"/>
                    <a:pt x="2731" y="1305"/>
                    <a:pt x="2485" y="705"/>
                  </a:cubicBezTo>
                  <a:cubicBezTo>
                    <a:pt x="2281" y="235"/>
                    <a:pt x="1848" y="1"/>
                    <a:pt x="1413"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130" name="Google Shape;2912;p74"/>
            <p:cNvSpPr/>
            <p:nvPr/>
          </p:nvSpPr>
          <p:spPr>
            <a:xfrm>
              <a:off x="5348702" y="2875700"/>
              <a:ext cx="79255" cy="65249"/>
            </a:xfrm>
            <a:custGeom>
              <a:avLst/>
              <a:gdLst/>
              <a:ahLst/>
              <a:cxnLst/>
              <a:rect l="l" t="t" r="r" b="b"/>
              <a:pathLst>
                <a:path w="2088" h="1719" extrusionOk="0">
                  <a:moveTo>
                    <a:pt x="1043" y="0"/>
                  </a:moveTo>
                  <a:cubicBezTo>
                    <a:pt x="929" y="0"/>
                    <a:pt x="812" y="23"/>
                    <a:pt x="699" y="71"/>
                  </a:cubicBezTo>
                  <a:cubicBezTo>
                    <a:pt x="1" y="366"/>
                    <a:pt x="11" y="1369"/>
                    <a:pt x="719" y="1654"/>
                  </a:cubicBezTo>
                  <a:cubicBezTo>
                    <a:pt x="830" y="1698"/>
                    <a:pt x="940" y="1718"/>
                    <a:pt x="1046" y="1718"/>
                  </a:cubicBezTo>
                  <a:cubicBezTo>
                    <a:pt x="1628" y="1718"/>
                    <a:pt x="2088" y="1114"/>
                    <a:pt x="1830" y="523"/>
                  </a:cubicBezTo>
                  <a:cubicBezTo>
                    <a:pt x="1691" y="194"/>
                    <a:pt x="1377" y="0"/>
                    <a:pt x="1043" y="0"/>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131" name="Google Shape;2913;p74"/>
            <p:cNvSpPr/>
            <p:nvPr/>
          </p:nvSpPr>
          <p:spPr>
            <a:xfrm>
              <a:off x="5366618" y="2875397"/>
              <a:ext cx="72840" cy="68437"/>
            </a:xfrm>
            <a:custGeom>
              <a:avLst/>
              <a:gdLst/>
              <a:ahLst/>
              <a:cxnLst/>
              <a:rect l="l" t="t" r="r" b="b"/>
              <a:pathLst>
                <a:path w="1919" h="1803" extrusionOk="0">
                  <a:moveTo>
                    <a:pt x="1132" y="0"/>
                  </a:moveTo>
                  <a:lnTo>
                    <a:pt x="1" y="1721"/>
                  </a:lnTo>
                  <a:cubicBezTo>
                    <a:pt x="1" y="1721"/>
                    <a:pt x="228" y="1802"/>
                    <a:pt x="517" y="1802"/>
                  </a:cubicBezTo>
                  <a:cubicBezTo>
                    <a:pt x="814" y="1802"/>
                    <a:pt x="1178" y="1716"/>
                    <a:pt x="1427" y="1367"/>
                  </a:cubicBezTo>
                  <a:cubicBezTo>
                    <a:pt x="1919" y="689"/>
                    <a:pt x="1132" y="0"/>
                    <a:pt x="1132" y="0"/>
                  </a:cubicBez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132" name="Google Shape;2914;p74"/>
            <p:cNvSpPr/>
            <p:nvPr/>
          </p:nvSpPr>
          <p:spPr>
            <a:xfrm>
              <a:off x="5377473" y="2944818"/>
              <a:ext cx="4859" cy="1139"/>
            </a:xfrm>
            <a:custGeom>
              <a:avLst/>
              <a:gdLst/>
              <a:ahLst/>
              <a:cxnLst/>
              <a:rect l="l" t="t" r="r" b="b"/>
              <a:pathLst>
                <a:path w="128" h="30" fill="none" extrusionOk="0">
                  <a:moveTo>
                    <a:pt x="0" y="0"/>
                  </a:moveTo>
                  <a:lnTo>
                    <a:pt x="128" y="3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33" name="Google Shape;2915;p74"/>
            <p:cNvSpPr/>
            <p:nvPr/>
          </p:nvSpPr>
          <p:spPr>
            <a:xfrm>
              <a:off x="5384571" y="2868678"/>
              <a:ext cx="16056" cy="3758"/>
            </a:xfrm>
            <a:custGeom>
              <a:avLst/>
              <a:gdLst/>
              <a:ahLst/>
              <a:cxnLst/>
              <a:rect l="l" t="t" r="r" b="b"/>
              <a:pathLst>
                <a:path w="423" h="99" fill="none" extrusionOk="0">
                  <a:moveTo>
                    <a:pt x="0" y="30"/>
                  </a:moveTo>
                  <a:cubicBezTo>
                    <a:pt x="148" y="0"/>
                    <a:pt x="295" y="20"/>
                    <a:pt x="423" y="99"/>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34" name="Google Shape;2916;p74"/>
            <p:cNvSpPr/>
            <p:nvPr/>
          </p:nvSpPr>
          <p:spPr>
            <a:xfrm>
              <a:off x="5455854" y="2895969"/>
              <a:ext cx="104155" cy="88479"/>
            </a:xfrm>
            <a:custGeom>
              <a:avLst/>
              <a:gdLst/>
              <a:ahLst/>
              <a:cxnLst/>
              <a:rect l="l" t="t" r="r" b="b"/>
              <a:pathLst>
                <a:path w="2744" h="2331" extrusionOk="0">
                  <a:moveTo>
                    <a:pt x="1199" y="0"/>
                  </a:moveTo>
                  <a:cubicBezTo>
                    <a:pt x="614" y="0"/>
                    <a:pt x="49" y="438"/>
                    <a:pt x="30" y="1120"/>
                  </a:cubicBezTo>
                  <a:cubicBezTo>
                    <a:pt x="0" y="1769"/>
                    <a:pt x="502" y="2300"/>
                    <a:pt x="1151" y="2330"/>
                  </a:cubicBezTo>
                  <a:cubicBezTo>
                    <a:pt x="1167" y="2331"/>
                    <a:pt x="1183" y="2331"/>
                    <a:pt x="1199" y="2331"/>
                  </a:cubicBezTo>
                  <a:cubicBezTo>
                    <a:pt x="2201" y="2331"/>
                    <a:pt x="2743" y="1118"/>
                    <a:pt x="2046" y="373"/>
                  </a:cubicBezTo>
                  <a:cubicBezTo>
                    <a:pt x="1806" y="116"/>
                    <a:pt x="1500" y="0"/>
                    <a:pt x="1199" y="0"/>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135" name="Google Shape;2917;p74"/>
            <p:cNvSpPr/>
            <p:nvPr/>
          </p:nvSpPr>
          <p:spPr>
            <a:xfrm>
              <a:off x="5457334" y="2907318"/>
              <a:ext cx="76978" cy="65553"/>
            </a:xfrm>
            <a:custGeom>
              <a:avLst/>
              <a:gdLst/>
              <a:ahLst/>
              <a:cxnLst/>
              <a:rect l="l" t="t" r="r" b="b"/>
              <a:pathLst>
                <a:path w="2028" h="1727" extrusionOk="0">
                  <a:moveTo>
                    <a:pt x="1138" y="1"/>
                  </a:moveTo>
                  <a:cubicBezTo>
                    <a:pt x="937" y="1"/>
                    <a:pt x="733" y="72"/>
                    <a:pt x="561" y="231"/>
                  </a:cubicBezTo>
                  <a:cubicBezTo>
                    <a:pt x="1" y="752"/>
                    <a:pt x="355" y="1697"/>
                    <a:pt x="1122" y="1726"/>
                  </a:cubicBezTo>
                  <a:cubicBezTo>
                    <a:pt x="1134" y="1727"/>
                    <a:pt x="1146" y="1727"/>
                    <a:pt x="1158" y="1727"/>
                  </a:cubicBezTo>
                  <a:cubicBezTo>
                    <a:pt x="1614" y="1727"/>
                    <a:pt x="1988" y="1360"/>
                    <a:pt x="2007" y="900"/>
                  </a:cubicBezTo>
                  <a:cubicBezTo>
                    <a:pt x="2028" y="367"/>
                    <a:pt x="1593" y="1"/>
                    <a:pt x="1138" y="1"/>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136" name="Google Shape;2918;p74"/>
            <p:cNvSpPr/>
            <p:nvPr/>
          </p:nvSpPr>
          <p:spPr>
            <a:xfrm>
              <a:off x="5454373" y="2906748"/>
              <a:ext cx="67223" cy="71246"/>
            </a:xfrm>
            <a:custGeom>
              <a:avLst/>
              <a:gdLst/>
              <a:ahLst/>
              <a:cxnLst/>
              <a:rect l="l" t="t" r="r" b="b"/>
              <a:pathLst>
                <a:path w="1771" h="1877" extrusionOk="0">
                  <a:moveTo>
                    <a:pt x="698" y="0"/>
                  </a:moveTo>
                  <a:cubicBezTo>
                    <a:pt x="698" y="0"/>
                    <a:pt x="0" y="699"/>
                    <a:pt x="403" y="1436"/>
                  </a:cubicBezTo>
                  <a:cubicBezTo>
                    <a:pt x="594" y="1784"/>
                    <a:pt x="908" y="1876"/>
                    <a:pt x="1188" y="1876"/>
                  </a:cubicBezTo>
                  <a:cubicBezTo>
                    <a:pt x="1501" y="1876"/>
                    <a:pt x="1770" y="1761"/>
                    <a:pt x="1770" y="1761"/>
                  </a:cubicBezTo>
                  <a:lnTo>
                    <a:pt x="698" y="0"/>
                  </a:ln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137" name="Google Shape;2919;p74"/>
            <p:cNvSpPr/>
            <p:nvPr/>
          </p:nvSpPr>
          <p:spPr>
            <a:xfrm>
              <a:off x="5469290" y="2914567"/>
              <a:ext cx="3416" cy="4517"/>
            </a:xfrm>
            <a:custGeom>
              <a:avLst/>
              <a:gdLst/>
              <a:ahLst/>
              <a:cxnLst/>
              <a:rect l="l" t="t" r="r" b="b"/>
              <a:pathLst>
                <a:path w="90" h="119" fill="none" extrusionOk="0">
                  <a:moveTo>
                    <a:pt x="89" y="1"/>
                  </a:moveTo>
                  <a:lnTo>
                    <a:pt x="1" y="119"/>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38" name="Google Shape;2920;p74"/>
            <p:cNvSpPr/>
            <p:nvPr/>
          </p:nvSpPr>
          <p:spPr>
            <a:xfrm>
              <a:off x="5527895" y="2953396"/>
              <a:ext cx="9376" cy="13475"/>
            </a:xfrm>
            <a:custGeom>
              <a:avLst/>
              <a:gdLst/>
              <a:ahLst/>
              <a:cxnLst/>
              <a:rect l="l" t="t" r="r" b="b"/>
              <a:pathLst>
                <a:path w="247" h="355" fill="none" extrusionOk="0">
                  <a:moveTo>
                    <a:pt x="246" y="1"/>
                  </a:moveTo>
                  <a:cubicBezTo>
                    <a:pt x="217" y="138"/>
                    <a:pt x="128" y="276"/>
                    <a:pt x="1" y="355"/>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39" name="Google Shape;2921;p74"/>
            <p:cNvSpPr/>
            <p:nvPr/>
          </p:nvSpPr>
          <p:spPr>
            <a:xfrm>
              <a:off x="5116180" y="2869134"/>
              <a:ext cx="101536" cy="88783"/>
            </a:xfrm>
            <a:custGeom>
              <a:avLst/>
              <a:gdLst/>
              <a:ahLst/>
              <a:cxnLst/>
              <a:rect l="l" t="t" r="r" b="b"/>
              <a:pathLst>
                <a:path w="2675" h="2339" extrusionOk="0">
                  <a:moveTo>
                    <a:pt x="1343" y="1"/>
                  </a:moveTo>
                  <a:cubicBezTo>
                    <a:pt x="624" y="1"/>
                    <a:pt x="0" y="689"/>
                    <a:pt x="226" y="1483"/>
                  </a:cubicBezTo>
                  <a:cubicBezTo>
                    <a:pt x="379" y="2040"/>
                    <a:pt x="861" y="2339"/>
                    <a:pt x="1348" y="2339"/>
                  </a:cubicBezTo>
                  <a:cubicBezTo>
                    <a:pt x="1739" y="2339"/>
                    <a:pt x="2132" y="2146"/>
                    <a:pt x="2360" y="1739"/>
                  </a:cubicBezTo>
                  <a:cubicBezTo>
                    <a:pt x="2675" y="1188"/>
                    <a:pt x="2478" y="470"/>
                    <a:pt x="1918" y="155"/>
                  </a:cubicBezTo>
                  <a:cubicBezTo>
                    <a:pt x="1729" y="49"/>
                    <a:pt x="1532" y="1"/>
                    <a:pt x="1343"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140" name="Google Shape;2922;p74"/>
            <p:cNvSpPr/>
            <p:nvPr/>
          </p:nvSpPr>
          <p:spPr>
            <a:xfrm>
              <a:off x="5126276" y="2880976"/>
              <a:ext cx="82482" cy="65515"/>
            </a:xfrm>
            <a:custGeom>
              <a:avLst/>
              <a:gdLst/>
              <a:ahLst/>
              <a:cxnLst/>
              <a:rect l="l" t="t" r="r" b="b"/>
              <a:pathLst>
                <a:path w="2173" h="1726" extrusionOk="0">
                  <a:moveTo>
                    <a:pt x="1082" y="1"/>
                  </a:moveTo>
                  <a:cubicBezTo>
                    <a:pt x="784" y="1"/>
                    <a:pt x="493" y="154"/>
                    <a:pt x="334" y="433"/>
                  </a:cubicBezTo>
                  <a:cubicBezTo>
                    <a:pt x="1" y="1029"/>
                    <a:pt x="448" y="1726"/>
                    <a:pt x="1077" y="1726"/>
                  </a:cubicBezTo>
                  <a:cubicBezTo>
                    <a:pt x="1155" y="1726"/>
                    <a:pt x="1235" y="1715"/>
                    <a:pt x="1317" y="1692"/>
                  </a:cubicBezTo>
                  <a:cubicBezTo>
                    <a:pt x="2055" y="1486"/>
                    <a:pt x="2173" y="483"/>
                    <a:pt x="1504" y="109"/>
                  </a:cubicBezTo>
                  <a:cubicBezTo>
                    <a:pt x="1370" y="36"/>
                    <a:pt x="1225" y="1"/>
                    <a:pt x="1082" y="1"/>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141" name="Google Shape;2923;p74"/>
            <p:cNvSpPr/>
            <p:nvPr/>
          </p:nvSpPr>
          <p:spPr>
            <a:xfrm>
              <a:off x="5164309" y="2874637"/>
              <a:ext cx="41488" cy="78041"/>
            </a:xfrm>
            <a:custGeom>
              <a:avLst/>
              <a:gdLst/>
              <a:ahLst/>
              <a:cxnLst/>
              <a:rect l="l" t="t" r="r" b="b"/>
              <a:pathLst>
                <a:path w="1093" h="2056" extrusionOk="0">
                  <a:moveTo>
                    <a:pt x="0" y="1"/>
                  </a:moveTo>
                  <a:lnTo>
                    <a:pt x="148" y="2056"/>
                  </a:lnTo>
                  <a:cubicBezTo>
                    <a:pt x="148" y="2056"/>
                    <a:pt x="1092" y="1751"/>
                    <a:pt x="1072" y="905"/>
                  </a:cubicBezTo>
                  <a:cubicBezTo>
                    <a:pt x="1043" y="69"/>
                    <a:pt x="1" y="1"/>
                    <a:pt x="0" y="1"/>
                  </a:cubicBez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142" name="Google Shape;2924;p74"/>
            <p:cNvSpPr/>
            <p:nvPr/>
          </p:nvSpPr>
          <p:spPr>
            <a:xfrm>
              <a:off x="5180744" y="2947057"/>
              <a:ext cx="4897" cy="2277"/>
            </a:xfrm>
            <a:custGeom>
              <a:avLst/>
              <a:gdLst/>
              <a:ahLst/>
              <a:cxnLst/>
              <a:rect l="l" t="t" r="r" b="b"/>
              <a:pathLst>
                <a:path w="129" h="60" fill="none" extrusionOk="0">
                  <a:moveTo>
                    <a:pt x="0" y="59"/>
                  </a:moveTo>
                  <a:lnTo>
                    <a:pt x="128" y="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43" name="Google Shape;2925;p74"/>
            <p:cNvSpPr/>
            <p:nvPr/>
          </p:nvSpPr>
          <p:spPr>
            <a:xfrm>
              <a:off x="5141155" y="2877256"/>
              <a:ext cx="14614" cy="7857"/>
            </a:xfrm>
            <a:custGeom>
              <a:avLst/>
              <a:gdLst/>
              <a:ahLst/>
              <a:cxnLst/>
              <a:rect l="l" t="t" r="r" b="b"/>
              <a:pathLst>
                <a:path w="385" h="207" fill="none" extrusionOk="0">
                  <a:moveTo>
                    <a:pt x="1" y="207"/>
                  </a:moveTo>
                  <a:cubicBezTo>
                    <a:pt x="89" y="99"/>
                    <a:pt x="227" y="20"/>
                    <a:pt x="384" y="0"/>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44" name="Google Shape;2926;p74"/>
            <p:cNvSpPr/>
            <p:nvPr/>
          </p:nvSpPr>
          <p:spPr>
            <a:xfrm>
              <a:off x="5075452" y="2905572"/>
              <a:ext cx="112240" cy="88669"/>
            </a:xfrm>
            <a:custGeom>
              <a:avLst/>
              <a:gdLst/>
              <a:ahLst/>
              <a:cxnLst/>
              <a:rect l="l" t="t" r="r" b="b"/>
              <a:pathLst>
                <a:path w="2957" h="2336" extrusionOk="0">
                  <a:moveTo>
                    <a:pt x="1491" y="0"/>
                  </a:moveTo>
                  <a:cubicBezTo>
                    <a:pt x="1391" y="0"/>
                    <a:pt x="1287" y="13"/>
                    <a:pt x="1181" y="41"/>
                  </a:cubicBezTo>
                  <a:cubicBezTo>
                    <a:pt x="178" y="317"/>
                    <a:pt x="1" y="1674"/>
                    <a:pt x="906" y="2185"/>
                  </a:cubicBezTo>
                  <a:cubicBezTo>
                    <a:pt x="1087" y="2287"/>
                    <a:pt x="1284" y="2335"/>
                    <a:pt x="1479" y="2335"/>
                  </a:cubicBezTo>
                  <a:cubicBezTo>
                    <a:pt x="1885" y="2335"/>
                    <a:pt x="2279" y="2125"/>
                    <a:pt x="2499" y="1752"/>
                  </a:cubicBezTo>
                  <a:cubicBezTo>
                    <a:pt x="2956" y="943"/>
                    <a:pt x="2344" y="0"/>
                    <a:pt x="1491" y="0"/>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145" name="Google Shape;2927;p74"/>
            <p:cNvSpPr/>
            <p:nvPr/>
          </p:nvSpPr>
          <p:spPr>
            <a:xfrm>
              <a:off x="5094203" y="2917224"/>
              <a:ext cx="75004" cy="65477"/>
            </a:xfrm>
            <a:custGeom>
              <a:avLst/>
              <a:gdLst/>
              <a:ahLst/>
              <a:cxnLst/>
              <a:rect l="l" t="t" r="r" b="b"/>
              <a:pathLst>
                <a:path w="1976" h="1725" extrusionOk="0">
                  <a:moveTo>
                    <a:pt x="986" y="1"/>
                  </a:moveTo>
                  <a:cubicBezTo>
                    <a:pt x="458" y="1"/>
                    <a:pt x="1" y="509"/>
                    <a:pt x="156" y="1091"/>
                  </a:cubicBezTo>
                  <a:cubicBezTo>
                    <a:pt x="271" y="1502"/>
                    <a:pt x="630" y="1724"/>
                    <a:pt x="992" y="1724"/>
                  </a:cubicBezTo>
                  <a:cubicBezTo>
                    <a:pt x="1280" y="1724"/>
                    <a:pt x="1569" y="1584"/>
                    <a:pt x="1739" y="1288"/>
                  </a:cubicBezTo>
                  <a:cubicBezTo>
                    <a:pt x="1975" y="875"/>
                    <a:pt x="1828" y="354"/>
                    <a:pt x="1415" y="118"/>
                  </a:cubicBezTo>
                  <a:cubicBezTo>
                    <a:pt x="1274" y="37"/>
                    <a:pt x="1128" y="1"/>
                    <a:pt x="986" y="1"/>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146" name="Google Shape;2928;p74"/>
            <p:cNvSpPr/>
            <p:nvPr/>
          </p:nvSpPr>
          <p:spPr>
            <a:xfrm>
              <a:off x="5093026" y="2947437"/>
              <a:ext cx="77661" cy="40349"/>
            </a:xfrm>
            <a:custGeom>
              <a:avLst/>
              <a:gdLst/>
              <a:ahLst/>
              <a:cxnLst/>
              <a:rect l="l" t="t" r="r" b="b"/>
              <a:pathLst>
                <a:path w="2046" h="1063" extrusionOk="0">
                  <a:moveTo>
                    <a:pt x="2046" y="0"/>
                  </a:moveTo>
                  <a:lnTo>
                    <a:pt x="0" y="138"/>
                  </a:lnTo>
                  <a:cubicBezTo>
                    <a:pt x="0" y="138"/>
                    <a:pt x="292" y="1063"/>
                    <a:pt x="1118" y="1063"/>
                  </a:cubicBezTo>
                  <a:cubicBezTo>
                    <a:pt x="1122" y="1063"/>
                    <a:pt x="1127" y="1063"/>
                    <a:pt x="1131" y="1062"/>
                  </a:cubicBezTo>
                  <a:cubicBezTo>
                    <a:pt x="1977" y="1043"/>
                    <a:pt x="2046" y="0"/>
                    <a:pt x="2046" y="0"/>
                  </a:cubicBez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147" name="Google Shape;2929;p74"/>
            <p:cNvSpPr/>
            <p:nvPr/>
          </p:nvSpPr>
          <p:spPr>
            <a:xfrm>
              <a:off x="5095987" y="2963492"/>
              <a:ext cx="2277" cy="4897"/>
            </a:xfrm>
            <a:custGeom>
              <a:avLst/>
              <a:gdLst/>
              <a:ahLst/>
              <a:cxnLst/>
              <a:rect l="l" t="t" r="r" b="b"/>
              <a:pathLst>
                <a:path w="60" h="129" fill="none" extrusionOk="0">
                  <a:moveTo>
                    <a:pt x="1" y="0"/>
                  </a:moveTo>
                  <a:lnTo>
                    <a:pt x="60" y="128"/>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48" name="Google Shape;2930;p74"/>
            <p:cNvSpPr/>
            <p:nvPr/>
          </p:nvSpPr>
          <p:spPr>
            <a:xfrm>
              <a:off x="5160210" y="2923904"/>
              <a:ext cx="7857" cy="14614"/>
            </a:xfrm>
            <a:custGeom>
              <a:avLst/>
              <a:gdLst/>
              <a:ahLst/>
              <a:cxnLst/>
              <a:rect l="l" t="t" r="r" b="b"/>
              <a:pathLst>
                <a:path w="207" h="385" fill="none" extrusionOk="0">
                  <a:moveTo>
                    <a:pt x="0" y="1"/>
                  </a:moveTo>
                  <a:cubicBezTo>
                    <a:pt x="118" y="99"/>
                    <a:pt x="187" y="237"/>
                    <a:pt x="207" y="384"/>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49" name="Google Shape;2931;p74"/>
            <p:cNvSpPr/>
            <p:nvPr/>
          </p:nvSpPr>
          <p:spPr>
            <a:xfrm>
              <a:off x="5180402" y="2864769"/>
              <a:ext cx="106774" cy="88745"/>
            </a:xfrm>
            <a:custGeom>
              <a:avLst/>
              <a:gdLst/>
              <a:ahLst/>
              <a:cxnLst/>
              <a:rect l="l" t="t" r="r" b="b"/>
              <a:pathLst>
                <a:path w="2813" h="2338" extrusionOk="0">
                  <a:moveTo>
                    <a:pt x="1315" y="0"/>
                  </a:moveTo>
                  <a:cubicBezTo>
                    <a:pt x="774" y="0"/>
                    <a:pt x="287" y="370"/>
                    <a:pt x="167" y="919"/>
                  </a:cubicBezTo>
                  <a:cubicBezTo>
                    <a:pt x="1" y="1704"/>
                    <a:pt x="621" y="2338"/>
                    <a:pt x="1315" y="2338"/>
                  </a:cubicBezTo>
                  <a:cubicBezTo>
                    <a:pt x="1525" y="2338"/>
                    <a:pt x="1743" y="2279"/>
                    <a:pt x="1947" y="2149"/>
                  </a:cubicBezTo>
                  <a:cubicBezTo>
                    <a:pt x="2812" y="1578"/>
                    <a:pt x="2566" y="241"/>
                    <a:pt x="1553" y="25"/>
                  </a:cubicBezTo>
                  <a:cubicBezTo>
                    <a:pt x="1473" y="8"/>
                    <a:pt x="1393" y="0"/>
                    <a:pt x="1315" y="0"/>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150" name="Google Shape;2932;p74"/>
            <p:cNvSpPr/>
            <p:nvPr/>
          </p:nvSpPr>
          <p:spPr>
            <a:xfrm>
              <a:off x="5194560" y="2876421"/>
              <a:ext cx="77471" cy="65439"/>
            </a:xfrm>
            <a:custGeom>
              <a:avLst/>
              <a:gdLst/>
              <a:ahLst/>
              <a:cxnLst/>
              <a:rect l="l" t="t" r="r" b="b"/>
              <a:pathLst>
                <a:path w="2041" h="1724" extrusionOk="0">
                  <a:moveTo>
                    <a:pt x="942" y="0"/>
                  </a:moveTo>
                  <a:cubicBezTo>
                    <a:pt x="563" y="0"/>
                    <a:pt x="190" y="245"/>
                    <a:pt x="98" y="681"/>
                  </a:cubicBezTo>
                  <a:cubicBezTo>
                    <a:pt x="0" y="1144"/>
                    <a:pt x="295" y="1596"/>
                    <a:pt x="757" y="1704"/>
                  </a:cubicBezTo>
                  <a:cubicBezTo>
                    <a:pt x="820" y="1717"/>
                    <a:pt x="882" y="1724"/>
                    <a:pt x="942" y="1724"/>
                  </a:cubicBezTo>
                  <a:cubicBezTo>
                    <a:pt x="1594" y="1724"/>
                    <a:pt x="2040" y="982"/>
                    <a:pt x="1662" y="396"/>
                  </a:cubicBezTo>
                  <a:cubicBezTo>
                    <a:pt x="1486" y="126"/>
                    <a:pt x="1212" y="0"/>
                    <a:pt x="942" y="0"/>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151" name="Google Shape;2933;p74"/>
            <p:cNvSpPr/>
            <p:nvPr/>
          </p:nvSpPr>
          <p:spPr>
            <a:xfrm>
              <a:off x="5184084" y="2872474"/>
              <a:ext cx="82558" cy="51091"/>
            </a:xfrm>
            <a:custGeom>
              <a:avLst/>
              <a:gdLst/>
              <a:ahLst/>
              <a:cxnLst/>
              <a:rect l="l" t="t" r="r" b="b"/>
              <a:pathLst>
                <a:path w="2175" h="1346" extrusionOk="0">
                  <a:moveTo>
                    <a:pt x="1140" y="0"/>
                  </a:moveTo>
                  <a:cubicBezTo>
                    <a:pt x="1035" y="0"/>
                    <a:pt x="923" y="17"/>
                    <a:pt x="807" y="58"/>
                  </a:cubicBezTo>
                  <a:cubicBezTo>
                    <a:pt x="1" y="333"/>
                    <a:pt x="247" y="1346"/>
                    <a:pt x="247" y="1346"/>
                  </a:cubicBezTo>
                  <a:lnTo>
                    <a:pt x="2174" y="589"/>
                  </a:lnTo>
                  <a:cubicBezTo>
                    <a:pt x="2174" y="589"/>
                    <a:pt x="1758" y="0"/>
                    <a:pt x="1140" y="0"/>
                  </a:cubicBez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152" name="Google Shape;2934;p74"/>
            <p:cNvSpPr/>
            <p:nvPr/>
          </p:nvSpPr>
          <p:spPr>
            <a:xfrm>
              <a:off x="5256505" y="2881735"/>
              <a:ext cx="3416" cy="3758"/>
            </a:xfrm>
            <a:custGeom>
              <a:avLst/>
              <a:gdLst/>
              <a:ahLst/>
              <a:cxnLst/>
              <a:rect l="l" t="t" r="r" b="b"/>
              <a:pathLst>
                <a:path w="90" h="99" fill="none" extrusionOk="0">
                  <a:moveTo>
                    <a:pt x="89" y="99"/>
                  </a:moveTo>
                  <a:lnTo>
                    <a:pt x="1" y="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53" name="Google Shape;2935;p74"/>
            <p:cNvSpPr/>
            <p:nvPr/>
          </p:nvSpPr>
          <p:spPr>
            <a:xfrm>
              <a:off x="5199039" y="2931002"/>
              <a:ext cx="11957" cy="11615"/>
            </a:xfrm>
            <a:custGeom>
              <a:avLst/>
              <a:gdLst/>
              <a:ahLst/>
              <a:cxnLst/>
              <a:rect l="l" t="t" r="r" b="b"/>
              <a:pathLst>
                <a:path w="315" h="306" fill="none" extrusionOk="0">
                  <a:moveTo>
                    <a:pt x="315" y="305"/>
                  </a:moveTo>
                  <a:cubicBezTo>
                    <a:pt x="177" y="246"/>
                    <a:pt x="59" y="138"/>
                    <a:pt x="0" y="1"/>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54" name="Google Shape;2936;p74"/>
            <p:cNvSpPr/>
            <p:nvPr/>
          </p:nvSpPr>
          <p:spPr>
            <a:xfrm>
              <a:off x="5270815" y="2861163"/>
              <a:ext cx="95843" cy="88707"/>
            </a:xfrm>
            <a:custGeom>
              <a:avLst/>
              <a:gdLst/>
              <a:ahLst/>
              <a:cxnLst/>
              <a:rect l="l" t="t" r="r" b="b"/>
              <a:pathLst>
                <a:path w="2525" h="2337" extrusionOk="0">
                  <a:moveTo>
                    <a:pt x="1223" y="0"/>
                  </a:moveTo>
                  <a:cubicBezTo>
                    <a:pt x="591" y="0"/>
                    <a:pt x="1" y="519"/>
                    <a:pt x="56" y="1251"/>
                  </a:cubicBezTo>
                  <a:cubicBezTo>
                    <a:pt x="107" y="1922"/>
                    <a:pt x="659" y="2336"/>
                    <a:pt x="1227" y="2336"/>
                  </a:cubicBezTo>
                  <a:cubicBezTo>
                    <a:pt x="1541" y="2336"/>
                    <a:pt x="1860" y="2209"/>
                    <a:pt x="2102" y="1929"/>
                  </a:cubicBezTo>
                  <a:cubicBezTo>
                    <a:pt x="2525" y="1437"/>
                    <a:pt x="2466" y="710"/>
                    <a:pt x="1984" y="287"/>
                  </a:cubicBezTo>
                  <a:cubicBezTo>
                    <a:pt x="1751" y="89"/>
                    <a:pt x="1484" y="0"/>
                    <a:pt x="1223" y="0"/>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155" name="Google Shape;2937;p74"/>
            <p:cNvSpPr/>
            <p:nvPr/>
          </p:nvSpPr>
          <p:spPr>
            <a:xfrm>
              <a:off x="5273890" y="2872816"/>
              <a:ext cx="86429" cy="65439"/>
            </a:xfrm>
            <a:custGeom>
              <a:avLst/>
              <a:gdLst/>
              <a:ahLst/>
              <a:cxnLst/>
              <a:rect l="l" t="t" r="r" b="b"/>
              <a:pathLst>
                <a:path w="2277" h="1724" extrusionOk="0">
                  <a:moveTo>
                    <a:pt x="1141" y="1"/>
                  </a:moveTo>
                  <a:cubicBezTo>
                    <a:pt x="900" y="1"/>
                    <a:pt x="659" y="100"/>
                    <a:pt x="487" y="294"/>
                  </a:cubicBezTo>
                  <a:cubicBezTo>
                    <a:pt x="1" y="857"/>
                    <a:pt x="410" y="1723"/>
                    <a:pt x="1134" y="1723"/>
                  </a:cubicBezTo>
                  <a:cubicBezTo>
                    <a:pt x="1157" y="1723"/>
                    <a:pt x="1181" y="1722"/>
                    <a:pt x="1205" y="1720"/>
                  </a:cubicBezTo>
                  <a:cubicBezTo>
                    <a:pt x="1962" y="1661"/>
                    <a:pt x="2277" y="707"/>
                    <a:pt x="1696" y="206"/>
                  </a:cubicBezTo>
                  <a:cubicBezTo>
                    <a:pt x="1537" y="68"/>
                    <a:pt x="1339" y="1"/>
                    <a:pt x="1141" y="1"/>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156" name="Google Shape;2938;p74"/>
            <p:cNvSpPr/>
            <p:nvPr/>
          </p:nvSpPr>
          <p:spPr>
            <a:xfrm>
              <a:off x="5312150" y="2866818"/>
              <a:ext cx="48168" cy="77281"/>
            </a:xfrm>
            <a:custGeom>
              <a:avLst/>
              <a:gdLst/>
              <a:ahLst/>
              <a:cxnLst/>
              <a:rect l="l" t="t" r="r" b="b"/>
              <a:pathLst>
                <a:path w="1269" h="2036" extrusionOk="0">
                  <a:moveTo>
                    <a:pt x="266" y="0"/>
                  </a:moveTo>
                  <a:lnTo>
                    <a:pt x="0" y="2036"/>
                  </a:lnTo>
                  <a:cubicBezTo>
                    <a:pt x="0" y="2036"/>
                    <a:pt x="984" y="1928"/>
                    <a:pt x="1121" y="1102"/>
                  </a:cubicBezTo>
                  <a:cubicBezTo>
                    <a:pt x="1269" y="275"/>
                    <a:pt x="266" y="0"/>
                    <a:pt x="266" y="0"/>
                  </a:cubicBez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157" name="Google Shape;2939;p74"/>
            <p:cNvSpPr/>
            <p:nvPr/>
          </p:nvSpPr>
          <p:spPr>
            <a:xfrm>
              <a:off x="5323347" y="2941820"/>
              <a:ext cx="5238" cy="1177"/>
            </a:xfrm>
            <a:custGeom>
              <a:avLst/>
              <a:gdLst/>
              <a:ahLst/>
              <a:cxnLst/>
              <a:rect l="l" t="t" r="r" b="b"/>
              <a:pathLst>
                <a:path w="138" h="31" fill="none" extrusionOk="0">
                  <a:moveTo>
                    <a:pt x="0" y="30"/>
                  </a:moveTo>
                  <a:lnTo>
                    <a:pt x="138" y="1"/>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58" name="Google Shape;2940;p74"/>
            <p:cNvSpPr/>
            <p:nvPr/>
          </p:nvSpPr>
          <p:spPr>
            <a:xfrm>
              <a:off x="5296815" y="2867160"/>
              <a:ext cx="16094" cy="5276"/>
            </a:xfrm>
            <a:custGeom>
              <a:avLst/>
              <a:gdLst/>
              <a:ahLst/>
              <a:cxnLst/>
              <a:rect l="l" t="t" r="r" b="b"/>
              <a:pathLst>
                <a:path w="424" h="139" fill="none" extrusionOk="0">
                  <a:moveTo>
                    <a:pt x="1" y="139"/>
                  </a:moveTo>
                  <a:cubicBezTo>
                    <a:pt x="119" y="50"/>
                    <a:pt x="266" y="1"/>
                    <a:pt x="424" y="21"/>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59" name="Google Shape;2941;p74"/>
            <p:cNvSpPr/>
            <p:nvPr/>
          </p:nvSpPr>
          <p:spPr>
            <a:xfrm>
              <a:off x="5465191" y="2916009"/>
              <a:ext cx="103434" cy="88593"/>
            </a:xfrm>
            <a:custGeom>
              <a:avLst/>
              <a:gdLst/>
              <a:ahLst/>
              <a:cxnLst/>
              <a:rect l="l" t="t" r="r" b="b"/>
              <a:pathLst>
                <a:path w="2725" h="2334" extrusionOk="0">
                  <a:moveTo>
                    <a:pt x="1551" y="1"/>
                  </a:moveTo>
                  <a:cubicBezTo>
                    <a:pt x="1265" y="1"/>
                    <a:pt x="973" y="108"/>
                    <a:pt x="738" y="346"/>
                  </a:cubicBezTo>
                  <a:cubicBezTo>
                    <a:pt x="0" y="1084"/>
                    <a:pt x="522" y="2333"/>
                    <a:pt x="1564" y="2333"/>
                  </a:cubicBezTo>
                  <a:cubicBezTo>
                    <a:pt x="2203" y="2333"/>
                    <a:pt x="2725" y="1812"/>
                    <a:pt x="2725" y="1173"/>
                  </a:cubicBezTo>
                  <a:cubicBezTo>
                    <a:pt x="2725" y="467"/>
                    <a:pt x="2149" y="1"/>
                    <a:pt x="1551"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160" name="Google Shape;2942;p74"/>
            <p:cNvSpPr/>
            <p:nvPr/>
          </p:nvSpPr>
          <p:spPr>
            <a:xfrm>
              <a:off x="5480867" y="2927662"/>
              <a:ext cx="76181" cy="65629"/>
            </a:xfrm>
            <a:custGeom>
              <a:avLst/>
              <a:gdLst/>
              <a:ahLst/>
              <a:cxnLst/>
              <a:rect l="l" t="t" r="r" b="b"/>
              <a:pathLst>
                <a:path w="2007" h="1729" extrusionOk="0">
                  <a:moveTo>
                    <a:pt x="1151" y="0"/>
                  </a:moveTo>
                  <a:cubicBezTo>
                    <a:pt x="384" y="0"/>
                    <a:pt x="0" y="934"/>
                    <a:pt x="541" y="1475"/>
                  </a:cubicBezTo>
                  <a:cubicBezTo>
                    <a:pt x="716" y="1650"/>
                    <a:pt x="931" y="1728"/>
                    <a:pt x="1142" y="1728"/>
                  </a:cubicBezTo>
                  <a:cubicBezTo>
                    <a:pt x="1583" y="1728"/>
                    <a:pt x="2007" y="1385"/>
                    <a:pt x="2007" y="866"/>
                  </a:cubicBezTo>
                  <a:cubicBezTo>
                    <a:pt x="2007" y="393"/>
                    <a:pt x="1623" y="0"/>
                    <a:pt x="1151" y="0"/>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161" name="Google Shape;2943;p74"/>
            <p:cNvSpPr/>
            <p:nvPr/>
          </p:nvSpPr>
          <p:spPr>
            <a:xfrm>
              <a:off x="5491685" y="2938859"/>
              <a:ext cx="82558" cy="57771"/>
            </a:xfrm>
            <a:custGeom>
              <a:avLst/>
              <a:gdLst/>
              <a:ahLst/>
              <a:cxnLst/>
              <a:rect l="l" t="t" r="r" b="b"/>
              <a:pathLst>
                <a:path w="2175" h="1522" extrusionOk="0">
                  <a:moveTo>
                    <a:pt x="1722" y="0"/>
                  </a:moveTo>
                  <a:lnTo>
                    <a:pt x="1" y="1131"/>
                  </a:lnTo>
                  <a:cubicBezTo>
                    <a:pt x="1" y="1131"/>
                    <a:pt x="425" y="1521"/>
                    <a:pt x="943" y="1521"/>
                  </a:cubicBezTo>
                  <a:cubicBezTo>
                    <a:pt x="1108" y="1521"/>
                    <a:pt x="1283" y="1482"/>
                    <a:pt x="1456" y="1377"/>
                  </a:cubicBezTo>
                  <a:cubicBezTo>
                    <a:pt x="2174" y="944"/>
                    <a:pt x="1722" y="0"/>
                    <a:pt x="1722" y="0"/>
                  </a:cubicBez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162" name="Google Shape;2944;p74"/>
            <p:cNvSpPr/>
            <p:nvPr/>
          </p:nvSpPr>
          <p:spPr>
            <a:xfrm>
              <a:off x="5499883" y="2989606"/>
              <a:ext cx="4517" cy="3416"/>
            </a:xfrm>
            <a:custGeom>
              <a:avLst/>
              <a:gdLst/>
              <a:ahLst/>
              <a:cxnLst/>
              <a:rect l="l" t="t" r="r" b="b"/>
              <a:pathLst>
                <a:path w="119" h="90" fill="none" extrusionOk="0">
                  <a:moveTo>
                    <a:pt x="1" y="1"/>
                  </a:moveTo>
                  <a:lnTo>
                    <a:pt x="119" y="89"/>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63" name="Google Shape;2945;p74"/>
            <p:cNvSpPr/>
            <p:nvPr/>
          </p:nvSpPr>
          <p:spPr>
            <a:xfrm>
              <a:off x="5536094" y="2923525"/>
              <a:ext cx="14234" cy="8996"/>
            </a:xfrm>
            <a:custGeom>
              <a:avLst/>
              <a:gdLst/>
              <a:ahLst/>
              <a:cxnLst/>
              <a:rect l="l" t="t" r="r" b="b"/>
              <a:pathLst>
                <a:path w="375" h="237" fill="none" extrusionOk="0">
                  <a:moveTo>
                    <a:pt x="1" y="1"/>
                  </a:moveTo>
                  <a:cubicBezTo>
                    <a:pt x="148" y="30"/>
                    <a:pt x="286" y="109"/>
                    <a:pt x="375" y="237"/>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64" name="Google Shape;2946;p74"/>
            <p:cNvSpPr/>
            <p:nvPr/>
          </p:nvSpPr>
          <p:spPr>
            <a:xfrm>
              <a:off x="5421503" y="2860594"/>
              <a:ext cx="88517" cy="75839"/>
            </a:xfrm>
            <a:custGeom>
              <a:avLst/>
              <a:gdLst/>
              <a:ahLst/>
              <a:cxnLst/>
              <a:rect l="l" t="t" r="r" b="b"/>
              <a:pathLst>
                <a:path w="2332" h="1998" extrusionOk="0">
                  <a:moveTo>
                    <a:pt x="1026" y="0"/>
                  </a:moveTo>
                  <a:cubicBezTo>
                    <a:pt x="986" y="0"/>
                    <a:pt x="946" y="2"/>
                    <a:pt x="905" y="7"/>
                  </a:cubicBezTo>
                  <a:cubicBezTo>
                    <a:pt x="355" y="66"/>
                    <a:pt x="1" y="607"/>
                    <a:pt x="158" y="1128"/>
                  </a:cubicBezTo>
                  <a:cubicBezTo>
                    <a:pt x="306" y="1645"/>
                    <a:pt x="784" y="1998"/>
                    <a:pt x="1322" y="1998"/>
                  </a:cubicBezTo>
                  <a:cubicBezTo>
                    <a:pt x="1357" y="1998"/>
                    <a:pt x="1392" y="1996"/>
                    <a:pt x="1427" y="1993"/>
                  </a:cubicBezTo>
                  <a:cubicBezTo>
                    <a:pt x="1968" y="1934"/>
                    <a:pt x="2331" y="1393"/>
                    <a:pt x="2174" y="872"/>
                  </a:cubicBezTo>
                  <a:cubicBezTo>
                    <a:pt x="2019" y="351"/>
                    <a:pt x="1550" y="0"/>
                    <a:pt x="1026" y="0"/>
                  </a:cubicBezTo>
                  <a:close/>
                </a:path>
              </a:pathLst>
            </a:custGeom>
            <a:solidFill>
              <a:srgbClr val="EB8E1C"/>
            </a:solidFill>
            <a:ln>
              <a:noFill/>
            </a:ln>
          </p:spPr>
          <p:txBody>
            <a:bodyPr spcFirstLastPara="1" wrap="square" lIns="182850" tIns="182850" rIns="182850" bIns="182850" anchor="ctr" anchorCtr="0">
              <a:noAutofit/>
            </a:bodyPr>
            <a:lstStyle/>
            <a:p>
              <a:endParaRPr sz="4400"/>
            </a:p>
          </p:txBody>
        </p:sp>
        <p:sp>
          <p:nvSpPr>
            <p:cNvPr id="165" name="Google Shape;2947;p74"/>
            <p:cNvSpPr/>
            <p:nvPr/>
          </p:nvSpPr>
          <p:spPr>
            <a:xfrm>
              <a:off x="5424881" y="2853116"/>
              <a:ext cx="88517" cy="75535"/>
            </a:xfrm>
            <a:custGeom>
              <a:avLst/>
              <a:gdLst/>
              <a:ahLst/>
              <a:cxnLst/>
              <a:rect l="l" t="t" r="r" b="b"/>
              <a:pathLst>
                <a:path w="2332" h="1990" extrusionOk="0">
                  <a:moveTo>
                    <a:pt x="1028" y="1"/>
                  </a:moveTo>
                  <a:cubicBezTo>
                    <a:pt x="987" y="1"/>
                    <a:pt x="946" y="3"/>
                    <a:pt x="905" y="7"/>
                  </a:cubicBezTo>
                  <a:cubicBezTo>
                    <a:pt x="364" y="56"/>
                    <a:pt x="0" y="597"/>
                    <a:pt x="158" y="1128"/>
                  </a:cubicBezTo>
                  <a:cubicBezTo>
                    <a:pt x="304" y="1640"/>
                    <a:pt x="781" y="1990"/>
                    <a:pt x="1305" y="1990"/>
                  </a:cubicBezTo>
                  <a:cubicBezTo>
                    <a:pt x="1345" y="1990"/>
                    <a:pt x="1386" y="1988"/>
                    <a:pt x="1426" y="1984"/>
                  </a:cubicBezTo>
                  <a:cubicBezTo>
                    <a:pt x="1967" y="1935"/>
                    <a:pt x="2331" y="1394"/>
                    <a:pt x="2174" y="863"/>
                  </a:cubicBezTo>
                  <a:cubicBezTo>
                    <a:pt x="2027" y="351"/>
                    <a:pt x="1559" y="1"/>
                    <a:pt x="1028"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166" name="Google Shape;2948;p74"/>
            <p:cNvSpPr/>
            <p:nvPr/>
          </p:nvSpPr>
          <p:spPr>
            <a:xfrm>
              <a:off x="5436458" y="2862909"/>
              <a:ext cx="65363" cy="55949"/>
            </a:xfrm>
            <a:custGeom>
              <a:avLst/>
              <a:gdLst/>
              <a:ahLst/>
              <a:cxnLst/>
              <a:rect l="l" t="t" r="r" b="b"/>
              <a:pathLst>
                <a:path w="1722" h="1474" extrusionOk="0">
                  <a:moveTo>
                    <a:pt x="752" y="1"/>
                  </a:moveTo>
                  <a:cubicBezTo>
                    <a:pt x="724" y="1"/>
                    <a:pt x="697" y="2"/>
                    <a:pt x="669" y="5"/>
                  </a:cubicBezTo>
                  <a:cubicBezTo>
                    <a:pt x="266" y="44"/>
                    <a:pt x="0" y="437"/>
                    <a:pt x="118" y="831"/>
                  </a:cubicBezTo>
                  <a:cubicBezTo>
                    <a:pt x="229" y="1208"/>
                    <a:pt x="580" y="1474"/>
                    <a:pt x="972" y="1474"/>
                  </a:cubicBezTo>
                  <a:cubicBezTo>
                    <a:pt x="999" y="1474"/>
                    <a:pt x="1025" y="1473"/>
                    <a:pt x="1052" y="1470"/>
                  </a:cubicBezTo>
                  <a:cubicBezTo>
                    <a:pt x="1456" y="1421"/>
                    <a:pt x="1721" y="1027"/>
                    <a:pt x="1603" y="644"/>
                  </a:cubicBezTo>
                  <a:cubicBezTo>
                    <a:pt x="1493" y="258"/>
                    <a:pt x="1142" y="1"/>
                    <a:pt x="752" y="1"/>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167" name="Google Shape;2949;p74"/>
            <p:cNvSpPr/>
            <p:nvPr/>
          </p:nvSpPr>
          <p:spPr>
            <a:xfrm>
              <a:off x="5445757" y="2869058"/>
              <a:ext cx="69500" cy="52571"/>
            </a:xfrm>
            <a:custGeom>
              <a:avLst/>
              <a:gdLst/>
              <a:ahLst/>
              <a:cxnLst/>
              <a:rect l="l" t="t" r="r" b="b"/>
              <a:pathLst>
                <a:path w="1831" h="1385" extrusionOk="0">
                  <a:moveTo>
                    <a:pt x="1230" y="0"/>
                  </a:moveTo>
                  <a:lnTo>
                    <a:pt x="1" y="1151"/>
                  </a:lnTo>
                  <a:cubicBezTo>
                    <a:pt x="1" y="1151"/>
                    <a:pt x="370" y="1385"/>
                    <a:pt x="771" y="1385"/>
                  </a:cubicBezTo>
                  <a:cubicBezTo>
                    <a:pt x="951" y="1385"/>
                    <a:pt x="1137" y="1337"/>
                    <a:pt x="1299" y="1200"/>
                  </a:cubicBezTo>
                  <a:cubicBezTo>
                    <a:pt x="1830" y="747"/>
                    <a:pt x="1230" y="0"/>
                    <a:pt x="1230" y="0"/>
                  </a:cubicBez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168" name="Google Shape;2950;p74"/>
            <p:cNvSpPr/>
            <p:nvPr/>
          </p:nvSpPr>
          <p:spPr>
            <a:xfrm>
              <a:off x="5454715" y="2918325"/>
              <a:ext cx="4517" cy="2277"/>
            </a:xfrm>
            <a:custGeom>
              <a:avLst/>
              <a:gdLst/>
              <a:ahLst/>
              <a:cxnLst/>
              <a:rect l="l" t="t" r="r" b="b"/>
              <a:pathLst>
                <a:path w="119" h="60" fill="none" extrusionOk="0">
                  <a:moveTo>
                    <a:pt x="1" y="0"/>
                  </a:moveTo>
                  <a:lnTo>
                    <a:pt x="119" y="59"/>
                  </a:lnTo>
                </a:path>
              </a:pathLst>
            </a:custGeom>
            <a:noFill/>
            <a:ln w="295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69" name="Google Shape;2951;p74"/>
            <p:cNvSpPr/>
            <p:nvPr/>
          </p:nvSpPr>
          <p:spPr>
            <a:xfrm>
              <a:off x="5471150" y="2858202"/>
              <a:ext cx="13854" cy="6035"/>
            </a:xfrm>
            <a:custGeom>
              <a:avLst/>
              <a:gdLst/>
              <a:ahLst/>
              <a:cxnLst/>
              <a:rect l="l" t="t" r="r" b="b"/>
              <a:pathLst>
                <a:path w="365" h="159" fill="none" extrusionOk="0">
                  <a:moveTo>
                    <a:pt x="1" y="1"/>
                  </a:moveTo>
                  <a:cubicBezTo>
                    <a:pt x="138" y="11"/>
                    <a:pt x="266" y="70"/>
                    <a:pt x="365" y="158"/>
                  </a:cubicBezTo>
                </a:path>
              </a:pathLst>
            </a:custGeom>
            <a:noFill/>
            <a:ln w="295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70" name="Google Shape;2952;p74"/>
            <p:cNvSpPr/>
            <p:nvPr/>
          </p:nvSpPr>
          <p:spPr>
            <a:xfrm>
              <a:off x="5206858" y="2855584"/>
              <a:ext cx="84038" cy="71740"/>
            </a:xfrm>
            <a:custGeom>
              <a:avLst/>
              <a:gdLst/>
              <a:ahLst/>
              <a:cxnLst/>
              <a:rect l="l" t="t" r="r" b="b"/>
              <a:pathLst>
                <a:path w="2214" h="1890" extrusionOk="0">
                  <a:moveTo>
                    <a:pt x="561" y="1"/>
                  </a:moveTo>
                  <a:lnTo>
                    <a:pt x="1" y="630"/>
                  </a:lnTo>
                  <a:lnTo>
                    <a:pt x="1112" y="1889"/>
                  </a:lnTo>
                  <a:lnTo>
                    <a:pt x="2213" y="630"/>
                  </a:lnTo>
                  <a:lnTo>
                    <a:pt x="1663" y="1"/>
                  </a:lnTo>
                  <a:close/>
                </a:path>
              </a:pathLst>
            </a:custGeom>
            <a:solidFill>
              <a:srgbClr val="29ABE2"/>
            </a:solidFill>
            <a:ln>
              <a:noFill/>
            </a:ln>
          </p:spPr>
          <p:txBody>
            <a:bodyPr spcFirstLastPara="1" wrap="square" lIns="182850" tIns="182850" rIns="182850" bIns="182850" anchor="ctr" anchorCtr="0">
              <a:noAutofit/>
            </a:bodyPr>
            <a:lstStyle/>
            <a:p>
              <a:endParaRPr sz="4400"/>
            </a:p>
          </p:txBody>
        </p:sp>
        <p:sp>
          <p:nvSpPr>
            <p:cNvPr id="171" name="Google Shape;2953;p74"/>
            <p:cNvSpPr/>
            <p:nvPr/>
          </p:nvSpPr>
          <p:spPr>
            <a:xfrm>
              <a:off x="5206858" y="2855584"/>
              <a:ext cx="31391" cy="24331"/>
            </a:xfrm>
            <a:custGeom>
              <a:avLst/>
              <a:gdLst/>
              <a:ahLst/>
              <a:cxnLst/>
              <a:rect l="l" t="t" r="r" b="b"/>
              <a:pathLst>
                <a:path w="827" h="641" extrusionOk="0">
                  <a:moveTo>
                    <a:pt x="551" y="1"/>
                  </a:moveTo>
                  <a:lnTo>
                    <a:pt x="1" y="630"/>
                  </a:lnTo>
                  <a:lnTo>
                    <a:pt x="1" y="640"/>
                  </a:lnTo>
                  <a:lnTo>
                    <a:pt x="542" y="640"/>
                  </a:lnTo>
                  <a:lnTo>
                    <a:pt x="827" y="316"/>
                  </a:lnTo>
                  <a:lnTo>
                    <a:pt x="551" y="1"/>
                  </a:lnTo>
                  <a:close/>
                </a:path>
              </a:pathLst>
            </a:custGeom>
            <a:solidFill>
              <a:srgbClr val="29ABE2"/>
            </a:solidFill>
            <a:ln>
              <a:noFill/>
            </a:ln>
          </p:spPr>
          <p:txBody>
            <a:bodyPr spcFirstLastPara="1" wrap="square" lIns="182850" tIns="182850" rIns="182850" bIns="182850" anchor="ctr" anchorCtr="0">
              <a:noAutofit/>
            </a:bodyPr>
            <a:lstStyle/>
            <a:p>
              <a:endParaRPr sz="4400"/>
            </a:p>
          </p:txBody>
        </p:sp>
        <p:sp>
          <p:nvSpPr>
            <p:cNvPr id="172" name="Google Shape;2954;p74"/>
            <p:cNvSpPr/>
            <p:nvPr/>
          </p:nvSpPr>
          <p:spPr>
            <a:xfrm>
              <a:off x="5227772" y="2855584"/>
              <a:ext cx="42209" cy="13513"/>
            </a:xfrm>
            <a:custGeom>
              <a:avLst/>
              <a:gdLst/>
              <a:ahLst/>
              <a:cxnLst/>
              <a:rect l="l" t="t" r="r" b="b"/>
              <a:pathLst>
                <a:path w="1112" h="356" extrusionOk="0">
                  <a:moveTo>
                    <a:pt x="541" y="1"/>
                  </a:moveTo>
                  <a:lnTo>
                    <a:pt x="551" y="1"/>
                  </a:lnTo>
                  <a:lnTo>
                    <a:pt x="827" y="355"/>
                  </a:lnTo>
                  <a:lnTo>
                    <a:pt x="1112" y="1"/>
                  </a:lnTo>
                  <a:lnTo>
                    <a:pt x="0" y="1"/>
                  </a:lnTo>
                  <a:lnTo>
                    <a:pt x="276" y="335"/>
                  </a:lnTo>
                  <a:close/>
                </a:path>
              </a:pathLst>
            </a:custGeom>
            <a:solidFill>
              <a:srgbClr val="3497D1"/>
            </a:solidFill>
            <a:ln>
              <a:noFill/>
            </a:ln>
          </p:spPr>
          <p:txBody>
            <a:bodyPr spcFirstLastPara="1" wrap="square" lIns="182850" tIns="182850" rIns="182850" bIns="182850" anchor="ctr" anchorCtr="0">
              <a:noAutofit/>
            </a:bodyPr>
            <a:lstStyle/>
            <a:p>
              <a:endParaRPr sz="4400"/>
            </a:p>
          </p:txBody>
        </p:sp>
        <p:sp>
          <p:nvSpPr>
            <p:cNvPr id="173" name="Google Shape;2955;p74"/>
            <p:cNvSpPr/>
            <p:nvPr/>
          </p:nvSpPr>
          <p:spPr>
            <a:xfrm>
              <a:off x="5227772" y="2903370"/>
              <a:ext cx="21294" cy="23951"/>
            </a:xfrm>
            <a:custGeom>
              <a:avLst/>
              <a:gdLst/>
              <a:ahLst/>
              <a:cxnLst/>
              <a:rect l="l" t="t" r="r" b="b"/>
              <a:pathLst>
                <a:path w="561" h="631" extrusionOk="0">
                  <a:moveTo>
                    <a:pt x="0" y="1"/>
                  </a:moveTo>
                  <a:lnTo>
                    <a:pt x="561" y="630"/>
                  </a:lnTo>
                  <a:lnTo>
                    <a:pt x="276" y="1"/>
                  </a:lnTo>
                  <a:close/>
                </a:path>
              </a:pathLst>
            </a:custGeom>
            <a:solidFill>
              <a:srgbClr val="29ABE2"/>
            </a:solidFill>
            <a:ln>
              <a:noFill/>
            </a:ln>
          </p:spPr>
          <p:txBody>
            <a:bodyPr spcFirstLastPara="1" wrap="square" lIns="182850" tIns="182850" rIns="182850" bIns="182850" anchor="ctr" anchorCtr="0">
              <a:noAutofit/>
            </a:bodyPr>
            <a:lstStyle/>
            <a:p>
              <a:endParaRPr sz="4400"/>
            </a:p>
          </p:txBody>
        </p:sp>
        <p:sp>
          <p:nvSpPr>
            <p:cNvPr id="174" name="Google Shape;2956;p74"/>
            <p:cNvSpPr/>
            <p:nvPr/>
          </p:nvSpPr>
          <p:spPr>
            <a:xfrm>
              <a:off x="5249028" y="2903370"/>
              <a:ext cx="20953" cy="23951"/>
            </a:xfrm>
            <a:custGeom>
              <a:avLst/>
              <a:gdLst/>
              <a:ahLst/>
              <a:cxnLst/>
              <a:rect l="l" t="t" r="r" b="b"/>
              <a:pathLst>
                <a:path w="552" h="631" extrusionOk="0">
                  <a:moveTo>
                    <a:pt x="267" y="1"/>
                  </a:moveTo>
                  <a:lnTo>
                    <a:pt x="1" y="630"/>
                  </a:lnTo>
                  <a:lnTo>
                    <a:pt x="552" y="1"/>
                  </a:lnTo>
                  <a:close/>
                </a:path>
              </a:pathLst>
            </a:custGeom>
            <a:solidFill>
              <a:srgbClr val="29ABE2"/>
            </a:solidFill>
            <a:ln>
              <a:noFill/>
            </a:ln>
          </p:spPr>
          <p:txBody>
            <a:bodyPr spcFirstLastPara="1" wrap="square" lIns="182850" tIns="182850" rIns="182850" bIns="182850" anchor="ctr" anchorCtr="0">
              <a:noAutofit/>
            </a:bodyPr>
            <a:lstStyle/>
            <a:p>
              <a:endParaRPr sz="4400"/>
            </a:p>
          </p:txBody>
        </p:sp>
        <p:sp>
          <p:nvSpPr>
            <p:cNvPr id="175" name="Google Shape;2957;p74"/>
            <p:cNvSpPr/>
            <p:nvPr/>
          </p:nvSpPr>
          <p:spPr>
            <a:xfrm>
              <a:off x="5259124" y="2855584"/>
              <a:ext cx="31770" cy="24331"/>
            </a:xfrm>
            <a:custGeom>
              <a:avLst/>
              <a:gdLst/>
              <a:ahLst/>
              <a:cxnLst/>
              <a:rect l="l" t="t" r="r" b="b"/>
              <a:pathLst>
                <a:path w="837" h="641" extrusionOk="0">
                  <a:moveTo>
                    <a:pt x="286" y="1"/>
                  </a:moveTo>
                  <a:lnTo>
                    <a:pt x="1" y="326"/>
                  </a:lnTo>
                  <a:lnTo>
                    <a:pt x="276" y="640"/>
                  </a:lnTo>
                  <a:lnTo>
                    <a:pt x="836" y="640"/>
                  </a:lnTo>
                  <a:lnTo>
                    <a:pt x="836" y="630"/>
                  </a:lnTo>
                  <a:lnTo>
                    <a:pt x="286" y="1"/>
                  </a:lnTo>
                  <a:close/>
                </a:path>
              </a:pathLst>
            </a:custGeom>
            <a:solidFill>
              <a:srgbClr val="29ABE2"/>
            </a:solidFill>
            <a:ln>
              <a:noFill/>
            </a:ln>
          </p:spPr>
          <p:txBody>
            <a:bodyPr spcFirstLastPara="1" wrap="square" lIns="182850" tIns="182850" rIns="182850" bIns="182850" anchor="ctr" anchorCtr="0">
              <a:noAutofit/>
            </a:bodyPr>
            <a:lstStyle/>
            <a:p>
              <a:endParaRPr sz="4400"/>
            </a:p>
          </p:txBody>
        </p:sp>
        <p:sp>
          <p:nvSpPr>
            <p:cNvPr id="176" name="Google Shape;2958;p74"/>
            <p:cNvSpPr/>
            <p:nvPr/>
          </p:nvSpPr>
          <p:spPr>
            <a:xfrm>
              <a:off x="5206858" y="2879875"/>
              <a:ext cx="27671" cy="23534"/>
            </a:xfrm>
            <a:custGeom>
              <a:avLst/>
              <a:gdLst/>
              <a:ahLst/>
              <a:cxnLst/>
              <a:rect l="l" t="t" r="r" b="b"/>
              <a:pathLst>
                <a:path w="729" h="620" extrusionOk="0">
                  <a:moveTo>
                    <a:pt x="1" y="0"/>
                  </a:moveTo>
                  <a:lnTo>
                    <a:pt x="551" y="620"/>
                  </a:lnTo>
                  <a:lnTo>
                    <a:pt x="728" y="423"/>
                  </a:lnTo>
                  <a:lnTo>
                    <a:pt x="542" y="0"/>
                  </a:lnTo>
                  <a:close/>
                </a:path>
              </a:pathLst>
            </a:custGeom>
            <a:solidFill>
              <a:srgbClr val="0000FF"/>
            </a:solidFill>
            <a:ln>
              <a:noFill/>
            </a:ln>
          </p:spPr>
          <p:txBody>
            <a:bodyPr spcFirstLastPara="1" wrap="square" lIns="182850" tIns="182850" rIns="182850" bIns="182850" anchor="ctr" anchorCtr="0">
              <a:noAutofit/>
            </a:bodyPr>
            <a:lstStyle/>
            <a:p>
              <a:endParaRPr sz="4400"/>
            </a:p>
          </p:txBody>
        </p:sp>
        <p:sp>
          <p:nvSpPr>
            <p:cNvPr id="177" name="Google Shape;2959;p74"/>
            <p:cNvSpPr/>
            <p:nvPr/>
          </p:nvSpPr>
          <p:spPr>
            <a:xfrm>
              <a:off x="5262844" y="2879875"/>
              <a:ext cx="28051" cy="23913"/>
            </a:xfrm>
            <a:custGeom>
              <a:avLst/>
              <a:gdLst/>
              <a:ahLst/>
              <a:cxnLst/>
              <a:rect l="l" t="t" r="r" b="b"/>
              <a:pathLst>
                <a:path w="739" h="630" extrusionOk="0">
                  <a:moveTo>
                    <a:pt x="178" y="0"/>
                  </a:moveTo>
                  <a:lnTo>
                    <a:pt x="1" y="413"/>
                  </a:lnTo>
                  <a:lnTo>
                    <a:pt x="188" y="630"/>
                  </a:lnTo>
                  <a:lnTo>
                    <a:pt x="738" y="0"/>
                  </a:lnTo>
                  <a:close/>
                </a:path>
              </a:pathLst>
            </a:custGeom>
            <a:solidFill>
              <a:srgbClr val="0000FF"/>
            </a:solidFill>
            <a:ln>
              <a:noFill/>
            </a:ln>
          </p:spPr>
          <p:txBody>
            <a:bodyPr spcFirstLastPara="1" wrap="square" lIns="182850" tIns="182850" rIns="182850" bIns="182850" anchor="ctr" anchorCtr="0">
              <a:noAutofit/>
            </a:bodyPr>
            <a:lstStyle/>
            <a:p>
              <a:endParaRPr sz="4400"/>
            </a:p>
          </p:txBody>
        </p:sp>
        <p:sp>
          <p:nvSpPr>
            <p:cNvPr id="178" name="Google Shape;2960;p74"/>
            <p:cNvSpPr/>
            <p:nvPr/>
          </p:nvSpPr>
          <p:spPr>
            <a:xfrm>
              <a:off x="5227772" y="2895551"/>
              <a:ext cx="10476" cy="7857"/>
            </a:xfrm>
            <a:custGeom>
              <a:avLst/>
              <a:gdLst/>
              <a:ahLst/>
              <a:cxnLst/>
              <a:rect l="l" t="t" r="r" b="b"/>
              <a:pathLst>
                <a:path w="276" h="207" extrusionOk="0">
                  <a:moveTo>
                    <a:pt x="177" y="0"/>
                  </a:moveTo>
                  <a:lnTo>
                    <a:pt x="0" y="207"/>
                  </a:lnTo>
                  <a:lnTo>
                    <a:pt x="276" y="207"/>
                  </a:lnTo>
                  <a:lnTo>
                    <a:pt x="177" y="0"/>
                  </a:lnTo>
                  <a:close/>
                </a:path>
              </a:pathLst>
            </a:custGeom>
            <a:solidFill>
              <a:srgbClr val="29ABE2"/>
            </a:solidFill>
            <a:ln>
              <a:noFill/>
            </a:ln>
          </p:spPr>
          <p:txBody>
            <a:bodyPr spcFirstLastPara="1" wrap="square" lIns="182850" tIns="182850" rIns="182850" bIns="182850" anchor="ctr" anchorCtr="0">
              <a:noAutofit/>
            </a:bodyPr>
            <a:lstStyle/>
            <a:p>
              <a:endParaRPr sz="4400"/>
            </a:p>
          </p:txBody>
        </p:sp>
        <p:sp>
          <p:nvSpPr>
            <p:cNvPr id="179" name="Google Shape;2961;p74"/>
            <p:cNvSpPr/>
            <p:nvPr/>
          </p:nvSpPr>
          <p:spPr>
            <a:xfrm>
              <a:off x="5259124" y="2895172"/>
              <a:ext cx="10856" cy="8237"/>
            </a:xfrm>
            <a:custGeom>
              <a:avLst/>
              <a:gdLst/>
              <a:ahLst/>
              <a:cxnLst/>
              <a:rect l="l" t="t" r="r" b="b"/>
              <a:pathLst>
                <a:path w="286" h="217" extrusionOk="0">
                  <a:moveTo>
                    <a:pt x="99" y="0"/>
                  </a:moveTo>
                  <a:lnTo>
                    <a:pt x="1" y="217"/>
                  </a:lnTo>
                  <a:lnTo>
                    <a:pt x="286" y="217"/>
                  </a:lnTo>
                  <a:lnTo>
                    <a:pt x="99" y="0"/>
                  </a:lnTo>
                  <a:close/>
                </a:path>
              </a:pathLst>
            </a:custGeom>
            <a:solidFill>
              <a:srgbClr val="29ABE2"/>
            </a:solidFill>
            <a:ln>
              <a:noFill/>
            </a:ln>
          </p:spPr>
          <p:txBody>
            <a:bodyPr spcFirstLastPara="1" wrap="square" lIns="182850" tIns="182850" rIns="182850" bIns="182850" anchor="ctr" anchorCtr="0">
              <a:noAutofit/>
            </a:bodyPr>
            <a:lstStyle/>
            <a:p>
              <a:endParaRPr sz="4400"/>
            </a:p>
          </p:txBody>
        </p:sp>
        <p:sp>
          <p:nvSpPr>
            <p:cNvPr id="180" name="Google Shape;2962;p74"/>
            <p:cNvSpPr/>
            <p:nvPr/>
          </p:nvSpPr>
          <p:spPr>
            <a:xfrm>
              <a:off x="5227393" y="2867540"/>
              <a:ext cx="21674" cy="12374"/>
            </a:xfrm>
            <a:custGeom>
              <a:avLst/>
              <a:gdLst/>
              <a:ahLst/>
              <a:cxnLst/>
              <a:rect l="l" t="t" r="r" b="b"/>
              <a:pathLst>
                <a:path w="571" h="326" extrusionOk="0">
                  <a:moveTo>
                    <a:pt x="286" y="1"/>
                  </a:moveTo>
                  <a:lnTo>
                    <a:pt x="1" y="325"/>
                  </a:lnTo>
                  <a:lnTo>
                    <a:pt x="561" y="325"/>
                  </a:lnTo>
                  <a:lnTo>
                    <a:pt x="571" y="315"/>
                  </a:lnTo>
                  <a:lnTo>
                    <a:pt x="286" y="1"/>
                  </a:lnTo>
                  <a:close/>
                </a:path>
              </a:pathLst>
            </a:custGeom>
            <a:solidFill>
              <a:srgbClr val="FF9554"/>
            </a:solidFill>
            <a:ln>
              <a:noFill/>
            </a:ln>
          </p:spPr>
          <p:txBody>
            <a:bodyPr spcFirstLastPara="1" wrap="square" lIns="182850" tIns="182850" rIns="182850" bIns="182850" anchor="ctr" anchorCtr="0">
              <a:noAutofit/>
            </a:bodyPr>
            <a:lstStyle/>
            <a:p>
              <a:endParaRPr sz="4400"/>
            </a:p>
          </p:txBody>
        </p:sp>
        <p:sp>
          <p:nvSpPr>
            <p:cNvPr id="181" name="Google Shape;2963;p74"/>
            <p:cNvSpPr/>
            <p:nvPr/>
          </p:nvSpPr>
          <p:spPr>
            <a:xfrm>
              <a:off x="5227393" y="2867540"/>
              <a:ext cx="21674" cy="12374"/>
            </a:xfrm>
            <a:custGeom>
              <a:avLst/>
              <a:gdLst/>
              <a:ahLst/>
              <a:cxnLst/>
              <a:rect l="l" t="t" r="r" b="b"/>
              <a:pathLst>
                <a:path w="571" h="326" extrusionOk="0">
                  <a:moveTo>
                    <a:pt x="286" y="1"/>
                  </a:moveTo>
                  <a:lnTo>
                    <a:pt x="1" y="325"/>
                  </a:lnTo>
                  <a:lnTo>
                    <a:pt x="561" y="325"/>
                  </a:lnTo>
                  <a:lnTo>
                    <a:pt x="571" y="315"/>
                  </a:lnTo>
                  <a:lnTo>
                    <a:pt x="286" y="1"/>
                  </a:lnTo>
                  <a:close/>
                </a:path>
              </a:pathLst>
            </a:custGeom>
            <a:solidFill>
              <a:srgbClr val="008CD4"/>
            </a:solidFill>
            <a:ln>
              <a:noFill/>
            </a:ln>
          </p:spPr>
          <p:txBody>
            <a:bodyPr spcFirstLastPara="1" wrap="square" lIns="182850" tIns="182850" rIns="182850" bIns="182850" anchor="ctr" anchorCtr="0">
              <a:noAutofit/>
            </a:bodyPr>
            <a:lstStyle/>
            <a:p>
              <a:endParaRPr sz="4400"/>
            </a:p>
          </p:txBody>
        </p:sp>
        <p:sp>
          <p:nvSpPr>
            <p:cNvPr id="182" name="Google Shape;2964;p74"/>
            <p:cNvSpPr/>
            <p:nvPr/>
          </p:nvSpPr>
          <p:spPr>
            <a:xfrm>
              <a:off x="5238210" y="2855584"/>
              <a:ext cx="20953" cy="23951"/>
            </a:xfrm>
            <a:custGeom>
              <a:avLst/>
              <a:gdLst/>
              <a:ahLst/>
              <a:cxnLst/>
              <a:rect l="l" t="t" r="r" b="b"/>
              <a:pathLst>
                <a:path w="552" h="631" extrusionOk="0">
                  <a:moveTo>
                    <a:pt x="266" y="1"/>
                  </a:moveTo>
                  <a:lnTo>
                    <a:pt x="1" y="316"/>
                  </a:lnTo>
                  <a:lnTo>
                    <a:pt x="286" y="630"/>
                  </a:lnTo>
                  <a:lnTo>
                    <a:pt x="552" y="335"/>
                  </a:lnTo>
                  <a:lnTo>
                    <a:pt x="276" y="1"/>
                  </a:lnTo>
                  <a:close/>
                </a:path>
              </a:pathLst>
            </a:custGeom>
            <a:solidFill>
              <a:srgbClr val="FFAA3F"/>
            </a:solidFill>
            <a:ln>
              <a:noFill/>
            </a:ln>
          </p:spPr>
          <p:txBody>
            <a:bodyPr spcFirstLastPara="1" wrap="square" lIns="182850" tIns="182850" rIns="182850" bIns="182850" anchor="ctr" anchorCtr="0">
              <a:noAutofit/>
            </a:bodyPr>
            <a:lstStyle/>
            <a:p>
              <a:endParaRPr sz="4400"/>
            </a:p>
          </p:txBody>
        </p:sp>
        <p:sp>
          <p:nvSpPr>
            <p:cNvPr id="183" name="Google Shape;2965;p74"/>
            <p:cNvSpPr/>
            <p:nvPr/>
          </p:nvSpPr>
          <p:spPr>
            <a:xfrm>
              <a:off x="5238210" y="2855584"/>
              <a:ext cx="20953" cy="23951"/>
            </a:xfrm>
            <a:custGeom>
              <a:avLst/>
              <a:gdLst/>
              <a:ahLst/>
              <a:cxnLst/>
              <a:rect l="l" t="t" r="r" b="b"/>
              <a:pathLst>
                <a:path w="552" h="631" extrusionOk="0">
                  <a:moveTo>
                    <a:pt x="266" y="1"/>
                  </a:moveTo>
                  <a:lnTo>
                    <a:pt x="1" y="316"/>
                  </a:lnTo>
                  <a:lnTo>
                    <a:pt x="286" y="630"/>
                  </a:lnTo>
                  <a:lnTo>
                    <a:pt x="552" y="335"/>
                  </a:lnTo>
                  <a:lnTo>
                    <a:pt x="276" y="1"/>
                  </a:lnTo>
                  <a:close/>
                </a:path>
              </a:pathLst>
            </a:custGeom>
            <a:solidFill>
              <a:srgbClr val="29ABE2"/>
            </a:solidFill>
            <a:ln>
              <a:noFill/>
            </a:ln>
          </p:spPr>
          <p:txBody>
            <a:bodyPr spcFirstLastPara="1" wrap="square" lIns="182850" tIns="182850" rIns="182850" bIns="182850" anchor="ctr" anchorCtr="0">
              <a:noAutofit/>
            </a:bodyPr>
            <a:lstStyle/>
            <a:p>
              <a:endParaRPr sz="4400"/>
            </a:p>
          </p:txBody>
        </p:sp>
        <p:sp>
          <p:nvSpPr>
            <p:cNvPr id="184" name="Google Shape;2966;p74"/>
            <p:cNvSpPr/>
            <p:nvPr/>
          </p:nvSpPr>
          <p:spPr>
            <a:xfrm>
              <a:off x="5249028" y="2867919"/>
              <a:ext cx="20573" cy="11995"/>
            </a:xfrm>
            <a:custGeom>
              <a:avLst/>
              <a:gdLst/>
              <a:ahLst/>
              <a:cxnLst/>
              <a:rect l="l" t="t" r="r" b="b"/>
              <a:pathLst>
                <a:path w="542" h="316" extrusionOk="0">
                  <a:moveTo>
                    <a:pt x="267" y="1"/>
                  </a:moveTo>
                  <a:lnTo>
                    <a:pt x="1" y="305"/>
                  </a:lnTo>
                  <a:lnTo>
                    <a:pt x="1" y="315"/>
                  </a:lnTo>
                  <a:lnTo>
                    <a:pt x="542" y="315"/>
                  </a:lnTo>
                  <a:lnTo>
                    <a:pt x="267" y="1"/>
                  </a:lnTo>
                  <a:close/>
                </a:path>
              </a:pathLst>
            </a:custGeom>
            <a:solidFill>
              <a:srgbClr val="FFDB54"/>
            </a:solidFill>
            <a:ln>
              <a:noFill/>
            </a:ln>
          </p:spPr>
          <p:txBody>
            <a:bodyPr spcFirstLastPara="1" wrap="square" lIns="182850" tIns="182850" rIns="182850" bIns="182850" anchor="ctr" anchorCtr="0">
              <a:noAutofit/>
            </a:bodyPr>
            <a:lstStyle/>
            <a:p>
              <a:endParaRPr sz="4400"/>
            </a:p>
          </p:txBody>
        </p:sp>
        <p:sp>
          <p:nvSpPr>
            <p:cNvPr id="185" name="Google Shape;2967;p74"/>
            <p:cNvSpPr/>
            <p:nvPr/>
          </p:nvSpPr>
          <p:spPr>
            <a:xfrm>
              <a:off x="5249028" y="2867919"/>
              <a:ext cx="20573" cy="11995"/>
            </a:xfrm>
            <a:custGeom>
              <a:avLst/>
              <a:gdLst/>
              <a:ahLst/>
              <a:cxnLst/>
              <a:rect l="l" t="t" r="r" b="b"/>
              <a:pathLst>
                <a:path w="542" h="316" extrusionOk="0">
                  <a:moveTo>
                    <a:pt x="267" y="1"/>
                  </a:moveTo>
                  <a:lnTo>
                    <a:pt x="1" y="305"/>
                  </a:lnTo>
                  <a:lnTo>
                    <a:pt x="1" y="315"/>
                  </a:lnTo>
                  <a:lnTo>
                    <a:pt x="542" y="315"/>
                  </a:lnTo>
                  <a:lnTo>
                    <a:pt x="267" y="1"/>
                  </a:lnTo>
                  <a:close/>
                </a:path>
              </a:pathLst>
            </a:custGeom>
            <a:solidFill>
              <a:srgbClr val="008CD4"/>
            </a:solidFill>
            <a:ln>
              <a:noFill/>
            </a:ln>
          </p:spPr>
          <p:txBody>
            <a:bodyPr spcFirstLastPara="1" wrap="square" lIns="182850" tIns="182850" rIns="182850" bIns="182850" anchor="ctr" anchorCtr="0">
              <a:noAutofit/>
            </a:bodyPr>
            <a:lstStyle/>
            <a:p>
              <a:endParaRPr sz="4400"/>
            </a:p>
          </p:txBody>
        </p:sp>
        <p:sp>
          <p:nvSpPr>
            <p:cNvPr id="186" name="Google Shape;2968;p74"/>
            <p:cNvSpPr/>
            <p:nvPr/>
          </p:nvSpPr>
          <p:spPr>
            <a:xfrm>
              <a:off x="5248686" y="2879496"/>
              <a:ext cx="380" cy="38"/>
            </a:xfrm>
            <a:custGeom>
              <a:avLst/>
              <a:gdLst/>
              <a:ahLst/>
              <a:cxnLst/>
              <a:rect l="l" t="t" r="r" b="b"/>
              <a:pathLst>
                <a:path w="10" h="1" extrusionOk="0">
                  <a:moveTo>
                    <a:pt x="10" y="0"/>
                  </a:moveTo>
                  <a:lnTo>
                    <a:pt x="10" y="0"/>
                  </a:lnTo>
                  <a:lnTo>
                    <a:pt x="0" y="0"/>
                  </a:lnTo>
                  <a:close/>
                </a:path>
              </a:pathLst>
            </a:custGeom>
            <a:solidFill>
              <a:srgbClr val="946400"/>
            </a:solidFill>
            <a:ln>
              <a:noFill/>
            </a:ln>
          </p:spPr>
          <p:txBody>
            <a:bodyPr spcFirstLastPara="1" wrap="square" lIns="182850" tIns="182850" rIns="182850" bIns="182850" anchor="ctr" anchorCtr="0">
              <a:noAutofit/>
            </a:bodyPr>
            <a:lstStyle/>
            <a:p>
              <a:endParaRPr sz="4400"/>
            </a:p>
          </p:txBody>
        </p:sp>
        <p:sp>
          <p:nvSpPr>
            <p:cNvPr id="187" name="Google Shape;2969;p74"/>
            <p:cNvSpPr/>
            <p:nvPr/>
          </p:nvSpPr>
          <p:spPr>
            <a:xfrm>
              <a:off x="5248686" y="2879496"/>
              <a:ext cx="380" cy="38"/>
            </a:xfrm>
            <a:custGeom>
              <a:avLst/>
              <a:gdLst/>
              <a:ahLst/>
              <a:cxnLst/>
              <a:rect l="l" t="t" r="r" b="b"/>
              <a:pathLst>
                <a:path w="10" h="1" extrusionOk="0">
                  <a:moveTo>
                    <a:pt x="10" y="0"/>
                  </a:moveTo>
                  <a:lnTo>
                    <a:pt x="10" y="0"/>
                  </a:lnTo>
                  <a:lnTo>
                    <a:pt x="0" y="0"/>
                  </a:lnTo>
                  <a:close/>
                </a:path>
              </a:pathLst>
            </a:custGeom>
            <a:solidFill>
              <a:srgbClr val="FF7B15"/>
            </a:solidFill>
            <a:ln>
              <a:noFill/>
            </a:ln>
          </p:spPr>
          <p:txBody>
            <a:bodyPr spcFirstLastPara="1" wrap="square" lIns="182850" tIns="182850" rIns="182850" bIns="182850" anchor="ctr" anchorCtr="0">
              <a:noAutofit/>
            </a:bodyPr>
            <a:lstStyle/>
            <a:p>
              <a:endParaRPr sz="4400"/>
            </a:p>
          </p:txBody>
        </p:sp>
        <p:sp>
          <p:nvSpPr>
            <p:cNvPr id="188" name="Google Shape;2970;p74"/>
            <p:cNvSpPr/>
            <p:nvPr/>
          </p:nvSpPr>
          <p:spPr>
            <a:xfrm>
              <a:off x="5227393" y="2879875"/>
              <a:ext cx="21332" cy="16094"/>
            </a:xfrm>
            <a:custGeom>
              <a:avLst/>
              <a:gdLst/>
              <a:ahLst/>
              <a:cxnLst/>
              <a:rect l="l" t="t" r="r" b="b"/>
              <a:pathLst>
                <a:path w="562" h="424" extrusionOk="0">
                  <a:moveTo>
                    <a:pt x="1" y="0"/>
                  </a:moveTo>
                  <a:lnTo>
                    <a:pt x="187" y="423"/>
                  </a:lnTo>
                  <a:lnTo>
                    <a:pt x="561" y="0"/>
                  </a:lnTo>
                  <a:close/>
                </a:path>
              </a:pathLst>
            </a:custGeom>
            <a:solidFill>
              <a:srgbClr val="006AE7"/>
            </a:solidFill>
            <a:ln>
              <a:noFill/>
            </a:ln>
          </p:spPr>
          <p:txBody>
            <a:bodyPr spcFirstLastPara="1" wrap="square" lIns="182850" tIns="182850" rIns="182850" bIns="182850" anchor="ctr" anchorCtr="0">
              <a:noAutofit/>
            </a:bodyPr>
            <a:lstStyle/>
            <a:p>
              <a:endParaRPr sz="4400"/>
            </a:p>
          </p:txBody>
        </p:sp>
        <p:sp>
          <p:nvSpPr>
            <p:cNvPr id="189" name="Google Shape;2971;p74"/>
            <p:cNvSpPr/>
            <p:nvPr/>
          </p:nvSpPr>
          <p:spPr>
            <a:xfrm>
              <a:off x="5249028" y="2879875"/>
              <a:ext cx="20573" cy="15714"/>
            </a:xfrm>
            <a:custGeom>
              <a:avLst/>
              <a:gdLst/>
              <a:ahLst/>
              <a:cxnLst/>
              <a:rect l="l" t="t" r="r" b="b"/>
              <a:pathLst>
                <a:path w="542" h="414" extrusionOk="0">
                  <a:moveTo>
                    <a:pt x="1" y="0"/>
                  </a:moveTo>
                  <a:lnTo>
                    <a:pt x="365" y="413"/>
                  </a:lnTo>
                  <a:lnTo>
                    <a:pt x="542" y="0"/>
                  </a:lnTo>
                  <a:close/>
                </a:path>
              </a:pathLst>
            </a:custGeom>
            <a:solidFill>
              <a:srgbClr val="006AE7"/>
            </a:solidFill>
            <a:ln>
              <a:noFill/>
            </a:ln>
          </p:spPr>
          <p:txBody>
            <a:bodyPr spcFirstLastPara="1" wrap="square" lIns="182850" tIns="182850" rIns="182850" bIns="182850" anchor="ctr" anchorCtr="0">
              <a:noAutofit/>
            </a:bodyPr>
            <a:lstStyle/>
            <a:p>
              <a:endParaRPr sz="4400"/>
            </a:p>
          </p:txBody>
        </p:sp>
        <p:sp>
          <p:nvSpPr>
            <p:cNvPr id="190" name="Google Shape;2972;p74"/>
            <p:cNvSpPr/>
            <p:nvPr/>
          </p:nvSpPr>
          <p:spPr>
            <a:xfrm>
              <a:off x="5234491" y="2879875"/>
              <a:ext cx="28392" cy="47447"/>
            </a:xfrm>
            <a:custGeom>
              <a:avLst/>
              <a:gdLst/>
              <a:ahLst/>
              <a:cxnLst/>
              <a:rect l="l" t="t" r="r" b="b"/>
              <a:pathLst>
                <a:path w="748" h="1250" extrusionOk="0">
                  <a:moveTo>
                    <a:pt x="374" y="0"/>
                  </a:moveTo>
                  <a:lnTo>
                    <a:pt x="0" y="413"/>
                  </a:lnTo>
                  <a:lnTo>
                    <a:pt x="384" y="1249"/>
                  </a:lnTo>
                  <a:lnTo>
                    <a:pt x="748" y="403"/>
                  </a:lnTo>
                  <a:lnTo>
                    <a:pt x="384" y="0"/>
                  </a:lnTo>
                  <a:close/>
                </a:path>
              </a:pathLst>
            </a:custGeom>
            <a:solidFill>
              <a:srgbClr val="43C3EF"/>
            </a:solidFill>
            <a:ln>
              <a:noFill/>
            </a:ln>
          </p:spPr>
          <p:txBody>
            <a:bodyPr spcFirstLastPara="1" wrap="square" lIns="182850" tIns="182850" rIns="182850" bIns="182850" anchor="ctr" anchorCtr="0">
              <a:noAutofit/>
            </a:bodyPr>
            <a:lstStyle/>
            <a:p>
              <a:endParaRPr sz="4400"/>
            </a:p>
          </p:txBody>
        </p:sp>
        <p:sp>
          <p:nvSpPr>
            <p:cNvPr id="191" name="Google Shape;2973;p74"/>
            <p:cNvSpPr/>
            <p:nvPr/>
          </p:nvSpPr>
          <p:spPr>
            <a:xfrm>
              <a:off x="5239349" y="2901928"/>
              <a:ext cx="100815" cy="83848"/>
            </a:xfrm>
            <a:custGeom>
              <a:avLst/>
              <a:gdLst/>
              <a:ahLst/>
              <a:cxnLst/>
              <a:rect l="l" t="t" r="r" b="b"/>
              <a:pathLst>
                <a:path w="2656" h="2209" extrusionOk="0">
                  <a:moveTo>
                    <a:pt x="1185" y="1"/>
                  </a:moveTo>
                  <a:cubicBezTo>
                    <a:pt x="1112" y="1"/>
                    <a:pt x="1038" y="7"/>
                    <a:pt x="964" y="19"/>
                  </a:cubicBezTo>
                  <a:cubicBezTo>
                    <a:pt x="364" y="117"/>
                    <a:pt x="0" y="737"/>
                    <a:pt x="207" y="1317"/>
                  </a:cubicBezTo>
                  <a:cubicBezTo>
                    <a:pt x="400" y="1861"/>
                    <a:pt x="912" y="2209"/>
                    <a:pt x="1474" y="2209"/>
                  </a:cubicBezTo>
                  <a:cubicBezTo>
                    <a:pt x="1543" y="2209"/>
                    <a:pt x="1612" y="2203"/>
                    <a:pt x="1682" y="2193"/>
                  </a:cubicBezTo>
                  <a:cubicBezTo>
                    <a:pt x="2282" y="2094"/>
                    <a:pt x="2656" y="1475"/>
                    <a:pt x="2439" y="894"/>
                  </a:cubicBezTo>
                  <a:cubicBezTo>
                    <a:pt x="2257" y="355"/>
                    <a:pt x="1743" y="1"/>
                    <a:pt x="1185" y="1"/>
                  </a:cubicBezTo>
                  <a:close/>
                </a:path>
              </a:pathLst>
            </a:custGeom>
            <a:solidFill>
              <a:srgbClr val="EB8E1C"/>
            </a:solidFill>
            <a:ln>
              <a:noFill/>
            </a:ln>
          </p:spPr>
          <p:txBody>
            <a:bodyPr spcFirstLastPara="1" wrap="square" lIns="182850" tIns="182850" rIns="182850" bIns="182850" anchor="ctr" anchorCtr="0">
              <a:noAutofit/>
            </a:bodyPr>
            <a:lstStyle/>
            <a:p>
              <a:endParaRPr sz="4400"/>
            </a:p>
          </p:txBody>
        </p:sp>
        <p:sp>
          <p:nvSpPr>
            <p:cNvPr id="192" name="Google Shape;2974;p74"/>
            <p:cNvSpPr/>
            <p:nvPr/>
          </p:nvSpPr>
          <p:spPr>
            <a:xfrm>
              <a:off x="5242689" y="2893426"/>
              <a:ext cx="100474" cy="83848"/>
            </a:xfrm>
            <a:custGeom>
              <a:avLst/>
              <a:gdLst/>
              <a:ahLst/>
              <a:cxnLst/>
              <a:rect l="l" t="t" r="r" b="b"/>
              <a:pathLst>
                <a:path w="2647" h="2209" extrusionOk="0">
                  <a:moveTo>
                    <a:pt x="1180" y="1"/>
                  </a:moveTo>
                  <a:cubicBezTo>
                    <a:pt x="1112" y="1"/>
                    <a:pt x="1043" y="6"/>
                    <a:pt x="974" y="17"/>
                  </a:cubicBezTo>
                  <a:cubicBezTo>
                    <a:pt x="365" y="115"/>
                    <a:pt x="1" y="735"/>
                    <a:pt x="207" y="1315"/>
                  </a:cubicBezTo>
                  <a:cubicBezTo>
                    <a:pt x="399" y="1854"/>
                    <a:pt x="905" y="2209"/>
                    <a:pt x="1462" y="2209"/>
                  </a:cubicBezTo>
                  <a:cubicBezTo>
                    <a:pt x="1535" y="2209"/>
                    <a:pt x="1609" y="2203"/>
                    <a:pt x="1683" y="2190"/>
                  </a:cubicBezTo>
                  <a:cubicBezTo>
                    <a:pt x="2282" y="2092"/>
                    <a:pt x="2646" y="1472"/>
                    <a:pt x="2440" y="892"/>
                  </a:cubicBezTo>
                  <a:cubicBezTo>
                    <a:pt x="2247" y="349"/>
                    <a:pt x="1734" y="1"/>
                    <a:pt x="1180"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193" name="Google Shape;2975;p74"/>
            <p:cNvSpPr/>
            <p:nvPr/>
          </p:nvSpPr>
          <p:spPr>
            <a:xfrm>
              <a:off x="5256126" y="2904357"/>
              <a:ext cx="73979" cy="61833"/>
            </a:xfrm>
            <a:custGeom>
              <a:avLst/>
              <a:gdLst/>
              <a:ahLst/>
              <a:cxnLst/>
              <a:rect l="l" t="t" r="r" b="b"/>
              <a:pathLst>
                <a:path w="1949" h="1629" extrusionOk="0">
                  <a:moveTo>
                    <a:pt x="870" y="1"/>
                  </a:moveTo>
                  <a:cubicBezTo>
                    <a:pt x="817" y="1"/>
                    <a:pt x="763" y="5"/>
                    <a:pt x="709" y="14"/>
                  </a:cubicBezTo>
                  <a:cubicBezTo>
                    <a:pt x="266" y="83"/>
                    <a:pt x="1" y="545"/>
                    <a:pt x="148" y="968"/>
                  </a:cubicBezTo>
                  <a:cubicBezTo>
                    <a:pt x="289" y="1373"/>
                    <a:pt x="674" y="1628"/>
                    <a:pt x="1084" y="1628"/>
                  </a:cubicBezTo>
                  <a:cubicBezTo>
                    <a:pt x="1133" y="1628"/>
                    <a:pt x="1181" y="1624"/>
                    <a:pt x="1230" y="1617"/>
                  </a:cubicBezTo>
                  <a:cubicBezTo>
                    <a:pt x="1683" y="1539"/>
                    <a:pt x="1948" y="1086"/>
                    <a:pt x="1791" y="663"/>
                  </a:cubicBezTo>
                  <a:cubicBezTo>
                    <a:pt x="1651" y="263"/>
                    <a:pt x="1281" y="1"/>
                    <a:pt x="870" y="1"/>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194" name="Google Shape;2976;p74"/>
            <p:cNvSpPr/>
            <p:nvPr/>
          </p:nvSpPr>
          <p:spPr>
            <a:xfrm>
              <a:off x="5268462" y="2909367"/>
              <a:ext cx="76181" cy="59783"/>
            </a:xfrm>
            <a:custGeom>
              <a:avLst/>
              <a:gdLst/>
              <a:ahLst/>
              <a:cxnLst/>
              <a:rect l="l" t="t" r="r" b="b"/>
              <a:pathLst>
                <a:path w="2007" h="1575" extrusionOk="0">
                  <a:moveTo>
                    <a:pt x="1289" y="0"/>
                  </a:moveTo>
                  <a:lnTo>
                    <a:pt x="0" y="1367"/>
                  </a:lnTo>
                  <a:cubicBezTo>
                    <a:pt x="0" y="1367"/>
                    <a:pt x="378" y="1575"/>
                    <a:pt x="796" y="1575"/>
                  </a:cubicBezTo>
                  <a:cubicBezTo>
                    <a:pt x="1022" y="1575"/>
                    <a:pt x="1259" y="1514"/>
                    <a:pt x="1456" y="1328"/>
                  </a:cubicBezTo>
                  <a:cubicBezTo>
                    <a:pt x="2007" y="797"/>
                    <a:pt x="1289" y="0"/>
                    <a:pt x="1289" y="0"/>
                  </a:cubicBez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195" name="Google Shape;2977;p74"/>
            <p:cNvSpPr/>
            <p:nvPr/>
          </p:nvSpPr>
          <p:spPr>
            <a:xfrm>
              <a:off x="5278520" y="2966833"/>
              <a:ext cx="5276" cy="2277"/>
            </a:xfrm>
            <a:custGeom>
              <a:avLst/>
              <a:gdLst/>
              <a:ahLst/>
              <a:cxnLst/>
              <a:rect l="l" t="t" r="r" b="b"/>
              <a:pathLst>
                <a:path w="139" h="60" fill="none" extrusionOk="0">
                  <a:moveTo>
                    <a:pt x="1" y="1"/>
                  </a:moveTo>
                  <a:lnTo>
                    <a:pt x="139" y="6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96" name="Google Shape;2978;p74"/>
            <p:cNvSpPr/>
            <p:nvPr/>
          </p:nvSpPr>
          <p:spPr>
            <a:xfrm>
              <a:off x="5292716" y="2898891"/>
              <a:ext cx="16474" cy="5656"/>
            </a:xfrm>
            <a:custGeom>
              <a:avLst/>
              <a:gdLst/>
              <a:ahLst/>
              <a:cxnLst/>
              <a:rect l="l" t="t" r="r" b="b"/>
              <a:pathLst>
                <a:path w="434" h="149" fill="none" extrusionOk="0">
                  <a:moveTo>
                    <a:pt x="1" y="1"/>
                  </a:moveTo>
                  <a:cubicBezTo>
                    <a:pt x="158" y="1"/>
                    <a:pt x="306" y="50"/>
                    <a:pt x="433" y="148"/>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197" name="Google Shape;2979;p74"/>
            <p:cNvSpPr/>
            <p:nvPr/>
          </p:nvSpPr>
          <p:spPr>
            <a:xfrm>
              <a:off x="5147494" y="2885531"/>
              <a:ext cx="78458" cy="79825"/>
            </a:xfrm>
            <a:custGeom>
              <a:avLst/>
              <a:gdLst/>
              <a:ahLst/>
              <a:cxnLst/>
              <a:rect l="l" t="t" r="r" b="b"/>
              <a:pathLst>
                <a:path w="2067" h="2103" extrusionOk="0">
                  <a:moveTo>
                    <a:pt x="916" y="0"/>
                  </a:moveTo>
                  <a:cubicBezTo>
                    <a:pt x="473" y="0"/>
                    <a:pt x="75" y="349"/>
                    <a:pt x="50" y="815"/>
                  </a:cubicBezTo>
                  <a:cubicBezTo>
                    <a:pt x="1" y="1395"/>
                    <a:pt x="375" y="1926"/>
                    <a:pt x="935" y="2074"/>
                  </a:cubicBezTo>
                  <a:cubicBezTo>
                    <a:pt x="1009" y="2093"/>
                    <a:pt x="1082" y="2102"/>
                    <a:pt x="1154" y="2102"/>
                  </a:cubicBezTo>
                  <a:cubicBezTo>
                    <a:pt x="1602" y="2102"/>
                    <a:pt x="1993" y="1752"/>
                    <a:pt x="2027" y="1277"/>
                  </a:cubicBezTo>
                  <a:cubicBezTo>
                    <a:pt x="2066" y="707"/>
                    <a:pt x="1692" y="176"/>
                    <a:pt x="1132" y="28"/>
                  </a:cubicBezTo>
                  <a:cubicBezTo>
                    <a:pt x="1060" y="9"/>
                    <a:pt x="987" y="0"/>
                    <a:pt x="916" y="0"/>
                  </a:cubicBezTo>
                  <a:close/>
                </a:path>
              </a:pathLst>
            </a:custGeom>
            <a:solidFill>
              <a:srgbClr val="EB8E1C"/>
            </a:solidFill>
            <a:ln>
              <a:noFill/>
            </a:ln>
          </p:spPr>
          <p:txBody>
            <a:bodyPr spcFirstLastPara="1" wrap="square" lIns="182850" tIns="182850" rIns="182850" bIns="182850" anchor="ctr" anchorCtr="0">
              <a:noAutofit/>
            </a:bodyPr>
            <a:lstStyle/>
            <a:p>
              <a:endParaRPr sz="4400"/>
            </a:p>
          </p:txBody>
        </p:sp>
        <p:sp>
          <p:nvSpPr>
            <p:cNvPr id="198" name="Google Shape;2980;p74"/>
            <p:cNvSpPr/>
            <p:nvPr/>
          </p:nvSpPr>
          <p:spPr>
            <a:xfrm>
              <a:off x="5153491" y="2879534"/>
              <a:ext cx="78420" cy="79825"/>
            </a:xfrm>
            <a:custGeom>
              <a:avLst/>
              <a:gdLst/>
              <a:ahLst/>
              <a:cxnLst/>
              <a:rect l="l" t="t" r="r" b="b"/>
              <a:pathLst>
                <a:path w="2066" h="2103" extrusionOk="0">
                  <a:moveTo>
                    <a:pt x="912" y="1"/>
                  </a:moveTo>
                  <a:cubicBezTo>
                    <a:pt x="465" y="1"/>
                    <a:pt x="75" y="350"/>
                    <a:pt x="49" y="816"/>
                  </a:cubicBezTo>
                  <a:cubicBezTo>
                    <a:pt x="0" y="1396"/>
                    <a:pt x="374" y="1927"/>
                    <a:pt x="935" y="2075"/>
                  </a:cubicBezTo>
                  <a:cubicBezTo>
                    <a:pt x="1008" y="2094"/>
                    <a:pt x="1082" y="2103"/>
                    <a:pt x="1154" y="2103"/>
                  </a:cubicBezTo>
                  <a:cubicBezTo>
                    <a:pt x="1601" y="2103"/>
                    <a:pt x="1992" y="1754"/>
                    <a:pt x="2026" y="1288"/>
                  </a:cubicBezTo>
                  <a:cubicBezTo>
                    <a:pt x="2066" y="707"/>
                    <a:pt x="1692" y="176"/>
                    <a:pt x="1131" y="29"/>
                  </a:cubicBezTo>
                  <a:cubicBezTo>
                    <a:pt x="1058" y="10"/>
                    <a:pt x="984" y="1"/>
                    <a:pt x="912"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199" name="Google Shape;2981;p74"/>
            <p:cNvSpPr/>
            <p:nvPr/>
          </p:nvSpPr>
          <p:spPr>
            <a:xfrm>
              <a:off x="5163550" y="2890199"/>
              <a:ext cx="57923" cy="58530"/>
            </a:xfrm>
            <a:custGeom>
              <a:avLst/>
              <a:gdLst/>
              <a:ahLst/>
              <a:cxnLst/>
              <a:rect l="l" t="t" r="r" b="b"/>
              <a:pathLst>
                <a:path w="1526" h="1542" extrusionOk="0">
                  <a:moveTo>
                    <a:pt x="677" y="0"/>
                  </a:moveTo>
                  <a:cubicBezTo>
                    <a:pt x="347" y="0"/>
                    <a:pt x="57" y="259"/>
                    <a:pt x="40" y="604"/>
                  </a:cubicBezTo>
                  <a:cubicBezTo>
                    <a:pt x="1" y="1026"/>
                    <a:pt x="276" y="1410"/>
                    <a:pt x="689" y="1518"/>
                  </a:cubicBezTo>
                  <a:cubicBezTo>
                    <a:pt x="746" y="1534"/>
                    <a:pt x="803" y="1541"/>
                    <a:pt x="859" y="1541"/>
                  </a:cubicBezTo>
                  <a:cubicBezTo>
                    <a:pt x="1186" y="1541"/>
                    <a:pt x="1470" y="1283"/>
                    <a:pt x="1496" y="938"/>
                  </a:cubicBezTo>
                  <a:cubicBezTo>
                    <a:pt x="1525" y="515"/>
                    <a:pt x="1250" y="131"/>
                    <a:pt x="847" y="23"/>
                  </a:cubicBezTo>
                  <a:cubicBezTo>
                    <a:pt x="790" y="8"/>
                    <a:pt x="733" y="0"/>
                    <a:pt x="677" y="0"/>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200" name="Google Shape;2982;p74"/>
            <p:cNvSpPr/>
            <p:nvPr/>
          </p:nvSpPr>
          <p:spPr>
            <a:xfrm>
              <a:off x="5163170" y="2907128"/>
              <a:ext cx="70221" cy="45131"/>
            </a:xfrm>
            <a:custGeom>
              <a:avLst/>
              <a:gdLst/>
              <a:ahLst/>
              <a:cxnLst/>
              <a:rect l="l" t="t" r="r" b="b"/>
              <a:pathLst>
                <a:path w="1850" h="1189" extrusionOk="0">
                  <a:moveTo>
                    <a:pt x="1555" y="0"/>
                  </a:moveTo>
                  <a:lnTo>
                    <a:pt x="1" y="649"/>
                  </a:lnTo>
                  <a:cubicBezTo>
                    <a:pt x="1" y="649"/>
                    <a:pt x="416" y="1188"/>
                    <a:pt x="939" y="1188"/>
                  </a:cubicBezTo>
                  <a:cubicBezTo>
                    <a:pt x="1024" y="1188"/>
                    <a:pt x="1112" y="1174"/>
                    <a:pt x="1201" y="1141"/>
                  </a:cubicBezTo>
                  <a:cubicBezTo>
                    <a:pt x="1850" y="905"/>
                    <a:pt x="1555" y="0"/>
                    <a:pt x="1555" y="0"/>
                  </a:cubicBez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201" name="Google Shape;2983;p74"/>
            <p:cNvSpPr/>
            <p:nvPr/>
          </p:nvSpPr>
          <p:spPr>
            <a:xfrm>
              <a:off x="5169547" y="2940339"/>
              <a:ext cx="3378" cy="3378"/>
            </a:xfrm>
            <a:custGeom>
              <a:avLst/>
              <a:gdLst/>
              <a:ahLst/>
              <a:cxnLst/>
              <a:rect l="l" t="t" r="r" b="b"/>
              <a:pathLst>
                <a:path w="89" h="89" fill="none" extrusionOk="0">
                  <a:moveTo>
                    <a:pt x="0" y="0"/>
                  </a:moveTo>
                  <a:lnTo>
                    <a:pt x="89" y="89"/>
                  </a:lnTo>
                </a:path>
              </a:pathLst>
            </a:custGeom>
            <a:noFill/>
            <a:ln w="295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02" name="Google Shape;2984;p74"/>
            <p:cNvSpPr/>
            <p:nvPr/>
          </p:nvSpPr>
          <p:spPr>
            <a:xfrm>
              <a:off x="5205757" y="2889554"/>
              <a:ext cx="11235" cy="10514"/>
            </a:xfrm>
            <a:custGeom>
              <a:avLst/>
              <a:gdLst/>
              <a:ahLst/>
              <a:cxnLst/>
              <a:rect l="l" t="t" r="r" b="b"/>
              <a:pathLst>
                <a:path w="296" h="277" fill="none" extrusionOk="0">
                  <a:moveTo>
                    <a:pt x="0" y="1"/>
                  </a:moveTo>
                  <a:cubicBezTo>
                    <a:pt x="128" y="50"/>
                    <a:pt x="236" y="148"/>
                    <a:pt x="295" y="276"/>
                  </a:cubicBezTo>
                </a:path>
              </a:pathLst>
            </a:custGeom>
            <a:noFill/>
            <a:ln w="295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03" name="Google Shape;2985;p74"/>
            <p:cNvSpPr/>
            <p:nvPr/>
          </p:nvSpPr>
          <p:spPr>
            <a:xfrm>
              <a:off x="5166928" y="2908532"/>
              <a:ext cx="104573" cy="88517"/>
            </a:xfrm>
            <a:custGeom>
              <a:avLst/>
              <a:gdLst/>
              <a:ahLst/>
              <a:cxnLst/>
              <a:rect l="l" t="t" r="r" b="b"/>
              <a:pathLst>
                <a:path w="2755" h="2332" extrusionOk="0">
                  <a:moveTo>
                    <a:pt x="1303" y="1"/>
                  </a:moveTo>
                  <a:cubicBezTo>
                    <a:pt x="828" y="1"/>
                    <a:pt x="357" y="279"/>
                    <a:pt x="187" y="809"/>
                  </a:cubicBezTo>
                  <a:cubicBezTo>
                    <a:pt x="0" y="1429"/>
                    <a:pt x="335" y="2078"/>
                    <a:pt x="954" y="2274"/>
                  </a:cubicBezTo>
                  <a:cubicBezTo>
                    <a:pt x="1077" y="2313"/>
                    <a:pt x="1197" y="2332"/>
                    <a:pt x="1314" y="2332"/>
                  </a:cubicBezTo>
                  <a:cubicBezTo>
                    <a:pt x="2135" y="2332"/>
                    <a:pt x="2754" y="1433"/>
                    <a:pt x="2341" y="632"/>
                  </a:cubicBezTo>
                  <a:cubicBezTo>
                    <a:pt x="2119" y="205"/>
                    <a:pt x="1710" y="1"/>
                    <a:pt x="1303"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204" name="Google Shape;2986;p74"/>
            <p:cNvSpPr/>
            <p:nvPr/>
          </p:nvSpPr>
          <p:spPr>
            <a:xfrm>
              <a:off x="5175506" y="2919767"/>
              <a:ext cx="79028" cy="65742"/>
            </a:xfrm>
            <a:custGeom>
              <a:avLst/>
              <a:gdLst/>
              <a:ahLst/>
              <a:cxnLst/>
              <a:rect l="l" t="t" r="r" b="b"/>
              <a:pathLst>
                <a:path w="2082" h="1732" extrusionOk="0">
                  <a:moveTo>
                    <a:pt x="1075" y="0"/>
                  </a:moveTo>
                  <a:cubicBezTo>
                    <a:pt x="945" y="0"/>
                    <a:pt x="810" y="31"/>
                    <a:pt x="679" y="100"/>
                  </a:cubicBezTo>
                  <a:cubicBezTo>
                    <a:pt x="1" y="454"/>
                    <a:pt x="89" y="1457"/>
                    <a:pt x="817" y="1693"/>
                  </a:cubicBezTo>
                  <a:cubicBezTo>
                    <a:pt x="902" y="1719"/>
                    <a:pt x="988" y="1731"/>
                    <a:pt x="1072" y="1731"/>
                  </a:cubicBezTo>
                  <a:cubicBezTo>
                    <a:pt x="1438" y="1731"/>
                    <a:pt x="1779" y="1500"/>
                    <a:pt x="1899" y="1133"/>
                  </a:cubicBezTo>
                  <a:cubicBezTo>
                    <a:pt x="2081" y="538"/>
                    <a:pt x="1617" y="0"/>
                    <a:pt x="1075" y="0"/>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205" name="Google Shape;2987;p74"/>
            <p:cNvSpPr/>
            <p:nvPr/>
          </p:nvSpPr>
          <p:spPr>
            <a:xfrm>
              <a:off x="5172887" y="2915326"/>
              <a:ext cx="54165" cy="75422"/>
            </a:xfrm>
            <a:custGeom>
              <a:avLst/>
              <a:gdLst/>
              <a:ahLst/>
              <a:cxnLst/>
              <a:rect l="l" t="t" r="r" b="b"/>
              <a:pathLst>
                <a:path w="1427" h="1987" extrusionOk="0">
                  <a:moveTo>
                    <a:pt x="866" y="1"/>
                  </a:moveTo>
                  <a:cubicBezTo>
                    <a:pt x="866" y="1"/>
                    <a:pt x="1" y="482"/>
                    <a:pt x="197" y="1299"/>
                  </a:cubicBezTo>
                  <a:cubicBezTo>
                    <a:pt x="344" y="1909"/>
                    <a:pt x="959" y="1986"/>
                    <a:pt x="1260" y="1986"/>
                  </a:cubicBezTo>
                  <a:cubicBezTo>
                    <a:pt x="1361" y="1986"/>
                    <a:pt x="1427" y="1977"/>
                    <a:pt x="1427" y="1977"/>
                  </a:cubicBezTo>
                  <a:lnTo>
                    <a:pt x="866" y="1"/>
                  </a:ln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206" name="Google Shape;2988;p74"/>
            <p:cNvSpPr/>
            <p:nvPr/>
          </p:nvSpPr>
          <p:spPr>
            <a:xfrm>
              <a:off x="5191562" y="2920564"/>
              <a:ext cx="4137" cy="3378"/>
            </a:xfrm>
            <a:custGeom>
              <a:avLst/>
              <a:gdLst/>
              <a:ahLst/>
              <a:cxnLst/>
              <a:rect l="l" t="t" r="r" b="b"/>
              <a:pathLst>
                <a:path w="109" h="89" fill="none" extrusionOk="0">
                  <a:moveTo>
                    <a:pt x="109" y="0"/>
                  </a:moveTo>
                  <a:lnTo>
                    <a:pt x="0" y="89"/>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07" name="Google Shape;2989;p74"/>
            <p:cNvSpPr/>
            <p:nvPr/>
          </p:nvSpPr>
          <p:spPr>
            <a:xfrm>
              <a:off x="5235250" y="2975069"/>
              <a:ext cx="12716" cy="10476"/>
            </a:xfrm>
            <a:custGeom>
              <a:avLst/>
              <a:gdLst/>
              <a:ahLst/>
              <a:cxnLst/>
              <a:rect l="l" t="t" r="r" b="b"/>
              <a:pathLst>
                <a:path w="335" h="276" fill="none" extrusionOk="0">
                  <a:moveTo>
                    <a:pt x="334" y="0"/>
                  </a:moveTo>
                  <a:cubicBezTo>
                    <a:pt x="266" y="128"/>
                    <a:pt x="148" y="236"/>
                    <a:pt x="0" y="275"/>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08" name="Google Shape;2990;p74"/>
            <p:cNvSpPr/>
            <p:nvPr/>
          </p:nvSpPr>
          <p:spPr>
            <a:xfrm>
              <a:off x="5336404" y="2917566"/>
              <a:ext cx="104990" cy="88669"/>
            </a:xfrm>
            <a:custGeom>
              <a:avLst/>
              <a:gdLst/>
              <a:ahLst/>
              <a:cxnLst/>
              <a:rect l="l" t="t" r="r" b="b"/>
              <a:pathLst>
                <a:path w="2766" h="2336" extrusionOk="0">
                  <a:moveTo>
                    <a:pt x="1254" y="1"/>
                  </a:moveTo>
                  <a:cubicBezTo>
                    <a:pt x="712" y="1"/>
                    <a:pt x="179" y="371"/>
                    <a:pt x="89" y="1004"/>
                  </a:cubicBezTo>
                  <a:cubicBezTo>
                    <a:pt x="0" y="1633"/>
                    <a:pt x="433" y="2233"/>
                    <a:pt x="1072" y="2322"/>
                  </a:cubicBezTo>
                  <a:cubicBezTo>
                    <a:pt x="1136" y="2331"/>
                    <a:pt x="1198" y="2336"/>
                    <a:pt x="1259" y="2336"/>
                  </a:cubicBezTo>
                  <a:cubicBezTo>
                    <a:pt x="2186" y="2336"/>
                    <a:pt x="2765" y="1257"/>
                    <a:pt x="2184" y="473"/>
                  </a:cubicBezTo>
                  <a:cubicBezTo>
                    <a:pt x="1944" y="149"/>
                    <a:pt x="1597" y="1"/>
                    <a:pt x="1254"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209" name="Google Shape;2991;p74"/>
            <p:cNvSpPr/>
            <p:nvPr/>
          </p:nvSpPr>
          <p:spPr>
            <a:xfrm>
              <a:off x="5340883" y="2929180"/>
              <a:ext cx="78079" cy="65287"/>
            </a:xfrm>
            <a:custGeom>
              <a:avLst/>
              <a:gdLst/>
              <a:ahLst/>
              <a:cxnLst/>
              <a:rect l="l" t="t" r="r" b="b"/>
              <a:pathLst>
                <a:path w="2057" h="1720" extrusionOk="0">
                  <a:moveTo>
                    <a:pt x="1126" y="1"/>
                  </a:moveTo>
                  <a:cubicBezTo>
                    <a:pt x="952" y="1"/>
                    <a:pt x="773" y="55"/>
                    <a:pt x="610" y="176"/>
                  </a:cubicBezTo>
                  <a:cubicBezTo>
                    <a:pt x="0" y="629"/>
                    <a:pt x="246" y="1602"/>
                    <a:pt x="1003" y="1711"/>
                  </a:cubicBezTo>
                  <a:cubicBezTo>
                    <a:pt x="1045" y="1717"/>
                    <a:pt x="1087" y="1720"/>
                    <a:pt x="1128" y="1720"/>
                  </a:cubicBezTo>
                  <a:cubicBezTo>
                    <a:pt x="1542" y="1720"/>
                    <a:pt x="1914" y="1413"/>
                    <a:pt x="1977" y="993"/>
                  </a:cubicBezTo>
                  <a:cubicBezTo>
                    <a:pt x="2057" y="427"/>
                    <a:pt x="1613" y="1"/>
                    <a:pt x="1126" y="1"/>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210" name="Google Shape;2992;p74"/>
            <p:cNvSpPr/>
            <p:nvPr/>
          </p:nvSpPr>
          <p:spPr>
            <a:xfrm>
              <a:off x="5337884" y="2926903"/>
              <a:ext cx="62402" cy="72840"/>
            </a:xfrm>
            <a:custGeom>
              <a:avLst/>
              <a:gdLst/>
              <a:ahLst/>
              <a:cxnLst/>
              <a:rect l="l" t="t" r="r" b="b"/>
              <a:pathLst>
                <a:path w="1644" h="1919" extrusionOk="0">
                  <a:moveTo>
                    <a:pt x="768" y="0"/>
                  </a:moveTo>
                  <a:cubicBezTo>
                    <a:pt x="768" y="0"/>
                    <a:pt x="1" y="620"/>
                    <a:pt x="325" y="1397"/>
                  </a:cubicBezTo>
                  <a:cubicBezTo>
                    <a:pt x="506" y="1824"/>
                    <a:pt x="894" y="1919"/>
                    <a:pt x="1203" y="1919"/>
                  </a:cubicBezTo>
                  <a:cubicBezTo>
                    <a:pt x="1448" y="1919"/>
                    <a:pt x="1643" y="1859"/>
                    <a:pt x="1643" y="1859"/>
                  </a:cubicBezTo>
                  <a:lnTo>
                    <a:pt x="768" y="0"/>
                  </a:ln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211" name="Google Shape;2993;p74"/>
            <p:cNvSpPr/>
            <p:nvPr/>
          </p:nvSpPr>
          <p:spPr>
            <a:xfrm>
              <a:off x="5354320" y="2933621"/>
              <a:ext cx="3758" cy="3758"/>
            </a:xfrm>
            <a:custGeom>
              <a:avLst/>
              <a:gdLst/>
              <a:ahLst/>
              <a:cxnLst/>
              <a:rect l="l" t="t" r="r" b="b"/>
              <a:pathLst>
                <a:path w="99" h="99" fill="none" extrusionOk="0">
                  <a:moveTo>
                    <a:pt x="99" y="0"/>
                  </a:moveTo>
                  <a:lnTo>
                    <a:pt x="0" y="99"/>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12" name="Google Shape;2994;p74"/>
            <p:cNvSpPr/>
            <p:nvPr/>
          </p:nvSpPr>
          <p:spPr>
            <a:xfrm>
              <a:off x="5407687" y="2978789"/>
              <a:ext cx="10856" cy="12716"/>
            </a:xfrm>
            <a:custGeom>
              <a:avLst/>
              <a:gdLst/>
              <a:ahLst/>
              <a:cxnLst/>
              <a:rect l="l" t="t" r="r" b="b"/>
              <a:pathLst>
                <a:path w="286" h="335" fill="none" extrusionOk="0">
                  <a:moveTo>
                    <a:pt x="286" y="0"/>
                  </a:moveTo>
                  <a:cubicBezTo>
                    <a:pt x="237" y="148"/>
                    <a:pt x="129" y="266"/>
                    <a:pt x="1" y="335"/>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13" name="Google Shape;2995;p74"/>
            <p:cNvSpPr/>
            <p:nvPr/>
          </p:nvSpPr>
          <p:spPr>
            <a:xfrm>
              <a:off x="5313251" y="2893312"/>
              <a:ext cx="67223" cy="67602"/>
            </a:xfrm>
            <a:custGeom>
              <a:avLst/>
              <a:gdLst/>
              <a:ahLst/>
              <a:cxnLst/>
              <a:rect l="l" t="t" r="r" b="b"/>
              <a:pathLst>
                <a:path w="1771" h="1781" extrusionOk="0">
                  <a:moveTo>
                    <a:pt x="689" y="0"/>
                  </a:moveTo>
                  <a:lnTo>
                    <a:pt x="1" y="276"/>
                  </a:lnTo>
                  <a:lnTo>
                    <a:pt x="374" y="1780"/>
                  </a:lnTo>
                  <a:lnTo>
                    <a:pt x="1771" y="1151"/>
                  </a:lnTo>
                  <a:lnTo>
                    <a:pt x="1574" y="433"/>
                  </a:lnTo>
                  <a:lnTo>
                    <a:pt x="689" y="0"/>
                  </a:lnTo>
                  <a:close/>
                </a:path>
              </a:pathLst>
            </a:custGeom>
            <a:solidFill>
              <a:srgbClr val="34F7C9"/>
            </a:solidFill>
            <a:ln>
              <a:noFill/>
            </a:ln>
          </p:spPr>
          <p:txBody>
            <a:bodyPr spcFirstLastPara="1" wrap="square" lIns="182850" tIns="182850" rIns="182850" bIns="182850" anchor="ctr" anchorCtr="0">
              <a:noAutofit/>
            </a:bodyPr>
            <a:lstStyle/>
            <a:p>
              <a:endParaRPr sz="4400"/>
            </a:p>
          </p:txBody>
        </p:sp>
        <p:sp>
          <p:nvSpPr>
            <p:cNvPr id="214" name="Google Shape;2996;p74"/>
            <p:cNvSpPr/>
            <p:nvPr/>
          </p:nvSpPr>
          <p:spPr>
            <a:xfrm>
              <a:off x="5313251" y="2893312"/>
              <a:ext cx="33630" cy="27291"/>
            </a:xfrm>
            <a:custGeom>
              <a:avLst/>
              <a:gdLst/>
              <a:ahLst/>
              <a:cxnLst/>
              <a:rect l="l" t="t" r="r" b="b"/>
              <a:pathLst>
                <a:path w="886" h="719" extrusionOk="0">
                  <a:moveTo>
                    <a:pt x="689" y="0"/>
                  </a:moveTo>
                  <a:lnTo>
                    <a:pt x="1" y="285"/>
                  </a:lnTo>
                  <a:lnTo>
                    <a:pt x="886" y="718"/>
                  </a:lnTo>
                  <a:lnTo>
                    <a:pt x="689" y="0"/>
                  </a:lnTo>
                  <a:close/>
                </a:path>
              </a:pathLst>
            </a:custGeom>
            <a:solidFill>
              <a:srgbClr val="38D6AD"/>
            </a:solidFill>
            <a:ln>
              <a:noFill/>
            </a:ln>
          </p:spPr>
          <p:txBody>
            <a:bodyPr spcFirstLastPara="1" wrap="square" lIns="182850" tIns="182850" rIns="182850" bIns="182850" anchor="ctr" anchorCtr="0">
              <a:noAutofit/>
            </a:bodyPr>
            <a:lstStyle/>
            <a:p>
              <a:endParaRPr sz="4400"/>
            </a:p>
          </p:txBody>
        </p:sp>
        <p:sp>
          <p:nvSpPr>
            <p:cNvPr id="215" name="Google Shape;2997;p74"/>
            <p:cNvSpPr/>
            <p:nvPr/>
          </p:nvSpPr>
          <p:spPr>
            <a:xfrm>
              <a:off x="5339365" y="2893312"/>
              <a:ext cx="33668" cy="27291"/>
            </a:xfrm>
            <a:custGeom>
              <a:avLst/>
              <a:gdLst/>
              <a:ahLst/>
              <a:cxnLst/>
              <a:rect l="l" t="t" r="r" b="b"/>
              <a:pathLst>
                <a:path w="887" h="719" extrusionOk="0">
                  <a:moveTo>
                    <a:pt x="1" y="0"/>
                  </a:moveTo>
                  <a:lnTo>
                    <a:pt x="198" y="718"/>
                  </a:lnTo>
                  <a:lnTo>
                    <a:pt x="886" y="443"/>
                  </a:lnTo>
                  <a:lnTo>
                    <a:pt x="1" y="0"/>
                  </a:lnTo>
                  <a:close/>
                </a:path>
              </a:pathLst>
            </a:custGeom>
            <a:solidFill>
              <a:srgbClr val="92FCDB"/>
            </a:solidFill>
            <a:ln>
              <a:noFill/>
            </a:ln>
          </p:spPr>
          <p:txBody>
            <a:bodyPr spcFirstLastPara="1" wrap="square" lIns="182850" tIns="182850" rIns="182850" bIns="182850" anchor="ctr" anchorCtr="0">
              <a:noAutofit/>
            </a:bodyPr>
            <a:lstStyle/>
            <a:p>
              <a:endParaRPr sz="4400"/>
            </a:p>
          </p:txBody>
        </p:sp>
        <p:sp>
          <p:nvSpPr>
            <p:cNvPr id="216" name="Google Shape;2998;p74"/>
            <p:cNvSpPr/>
            <p:nvPr/>
          </p:nvSpPr>
          <p:spPr>
            <a:xfrm>
              <a:off x="5313251" y="2904129"/>
              <a:ext cx="16853" cy="56784"/>
            </a:xfrm>
            <a:custGeom>
              <a:avLst/>
              <a:gdLst/>
              <a:ahLst/>
              <a:cxnLst/>
              <a:rect l="l" t="t" r="r" b="b"/>
              <a:pathLst>
                <a:path w="444" h="1496" extrusionOk="0">
                  <a:moveTo>
                    <a:pt x="1" y="0"/>
                  </a:moveTo>
                  <a:lnTo>
                    <a:pt x="364" y="1495"/>
                  </a:lnTo>
                  <a:lnTo>
                    <a:pt x="443" y="217"/>
                  </a:lnTo>
                  <a:lnTo>
                    <a:pt x="1" y="0"/>
                  </a:lnTo>
                  <a:close/>
                </a:path>
              </a:pathLst>
            </a:custGeom>
            <a:solidFill>
              <a:srgbClr val="25B786"/>
            </a:solidFill>
            <a:ln>
              <a:noFill/>
            </a:ln>
          </p:spPr>
          <p:txBody>
            <a:bodyPr spcFirstLastPara="1" wrap="square" lIns="182850" tIns="182850" rIns="182850" bIns="182850" anchor="ctr" anchorCtr="0">
              <a:noAutofit/>
            </a:bodyPr>
            <a:lstStyle/>
            <a:p>
              <a:endParaRPr sz="4400"/>
            </a:p>
          </p:txBody>
        </p:sp>
        <p:sp>
          <p:nvSpPr>
            <p:cNvPr id="217" name="Google Shape;2999;p74"/>
            <p:cNvSpPr/>
            <p:nvPr/>
          </p:nvSpPr>
          <p:spPr>
            <a:xfrm>
              <a:off x="5327067" y="2928763"/>
              <a:ext cx="53406" cy="32150"/>
            </a:xfrm>
            <a:custGeom>
              <a:avLst/>
              <a:gdLst/>
              <a:ahLst/>
              <a:cxnLst/>
              <a:rect l="l" t="t" r="r" b="b"/>
              <a:pathLst>
                <a:path w="1407" h="847" extrusionOk="0">
                  <a:moveTo>
                    <a:pt x="964" y="1"/>
                  </a:moveTo>
                  <a:lnTo>
                    <a:pt x="0" y="846"/>
                  </a:lnTo>
                  <a:lnTo>
                    <a:pt x="1407" y="217"/>
                  </a:lnTo>
                  <a:lnTo>
                    <a:pt x="964" y="1"/>
                  </a:lnTo>
                  <a:close/>
                </a:path>
              </a:pathLst>
            </a:custGeom>
            <a:solidFill>
              <a:srgbClr val="25B786"/>
            </a:solidFill>
            <a:ln>
              <a:noFill/>
            </a:ln>
          </p:spPr>
          <p:txBody>
            <a:bodyPr spcFirstLastPara="1" wrap="square" lIns="182850" tIns="182850" rIns="182850" bIns="182850" anchor="ctr" anchorCtr="0">
              <a:noAutofit/>
            </a:bodyPr>
            <a:lstStyle/>
            <a:p>
              <a:endParaRPr sz="4400"/>
            </a:p>
          </p:txBody>
        </p:sp>
        <p:sp>
          <p:nvSpPr>
            <p:cNvPr id="218" name="Google Shape;3000;p74"/>
            <p:cNvSpPr/>
            <p:nvPr/>
          </p:nvSpPr>
          <p:spPr>
            <a:xfrm>
              <a:off x="5330065" y="2901510"/>
              <a:ext cx="33630" cy="27291"/>
            </a:xfrm>
            <a:custGeom>
              <a:avLst/>
              <a:gdLst/>
              <a:ahLst/>
              <a:cxnLst/>
              <a:rect l="l" t="t" r="r" b="b"/>
              <a:pathLst>
                <a:path w="886" h="719" extrusionOk="0">
                  <a:moveTo>
                    <a:pt x="689" y="1"/>
                  </a:moveTo>
                  <a:lnTo>
                    <a:pt x="0" y="286"/>
                  </a:lnTo>
                  <a:lnTo>
                    <a:pt x="885" y="719"/>
                  </a:lnTo>
                  <a:lnTo>
                    <a:pt x="689" y="1"/>
                  </a:lnTo>
                  <a:close/>
                </a:path>
              </a:pathLst>
            </a:custGeom>
            <a:solidFill>
              <a:srgbClr val="1EC696"/>
            </a:solidFill>
            <a:ln>
              <a:noFill/>
            </a:ln>
          </p:spPr>
          <p:txBody>
            <a:bodyPr spcFirstLastPara="1" wrap="square" lIns="182850" tIns="182850" rIns="182850" bIns="182850" anchor="ctr" anchorCtr="0">
              <a:noAutofit/>
            </a:bodyPr>
            <a:lstStyle/>
            <a:p>
              <a:endParaRPr sz="4400"/>
            </a:p>
          </p:txBody>
        </p:sp>
        <p:sp>
          <p:nvSpPr>
            <p:cNvPr id="219" name="Google Shape;3001;p74"/>
            <p:cNvSpPr/>
            <p:nvPr/>
          </p:nvSpPr>
          <p:spPr>
            <a:xfrm>
              <a:off x="5346842" y="2909747"/>
              <a:ext cx="33630" cy="27253"/>
            </a:xfrm>
            <a:custGeom>
              <a:avLst/>
              <a:gdLst/>
              <a:ahLst/>
              <a:cxnLst/>
              <a:rect l="l" t="t" r="r" b="b"/>
              <a:pathLst>
                <a:path w="886" h="718" extrusionOk="0">
                  <a:moveTo>
                    <a:pt x="689" y="0"/>
                  </a:moveTo>
                  <a:lnTo>
                    <a:pt x="1" y="285"/>
                  </a:lnTo>
                  <a:lnTo>
                    <a:pt x="886" y="718"/>
                  </a:lnTo>
                  <a:lnTo>
                    <a:pt x="689" y="0"/>
                  </a:lnTo>
                  <a:close/>
                </a:path>
              </a:pathLst>
            </a:custGeom>
            <a:solidFill>
              <a:srgbClr val="92FCDB"/>
            </a:solidFill>
            <a:ln>
              <a:noFill/>
            </a:ln>
          </p:spPr>
          <p:txBody>
            <a:bodyPr spcFirstLastPara="1" wrap="square" lIns="182850" tIns="182850" rIns="182850" bIns="182850" anchor="ctr" anchorCtr="0">
              <a:noAutofit/>
            </a:bodyPr>
            <a:lstStyle/>
            <a:p>
              <a:endParaRPr sz="4400"/>
            </a:p>
          </p:txBody>
        </p:sp>
        <p:sp>
          <p:nvSpPr>
            <p:cNvPr id="220" name="Google Shape;3002;p74"/>
            <p:cNvSpPr/>
            <p:nvPr/>
          </p:nvSpPr>
          <p:spPr>
            <a:xfrm>
              <a:off x="5327067" y="2912328"/>
              <a:ext cx="36629" cy="48586"/>
            </a:xfrm>
            <a:custGeom>
              <a:avLst/>
              <a:gdLst/>
              <a:ahLst/>
              <a:cxnLst/>
              <a:rect l="l" t="t" r="r" b="b"/>
              <a:pathLst>
                <a:path w="965" h="1280" extrusionOk="0">
                  <a:moveTo>
                    <a:pt x="79" y="1"/>
                  </a:moveTo>
                  <a:lnTo>
                    <a:pt x="0" y="1279"/>
                  </a:lnTo>
                  <a:lnTo>
                    <a:pt x="964" y="434"/>
                  </a:lnTo>
                  <a:lnTo>
                    <a:pt x="79" y="1"/>
                  </a:lnTo>
                  <a:close/>
                </a:path>
              </a:pathLst>
            </a:custGeom>
            <a:solidFill>
              <a:srgbClr val="1FCC92"/>
            </a:solidFill>
            <a:ln>
              <a:noFill/>
            </a:ln>
          </p:spPr>
          <p:txBody>
            <a:bodyPr spcFirstLastPara="1" wrap="square" lIns="182850" tIns="182850" rIns="182850" bIns="182850" anchor="ctr" anchorCtr="0">
              <a:noAutofit/>
            </a:bodyPr>
            <a:lstStyle/>
            <a:p>
              <a:endParaRPr sz="4400"/>
            </a:p>
          </p:txBody>
        </p:sp>
        <p:sp>
          <p:nvSpPr>
            <p:cNvPr id="221" name="Google Shape;3003;p74"/>
            <p:cNvSpPr/>
            <p:nvPr/>
          </p:nvSpPr>
          <p:spPr>
            <a:xfrm>
              <a:off x="5330065" y="2893312"/>
              <a:ext cx="16815" cy="27291"/>
            </a:xfrm>
            <a:custGeom>
              <a:avLst/>
              <a:gdLst/>
              <a:ahLst/>
              <a:cxnLst/>
              <a:rect l="l" t="t" r="r" b="b"/>
              <a:pathLst>
                <a:path w="443" h="719" extrusionOk="0">
                  <a:moveTo>
                    <a:pt x="246" y="0"/>
                  </a:moveTo>
                  <a:lnTo>
                    <a:pt x="0" y="502"/>
                  </a:lnTo>
                  <a:lnTo>
                    <a:pt x="443" y="718"/>
                  </a:lnTo>
                  <a:lnTo>
                    <a:pt x="246" y="0"/>
                  </a:lnTo>
                  <a:close/>
                </a:path>
              </a:pathLst>
            </a:custGeom>
            <a:solidFill>
              <a:srgbClr val="80F9E2"/>
            </a:solidFill>
            <a:ln>
              <a:noFill/>
            </a:ln>
          </p:spPr>
          <p:txBody>
            <a:bodyPr spcFirstLastPara="1" wrap="square" lIns="182850" tIns="182850" rIns="182850" bIns="182850" anchor="ctr" anchorCtr="0">
              <a:noAutofit/>
            </a:bodyPr>
            <a:lstStyle/>
            <a:p>
              <a:endParaRPr sz="4400"/>
            </a:p>
          </p:txBody>
        </p:sp>
        <p:sp>
          <p:nvSpPr>
            <p:cNvPr id="222" name="Google Shape;3004;p74"/>
            <p:cNvSpPr/>
            <p:nvPr/>
          </p:nvSpPr>
          <p:spPr>
            <a:xfrm>
              <a:off x="5346842" y="2909747"/>
              <a:ext cx="26191" cy="19055"/>
            </a:xfrm>
            <a:custGeom>
              <a:avLst/>
              <a:gdLst/>
              <a:ahLst/>
              <a:cxnLst/>
              <a:rect l="l" t="t" r="r" b="b"/>
              <a:pathLst>
                <a:path w="690" h="502" extrusionOk="0">
                  <a:moveTo>
                    <a:pt x="689" y="0"/>
                  </a:moveTo>
                  <a:lnTo>
                    <a:pt x="1" y="285"/>
                  </a:lnTo>
                  <a:lnTo>
                    <a:pt x="443" y="502"/>
                  </a:lnTo>
                  <a:lnTo>
                    <a:pt x="689" y="0"/>
                  </a:lnTo>
                  <a:close/>
                </a:path>
              </a:pathLst>
            </a:custGeom>
            <a:solidFill>
              <a:srgbClr val="38D6AD"/>
            </a:solidFill>
            <a:ln>
              <a:noFill/>
            </a:ln>
          </p:spPr>
          <p:txBody>
            <a:bodyPr spcFirstLastPara="1" wrap="square" lIns="182850" tIns="182850" rIns="182850" bIns="182850" anchor="ctr" anchorCtr="0">
              <a:noAutofit/>
            </a:bodyPr>
            <a:lstStyle/>
            <a:p>
              <a:endParaRPr sz="4400"/>
            </a:p>
          </p:txBody>
        </p:sp>
        <p:sp>
          <p:nvSpPr>
            <p:cNvPr id="223" name="Google Shape;3005;p74"/>
            <p:cNvSpPr/>
            <p:nvPr/>
          </p:nvSpPr>
          <p:spPr>
            <a:xfrm>
              <a:off x="5327067" y="2920564"/>
              <a:ext cx="36629" cy="40728"/>
            </a:xfrm>
            <a:custGeom>
              <a:avLst/>
              <a:gdLst/>
              <a:ahLst/>
              <a:cxnLst/>
              <a:rect l="l" t="t" r="r" b="b"/>
              <a:pathLst>
                <a:path w="965" h="1073" extrusionOk="0">
                  <a:moveTo>
                    <a:pt x="532" y="0"/>
                  </a:moveTo>
                  <a:lnTo>
                    <a:pt x="0" y="1072"/>
                  </a:lnTo>
                  <a:lnTo>
                    <a:pt x="0" y="1072"/>
                  </a:lnTo>
                  <a:lnTo>
                    <a:pt x="964" y="217"/>
                  </a:lnTo>
                  <a:lnTo>
                    <a:pt x="532" y="0"/>
                  </a:lnTo>
                  <a:close/>
                </a:path>
              </a:pathLst>
            </a:custGeom>
            <a:solidFill>
              <a:srgbClr val="9AFCE9"/>
            </a:solidFill>
            <a:ln>
              <a:noFill/>
            </a:ln>
          </p:spPr>
          <p:txBody>
            <a:bodyPr spcFirstLastPara="1" wrap="square" lIns="182850" tIns="182850" rIns="182850" bIns="182850" anchor="ctr" anchorCtr="0">
              <a:noAutofit/>
            </a:bodyPr>
            <a:lstStyle/>
            <a:p>
              <a:endParaRPr sz="4400"/>
            </a:p>
          </p:txBody>
        </p:sp>
        <p:sp>
          <p:nvSpPr>
            <p:cNvPr id="224" name="Google Shape;3006;p74"/>
            <p:cNvSpPr/>
            <p:nvPr/>
          </p:nvSpPr>
          <p:spPr>
            <a:xfrm>
              <a:off x="5118002" y="2919805"/>
              <a:ext cx="85177" cy="79938"/>
            </a:xfrm>
            <a:custGeom>
              <a:avLst/>
              <a:gdLst/>
              <a:ahLst/>
              <a:cxnLst/>
              <a:rect l="l" t="t" r="r" b="b"/>
              <a:pathLst>
                <a:path w="2244" h="2106" extrusionOk="0">
                  <a:moveTo>
                    <a:pt x="1516" y="1"/>
                  </a:moveTo>
                  <a:lnTo>
                    <a:pt x="394" y="286"/>
                  </a:lnTo>
                  <a:lnTo>
                    <a:pt x="1" y="1063"/>
                  </a:lnTo>
                  <a:lnTo>
                    <a:pt x="1476" y="2105"/>
                  </a:lnTo>
                  <a:lnTo>
                    <a:pt x="2243" y="482"/>
                  </a:lnTo>
                  <a:lnTo>
                    <a:pt x="1516" y="1"/>
                  </a:lnTo>
                  <a:close/>
                </a:path>
              </a:pathLst>
            </a:custGeom>
            <a:solidFill>
              <a:srgbClr val="34F7C9"/>
            </a:solidFill>
            <a:ln>
              <a:noFill/>
            </a:ln>
          </p:spPr>
          <p:txBody>
            <a:bodyPr spcFirstLastPara="1" wrap="square" lIns="182850" tIns="182850" rIns="182850" bIns="182850" anchor="ctr" anchorCtr="0">
              <a:noAutofit/>
            </a:bodyPr>
            <a:lstStyle/>
            <a:p>
              <a:endParaRPr sz="4400"/>
            </a:p>
          </p:txBody>
        </p:sp>
        <p:sp>
          <p:nvSpPr>
            <p:cNvPr id="225" name="Google Shape;3007;p74"/>
            <p:cNvSpPr/>
            <p:nvPr/>
          </p:nvSpPr>
          <p:spPr>
            <a:xfrm>
              <a:off x="5118002" y="2930623"/>
              <a:ext cx="42626" cy="29531"/>
            </a:xfrm>
            <a:custGeom>
              <a:avLst/>
              <a:gdLst/>
              <a:ahLst/>
              <a:cxnLst/>
              <a:rect l="l" t="t" r="r" b="b"/>
              <a:pathLst>
                <a:path w="1123" h="778" extrusionOk="0">
                  <a:moveTo>
                    <a:pt x="394" y="1"/>
                  </a:moveTo>
                  <a:lnTo>
                    <a:pt x="1" y="778"/>
                  </a:lnTo>
                  <a:lnTo>
                    <a:pt x="1122" y="492"/>
                  </a:lnTo>
                  <a:lnTo>
                    <a:pt x="394" y="1"/>
                  </a:lnTo>
                  <a:close/>
                </a:path>
              </a:pathLst>
            </a:custGeom>
            <a:solidFill>
              <a:srgbClr val="38D6AD"/>
            </a:solidFill>
            <a:ln>
              <a:noFill/>
            </a:ln>
          </p:spPr>
          <p:txBody>
            <a:bodyPr spcFirstLastPara="1" wrap="square" lIns="182850" tIns="182850" rIns="182850" bIns="182850" anchor="ctr" anchorCtr="0">
              <a:noAutofit/>
            </a:bodyPr>
            <a:lstStyle/>
            <a:p>
              <a:endParaRPr sz="4400"/>
            </a:p>
          </p:txBody>
        </p:sp>
        <p:sp>
          <p:nvSpPr>
            <p:cNvPr id="226" name="Google Shape;3008;p74"/>
            <p:cNvSpPr/>
            <p:nvPr/>
          </p:nvSpPr>
          <p:spPr>
            <a:xfrm>
              <a:off x="5132957" y="2919805"/>
              <a:ext cx="42968" cy="29151"/>
            </a:xfrm>
            <a:custGeom>
              <a:avLst/>
              <a:gdLst/>
              <a:ahLst/>
              <a:cxnLst/>
              <a:rect l="l" t="t" r="r" b="b"/>
              <a:pathLst>
                <a:path w="1132" h="768" extrusionOk="0">
                  <a:moveTo>
                    <a:pt x="1131" y="1"/>
                  </a:moveTo>
                  <a:lnTo>
                    <a:pt x="0" y="286"/>
                  </a:lnTo>
                  <a:lnTo>
                    <a:pt x="728" y="768"/>
                  </a:lnTo>
                  <a:lnTo>
                    <a:pt x="1131" y="1"/>
                  </a:lnTo>
                  <a:close/>
                </a:path>
              </a:pathLst>
            </a:custGeom>
            <a:solidFill>
              <a:srgbClr val="92FCDB"/>
            </a:solidFill>
            <a:ln>
              <a:noFill/>
            </a:ln>
          </p:spPr>
          <p:txBody>
            <a:bodyPr spcFirstLastPara="1" wrap="square" lIns="182850" tIns="182850" rIns="182850" bIns="182850" anchor="ctr" anchorCtr="0">
              <a:noAutofit/>
            </a:bodyPr>
            <a:lstStyle/>
            <a:p>
              <a:endParaRPr sz="4400"/>
            </a:p>
          </p:txBody>
        </p:sp>
        <p:sp>
          <p:nvSpPr>
            <p:cNvPr id="227" name="Google Shape;3009;p74"/>
            <p:cNvSpPr/>
            <p:nvPr/>
          </p:nvSpPr>
          <p:spPr>
            <a:xfrm>
              <a:off x="5118002" y="2954535"/>
              <a:ext cx="55684" cy="45929"/>
            </a:xfrm>
            <a:custGeom>
              <a:avLst/>
              <a:gdLst/>
              <a:ahLst/>
              <a:cxnLst/>
              <a:rect l="l" t="t" r="r" b="b"/>
              <a:pathLst>
                <a:path w="1467" h="1210" extrusionOk="0">
                  <a:moveTo>
                    <a:pt x="562" y="0"/>
                  </a:moveTo>
                  <a:lnTo>
                    <a:pt x="1" y="148"/>
                  </a:lnTo>
                  <a:lnTo>
                    <a:pt x="1466" y="1210"/>
                  </a:lnTo>
                  <a:lnTo>
                    <a:pt x="562" y="0"/>
                  </a:lnTo>
                  <a:close/>
                </a:path>
              </a:pathLst>
            </a:custGeom>
            <a:solidFill>
              <a:srgbClr val="25B786"/>
            </a:solidFill>
            <a:ln>
              <a:noFill/>
            </a:ln>
          </p:spPr>
          <p:txBody>
            <a:bodyPr spcFirstLastPara="1" wrap="square" lIns="182850" tIns="182850" rIns="182850" bIns="182850" anchor="ctr" anchorCtr="0">
              <a:noAutofit/>
            </a:bodyPr>
            <a:lstStyle/>
            <a:p>
              <a:endParaRPr sz="4400"/>
            </a:p>
          </p:txBody>
        </p:sp>
        <p:sp>
          <p:nvSpPr>
            <p:cNvPr id="228" name="Google Shape;3010;p74"/>
            <p:cNvSpPr/>
            <p:nvPr/>
          </p:nvSpPr>
          <p:spPr>
            <a:xfrm>
              <a:off x="5173646" y="2938100"/>
              <a:ext cx="29531" cy="62364"/>
            </a:xfrm>
            <a:custGeom>
              <a:avLst/>
              <a:gdLst/>
              <a:ahLst/>
              <a:cxnLst/>
              <a:rect l="l" t="t" r="r" b="b"/>
              <a:pathLst>
                <a:path w="778" h="1643" extrusionOk="0">
                  <a:moveTo>
                    <a:pt x="777" y="0"/>
                  </a:moveTo>
                  <a:lnTo>
                    <a:pt x="217" y="148"/>
                  </a:lnTo>
                  <a:lnTo>
                    <a:pt x="0" y="1643"/>
                  </a:lnTo>
                  <a:lnTo>
                    <a:pt x="0" y="1643"/>
                  </a:lnTo>
                  <a:lnTo>
                    <a:pt x="777" y="0"/>
                  </a:lnTo>
                  <a:close/>
                </a:path>
              </a:pathLst>
            </a:custGeom>
            <a:solidFill>
              <a:srgbClr val="25B786"/>
            </a:solidFill>
            <a:ln>
              <a:noFill/>
            </a:ln>
          </p:spPr>
          <p:txBody>
            <a:bodyPr spcFirstLastPara="1" wrap="square" lIns="182850" tIns="182850" rIns="182850" bIns="182850" anchor="ctr" anchorCtr="0">
              <a:noAutofit/>
            </a:bodyPr>
            <a:lstStyle/>
            <a:p>
              <a:endParaRPr sz="4400"/>
            </a:p>
          </p:txBody>
        </p:sp>
        <p:sp>
          <p:nvSpPr>
            <p:cNvPr id="229" name="Google Shape;3011;p74"/>
            <p:cNvSpPr/>
            <p:nvPr/>
          </p:nvSpPr>
          <p:spPr>
            <a:xfrm>
              <a:off x="5139295" y="2925043"/>
              <a:ext cx="42588" cy="29531"/>
            </a:xfrm>
            <a:custGeom>
              <a:avLst/>
              <a:gdLst/>
              <a:ahLst/>
              <a:cxnLst/>
              <a:rect l="l" t="t" r="r" b="b"/>
              <a:pathLst>
                <a:path w="1122" h="778" extrusionOk="0">
                  <a:moveTo>
                    <a:pt x="394" y="0"/>
                  </a:moveTo>
                  <a:lnTo>
                    <a:pt x="1" y="777"/>
                  </a:lnTo>
                  <a:lnTo>
                    <a:pt x="1122" y="492"/>
                  </a:lnTo>
                  <a:lnTo>
                    <a:pt x="394" y="0"/>
                  </a:lnTo>
                  <a:close/>
                </a:path>
              </a:pathLst>
            </a:custGeom>
            <a:solidFill>
              <a:srgbClr val="1EC696"/>
            </a:solidFill>
            <a:ln>
              <a:noFill/>
            </a:ln>
          </p:spPr>
          <p:txBody>
            <a:bodyPr spcFirstLastPara="1" wrap="square" lIns="182850" tIns="182850" rIns="182850" bIns="182850" anchor="ctr" anchorCtr="0">
              <a:noAutofit/>
            </a:bodyPr>
            <a:lstStyle/>
            <a:p>
              <a:endParaRPr sz="4400"/>
            </a:p>
          </p:txBody>
        </p:sp>
        <p:sp>
          <p:nvSpPr>
            <p:cNvPr id="230" name="Google Shape;3012;p74"/>
            <p:cNvSpPr/>
            <p:nvPr/>
          </p:nvSpPr>
          <p:spPr>
            <a:xfrm>
              <a:off x="5160589" y="2919425"/>
              <a:ext cx="42588" cy="29911"/>
            </a:xfrm>
            <a:custGeom>
              <a:avLst/>
              <a:gdLst/>
              <a:ahLst/>
              <a:cxnLst/>
              <a:rect l="l" t="t" r="r" b="b"/>
              <a:pathLst>
                <a:path w="1122" h="788" extrusionOk="0">
                  <a:moveTo>
                    <a:pt x="394" y="1"/>
                  </a:moveTo>
                  <a:lnTo>
                    <a:pt x="0" y="787"/>
                  </a:lnTo>
                  <a:lnTo>
                    <a:pt x="1121" y="492"/>
                  </a:lnTo>
                  <a:lnTo>
                    <a:pt x="394" y="1"/>
                  </a:lnTo>
                  <a:close/>
                </a:path>
              </a:pathLst>
            </a:custGeom>
            <a:solidFill>
              <a:srgbClr val="92FCDB"/>
            </a:solidFill>
            <a:ln>
              <a:noFill/>
            </a:ln>
          </p:spPr>
          <p:txBody>
            <a:bodyPr spcFirstLastPara="1" wrap="square" lIns="182850" tIns="182850" rIns="182850" bIns="182850" anchor="ctr" anchorCtr="0">
              <a:noAutofit/>
            </a:bodyPr>
            <a:lstStyle/>
            <a:p>
              <a:endParaRPr sz="4400"/>
            </a:p>
          </p:txBody>
        </p:sp>
        <p:sp>
          <p:nvSpPr>
            <p:cNvPr id="231" name="Google Shape;3013;p74"/>
            <p:cNvSpPr/>
            <p:nvPr/>
          </p:nvSpPr>
          <p:spPr>
            <a:xfrm>
              <a:off x="5139295" y="2943679"/>
              <a:ext cx="42588" cy="56784"/>
            </a:xfrm>
            <a:custGeom>
              <a:avLst/>
              <a:gdLst/>
              <a:ahLst/>
              <a:cxnLst/>
              <a:rect l="l" t="t" r="r" b="b"/>
              <a:pathLst>
                <a:path w="1122" h="1496" extrusionOk="0">
                  <a:moveTo>
                    <a:pt x="1122" y="1"/>
                  </a:moveTo>
                  <a:lnTo>
                    <a:pt x="1" y="286"/>
                  </a:lnTo>
                  <a:lnTo>
                    <a:pt x="905" y="1496"/>
                  </a:lnTo>
                  <a:lnTo>
                    <a:pt x="1122" y="1"/>
                  </a:lnTo>
                  <a:close/>
                </a:path>
              </a:pathLst>
            </a:custGeom>
            <a:solidFill>
              <a:srgbClr val="1FCC92"/>
            </a:solidFill>
            <a:ln>
              <a:noFill/>
            </a:ln>
          </p:spPr>
          <p:txBody>
            <a:bodyPr spcFirstLastPara="1" wrap="square" lIns="182850" tIns="182850" rIns="182850" bIns="182850" anchor="ctr" anchorCtr="0">
              <a:noAutofit/>
            </a:bodyPr>
            <a:lstStyle/>
            <a:p>
              <a:endParaRPr sz="4400"/>
            </a:p>
          </p:txBody>
        </p:sp>
        <p:sp>
          <p:nvSpPr>
            <p:cNvPr id="232" name="Google Shape;3014;p74"/>
            <p:cNvSpPr/>
            <p:nvPr/>
          </p:nvSpPr>
          <p:spPr>
            <a:xfrm>
              <a:off x="5132957" y="2930623"/>
              <a:ext cx="27671" cy="23951"/>
            </a:xfrm>
            <a:custGeom>
              <a:avLst/>
              <a:gdLst/>
              <a:ahLst/>
              <a:cxnLst/>
              <a:rect l="l" t="t" r="r" b="b"/>
              <a:pathLst>
                <a:path w="729" h="631" extrusionOk="0">
                  <a:moveTo>
                    <a:pt x="0" y="1"/>
                  </a:moveTo>
                  <a:lnTo>
                    <a:pt x="168" y="630"/>
                  </a:lnTo>
                  <a:lnTo>
                    <a:pt x="728" y="492"/>
                  </a:lnTo>
                  <a:lnTo>
                    <a:pt x="0" y="1"/>
                  </a:lnTo>
                  <a:close/>
                </a:path>
              </a:pathLst>
            </a:custGeom>
            <a:solidFill>
              <a:srgbClr val="80F9E2"/>
            </a:solidFill>
            <a:ln>
              <a:noFill/>
            </a:ln>
          </p:spPr>
          <p:txBody>
            <a:bodyPr spcFirstLastPara="1" wrap="square" lIns="182850" tIns="182850" rIns="182850" bIns="182850" anchor="ctr" anchorCtr="0">
              <a:noAutofit/>
            </a:bodyPr>
            <a:lstStyle/>
            <a:p>
              <a:endParaRPr sz="4400"/>
            </a:p>
          </p:txBody>
        </p:sp>
        <p:sp>
          <p:nvSpPr>
            <p:cNvPr id="233" name="Google Shape;3015;p74"/>
            <p:cNvSpPr/>
            <p:nvPr/>
          </p:nvSpPr>
          <p:spPr>
            <a:xfrm>
              <a:off x="5160589" y="2919425"/>
              <a:ext cx="21294" cy="29911"/>
            </a:xfrm>
            <a:custGeom>
              <a:avLst/>
              <a:gdLst/>
              <a:ahLst/>
              <a:cxnLst/>
              <a:rect l="l" t="t" r="r" b="b"/>
              <a:pathLst>
                <a:path w="561" h="788" extrusionOk="0">
                  <a:moveTo>
                    <a:pt x="394" y="1"/>
                  </a:moveTo>
                  <a:lnTo>
                    <a:pt x="0" y="787"/>
                  </a:lnTo>
                  <a:lnTo>
                    <a:pt x="0" y="787"/>
                  </a:lnTo>
                  <a:lnTo>
                    <a:pt x="561" y="640"/>
                  </a:lnTo>
                  <a:lnTo>
                    <a:pt x="394" y="1"/>
                  </a:lnTo>
                  <a:close/>
                </a:path>
              </a:pathLst>
            </a:custGeom>
            <a:solidFill>
              <a:srgbClr val="38D6AD"/>
            </a:solidFill>
            <a:ln>
              <a:noFill/>
            </a:ln>
          </p:spPr>
          <p:txBody>
            <a:bodyPr spcFirstLastPara="1" wrap="square" lIns="182850" tIns="182850" rIns="182850" bIns="182850" anchor="ctr" anchorCtr="0">
              <a:noAutofit/>
            </a:bodyPr>
            <a:lstStyle/>
            <a:p>
              <a:endParaRPr sz="4400"/>
            </a:p>
          </p:txBody>
        </p:sp>
        <p:sp>
          <p:nvSpPr>
            <p:cNvPr id="234" name="Google Shape;3016;p74"/>
            <p:cNvSpPr/>
            <p:nvPr/>
          </p:nvSpPr>
          <p:spPr>
            <a:xfrm>
              <a:off x="5160931" y="2943679"/>
              <a:ext cx="20953" cy="57164"/>
            </a:xfrm>
            <a:custGeom>
              <a:avLst/>
              <a:gdLst/>
              <a:ahLst/>
              <a:cxnLst/>
              <a:rect l="l" t="t" r="r" b="b"/>
              <a:pathLst>
                <a:path w="552" h="1506" extrusionOk="0">
                  <a:moveTo>
                    <a:pt x="552" y="1"/>
                  </a:moveTo>
                  <a:lnTo>
                    <a:pt x="1" y="139"/>
                  </a:lnTo>
                  <a:lnTo>
                    <a:pt x="345" y="1506"/>
                  </a:lnTo>
                  <a:lnTo>
                    <a:pt x="552" y="1"/>
                  </a:lnTo>
                  <a:close/>
                </a:path>
              </a:pathLst>
            </a:custGeom>
            <a:solidFill>
              <a:srgbClr val="9AFCE9"/>
            </a:solidFill>
            <a:ln>
              <a:noFill/>
            </a:ln>
          </p:spPr>
          <p:txBody>
            <a:bodyPr spcFirstLastPara="1" wrap="square" lIns="182850" tIns="182850" rIns="182850" bIns="182850" anchor="ctr" anchorCtr="0">
              <a:noAutofit/>
            </a:bodyPr>
            <a:lstStyle/>
            <a:p>
              <a:endParaRPr sz="4400"/>
            </a:p>
          </p:txBody>
        </p:sp>
        <p:sp>
          <p:nvSpPr>
            <p:cNvPr id="235" name="Google Shape;3017;p74"/>
            <p:cNvSpPr/>
            <p:nvPr/>
          </p:nvSpPr>
          <p:spPr>
            <a:xfrm>
              <a:off x="5284138" y="2940681"/>
              <a:ext cx="105066" cy="88631"/>
            </a:xfrm>
            <a:custGeom>
              <a:avLst/>
              <a:gdLst/>
              <a:ahLst/>
              <a:cxnLst/>
              <a:rect l="l" t="t" r="r" b="b"/>
              <a:pathLst>
                <a:path w="2768" h="2335" extrusionOk="0">
                  <a:moveTo>
                    <a:pt x="1256" y="1"/>
                  </a:moveTo>
                  <a:cubicBezTo>
                    <a:pt x="717" y="1"/>
                    <a:pt x="189" y="369"/>
                    <a:pt x="99" y="995"/>
                  </a:cubicBezTo>
                  <a:cubicBezTo>
                    <a:pt x="0" y="1634"/>
                    <a:pt x="443" y="2224"/>
                    <a:pt x="1082" y="2322"/>
                  </a:cubicBezTo>
                  <a:cubicBezTo>
                    <a:pt x="1142" y="2331"/>
                    <a:pt x="1200" y="2335"/>
                    <a:pt x="1257" y="2335"/>
                  </a:cubicBezTo>
                  <a:cubicBezTo>
                    <a:pt x="2182" y="2335"/>
                    <a:pt x="2767" y="1251"/>
                    <a:pt x="2184" y="473"/>
                  </a:cubicBezTo>
                  <a:cubicBezTo>
                    <a:pt x="1943" y="149"/>
                    <a:pt x="1598" y="1"/>
                    <a:pt x="1256"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236" name="Google Shape;3018;p74"/>
            <p:cNvSpPr/>
            <p:nvPr/>
          </p:nvSpPr>
          <p:spPr>
            <a:xfrm>
              <a:off x="5288617" y="2952182"/>
              <a:ext cx="78496" cy="65439"/>
            </a:xfrm>
            <a:custGeom>
              <a:avLst/>
              <a:gdLst/>
              <a:ahLst/>
              <a:cxnLst/>
              <a:rect l="l" t="t" r="r" b="b"/>
              <a:pathLst>
                <a:path w="2068" h="1724" extrusionOk="0">
                  <a:moveTo>
                    <a:pt x="1126" y="0"/>
                  </a:moveTo>
                  <a:cubicBezTo>
                    <a:pt x="954" y="0"/>
                    <a:pt x="778" y="53"/>
                    <a:pt x="620" y="170"/>
                  </a:cubicBezTo>
                  <a:cubicBezTo>
                    <a:pt x="0" y="633"/>
                    <a:pt x="246" y="1606"/>
                    <a:pt x="1004" y="1714"/>
                  </a:cubicBezTo>
                  <a:cubicBezTo>
                    <a:pt x="1046" y="1721"/>
                    <a:pt x="1088" y="1724"/>
                    <a:pt x="1130" y="1724"/>
                  </a:cubicBezTo>
                  <a:cubicBezTo>
                    <a:pt x="1551" y="1724"/>
                    <a:pt x="1915" y="1416"/>
                    <a:pt x="1987" y="987"/>
                  </a:cubicBezTo>
                  <a:cubicBezTo>
                    <a:pt x="2067" y="426"/>
                    <a:pt x="1614" y="0"/>
                    <a:pt x="1126" y="0"/>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237" name="Google Shape;3019;p74"/>
            <p:cNvSpPr/>
            <p:nvPr/>
          </p:nvSpPr>
          <p:spPr>
            <a:xfrm>
              <a:off x="5285998" y="2949676"/>
              <a:ext cx="62402" cy="72840"/>
            </a:xfrm>
            <a:custGeom>
              <a:avLst/>
              <a:gdLst/>
              <a:ahLst/>
              <a:cxnLst/>
              <a:rect l="l" t="t" r="r" b="b"/>
              <a:pathLst>
                <a:path w="1644" h="1919" extrusionOk="0">
                  <a:moveTo>
                    <a:pt x="768" y="0"/>
                  </a:moveTo>
                  <a:cubicBezTo>
                    <a:pt x="768" y="0"/>
                    <a:pt x="1" y="620"/>
                    <a:pt x="325" y="1397"/>
                  </a:cubicBezTo>
                  <a:cubicBezTo>
                    <a:pt x="506" y="1824"/>
                    <a:pt x="894" y="1919"/>
                    <a:pt x="1203" y="1919"/>
                  </a:cubicBezTo>
                  <a:cubicBezTo>
                    <a:pt x="1448" y="1919"/>
                    <a:pt x="1643" y="1859"/>
                    <a:pt x="1643" y="1859"/>
                  </a:cubicBezTo>
                  <a:lnTo>
                    <a:pt x="768" y="0"/>
                  </a:ln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238" name="Google Shape;3020;p74"/>
            <p:cNvSpPr/>
            <p:nvPr/>
          </p:nvSpPr>
          <p:spPr>
            <a:xfrm>
              <a:off x="5355420" y="3001942"/>
              <a:ext cx="10894" cy="12336"/>
            </a:xfrm>
            <a:custGeom>
              <a:avLst/>
              <a:gdLst/>
              <a:ahLst/>
              <a:cxnLst/>
              <a:rect l="l" t="t" r="r" b="b"/>
              <a:pathLst>
                <a:path w="287" h="325" fill="none" extrusionOk="0">
                  <a:moveTo>
                    <a:pt x="286" y="0"/>
                  </a:moveTo>
                  <a:cubicBezTo>
                    <a:pt x="237" y="138"/>
                    <a:pt x="139" y="256"/>
                    <a:pt x="1" y="325"/>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39" name="Google Shape;3021;p74"/>
            <p:cNvSpPr/>
            <p:nvPr/>
          </p:nvSpPr>
          <p:spPr>
            <a:xfrm>
              <a:off x="5459953" y="2882115"/>
              <a:ext cx="72081" cy="73182"/>
            </a:xfrm>
            <a:custGeom>
              <a:avLst/>
              <a:gdLst/>
              <a:ahLst/>
              <a:cxnLst/>
              <a:rect l="l" t="t" r="r" b="b"/>
              <a:pathLst>
                <a:path w="1899" h="1928" extrusionOk="0">
                  <a:moveTo>
                    <a:pt x="758" y="0"/>
                  </a:moveTo>
                  <a:lnTo>
                    <a:pt x="1" y="285"/>
                  </a:lnTo>
                  <a:lnTo>
                    <a:pt x="335" y="1928"/>
                  </a:lnTo>
                  <a:lnTo>
                    <a:pt x="1899" y="1298"/>
                  </a:lnTo>
                  <a:lnTo>
                    <a:pt x="1702" y="512"/>
                  </a:lnTo>
                  <a:lnTo>
                    <a:pt x="758" y="0"/>
                  </a:lnTo>
                  <a:close/>
                </a:path>
              </a:pathLst>
            </a:custGeom>
            <a:solidFill>
              <a:srgbClr val="E16AFF"/>
            </a:solidFill>
            <a:ln>
              <a:noFill/>
            </a:ln>
          </p:spPr>
          <p:txBody>
            <a:bodyPr spcFirstLastPara="1" wrap="square" lIns="182850" tIns="182850" rIns="182850" bIns="182850" anchor="ctr" anchorCtr="0">
              <a:noAutofit/>
            </a:bodyPr>
            <a:lstStyle/>
            <a:p>
              <a:endParaRPr sz="4400"/>
            </a:p>
          </p:txBody>
        </p:sp>
        <p:sp>
          <p:nvSpPr>
            <p:cNvPr id="240" name="Google Shape;3022;p74"/>
            <p:cNvSpPr/>
            <p:nvPr/>
          </p:nvSpPr>
          <p:spPr>
            <a:xfrm>
              <a:off x="5488686" y="2882115"/>
              <a:ext cx="36249" cy="29911"/>
            </a:xfrm>
            <a:custGeom>
              <a:avLst/>
              <a:gdLst/>
              <a:ahLst/>
              <a:cxnLst/>
              <a:rect l="l" t="t" r="r" b="b"/>
              <a:pathLst>
                <a:path w="955" h="788" extrusionOk="0">
                  <a:moveTo>
                    <a:pt x="1" y="0"/>
                  </a:moveTo>
                  <a:lnTo>
                    <a:pt x="198" y="787"/>
                  </a:lnTo>
                  <a:lnTo>
                    <a:pt x="955" y="512"/>
                  </a:lnTo>
                  <a:lnTo>
                    <a:pt x="1" y="0"/>
                  </a:lnTo>
                  <a:close/>
                </a:path>
              </a:pathLst>
            </a:custGeom>
            <a:solidFill>
              <a:srgbClr val="DA00FF"/>
            </a:solidFill>
            <a:ln>
              <a:noFill/>
            </a:ln>
          </p:spPr>
          <p:txBody>
            <a:bodyPr spcFirstLastPara="1" wrap="square" lIns="182850" tIns="182850" rIns="182850" bIns="182850" anchor="ctr" anchorCtr="0">
              <a:noAutofit/>
            </a:bodyPr>
            <a:lstStyle/>
            <a:p>
              <a:endParaRPr sz="4400"/>
            </a:p>
          </p:txBody>
        </p:sp>
        <p:sp>
          <p:nvSpPr>
            <p:cNvPr id="241" name="Google Shape;3023;p74"/>
            <p:cNvSpPr/>
            <p:nvPr/>
          </p:nvSpPr>
          <p:spPr>
            <a:xfrm>
              <a:off x="5459573" y="2882494"/>
              <a:ext cx="36249" cy="29873"/>
            </a:xfrm>
            <a:custGeom>
              <a:avLst/>
              <a:gdLst/>
              <a:ahLst/>
              <a:cxnLst/>
              <a:rect l="l" t="t" r="r" b="b"/>
              <a:pathLst>
                <a:path w="955" h="787" extrusionOk="0">
                  <a:moveTo>
                    <a:pt x="768" y="0"/>
                  </a:moveTo>
                  <a:lnTo>
                    <a:pt x="1" y="285"/>
                  </a:lnTo>
                  <a:lnTo>
                    <a:pt x="955" y="787"/>
                  </a:lnTo>
                  <a:lnTo>
                    <a:pt x="768" y="0"/>
                  </a:lnTo>
                  <a:close/>
                </a:path>
              </a:pathLst>
            </a:custGeom>
            <a:solidFill>
              <a:srgbClr val="E16AFF"/>
            </a:solidFill>
            <a:ln>
              <a:noFill/>
            </a:ln>
          </p:spPr>
          <p:txBody>
            <a:bodyPr spcFirstLastPara="1" wrap="square" lIns="182850" tIns="182850" rIns="182850" bIns="182850" anchor="ctr" anchorCtr="0">
              <a:noAutofit/>
            </a:bodyPr>
            <a:lstStyle/>
            <a:p>
              <a:endParaRPr sz="4400"/>
            </a:p>
          </p:txBody>
        </p:sp>
        <p:sp>
          <p:nvSpPr>
            <p:cNvPr id="242" name="Google Shape;3024;p74"/>
            <p:cNvSpPr/>
            <p:nvPr/>
          </p:nvSpPr>
          <p:spPr>
            <a:xfrm>
              <a:off x="5459573" y="2893312"/>
              <a:ext cx="18333" cy="62364"/>
            </a:xfrm>
            <a:custGeom>
              <a:avLst/>
              <a:gdLst/>
              <a:ahLst/>
              <a:cxnLst/>
              <a:rect l="l" t="t" r="r" b="b"/>
              <a:pathLst>
                <a:path w="483" h="1643" extrusionOk="0">
                  <a:moveTo>
                    <a:pt x="1" y="0"/>
                  </a:moveTo>
                  <a:lnTo>
                    <a:pt x="345" y="1643"/>
                  </a:lnTo>
                  <a:lnTo>
                    <a:pt x="483" y="256"/>
                  </a:lnTo>
                  <a:lnTo>
                    <a:pt x="1" y="0"/>
                  </a:lnTo>
                  <a:close/>
                </a:path>
              </a:pathLst>
            </a:custGeom>
            <a:solidFill>
              <a:srgbClr val="DA00FF"/>
            </a:solidFill>
            <a:ln>
              <a:noFill/>
            </a:ln>
          </p:spPr>
          <p:txBody>
            <a:bodyPr spcFirstLastPara="1" wrap="square" lIns="182850" tIns="182850" rIns="182850" bIns="182850" anchor="ctr" anchorCtr="0">
              <a:noAutofit/>
            </a:bodyPr>
            <a:lstStyle/>
            <a:p>
              <a:endParaRPr sz="4400"/>
            </a:p>
          </p:txBody>
        </p:sp>
        <p:sp>
          <p:nvSpPr>
            <p:cNvPr id="243" name="Google Shape;3025;p74"/>
            <p:cNvSpPr/>
            <p:nvPr/>
          </p:nvSpPr>
          <p:spPr>
            <a:xfrm>
              <a:off x="5495784" y="2901890"/>
              <a:ext cx="35870" cy="29911"/>
            </a:xfrm>
            <a:custGeom>
              <a:avLst/>
              <a:gdLst/>
              <a:ahLst/>
              <a:cxnLst/>
              <a:rect l="l" t="t" r="r" b="b"/>
              <a:pathLst>
                <a:path w="945" h="788" extrusionOk="0">
                  <a:moveTo>
                    <a:pt x="758" y="0"/>
                  </a:moveTo>
                  <a:lnTo>
                    <a:pt x="1" y="276"/>
                  </a:lnTo>
                  <a:lnTo>
                    <a:pt x="945" y="787"/>
                  </a:lnTo>
                  <a:lnTo>
                    <a:pt x="758" y="0"/>
                  </a:lnTo>
                  <a:close/>
                </a:path>
              </a:pathLst>
            </a:custGeom>
            <a:solidFill>
              <a:srgbClr val="FF00FF"/>
            </a:solidFill>
            <a:ln>
              <a:noFill/>
            </a:ln>
          </p:spPr>
          <p:txBody>
            <a:bodyPr spcFirstLastPara="1" wrap="square" lIns="182850" tIns="182850" rIns="182850" bIns="182850" anchor="ctr" anchorCtr="0">
              <a:noAutofit/>
            </a:bodyPr>
            <a:lstStyle/>
            <a:p>
              <a:endParaRPr sz="4400"/>
            </a:p>
          </p:txBody>
        </p:sp>
        <p:sp>
          <p:nvSpPr>
            <p:cNvPr id="244" name="Google Shape;3026;p74"/>
            <p:cNvSpPr/>
            <p:nvPr/>
          </p:nvSpPr>
          <p:spPr>
            <a:xfrm>
              <a:off x="5472668" y="2922044"/>
              <a:ext cx="58986" cy="33630"/>
            </a:xfrm>
            <a:custGeom>
              <a:avLst/>
              <a:gdLst/>
              <a:ahLst/>
              <a:cxnLst/>
              <a:rect l="l" t="t" r="r" b="b"/>
              <a:pathLst>
                <a:path w="1554" h="886" extrusionOk="0">
                  <a:moveTo>
                    <a:pt x="1082" y="1"/>
                  </a:moveTo>
                  <a:lnTo>
                    <a:pt x="0" y="886"/>
                  </a:lnTo>
                  <a:lnTo>
                    <a:pt x="0" y="886"/>
                  </a:lnTo>
                  <a:lnTo>
                    <a:pt x="1554" y="256"/>
                  </a:lnTo>
                  <a:lnTo>
                    <a:pt x="1082" y="1"/>
                  </a:lnTo>
                  <a:close/>
                </a:path>
              </a:pathLst>
            </a:custGeom>
            <a:solidFill>
              <a:srgbClr val="E594FF"/>
            </a:solidFill>
            <a:ln>
              <a:noFill/>
            </a:ln>
          </p:spPr>
          <p:txBody>
            <a:bodyPr spcFirstLastPara="1" wrap="square" lIns="182850" tIns="182850" rIns="182850" bIns="182850" anchor="ctr" anchorCtr="0">
              <a:noAutofit/>
            </a:bodyPr>
            <a:lstStyle/>
            <a:p>
              <a:endParaRPr sz="4400"/>
            </a:p>
          </p:txBody>
        </p:sp>
        <p:sp>
          <p:nvSpPr>
            <p:cNvPr id="245" name="Google Shape;3027;p74"/>
            <p:cNvSpPr/>
            <p:nvPr/>
          </p:nvSpPr>
          <p:spPr>
            <a:xfrm>
              <a:off x="5477147" y="2891794"/>
              <a:ext cx="35870" cy="29911"/>
            </a:xfrm>
            <a:custGeom>
              <a:avLst/>
              <a:gdLst/>
              <a:ahLst/>
              <a:cxnLst/>
              <a:rect l="l" t="t" r="r" b="b"/>
              <a:pathLst>
                <a:path w="945" h="788" extrusionOk="0">
                  <a:moveTo>
                    <a:pt x="757" y="1"/>
                  </a:moveTo>
                  <a:lnTo>
                    <a:pt x="0" y="286"/>
                  </a:lnTo>
                  <a:lnTo>
                    <a:pt x="944" y="788"/>
                  </a:lnTo>
                  <a:lnTo>
                    <a:pt x="757" y="1"/>
                  </a:lnTo>
                  <a:close/>
                </a:path>
              </a:pathLst>
            </a:custGeom>
            <a:solidFill>
              <a:srgbClr val="E594FF"/>
            </a:solidFill>
            <a:ln>
              <a:noFill/>
            </a:ln>
          </p:spPr>
          <p:txBody>
            <a:bodyPr spcFirstLastPara="1" wrap="square" lIns="182850" tIns="182850" rIns="182850" bIns="182850" anchor="ctr" anchorCtr="0">
              <a:noAutofit/>
            </a:bodyPr>
            <a:lstStyle/>
            <a:p>
              <a:endParaRPr sz="4400"/>
            </a:p>
          </p:txBody>
        </p:sp>
        <p:sp>
          <p:nvSpPr>
            <p:cNvPr id="246" name="Google Shape;3028;p74"/>
            <p:cNvSpPr/>
            <p:nvPr/>
          </p:nvSpPr>
          <p:spPr>
            <a:xfrm>
              <a:off x="5472668" y="2902991"/>
              <a:ext cx="41070" cy="52685"/>
            </a:xfrm>
            <a:custGeom>
              <a:avLst/>
              <a:gdLst/>
              <a:ahLst/>
              <a:cxnLst/>
              <a:rect l="l" t="t" r="r" b="b"/>
              <a:pathLst>
                <a:path w="1082" h="1388" extrusionOk="0">
                  <a:moveTo>
                    <a:pt x="138" y="1"/>
                  </a:moveTo>
                  <a:lnTo>
                    <a:pt x="0" y="1388"/>
                  </a:lnTo>
                  <a:lnTo>
                    <a:pt x="1082" y="503"/>
                  </a:lnTo>
                  <a:lnTo>
                    <a:pt x="138" y="1"/>
                  </a:lnTo>
                  <a:close/>
                </a:path>
              </a:pathLst>
            </a:custGeom>
            <a:solidFill>
              <a:srgbClr val="FF00FF"/>
            </a:solidFill>
            <a:ln>
              <a:noFill/>
            </a:ln>
          </p:spPr>
          <p:txBody>
            <a:bodyPr spcFirstLastPara="1" wrap="square" lIns="182850" tIns="182850" rIns="182850" bIns="182850" anchor="ctr" anchorCtr="0">
              <a:noAutofit/>
            </a:bodyPr>
            <a:lstStyle/>
            <a:p>
              <a:endParaRPr sz="4400"/>
            </a:p>
          </p:txBody>
        </p:sp>
        <p:sp>
          <p:nvSpPr>
            <p:cNvPr id="247" name="Google Shape;3029;p74"/>
            <p:cNvSpPr/>
            <p:nvPr/>
          </p:nvSpPr>
          <p:spPr>
            <a:xfrm>
              <a:off x="5472668" y="2902991"/>
              <a:ext cx="23154" cy="52685"/>
            </a:xfrm>
            <a:custGeom>
              <a:avLst/>
              <a:gdLst/>
              <a:ahLst/>
              <a:cxnLst/>
              <a:rect l="l" t="t" r="r" b="b"/>
              <a:pathLst>
                <a:path w="610" h="1388" extrusionOk="0">
                  <a:moveTo>
                    <a:pt x="138" y="1"/>
                  </a:moveTo>
                  <a:lnTo>
                    <a:pt x="0" y="1388"/>
                  </a:lnTo>
                  <a:lnTo>
                    <a:pt x="610" y="247"/>
                  </a:lnTo>
                  <a:lnTo>
                    <a:pt x="138" y="1"/>
                  </a:lnTo>
                  <a:close/>
                </a:path>
              </a:pathLst>
            </a:custGeom>
            <a:solidFill>
              <a:srgbClr val="E594FF"/>
            </a:solidFill>
            <a:ln>
              <a:noFill/>
            </a:ln>
          </p:spPr>
          <p:txBody>
            <a:bodyPr spcFirstLastPara="1" wrap="square" lIns="182850" tIns="182850" rIns="182850" bIns="182850" anchor="ctr" anchorCtr="0">
              <a:noAutofit/>
            </a:bodyPr>
            <a:lstStyle/>
            <a:p>
              <a:endParaRPr sz="4400"/>
            </a:p>
          </p:txBody>
        </p:sp>
        <p:sp>
          <p:nvSpPr>
            <p:cNvPr id="248" name="Google Shape;3030;p74"/>
            <p:cNvSpPr/>
            <p:nvPr/>
          </p:nvSpPr>
          <p:spPr>
            <a:xfrm>
              <a:off x="5377094" y="2900447"/>
              <a:ext cx="100436" cy="83810"/>
            </a:xfrm>
            <a:custGeom>
              <a:avLst/>
              <a:gdLst/>
              <a:ahLst/>
              <a:cxnLst/>
              <a:rect l="l" t="t" r="r" b="b"/>
              <a:pathLst>
                <a:path w="2646" h="2208" extrusionOk="0">
                  <a:moveTo>
                    <a:pt x="1455" y="0"/>
                  </a:moveTo>
                  <a:cubicBezTo>
                    <a:pt x="905" y="0"/>
                    <a:pt x="398" y="355"/>
                    <a:pt x="207" y="894"/>
                  </a:cubicBezTo>
                  <a:cubicBezTo>
                    <a:pt x="0" y="1465"/>
                    <a:pt x="364" y="2094"/>
                    <a:pt x="964" y="2192"/>
                  </a:cubicBezTo>
                  <a:cubicBezTo>
                    <a:pt x="1033" y="2203"/>
                    <a:pt x="1101" y="2208"/>
                    <a:pt x="1168" y="2208"/>
                  </a:cubicBezTo>
                  <a:cubicBezTo>
                    <a:pt x="1731" y="2208"/>
                    <a:pt x="2245" y="1852"/>
                    <a:pt x="2430" y="1307"/>
                  </a:cubicBezTo>
                  <a:cubicBezTo>
                    <a:pt x="2646" y="737"/>
                    <a:pt x="2282" y="107"/>
                    <a:pt x="1672" y="19"/>
                  </a:cubicBezTo>
                  <a:cubicBezTo>
                    <a:pt x="1599" y="6"/>
                    <a:pt x="1527" y="0"/>
                    <a:pt x="1455" y="0"/>
                  </a:cubicBezTo>
                  <a:close/>
                </a:path>
              </a:pathLst>
            </a:custGeom>
            <a:solidFill>
              <a:srgbClr val="EB8E1C"/>
            </a:solidFill>
            <a:ln>
              <a:noFill/>
            </a:ln>
          </p:spPr>
          <p:txBody>
            <a:bodyPr spcFirstLastPara="1" wrap="square" lIns="182850" tIns="182850" rIns="182850" bIns="182850" anchor="ctr" anchorCtr="0">
              <a:noAutofit/>
            </a:bodyPr>
            <a:lstStyle/>
            <a:p>
              <a:endParaRPr sz="4400"/>
            </a:p>
          </p:txBody>
        </p:sp>
        <p:sp>
          <p:nvSpPr>
            <p:cNvPr id="249" name="Google Shape;3031;p74"/>
            <p:cNvSpPr/>
            <p:nvPr/>
          </p:nvSpPr>
          <p:spPr>
            <a:xfrm>
              <a:off x="5373336" y="2891604"/>
              <a:ext cx="100853" cy="84076"/>
            </a:xfrm>
            <a:custGeom>
              <a:avLst/>
              <a:gdLst/>
              <a:ahLst/>
              <a:cxnLst/>
              <a:rect l="l" t="t" r="r" b="b"/>
              <a:pathLst>
                <a:path w="2657" h="2215" extrusionOk="0">
                  <a:moveTo>
                    <a:pt x="1479" y="0"/>
                  </a:moveTo>
                  <a:cubicBezTo>
                    <a:pt x="917" y="0"/>
                    <a:pt x="411" y="356"/>
                    <a:pt x="217" y="901"/>
                  </a:cubicBezTo>
                  <a:cubicBezTo>
                    <a:pt x="1" y="1471"/>
                    <a:pt x="375" y="2101"/>
                    <a:pt x="975" y="2199"/>
                  </a:cubicBezTo>
                  <a:cubicBezTo>
                    <a:pt x="1043" y="2210"/>
                    <a:pt x="1111" y="2215"/>
                    <a:pt x="1179" y="2215"/>
                  </a:cubicBezTo>
                  <a:cubicBezTo>
                    <a:pt x="1742" y="2215"/>
                    <a:pt x="2256" y="1858"/>
                    <a:pt x="2440" y="1314"/>
                  </a:cubicBezTo>
                  <a:cubicBezTo>
                    <a:pt x="2656" y="744"/>
                    <a:pt x="2292" y="114"/>
                    <a:pt x="1683" y="16"/>
                  </a:cubicBezTo>
                  <a:cubicBezTo>
                    <a:pt x="1614" y="5"/>
                    <a:pt x="1546" y="0"/>
                    <a:pt x="1479" y="0"/>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250" name="Google Shape;3032;p74"/>
            <p:cNvSpPr/>
            <p:nvPr/>
          </p:nvSpPr>
          <p:spPr>
            <a:xfrm>
              <a:off x="5386811" y="2902877"/>
              <a:ext cx="73941" cy="61795"/>
            </a:xfrm>
            <a:custGeom>
              <a:avLst/>
              <a:gdLst/>
              <a:ahLst/>
              <a:cxnLst/>
              <a:rect l="l" t="t" r="r" b="b"/>
              <a:pathLst>
                <a:path w="1948" h="1628" extrusionOk="0">
                  <a:moveTo>
                    <a:pt x="1078" y="0"/>
                  </a:moveTo>
                  <a:cubicBezTo>
                    <a:pt x="667" y="0"/>
                    <a:pt x="297" y="261"/>
                    <a:pt x="157" y="653"/>
                  </a:cubicBezTo>
                  <a:cubicBezTo>
                    <a:pt x="0" y="1076"/>
                    <a:pt x="266" y="1538"/>
                    <a:pt x="718" y="1617"/>
                  </a:cubicBezTo>
                  <a:cubicBezTo>
                    <a:pt x="765" y="1624"/>
                    <a:pt x="813" y="1627"/>
                    <a:pt x="860" y="1627"/>
                  </a:cubicBezTo>
                  <a:cubicBezTo>
                    <a:pt x="1272" y="1627"/>
                    <a:pt x="1659" y="1365"/>
                    <a:pt x="1800" y="968"/>
                  </a:cubicBezTo>
                  <a:cubicBezTo>
                    <a:pt x="1947" y="545"/>
                    <a:pt x="1682" y="83"/>
                    <a:pt x="1239" y="14"/>
                  </a:cubicBezTo>
                  <a:cubicBezTo>
                    <a:pt x="1185" y="5"/>
                    <a:pt x="1131" y="0"/>
                    <a:pt x="1078" y="0"/>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251" name="Google Shape;3033;p74"/>
            <p:cNvSpPr/>
            <p:nvPr/>
          </p:nvSpPr>
          <p:spPr>
            <a:xfrm>
              <a:off x="5372235" y="2907507"/>
              <a:ext cx="76181" cy="59935"/>
            </a:xfrm>
            <a:custGeom>
              <a:avLst/>
              <a:gdLst/>
              <a:ahLst/>
              <a:cxnLst/>
              <a:rect l="l" t="t" r="r" b="b"/>
              <a:pathLst>
                <a:path w="2007" h="1579" extrusionOk="0">
                  <a:moveTo>
                    <a:pt x="709" y="0"/>
                  </a:moveTo>
                  <a:cubicBezTo>
                    <a:pt x="709" y="0"/>
                    <a:pt x="0" y="797"/>
                    <a:pt x="551" y="1328"/>
                  </a:cubicBezTo>
                  <a:cubicBezTo>
                    <a:pt x="748" y="1517"/>
                    <a:pt x="985" y="1579"/>
                    <a:pt x="1211" y="1579"/>
                  </a:cubicBezTo>
                  <a:cubicBezTo>
                    <a:pt x="1629" y="1579"/>
                    <a:pt x="2007" y="1367"/>
                    <a:pt x="2007" y="1367"/>
                  </a:cubicBezTo>
                  <a:lnTo>
                    <a:pt x="709" y="0"/>
                  </a:ln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252" name="Google Shape;3034;p74"/>
            <p:cNvSpPr/>
            <p:nvPr/>
          </p:nvSpPr>
          <p:spPr>
            <a:xfrm>
              <a:off x="5408066" y="2897031"/>
              <a:ext cx="16094" cy="5997"/>
            </a:xfrm>
            <a:custGeom>
              <a:avLst/>
              <a:gdLst/>
              <a:ahLst/>
              <a:cxnLst/>
              <a:rect l="l" t="t" r="r" b="b"/>
              <a:pathLst>
                <a:path w="424" h="158" fill="none" extrusionOk="0">
                  <a:moveTo>
                    <a:pt x="423" y="1"/>
                  </a:moveTo>
                  <a:cubicBezTo>
                    <a:pt x="266" y="1"/>
                    <a:pt x="119" y="60"/>
                    <a:pt x="1" y="158"/>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53" name="Google Shape;3035;p74"/>
            <p:cNvSpPr/>
            <p:nvPr/>
          </p:nvSpPr>
          <p:spPr>
            <a:xfrm>
              <a:off x="5073972" y="2978030"/>
              <a:ext cx="486463" cy="205350"/>
            </a:xfrm>
            <a:custGeom>
              <a:avLst/>
              <a:gdLst/>
              <a:ahLst/>
              <a:cxnLst/>
              <a:rect l="l" t="t" r="r" b="b"/>
              <a:pathLst>
                <a:path w="12816" h="5410" extrusionOk="0">
                  <a:moveTo>
                    <a:pt x="0" y="1"/>
                  </a:moveTo>
                  <a:lnTo>
                    <a:pt x="0" y="5410"/>
                  </a:lnTo>
                  <a:lnTo>
                    <a:pt x="12815" y="5410"/>
                  </a:lnTo>
                  <a:lnTo>
                    <a:pt x="12815" y="1"/>
                  </a:lnTo>
                  <a:close/>
                </a:path>
              </a:pathLst>
            </a:custGeom>
            <a:solidFill>
              <a:schemeClr val="lt2"/>
            </a:solidFill>
            <a:ln>
              <a:noFill/>
            </a:ln>
          </p:spPr>
          <p:txBody>
            <a:bodyPr spcFirstLastPara="1" wrap="square" lIns="182850" tIns="182850" rIns="182850" bIns="182850" anchor="ctr" anchorCtr="0">
              <a:noAutofit/>
            </a:bodyPr>
            <a:lstStyle/>
            <a:p>
              <a:endParaRPr sz="4400"/>
            </a:p>
          </p:txBody>
        </p:sp>
        <p:sp>
          <p:nvSpPr>
            <p:cNvPr id="254" name="Google Shape;3036;p74"/>
            <p:cNvSpPr/>
            <p:nvPr/>
          </p:nvSpPr>
          <p:spPr>
            <a:xfrm>
              <a:off x="5036623" y="3001562"/>
              <a:ext cx="90035" cy="204971"/>
            </a:xfrm>
            <a:custGeom>
              <a:avLst/>
              <a:gdLst/>
              <a:ahLst/>
              <a:cxnLst/>
              <a:rect l="l" t="t" r="r" b="b"/>
              <a:pathLst>
                <a:path w="2372" h="5400" extrusionOk="0">
                  <a:moveTo>
                    <a:pt x="1" y="0"/>
                  </a:moveTo>
                  <a:lnTo>
                    <a:pt x="916" y="5046"/>
                  </a:lnTo>
                  <a:cubicBezTo>
                    <a:pt x="955" y="5252"/>
                    <a:pt x="1132" y="5400"/>
                    <a:pt x="1348" y="5400"/>
                  </a:cubicBezTo>
                  <a:lnTo>
                    <a:pt x="2371" y="5400"/>
                  </a:lnTo>
                  <a:lnTo>
                    <a:pt x="1525" y="0"/>
                  </a:lnTo>
                  <a:close/>
                </a:path>
              </a:pathLst>
            </a:custGeom>
            <a:solidFill>
              <a:schemeClr val="accent1"/>
            </a:solidFill>
            <a:ln>
              <a:noFill/>
            </a:ln>
          </p:spPr>
          <p:txBody>
            <a:bodyPr spcFirstLastPara="1" wrap="square" lIns="182850" tIns="182850" rIns="182850" bIns="182850" anchor="ctr" anchorCtr="0">
              <a:noAutofit/>
            </a:bodyPr>
            <a:lstStyle/>
            <a:p>
              <a:endParaRPr sz="4400"/>
            </a:p>
          </p:txBody>
        </p:sp>
        <p:sp>
          <p:nvSpPr>
            <p:cNvPr id="255" name="Google Shape;3037;p74"/>
            <p:cNvSpPr/>
            <p:nvPr/>
          </p:nvSpPr>
          <p:spPr>
            <a:xfrm>
              <a:off x="5523796" y="3001562"/>
              <a:ext cx="90377" cy="204971"/>
            </a:xfrm>
            <a:custGeom>
              <a:avLst/>
              <a:gdLst/>
              <a:ahLst/>
              <a:cxnLst/>
              <a:rect l="l" t="t" r="r" b="b"/>
              <a:pathLst>
                <a:path w="2381" h="5400" extrusionOk="0">
                  <a:moveTo>
                    <a:pt x="846" y="0"/>
                  </a:moveTo>
                  <a:lnTo>
                    <a:pt x="0" y="5400"/>
                  </a:lnTo>
                  <a:lnTo>
                    <a:pt x="1023" y="5400"/>
                  </a:lnTo>
                  <a:cubicBezTo>
                    <a:pt x="1240" y="5400"/>
                    <a:pt x="1417" y="5242"/>
                    <a:pt x="1456" y="5046"/>
                  </a:cubicBezTo>
                  <a:lnTo>
                    <a:pt x="2380" y="0"/>
                  </a:lnTo>
                  <a:close/>
                </a:path>
              </a:pathLst>
            </a:custGeom>
            <a:solidFill>
              <a:schemeClr val="accent1"/>
            </a:solidFill>
            <a:ln>
              <a:noFill/>
            </a:ln>
          </p:spPr>
          <p:txBody>
            <a:bodyPr spcFirstLastPara="1" wrap="square" lIns="182850" tIns="182850" rIns="182850" bIns="182850" anchor="ctr" anchorCtr="0">
              <a:noAutofit/>
            </a:bodyPr>
            <a:lstStyle/>
            <a:p>
              <a:endParaRPr sz="4400"/>
            </a:p>
          </p:txBody>
        </p:sp>
        <p:sp>
          <p:nvSpPr>
            <p:cNvPr id="256" name="Google Shape;3038;p74"/>
            <p:cNvSpPr/>
            <p:nvPr/>
          </p:nvSpPr>
          <p:spPr>
            <a:xfrm>
              <a:off x="5090407" y="3165418"/>
              <a:ext cx="462550" cy="40728"/>
            </a:xfrm>
            <a:custGeom>
              <a:avLst/>
              <a:gdLst/>
              <a:ahLst/>
              <a:cxnLst/>
              <a:rect l="l" t="t" r="r" b="b"/>
              <a:pathLst>
                <a:path w="12186" h="1073" extrusionOk="0">
                  <a:moveTo>
                    <a:pt x="0" y="1"/>
                  </a:moveTo>
                  <a:lnTo>
                    <a:pt x="0" y="1073"/>
                  </a:lnTo>
                  <a:lnTo>
                    <a:pt x="12185" y="1073"/>
                  </a:lnTo>
                  <a:lnTo>
                    <a:pt x="12185" y="1"/>
                  </a:lnTo>
                  <a:close/>
                </a:path>
              </a:pathLst>
            </a:custGeom>
            <a:solidFill>
              <a:schemeClr val="accent1"/>
            </a:solidFill>
            <a:ln>
              <a:noFill/>
            </a:ln>
          </p:spPr>
          <p:txBody>
            <a:bodyPr spcFirstLastPara="1" wrap="square" lIns="182850" tIns="182850" rIns="182850" bIns="182850" anchor="ctr" anchorCtr="0">
              <a:noAutofit/>
            </a:bodyPr>
            <a:lstStyle/>
            <a:p>
              <a:endParaRPr sz="4400"/>
            </a:p>
          </p:txBody>
        </p:sp>
        <p:sp>
          <p:nvSpPr>
            <p:cNvPr id="257" name="Google Shape;3039;p74"/>
            <p:cNvSpPr/>
            <p:nvPr/>
          </p:nvSpPr>
          <p:spPr>
            <a:xfrm>
              <a:off x="5036623" y="2960494"/>
              <a:ext cx="577561" cy="40728"/>
            </a:xfrm>
            <a:custGeom>
              <a:avLst/>
              <a:gdLst/>
              <a:ahLst/>
              <a:cxnLst/>
              <a:rect l="l" t="t" r="r" b="b"/>
              <a:pathLst>
                <a:path w="15216" h="1073" extrusionOk="0">
                  <a:moveTo>
                    <a:pt x="217" y="1"/>
                  </a:moveTo>
                  <a:cubicBezTo>
                    <a:pt x="99" y="1"/>
                    <a:pt x="1" y="99"/>
                    <a:pt x="1" y="217"/>
                  </a:cubicBezTo>
                  <a:lnTo>
                    <a:pt x="1" y="1073"/>
                  </a:lnTo>
                  <a:lnTo>
                    <a:pt x="15215" y="1073"/>
                  </a:lnTo>
                  <a:lnTo>
                    <a:pt x="15215" y="237"/>
                  </a:lnTo>
                  <a:cubicBezTo>
                    <a:pt x="15215" y="109"/>
                    <a:pt x="15107" y="1"/>
                    <a:pt x="14970" y="1"/>
                  </a:cubicBezTo>
                  <a:close/>
                </a:path>
              </a:pathLst>
            </a:custGeom>
            <a:solidFill>
              <a:schemeClr val="accent1"/>
            </a:solidFill>
            <a:ln>
              <a:noFill/>
            </a:ln>
          </p:spPr>
          <p:txBody>
            <a:bodyPr spcFirstLastPara="1" wrap="square" lIns="182850" tIns="182850" rIns="182850" bIns="182850" anchor="ctr" anchorCtr="0">
              <a:noAutofit/>
            </a:bodyPr>
            <a:lstStyle/>
            <a:p>
              <a:endParaRPr sz="4400"/>
            </a:p>
          </p:txBody>
        </p:sp>
        <p:sp>
          <p:nvSpPr>
            <p:cNvPr id="258" name="Google Shape;3040;p74"/>
            <p:cNvSpPr/>
            <p:nvPr/>
          </p:nvSpPr>
          <p:spPr>
            <a:xfrm>
              <a:off x="5540231" y="3171795"/>
              <a:ext cx="19814" cy="19814"/>
            </a:xfrm>
            <a:custGeom>
              <a:avLst/>
              <a:gdLst/>
              <a:ahLst/>
              <a:cxnLst/>
              <a:rect l="l" t="t" r="r" b="b"/>
              <a:pathLst>
                <a:path w="522" h="522" extrusionOk="0">
                  <a:moveTo>
                    <a:pt x="266" y="0"/>
                  </a:moveTo>
                  <a:cubicBezTo>
                    <a:pt x="118" y="0"/>
                    <a:pt x="0" y="118"/>
                    <a:pt x="0" y="256"/>
                  </a:cubicBezTo>
                  <a:cubicBezTo>
                    <a:pt x="0" y="403"/>
                    <a:pt x="118" y="521"/>
                    <a:pt x="266" y="521"/>
                  </a:cubicBezTo>
                  <a:cubicBezTo>
                    <a:pt x="403" y="521"/>
                    <a:pt x="521" y="403"/>
                    <a:pt x="521" y="256"/>
                  </a:cubicBezTo>
                  <a:cubicBezTo>
                    <a:pt x="521" y="118"/>
                    <a:pt x="40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59" name="Google Shape;3041;p74"/>
            <p:cNvSpPr/>
            <p:nvPr/>
          </p:nvSpPr>
          <p:spPr>
            <a:xfrm>
              <a:off x="5551770" y="3103474"/>
              <a:ext cx="23192" cy="20193"/>
            </a:xfrm>
            <a:custGeom>
              <a:avLst/>
              <a:gdLst/>
              <a:ahLst/>
              <a:cxnLst/>
              <a:rect l="l" t="t" r="r" b="b"/>
              <a:pathLst>
                <a:path w="611" h="532" extrusionOk="0">
                  <a:moveTo>
                    <a:pt x="355" y="0"/>
                  </a:moveTo>
                  <a:cubicBezTo>
                    <a:pt x="119" y="0"/>
                    <a:pt x="1" y="285"/>
                    <a:pt x="158" y="453"/>
                  </a:cubicBezTo>
                  <a:cubicBezTo>
                    <a:pt x="212" y="507"/>
                    <a:pt x="279" y="531"/>
                    <a:pt x="344" y="531"/>
                  </a:cubicBezTo>
                  <a:cubicBezTo>
                    <a:pt x="480" y="531"/>
                    <a:pt x="611" y="425"/>
                    <a:pt x="611" y="266"/>
                  </a:cubicBezTo>
                  <a:cubicBezTo>
                    <a:pt x="611" y="118"/>
                    <a:pt x="493" y="0"/>
                    <a:pt x="355"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60" name="Google Shape;3042;p74"/>
            <p:cNvSpPr/>
            <p:nvPr/>
          </p:nvSpPr>
          <p:spPr>
            <a:xfrm>
              <a:off x="5561867" y="3035533"/>
              <a:ext cx="23572" cy="20193"/>
            </a:xfrm>
            <a:custGeom>
              <a:avLst/>
              <a:gdLst/>
              <a:ahLst/>
              <a:cxnLst/>
              <a:rect l="l" t="t" r="r" b="b"/>
              <a:pathLst>
                <a:path w="621" h="532" extrusionOk="0">
                  <a:moveTo>
                    <a:pt x="355" y="0"/>
                  </a:moveTo>
                  <a:cubicBezTo>
                    <a:pt x="119" y="0"/>
                    <a:pt x="1" y="286"/>
                    <a:pt x="168" y="453"/>
                  </a:cubicBezTo>
                  <a:cubicBezTo>
                    <a:pt x="222" y="507"/>
                    <a:pt x="288" y="531"/>
                    <a:pt x="354" y="531"/>
                  </a:cubicBezTo>
                  <a:cubicBezTo>
                    <a:pt x="490" y="531"/>
                    <a:pt x="620" y="425"/>
                    <a:pt x="620" y="266"/>
                  </a:cubicBezTo>
                  <a:cubicBezTo>
                    <a:pt x="620" y="118"/>
                    <a:pt x="502" y="0"/>
                    <a:pt x="355"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61" name="Google Shape;3043;p74"/>
            <p:cNvSpPr/>
            <p:nvPr/>
          </p:nvSpPr>
          <p:spPr>
            <a:xfrm>
              <a:off x="5569724" y="2972070"/>
              <a:ext cx="23534" cy="20193"/>
            </a:xfrm>
            <a:custGeom>
              <a:avLst/>
              <a:gdLst/>
              <a:ahLst/>
              <a:cxnLst/>
              <a:rect l="l" t="t" r="r" b="b"/>
              <a:pathLst>
                <a:path w="620" h="532" extrusionOk="0">
                  <a:moveTo>
                    <a:pt x="354" y="0"/>
                  </a:moveTo>
                  <a:cubicBezTo>
                    <a:pt x="118" y="0"/>
                    <a:pt x="0" y="286"/>
                    <a:pt x="167" y="453"/>
                  </a:cubicBezTo>
                  <a:cubicBezTo>
                    <a:pt x="218" y="507"/>
                    <a:pt x="283" y="531"/>
                    <a:pt x="347" y="531"/>
                  </a:cubicBezTo>
                  <a:cubicBezTo>
                    <a:pt x="480" y="531"/>
                    <a:pt x="613" y="426"/>
                    <a:pt x="620" y="266"/>
                  </a:cubicBezTo>
                  <a:cubicBezTo>
                    <a:pt x="620" y="118"/>
                    <a:pt x="502" y="0"/>
                    <a:pt x="354"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62" name="Google Shape;3044;p74"/>
            <p:cNvSpPr/>
            <p:nvPr/>
          </p:nvSpPr>
          <p:spPr>
            <a:xfrm>
              <a:off x="5087409" y="3171795"/>
              <a:ext cx="19814" cy="19814"/>
            </a:xfrm>
            <a:custGeom>
              <a:avLst/>
              <a:gdLst/>
              <a:ahLst/>
              <a:cxnLst/>
              <a:rect l="l" t="t" r="r" b="b"/>
              <a:pathLst>
                <a:path w="522" h="522" extrusionOk="0">
                  <a:moveTo>
                    <a:pt x="256" y="0"/>
                  </a:moveTo>
                  <a:cubicBezTo>
                    <a:pt x="109" y="0"/>
                    <a:pt x="1" y="118"/>
                    <a:pt x="1" y="256"/>
                  </a:cubicBezTo>
                  <a:cubicBezTo>
                    <a:pt x="1" y="403"/>
                    <a:pt x="109" y="521"/>
                    <a:pt x="256" y="521"/>
                  </a:cubicBezTo>
                  <a:cubicBezTo>
                    <a:pt x="404" y="521"/>
                    <a:pt x="522" y="403"/>
                    <a:pt x="522" y="256"/>
                  </a:cubicBezTo>
                  <a:cubicBezTo>
                    <a:pt x="522" y="118"/>
                    <a:pt x="404" y="0"/>
                    <a:pt x="25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63" name="Google Shape;3045;p74"/>
            <p:cNvSpPr/>
            <p:nvPr/>
          </p:nvSpPr>
          <p:spPr>
            <a:xfrm>
              <a:off x="5176265" y="3171795"/>
              <a:ext cx="20193" cy="19814"/>
            </a:xfrm>
            <a:custGeom>
              <a:avLst/>
              <a:gdLst/>
              <a:ahLst/>
              <a:cxnLst/>
              <a:rect l="l" t="t" r="r" b="b"/>
              <a:pathLst>
                <a:path w="532" h="522" extrusionOk="0">
                  <a:moveTo>
                    <a:pt x="266" y="0"/>
                  </a:moveTo>
                  <a:cubicBezTo>
                    <a:pt x="118" y="0"/>
                    <a:pt x="0" y="118"/>
                    <a:pt x="0" y="256"/>
                  </a:cubicBezTo>
                  <a:cubicBezTo>
                    <a:pt x="0" y="403"/>
                    <a:pt x="118" y="521"/>
                    <a:pt x="266" y="521"/>
                  </a:cubicBezTo>
                  <a:cubicBezTo>
                    <a:pt x="413" y="521"/>
                    <a:pt x="531" y="403"/>
                    <a:pt x="531" y="25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64" name="Google Shape;3046;p74"/>
            <p:cNvSpPr/>
            <p:nvPr/>
          </p:nvSpPr>
          <p:spPr>
            <a:xfrm>
              <a:off x="5265463" y="3171795"/>
              <a:ext cx="20193" cy="19814"/>
            </a:xfrm>
            <a:custGeom>
              <a:avLst/>
              <a:gdLst/>
              <a:ahLst/>
              <a:cxnLst/>
              <a:rect l="l" t="t" r="r" b="b"/>
              <a:pathLst>
                <a:path w="532" h="522" extrusionOk="0">
                  <a:moveTo>
                    <a:pt x="266" y="0"/>
                  </a:moveTo>
                  <a:cubicBezTo>
                    <a:pt x="119" y="0"/>
                    <a:pt x="1" y="118"/>
                    <a:pt x="1" y="256"/>
                  </a:cubicBezTo>
                  <a:cubicBezTo>
                    <a:pt x="1" y="403"/>
                    <a:pt x="119" y="521"/>
                    <a:pt x="266" y="521"/>
                  </a:cubicBezTo>
                  <a:cubicBezTo>
                    <a:pt x="414" y="521"/>
                    <a:pt x="532" y="403"/>
                    <a:pt x="532" y="25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65" name="Google Shape;3047;p74"/>
            <p:cNvSpPr/>
            <p:nvPr/>
          </p:nvSpPr>
          <p:spPr>
            <a:xfrm>
              <a:off x="5354699" y="3171795"/>
              <a:ext cx="20193" cy="19814"/>
            </a:xfrm>
            <a:custGeom>
              <a:avLst/>
              <a:gdLst/>
              <a:ahLst/>
              <a:cxnLst/>
              <a:rect l="l" t="t" r="r" b="b"/>
              <a:pathLst>
                <a:path w="532" h="522" extrusionOk="0">
                  <a:moveTo>
                    <a:pt x="266" y="0"/>
                  </a:moveTo>
                  <a:cubicBezTo>
                    <a:pt x="118" y="0"/>
                    <a:pt x="0" y="118"/>
                    <a:pt x="0" y="256"/>
                  </a:cubicBezTo>
                  <a:cubicBezTo>
                    <a:pt x="0" y="403"/>
                    <a:pt x="118" y="521"/>
                    <a:pt x="266" y="521"/>
                  </a:cubicBezTo>
                  <a:cubicBezTo>
                    <a:pt x="413" y="521"/>
                    <a:pt x="531" y="403"/>
                    <a:pt x="531" y="25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66" name="Google Shape;3048;p74"/>
            <p:cNvSpPr/>
            <p:nvPr/>
          </p:nvSpPr>
          <p:spPr>
            <a:xfrm>
              <a:off x="5443897" y="3171795"/>
              <a:ext cx="20193" cy="19814"/>
            </a:xfrm>
            <a:custGeom>
              <a:avLst/>
              <a:gdLst/>
              <a:ahLst/>
              <a:cxnLst/>
              <a:rect l="l" t="t" r="r" b="b"/>
              <a:pathLst>
                <a:path w="532" h="522" extrusionOk="0">
                  <a:moveTo>
                    <a:pt x="266" y="0"/>
                  </a:moveTo>
                  <a:cubicBezTo>
                    <a:pt x="119" y="0"/>
                    <a:pt x="1" y="118"/>
                    <a:pt x="1" y="256"/>
                  </a:cubicBezTo>
                  <a:cubicBezTo>
                    <a:pt x="1" y="403"/>
                    <a:pt x="119" y="521"/>
                    <a:pt x="266" y="521"/>
                  </a:cubicBezTo>
                  <a:cubicBezTo>
                    <a:pt x="414" y="521"/>
                    <a:pt x="532" y="403"/>
                    <a:pt x="532" y="256"/>
                  </a:cubicBezTo>
                  <a:cubicBezTo>
                    <a:pt x="532" y="118"/>
                    <a:pt x="41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67" name="Google Shape;3049;p74"/>
            <p:cNvSpPr/>
            <p:nvPr/>
          </p:nvSpPr>
          <p:spPr>
            <a:xfrm>
              <a:off x="5134437" y="2970590"/>
              <a:ext cx="23192" cy="20155"/>
            </a:xfrm>
            <a:custGeom>
              <a:avLst/>
              <a:gdLst/>
              <a:ahLst/>
              <a:cxnLst/>
              <a:rect l="l" t="t" r="r" b="b"/>
              <a:pathLst>
                <a:path w="611" h="531" extrusionOk="0">
                  <a:moveTo>
                    <a:pt x="256" y="0"/>
                  </a:moveTo>
                  <a:cubicBezTo>
                    <a:pt x="119" y="0"/>
                    <a:pt x="1" y="118"/>
                    <a:pt x="1" y="266"/>
                  </a:cubicBezTo>
                  <a:cubicBezTo>
                    <a:pt x="1" y="425"/>
                    <a:pt x="127" y="531"/>
                    <a:pt x="260" y="531"/>
                  </a:cubicBezTo>
                  <a:cubicBezTo>
                    <a:pt x="324" y="531"/>
                    <a:pt x="389" y="507"/>
                    <a:pt x="443" y="452"/>
                  </a:cubicBezTo>
                  <a:cubicBezTo>
                    <a:pt x="610" y="295"/>
                    <a:pt x="492" y="10"/>
                    <a:pt x="25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68" name="Google Shape;3050;p74"/>
            <p:cNvSpPr/>
            <p:nvPr/>
          </p:nvSpPr>
          <p:spPr>
            <a:xfrm>
              <a:off x="5223673" y="2970590"/>
              <a:ext cx="19814" cy="20193"/>
            </a:xfrm>
            <a:custGeom>
              <a:avLst/>
              <a:gdLst/>
              <a:ahLst/>
              <a:cxnLst/>
              <a:rect l="l" t="t" r="r" b="b"/>
              <a:pathLst>
                <a:path w="522" h="532" extrusionOk="0">
                  <a:moveTo>
                    <a:pt x="256" y="0"/>
                  </a:moveTo>
                  <a:cubicBezTo>
                    <a:pt x="118" y="0"/>
                    <a:pt x="0" y="118"/>
                    <a:pt x="0" y="266"/>
                  </a:cubicBezTo>
                  <a:cubicBezTo>
                    <a:pt x="0" y="413"/>
                    <a:pt x="118" y="531"/>
                    <a:pt x="256" y="531"/>
                  </a:cubicBezTo>
                  <a:cubicBezTo>
                    <a:pt x="403" y="531"/>
                    <a:pt x="521" y="413"/>
                    <a:pt x="521" y="266"/>
                  </a:cubicBezTo>
                  <a:cubicBezTo>
                    <a:pt x="521" y="118"/>
                    <a:pt x="403" y="0"/>
                    <a:pt x="25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69" name="Google Shape;3051;p74"/>
            <p:cNvSpPr/>
            <p:nvPr/>
          </p:nvSpPr>
          <p:spPr>
            <a:xfrm>
              <a:off x="5310632" y="2970590"/>
              <a:ext cx="19814" cy="20193"/>
            </a:xfrm>
            <a:custGeom>
              <a:avLst/>
              <a:gdLst/>
              <a:ahLst/>
              <a:cxnLst/>
              <a:rect l="l" t="t" r="r" b="b"/>
              <a:pathLst>
                <a:path w="522" h="532" extrusionOk="0">
                  <a:moveTo>
                    <a:pt x="266" y="0"/>
                  </a:moveTo>
                  <a:cubicBezTo>
                    <a:pt x="119" y="0"/>
                    <a:pt x="1" y="118"/>
                    <a:pt x="1" y="266"/>
                  </a:cubicBezTo>
                  <a:cubicBezTo>
                    <a:pt x="1" y="413"/>
                    <a:pt x="119" y="531"/>
                    <a:pt x="266" y="531"/>
                  </a:cubicBezTo>
                  <a:cubicBezTo>
                    <a:pt x="404" y="531"/>
                    <a:pt x="522" y="413"/>
                    <a:pt x="522" y="266"/>
                  </a:cubicBezTo>
                  <a:cubicBezTo>
                    <a:pt x="522" y="118"/>
                    <a:pt x="404" y="0"/>
                    <a:pt x="26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70" name="Google Shape;3052;p74"/>
            <p:cNvSpPr/>
            <p:nvPr/>
          </p:nvSpPr>
          <p:spPr>
            <a:xfrm>
              <a:off x="5401728" y="2970590"/>
              <a:ext cx="20193" cy="20193"/>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1" y="413"/>
                    <a:pt x="531" y="266"/>
                  </a:cubicBezTo>
                  <a:cubicBezTo>
                    <a:pt x="531"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71" name="Google Shape;3053;p74"/>
            <p:cNvSpPr/>
            <p:nvPr/>
          </p:nvSpPr>
          <p:spPr>
            <a:xfrm>
              <a:off x="5492064" y="2970590"/>
              <a:ext cx="20193" cy="20193"/>
            </a:xfrm>
            <a:custGeom>
              <a:avLst/>
              <a:gdLst/>
              <a:ahLst/>
              <a:cxnLst/>
              <a:rect l="l" t="t" r="r" b="b"/>
              <a:pathLst>
                <a:path w="532" h="532" extrusionOk="0">
                  <a:moveTo>
                    <a:pt x="266" y="0"/>
                  </a:moveTo>
                  <a:cubicBezTo>
                    <a:pt x="118" y="0"/>
                    <a:pt x="0" y="118"/>
                    <a:pt x="0" y="266"/>
                  </a:cubicBezTo>
                  <a:cubicBezTo>
                    <a:pt x="0" y="413"/>
                    <a:pt x="118" y="531"/>
                    <a:pt x="266" y="531"/>
                  </a:cubicBezTo>
                  <a:cubicBezTo>
                    <a:pt x="413" y="531"/>
                    <a:pt x="532" y="413"/>
                    <a:pt x="532" y="266"/>
                  </a:cubicBezTo>
                  <a:cubicBezTo>
                    <a:pt x="532" y="118"/>
                    <a:pt x="413" y="0"/>
                    <a:pt x="26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72" name="Google Shape;3054;p74"/>
            <p:cNvSpPr/>
            <p:nvPr/>
          </p:nvSpPr>
          <p:spPr>
            <a:xfrm>
              <a:off x="5072112" y="3103474"/>
              <a:ext cx="23534" cy="20193"/>
            </a:xfrm>
            <a:custGeom>
              <a:avLst/>
              <a:gdLst/>
              <a:ahLst/>
              <a:cxnLst/>
              <a:rect l="l" t="t" r="r" b="b"/>
              <a:pathLst>
                <a:path w="620" h="532" extrusionOk="0">
                  <a:moveTo>
                    <a:pt x="266" y="0"/>
                  </a:moveTo>
                  <a:cubicBezTo>
                    <a:pt x="128" y="0"/>
                    <a:pt x="0" y="118"/>
                    <a:pt x="10" y="266"/>
                  </a:cubicBezTo>
                  <a:cubicBezTo>
                    <a:pt x="3" y="425"/>
                    <a:pt x="132" y="531"/>
                    <a:pt x="267" y="531"/>
                  </a:cubicBezTo>
                  <a:cubicBezTo>
                    <a:pt x="332" y="531"/>
                    <a:pt x="399" y="507"/>
                    <a:pt x="453" y="453"/>
                  </a:cubicBezTo>
                  <a:cubicBezTo>
                    <a:pt x="620" y="295"/>
                    <a:pt x="502" y="10"/>
                    <a:pt x="26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73" name="Google Shape;3055;p74"/>
            <p:cNvSpPr/>
            <p:nvPr/>
          </p:nvSpPr>
          <p:spPr>
            <a:xfrm>
              <a:off x="5062016" y="3035533"/>
              <a:ext cx="23572" cy="20193"/>
            </a:xfrm>
            <a:custGeom>
              <a:avLst/>
              <a:gdLst/>
              <a:ahLst/>
              <a:cxnLst/>
              <a:rect l="l" t="t" r="r" b="b"/>
              <a:pathLst>
                <a:path w="621" h="532" extrusionOk="0">
                  <a:moveTo>
                    <a:pt x="266" y="0"/>
                  </a:moveTo>
                  <a:cubicBezTo>
                    <a:pt x="119" y="0"/>
                    <a:pt x="1" y="118"/>
                    <a:pt x="1" y="266"/>
                  </a:cubicBezTo>
                  <a:cubicBezTo>
                    <a:pt x="1" y="425"/>
                    <a:pt x="131" y="531"/>
                    <a:pt x="267" y="531"/>
                  </a:cubicBezTo>
                  <a:cubicBezTo>
                    <a:pt x="332" y="531"/>
                    <a:pt x="399" y="507"/>
                    <a:pt x="453" y="453"/>
                  </a:cubicBezTo>
                  <a:cubicBezTo>
                    <a:pt x="620" y="286"/>
                    <a:pt x="50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74" name="Google Shape;3056;p74"/>
            <p:cNvSpPr/>
            <p:nvPr/>
          </p:nvSpPr>
          <p:spPr>
            <a:xfrm>
              <a:off x="5054197" y="2972070"/>
              <a:ext cx="23534" cy="20193"/>
            </a:xfrm>
            <a:custGeom>
              <a:avLst/>
              <a:gdLst/>
              <a:ahLst/>
              <a:cxnLst/>
              <a:rect l="l" t="t" r="r" b="b"/>
              <a:pathLst>
                <a:path w="620" h="532" extrusionOk="0">
                  <a:moveTo>
                    <a:pt x="266" y="0"/>
                  </a:moveTo>
                  <a:cubicBezTo>
                    <a:pt x="118" y="0"/>
                    <a:pt x="0" y="118"/>
                    <a:pt x="0" y="266"/>
                  </a:cubicBezTo>
                  <a:cubicBezTo>
                    <a:pt x="0" y="426"/>
                    <a:pt x="131" y="531"/>
                    <a:pt x="267" y="531"/>
                  </a:cubicBezTo>
                  <a:cubicBezTo>
                    <a:pt x="332" y="531"/>
                    <a:pt x="398" y="507"/>
                    <a:pt x="453" y="453"/>
                  </a:cubicBezTo>
                  <a:cubicBezTo>
                    <a:pt x="620" y="286"/>
                    <a:pt x="502" y="0"/>
                    <a:pt x="266" y="0"/>
                  </a:cubicBezTo>
                  <a:close/>
                </a:path>
              </a:pathLst>
            </a:custGeom>
            <a:solidFill>
              <a:srgbClr val="BC691E"/>
            </a:solidFill>
            <a:ln>
              <a:noFill/>
            </a:ln>
          </p:spPr>
          <p:txBody>
            <a:bodyPr spcFirstLastPara="1" wrap="square" lIns="182850" tIns="182850" rIns="182850" bIns="182850" anchor="ctr" anchorCtr="0">
              <a:noAutofit/>
            </a:bodyPr>
            <a:lstStyle/>
            <a:p>
              <a:endParaRPr sz="4400"/>
            </a:p>
          </p:txBody>
        </p:sp>
        <p:sp>
          <p:nvSpPr>
            <p:cNvPr id="275" name="Google Shape;3057;p74"/>
            <p:cNvSpPr/>
            <p:nvPr/>
          </p:nvSpPr>
          <p:spPr>
            <a:xfrm>
              <a:off x="5110942" y="3084420"/>
              <a:ext cx="431197" cy="8996"/>
            </a:xfrm>
            <a:custGeom>
              <a:avLst/>
              <a:gdLst/>
              <a:ahLst/>
              <a:cxnLst/>
              <a:rect l="l" t="t" r="r" b="b"/>
              <a:pathLst>
                <a:path w="11360" h="237" extrusionOk="0">
                  <a:moveTo>
                    <a:pt x="0" y="1"/>
                  </a:moveTo>
                  <a:lnTo>
                    <a:pt x="0" y="237"/>
                  </a:lnTo>
                  <a:lnTo>
                    <a:pt x="11359" y="237"/>
                  </a:lnTo>
                  <a:lnTo>
                    <a:pt x="11359" y="1"/>
                  </a:lnTo>
                  <a:close/>
                </a:path>
              </a:pathLst>
            </a:custGeom>
            <a:solidFill>
              <a:srgbClr val="602000"/>
            </a:solidFill>
            <a:ln>
              <a:noFill/>
            </a:ln>
          </p:spPr>
          <p:txBody>
            <a:bodyPr spcFirstLastPara="1" wrap="square" lIns="182850" tIns="182850" rIns="182850" bIns="182850" anchor="ctr" anchorCtr="0">
              <a:noAutofit/>
            </a:bodyPr>
            <a:lstStyle/>
            <a:p>
              <a:endParaRPr sz="4400"/>
            </a:p>
          </p:txBody>
        </p:sp>
        <p:sp>
          <p:nvSpPr>
            <p:cNvPr id="276" name="Google Shape;3058;p74"/>
            <p:cNvSpPr/>
            <p:nvPr/>
          </p:nvSpPr>
          <p:spPr>
            <a:xfrm>
              <a:off x="5474908" y="2869779"/>
              <a:ext cx="28013" cy="28051"/>
            </a:xfrm>
            <a:custGeom>
              <a:avLst/>
              <a:gdLst/>
              <a:ahLst/>
              <a:cxnLst/>
              <a:rect l="l" t="t" r="r" b="b"/>
              <a:pathLst>
                <a:path w="738" h="739" extrusionOk="0">
                  <a:moveTo>
                    <a:pt x="364" y="1"/>
                  </a:moveTo>
                  <a:lnTo>
                    <a:pt x="266" y="266"/>
                  </a:lnTo>
                  <a:lnTo>
                    <a:pt x="0" y="374"/>
                  </a:lnTo>
                  <a:lnTo>
                    <a:pt x="266" y="473"/>
                  </a:lnTo>
                  <a:lnTo>
                    <a:pt x="364" y="738"/>
                  </a:lnTo>
                  <a:lnTo>
                    <a:pt x="472" y="473"/>
                  </a:lnTo>
                  <a:lnTo>
                    <a:pt x="738" y="374"/>
                  </a:lnTo>
                  <a:lnTo>
                    <a:pt x="472" y="266"/>
                  </a:lnTo>
                  <a:lnTo>
                    <a:pt x="364" y="1"/>
                  </a:lnTo>
                  <a:close/>
                </a:path>
              </a:pathLst>
            </a:custGeom>
            <a:solidFill>
              <a:schemeClr val="lt1"/>
            </a:solidFill>
            <a:ln>
              <a:noFill/>
            </a:ln>
          </p:spPr>
          <p:txBody>
            <a:bodyPr spcFirstLastPara="1" wrap="square" lIns="182850" tIns="182850" rIns="182850" bIns="182850" anchor="ctr" anchorCtr="0">
              <a:noAutofit/>
            </a:bodyPr>
            <a:lstStyle/>
            <a:p>
              <a:endParaRPr sz="4400"/>
            </a:p>
          </p:txBody>
        </p:sp>
        <p:sp>
          <p:nvSpPr>
            <p:cNvPr id="277" name="Google Shape;3059;p74"/>
            <p:cNvSpPr/>
            <p:nvPr/>
          </p:nvSpPr>
          <p:spPr>
            <a:xfrm>
              <a:off x="5209477" y="2840287"/>
              <a:ext cx="29531" cy="29531"/>
            </a:xfrm>
            <a:custGeom>
              <a:avLst/>
              <a:gdLst/>
              <a:ahLst/>
              <a:cxnLst/>
              <a:rect l="l" t="t" r="r" b="b"/>
              <a:pathLst>
                <a:path w="778" h="778" extrusionOk="0">
                  <a:moveTo>
                    <a:pt x="384" y="1"/>
                  </a:moveTo>
                  <a:lnTo>
                    <a:pt x="276" y="286"/>
                  </a:lnTo>
                  <a:lnTo>
                    <a:pt x="0" y="394"/>
                  </a:lnTo>
                  <a:lnTo>
                    <a:pt x="276" y="492"/>
                  </a:lnTo>
                  <a:lnTo>
                    <a:pt x="384" y="778"/>
                  </a:lnTo>
                  <a:lnTo>
                    <a:pt x="492" y="492"/>
                  </a:lnTo>
                  <a:lnTo>
                    <a:pt x="777" y="394"/>
                  </a:lnTo>
                  <a:lnTo>
                    <a:pt x="492" y="286"/>
                  </a:lnTo>
                  <a:lnTo>
                    <a:pt x="384" y="1"/>
                  </a:lnTo>
                  <a:close/>
                </a:path>
              </a:pathLst>
            </a:custGeom>
            <a:solidFill>
              <a:schemeClr val="lt1"/>
            </a:solidFill>
            <a:ln>
              <a:noFill/>
            </a:ln>
          </p:spPr>
          <p:txBody>
            <a:bodyPr spcFirstLastPara="1" wrap="square" lIns="182850" tIns="182850" rIns="182850" bIns="182850" anchor="ctr" anchorCtr="0">
              <a:noAutofit/>
            </a:bodyPr>
            <a:lstStyle/>
            <a:p>
              <a:endParaRPr sz="4400"/>
            </a:p>
          </p:txBody>
        </p:sp>
        <p:sp>
          <p:nvSpPr>
            <p:cNvPr id="278" name="Google Shape;3060;p74"/>
            <p:cNvSpPr/>
            <p:nvPr/>
          </p:nvSpPr>
          <p:spPr>
            <a:xfrm>
              <a:off x="5327067" y="2883975"/>
              <a:ext cx="26153" cy="26153"/>
            </a:xfrm>
            <a:custGeom>
              <a:avLst/>
              <a:gdLst/>
              <a:ahLst/>
              <a:cxnLst/>
              <a:rect l="l" t="t" r="r" b="b"/>
              <a:pathLst>
                <a:path w="689" h="689" extrusionOk="0">
                  <a:moveTo>
                    <a:pt x="345" y="0"/>
                  </a:moveTo>
                  <a:lnTo>
                    <a:pt x="256" y="246"/>
                  </a:lnTo>
                  <a:lnTo>
                    <a:pt x="0" y="345"/>
                  </a:lnTo>
                  <a:lnTo>
                    <a:pt x="256" y="433"/>
                  </a:lnTo>
                  <a:lnTo>
                    <a:pt x="345" y="689"/>
                  </a:lnTo>
                  <a:lnTo>
                    <a:pt x="443" y="433"/>
                  </a:lnTo>
                  <a:lnTo>
                    <a:pt x="689" y="345"/>
                  </a:lnTo>
                  <a:lnTo>
                    <a:pt x="443" y="246"/>
                  </a:lnTo>
                  <a:lnTo>
                    <a:pt x="345" y="0"/>
                  </a:lnTo>
                  <a:close/>
                </a:path>
              </a:pathLst>
            </a:custGeom>
            <a:solidFill>
              <a:schemeClr val="lt1"/>
            </a:solidFill>
            <a:ln>
              <a:noFill/>
            </a:ln>
          </p:spPr>
          <p:txBody>
            <a:bodyPr spcFirstLastPara="1" wrap="square" lIns="182850" tIns="182850" rIns="182850" bIns="182850" anchor="ctr" anchorCtr="0">
              <a:noAutofit/>
            </a:bodyPr>
            <a:lstStyle/>
            <a:p>
              <a:endParaRPr sz="4400"/>
            </a:p>
          </p:txBody>
        </p:sp>
        <p:sp>
          <p:nvSpPr>
            <p:cNvPr id="279" name="Google Shape;3061;p74"/>
            <p:cNvSpPr/>
            <p:nvPr/>
          </p:nvSpPr>
          <p:spPr>
            <a:xfrm>
              <a:off x="5124720" y="2914226"/>
              <a:ext cx="26191" cy="26153"/>
            </a:xfrm>
            <a:custGeom>
              <a:avLst/>
              <a:gdLst/>
              <a:ahLst/>
              <a:cxnLst/>
              <a:rect l="l" t="t" r="r" b="b"/>
              <a:pathLst>
                <a:path w="690" h="689" extrusionOk="0">
                  <a:moveTo>
                    <a:pt x="345" y="0"/>
                  </a:moveTo>
                  <a:lnTo>
                    <a:pt x="247" y="246"/>
                  </a:lnTo>
                  <a:lnTo>
                    <a:pt x="1" y="344"/>
                  </a:lnTo>
                  <a:lnTo>
                    <a:pt x="247" y="443"/>
                  </a:lnTo>
                  <a:lnTo>
                    <a:pt x="345" y="688"/>
                  </a:lnTo>
                  <a:lnTo>
                    <a:pt x="434" y="443"/>
                  </a:lnTo>
                  <a:lnTo>
                    <a:pt x="689" y="344"/>
                  </a:lnTo>
                  <a:lnTo>
                    <a:pt x="434" y="246"/>
                  </a:lnTo>
                  <a:lnTo>
                    <a:pt x="345" y="0"/>
                  </a:lnTo>
                  <a:close/>
                </a:path>
              </a:pathLst>
            </a:custGeom>
            <a:solidFill>
              <a:schemeClr val="lt1"/>
            </a:solidFill>
            <a:ln>
              <a:noFill/>
            </a:ln>
          </p:spPr>
          <p:txBody>
            <a:bodyPr spcFirstLastPara="1" wrap="square" lIns="182850" tIns="182850" rIns="182850" bIns="182850" anchor="ctr" anchorCtr="0">
              <a:noAutofit/>
            </a:bodyPr>
            <a:lstStyle/>
            <a:p>
              <a:endParaRPr sz="4400"/>
            </a:p>
          </p:txBody>
        </p:sp>
        <p:sp>
          <p:nvSpPr>
            <p:cNvPr id="280" name="Google Shape;3062;p74"/>
            <p:cNvSpPr/>
            <p:nvPr/>
          </p:nvSpPr>
          <p:spPr>
            <a:xfrm>
              <a:off x="4923550" y="3156764"/>
              <a:ext cx="85139" cy="55456"/>
            </a:xfrm>
            <a:custGeom>
              <a:avLst/>
              <a:gdLst/>
              <a:ahLst/>
              <a:cxnLst/>
              <a:rect l="l" t="t" r="r" b="b"/>
              <a:pathLst>
                <a:path w="2243" h="1461" extrusionOk="0">
                  <a:moveTo>
                    <a:pt x="1129" y="0"/>
                  </a:moveTo>
                  <a:cubicBezTo>
                    <a:pt x="874" y="0"/>
                    <a:pt x="619" y="74"/>
                    <a:pt x="393" y="219"/>
                  </a:cubicBezTo>
                  <a:cubicBezTo>
                    <a:pt x="0" y="514"/>
                    <a:pt x="0" y="976"/>
                    <a:pt x="393" y="1252"/>
                  </a:cubicBezTo>
                  <a:cubicBezTo>
                    <a:pt x="611" y="1392"/>
                    <a:pt x="859" y="1461"/>
                    <a:pt x="1107" y="1461"/>
                  </a:cubicBezTo>
                  <a:cubicBezTo>
                    <a:pt x="1363" y="1461"/>
                    <a:pt x="1619" y="1387"/>
                    <a:pt x="1839" y="1242"/>
                  </a:cubicBezTo>
                  <a:cubicBezTo>
                    <a:pt x="2242" y="947"/>
                    <a:pt x="2242" y="485"/>
                    <a:pt x="1839" y="209"/>
                  </a:cubicBezTo>
                  <a:cubicBezTo>
                    <a:pt x="1622" y="69"/>
                    <a:pt x="1376" y="0"/>
                    <a:pt x="1129" y="0"/>
                  </a:cubicBezTo>
                  <a:close/>
                </a:path>
              </a:pathLst>
            </a:custGeom>
            <a:solidFill>
              <a:srgbClr val="EB8E1C"/>
            </a:solidFill>
            <a:ln>
              <a:noFill/>
            </a:ln>
          </p:spPr>
          <p:txBody>
            <a:bodyPr spcFirstLastPara="1" wrap="square" lIns="182850" tIns="182850" rIns="182850" bIns="182850" anchor="ctr" anchorCtr="0">
              <a:noAutofit/>
            </a:bodyPr>
            <a:lstStyle/>
            <a:p>
              <a:endParaRPr sz="4400"/>
            </a:p>
          </p:txBody>
        </p:sp>
        <p:sp>
          <p:nvSpPr>
            <p:cNvPr id="281" name="Google Shape;3063;p74"/>
            <p:cNvSpPr/>
            <p:nvPr/>
          </p:nvSpPr>
          <p:spPr>
            <a:xfrm>
              <a:off x="4923550" y="3151147"/>
              <a:ext cx="85139" cy="51546"/>
            </a:xfrm>
            <a:custGeom>
              <a:avLst/>
              <a:gdLst/>
              <a:ahLst/>
              <a:cxnLst/>
              <a:rect l="l" t="t" r="r" b="b"/>
              <a:pathLst>
                <a:path w="2243" h="1358" extrusionOk="0">
                  <a:moveTo>
                    <a:pt x="1130" y="1"/>
                  </a:moveTo>
                  <a:cubicBezTo>
                    <a:pt x="875" y="1"/>
                    <a:pt x="619" y="69"/>
                    <a:pt x="393" y="210"/>
                  </a:cubicBezTo>
                  <a:cubicBezTo>
                    <a:pt x="0" y="485"/>
                    <a:pt x="0" y="908"/>
                    <a:pt x="393" y="1164"/>
                  </a:cubicBezTo>
                  <a:cubicBezTo>
                    <a:pt x="615" y="1294"/>
                    <a:pt x="861" y="1358"/>
                    <a:pt x="1106" y="1358"/>
                  </a:cubicBezTo>
                  <a:cubicBezTo>
                    <a:pt x="1360" y="1358"/>
                    <a:pt x="1614" y="1289"/>
                    <a:pt x="1839" y="1154"/>
                  </a:cubicBezTo>
                  <a:cubicBezTo>
                    <a:pt x="2242" y="878"/>
                    <a:pt x="2242" y="456"/>
                    <a:pt x="1839" y="190"/>
                  </a:cubicBezTo>
                  <a:cubicBezTo>
                    <a:pt x="1622" y="64"/>
                    <a:pt x="1376" y="1"/>
                    <a:pt x="1130"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282" name="Google Shape;3064;p74"/>
            <p:cNvSpPr/>
            <p:nvPr/>
          </p:nvSpPr>
          <p:spPr>
            <a:xfrm>
              <a:off x="4934747" y="3157903"/>
              <a:ext cx="62744" cy="37995"/>
            </a:xfrm>
            <a:custGeom>
              <a:avLst/>
              <a:gdLst/>
              <a:ahLst/>
              <a:cxnLst/>
              <a:rect l="l" t="t" r="r" b="b"/>
              <a:pathLst>
                <a:path w="1653" h="1001" extrusionOk="0">
                  <a:moveTo>
                    <a:pt x="830" y="1"/>
                  </a:moveTo>
                  <a:cubicBezTo>
                    <a:pt x="644" y="1"/>
                    <a:pt x="459" y="50"/>
                    <a:pt x="295" y="150"/>
                  </a:cubicBezTo>
                  <a:cubicBezTo>
                    <a:pt x="0" y="356"/>
                    <a:pt x="0" y="671"/>
                    <a:pt x="295" y="858"/>
                  </a:cubicBezTo>
                  <a:cubicBezTo>
                    <a:pt x="453" y="954"/>
                    <a:pt x="633" y="1000"/>
                    <a:pt x="812" y="1000"/>
                  </a:cubicBezTo>
                  <a:cubicBezTo>
                    <a:pt x="1001" y="1000"/>
                    <a:pt x="1191" y="949"/>
                    <a:pt x="1357" y="848"/>
                  </a:cubicBezTo>
                  <a:cubicBezTo>
                    <a:pt x="1652" y="651"/>
                    <a:pt x="1652" y="337"/>
                    <a:pt x="1357" y="140"/>
                  </a:cubicBezTo>
                  <a:cubicBezTo>
                    <a:pt x="1192" y="48"/>
                    <a:pt x="1010" y="1"/>
                    <a:pt x="830" y="1"/>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283" name="Google Shape;3065;p74"/>
            <p:cNvSpPr/>
            <p:nvPr/>
          </p:nvSpPr>
          <p:spPr>
            <a:xfrm>
              <a:off x="4926511" y="3154601"/>
              <a:ext cx="46726" cy="44448"/>
            </a:xfrm>
            <a:custGeom>
              <a:avLst/>
              <a:gdLst/>
              <a:ahLst/>
              <a:cxnLst/>
              <a:rect l="l" t="t" r="r" b="b"/>
              <a:pathLst>
                <a:path w="1231" h="1171" extrusionOk="0">
                  <a:moveTo>
                    <a:pt x="866" y="1"/>
                  </a:moveTo>
                  <a:cubicBezTo>
                    <a:pt x="866" y="1"/>
                    <a:pt x="1" y="217"/>
                    <a:pt x="178" y="689"/>
                  </a:cubicBezTo>
                  <a:cubicBezTo>
                    <a:pt x="365" y="1161"/>
                    <a:pt x="1230" y="1171"/>
                    <a:pt x="1230" y="1171"/>
                  </a:cubicBezTo>
                  <a:lnTo>
                    <a:pt x="866" y="1"/>
                  </a:ln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284" name="Google Shape;3066;p74"/>
            <p:cNvSpPr/>
            <p:nvPr/>
          </p:nvSpPr>
          <p:spPr>
            <a:xfrm>
              <a:off x="4958622" y="3198668"/>
              <a:ext cx="4517" cy="380"/>
            </a:xfrm>
            <a:custGeom>
              <a:avLst/>
              <a:gdLst/>
              <a:ahLst/>
              <a:cxnLst/>
              <a:rect l="l" t="t" r="r" b="b"/>
              <a:pathLst>
                <a:path w="119" h="10" fill="none" extrusionOk="0">
                  <a:moveTo>
                    <a:pt x="119" y="10"/>
                  </a:moveTo>
                  <a:lnTo>
                    <a:pt x="1" y="0"/>
                  </a:lnTo>
                </a:path>
              </a:pathLst>
            </a:custGeom>
            <a:noFill/>
            <a:ln w="2225"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85" name="Google Shape;3067;p74"/>
            <p:cNvSpPr/>
            <p:nvPr/>
          </p:nvSpPr>
          <p:spPr>
            <a:xfrm>
              <a:off x="4967580" y="3154221"/>
              <a:ext cx="14234" cy="2657"/>
            </a:xfrm>
            <a:custGeom>
              <a:avLst/>
              <a:gdLst/>
              <a:ahLst/>
              <a:cxnLst/>
              <a:rect l="l" t="t" r="r" b="b"/>
              <a:pathLst>
                <a:path w="375" h="70" fill="none" extrusionOk="0">
                  <a:moveTo>
                    <a:pt x="374" y="70"/>
                  </a:moveTo>
                  <a:cubicBezTo>
                    <a:pt x="256" y="20"/>
                    <a:pt x="128" y="1"/>
                    <a:pt x="1" y="20"/>
                  </a:cubicBezTo>
                </a:path>
              </a:pathLst>
            </a:custGeom>
            <a:noFill/>
            <a:ln w="2225"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86" name="Google Shape;3068;p74"/>
            <p:cNvSpPr/>
            <p:nvPr/>
          </p:nvSpPr>
          <p:spPr>
            <a:xfrm>
              <a:off x="5645105" y="3088140"/>
              <a:ext cx="86277" cy="55342"/>
            </a:xfrm>
            <a:custGeom>
              <a:avLst/>
              <a:gdLst/>
              <a:ahLst/>
              <a:cxnLst/>
              <a:rect l="l" t="t" r="r" b="b"/>
              <a:pathLst>
                <a:path w="2273" h="1458" extrusionOk="0">
                  <a:moveTo>
                    <a:pt x="1096" y="0"/>
                  </a:moveTo>
                  <a:cubicBezTo>
                    <a:pt x="874" y="0"/>
                    <a:pt x="652" y="56"/>
                    <a:pt x="453" y="168"/>
                  </a:cubicBezTo>
                  <a:cubicBezTo>
                    <a:pt x="30" y="424"/>
                    <a:pt x="1" y="886"/>
                    <a:pt x="374" y="1191"/>
                  </a:cubicBezTo>
                  <a:cubicBezTo>
                    <a:pt x="606" y="1367"/>
                    <a:pt x="887" y="1457"/>
                    <a:pt x="1170" y="1457"/>
                  </a:cubicBezTo>
                  <a:cubicBezTo>
                    <a:pt x="1393" y="1457"/>
                    <a:pt x="1617" y="1402"/>
                    <a:pt x="1820" y="1289"/>
                  </a:cubicBezTo>
                  <a:cubicBezTo>
                    <a:pt x="2233" y="1034"/>
                    <a:pt x="2273" y="571"/>
                    <a:pt x="1899" y="267"/>
                  </a:cubicBezTo>
                  <a:cubicBezTo>
                    <a:pt x="1662" y="90"/>
                    <a:pt x="1379" y="0"/>
                    <a:pt x="1096" y="0"/>
                  </a:cubicBezTo>
                  <a:close/>
                </a:path>
              </a:pathLst>
            </a:custGeom>
            <a:solidFill>
              <a:srgbClr val="EB8E1C"/>
            </a:solidFill>
            <a:ln>
              <a:noFill/>
            </a:ln>
          </p:spPr>
          <p:txBody>
            <a:bodyPr spcFirstLastPara="1" wrap="square" lIns="182850" tIns="182850" rIns="182850" bIns="182850" anchor="ctr" anchorCtr="0">
              <a:noAutofit/>
            </a:bodyPr>
            <a:lstStyle/>
            <a:p>
              <a:endParaRPr sz="4400"/>
            </a:p>
          </p:txBody>
        </p:sp>
        <p:sp>
          <p:nvSpPr>
            <p:cNvPr id="287" name="Google Shape;3069;p74"/>
            <p:cNvSpPr/>
            <p:nvPr/>
          </p:nvSpPr>
          <p:spPr>
            <a:xfrm>
              <a:off x="5645485" y="3082333"/>
              <a:ext cx="86657" cy="51698"/>
            </a:xfrm>
            <a:custGeom>
              <a:avLst/>
              <a:gdLst/>
              <a:ahLst/>
              <a:cxnLst/>
              <a:rect l="l" t="t" r="r" b="b"/>
              <a:pathLst>
                <a:path w="2283" h="1362" extrusionOk="0">
                  <a:moveTo>
                    <a:pt x="1093" y="1"/>
                  </a:moveTo>
                  <a:cubicBezTo>
                    <a:pt x="874" y="1"/>
                    <a:pt x="654" y="51"/>
                    <a:pt x="453" y="154"/>
                  </a:cubicBezTo>
                  <a:cubicBezTo>
                    <a:pt x="40" y="390"/>
                    <a:pt x="1" y="823"/>
                    <a:pt x="384" y="1108"/>
                  </a:cubicBezTo>
                  <a:cubicBezTo>
                    <a:pt x="625" y="1276"/>
                    <a:pt x="912" y="1361"/>
                    <a:pt x="1199" y="1361"/>
                  </a:cubicBezTo>
                  <a:cubicBezTo>
                    <a:pt x="1415" y="1361"/>
                    <a:pt x="1631" y="1313"/>
                    <a:pt x="1830" y="1216"/>
                  </a:cubicBezTo>
                  <a:cubicBezTo>
                    <a:pt x="2243" y="980"/>
                    <a:pt x="2282" y="547"/>
                    <a:pt x="1899" y="252"/>
                  </a:cubicBezTo>
                  <a:cubicBezTo>
                    <a:pt x="1660" y="86"/>
                    <a:pt x="1377" y="1"/>
                    <a:pt x="1093"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288" name="Google Shape;3070;p74"/>
            <p:cNvSpPr/>
            <p:nvPr/>
          </p:nvSpPr>
          <p:spPr>
            <a:xfrm>
              <a:off x="5657062" y="3089317"/>
              <a:ext cx="63503" cy="37995"/>
            </a:xfrm>
            <a:custGeom>
              <a:avLst/>
              <a:gdLst/>
              <a:ahLst/>
              <a:cxnLst/>
              <a:rect l="l" t="t" r="r" b="b"/>
              <a:pathLst>
                <a:path w="1673" h="1001" extrusionOk="0">
                  <a:moveTo>
                    <a:pt x="795" y="0"/>
                  </a:moveTo>
                  <a:cubicBezTo>
                    <a:pt x="637" y="0"/>
                    <a:pt x="478" y="36"/>
                    <a:pt x="335" y="108"/>
                  </a:cubicBezTo>
                  <a:cubicBezTo>
                    <a:pt x="20" y="285"/>
                    <a:pt x="0" y="599"/>
                    <a:pt x="276" y="816"/>
                  </a:cubicBezTo>
                  <a:cubicBezTo>
                    <a:pt x="453" y="937"/>
                    <a:pt x="661" y="1000"/>
                    <a:pt x="868" y="1000"/>
                  </a:cubicBezTo>
                  <a:cubicBezTo>
                    <a:pt x="1030" y="1000"/>
                    <a:pt x="1192" y="962"/>
                    <a:pt x="1338" y="885"/>
                  </a:cubicBezTo>
                  <a:cubicBezTo>
                    <a:pt x="1653" y="717"/>
                    <a:pt x="1672" y="393"/>
                    <a:pt x="1397" y="186"/>
                  </a:cubicBezTo>
                  <a:cubicBezTo>
                    <a:pt x="1217" y="63"/>
                    <a:pt x="1006" y="0"/>
                    <a:pt x="795" y="0"/>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289" name="Google Shape;3071;p74"/>
            <p:cNvSpPr/>
            <p:nvPr/>
          </p:nvSpPr>
          <p:spPr>
            <a:xfrm>
              <a:off x="5650343" y="3085559"/>
              <a:ext cx="43727" cy="45587"/>
            </a:xfrm>
            <a:custGeom>
              <a:avLst/>
              <a:gdLst/>
              <a:ahLst/>
              <a:cxnLst/>
              <a:rect l="l" t="t" r="r" b="b"/>
              <a:pathLst>
                <a:path w="1152" h="1201" extrusionOk="0">
                  <a:moveTo>
                    <a:pt x="876" y="0"/>
                  </a:moveTo>
                  <a:cubicBezTo>
                    <a:pt x="876" y="0"/>
                    <a:pt x="0" y="138"/>
                    <a:pt x="138" y="630"/>
                  </a:cubicBezTo>
                  <a:cubicBezTo>
                    <a:pt x="276" y="1112"/>
                    <a:pt x="1151" y="1200"/>
                    <a:pt x="1151" y="1200"/>
                  </a:cubicBezTo>
                  <a:lnTo>
                    <a:pt x="876" y="0"/>
                  </a:ln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290" name="Google Shape;3072;p74"/>
            <p:cNvSpPr/>
            <p:nvPr/>
          </p:nvSpPr>
          <p:spPr>
            <a:xfrm>
              <a:off x="5679456" y="3129208"/>
              <a:ext cx="4517" cy="797"/>
            </a:xfrm>
            <a:custGeom>
              <a:avLst/>
              <a:gdLst/>
              <a:ahLst/>
              <a:cxnLst/>
              <a:rect l="l" t="t" r="r" b="b"/>
              <a:pathLst>
                <a:path w="119" h="21" fill="none" extrusionOk="0">
                  <a:moveTo>
                    <a:pt x="119" y="21"/>
                  </a:moveTo>
                  <a:lnTo>
                    <a:pt x="0" y="1"/>
                  </a:lnTo>
                </a:path>
              </a:pathLst>
            </a:custGeom>
            <a:noFill/>
            <a:ln w="2225"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91" name="Google Shape;3073;p74"/>
            <p:cNvSpPr/>
            <p:nvPr/>
          </p:nvSpPr>
          <p:spPr>
            <a:xfrm>
              <a:off x="5691792" y="3085938"/>
              <a:ext cx="14196" cy="3378"/>
            </a:xfrm>
            <a:custGeom>
              <a:avLst/>
              <a:gdLst/>
              <a:ahLst/>
              <a:cxnLst/>
              <a:rect l="l" t="t" r="r" b="b"/>
              <a:pathLst>
                <a:path w="374" h="89" fill="none" extrusionOk="0">
                  <a:moveTo>
                    <a:pt x="374" y="89"/>
                  </a:moveTo>
                  <a:cubicBezTo>
                    <a:pt x="256" y="30"/>
                    <a:pt x="128" y="0"/>
                    <a:pt x="0" y="10"/>
                  </a:cubicBezTo>
                </a:path>
              </a:pathLst>
            </a:custGeom>
            <a:noFill/>
            <a:ln w="2225"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92" name="Google Shape;3074;p74"/>
            <p:cNvSpPr/>
            <p:nvPr/>
          </p:nvSpPr>
          <p:spPr>
            <a:xfrm>
              <a:off x="5496543" y="3221024"/>
              <a:ext cx="114252" cy="71740"/>
            </a:xfrm>
            <a:custGeom>
              <a:avLst/>
              <a:gdLst/>
              <a:ahLst/>
              <a:cxnLst/>
              <a:rect l="l" t="t" r="r" b="b"/>
              <a:pathLst>
                <a:path w="3010" h="1890" extrusionOk="0">
                  <a:moveTo>
                    <a:pt x="1471" y="1"/>
                  </a:moveTo>
                  <a:cubicBezTo>
                    <a:pt x="1342" y="1"/>
                    <a:pt x="1211" y="14"/>
                    <a:pt x="1082" y="41"/>
                  </a:cubicBezTo>
                  <a:cubicBezTo>
                    <a:pt x="384" y="198"/>
                    <a:pt x="0" y="719"/>
                    <a:pt x="227" y="1221"/>
                  </a:cubicBezTo>
                  <a:cubicBezTo>
                    <a:pt x="420" y="1631"/>
                    <a:pt x="961" y="1890"/>
                    <a:pt x="1540" y="1890"/>
                  </a:cubicBezTo>
                  <a:cubicBezTo>
                    <a:pt x="1668" y="1890"/>
                    <a:pt x="1799" y="1877"/>
                    <a:pt x="1928" y="1850"/>
                  </a:cubicBezTo>
                  <a:cubicBezTo>
                    <a:pt x="2626" y="1693"/>
                    <a:pt x="3010" y="1172"/>
                    <a:pt x="2774" y="670"/>
                  </a:cubicBezTo>
                  <a:cubicBezTo>
                    <a:pt x="2589" y="260"/>
                    <a:pt x="2049" y="1"/>
                    <a:pt x="1471" y="1"/>
                  </a:cubicBezTo>
                  <a:close/>
                </a:path>
              </a:pathLst>
            </a:custGeom>
            <a:solidFill>
              <a:srgbClr val="EB8E1C"/>
            </a:solidFill>
            <a:ln>
              <a:noFill/>
            </a:ln>
          </p:spPr>
          <p:txBody>
            <a:bodyPr spcFirstLastPara="1" wrap="square" lIns="182850" tIns="182850" rIns="182850" bIns="182850" anchor="ctr" anchorCtr="0">
              <a:noAutofit/>
            </a:bodyPr>
            <a:lstStyle/>
            <a:p>
              <a:endParaRPr sz="4400"/>
            </a:p>
          </p:txBody>
        </p:sp>
        <p:sp>
          <p:nvSpPr>
            <p:cNvPr id="293" name="Google Shape;3075;p74"/>
            <p:cNvSpPr/>
            <p:nvPr/>
          </p:nvSpPr>
          <p:spPr>
            <a:xfrm>
              <a:off x="5502882" y="3235978"/>
              <a:ext cx="101954" cy="51546"/>
            </a:xfrm>
            <a:custGeom>
              <a:avLst/>
              <a:gdLst/>
              <a:ahLst/>
              <a:cxnLst/>
              <a:rect l="l" t="t" r="r" b="b"/>
              <a:pathLst>
                <a:path w="2686" h="1358" extrusionOk="0">
                  <a:moveTo>
                    <a:pt x="10" y="1"/>
                  </a:moveTo>
                  <a:lnTo>
                    <a:pt x="1" y="601"/>
                  </a:lnTo>
                  <a:lnTo>
                    <a:pt x="1328" y="1358"/>
                  </a:lnTo>
                  <a:lnTo>
                    <a:pt x="2676" y="679"/>
                  </a:lnTo>
                  <a:lnTo>
                    <a:pt x="2686" y="99"/>
                  </a:lnTo>
                  <a:lnTo>
                    <a:pt x="10" y="1"/>
                  </a:lnTo>
                  <a:close/>
                </a:path>
              </a:pathLst>
            </a:custGeom>
            <a:solidFill>
              <a:srgbClr val="EB8E1C"/>
            </a:solidFill>
            <a:ln>
              <a:noFill/>
            </a:ln>
          </p:spPr>
          <p:txBody>
            <a:bodyPr spcFirstLastPara="1" wrap="square" lIns="182850" tIns="182850" rIns="182850" bIns="182850" anchor="ctr" anchorCtr="0">
              <a:noAutofit/>
            </a:bodyPr>
            <a:lstStyle/>
            <a:p>
              <a:endParaRPr sz="4400"/>
            </a:p>
          </p:txBody>
        </p:sp>
        <p:sp>
          <p:nvSpPr>
            <p:cNvPr id="294" name="Google Shape;3076;p74"/>
            <p:cNvSpPr/>
            <p:nvPr/>
          </p:nvSpPr>
          <p:spPr>
            <a:xfrm>
              <a:off x="5496923" y="3203678"/>
              <a:ext cx="114632" cy="71740"/>
            </a:xfrm>
            <a:custGeom>
              <a:avLst/>
              <a:gdLst/>
              <a:ahLst/>
              <a:cxnLst/>
              <a:rect l="l" t="t" r="r" b="b"/>
              <a:pathLst>
                <a:path w="3020" h="1890" extrusionOk="0">
                  <a:moveTo>
                    <a:pt x="1498" y="1"/>
                  </a:moveTo>
                  <a:cubicBezTo>
                    <a:pt x="1363" y="1"/>
                    <a:pt x="1227" y="15"/>
                    <a:pt x="1092" y="45"/>
                  </a:cubicBezTo>
                  <a:cubicBezTo>
                    <a:pt x="384" y="193"/>
                    <a:pt x="0" y="714"/>
                    <a:pt x="226" y="1215"/>
                  </a:cubicBezTo>
                  <a:cubicBezTo>
                    <a:pt x="418" y="1630"/>
                    <a:pt x="951" y="1889"/>
                    <a:pt x="1523" y="1889"/>
                  </a:cubicBezTo>
                  <a:cubicBezTo>
                    <a:pt x="1657" y="1889"/>
                    <a:pt x="1793" y="1875"/>
                    <a:pt x="1928" y="1845"/>
                  </a:cubicBezTo>
                  <a:cubicBezTo>
                    <a:pt x="2636" y="1697"/>
                    <a:pt x="3020" y="1176"/>
                    <a:pt x="2784" y="665"/>
                  </a:cubicBezTo>
                  <a:cubicBezTo>
                    <a:pt x="2600" y="259"/>
                    <a:pt x="2069" y="1"/>
                    <a:pt x="1498" y="1"/>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295" name="Google Shape;3077;p74"/>
            <p:cNvSpPr/>
            <p:nvPr/>
          </p:nvSpPr>
          <p:spPr>
            <a:xfrm>
              <a:off x="5512219" y="3212749"/>
              <a:ext cx="82520" cy="50256"/>
            </a:xfrm>
            <a:custGeom>
              <a:avLst/>
              <a:gdLst/>
              <a:ahLst/>
              <a:cxnLst/>
              <a:rect l="l" t="t" r="r" b="b"/>
              <a:pathLst>
                <a:path w="2174" h="1324" extrusionOk="0">
                  <a:moveTo>
                    <a:pt x="1030" y="1"/>
                  </a:moveTo>
                  <a:cubicBezTo>
                    <a:pt x="969" y="1"/>
                    <a:pt x="907" y="5"/>
                    <a:pt x="846" y="13"/>
                  </a:cubicBezTo>
                  <a:cubicBezTo>
                    <a:pt x="325" y="91"/>
                    <a:pt x="1" y="436"/>
                    <a:pt x="138" y="790"/>
                  </a:cubicBezTo>
                  <a:cubicBezTo>
                    <a:pt x="259" y="1110"/>
                    <a:pt x="685" y="1323"/>
                    <a:pt x="1147" y="1323"/>
                  </a:cubicBezTo>
                  <a:cubicBezTo>
                    <a:pt x="1210" y="1323"/>
                    <a:pt x="1274" y="1319"/>
                    <a:pt x="1338" y="1311"/>
                  </a:cubicBezTo>
                  <a:cubicBezTo>
                    <a:pt x="1859" y="1242"/>
                    <a:pt x="2174" y="888"/>
                    <a:pt x="2046" y="534"/>
                  </a:cubicBezTo>
                  <a:cubicBezTo>
                    <a:pt x="1925" y="221"/>
                    <a:pt x="1489" y="1"/>
                    <a:pt x="1030" y="1"/>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296" name="Google Shape;3078;p74"/>
            <p:cNvSpPr/>
            <p:nvPr/>
          </p:nvSpPr>
          <p:spPr>
            <a:xfrm>
              <a:off x="5523416" y="3216583"/>
              <a:ext cx="89276" cy="48813"/>
            </a:xfrm>
            <a:custGeom>
              <a:avLst/>
              <a:gdLst/>
              <a:ahLst/>
              <a:cxnLst/>
              <a:rect l="l" t="t" r="r" b="b"/>
              <a:pathLst>
                <a:path w="2352" h="1286" extrusionOk="0">
                  <a:moveTo>
                    <a:pt x="1584" y="0"/>
                  </a:moveTo>
                  <a:lnTo>
                    <a:pt x="1" y="1121"/>
                  </a:lnTo>
                  <a:cubicBezTo>
                    <a:pt x="1" y="1121"/>
                    <a:pt x="418" y="1285"/>
                    <a:pt x="894" y="1285"/>
                  </a:cubicBezTo>
                  <a:cubicBezTo>
                    <a:pt x="1156" y="1285"/>
                    <a:pt x="1435" y="1236"/>
                    <a:pt x="1672" y="1082"/>
                  </a:cubicBezTo>
                  <a:cubicBezTo>
                    <a:pt x="2351" y="649"/>
                    <a:pt x="1584" y="0"/>
                    <a:pt x="1584" y="0"/>
                  </a:cubicBez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297" name="Google Shape;3079;p74"/>
            <p:cNvSpPr/>
            <p:nvPr/>
          </p:nvSpPr>
          <p:spPr>
            <a:xfrm>
              <a:off x="5537992" y="3267710"/>
              <a:ext cx="5997" cy="1518"/>
            </a:xfrm>
            <a:custGeom>
              <a:avLst/>
              <a:gdLst/>
              <a:ahLst/>
              <a:cxnLst/>
              <a:rect l="l" t="t" r="r" b="b"/>
              <a:pathLst>
                <a:path w="158" h="40" fill="none" extrusionOk="0">
                  <a:moveTo>
                    <a:pt x="0" y="1"/>
                  </a:moveTo>
                  <a:lnTo>
                    <a:pt x="157" y="4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98" name="Google Shape;3080;p74"/>
            <p:cNvSpPr/>
            <p:nvPr/>
          </p:nvSpPr>
          <p:spPr>
            <a:xfrm>
              <a:off x="5553668" y="3207625"/>
              <a:ext cx="18675" cy="4137"/>
            </a:xfrm>
            <a:custGeom>
              <a:avLst/>
              <a:gdLst/>
              <a:ahLst/>
              <a:cxnLst/>
              <a:rect l="l" t="t" r="r" b="b"/>
              <a:pathLst>
                <a:path w="492" h="109" fill="none" extrusionOk="0">
                  <a:moveTo>
                    <a:pt x="0" y="20"/>
                  </a:moveTo>
                  <a:cubicBezTo>
                    <a:pt x="167" y="0"/>
                    <a:pt x="335" y="30"/>
                    <a:pt x="492" y="108"/>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299" name="Google Shape;3081;p74"/>
            <p:cNvSpPr/>
            <p:nvPr/>
          </p:nvSpPr>
          <p:spPr>
            <a:xfrm>
              <a:off x="5496923" y="3189672"/>
              <a:ext cx="114632" cy="71740"/>
            </a:xfrm>
            <a:custGeom>
              <a:avLst/>
              <a:gdLst/>
              <a:ahLst/>
              <a:cxnLst/>
              <a:rect l="l" t="t" r="r" b="b"/>
              <a:pathLst>
                <a:path w="3020" h="1890" extrusionOk="0">
                  <a:moveTo>
                    <a:pt x="1480" y="1"/>
                  </a:moveTo>
                  <a:cubicBezTo>
                    <a:pt x="1352" y="1"/>
                    <a:pt x="1221" y="14"/>
                    <a:pt x="1092" y="40"/>
                  </a:cubicBezTo>
                  <a:cubicBezTo>
                    <a:pt x="384" y="188"/>
                    <a:pt x="0" y="719"/>
                    <a:pt x="226" y="1221"/>
                  </a:cubicBezTo>
                  <a:cubicBezTo>
                    <a:pt x="420" y="1631"/>
                    <a:pt x="961" y="1890"/>
                    <a:pt x="1540" y="1890"/>
                  </a:cubicBezTo>
                  <a:cubicBezTo>
                    <a:pt x="1668" y="1890"/>
                    <a:pt x="1799" y="1877"/>
                    <a:pt x="1928" y="1850"/>
                  </a:cubicBezTo>
                  <a:cubicBezTo>
                    <a:pt x="2636" y="1693"/>
                    <a:pt x="3020" y="1171"/>
                    <a:pt x="2784" y="670"/>
                  </a:cubicBezTo>
                  <a:cubicBezTo>
                    <a:pt x="2599" y="260"/>
                    <a:pt x="2058" y="1"/>
                    <a:pt x="1480" y="1"/>
                  </a:cubicBezTo>
                  <a:close/>
                </a:path>
              </a:pathLst>
            </a:custGeom>
            <a:solidFill>
              <a:srgbClr val="EB8E1C"/>
            </a:solidFill>
            <a:ln>
              <a:noFill/>
            </a:ln>
          </p:spPr>
          <p:txBody>
            <a:bodyPr spcFirstLastPara="1" wrap="square" lIns="182850" tIns="182850" rIns="182850" bIns="182850" anchor="ctr" anchorCtr="0">
              <a:noAutofit/>
            </a:bodyPr>
            <a:lstStyle/>
            <a:p>
              <a:endParaRPr sz="4400"/>
            </a:p>
          </p:txBody>
        </p:sp>
        <p:sp>
          <p:nvSpPr>
            <p:cNvPr id="300" name="Google Shape;3082;p74"/>
            <p:cNvSpPr/>
            <p:nvPr/>
          </p:nvSpPr>
          <p:spPr>
            <a:xfrm>
              <a:off x="5503261" y="3204627"/>
              <a:ext cx="102333" cy="51546"/>
            </a:xfrm>
            <a:custGeom>
              <a:avLst/>
              <a:gdLst/>
              <a:ahLst/>
              <a:cxnLst/>
              <a:rect l="l" t="t" r="r" b="b"/>
              <a:pathLst>
                <a:path w="2696" h="1358" extrusionOk="0">
                  <a:moveTo>
                    <a:pt x="10" y="0"/>
                  </a:moveTo>
                  <a:lnTo>
                    <a:pt x="0" y="591"/>
                  </a:lnTo>
                  <a:lnTo>
                    <a:pt x="1338" y="1358"/>
                  </a:lnTo>
                  <a:lnTo>
                    <a:pt x="2676" y="679"/>
                  </a:lnTo>
                  <a:lnTo>
                    <a:pt x="2695" y="99"/>
                  </a:lnTo>
                  <a:lnTo>
                    <a:pt x="10" y="0"/>
                  </a:lnTo>
                  <a:close/>
                </a:path>
              </a:pathLst>
            </a:custGeom>
            <a:solidFill>
              <a:srgbClr val="EB8E1C"/>
            </a:solidFill>
            <a:ln>
              <a:noFill/>
            </a:ln>
          </p:spPr>
          <p:txBody>
            <a:bodyPr spcFirstLastPara="1" wrap="square" lIns="182850" tIns="182850" rIns="182850" bIns="182850" anchor="ctr" anchorCtr="0">
              <a:noAutofit/>
            </a:bodyPr>
            <a:lstStyle/>
            <a:p>
              <a:endParaRPr sz="4400"/>
            </a:p>
          </p:txBody>
        </p:sp>
        <p:sp>
          <p:nvSpPr>
            <p:cNvPr id="301" name="Google Shape;3083;p74"/>
            <p:cNvSpPr/>
            <p:nvPr/>
          </p:nvSpPr>
          <p:spPr>
            <a:xfrm>
              <a:off x="5497302" y="3172174"/>
              <a:ext cx="114632" cy="71702"/>
            </a:xfrm>
            <a:custGeom>
              <a:avLst/>
              <a:gdLst/>
              <a:ahLst/>
              <a:cxnLst/>
              <a:rect l="l" t="t" r="r" b="b"/>
              <a:pathLst>
                <a:path w="3020" h="1889" extrusionOk="0">
                  <a:moveTo>
                    <a:pt x="1473" y="0"/>
                  </a:moveTo>
                  <a:cubicBezTo>
                    <a:pt x="1347" y="0"/>
                    <a:pt x="1218" y="13"/>
                    <a:pt x="1092" y="39"/>
                  </a:cubicBezTo>
                  <a:cubicBezTo>
                    <a:pt x="384" y="197"/>
                    <a:pt x="0" y="728"/>
                    <a:pt x="236" y="1219"/>
                  </a:cubicBezTo>
                  <a:cubicBezTo>
                    <a:pt x="421" y="1630"/>
                    <a:pt x="961" y="1889"/>
                    <a:pt x="1539" y="1889"/>
                  </a:cubicBezTo>
                  <a:cubicBezTo>
                    <a:pt x="1668" y="1889"/>
                    <a:pt x="1799" y="1876"/>
                    <a:pt x="1928" y="1849"/>
                  </a:cubicBezTo>
                  <a:cubicBezTo>
                    <a:pt x="2626" y="1701"/>
                    <a:pt x="3019" y="1170"/>
                    <a:pt x="2783" y="669"/>
                  </a:cubicBezTo>
                  <a:cubicBezTo>
                    <a:pt x="2598" y="265"/>
                    <a:pt x="2054" y="0"/>
                    <a:pt x="1473" y="0"/>
                  </a:cubicBezTo>
                  <a:close/>
                </a:path>
              </a:pathLst>
            </a:custGeom>
            <a:solidFill>
              <a:srgbClr val="FDBB00"/>
            </a:solidFill>
            <a:ln>
              <a:noFill/>
            </a:ln>
          </p:spPr>
          <p:txBody>
            <a:bodyPr spcFirstLastPara="1" wrap="square" lIns="182850" tIns="182850" rIns="182850" bIns="182850" anchor="ctr" anchorCtr="0">
              <a:noAutofit/>
            </a:bodyPr>
            <a:lstStyle/>
            <a:p>
              <a:endParaRPr sz="4400"/>
            </a:p>
          </p:txBody>
        </p:sp>
        <p:sp>
          <p:nvSpPr>
            <p:cNvPr id="302" name="Google Shape;3084;p74"/>
            <p:cNvSpPr/>
            <p:nvPr/>
          </p:nvSpPr>
          <p:spPr>
            <a:xfrm>
              <a:off x="5512978" y="3181398"/>
              <a:ext cx="82140" cy="50218"/>
            </a:xfrm>
            <a:custGeom>
              <a:avLst/>
              <a:gdLst/>
              <a:ahLst/>
              <a:cxnLst/>
              <a:rect l="l" t="t" r="r" b="b"/>
              <a:pathLst>
                <a:path w="2164" h="1323" extrusionOk="0">
                  <a:moveTo>
                    <a:pt x="1019" y="1"/>
                  </a:moveTo>
                  <a:cubicBezTo>
                    <a:pt x="958" y="1"/>
                    <a:pt x="897" y="5"/>
                    <a:pt x="836" y="13"/>
                  </a:cubicBezTo>
                  <a:cubicBezTo>
                    <a:pt x="315" y="91"/>
                    <a:pt x="0" y="435"/>
                    <a:pt x="128" y="790"/>
                  </a:cubicBezTo>
                  <a:cubicBezTo>
                    <a:pt x="250" y="1102"/>
                    <a:pt x="678" y="1323"/>
                    <a:pt x="1142" y="1323"/>
                  </a:cubicBezTo>
                  <a:cubicBezTo>
                    <a:pt x="1203" y="1323"/>
                    <a:pt x="1266" y="1319"/>
                    <a:pt x="1328" y="1311"/>
                  </a:cubicBezTo>
                  <a:cubicBezTo>
                    <a:pt x="1849" y="1242"/>
                    <a:pt x="2164" y="888"/>
                    <a:pt x="2036" y="534"/>
                  </a:cubicBezTo>
                  <a:cubicBezTo>
                    <a:pt x="1914" y="221"/>
                    <a:pt x="1479" y="1"/>
                    <a:pt x="1019" y="1"/>
                  </a:cubicBezTo>
                  <a:close/>
                </a:path>
              </a:pathLst>
            </a:custGeom>
            <a:solidFill>
              <a:srgbClr val="FFD85C"/>
            </a:solidFill>
            <a:ln>
              <a:noFill/>
            </a:ln>
          </p:spPr>
          <p:txBody>
            <a:bodyPr spcFirstLastPara="1" wrap="square" lIns="182850" tIns="182850" rIns="182850" bIns="182850" anchor="ctr" anchorCtr="0">
              <a:noAutofit/>
            </a:bodyPr>
            <a:lstStyle/>
            <a:p>
              <a:endParaRPr sz="4400"/>
            </a:p>
          </p:txBody>
        </p:sp>
        <p:sp>
          <p:nvSpPr>
            <p:cNvPr id="303" name="Google Shape;3085;p74"/>
            <p:cNvSpPr/>
            <p:nvPr/>
          </p:nvSpPr>
          <p:spPr>
            <a:xfrm>
              <a:off x="5524176" y="3185231"/>
              <a:ext cx="88859" cy="48775"/>
            </a:xfrm>
            <a:custGeom>
              <a:avLst/>
              <a:gdLst/>
              <a:ahLst/>
              <a:cxnLst/>
              <a:rect l="l" t="t" r="r" b="b"/>
              <a:pathLst>
                <a:path w="2341" h="1285" extrusionOk="0">
                  <a:moveTo>
                    <a:pt x="1574" y="0"/>
                  </a:moveTo>
                  <a:lnTo>
                    <a:pt x="0" y="1121"/>
                  </a:lnTo>
                  <a:cubicBezTo>
                    <a:pt x="0" y="1121"/>
                    <a:pt x="414" y="1285"/>
                    <a:pt x="887" y="1285"/>
                  </a:cubicBezTo>
                  <a:cubicBezTo>
                    <a:pt x="1147" y="1285"/>
                    <a:pt x="1425" y="1235"/>
                    <a:pt x="1662" y="1082"/>
                  </a:cubicBezTo>
                  <a:cubicBezTo>
                    <a:pt x="2341" y="649"/>
                    <a:pt x="1574" y="0"/>
                    <a:pt x="1574" y="0"/>
                  </a:cubicBezTo>
                  <a:close/>
                </a:path>
              </a:pathLst>
            </a:custGeom>
            <a:solidFill>
              <a:srgbClr val="FBCC1C"/>
            </a:solidFill>
            <a:ln>
              <a:noFill/>
            </a:ln>
          </p:spPr>
          <p:txBody>
            <a:bodyPr spcFirstLastPara="1" wrap="square" lIns="182850" tIns="182850" rIns="182850" bIns="182850" anchor="ctr" anchorCtr="0">
              <a:noAutofit/>
            </a:bodyPr>
            <a:lstStyle/>
            <a:p>
              <a:endParaRPr sz="4400"/>
            </a:p>
          </p:txBody>
        </p:sp>
        <p:sp>
          <p:nvSpPr>
            <p:cNvPr id="304" name="Google Shape;3086;p74"/>
            <p:cNvSpPr/>
            <p:nvPr/>
          </p:nvSpPr>
          <p:spPr>
            <a:xfrm>
              <a:off x="5538333" y="3236358"/>
              <a:ext cx="6035" cy="1518"/>
            </a:xfrm>
            <a:custGeom>
              <a:avLst/>
              <a:gdLst/>
              <a:ahLst/>
              <a:cxnLst/>
              <a:rect l="l" t="t" r="r" b="b"/>
              <a:pathLst>
                <a:path w="159" h="40" fill="none" extrusionOk="0">
                  <a:moveTo>
                    <a:pt x="1" y="0"/>
                  </a:moveTo>
                  <a:lnTo>
                    <a:pt x="158" y="40"/>
                  </a:ln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sp>
          <p:nvSpPr>
            <p:cNvPr id="305" name="Google Shape;3087;p74"/>
            <p:cNvSpPr/>
            <p:nvPr/>
          </p:nvSpPr>
          <p:spPr>
            <a:xfrm>
              <a:off x="5554047" y="3176274"/>
              <a:ext cx="18675" cy="4137"/>
            </a:xfrm>
            <a:custGeom>
              <a:avLst/>
              <a:gdLst/>
              <a:ahLst/>
              <a:cxnLst/>
              <a:rect l="l" t="t" r="r" b="b"/>
              <a:pathLst>
                <a:path w="492" h="109" fill="none" extrusionOk="0">
                  <a:moveTo>
                    <a:pt x="0" y="10"/>
                  </a:moveTo>
                  <a:cubicBezTo>
                    <a:pt x="167" y="0"/>
                    <a:pt x="334" y="30"/>
                    <a:pt x="492" y="108"/>
                  </a:cubicBezTo>
                </a:path>
              </a:pathLst>
            </a:custGeom>
            <a:noFill/>
            <a:ln w="3200" cap="rnd" cmpd="sng">
              <a:solidFill>
                <a:schemeClr val="lt1"/>
              </a:solidFill>
              <a:prstDash val="solid"/>
              <a:round/>
              <a:headEnd type="none" w="sm" len="sm"/>
              <a:tailEnd type="none" w="sm" len="sm"/>
            </a:ln>
          </p:spPr>
          <p:txBody>
            <a:bodyPr spcFirstLastPara="1" wrap="square" lIns="182850" tIns="182850" rIns="182850" bIns="182850" anchor="ctr" anchorCtr="0">
              <a:noAutofit/>
            </a:bodyPr>
            <a:lstStyle/>
            <a:p>
              <a:endParaRPr sz="4400"/>
            </a:p>
          </p:txBody>
        </p:sp>
      </p:grpSp>
      <p:sp>
        <p:nvSpPr>
          <p:cNvPr id="306" name="Google Shape;2578;p72"/>
          <p:cNvSpPr txBox="1">
            <a:spLocks/>
          </p:cNvSpPr>
          <p:nvPr/>
        </p:nvSpPr>
        <p:spPr>
          <a:xfrm>
            <a:off x="2505822" y="2828458"/>
            <a:ext cx="12991800" cy="1145400"/>
          </a:xfrm>
          <a:prstGeom prst="rect">
            <a:avLst/>
          </a:prstGeom>
          <a:noFill/>
          <a:ln>
            <a:noFill/>
          </a:ln>
        </p:spPr>
        <p:txBody>
          <a:bodyPr spcFirstLastPara="1" wrap="square" lIns="182850" tIns="182850" rIns="182850" bIns="18285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Pirata One"/>
              <a:buNone/>
              <a:defRPr sz="5000" b="0" i="0" u="none" strike="noStrike" cap="none">
                <a:solidFill>
                  <a:schemeClr val="dk1"/>
                </a:solidFill>
                <a:latin typeface="Pirata One"/>
                <a:ea typeface="Pirata One"/>
                <a:cs typeface="Pirata One"/>
                <a:sym typeface="Pirata One"/>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8000" dirty="0">
                <a:solidFill>
                  <a:srgbClr val="C00000"/>
                </a:solidFill>
                <a:latin typeface="Gill Sans Ultra Bold Condensed" panose="020B0A06020104020203" pitchFamily="34" charset="0"/>
              </a:rPr>
              <a:t>+100 coins</a:t>
            </a:r>
          </a:p>
        </p:txBody>
      </p:sp>
      <p:sp>
        <p:nvSpPr>
          <p:cNvPr id="308" name="Google Shape;3546;p78"/>
          <p:cNvSpPr txBox="1">
            <a:spLocks/>
          </p:cNvSpPr>
          <p:nvPr/>
        </p:nvSpPr>
        <p:spPr>
          <a:xfrm>
            <a:off x="2952900" y="1194850"/>
            <a:ext cx="12991800" cy="1145400"/>
          </a:xfrm>
          <a:prstGeom prst="rect">
            <a:avLst/>
          </a:prstGeom>
          <a:noFill/>
          <a:ln>
            <a:noFill/>
          </a:ln>
        </p:spPr>
        <p:txBody>
          <a:bodyPr spcFirstLastPara="1" wrap="square" lIns="182850" tIns="182850" rIns="182850" bIns="18285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000"/>
              <a:buFont typeface="Pirata One"/>
              <a:buNone/>
              <a:defRPr sz="5000" b="0" i="0" u="none" strike="noStrike" cap="none">
                <a:solidFill>
                  <a:schemeClr val="dk1"/>
                </a:solidFill>
                <a:latin typeface="Pirata One"/>
                <a:ea typeface="Pirata One"/>
                <a:cs typeface="Pirata One"/>
                <a:sym typeface="Pirata One"/>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8800" dirty="0">
                <a:latin typeface="Gill Sans Ultra Bold Condensed" panose="020B0A06020104020203" pitchFamily="34" charset="0"/>
              </a:rPr>
              <a:t>Yes, the gold is yours!</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withEffect">
                                  <p:stCondLst>
                                    <p:cond delay="0"/>
                                  </p:stCondLst>
                                  <p:childTnLst>
                                    <p:animRot by="120000">
                                      <p:cBhvr>
                                        <p:cTn id="6" dur="50" fill="hold">
                                          <p:stCondLst>
                                            <p:cond delay="0"/>
                                          </p:stCondLst>
                                        </p:cTn>
                                        <p:tgtEl>
                                          <p:spTgt spid="111"/>
                                        </p:tgtEl>
                                        <p:attrNameLst>
                                          <p:attrName>r</p:attrName>
                                        </p:attrNameLst>
                                      </p:cBhvr>
                                    </p:animRot>
                                    <p:animRot by="-240000">
                                      <p:cBhvr>
                                        <p:cTn id="7" dur="100" fill="hold">
                                          <p:stCondLst>
                                            <p:cond delay="100"/>
                                          </p:stCondLst>
                                        </p:cTn>
                                        <p:tgtEl>
                                          <p:spTgt spid="111"/>
                                        </p:tgtEl>
                                        <p:attrNameLst>
                                          <p:attrName>r</p:attrName>
                                        </p:attrNameLst>
                                      </p:cBhvr>
                                    </p:animRot>
                                    <p:animRot by="240000">
                                      <p:cBhvr>
                                        <p:cTn id="8" dur="100" fill="hold">
                                          <p:stCondLst>
                                            <p:cond delay="200"/>
                                          </p:stCondLst>
                                        </p:cTn>
                                        <p:tgtEl>
                                          <p:spTgt spid="111"/>
                                        </p:tgtEl>
                                        <p:attrNameLst>
                                          <p:attrName>r</p:attrName>
                                        </p:attrNameLst>
                                      </p:cBhvr>
                                    </p:animRot>
                                    <p:animRot by="-240000">
                                      <p:cBhvr>
                                        <p:cTn id="9" dur="100" fill="hold">
                                          <p:stCondLst>
                                            <p:cond delay="300"/>
                                          </p:stCondLst>
                                        </p:cTn>
                                        <p:tgtEl>
                                          <p:spTgt spid="111"/>
                                        </p:tgtEl>
                                        <p:attrNameLst>
                                          <p:attrName>r</p:attrName>
                                        </p:attrNameLst>
                                      </p:cBhvr>
                                    </p:animRot>
                                    <p:animRot by="120000">
                                      <p:cBhvr>
                                        <p:cTn id="10" dur="100" fill="hold">
                                          <p:stCondLst>
                                            <p:cond delay="400"/>
                                          </p:stCondLst>
                                        </p:cTn>
                                        <p:tgtEl>
                                          <p:spTgt spid="1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725"/>
        <p:cNvGrpSpPr/>
        <p:nvPr/>
      </p:nvGrpSpPr>
      <p:grpSpPr>
        <a:xfrm>
          <a:off x="0" y="0"/>
          <a:ext cx="0" cy="0"/>
          <a:chOff x="0" y="0"/>
          <a:chExt cx="0" cy="0"/>
        </a:xfrm>
      </p:grpSpPr>
      <p:sp>
        <p:nvSpPr>
          <p:cNvPr id="3726" name="Google Shape;3726;p79"/>
          <p:cNvSpPr/>
          <p:nvPr/>
        </p:nvSpPr>
        <p:spPr>
          <a:xfrm flipH="1">
            <a:off x="4883937" y="7499048"/>
            <a:ext cx="8520130" cy="1270692"/>
          </a:xfrm>
          <a:custGeom>
            <a:avLst/>
            <a:gdLst/>
            <a:ahLst/>
            <a:cxnLst/>
            <a:rect l="l" t="t" r="r" b="b"/>
            <a:pathLst>
              <a:path w="39850" h="5431" extrusionOk="0">
                <a:moveTo>
                  <a:pt x="19925" y="1"/>
                </a:moveTo>
                <a:cubicBezTo>
                  <a:pt x="8922" y="1"/>
                  <a:pt x="0" y="1218"/>
                  <a:pt x="0" y="2715"/>
                </a:cubicBezTo>
                <a:cubicBezTo>
                  <a:pt x="0" y="4213"/>
                  <a:pt x="8922" y="5430"/>
                  <a:pt x="19925" y="5430"/>
                </a:cubicBezTo>
                <a:cubicBezTo>
                  <a:pt x="30928" y="5430"/>
                  <a:pt x="39849" y="4213"/>
                  <a:pt x="39849" y="2715"/>
                </a:cubicBezTo>
                <a:cubicBezTo>
                  <a:pt x="39849" y="1218"/>
                  <a:pt x="30928" y="1"/>
                  <a:pt x="19925" y="1"/>
                </a:cubicBezTo>
                <a:close/>
              </a:path>
            </a:pathLst>
          </a:custGeom>
          <a:solidFill>
            <a:schemeClr val="dk1">
              <a:alpha val="25099"/>
            </a:schemeClr>
          </a:solidFill>
          <a:ln>
            <a:noFill/>
          </a:ln>
        </p:spPr>
        <p:txBody>
          <a:bodyPr spcFirstLastPara="1" wrap="square" lIns="182850" tIns="182850" rIns="182850" bIns="182850" anchor="ctr" anchorCtr="0">
            <a:noAutofit/>
          </a:bodyPr>
          <a:lstStyle/>
          <a:p>
            <a:endParaRPr sz="3600"/>
          </a:p>
        </p:txBody>
      </p:sp>
      <p:sp>
        <p:nvSpPr>
          <p:cNvPr id="3727" name="Google Shape;3727;p79"/>
          <p:cNvSpPr txBox="1">
            <a:spLocks noGrp="1"/>
          </p:cNvSpPr>
          <p:nvPr>
            <p:ph type="title"/>
          </p:nvPr>
        </p:nvSpPr>
        <p:spPr>
          <a:xfrm>
            <a:off x="2648100" y="890050"/>
            <a:ext cx="12991800" cy="1145400"/>
          </a:xfrm>
          <a:prstGeom prst="rect">
            <a:avLst/>
          </a:prstGeom>
        </p:spPr>
        <p:txBody>
          <a:bodyPr spcFirstLastPara="1" vert="horz" wrap="square" lIns="182850" tIns="182850" rIns="182850" bIns="182850" rtlCol="0" anchor="t" anchorCtr="0">
            <a:noAutofit/>
          </a:bodyPr>
          <a:lstStyle/>
          <a:p>
            <a:r>
              <a:rPr lang="en" sz="8800" dirty="0">
                <a:latin typeface="Gill Sans Ultra Bold Condensed" panose="020B0A06020104020203" pitchFamily="34" charset="0"/>
              </a:rPr>
              <a:t>Oh no, it's just sand!</a:t>
            </a:r>
            <a:endParaRPr sz="8800" dirty="0">
              <a:latin typeface="Gill Sans Ultra Bold Condensed" panose="020B0A06020104020203" pitchFamily="34" charset="0"/>
            </a:endParaRPr>
          </a:p>
        </p:txBody>
      </p:sp>
      <p:grpSp>
        <p:nvGrpSpPr>
          <p:cNvPr id="3728" name="Google Shape;3728;p79"/>
          <p:cNvGrpSpPr/>
          <p:nvPr/>
        </p:nvGrpSpPr>
        <p:grpSpPr>
          <a:xfrm>
            <a:off x="1762082" y="7846754"/>
            <a:ext cx="1383104" cy="1519488"/>
            <a:chOff x="6943641" y="462327"/>
            <a:chExt cx="691552" cy="759744"/>
          </a:xfrm>
        </p:grpSpPr>
        <p:sp>
          <p:nvSpPr>
            <p:cNvPr id="3729" name="Google Shape;3729;p79"/>
            <p:cNvSpPr/>
            <p:nvPr/>
          </p:nvSpPr>
          <p:spPr>
            <a:xfrm>
              <a:off x="7035475" y="588200"/>
              <a:ext cx="507900" cy="507900"/>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3730" name="Google Shape;3730;p79"/>
            <p:cNvSpPr/>
            <p:nvPr/>
          </p:nvSpPr>
          <p:spPr>
            <a:xfrm>
              <a:off x="7090375" y="643150"/>
              <a:ext cx="398100" cy="398100"/>
            </a:xfrm>
            <a:prstGeom prst="ellipse">
              <a:avLst/>
            </a:prstGeom>
            <a:solidFill>
              <a:schemeClr val="accent1"/>
            </a:solidFill>
            <a:ln>
              <a:noFill/>
            </a:ln>
          </p:spPr>
          <p:txBody>
            <a:bodyPr spcFirstLastPara="1" wrap="square" lIns="182850" tIns="182850" rIns="182850" bIns="182850" anchor="ctr" anchorCtr="0">
              <a:noAutofit/>
            </a:bodyPr>
            <a:lstStyle/>
            <a:p>
              <a:endParaRPr sz="3600"/>
            </a:p>
          </p:txBody>
        </p:sp>
        <p:grpSp>
          <p:nvGrpSpPr>
            <p:cNvPr id="3731" name="Google Shape;3731;p79"/>
            <p:cNvGrpSpPr/>
            <p:nvPr/>
          </p:nvGrpSpPr>
          <p:grpSpPr>
            <a:xfrm>
              <a:off x="6943641" y="462327"/>
              <a:ext cx="691552" cy="759744"/>
              <a:chOff x="7216391" y="426902"/>
              <a:chExt cx="691552" cy="759744"/>
            </a:xfrm>
          </p:grpSpPr>
          <p:sp>
            <p:nvSpPr>
              <p:cNvPr id="3732" name="Google Shape;3732;p79"/>
              <p:cNvSpPr/>
              <p:nvPr/>
            </p:nvSpPr>
            <p:spPr>
              <a:xfrm>
                <a:off x="7458311" y="482518"/>
                <a:ext cx="207680" cy="648512"/>
              </a:xfrm>
              <a:custGeom>
                <a:avLst/>
                <a:gdLst/>
                <a:ahLst/>
                <a:cxnLst/>
                <a:rect l="l" t="t" r="r" b="b"/>
                <a:pathLst>
                  <a:path w="6490" h="20266" extrusionOk="0">
                    <a:moveTo>
                      <a:pt x="1" y="1"/>
                    </a:moveTo>
                    <a:lnTo>
                      <a:pt x="1906" y="10561"/>
                    </a:lnTo>
                    <a:lnTo>
                      <a:pt x="6490" y="20265"/>
                    </a:lnTo>
                    <a:lnTo>
                      <a:pt x="4573" y="9704"/>
                    </a:lnTo>
                    <a:lnTo>
                      <a:pt x="1" y="1"/>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3733" name="Google Shape;3733;p79"/>
              <p:cNvSpPr/>
              <p:nvPr/>
            </p:nvSpPr>
            <p:spPr>
              <a:xfrm>
                <a:off x="7237735" y="703126"/>
                <a:ext cx="648480" cy="207680"/>
              </a:xfrm>
              <a:custGeom>
                <a:avLst/>
                <a:gdLst/>
                <a:ahLst/>
                <a:cxnLst/>
                <a:rect l="l" t="t" r="r" b="b"/>
                <a:pathLst>
                  <a:path w="20265" h="6490" extrusionOk="0">
                    <a:moveTo>
                      <a:pt x="20264" y="0"/>
                    </a:moveTo>
                    <a:lnTo>
                      <a:pt x="9704" y="1905"/>
                    </a:lnTo>
                    <a:lnTo>
                      <a:pt x="0" y="6489"/>
                    </a:lnTo>
                    <a:lnTo>
                      <a:pt x="10561" y="4572"/>
                    </a:lnTo>
                    <a:lnTo>
                      <a:pt x="20264" y="0"/>
                    </a:lnTo>
                    <a:close/>
                  </a:path>
                </a:pathLst>
              </a:custGeom>
              <a:solidFill>
                <a:srgbClr val="FFFFFF"/>
              </a:solidFill>
              <a:ln>
                <a:noFill/>
              </a:ln>
            </p:spPr>
            <p:txBody>
              <a:bodyPr spcFirstLastPara="1" wrap="square" lIns="182850" tIns="182850" rIns="182850" bIns="182850" anchor="ctr" anchorCtr="0">
                <a:noAutofit/>
              </a:bodyPr>
              <a:lstStyle/>
              <a:p>
                <a:endParaRPr sz="3600"/>
              </a:p>
            </p:txBody>
          </p:sp>
          <p:sp>
            <p:nvSpPr>
              <p:cNvPr id="3734" name="Google Shape;3734;p79"/>
              <p:cNvSpPr/>
              <p:nvPr/>
            </p:nvSpPr>
            <p:spPr>
              <a:xfrm>
                <a:off x="7366503" y="426902"/>
                <a:ext cx="390944" cy="759744"/>
              </a:xfrm>
              <a:custGeom>
                <a:avLst/>
                <a:gdLst/>
                <a:ahLst/>
                <a:cxnLst/>
                <a:rect l="l" t="t" r="r" b="b"/>
                <a:pathLst>
                  <a:path w="12217" h="23742" extrusionOk="0">
                    <a:moveTo>
                      <a:pt x="12216" y="0"/>
                    </a:moveTo>
                    <a:lnTo>
                      <a:pt x="4870" y="11228"/>
                    </a:lnTo>
                    <a:lnTo>
                      <a:pt x="0" y="23741"/>
                    </a:lnTo>
                    <a:lnTo>
                      <a:pt x="7358" y="12514"/>
                    </a:lnTo>
                    <a:lnTo>
                      <a:pt x="12216" y="0"/>
                    </a:lnTo>
                    <a:close/>
                  </a:path>
                </a:pathLst>
              </a:custGeom>
              <a:solidFill>
                <a:schemeClr val="dk2"/>
              </a:solidFill>
              <a:ln>
                <a:noFill/>
              </a:ln>
            </p:spPr>
            <p:txBody>
              <a:bodyPr spcFirstLastPara="1" wrap="square" lIns="182850" tIns="182850" rIns="182850" bIns="182850" anchor="ctr" anchorCtr="0">
                <a:noAutofit/>
              </a:bodyPr>
              <a:lstStyle/>
              <a:p>
                <a:endParaRPr sz="3600"/>
              </a:p>
            </p:txBody>
          </p:sp>
          <p:sp>
            <p:nvSpPr>
              <p:cNvPr id="3735" name="Google Shape;3735;p79"/>
              <p:cNvSpPr/>
              <p:nvPr/>
            </p:nvSpPr>
            <p:spPr>
              <a:xfrm>
                <a:off x="7216391" y="628822"/>
                <a:ext cx="691552" cy="355904"/>
              </a:xfrm>
              <a:custGeom>
                <a:avLst/>
                <a:gdLst/>
                <a:ahLst/>
                <a:cxnLst/>
                <a:rect l="l" t="t" r="r" b="b"/>
                <a:pathLst>
                  <a:path w="21611" h="11122" extrusionOk="0">
                    <a:moveTo>
                      <a:pt x="0" y="1"/>
                    </a:moveTo>
                    <a:lnTo>
                      <a:pt x="10156" y="6811"/>
                    </a:lnTo>
                    <a:lnTo>
                      <a:pt x="21610" y="11121"/>
                    </a:lnTo>
                    <a:lnTo>
                      <a:pt x="11442" y="4323"/>
                    </a:lnTo>
                    <a:lnTo>
                      <a:pt x="0" y="1"/>
                    </a:lnTo>
                    <a:close/>
                  </a:path>
                </a:pathLst>
              </a:custGeom>
              <a:solidFill>
                <a:schemeClr val="dk2"/>
              </a:solidFill>
              <a:ln>
                <a:noFill/>
              </a:ln>
            </p:spPr>
            <p:txBody>
              <a:bodyPr spcFirstLastPara="1" wrap="square" lIns="182850" tIns="182850" rIns="182850" bIns="182850" anchor="ctr" anchorCtr="0">
                <a:noAutofit/>
              </a:bodyPr>
              <a:lstStyle/>
              <a:p>
                <a:endParaRPr sz="3600"/>
              </a:p>
            </p:txBody>
          </p:sp>
        </p:grpSp>
      </p:grpSp>
      <p:grpSp>
        <p:nvGrpSpPr>
          <p:cNvPr id="3736" name="Google Shape;3736;p79"/>
          <p:cNvGrpSpPr/>
          <p:nvPr/>
        </p:nvGrpSpPr>
        <p:grpSpPr>
          <a:xfrm>
            <a:off x="16369469" y="8256903"/>
            <a:ext cx="1270714" cy="1270714"/>
            <a:chOff x="3922789" y="109320"/>
            <a:chExt cx="683400" cy="683400"/>
          </a:xfrm>
        </p:grpSpPr>
        <p:sp>
          <p:nvSpPr>
            <p:cNvPr id="3737" name="Google Shape;3737;p79"/>
            <p:cNvSpPr/>
            <p:nvPr/>
          </p:nvSpPr>
          <p:spPr>
            <a:xfrm rot="1625691">
              <a:off x="4010573" y="197103"/>
              <a:ext cx="507833" cy="507833"/>
            </a:xfrm>
            <a:prstGeom prst="ellipse">
              <a:avLst/>
            </a:prstGeom>
            <a:solidFill>
              <a:schemeClr val="accent2"/>
            </a:solidFill>
            <a:ln>
              <a:noFill/>
            </a:ln>
          </p:spPr>
          <p:txBody>
            <a:bodyPr spcFirstLastPara="1" wrap="square" lIns="182850" tIns="182850" rIns="182850" bIns="182850" anchor="ctr" anchorCtr="0">
              <a:noAutofit/>
            </a:bodyPr>
            <a:lstStyle/>
            <a:p>
              <a:endParaRPr sz="3600"/>
            </a:p>
          </p:txBody>
        </p:sp>
        <p:sp>
          <p:nvSpPr>
            <p:cNvPr id="3738" name="Google Shape;3738;p79">
              <a:hlinkClick r:id="rId4" action="ppaction://hlinksldjump"/>
            </p:cNvPr>
            <p:cNvSpPr/>
            <p:nvPr/>
          </p:nvSpPr>
          <p:spPr>
            <a:xfrm rot="1625197">
              <a:off x="4065546" y="251973"/>
              <a:ext cx="397947" cy="397947"/>
            </a:xfrm>
            <a:prstGeom prst="ellipse">
              <a:avLst/>
            </a:prstGeom>
            <a:solidFill>
              <a:schemeClr val="lt1"/>
            </a:solidFill>
            <a:ln>
              <a:noFill/>
            </a:ln>
          </p:spPr>
          <p:txBody>
            <a:bodyPr spcFirstLastPara="1" wrap="square" lIns="182850" tIns="182850" rIns="182850" bIns="182850" anchor="ctr" anchorCtr="0">
              <a:noAutofit/>
            </a:bodyPr>
            <a:lstStyle/>
            <a:p>
              <a:endParaRPr sz="3600"/>
            </a:p>
          </p:txBody>
        </p:sp>
        <p:grpSp>
          <p:nvGrpSpPr>
            <p:cNvPr id="3739" name="Google Shape;3739;p79"/>
            <p:cNvGrpSpPr/>
            <p:nvPr/>
          </p:nvGrpSpPr>
          <p:grpSpPr>
            <a:xfrm rot="1625114">
              <a:off x="4079249" y="423580"/>
              <a:ext cx="368338" cy="58798"/>
              <a:chOff x="4083986" y="424038"/>
              <a:chExt cx="368350" cy="58800"/>
            </a:xfrm>
          </p:grpSpPr>
          <p:sp>
            <p:nvSpPr>
              <p:cNvPr id="3740" name="Google Shape;3740;p79"/>
              <p:cNvSpPr/>
              <p:nvPr/>
            </p:nvSpPr>
            <p:spPr>
              <a:xfrm rot="-5400000" flipH="1">
                <a:off x="4141136" y="366888"/>
                <a:ext cx="58800" cy="173100"/>
              </a:xfrm>
              <a:prstGeom prst="triangle">
                <a:avLst>
                  <a:gd name="adj" fmla="val 50000"/>
                </a:avLst>
              </a:prstGeom>
              <a:solidFill>
                <a:schemeClr val="lt2"/>
              </a:solidFill>
              <a:ln>
                <a:noFill/>
              </a:ln>
            </p:spPr>
            <p:txBody>
              <a:bodyPr spcFirstLastPara="1" wrap="square" lIns="182850" tIns="182850" rIns="182850" bIns="182850" anchor="ctr" anchorCtr="0">
                <a:noAutofit/>
              </a:bodyPr>
              <a:lstStyle/>
              <a:p>
                <a:endParaRPr sz="3600"/>
              </a:p>
            </p:txBody>
          </p:sp>
          <p:sp>
            <p:nvSpPr>
              <p:cNvPr id="3741" name="Google Shape;3741;p79"/>
              <p:cNvSpPr/>
              <p:nvPr/>
            </p:nvSpPr>
            <p:spPr>
              <a:xfrm rot="5400000">
                <a:off x="4336386" y="366888"/>
                <a:ext cx="58800" cy="173100"/>
              </a:xfrm>
              <a:prstGeom prst="triangle">
                <a:avLst>
                  <a:gd name="adj" fmla="val 50000"/>
                </a:avLst>
              </a:prstGeom>
              <a:solidFill>
                <a:schemeClr val="accent2"/>
              </a:solidFill>
              <a:ln>
                <a:noFill/>
              </a:ln>
            </p:spPr>
            <p:txBody>
              <a:bodyPr spcFirstLastPara="1" wrap="square" lIns="182850" tIns="182850" rIns="182850" bIns="182850" anchor="ctr" anchorCtr="0">
                <a:noAutofit/>
              </a:bodyPr>
              <a:lstStyle/>
              <a:p>
                <a:endParaRPr sz="3600"/>
              </a:p>
            </p:txBody>
          </p:sp>
        </p:grpSp>
        <p:sp>
          <p:nvSpPr>
            <p:cNvPr id="3742" name="Google Shape;3742;p79"/>
            <p:cNvSpPr/>
            <p:nvPr/>
          </p:nvSpPr>
          <p:spPr>
            <a:xfrm rot="1623036">
              <a:off x="4217071" y="403468"/>
              <a:ext cx="94992" cy="94992"/>
            </a:xfrm>
            <a:prstGeom prst="ellipse">
              <a:avLst/>
            </a:prstGeom>
            <a:solidFill>
              <a:schemeClr val="dk2"/>
            </a:solidFill>
            <a:ln>
              <a:noFill/>
            </a:ln>
          </p:spPr>
          <p:txBody>
            <a:bodyPr spcFirstLastPara="1" wrap="square" lIns="182850" tIns="182850" rIns="182850" bIns="182850" anchor="ctr" anchorCtr="0">
              <a:noAutofit/>
            </a:bodyPr>
            <a:lstStyle/>
            <a:p>
              <a:endParaRPr sz="3600"/>
            </a:p>
          </p:txBody>
        </p:sp>
      </p:grpSp>
      <p:grpSp>
        <p:nvGrpSpPr>
          <p:cNvPr id="3743" name="Google Shape;3743;p79"/>
          <p:cNvGrpSpPr/>
          <p:nvPr/>
        </p:nvGrpSpPr>
        <p:grpSpPr>
          <a:xfrm>
            <a:off x="5691294" y="5542226"/>
            <a:ext cx="6905412" cy="2714676"/>
            <a:chOff x="5477225" y="2961025"/>
            <a:chExt cx="2462525" cy="968075"/>
          </a:xfrm>
        </p:grpSpPr>
        <p:sp>
          <p:nvSpPr>
            <p:cNvPr id="3744" name="Google Shape;3744;p79"/>
            <p:cNvSpPr/>
            <p:nvPr/>
          </p:nvSpPr>
          <p:spPr>
            <a:xfrm>
              <a:off x="5477225" y="2961025"/>
              <a:ext cx="2462525" cy="968075"/>
            </a:xfrm>
            <a:custGeom>
              <a:avLst/>
              <a:gdLst/>
              <a:ahLst/>
              <a:cxnLst/>
              <a:rect l="l" t="t" r="r" b="b"/>
              <a:pathLst>
                <a:path w="98501" h="38723" extrusionOk="0">
                  <a:moveTo>
                    <a:pt x="59550" y="1"/>
                  </a:moveTo>
                  <a:cubicBezTo>
                    <a:pt x="59528" y="1"/>
                    <a:pt x="59506" y="1"/>
                    <a:pt x="59485" y="2"/>
                  </a:cubicBezTo>
                  <a:cubicBezTo>
                    <a:pt x="54983" y="135"/>
                    <a:pt x="49115" y="7151"/>
                    <a:pt x="45198" y="7151"/>
                  </a:cubicBezTo>
                  <a:cubicBezTo>
                    <a:pt x="44759" y="7151"/>
                    <a:pt x="44344" y="7063"/>
                    <a:pt x="43959" y="6867"/>
                  </a:cubicBezTo>
                  <a:cubicBezTo>
                    <a:pt x="42929" y="6341"/>
                    <a:pt x="41898" y="6110"/>
                    <a:pt x="40900" y="6110"/>
                  </a:cubicBezTo>
                  <a:cubicBezTo>
                    <a:pt x="38213" y="6110"/>
                    <a:pt x="35767" y="7781"/>
                    <a:pt x="34242" y="9846"/>
                  </a:cubicBezTo>
                  <a:cubicBezTo>
                    <a:pt x="32172" y="12619"/>
                    <a:pt x="28338" y="19550"/>
                    <a:pt x="25223" y="19550"/>
                  </a:cubicBezTo>
                  <a:cubicBezTo>
                    <a:pt x="25159" y="19550"/>
                    <a:pt x="25095" y="19547"/>
                    <a:pt x="25032" y="19541"/>
                  </a:cubicBezTo>
                  <a:cubicBezTo>
                    <a:pt x="23346" y="19383"/>
                    <a:pt x="20714" y="18752"/>
                    <a:pt x="18166" y="18752"/>
                  </a:cubicBezTo>
                  <a:cubicBezTo>
                    <a:pt x="15958" y="18752"/>
                    <a:pt x="13812" y="19226"/>
                    <a:pt x="12400" y="20893"/>
                  </a:cubicBezTo>
                  <a:cubicBezTo>
                    <a:pt x="9928" y="23830"/>
                    <a:pt x="3549" y="33716"/>
                    <a:pt x="190" y="38194"/>
                  </a:cubicBezTo>
                  <a:cubicBezTo>
                    <a:pt x="0" y="38426"/>
                    <a:pt x="106" y="38616"/>
                    <a:pt x="401" y="38616"/>
                  </a:cubicBezTo>
                  <a:lnTo>
                    <a:pt x="98121" y="38722"/>
                  </a:lnTo>
                  <a:cubicBezTo>
                    <a:pt x="98416" y="38722"/>
                    <a:pt x="98501" y="38532"/>
                    <a:pt x="98332" y="38300"/>
                  </a:cubicBezTo>
                  <a:cubicBezTo>
                    <a:pt x="95522" y="34561"/>
                    <a:pt x="92481" y="29554"/>
                    <a:pt x="91551" y="26407"/>
                  </a:cubicBezTo>
                  <a:cubicBezTo>
                    <a:pt x="90359" y="22321"/>
                    <a:pt x="87433" y="18948"/>
                    <a:pt x="85350" y="18948"/>
                  </a:cubicBezTo>
                  <a:cubicBezTo>
                    <a:pt x="84924" y="18948"/>
                    <a:pt x="84534" y="19089"/>
                    <a:pt x="84200" y="19394"/>
                  </a:cubicBezTo>
                  <a:cubicBezTo>
                    <a:pt x="83546" y="19985"/>
                    <a:pt x="82765" y="20219"/>
                    <a:pt x="81980" y="20219"/>
                  </a:cubicBezTo>
                  <a:cubicBezTo>
                    <a:pt x="80381" y="20219"/>
                    <a:pt x="78761" y="19251"/>
                    <a:pt x="78137" y="18359"/>
                  </a:cubicBezTo>
                  <a:cubicBezTo>
                    <a:pt x="77233" y="17012"/>
                    <a:pt x="64580" y="1"/>
                    <a:pt x="59550" y="1"/>
                  </a:cubicBezTo>
                  <a:close/>
                </a:path>
              </a:pathLst>
            </a:custGeom>
            <a:solidFill>
              <a:srgbClr val="F9B95F"/>
            </a:solidFill>
            <a:ln>
              <a:noFill/>
            </a:ln>
          </p:spPr>
          <p:txBody>
            <a:bodyPr spcFirstLastPara="1" wrap="square" lIns="182850" tIns="182850" rIns="182850" bIns="182850" anchor="ctr" anchorCtr="0">
              <a:noAutofit/>
            </a:bodyPr>
            <a:lstStyle/>
            <a:p>
              <a:endParaRPr sz="3600"/>
            </a:p>
          </p:txBody>
        </p:sp>
        <p:sp>
          <p:nvSpPr>
            <p:cNvPr id="3745" name="Google Shape;3745;p79"/>
            <p:cNvSpPr/>
            <p:nvPr/>
          </p:nvSpPr>
          <p:spPr>
            <a:xfrm>
              <a:off x="5477750" y="3552000"/>
              <a:ext cx="2462000" cy="377100"/>
            </a:xfrm>
            <a:custGeom>
              <a:avLst/>
              <a:gdLst/>
              <a:ahLst/>
              <a:cxnLst/>
              <a:rect l="l" t="t" r="r" b="b"/>
              <a:pathLst>
                <a:path w="98480" h="15084" extrusionOk="0">
                  <a:moveTo>
                    <a:pt x="90411" y="1"/>
                  </a:moveTo>
                  <a:cubicBezTo>
                    <a:pt x="81771" y="6908"/>
                    <a:pt x="66857" y="11471"/>
                    <a:pt x="49916" y="11471"/>
                  </a:cubicBezTo>
                  <a:cubicBezTo>
                    <a:pt x="33334" y="11471"/>
                    <a:pt x="18716" y="7098"/>
                    <a:pt x="9992" y="444"/>
                  </a:cubicBezTo>
                  <a:cubicBezTo>
                    <a:pt x="6992" y="4669"/>
                    <a:pt x="2704" y="11154"/>
                    <a:pt x="169" y="14555"/>
                  </a:cubicBezTo>
                  <a:cubicBezTo>
                    <a:pt x="0" y="14787"/>
                    <a:pt x="85" y="14977"/>
                    <a:pt x="380" y="14977"/>
                  </a:cubicBezTo>
                  <a:lnTo>
                    <a:pt x="98100" y="15083"/>
                  </a:lnTo>
                  <a:cubicBezTo>
                    <a:pt x="98395" y="15083"/>
                    <a:pt x="98480" y="14893"/>
                    <a:pt x="98311" y="14661"/>
                  </a:cubicBezTo>
                  <a:cubicBezTo>
                    <a:pt x="95501" y="10922"/>
                    <a:pt x="92460" y="5915"/>
                    <a:pt x="91530" y="2768"/>
                  </a:cubicBezTo>
                  <a:cubicBezTo>
                    <a:pt x="91256" y="1796"/>
                    <a:pt x="90854" y="867"/>
                    <a:pt x="90411" y="1"/>
                  </a:cubicBezTo>
                  <a:close/>
                </a:path>
              </a:pathLst>
            </a:custGeom>
            <a:solidFill>
              <a:srgbClr val="E3A555"/>
            </a:solidFill>
            <a:ln>
              <a:noFill/>
            </a:ln>
          </p:spPr>
          <p:txBody>
            <a:bodyPr spcFirstLastPara="1" wrap="square" lIns="182850" tIns="182850" rIns="182850" bIns="182850" anchor="ctr" anchorCtr="0">
              <a:noAutofit/>
            </a:bodyPr>
            <a:lstStyle/>
            <a:p>
              <a:endParaRPr sz="3600"/>
            </a:p>
          </p:txBody>
        </p:sp>
      </p:grpSp>
      <p:sp>
        <p:nvSpPr>
          <p:cNvPr id="3746" name="Google Shape;3746;p79"/>
          <p:cNvSpPr/>
          <p:nvPr/>
        </p:nvSpPr>
        <p:spPr>
          <a:xfrm rot="-4938680">
            <a:off x="1537415" y="4258219"/>
            <a:ext cx="1019562" cy="1049678"/>
          </a:xfrm>
          <a:custGeom>
            <a:avLst/>
            <a:gdLst/>
            <a:ahLst/>
            <a:cxnLst/>
            <a:rect l="l" t="t" r="r" b="b"/>
            <a:pathLst>
              <a:path w="3659" h="3767" extrusionOk="0">
                <a:moveTo>
                  <a:pt x="1282" y="1"/>
                </a:moveTo>
                <a:lnTo>
                  <a:pt x="742" y="51"/>
                </a:lnTo>
                <a:cubicBezTo>
                  <a:pt x="742" y="51"/>
                  <a:pt x="1037" y="893"/>
                  <a:pt x="1332" y="1779"/>
                </a:cubicBezTo>
                <a:cubicBezTo>
                  <a:pt x="677" y="2089"/>
                  <a:pt x="101" y="2348"/>
                  <a:pt x="0" y="2362"/>
                </a:cubicBezTo>
                <a:lnTo>
                  <a:pt x="209" y="3291"/>
                </a:lnTo>
                <a:lnTo>
                  <a:pt x="1570" y="2485"/>
                </a:lnTo>
                <a:cubicBezTo>
                  <a:pt x="1779" y="3126"/>
                  <a:pt x="1952" y="3673"/>
                  <a:pt x="1952" y="3767"/>
                </a:cubicBezTo>
                <a:lnTo>
                  <a:pt x="2902" y="3673"/>
                </a:lnTo>
                <a:lnTo>
                  <a:pt x="2211" y="2103"/>
                </a:lnTo>
                <a:lnTo>
                  <a:pt x="3658" y="1239"/>
                </a:lnTo>
                <a:lnTo>
                  <a:pt x="3543" y="713"/>
                </a:lnTo>
                <a:cubicBezTo>
                  <a:pt x="3543" y="713"/>
                  <a:pt x="2765" y="1095"/>
                  <a:pt x="1937" y="1491"/>
                </a:cubicBezTo>
                <a:lnTo>
                  <a:pt x="1282" y="1"/>
                </a:lnTo>
                <a:close/>
              </a:path>
            </a:pathLst>
          </a:custGeom>
          <a:solidFill>
            <a:schemeClr val="lt2"/>
          </a:solidFill>
          <a:ln>
            <a:noFill/>
          </a:ln>
        </p:spPr>
        <p:txBody>
          <a:bodyPr spcFirstLastPara="1" wrap="square" lIns="182850" tIns="182850" rIns="182850" bIns="182850" anchor="ctr" anchorCtr="0">
            <a:noAutofit/>
          </a:bodyPr>
          <a:lstStyle/>
          <a:p>
            <a:endParaRPr sz="3600"/>
          </a:p>
        </p:txBody>
      </p:sp>
      <p:grpSp>
        <p:nvGrpSpPr>
          <p:cNvPr id="3757" name="Google Shape;3757;p79"/>
          <p:cNvGrpSpPr/>
          <p:nvPr/>
        </p:nvGrpSpPr>
        <p:grpSpPr>
          <a:xfrm>
            <a:off x="17094974" y="560316"/>
            <a:ext cx="784224" cy="784200"/>
            <a:chOff x="7205125" y="211475"/>
            <a:chExt cx="392112" cy="392100"/>
          </a:xfrm>
        </p:grpSpPr>
        <p:sp>
          <p:nvSpPr>
            <p:cNvPr id="3758" name="Google Shape;3758;p79"/>
            <p:cNvSpPr/>
            <p:nvPr/>
          </p:nvSpPr>
          <p:spPr>
            <a:xfrm flipH="1">
              <a:off x="7216806" y="220550"/>
              <a:ext cx="380430" cy="373923"/>
            </a:xfrm>
            <a:custGeom>
              <a:avLst/>
              <a:gdLst/>
              <a:ahLst/>
              <a:cxnLst/>
              <a:rect l="l" t="t" r="r" b="b"/>
              <a:pathLst>
                <a:path w="33967" h="33386" extrusionOk="0">
                  <a:moveTo>
                    <a:pt x="12738" y="0"/>
                  </a:moveTo>
                  <a:cubicBezTo>
                    <a:pt x="5467" y="1862"/>
                    <a:pt x="0" y="8492"/>
                    <a:pt x="0" y="16402"/>
                  </a:cubicBezTo>
                  <a:cubicBezTo>
                    <a:pt x="0" y="22451"/>
                    <a:pt x="3199" y="27744"/>
                    <a:pt x="7910" y="30768"/>
                  </a:cubicBezTo>
                  <a:cubicBezTo>
                    <a:pt x="10527" y="32396"/>
                    <a:pt x="13668" y="33385"/>
                    <a:pt x="16983" y="33385"/>
                  </a:cubicBezTo>
                  <a:cubicBezTo>
                    <a:pt x="20357" y="33385"/>
                    <a:pt x="23439" y="32396"/>
                    <a:pt x="26057" y="30768"/>
                  </a:cubicBezTo>
                  <a:cubicBezTo>
                    <a:pt x="30826" y="27744"/>
                    <a:pt x="33967" y="22451"/>
                    <a:pt x="33967" y="16402"/>
                  </a:cubicBezTo>
                  <a:cubicBezTo>
                    <a:pt x="33967" y="8492"/>
                    <a:pt x="28558" y="1862"/>
                    <a:pt x="21229" y="0"/>
                  </a:cubicBezTo>
                  <a:lnTo>
                    <a:pt x="20822" y="0"/>
                  </a:lnTo>
                  <a:cubicBezTo>
                    <a:pt x="20124" y="0"/>
                    <a:pt x="19484" y="408"/>
                    <a:pt x="19135" y="1047"/>
                  </a:cubicBezTo>
                  <a:lnTo>
                    <a:pt x="17100" y="5119"/>
                  </a:lnTo>
                  <a:lnTo>
                    <a:pt x="15064" y="1047"/>
                  </a:lnTo>
                  <a:cubicBezTo>
                    <a:pt x="14773" y="408"/>
                    <a:pt x="14133" y="0"/>
                    <a:pt x="13436" y="0"/>
                  </a:cubicBezTo>
                  <a:close/>
                </a:path>
              </a:pathLst>
            </a:custGeom>
            <a:solidFill>
              <a:schemeClr val="lt1"/>
            </a:solidFill>
            <a:ln>
              <a:noFill/>
            </a:ln>
            <a:effectLst>
              <a:outerShdw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3759" name="Google Shape;3759;p79">
              <a:hlinkClick r:id="rId5" action="ppaction://hlinksldjump"/>
            </p:cNvPr>
            <p:cNvSpPr/>
            <p:nvPr/>
          </p:nvSpPr>
          <p:spPr>
            <a:xfrm flipH="1">
              <a:off x="7205125" y="211475"/>
              <a:ext cx="392100" cy="3921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sp>
          <p:nvSpPr>
            <p:cNvPr id="3760" name="Google Shape;3760;p79"/>
            <p:cNvSpPr/>
            <p:nvPr/>
          </p:nvSpPr>
          <p:spPr>
            <a:xfrm>
              <a:off x="7333407" y="414361"/>
              <a:ext cx="147874" cy="83395"/>
            </a:xfrm>
            <a:custGeom>
              <a:avLst/>
              <a:gdLst/>
              <a:ahLst/>
              <a:cxnLst/>
              <a:rect l="l" t="t" r="r" b="b"/>
              <a:pathLst>
                <a:path w="13203" h="7446" extrusionOk="0">
                  <a:moveTo>
                    <a:pt x="7677" y="1629"/>
                  </a:moveTo>
                  <a:lnTo>
                    <a:pt x="7677" y="5817"/>
                  </a:lnTo>
                  <a:lnTo>
                    <a:pt x="5467" y="5817"/>
                  </a:lnTo>
                  <a:lnTo>
                    <a:pt x="5467" y="1629"/>
                  </a:lnTo>
                  <a:close/>
                  <a:moveTo>
                    <a:pt x="756" y="1"/>
                  </a:moveTo>
                  <a:cubicBezTo>
                    <a:pt x="349" y="1"/>
                    <a:pt x="0" y="408"/>
                    <a:pt x="0" y="815"/>
                  </a:cubicBezTo>
                  <a:lnTo>
                    <a:pt x="0" y="6631"/>
                  </a:lnTo>
                  <a:cubicBezTo>
                    <a:pt x="0" y="7097"/>
                    <a:pt x="349" y="7445"/>
                    <a:pt x="756" y="7445"/>
                  </a:cubicBezTo>
                  <a:lnTo>
                    <a:pt x="12389" y="7445"/>
                  </a:lnTo>
                  <a:cubicBezTo>
                    <a:pt x="12796" y="7445"/>
                    <a:pt x="13203" y="7097"/>
                    <a:pt x="13203" y="6631"/>
                  </a:cubicBezTo>
                  <a:lnTo>
                    <a:pt x="13203" y="815"/>
                  </a:lnTo>
                  <a:cubicBezTo>
                    <a:pt x="13203" y="408"/>
                    <a:pt x="12796" y="1"/>
                    <a:pt x="12389" y="1"/>
                  </a:cubicBezTo>
                  <a:cubicBezTo>
                    <a:pt x="11923" y="1"/>
                    <a:pt x="11574" y="408"/>
                    <a:pt x="11574" y="815"/>
                  </a:cubicBezTo>
                  <a:lnTo>
                    <a:pt x="11574" y="5817"/>
                  </a:lnTo>
                  <a:lnTo>
                    <a:pt x="9306" y="5817"/>
                  </a:lnTo>
                  <a:lnTo>
                    <a:pt x="9306" y="815"/>
                  </a:lnTo>
                  <a:cubicBezTo>
                    <a:pt x="9306" y="408"/>
                    <a:pt x="8957" y="1"/>
                    <a:pt x="8492" y="1"/>
                  </a:cubicBezTo>
                  <a:lnTo>
                    <a:pt x="4653" y="1"/>
                  </a:lnTo>
                  <a:cubicBezTo>
                    <a:pt x="4188" y="1"/>
                    <a:pt x="3839" y="408"/>
                    <a:pt x="3839" y="815"/>
                  </a:cubicBezTo>
                  <a:lnTo>
                    <a:pt x="3839" y="5817"/>
                  </a:lnTo>
                  <a:lnTo>
                    <a:pt x="1570" y="5817"/>
                  </a:lnTo>
                  <a:lnTo>
                    <a:pt x="1570" y="815"/>
                  </a:lnTo>
                  <a:cubicBezTo>
                    <a:pt x="1570" y="408"/>
                    <a:pt x="1221" y="1"/>
                    <a:pt x="756"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sp>
          <p:nvSpPr>
            <p:cNvPr id="3761" name="Google Shape;3761;p79"/>
            <p:cNvSpPr/>
            <p:nvPr/>
          </p:nvSpPr>
          <p:spPr>
            <a:xfrm>
              <a:off x="7306045" y="317300"/>
              <a:ext cx="201947" cy="110107"/>
            </a:xfrm>
            <a:custGeom>
              <a:avLst/>
              <a:gdLst/>
              <a:ahLst/>
              <a:cxnLst/>
              <a:rect l="l" t="t" r="r" b="b"/>
              <a:pathLst>
                <a:path w="18031" h="9831" extrusionOk="0">
                  <a:moveTo>
                    <a:pt x="9015" y="1"/>
                  </a:moveTo>
                  <a:cubicBezTo>
                    <a:pt x="8783" y="1"/>
                    <a:pt x="8608" y="59"/>
                    <a:pt x="8434" y="233"/>
                  </a:cubicBezTo>
                  <a:lnTo>
                    <a:pt x="233" y="8434"/>
                  </a:lnTo>
                  <a:cubicBezTo>
                    <a:pt x="117" y="8609"/>
                    <a:pt x="0" y="8783"/>
                    <a:pt x="0" y="9016"/>
                  </a:cubicBezTo>
                  <a:cubicBezTo>
                    <a:pt x="0" y="9248"/>
                    <a:pt x="117" y="9423"/>
                    <a:pt x="233" y="9597"/>
                  </a:cubicBezTo>
                  <a:cubicBezTo>
                    <a:pt x="407" y="9714"/>
                    <a:pt x="582" y="9830"/>
                    <a:pt x="815" y="9830"/>
                  </a:cubicBezTo>
                  <a:cubicBezTo>
                    <a:pt x="1047" y="9830"/>
                    <a:pt x="1222" y="9714"/>
                    <a:pt x="1396" y="9597"/>
                  </a:cubicBezTo>
                  <a:lnTo>
                    <a:pt x="9015" y="1920"/>
                  </a:lnTo>
                  <a:lnTo>
                    <a:pt x="16635" y="9597"/>
                  </a:lnTo>
                  <a:cubicBezTo>
                    <a:pt x="16809" y="9714"/>
                    <a:pt x="16984" y="9830"/>
                    <a:pt x="17216" y="9830"/>
                  </a:cubicBezTo>
                  <a:cubicBezTo>
                    <a:pt x="17449" y="9830"/>
                    <a:pt x="17623" y="9714"/>
                    <a:pt x="17798" y="9597"/>
                  </a:cubicBezTo>
                  <a:cubicBezTo>
                    <a:pt x="17914" y="9423"/>
                    <a:pt x="18031" y="9248"/>
                    <a:pt x="18031" y="9016"/>
                  </a:cubicBezTo>
                  <a:cubicBezTo>
                    <a:pt x="18031" y="8783"/>
                    <a:pt x="17914" y="8609"/>
                    <a:pt x="17798" y="8434"/>
                  </a:cubicBezTo>
                  <a:lnTo>
                    <a:pt x="9597" y="233"/>
                  </a:lnTo>
                  <a:cubicBezTo>
                    <a:pt x="9423" y="59"/>
                    <a:pt x="9248" y="1"/>
                    <a:pt x="9015" y="1"/>
                  </a:cubicBezTo>
                  <a:close/>
                </a:path>
              </a:pathLst>
            </a:custGeom>
            <a:solidFill>
              <a:schemeClr val="dk1"/>
            </a:solidFill>
            <a:ln>
              <a:noFill/>
            </a:ln>
          </p:spPr>
          <p:txBody>
            <a:bodyPr spcFirstLastPara="1" wrap="square" lIns="182850" tIns="182850" rIns="182850" bIns="182850" anchor="ctr" anchorCtr="0">
              <a:noAutofit/>
            </a:bodyPr>
            <a:lstStyle/>
            <a:p>
              <a:endParaRPr sz="3600"/>
            </a:p>
          </p:txBody>
        </p:sp>
      </p:grpSp>
      <p:sp>
        <p:nvSpPr>
          <p:cNvPr id="3764" name="Google Shape;3764;p79">
            <a:hlinkClick r:id="rId6" action="ppaction://hlinksldjump"/>
          </p:cNvPr>
          <p:cNvSpPr/>
          <p:nvPr/>
        </p:nvSpPr>
        <p:spPr>
          <a:xfrm>
            <a:off x="17094974" y="422950"/>
            <a:ext cx="784200" cy="784200"/>
          </a:xfrm>
          <a:prstGeom prst="ellipse">
            <a:avLst/>
          </a:prstGeom>
          <a:noFill/>
          <a:ln>
            <a:noFill/>
          </a:ln>
          <a:effectLst>
            <a:outerShdw blurRad="57150" dist="28575" dir="3000000" algn="bl" rotWithShape="0">
              <a:schemeClr val="dk1">
                <a:alpha val="30000"/>
              </a:schemeClr>
            </a:outerShdw>
          </a:effectLst>
        </p:spPr>
        <p:txBody>
          <a:bodyPr spcFirstLastPara="1" wrap="square" lIns="182850" tIns="182850" rIns="182850" bIns="182850" anchor="ctr" anchorCtr="0">
            <a:noAutofit/>
          </a:bodyPr>
          <a:lstStyle/>
          <a:p>
            <a:endParaRPr sz="3600"/>
          </a:p>
        </p:txBody>
      </p:sp>
      <p:grpSp>
        <p:nvGrpSpPr>
          <p:cNvPr id="29" name="Google Shape;1997;p126">
            <a:extLst>
              <a:ext uri="{FF2B5EF4-FFF2-40B4-BE49-F238E27FC236}">
                <a16:creationId xmlns:a16="http://schemas.microsoft.com/office/drawing/2014/main" id="{9565BAD9-D355-4A93-A91E-12D83089C28F}"/>
              </a:ext>
            </a:extLst>
          </p:cNvPr>
          <p:cNvGrpSpPr/>
          <p:nvPr/>
        </p:nvGrpSpPr>
        <p:grpSpPr>
          <a:xfrm>
            <a:off x="152400" y="2975505"/>
            <a:ext cx="6720249" cy="4181735"/>
            <a:chOff x="235800" y="830650"/>
            <a:chExt cx="6978450" cy="4588844"/>
          </a:xfrm>
        </p:grpSpPr>
        <p:sp>
          <p:nvSpPr>
            <p:cNvPr id="30" name="Google Shape;1998;p126">
              <a:extLst>
                <a:ext uri="{FF2B5EF4-FFF2-40B4-BE49-F238E27FC236}">
                  <a16:creationId xmlns:a16="http://schemas.microsoft.com/office/drawing/2014/main" id="{410CEB24-4664-42B5-9347-7E87DD8EC06D}"/>
                </a:ext>
              </a:extLst>
            </p:cNvPr>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999;p126">
              <a:extLst>
                <a:ext uri="{FF2B5EF4-FFF2-40B4-BE49-F238E27FC236}">
                  <a16:creationId xmlns:a16="http://schemas.microsoft.com/office/drawing/2014/main" id="{4D077ECA-439A-41D5-A922-87F8D9B6CBBA}"/>
                </a:ext>
              </a:extLst>
            </p:cNvPr>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000;p126">
              <a:extLst>
                <a:ext uri="{FF2B5EF4-FFF2-40B4-BE49-F238E27FC236}">
                  <a16:creationId xmlns:a16="http://schemas.microsoft.com/office/drawing/2014/main" id="{53002E66-C3C9-4C05-9073-AA2314BF0D19}"/>
                </a:ext>
              </a:extLst>
            </p:cNvPr>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001;p126">
              <a:extLst>
                <a:ext uri="{FF2B5EF4-FFF2-40B4-BE49-F238E27FC236}">
                  <a16:creationId xmlns:a16="http://schemas.microsoft.com/office/drawing/2014/main" id="{008B5102-82C1-4000-AEC1-991AFDE753CC}"/>
                </a:ext>
              </a:extLst>
            </p:cNvPr>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002;p126">
              <a:extLst>
                <a:ext uri="{FF2B5EF4-FFF2-40B4-BE49-F238E27FC236}">
                  <a16:creationId xmlns:a16="http://schemas.microsoft.com/office/drawing/2014/main" id="{D40498B0-21C4-4DCB-82C4-DA8ED510771B}"/>
                </a:ext>
              </a:extLst>
            </p:cNvPr>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003;p126">
              <a:extLst>
                <a:ext uri="{FF2B5EF4-FFF2-40B4-BE49-F238E27FC236}">
                  <a16:creationId xmlns:a16="http://schemas.microsoft.com/office/drawing/2014/main" id="{AE23E648-7945-452B-A4B9-A80373C504B7}"/>
                </a:ext>
              </a:extLst>
            </p:cNvPr>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3577;p126">
            <a:extLst>
              <a:ext uri="{FF2B5EF4-FFF2-40B4-BE49-F238E27FC236}">
                <a16:creationId xmlns:a16="http://schemas.microsoft.com/office/drawing/2014/main" id="{71CCD692-8803-4CF8-ABBD-17284C652562}"/>
              </a:ext>
            </a:extLst>
          </p:cNvPr>
          <p:cNvGrpSpPr/>
          <p:nvPr/>
        </p:nvGrpSpPr>
        <p:grpSpPr>
          <a:xfrm>
            <a:off x="10783364" y="3087562"/>
            <a:ext cx="7315200" cy="4392563"/>
            <a:chOff x="233350" y="949250"/>
            <a:chExt cx="7137300" cy="3802300"/>
          </a:xfrm>
        </p:grpSpPr>
        <p:sp>
          <p:nvSpPr>
            <p:cNvPr id="37" name="Google Shape;3578;p126">
              <a:extLst>
                <a:ext uri="{FF2B5EF4-FFF2-40B4-BE49-F238E27FC236}">
                  <a16:creationId xmlns:a16="http://schemas.microsoft.com/office/drawing/2014/main" id="{5C3FDD90-0757-41C1-9EB9-96590AEB8436}"/>
                </a:ext>
              </a:extLst>
            </p:cNvPr>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579;p126">
              <a:extLst>
                <a:ext uri="{FF2B5EF4-FFF2-40B4-BE49-F238E27FC236}">
                  <a16:creationId xmlns:a16="http://schemas.microsoft.com/office/drawing/2014/main" id="{5BD8F496-A058-4854-B718-32D0818BB1C4}"/>
                </a:ext>
              </a:extLst>
            </p:cNvPr>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580;p126">
              <a:extLst>
                <a:ext uri="{FF2B5EF4-FFF2-40B4-BE49-F238E27FC236}">
                  <a16:creationId xmlns:a16="http://schemas.microsoft.com/office/drawing/2014/main" id="{4A734A77-8343-43C1-A9DE-0D97F66DAE7C}"/>
                </a:ext>
              </a:extLst>
            </p:cNvPr>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581;p126">
              <a:extLst>
                <a:ext uri="{FF2B5EF4-FFF2-40B4-BE49-F238E27FC236}">
                  <a16:creationId xmlns:a16="http://schemas.microsoft.com/office/drawing/2014/main" id="{330DFDCB-2D39-4D40-8F32-66F8C876B9AD}"/>
                </a:ext>
              </a:extLst>
            </p:cNvPr>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582;p126">
              <a:extLst>
                <a:ext uri="{FF2B5EF4-FFF2-40B4-BE49-F238E27FC236}">
                  <a16:creationId xmlns:a16="http://schemas.microsoft.com/office/drawing/2014/main" id="{6FBB5C15-2878-4DF2-A8EB-9BD77CF4CBC9}"/>
                </a:ext>
              </a:extLst>
            </p:cNvPr>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583;p126">
              <a:extLst>
                <a:ext uri="{FF2B5EF4-FFF2-40B4-BE49-F238E27FC236}">
                  <a16:creationId xmlns:a16="http://schemas.microsoft.com/office/drawing/2014/main" id="{FF0C43EB-65AD-43EE-A57D-E520E735AC81}"/>
                </a:ext>
              </a:extLst>
            </p:cNvPr>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584;p126">
              <a:extLst>
                <a:ext uri="{FF2B5EF4-FFF2-40B4-BE49-F238E27FC236}">
                  <a16:creationId xmlns:a16="http://schemas.microsoft.com/office/drawing/2014/main" id="{BAC46F07-A0C7-4372-96EA-F86FAA7FE746}"/>
                </a:ext>
              </a:extLst>
            </p:cNvPr>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585;p126">
              <a:extLst>
                <a:ext uri="{FF2B5EF4-FFF2-40B4-BE49-F238E27FC236}">
                  <a16:creationId xmlns:a16="http://schemas.microsoft.com/office/drawing/2014/main" id="{457AB3A1-C9A7-4102-ABB9-60038BEF7701}"/>
                </a:ext>
              </a:extLst>
            </p:cNvPr>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586;p126">
              <a:extLst>
                <a:ext uri="{FF2B5EF4-FFF2-40B4-BE49-F238E27FC236}">
                  <a16:creationId xmlns:a16="http://schemas.microsoft.com/office/drawing/2014/main" id="{AFFC7E14-7FF3-4CC6-82F0-585001ED050C}"/>
                </a:ext>
              </a:extLst>
            </p:cNvPr>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587;p126">
              <a:extLst>
                <a:ext uri="{FF2B5EF4-FFF2-40B4-BE49-F238E27FC236}">
                  <a16:creationId xmlns:a16="http://schemas.microsoft.com/office/drawing/2014/main" id="{12F44EA2-1F4E-4C26-AEA9-239C5CA89619}"/>
                </a:ext>
              </a:extLst>
            </p:cNvPr>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588;p126">
              <a:extLst>
                <a:ext uri="{FF2B5EF4-FFF2-40B4-BE49-F238E27FC236}">
                  <a16:creationId xmlns:a16="http://schemas.microsoft.com/office/drawing/2014/main" id="{AF05D346-2F86-4187-A091-5D9729755275}"/>
                </a:ext>
              </a:extLst>
            </p:cNvPr>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589;p126">
              <a:extLst>
                <a:ext uri="{FF2B5EF4-FFF2-40B4-BE49-F238E27FC236}">
                  <a16:creationId xmlns:a16="http://schemas.microsoft.com/office/drawing/2014/main" id="{519E3641-6C7D-4B67-91AC-C4CE2A451775}"/>
                </a:ext>
              </a:extLst>
            </p:cNvPr>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590;p126">
              <a:extLst>
                <a:ext uri="{FF2B5EF4-FFF2-40B4-BE49-F238E27FC236}">
                  <a16:creationId xmlns:a16="http://schemas.microsoft.com/office/drawing/2014/main" id="{BC985134-7BF9-43E8-82C4-DB171EC1D3CE}"/>
                </a:ext>
              </a:extLst>
            </p:cNvPr>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591;p126">
              <a:extLst>
                <a:ext uri="{FF2B5EF4-FFF2-40B4-BE49-F238E27FC236}">
                  <a16:creationId xmlns:a16="http://schemas.microsoft.com/office/drawing/2014/main" id="{80CFC1D0-6C40-4EE8-AAE6-0EA7E2FA705F}"/>
                </a:ext>
              </a:extLst>
            </p:cNvPr>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592;p126">
              <a:extLst>
                <a:ext uri="{FF2B5EF4-FFF2-40B4-BE49-F238E27FC236}">
                  <a16:creationId xmlns:a16="http://schemas.microsoft.com/office/drawing/2014/main" id="{A9A1F809-7EB9-47D6-8E64-B9947A65032C}"/>
                </a:ext>
              </a:extLst>
            </p:cNvPr>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593;p126">
              <a:extLst>
                <a:ext uri="{FF2B5EF4-FFF2-40B4-BE49-F238E27FC236}">
                  <a16:creationId xmlns:a16="http://schemas.microsoft.com/office/drawing/2014/main" id="{F40B0549-D00C-49D4-9C33-9A1383EE62DF}"/>
                </a:ext>
              </a:extLst>
            </p:cNvPr>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594;p126">
              <a:extLst>
                <a:ext uri="{FF2B5EF4-FFF2-40B4-BE49-F238E27FC236}">
                  <a16:creationId xmlns:a16="http://schemas.microsoft.com/office/drawing/2014/main" id="{773583AE-1025-44D8-B963-805B91E9EF53}"/>
                </a:ext>
              </a:extLst>
            </p:cNvPr>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595;p126">
              <a:extLst>
                <a:ext uri="{FF2B5EF4-FFF2-40B4-BE49-F238E27FC236}">
                  <a16:creationId xmlns:a16="http://schemas.microsoft.com/office/drawing/2014/main" id="{1CE7900D-ABDC-4007-9A1D-6B2EFAAA1DE9}"/>
                </a:ext>
              </a:extLst>
            </p:cNvPr>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596;p126">
              <a:extLst>
                <a:ext uri="{FF2B5EF4-FFF2-40B4-BE49-F238E27FC236}">
                  <a16:creationId xmlns:a16="http://schemas.microsoft.com/office/drawing/2014/main" id="{C1856DAA-4552-4A58-976E-B34DDAC82D2B}"/>
                </a:ext>
              </a:extLst>
            </p:cNvPr>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597;p126">
              <a:extLst>
                <a:ext uri="{FF2B5EF4-FFF2-40B4-BE49-F238E27FC236}">
                  <a16:creationId xmlns:a16="http://schemas.microsoft.com/office/drawing/2014/main" id="{CC4898A4-5DAA-4619-B475-D8CA5FBFCEC4}"/>
                </a:ext>
              </a:extLst>
            </p:cNvPr>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598;p126">
              <a:extLst>
                <a:ext uri="{FF2B5EF4-FFF2-40B4-BE49-F238E27FC236}">
                  <a16:creationId xmlns:a16="http://schemas.microsoft.com/office/drawing/2014/main" id="{172825AC-28D9-4058-A980-B77311B084D7}"/>
                </a:ext>
              </a:extLst>
            </p:cNvPr>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599;p126">
              <a:extLst>
                <a:ext uri="{FF2B5EF4-FFF2-40B4-BE49-F238E27FC236}">
                  <a16:creationId xmlns:a16="http://schemas.microsoft.com/office/drawing/2014/main" id="{D06A168B-8CEB-4374-81F7-DAE7D0A68889}"/>
                </a:ext>
              </a:extLst>
            </p:cNvPr>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600;p126">
              <a:extLst>
                <a:ext uri="{FF2B5EF4-FFF2-40B4-BE49-F238E27FC236}">
                  <a16:creationId xmlns:a16="http://schemas.microsoft.com/office/drawing/2014/main" id="{65AE593A-BFBC-4F70-B78E-6AEE687EA93B}"/>
                </a:ext>
              </a:extLst>
            </p:cNvPr>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601;p126">
              <a:extLst>
                <a:ext uri="{FF2B5EF4-FFF2-40B4-BE49-F238E27FC236}">
                  <a16:creationId xmlns:a16="http://schemas.microsoft.com/office/drawing/2014/main" id="{06F160CD-4094-420E-ABFF-6ACCD762726C}"/>
                </a:ext>
              </a:extLst>
            </p:cNvPr>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602;p126">
              <a:extLst>
                <a:ext uri="{FF2B5EF4-FFF2-40B4-BE49-F238E27FC236}">
                  <a16:creationId xmlns:a16="http://schemas.microsoft.com/office/drawing/2014/main" id="{520DA7B4-0202-43E0-BE4E-614689F936C4}"/>
                </a:ext>
              </a:extLst>
            </p:cNvPr>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603;p126">
              <a:extLst>
                <a:ext uri="{FF2B5EF4-FFF2-40B4-BE49-F238E27FC236}">
                  <a16:creationId xmlns:a16="http://schemas.microsoft.com/office/drawing/2014/main" id="{693E67B3-DFE0-4F5C-952F-92122198B449}"/>
                </a:ext>
              </a:extLst>
            </p:cNvPr>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604;p126">
              <a:extLst>
                <a:ext uri="{FF2B5EF4-FFF2-40B4-BE49-F238E27FC236}">
                  <a16:creationId xmlns:a16="http://schemas.microsoft.com/office/drawing/2014/main" id="{89B78138-4E61-4D57-8FD9-10ADD92EE070}"/>
                </a:ext>
              </a:extLst>
            </p:cNvPr>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605;p126">
              <a:extLst>
                <a:ext uri="{FF2B5EF4-FFF2-40B4-BE49-F238E27FC236}">
                  <a16:creationId xmlns:a16="http://schemas.microsoft.com/office/drawing/2014/main" id="{847E3441-286F-4CF2-BC51-4C98D336CD6D}"/>
                </a:ext>
              </a:extLst>
            </p:cNvPr>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606;p126">
              <a:extLst>
                <a:ext uri="{FF2B5EF4-FFF2-40B4-BE49-F238E27FC236}">
                  <a16:creationId xmlns:a16="http://schemas.microsoft.com/office/drawing/2014/main" id="{A783A790-4483-47B8-A10F-0D8FC687DEEB}"/>
                </a:ext>
              </a:extLst>
            </p:cNvPr>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607;p126">
              <a:extLst>
                <a:ext uri="{FF2B5EF4-FFF2-40B4-BE49-F238E27FC236}">
                  <a16:creationId xmlns:a16="http://schemas.microsoft.com/office/drawing/2014/main" id="{1E175A7C-874F-42F6-9840-36A2B202BC1B}"/>
                </a:ext>
              </a:extLst>
            </p:cNvPr>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608;p126">
              <a:extLst>
                <a:ext uri="{FF2B5EF4-FFF2-40B4-BE49-F238E27FC236}">
                  <a16:creationId xmlns:a16="http://schemas.microsoft.com/office/drawing/2014/main" id="{DFF3FC38-1516-45B2-989D-EB6B0D0C83E5}"/>
                </a:ext>
              </a:extLst>
            </p:cNvPr>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609;p126">
              <a:extLst>
                <a:ext uri="{FF2B5EF4-FFF2-40B4-BE49-F238E27FC236}">
                  <a16:creationId xmlns:a16="http://schemas.microsoft.com/office/drawing/2014/main" id="{43D10659-EF01-48DC-9954-002A181AFED4}"/>
                </a:ext>
              </a:extLst>
            </p:cNvPr>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610;p126">
              <a:extLst>
                <a:ext uri="{FF2B5EF4-FFF2-40B4-BE49-F238E27FC236}">
                  <a16:creationId xmlns:a16="http://schemas.microsoft.com/office/drawing/2014/main" id="{C38477C9-6688-4CAE-99A8-A5A3E4AE7201}"/>
                </a:ext>
              </a:extLst>
            </p:cNvPr>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611;p126">
              <a:extLst>
                <a:ext uri="{FF2B5EF4-FFF2-40B4-BE49-F238E27FC236}">
                  <a16:creationId xmlns:a16="http://schemas.microsoft.com/office/drawing/2014/main" id="{8BBC6E50-FBC8-4872-8C9F-E17C03FC4A14}"/>
                </a:ext>
              </a:extLst>
            </p:cNvPr>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612;p126">
              <a:extLst>
                <a:ext uri="{FF2B5EF4-FFF2-40B4-BE49-F238E27FC236}">
                  <a16:creationId xmlns:a16="http://schemas.microsoft.com/office/drawing/2014/main" id="{84D56F87-4BDC-4261-BE0A-6B764BA0AEDB}"/>
                </a:ext>
              </a:extLst>
            </p:cNvPr>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613;p126">
              <a:extLst>
                <a:ext uri="{FF2B5EF4-FFF2-40B4-BE49-F238E27FC236}">
                  <a16:creationId xmlns:a16="http://schemas.microsoft.com/office/drawing/2014/main" id="{F4EE7A57-2ED8-4CFC-8BC1-8B5B93A00B08}"/>
                </a:ext>
              </a:extLst>
            </p:cNvPr>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614;p126">
              <a:extLst>
                <a:ext uri="{FF2B5EF4-FFF2-40B4-BE49-F238E27FC236}">
                  <a16:creationId xmlns:a16="http://schemas.microsoft.com/office/drawing/2014/main" id="{E206C607-80E8-4193-974E-8543B3DE597F}"/>
                </a:ext>
              </a:extLst>
            </p:cNvPr>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615;p126">
              <a:extLst>
                <a:ext uri="{FF2B5EF4-FFF2-40B4-BE49-F238E27FC236}">
                  <a16:creationId xmlns:a16="http://schemas.microsoft.com/office/drawing/2014/main" id="{AFCD64AC-6CA1-468B-87B0-2C01E23CC376}"/>
                </a:ext>
              </a:extLst>
            </p:cNvPr>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616;p126">
              <a:extLst>
                <a:ext uri="{FF2B5EF4-FFF2-40B4-BE49-F238E27FC236}">
                  <a16:creationId xmlns:a16="http://schemas.microsoft.com/office/drawing/2014/main" id="{143AD082-2896-4E3A-A501-AC83ADD1DE81}"/>
                </a:ext>
              </a:extLst>
            </p:cNvPr>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617;p126">
              <a:extLst>
                <a:ext uri="{FF2B5EF4-FFF2-40B4-BE49-F238E27FC236}">
                  <a16:creationId xmlns:a16="http://schemas.microsoft.com/office/drawing/2014/main" id="{89D8F71A-C264-4CFE-A24D-150A64756624}"/>
                </a:ext>
              </a:extLst>
            </p:cNvPr>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618;p126">
              <a:extLst>
                <a:ext uri="{FF2B5EF4-FFF2-40B4-BE49-F238E27FC236}">
                  <a16:creationId xmlns:a16="http://schemas.microsoft.com/office/drawing/2014/main" id="{2F900505-DDB9-401E-A99E-D1FBD497597E}"/>
                </a:ext>
              </a:extLst>
            </p:cNvPr>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619;p126">
              <a:extLst>
                <a:ext uri="{FF2B5EF4-FFF2-40B4-BE49-F238E27FC236}">
                  <a16:creationId xmlns:a16="http://schemas.microsoft.com/office/drawing/2014/main" id="{0FE58E20-B2FA-4EB8-B11D-9A39694E9A2B}"/>
                </a:ext>
              </a:extLst>
            </p:cNvPr>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620;p126">
              <a:extLst>
                <a:ext uri="{FF2B5EF4-FFF2-40B4-BE49-F238E27FC236}">
                  <a16:creationId xmlns:a16="http://schemas.microsoft.com/office/drawing/2014/main" id="{FBB001DC-0E25-428C-B17D-D50CA06E6DEE}"/>
                </a:ext>
              </a:extLst>
            </p:cNvPr>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621;p126">
              <a:extLst>
                <a:ext uri="{FF2B5EF4-FFF2-40B4-BE49-F238E27FC236}">
                  <a16:creationId xmlns:a16="http://schemas.microsoft.com/office/drawing/2014/main" id="{79AD0BD5-D686-4523-B5B7-39C6D391EBF1}"/>
                </a:ext>
              </a:extLst>
            </p:cNvPr>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622;p126">
              <a:extLst>
                <a:ext uri="{FF2B5EF4-FFF2-40B4-BE49-F238E27FC236}">
                  <a16:creationId xmlns:a16="http://schemas.microsoft.com/office/drawing/2014/main" id="{52E22F1E-69D0-4C4D-97E5-01E2C4205450}"/>
                </a:ext>
              </a:extLst>
            </p:cNvPr>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623;p126">
              <a:extLst>
                <a:ext uri="{FF2B5EF4-FFF2-40B4-BE49-F238E27FC236}">
                  <a16:creationId xmlns:a16="http://schemas.microsoft.com/office/drawing/2014/main" id="{85F64ADB-90F0-4BE5-819A-161D821C081F}"/>
                </a:ext>
              </a:extLst>
            </p:cNvPr>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624;p126">
              <a:extLst>
                <a:ext uri="{FF2B5EF4-FFF2-40B4-BE49-F238E27FC236}">
                  <a16:creationId xmlns:a16="http://schemas.microsoft.com/office/drawing/2014/main" id="{467D7FDD-CD35-4675-B6B8-1125F25B3893}"/>
                </a:ext>
              </a:extLst>
            </p:cNvPr>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625;p126">
              <a:extLst>
                <a:ext uri="{FF2B5EF4-FFF2-40B4-BE49-F238E27FC236}">
                  <a16:creationId xmlns:a16="http://schemas.microsoft.com/office/drawing/2014/main" id="{E109A676-403F-4A98-BD42-66092B28D6B0}"/>
                </a:ext>
              </a:extLst>
            </p:cNvPr>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626;p126">
              <a:extLst>
                <a:ext uri="{FF2B5EF4-FFF2-40B4-BE49-F238E27FC236}">
                  <a16:creationId xmlns:a16="http://schemas.microsoft.com/office/drawing/2014/main" id="{AD886ACD-2A26-4EDC-9372-F30DAF2D195C}"/>
                </a:ext>
              </a:extLst>
            </p:cNvPr>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627;p126">
              <a:extLst>
                <a:ext uri="{FF2B5EF4-FFF2-40B4-BE49-F238E27FC236}">
                  <a16:creationId xmlns:a16="http://schemas.microsoft.com/office/drawing/2014/main" id="{C99ADA24-09C6-4396-B29A-B984A7A30065}"/>
                </a:ext>
              </a:extLst>
            </p:cNvPr>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628;p126">
              <a:extLst>
                <a:ext uri="{FF2B5EF4-FFF2-40B4-BE49-F238E27FC236}">
                  <a16:creationId xmlns:a16="http://schemas.microsoft.com/office/drawing/2014/main" id="{7A9FD5E6-FD10-49A7-8093-BD87F18BB346}"/>
                </a:ext>
              </a:extLst>
            </p:cNvPr>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ustDataLst>
      <p:tags r:id="rId1"/>
    </p:custData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PRING_LMS_API_VERSION" val="SCORM 2004 (4th edition)"/>
  <p:tag name="ISPRING_ULTRA_SCORM_COURSE_ID" val="B96AEC3A-3F12-4A45-908B-6C2D3F40E9BD"/>
  <p:tag name="ISPRING_CMI5_LAUNCH_METHOD" val="any window"/>
  <p:tag name="ISPRING_SCORM_ENDPOINT" val="&lt;endpoint&gt;&lt;enable&gt;0&lt;/enable&gt;&lt;lrs&gt;https://&lt;/lrs&gt;&lt;auth&gt;0&lt;/auth&gt;&lt;login&gt;&lt;/login&gt;&lt;password&gt;&lt;/password&gt;&lt;key&gt;&lt;/key&gt;&lt;name&gt;&lt;/name&gt;&lt;email&gt;&lt;/email&gt;&lt;/endpoint&gt;&#10;"/>
  <p:tag name="ISPRING_SCORM_RATE_SLIDES" val="1"/>
  <p:tag name="ISPRINGCLOUDFOLDERID" val="1"/>
  <p:tag name="ISPRINGONLINEFOLDERID" val="1"/>
  <p:tag name="ISPRING_OUTPUT_FOLDER" val="[[&quot;*\u0003\uFFFDO{5756AD73-695A-477D-82C7-0DCF7972064F}&quot;,&quot;C:\\Users\\Dell\\Downloads\\K12-online\\Tiếng Anh&quot;]]"/>
  <p:tag name="ISPRING_PUBLISH_SETTINGS" val="{&quot;commonSettings&quot;:{&quot;webSettings&quot;:{&quot;useMobileViewer&quot;:&quot;T_FALSE&quot;},&quot;lmsSettings&quot;:{&quot;useMobileViewer&quot;:&quot;T_FALSE&quot;},&quot;cloudSettings&quot;:{&quot;useMobileViewer&quot;:&quot;T_FALSE&quot;},&quot;ispringLmsSettings&quot;:{&quot;useMobileViewer&quot;:&quot;T_FALSE&quot;},&quot;playerId&quot;:&quot;free&quot;,&quot;studioSettings&quot;:{&quot;useMobileViewer&quot;:&quot;T_FALSE&quot;}},&quot;advancedSettings&quot;:{&quot;enableTextAllocation&quot;:&quot;T_TRUE&quot;,&quot;viewingFromLocalDrive&quot;:&quot;T_TRUE&quot;,&quot;contentScale&quot;:75,&quot;contentScaleMode&quot;:&quot;SCALE&quot;},&quot;accessibilitySettings&quot;:{&quot;enabled&quot;:&quot;T_FALSE&quot;},&quot;compressionSettings&quot;:{&quot;imageSettings&quot;:{&quot;jpegQuality&quot;:70,&quot;optimizeImageForResolution&quot;:&quot;T_FALSE&quot;},&quot;audioQuality&quot;:70,&quot;videoQuality&quot;:65},&quot;protectionSettings&quot;:{&quot;watermarkEnabled&quot;:&quot;T_FALSE&quot;,&quot;watermarkPosition&quot;:&quot;MIDDLE_CENTER&quot;,&quot;openWatermarkUrl&quot;:&quot;T_FALSE&quot;,&quot;openWatermarkWebPageInNewWindow&quot;:&quot;T_FALSE&quot;,&quot;displayAfterEnabled&quot;:&quot;T_FALSE&quot;,&quot;displayUntilEnabled&quot;:&quot;T_FALSE&quot;,&quot;domainRestrictionEnabled&quot;:&quot;T_FALSE&quot;,&quot;enablePassword&quot;:&quot;T_FALSE&quot;},&quot;videoSettings&quot;:{&quot;videoCompressionSettings&quot;:{&quot;audioQuality&quot;:70,&quot;videoQuality&quot;:75},&quot;secondsOnEachSlide&quot;:5,&quot;hostingSettings&quot;:{}},&quot;ispringOnlineSettings&quot;:{&quot;onlineDestinationFolderId&quot;:&quot;1&quot;},&quot;cloudSettings&quot;:{&quot;onlineDestinationFolderId&quot;:&quot;1&quot;},&quot;wordSettings&quot;:{&quot;printCopies&quot;:1},&quot;studioSettings&quot;:{&quot;onlineDestinationFolderId&quot;:&quot;1&quot;,&quot;uploadSources&quot;:true}}"/>
  <p:tag name="ISPRING_SCORM_RATE_QUIZZES" val="0"/>
  <p:tag name="ISPRING_SCORM_PASSING_SCORE" val="100.000000"/>
  <p:tag name="ISPRING_PRESENTATION_TITLE" val="TIENG ANH 11- U8 Reading"/>
</p:tagLst>
</file>

<file path=ppt/tags/tag10.xml><?xml version="1.0" encoding="utf-8"?>
<p:tagLst xmlns:a="http://schemas.openxmlformats.org/drawingml/2006/main" xmlns:r="http://schemas.openxmlformats.org/officeDocument/2006/relationships" xmlns:p="http://schemas.openxmlformats.org/presentationml/2006/main">
  <p:tag name="GENSWF_SLIDE_UID" val="{4CD17CE5-1235-4519-902F-F29593CC11AE}:274"/>
</p:tagLst>
</file>

<file path=ppt/tags/tag11.xml><?xml version="1.0" encoding="utf-8"?>
<p:tagLst xmlns:a="http://schemas.openxmlformats.org/drawingml/2006/main" xmlns:r="http://schemas.openxmlformats.org/officeDocument/2006/relationships" xmlns:p="http://schemas.openxmlformats.org/presentationml/2006/main">
  <p:tag name="GENSWF_SLIDE_UID" val="{3E67924F-5AAC-49CF-B377-21CCFB4B0285}:273"/>
</p:tagLst>
</file>

<file path=ppt/tags/tag12.xml><?xml version="1.0" encoding="utf-8"?>
<p:tagLst xmlns:a="http://schemas.openxmlformats.org/drawingml/2006/main" xmlns:r="http://schemas.openxmlformats.org/officeDocument/2006/relationships" xmlns:p="http://schemas.openxmlformats.org/presentationml/2006/main">
  <p:tag name="GENSWF_SLIDE_UID" val="{9A33339E-2201-429D-8A50-541811BC8C0B}:408"/>
</p:tagLst>
</file>

<file path=ppt/tags/tag13.xml><?xml version="1.0" encoding="utf-8"?>
<p:tagLst xmlns:a="http://schemas.openxmlformats.org/drawingml/2006/main" xmlns:r="http://schemas.openxmlformats.org/officeDocument/2006/relationships" xmlns:p="http://schemas.openxmlformats.org/presentationml/2006/main">
  <p:tag name="GENSWF_SLIDE_UID" val="{731B4A0F-D87B-4DE0-9B51-F408EFFF29A3}:321"/>
</p:tagLst>
</file>

<file path=ppt/tags/tag14.xml><?xml version="1.0" encoding="utf-8"?>
<p:tagLst xmlns:a="http://schemas.openxmlformats.org/drawingml/2006/main" xmlns:r="http://schemas.openxmlformats.org/officeDocument/2006/relationships" xmlns:p="http://schemas.openxmlformats.org/presentationml/2006/main">
  <p:tag name="GENSWF_SLIDE_UID" val="{6B7717C2-5B91-431C-A822-D77BD46826AC}:367"/>
</p:tagLst>
</file>

<file path=ppt/tags/tag15.xml><?xml version="1.0" encoding="utf-8"?>
<p:tagLst xmlns:a="http://schemas.openxmlformats.org/drawingml/2006/main" xmlns:r="http://schemas.openxmlformats.org/officeDocument/2006/relationships" xmlns:p="http://schemas.openxmlformats.org/presentationml/2006/main">
  <p:tag name="GENSWF_SLIDE_UID" val="{35FC1E7D-B95F-4B5D-BBE9-7146F41A7615}:372"/>
</p:tagLst>
</file>

<file path=ppt/tags/tag16.xml><?xml version="1.0" encoding="utf-8"?>
<p:tagLst xmlns:a="http://schemas.openxmlformats.org/drawingml/2006/main" xmlns:r="http://schemas.openxmlformats.org/officeDocument/2006/relationships" xmlns:p="http://schemas.openxmlformats.org/presentationml/2006/main">
  <p:tag name="GENSWF_SLIDE_UID" val="{77D99BA4-648B-4D05-88FE-8E2B39CD078D}:410"/>
</p:tagLst>
</file>

<file path=ppt/tags/tag17.xml><?xml version="1.0" encoding="utf-8"?>
<p:tagLst xmlns:a="http://schemas.openxmlformats.org/drawingml/2006/main" xmlns:r="http://schemas.openxmlformats.org/officeDocument/2006/relationships" xmlns:p="http://schemas.openxmlformats.org/presentationml/2006/main">
  <p:tag name="GENSWF_SLIDE_UID" val="{EFD8FD53-D047-44C6-8B73-F4F144DE1385}:411"/>
</p:tagLst>
</file>

<file path=ppt/tags/tag18.xml><?xml version="1.0" encoding="utf-8"?>
<p:tagLst xmlns:a="http://schemas.openxmlformats.org/drawingml/2006/main" xmlns:r="http://schemas.openxmlformats.org/officeDocument/2006/relationships" xmlns:p="http://schemas.openxmlformats.org/presentationml/2006/main">
  <p:tag name="GENSWF_SLIDE_UID" val="{0E6834C9-4AEE-42C9-8766-AD36C564E63F}:412"/>
</p:tagLst>
</file>

<file path=ppt/tags/tag19.xml><?xml version="1.0" encoding="utf-8"?>
<p:tagLst xmlns:a="http://schemas.openxmlformats.org/drawingml/2006/main" xmlns:r="http://schemas.openxmlformats.org/officeDocument/2006/relationships" xmlns:p="http://schemas.openxmlformats.org/presentationml/2006/main">
  <p:tag name="GENSWF_SLIDE_UID" val="{17907BC3-E231-4B03-A57B-DB80BC665DAB}:413"/>
</p:tagLst>
</file>

<file path=ppt/tags/tag2.xml><?xml version="1.0" encoding="utf-8"?>
<p:tagLst xmlns:a="http://schemas.openxmlformats.org/drawingml/2006/main" xmlns:r="http://schemas.openxmlformats.org/officeDocument/2006/relationships" xmlns:p="http://schemas.openxmlformats.org/presentationml/2006/main">
  <p:tag name="GENSWF_SLIDE_UID" val="{70EABC30-5AA9-4107-9905-A14F27FBCCD0}:256"/>
</p:tagLst>
</file>

<file path=ppt/tags/tag20.xml><?xml version="1.0" encoding="utf-8"?>
<p:tagLst xmlns:a="http://schemas.openxmlformats.org/drawingml/2006/main" xmlns:r="http://schemas.openxmlformats.org/officeDocument/2006/relationships" xmlns:p="http://schemas.openxmlformats.org/presentationml/2006/main">
  <p:tag name="GENSWF_SLIDE_UID" val="{20714251-13D8-4459-88B4-EA62BE2425B5}:414"/>
</p:tagLst>
</file>

<file path=ppt/tags/tag21.xml><?xml version="1.0" encoding="utf-8"?>
<p:tagLst xmlns:a="http://schemas.openxmlformats.org/drawingml/2006/main" xmlns:r="http://schemas.openxmlformats.org/officeDocument/2006/relationships" xmlns:p="http://schemas.openxmlformats.org/presentationml/2006/main">
  <p:tag name="GENSWF_SLIDE_UID" val="{4B5F9EB1-6C5B-415A-9C68-1FA5D289D3D3}:415"/>
</p:tagLst>
</file>

<file path=ppt/tags/tag22.xml><?xml version="1.0" encoding="utf-8"?>
<p:tagLst xmlns:a="http://schemas.openxmlformats.org/drawingml/2006/main" xmlns:r="http://schemas.openxmlformats.org/officeDocument/2006/relationships" xmlns:p="http://schemas.openxmlformats.org/presentationml/2006/main">
  <p:tag name="GENSWF_SLIDE_UID" val="{371BCC14-FC4C-4D66-A91F-FF8E82324337}:416"/>
</p:tagLst>
</file>

<file path=ppt/tags/tag23.xml><?xml version="1.0" encoding="utf-8"?>
<p:tagLst xmlns:a="http://schemas.openxmlformats.org/drawingml/2006/main" xmlns:r="http://schemas.openxmlformats.org/officeDocument/2006/relationships" xmlns:p="http://schemas.openxmlformats.org/presentationml/2006/main">
  <p:tag name="GENSWF_SLIDE_UID" val="{13B9EE32-D425-4E66-822B-F2193F2D2434}:259"/>
</p:tagLst>
</file>

<file path=ppt/tags/tag24.xml><?xml version="1.0" encoding="utf-8"?>
<p:tagLst xmlns:a="http://schemas.openxmlformats.org/drawingml/2006/main" xmlns:r="http://schemas.openxmlformats.org/officeDocument/2006/relationships" xmlns:p="http://schemas.openxmlformats.org/presentationml/2006/main">
  <p:tag name="GENSWF_SLIDE_UID" val="{20A34D71-921F-4F74-B1DE-6371B1939BCE}:417"/>
</p:tagLst>
</file>

<file path=ppt/tags/tag25.xml><?xml version="1.0" encoding="utf-8"?>
<p:tagLst xmlns:a="http://schemas.openxmlformats.org/drawingml/2006/main" xmlns:r="http://schemas.openxmlformats.org/officeDocument/2006/relationships" xmlns:p="http://schemas.openxmlformats.org/presentationml/2006/main">
  <p:tag name="GENSWF_SLIDE_UID" val="{35519A1D-C3FD-4D2D-A653-81772FB51704}:418"/>
</p:tagLst>
</file>

<file path=ppt/tags/tag26.xml><?xml version="1.0" encoding="utf-8"?>
<p:tagLst xmlns:a="http://schemas.openxmlformats.org/drawingml/2006/main" xmlns:r="http://schemas.openxmlformats.org/officeDocument/2006/relationships" xmlns:p="http://schemas.openxmlformats.org/presentationml/2006/main">
  <p:tag name="GENSWF_SLIDE_UID" val="{251317B8-B51C-4931-BA6B-837969340046}:375"/>
</p:tagLst>
</file>

<file path=ppt/tags/tag27.xml><?xml version="1.0" encoding="utf-8"?>
<p:tagLst xmlns:a="http://schemas.openxmlformats.org/drawingml/2006/main" xmlns:r="http://schemas.openxmlformats.org/officeDocument/2006/relationships" xmlns:p="http://schemas.openxmlformats.org/presentationml/2006/main">
  <p:tag name="GENSWF_SLIDE_UID" val="{A64B92EE-C8BC-4706-BE5C-DBB75D1C3273}:282"/>
</p:tagLst>
</file>

<file path=ppt/tags/tag28.xml><?xml version="1.0" encoding="utf-8"?>
<p:tagLst xmlns:a="http://schemas.openxmlformats.org/drawingml/2006/main" xmlns:r="http://schemas.openxmlformats.org/officeDocument/2006/relationships" xmlns:p="http://schemas.openxmlformats.org/presentationml/2006/main">
  <p:tag name="GENSWF_SLIDE_UID" val="{4ABF68C1-9C74-4E3C-A9E6-2908AF591B7D}:401"/>
</p:tagLst>
</file>

<file path=ppt/tags/tag29.xml><?xml version="1.0" encoding="utf-8"?>
<p:tagLst xmlns:a="http://schemas.openxmlformats.org/drawingml/2006/main" xmlns:r="http://schemas.openxmlformats.org/officeDocument/2006/relationships" xmlns:p="http://schemas.openxmlformats.org/presentationml/2006/main">
  <p:tag name="GENSWF_SLIDE_UID" val="{24B1DC13-E614-48C7-AA13-7F7A030708F6}:402"/>
</p:tagLst>
</file>

<file path=ppt/tags/tag3.xml><?xml version="1.0" encoding="utf-8"?>
<p:tagLst xmlns:a="http://schemas.openxmlformats.org/drawingml/2006/main" xmlns:r="http://schemas.openxmlformats.org/officeDocument/2006/relationships" xmlns:p="http://schemas.openxmlformats.org/presentationml/2006/main">
  <p:tag name="GENSWF_SLIDE_UID" val="{9EA54E69-231B-4C6C-8C14-E481BBA69A40}:409"/>
</p:tagLst>
</file>

<file path=ppt/tags/tag30.xml><?xml version="1.0" encoding="utf-8"?>
<p:tagLst xmlns:a="http://schemas.openxmlformats.org/drawingml/2006/main" xmlns:r="http://schemas.openxmlformats.org/officeDocument/2006/relationships" xmlns:p="http://schemas.openxmlformats.org/presentationml/2006/main">
  <p:tag name="GENSWF_SLIDE_UID" val="{A9330250-7F60-45BB-9E66-3B179A2A4C29}:260"/>
</p:tagLst>
</file>

<file path=ppt/tags/tag4.xml><?xml version="1.0" encoding="utf-8"?>
<p:tagLst xmlns:a="http://schemas.openxmlformats.org/drawingml/2006/main" xmlns:r="http://schemas.openxmlformats.org/officeDocument/2006/relationships" xmlns:p="http://schemas.openxmlformats.org/presentationml/2006/main">
  <p:tag name="GENSWF_SLIDE_UID" val="{F247F807-85FF-48BA-8BE4-819F9B5799A2}:272"/>
</p:tagLst>
</file>

<file path=ppt/tags/tag5.xml><?xml version="1.0" encoding="utf-8"?>
<p:tagLst xmlns:a="http://schemas.openxmlformats.org/drawingml/2006/main" xmlns:r="http://schemas.openxmlformats.org/officeDocument/2006/relationships" xmlns:p="http://schemas.openxmlformats.org/presentationml/2006/main">
  <p:tag name="GENSWF_SLIDE_UID" val="{A8C3253F-2DA7-4F55-AAF4-254A359150BA}:404"/>
</p:tagLst>
</file>

<file path=ppt/tags/tag6.xml><?xml version="1.0" encoding="utf-8"?>
<p:tagLst xmlns:a="http://schemas.openxmlformats.org/drawingml/2006/main" xmlns:r="http://schemas.openxmlformats.org/officeDocument/2006/relationships" xmlns:p="http://schemas.openxmlformats.org/presentationml/2006/main">
  <p:tag name="GENSWF_SLIDE_UID" val="{6B5B20E2-1915-483F-A874-3E07ECB1B87A}:405"/>
</p:tagLst>
</file>

<file path=ppt/tags/tag7.xml><?xml version="1.0" encoding="utf-8"?>
<p:tagLst xmlns:a="http://schemas.openxmlformats.org/drawingml/2006/main" xmlns:r="http://schemas.openxmlformats.org/officeDocument/2006/relationships" xmlns:p="http://schemas.openxmlformats.org/presentationml/2006/main">
  <p:tag name="GENSWF_SLIDE_UID" val="{2EE59885-6428-4770-AF77-DFDC825F30F7}:406"/>
</p:tagLst>
</file>

<file path=ppt/tags/tag8.xml><?xml version="1.0" encoding="utf-8"?>
<p:tagLst xmlns:a="http://schemas.openxmlformats.org/drawingml/2006/main" xmlns:r="http://schemas.openxmlformats.org/officeDocument/2006/relationships" xmlns:p="http://schemas.openxmlformats.org/presentationml/2006/main">
  <p:tag name="GENSWF_SLIDE_UID" val="{66183C86-2810-4757-B1EB-38BC480C4AD8}:407"/>
</p:tagLst>
</file>

<file path=ppt/tags/tag9.xml><?xml version="1.0" encoding="utf-8"?>
<p:tagLst xmlns:a="http://schemas.openxmlformats.org/drawingml/2006/main" xmlns:r="http://schemas.openxmlformats.org/officeDocument/2006/relationships" xmlns:p="http://schemas.openxmlformats.org/presentationml/2006/main">
  <p:tag name="GENSWF_SLIDE_UID" val="{6B94FE5F-A432-4454-9E9A-940DC8F813C3}:267"/>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2842</TotalTime>
  <Words>1933</Words>
  <Application>Microsoft Office PowerPoint</Application>
  <PresentationFormat>Custom</PresentationFormat>
  <Paragraphs>160</Paragraphs>
  <Slides>29</Slides>
  <Notes>13</Notes>
  <HiddenSlides>0</HiddenSlides>
  <MMClips>6</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29</vt:i4>
      </vt:variant>
    </vt:vector>
  </HeadingPairs>
  <TitlesOfParts>
    <vt:vector size="42" baseType="lpstr">
      <vt:lpstr>Gill Sans Ultra Bold Condensed</vt:lpstr>
      <vt:lpstr>Arial</vt:lpstr>
      <vt:lpstr>Calibri</vt:lpstr>
      <vt:lpstr>Twister</vt:lpstr>
      <vt:lpstr>Bookman Old Style</vt:lpstr>
      <vt:lpstr>.VnBahamasBH</vt:lpstr>
      <vt:lpstr>Pirata One</vt:lpstr>
      <vt:lpstr>Times New Roman</vt:lpstr>
      <vt:lpstr>.VnHelvetIns</vt:lpstr>
      <vt:lpstr>Marcellus</vt:lpstr>
      <vt:lpstr>Questrial</vt:lpstr>
      <vt:lpstr>Montserrat</vt:lpstr>
      <vt:lpstr>Office Theme</vt:lpstr>
      <vt:lpstr>Treasure Hunting</vt:lpstr>
      <vt:lpstr>01</vt:lpstr>
      <vt:lpstr>Question 1</vt:lpstr>
      <vt:lpstr>Question 2</vt:lpstr>
      <vt:lpstr>Question 3</vt:lpstr>
      <vt:lpstr>Question 4</vt:lpstr>
      <vt:lpstr>Question 5</vt:lpstr>
      <vt:lpstr>PowerPoint Presentation</vt:lpstr>
      <vt:lpstr>Oh no, it's just sand!</vt:lpstr>
      <vt:lpstr>Yes, the gold is yours!</vt:lpstr>
      <vt:lpstr>PowerPoint Presentation</vt:lpstr>
      <vt:lpstr>PowerPoint Presentation</vt:lpstr>
      <vt:lpstr>Unit 8: BECOMING INDEPENDENT Lesson: Communication &amp; Culture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TIENG ANH 11- U8 Reading</dc:title>
  <dc:creator>DELL</dc:creator>
  <cp:lastModifiedBy>User</cp:lastModifiedBy>
  <cp:revision>202</cp:revision>
  <dcterms:created xsi:type="dcterms:W3CDTF">2006-08-16T00:00:00Z</dcterms:created>
  <dcterms:modified xsi:type="dcterms:W3CDTF">2026-02-04T03:28:59Z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36AF7C41A92C4AF49891A8179F2309EE_12</vt:lpwstr>
  </property>
  <property fmtid="{D5CDD505-2E9C-101B-9397-08002B2CF9AE}" pid="3" name="KSOProductBuildVer">
    <vt:lpwstr>1033-12.2.0.18911</vt:lpwstr>
  </property>
</Properties>
</file>